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1"/>
  </p:sldMasterIdLst>
  <p:notesMasterIdLst>
    <p:notesMasterId r:id="rId147"/>
  </p:notesMasterIdLst>
  <p:handoutMasterIdLst>
    <p:handoutMasterId r:id="rId148"/>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327" r:id="rId21"/>
    <p:sldId id="332" r:id="rId22"/>
    <p:sldId id="333" r:id="rId23"/>
    <p:sldId id="334" r:id="rId24"/>
    <p:sldId id="328" r:id="rId25"/>
    <p:sldId id="275" r:id="rId26"/>
    <p:sldId id="276" r:id="rId27"/>
    <p:sldId id="277" r:id="rId28"/>
    <p:sldId id="278" r:id="rId29"/>
    <p:sldId id="279" r:id="rId30"/>
    <p:sldId id="280" r:id="rId31"/>
    <p:sldId id="281" r:id="rId32"/>
    <p:sldId id="282" r:id="rId33"/>
    <p:sldId id="283" r:id="rId34"/>
    <p:sldId id="284" r:id="rId35"/>
    <p:sldId id="285" r:id="rId36"/>
    <p:sldId id="329" r:id="rId37"/>
    <p:sldId id="330" r:id="rId38"/>
    <p:sldId id="331" r:id="rId39"/>
    <p:sldId id="286" r:id="rId40"/>
    <p:sldId id="287" r:id="rId41"/>
    <p:sldId id="288" r:id="rId42"/>
    <p:sldId id="289" r:id="rId43"/>
    <p:sldId id="290" r:id="rId44"/>
    <p:sldId id="291" r:id="rId45"/>
    <p:sldId id="292" r:id="rId46"/>
    <p:sldId id="320" r:id="rId47"/>
    <p:sldId id="293" r:id="rId48"/>
    <p:sldId id="294" r:id="rId49"/>
    <p:sldId id="321"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 id="307" r:id="rId63"/>
    <p:sldId id="308" r:id="rId64"/>
    <p:sldId id="309" r:id="rId65"/>
    <p:sldId id="310" r:id="rId66"/>
    <p:sldId id="311" r:id="rId67"/>
    <p:sldId id="312" r:id="rId68"/>
    <p:sldId id="313" r:id="rId69"/>
    <p:sldId id="314" r:id="rId70"/>
    <p:sldId id="325" r:id="rId71"/>
    <p:sldId id="315" r:id="rId72"/>
    <p:sldId id="316" r:id="rId73"/>
    <p:sldId id="317" r:id="rId74"/>
    <p:sldId id="318" r:id="rId75"/>
    <p:sldId id="319" r:id="rId76"/>
    <p:sldId id="326" r:id="rId77"/>
    <p:sldId id="342" r:id="rId78"/>
    <p:sldId id="343" r:id="rId79"/>
    <p:sldId id="344" r:id="rId80"/>
    <p:sldId id="322" r:id="rId81"/>
    <p:sldId id="323" r:id="rId82"/>
    <p:sldId id="324" r:id="rId83"/>
    <p:sldId id="339" r:id="rId84"/>
    <p:sldId id="381" r:id="rId85"/>
    <p:sldId id="382" r:id="rId86"/>
    <p:sldId id="383" r:id="rId87"/>
    <p:sldId id="384" r:id="rId88"/>
    <p:sldId id="385" r:id="rId89"/>
    <p:sldId id="335" r:id="rId90"/>
    <p:sldId id="336" r:id="rId91"/>
    <p:sldId id="340" r:id="rId92"/>
    <p:sldId id="341" r:id="rId93"/>
    <p:sldId id="372" r:id="rId94"/>
    <p:sldId id="373" r:id="rId95"/>
    <p:sldId id="374" r:id="rId96"/>
    <p:sldId id="375" r:id="rId97"/>
    <p:sldId id="376" r:id="rId98"/>
    <p:sldId id="377" r:id="rId99"/>
    <p:sldId id="378" r:id="rId100"/>
    <p:sldId id="379" r:id="rId101"/>
    <p:sldId id="380" r:id="rId102"/>
    <p:sldId id="337" r:id="rId103"/>
    <p:sldId id="345" r:id="rId104"/>
    <p:sldId id="346" r:id="rId105"/>
    <p:sldId id="347" r:id="rId106"/>
    <p:sldId id="348" r:id="rId107"/>
    <p:sldId id="349" r:id="rId108"/>
    <p:sldId id="350" r:id="rId109"/>
    <p:sldId id="351" r:id="rId110"/>
    <p:sldId id="352" r:id="rId111"/>
    <p:sldId id="353" r:id="rId112"/>
    <p:sldId id="354" r:id="rId113"/>
    <p:sldId id="355" r:id="rId114"/>
    <p:sldId id="356" r:id="rId115"/>
    <p:sldId id="357" r:id="rId116"/>
    <p:sldId id="358" r:id="rId117"/>
    <p:sldId id="359" r:id="rId118"/>
    <p:sldId id="338" r:id="rId119"/>
    <p:sldId id="360" r:id="rId120"/>
    <p:sldId id="361" r:id="rId121"/>
    <p:sldId id="362" r:id="rId122"/>
    <p:sldId id="363" r:id="rId123"/>
    <p:sldId id="364" r:id="rId124"/>
    <p:sldId id="365" r:id="rId125"/>
    <p:sldId id="366" r:id="rId126"/>
    <p:sldId id="367" r:id="rId127"/>
    <p:sldId id="368" r:id="rId128"/>
    <p:sldId id="369" r:id="rId129"/>
    <p:sldId id="370" r:id="rId130"/>
    <p:sldId id="371"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327"/>
            <p14:sldId id="332"/>
            <p14:sldId id="333"/>
            <p14:sldId id="334"/>
            <p14:sldId id="328"/>
            <p14:sldId id="275"/>
            <p14:sldId id="276"/>
            <p14:sldId id="277"/>
            <p14:sldId id="278"/>
            <p14:sldId id="279"/>
            <p14:sldId id="280"/>
            <p14:sldId id="281"/>
            <p14:sldId id="282"/>
            <p14:sldId id="283"/>
            <p14:sldId id="284"/>
            <p14:sldId id="285"/>
            <p14:sldId id="329"/>
            <p14:sldId id="330"/>
            <p14:sldId id="331"/>
            <p14:sldId id="286"/>
            <p14:sldId id="287"/>
            <p14:sldId id="288"/>
            <p14:sldId id="289"/>
            <p14:sldId id="290"/>
            <p14:sldId id="291"/>
            <p14:sldId id="292"/>
            <p14:sldId id="320"/>
            <p14:sldId id="293"/>
            <p14:sldId id="294"/>
            <p14:sldId id="321"/>
            <p14:sldId id="295"/>
            <p14:sldId id="296"/>
            <p14:sldId id="297"/>
            <p14:sldId id="298"/>
            <p14:sldId id="299"/>
            <p14:sldId id="300"/>
            <p14:sldId id="301"/>
            <p14:sldId id="302"/>
            <p14:sldId id="303"/>
            <p14:sldId id="304"/>
            <p14:sldId id="305"/>
            <p14:sldId id="306"/>
            <p14:sldId id="307"/>
            <p14:sldId id="308"/>
            <p14:sldId id="309"/>
            <p14:sldId id="310"/>
            <p14:sldId id="311"/>
            <p14:sldId id="312"/>
            <p14:sldId id="313"/>
            <p14:sldId id="314"/>
            <p14:sldId id="325"/>
            <p14:sldId id="315"/>
            <p14:sldId id="316"/>
            <p14:sldId id="317"/>
            <p14:sldId id="318"/>
            <p14:sldId id="319"/>
            <p14:sldId id="326"/>
            <p14:sldId id="342"/>
            <p14:sldId id="343"/>
            <p14:sldId id="344"/>
            <p14:sldId id="322"/>
            <p14:sldId id="323"/>
            <p14:sldId id="324"/>
            <p14:sldId id="339"/>
            <p14:sldId id="381"/>
            <p14:sldId id="382"/>
            <p14:sldId id="383"/>
            <p14:sldId id="384"/>
            <p14:sldId id="385"/>
            <p14:sldId id="335"/>
            <p14:sldId id="336"/>
            <p14:sldId id="340"/>
            <p14:sldId id="341"/>
            <p14:sldId id="372"/>
            <p14:sldId id="373"/>
            <p14:sldId id="374"/>
            <p14:sldId id="375"/>
            <p14:sldId id="376"/>
            <p14:sldId id="377"/>
            <p14:sldId id="378"/>
            <p14:sldId id="379"/>
            <p14:sldId id="380"/>
            <p14:sldId id="337"/>
            <p14:sldId id="345"/>
            <p14:sldId id="346"/>
            <p14:sldId id="347"/>
            <p14:sldId id="348"/>
            <p14:sldId id="349"/>
            <p14:sldId id="350"/>
            <p14:sldId id="351"/>
            <p14:sldId id="352"/>
            <p14:sldId id="353"/>
            <p14:sldId id="354"/>
            <p14:sldId id="355"/>
            <p14:sldId id="356"/>
            <p14:sldId id="357"/>
            <p14:sldId id="358"/>
            <p14:sldId id="359"/>
            <p14:sldId id="338"/>
            <p14:sldId id="360"/>
            <p14:sldId id="361"/>
            <p14:sldId id="362"/>
            <p14:sldId id="363"/>
            <p14:sldId id="364"/>
            <p14:sldId id="365"/>
            <p14:sldId id="366"/>
            <p14:sldId id="367"/>
            <p14:sldId id="368"/>
            <p14:sldId id="369"/>
            <p14:sldId id="370"/>
            <p14:sldId id="371"/>
            <p14:sldId id="386"/>
            <p14:sldId id="387"/>
            <p14:sldId id="388"/>
            <p14:sldId id="389"/>
            <p14:sldId id="390"/>
            <p14:sldId id="391"/>
            <p14:sldId id="392"/>
            <p14:sldId id="393"/>
            <p14:sldId id="394"/>
            <p14:sldId id="395"/>
            <p14:sldId id="396"/>
            <p14:sldId id="397"/>
            <p14:sldId id="398"/>
            <p14:sldId id="399"/>
            <p14:sldId id="40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71"/>
    <p:restoredTop sz="96535"/>
  </p:normalViewPr>
  <p:slideViewPr>
    <p:cSldViewPr snapToGrid="0" snapToObjects="1">
      <p:cViewPr varScale="1">
        <p:scale>
          <a:sx n="155" d="100"/>
          <a:sy n="155" d="100"/>
        </p:scale>
        <p:origin x="1376" y="176"/>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32" d="100"/>
          <a:sy n="132" d="100"/>
        </p:scale>
        <p:origin x="5344"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150" Type="http://schemas.openxmlformats.org/officeDocument/2006/relationships/viewProps" Target="viewProps.xml"/><Relationship Id="rId151" Type="http://schemas.openxmlformats.org/officeDocument/2006/relationships/theme" Target="theme/theme1.xml"/><Relationship Id="rId152"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notesMaster" Target="notesMasters/notesMaster1.xml"/><Relationship Id="rId148" Type="http://schemas.openxmlformats.org/officeDocument/2006/relationships/handoutMaster" Target="handoutMasters/handoutMaster1.xml"/><Relationship Id="rId149"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xmlns:c16r2="http://schemas.microsoft.com/office/drawing/2015/06/chart">
              <c:ext xmlns:c16="http://schemas.microsoft.com/office/drawing/2014/chart" uri="{C3380CC4-5D6E-409C-BE32-E72D297353CC}">
                <c16:uniqueId val="{00000001-0335-4772-A893-2131F9157B31}"/>
              </c:ext>
            </c:extLst>
          </c:dPt>
          <c:dPt>
            <c:idx val="1"/>
            <c:bubble3D val="0"/>
            <c:spPr>
              <a:solidFill>
                <a:schemeClr val="tx1">
                  <a:alpha val="5000"/>
                </a:schemeClr>
              </a:solidFill>
              <a:ln w="19050">
                <a:noFill/>
              </a:ln>
              <a:effectLst/>
            </c:spPr>
            <c:extLst xmlns:c16r2="http://schemas.microsoft.com/office/drawing/2015/06/chart">
              <c:ext xmlns:c16="http://schemas.microsoft.com/office/drawing/2014/chart" uri="{C3380CC4-5D6E-409C-BE32-E72D297353CC}">
                <c16:uniqueId val="{00000003-0335-4772-A893-2131F9157B31}"/>
              </c:ext>
            </c:extLst>
          </c:dPt>
          <c:dPt>
            <c:idx val="2"/>
            <c:bubble3D val="0"/>
            <c:spPr>
              <a:solidFill>
                <a:schemeClr val="accent3"/>
              </a:solidFill>
              <a:ln w="19050">
                <a:noFill/>
              </a:ln>
              <a:effectLst/>
            </c:spPr>
            <c:extLst xmlns:c16r2="http://schemas.microsoft.com/office/drawing/2015/06/chart">
              <c:ext xmlns:c16="http://schemas.microsoft.com/office/drawing/2014/chart" uri="{C3380CC4-5D6E-409C-BE32-E72D297353CC}">
                <c16:uniqueId val="{00000005-0335-4772-A893-2131F9157B31}"/>
              </c:ext>
            </c:extLst>
          </c:dPt>
          <c:dPt>
            <c:idx val="3"/>
            <c:bubble3D val="0"/>
            <c:spPr>
              <a:solidFill>
                <a:schemeClr val="accent4"/>
              </a:solidFill>
              <a:ln w="19050">
                <a:noFill/>
              </a:ln>
              <a:effectLst/>
            </c:spPr>
            <c:extLst xmlns:c16r2="http://schemas.microsoft.com/office/drawing/2015/06/chart">
              <c:ext xmlns:c16="http://schemas.microsoft.com/office/drawing/2014/chart" uri="{C3380CC4-5D6E-409C-BE32-E72D297353CC}">
                <c16:uniqueId val="{00000007-0335-4772-A893-2131F9157B31}"/>
              </c:ext>
            </c:extLst>
          </c:dPt>
          <c:cat>
            <c:strRef>
              <c:f>Sheet1!$A$2:$A$5</c:f>
              <c:strCache>
                <c:ptCount val="2"/>
                <c:pt idx="0">
                  <c:v>1st Qtr</c:v>
                </c:pt>
                <c:pt idx="1">
                  <c:v>2nd Qtr</c:v>
                </c:pt>
              </c:strCache>
            </c:strRef>
          </c:cat>
          <c:val>
            <c:numRef>
              <c:f>Sheet1!$B$2:$B$5</c:f>
              <c:numCache>
                <c:formatCode>General</c:formatCode>
                <c:ptCount val="4"/>
                <c:pt idx="0">
                  <c:v>50.0</c:v>
                </c:pt>
                <c:pt idx="1">
                  <c:v>50.0</c:v>
                </c:pt>
              </c:numCache>
            </c:numRef>
          </c:val>
          <c:extLst xmlns:c16r2="http://schemas.microsoft.com/office/drawing/2015/06/chart">
            <c:ext xmlns:c16="http://schemas.microsoft.com/office/drawing/2014/chart" uri="{C3380CC4-5D6E-409C-BE32-E72D297353CC}">
              <c16:uniqueId val="{00000008-0335-4772-A893-2131F9157B31}"/>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sz="1000">
          <a:latin typeface="+mn-lt"/>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2"/>
              </a:solidFill>
              <a:ln w="19050">
                <a:noFill/>
              </a:ln>
              <a:effectLst/>
            </c:spPr>
            <c:extLst xmlns:c16r2="http://schemas.microsoft.com/office/drawing/2015/06/chart">
              <c:ext xmlns:c16="http://schemas.microsoft.com/office/drawing/2014/chart" uri="{C3380CC4-5D6E-409C-BE32-E72D297353CC}">
                <c16:uniqueId val="{00000001-94EC-49F7-BA09-D2567C0628D4}"/>
              </c:ext>
            </c:extLst>
          </c:dPt>
          <c:dPt>
            <c:idx val="1"/>
            <c:bubble3D val="0"/>
            <c:spPr>
              <a:solidFill>
                <a:schemeClr val="tx1">
                  <a:alpha val="5000"/>
                </a:schemeClr>
              </a:solidFill>
              <a:ln w="19050">
                <a:noFill/>
              </a:ln>
              <a:effectLst/>
            </c:spPr>
            <c:extLst xmlns:c16r2="http://schemas.microsoft.com/office/drawing/2015/06/chart">
              <c:ext xmlns:c16="http://schemas.microsoft.com/office/drawing/2014/chart" uri="{C3380CC4-5D6E-409C-BE32-E72D297353CC}">
                <c16:uniqueId val="{00000003-94EC-49F7-BA09-D2567C0628D4}"/>
              </c:ext>
            </c:extLst>
          </c:dPt>
          <c:dPt>
            <c:idx val="2"/>
            <c:bubble3D val="0"/>
            <c:spPr>
              <a:solidFill>
                <a:schemeClr val="accent3"/>
              </a:solidFill>
              <a:ln w="19050">
                <a:noFill/>
              </a:ln>
              <a:effectLst/>
            </c:spPr>
            <c:extLst xmlns:c16r2="http://schemas.microsoft.com/office/drawing/2015/06/chart">
              <c:ext xmlns:c16="http://schemas.microsoft.com/office/drawing/2014/chart" uri="{C3380CC4-5D6E-409C-BE32-E72D297353CC}">
                <c16:uniqueId val="{00000005-94EC-49F7-BA09-D2567C0628D4}"/>
              </c:ext>
            </c:extLst>
          </c:dPt>
          <c:dPt>
            <c:idx val="3"/>
            <c:bubble3D val="0"/>
            <c:spPr>
              <a:solidFill>
                <a:schemeClr val="accent4"/>
              </a:solidFill>
              <a:ln w="19050">
                <a:noFill/>
              </a:ln>
              <a:effectLst/>
            </c:spPr>
            <c:extLst xmlns:c16r2="http://schemas.microsoft.com/office/drawing/2015/06/chart">
              <c:ext xmlns:c16="http://schemas.microsoft.com/office/drawing/2014/chart" uri="{C3380CC4-5D6E-409C-BE32-E72D297353CC}">
                <c16:uniqueId val="{00000007-94EC-49F7-BA09-D2567C0628D4}"/>
              </c:ext>
            </c:extLst>
          </c:dPt>
          <c:cat>
            <c:strRef>
              <c:f>Sheet1!$A$2:$A$5</c:f>
              <c:strCache>
                <c:ptCount val="2"/>
                <c:pt idx="0">
                  <c:v>1st Qtr</c:v>
                </c:pt>
                <c:pt idx="1">
                  <c:v>2nd Qtr</c:v>
                </c:pt>
              </c:strCache>
            </c:strRef>
          </c:cat>
          <c:val>
            <c:numRef>
              <c:f>Sheet1!$B$2:$B$5</c:f>
              <c:numCache>
                <c:formatCode>General</c:formatCode>
                <c:ptCount val="4"/>
                <c:pt idx="0">
                  <c:v>30.0</c:v>
                </c:pt>
                <c:pt idx="1">
                  <c:v>70.0</c:v>
                </c:pt>
              </c:numCache>
            </c:numRef>
          </c:val>
          <c:extLst xmlns:c16r2="http://schemas.microsoft.com/office/drawing/2015/06/chart">
            <c:ext xmlns:c16="http://schemas.microsoft.com/office/drawing/2014/chart" uri="{C3380CC4-5D6E-409C-BE32-E72D297353CC}">
              <c16:uniqueId val="{00000008-94EC-49F7-BA09-D2567C0628D4}"/>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sz="1000">
          <a:latin typeface="+mn-lt"/>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4"/>
              </a:solidFill>
              <a:ln w="19050">
                <a:noFill/>
              </a:ln>
              <a:effectLst/>
            </c:spPr>
            <c:extLst xmlns:c16r2="http://schemas.microsoft.com/office/drawing/2015/06/chart">
              <c:ext xmlns:c16="http://schemas.microsoft.com/office/drawing/2014/chart" uri="{C3380CC4-5D6E-409C-BE32-E72D297353CC}">
                <c16:uniqueId val="{00000001-476F-4360-BB0E-68B15CB4FE04}"/>
              </c:ext>
            </c:extLst>
          </c:dPt>
          <c:dPt>
            <c:idx val="1"/>
            <c:bubble3D val="0"/>
            <c:spPr>
              <a:solidFill>
                <a:schemeClr val="tx1">
                  <a:alpha val="5000"/>
                </a:schemeClr>
              </a:solidFill>
              <a:ln w="19050">
                <a:noFill/>
              </a:ln>
              <a:effectLst/>
            </c:spPr>
            <c:extLst xmlns:c16r2="http://schemas.microsoft.com/office/drawing/2015/06/chart">
              <c:ext xmlns:c16="http://schemas.microsoft.com/office/drawing/2014/chart" uri="{C3380CC4-5D6E-409C-BE32-E72D297353CC}">
                <c16:uniqueId val="{00000003-476F-4360-BB0E-68B15CB4FE04}"/>
              </c:ext>
            </c:extLst>
          </c:dPt>
          <c:dPt>
            <c:idx val="2"/>
            <c:bubble3D val="0"/>
            <c:spPr>
              <a:solidFill>
                <a:schemeClr val="accent3"/>
              </a:solidFill>
              <a:ln w="19050">
                <a:noFill/>
              </a:ln>
              <a:effectLst/>
            </c:spPr>
            <c:extLst xmlns:c16r2="http://schemas.microsoft.com/office/drawing/2015/06/chart">
              <c:ext xmlns:c16="http://schemas.microsoft.com/office/drawing/2014/chart" uri="{C3380CC4-5D6E-409C-BE32-E72D297353CC}">
                <c16:uniqueId val="{00000005-476F-4360-BB0E-68B15CB4FE04}"/>
              </c:ext>
            </c:extLst>
          </c:dPt>
          <c:dPt>
            <c:idx val="3"/>
            <c:bubble3D val="0"/>
            <c:spPr>
              <a:solidFill>
                <a:schemeClr val="accent4"/>
              </a:solidFill>
              <a:ln w="19050">
                <a:noFill/>
              </a:ln>
              <a:effectLst/>
            </c:spPr>
            <c:extLst xmlns:c16r2="http://schemas.microsoft.com/office/drawing/2015/06/chart">
              <c:ext xmlns:c16="http://schemas.microsoft.com/office/drawing/2014/chart" uri="{C3380CC4-5D6E-409C-BE32-E72D297353CC}">
                <c16:uniqueId val="{00000007-476F-4360-BB0E-68B15CB4FE04}"/>
              </c:ext>
            </c:extLst>
          </c:dPt>
          <c:cat>
            <c:strRef>
              <c:f>Sheet1!$A$2:$A$5</c:f>
              <c:strCache>
                <c:ptCount val="2"/>
                <c:pt idx="0">
                  <c:v>1st Qtr</c:v>
                </c:pt>
                <c:pt idx="1">
                  <c:v>2nd Qtr</c:v>
                </c:pt>
              </c:strCache>
            </c:strRef>
          </c:cat>
          <c:val>
            <c:numRef>
              <c:f>Sheet1!$B$2:$B$5</c:f>
              <c:numCache>
                <c:formatCode>General</c:formatCode>
                <c:ptCount val="4"/>
                <c:pt idx="0">
                  <c:v>10.0</c:v>
                </c:pt>
                <c:pt idx="1">
                  <c:v>90.0</c:v>
                </c:pt>
              </c:numCache>
            </c:numRef>
          </c:val>
          <c:extLst xmlns:c16r2="http://schemas.microsoft.com/office/drawing/2015/06/chart">
            <c:ext xmlns:c16="http://schemas.microsoft.com/office/drawing/2014/chart" uri="{C3380CC4-5D6E-409C-BE32-E72D297353CC}">
              <c16:uniqueId val="{00000008-476F-4360-BB0E-68B15CB4FE04}"/>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sz="1000">
          <a:latin typeface="+mn-lt"/>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2">
                  <a:lumMod val="50000"/>
                </a:schemeClr>
              </a:solidFill>
              <a:ln w="19050">
                <a:noFill/>
              </a:ln>
              <a:effectLst/>
            </c:spPr>
            <c:extLst xmlns:c16r2="http://schemas.microsoft.com/office/drawing/2015/06/chart">
              <c:ext xmlns:c16="http://schemas.microsoft.com/office/drawing/2014/chart" uri="{C3380CC4-5D6E-409C-BE32-E72D297353CC}">
                <c16:uniqueId val="{00000001-A8F6-4943-9018-B57946AB9461}"/>
              </c:ext>
            </c:extLst>
          </c:dPt>
          <c:dPt>
            <c:idx val="1"/>
            <c:bubble3D val="0"/>
            <c:spPr>
              <a:solidFill>
                <a:schemeClr val="tx1">
                  <a:alpha val="5000"/>
                </a:schemeClr>
              </a:solidFill>
              <a:ln w="19050">
                <a:noFill/>
              </a:ln>
              <a:effectLst/>
            </c:spPr>
            <c:extLst xmlns:c16r2="http://schemas.microsoft.com/office/drawing/2015/06/chart">
              <c:ext xmlns:c16="http://schemas.microsoft.com/office/drawing/2014/chart" uri="{C3380CC4-5D6E-409C-BE32-E72D297353CC}">
                <c16:uniqueId val="{00000003-A8F6-4943-9018-B57946AB9461}"/>
              </c:ext>
            </c:extLst>
          </c:dPt>
          <c:dPt>
            <c:idx val="2"/>
            <c:bubble3D val="0"/>
            <c:spPr>
              <a:solidFill>
                <a:schemeClr val="accent3"/>
              </a:solidFill>
              <a:ln w="19050">
                <a:noFill/>
              </a:ln>
              <a:effectLst/>
            </c:spPr>
            <c:extLst xmlns:c16r2="http://schemas.microsoft.com/office/drawing/2015/06/chart">
              <c:ext xmlns:c16="http://schemas.microsoft.com/office/drawing/2014/chart" uri="{C3380CC4-5D6E-409C-BE32-E72D297353CC}">
                <c16:uniqueId val="{00000005-A8F6-4943-9018-B57946AB9461}"/>
              </c:ext>
            </c:extLst>
          </c:dPt>
          <c:dPt>
            <c:idx val="3"/>
            <c:bubble3D val="0"/>
            <c:spPr>
              <a:solidFill>
                <a:schemeClr val="accent4"/>
              </a:solidFill>
              <a:ln w="19050">
                <a:noFill/>
              </a:ln>
              <a:effectLst/>
            </c:spPr>
            <c:extLst xmlns:c16r2="http://schemas.microsoft.com/office/drawing/2015/06/chart">
              <c:ext xmlns:c16="http://schemas.microsoft.com/office/drawing/2014/chart" uri="{C3380CC4-5D6E-409C-BE32-E72D297353CC}">
                <c16:uniqueId val="{00000007-A8F6-4943-9018-B57946AB9461}"/>
              </c:ext>
            </c:extLst>
          </c:dPt>
          <c:cat>
            <c:strRef>
              <c:f>Sheet1!$A$2:$A$5</c:f>
              <c:strCache>
                <c:ptCount val="2"/>
                <c:pt idx="0">
                  <c:v>1st Qtr</c:v>
                </c:pt>
                <c:pt idx="1">
                  <c:v>2nd Qtr</c:v>
                </c:pt>
              </c:strCache>
            </c:strRef>
          </c:cat>
          <c:val>
            <c:numRef>
              <c:f>Sheet1!$B$2:$B$5</c:f>
              <c:numCache>
                <c:formatCode>General</c:formatCode>
                <c:ptCount val="4"/>
                <c:pt idx="0">
                  <c:v>20.0</c:v>
                </c:pt>
                <c:pt idx="1">
                  <c:v>80.0</c:v>
                </c:pt>
              </c:numCache>
            </c:numRef>
          </c:val>
          <c:extLst xmlns:c16r2="http://schemas.microsoft.com/office/drawing/2015/06/chart">
            <c:ext xmlns:c16="http://schemas.microsoft.com/office/drawing/2014/chart" uri="{C3380CC4-5D6E-409C-BE32-E72D297353CC}">
              <c16:uniqueId val="{00000008-A8F6-4943-9018-B57946AB9461}"/>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sz="1000">
          <a:latin typeface="+mn-lt"/>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19C0B4"/>
            </a:solidFill>
            <a:ln>
              <a:noFill/>
            </a:ln>
            <a:effectLst/>
          </c:spPr>
          <c:invertIfNegative val="0"/>
          <c:dPt>
            <c:idx val="0"/>
            <c:invertIfNegative val="0"/>
            <c:bubble3D val="0"/>
            <c:spPr>
              <a:solidFill>
                <a:schemeClr val="accent1"/>
              </a:solidFill>
              <a:ln>
                <a:noFill/>
              </a:ln>
              <a:effectLst/>
            </c:spPr>
            <c:extLst xmlns:c16r2="http://schemas.microsoft.com/office/drawing/2015/06/chart">
              <c:ext xmlns:c16="http://schemas.microsoft.com/office/drawing/2014/chart" uri="{C3380CC4-5D6E-409C-BE32-E72D297353CC}">
                <c16:uniqueId val="{00000001-80E6-4465-855C-06E60055DEE8}"/>
              </c:ext>
            </c:extLst>
          </c:dPt>
          <c:dPt>
            <c:idx val="1"/>
            <c:invertIfNegative val="0"/>
            <c:bubble3D val="0"/>
            <c:spPr>
              <a:solidFill>
                <a:schemeClr val="accent1"/>
              </a:solidFill>
              <a:ln>
                <a:noFill/>
              </a:ln>
              <a:effectLst/>
            </c:spPr>
            <c:extLst xmlns:c16r2="http://schemas.microsoft.com/office/drawing/2015/06/chart">
              <c:ext xmlns:c16="http://schemas.microsoft.com/office/drawing/2014/chart" uri="{C3380CC4-5D6E-409C-BE32-E72D297353CC}">
                <c16:uniqueId val="{00000003-80E6-4465-855C-06E60055DEE8}"/>
              </c:ext>
            </c:extLst>
          </c:dPt>
          <c:dPt>
            <c:idx val="2"/>
            <c:invertIfNegative val="0"/>
            <c:bubble3D val="0"/>
            <c:spPr>
              <a:solidFill>
                <a:schemeClr val="accent1"/>
              </a:solidFill>
              <a:ln>
                <a:noFill/>
              </a:ln>
              <a:effectLst/>
            </c:spPr>
            <c:extLst xmlns:c16r2="http://schemas.microsoft.com/office/drawing/2015/06/chart">
              <c:ext xmlns:c16="http://schemas.microsoft.com/office/drawing/2014/chart" uri="{C3380CC4-5D6E-409C-BE32-E72D297353CC}">
                <c16:uniqueId val="{00000005-80E6-4465-855C-06E60055DEE8}"/>
              </c:ext>
            </c:extLst>
          </c:dPt>
          <c:dPt>
            <c:idx val="3"/>
            <c:invertIfNegative val="0"/>
            <c:bubble3D val="0"/>
            <c:spPr>
              <a:solidFill>
                <a:schemeClr val="accent1"/>
              </a:solidFill>
              <a:ln>
                <a:noFill/>
              </a:ln>
              <a:effectLst/>
            </c:spPr>
            <c:extLst xmlns:c16r2="http://schemas.microsoft.com/office/drawing/2015/06/chart">
              <c:ext xmlns:c16="http://schemas.microsoft.com/office/drawing/2014/chart" uri="{C3380CC4-5D6E-409C-BE32-E72D297353CC}">
                <c16:uniqueId val="{00000007-80E6-4465-855C-06E60055DEE8}"/>
              </c:ext>
            </c:extLst>
          </c:dPt>
          <c:dPt>
            <c:idx val="4"/>
            <c:invertIfNegative val="0"/>
            <c:bubble3D val="0"/>
            <c:spPr>
              <a:solidFill>
                <a:schemeClr val="accent2"/>
              </a:solidFill>
              <a:ln>
                <a:noFill/>
              </a:ln>
              <a:effectLst/>
            </c:spPr>
            <c:extLst xmlns:c16r2="http://schemas.microsoft.com/office/drawing/2015/06/chart">
              <c:ext xmlns:c16="http://schemas.microsoft.com/office/drawing/2014/chart" uri="{C3380CC4-5D6E-409C-BE32-E72D297353CC}">
                <c16:uniqueId val="{00000009-80E6-4465-855C-06E60055DEE8}"/>
              </c:ext>
            </c:extLst>
          </c:dPt>
          <c:dPt>
            <c:idx val="5"/>
            <c:invertIfNegative val="0"/>
            <c:bubble3D val="0"/>
            <c:spPr>
              <a:solidFill>
                <a:schemeClr val="accent2"/>
              </a:solidFill>
              <a:ln>
                <a:noFill/>
              </a:ln>
              <a:effectLst/>
            </c:spPr>
            <c:extLst xmlns:c16r2="http://schemas.microsoft.com/office/drawing/2015/06/chart">
              <c:ext xmlns:c16="http://schemas.microsoft.com/office/drawing/2014/chart" uri="{C3380CC4-5D6E-409C-BE32-E72D297353CC}">
                <c16:uniqueId val="{0000000B-80E6-4465-855C-06E60055DEE8}"/>
              </c:ext>
            </c:extLst>
          </c:dPt>
          <c:dPt>
            <c:idx val="6"/>
            <c:invertIfNegative val="0"/>
            <c:bubble3D val="0"/>
            <c:spPr>
              <a:solidFill>
                <a:schemeClr val="accent2"/>
              </a:solidFill>
              <a:ln>
                <a:noFill/>
              </a:ln>
              <a:effectLst/>
            </c:spPr>
            <c:extLst xmlns:c16r2="http://schemas.microsoft.com/office/drawing/2015/06/chart">
              <c:ext xmlns:c16="http://schemas.microsoft.com/office/drawing/2014/chart" uri="{C3380CC4-5D6E-409C-BE32-E72D297353CC}">
                <c16:uniqueId val="{0000000D-80E6-4465-855C-06E60055DEE8}"/>
              </c:ext>
            </c:extLst>
          </c:dPt>
          <c:dPt>
            <c:idx val="7"/>
            <c:invertIfNegative val="0"/>
            <c:bubble3D val="0"/>
            <c:spPr>
              <a:solidFill>
                <a:schemeClr val="accent2"/>
              </a:solidFill>
              <a:ln>
                <a:noFill/>
              </a:ln>
              <a:effectLst/>
            </c:spPr>
            <c:extLst xmlns:c16r2="http://schemas.microsoft.com/office/drawing/2015/06/chart">
              <c:ext xmlns:c16="http://schemas.microsoft.com/office/drawing/2014/chart" uri="{C3380CC4-5D6E-409C-BE32-E72D297353CC}">
                <c16:uniqueId val="{0000000F-80E6-4465-855C-06E60055DEE8}"/>
              </c:ext>
            </c:extLst>
          </c:dPt>
          <c:dPt>
            <c:idx val="8"/>
            <c:invertIfNegative val="0"/>
            <c:bubble3D val="0"/>
            <c:spPr>
              <a:solidFill>
                <a:schemeClr val="accent2"/>
              </a:solidFill>
              <a:ln>
                <a:noFill/>
              </a:ln>
              <a:effectLst/>
            </c:spPr>
            <c:extLst xmlns:c16r2="http://schemas.microsoft.com/office/drawing/2015/06/chart">
              <c:ext xmlns:c16="http://schemas.microsoft.com/office/drawing/2014/chart" uri="{C3380CC4-5D6E-409C-BE32-E72D297353CC}">
                <c16:uniqueId val="{00000011-80E6-4465-855C-06E60055DEE8}"/>
              </c:ext>
            </c:extLst>
          </c:dPt>
          <c:dPt>
            <c:idx val="9"/>
            <c:invertIfNegative val="0"/>
            <c:bubble3D val="0"/>
            <c:spPr>
              <a:solidFill>
                <a:schemeClr val="accent3"/>
              </a:solidFill>
              <a:ln>
                <a:noFill/>
              </a:ln>
              <a:effectLst/>
            </c:spPr>
            <c:extLst xmlns:c16r2="http://schemas.microsoft.com/office/drawing/2015/06/chart">
              <c:ext xmlns:c16="http://schemas.microsoft.com/office/drawing/2014/chart" uri="{C3380CC4-5D6E-409C-BE32-E72D297353CC}">
                <c16:uniqueId val="{00000013-80E6-4465-855C-06E60055DEE8}"/>
              </c:ext>
            </c:extLst>
          </c:dPt>
          <c:dPt>
            <c:idx val="10"/>
            <c:invertIfNegative val="0"/>
            <c:bubble3D val="0"/>
            <c:spPr>
              <a:solidFill>
                <a:schemeClr val="accent3"/>
              </a:solidFill>
              <a:ln>
                <a:noFill/>
              </a:ln>
              <a:effectLst/>
            </c:spPr>
            <c:extLst xmlns:c16r2="http://schemas.microsoft.com/office/drawing/2015/06/chart">
              <c:ext xmlns:c16="http://schemas.microsoft.com/office/drawing/2014/chart" uri="{C3380CC4-5D6E-409C-BE32-E72D297353CC}">
                <c16:uniqueId val="{00000015-80E6-4465-855C-06E60055DEE8}"/>
              </c:ext>
            </c:extLst>
          </c:dPt>
          <c:dPt>
            <c:idx val="11"/>
            <c:invertIfNegative val="0"/>
            <c:bubble3D val="0"/>
            <c:spPr>
              <a:solidFill>
                <a:schemeClr val="accent3"/>
              </a:solidFill>
              <a:ln>
                <a:noFill/>
              </a:ln>
              <a:effectLst/>
            </c:spPr>
            <c:extLst xmlns:c16r2="http://schemas.microsoft.com/office/drawing/2015/06/chart">
              <c:ext xmlns:c16="http://schemas.microsoft.com/office/drawing/2014/chart" uri="{C3380CC4-5D6E-409C-BE32-E72D297353CC}">
                <c16:uniqueId val="{00000017-80E6-4465-855C-06E60055DEE8}"/>
              </c:ext>
            </c:extLst>
          </c:dPt>
          <c:dPt>
            <c:idx val="12"/>
            <c:invertIfNegative val="0"/>
            <c:bubble3D val="0"/>
            <c:spPr>
              <a:solidFill>
                <a:schemeClr val="accent3"/>
              </a:solidFill>
              <a:ln>
                <a:noFill/>
              </a:ln>
              <a:effectLst/>
            </c:spPr>
            <c:extLst xmlns:c16r2="http://schemas.microsoft.com/office/drawing/2015/06/chart">
              <c:ext xmlns:c16="http://schemas.microsoft.com/office/drawing/2014/chart" uri="{C3380CC4-5D6E-409C-BE32-E72D297353CC}">
                <c16:uniqueId val="{00000019-80E6-4465-855C-06E60055DEE8}"/>
              </c:ext>
            </c:extLst>
          </c:dPt>
          <c:dPt>
            <c:idx val="13"/>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1B-80E6-4465-855C-06E60055DEE8}"/>
              </c:ext>
            </c:extLst>
          </c:dPt>
          <c:dPt>
            <c:idx val="14"/>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1D-80E6-4465-855C-06E60055DEE8}"/>
              </c:ext>
            </c:extLst>
          </c:dPt>
          <c:dPt>
            <c:idx val="15"/>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1F-80E6-4465-855C-06E60055DEE8}"/>
              </c:ext>
            </c:extLst>
          </c:dPt>
          <c:dPt>
            <c:idx val="16"/>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21-80E6-4465-855C-06E60055DEE8}"/>
              </c:ext>
            </c:extLst>
          </c:dPt>
          <c:dPt>
            <c:idx val="17"/>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23-80E6-4465-855C-06E60055DEE8}"/>
              </c:ext>
            </c:extLst>
          </c:dPt>
          <c:dPt>
            <c:idx val="18"/>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25-80E6-4465-855C-06E60055DEE8}"/>
              </c:ext>
            </c:extLst>
          </c:dPt>
          <c:dPt>
            <c:idx val="19"/>
            <c:invertIfNegative val="0"/>
            <c:bubble3D val="0"/>
            <c:spPr>
              <a:solidFill>
                <a:schemeClr val="accent4"/>
              </a:solidFill>
              <a:ln>
                <a:noFill/>
              </a:ln>
              <a:effectLst/>
            </c:spPr>
            <c:extLst xmlns:c16r2="http://schemas.microsoft.com/office/drawing/2015/06/chart">
              <c:ext xmlns:c16="http://schemas.microsoft.com/office/drawing/2014/chart" uri="{C3380CC4-5D6E-409C-BE32-E72D297353CC}">
                <c16:uniqueId val="{00000027-80E6-4465-855C-06E60055DEE8}"/>
              </c:ext>
            </c:extLst>
          </c:dPt>
          <c:cat>
            <c:numRef>
              <c:f>Sheet1!$A$2:$A$21</c:f>
              <c:numCache>
                <c:formatCode>General</c:formatCode>
                <c:ptCount val="20"/>
                <c:pt idx="0">
                  <c:v>1.0</c:v>
                </c:pt>
                <c:pt idx="1">
                  <c:v>2.0</c:v>
                </c:pt>
                <c:pt idx="2">
                  <c:v>3.0</c:v>
                </c:pt>
                <c:pt idx="3">
                  <c:v>4.0</c:v>
                </c:pt>
                <c:pt idx="4">
                  <c:v>5.0</c:v>
                </c:pt>
                <c:pt idx="5">
                  <c:v>6.0</c:v>
                </c:pt>
                <c:pt idx="6">
                  <c:v>7.0</c:v>
                </c:pt>
                <c:pt idx="7">
                  <c:v>8.0</c:v>
                </c:pt>
                <c:pt idx="8">
                  <c:v>9.0</c:v>
                </c:pt>
                <c:pt idx="9">
                  <c:v>10.0</c:v>
                </c:pt>
                <c:pt idx="10">
                  <c:v>11.0</c:v>
                </c:pt>
                <c:pt idx="11">
                  <c:v>12.0</c:v>
                </c:pt>
                <c:pt idx="12">
                  <c:v>13.0</c:v>
                </c:pt>
                <c:pt idx="13">
                  <c:v>14.0</c:v>
                </c:pt>
                <c:pt idx="14">
                  <c:v>15.0</c:v>
                </c:pt>
                <c:pt idx="15">
                  <c:v>16.0</c:v>
                </c:pt>
                <c:pt idx="16">
                  <c:v>17.0</c:v>
                </c:pt>
                <c:pt idx="17">
                  <c:v>18.0</c:v>
                </c:pt>
                <c:pt idx="18">
                  <c:v>19.0</c:v>
                </c:pt>
                <c:pt idx="19">
                  <c:v>20.0</c:v>
                </c:pt>
              </c:numCache>
            </c:numRef>
          </c:cat>
          <c:val>
            <c:numRef>
              <c:f>Sheet1!$B$2:$B$21</c:f>
              <c:numCache>
                <c:formatCode>General</c:formatCode>
                <c:ptCount val="20"/>
                <c:pt idx="0">
                  <c:v>7.0</c:v>
                </c:pt>
                <c:pt idx="1">
                  <c:v>5.0</c:v>
                </c:pt>
                <c:pt idx="2">
                  <c:v>2.0</c:v>
                </c:pt>
                <c:pt idx="3">
                  <c:v>3.5</c:v>
                </c:pt>
                <c:pt idx="4">
                  <c:v>1.0</c:v>
                </c:pt>
                <c:pt idx="5">
                  <c:v>4.5</c:v>
                </c:pt>
                <c:pt idx="6">
                  <c:v>2.0</c:v>
                </c:pt>
                <c:pt idx="7">
                  <c:v>1.0</c:v>
                </c:pt>
                <c:pt idx="8">
                  <c:v>3.0</c:v>
                </c:pt>
                <c:pt idx="9">
                  <c:v>1.5</c:v>
                </c:pt>
                <c:pt idx="10">
                  <c:v>4.0</c:v>
                </c:pt>
                <c:pt idx="11">
                  <c:v>3.0</c:v>
                </c:pt>
                <c:pt idx="12">
                  <c:v>1.0</c:v>
                </c:pt>
                <c:pt idx="13">
                  <c:v>4.5</c:v>
                </c:pt>
                <c:pt idx="14">
                  <c:v>5.0</c:v>
                </c:pt>
                <c:pt idx="15">
                  <c:v>3.5</c:v>
                </c:pt>
                <c:pt idx="16">
                  <c:v>2.5</c:v>
                </c:pt>
                <c:pt idx="17">
                  <c:v>1.5</c:v>
                </c:pt>
                <c:pt idx="18">
                  <c:v>0.5</c:v>
                </c:pt>
                <c:pt idx="19">
                  <c:v>0.2</c:v>
                </c:pt>
              </c:numCache>
            </c:numRef>
          </c:val>
          <c:extLst xmlns:c16r2="http://schemas.microsoft.com/office/drawing/2015/06/chart">
            <c:ext xmlns:c16="http://schemas.microsoft.com/office/drawing/2014/chart" uri="{C3380CC4-5D6E-409C-BE32-E72D297353CC}">
              <c16:uniqueId val="{00000028-80E6-4465-855C-06E60055DEE8}"/>
            </c:ext>
          </c:extLst>
        </c:ser>
        <c:dLbls>
          <c:showLegendKey val="0"/>
          <c:showVal val="0"/>
          <c:showCatName val="0"/>
          <c:showSerName val="0"/>
          <c:showPercent val="0"/>
          <c:showBubbleSize val="0"/>
        </c:dLbls>
        <c:gapWidth val="50"/>
        <c:overlap val="-27"/>
        <c:axId val="-1711641392"/>
        <c:axId val="-1711639072"/>
      </c:barChart>
      <c:catAx>
        <c:axId val="-1711641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711639072"/>
        <c:crosses val="autoZero"/>
        <c:auto val="1"/>
        <c:lblAlgn val="ctr"/>
        <c:lblOffset val="100"/>
        <c:noMultiLvlLbl val="0"/>
      </c:catAx>
      <c:valAx>
        <c:axId val="-1711639072"/>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711641392"/>
        <c:crosses val="autoZero"/>
        <c:crossBetween val="between"/>
      </c:valAx>
      <c:spPr>
        <a:noFill/>
        <a:ln>
          <a:noFill/>
        </a:ln>
        <a:effectLst/>
      </c:spPr>
    </c:plotArea>
    <c:plotVisOnly val="1"/>
    <c:dispBlanksAs val="gap"/>
    <c:showDLblsOverMax val="0"/>
  </c:chart>
  <c:spPr>
    <a:noFill/>
    <a:ln>
      <a:noFill/>
    </a:ln>
    <a:effectLst/>
  </c:spPr>
  <c:txPr>
    <a:bodyPr/>
    <a:lstStyle/>
    <a:p>
      <a:pPr>
        <a:defRPr sz="1000" b="0" i="0">
          <a:solidFill>
            <a:schemeClr val="tx1"/>
          </a:solidFill>
          <a:latin typeface="+mn-lt"/>
          <a:ea typeface="Source Sans Pro" charset="0"/>
          <a:cs typeface="Source Sans Pro"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barChart>
        <c:barDir val="bar"/>
        <c:grouping val="clustered"/>
        <c:varyColors val="0"/>
        <c:ser>
          <c:idx val="0"/>
          <c:order val="0"/>
          <c:tx>
            <c:strRef>
              <c:f>Sheet1!$B$1</c:f>
              <c:strCache>
                <c:ptCount val="1"/>
                <c:pt idx="0">
                  <c:v>Product 1</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numRef>
              <c:f>Sheet1!$A$2:$A$3</c:f>
              <c:numCache>
                <c:formatCode>General</c:formatCode>
                <c:ptCount val="2"/>
                <c:pt idx="0">
                  <c:v>2013.0</c:v>
                </c:pt>
                <c:pt idx="1">
                  <c:v>2014.0</c:v>
                </c:pt>
              </c:numCache>
            </c:numRef>
          </c:cat>
          <c:val>
            <c:numRef>
              <c:f>Sheet1!$B$2:$B$3</c:f>
              <c:numCache>
                <c:formatCode>"$"#,##0</c:formatCode>
                <c:ptCount val="2"/>
                <c:pt idx="0">
                  <c:v>248678.0</c:v>
                </c:pt>
                <c:pt idx="1">
                  <c:v>345687.0</c:v>
                </c:pt>
              </c:numCache>
            </c:numRef>
          </c:val>
          <c:extLst xmlns:c16r2="http://schemas.microsoft.com/office/drawing/2015/06/chart">
            <c:ext xmlns:c16="http://schemas.microsoft.com/office/drawing/2014/chart" uri="{C3380CC4-5D6E-409C-BE32-E72D297353CC}">
              <c16:uniqueId val="{00000000-86AD-41A2-80A5-D812E19F9F14}"/>
            </c:ext>
          </c:extLst>
        </c:ser>
        <c:ser>
          <c:idx val="1"/>
          <c:order val="1"/>
          <c:tx>
            <c:strRef>
              <c:f>Sheet1!$C$1</c:f>
              <c:strCache>
                <c:ptCount val="1"/>
                <c:pt idx="0">
                  <c:v>Product 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numRef>
              <c:f>Sheet1!$A$2:$A$3</c:f>
              <c:numCache>
                <c:formatCode>General</c:formatCode>
                <c:ptCount val="2"/>
                <c:pt idx="0">
                  <c:v>2013.0</c:v>
                </c:pt>
                <c:pt idx="1">
                  <c:v>2014.0</c:v>
                </c:pt>
              </c:numCache>
            </c:numRef>
          </c:cat>
          <c:val>
            <c:numRef>
              <c:f>Sheet1!$C$2:$C$3</c:f>
              <c:numCache>
                <c:formatCode>"$"#,##0</c:formatCode>
                <c:ptCount val="2"/>
                <c:pt idx="0">
                  <c:v>378000.0</c:v>
                </c:pt>
                <c:pt idx="1">
                  <c:v>475654.0</c:v>
                </c:pt>
              </c:numCache>
            </c:numRef>
          </c:val>
          <c:extLst xmlns:c16r2="http://schemas.microsoft.com/office/drawing/2015/06/chart">
            <c:ext xmlns:c16="http://schemas.microsoft.com/office/drawing/2014/chart" uri="{C3380CC4-5D6E-409C-BE32-E72D297353CC}">
              <c16:uniqueId val="{00000001-86AD-41A2-80A5-D812E19F9F14}"/>
            </c:ext>
          </c:extLst>
        </c:ser>
        <c:ser>
          <c:idx val="2"/>
          <c:order val="2"/>
          <c:tx>
            <c:strRef>
              <c:f>Sheet1!$D$1</c:f>
              <c:strCache>
                <c:ptCount val="1"/>
                <c:pt idx="0">
                  <c:v>Product 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numRef>
              <c:f>Sheet1!$A$2:$A$3</c:f>
              <c:numCache>
                <c:formatCode>General</c:formatCode>
                <c:ptCount val="2"/>
                <c:pt idx="0">
                  <c:v>2013.0</c:v>
                </c:pt>
                <c:pt idx="1">
                  <c:v>2014.0</c:v>
                </c:pt>
              </c:numCache>
            </c:numRef>
          </c:cat>
          <c:val>
            <c:numRef>
              <c:f>Sheet1!$D$2:$D$3</c:f>
              <c:numCache>
                <c:formatCode>"$"#,##0</c:formatCode>
                <c:ptCount val="2"/>
                <c:pt idx="0">
                  <c:v>412500.0</c:v>
                </c:pt>
                <c:pt idx="1">
                  <c:v>625456.0</c:v>
                </c:pt>
              </c:numCache>
            </c:numRef>
          </c:val>
          <c:extLst xmlns:c16r2="http://schemas.microsoft.com/office/drawing/2015/06/chart">
            <c:ext xmlns:c16="http://schemas.microsoft.com/office/drawing/2014/chart" uri="{C3380CC4-5D6E-409C-BE32-E72D297353CC}">
              <c16:uniqueId val="{00000002-86AD-41A2-80A5-D812E19F9F14}"/>
            </c:ext>
          </c:extLst>
        </c:ser>
        <c:ser>
          <c:idx val="3"/>
          <c:order val="3"/>
          <c:tx>
            <c:strRef>
              <c:f>Sheet1!$E$1</c:f>
              <c:strCache>
                <c:ptCount val="1"/>
                <c:pt idx="0">
                  <c:v>Product 4</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numRef>
              <c:f>Sheet1!$A$2:$A$3</c:f>
              <c:numCache>
                <c:formatCode>General</c:formatCode>
                <c:ptCount val="2"/>
                <c:pt idx="0">
                  <c:v>2013.0</c:v>
                </c:pt>
                <c:pt idx="1">
                  <c:v>2014.0</c:v>
                </c:pt>
              </c:numCache>
            </c:numRef>
          </c:cat>
          <c:val>
            <c:numRef>
              <c:f>Sheet1!$E$2:$E$3</c:f>
              <c:numCache>
                <c:formatCode>"$"#,##0</c:formatCode>
                <c:ptCount val="2"/>
                <c:pt idx="0">
                  <c:v>567000.0</c:v>
                </c:pt>
                <c:pt idx="1">
                  <c:v>789000.0</c:v>
                </c:pt>
              </c:numCache>
            </c:numRef>
          </c:val>
          <c:extLst xmlns:c16r2="http://schemas.microsoft.com/office/drawing/2015/06/chart">
            <c:ext xmlns:c16="http://schemas.microsoft.com/office/drawing/2014/chart" uri="{C3380CC4-5D6E-409C-BE32-E72D297353CC}">
              <c16:uniqueId val="{00000003-86AD-41A2-80A5-D812E19F9F14}"/>
            </c:ext>
          </c:extLst>
        </c:ser>
        <c:dLbls>
          <c:showLegendKey val="0"/>
          <c:showVal val="0"/>
          <c:showCatName val="0"/>
          <c:showSerName val="0"/>
          <c:showPercent val="0"/>
          <c:showBubbleSize val="0"/>
        </c:dLbls>
        <c:gapWidth val="150"/>
        <c:axId val="-1710979136"/>
        <c:axId val="-1710977776"/>
      </c:barChart>
      <c:catAx>
        <c:axId val="-1710979136"/>
        <c:scaling>
          <c:orientation val="minMax"/>
        </c:scaling>
        <c:delete val="0"/>
        <c:axPos val="l"/>
        <c:numFmt formatCode="General" sourceLinked="1"/>
        <c:majorTickMark val="out"/>
        <c:minorTickMark val="none"/>
        <c:tickLblPos val="nextTo"/>
        <c:spPr>
          <a:noFill/>
          <a:ln w="6350" cap="flat" cmpd="sng" algn="ctr">
            <a:solidFill>
              <a:schemeClr val="bg1">
                <a:lumMod val="6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710977776"/>
        <c:crosses val="autoZero"/>
        <c:auto val="1"/>
        <c:lblAlgn val="ctr"/>
        <c:lblOffset val="100"/>
        <c:noMultiLvlLbl val="0"/>
      </c:catAx>
      <c:valAx>
        <c:axId val="-1710977776"/>
        <c:scaling>
          <c:orientation val="minMax"/>
        </c:scaling>
        <c:delete val="0"/>
        <c:axPos val="b"/>
        <c:numFmt formatCode="&quot;$&quot;#,##0" sourceLinked="1"/>
        <c:majorTickMark val="out"/>
        <c:minorTickMark val="none"/>
        <c:tickLblPos val="nextTo"/>
        <c:spPr>
          <a:noFill/>
          <a:ln w="6350" cap="flat" cmpd="sng" algn="ctr">
            <a:solidFill>
              <a:schemeClr val="bg1">
                <a:lumMod val="6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710979136"/>
        <c:crosses val="autoZero"/>
        <c:crossBetween val="between"/>
      </c:valAx>
      <c:spPr>
        <a:noFill/>
        <a:ln w="12700">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legend>
    <c:plotVisOnly val="1"/>
    <c:dispBlanksAs val="gap"/>
    <c:showDLblsOverMax val="0"/>
  </c:chart>
  <c:spPr>
    <a:noFill/>
    <a:ln w="6350" cap="flat" cmpd="sng" algn="ctr">
      <a:noFill/>
      <a:prstDash val="solid"/>
      <a:miter lim="800000"/>
    </a:ln>
    <a:effectLst/>
  </c:spPr>
  <c:txPr>
    <a:bodyPr/>
    <a:lstStyle/>
    <a:p>
      <a:pPr>
        <a:defRPr sz="1000" b="0" i="0">
          <a:solidFill>
            <a:schemeClr val="tx1"/>
          </a:solidFill>
          <a:latin typeface="+mn-lt"/>
          <a:ea typeface="Source Sans Pro" charset="0"/>
          <a:cs typeface="Source Sans Pro"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lineChart>
        <c:grouping val="standard"/>
        <c:varyColors val="0"/>
        <c:ser>
          <c:idx val="0"/>
          <c:order val="0"/>
          <c:tx>
            <c:strRef>
              <c:f>Sheet1!$B$1</c:f>
              <c:strCache>
                <c:ptCount val="1"/>
                <c:pt idx="0">
                  <c:v>Sales</c:v>
                </c:pt>
              </c:strCache>
            </c:strRef>
          </c:tx>
          <c:spPr>
            <a:ln w="25400" cap="rnd" cmpd="sng" algn="ctr">
              <a:solidFill>
                <a:schemeClr val="accent2"/>
              </a:solidFill>
              <a:prstDash val="solid"/>
              <a:round/>
            </a:ln>
            <a:effectLst/>
          </c:spPr>
          <c:marker>
            <c:symbol val="circle"/>
            <c:size val="8"/>
            <c:spPr>
              <a:solidFill>
                <a:schemeClr val="accent2"/>
              </a:solidFill>
              <a:ln w="6350" cap="flat" cmpd="sng" algn="ctr">
                <a:solidFill>
                  <a:schemeClr val="accent2">
                    <a:alpha val="50000"/>
                  </a:schemeClr>
                </a:solidFill>
                <a:prstDash val="solid"/>
                <a:round/>
              </a:ln>
              <a:effectLst/>
            </c:spPr>
          </c:marker>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0.05</c:v>
                </c:pt>
                <c:pt idx="1">
                  <c:v>0.1</c:v>
                </c:pt>
                <c:pt idx="2">
                  <c:v>0.15</c:v>
                </c:pt>
                <c:pt idx="3">
                  <c:v>0.22</c:v>
                </c:pt>
                <c:pt idx="4">
                  <c:v>0.3</c:v>
                </c:pt>
                <c:pt idx="5">
                  <c:v>0.28</c:v>
                </c:pt>
                <c:pt idx="6">
                  <c:v>0.22</c:v>
                </c:pt>
                <c:pt idx="7">
                  <c:v>0.320000000000001</c:v>
                </c:pt>
                <c:pt idx="8">
                  <c:v>0.45</c:v>
                </c:pt>
                <c:pt idx="9">
                  <c:v>0.600000000000001</c:v>
                </c:pt>
                <c:pt idx="10">
                  <c:v>0.650000000000002</c:v>
                </c:pt>
                <c:pt idx="11">
                  <c:v>0.55</c:v>
                </c:pt>
              </c:numCache>
            </c:numRef>
          </c:val>
          <c:smooth val="0"/>
          <c:extLst xmlns:c16r2="http://schemas.microsoft.com/office/drawing/2015/06/chart">
            <c:ext xmlns:c16="http://schemas.microsoft.com/office/drawing/2014/chart" uri="{C3380CC4-5D6E-409C-BE32-E72D297353CC}">
              <c16:uniqueId val="{00000000-E542-4EC8-9B87-A3329063A956}"/>
            </c:ext>
          </c:extLst>
        </c:ser>
        <c:ser>
          <c:idx val="1"/>
          <c:order val="1"/>
          <c:tx>
            <c:strRef>
              <c:f>Sheet1!$C$1</c:f>
              <c:strCache>
                <c:ptCount val="1"/>
                <c:pt idx="0">
                  <c:v>Revenue</c:v>
                </c:pt>
              </c:strCache>
            </c:strRef>
          </c:tx>
          <c:spPr>
            <a:ln w="25400" cap="rnd" cmpd="sng" algn="ctr">
              <a:solidFill>
                <a:schemeClr val="accent1"/>
              </a:solidFill>
              <a:prstDash val="solid"/>
              <a:round/>
            </a:ln>
            <a:effectLst/>
          </c:spPr>
          <c:marker>
            <c:symbol val="circle"/>
            <c:size val="7"/>
            <c:spPr>
              <a:solidFill>
                <a:schemeClr val="accent1"/>
              </a:solidFill>
              <a:ln w="6350" cap="flat" cmpd="sng" algn="ctr">
                <a:solidFill>
                  <a:schemeClr val="accent1"/>
                </a:solidFill>
                <a:prstDash val="solid"/>
                <a:round/>
              </a:ln>
              <a:effectLst/>
            </c:spPr>
          </c:marker>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0.28</c:v>
                </c:pt>
                <c:pt idx="1">
                  <c:v>0.380000000000001</c:v>
                </c:pt>
                <c:pt idx="2">
                  <c:v>0.4</c:v>
                </c:pt>
                <c:pt idx="3">
                  <c:v>0.48</c:v>
                </c:pt>
                <c:pt idx="4">
                  <c:v>0.650000000000002</c:v>
                </c:pt>
                <c:pt idx="5">
                  <c:v>0.650000000000002</c:v>
                </c:pt>
                <c:pt idx="6">
                  <c:v>0.78</c:v>
                </c:pt>
                <c:pt idx="7">
                  <c:v>0.850000000000001</c:v>
                </c:pt>
                <c:pt idx="8">
                  <c:v>0.860000000000001</c:v>
                </c:pt>
                <c:pt idx="9">
                  <c:v>0.850000000000001</c:v>
                </c:pt>
                <c:pt idx="10">
                  <c:v>0.9</c:v>
                </c:pt>
                <c:pt idx="11">
                  <c:v>0.850000000000001</c:v>
                </c:pt>
              </c:numCache>
            </c:numRef>
          </c:val>
          <c:smooth val="0"/>
          <c:extLst xmlns:c16r2="http://schemas.microsoft.com/office/drawing/2015/06/chart">
            <c:ext xmlns:c16="http://schemas.microsoft.com/office/drawing/2014/chart" uri="{C3380CC4-5D6E-409C-BE32-E72D297353CC}">
              <c16:uniqueId val="{00000001-E542-4EC8-9B87-A3329063A956}"/>
            </c:ext>
          </c:extLst>
        </c:ser>
        <c:dLbls>
          <c:showLegendKey val="0"/>
          <c:showVal val="0"/>
          <c:showCatName val="0"/>
          <c:showSerName val="0"/>
          <c:showPercent val="0"/>
          <c:showBubbleSize val="0"/>
        </c:dLbls>
        <c:marker val="1"/>
        <c:smooth val="0"/>
        <c:axId val="-1434130272"/>
        <c:axId val="-1434128224"/>
      </c:lineChart>
      <c:catAx>
        <c:axId val="-1434130272"/>
        <c:scaling>
          <c:orientation val="minMax"/>
        </c:scaling>
        <c:delete val="0"/>
        <c:axPos val="b"/>
        <c:numFmt formatCode="General"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434128224"/>
        <c:crosses val="autoZero"/>
        <c:auto val="1"/>
        <c:lblAlgn val="ctr"/>
        <c:lblOffset val="100"/>
        <c:noMultiLvlLbl val="0"/>
      </c:catAx>
      <c:valAx>
        <c:axId val="-1434128224"/>
        <c:scaling>
          <c:orientation val="minMax"/>
        </c:scaling>
        <c:delete val="0"/>
        <c:axPos val="l"/>
        <c:majorGridlines>
          <c:spPr>
            <a:ln w="6350" cap="flat" cmpd="sng" algn="ctr">
              <a:solidFill>
                <a:schemeClr val="bg1">
                  <a:lumMod val="85000"/>
                </a:schemeClr>
              </a:solidFill>
              <a:prstDash val="solid"/>
              <a:round/>
            </a:ln>
            <a:effectLst/>
          </c:spPr>
        </c:majorGridlines>
        <c:numFmt formatCode="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crossAx val="-1434130272"/>
        <c:crosses val="autoZero"/>
        <c:crossBetween val="between"/>
      </c:valAx>
      <c:spPr>
        <a:noFill/>
        <a:ln w="6350">
          <a:solidFill>
            <a:schemeClr val="bg1">
              <a:lumMod val="85000"/>
            </a:schemeClr>
          </a:solidFill>
        </a:ln>
        <a:effectLst/>
      </c:spPr>
    </c:plotArea>
    <c:legend>
      <c:legendPos val="b"/>
      <c:layout>
        <c:manualLayout>
          <c:xMode val="edge"/>
          <c:yMode val="edge"/>
          <c:x val="0.336918100806263"/>
          <c:y val="0.892959402778868"/>
          <c:w val="0.339136027158282"/>
          <c:h val="0.095587485987975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Source Sans Pro" charset="0"/>
              <a:cs typeface="Source Sans Pro" charset="0"/>
            </a:defRPr>
          </a:pPr>
          <a:endParaRPr lang="en-US"/>
        </a:p>
      </c:txPr>
    </c:legend>
    <c:plotVisOnly val="1"/>
    <c:dispBlanksAs val="gap"/>
    <c:showDLblsOverMax val="0"/>
  </c:chart>
  <c:spPr>
    <a:noFill/>
    <a:ln w="6350" cap="flat" cmpd="sng" algn="ctr">
      <a:noFill/>
      <a:prstDash val="solid"/>
      <a:miter lim="800000"/>
    </a:ln>
    <a:effectLst/>
  </c:spPr>
  <c:txPr>
    <a:bodyPr/>
    <a:lstStyle/>
    <a:p>
      <a:pPr>
        <a:defRPr sz="1000" b="0" i="0">
          <a:solidFill>
            <a:schemeClr val="tx1"/>
          </a:solidFill>
          <a:latin typeface="+mn-lt"/>
          <a:ea typeface="Source Sans Pro" charset="0"/>
          <a:cs typeface="Source Sans Pro"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0582223858258"/>
          <c:y val="0.183681722524107"/>
          <c:w val="0.782278532092533"/>
          <c:h val="0.545171505905512"/>
        </c:manualLayout>
      </c:layout>
      <c:areaChart>
        <c:grouping val="stacked"/>
        <c:varyColors val="0"/>
        <c:ser>
          <c:idx val="0"/>
          <c:order val="0"/>
          <c:tx>
            <c:strRef>
              <c:f>Blatt1!$B$1</c:f>
              <c:strCache>
                <c:ptCount val="1"/>
                <c:pt idx="0">
                  <c:v>Company 1</c:v>
                </c:pt>
              </c:strCache>
            </c:strRef>
          </c:tx>
          <c:spPr>
            <a:solidFill>
              <a:schemeClr val="accent1">
                <a:alpha val="90000"/>
              </a:schemeClr>
            </a:solidFill>
            <a:ln>
              <a:noFill/>
            </a:ln>
            <a:effectLst/>
          </c:spPr>
          <c:cat>
            <c:numRef>
              <c:f>Blatt1!$A$2:$A$14</c:f>
              <c:numCache>
                <c:formatCode>General</c:formatCode>
                <c:ptCount val="13"/>
                <c:pt idx="0">
                  <c:v>1.0</c:v>
                </c:pt>
                <c:pt idx="1">
                  <c:v>2.0</c:v>
                </c:pt>
                <c:pt idx="2">
                  <c:v>3.0</c:v>
                </c:pt>
                <c:pt idx="3">
                  <c:v>4.0</c:v>
                </c:pt>
                <c:pt idx="4">
                  <c:v>5.0</c:v>
                </c:pt>
                <c:pt idx="5">
                  <c:v>6.0</c:v>
                </c:pt>
                <c:pt idx="6">
                  <c:v>7.0</c:v>
                </c:pt>
                <c:pt idx="7">
                  <c:v>8.0</c:v>
                </c:pt>
                <c:pt idx="8">
                  <c:v>9.0</c:v>
                </c:pt>
                <c:pt idx="9">
                  <c:v>10.0</c:v>
                </c:pt>
                <c:pt idx="10">
                  <c:v>11.0</c:v>
                </c:pt>
                <c:pt idx="11">
                  <c:v>12.0</c:v>
                </c:pt>
                <c:pt idx="12">
                  <c:v>13.0</c:v>
                </c:pt>
              </c:numCache>
            </c:numRef>
          </c:cat>
          <c:val>
            <c:numRef>
              <c:f>Blatt1!$B$2:$B$14</c:f>
              <c:numCache>
                <c:formatCode>General</c:formatCode>
                <c:ptCount val="13"/>
                <c:pt idx="0">
                  <c:v>0.0</c:v>
                </c:pt>
                <c:pt idx="1">
                  <c:v>4.0</c:v>
                </c:pt>
                <c:pt idx="2">
                  <c:v>2.0</c:v>
                </c:pt>
                <c:pt idx="3">
                  <c:v>1.0</c:v>
                </c:pt>
                <c:pt idx="4">
                  <c:v>2.0</c:v>
                </c:pt>
                <c:pt idx="5">
                  <c:v>5.0</c:v>
                </c:pt>
                <c:pt idx="6">
                  <c:v>3.0</c:v>
                </c:pt>
                <c:pt idx="7">
                  <c:v>2.0</c:v>
                </c:pt>
                <c:pt idx="8">
                  <c:v>4.0</c:v>
                </c:pt>
                <c:pt idx="9">
                  <c:v>2.0</c:v>
                </c:pt>
                <c:pt idx="10">
                  <c:v>1.0</c:v>
                </c:pt>
                <c:pt idx="11">
                  <c:v>6.0</c:v>
                </c:pt>
                <c:pt idx="12">
                  <c:v>4.0</c:v>
                </c:pt>
              </c:numCache>
            </c:numRef>
          </c:val>
          <c:extLst xmlns:c16r2="http://schemas.microsoft.com/office/drawing/2015/06/chart">
            <c:ext xmlns:c16="http://schemas.microsoft.com/office/drawing/2014/chart" uri="{C3380CC4-5D6E-409C-BE32-E72D297353CC}">
              <c16:uniqueId val="{00000000-2140-449B-A5FD-06FB246AD550}"/>
            </c:ext>
          </c:extLst>
        </c:ser>
        <c:ser>
          <c:idx val="1"/>
          <c:order val="1"/>
          <c:tx>
            <c:strRef>
              <c:f>Blatt1!$C$1</c:f>
              <c:strCache>
                <c:ptCount val="1"/>
                <c:pt idx="0">
                  <c:v>Company 2</c:v>
                </c:pt>
              </c:strCache>
            </c:strRef>
          </c:tx>
          <c:spPr>
            <a:solidFill>
              <a:schemeClr val="accent2">
                <a:alpha val="90000"/>
              </a:schemeClr>
            </a:solidFill>
            <a:ln>
              <a:noFill/>
            </a:ln>
            <a:effectLst/>
          </c:spPr>
          <c:cat>
            <c:numRef>
              <c:f>Blatt1!$A$2:$A$14</c:f>
              <c:numCache>
                <c:formatCode>General</c:formatCode>
                <c:ptCount val="13"/>
                <c:pt idx="0">
                  <c:v>1.0</c:v>
                </c:pt>
                <c:pt idx="1">
                  <c:v>2.0</c:v>
                </c:pt>
                <c:pt idx="2">
                  <c:v>3.0</c:v>
                </c:pt>
                <c:pt idx="3">
                  <c:v>4.0</c:v>
                </c:pt>
                <c:pt idx="4">
                  <c:v>5.0</c:v>
                </c:pt>
                <c:pt idx="5">
                  <c:v>6.0</c:v>
                </c:pt>
                <c:pt idx="6">
                  <c:v>7.0</c:v>
                </c:pt>
                <c:pt idx="7">
                  <c:v>8.0</c:v>
                </c:pt>
                <c:pt idx="8">
                  <c:v>9.0</c:v>
                </c:pt>
                <c:pt idx="9">
                  <c:v>10.0</c:v>
                </c:pt>
                <c:pt idx="10">
                  <c:v>11.0</c:v>
                </c:pt>
                <c:pt idx="11">
                  <c:v>12.0</c:v>
                </c:pt>
                <c:pt idx="12">
                  <c:v>13.0</c:v>
                </c:pt>
              </c:numCache>
            </c:numRef>
          </c:cat>
          <c:val>
            <c:numRef>
              <c:f>Blatt1!$C$2:$C$14</c:f>
              <c:numCache>
                <c:formatCode>General</c:formatCode>
                <c:ptCount val="13"/>
                <c:pt idx="0">
                  <c:v>3.0</c:v>
                </c:pt>
                <c:pt idx="1">
                  <c:v>5.0</c:v>
                </c:pt>
                <c:pt idx="2">
                  <c:v>2.0</c:v>
                </c:pt>
                <c:pt idx="3">
                  <c:v>4.0</c:v>
                </c:pt>
                <c:pt idx="4">
                  <c:v>6.0</c:v>
                </c:pt>
                <c:pt idx="5">
                  <c:v>2.0</c:v>
                </c:pt>
                <c:pt idx="6">
                  <c:v>5.0</c:v>
                </c:pt>
                <c:pt idx="7">
                  <c:v>3.0</c:v>
                </c:pt>
                <c:pt idx="8">
                  <c:v>2.0</c:v>
                </c:pt>
                <c:pt idx="9">
                  <c:v>4.0</c:v>
                </c:pt>
                <c:pt idx="10">
                  <c:v>3.0</c:v>
                </c:pt>
                <c:pt idx="11">
                  <c:v>2.0</c:v>
                </c:pt>
                <c:pt idx="12">
                  <c:v>1.0</c:v>
                </c:pt>
              </c:numCache>
            </c:numRef>
          </c:val>
          <c:extLst xmlns:c16r2="http://schemas.microsoft.com/office/drawing/2015/06/chart">
            <c:ext xmlns:c16="http://schemas.microsoft.com/office/drawing/2014/chart" uri="{C3380CC4-5D6E-409C-BE32-E72D297353CC}">
              <c16:uniqueId val="{00000001-2140-449B-A5FD-06FB246AD550}"/>
            </c:ext>
          </c:extLst>
        </c:ser>
        <c:ser>
          <c:idx val="2"/>
          <c:order val="2"/>
          <c:tx>
            <c:strRef>
              <c:f>Blatt1!$D$1</c:f>
              <c:strCache>
                <c:ptCount val="1"/>
                <c:pt idx="0">
                  <c:v>Company 3</c:v>
                </c:pt>
              </c:strCache>
            </c:strRef>
          </c:tx>
          <c:spPr>
            <a:solidFill>
              <a:schemeClr val="accent3">
                <a:alpha val="90000"/>
              </a:schemeClr>
            </a:solidFill>
            <a:ln>
              <a:noFill/>
            </a:ln>
            <a:effectLst/>
          </c:spPr>
          <c:cat>
            <c:numRef>
              <c:f>Blatt1!$A$2:$A$14</c:f>
              <c:numCache>
                <c:formatCode>General</c:formatCode>
                <c:ptCount val="13"/>
                <c:pt idx="0">
                  <c:v>1.0</c:v>
                </c:pt>
                <c:pt idx="1">
                  <c:v>2.0</c:v>
                </c:pt>
                <c:pt idx="2">
                  <c:v>3.0</c:v>
                </c:pt>
                <c:pt idx="3">
                  <c:v>4.0</c:v>
                </c:pt>
                <c:pt idx="4">
                  <c:v>5.0</c:v>
                </c:pt>
                <c:pt idx="5">
                  <c:v>6.0</c:v>
                </c:pt>
                <c:pt idx="6">
                  <c:v>7.0</c:v>
                </c:pt>
                <c:pt idx="7">
                  <c:v>8.0</c:v>
                </c:pt>
                <c:pt idx="8">
                  <c:v>9.0</c:v>
                </c:pt>
                <c:pt idx="9">
                  <c:v>10.0</c:v>
                </c:pt>
                <c:pt idx="10">
                  <c:v>11.0</c:v>
                </c:pt>
                <c:pt idx="11">
                  <c:v>12.0</c:v>
                </c:pt>
                <c:pt idx="12">
                  <c:v>13.0</c:v>
                </c:pt>
              </c:numCache>
            </c:numRef>
          </c:cat>
          <c:val>
            <c:numRef>
              <c:f>Blatt1!$D$2:$D$14</c:f>
              <c:numCache>
                <c:formatCode>General</c:formatCode>
                <c:ptCount val="13"/>
                <c:pt idx="0">
                  <c:v>6.0</c:v>
                </c:pt>
                <c:pt idx="1">
                  <c:v>2.0</c:v>
                </c:pt>
                <c:pt idx="2">
                  <c:v>1.0</c:v>
                </c:pt>
                <c:pt idx="3">
                  <c:v>5.0</c:v>
                </c:pt>
                <c:pt idx="4">
                  <c:v>1.0</c:v>
                </c:pt>
                <c:pt idx="5">
                  <c:v>3.0</c:v>
                </c:pt>
                <c:pt idx="6">
                  <c:v>1.0</c:v>
                </c:pt>
                <c:pt idx="7">
                  <c:v>4.0</c:v>
                </c:pt>
                <c:pt idx="8">
                  <c:v>3.0</c:v>
                </c:pt>
                <c:pt idx="9">
                  <c:v>4.0</c:v>
                </c:pt>
                <c:pt idx="10">
                  <c:v>2.0</c:v>
                </c:pt>
                <c:pt idx="11">
                  <c:v>5.0</c:v>
                </c:pt>
                <c:pt idx="12">
                  <c:v>6.0</c:v>
                </c:pt>
              </c:numCache>
            </c:numRef>
          </c:val>
          <c:extLst xmlns:c16r2="http://schemas.microsoft.com/office/drawing/2015/06/chart">
            <c:ext xmlns:c16="http://schemas.microsoft.com/office/drawing/2014/chart" uri="{C3380CC4-5D6E-409C-BE32-E72D297353CC}">
              <c16:uniqueId val="{00000002-2140-449B-A5FD-06FB246AD550}"/>
            </c:ext>
          </c:extLst>
        </c:ser>
        <c:ser>
          <c:idx val="3"/>
          <c:order val="3"/>
          <c:tx>
            <c:strRef>
              <c:f>Blatt1!$E$1</c:f>
              <c:strCache>
                <c:ptCount val="1"/>
                <c:pt idx="0">
                  <c:v>Company 4</c:v>
                </c:pt>
              </c:strCache>
            </c:strRef>
          </c:tx>
          <c:spPr>
            <a:solidFill>
              <a:schemeClr val="accent4">
                <a:alpha val="90000"/>
              </a:schemeClr>
            </a:solidFill>
            <a:ln>
              <a:noFill/>
            </a:ln>
            <a:effectLst/>
          </c:spPr>
          <c:cat>
            <c:numRef>
              <c:f>Blatt1!$A$2:$A$14</c:f>
              <c:numCache>
                <c:formatCode>General</c:formatCode>
                <c:ptCount val="13"/>
                <c:pt idx="0">
                  <c:v>1.0</c:v>
                </c:pt>
                <c:pt idx="1">
                  <c:v>2.0</c:v>
                </c:pt>
                <c:pt idx="2">
                  <c:v>3.0</c:v>
                </c:pt>
                <c:pt idx="3">
                  <c:v>4.0</c:v>
                </c:pt>
                <c:pt idx="4">
                  <c:v>5.0</c:v>
                </c:pt>
                <c:pt idx="5">
                  <c:v>6.0</c:v>
                </c:pt>
                <c:pt idx="6">
                  <c:v>7.0</c:v>
                </c:pt>
                <c:pt idx="7">
                  <c:v>8.0</c:v>
                </c:pt>
                <c:pt idx="8">
                  <c:v>9.0</c:v>
                </c:pt>
                <c:pt idx="9">
                  <c:v>10.0</c:v>
                </c:pt>
                <c:pt idx="10">
                  <c:v>11.0</c:v>
                </c:pt>
                <c:pt idx="11">
                  <c:v>12.0</c:v>
                </c:pt>
                <c:pt idx="12">
                  <c:v>13.0</c:v>
                </c:pt>
              </c:numCache>
            </c:numRef>
          </c:cat>
          <c:val>
            <c:numRef>
              <c:f>Blatt1!$E$2:$E$14</c:f>
              <c:numCache>
                <c:formatCode>General</c:formatCode>
                <c:ptCount val="13"/>
                <c:pt idx="0">
                  <c:v>8.0</c:v>
                </c:pt>
                <c:pt idx="1">
                  <c:v>5.0</c:v>
                </c:pt>
                <c:pt idx="2">
                  <c:v>3.0</c:v>
                </c:pt>
                <c:pt idx="3">
                  <c:v>2.0</c:v>
                </c:pt>
                <c:pt idx="4">
                  <c:v>4.0</c:v>
                </c:pt>
                <c:pt idx="5">
                  <c:v>5.0</c:v>
                </c:pt>
                <c:pt idx="6">
                  <c:v>3.0</c:v>
                </c:pt>
                <c:pt idx="7">
                  <c:v>0.0</c:v>
                </c:pt>
                <c:pt idx="8">
                  <c:v>4.0</c:v>
                </c:pt>
                <c:pt idx="9">
                  <c:v>4.0</c:v>
                </c:pt>
                <c:pt idx="10">
                  <c:v>3.0</c:v>
                </c:pt>
                <c:pt idx="11">
                  <c:v>5.0</c:v>
                </c:pt>
                <c:pt idx="12">
                  <c:v>2.0</c:v>
                </c:pt>
              </c:numCache>
            </c:numRef>
          </c:val>
          <c:extLst xmlns:c16r2="http://schemas.microsoft.com/office/drawing/2015/06/chart">
            <c:ext xmlns:c16="http://schemas.microsoft.com/office/drawing/2014/chart" uri="{C3380CC4-5D6E-409C-BE32-E72D297353CC}">
              <c16:uniqueId val="{00000003-2140-449B-A5FD-06FB246AD550}"/>
            </c:ext>
          </c:extLst>
        </c:ser>
        <c:dLbls>
          <c:showLegendKey val="0"/>
          <c:showVal val="0"/>
          <c:showCatName val="0"/>
          <c:showSerName val="0"/>
          <c:showPercent val="0"/>
          <c:showBubbleSize val="0"/>
        </c:dLbls>
        <c:axId val="-1710746096"/>
        <c:axId val="-1710743808"/>
      </c:areaChart>
      <c:catAx>
        <c:axId val="-17107460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Source Sans Pro" charset="0"/>
                <a:cs typeface="Source Sans Pro" charset="0"/>
              </a:defRPr>
            </a:pPr>
            <a:endParaRPr lang="en-US"/>
          </a:p>
        </c:txPr>
        <c:crossAx val="-1710743808"/>
        <c:crosses val="autoZero"/>
        <c:auto val="1"/>
        <c:lblAlgn val="ctr"/>
        <c:lblOffset val="100"/>
        <c:noMultiLvlLbl val="0"/>
      </c:catAx>
      <c:valAx>
        <c:axId val="-1710743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Source Sans Pro" charset="0"/>
                <a:cs typeface="Source Sans Pro" charset="0"/>
              </a:defRPr>
            </a:pPr>
            <a:endParaRPr lang="en-US"/>
          </a:p>
        </c:txPr>
        <c:crossAx val="-1710746096"/>
        <c:crosses val="autoZero"/>
        <c:crossBetween val="midCat"/>
      </c:valAx>
      <c:spPr>
        <a:noFill/>
        <a:ln>
          <a:noFill/>
        </a:ln>
        <a:effectLst/>
      </c:spPr>
    </c:plotArea>
    <c:legend>
      <c:legendPos val="b"/>
      <c:layout>
        <c:manualLayout>
          <c:xMode val="edge"/>
          <c:yMode val="edge"/>
          <c:x val="0.274474699949244"/>
          <c:y val="0.858313440336715"/>
          <c:w val="0.420116018509131"/>
          <c:h val="0.0637750494707416"/>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Source Sans Pro" charset="0"/>
              <a:cs typeface="Source Sans Pro" charset="0"/>
            </a:defRPr>
          </a:pPr>
          <a:endParaRPr lang="en-US"/>
        </a:p>
      </c:txPr>
    </c:legend>
    <c:plotVisOnly val="1"/>
    <c:dispBlanksAs val="gap"/>
    <c:showDLblsOverMax val="0"/>
  </c:chart>
  <c:spPr>
    <a:noFill/>
    <a:ln>
      <a:noFill/>
    </a:ln>
    <a:effectLst/>
  </c:spPr>
  <c:txPr>
    <a:bodyPr/>
    <a:lstStyle/>
    <a:p>
      <a:pPr>
        <a:defRPr sz="1100" b="0" i="0">
          <a:latin typeface="+mn-lt"/>
          <a:ea typeface="Source Sans Pro" charset="0"/>
          <a:cs typeface="Source Sans Pro"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00" b="0" i="0" u="none" strike="noStrike" kern="1200" baseline="0">
                    <a:solidFill>
                      <a:schemeClr val="tx1">
                        <a:lumMod val="50000"/>
                        <a:lumOff val="50000"/>
                      </a:schemeClr>
                    </a:solidFill>
                    <a:latin typeface="+mj-lt"/>
                    <a:ea typeface="Source Sans Pro" charset="0"/>
                    <a:cs typeface="Source Sans Pro" charset="0"/>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April</c:v>
                </c:pt>
                <c:pt idx="1">
                  <c:v>May</c:v>
                </c:pt>
                <c:pt idx="2">
                  <c:v>June</c:v>
                </c:pt>
                <c:pt idx="3">
                  <c:v>July</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EB5A-4904-9BEC-9EB3DB169857}"/>
            </c:ext>
          </c:extLst>
        </c:ser>
        <c:dLbls>
          <c:dLblPos val="outEnd"/>
          <c:showLegendKey val="0"/>
          <c:showVal val="1"/>
          <c:showCatName val="0"/>
          <c:showSerName val="0"/>
          <c:showPercent val="0"/>
          <c:showBubbleSize val="0"/>
        </c:dLbls>
        <c:gapWidth val="444"/>
        <c:axId val="-1401910704"/>
        <c:axId val="-1401820384"/>
      </c:barChart>
      <c:catAx>
        <c:axId val="-1401910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b" anchorCtr="1"/>
          <a:lstStyle/>
          <a:p>
            <a:pPr>
              <a:defRPr sz="1000" b="0" i="0" u="none" strike="noStrike" kern="1200" cap="all" spc="120" normalizeH="0" baseline="0">
                <a:solidFill>
                  <a:schemeClr val="tx1">
                    <a:lumMod val="65000"/>
                    <a:lumOff val="35000"/>
                  </a:schemeClr>
                </a:solidFill>
                <a:latin typeface="+mj-lt"/>
                <a:ea typeface="Source Sans Pro" charset="0"/>
                <a:cs typeface="Source Sans Pro" charset="0"/>
              </a:defRPr>
            </a:pPr>
            <a:endParaRPr lang="en-US"/>
          </a:p>
        </c:txPr>
        <c:crossAx val="-1401820384"/>
        <c:crosses val="autoZero"/>
        <c:auto val="1"/>
        <c:lblAlgn val="ctr"/>
        <c:lblOffset val="100"/>
        <c:noMultiLvlLbl val="0"/>
      </c:catAx>
      <c:valAx>
        <c:axId val="-1401820384"/>
        <c:scaling>
          <c:orientation val="minMax"/>
        </c:scaling>
        <c:delete val="1"/>
        <c:axPos val="b"/>
        <c:numFmt formatCode="General" sourceLinked="1"/>
        <c:majorTickMark val="none"/>
        <c:minorTickMark val="none"/>
        <c:tickLblPos val="nextTo"/>
        <c:crossAx val="-14019107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j-lt"/>
              <a:ea typeface="Source Sans Pro" charset="0"/>
              <a:cs typeface="Source Sans Pro" charset="0"/>
            </a:defRPr>
          </a:pPr>
          <a:endParaRPr lang="en-US"/>
        </a:p>
      </c:txPr>
    </c:legend>
    <c:plotVisOnly val="1"/>
    <c:dispBlanksAs val="gap"/>
    <c:showDLblsOverMax val="0"/>
  </c:chart>
  <c:spPr>
    <a:noFill/>
    <a:ln>
      <a:noFill/>
    </a:ln>
    <a:effectLst/>
  </c:spPr>
  <c:txPr>
    <a:bodyPr/>
    <a:lstStyle/>
    <a:p>
      <a:pPr>
        <a:defRPr sz="1000" b="0" i="0">
          <a:latin typeface="+mj-lt"/>
          <a:ea typeface="Source Sans Pro" charset="0"/>
          <a:cs typeface="Source Sans Pro"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3/9/17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3/9/17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30</a:t>
            </a:fld>
            <a:endParaRPr lang="en-US"/>
          </a:p>
        </p:txBody>
      </p:sp>
    </p:spTree>
    <p:extLst>
      <p:ext uri="{BB962C8B-B14F-4D97-AF65-F5344CB8AC3E}">
        <p14:creationId xmlns:p14="http://schemas.microsoft.com/office/powerpoint/2010/main" val="1368366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89</a:t>
            </a:fld>
            <a:endParaRPr lang="en-US"/>
          </a:p>
        </p:txBody>
      </p:sp>
    </p:spTree>
    <p:extLst>
      <p:ext uri="{BB962C8B-B14F-4D97-AF65-F5344CB8AC3E}">
        <p14:creationId xmlns:p14="http://schemas.microsoft.com/office/powerpoint/2010/main" val="778022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102</a:t>
            </a:fld>
            <a:endParaRPr lang="en-US"/>
          </a:p>
        </p:txBody>
      </p:sp>
    </p:spTree>
    <p:extLst>
      <p:ext uri="{BB962C8B-B14F-4D97-AF65-F5344CB8AC3E}">
        <p14:creationId xmlns:p14="http://schemas.microsoft.com/office/powerpoint/2010/main" val="821621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018D09-BA4C-8643-BDFC-CA556F40B60A}" type="slidenum">
              <a:rPr lang="en-US" smtClean="0"/>
              <a:t>117</a:t>
            </a:fld>
            <a:endParaRPr lang="en-US"/>
          </a:p>
        </p:txBody>
      </p:sp>
    </p:spTree>
    <p:extLst>
      <p:ext uri="{BB962C8B-B14F-4D97-AF65-F5344CB8AC3E}">
        <p14:creationId xmlns:p14="http://schemas.microsoft.com/office/powerpoint/2010/main" val="1137754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118</a:t>
            </a:fld>
            <a:endParaRPr lang="en-US"/>
          </a:p>
        </p:txBody>
      </p:sp>
    </p:spTree>
    <p:extLst>
      <p:ext uri="{BB962C8B-B14F-4D97-AF65-F5344CB8AC3E}">
        <p14:creationId xmlns:p14="http://schemas.microsoft.com/office/powerpoint/2010/main" val="788292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896355-3DDC-9949-861F-AD0908BFCC23}" type="slidenum">
              <a:rPr lang="en-US" smtClean="0"/>
              <a:t>131</a:t>
            </a:fld>
            <a:endParaRPr lang="en-US"/>
          </a:p>
        </p:txBody>
      </p:sp>
    </p:spTree>
    <p:extLst>
      <p:ext uri="{BB962C8B-B14F-4D97-AF65-F5344CB8AC3E}">
        <p14:creationId xmlns:p14="http://schemas.microsoft.com/office/powerpoint/2010/main" val="1956520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Tree>
    <p:extLst>
      <p:ext uri="{BB962C8B-B14F-4D97-AF65-F5344CB8AC3E}">
        <p14:creationId xmlns:p14="http://schemas.microsoft.com/office/powerpoint/2010/main" val="25212694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
        <p:nvSpPr>
          <p:cNvPr id="7" name="Picture Placeholder 4"/>
          <p:cNvSpPr>
            <a:spLocks noGrp="1"/>
          </p:cNvSpPr>
          <p:nvPr>
            <p:ph type="pic" sz="quarter" idx="11" hasCustomPrompt="1"/>
          </p:nvPr>
        </p:nvSpPr>
        <p:spPr>
          <a:xfrm>
            <a:off x="4653153" y="2290219"/>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12" hasCustomPrompt="1"/>
          </p:nvPr>
        </p:nvSpPr>
        <p:spPr>
          <a:xfrm>
            <a:off x="4653153" y="4235103"/>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8" name="Picture Placeholder 4"/>
          <p:cNvSpPr>
            <a:spLocks noGrp="1"/>
          </p:cNvSpPr>
          <p:nvPr>
            <p:ph type="pic" sz="quarter" idx="12" hasCustomPrompt="1"/>
          </p:nvPr>
        </p:nvSpPr>
        <p:spPr>
          <a:xfrm>
            <a:off x="4653153" y="4655233"/>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1" name="Picture Placeholder 4"/>
          <p:cNvSpPr>
            <a:spLocks noGrp="1"/>
          </p:cNvSpPr>
          <p:nvPr>
            <p:ph type="pic" sz="quarter" idx="13" hasCustomPrompt="1"/>
          </p:nvPr>
        </p:nvSpPr>
        <p:spPr>
          <a:xfrm>
            <a:off x="4653153" y="2907197"/>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2" name="Picture Placeholder 4"/>
          <p:cNvSpPr>
            <a:spLocks noGrp="1"/>
          </p:cNvSpPr>
          <p:nvPr>
            <p:ph type="pic" sz="quarter" idx="14" hasCustomPrompt="1"/>
          </p:nvPr>
        </p:nvSpPr>
        <p:spPr>
          <a:xfrm>
            <a:off x="4653153" y="1181100"/>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6" name="Picture Placeholder 4"/>
          <p:cNvSpPr>
            <a:spLocks noGrp="1"/>
          </p:cNvSpPr>
          <p:nvPr>
            <p:ph type="pic" sz="quarter" idx="13" hasCustomPrompt="1"/>
          </p:nvPr>
        </p:nvSpPr>
        <p:spPr>
          <a:xfrm>
            <a:off x="4653153" y="2907197"/>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9" name="Picture Placeholder 4"/>
          <p:cNvSpPr>
            <a:spLocks noGrp="1"/>
          </p:cNvSpPr>
          <p:nvPr>
            <p:ph type="pic" sz="quarter" idx="14" hasCustomPrompt="1"/>
          </p:nvPr>
        </p:nvSpPr>
        <p:spPr>
          <a:xfrm>
            <a:off x="4653153" y="1181100"/>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996125"/>
            <a:ext cx="8477747" cy="745212"/>
          </a:xfrm>
        </p:spPr>
        <p:txBody>
          <a:bodyPr/>
          <a:lstStyle>
            <a:lvl1pPr algn="ctr">
              <a:defRPr sz="3600"/>
            </a:lvl1p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1759448"/>
            <a:ext cx="4229100" cy="1621619"/>
          </a:xfrm>
        </p:spPr>
        <p:txBody>
          <a:bodyPr/>
          <a:lstStyle>
            <a:lvl1pPr>
              <a:defRPr sz="3600"/>
            </a:lvl1pPr>
          </a:lstStyle>
          <a:p>
            <a:r>
              <a:rPr lang="en-US" dirty="0" smtClean="0"/>
              <a:t>CLICK TO EDIT MASTER TITLE STYLE</a:t>
            </a:r>
            <a:endParaRPr lang="en-US" dirty="0"/>
          </a:p>
        </p:txBody>
      </p:sp>
      <p:sp>
        <p:nvSpPr>
          <p:cNvPr id="6" name="Picture Placeholder 4"/>
          <p:cNvSpPr>
            <a:spLocks noGrp="1"/>
          </p:cNvSpPr>
          <p:nvPr>
            <p:ph type="pic" sz="quarter" idx="11" hasCustomPrompt="1"/>
          </p:nvPr>
        </p:nvSpPr>
        <p:spPr>
          <a:xfrm>
            <a:off x="0" y="3927944"/>
            <a:ext cx="12192000" cy="293005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4986074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90600" y="2313828"/>
            <a:ext cx="3748377"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2" hasCustomPrompt="1"/>
          </p:nvPr>
        </p:nvSpPr>
        <p:spPr>
          <a:xfrm>
            <a:off x="4738977" y="2313828"/>
            <a:ext cx="3748377"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3" hasCustomPrompt="1"/>
          </p:nvPr>
        </p:nvSpPr>
        <p:spPr>
          <a:xfrm>
            <a:off x="8487355" y="2313828"/>
            <a:ext cx="3704646"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6186693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4837707" y="1"/>
            <a:ext cx="3598627"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2" hasCustomPrompt="1"/>
          </p:nvPr>
        </p:nvSpPr>
        <p:spPr>
          <a:xfrm>
            <a:off x="4837707" y="2289977"/>
            <a:ext cx="3598627"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3" hasCustomPrompt="1"/>
          </p:nvPr>
        </p:nvSpPr>
        <p:spPr>
          <a:xfrm>
            <a:off x="4837707" y="4573989"/>
            <a:ext cx="3598627" cy="228401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5966454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4885413" y="1"/>
            <a:ext cx="3113599"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2" hasCustomPrompt="1"/>
          </p:nvPr>
        </p:nvSpPr>
        <p:spPr>
          <a:xfrm>
            <a:off x="4473601" y="2289977"/>
            <a:ext cx="3113599"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3" hasCustomPrompt="1"/>
          </p:nvPr>
        </p:nvSpPr>
        <p:spPr>
          <a:xfrm>
            <a:off x="4885413" y="4573989"/>
            <a:ext cx="3113599" cy="228401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Tree>
    <p:extLst>
      <p:ext uri="{BB962C8B-B14F-4D97-AF65-F5344CB8AC3E}">
        <p14:creationId xmlns:p14="http://schemas.microsoft.com/office/powerpoint/2010/main" val="473075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056536"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
        <p:nvSpPr>
          <p:cNvPr id="7" name="Rectangle 6"/>
          <p:cNvSpPr/>
          <p:nvPr userDrawn="1"/>
        </p:nvSpPr>
        <p:spPr>
          <a:xfrm>
            <a:off x="0" y="0"/>
            <a:ext cx="990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tx1">
                    <a:lumMod val="50000"/>
                    <a:lumOff val="50000"/>
                    <a:alpha val="70000"/>
                  </a:schemeClr>
                </a:solidFill>
              </a:rPr>
              <a:pPr/>
              <a:t>‹#›</a:t>
            </a:fld>
            <a:endParaRPr lang="en-US" dirty="0" smtClean="0">
              <a:solidFill>
                <a:schemeClr val="tx1">
                  <a:lumMod val="50000"/>
                  <a:lumOff val="50000"/>
                  <a:alpha val="70000"/>
                </a:schemeClr>
              </a:solidFill>
            </a:endParaRPr>
          </a:p>
        </p:txBody>
      </p:sp>
      <p:cxnSp>
        <p:nvCxnSpPr>
          <p:cNvPr id="9" name="Straight Connector 8"/>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74333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371337" y="6418877"/>
            <a:ext cx="513735" cy="227164"/>
          </a:xfrm>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0"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5002364" y="996124"/>
            <a:ext cx="4229100" cy="1621619"/>
          </a:xfrm>
        </p:spPr>
        <p:txBody>
          <a:bodyPr/>
          <a:lstStyle>
            <a:lvl1pPr>
              <a:defRPr sz="3600"/>
            </a:lvl1pPr>
          </a:lstStyle>
          <a:p>
            <a:r>
              <a:rPr lang="en-US" dirty="0" smtClean="0"/>
              <a:t>CLICK TO EDIT MASTER TITLE STYLE</a:t>
            </a:r>
            <a:endParaRPr lang="en-US" dirty="0"/>
          </a:p>
        </p:txBody>
      </p:sp>
      <p:sp>
        <p:nvSpPr>
          <p:cNvPr id="7" name="Rectangle 6"/>
          <p:cNvSpPr/>
          <p:nvPr userDrawn="1"/>
        </p:nvSpPr>
        <p:spPr>
          <a:xfrm>
            <a:off x="3135464" y="0"/>
            <a:ext cx="990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Номер слайда 21"/>
          <p:cNvSpPr txBox="1">
            <a:spLocks/>
          </p:cNvSpPr>
          <p:nvPr userDrawn="1"/>
        </p:nvSpPr>
        <p:spPr>
          <a:xfrm>
            <a:off x="3371337"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tx1">
                    <a:lumMod val="50000"/>
                    <a:lumOff val="50000"/>
                    <a:alpha val="70000"/>
                  </a:schemeClr>
                </a:solidFill>
              </a:rPr>
              <a:pPr/>
              <a:t>‹#›</a:t>
            </a:fld>
            <a:endParaRPr lang="en-US" dirty="0" smtClean="0">
              <a:solidFill>
                <a:schemeClr val="tx1">
                  <a:lumMod val="50000"/>
                  <a:lumOff val="50000"/>
                  <a:alpha val="70000"/>
                </a:schemeClr>
              </a:solidFill>
            </a:endParaRPr>
          </a:p>
        </p:txBody>
      </p:sp>
      <p:cxnSp>
        <p:nvCxnSpPr>
          <p:cNvPr id="9" name="Straight Connector 8"/>
          <p:cNvCxnSpPr/>
          <p:nvPr userDrawn="1"/>
        </p:nvCxnSpPr>
        <p:spPr>
          <a:xfrm>
            <a:off x="3604351"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365205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
        <p:nvSpPr>
          <p:cNvPr id="6" name="Picture Placeholder 4"/>
          <p:cNvSpPr>
            <a:spLocks noGrp="1"/>
          </p:cNvSpPr>
          <p:nvPr>
            <p:ph type="pic" sz="quarter" idx="11" hasCustomPrompt="1"/>
          </p:nvPr>
        </p:nvSpPr>
        <p:spPr>
          <a:xfrm>
            <a:off x="6096001" y="1181099"/>
            <a:ext cx="5524500" cy="28393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2" hasCustomPrompt="1"/>
          </p:nvPr>
        </p:nvSpPr>
        <p:spPr>
          <a:xfrm>
            <a:off x="3628571" y="4020456"/>
            <a:ext cx="3093359" cy="19594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16624827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2500438"/>
            <a:ext cx="4229100" cy="1857123"/>
          </a:xfrm>
        </p:spPr>
        <p:txBody>
          <a:bodyPr/>
          <a:lstStyle/>
          <a:p>
            <a:r>
              <a:rPr lang="en-US" dirty="0" smtClean="0"/>
              <a:t>CLICK TO EDIT MASTER TITLE STYLE</a:t>
            </a:r>
            <a:endParaRPr lang="en-US" dirty="0"/>
          </a:p>
        </p:txBody>
      </p:sp>
      <p:sp>
        <p:nvSpPr>
          <p:cNvPr id="6" name="Picture Placeholder 4"/>
          <p:cNvSpPr>
            <a:spLocks noGrp="1"/>
          </p:cNvSpPr>
          <p:nvPr>
            <p:ph type="pic" sz="quarter" idx="11" hasCustomPrompt="1"/>
          </p:nvPr>
        </p:nvSpPr>
        <p:spPr>
          <a:xfrm>
            <a:off x="10167256" y="0"/>
            <a:ext cx="2024743" cy="31060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2" hasCustomPrompt="1"/>
          </p:nvPr>
        </p:nvSpPr>
        <p:spPr>
          <a:xfrm>
            <a:off x="8142512" y="0"/>
            <a:ext cx="2024743" cy="5696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13" hasCustomPrompt="1"/>
          </p:nvPr>
        </p:nvSpPr>
        <p:spPr>
          <a:xfrm>
            <a:off x="6117769" y="0"/>
            <a:ext cx="2024743" cy="496388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12832589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3" hasCustomPrompt="1"/>
          </p:nvPr>
        </p:nvSpPr>
        <p:spPr>
          <a:xfrm>
            <a:off x="990600" y="1952170"/>
            <a:ext cx="2024743" cy="490582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4" hasCustomPrompt="1"/>
          </p:nvPr>
        </p:nvSpPr>
        <p:spPr>
          <a:xfrm>
            <a:off x="3015343" y="1181101"/>
            <a:ext cx="2024743" cy="567689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5" hasCustomPrompt="1"/>
          </p:nvPr>
        </p:nvSpPr>
        <p:spPr>
          <a:xfrm>
            <a:off x="5040086" y="2728687"/>
            <a:ext cx="2024743" cy="412931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Title 4"/>
          <p:cNvSpPr>
            <a:spLocks noGrp="1"/>
          </p:cNvSpPr>
          <p:nvPr>
            <p:ph type="title" hasCustomPrompt="1"/>
          </p:nvPr>
        </p:nvSpPr>
        <p:spPr>
          <a:xfrm>
            <a:off x="6096000" y="996124"/>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941395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056536"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8867751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0" y="0"/>
            <a:ext cx="6096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5206448" y="990269"/>
            <a:ext cx="6414052" cy="2438731"/>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4686013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4579951" y="0"/>
            <a:ext cx="7612049"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1866900" y="990269"/>
            <a:ext cx="6414052" cy="2438731"/>
          </a:xfrm>
        </p:spPr>
        <p:txBody>
          <a:bodyPr/>
          <a:lstStyle>
            <a:lvl1pPr>
              <a:defRPr sz="5400"/>
            </a:lvl1pPr>
          </a:lstStyle>
          <a:p>
            <a:r>
              <a:rPr lang="en-US" dirty="0" smtClean="0"/>
              <a:t>CLICK TO EDIT MASTER TITLE STYLE</a:t>
            </a:r>
            <a:endParaRPr lang="en-US" dirty="0"/>
          </a:p>
        </p:txBody>
      </p:sp>
    </p:spTree>
    <p:extLst>
      <p:ext uri="{BB962C8B-B14F-4D97-AF65-F5344CB8AC3E}">
        <p14:creationId xmlns:p14="http://schemas.microsoft.com/office/powerpoint/2010/main" val="16312352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1866900" y="0"/>
            <a:ext cx="10325101" cy="3429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Title 4"/>
          <p:cNvSpPr>
            <a:spLocks noGrp="1"/>
          </p:cNvSpPr>
          <p:nvPr>
            <p:ph type="title" hasCustomPrompt="1"/>
          </p:nvPr>
        </p:nvSpPr>
        <p:spPr>
          <a:xfrm>
            <a:off x="1866900" y="371547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2718061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1866900" y="3429000"/>
            <a:ext cx="10325101" cy="3429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006660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368986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1866901" y="3429000"/>
            <a:ext cx="4229100" cy="2521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2" hasCustomPrompt="1"/>
          </p:nvPr>
        </p:nvSpPr>
        <p:spPr>
          <a:xfrm>
            <a:off x="6489701" y="3429000"/>
            <a:ext cx="4229100" cy="2521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2" hasCustomPrompt="1"/>
          </p:nvPr>
        </p:nvSpPr>
        <p:spPr>
          <a:xfrm>
            <a:off x="1866900"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13" hasCustomPrompt="1"/>
          </p:nvPr>
        </p:nvSpPr>
        <p:spPr>
          <a:xfrm>
            <a:off x="5317671"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9" name="Picture Placeholder 4"/>
          <p:cNvSpPr>
            <a:spLocks noGrp="1"/>
          </p:cNvSpPr>
          <p:nvPr>
            <p:ph type="pic" sz="quarter" idx="14" hasCustomPrompt="1"/>
          </p:nvPr>
        </p:nvSpPr>
        <p:spPr>
          <a:xfrm>
            <a:off x="8768443"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0"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6119794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2" hasCustomPrompt="1"/>
          </p:nvPr>
        </p:nvSpPr>
        <p:spPr>
          <a:xfrm>
            <a:off x="1866901"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0"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
        <p:nvSpPr>
          <p:cNvPr id="13" name="Picture Placeholder 4"/>
          <p:cNvSpPr>
            <a:spLocks noGrp="1"/>
          </p:cNvSpPr>
          <p:nvPr>
            <p:ph type="pic" sz="quarter" idx="13" hasCustomPrompt="1"/>
          </p:nvPr>
        </p:nvSpPr>
        <p:spPr>
          <a:xfrm>
            <a:off x="4322839"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4" name="Picture Placeholder 4"/>
          <p:cNvSpPr>
            <a:spLocks noGrp="1"/>
          </p:cNvSpPr>
          <p:nvPr>
            <p:ph type="pic" sz="quarter" idx="14" hasCustomPrompt="1"/>
          </p:nvPr>
        </p:nvSpPr>
        <p:spPr>
          <a:xfrm>
            <a:off x="6778777"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5" name="Picture Placeholder 4"/>
          <p:cNvSpPr>
            <a:spLocks noGrp="1"/>
          </p:cNvSpPr>
          <p:nvPr>
            <p:ph type="pic" sz="quarter" idx="15" hasCustomPrompt="1"/>
          </p:nvPr>
        </p:nvSpPr>
        <p:spPr>
          <a:xfrm>
            <a:off x="9234715"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2500438"/>
            <a:ext cx="4229100" cy="1857123"/>
          </a:xfrm>
        </p:spPr>
        <p:txBody>
          <a:bodyPr/>
          <a:lstStyle/>
          <a:p>
            <a:r>
              <a:rPr lang="en-US" dirty="0" smtClean="0"/>
              <a:t>CLICK TO EDIT MASTER TITLE STYLE</a:t>
            </a:r>
            <a:endParaRPr lang="en-US" dirty="0"/>
          </a:p>
        </p:txBody>
      </p:sp>
      <p:sp>
        <p:nvSpPr>
          <p:cNvPr id="6" name="Picture Placeholder 4"/>
          <p:cNvSpPr>
            <a:spLocks noGrp="1"/>
          </p:cNvSpPr>
          <p:nvPr>
            <p:ph type="pic" sz="quarter" idx="12" hasCustomPrompt="1"/>
          </p:nvPr>
        </p:nvSpPr>
        <p:spPr>
          <a:xfrm>
            <a:off x="7649028" y="2318656"/>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3" hasCustomPrompt="1"/>
          </p:nvPr>
        </p:nvSpPr>
        <p:spPr>
          <a:xfrm>
            <a:off x="9971315" y="2318657"/>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14" hasCustomPrompt="1"/>
          </p:nvPr>
        </p:nvSpPr>
        <p:spPr>
          <a:xfrm>
            <a:off x="9971315" y="0"/>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9" name="Picture Placeholder 4"/>
          <p:cNvSpPr>
            <a:spLocks noGrp="1"/>
          </p:cNvSpPr>
          <p:nvPr>
            <p:ph type="pic" sz="quarter" idx="15" hasCustomPrompt="1"/>
          </p:nvPr>
        </p:nvSpPr>
        <p:spPr>
          <a:xfrm>
            <a:off x="9971314" y="4637315"/>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0" name="Picture Placeholder 4"/>
          <p:cNvSpPr>
            <a:spLocks noGrp="1"/>
          </p:cNvSpPr>
          <p:nvPr>
            <p:ph type="pic" sz="quarter" idx="16" hasCustomPrompt="1"/>
          </p:nvPr>
        </p:nvSpPr>
        <p:spPr>
          <a:xfrm>
            <a:off x="7649028" y="4637315"/>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1" name="Picture Placeholder 4"/>
          <p:cNvSpPr>
            <a:spLocks noGrp="1"/>
          </p:cNvSpPr>
          <p:nvPr>
            <p:ph type="pic" sz="quarter" idx="17" hasCustomPrompt="1"/>
          </p:nvPr>
        </p:nvSpPr>
        <p:spPr>
          <a:xfrm>
            <a:off x="5326741" y="2318657"/>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200329233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7" hasCustomPrompt="1"/>
          </p:nvPr>
        </p:nvSpPr>
        <p:spPr>
          <a:xfrm>
            <a:off x="186690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8" hasCustomPrompt="1"/>
          </p:nvPr>
        </p:nvSpPr>
        <p:spPr>
          <a:xfrm>
            <a:off x="394335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9" hasCustomPrompt="1"/>
          </p:nvPr>
        </p:nvSpPr>
        <p:spPr>
          <a:xfrm>
            <a:off x="601980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20" hasCustomPrompt="1"/>
          </p:nvPr>
        </p:nvSpPr>
        <p:spPr>
          <a:xfrm>
            <a:off x="809625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9" name="Picture Placeholder 4"/>
          <p:cNvSpPr>
            <a:spLocks noGrp="1"/>
          </p:cNvSpPr>
          <p:nvPr>
            <p:ph type="pic" sz="quarter" idx="21" hasCustomPrompt="1"/>
          </p:nvPr>
        </p:nvSpPr>
        <p:spPr>
          <a:xfrm>
            <a:off x="10172700"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0" name="Title 4"/>
          <p:cNvSpPr>
            <a:spLocks noGrp="1"/>
          </p:cNvSpPr>
          <p:nvPr>
            <p:ph type="title" hasCustomPrompt="1"/>
          </p:nvPr>
        </p:nvSpPr>
        <p:spPr>
          <a:xfrm>
            <a:off x="1866900" y="4653724"/>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6108861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7" hasCustomPrompt="1"/>
          </p:nvPr>
        </p:nvSpPr>
        <p:spPr>
          <a:xfrm>
            <a:off x="1866901"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8" hasCustomPrompt="1"/>
          </p:nvPr>
        </p:nvSpPr>
        <p:spPr>
          <a:xfrm>
            <a:off x="4890408"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9" hasCustomPrompt="1"/>
          </p:nvPr>
        </p:nvSpPr>
        <p:spPr>
          <a:xfrm>
            <a:off x="7913915"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476433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2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3" hasCustomPrompt="1"/>
          </p:nvPr>
        </p:nvSpPr>
        <p:spPr>
          <a:xfrm>
            <a:off x="0"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Picture Placeholder 4"/>
          <p:cNvSpPr>
            <a:spLocks noGrp="1"/>
          </p:cNvSpPr>
          <p:nvPr>
            <p:ph type="pic" sz="quarter" idx="14" hasCustomPrompt="1"/>
          </p:nvPr>
        </p:nvSpPr>
        <p:spPr>
          <a:xfrm>
            <a:off x="3060095"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7" name="Picture Placeholder 4"/>
          <p:cNvSpPr>
            <a:spLocks noGrp="1"/>
          </p:cNvSpPr>
          <p:nvPr>
            <p:ph type="pic" sz="quarter" idx="15" hasCustomPrompt="1"/>
          </p:nvPr>
        </p:nvSpPr>
        <p:spPr>
          <a:xfrm>
            <a:off x="6120190"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8" name="Picture Placeholder 4"/>
          <p:cNvSpPr>
            <a:spLocks noGrp="1"/>
          </p:cNvSpPr>
          <p:nvPr>
            <p:ph type="pic" sz="quarter" idx="16" hasCustomPrompt="1"/>
          </p:nvPr>
        </p:nvSpPr>
        <p:spPr>
          <a:xfrm>
            <a:off x="9180286"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3924796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90600" y="1181100"/>
            <a:ext cx="7326086" cy="56769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3167074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0" y="0"/>
            <a:ext cx="4361543"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Rectangle 5"/>
          <p:cNvSpPr/>
          <p:nvPr userDrawn="1"/>
        </p:nvSpPr>
        <p:spPr>
          <a:xfrm>
            <a:off x="4361543" y="-1"/>
            <a:ext cx="2227943" cy="68652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4"/>
          <p:cNvSpPr>
            <a:spLocks noGrp="1"/>
          </p:cNvSpPr>
          <p:nvPr>
            <p:ph type="title" hasCustomPrompt="1"/>
          </p:nvPr>
        </p:nvSpPr>
        <p:spPr>
          <a:xfrm>
            <a:off x="73914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383176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90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6531429" y="1000025"/>
            <a:ext cx="5089071"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123987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Номер слайда 21"/>
          <p:cNvSpPr txBox="1">
            <a:spLocks/>
          </p:cNvSpPr>
          <p:nvPr userDrawn="1"/>
        </p:nvSpPr>
        <p:spPr>
          <a:xfrm>
            <a:off x="388273" y="65712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smtClean="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1" hasCustomPrompt="1"/>
          </p:nvPr>
        </p:nvSpPr>
        <p:spPr>
          <a:xfrm>
            <a:off x="990600" y="0"/>
            <a:ext cx="3080468"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7086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71281852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7086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6" name="Picture Placeholder 4"/>
          <p:cNvSpPr>
            <a:spLocks noGrp="1"/>
          </p:cNvSpPr>
          <p:nvPr>
            <p:ph type="pic" sz="quarter" idx="11" hasCustomPrompt="1"/>
          </p:nvPr>
        </p:nvSpPr>
        <p:spPr>
          <a:xfrm>
            <a:off x="3699328" y="1181100"/>
            <a:ext cx="4793343" cy="56769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Title 4"/>
          <p:cNvSpPr>
            <a:spLocks noGrp="1"/>
          </p:cNvSpPr>
          <p:nvPr>
            <p:ph type="title" hasCustomPrompt="1"/>
          </p:nvPr>
        </p:nvSpPr>
        <p:spPr>
          <a:xfrm>
            <a:off x="1866900" y="1767466"/>
            <a:ext cx="4229100" cy="1857123"/>
          </a:xfrm>
        </p:spPr>
        <p:txBody>
          <a:bodyPr/>
          <a:lstStyle/>
          <a:p>
            <a:r>
              <a:rPr lang="en-US" dirty="0" smtClean="0"/>
              <a:t>CLICK TO EDIT MASTER TITLE STYLE</a:t>
            </a:r>
            <a:endParaRPr lang="en-US" dirty="0"/>
          </a:p>
        </p:txBody>
      </p:sp>
      <p:sp>
        <p:nvSpPr>
          <p:cNvPr id="8" name="Picture Placeholder 4"/>
          <p:cNvSpPr>
            <a:spLocks noGrp="1"/>
          </p:cNvSpPr>
          <p:nvPr>
            <p:ph type="pic" sz="quarter" idx="13" hasCustomPrompt="1"/>
          </p:nvPr>
        </p:nvSpPr>
        <p:spPr>
          <a:xfrm>
            <a:off x="9927771" y="1848660"/>
            <a:ext cx="2264228" cy="243305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9" name="Picture Placeholder 4"/>
          <p:cNvSpPr>
            <a:spLocks noGrp="1"/>
          </p:cNvSpPr>
          <p:nvPr>
            <p:ph type="pic" sz="quarter" idx="14" hasCustomPrompt="1"/>
          </p:nvPr>
        </p:nvSpPr>
        <p:spPr>
          <a:xfrm>
            <a:off x="7531100" y="1848660"/>
            <a:ext cx="2264228" cy="243305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14328127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Picture Placeholder 4"/>
          <p:cNvSpPr>
            <a:spLocks noGrp="1"/>
          </p:cNvSpPr>
          <p:nvPr>
            <p:ph type="pic" sz="quarter" idx="17" hasCustomPrompt="1"/>
          </p:nvPr>
        </p:nvSpPr>
        <p:spPr>
          <a:xfrm>
            <a:off x="1866901" y="1181100"/>
            <a:ext cx="1406070" cy="1406070"/>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6" name="Oval 5"/>
          <p:cNvSpPr/>
          <p:nvPr userDrawn="1"/>
        </p:nvSpPr>
        <p:spPr>
          <a:xfrm>
            <a:off x="1448707" y="762906"/>
            <a:ext cx="2242457" cy="2242457"/>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35471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
        <p:nvSpPr>
          <p:cNvPr id="6" name="Picture Placeholder 4"/>
          <p:cNvSpPr>
            <a:spLocks noGrp="1"/>
          </p:cNvSpPr>
          <p:nvPr>
            <p:ph type="pic" sz="quarter" idx="11" hasCustomPrompt="1"/>
          </p:nvPr>
        </p:nvSpPr>
        <p:spPr>
          <a:xfrm>
            <a:off x="0" y="2358570"/>
            <a:ext cx="12192000" cy="449942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extLst>
      <p:ext uri="{BB962C8B-B14F-4D97-AF65-F5344CB8AC3E}">
        <p14:creationId xmlns:p14="http://schemas.microsoft.com/office/powerpoint/2010/main" val="2060350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
        <p:nvSpPr>
          <p:cNvPr id="10" name="Picture Placeholder 4"/>
          <p:cNvSpPr>
            <a:spLocks noGrp="1"/>
          </p:cNvSpPr>
          <p:nvPr>
            <p:ph type="pic" sz="quarter" idx="17" hasCustomPrompt="1"/>
          </p:nvPr>
        </p:nvSpPr>
        <p:spPr>
          <a:xfrm>
            <a:off x="186690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1" name="Picture Placeholder 4"/>
          <p:cNvSpPr>
            <a:spLocks noGrp="1"/>
          </p:cNvSpPr>
          <p:nvPr>
            <p:ph type="pic" sz="quarter" idx="18" hasCustomPrompt="1"/>
          </p:nvPr>
        </p:nvSpPr>
        <p:spPr>
          <a:xfrm>
            <a:off x="394335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2" name="Picture Placeholder 4"/>
          <p:cNvSpPr>
            <a:spLocks noGrp="1"/>
          </p:cNvSpPr>
          <p:nvPr>
            <p:ph type="pic" sz="quarter" idx="19" hasCustomPrompt="1"/>
          </p:nvPr>
        </p:nvSpPr>
        <p:spPr>
          <a:xfrm>
            <a:off x="601980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3" name="Picture Placeholder 4"/>
          <p:cNvSpPr>
            <a:spLocks noGrp="1"/>
          </p:cNvSpPr>
          <p:nvPr>
            <p:ph type="pic" sz="quarter" idx="20" hasCustomPrompt="1"/>
          </p:nvPr>
        </p:nvSpPr>
        <p:spPr>
          <a:xfrm>
            <a:off x="809625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4" name="Picture Placeholder 4"/>
          <p:cNvSpPr>
            <a:spLocks noGrp="1"/>
          </p:cNvSpPr>
          <p:nvPr>
            <p:ph type="pic" sz="quarter" idx="21" hasCustomPrompt="1"/>
          </p:nvPr>
        </p:nvSpPr>
        <p:spPr>
          <a:xfrm>
            <a:off x="10172700"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5" name="Picture Placeholder 4"/>
          <p:cNvSpPr>
            <a:spLocks noGrp="1"/>
          </p:cNvSpPr>
          <p:nvPr>
            <p:ph type="pic" sz="quarter" idx="22" hasCustomPrompt="1"/>
          </p:nvPr>
        </p:nvSpPr>
        <p:spPr>
          <a:xfrm>
            <a:off x="186690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6" name="Picture Placeholder 4"/>
          <p:cNvSpPr>
            <a:spLocks noGrp="1"/>
          </p:cNvSpPr>
          <p:nvPr>
            <p:ph type="pic" sz="quarter" idx="23" hasCustomPrompt="1"/>
          </p:nvPr>
        </p:nvSpPr>
        <p:spPr>
          <a:xfrm>
            <a:off x="394335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7" name="Picture Placeholder 4"/>
          <p:cNvSpPr>
            <a:spLocks noGrp="1"/>
          </p:cNvSpPr>
          <p:nvPr>
            <p:ph type="pic" sz="quarter" idx="24" hasCustomPrompt="1"/>
          </p:nvPr>
        </p:nvSpPr>
        <p:spPr>
          <a:xfrm>
            <a:off x="601980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8" name="Picture Placeholder 4"/>
          <p:cNvSpPr>
            <a:spLocks noGrp="1"/>
          </p:cNvSpPr>
          <p:nvPr>
            <p:ph type="pic" sz="quarter" idx="25" hasCustomPrompt="1"/>
          </p:nvPr>
        </p:nvSpPr>
        <p:spPr>
          <a:xfrm>
            <a:off x="809625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9" name="Picture Placeholder 4"/>
          <p:cNvSpPr>
            <a:spLocks noGrp="1"/>
          </p:cNvSpPr>
          <p:nvPr>
            <p:ph type="pic" sz="quarter" idx="26" hasCustomPrompt="1"/>
          </p:nvPr>
        </p:nvSpPr>
        <p:spPr>
          <a:xfrm>
            <a:off x="10172700"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
        <p:nvSpPr>
          <p:cNvPr id="10" name="Picture Placeholder 4"/>
          <p:cNvSpPr>
            <a:spLocks noGrp="1"/>
          </p:cNvSpPr>
          <p:nvPr>
            <p:ph type="pic" sz="quarter" idx="17" hasCustomPrompt="1"/>
          </p:nvPr>
        </p:nvSpPr>
        <p:spPr>
          <a:xfrm>
            <a:off x="186690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1" name="Picture Placeholder 4"/>
          <p:cNvSpPr>
            <a:spLocks noGrp="1"/>
          </p:cNvSpPr>
          <p:nvPr>
            <p:ph type="pic" sz="quarter" idx="18" hasCustomPrompt="1"/>
          </p:nvPr>
        </p:nvSpPr>
        <p:spPr>
          <a:xfrm>
            <a:off x="394335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2" name="Picture Placeholder 4"/>
          <p:cNvSpPr>
            <a:spLocks noGrp="1"/>
          </p:cNvSpPr>
          <p:nvPr>
            <p:ph type="pic" sz="quarter" idx="19" hasCustomPrompt="1"/>
          </p:nvPr>
        </p:nvSpPr>
        <p:spPr>
          <a:xfrm>
            <a:off x="601980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3" name="Picture Placeholder 4"/>
          <p:cNvSpPr>
            <a:spLocks noGrp="1"/>
          </p:cNvSpPr>
          <p:nvPr>
            <p:ph type="pic" sz="quarter" idx="20" hasCustomPrompt="1"/>
          </p:nvPr>
        </p:nvSpPr>
        <p:spPr>
          <a:xfrm>
            <a:off x="809625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14" name="Picture Placeholder 4"/>
          <p:cNvSpPr>
            <a:spLocks noGrp="1"/>
          </p:cNvSpPr>
          <p:nvPr>
            <p:ph type="pic" sz="quarter" idx="21" hasCustomPrompt="1"/>
          </p:nvPr>
        </p:nvSpPr>
        <p:spPr>
          <a:xfrm>
            <a:off x="10172700"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47_Custom Layout">
    <p:spTree>
      <p:nvGrpSpPr>
        <p:cNvPr id="1" name=""/>
        <p:cNvGrpSpPr/>
        <p:nvPr/>
      </p:nvGrpSpPr>
      <p:grpSpPr>
        <a:xfrm>
          <a:off x="0" y="0"/>
          <a:ext cx="0" cy="0"/>
          <a:chOff x="0" y="0"/>
          <a:chExt cx="0" cy="0"/>
        </a:xfrm>
      </p:grpSpPr>
      <p:sp>
        <p:nvSpPr>
          <p:cNvPr id="3" name="Picture Placeholder 4"/>
          <p:cNvSpPr>
            <a:spLocks noGrp="1"/>
          </p:cNvSpPr>
          <p:nvPr>
            <p:ph type="pic" sz="quarter" idx="13" hasCustomPrompt="1"/>
          </p:nvPr>
        </p:nvSpPr>
        <p:spPr>
          <a:xfrm>
            <a:off x="0" y="342900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4" name="Picture Placeholder 4"/>
          <p:cNvSpPr>
            <a:spLocks noGrp="1"/>
          </p:cNvSpPr>
          <p:nvPr>
            <p:ph type="pic" sz="quarter" idx="14" hasCustomPrompt="1"/>
          </p:nvPr>
        </p:nvSpPr>
        <p:spPr>
          <a:xfrm>
            <a:off x="4064000" y="342900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5" name="Picture Placeholder 4"/>
          <p:cNvSpPr>
            <a:spLocks noGrp="1"/>
          </p:cNvSpPr>
          <p:nvPr>
            <p:ph type="pic" sz="quarter" idx="15" hasCustomPrompt="1"/>
          </p:nvPr>
        </p:nvSpPr>
        <p:spPr>
          <a:xfrm>
            <a:off x="8128000" y="342900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9" name="Picture Placeholder 4"/>
          <p:cNvSpPr>
            <a:spLocks noGrp="1"/>
          </p:cNvSpPr>
          <p:nvPr>
            <p:ph type="pic" sz="quarter" idx="16" hasCustomPrompt="1"/>
          </p:nvPr>
        </p:nvSpPr>
        <p:spPr>
          <a:xfrm>
            <a:off x="0" y="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10" name="Picture Placeholder 4"/>
          <p:cNvSpPr>
            <a:spLocks noGrp="1"/>
          </p:cNvSpPr>
          <p:nvPr>
            <p:ph type="pic" sz="quarter" idx="17" hasCustomPrompt="1"/>
          </p:nvPr>
        </p:nvSpPr>
        <p:spPr>
          <a:xfrm>
            <a:off x="4064000" y="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11" name="Picture Placeholder 4"/>
          <p:cNvSpPr>
            <a:spLocks noGrp="1"/>
          </p:cNvSpPr>
          <p:nvPr>
            <p:ph type="pic" sz="quarter" idx="18" hasCustomPrompt="1"/>
          </p:nvPr>
        </p:nvSpPr>
        <p:spPr>
          <a:xfrm>
            <a:off x="8128000" y="0"/>
            <a:ext cx="4064000"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117776207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1_Title Slide">
    <p:spTree>
      <p:nvGrpSpPr>
        <p:cNvPr id="1" name=""/>
        <p:cNvGrpSpPr/>
        <p:nvPr/>
      </p:nvGrpSpPr>
      <p:grpSpPr>
        <a:xfrm>
          <a:off x="0" y="0"/>
          <a:ext cx="0" cy="0"/>
          <a:chOff x="0" y="0"/>
          <a:chExt cx="0" cy="0"/>
        </a:xfrm>
      </p:grpSpPr>
      <p:pic>
        <p:nvPicPr>
          <p:cNvPr id="2" name="Picture 1" descr="iPhone6_mockup_front_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281481" y="997003"/>
            <a:ext cx="3196773" cy="5000340"/>
          </a:xfrm>
          <a:prstGeom prst="rect">
            <a:avLst/>
          </a:prstGeom>
        </p:spPr>
      </p:pic>
      <p:sp>
        <p:nvSpPr>
          <p:cNvPr id="9" name="Picture Placeholder 4"/>
          <p:cNvSpPr>
            <a:spLocks noGrp="1"/>
          </p:cNvSpPr>
          <p:nvPr>
            <p:ph type="pic" sz="quarter" idx="15" hasCustomPrompt="1"/>
          </p:nvPr>
        </p:nvSpPr>
        <p:spPr>
          <a:xfrm>
            <a:off x="5895579" y="1774370"/>
            <a:ext cx="1937655"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10" name="Picture Placeholder 4"/>
          <p:cNvSpPr>
            <a:spLocks noGrp="1"/>
          </p:cNvSpPr>
          <p:nvPr>
            <p:ph type="pic" sz="quarter" idx="16" hasCustomPrompt="1"/>
          </p:nvPr>
        </p:nvSpPr>
        <p:spPr>
          <a:xfrm>
            <a:off x="10450793" y="1774370"/>
            <a:ext cx="1937655"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11" name="Picture Placeholder 4"/>
          <p:cNvSpPr>
            <a:spLocks noGrp="1"/>
          </p:cNvSpPr>
          <p:nvPr>
            <p:ph type="pic" sz="quarter" idx="17" hasCustomPrompt="1"/>
          </p:nvPr>
        </p:nvSpPr>
        <p:spPr>
          <a:xfrm>
            <a:off x="8215592" y="1774370"/>
            <a:ext cx="1937655" cy="34290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6"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23440810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Номер слайда 21"/>
          <p:cNvSpPr txBox="1">
            <a:spLocks/>
          </p:cNvSpPr>
          <p:nvPr userDrawn="1"/>
        </p:nvSpPr>
        <p:spPr>
          <a:xfrm>
            <a:off x="388273" y="65712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smtClean="0"/>
          </a:p>
        </p:txBody>
      </p:sp>
      <p:sp>
        <p:nvSpPr>
          <p:cNvPr id="6" name="Title 4"/>
          <p:cNvSpPr>
            <a:spLocks noGrp="1"/>
          </p:cNvSpPr>
          <p:nvPr>
            <p:ph type="title" hasCustomPrompt="1"/>
          </p:nvPr>
        </p:nvSpPr>
        <p:spPr>
          <a:xfrm>
            <a:off x="1866899" y="4517240"/>
            <a:ext cx="8046357" cy="2438731"/>
          </a:xfrm>
        </p:spPr>
        <p:txBody>
          <a:bodyPr/>
          <a:lstStyle>
            <a:lvl1pPr>
              <a:defRPr sz="5400"/>
            </a:lvl1pPr>
          </a:lstStyle>
          <a:p>
            <a:r>
              <a:rPr lang="en-US" dirty="0" smtClean="0"/>
              <a:t>CLICK TO EDIT MASTER TITLE STYLE</a:t>
            </a:r>
            <a:endParaRPr 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6_Title Slide">
    <p:spTree>
      <p:nvGrpSpPr>
        <p:cNvPr id="1" name=""/>
        <p:cNvGrpSpPr/>
        <p:nvPr/>
      </p:nvGrpSpPr>
      <p:grpSpPr>
        <a:xfrm>
          <a:off x="0" y="0"/>
          <a:ext cx="0" cy="0"/>
          <a:chOff x="0" y="0"/>
          <a:chExt cx="0" cy="0"/>
        </a:xfrm>
      </p:grpSpPr>
      <p:grpSp>
        <p:nvGrpSpPr>
          <p:cNvPr id="6" name="Группа 38"/>
          <p:cNvGrpSpPr/>
          <p:nvPr userDrawn="1"/>
        </p:nvGrpSpPr>
        <p:grpSpPr>
          <a:xfrm>
            <a:off x="1880353" y="2416058"/>
            <a:ext cx="2530932" cy="5052118"/>
            <a:chOff x="3421706" y="1143000"/>
            <a:chExt cx="2530932" cy="5052117"/>
          </a:xfrm>
        </p:grpSpPr>
        <p:sp>
          <p:nvSpPr>
            <p:cNvPr id="7"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8"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9"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0"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1"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2" name="Овал 44"/>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3"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4"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5"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grpSp>
      <p:sp>
        <p:nvSpPr>
          <p:cNvPr id="39" name="Picture Placeholder 4"/>
          <p:cNvSpPr>
            <a:spLocks noGrp="1"/>
          </p:cNvSpPr>
          <p:nvPr>
            <p:ph type="pic" sz="quarter" idx="16" hasCustomPrompt="1"/>
          </p:nvPr>
        </p:nvSpPr>
        <p:spPr>
          <a:xfrm>
            <a:off x="2060654" y="3049287"/>
            <a:ext cx="2164306" cy="3834975"/>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grpSp>
        <p:nvGrpSpPr>
          <p:cNvPr id="17" name="Группа 38"/>
          <p:cNvGrpSpPr/>
          <p:nvPr userDrawn="1"/>
        </p:nvGrpSpPr>
        <p:grpSpPr>
          <a:xfrm>
            <a:off x="4846436" y="2416058"/>
            <a:ext cx="2530932" cy="5052118"/>
            <a:chOff x="3421706" y="1143000"/>
            <a:chExt cx="2530932" cy="5052117"/>
          </a:xfrm>
        </p:grpSpPr>
        <p:sp>
          <p:nvSpPr>
            <p:cNvPr id="18"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9"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0"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1"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2"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3" name="Овал 44"/>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4"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5"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26"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grpSp>
      <p:grpSp>
        <p:nvGrpSpPr>
          <p:cNvPr id="28" name="Группа 38"/>
          <p:cNvGrpSpPr/>
          <p:nvPr userDrawn="1"/>
        </p:nvGrpSpPr>
        <p:grpSpPr>
          <a:xfrm>
            <a:off x="7810774" y="2416058"/>
            <a:ext cx="2530932" cy="5052118"/>
            <a:chOff x="3421706" y="1143000"/>
            <a:chExt cx="2530932" cy="5052117"/>
          </a:xfrm>
        </p:grpSpPr>
        <p:sp>
          <p:nvSpPr>
            <p:cNvPr id="29" name="Скругленный прямоугольник 39"/>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0" name="Скругленный прямоугольник 40"/>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1" name="Скругленный прямоугольник 41"/>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2" name="Скругленный прямоугольник 42"/>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3" name="Скругленный прямоугольник 43"/>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4" name="Овал 44"/>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5" name="Скругленный прямоугольник 45"/>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6" name="Овал 46"/>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37" name="Овал 47"/>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grpSp>
      <p:sp>
        <p:nvSpPr>
          <p:cNvPr id="40" name="Picture Placeholder 4"/>
          <p:cNvSpPr>
            <a:spLocks noGrp="1"/>
          </p:cNvSpPr>
          <p:nvPr>
            <p:ph type="pic" sz="quarter" idx="17" hasCustomPrompt="1"/>
          </p:nvPr>
        </p:nvSpPr>
        <p:spPr>
          <a:xfrm>
            <a:off x="5031337" y="3049287"/>
            <a:ext cx="2164306" cy="3834975"/>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41" name="Picture Placeholder 4"/>
          <p:cNvSpPr>
            <a:spLocks noGrp="1"/>
          </p:cNvSpPr>
          <p:nvPr>
            <p:ph type="pic" sz="quarter" idx="18" hasCustomPrompt="1"/>
          </p:nvPr>
        </p:nvSpPr>
        <p:spPr>
          <a:xfrm>
            <a:off x="7990292" y="3049287"/>
            <a:ext cx="2164306" cy="3834975"/>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1148091430"/>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43_Title Slide">
    <p:spTree>
      <p:nvGrpSpPr>
        <p:cNvPr id="1" name=""/>
        <p:cNvGrpSpPr/>
        <p:nvPr/>
      </p:nvGrpSpPr>
      <p:grpSpPr>
        <a:xfrm>
          <a:off x="0" y="0"/>
          <a:ext cx="0" cy="0"/>
          <a:chOff x="0" y="0"/>
          <a:chExt cx="0" cy="0"/>
        </a:xfrm>
      </p:grpSpPr>
      <p:grpSp>
        <p:nvGrpSpPr>
          <p:cNvPr id="6" name="Группа 1"/>
          <p:cNvGrpSpPr/>
          <p:nvPr userDrawn="1"/>
        </p:nvGrpSpPr>
        <p:grpSpPr>
          <a:xfrm>
            <a:off x="2856630" y="2482435"/>
            <a:ext cx="6508847" cy="5800291"/>
            <a:chOff x="2856622" y="1248719"/>
            <a:chExt cx="6508847" cy="5800291"/>
          </a:xfrm>
        </p:grpSpPr>
        <p:sp>
          <p:nvSpPr>
            <p:cNvPr id="7" name="Скругленный прямоугольник 29"/>
            <p:cNvSpPr/>
            <p:nvPr userDrawn="1"/>
          </p:nvSpPr>
          <p:spPr>
            <a:xfrm>
              <a:off x="8012184" y="1248719"/>
              <a:ext cx="605828" cy="361324"/>
            </a:xfrm>
            <a:prstGeom prst="roundRect">
              <a:avLst/>
            </a:prstGeom>
            <a:solidFill>
              <a:schemeClr val="tx1">
                <a:lumMod val="75000"/>
                <a:lumOff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8" name="Скругленный прямоугольник 30"/>
            <p:cNvSpPr/>
            <p:nvPr userDrawn="1"/>
          </p:nvSpPr>
          <p:spPr>
            <a:xfrm>
              <a:off x="8759641" y="1828800"/>
              <a:ext cx="605828" cy="914400"/>
            </a:xfrm>
            <a:prstGeom prst="roundRect">
              <a:avLst/>
            </a:prstGeom>
            <a:solidFill>
              <a:schemeClr val="tx1">
                <a:lumMod val="75000"/>
                <a:lumOff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9" name="Полилиния 26"/>
            <p:cNvSpPr/>
            <p:nvPr userDrawn="1"/>
          </p:nvSpPr>
          <p:spPr>
            <a:xfrm>
              <a:off x="2856622" y="1273391"/>
              <a:ext cx="6480361" cy="5775619"/>
            </a:xfrm>
            <a:custGeom>
              <a:avLst/>
              <a:gdLst>
                <a:gd name="connsiteX0" fmla="*/ 511175 w 12820651"/>
                <a:gd name="connsiteY0" fmla="*/ 0 h 11520489"/>
                <a:gd name="connsiteX1" fmla="*/ 12317413 w 12820651"/>
                <a:gd name="connsiteY1" fmla="*/ 0 h 11520489"/>
                <a:gd name="connsiteX2" fmla="*/ 12322175 w 12820651"/>
                <a:gd name="connsiteY2" fmla="*/ 0 h 11520489"/>
                <a:gd name="connsiteX3" fmla="*/ 12322175 w 12820651"/>
                <a:gd name="connsiteY3" fmla="*/ 480 h 11520489"/>
                <a:gd name="connsiteX4" fmla="*/ 12418833 w 12820651"/>
                <a:gd name="connsiteY4" fmla="*/ 10224 h 11520489"/>
                <a:gd name="connsiteX5" fmla="*/ 12820651 w 12820651"/>
                <a:gd name="connsiteY5" fmla="*/ 503238 h 11520489"/>
                <a:gd name="connsiteX6" fmla="*/ 12818549 w 12820651"/>
                <a:gd name="connsiteY6" fmla="*/ 527051 h 11520489"/>
                <a:gd name="connsiteX7" fmla="*/ 12820651 w 12820651"/>
                <a:gd name="connsiteY7" fmla="*/ 527051 h 11520489"/>
                <a:gd name="connsiteX8" fmla="*/ 12820651 w 12820651"/>
                <a:gd name="connsiteY8" fmla="*/ 11520489 h 11520489"/>
                <a:gd name="connsiteX9" fmla="*/ 0 w 12820651"/>
                <a:gd name="connsiteY9" fmla="*/ 11520489 h 11520489"/>
                <a:gd name="connsiteX10" fmla="*/ 0 w 12820651"/>
                <a:gd name="connsiteY10" fmla="*/ 527051 h 11520489"/>
                <a:gd name="connsiteX11" fmla="*/ 2401 w 12820651"/>
                <a:gd name="connsiteY11" fmla="*/ 527051 h 11520489"/>
                <a:gd name="connsiteX12" fmla="*/ 0 w 12820651"/>
                <a:gd name="connsiteY12" fmla="*/ 503239 h 11520489"/>
                <a:gd name="connsiteX13" fmla="*/ 503238 w 12820651"/>
                <a:gd name="connsiteY13" fmla="*/ 1 h 11520489"/>
                <a:gd name="connsiteX14" fmla="*/ 511175 w 12820651"/>
                <a:gd name="connsiteY14" fmla="*/ 801 h 1152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820651" h="11520489">
                  <a:moveTo>
                    <a:pt x="511175" y="0"/>
                  </a:moveTo>
                  <a:lnTo>
                    <a:pt x="12317413" y="0"/>
                  </a:lnTo>
                  <a:lnTo>
                    <a:pt x="12322175" y="0"/>
                  </a:lnTo>
                  <a:lnTo>
                    <a:pt x="12322175" y="480"/>
                  </a:lnTo>
                  <a:lnTo>
                    <a:pt x="12418833" y="10224"/>
                  </a:lnTo>
                  <a:cubicBezTo>
                    <a:pt x="12648149" y="57149"/>
                    <a:pt x="12820651" y="260049"/>
                    <a:pt x="12820651" y="503238"/>
                  </a:cubicBezTo>
                  <a:lnTo>
                    <a:pt x="12818549" y="527051"/>
                  </a:lnTo>
                  <a:lnTo>
                    <a:pt x="12820651" y="527051"/>
                  </a:lnTo>
                  <a:lnTo>
                    <a:pt x="12820651" y="11520489"/>
                  </a:lnTo>
                  <a:lnTo>
                    <a:pt x="0" y="11520489"/>
                  </a:lnTo>
                  <a:lnTo>
                    <a:pt x="0" y="527051"/>
                  </a:lnTo>
                  <a:lnTo>
                    <a:pt x="2401" y="527051"/>
                  </a:lnTo>
                  <a:lnTo>
                    <a:pt x="0" y="503239"/>
                  </a:lnTo>
                  <a:cubicBezTo>
                    <a:pt x="0" y="225308"/>
                    <a:pt x="225308" y="1"/>
                    <a:pt x="503238" y="1"/>
                  </a:cubicBezTo>
                  <a:lnTo>
                    <a:pt x="511175" y="801"/>
                  </a:lnTo>
                  <a:close/>
                </a:path>
              </a:pathLst>
            </a:cu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0" name="Овал 48"/>
            <p:cNvSpPr/>
            <p:nvPr userDrawn="1"/>
          </p:nvSpPr>
          <p:spPr>
            <a:xfrm flipH="1">
              <a:off x="6042354" y="1608203"/>
              <a:ext cx="108896" cy="1062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grpSp>
      <p:sp>
        <p:nvSpPr>
          <p:cNvPr id="11" name="Picture Placeholder 4"/>
          <p:cNvSpPr>
            <a:spLocks noGrp="1"/>
          </p:cNvSpPr>
          <p:nvPr>
            <p:ph type="pic" sz="quarter" idx="16" hasCustomPrompt="1"/>
          </p:nvPr>
        </p:nvSpPr>
        <p:spPr>
          <a:xfrm>
            <a:off x="3561704" y="3280612"/>
            <a:ext cx="5056315" cy="7180744"/>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12"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61917274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44_Title Slide">
    <p:spTree>
      <p:nvGrpSpPr>
        <p:cNvPr id="1" name=""/>
        <p:cNvGrpSpPr/>
        <p:nvPr/>
      </p:nvGrpSpPr>
      <p:grpSpPr>
        <a:xfrm>
          <a:off x="0" y="0"/>
          <a:ext cx="0" cy="0"/>
          <a:chOff x="0" y="0"/>
          <a:chExt cx="0" cy="0"/>
        </a:xfrm>
      </p:grpSpPr>
      <p:grpSp>
        <p:nvGrpSpPr>
          <p:cNvPr id="6" name="Группа 1"/>
          <p:cNvGrpSpPr/>
          <p:nvPr userDrawn="1"/>
        </p:nvGrpSpPr>
        <p:grpSpPr>
          <a:xfrm rot="10800000">
            <a:off x="2885116" y="-1478212"/>
            <a:ext cx="6480361" cy="5800291"/>
            <a:chOff x="2856622" y="1248719"/>
            <a:chExt cx="6480361" cy="5800291"/>
          </a:xfrm>
        </p:grpSpPr>
        <p:sp>
          <p:nvSpPr>
            <p:cNvPr id="7" name="Скругленный прямоугольник 29"/>
            <p:cNvSpPr/>
            <p:nvPr userDrawn="1"/>
          </p:nvSpPr>
          <p:spPr>
            <a:xfrm>
              <a:off x="8012184" y="1248719"/>
              <a:ext cx="605828" cy="361324"/>
            </a:xfrm>
            <a:prstGeom prst="roundRect">
              <a:avLst/>
            </a:prstGeom>
            <a:solidFill>
              <a:schemeClr val="tx1">
                <a:lumMod val="75000"/>
                <a:lumOff val="2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9" name="Полилиния 26"/>
            <p:cNvSpPr/>
            <p:nvPr userDrawn="1"/>
          </p:nvSpPr>
          <p:spPr>
            <a:xfrm>
              <a:off x="2856622" y="1273391"/>
              <a:ext cx="6480361" cy="5775619"/>
            </a:xfrm>
            <a:custGeom>
              <a:avLst/>
              <a:gdLst>
                <a:gd name="connsiteX0" fmla="*/ 511175 w 12820651"/>
                <a:gd name="connsiteY0" fmla="*/ 0 h 11520489"/>
                <a:gd name="connsiteX1" fmla="*/ 12317413 w 12820651"/>
                <a:gd name="connsiteY1" fmla="*/ 0 h 11520489"/>
                <a:gd name="connsiteX2" fmla="*/ 12322175 w 12820651"/>
                <a:gd name="connsiteY2" fmla="*/ 0 h 11520489"/>
                <a:gd name="connsiteX3" fmla="*/ 12322175 w 12820651"/>
                <a:gd name="connsiteY3" fmla="*/ 480 h 11520489"/>
                <a:gd name="connsiteX4" fmla="*/ 12418833 w 12820651"/>
                <a:gd name="connsiteY4" fmla="*/ 10224 h 11520489"/>
                <a:gd name="connsiteX5" fmla="*/ 12820651 w 12820651"/>
                <a:gd name="connsiteY5" fmla="*/ 503238 h 11520489"/>
                <a:gd name="connsiteX6" fmla="*/ 12818549 w 12820651"/>
                <a:gd name="connsiteY6" fmla="*/ 527051 h 11520489"/>
                <a:gd name="connsiteX7" fmla="*/ 12820651 w 12820651"/>
                <a:gd name="connsiteY7" fmla="*/ 527051 h 11520489"/>
                <a:gd name="connsiteX8" fmla="*/ 12820651 w 12820651"/>
                <a:gd name="connsiteY8" fmla="*/ 11520489 h 11520489"/>
                <a:gd name="connsiteX9" fmla="*/ 0 w 12820651"/>
                <a:gd name="connsiteY9" fmla="*/ 11520489 h 11520489"/>
                <a:gd name="connsiteX10" fmla="*/ 0 w 12820651"/>
                <a:gd name="connsiteY10" fmla="*/ 527051 h 11520489"/>
                <a:gd name="connsiteX11" fmla="*/ 2401 w 12820651"/>
                <a:gd name="connsiteY11" fmla="*/ 527051 h 11520489"/>
                <a:gd name="connsiteX12" fmla="*/ 0 w 12820651"/>
                <a:gd name="connsiteY12" fmla="*/ 503239 h 11520489"/>
                <a:gd name="connsiteX13" fmla="*/ 503238 w 12820651"/>
                <a:gd name="connsiteY13" fmla="*/ 1 h 11520489"/>
                <a:gd name="connsiteX14" fmla="*/ 511175 w 12820651"/>
                <a:gd name="connsiteY14" fmla="*/ 801 h 1152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820651" h="11520489">
                  <a:moveTo>
                    <a:pt x="511175" y="0"/>
                  </a:moveTo>
                  <a:lnTo>
                    <a:pt x="12317413" y="0"/>
                  </a:lnTo>
                  <a:lnTo>
                    <a:pt x="12322175" y="0"/>
                  </a:lnTo>
                  <a:lnTo>
                    <a:pt x="12322175" y="480"/>
                  </a:lnTo>
                  <a:lnTo>
                    <a:pt x="12418833" y="10224"/>
                  </a:lnTo>
                  <a:cubicBezTo>
                    <a:pt x="12648149" y="57149"/>
                    <a:pt x="12820651" y="260049"/>
                    <a:pt x="12820651" y="503238"/>
                  </a:cubicBezTo>
                  <a:lnTo>
                    <a:pt x="12818549" y="527051"/>
                  </a:lnTo>
                  <a:lnTo>
                    <a:pt x="12820651" y="527051"/>
                  </a:lnTo>
                  <a:lnTo>
                    <a:pt x="12820651" y="11520489"/>
                  </a:lnTo>
                  <a:lnTo>
                    <a:pt x="0" y="11520489"/>
                  </a:lnTo>
                  <a:lnTo>
                    <a:pt x="0" y="527051"/>
                  </a:lnTo>
                  <a:lnTo>
                    <a:pt x="2401" y="527051"/>
                  </a:lnTo>
                  <a:lnTo>
                    <a:pt x="0" y="503239"/>
                  </a:lnTo>
                  <a:cubicBezTo>
                    <a:pt x="0" y="225308"/>
                    <a:pt x="225308" y="1"/>
                    <a:pt x="503238" y="1"/>
                  </a:cubicBezTo>
                  <a:lnTo>
                    <a:pt x="511175" y="801"/>
                  </a:lnTo>
                  <a:close/>
                </a:path>
              </a:pathLst>
            </a:cu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sp>
          <p:nvSpPr>
            <p:cNvPr id="10" name="Овал 48"/>
            <p:cNvSpPr/>
            <p:nvPr userDrawn="1"/>
          </p:nvSpPr>
          <p:spPr>
            <a:xfrm flipH="1">
              <a:off x="5870285" y="1407581"/>
              <a:ext cx="453034" cy="442226"/>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p>
          </p:txBody>
        </p:sp>
      </p:grpSp>
      <p:sp>
        <p:nvSpPr>
          <p:cNvPr id="8" name="Picture Placeholder 4"/>
          <p:cNvSpPr>
            <a:spLocks noGrp="1"/>
          </p:cNvSpPr>
          <p:nvPr>
            <p:ph type="pic" sz="quarter" idx="16" hasCustomPrompt="1"/>
          </p:nvPr>
        </p:nvSpPr>
        <p:spPr>
          <a:xfrm>
            <a:off x="3561704" y="-3615044"/>
            <a:ext cx="5056315" cy="7180744"/>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178172754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50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0" y="950512"/>
            <a:ext cx="2552720" cy="5204300"/>
          </a:xfrm>
          <a:prstGeom prst="rect">
            <a:avLst/>
          </a:prstGeom>
        </p:spPr>
      </p:pic>
      <p:sp>
        <p:nvSpPr>
          <p:cNvPr id="5" name="Picture Placeholder 4"/>
          <p:cNvSpPr>
            <a:spLocks noGrp="1"/>
          </p:cNvSpPr>
          <p:nvPr>
            <p:ph type="pic" sz="quarter" idx="17" hasCustomPrompt="1"/>
          </p:nvPr>
        </p:nvSpPr>
        <p:spPr>
          <a:xfrm>
            <a:off x="6265361" y="1608404"/>
            <a:ext cx="2226632" cy="3920532"/>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9"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14129" y="950512"/>
            <a:ext cx="2552720" cy="5204300"/>
          </a:xfrm>
          <a:prstGeom prst="rect">
            <a:avLst/>
          </a:prstGeom>
        </p:spPr>
      </p:pic>
      <p:sp>
        <p:nvSpPr>
          <p:cNvPr id="11" name="Picture Placeholder 4"/>
          <p:cNvSpPr>
            <a:spLocks noGrp="1"/>
          </p:cNvSpPr>
          <p:nvPr>
            <p:ph type="pic" sz="quarter" idx="18" hasCustomPrompt="1"/>
          </p:nvPr>
        </p:nvSpPr>
        <p:spPr>
          <a:xfrm>
            <a:off x="9183490" y="1608404"/>
            <a:ext cx="2226632" cy="3920532"/>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736702205"/>
      </p:ext>
    </p:extLst>
  </p:cSld>
  <p:clrMapOvr>
    <a:masterClrMapping/>
  </p:clrMapOvr>
  <p:extLst mod="1">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52_Title Slide">
    <p:spTree>
      <p:nvGrpSpPr>
        <p:cNvPr id="1" name=""/>
        <p:cNvGrpSpPr/>
        <p:nvPr/>
      </p:nvGrpSpPr>
      <p:grpSpPr>
        <a:xfrm>
          <a:off x="0" y="0"/>
          <a:ext cx="0" cy="0"/>
          <a:chOff x="0" y="0"/>
          <a:chExt cx="0" cy="0"/>
        </a:xfrm>
      </p:grpSpPr>
      <p:sp>
        <p:nvSpPr>
          <p:cNvPr id="5" name="Picture Placeholder 2"/>
          <p:cNvSpPr>
            <a:spLocks noGrp="1"/>
          </p:cNvSpPr>
          <p:nvPr>
            <p:ph type="pic" sz="quarter" idx="17" hasCustomPrompt="1"/>
          </p:nvPr>
        </p:nvSpPr>
        <p:spPr>
          <a:xfrm>
            <a:off x="7232810" y="2968272"/>
            <a:ext cx="1538402" cy="2730998"/>
          </a:xfrm>
          <a:prstGeom prst="roundRect">
            <a:avLst>
              <a:gd name="adj" fmla="val 0"/>
            </a:avLst>
          </a:prstGeom>
          <a:pattFill prst="pct5">
            <a:fgClr>
              <a:schemeClr val="tx1"/>
            </a:fgClr>
            <a:bgClr>
              <a:schemeClr val="bg1">
                <a:lumMod val="85000"/>
              </a:schemeClr>
            </a:bgClr>
          </a:pattFill>
          <a:effectLst>
            <a:outerShdw blurRad="38100" sx="102000" sy="102000" algn="ctr" rotWithShape="0">
              <a:prstClr val="black">
                <a:alpha val="10000"/>
              </a:prstClr>
            </a:outerShdw>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6" name="Picture Placeholder 2"/>
          <p:cNvSpPr>
            <a:spLocks noGrp="1"/>
          </p:cNvSpPr>
          <p:nvPr>
            <p:ph type="pic" sz="quarter" idx="11" hasCustomPrompt="1"/>
          </p:nvPr>
        </p:nvSpPr>
        <p:spPr>
          <a:xfrm>
            <a:off x="3573186" y="2968272"/>
            <a:ext cx="1538402" cy="2730998"/>
          </a:xfrm>
          <a:prstGeom prst="roundRect">
            <a:avLst>
              <a:gd name="adj" fmla="val 0"/>
            </a:avLst>
          </a:prstGeom>
          <a:pattFill prst="pct5">
            <a:fgClr>
              <a:schemeClr val="tx1"/>
            </a:fgClr>
            <a:bgClr>
              <a:schemeClr val="bg1">
                <a:lumMod val="85000"/>
              </a:schemeClr>
            </a:bgClr>
          </a:pattFill>
          <a:effectLst>
            <a:outerShdw blurRad="38100" sx="102000" sy="102000" algn="ctr" rotWithShape="0">
              <a:prstClr val="black">
                <a:alpha val="10000"/>
              </a:prstClr>
            </a:outerShdw>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7" name="Picture Placeholder 2"/>
          <p:cNvSpPr>
            <a:spLocks noGrp="1"/>
          </p:cNvSpPr>
          <p:nvPr>
            <p:ph type="pic" sz="quarter" idx="13" hasCustomPrompt="1"/>
          </p:nvPr>
        </p:nvSpPr>
        <p:spPr>
          <a:xfrm>
            <a:off x="1866900" y="2968272"/>
            <a:ext cx="1538402" cy="2730998"/>
          </a:xfrm>
          <a:prstGeom prst="roundRect">
            <a:avLst>
              <a:gd name="adj" fmla="val 0"/>
            </a:avLst>
          </a:prstGeom>
          <a:pattFill prst="pct5">
            <a:fgClr>
              <a:schemeClr val="tx1"/>
            </a:fgClr>
            <a:bgClr>
              <a:schemeClr val="bg1">
                <a:lumMod val="85000"/>
              </a:schemeClr>
            </a:bgClr>
          </a:pattFill>
          <a:effectLst>
            <a:outerShdw blurRad="38100" sx="102000" sy="102000" algn="ctr" rotWithShape="0">
              <a:prstClr val="black">
                <a:alpha val="10000"/>
              </a:prstClr>
            </a:outerShdw>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0" name="Picture Placeholder 2"/>
          <p:cNvSpPr>
            <a:spLocks noGrp="1"/>
          </p:cNvSpPr>
          <p:nvPr>
            <p:ph type="pic" sz="quarter" idx="16" hasCustomPrompt="1"/>
          </p:nvPr>
        </p:nvSpPr>
        <p:spPr>
          <a:xfrm>
            <a:off x="8939098" y="2968272"/>
            <a:ext cx="1538402" cy="2730998"/>
          </a:xfrm>
          <a:prstGeom prst="roundRect">
            <a:avLst>
              <a:gd name="adj" fmla="val 0"/>
            </a:avLst>
          </a:prstGeom>
          <a:pattFill prst="pct5">
            <a:fgClr>
              <a:schemeClr val="tx1"/>
            </a:fgClr>
            <a:bgClr>
              <a:schemeClr val="bg1">
                <a:lumMod val="85000"/>
              </a:schemeClr>
            </a:bgClr>
          </a:pattFill>
          <a:effectLst>
            <a:outerShdw blurRad="38100" sx="102000" sy="102000" algn="ctr" rotWithShape="0">
              <a:prstClr val="black">
                <a:alpha val="10000"/>
              </a:prstClr>
            </a:outerShdw>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83075" y="2510678"/>
            <a:ext cx="1781850" cy="3632707"/>
          </a:xfrm>
          <a:prstGeom prst="rect">
            <a:avLst/>
          </a:prstGeom>
          <a:effectLst/>
        </p:spPr>
      </p:pic>
      <p:sp>
        <p:nvSpPr>
          <p:cNvPr id="12" name="Picture Placeholder 2"/>
          <p:cNvSpPr>
            <a:spLocks noGrp="1"/>
          </p:cNvSpPr>
          <p:nvPr>
            <p:ph type="pic" sz="quarter" idx="12" hasCustomPrompt="1"/>
          </p:nvPr>
        </p:nvSpPr>
        <p:spPr>
          <a:xfrm>
            <a:off x="5403872" y="2968272"/>
            <a:ext cx="1538402" cy="2730998"/>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4"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21524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00"/>
                                        <p:tgtEl>
                                          <p:spTgt spid="7"/>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0" grpId="0" animBg="1"/>
    </p:bldLst>
  </p:timing>
  <p:extLst mod="1">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53_Title Slid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8911" y="1556538"/>
            <a:ext cx="2179621" cy="4443652"/>
          </a:xfrm>
          <a:prstGeom prst="rect">
            <a:avLst/>
          </a:prstGeom>
          <a:effectLst/>
        </p:spPr>
      </p:pic>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374854" y="1294664"/>
            <a:ext cx="2354068" cy="4679611"/>
          </a:xfrm>
          <a:prstGeom prst="rect">
            <a:avLst/>
          </a:prstGeom>
          <a:effectLst/>
        </p:spPr>
      </p:pic>
      <p:sp>
        <p:nvSpPr>
          <p:cNvPr id="17" name="Picture Placeholder 2"/>
          <p:cNvSpPr>
            <a:spLocks noGrp="1"/>
          </p:cNvSpPr>
          <p:nvPr>
            <p:ph type="pic" sz="quarter" idx="12" hasCustomPrompt="1"/>
          </p:nvPr>
        </p:nvSpPr>
        <p:spPr>
          <a:xfrm>
            <a:off x="9093198" y="2108814"/>
            <a:ext cx="1898127" cy="3362437"/>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8" name="Picture Placeholder 2"/>
          <p:cNvSpPr>
            <a:spLocks noGrp="1"/>
          </p:cNvSpPr>
          <p:nvPr>
            <p:ph type="pic" sz="quarter" idx="13" hasCustomPrompt="1"/>
          </p:nvPr>
        </p:nvSpPr>
        <p:spPr>
          <a:xfrm>
            <a:off x="6458642" y="1716517"/>
            <a:ext cx="2189830" cy="3887716"/>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9" name="Rectangle 18"/>
          <p:cNvSpPr/>
          <p:nvPr userDrawn="1"/>
        </p:nvSpPr>
        <p:spPr>
          <a:xfrm>
            <a:off x="7228993" y="1522692"/>
            <a:ext cx="660400" cy="133927"/>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098536629"/>
      </p:ext>
    </p:extLst>
  </p:cSld>
  <p:clrMapOvr>
    <a:masterClrMapping/>
  </p:clrMapOvr>
  <p:extLst mod="1">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55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731" y="-963827"/>
            <a:ext cx="5339879" cy="9127998"/>
          </a:xfrm>
          <a:prstGeom prst="rect">
            <a:avLst/>
          </a:prstGeom>
          <a:effectLst/>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79775" y="1512392"/>
            <a:ext cx="1942648" cy="3960529"/>
          </a:xfrm>
          <a:prstGeom prst="rect">
            <a:avLst/>
          </a:prstGeom>
          <a:effectLst/>
        </p:spPr>
      </p:pic>
      <p:sp>
        <p:nvSpPr>
          <p:cNvPr id="12" name="Picture Placeholder 2"/>
          <p:cNvSpPr>
            <a:spLocks noGrp="1"/>
          </p:cNvSpPr>
          <p:nvPr>
            <p:ph type="pic" sz="quarter" idx="12" hasCustomPrompt="1"/>
          </p:nvPr>
        </p:nvSpPr>
        <p:spPr>
          <a:xfrm>
            <a:off x="7578377" y="1999166"/>
            <a:ext cx="1727361" cy="3007952"/>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5"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00818155"/>
      </p:ext>
    </p:extLst>
  </p:cSld>
  <p:clrMapOvr>
    <a:masterClrMapping/>
  </p:clrMapOvr>
  <p:extLst mod="1">
    <p:ext uri="{DCECCB84-F9BA-43D5-87BE-67443E8EF086}">
      <p15:sldGuideLst xmlns:p15="http://schemas.microsoft.com/office/powerpoint/2012/main">
        <p15:guide id="6" pos="3840">
          <p15:clr>
            <a:srgbClr val="FBAE40"/>
          </p15:clr>
        </p15:guide>
        <p15:guide id="8" pos="6552">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56_Title Slide">
    <p:spTree>
      <p:nvGrpSpPr>
        <p:cNvPr id="1" name=""/>
        <p:cNvGrpSpPr/>
        <p:nvPr/>
      </p:nvGrpSpPr>
      <p:grpSpPr>
        <a:xfrm>
          <a:off x="0" y="0"/>
          <a:ext cx="0" cy="0"/>
          <a:chOff x="0" y="0"/>
          <a:chExt cx="0" cy="0"/>
        </a:xfrm>
      </p:grpSpPr>
      <p:sp>
        <p:nvSpPr>
          <p:cNvPr id="5" name="Picture Placeholder 2"/>
          <p:cNvSpPr>
            <a:spLocks noGrp="1"/>
          </p:cNvSpPr>
          <p:nvPr>
            <p:ph type="pic" sz="quarter" idx="11" hasCustomPrompt="1"/>
          </p:nvPr>
        </p:nvSpPr>
        <p:spPr>
          <a:xfrm>
            <a:off x="3300984" y="4215384"/>
            <a:ext cx="2093976" cy="3721608"/>
          </a:xfrm>
          <a:prstGeom prst="rect">
            <a:avLst/>
          </a:prstGeom>
          <a:pattFill prst="pct5">
            <a:fgClr>
              <a:schemeClr val="tx1"/>
            </a:fgClr>
            <a:bgClr>
              <a:schemeClr val="bg1">
                <a:lumMod val="85000"/>
              </a:schemeClr>
            </a:bgClr>
          </a:pattFill>
          <a:effectLst>
            <a:outerShdw blurRad="38100" dist="76200" dir="8100000" algn="tr" rotWithShape="0">
              <a:prstClr val="black">
                <a:alpha val="6000"/>
              </a:prstClr>
            </a:outerShdw>
          </a:effectLst>
          <a:scene3d>
            <a:camera prst="orthographicFront">
              <a:rot lat="2400000" lon="2400000" rev="3600000"/>
            </a:camera>
            <a:lightRig rig="threePt" dir="t"/>
          </a:scene3d>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sp>
        <p:nvSpPr>
          <p:cNvPr id="6" name="Picture Placeholder 2"/>
          <p:cNvSpPr>
            <a:spLocks noGrp="1"/>
          </p:cNvSpPr>
          <p:nvPr>
            <p:ph type="pic" sz="quarter" idx="12" hasCustomPrompt="1"/>
          </p:nvPr>
        </p:nvSpPr>
        <p:spPr>
          <a:xfrm>
            <a:off x="5112553" y="3076055"/>
            <a:ext cx="2093976" cy="3721608"/>
          </a:xfrm>
          <a:prstGeom prst="rect">
            <a:avLst/>
          </a:prstGeom>
          <a:pattFill prst="pct5">
            <a:fgClr>
              <a:schemeClr val="tx1"/>
            </a:fgClr>
            <a:bgClr>
              <a:schemeClr val="bg1">
                <a:lumMod val="85000"/>
              </a:schemeClr>
            </a:bgClr>
          </a:pattFill>
          <a:effectLst>
            <a:outerShdw blurRad="38100" dist="76200" dir="8100000" algn="tr" rotWithShape="0">
              <a:prstClr val="black">
                <a:alpha val="6000"/>
              </a:prstClr>
            </a:outerShdw>
          </a:effectLst>
          <a:scene3d>
            <a:camera prst="orthographicFront">
              <a:rot lat="2400000" lon="2400000" rev="3600000"/>
            </a:camera>
            <a:lightRig rig="threePt" dir="t"/>
          </a:scene3d>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sp>
        <p:nvSpPr>
          <p:cNvPr id="7" name="Picture Placeholder 2"/>
          <p:cNvSpPr>
            <a:spLocks noGrp="1"/>
          </p:cNvSpPr>
          <p:nvPr>
            <p:ph type="pic" sz="quarter" idx="14" hasCustomPrompt="1"/>
          </p:nvPr>
        </p:nvSpPr>
        <p:spPr>
          <a:xfrm>
            <a:off x="8685085" y="820709"/>
            <a:ext cx="2093976" cy="3721608"/>
          </a:xfrm>
          <a:prstGeom prst="rect">
            <a:avLst/>
          </a:prstGeom>
          <a:pattFill prst="pct5">
            <a:fgClr>
              <a:schemeClr val="tx1"/>
            </a:fgClr>
            <a:bgClr>
              <a:schemeClr val="bg1">
                <a:lumMod val="85000"/>
              </a:schemeClr>
            </a:bgClr>
          </a:pattFill>
          <a:effectLst>
            <a:outerShdw blurRad="38100" dist="76200" dir="8100000" algn="tr" rotWithShape="0">
              <a:prstClr val="black">
                <a:alpha val="6000"/>
              </a:prstClr>
            </a:outerShdw>
          </a:effectLst>
          <a:scene3d>
            <a:camera prst="orthographicFront">
              <a:rot lat="2400000" lon="2400000" rev="3600000"/>
            </a:camera>
            <a:lightRig rig="threePt" dir="t"/>
          </a:scene3d>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sp>
        <p:nvSpPr>
          <p:cNvPr id="8" name="Picture Placeholder 2"/>
          <p:cNvSpPr>
            <a:spLocks noGrp="1"/>
          </p:cNvSpPr>
          <p:nvPr>
            <p:ph type="pic" sz="quarter" idx="15" hasCustomPrompt="1"/>
          </p:nvPr>
        </p:nvSpPr>
        <p:spPr>
          <a:xfrm>
            <a:off x="10487042" y="-311247"/>
            <a:ext cx="2093976" cy="3721608"/>
          </a:xfrm>
          <a:prstGeom prst="rect">
            <a:avLst/>
          </a:prstGeom>
          <a:pattFill prst="pct5">
            <a:fgClr>
              <a:schemeClr val="tx1"/>
            </a:fgClr>
            <a:bgClr>
              <a:schemeClr val="bg1">
                <a:lumMod val="85000"/>
              </a:schemeClr>
            </a:bgClr>
          </a:pattFill>
          <a:effectLst>
            <a:outerShdw blurRad="38100" dist="76200" dir="8100000" algn="tr" rotWithShape="0">
              <a:prstClr val="black">
                <a:alpha val="6000"/>
              </a:prstClr>
            </a:outerShdw>
          </a:effectLst>
          <a:scene3d>
            <a:camera prst="orthographicFront">
              <a:rot lat="2400000" lon="2400000" rev="3600000"/>
            </a:camera>
            <a:lightRig rig="threePt" dir="t"/>
          </a:scene3d>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44161" y="2213356"/>
            <a:ext cx="5203862" cy="3360312"/>
          </a:xfrm>
          <a:prstGeom prst="rect">
            <a:avLst/>
          </a:prstGeom>
        </p:spPr>
      </p:pic>
      <p:sp>
        <p:nvSpPr>
          <p:cNvPr id="13" name="Picture Placeholder 2"/>
          <p:cNvSpPr>
            <a:spLocks noGrp="1"/>
          </p:cNvSpPr>
          <p:nvPr>
            <p:ph type="pic" sz="quarter" idx="13" hasCustomPrompt="1"/>
          </p:nvPr>
        </p:nvSpPr>
        <p:spPr>
          <a:xfrm>
            <a:off x="7016275" y="1791063"/>
            <a:ext cx="1901952" cy="3931920"/>
          </a:xfrm>
          <a:prstGeom prst="rect">
            <a:avLst/>
          </a:prstGeom>
          <a:pattFill prst="pct5">
            <a:fgClr>
              <a:schemeClr val="tx1"/>
            </a:fgClr>
            <a:bgClr>
              <a:schemeClr val="bg1">
                <a:lumMod val="85000"/>
              </a:schemeClr>
            </a:bgClr>
          </a:pattFill>
          <a:effectLst/>
          <a:scene3d>
            <a:camera prst="orthographicFront">
              <a:rot lat="2400000" lon="2400000" rev="3630000"/>
            </a:camera>
            <a:lightRig rig="threePt" dir="t"/>
          </a:scene3d>
          <a:sp3d/>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sp>
        <p:nvSpPr>
          <p:cNvPr id="10"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74717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grpId="0" nodeType="withEffect">
                                  <p:stCondLst>
                                    <p:cond delay="15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20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25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300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3" grpId="0" animBg="1"/>
    </p:bldLst>
  </p:timing>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57_Title Slide">
    <p:spTree>
      <p:nvGrpSpPr>
        <p:cNvPr id="1" name=""/>
        <p:cNvGrpSpPr/>
        <p:nvPr/>
      </p:nvGrpSpPr>
      <p:grpSpPr>
        <a:xfrm>
          <a:off x="0" y="0"/>
          <a:ext cx="0" cy="0"/>
          <a:chOff x="0" y="0"/>
          <a:chExt cx="0" cy="0"/>
        </a:xfrm>
      </p:grpSpPr>
      <p:pic>
        <p:nvPicPr>
          <p:cNvPr id="36" name="Picture 3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1096" y="-677528"/>
            <a:ext cx="2179780" cy="4258277"/>
          </a:xfrm>
          <a:prstGeom prst="rect">
            <a:avLst/>
          </a:prstGeom>
        </p:spPr>
      </p:pic>
      <p:pic>
        <p:nvPicPr>
          <p:cNvPr id="37" name="Picture 3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17066" y="1094122"/>
            <a:ext cx="2179780" cy="4258277"/>
          </a:xfrm>
          <a:prstGeom prst="rect">
            <a:avLst/>
          </a:prstGeom>
        </p:spPr>
      </p:pic>
      <p:pic>
        <p:nvPicPr>
          <p:cNvPr id="38" name="Picture 3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40720" y="-392322"/>
            <a:ext cx="2179780" cy="4258277"/>
          </a:xfrm>
          <a:prstGeom prst="rect">
            <a:avLst/>
          </a:prstGeom>
        </p:spPr>
      </p:pic>
      <p:sp>
        <p:nvSpPr>
          <p:cNvPr id="33" name="Picture Placeholder 2"/>
          <p:cNvSpPr>
            <a:spLocks noGrp="1"/>
          </p:cNvSpPr>
          <p:nvPr>
            <p:ph type="pic" sz="quarter" idx="11" hasCustomPrompt="1"/>
          </p:nvPr>
        </p:nvSpPr>
        <p:spPr>
          <a:xfrm>
            <a:off x="5624731" y="-22859"/>
            <a:ext cx="1659300" cy="2948940"/>
          </a:xfrm>
          <a:prstGeom prst="rect">
            <a:avLst/>
          </a:prstGeom>
          <a:pattFill prst="pct5">
            <a:fgClr>
              <a:schemeClr val="tx1"/>
            </a:fgClr>
            <a:bgClr>
              <a:schemeClr val="bg1">
                <a:lumMod val="85000"/>
              </a:schemeClr>
            </a:bgClr>
          </a:pattFill>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34" name="Picture Placeholder 2"/>
          <p:cNvSpPr>
            <a:spLocks noGrp="1"/>
          </p:cNvSpPr>
          <p:nvPr>
            <p:ph type="pic" sz="quarter" idx="12" hasCustomPrompt="1"/>
          </p:nvPr>
        </p:nvSpPr>
        <p:spPr>
          <a:xfrm>
            <a:off x="7677728" y="1748790"/>
            <a:ext cx="1659300" cy="2948940"/>
          </a:xfrm>
          <a:prstGeom prst="rect">
            <a:avLst/>
          </a:prstGeom>
          <a:pattFill prst="pct5">
            <a:fgClr>
              <a:schemeClr val="tx1"/>
            </a:fgClr>
            <a:bgClr>
              <a:schemeClr val="bg1">
                <a:lumMod val="85000"/>
              </a:schemeClr>
            </a:bgClr>
          </a:pattFill>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35" name="Picture Placeholder 2"/>
          <p:cNvSpPr>
            <a:spLocks noGrp="1"/>
          </p:cNvSpPr>
          <p:nvPr>
            <p:ph type="pic" sz="quarter" idx="13" hasCustomPrompt="1"/>
          </p:nvPr>
        </p:nvSpPr>
        <p:spPr>
          <a:xfrm>
            <a:off x="9703999" y="262890"/>
            <a:ext cx="1659300" cy="2948940"/>
          </a:xfrm>
          <a:prstGeom prst="rect">
            <a:avLst/>
          </a:prstGeom>
          <a:pattFill prst="pct5">
            <a:fgClr>
              <a:schemeClr val="tx1"/>
            </a:fgClr>
            <a:bgClr>
              <a:schemeClr val="bg1">
                <a:lumMod val="85000"/>
              </a:schemeClr>
            </a:bgClr>
          </a:pattFill>
          <a:effectLst/>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8"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939402246"/>
      </p:ext>
    </p:extLst>
  </p:cSld>
  <p:clrMapOvr>
    <a:masterClrMapping/>
  </p:clrMapOvr>
  <p:extLst mod="1">
    <p:ext uri="{DCECCB84-F9BA-43D5-87BE-67443E8EF086}">
      <p15:sldGuideLst xmlns:p15="http://schemas.microsoft.com/office/powerpoint/2012/main">
        <p15:guide id="3" pos="7248">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58_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9069616" y="628716"/>
            <a:ext cx="4939393" cy="6858000"/>
          </a:xfrm>
          <a:prstGeom prst="rect">
            <a:avLst/>
          </a:prstGeom>
          <a:effectLst/>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65088" y="2191658"/>
            <a:ext cx="1998958" cy="4075330"/>
          </a:xfrm>
          <a:prstGeom prst="rect">
            <a:avLst/>
          </a:prstGeom>
          <a:effectLst/>
        </p:spPr>
      </p:pic>
      <p:pic>
        <p:nvPicPr>
          <p:cNvPr id="14" name="Picture 1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77619" y="1941731"/>
            <a:ext cx="2175811" cy="4325257"/>
          </a:xfrm>
          <a:prstGeom prst="rect">
            <a:avLst/>
          </a:prstGeom>
          <a:effectLst/>
        </p:spPr>
      </p:pic>
      <p:pic>
        <p:nvPicPr>
          <p:cNvPr id="15" name="Picture 1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587908" y="4040025"/>
            <a:ext cx="1243445" cy="2404317"/>
          </a:xfrm>
          <a:prstGeom prst="rect">
            <a:avLst/>
          </a:prstGeom>
          <a:effectLst/>
        </p:spPr>
      </p:pic>
      <p:sp>
        <p:nvSpPr>
          <p:cNvPr id="8" name="Picture Placeholder 2"/>
          <p:cNvSpPr>
            <a:spLocks noGrp="1"/>
          </p:cNvSpPr>
          <p:nvPr>
            <p:ph type="pic" sz="quarter" idx="12" hasCustomPrompt="1"/>
          </p:nvPr>
        </p:nvSpPr>
        <p:spPr>
          <a:xfrm>
            <a:off x="5894174" y="2693775"/>
            <a:ext cx="1771047" cy="3113308"/>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9" name="Picture Placeholder 2"/>
          <p:cNvSpPr>
            <a:spLocks noGrp="1"/>
          </p:cNvSpPr>
          <p:nvPr>
            <p:ph type="pic" sz="quarter" idx="13" hasCustomPrompt="1"/>
          </p:nvPr>
        </p:nvSpPr>
        <p:spPr>
          <a:xfrm>
            <a:off x="3265039" y="2323070"/>
            <a:ext cx="2001318" cy="3574077"/>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0" name="Picture Placeholder 2"/>
          <p:cNvSpPr>
            <a:spLocks noGrp="1"/>
          </p:cNvSpPr>
          <p:nvPr>
            <p:ph type="pic" sz="quarter" idx="14" hasCustomPrompt="1"/>
          </p:nvPr>
        </p:nvSpPr>
        <p:spPr>
          <a:xfrm>
            <a:off x="1822122" y="4762702"/>
            <a:ext cx="774384" cy="963299"/>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1" name="Picture Placeholder 2"/>
          <p:cNvSpPr>
            <a:spLocks noGrp="1"/>
          </p:cNvSpPr>
          <p:nvPr>
            <p:ph type="pic" sz="quarter" idx="15" hasCustomPrompt="1"/>
          </p:nvPr>
        </p:nvSpPr>
        <p:spPr>
          <a:xfrm>
            <a:off x="8872151" y="2075937"/>
            <a:ext cx="5278351" cy="3965530"/>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2" name="Rectangle 1"/>
          <p:cNvSpPr/>
          <p:nvPr userDrawn="1"/>
        </p:nvSpPr>
        <p:spPr>
          <a:xfrm>
            <a:off x="3904735" y="2154587"/>
            <a:ext cx="691979" cy="131412"/>
          </a:xfrm>
          <a:prstGeom prst="rect">
            <a:avLst/>
          </a:prstGeom>
          <a:solidFill>
            <a:srgbClr val="F4F4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1910483"/>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smtClean="0"/>
          </a:p>
        </p:txBody>
      </p:sp>
      <p:cxnSp>
        <p:nvCxnSpPr>
          <p:cNvPr id="6" name="Straight Connector 5"/>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itle 4"/>
          <p:cNvSpPr>
            <a:spLocks noGrp="1"/>
          </p:cNvSpPr>
          <p:nvPr>
            <p:ph type="title" hasCustomPrompt="1"/>
          </p:nvPr>
        </p:nvSpPr>
        <p:spPr>
          <a:xfrm>
            <a:off x="1866900" y="996124"/>
            <a:ext cx="4229100" cy="1621619"/>
          </a:xfrm>
        </p:spPr>
        <p:txBody>
          <a:bodyPr/>
          <a:lstStyle>
            <a:lvl1pPr>
              <a:defRPr sz="3600"/>
            </a:lvl1pPr>
          </a:lstStyle>
          <a:p>
            <a:r>
              <a:rPr lang="en-US" dirty="0" smtClean="0"/>
              <a:t>CLICK TO EDIT MASTER TITLE STYLE</a:t>
            </a:r>
            <a:endParaRPr 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59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6799" y="3416531"/>
            <a:ext cx="10058400" cy="6030254"/>
          </a:xfrm>
          <a:prstGeom prst="rect">
            <a:avLst/>
          </a:prstGeom>
          <a:effectLst/>
        </p:spPr>
      </p:pic>
      <p:sp>
        <p:nvSpPr>
          <p:cNvPr id="9" name="Picture Placeholder 2"/>
          <p:cNvSpPr>
            <a:spLocks noGrp="1"/>
          </p:cNvSpPr>
          <p:nvPr>
            <p:ph type="pic" sz="quarter" idx="12" hasCustomPrompt="1"/>
          </p:nvPr>
        </p:nvSpPr>
        <p:spPr>
          <a:xfrm>
            <a:off x="2235209" y="3875315"/>
            <a:ext cx="7725220" cy="4795158"/>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7"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22588160"/>
      </p:ext>
    </p:extLst>
  </p:cSld>
  <p:clrMapOvr>
    <a:masterClrMapping/>
  </p:clrMapOvr>
  <p:extLst mod="1">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60_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43536" y="1831343"/>
            <a:ext cx="6641556" cy="3899528"/>
          </a:xfrm>
          <a:prstGeom prst="rect">
            <a:avLst/>
          </a:prstGeom>
          <a:effectLst/>
        </p:spPr>
      </p:pic>
      <p:sp>
        <p:nvSpPr>
          <p:cNvPr id="6" name="Picture Placeholder 2"/>
          <p:cNvSpPr>
            <a:spLocks noGrp="1"/>
          </p:cNvSpPr>
          <p:nvPr>
            <p:ph type="pic" sz="quarter" idx="12" hasCustomPrompt="1"/>
          </p:nvPr>
        </p:nvSpPr>
        <p:spPr>
          <a:xfrm>
            <a:off x="6151157" y="2075607"/>
            <a:ext cx="5026766" cy="3163953"/>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28" name="Rectangle 27"/>
          <p:cNvSpPr/>
          <p:nvPr userDrawn="1"/>
        </p:nvSpPr>
        <p:spPr>
          <a:xfrm>
            <a:off x="8294358" y="5373428"/>
            <a:ext cx="660400" cy="138910"/>
          </a:xfrm>
          <a:prstGeom prst="rect">
            <a:avLst/>
          </a:prstGeom>
          <a:solidFill>
            <a:srgbClr val="1F1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899668015"/>
      </p:ext>
    </p:extLst>
  </p:cSld>
  <p:clrMapOvr>
    <a:masterClrMapping/>
  </p:clrMapOvr>
  <p:extLst mod="1">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61_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6957098" y="106731"/>
            <a:ext cx="4939393" cy="6858000"/>
          </a:xfrm>
          <a:prstGeom prst="rect">
            <a:avLst/>
          </a:prstGeom>
          <a:effectLst/>
        </p:spPr>
      </p:pic>
      <p:sp>
        <p:nvSpPr>
          <p:cNvPr id="11" name="Picture Placeholder 2"/>
          <p:cNvSpPr>
            <a:spLocks noGrp="1"/>
          </p:cNvSpPr>
          <p:nvPr>
            <p:ph type="pic" sz="quarter" idx="15" hasCustomPrompt="1"/>
          </p:nvPr>
        </p:nvSpPr>
        <p:spPr>
          <a:xfrm>
            <a:off x="6767585" y="1546000"/>
            <a:ext cx="5278351" cy="3965530"/>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4"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624040755"/>
      </p:ext>
    </p:extLst>
  </p:cSld>
  <p:clrMapOvr>
    <a:masterClrMapping/>
  </p:clrMapOvr>
  <p:extLst mod="1">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62_Title Slid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3664" y="1689423"/>
            <a:ext cx="2042125" cy="3948638"/>
          </a:xfrm>
          <a:prstGeom prst="rect">
            <a:avLst/>
          </a:prstGeom>
          <a:effectLst/>
        </p:spPr>
      </p:pic>
      <p:sp>
        <p:nvSpPr>
          <p:cNvPr id="10" name="Picture Placeholder 2"/>
          <p:cNvSpPr>
            <a:spLocks noGrp="1"/>
          </p:cNvSpPr>
          <p:nvPr>
            <p:ph type="pic" sz="quarter" idx="14" hasCustomPrompt="1"/>
          </p:nvPr>
        </p:nvSpPr>
        <p:spPr>
          <a:xfrm>
            <a:off x="6379227" y="2862332"/>
            <a:ext cx="1271780" cy="1582037"/>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418952" y="1689423"/>
            <a:ext cx="2042125" cy="3948638"/>
          </a:xfrm>
          <a:prstGeom prst="rect">
            <a:avLst/>
          </a:prstGeom>
          <a:effectLst/>
        </p:spPr>
      </p:pic>
      <p:sp>
        <p:nvSpPr>
          <p:cNvPr id="19" name="Picture Placeholder 2"/>
          <p:cNvSpPr>
            <a:spLocks noGrp="1"/>
          </p:cNvSpPr>
          <p:nvPr>
            <p:ph type="pic" sz="quarter" idx="16" hasCustomPrompt="1"/>
          </p:nvPr>
        </p:nvSpPr>
        <p:spPr>
          <a:xfrm>
            <a:off x="9814515" y="2862332"/>
            <a:ext cx="1271780" cy="1582037"/>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9202" y="1491991"/>
            <a:ext cx="2246337" cy="4343502"/>
          </a:xfrm>
          <a:prstGeom prst="rect">
            <a:avLst/>
          </a:prstGeom>
          <a:effectLst/>
        </p:spPr>
      </p:pic>
      <p:sp>
        <p:nvSpPr>
          <p:cNvPr id="17" name="Picture Placeholder 2"/>
          <p:cNvSpPr>
            <a:spLocks noGrp="1"/>
          </p:cNvSpPr>
          <p:nvPr>
            <p:ph type="pic" sz="quarter" idx="15" hasCustomPrompt="1"/>
          </p:nvPr>
        </p:nvSpPr>
        <p:spPr>
          <a:xfrm>
            <a:off x="8033282" y="2783230"/>
            <a:ext cx="1398958" cy="1740241"/>
          </a:xfrm>
          <a:prstGeom prst="rect">
            <a:avLst/>
          </a:prstGeom>
          <a:pattFill prst="pct5">
            <a:fgClr>
              <a:schemeClr val="tx1"/>
            </a:fgClr>
            <a:bgClr>
              <a:schemeClr val="bg1">
                <a:lumMod val="85000"/>
              </a:schemeClr>
            </a:bgClr>
          </a:patt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12"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1647243979"/>
      </p:ext>
    </p:extLst>
  </p:cSld>
  <p:clrMapOvr>
    <a:masterClrMapping/>
  </p:clrMapOvr>
  <p:extLst mod="1">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436124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50_Custom Layout">
    <p:spTree>
      <p:nvGrpSpPr>
        <p:cNvPr id="1" name=""/>
        <p:cNvGrpSpPr/>
        <p:nvPr/>
      </p:nvGrpSpPr>
      <p:grpSpPr>
        <a:xfrm>
          <a:off x="0" y="0"/>
          <a:ext cx="0" cy="0"/>
          <a:chOff x="0" y="0"/>
          <a:chExt cx="0" cy="0"/>
        </a:xfrm>
      </p:grpSpPr>
      <p:sp>
        <p:nvSpPr>
          <p:cNvPr id="4" name="Picture Placeholder 4"/>
          <p:cNvSpPr>
            <a:spLocks noGrp="1"/>
          </p:cNvSpPr>
          <p:nvPr>
            <p:ph type="pic" sz="quarter" idx="13" hasCustomPrompt="1"/>
          </p:nvPr>
        </p:nvSpPr>
        <p:spPr>
          <a:xfrm>
            <a:off x="0" y="3314700"/>
            <a:ext cx="4064000" cy="35433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5" name="Picture Placeholder 4"/>
          <p:cNvSpPr>
            <a:spLocks noGrp="1"/>
          </p:cNvSpPr>
          <p:nvPr>
            <p:ph type="pic" sz="quarter" idx="14" hasCustomPrompt="1"/>
          </p:nvPr>
        </p:nvSpPr>
        <p:spPr>
          <a:xfrm>
            <a:off x="4064000" y="3314700"/>
            <a:ext cx="4064000" cy="35433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6" name="Picture Placeholder 4"/>
          <p:cNvSpPr>
            <a:spLocks noGrp="1"/>
          </p:cNvSpPr>
          <p:nvPr>
            <p:ph type="pic" sz="quarter" idx="15" hasCustomPrompt="1"/>
          </p:nvPr>
        </p:nvSpPr>
        <p:spPr>
          <a:xfrm>
            <a:off x="8128000" y="3314700"/>
            <a:ext cx="4064000" cy="35433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7" name="Title 4"/>
          <p:cNvSpPr>
            <a:spLocks noGrp="1"/>
          </p:cNvSpPr>
          <p:nvPr>
            <p:ph type="title" hasCustomPrompt="1"/>
          </p:nvPr>
        </p:nvSpPr>
        <p:spPr>
          <a:xfrm>
            <a:off x="1866900" y="1000025"/>
            <a:ext cx="4229100" cy="1621619"/>
          </a:xfrm>
        </p:spPr>
        <p:txBody>
          <a:bodyPr/>
          <a:lstStyle>
            <a:lvl1pPr>
              <a:defRPr sz="3600"/>
            </a:lvl1pPr>
          </a:lstStyle>
          <a:p>
            <a:r>
              <a:rPr lang="en-US" dirty="0" smtClean="0"/>
              <a:t>CLICK TO EDIT MASTER TITLE STYLE</a:t>
            </a:r>
            <a:endParaRPr lang="en-US" dirty="0"/>
          </a:p>
        </p:txBody>
      </p:sp>
    </p:spTree>
    <p:extLst>
      <p:ext uri="{BB962C8B-B14F-4D97-AF65-F5344CB8AC3E}">
        <p14:creationId xmlns:p14="http://schemas.microsoft.com/office/powerpoint/2010/main" val="208053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userDrawn="1">
  <p:cSld name="51_Custom Layout">
    <p:spTree>
      <p:nvGrpSpPr>
        <p:cNvPr id="1" name=""/>
        <p:cNvGrpSpPr/>
        <p:nvPr/>
      </p:nvGrpSpPr>
      <p:grpSpPr>
        <a:xfrm>
          <a:off x="0" y="0"/>
          <a:ext cx="0" cy="0"/>
          <a:chOff x="0" y="0"/>
          <a:chExt cx="0" cy="0"/>
        </a:xfrm>
      </p:grpSpPr>
      <p:sp>
        <p:nvSpPr>
          <p:cNvPr id="4" name="Picture Placeholder 4"/>
          <p:cNvSpPr>
            <a:spLocks noGrp="1"/>
          </p:cNvSpPr>
          <p:nvPr>
            <p:ph type="pic" sz="quarter" idx="13" hasCustomPrompt="1"/>
          </p:nvPr>
        </p:nvSpPr>
        <p:spPr>
          <a:xfrm>
            <a:off x="0" y="0"/>
            <a:ext cx="6096000" cy="34417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7" name="Picture Placeholder 4"/>
          <p:cNvSpPr>
            <a:spLocks noGrp="1"/>
          </p:cNvSpPr>
          <p:nvPr>
            <p:ph type="pic" sz="quarter" idx="14" hasCustomPrompt="1"/>
          </p:nvPr>
        </p:nvSpPr>
        <p:spPr>
          <a:xfrm>
            <a:off x="6096000" y="0"/>
            <a:ext cx="6096000" cy="34417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3562590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52_Custom Layout">
    <p:spTree>
      <p:nvGrpSpPr>
        <p:cNvPr id="1" name=""/>
        <p:cNvGrpSpPr/>
        <p:nvPr/>
      </p:nvGrpSpPr>
      <p:grpSpPr>
        <a:xfrm>
          <a:off x="0" y="0"/>
          <a:ext cx="0" cy="0"/>
          <a:chOff x="0" y="0"/>
          <a:chExt cx="0" cy="0"/>
        </a:xfrm>
      </p:grpSpPr>
      <p:sp>
        <p:nvSpPr>
          <p:cNvPr id="4" name="Picture Placeholder 4"/>
          <p:cNvSpPr>
            <a:spLocks noGrp="1"/>
          </p:cNvSpPr>
          <p:nvPr>
            <p:ph type="pic" sz="quarter" idx="13" hasCustomPrompt="1"/>
          </p:nvPr>
        </p:nvSpPr>
        <p:spPr>
          <a:xfrm>
            <a:off x="0" y="3416300"/>
            <a:ext cx="6096000" cy="34417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7" name="Picture Placeholder 4"/>
          <p:cNvSpPr>
            <a:spLocks noGrp="1"/>
          </p:cNvSpPr>
          <p:nvPr>
            <p:ph type="pic" sz="quarter" idx="14" hasCustomPrompt="1"/>
          </p:nvPr>
        </p:nvSpPr>
        <p:spPr>
          <a:xfrm>
            <a:off x="6096000" y="3416300"/>
            <a:ext cx="6096000" cy="34417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213904403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userDrawn="1">
  <p:cSld name="53_Custom Layout">
    <p:spTree>
      <p:nvGrpSpPr>
        <p:cNvPr id="1" name=""/>
        <p:cNvGrpSpPr/>
        <p:nvPr/>
      </p:nvGrpSpPr>
      <p:grpSpPr>
        <a:xfrm>
          <a:off x="0" y="0"/>
          <a:ext cx="0" cy="0"/>
          <a:chOff x="0" y="0"/>
          <a:chExt cx="0" cy="0"/>
        </a:xfrm>
      </p:grpSpPr>
      <p:sp>
        <p:nvSpPr>
          <p:cNvPr id="4" name="Picture Placeholder 4"/>
          <p:cNvSpPr>
            <a:spLocks noGrp="1"/>
          </p:cNvSpPr>
          <p:nvPr>
            <p:ph type="pic" sz="quarter" idx="13" hasCustomPrompt="1"/>
          </p:nvPr>
        </p:nvSpPr>
        <p:spPr>
          <a:xfrm>
            <a:off x="0" y="3416300"/>
            <a:ext cx="6096000" cy="3441700"/>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7" name="Picture Placeholder 4"/>
          <p:cNvSpPr>
            <a:spLocks noGrp="1"/>
          </p:cNvSpPr>
          <p:nvPr>
            <p:ph type="pic" sz="quarter" idx="14" hasCustomPrompt="1"/>
          </p:nvPr>
        </p:nvSpPr>
        <p:spPr>
          <a:xfrm>
            <a:off x="0" y="-12192"/>
            <a:ext cx="6096000" cy="3428492"/>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50738867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54_Custom Layout">
    <p:spTree>
      <p:nvGrpSpPr>
        <p:cNvPr id="1" name=""/>
        <p:cNvGrpSpPr/>
        <p:nvPr/>
      </p:nvGrpSpPr>
      <p:grpSpPr>
        <a:xfrm>
          <a:off x="0" y="0"/>
          <a:ext cx="0" cy="0"/>
          <a:chOff x="0" y="0"/>
          <a:chExt cx="0" cy="0"/>
        </a:xfrm>
      </p:grpSpPr>
      <p:sp>
        <p:nvSpPr>
          <p:cNvPr id="4" name="Picture Placeholder 4"/>
          <p:cNvSpPr>
            <a:spLocks noGrp="1"/>
          </p:cNvSpPr>
          <p:nvPr>
            <p:ph type="pic" sz="quarter" idx="13" hasCustomPrompt="1"/>
          </p:nvPr>
        </p:nvSpPr>
        <p:spPr>
          <a:xfrm>
            <a:off x="6096000" y="3367532"/>
            <a:ext cx="6096000" cy="3490468"/>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
        <p:nvSpPr>
          <p:cNvPr id="7" name="Picture Placeholder 4"/>
          <p:cNvSpPr>
            <a:spLocks noGrp="1"/>
          </p:cNvSpPr>
          <p:nvPr>
            <p:ph type="pic" sz="quarter" idx="14" hasCustomPrompt="1"/>
          </p:nvPr>
        </p:nvSpPr>
        <p:spPr>
          <a:xfrm>
            <a:off x="6096000" y="-12192"/>
            <a:ext cx="6096000" cy="3379724"/>
          </a:xfrm>
          <a:prstGeom prst="rect">
            <a:avLst/>
          </a:prstGeom>
          <a:pattFill prst="pct5">
            <a:fgClr>
              <a:schemeClr val="bg1">
                <a:lumMod val="65000"/>
              </a:schemeClr>
            </a:fgClr>
            <a:bgClr>
              <a:schemeClr val="bg1"/>
            </a:bgClr>
          </a:pattFill>
        </p:spPr>
        <p:txBody>
          <a:bodyPr wrap="square" anchor="ctr">
            <a:noAutofit/>
          </a:bodyPr>
          <a:lstStyle>
            <a:lvl1pPr algn="ctr">
              <a:defRPr sz="1200"/>
            </a:lvl1pPr>
          </a:lstStyle>
          <a:p>
            <a:r>
              <a:rPr lang="en-US" dirty="0"/>
              <a:t>Drag &amp; Drop Picture</a:t>
            </a:r>
          </a:p>
        </p:txBody>
      </p:sp>
    </p:spTree>
    <p:extLst>
      <p:ext uri="{BB962C8B-B14F-4D97-AF65-F5344CB8AC3E}">
        <p14:creationId xmlns:p14="http://schemas.microsoft.com/office/powerpoint/2010/main" val="64739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smtClean="0"/>
              <a:t>Drag &amp; Drop Image</a:t>
            </a:r>
            <a:endParaRPr lang="en-US" dirty="0"/>
          </a:p>
        </p:txBody>
      </p:sp>
      <p:sp>
        <p:nvSpPr>
          <p:cNvPr id="5"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bg1">
                    <a:alpha val="70000"/>
                  </a:schemeClr>
                </a:solidFill>
              </a:rPr>
              <a:pPr/>
              <a:t>‹#›</a:t>
            </a:fld>
            <a:endParaRPr lang="en-US" dirty="0" smtClean="0">
              <a:solidFill>
                <a:schemeClr val="bg1">
                  <a:alpha val="70000"/>
                </a:schemeClr>
              </a:solidFill>
            </a:endParaRPr>
          </a:p>
        </p:txBody>
      </p:sp>
      <p:cxnSp>
        <p:nvCxnSpPr>
          <p:cNvPr id="6" name="Straight Connector 5"/>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itle 4"/>
          <p:cNvSpPr>
            <a:spLocks noGrp="1"/>
          </p:cNvSpPr>
          <p:nvPr>
            <p:ph type="title" hasCustomPrompt="1"/>
          </p:nvPr>
        </p:nvSpPr>
        <p:spPr>
          <a:xfrm>
            <a:off x="1866900" y="996124"/>
            <a:ext cx="4229100" cy="1621619"/>
          </a:xfrm>
        </p:spPr>
        <p:txBody>
          <a:bodyPr/>
          <a:lstStyle>
            <a:lvl1pPr>
              <a:defRPr sz="3600">
                <a:solidFill>
                  <a:schemeClr val="bg1"/>
                </a:solidFill>
              </a:defRPr>
            </a:lvl1pPr>
          </a:lstStyle>
          <a:p>
            <a:r>
              <a:rPr lang="en-US" dirty="0" smtClean="0"/>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sz="1000"/>
            </a:lvl1p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2500438"/>
            <a:ext cx="4229100" cy="1857123"/>
          </a:xfrm>
        </p:spPr>
        <p:txBody>
          <a:body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smtClean="0"/>
          </a:p>
        </p:txBody>
      </p:sp>
      <p:sp>
        <p:nvSpPr>
          <p:cNvPr id="5" name="Title 4"/>
          <p:cNvSpPr>
            <a:spLocks noGrp="1"/>
          </p:cNvSpPr>
          <p:nvPr>
            <p:ph type="title" hasCustomPrompt="1"/>
          </p:nvPr>
        </p:nvSpPr>
        <p:spPr>
          <a:xfrm>
            <a:off x="1866900" y="2618190"/>
            <a:ext cx="4229100" cy="1621619"/>
          </a:xfrm>
        </p:spPr>
        <p:txBody>
          <a:bodyPr/>
          <a:lstStyle>
            <a:lvl1pPr>
              <a:defRPr sz="3600"/>
            </a:lvl1p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70" Type="http://schemas.openxmlformats.org/officeDocument/2006/relationships/theme" Target="../theme/theme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66900" y="994934"/>
            <a:ext cx="9753600" cy="1487862"/>
          </a:xfrm>
          <a:prstGeom prst="rect">
            <a:avLst/>
          </a:prstGeom>
          <a:effectLst/>
        </p:spPr>
        <p:txBody>
          <a:bodyPr vert="horz" lIns="0" tIns="192024" rIns="0" bIns="0" rtlCol="0" anchor="t" anchorCtr="0">
            <a:noAutofit/>
          </a:bodyPr>
          <a:lstStyle/>
          <a:p>
            <a:r>
              <a:rPr lang="en-US" dirty="0" smtClean="0"/>
              <a:t>YOUR TITLE HERE</a:t>
            </a:r>
            <a:endParaRPr lang="en-US" dirty="0"/>
          </a:p>
        </p:txBody>
      </p:sp>
      <p:sp>
        <p:nvSpPr>
          <p:cNvPr id="6" name="Номер слайда 21"/>
          <p:cNvSpPr>
            <a:spLocks noGrp="1"/>
          </p:cNvSpPr>
          <p:nvPr>
            <p:ph type="sldNum" sz="quarter" idx="4"/>
          </p:nvPr>
        </p:nvSpPr>
        <p:spPr>
          <a:xfrm>
            <a:off x="235873" y="6418877"/>
            <a:ext cx="513735" cy="227164"/>
          </a:xfrm>
          <a:prstGeom prst="rect">
            <a:avLst/>
          </a:prstGeom>
          <a:noFill/>
        </p:spPr>
        <p:txBody>
          <a:bodyPr vert="horz" lIns="0" tIns="0" rIns="0" bIns="0" rtlCol="0" anchor="ctr"/>
          <a:lstStyle>
            <a:lvl1pPr algn="ctr">
              <a:defRPr sz="1000" b="0" i="0">
                <a:solidFill>
                  <a:schemeClr val="tx1">
                    <a:alpha val="70000"/>
                  </a:schemeClr>
                </a:solidFill>
                <a:latin typeface="Montserrat Medium" charset="0"/>
                <a:ea typeface="Montserrat Medium" charset="0"/>
                <a:cs typeface="Montserrat Medium" charset="0"/>
              </a:defRPr>
            </a:lvl1pPr>
          </a:lstStyle>
          <a:p>
            <a:fld id="{D8D877B3-D348-4611-9BDB-C5374591D951}" type="slidenum">
              <a:rPr lang="en-US" smtClean="0"/>
              <a:pPr/>
              <a:t>‹#›</a:t>
            </a:fld>
            <a:endParaRPr lang="en-US" dirty="0" smtClean="0"/>
          </a:p>
        </p:txBody>
      </p:sp>
      <p:sp>
        <p:nvSpPr>
          <p:cNvPr id="11" name="Text Placeholder 10"/>
          <p:cNvSpPr>
            <a:spLocks noGrp="1"/>
          </p:cNvSpPr>
          <p:nvPr>
            <p:ph type="body" idx="1"/>
          </p:nvPr>
        </p:nvSpPr>
        <p:spPr>
          <a:xfrm>
            <a:off x="1866900" y="2514600"/>
            <a:ext cx="9753600" cy="3110442"/>
          </a:xfrm>
          <a:prstGeom prst="rect">
            <a:avLst/>
          </a:prstGeom>
        </p:spPr>
        <p:txBody>
          <a:bodyPr vert="horz" lIns="0" tIns="45720" rIns="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9" name="Straight Connector 8"/>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08" r:id="rId1"/>
    <p:sldLayoutId id="2147484018" r:id="rId2"/>
    <p:sldLayoutId id="2147484009" r:id="rId3"/>
    <p:sldLayoutId id="2147484023" r:id="rId4"/>
    <p:sldLayoutId id="2147484035" r:id="rId5"/>
    <p:sldLayoutId id="2147484022" r:id="rId6"/>
    <p:sldLayoutId id="2147484043" r:id="rId7"/>
    <p:sldLayoutId id="2147484010" r:id="rId8"/>
    <p:sldLayoutId id="2147484011" r:id="rId9"/>
    <p:sldLayoutId id="2147484012" r:id="rId10"/>
    <p:sldLayoutId id="2147484052" r:id="rId11"/>
    <p:sldLayoutId id="2147484053" r:id="rId12"/>
    <p:sldLayoutId id="2147484054" r:id="rId13"/>
    <p:sldLayoutId id="2147484019" r:id="rId14"/>
    <p:sldLayoutId id="2147484013" r:id="rId15"/>
    <p:sldLayoutId id="2147484014" r:id="rId16"/>
    <p:sldLayoutId id="2147484015" r:id="rId17"/>
    <p:sldLayoutId id="2147484016" r:id="rId18"/>
    <p:sldLayoutId id="2147484017" r:id="rId19"/>
    <p:sldLayoutId id="2147484020" r:id="rId20"/>
    <p:sldLayoutId id="2147484021" r:id="rId21"/>
    <p:sldLayoutId id="2147484024" r:id="rId22"/>
    <p:sldLayoutId id="2147484025" r:id="rId23"/>
    <p:sldLayoutId id="2147484026" r:id="rId24"/>
    <p:sldLayoutId id="2147484027" r:id="rId25"/>
    <p:sldLayoutId id="2147484028" r:id="rId26"/>
    <p:sldLayoutId id="2147484029" r:id="rId27"/>
    <p:sldLayoutId id="2147484030" r:id="rId28"/>
    <p:sldLayoutId id="2147484031" r:id="rId29"/>
    <p:sldLayoutId id="2147484047" r:id="rId30"/>
    <p:sldLayoutId id="2147484032" r:id="rId31"/>
    <p:sldLayoutId id="2147484048" r:id="rId32"/>
    <p:sldLayoutId id="2147484033" r:id="rId33"/>
    <p:sldLayoutId id="2147484034" r:id="rId34"/>
    <p:sldLayoutId id="2147484036" r:id="rId35"/>
    <p:sldLayoutId id="2147484037" r:id="rId36"/>
    <p:sldLayoutId id="2147484038" r:id="rId37"/>
    <p:sldLayoutId id="2147484039" r:id="rId38"/>
    <p:sldLayoutId id="2147484040" r:id="rId39"/>
    <p:sldLayoutId id="2147484051" r:id="rId40"/>
    <p:sldLayoutId id="2147484041" r:id="rId41"/>
    <p:sldLayoutId id="2147484044" r:id="rId42"/>
    <p:sldLayoutId id="2147484042" r:id="rId43"/>
    <p:sldLayoutId id="2147484045" r:id="rId44"/>
    <p:sldLayoutId id="2147484046" r:id="rId45"/>
    <p:sldLayoutId id="2147484049" r:id="rId46"/>
    <p:sldLayoutId id="2147484050" r:id="rId47"/>
    <p:sldLayoutId id="2147484055" r:id="rId48"/>
    <p:sldLayoutId id="2147484061" r:id="rId49"/>
    <p:sldLayoutId id="2147484062" r:id="rId50"/>
    <p:sldLayoutId id="2147484063" r:id="rId51"/>
    <p:sldLayoutId id="2147484064" r:id="rId52"/>
    <p:sldLayoutId id="2147484065" r:id="rId53"/>
    <p:sldLayoutId id="2147484066" r:id="rId54"/>
    <p:sldLayoutId id="2147484067" r:id="rId55"/>
    <p:sldLayoutId id="2147484068" r:id="rId56"/>
    <p:sldLayoutId id="2147484069" r:id="rId57"/>
    <p:sldLayoutId id="2147484070" r:id="rId58"/>
    <p:sldLayoutId id="2147484071" r:id="rId59"/>
    <p:sldLayoutId id="2147484072" r:id="rId60"/>
    <p:sldLayoutId id="2147484073" r:id="rId61"/>
    <p:sldLayoutId id="2147484074" r:id="rId62"/>
    <p:sldLayoutId id="2147484075" r:id="rId63"/>
    <p:sldLayoutId id="2147484079" r:id="rId64"/>
    <p:sldLayoutId id="2147484080" r:id="rId65"/>
    <p:sldLayoutId id="2147484081" r:id="rId66"/>
    <p:sldLayoutId id="2147484082" r:id="rId67"/>
    <p:sldLayoutId id="2147484083" r:id="rId68"/>
    <p:sldLayoutId id="2147484084" r:id="rId69"/>
  </p:sldLayoutIdLst>
  <p:timing>
    <p:tnLst>
      <p:par>
        <p:cTn id="1" dur="indefinite" restart="never" nodeType="tmRoot"/>
      </p:par>
    </p:tnLst>
  </p:timing>
  <p:hf hdr="0" ftr="0" dt="0"/>
  <p:txStyles>
    <p:title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p:titleStyle>
    <p:bodyStyle>
      <a:lvl1pPr marL="0" indent="0" algn="l" defTabSz="914318" rtl="0" eaLnBrk="1" latinLnBrk="0" hangingPunct="1">
        <a:lnSpc>
          <a:spcPct val="120000"/>
        </a:lnSpc>
        <a:spcBef>
          <a:spcPts val="1000"/>
        </a:spcBef>
        <a:buFont typeface="Arial" panose="020B0604020202020204" pitchFamily="34" charset="0"/>
        <a:buNone/>
        <a:defRPr sz="2800" kern="1200">
          <a:solidFill>
            <a:schemeClr val="tx1"/>
          </a:solidFill>
          <a:latin typeface="+mn-lt"/>
          <a:ea typeface="+mn-ea"/>
          <a:cs typeface="+mn-cs"/>
        </a:defRPr>
      </a:lvl1pPr>
      <a:lvl2pPr marL="0" indent="0" algn="l" defTabSz="914318" rtl="0" eaLnBrk="1" latinLnBrk="0" hangingPunct="1">
        <a:lnSpc>
          <a:spcPct val="120000"/>
        </a:lnSpc>
        <a:spcBef>
          <a:spcPts val="499"/>
        </a:spcBef>
        <a:buFont typeface="Arial" panose="020B0604020202020204" pitchFamily="34" charset="0"/>
        <a:buNone/>
        <a:defRPr sz="1800" kern="1200">
          <a:solidFill>
            <a:schemeClr val="tx1"/>
          </a:solidFill>
          <a:latin typeface="+mn-lt"/>
          <a:ea typeface="+mn-ea"/>
          <a:cs typeface="+mn-cs"/>
        </a:defRPr>
      </a:lvl2pPr>
      <a:lvl3pPr marL="0" indent="0" algn="l" defTabSz="914318" rtl="0" eaLnBrk="1" latinLnBrk="0" hangingPunct="1">
        <a:lnSpc>
          <a:spcPct val="12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2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2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pos="3840">
          <p15:clr>
            <a:srgbClr val="F26B43"/>
          </p15:clr>
        </p15:guide>
        <p15:guide id="1" orient="horz" pos="2160">
          <p15:clr>
            <a:srgbClr val="F26B43"/>
          </p15:clr>
        </p15:guide>
        <p15:guide id="28" pos="624" userDrawn="1">
          <p15:clr>
            <a:srgbClr val="F26B43"/>
          </p15:clr>
        </p15:guide>
        <p15:guide id="29" pos="7320" userDrawn="1">
          <p15:clr>
            <a:srgbClr val="F26B43"/>
          </p15:clr>
        </p15:guide>
        <p15:guide id="48" pos="1176" userDrawn="1">
          <p15:clr>
            <a:srgbClr val="F26B43"/>
          </p15:clr>
        </p15:guide>
        <p15:guide id="51" orient="horz" pos="74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chart" Target="../charts/chart9.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6.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image" Target="../media/image15.png"/><Relationship Id="rId3" Type="http://schemas.microsoft.com/office/2007/relationships/hdphoto" Target="../media/hdphoto1.wd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1" Type="http://schemas.openxmlformats.org/officeDocument/2006/relationships/slideLayout" Target="../slideLayouts/slideLayout10.xml"/><Relationship Id="rId2" Type="http://schemas.openxmlformats.org/officeDocument/2006/relationships/chart" Target="../charts/char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chart" Target="../charts/chart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chart" Target="../charts/char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8.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12" name="Rectangle 11"/>
          <p:cNvSpPr/>
          <p:nvPr/>
        </p:nvSpPr>
        <p:spPr>
          <a:xfrm>
            <a:off x="345989" y="345989"/>
            <a:ext cx="12192000" cy="68580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1</a:t>
            </a:fld>
            <a:endParaRPr lang="en-US" dirty="0" smtClean="0"/>
          </a:p>
        </p:txBody>
      </p:sp>
      <p:cxnSp>
        <p:nvCxnSpPr>
          <p:cNvPr id="5" name="Straight Connector 4"/>
          <p:cNvCxnSpPr/>
          <p:nvPr/>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866899" y="3429000"/>
            <a:ext cx="8483494" cy="1698927"/>
          </a:xfrm>
          <a:prstGeom prst="rect">
            <a:avLst/>
          </a:prstGeom>
          <a:noFill/>
        </p:spPr>
        <p:txBody>
          <a:bodyPr wrap="square" lIns="0" rIns="0" rtlCol="0">
            <a:spAutoFit/>
          </a:bodyPr>
          <a:lstStyle/>
          <a:p>
            <a:pPr>
              <a:lnSpc>
                <a:spcPct val="70000"/>
              </a:lnSpc>
            </a:pPr>
            <a:r>
              <a:rPr lang="en-US" sz="4800" dirty="0" smtClean="0">
                <a:latin typeface="+mj-lt"/>
              </a:rPr>
              <a:t>ABOUT THE PERSON THAT IS WRITING IN THIS PLACE. SOMETHING ABOUT</a:t>
            </a:r>
            <a:r>
              <a:rPr lang="en-US" sz="4800" dirty="0" smtClean="0">
                <a:solidFill>
                  <a:schemeClr val="accent1"/>
                </a:solidFill>
                <a:latin typeface="+mj-lt"/>
              </a:rPr>
              <a:t>.</a:t>
            </a:r>
            <a:endParaRPr lang="en-US" sz="4800" dirty="0">
              <a:solidFill>
                <a:schemeClr val="accent1"/>
              </a:solidFill>
              <a:latin typeface="+mj-lt"/>
            </a:endParaRPr>
          </a:p>
        </p:txBody>
      </p:sp>
      <p:sp>
        <p:nvSpPr>
          <p:cNvPr id="10" name="Rectangle 9"/>
          <p:cNvSpPr/>
          <p:nvPr/>
        </p:nvSpPr>
        <p:spPr>
          <a:xfrm>
            <a:off x="1866899" y="1188625"/>
            <a:ext cx="221332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WRITE HERE SOMETHING ABOUT</a:t>
            </a:r>
            <a:endParaRPr lang="en-US" sz="900" dirty="0">
              <a:latin typeface="Montserrat" charset="0"/>
              <a:ea typeface="Montserrat" charset="0"/>
              <a:cs typeface="Montserrat" charset="0"/>
            </a:endParaRPr>
          </a:p>
        </p:txBody>
      </p:sp>
      <p:sp>
        <p:nvSpPr>
          <p:cNvPr id="11" name="Right Triangle 10"/>
          <p:cNvSpPr/>
          <p:nvPr/>
        </p:nvSpPr>
        <p:spPr>
          <a:xfrm flipV="1">
            <a:off x="3926541"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803538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10</a:t>
            </a:fld>
            <a:endParaRPr lang="en-US" dirty="0" smtClean="0"/>
          </a:p>
        </p:txBody>
      </p:sp>
      <p:sp>
        <p:nvSpPr>
          <p:cNvPr id="3" name="Title 2"/>
          <p:cNvSpPr>
            <a:spLocks noGrp="1"/>
          </p:cNvSpPr>
          <p:nvPr>
            <p:ph type="title"/>
          </p:nvPr>
        </p:nvSpPr>
        <p:spPr/>
        <p:txBody>
          <a:bodyPr/>
          <a:lstStyle/>
          <a:p>
            <a:r>
              <a:rPr lang="en-US" dirty="0" smtClean="0"/>
              <a:t>A LITTLE BIT</a:t>
            </a:r>
            <a:br>
              <a:rPr lang="en-US" dirty="0" smtClean="0"/>
            </a:br>
            <a:r>
              <a:rPr lang="en-US" dirty="0" smtClean="0"/>
              <a:t>ABOUT OUR</a:t>
            </a:r>
            <a:br>
              <a:rPr lang="en-US" dirty="0" smtClean="0"/>
            </a:br>
            <a:r>
              <a:rPr lang="en-US" dirty="0" smtClean="0"/>
              <a:t>HISTORY</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p:cNvSpPr txBox="1"/>
          <p:nvPr/>
        </p:nvSpPr>
        <p:spPr>
          <a:xfrm>
            <a:off x="6096000" y="1188625"/>
            <a:ext cx="5524500" cy="4339650"/>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 sometimes on purpose (injected </a:t>
            </a:r>
            <a:r>
              <a:rPr lang="en-US" sz="1000" dirty="0" err="1">
                <a:solidFill>
                  <a:schemeClr val="tx1">
                    <a:alpha val="80000"/>
                  </a:schemeClr>
                </a:solidFill>
              </a:rPr>
              <a:t>humour</a:t>
            </a:r>
            <a:r>
              <a:rPr lang="en-US" sz="1000" dirty="0">
                <a:solidFill>
                  <a:schemeClr val="tx1">
                    <a:alpha val="80000"/>
                  </a:schemeClr>
                </a:solidFill>
              </a:rPr>
              <a:t> and the like</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Contrary to popular belief, Lorem Ipsum is not simply random text. It has roots in a piece of classical Latin literature from 45 BC, making it over 2000 years old. Richard McClintock, a Latin professor at Hampden-Sydney College in Virginia, looked up one of the more obscure Latin words, </a:t>
            </a:r>
            <a:r>
              <a:rPr lang="en-US" sz="1000" dirty="0" err="1">
                <a:solidFill>
                  <a:schemeClr val="tx1">
                    <a:alpha val="80000"/>
                  </a:schemeClr>
                </a:solidFill>
              </a:rPr>
              <a:t>consectetur</a:t>
            </a:r>
            <a:r>
              <a:rPr lang="en-US" sz="1000" dirty="0">
                <a:solidFill>
                  <a:schemeClr val="tx1">
                    <a:alpha val="80000"/>
                  </a:schemeClr>
                </a:solidFill>
              </a:rPr>
              <a:t>, from a Lorem Ipsum passage, and going through the cites of the word in classical literature, discovered the undoubtable source. Lorem Ipsum comes from sections 1.10.32 and 1.10.33 of "de </a:t>
            </a:r>
            <a:r>
              <a:rPr lang="en-US" sz="1000" dirty="0" err="1">
                <a:solidFill>
                  <a:schemeClr val="tx1">
                    <a:alpha val="80000"/>
                  </a:schemeClr>
                </a:solidFill>
              </a:rPr>
              <a:t>Finibus</a:t>
            </a:r>
            <a:r>
              <a:rPr lang="en-US" sz="1000" dirty="0">
                <a:solidFill>
                  <a:schemeClr val="tx1">
                    <a:alpha val="80000"/>
                  </a:schemeClr>
                </a:solidFill>
              </a:rPr>
              <a:t> </a:t>
            </a:r>
            <a:r>
              <a:rPr lang="en-US" sz="1000" dirty="0" err="1">
                <a:solidFill>
                  <a:schemeClr val="tx1">
                    <a:alpha val="80000"/>
                  </a:schemeClr>
                </a:solidFill>
              </a:rPr>
              <a:t>Bonorum</a:t>
            </a:r>
            <a:r>
              <a:rPr lang="en-US" sz="1000" dirty="0">
                <a:solidFill>
                  <a:schemeClr val="tx1">
                    <a:alpha val="80000"/>
                  </a:schemeClr>
                </a:solidFill>
              </a:rPr>
              <a:t> et </a:t>
            </a:r>
            <a:r>
              <a:rPr lang="en-US" sz="1000" dirty="0" err="1">
                <a:solidFill>
                  <a:schemeClr val="tx1">
                    <a:alpha val="80000"/>
                  </a:schemeClr>
                </a:solidFill>
              </a:rPr>
              <a:t>Malorum</a:t>
            </a:r>
            <a:r>
              <a:rPr lang="en-US" sz="1000" dirty="0">
                <a:solidFill>
                  <a:schemeClr val="tx1">
                    <a:alpha val="80000"/>
                  </a:schemeClr>
                </a:solidFill>
              </a:rPr>
              <a:t>" (The Extremes of Good and Evil) by Cicero, written in 45 BC. This book is a treatise on the theory of ethics, very popular during the Renaissance.</a:t>
            </a:r>
          </a:p>
        </p:txBody>
      </p:sp>
    </p:spTree>
    <p:extLst>
      <p:ext uri="{BB962C8B-B14F-4D97-AF65-F5344CB8AC3E}">
        <p14:creationId xmlns:p14="http://schemas.microsoft.com/office/powerpoint/2010/main" val="494828871"/>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39155297"/>
              </p:ext>
            </p:extLst>
          </p:nvPr>
        </p:nvGraphicFramePr>
        <p:xfrm>
          <a:off x="1878226" y="1191251"/>
          <a:ext cx="9734035" cy="4995363"/>
        </p:xfrm>
        <a:graphic>
          <a:graphicData uri="http://schemas.openxmlformats.org/drawingml/2006/table">
            <a:tbl>
              <a:tblPr firstRow="1" bandRow="1">
                <a:tableStyleId>{073A0DAA-6AF3-43AB-8588-CEC1D06C72B9}</a:tableStyleId>
              </a:tblPr>
              <a:tblGrid>
                <a:gridCol w="3900685">
                  <a:extLst>
                    <a:ext uri="{9D8B030D-6E8A-4147-A177-3AD203B41FA5}">
                      <a16:colId xmlns="" xmlns:a16="http://schemas.microsoft.com/office/drawing/2014/main" val="20000"/>
                    </a:ext>
                  </a:extLst>
                </a:gridCol>
                <a:gridCol w="1951522">
                  <a:extLst>
                    <a:ext uri="{9D8B030D-6E8A-4147-A177-3AD203B41FA5}">
                      <a16:colId xmlns="" xmlns:a16="http://schemas.microsoft.com/office/drawing/2014/main" val="20001"/>
                    </a:ext>
                  </a:extLst>
                </a:gridCol>
                <a:gridCol w="1940914">
                  <a:extLst>
                    <a:ext uri="{9D8B030D-6E8A-4147-A177-3AD203B41FA5}">
                      <a16:colId xmlns="" xmlns:a16="http://schemas.microsoft.com/office/drawing/2014/main" val="20002"/>
                    </a:ext>
                  </a:extLst>
                </a:gridCol>
                <a:gridCol w="1940914">
                  <a:extLst>
                    <a:ext uri="{9D8B030D-6E8A-4147-A177-3AD203B41FA5}">
                      <a16:colId xmlns="" xmlns:a16="http://schemas.microsoft.com/office/drawing/2014/main" val="20003"/>
                    </a:ext>
                  </a:extLst>
                </a:gridCol>
              </a:tblGrid>
              <a:tr h="14983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100" b="0" i="0" dirty="0">
                        <a:solidFill>
                          <a:schemeClr val="tx1"/>
                        </a:solidFill>
                        <a:latin typeface="+mn-lt"/>
                        <a:ea typeface="Source Sans Pro" charset="0"/>
                        <a:cs typeface="Source Sans Pro" charset="0"/>
                      </a:endParaRPr>
                    </a:p>
                  </a:txBody>
                  <a:tcPr marL="0" anchor="ctr">
                    <a:lnL w="12700" cmpd="sng">
                      <a:noFill/>
                    </a:lnL>
                    <a:lnR w="12700" cmpd="sng">
                      <a:noFill/>
                    </a:lnR>
                    <a:lnT w="12700" cap="flat" cmpd="sng" algn="ctr">
                      <a:solidFill>
                        <a:schemeClr val="bg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0" i="0" spc="300" dirty="0">
                          <a:solidFill>
                            <a:schemeClr val="tx1"/>
                          </a:solidFill>
                          <a:latin typeface="+mj-lt"/>
                          <a:ea typeface="Source Sans Pro" charset="0"/>
                          <a:cs typeface="Source Sans Pro" charset="0"/>
                        </a:rPr>
                        <a:t>SMALL</a:t>
                      </a:r>
                    </a:p>
                    <a:p>
                      <a:pPr algn="ctr"/>
                      <a:r>
                        <a:rPr lang="en-US" sz="1200" b="0" i="0" spc="300" dirty="0">
                          <a:solidFill>
                            <a:schemeClr val="tx1"/>
                          </a:solidFill>
                          <a:latin typeface="+mj-lt"/>
                          <a:ea typeface="Source Sans Pro" charset="0"/>
                          <a:cs typeface="Source Sans Pro" charset="0"/>
                        </a:rPr>
                        <a:t>BUSINESS</a:t>
                      </a:r>
                    </a:p>
                  </a:txBody>
                  <a:tcPr marR="0" marT="0" marB="182880" anchor="b">
                    <a:lnL w="12700" cmpd="sng">
                      <a:noFill/>
                    </a:lnL>
                    <a:lnR w="12700" cmpd="sng">
                      <a:noFill/>
                    </a:lnR>
                    <a:lnT w="12700" cap="flat" cmpd="sng" algn="ctr">
                      <a:solidFill>
                        <a:schemeClr val="bg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0" i="0" spc="300" dirty="0">
                          <a:solidFill>
                            <a:schemeClr val="tx1"/>
                          </a:solidFill>
                          <a:latin typeface="+mj-lt"/>
                          <a:ea typeface="Source Sans Pro" charset="0"/>
                          <a:cs typeface="Source Sans Pro" charset="0"/>
                        </a:rPr>
                        <a:t>NORMAL</a:t>
                      </a:r>
                    </a:p>
                    <a:p>
                      <a:pPr algn="ctr"/>
                      <a:r>
                        <a:rPr lang="en-US" sz="1200" b="0" i="0" spc="300" dirty="0">
                          <a:solidFill>
                            <a:schemeClr val="tx1"/>
                          </a:solidFill>
                          <a:latin typeface="+mj-lt"/>
                          <a:ea typeface="Source Sans Pro" charset="0"/>
                          <a:cs typeface="Source Sans Pro" charset="0"/>
                        </a:rPr>
                        <a:t>BUSINESS</a:t>
                      </a:r>
                    </a:p>
                  </a:txBody>
                  <a:tcPr marR="0" marT="0" marB="182880" anchor="b">
                    <a:lnL w="12700" cmpd="sng">
                      <a:noFill/>
                    </a:lnL>
                    <a:lnR w="12700" cmpd="sng">
                      <a:noFill/>
                    </a:lnR>
                    <a:lnT w="12700" cap="flat" cmpd="sng" algn="ctr">
                      <a:solidFill>
                        <a:schemeClr val="bg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0" i="0" spc="300" dirty="0">
                          <a:solidFill>
                            <a:schemeClr val="tx1"/>
                          </a:solidFill>
                          <a:latin typeface="+mj-lt"/>
                          <a:ea typeface="Source Sans Pro" charset="0"/>
                          <a:cs typeface="Source Sans Pro" charset="0"/>
                        </a:rPr>
                        <a:t>PRO</a:t>
                      </a:r>
                    </a:p>
                    <a:p>
                      <a:pPr algn="ctr"/>
                      <a:r>
                        <a:rPr lang="en-US" sz="1200" b="0" i="0" spc="300" dirty="0">
                          <a:solidFill>
                            <a:schemeClr val="tx1"/>
                          </a:solidFill>
                          <a:latin typeface="+mj-lt"/>
                          <a:ea typeface="Source Sans Pro" charset="0"/>
                          <a:cs typeface="Source Sans Pro" charset="0"/>
                        </a:rPr>
                        <a:t>BUSINESS</a:t>
                      </a:r>
                    </a:p>
                  </a:txBody>
                  <a:tcPr marR="0" marT="0" marB="182880" anchor="b">
                    <a:lnL w="12700" cmpd="sng">
                      <a:noFill/>
                    </a:lnL>
                    <a:lnR w="12700" cmpd="sng">
                      <a:noFill/>
                    </a:lnR>
                    <a:lnT w="12700" cap="flat" cmpd="sng" algn="ctr">
                      <a:solidFill>
                        <a:schemeClr val="bg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r h="6993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i="0" dirty="0">
                          <a:latin typeface="+mn-lt"/>
                          <a:ea typeface="Source Sans Pro" charset="0"/>
                          <a:cs typeface="Source Sans Pro" charset="0"/>
                        </a:rPr>
                        <a:t>Number of</a:t>
                      </a:r>
                    </a:p>
                    <a:p>
                      <a:pPr marL="0" marR="0" indent="0" algn="l" defTabSz="914400" rtl="0" eaLnBrk="1" fontAlgn="auto" latinLnBrk="0" hangingPunct="1">
                        <a:lnSpc>
                          <a:spcPct val="100000"/>
                        </a:lnSpc>
                        <a:spcBef>
                          <a:spcPts val="0"/>
                        </a:spcBef>
                        <a:spcAft>
                          <a:spcPts val="0"/>
                        </a:spcAft>
                        <a:buClrTx/>
                        <a:buSzTx/>
                        <a:buFontTx/>
                        <a:buNone/>
                        <a:tabLst/>
                        <a:defRPr/>
                      </a:pPr>
                      <a:r>
                        <a:rPr lang="en-US" sz="1100" b="1" i="0" dirty="0">
                          <a:latin typeface="+mn-lt"/>
                          <a:ea typeface="Source Sans Pro" charset="0"/>
                          <a:cs typeface="Source Sans Pro" charset="0"/>
                        </a:rPr>
                        <a:t>Connected Accounts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25</a:t>
                      </a:r>
                      <a:r>
                        <a:rPr lang="en-US" sz="1100" b="0" i="0" dirty="0">
                          <a:solidFill>
                            <a:schemeClr val="tx1"/>
                          </a:solidFill>
                          <a:latin typeface="+mn-lt"/>
                          <a:ea typeface="Source Sans Pro" charset="0"/>
                          <a:cs typeface="Source Sans Pro" charset="0"/>
                        </a:rPr>
                        <a:t> Accounts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50</a:t>
                      </a:r>
                      <a:r>
                        <a:rPr lang="en-US" sz="1100" b="0" i="0" dirty="0">
                          <a:solidFill>
                            <a:schemeClr val="tx1"/>
                          </a:solidFill>
                          <a:latin typeface="+mn-lt"/>
                          <a:ea typeface="Source Sans Pro" charset="0"/>
                          <a:cs typeface="Source Sans Pro" charset="0"/>
                        </a:rPr>
                        <a:t> Accounts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100</a:t>
                      </a:r>
                      <a:r>
                        <a:rPr lang="en-US" sz="1100" b="0" i="0" dirty="0">
                          <a:solidFill>
                            <a:schemeClr val="tx1"/>
                          </a:solidFill>
                          <a:latin typeface="+mn-lt"/>
                          <a:ea typeface="Source Sans Pro" charset="0"/>
                          <a:cs typeface="Source Sans Pro" charset="0"/>
                        </a:rPr>
                        <a:t> Accounts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6993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i="0" dirty="0">
                          <a:latin typeface="+mn-lt"/>
                          <a:ea typeface="Source Sans Pro" charset="0"/>
                          <a:cs typeface="Source Sans Pro" charset="0"/>
                        </a:rPr>
                        <a:t>Number of</a:t>
                      </a:r>
                    </a:p>
                    <a:p>
                      <a:pPr marL="0" marR="0" indent="0" algn="l" defTabSz="914400" rtl="0" eaLnBrk="1" fontAlgn="auto" latinLnBrk="0" hangingPunct="1">
                        <a:lnSpc>
                          <a:spcPct val="100000"/>
                        </a:lnSpc>
                        <a:spcBef>
                          <a:spcPts val="0"/>
                        </a:spcBef>
                        <a:spcAft>
                          <a:spcPts val="0"/>
                        </a:spcAft>
                        <a:buClrTx/>
                        <a:buSzTx/>
                        <a:buFontTx/>
                        <a:buNone/>
                        <a:tabLst/>
                        <a:defRPr/>
                      </a:pPr>
                      <a:r>
                        <a:rPr lang="en-US" sz="1100" b="1" i="0" dirty="0">
                          <a:latin typeface="+mn-lt"/>
                          <a:ea typeface="Source Sans Pro" charset="0"/>
                          <a:cs typeface="Source Sans Pro" charset="0"/>
                        </a:rPr>
                        <a:t>Team Members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5</a:t>
                      </a:r>
                      <a:r>
                        <a:rPr lang="en-US" sz="1100" b="0" i="0" dirty="0">
                          <a:solidFill>
                            <a:schemeClr val="tx1"/>
                          </a:solidFill>
                          <a:latin typeface="+mn-lt"/>
                          <a:ea typeface="Source Sans Pro" charset="0"/>
                          <a:cs typeface="Source Sans Pro" charset="0"/>
                        </a:rPr>
                        <a:t> Members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10</a:t>
                      </a:r>
                      <a:r>
                        <a:rPr lang="en-US" sz="1100" b="0" i="0" dirty="0">
                          <a:solidFill>
                            <a:schemeClr val="tx1"/>
                          </a:solidFill>
                          <a:latin typeface="+mn-lt"/>
                          <a:ea typeface="Source Sans Pro" charset="0"/>
                          <a:cs typeface="Source Sans Pro" charset="0"/>
                        </a:rPr>
                        <a:t> Members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50</a:t>
                      </a:r>
                      <a:r>
                        <a:rPr lang="en-US" sz="1100" b="0" i="0" dirty="0">
                          <a:solidFill>
                            <a:schemeClr val="tx1"/>
                          </a:solidFill>
                          <a:latin typeface="+mn-lt"/>
                          <a:ea typeface="Source Sans Pro" charset="0"/>
                          <a:cs typeface="Source Sans Pro" charset="0"/>
                        </a:rPr>
                        <a:t> Members</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2"/>
                  </a:ext>
                </a:extLst>
              </a:tr>
              <a:tr h="6993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i="0" dirty="0">
                          <a:latin typeface="+mn-lt"/>
                          <a:ea typeface="Source Sans Pro" charset="0"/>
                          <a:cs typeface="Source Sans Pro" charset="0"/>
                        </a:rPr>
                        <a:t>Detailed</a:t>
                      </a:r>
                    </a:p>
                    <a:p>
                      <a:pPr marL="0" marR="0" indent="0" algn="l" defTabSz="914400" rtl="0" eaLnBrk="1" fontAlgn="auto" latinLnBrk="0" hangingPunct="1">
                        <a:lnSpc>
                          <a:spcPct val="100000"/>
                        </a:lnSpc>
                        <a:spcBef>
                          <a:spcPts val="0"/>
                        </a:spcBef>
                        <a:spcAft>
                          <a:spcPts val="0"/>
                        </a:spcAft>
                        <a:buClrTx/>
                        <a:buSzTx/>
                        <a:buFontTx/>
                        <a:buNone/>
                        <a:tabLst/>
                        <a:defRPr/>
                      </a:pPr>
                      <a:r>
                        <a:rPr lang="en-US" sz="1100" b="1" i="0" dirty="0">
                          <a:latin typeface="+mn-lt"/>
                          <a:ea typeface="Source Sans Pro" charset="0"/>
                          <a:cs typeface="Source Sans Pro" charset="0"/>
                        </a:rPr>
                        <a:t>Social Analytics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r h="6993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i="0" dirty="0">
                          <a:latin typeface="+mn-lt"/>
                          <a:ea typeface="Source Sans Pro" charset="0"/>
                          <a:cs typeface="Source Sans Pro" charset="0"/>
                        </a:rPr>
                        <a:t>Priority</a:t>
                      </a:r>
                      <a:r>
                        <a:rPr lang="en-US" sz="1100" b="0" i="0" baseline="0" dirty="0">
                          <a:latin typeface="+mn-lt"/>
                          <a:ea typeface="Source Sans Pro" charset="0"/>
                          <a:cs typeface="Source Sans Pro" charset="0"/>
                        </a:rPr>
                        <a:t> </a:t>
                      </a:r>
                      <a:r>
                        <a:rPr lang="en-US" sz="1100" b="0" i="0" baseline="0" dirty="0" err="1">
                          <a:latin typeface="+mn-lt"/>
                          <a:ea typeface="Source Sans Pro" charset="0"/>
                          <a:cs typeface="Source Sans Pro" charset="0"/>
                        </a:rPr>
                        <a:t>Acess</a:t>
                      </a:r>
                      <a:r>
                        <a:rPr lang="en-US" sz="1100" b="0" i="0" baseline="0" dirty="0">
                          <a:latin typeface="+mn-lt"/>
                          <a:ea typeface="Source Sans Pro" charset="0"/>
                          <a:cs typeface="Source Sans Pro" charset="0"/>
                        </a:rPr>
                        <a:t> to</a:t>
                      </a:r>
                      <a:endParaRPr lang="en-US" sz="1100" b="0" i="0" dirty="0">
                        <a:latin typeface="+mn-lt"/>
                        <a:ea typeface="Source Sans Pro" charset="0"/>
                        <a:cs typeface="Source Sans Pro"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100" b="1" i="0" dirty="0">
                          <a:latin typeface="+mn-lt"/>
                          <a:ea typeface="Source Sans Pro" charset="0"/>
                          <a:cs typeface="Source Sans Pro" charset="0"/>
                        </a:rPr>
                        <a:t>Business Features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dirty="0">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4"/>
                  </a:ext>
                </a:extLst>
              </a:tr>
              <a:tr h="69939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100" b="0" i="0" dirty="0">
                        <a:solidFill>
                          <a:schemeClr val="tx1"/>
                        </a:solidFill>
                        <a:latin typeface="+mn-lt"/>
                        <a:ea typeface="Source Sans Pro" charset="0"/>
                        <a:cs typeface="Source Sans Pro" charset="0"/>
                      </a:endParaRPr>
                    </a:p>
                  </a:txBody>
                  <a:tcPr marL="0" anchor="ctr">
                    <a:lnL w="12700" cmpd="sng">
                      <a:noFill/>
                    </a:lnL>
                    <a:lnR w="12700" cmpd="sng">
                      <a:noFill/>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10$</a:t>
                      </a:r>
                      <a:r>
                        <a:rPr lang="en-US" sz="1100" b="1" i="0" baseline="0" dirty="0">
                          <a:solidFill>
                            <a:schemeClr val="tx1"/>
                          </a:solidFill>
                          <a:latin typeface="+mn-lt"/>
                          <a:ea typeface="Source Sans Pro" charset="0"/>
                          <a:cs typeface="Source Sans Pro" charset="0"/>
                        </a:rPr>
                        <a:t> per month</a:t>
                      </a:r>
                      <a:endParaRPr lang="en-US" sz="1100" b="1" i="0" dirty="0">
                        <a:solidFill>
                          <a:schemeClr val="tx1"/>
                        </a:solidFill>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12$</a:t>
                      </a:r>
                      <a:r>
                        <a:rPr lang="en-US" sz="1100" b="1" i="0" baseline="0" dirty="0">
                          <a:solidFill>
                            <a:schemeClr val="tx1"/>
                          </a:solidFill>
                          <a:latin typeface="+mn-lt"/>
                          <a:ea typeface="Source Sans Pro" charset="0"/>
                          <a:cs typeface="Source Sans Pro" charset="0"/>
                        </a:rPr>
                        <a:t> per month</a:t>
                      </a:r>
                      <a:endParaRPr lang="en-US" sz="1100" b="1" i="0" dirty="0">
                        <a:solidFill>
                          <a:schemeClr val="tx1"/>
                        </a:solidFill>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b="1" i="0" dirty="0">
                          <a:solidFill>
                            <a:schemeClr val="tx1"/>
                          </a:solidFill>
                          <a:latin typeface="+mn-lt"/>
                          <a:ea typeface="Source Sans Pro" charset="0"/>
                          <a:cs typeface="Source Sans Pro" charset="0"/>
                        </a:rPr>
                        <a:t>20$</a:t>
                      </a:r>
                      <a:r>
                        <a:rPr lang="en-US" sz="1100" b="1" i="0" baseline="0" dirty="0">
                          <a:solidFill>
                            <a:schemeClr val="tx1"/>
                          </a:solidFill>
                          <a:latin typeface="+mn-lt"/>
                          <a:ea typeface="Source Sans Pro" charset="0"/>
                          <a:cs typeface="Source Sans Pro" charset="0"/>
                        </a:rPr>
                        <a:t> per month</a:t>
                      </a:r>
                      <a:endParaRPr lang="en-US" sz="1100" b="1" i="0" dirty="0">
                        <a:solidFill>
                          <a:schemeClr val="tx1"/>
                        </a:solidFill>
                        <a:latin typeface="+mn-lt"/>
                        <a:ea typeface="Source Sans Pro" charset="0"/>
                        <a:cs typeface="Source Sans Pro" charset="0"/>
                      </a:endParaRPr>
                    </a:p>
                  </a:txBody>
                  <a:tcPr marR="0" anchor="ctr">
                    <a:lnL w="12700" cmpd="sng">
                      <a:noFill/>
                    </a:lnL>
                    <a:lnR w="12700" cmpd="sng">
                      <a:noFill/>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5"/>
                  </a:ext>
                </a:extLst>
              </a:tr>
            </a:tbl>
          </a:graphicData>
        </a:graphic>
      </p:graphicFrame>
      <p:sp>
        <p:nvSpPr>
          <p:cNvPr id="3" name="Shape 3613"/>
          <p:cNvSpPr/>
          <p:nvPr/>
        </p:nvSpPr>
        <p:spPr>
          <a:xfrm>
            <a:off x="6605000" y="4374618"/>
            <a:ext cx="210805" cy="21080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4" name="Shape 3613"/>
          <p:cNvSpPr/>
          <p:nvPr/>
        </p:nvSpPr>
        <p:spPr>
          <a:xfrm>
            <a:off x="8623566" y="4374618"/>
            <a:ext cx="210805" cy="21080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5" name="Shape 3613"/>
          <p:cNvSpPr/>
          <p:nvPr/>
        </p:nvSpPr>
        <p:spPr>
          <a:xfrm>
            <a:off x="8623566" y="4973332"/>
            <a:ext cx="210805" cy="21080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6" name="Shape 3613"/>
          <p:cNvSpPr/>
          <p:nvPr/>
        </p:nvSpPr>
        <p:spPr>
          <a:xfrm>
            <a:off x="10519448" y="4374618"/>
            <a:ext cx="210805" cy="21080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7" name="Shape 3613"/>
          <p:cNvSpPr/>
          <p:nvPr/>
        </p:nvSpPr>
        <p:spPr>
          <a:xfrm>
            <a:off x="10519448" y="4973332"/>
            <a:ext cx="210805" cy="21080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8" name="Shape 3614"/>
          <p:cNvSpPr/>
          <p:nvPr/>
        </p:nvSpPr>
        <p:spPr>
          <a:xfrm>
            <a:off x="6622762" y="4993900"/>
            <a:ext cx="172475" cy="172475"/>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chemeClr val="tx1"/>
          </a:solidFill>
          <a:ln w="12700">
            <a:miter lim="400000"/>
          </a:ln>
        </p:spPr>
        <p:txBody>
          <a:bodyPr lIns="38100" tIns="38100" rIns="38100" bIns="38100" anchor="ctr"/>
          <a:lstStyle/>
          <a:p>
            <a:endParaRPr>
              <a:solidFill>
                <a:prstClr val="black"/>
              </a:solidFill>
              <a:latin typeface="+mj-lt"/>
            </a:endParaRPr>
          </a:p>
        </p:txBody>
      </p:sp>
      <p:sp>
        <p:nvSpPr>
          <p:cNvPr id="9" name="Shape 3602"/>
          <p:cNvSpPr/>
          <p:nvPr/>
        </p:nvSpPr>
        <p:spPr>
          <a:xfrm>
            <a:off x="6595862" y="1523443"/>
            <a:ext cx="298761" cy="410797"/>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accent1"/>
          </a:solidFill>
          <a:ln w="12700">
            <a:miter lim="400000"/>
          </a:ln>
        </p:spPr>
        <p:txBody>
          <a:bodyPr lIns="38100" tIns="38100" rIns="38100" bIns="38100" anchor="ctr"/>
          <a:lstStyle/>
          <a:p>
            <a:endParaRPr>
              <a:solidFill>
                <a:prstClr val="black"/>
              </a:solidFill>
              <a:latin typeface="+mj-lt"/>
            </a:endParaRPr>
          </a:p>
        </p:txBody>
      </p:sp>
      <p:sp>
        <p:nvSpPr>
          <p:cNvPr id="10" name="Shape 3664"/>
          <p:cNvSpPr/>
          <p:nvPr/>
        </p:nvSpPr>
        <p:spPr>
          <a:xfrm>
            <a:off x="8506545" y="1523443"/>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accent1"/>
          </a:solidFill>
          <a:ln w="12700">
            <a:miter lim="400000"/>
          </a:ln>
        </p:spPr>
        <p:txBody>
          <a:bodyPr lIns="38100" tIns="38100" rIns="38100" bIns="38100" anchor="ctr"/>
          <a:lstStyle/>
          <a:p>
            <a:endParaRPr>
              <a:solidFill>
                <a:prstClr val="black"/>
              </a:solidFill>
              <a:latin typeface="+mj-lt"/>
            </a:endParaRPr>
          </a:p>
        </p:txBody>
      </p:sp>
      <p:sp>
        <p:nvSpPr>
          <p:cNvPr id="11" name="Shape 3620"/>
          <p:cNvSpPr/>
          <p:nvPr/>
        </p:nvSpPr>
        <p:spPr>
          <a:xfrm>
            <a:off x="10461887" y="1523443"/>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1"/>
          </a:solidFill>
          <a:ln w="12700">
            <a:miter lim="400000"/>
          </a:ln>
        </p:spPr>
        <p:txBody>
          <a:bodyPr lIns="38100" tIns="38100" rIns="38100" bIns="38100" anchor="ctr"/>
          <a:lstStyle/>
          <a:p>
            <a:endParaRPr>
              <a:solidFill>
                <a:prstClr val="black"/>
              </a:solidFill>
              <a:latin typeface="+mj-lt"/>
            </a:endParaRPr>
          </a:p>
        </p:txBody>
      </p:sp>
      <p:sp>
        <p:nvSpPr>
          <p:cNvPr id="13" name="Title 12"/>
          <p:cNvSpPr>
            <a:spLocks noGrp="1"/>
          </p:cNvSpPr>
          <p:nvPr>
            <p:ph type="title"/>
          </p:nvPr>
        </p:nvSpPr>
        <p:spPr/>
        <p:txBody>
          <a:bodyPr/>
          <a:lstStyle/>
          <a:p>
            <a:r>
              <a:rPr lang="en-US" dirty="0"/>
              <a:t>CLEAN PRICING LAYOUT</a:t>
            </a:r>
          </a:p>
        </p:txBody>
      </p:sp>
    </p:spTree>
    <p:extLst>
      <p:ext uri="{BB962C8B-B14F-4D97-AF65-F5344CB8AC3E}">
        <p14:creationId xmlns:p14="http://schemas.microsoft.com/office/powerpoint/2010/main" val="106937813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79374680"/>
              </p:ext>
            </p:extLst>
          </p:nvPr>
        </p:nvGraphicFramePr>
        <p:xfrm>
          <a:off x="1866900" y="2614109"/>
          <a:ext cx="9753600" cy="2969110"/>
        </p:xfrm>
        <a:graphic>
          <a:graphicData uri="http://schemas.openxmlformats.org/drawingml/2006/table">
            <a:tbl>
              <a:tblPr firstRow="1" bandRow="1">
                <a:tableStyleId>{2D5ABB26-0587-4C30-8999-92F81FD0307C}</a:tableStyleId>
              </a:tblPr>
              <a:tblGrid>
                <a:gridCol w="2438400">
                  <a:extLst>
                    <a:ext uri="{9D8B030D-6E8A-4147-A177-3AD203B41FA5}">
                      <a16:colId xmlns="" xmlns:a16="http://schemas.microsoft.com/office/drawing/2014/main" val="20000"/>
                    </a:ext>
                  </a:extLst>
                </a:gridCol>
                <a:gridCol w="2438400">
                  <a:extLst>
                    <a:ext uri="{9D8B030D-6E8A-4147-A177-3AD203B41FA5}">
                      <a16:colId xmlns="" xmlns:a16="http://schemas.microsoft.com/office/drawing/2014/main" val="20001"/>
                    </a:ext>
                  </a:extLst>
                </a:gridCol>
                <a:gridCol w="2438400">
                  <a:extLst>
                    <a:ext uri="{9D8B030D-6E8A-4147-A177-3AD203B41FA5}">
                      <a16:colId xmlns="" xmlns:a16="http://schemas.microsoft.com/office/drawing/2014/main" val="20002"/>
                    </a:ext>
                  </a:extLst>
                </a:gridCol>
                <a:gridCol w="2438400">
                  <a:extLst>
                    <a:ext uri="{9D8B030D-6E8A-4147-A177-3AD203B41FA5}">
                      <a16:colId xmlns="" xmlns:a16="http://schemas.microsoft.com/office/drawing/2014/main" val="20003"/>
                    </a:ext>
                  </a:extLst>
                </a:gridCol>
              </a:tblGrid>
              <a:tr h="593822">
                <a:tc>
                  <a:txBody>
                    <a:bodyPr/>
                    <a:lstStyle/>
                    <a:p>
                      <a:r>
                        <a:rPr lang="en-US" sz="1100" b="0" i="0" dirty="0" err="1">
                          <a:solidFill>
                            <a:schemeClr val="tx1"/>
                          </a:solidFill>
                          <a:latin typeface="Source Sans Pro" charset="0"/>
                          <a:ea typeface="Source Sans Pro" charset="0"/>
                          <a:cs typeface="Source Sans Pro" charset="0"/>
                        </a:rPr>
                        <a:t>Monfhly</a:t>
                      </a:r>
                      <a:r>
                        <a:rPr lang="en-US" sz="1100" b="0" i="0" dirty="0">
                          <a:solidFill>
                            <a:schemeClr val="tx1"/>
                          </a:solidFill>
                          <a:latin typeface="Source Sans Pro" charset="0"/>
                          <a:ea typeface="Source Sans Pro" charset="0"/>
                          <a:cs typeface="Source Sans Pro" charset="0"/>
                        </a:rPr>
                        <a:t> Fees</a:t>
                      </a:r>
                    </a:p>
                  </a:txBody>
                  <a:tcPr marL="0" marR="0" marT="0" marB="0"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200" b="1" i="0" dirty="0">
                          <a:latin typeface="Source Sans Pro" charset="0"/>
                          <a:ea typeface="Source Sans Pro" charset="0"/>
                          <a:cs typeface="Source Sans Pro" charset="0"/>
                        </a:rPr>
                        <a:t>20$</a:t>
                      </a:r>
                    </a:p>
                  </a:txBody>
                  <a:tcPr anchor="ct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a:r>
                        <a:rPr lang="en-US" sz="1200" b="0" i="0" dirty="0">
                          <a:latin typeface="Source Sans Pro" charset="0"/>
                          <a:ea typeface="Source Sans Pro" charset="0"/>
                          <a:cs typeface="Source Sans Pro" charset="0"/>
                        </a:rPr>
                        <a:t>50$</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200" b="0" i="0" dirty="0">
                          <a:latin typeface="Source Sans Pro" charset="0"/>
                          <a:ea typeface="Source Sans Pro" charset="0"/>
                          <a:cs typeface="Source Sans Pro" charset="0"/>
                        </a:rPr>
                        <a:t>100$</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extLst>
                  <a:ext uri="{0D108BD9-81ED-4DB2-BD59-A6C34878D82A}">
                    <a16:rowId xmlns="" xmlns:a16="http://schemas.microsoft.com/office/drawing/2014/main" val="10000"/>
                  </a:ext>
                </a:extLst>
              </a:tr>
              <a:tr h="593822">
                <a:tc>
                  <a:txBody>
                    <a:bodyPr/>
                    <a:lstStyle/>
                    <a:p>
                      <a:r>
                        <a:rPr lang="en-US" sz="1100" b="0" i="0" dirty="0">
                          <a:solidFill>
                            <a:schemeClr val="tx1"/>
                          </a:solidFill>
                          <a:latin typeface="Source Sans Pro" charset="0"/>
                          <a:ea typeface="Source Sans Pro" charset="0"/>
                          <a:cs typeface="Source Sans Pro" charset="0"/>
                        </a:rPr>
                        <a:t>Wireframe Kit</a:t>
                      </a:r>
                    </a:p>
                  </a:txBody>
                  <a:tcPr marL="0" marR="0" marT="0" marB="0"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1" i="0" dirty="0">
                          <a:latin typeface="Source Sans Pro" charset="0"/>
                          <a:ea typeface="Source Sans Pro" charset="0"/>
                          <a:cs typeface="Source Sans Pro" charset="0"/>
                        </a:rPr>
                        <a:t>03</a:t>
                      </a:r>
                    </a:p>
                  </a:txBody>
                  <a:tcPr anchor="ct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03</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Ultimate</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extLst>
                  <a:ext uri="{0D108BD9-81ED-4DB2-BD59-A6C34878D82A}">
                    <a16:rowId xmlns="" xmlns:a16="http://schemas.microsoft.com/office/drawing/2014/main" val="10001"/>
                  </a:ext>
                </a:extLst>
              </a:tr>
              <a:tr h="593822">
                <a:tc>
                  <a:txBody>
                    <a:bodyPr/>
                    <a:lstStyle/>
                    <a:p>
                      <a:r>
                        <a:rPr lang="en-US" sz="1100" b="0" i="0" dirty="0">
                          <a:solidFill>
                            <a:schemeClr val="tx1"/>
                          </a:solidFill>
                          <a:latin typeface="Source Sans Pro" charset="0"/>
                          <a:ea typeface="Source Sans Pro" charset="0"/>
                          <a:cs typeface="Source Sans Pro" charset="0"/>
                        </a:rPr>
                        <a:t>UI Kit</a:t>
                      </a:r>
                    </a:p>
                  </a:txBody>
                  <a:tcPr marL="0" marR="0" marT="0" marB="0"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1" i="0" dirty="0">
                          <a:latin typeface="Source Sans Pro" charset="0"/>
                          <a:ea typeface="Source Sans Pro" charset="0"/>
                          <a:cs typeface="Source Sans Pro" charset="0"/>
                        </a:rPr>
                        <a:t>512</a:t>
                      </a:r>
                    </a:p>
                  </a:txBody>
                  <a:tcPr anchor="ct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512</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Ultimate</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extLst>
                  <a:ext uri="{0D108BD9-81ED-4DB2-BD59-A6C34878D82A}">
                    <a16:rowId xmlns="" xmlns:a16="http://schemas.microsoft.com/office/drawing/2014/main" val="10002"/>
                  </a:ext>
                </a:extLst>
              </a:tr>
              <a:tr h="593822">
                <a:tc>
                  <a:txBody>
                    <a:bodyPr/>
                    <a:lstStyle/>
                    <a:p>
                      <a:r>
                        <a:rPr lang="en-US" sz="1100" b="0" i="0" dirty="0">
                          <a:solidFill>
                            <a:schemeClr val="tx1"/>
                          </a:solidFill>
                          <a:latin typeface="Source Sans Pro" charset="0"/>
                          <a:ea typeface="Source Sans Pro" charset="0"/>
                          <a:cs typeface="Source Sans Pro" charset="0"/>
                        </a:rPr>
                        <a:t>Icons</a:t>
                      </a:r>
                    </a:p>
                  </a:txBody>
                  <a:tcPr marL="0" marR="0" marT="0" marB="0"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1" i="0" dirty="0">
                          <a:latin typeface="Source Sans Pro" charset="0"/>
                          <a:ea typeface="Source Sans Pro" charset="0"/>
                          <a:cs typeface="Source Sans Pro" charset="0"/>
                        </a:rPr>
                        <a:t>13</a:t>
                      </a:r>
                    </a:p>
                  </a:txBody>
                  <a:tcPr anchor="ct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13</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Ultimate</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extLst>
                  <a:ext uri="{0D108BD9-81ED-4DB2-BD59-A6C34878D82A}">
                    <a16:rowId xmlns="" xmlns:a16="http://schemas.microsoft.com/office/drawing/2014/main" val="10003"/>
                  </a:ext>
                </a:extLst>
              </a:tr>
              <a:tr h="593822">
                <a:tc>
                  <a:txBody>
                    <a:bodyPr/>
                    <a:lstStyle/>
                    <a:p>
                      <a:r>
                        <a:rPr lang="en-US" sz="1100" b="0" i="0" dirty="0" err="1">
                          <a:solidFill>
                            <a:schemeClr val="tx1"/>
                          </a:solidFill>
                          <a:latin typeface="Source Sans Pro" charset="0"/>
                          <a:ea typeface="Source Sans Pro" charset="0"/>
                          <a:cs typeface="Source Sans Pro" charset="0"/>
                        </a:rPr>
                        <a:t>ELements</a:t>
                      </a:r>
                      <a:endParaRPr lang="en-US" sz="1100" b="0" i="0" dirty="0">
                        <a:solidFill>
                          <a:schemeClr val="tx1"/>
                        </a:solidFill>
                        <a:latin typeface="Source Sans Pro" charset="0"/>
                        <a:ea typeface="Source Sans Pro" charset="0"/>
                        <a:cs typeface="Source Sans Pro" charset="0"/>
                      </a:endParaRPr>
                    </a:p>
                  </a:txBody>
                  <a:tcPr marL="0" marR="0" marT="0" marB="0"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1" i="0" dirty="0">
                          <a:latin typeface="Source Sans Pro" charset="0"/>
                          <a:ea typeface="Source Sans Pro" charset="0"/>
                          <a:cs typeface="Source Sans Pro" charset="0"/>
                        </a:rPr>
                        <a:t>394</a:t>
                      </a:r>
                    </a:p>
                  </a:txBody>
                  <a:tcPr anchor="ct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394</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tc>
                  <a:txBody>
                    <a:bodyPr/>
                    <a:lstStyle/>
                    <a:p>
                      <a:pPr algn="ctr"/>
                      <a:r>
                        <a:rPr lang="en-US" sz="1100" b="0" i="0" dirty="0">
                          <a:latin typeface="Source Sans Pro" charset="0"/>
                          <a:ea typeface="Source Sans Pro" charset="0"/>
                          <a:cs typeface="Source Sans Pro" charset="0"/>
                        </a:rPr>
                        <a:t>Ultimate</a:t>
                      </a:r>
                    </a:p>
                  </a:txBody>
                  <a:tcPr anchor="ct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sp>
        <p:nvSpPr>
          <p:cNvPr id="3" name="Shape 3703"/>
          <p:cNvSpPr/>
          <p:nvPr/>
        </p:nvSpPr>
        <p:spPr>
          <a:xfrm>
            <a:off x="5415417" y="1532635"/>
            <a:ext cx="246489" cy="410797"/>
          </a:xfrm>
          <a:custGeom>
            <a:avLst/>
            <a:gdLst/>
            <a:ahLst/>
            <a:cxnLst>
              <a:cxn ang="0">
                <a:pos x="wd2" y="hd2"/>
              </a:cxn>
              <a:cxn ang="5400000">
                <a:pos x="wd2" y="hd2"/>
              </a:cxn>
              <a:cxn ang="10800000">
                <a:pos x="wd2" y="hd2"/>
              </a:cxn>
              <a:cxn ang="16200000">
                <a:pos x="wd2" y="hd2"/>
              </a:cxn>
            </a:cxnLst>
            <a:rect l="0" t="0" r="r" b="b"/>
            <a:pathLst>
              <a:path w="21600" h="21600" extrusionOk="0">
                <a:moveTo>
                  <a:pt x="9507" y="18652"/>
                </a:moveTo>
                <a:lnTo>
                  <a:pt x="10795" y="12327"/>
                </a:lnTo>
                <a:lnTo>
                  <a:pt x="10781" y="12326"/>
                </a:lnTo>
                <a:cubicBezTo>
                  <a:pt x="10785" y="12308"/>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2"/>
                  <a:pt x="11391" y="8345"/>
                </a:cubicBezTo>
                <a:cubicBezTo>
                  <a:pt x="11391" y="8617"/>
                  <a:pt x="11794" y="8836"/>
                  <a:pt x="12291" y="8836"/>
                </a:cubicBezTo>
                <a:lnTo>
                  <a:pt x="19195" y="8836"/>
                </a:lnTo>
                <a:cubicBezTo>
                  <a:pt x="19195" y="8836"/>
                  <a:pt x="9507" y="18652"/>
                  <a:pt x="9507" y="18652"/>
                </a:cubicBezTo>
                <a:close/>
                <a:moveTo>
                  <a:pt x="21600" y="8345"/>
                </a:moveTo>
                <a:cubicBezTo>
                  <a:pt x="21600" y="8074"/>
                  <a:pt x="21197" y="7855"/>
                  <a:pt x="20700" y="7855"/>
                </a:cubicBezTo>
                <a:lnTo>
                  <a:pt x="13541" y="7855"/>
                </a:lnTo>
                <a:lnTo>
                  <a:pt x="17954" y="646"/>
                </a:lnTo>
                <a:lnTo>
                  <a:pt x="17944" y="644"/>
                </a:lnTo>
                <a:cubicBezTo>
                  <a:pt x="17974" y="595"/>
                  <a:pt x="18000" y="546"/>
                  <a:pt x="18000" y="491"/>
                </a:cubicBezTo>
                <a:cubicBezTo>
                  <a:pt x="18000" y="221"/>
                  <a:pt x="17598" y="0"/>
                  <a:pt x="17100" y="0"/>
                </a:cubicBezTo>
                <a:lnTo>
                  <a:pt x="8101" y="0"/>
                </a:lnTo>
                <a:cubicBezTo>
                  <a:pt x="7703" y="0"/>
                  <a:pt x="7376" y="143"/>
                  <a:pt x="7257" y="338"/>
                </a:cubicBezTo>
                <a:lnTo>
                  <a:pt x="7246" y="336"/>
                </a:lnTo>
                <a:lnTo>
                  <a:pt x="47" y="12117"/>
                </a:lnTo>
                <a:lnTo>
                  <a:pt x="57" y="12120"/>
                </a:lnTo>
                <a:cubicBezTo>
                  <a:pt x="27" y="12168"/>
                  <a:pt x="0" y="12219"/>
                  <a:pt x="0" y="12273"/>
                </a:cubicBezTo>
                <a:cubicBezTo>
                  <a:pt x="0" y="12544"/>
                  <a:pt x="403" y="12764"/>
                  <a:pt x="900" y="12764"/>
                </a:cubicBezTo>
                <a:lnTo>
                  <a:pt x="8895" y="12764"/>
                </a:lnTo>
                <a:lnTo>
                  <a:pt x="7206" y="21055"/>
                </a:lnTo>
                <a:lnTo>
                  <a:pt x="7220" y="21056"/>
                </a:lnTo>
                <a:cubicBezTo>
                  <a:pt x="7216" y="21075"/>
                  <a:pt x="7200" y="21091"/>
                  <a:pt x="7200" y="21109"/>
                </a:cubicBezTo>
                <a:cubicBezTo>
                  <a:pt x="7200" y="21380"/>
                  <a:pt x="7603" y="21600"/>
                  <a:pt x="8101" y="21600"/>
                </a:cubicBezTo>
                <a:cubicBezTo>
                  <a:pt x="8464" y="21600"/>
                  <a:pt x="8761" y="21480"/>
                  <a:pt x="8900" y="21310"/>
                </a:cubicBezTo>
                <a:lnTo>
                  <a:pt x="8918" y="21315"/>
                </a:lnTo>
                <a:lnTo>
                  <a:pt x="21517" y="8552"/>
                </a:lnTo>
                <a:lnTo>
                  <a:pt x="21513" y="8551"/>
                </a:lnTo>
                <a:cubicBezTo>
                  <a:pt x="21567" y="8487"/>
                  <a:pt x="21600" y="8419"/>
                  <a:pt x="21600" y="8345"/>
                </a:cubicBezTo>
              </a:path>
            </a:pathLst>
          </a:custGeom>
          <a:solidFill>
            <a:schemeClr val="accent1"/>
          </a:solidFill>
          <a:ln w="12700">
            <a:miter lim="400000"/>
          </a:ln>
        </p:spPr>
        <p:txBody>
          <a:bodyPr lIns="38100" tIns="38100" rIns="38100" bIns="38100" anchor="ctr"/>
          <a:lstStyle/>
          <a:p>
            <a:endParaRPr>
              <a:solidFill>
                <a:prstClr val="black"/>
              </a:solidFill>
              <a:latin typeface="+mj-lt"/>
              <a:ea typeface="Source Sans Pro" charset="0"/>
              <a:cs typeface="Source Sans Pro" charset="0"/>
            </a:endParaRPr>
          </a:p>
        </p:txBody>
      </p:sp>
      <p:sp>
        <p:nvSpPr>
          <p:cNvPr id="4" name="Shape 3707"/>
          <p:cNvSpPr/>
          <p:nvPr/>
        </p:nvSpPr>
        <p:spPr>
          <a:xfrm>
            <a:off x="7722237" y="1559034"/>
            <a:ext cx="451877" cy="410797"/>
          </a:xfrm>
          <a:custGeom>
            <a:avLst/>
            <a:gdLst/>
            <a:ahLst/>
            <a:cxnLst>
              <a:cxn ang="0">
                <a:pos x="wd2" y="hd2"/>
              </a:cxn>
              <a:cxn ang="5400000">
                <a:pos x="wd2" y="hd2"/>
              </a:cxn>
              <a:cxn ang="10800000">
                <a:pos x="wd2" y="hd2"/>
              </a:cxn>
              <a:cxn ang="16200000">
                <a:pos x="wd2" y="hd2"/>
              </a:cxn>
            </a:cxnLst>
            <a:rect l="0" t="0" r="r" b="b"/>
            <a:pathLst>
              <a:path w="21600" h="21600" extrusionOk="0">
                <a:moveTo>
                  <a:pt x="20579" y="7009"/>
                </a:moveTo>
                <a:cubicBezTo>
                  <a:pt x="20006" y="12260"/>
                  <a:pt x="12624" y="19437"/>
                  <a:pt x="10800" y="20538"/>
                </a:cubicBezTo>
                <a:cubicBezTo>
                  <a:pt x="8976" y="19437"/>
                  <a:pt x="1594" y="12260"/>
                  <a:pt x="1021" y="7002"/>
                </a:cubicBezTo>
                <a:cubicBezTo>
                  <a:pt x="1021" y="7002"/>
                  <a:pt x="982" y="6718"/>
                  <a:pt x="982" y="6382"/>
                </a:cubicBezTo>
                <a:cubicBezTo>
                  <a:pt x="982" y="3405"/>
                  <a:pt x="3404" y="983"/>
                  <a:pt x="6382" y="983"/>
                </a:cubicBezTo>
                <a:cubicBezTo>
                  <a:pt x="7780" y="983"/>
                  <a:pt x="9107" y="1519"/>
                  <a:pt x="10120" y="2492"/>
                </a:cubicBezTo>
                <a:lnTo>
                  <a:pt x="10800" y="3146"/>
                </a:lnTo>
                <a:lnTo>
                  <a:pt x="11480" y="2492"/>
                </a:lnTo>
                <a:cubicBezTo>
                  <a:pt x="12493" y="1519"/>
                  <a:pt x="13820" y="983"/>
                  <a:pt x="15218" y="983"/>
                </a:cubicBezTo>
                <a:cubicBezTo>
                  <a:pt x="18196" y="983"/>
                  <a:pt x="20618" y="3405"/>
                  <a:pt x="20618" y="6382"/>
                </a:cubicBezTo>
                <a:cubicBezTo>
                  <a:pt x="20618" y="6725"/>
                  <a:pt x="20579" y="7009"/>
                  <a:pt x="20579" y="7009"/>
                </a:cubicBezTo>
                <a:moveTo>
                  <a:pt x="21600" y="6382"/>
                </a:moveTo>
                <a:cubicBezTo>
                  <a:pt x="21600" y="2857"/>
                  <a:pt x="18743" y="0"/>
                  <a:pt x="15218" y="0"/>
                </a:cubicBezTo>
                <a:cubicBezTo>
                  <a:pt x="13502" y="0"/>
                  <a:pt x="11947" y="682"/>
                  <a:pt x="10800" y="1784"/>
                </a:cubicBezTo>
                <a:cubicBezTo>
                  <a:pt x="9653" y="682"/>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chemeClr val="accent1"/>
          </a:solidFill>
          <a:ln w="12700">
            <a:miter lim="400000"/>
          </a:ln>
        </p:spPr>
        <p:txBody>
          <a:bodyPr lIns="38100" tIns="38100" rIns="38100" bIns="38100" anchor="ctr"/>
          <a:lstStyle/>
          <a:p>
            <a:endParaRPr>
              <a:solidFill>
                <a:prstClr val="black"/>
              </a:solidFill>
              <a:latin typeface="+mj-lt"/>
              <a:ea typeface="Source Sans Pro" charset="0"/>
              <a:cs typeface="Source Sans Pro" charset="0"/>
            </a:endParaRPr>
          </a:p>
        </p:txBody>
      </p:sp>
      <p:sp>
        <p:nvSpPr>
          <p:cNvPr id="5" name="Shape 3706"/>
          <p:cNvSpPr/>
          <p:nvPr/>
        </p:nvSpPr>
        <p:spPr>
          <a:xfrm>
            <a:off x="10202621" y="1559034"/>
            <a:ext cx="451877" cy="410797"/>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2"/>
                </a:moveTo>
                <a:lnTo>
                  <a:pt x="7041" y="6873"/>
                </a:lnTo>
                <a:lnTo>
                  <a:pt x="14559" y="6873"/>
                </a:lnTo>
                <a:cubicBezTo>
                  <a:pt x="14559" y="6873"/>
                  <a:pt x="10800" y="19402"/>
                  <a:pt x="10800" y="19402"/>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7"/>
                </a:lnTo>
                <a:lnTo>
                  <a:pt x="21471" y="6057"/>
                </a:lnTo>
                <a:cubicBezTo>
                  <a:pt x="21459" y="6043"/>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3"/>
                  <a:pt x="129" y="6057"/>
                </a:cubicBezTo>
                <a:lnTo>
                  <a:pt x="98" y="6087"/>
                </a:lnTo>
                <a:lnTo>
                  <a:pt x="105" y="6093"/>
                </a:lnTo>
                <a:cubicBezTo>
                  <a:pt x="43" y="6175"/>
                  <a:pt x="0" y="6272"/>
                  <a:pt x="0" y="6382"/>
                </a:cubicBezTo>
                <a:cubicBezTo>
                  <a:pt x="0" y="6499"/>
                  <a:pt x="46" y="6601"/>
                  <a:pt x="115" y="6686"/>
                </a:cubicBezTo>
                <a:lnTo>
                  <a:pt x="109" y="6691"/>
                </a:lnTo>
                <a:lnTo>
                  <a:pt x="10418" y="21418"/>
                </a:lnTo>
                <a:lnTo>
                  <a:pt x="10424" y="21413"/>
                </a:lnTo>
                <a:cubicBezTo>
                  <a:pt x="10514" y="21525"/>
                  <a:pt x="10646" y="21600"/>
                  <a:pt x="10800" y="21600"/>
                </a:cubicBezTo>
                <a:cubicBezTo>
                  <a:pt x="10954" y="21600"/>
                  <a:pt x="11086" y="21525"/>
                  <a:pt x="11176" y="21413"/>
                </a:cubicBezTo>
                <a:lnTo>
                  <a:pt x="11182" y="21418"/>
                </a:lnTo>
                <a:lnTo>
                  <a:pt x="21491" y="6691"/>
                </a:lnTo>
                <a:lnTo>
                  <a:pt x="21485" y="6686"/>
                </a:lnTo>
                <a:cubicBezTo>
                  <a:pt x="21553" y="6601"/>
                  <a:pt x="21600" y="6499"/>
                  <a:pt x="21600" y="6382"/>
                </a:cubicBezTo>
              </a:path>
            </a:pathLst>
          </a:custGeom>
          <a:solidFill>
            <a:schemeClr val="accent1"/>
          </a:solidFill>
          <a:ln w="12700">
            <a:miter lim="400000"/>
          </a:ln>
        </p:spPr>
        <p:txBody>
          <a:bodyPr lIns="38100" tIns="38100" rIns="38100" bIns="38100" anchor="ctr"/>
          <a:lstStyle/>
          <a:p>
            <a:endParaRPr>
              <a:solidFill>
                <a:prstClr val="black"/>
              </a:solidFill>
              <a:latin typeface="+mj-lt"/>
              <a:ea typeface="Source Sans Pro" charset="0"/>
              <a:cs typeface="Source Sans Pro" charset="0"/>
            </a:endParaRPr>
          </a:p>
        </p:txBody>
      </p:sp>
      <p:sp>
        <p:nvSpPr>
          <p:cNvPr id="6" name="TextBox 5"/>
          <p:cNvSpPr txBox="1"/>
          <p:nvPr/>
        </p:nvSpPr>
        <p:spPr>
          <a:xfrm>
            <a:off x="4865190" y="2066206"/>
            <a:ext cx="1346941" cy="258532"/>
          </a:xfrm>
          <a:prstGeom prst="rect">
            <a:avLst/>
          </a:prstGeom>
          <a:noFill/>
        </p:spPr>
        <p:txBody>
          <a:bodyPr wrap="square" lIns="0" tIns="0" rIns="0" bIns="0" rtlCol="0">
            <a:spAutoFit/>
          </a:bodyPr>
          <a:lstStyle/>
          <a:p>
            <a:pPr algn="ctr">
              <a:lnSpc>
                <a:spcPct val="120000"/>
              </a:lnSpc>
            </a:pPr>
            <a:r>
              <a:rPr lang="en-US" sz="1400" b="1" dirty="0">
                <a:latin typeface="+mj-lt"/>
                <a:ea typeface="Source Sans Pro" charset="0"/>
                <a:cs typeface="Source Sans Pro" charset="0"/>
              </a:rPr>
              <a:t>Basic</a:t>
            </a:r>
          </a:p>
        </p:txBody>
      </p:sp>
      <p:sp>
        <p:nvSpPr>
          <p:cNvPr id="7" name="TextBox 6"/>
          <p:cNvSpPr txBox="1"/>
          <p:nvPr/>
        </p:nvSpPr>
        <p:spPr>
          <a:xfrm>
            <a:off x="7272871" y="2092605"/>
            <a:ext cx="1346941" cy="258532"/>
          </a:xfrm>
          <a:prstGeom prst="rect">
            <a:avLst/>
          </a:prstGeom>
          <a:noFill/>
        </p:spPr>
        <p:txBody>
          <a:bodyPr wrap="square" lIns="0" tIns="0" rIns="0" bIns="0" rtlCol="0">
            <a:spAutoFit/>
          </a:bodyPr>
          <a:lstStyle/>
          <a:p>
            <a:pPr algn="ctr">
              <a:lnSpc>
                <a:spcPct val="120000"/>
              </a:lnSpc>
            </a:pPr>
            <a:r>
              <a:rPr lang="en-US" sz="1400" b="1" dirty="0">
                <a:latin typeface="+mj-lt"/>
                <a:ea typeface="Source Sans Pro" charset="0"/>
                <a:cs typeface="Source Sans Pro" charset="0"/>
              </a:rPr>
              <a:t>Pro</a:t>
            </a:r>
          </a:p>
        </p:txBody>
      </p:sp>
      <p:sp>
        <p:nvSpPr>
          <p:cNvPr id="8" name="TextBox 7"/>
          <p:cNvSpPr txBox="1"/>
          <p:nvPr/>
        </p:nvSpPr>
        <p:spPr>
          <a:xfrm>
            <a:off x="9755088" y="2092605"/>
            <a:ext cx="1346941" cy="258532"/>
          </a:xfrm>
          <a:prstGeom prst="rect">
            <a:avLst/>
          </a:prstGeom>
          <a:noFill/>
        </p:spPr>
        <p:txBody>
          <a:bodyPr wrap="square" lIns="0" tIns="0" rIns="0" bIns="0" rtlCol="0">
            <a:spAutoFit/>
          </a:bodyPr>
          <a:lstStyle/>
          <a:p>
            <a:pPr algn="ctr">
              <a:lnSpc>
                <a:spcPct val="120000"/>
              </a:lnSpc>
            </a:pPr>
            <a:r>
              <a:rPr lang="en-US" sz="1400" b="1" dirty="0">
                <a:latin typeface="+mj-lt"/>
                <a:ea typeface="Source Sans Pro" charset="0"/>
                <a:cs typeface="Source Sans Pro" charset="0"/>
              </a:rPr>
              <a:t>Ultimate</a:t>
            </a:r>
          </a:p>
        </p:txBody>
      </p:sp>
      <p:sp>
        <p:nvSpPr>
          <p:cNvPr id="9" name="Rectangle 8"/>
          <p:cNvSpPr/>
          <p:nvPr/>
        </p:nvSpPr>
        <p:spPr>
          <a:xfrm>
            <a:off x="4309252" y="1179064"/>
            <a:ext cx="2429299" cy="471098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Tree>
    <p:extLst>
      <p:ext uri="{BB962C8B-B14F-4D97-AF65-F5344CB8AC3E}">
        <p14:creationId xmlns:p14="http://schemas.microsoft.com/office/powerpoint/2010/main" val="74763958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1"/>
          </p:nvPr>
        </p:nvSpPr>
        <p:spPr/>
      </p:sp>
      <p:sp>
        <p:nvSpPr>
          <p:cNvPr id="6" name="Rectangle 5"/>
          <p:cNvSpPr/>
          <p:nvPr/>
        </p:nvSpPr>
        <p:spPr>
          <a:xfrm>
            <a:off x="329515" y="291061"/>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102</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1341414"/>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MOBILE</a:t>
            </a:r>
            <a:br>
              <a:rPr lang="en-US" dirty="0" smtClean="0">
                <a:solidFill>
                  <a:schemeClr val="bg1"/>
                </a:solidFill>
              </a:rPr>
            </a:br>
            <a:r>
              <a:rPr lang="en-US" dirty="0" smtClean="0">
                <a:solidFill>
                  <a:schemeClr val="bg1"/>
                </a:solidFill>
              </a:rPr>
              <a:t>DEVICES MOCKUP</a:t>
            </a: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1714637037"/>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APPLICATION</a:t>
            </a:r>
            <a:br>
              <a:rPr lang="en-US" dirty="0" smtClean="0"/>
            </a:br>
            <a:r>
              <a:rPr lang="en-US" dirty="0" smtClean="0"/>
              <a:t>DEVICES</a:t>
            </a:r>
            <a:br>
              <a:rPr lang="en-US" dirty="0" smtClean="0"/>
            </a:br>
            <a:r>
              <a:rPr lang="en-US" dirty="0" smtClean="0"/>
              <a:t>MOCKUP</a:t>
            </a:r>
            <a:r>
              <a:rPr lang="en-US" dirty="0" smtClean="0">
                <a:solidFill>
                  <a:srgbClr val="FF0000"/>
                </a:solidFill>
              </a:rPr>
              <a:t>.</a:t>
            </a:r>
            <a:endParaRPr lang="en-US" dirty="0">
              <a:solidFill>
                <a:srgbClr val="FF0000"/>
              </a:solidFill>
            </a:endParaRPr>
          </a:p>
        </p:txBody>
      </p:sp>
      <p:sp>
        <p:nvSpPr>
          <p:cNvPr id="17" name="TextBox 16"/>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8" name="Rectangle 1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9" name="Right Triangle 1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Picture Placeholder 19"/>
          <p:cNvSpPr>
            <a:spLocks noGrp="1"/>
          </p:cNvSpPr>
          <p:nvPr>
            <p:ph type="pic" sz="quarter" idx="15"/>
          </p:nvPr>
        </p:nvSpPr>
        <p:spPr/>
      </p:sp>
      <p:sp>
        <p:nvSpPr>
          <p:cNvPr id="21" name="Picture Placeholder 20"/>
          <p:cNvSpPr>
            <a:spLocks noGrp="1"/>
          </p:cNvSpPr>
          <p:nvPr>
            <p:ph type="pic" sz="quarter" idx="17"/>
          </p:nvPr>
        </p:nvSpPr>
        <p:spPr/>
      </p:sp>
      <p:sp>
        <p:nvSpPr>
          <p:cNvPr id="22" name="Picture Placeholder 21"/>
          <p:cNvSpPr>
            <a:spLocks noGrp="1"/>
          </p:cNvSpPr>
          <p:nvPr>
            <p:ph type="pic" sz="quarter" idx="16"/>
          </p:nvPr>
        </p:nvSpPr>
        <p:spPr/>
      </p:sp>
    </p:spTree>
    <p:extLst>
      <p:ext uri="{BB962C8B-B14F-4D97-AF65-F5344CB8AC3E}">
        <p14:creationId xmlns:p14="http://schemas.microsoft.com/office/powerpoint/2010/main" val="200495710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735788" y="1363844"/>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9" name="Rectangle 8"/>
          <p:cNvSpPr/>
          <p:nvPr/>
        </p:nvSpPr>
        <p:spPr>
          <a:xfrm>
            <a:off x="4752726" y="1363844"/>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10" name="Rectangle 9"/>
          <p:cNvSpPr/>
          <p:nvPr/>
        </p:nvSpPr>
        <p:spPr>
          <a:xfrm>
            <a:off x="7769664" y="1363844"/>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11" name="Picture Placeholder 10"/>
          <p:cNvSpPr>
            <a:spLocks noGrp="1"/>
          </p:cNvSpPr>
          <p:nvPr>
            <p:ph type="pic" sz="quarter" idx="16"/>
          </p:nvPr>
        </p:nvSpPr>
        <p:spPr/>
      </p:sp>
      <p:sp>
        <p:nvSpPr>
          <p:cNvPr id="12" name="Picture Placeholder 11"/>
          <p:cNvSpPr>
            <a:spLocks noGrp="1"/>
          </p:cNvSpPr>
          <p:nvPr>
            <p:ph type="pic" sz="quarter" idx="17"/>
          </p:nvPr>
        </p:nvSpPr>
        <p:spPr/>
      </p:sp>
      <p:sp>
        <p:nvSpPr>
          <p:cNvPr id="13" name="Picture Placeholder 12"/>
          <p:cNvSpPr>
            <a:spLocks noGrp="1"/>
          </p:cNvSpPr>
          <p:nvPr>
            <p:ph type="pic" sz="quarter" idx="18"/>
          </p:nvPr>
        </p:nvSpPr>
        <p:spPr/>
      </p:sp>
    </p:spTree>
    <p:extLst>
      <p:ext uri="{BB962C8B-B14F-4D97-AF65-F5344CB8AC3E}">
        <p14:creationId xmlns:p14="http://schemas.microsoft.com/office/powerpoint/2010/main" val="832095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9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par>
                                <p:cTn id="8" presetID="10" presetClass="entr" presetSubtype="0" fill="hold" grpId="0" nodeType="withEffect">
                                  <p:stCondLst>
                                    <p:cond delay="195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50"/>
                                        <p:tgtEl>
                                          <p:spTgt spid="9"/>
                                        </p:tgtEl>
                                      </p:cBhvr>
                                    </p:animEffect>
                                  </p:childTnLst>
                                </p:cTn>
                              </p:par>
                              <p:par>
                                <p:cTn id="11" presetID="10" presetClass="entr" presetSubtype="0" fill="hold" grpId="0" nodeType="withEffect">
                                  <p:stCondLst>
                                    <p:cond delay="19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AWESOME WEB DESIGN</a:t>
            </a:r>
            <a:r>
              <a:rPr lang="en-US" dirty="0" smtClean="0">
                <a:solidFill>
                  <a:srgbClr val="FF0000"/>
                </a:solidFill>
              </a:rPr>
              <a:t>.</a:t>
            </a:r>
            <a:endParaRPr lang="en-US" dirty="0">
              <a:solidFill>
                <a:srgbClr val="FF0000"/>
              </a:solidFill>
            </a:endParaRPr>
          </a:p>
        </p:txBody>
      </p:sp>
      <p:sp>
        <p:nvSpPr>
          <p:cNvPr id="6" name="TextBox 5"/>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7" name="Picture Placeholder 6"/>
          <p:cNvSpPr>
            <a:spLocks noGrp="1"/>
          </p:cNvSpPr>
          <p:nvPr>
            <p:ph type="pic" sz="quarter" idx="16"/>
          </p:nvPr>
        </p:nvSpPr>
        <p:spPr/>
      </p:sp>
    </p:spTree>
    <p:extLst>
      <p:ext uri="{BB962C8B-B14F-4D97-AF65-F5344CB8AC3E}">
        <p14:creationId xmlns:p14="http://schemas.microsoft.com/office/powerpoint/2010/main" val="187798827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735788" y="4996731"/>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11" name="Rectangle 10"/>
          <p:cNvSpPr/>
          <p:nvPr/>
        </p:nvSpPr>
        <p:spPr>
          <a:xfrm>
            <a:off x="4752726" y="4996731"/>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12" name="Rectangle 11"/>
          <p:cNvSpPr/>
          <p:nvPr/>
        </p:nvSpPr>
        <p:spPr>
          <a:xfrm>
            <a:off x="7769664" y="4996731"/>
            <a:ext cx="2889954" cy="799450"/>
          </a:xfrm>
          <a:prstGeom prst="rect">
            <a:avLst/>
          </a:prstGeom>
        </p:spPr>
        <p:txBody>
          <a:bodyPr wrap="square" lIns="121920" rIns="121920" bIns="60960">
            <a:spAutoFit/>
          </a:bodyPr>
          <a:lstStyle/>
          <a:p>
            <a:pPr>
              <a:lnSpc>
                <a:spcPct val="120000"/>
              </a:lnSpc>
              <a:spcBef>
                <a:spcPts val="600"/>
              </a:spcBef>
            </a:pPr>
            <a:r>
              <a:rPr lang="en-US" sz="1200" b="1" spc="200" dirty="0">
                <a:latin typeface="+mj-lt"/>
                <a:ea typeface="Source Sans Pro Semibold" charset="0"/>
                <a:cs typeface="Source Sans Pro Semibold" charset="0"/>
              </a:rPr>
              <a:t>YOUR TITLE HERE</a:t>
            </a:r>
          </a:p>
          <a:p>
            <a:pPr>
              <a:lnSpc>
                <a:spcPct val="120000"/>
              </a:lnSpc>
              <a:spcBef>
                <a:spcPts val="600"/>
              </a:spcBef>
            </a:pPr>
            <a:r>
              <a:rPr lang="en-US" sz="1000" dirty="0">
                <a:solidFill>
                  <a:schemeClr val="tx1">
                    <a:alpha val="65000"/>
                  </a:schemeClr>
                </a:solidFill>
                <a:ea typeface="Source Sans Pro" charset="0"/>
                <a:cs typeface="Source Sans Pro" charset="0"/>
              </a:rPr>
              <a:t>There are many variations of passages of Lorem Ipsum available.</a:t>
            </a:r>
          </a:p>
        </p:txBody>
      </p:sp>
      <p:sp>
        <p:nvSpPr>
          <p:cNvPr id="2" name="Picture Placeholder 1"/>
          <p:cNvSpPr>
            <a:spLocks noGrp="1"/>
          </p:cNvSpPr>
          <p:nvPr>
            <p:ph type="pic" sz="quarter" idx="16"/>
          </p:nvPr>
        </p:nvSpPr>
        <p:spPr/>
      </p:sp>
    </p:spTree>
    <p:extLst>
      <p:ext uri="{BB962C8B-B14F-4D97-AF65-F5344CB8AC3E}">
        <p14:creationId xmlns:p14="http://schemas.microsoft.com/office/powerpoint/2010/main" val="9828750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95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50"/>
                                        <p:tgtEl>
                                          <p:spTgt spid="10"/>
                                        </p:tgtEl>
                                      </p:cBhvr>
                                    </p:animEffect>
                                  </p:childTnLst>
                                </p:cTn>
                              </p:par>
                              <p:par>
                                <p:cTn id="8" presetID="10" presetClass="entr" presetSubtype="0" fill="hold" grpId="0" nodeType="withEffect">
                                  <p:stCondLst>
                                    <p:cond delay="19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250"/>
                                        <p:tgtEl>
                                          <p:spTgt spid="11"/>
                                        </p:tgtEl>
                                      </p:cBhvr>
                                    </p:animEffect>
                                  </p:childTnLst>
                                </p:cTn>
                              </p:par>
                              <p:par>
                                <p:cTn id="11" presetID="10" presetClass="entr" presetSubtype="0" fill="hold" grpId="0" nodeType="withEffect">
                                  <p:stCondLst>
                                    <p:cond delay="19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APPLICATION</a:t>
            </a:r>
            <a:br>
              <a:rPr lang="en-US" dirty="0" smtClean="0"/>
            </a:br>
            <a:r>
              <a:rPr lang="en-US" dirty="0" smtClean="0"/>
              <a:t>DEVICES</a:t>
            </a:r>
            <a:br>
              <a:rPr lang="en-US" dirty="0" smtClean="0"/>
            </a:br>
            <a:r>
              <a:rPr lang="en-US" dirty="0" smtClean="0"/>
              <a:t>MOCKUP.</a:t>
            </a:r>
            <a:endParaRPr lang="en-US" dirty="0"/>
          </a:p>
        </p:txBody>
      </p:sp>
      <p:sp>
        <p:nvSpPr>
          <p:cNvPr id="8" name="TextBox 7"/>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9" name="Rectangle 8"/>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0" name="Right Triangle 9"/>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Picture Placeholder 13"/>
          <p:cNvSpPr>
            <a:spLocks noGrp="1"/>
          </p:cNvSpPr>
          <p:nvPr>
            <p:ph type="pic" sz="quarter" idx="17"/>
          </p:nvPr>
        </p:nvSpPr>
        <p:spPr/>
      </p:sp>
      <p:sp>
        <p:nvSpPr>
          <p:cNvPr id="15" name="Picture Placeholder 14"/>
          <p:cNvSpPr>
            <a:spLocks noGrp="1"/>
          </p:cNvSpPr>
          <p:nvPr>
            <p:ph type="pic" sz="quarter" idx="18"/>
          </p:nvPr>
        </p:nvSpPr>
        <p:spPr/>
      </p:sp>
    </p:spTree>
    <p:extLst>
      <p:ext uri="{BB962C8B-B14F-4D97-AF65-F5344CB8AC3E}">
        <p14:creationId xmlns:p14="http://schemas.microsoft.com/office/powerpoint/2010/main" val="151073448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MOBILE APPLICATION</a:t>
            </a:r>
            <a:endParaRPr lang="en-US" dirty="0"/>
          </a:p>
        </p:txBody>
      </p:sp>
      <p:sp>
        <p:nvSpPr>
          <p:cNvPr id="19" name="TextBox 18"/>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9" name="Picture Placeholder 8"/>
          <p:cNvSpPr>
            <a:spLocks noGrp="1"/>
          </p:cNvSpPr>
          <p:nvPr>
            <p:ph type="pic" sz="quarter" idx="13"/>
          </p:nvPr>
        </p:nvSpPr>
        <p:spPr/>
      </p:sp>
      <p:sp>
        <p:nvSpPr>
          <p:cNvPr id="10" name="Picture Placeholder 9"/>
          <p:cNvSpPr>
            <a:spLocks noGrp="1"/>
          </p:cNvSpPr>
          <p:nvPr>
            <p:ph type="pic" sz="quarter" idx="11"/>
          </p:nvPr>
        </p:nvSpPr>
        <p:spPr/>
      </p:sp>
      <p:sp>
        <p:nvSpPr>
          <p:cNvPr id="11" name="Picture Placeholder 10"/>
          <p:cNvSpPr>
            <a:spLocks noGrp="1"/>
          </p:cNvSpPr>
          <p:nvPr>
            <p:ph type="pic" sz="quarter" idx="12"/>
          </p:nvPr>
        </p:nvSpPr>
        <p:spPr/>
      </p:sp>
      <p:sp>
        <p:nvSpPr>
          <p:cNvPr id="12" name="Picture Placeholder 11"/>
          <p:cNvSpPr>
            <a:spLocks noGrp="1"/>
          </p:cNvSpPr>
          <p:nvPr>
            <p:ph type="pic" sz="quarter" idx="17"/>
          </p:nvPr>
        </p:nvSpPr>
        <p:spPr/>
      </p:sp>
      <p:sp>
        <p:nvSpPr>
          <p:cNvPr id="13" name="Picture Placeholder 12"/>
          <p:cNvSpPr>
            <a:spLocks noGrp="1"/>
          </p:cNvSpPr>
          <p:nvPr>
            <p:ph type="pic" sz="quarter" idx="16"/>
          </p:nvPr>
        </p:nvSpPr>
        <p:spPr/>
      </p:sp>
    </p:spTree>
    <p:extLst>
      <p:ext uri="{BB962C8B-B14F-4D97-AF65-F5344CB8AC3E}">
        <p14:creationId xmlns:p14="http://schemas.microsoft.com/office/powerpoint/2010/main" val="208481238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a:t>
            </a:r>
            <a:br>
              <a:rPr lang="en-US" dirty="0" smtClean="0"/>
            </a:br>
            <a:r>
              <a:rPr lang="en-US" dirty="0" smtClean="0"/>
              <a:t>DEVICES</a:t>
            </a:r>
            <a:br>
              <a:rPr lang="en-US" dirty="0" smtClean="0"/>
            </a:br>
            <a:r>
              <a:rPr lang="en-US" dirty="0" smtClean="0"/>
              <a:t>MOCKUP.</a:t>
            </a:r>
            <a:endParaRPr lang="en-US" dirty="0"/>
          </a:p>
        </p:txBody>
      </p:sp>
      <p:sp>
        <p:nvSpPr>
          <p:cNvPr id="11" name="TextBox 10"/>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2" name="Rectangle 11"/>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3" name="Right Triangle 12"/>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Picture Placeholder 14"/>
          <p:cNvSpPr>
            <a:spLocks noGrp="1"/>
          </p:cNvSpPr>
          <p:nvPr>
            <p:ph type="pic" sz="quarter" idx="13"/>
          </p:nvPr>
        </p:nvSpPr>
        <p:spPr/>
      </p:sp>
      <p:sp>
        <p:nvSpPr>
          <p:cNvPr id="16" name="Picture Placeholder 15"/>
          <p:cNvSpPr>
            <a:spLocks noGrp="1"/>
          </p:cNvSpPr>
          <p:nvPr>
            <p:ph type="pic" sz="quarter" idx="12"/>
          </p:nvPr>
        </p:nvSpPr>
        <p:spPr/>
      </p:sp>
    </p:spTree>
    <p:extLst>
      <p:ext uri="{BB962C8B-B14F-4D97-AF65-F5344CB8AC3E}">
        <p14:creationId xmlns:p14="http://schemas.microsoft.com/office/powerpoint/2010/main" val="1188210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11</a:t>
            </a:fld>
            <a:endParaRPr lang="en-US" dirty="0" smtClean="0"/>
          </a:p>
        </p:txBody>
      </p:sp>
      <p:sp>
        <p:nvSpPr>
          <p:cNvPr id="3" name="Title 2"/>
          <p:cNvSpPr>
            <a:spLocks noGrp="1"/>
          </p:cNvSpPr>
          <p:nvPr>
            <p:ph type="title"/>
          </p:nvPr>
        </p:nvSpPr>
        <p:spPr/>
        <p:txBody>
          <a:bodyPr/>
          <a:lstStyle/>
          <a:p>
            <a:r>
              <a:rPr lang="en-US" dirty="0" smtClean="0"/>
              <a:t>TWO</a:t>
            </a:r>
            <a:br>
              <a:rPr lang="en-US" dirty="0" smtClean="0"/>
            </a:br>
            <a:r>
              <a:rPr lang="en-US" dirty="0" smtClean="0"/>
              <a:t>COLUMNS</a:t>
            </a:r>
            <a:br>
              <a:rPr lang="en-US" dirty="0" smtClean="0"/>
            </a:br>
            <a:r>
              <a:rPr lang="en-US" dirty="0" smtClean="0"/>
              <a:t>TITLE</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p:cNvSpPr txBox="1"/>
          <p:nvPr/>
        </p:nvSpPr>
        <p:spPr>
          <a:xfrm>
            <a:off x="6096000" y="1188625"/>
            <a:ext cx="5524500" cy="4893647"/>
          </a:xfrm>
          <a:prstGeom prst="rect">
            <a:avLst/>
          </a:prstGeom>
          <a:noFill/>
        </p:spPr>
        <p:txBody>
          <a:bodyPr wrap="square" lIns="0" rIns="0" numCol="2" spcCol="36576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Many </a:t>
            </a:r>
            <a:r>
              <a:rPr lang="en-US" sz="1000" dirty="0">
                <a:solidFill>
                  <a:schemeClr val="tx1">
                    <a:alpha val="80000"/>
                  </a:schemeClr>
                </a:solidFill>
              </a:rPr>
              <a:t>desktop publishing packages and web page editors now use Lorem Ipsum as their default model text, and a search for 'lorem ipsum' will uncover many web sites still in their infancy. Various versions have evolved over the years, sometimes by accident, sometimes on purpose (injected </a:t>
            </a:r>
            <a:r>
              <a:rPr lang="en-US" sz="1000" dirty="0" err="1">
                <a:solidFill>
                  <a:schemeClr val="tx1">
                    <a:alpha val="80000"/>
                  </a:schemeClr>
                </a:solidFill>
              </a:rPr>
              <a:t>humour</a:t>
            </a:r>
            <a:r>
              <a:rPr lang="en-US" sz="1000" dirty="0">
                <a:solidFill>
                  <a:schemeClr val="tx1">
                    <a:alpha val="80000"/>
                  </a:schemeClr>
                </a:solidFill>
              </a:rPr>
              <a:t> and the like</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Contrary to popular belief, Lorem Ipsum is not simply random text. It has roots in a piece of classical Latin literature from 45 BC, making it over 2000 years old. Richard McClintock, a Latin professor at Hampden-Sydney College in Virginia, looked up one of the more obscure Latin words, </a:t>
            </a:r>
            <a:r>
              <a:rPr lang="en-US" sz="1000" dirty="0" err="1">
                <a:solidFill>
                  <a:schemeClr val="tx1">
                    <a:alpha val="80000"/>
                  </a:schemeClr>
                </a:solidFill>
              </a:rPr>
              <a:t>consectetur</a:t>
            </a:r>
            <a:r>
              <a:rPr lang="en-US" sz="1000" dirty="0">
                <a:solidFill>
                  <a:schemeClr val="tx1">
                    <a:alpha val="80000"/>
                  </a:schemeClr>
                </a:solidFill>
              </a:rPr>
              <a:t>, from a Lorem Ipsum passage, and going through the cites of the word in classical literature, discovered the undoubtable source. Lorem Ipsum comes from sections 1.10.32 and 1.10.33 of "de </a:t>
            </a:r>
            <a:r>
              <a:rPr lang="en-US" sz="1000" dirty="0" err="1">
                <a:solidFill>
                  <a:schemeClr val="tx1">
                    <a:alpha val="80000"/>
                  </a:schemeClr>
                </a:solidFill>
              </a:rPr>
              <a:t>Finibus</a:t>
            </a:r>
            <a:r>
              <a:rPr lang="en-US" sz="1000" dirty="0">
                <a:solidFill>
                  <a:schemeClr val="tx1">
                    <a:alpha val="80000"/>
                  </a:schemeClr>
                </a:solidFill>
              </a:rPr>
              <a:t> </a:t>
            </a:r>
            <a:r>
              <a:rPr lang="en-US" sz="1000" dirty="0" err="1">
                <a:solidFill>
                  <a:schemeClr val="tx1">
                    <a:alpha val="80000"/>
                  </a:schemeClr>
                </a:solidFill>
              </a:rPr>
              <a:t>Bonorum</a:t>
            </a:r>
            <a:r>
              <a:rPr lang="en-US" sz="1000" dirty="0">
                <a:solidFill>
                  <a:schemeClr val="tx1">
                    <a:alpha val="80000"/>
                  </a:schemeClr>
                </a:solidFill>
              </a:rPr>
              <a:t> et </a:t>
            </a:r>
            <a:r>
              <a:rPr lang="en-US" sz="1000" dirty="0" err="1">
                <a:solidFill>
                  <a:schemeClr val="tx1">
                    <a:alpha val="80000"/>
                  </a:schemeClr>
                </a:solidFill>
              </a:rPr>
              <a:t>Malorum</a:t>
            </a:r>
            <a:r>
              <a:rPr lang="en-US" sz="1000" dirty="0">
                <a:solidFill>
                  <a:schemeClr val="tx1">
                    <a:alpha val="80000"/>
                  </a:schemeClr>
                </a:solidFill>
              </a:rPr>
              <a:t>" (The Extremes of Good and Evil) by Cicero, written in 45 BC. This book is a treatise on the theory of ethics, very popular during the Renaissance.</a:t>
            </a:r>
          </a:p>
        </p:txBody>
      </p:sp>
    </p:spTree>
    <p:extLst>
      <p:ext uri="{BB962C8B-B14F-4D97-AF65-F5344CB8AC3E}">
        <p14:creationId xmlns:p14="http://schemas.microsoft.com/office/powerpoint/2010/main" val="2137362940"/>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APPLICATION</a:t>
            </a:r>
            <a:br>
              <a:rPr lang="en-US" dirty="0"/>
            </a:br>
            <a:r>
              <a:rPr lang="en-US" dirty="0"/>
              <a:t>DEVICES</a:t>
            </a:r>
            <a:br>
              <a:rPr lang="en-US" dirty="0"/>
            </a:br>
            <a:r>
              <a:rPr lang="en-US" dirty="0"/>
              <a:t>MOCKUP</a:t>
            </a:r>
            <a:r>
              <a:rPr lang="en-US" dirty="0">
                <a:solidFill>
                  <a:srgbClr val="FF0000"/>
                </a:solidFill>
              </a:rPr>
              <a:t>.</a:t>
            </a:r>
          </a:p>
        </p:txBody>
      </p:sp>
      <p:sp>
        <p:nvSpPr>
          <p:cNvPr id="23" name="TextBox 22"/>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24" name="Rectangle 23"/>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5" name="Right Triangle 24"/>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Picture Placeholder 25"/>
          <p:cNvSpPr>
            <a:spLocks noGrp="1"/>
          </p:cNvSpPr>
          <p:nvPr>
            <p:ph type="pic" sz="quarter" idx="12"/>
          </p:nvPr>
        </p:nvSpPr>
        <p:spPr/>
      </p:sp>
    </p:spTree>
    <p:extLst>
      <p:ext uri="{BB962C8B-B14F-4D97-AF65-F5344CB8AC3E}">
        <p14:creationId xmlns:p14="http://schemas.microsoft.com/office/powerpoint/2010/main" val="107071533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APPLICATION</a:t>
            </a:r>
            <a:br>
              <a:rPr lang="en-US" dirty="0"/>
            </a:br>
            <a:r>
              <a:rPr lang="en-US" dirty="0" smtClean="0"/>
              <a:t>DEVICES</a:t>
            </a:r>
            <a:r>
              <a:rPr lang="en-US" dirty="0" smtClean="0">
                <a:solidFill>
                  <a:srgbClr val="FF0000"/>
                </a:solidFill>
              </a:rPr>
              <a:t>.</a:t>
            </a:r>
            <a:endParaRPr lang="en-US" dirty="0">
              <a:solidFill>
                <a:srgbClr val="FF0000"/>
              </a:solidFill>
            </a:endParaRPr>
          </a:p>
        </p:txBody>
      </p:sp>
      <p:sp>
        <p:nvSpPr>
          <p:cNvPr id="24" name="TextBox 23"/>
          <p:cNvSpPr txBox="1"/>
          <p:nvPr/>
        </p:nvSpPr>
        <p:spPr>
          <a:xfrm>
            <a:off x="1866900" y="2298478"/>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8" name="Picture Placeholder 7"/>
          <p:cNvSpPr>
            <a:spLocks noGrp="1"/>
          </p:cNvSpPr>
          <p:nvPr>
            <p:ph type="pic" sz="quarter" idx="11"/>
          </p:nvPr>
        </p:nvSpPr>
        <p:spPr/>
      </p:sp>
      <p:sp>
        <p:nvSpPr>
          <p:cNvPr id="9" name="Picture Placeholder 8"/>
          <p:cNvSpPr>
            <a:spLocks noGrp="1"/>
          </p:cNvSpPr>
          <p:nvPr>
            <p:ph type="pic" sz="quarter" idx="12"/>
          </p:nvPr>
        </p:nvSpPr>
        <p:spPr/>
      </p:sp>
      <p:sp>
        <p:nvSpPr>
          <p:cNvPr id="10" name="Picture Placeholder 9"/>
          <p:cNvSpPr>
            <a:spLocks noGrp="1"/>
          </p:cNvSpPr>
          <p:nvPr>
            <p:ph type="pic" sz="quarter" idx="13"/>
          </p:nvPr>
        </p:nvSpPr>
        <p:spPr/>
      </p:sp>
      <p:sp>
        <p:nvSpPr>
          <p:cNvPr id="11" name="Picture Placeholder 10"/>
          <p:cNvSpPr>
            <a:spLocks noGrp="1"/>
          </p:cNvSpPr>
          <p:nvPr>
            <p:ph type="pic" sz="quarter" idx="14"/>
          </p:nvPr>
        </p:nvSpPr>
        <p:spPr/>
      </p:sp>
      <p:sp>
        <p:nvSpPr>
          <p:cNvPr id="12" name="Picture Placeholder 11"/>
          <p:cNvSpPr>
            <a:spLocks noGrp="1"/>
          </p:cNvSpPr>
          <p:nvPr>
            <p:ph type="pic" sz="quarter" idx="15"/>
          </p:nvPr>
        </p:nvSpPr>
        <p:spPr/>
      </p:sp>
    </p:spTree>
    <p:extLst>
      <p:ext uri="{BB962C8B-B14F-4D97-AF65-F5344CB8AC3E}">
        <p14:creationId xmlns:p14="http://schemas.microsoft.com/office/powerpoint/2010/main" val="6100369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APPLICATION</a:t>
            </a:r>
            <a:br>
              <a:rPr lang="en-US" dirty="0"/>
            </a:br>
            <a:r>
              <a:rPr lang="en-US" dirty="0"/>
              <a:t>DEVICES</a:t>
            </a:r>
            <a:br>
              <a:rPr lang="en-US" dirty="0"/>
            </a:br>
            <a:r>
              <a:rPr lang="en-US" dirty="0"/>
              <a:t>MOCKUP</a:t>
            </a:r>
            <a:r>
              <a:rPr lang="en-US" dirty="0">
                <a:solidFill>
                  <a:srgbClr val="FF0000"/>
                </a:solidFill>
              </a:rPr>
              <a:t>.</a:t>
            </a:r>
          </a:p>
        </p:txBody>
      </p:sp>
      <p:sp>
        <p:nvSpPr>
          <p:cNvPr id="16" name="TextBox 15"/>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7" name="Rectangle 16"/>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9" name="Right Triangle 1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
        <p:nvSpPr>
          <p:cNvPr id="20" name="Picture Placeholder 19"/>
          <p:cNvSpPr>
            <a:spLocks noGrp="1"/>
          </p:cNvSpPr>
          <p:nvPr>
            <p:ph type="pic" sz="quarter" idx="13"/>
          </p:nvPr>
        </p:nvSpPr>
        <p:spPr/>
      </p:sp>
    </p:spTree>
    <p:extLst>
      <p:ext uri="{BB962C8B-B14F-4D97-AF65-F5344CB8AC3E}">
        <p14:creationId xmlns:p14="http://schemas.microsoft.com/office/powerpoint/2010/main" val="23377577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4"/>
          </p:nvPr>
        </p:nvSpPr>
        <p:spPr/>
      </p:sp>
      <p:sp>
        <p:nvSpPr>
          <p:cNvPr id="7" name="Picture Placeholder 6"/>
          <p:cNvSpPr>
            <a:spLocks noGrp="1"/>
          </p:cNvSpPr>
          <p:nvPr>
            <p:ph type="pic" sz="quarter" idx="13"/>
          </p:nvPr>
        </p:nvSpPr>
        <p:spPr/>
      </p:sp>
      <p:sp>
        <p:nvSpPr>
          <p:cNvPr id="8" name="Picture Placeholder 7"/>
          <p:cNvSpPr>
            <a:spLocks noGrp="1"/>
          </p:cNvSpPr>
          <p:nvPr>
            <p:ph type="pic" sz="quarter" idx="12"/>
          </p:nvPr>
        </p:nvSpPr>
        <p:spPr/>
      </p:sp>
      <p:sp>
        <p:nvSpPr>
          <p:cNvPr id="9" name="Picture Placeholder 8"/>
          <p:cNvSpPr>
            <a:spLocks noGrp="1"/>
          </p:cNvSpPr>
          <p:nvPr>
            <p:ph type="pic" sz="quarter" idx="15"/>
          </p:nvPr>
        </p:nvSpPr>
        <p:spPr/>
      </p:sp>
    </p:spTree>
    <p:extLst>
      <p:ext uri="{BB962C8B-B14F-4D97-AF65-F5344CB8AC3E}">
        <p14:creationId xmlns:p14="http://schemas.microsoft.com/office/powerpoint/2010/main" val="163115956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a:t>
            </a:r>
            <a:br>
              <a:rPr lang="en-US" dirty="0"/>
            </a:br>
            <a:r>
              <a:rPr lang="en-US" dirty="0"/>
              <a:t>DEVICES</a:t>
            </a:r>
            <a:r>
              <a:rPr lang="en-US" dirty="0">
                <a:solidFill>
                  <a:srgbClr val="FF0000"/>
                </a:solidFill>
              </a:rPr>
              <a:t>.</a:t>
            </a:r>
            <a:endParaRPr lang="en-US" dirty="0"/>
          </a:p>
        </p:txBody>
      </p:sp>
      <p:sp>
        <p:nvSpPr>
          <p:cNvPr id="8" name="TextBox 7"/>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6" name="Picture Placeholder 5"/>
          <p:cNvSpPr>
            <a:spLocks noGrp="1"/>
          </p:cNvSpPr>
          <p:nvPr>
            <p:ph type="pic" sz="quarter" idx="12"/>
          </p:nvPr>
        </p:nvSpPr>
        <p:spPr/>
      </p:sp>
    </p:spTree>
    <p:extLst>
      <p:ext uri="{BB962C8B-B14F-4D97-AF65-F5344CB8AC3E}">
        <p14:creationId xmlns:p14="http://schemas.microsoft.com/office/powerpoint/2010/main" val="90238764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APPLICATION</a:t>
            </a:r>
            <a:br>
              <a:rPr lang="en-US" dirty="0"/>
            </a:br>
            <a:r>
              <a:rPr lang="en-US" dirty="0"/>
              <a:t>DEVICES</a:t>
            </a:r>
            <a:br>
              <a:rPr lang="en-US" dirty="0"/>
            </a:br>
            <a:r>
              <a:rPr lang="en-US" dirty="0"/>
              <a:t>MOCKUP</a:t>
            </a:r>
            <a:r>
              <a:rPr lang="en-US" dirty="0">
                <a:solidFill>
                  <a:srgbClr val="FF0000"/>
                </a:solidFill>
              </a:rPr>
              <a:t>.</a:t>
            </a:r>
            <a:endParaRPr lang="en-US" dirty="0"/>
          </a:p>
        </p:txBody>
      </p:sp>
      <p:sp>
        <p:nvSpPr>
          <p:cNvPr id="12" name="TextBox 11"/>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4" name="Rectangle 13"/>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5" name="Right Triangle 14"/>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Picture Placeholder 3"/>
          <p:cNvSpPr>
            <a:spLocks noGrp="1"/>
          </p:cNvSpPr>
          <p:nvPr>
            <p:ph type="pic" sz="quarter" idx="12"/>
          </p:nvPr>
        </p:nvSpPr>
        <p:spPr/>
      </p:sp>
    </p:spTree>
    <p:extLst>
      <p:ext uri="{BB962C8B-B14F-4D97-AF65-F5344CB8AC3E}">
        <p14:creationId xmlns:p14="http://schemas.microsoft.com/office/powerpoint/2010/main" val="28796957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APPLICATION</a:t>
            </a:r>
            <a:br>
              <a:rPr lang="en-US" dirty="0"/>
            </a:br>
            <a:r>
              <a:rPr lang="en-US" dirty="0"/>
              <a:t>DEVICES</a:t>
            </a:r>
            <a:br>
              <a:rPr lang="en-US" dirty="0"/>
            </a:br>
            <a:r>
              <a:rPr lang="en-US" dirty="0"/>
              <a:t>MOCKUP</a:t>
            </a:r>
            <a:r>
              <a:rPr lang="en-US" dirty="0">
                <a:solidFill>
                  <a:srgbClr val="FF0000"/>
                </a:solidFill>
              </a:rPr>
              <a:t>.</a:t>
            </a:r>
            <a:endParaRPr lang="en-US" dirty="0"/>
          </a:p>
        </p:txBody>
      </p:sp>
      <p:sp>
        <p:nvSpPr>
          <p:cNvPr id="10" name="TextBox 9"/>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1" name="Rectangle 10"/>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2" name="Right Triangle 11"/>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Picture Placeholder 3"/>
          <p:cNvSpPr>
            <a:spLocks noGrp="1"/>
          </p:cNvSpPr>
          <p:nvPr>
            <p:ph type="pic" sz="quarter" idx="15"/>
          </p:nvPr>
        </p:nvSpPr>
        <p:spPr/>
      </p:sp>
    </p:spTree>
    <p:extLst>
      <p:ext uri="{BB962C8B-B14F-4D97-AF65-F5344CB8AC3E}">
        <p14:creationId xmlns:p14="http://schemas.microsoft.com/office/powerpoint/2010/main" val="73581591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WATCH </a:t>
            </a:r>
            <a:br>
              <a:rPr lang="en-US" dirty="0" smtClean="0"/>
            </a:br>
            <a:r>
              <a:rPr lang="en-US" dirty="0" smtClean="0"/>
              <a:t>SAMPLE</a:t>
            </a:r>
            <a:br>
              <a:rPr lang="en-US" dirty="0" smtClean="0"/>
            </a:br>
            <a:r>
              <a:rPr lang="en-US" dirty="0" smtClean="0"/>
              <a:t>TEXT</a:t>
            </a:r>
            <a:r>
              <a:rPr lang="en-US" dirty="0" smtClean="0">
                <a:solidFill>
                  <a:srgbClr val="FF0000"/>
                </a:solidFill>
              </a:rPr>
              <a:t>.</a:t>
            </a:r>
            <a:endParaRPr lang="en-US" dirty="0">
              <a:solidFill>
                <a:srgbClr val="FF0000"/>
              </a:solidFill>
            </a:endParaRPr>
          </a:p>
        </p:txBody>
      </p:sp>
      <p:sp>
        <p:nvSpPr>
          <p:cNvPr id="14" name="TextBox 13"/>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5" name="Rectangle 1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6" name="Right Triangle 1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Picture Placeholder 5"/>
          <p:cNvSpPr>
            <a:spLocks noGrp="1"/>
          </p:cNvSpPr>
          <p:nvPr>
            <p:ph type="pic" sz="quarter" idx="14"/>
          </p:nvPr>
        </p:nvSpPr>
        <p:spPr/>
      </p:sp>
      <p:sp>
        <p:nvSpPr>
          <p:cNvPr id="7" name="Picture Placeholder 6"/>
          <p:cNvSpPr>
            <a:spLocks noGrp="1"/>
          </p:cNvSpPr>
          <p:nvPr>
            <p:ph type="pic" sz="quarter" idx="15"/>
          </p:nvPr>
        </p:nvSpPr>
        <p:spPr/>
      </p:sp>
      <p:sp>
        <p:nvSpPr>
          <p:cNvPr id="8" name="Picture Placeholder 7"/>
          <p:cNvSpPr>
            <a:spLocks noGrp="1"/>
          </p:cNvSpPr>
          <p:nvPr>
            <p:ph type="pic" sz="quarter" idx="16"/>
          </p:nvPr>
        </p:nvSpPr>
        <p:spPr/>
      </p:sp>
    </p:spTree>
    <p:extLst>
      <p:ext uri="{BB962C8B-B14F-4D97-AF65-F5344CB8AC3E}">
        <p14:creationId xmlns:p14="http://schemas.microsoft.com/office/powerpoint/2010/main" val="201786157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1"/>
          </p:nvPr>
        </p:nvSpPr>
        <p:spPr/>
      </p:sp>
      <p:sp>
        <p:nvSpPr>
          <p:cNvPr id="6" name="Rectangle 5"/>
          <p:cNvSpPr/>
          <p:nvPr/>
        </p:nvSpPr>
        <p:spPr>
          <a:xfrm>
            <a:off x="235873" y="291061"/>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118</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1341414"/>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MAPS</a:t>
            </a: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474340905"/>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UNITED</a:t>
            </a:r>
            <a:br>
              <a:rPr lang="en-US" dirty="0"/>
            </a:br>
            <a:r>
              <a:rPr lang="en-US" dirty="0"/>
              <a:t>STATES MAP</a:t>
            </a:r>
          </a:p>
        </p:txBody>
      </p:sp>
      <p:grpSp>
        <p:nvGrpSpPr>
          <p:cNvPr id="8" name="Group 11"/>
          <p:cNvGrpSpPr/>
          <p:nvPr/>
        </p:nvGrpSpPr>
        <p:grpSpPr>
          <a:xfrm>
            <a:off x="5929735" y="1770669"/>
            <a:ext cx="5586645" cy="3681413"/>
            <a:chOff x="5157992" y="1665629"/>
            <a:chExt cx="2936367" cy="1919171"/>
          </a:xfrm>
          <a:solidFill>
            <a:schemeClr val="bg2">
              <a:lumMod val="90000"/>
            </a:schemeClr>
          </a:solidFill>
        </p:grpSpPr>
        <p:sp>
          <p:nvSpPr>
            <p:cNvPr id="10" name="Freeform 5"/>
            <p:cNvSpPr>
              <a:spLocks/>
            </p:cNvSpPr>
            <p:nvPr/>
          </p:nvSpPr>
          <p:spPr bwMode="auto">
            <a:xfrm>
              <a:off x="5379188" y="1665629"/>
              <a:ext cx="365958" cy="271518"/>
            </a:xfrm>
            <a:custGeom>
              <a:avLst/>
              <a:gdLst>
                <a:gd name="T0" fmla="*/ 228 w 257"/>
                <a:gd name="T1" fmla="*/ 167 h 190"/>
                <a:gd name="T2" fmla="*/ 227 w 257"/>
                <a:gd name="T3" fmla="*/ 190 h 190"/>
                <a:gd name="T4" fmla="*/ 150 w 257"/>
                <a:gd name="T5" fmla="*/ 172 h 190"/>
                <a:gd name="T6" fmla="*/ 141 w 257"/>
                <a:gd name="T7" fmla="*/ 172 h 190"/>
                <a:gd name="T8" fmla="*/ 108 w 257"/>
                <a:gd name="T9" fmla="*/ 174 h 190"/>
                <a:gd name="T10" fmla="*/ 102 w 257"/>
                <a:gd name="T11" fmla="*/ 173 h 190"/>
                <a:gd name="T12" fmla="*/ 97 w 257"/>
                <a:gd name="T13" fmla="*/ 174 h 190"/>
                <a:gd name="T14" fmla="*/ 94 w 257"/>
                <a:gd name="T15" fmla="*/ 172 h 190"/>
                <a:gd name="T16" fmla="*/ 86 w 257"/>
                <a:gd name="T17" fmla="*/ 171 h 190"/>
                <a:gd name="T18" fmla="*/ 85 w 257"/>
                <a:gd name="T19" fmla="*/ 168 h 190"/>
                <a:gd name="T20" fmla="*/ 73 w 257"/>
                <a:gd name="T21" fmla="*/ 165 h 190"/>
                <a:gd name="T22" fmla="*/ 66 w 257"/>
                <a:gd name="T23" fmla="*/ 162 h 190"/>
                <a:gd name="T24" fmla="*/ 51 w 257"/>
                <a:gd name="T25" fmla="*/ 165 h 190"/>
                <a:gd name="T26" fmla="*/ 33 w 257"/>
                <a:gd name="T27" fmla="*/ 156 h 190"/>
                <a:gd name="T28" fmla="*/ 29 w 257"/>
                <a:gd name="T29" fmla="*/ 128 h 190"/>
                <a:gd name="T30" fmla="*/ 20 w 257"/>
                <a:gd name="T31" fmla="*/ 126 h 190"/>
                <a:gd name="T32" fmla="*/ 10 w 257"/>
                <a:gd name="T33" fmla="*/ 120 h 190"/>
                <a:gd name="T34" fmla="*/ 0 w 257"/>
                <a:gd name="T35" fmla="*/ 116 h 190"/>
                <a:gd name="T36" fmla="*/ 3 w 257"/>
                <a:gd name="T37" fmla="*/ 103 h 190"/>
                <a:gd name="T38" fmla="*/ 5 w 257"/>
                <a:gd name="T39" fmla="*/ 105 h 190"/>
                <a:gd name="T40" fmla="*/ 7 w 257"/>
                <a:gd name="T41" fmla="*/ 105 h 190"/>
                <a:gd name="T42" fmla="*/ 11 w 257"/>
                <a:gd name="T43" fmla="*/ 99 h 190"/>
                <a:gd name="T44" fmla="*/ 9 w 257"/>
                <a:gd name="T45" fmla="*/ 96 h 190"/>
                <a:gd name="T46" fmla="*/ 7 w 257"/>
                <a:gd name="T47" fmla="*/ 88 h 190"/>
                <a:gd name="T48" fmla="*/ 16 w 257"/>
                <a:gd name="T49" fmla="*/ 85 h 190"/>
                <a:gd name="T50" fmla="*/ 8 w 257"/>
                <a:gd name="T51" fmla="*/ 78 h 190"/>
                <a:gd name="T52" fmla="*/ 6 w 257"/>
                <a:gd name="T53" fmla="*/ 60 h 190"/>
                <a:gd name="T54" fmla="*/ 8 w 257"/>
                <a:gd name="T55" fmla="*/ 41 h 190"/>
                <a:gd name="T56" fmla="*/ 3 w 257"/>
                <a:gd name="T57" fmla="*/ 23 h 190"/>
                <a:gd name="T58" fmla="*/ 10 w 257"/>
                <a:gd name="T59" fmla="*/ 10 h 190"/>
                <a:gd name="T60" fmla="*/ 33 w 257"/>
                <a:gd name="T61" fmla="*/ 30 h 190"/>
                <a:gd name="T62" fmla="*/ 49 w 257"/>
                <a:gd name="T63" fmla="*/ 36 h 190"/>
                <a:gd name="T64" fmla="*/ 55 w 257"/>
                <a:gd name="T65" fmla="*/ 36 h 190"/>
                <a:gd name="T66" fmla="*/ 65 w 257"/>
                <a:gd name="T67" fmla="*/ 42 h 190"/>
                <a:gd name="T68" fmla="*/ 63 w 257"/>
                <a:gd name="T69" fmla="*/ 56 h 190"/>
                <a:gd name="T70" fmla="*/ 48 w 257"/>
                <a:gd name="T71" fmla="*/ 69 h 190"/>
                <a:gd name="T72" fmla="*/ 48 w 257"/>
                <a:gd name="T73" fmla="*/ 74 h 190"/>
                <a:gd name="T74" fmla="*/ 55 w 257"/>
                <a:gd name="T75" fmla="*/ 66 h 190"/>
                <a:gd name="T76" fmla="*/ 70 w 257"/>
                <a:gd name="T77" fmla="*/ 57 h 190"/>
                <a:gd name="T78" fmla="*/ 66 w 257"/>
                <a:gd name="T79" fmla="*/ 64 h 190"/>
                <a:gd name="T80" fmla="*/ 52 w 257"/>
                <a:gd name="T81" fmla="*/ 80 h 190"/>
                <a:gd name="T82" fmla="*/ 46 w 257"/>
                <a:gd name="T83" fmla="*/ 91 h 190"/>
                <a:gd name="T84" fmla="*/ 55 w 257"/>
                <a:gd name="T85" fmla="*/ 87 h 190"/>
                <a:gd name="T86" fmla="*/ 65 w 257"/>
                <a:gd name="T87" fmla="*/ 82 h 190"/>
                <a:gd name="T88" fmla="*/ 71 w 257"/>
                <a:gd name="T89" fmla="*/ 68 h 190"/>
                <a:gd name="T90" fmla="*/ 80 w 257"/>
                <a:gd name="T91" fmla="*/ 54 h 190"/>
                <a:gd name="T92" fmla="*/ 78 w 257"/>
                <a:gd name="T93" fmla="*/ 42 h 190"/>
                <a:gd name="T94" fmla="*/ 75 w 257"/>
                <a:gd name="T95" fmla="*/ 35 h 190"/>
                <a:gd name="T96" fmla="*/ 74 w 257"/>
                <a:gd name="T97" fmla="*/ 46 h 190"/>
                <a:gd name="T98" fmla="*/ 76 w 257"/>
                <a:gd name="T99" fmla="*/ 54 h 190"/>
                <a:gd name="T100" fmla="*/ 72 w 257"/>
                <a:gd name="T101" fmla="*/ 51 h 190"/>
                <a:gd name="T102" fmla="*/ 68 w 257"/>
                <a:gd name="T103" fmla="*/ 41 h 190"/>
                <a:gd name="T104" fmla="*/ 73 w 257"/>
                <a:gd name="T105" fmla="*/ 32 h 190"/>
                <a:gd name="T106" fmla="*/ 74 w 257"/>
                <a:gd name="T107" fmla="*/ 24 h 190"/>
                <a:gd name="T108" fmla="*/ 80 w 257"/>
                <a:gd name="T109" fmla="*/ 30 h 190"/>
                <a:gd name="T110" fmla="*/ 79 w 257"/>
                <a:gd name="T111" fmla="*/ 15 h 190"/>
                <a:gd name="T112" fmla="*/ 77 w 257"/>
                <a:gd name="T113" fmla="*/ 11 h 190"/>
                <a:gd name="T114" fmla="*/ 145 w 257"/>
                <a:gd name="T115" fmla="*/ 19 h 190"/>
                <a:gd name="T116" fmla="*/ 246 w 257"/>
                <a:gd name="T117"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7" h="190">
                  <a:moveTo>
                    <a:pt x="257" y="47"/>
                  </a:moveTo>
                  <a:cubicBezTo>
                    <a:pt x="257" y="47"/>
                    <a:pt x="233" y="161"/>
                    <a:pt x="228" y="167"/>
                  </a:cubicBezTo>
                  <a:cubicBezTo>
                    <a:pt x="224" y="174"/>
                    <a:pt x="229" y="172"/>
                    <a:pt x="229" y="179"/>
                  </a:cubicBezTo>
                  <a:cubicBezTo>
                    <a:pt x="229" y="185"/>
                    <a:pt x="227" y="190"/>
                    <a:pt x="227" y="190"/>
                  </a:cubicBezTo>
                  <a:cubicBezTo>
                    <a:pt x="161" y="173"/>
                    <a:pt x="161" y="173"/>
                    <a:pt x="161" y="173"/>
                  </a:cubicBezTo>
                  <a:cubicBezTo>
                    <a:pt x="150" y="172"/>
                    <a:pt x="150" y="172"/>
                    <a:pt x="150" y="172"/>
                  </a:cubicBezTo>
                  <a:cubicBezTo>
                    <a:pt x="146" y="173"/>
                    <a:pt x="146" y="173"/>
                    <a:pt x="146" y="173"/>
                  </a:cubicBezTo>
                  <a:cubicBezTo>
                    <a:pt x="141" y="172"/>
                    <a:pt x="141" y="172"/>
                    <a:pt x="141" y="172"/>
                  </a:cubicBezTo>
                  <a:cubicBezTo>
                    <a:pt x="137" y="173"/>
                    <a:pt x="137" y="173"/>
                    <a:pt x="137" y="173"/>
                  </a:cubicBezTo>
                  <a:cubicBezTo>
                    <a:pt x="108" y="174"/>
                    <a:pt x="108" y="174"/>
                    <a:pt x="108" y="174"/>
                  </a:cubicBezTo>
                  <a:cubicBezTo>
                    <a:pt x="105" y="172"/>
                    <a:pt x="105" y="172"/>
                    <a:pt x="105" y="172"/>
                  </a:cubicBezTo>
                  <a:cubicBezTo>
                    <a:pt x="102" y="173"/>
                    <a:pt x="102" y="173"/>
                    <a:pt x="102" y="173"/>
                  </a:cubicBezTo>
                  <a:cubicBezTo>
                    <a:pt x="99" y="174"/>
                    <a:pt x="99" y="174"/>
                    <a:pt x="99" y="174"/>
                  </a:cubicBezTo>
                  <a:cubicBezTo>
                    <a:pt x="97" y="174"/>
                    <a:pt x="97" y="174"/>
                    <a:pt x="97" y="174"/>
                  </a:cubicBezTo>
                  <a:cubicBezTo>
                    <a:pt x="94" y="173"/>
                    <a:pt x="94" y="173"/>
                    <a:pt x="94" y="173"/>
                  </a:cubicBezTo>
                  <a:cubicBezTo>
                    <a:pt x="94" y="172"/>
                    <a:pt x="94" y="172"/>
                    <a:pt x="94" y="172"/>
                  </a:cubicBezTo>
                  <a:cubicBezTo>
                    <a:pt x="89" y="172"/>
                    <a:pt x="89" y="172"/>
                    <a:pt x="89" y="172"/>
                  </a:cubicBezTo>
                  <a:cubicBezTo>
                    <a:pt x="86" y="171"/>
                    <a:pt x="86" y="171"/>
                    <a:pt x="86" y="171"/>
                  </a:cubicBezTo>
                  <a:cubicBezTo>
                    <a:pt x="85" y="169"/>
                    <a:pt x="85" y="169"/>
                    <a:pt x="85" y="169"/>
                  </a:cubicBezTo>
                  <a:cubicBezTo>
                    <a:pt x="85" y="168"/>
                    <a:pt x="85" y="168"/>
                    <a:pt x="85" y="168"/>
                  </a:cubicBezTo>
                  <a:cubicBezTo>
                    <a:pt x="81" y="167"/>
                    <a:pt x="81" y="167"/>
                    <a:pt x="81" y="167"/>
                  </a:cubicBezTo>
                  <a:cubicBezTo>
                    <a:pt x="73" y="165"/>
                    <a:pt x="73" y="165"/>
                    <a:pt x="73" y="165"/>
                  </a:cubicBezTo>
                  <a:cubicBezTo>
                    <a:pt x="68" y="163"/>
                    <a:pt x="68" y="163"/>
                    <a:pt x="68" y="163"/>
                  </a:cubicBezTo>
                  <a:cubicBezTo>
                    <a:pt x="66" y="162"/>
                    <a:pt x="66" y="162"/>
                    <a:pt x="66" y="162"/>
                  </a:cubicBezTo>
                  <a:cubicBezTo>
                    <a:pt x="60" y="163"/>
                    <a:pt x="60" y="163"/>
                    <a:pt x="60" y="163"/>
                  </a:cubicBezTo>
                  <a:cubicBezTo>
                    <a:pt x="51" y="165"/>
                    <a:pt x="51" y="165"/>
                    <a:pt x="51" y="165"/>
                  </a:cubicBezTo>
                  <a:cubicBezTo>
                    <a:pt x="40" y="162"/>
                    <a:pt x="40" y="162"/>
                    <a:pt x="40" y="162"/>
                  </a:cubicBezTo>
                  <a:cubicBezTo>
                    <a:pt x="33" y="156"/>
                    <a:pt x="33" y="156"/>
                    <a:pt x="33" y="156"/>
                  </a:cubicBezTo>
                  <a:cubicBezTo>
                    <a:pt x="33" y="156"/>
                    <a:pt x="36" y="149"/>
                    <a:pt x="35" y="140"/>
                  </a:cubicBezTo>
                  <a:cubicBezTo>
                    <a:pt x="34" y="130"/>
                    <a:pt x="29" y="128"/>
                    <a:pt x="29" y="128"/>
                  </a:cubicBezTo>
                  <a:cubicBezTo>
                    <a:pt x="24" y="128"/>
                    <a:pt x="24" y="128"/>
                    <a:pt x="24" y="128"/>
                  </a:cubicBezTo>
                  <a:cubicBezTo>
                    <a:pt x="20" y="126"/>
                    <a:pt x="20" y="126"/>
                    <a:pt x="20" y="126"/>
                  </a:cubicBezTo>
                  <a:cubicBezTo>
                    <a:pt x="20" y="126"/>
                    <a:pt x="20" y="120"/>
                    <a:pt x="15" y="120"/>
                  </a:cubicBezTo>
                  <a:cubicBezTo>
                    <a:pt x="10" y="120"/>
                    <a:pt x="10" y="120"/>
                    <a:pt x="10" y="120"/>
                  </a:cubicBezTo>
                  <a:cubicBezTo>
                    <a:pt x="4" y="119"/>
                    <a:pt x="4" y="119"/>
                    <a:pt x="4" y="119"/>
                  </a:cubicBezTo>
                  <a:cubicBezTo>
                    <a:pt x="0" y="116"/>
                    <a:pt x="0" y="116"/>
                    <a:pt x="0" y="116"/>
                  </a:cubicBezTo>
                  <a:cubicBezTo>
                    <a:pt x="1" y="109"/>
                    <a:pt x="1" y="109"/>
                    <a:pt x="1" y="109"/>
                  </a:cubicBezTo>
                  <a:cubicBezTo>
                    <a:pt x="3" y="103"/>
                    <a:pt x="3" y="103"/>
                    <a:pt x="3" y="103"/>
                  </a:cubicBezTo>
                  <a:cubicBezTo>
                    <a:pt x="4" y="102"/>
                    <a:pt x="4" y="102"/>
                    <a:pt x="4" y="102"/>
                  </a:cubicBezTo>
                  <a:cubicBezTo>
                    <a:pt x="5" y="105"/>
                    <a:pt x="5" y="105"/>
                    <a:pt x="5" y="105"/>
                  </a:cubicBezTo>
                  <a:cubicBezTo>
                    <a:pt x="6" y="106"/>
                    <a:pt x="6" y="106"/>
                    <a:pt x="6" y="106"/>
                  </a:cubicBezTo>
                  <a:cubicBezTo>
                    <a:pt x="7" y="105"/>
                    <a:pt x="7" y="105"/>
                    <a:pt x="7" y="105"/>
                  </a:cubicBezTo>
                  <a:cubicBezTo>
                    <a:pt x="7" y="101"/>
                    <a:pt x="7" y="101"/>
                    <a:pt x="7" y="101"/>
                  </a:cubicBezTo>
                  <a:cubicBezTo>
                    <a:pt x="11" y="99"/>
                    <a:pt x="11" y="99"/>
                    <a:pt x="11" y="99"/>
                  </a:cubicBezTo>
                  <a:cubicBezTo>
                    <a:pt x="11" y="98"/>
                    <a:pt x="11" y="98"/>
                    <a:pt x="11" y="98"/>
                  </a:cubicBezTo>
                  <a:cubicBezTo>
                    <a:pt x="9" y="96"/>
                    <a:pt x="9" y="96"/>
                    <a:pt x="9" y="96"/>
                  </a:cubicBezTo>
                  <a:cubicBezTo>
                    <a:pt x="8" y="95"/>
                    <a:pt x="8" y="95"/>
                    <a:pt x="8" y="95"/>
                  </a:cubicBezTo>
                  <a:cubicBezTo>
                    <a:pt x="7" y="88"/>
                    <a:pt x="7" y="88"/>
                    <a:pt x="7" y="88"/>
                  </a:cubicBezTo>
                  <a:cubicBezTo>
                    <a:pt x="14" y="87"/>
                    <a:pt x="14" y="87"/>
                    <a:pt x="14" y="87"/>
                  </a:cubicBezTo>
                  <a:cubicBezTo>
                    <a:pt x="16" y="85"/>
                    <a:pt x="16" y="85"/>
                    <a:pt x="16" y="85"/>
                  </a:cubicBezTo>
                  <a:cubicBezTo>
                    <a:pt x="10" y="80"/>
                    <a:pt x="10" y="80"/>
                    <a:pt x="10" y="80"/>
                  </a:cubicBezTo>
                  <a:cubicBezTo>
                    <a:pt x="8" y="78"/>
                    <a:pt x="8" y="78"/>
                    <a:pt x="8" y="78"/>
                  </a:cubicBezTo>
                  <a:cubicBezTo>
                    <a:pt x="6" y="64"/>
                    <a:pt x="6" y="64"/>
                    <a:pt x="6" y="64"/>
                  </a:cubicBezTo>
                  <a:cubicBezTo>
                    <a:pt x="6" y="60"/>
                    <a:pt x="6" y="60"/>
                    <a:pt x="6" y="60"/>
                  </a:cubicBezTo>
                  <a:cubicBezTo>
                    <a:pt x="8" y="59"/>
                    <a:pt x="8" y="59"/>
                    <a:pt x="8" y="59"/>
                  </a:cubicBezTo>
                  <a:cubicBezTo>
                    <a:pt x="8" y="41"/>
                    <a:pt x="8" y="41"/>
                    <a:pt x="8" y="41"/>
                  </a:cubicBezTo>
                  <a:cubicBezTo>
                    <a:pt x="3" y="37"/>
                    <a:pt x="3" y="37"/>
                    <a:pt x="3" y="37"/>
                  </a:cubicBezTo>
                  <a:cubicBezTo>
                    <a:pt x="3" y="23"/>
                    <a:pt x="3" y="23"/>
                    <a:pt x="3" y="23"/>
                  </a:cubicBezTo>
                  <a:cubicBezTo>
                    <a:pt x="8" y="17"/>
                    <a:pt x="8" y="17"/>
                    <a:pt x="8" y="17"/>
                  </a:cubicBezTo>
                  <a:cubicBezTo>
                    <a:pt x="10" y="10"/>
                    <a:pt x="10" y="10"/>
                    <a:pt x="10" y="10"/>
                  </a:cubicBezTo>
                  <a:cubicBezTo>
                    <a:pt x="21" y="21"/>
                    <a:pt x="21" y="21"/>
                    <a:pt x="21" y="21"/>
                  </a:cubicBezTo>
                  <a:cubicBezTo>
                    <a:pt x="33" y="30"/>
                    <a:pt x="33" y="30"/>
                    <a:pt x="33" y="30"/>
                  </a:cubicBezTo>
                  <a:cubicBezTo>
                    <a:pt x="42" y="34"/>
                    <a:pt x="42" y="34"/>
                    <a:pt x="42" y="34"/>
                  </a:cubicBezTo>
                  <a:cubicBezTo>
                    <a:pt x="49" y="36"/>
                    <a:pt x="49" y="36"/>
                    <a:pt x="49" y="36"/>
                  </a:cubicBezTo>
                  <a:cubicBezTo>
                    <a:pt x="52" y="36"/>
                    <a:pt x="52" y="36"/>
                    <a:pt x="52" y="36"/>
                  </a:cubicBezTo>
                  <a:cubicBezTo>
                    <a:pt x="55" y="36"/>
                    <a:pt x="55" y="36"/>
                    <a:pt x="55" y="36"/>
                  </a:cubicBezTo>
                  <a:cubicBezTo>
                    <a:pt x="57" y="43"/>
                    <a:pt x="57" y="43"/>
                    <a:pt x="57" y="43"/>
                  </a:cubicBezTo>
                  <a:cubicBezTo>
                    <a:pt x="65" y="42"/>
                    <a:pt x="65" y="42"/>
                    <a:pt x="65" y="42"/>
                  </a:cubicBezTo>
                  <a:cubicBezTo>
                    <a:pt x="66" y="52"/>
                    <a:pt x="66" y="52"/>
                    <a:pt x="66" y="52"/>
                  </a:cubicBezTo>
                  <a:cubicBezTo>
                    <a:pt x="63" y="56"/>
                    <a:pt x="63" y="56"/>
                    <a:pt x="63" y="56"/>
                  </a:cubicBezTo>
                  <a:cubicBezTo>
                    <a:pt x="54" y="61"/>
                    <a:pt x="54" y="61"/>
                    <a:pt x="54" y="61"/>
                  </a:cubicBezTo>
                  <a:cubicBezTo>
                    <a:pt x="48" y="69"/>
                    <a:pt x="48" y="69"/>
                    <a:pt x="48" y="69"/>
                  </a:cubicBezTo>
                  <a:cubicBezTo>
                    <a:pt x="46" y="73"/>
                    <a:pt x="46" y="73"/>
                    <a:pt x="46" y="73"/>
                  </a:cubicBezTo>
                  <a:cubicBezTo>
                    <a:pt x="48" y="74"/>
                    <a:pt x="48" y="74"/>
                    <a:pt x="48" y="74"/>
                  </a:cubicBezTo>
                  <a:cubicBezTo>
                    <a:pt x="52" y="70"/>
                    <a:pt x="52" y="70"/>
                    <a:pt x="52" y="70"/>
                  </a:cubicBezTo>
                  <a:cubicBezTo>
                    <a:pt x="55" y="66"/>
                    <a:pt x="55" y="66"/>
                    <a:pt x="55" y="66"/>
                  </a:cubicBezTo>
                  <a:cubicBezTo>
                    <a:pt x="64" y="60"/>
                    <a:pt x="64" y="60"/>
                    <a:pt x="64" y="60"/>
                  </a:cubicBezTo>
                  <a:cubicBezTo>
                    <a:pt x="70" y="57"/>
                    <a:pt x="70" y="57"/>
                    <a:pt x="70" y="57"/>
                  </a:cubicBezTo>
                  <a:cubicBezTo>
                    <a:pt x="69" y="61"/>
                    <a:pt x="69" y="61"/>
                    <a:pt x="69" y="61"/>
                  </a:cubicBezTo>
                  <a:cubicBezTo>
                    <a:pt x="66" y="64"/>
                    <a:pt x="66" y="64"/>
                    <a:pt x="66" y="64"/>
                  </a:cubicBezTo>
                  <a:cubicBezTo>
                    <a:pt x="62" y="74"/>
                    <a:pt x="62" y="74"/>
                    <a:pt x="62" y="74"/>
                  </a:cubicBezTo>
                  <a:cubicBezTo>
                    <a:pt x="52" y="80"/>
                    <a:pt x="52" y="80"/>
                    <a:pt x="52" y="80"/>
                  </a:cubicBezTo>
                  <a:cubicBezTo>
                    <a:pt x="46" y="86"/>
                    <a:pt x="46" y="86"/>
                    <a:pt x="46" y="86"/>
                  </a:cubicBezTo>
                  <a:cubicBezTo>
                    <a:pt x="46" y="91"/>
                    <a:pt x="46" y="91"/>
                    <a:pt x="46" y="91"/>
                  </a:cubicBezTo>
                  <a:cubicBezTo>
                    <a:pt x="50" y="92"/>
                    <a:pt x="50" y="92"/>
                    <a:pt x="50" y="92"/>
                  </a:cubicBezTo>
                  <a:cubicBezTo>
                    <a:pt x="55" y="87"/>
                    <a:pt x="55" y="87"/>
                    <a:pt x="55" y="87"/>
                  </a:cubicBezTo>
                  <a:cubicBezTo>
                    <a:pt x="60" y="83"/>
                    <a:pt x="60" y="83"/>
                    <a:pt x="60" y="83"/>
                  </a:cubicBezTo>
                  <a:cubicBezTo>
                    <a:pt x="65" y="82"/>
                    <a:pt x="65" y="82"/>
                    <a:pt x="65" y="82"/>
                  </a:cubicBezTo>
                  <a:cubicBezTo>
                    <a:pt x="69" y="78"/>
                    <a:pt x="69" y="78"/>
                    <a:pt x="69" y="78"/>
                  </a:cubicBezTo>
                  <a:cubicBezTo>
                    <a:pt x="71" y="68"/>
                    <a:pt x="71" y="68"/>
                    <a:pt x="71" y="68"/>
                  </a:cubicBezTo>
                  <a:cubicBezTo>
                    <a:pt x="75" y="60"/>
                    <a:pt x="75" y="60"/>
                    <a:pt x="75" y="60"/>
                  </a:cubicBezTo>
                  <a:cubicBezTo>
                    <a:pt x="80" y="54"/>
                    <a:pt x="80" y="54"/>
                    <a:pt x="80" y="54"/>
                  </a:cubicBezTo>
                  <a:cubicBezTo>
                    <a:pt x="81" y="50"/>
                    <a:pt x="81" y="50"/>
                    <a:pt x="81" y="50"/>
                  </a:cubicBezTo>
                  <a:cubicBezTo>
                    <a:pt x="78" y="42"/>
                    <a:pt x="78" y="42"/>
                    <a:pt x="78" y="42"/>
                  </a:cubicBezTo>
                  <a:cubicBezTo>
                    <a:pt x="78" y="34"/>
                    <a:pt x="78" y="34"/>
                    <a:pt x="78" y="34"/>
                  </a:cubicBezTo>
                  <a:cubicBezTo>
                    <a:pt x="75" y="35"/>
                    <a:pt x="75" y="35"/>
                    <a:pt x="75" y="35"/>
                  </a:cubicBezTo>
                  <a:cubicBezTo>
                    <a:pt x="73" y="38"/>
                    <a:pt x="73" y="38"/>
                    <a:pt x="73" y="38"/>
                  </a:cubicBezTo>
                  <a:cubicBezTo>
                    <a:pt x="74" y="46"/>
                    <a:pt x="74" y="46"/>
                    <a:pt x="74" y="46"/>
                  </a:cubicBezTo>
                  <a:cubicBezTo>
                    <a:pt x="76" y="52"/>
                    <a:pt x="76" y="52"/>
                    <a:pt x="76" y="52"/>
                  </a:cubicBezTo>
                  <a:cubicBezTo>
                    <a:pt x="76" y="54"/>
                    <a:pt x="76" y="54"/>
                    <a:pt x="76" y="54"/>
                  </a:cubicBezTo>
                  <a:cubicBezTo>
                    <a:pt x="74" y="53"/>
                    <a:pt x="74" y="53"/>
                    <a:pt x="74" y="53"/>
                  </a:cubicBezTo>
                  <a:cubicBezTo>
                    <a:pt x="72" y="51"/>
                    <a:pt x="72" y="51"/>
                    <a:pt x="72" y="51"/>
                  </a:cubicBezTo>
                  <a:cubicBezTo>
                    <a:pt x="70" y="46"/>
                    <a:pt x="70" y="46"/>
                    <a:pt x="70" y="46"/>
                  </a:cubicBezTo>
                  <a:cubicBezTo>
                    <a:pt x="68" y="41"/>
                    <a:pt x="68" y="41"/>
                    <a:pt x="68" y="41"/>
                  </a:cubicBezTo>
                  <a:cubicBezTo>
                    <a:pt x="68" y="37"/>
                    <a:pt x="68" y="37"/>
                    <a:pt x="68" y="37"/>
                  </a:cubicBezTo>
                  <a:cubicBezTo>
                    <a:pt x="73" y="32"/>
                    <a:pt x="73" y="32"/>
                    <a:pt x="73" y="32"/>
                  </a:cubicBezTo>
                  <a:cubicBezTo>
                    <a:pt x="75" y="28"/>
                    <a:pt x="75" y="28"/>
                    <a:pt x="75" y="28"/>
                  </a:cubicBezTo>
                  <a:cubicBezTo>
                    <a:pt x="74" y="24"/>
                    <a:pt x="74" y="24"/>
                    <a:pt x="74" y="24"/>
                  </a:cubicBezTo>
                  <a:cubicBezTo>
                    <a:pt x="79" y="29"/>
                    <a:pt x="79" y="29"/>
                    <a:pt x="79" y="29"/>
                  </a:cubicBezTo>
                  <a:cubicBezTo>
                    <a:pt x="80" y="30"/>
                    <a:pt x="80" y="30"/>
                    <a:pt x="80" y="30"/>
                  </a:cubicBezTo>
                  <a:cubicBezTo>
                    <a:pt x="81" y="24"/>
                    <a:pt x="81" y="24"/>
                    <a:pt x="81" y="24"/>
                  </a:cubicBezTo>
                  <a:cubicBezTo>
                    <a:pt x="79" y="15"/>
                    <a:pt x="79" y="15"/>
                    <a:pt x="79" y="15"/>
                  </a:cubicBezTo>
                  <a:cubicBezTo>
                    <a:pt x="80" y="12"/>
                    <a:pt x="80" y="12"/>
                    <a:pt x="80" y="12"/>
                  </a:cubicBezTo>
                  <a:cubicBezTo>
                    <a:pt x="77" y="11"/>
                    <a:pt x="77" y="11"/>
                    <a:pt x="77" y="11"/>
                  </a:cubicBezTo>
                  <a:cubicBezTo>
                    <a:pt x="76" y="0"/>
                    <a:pt x="76" y="0"/>
                    <a:pt x="76" y="0"/>
                  </a:cubicBezTo>
                  <a:cubicBezTo>
                    <a:pt x="76" y="0"/>
                    <a:pt x="133" y="16"/>
                    <a:pt x="145" y="19"/>
                  </a:cubicBezTo>
                  <a:cubicBezTo>
                    <a:pt x="156" y="22"/>
                    <a:pt x="230" y="42"/>
                    <a:pt x="235" y="43"/>
                  </a:cubicBezTo>
                  <a:cubicBezTo>
                    <a:pt x="240" y="45"/>
                    <a:pt x="246" y="45"/>
                    <a:pt x="246" y="45"/>
                  </a:cubicBezTo>
                  <a:lnTo>
                    <a:pt x="257" y="47"/>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1" name="Freeform 6"/>
            <p:cNvSpPr>
              <a:spLocks/>
            </p:cNvSpPr>
            <p:nvPr/>
          </p:nvSpPr>
          <p:spPr bwMode="auto">
            <a:xfrm>
              <a:off x="5925595" y="2621841"/>
              <a:ext cx="384509" cy="394627"/>
            </a:xfrm>
            <a:custGeom>
              <a:avLst/>
              <a:gdLst>
                <a:gd name="T0" fmla="*/ 34 w 228"/>
                <a:gd name="T1" fmla="*/ 0 h 234"/>
                <a:gd name="T2" fmla="*/ 228 w 228"/>
                <a:gd name="T3" fmla="*/ 23 h 234"/>
                <a:gd name="T4" fmla="*/ 227 w 228"/>
                <a:gd name="T5" fmla="*/ 44 h 234"/>
                <a:gd name="T6" fmla="*/ 224 w 228"/>
                <a:gd name="T7" fmla="*/ 44 h 234"/>
                <a:gd name="T8" fmla="*/ 210 w 228"/>
                <a:gd name="T9" fmla="*/ 226 h 234"/>
                <a:gd name="T10" fmla="*/ 91 w 228"/>
                <a:gd name="T11" fmla="*/ 215 h 234"/>
                <a:gd name="T12" fmla="*/ 90 w 228"/>
                <a:gd name="T13" fmla="*/ 224 h 234"/>
                <a:gd name="T14" fmla="*/ 32 w 228"/>
                <a:gd name="T15" fmla="*/ 218 h 234"/>
                <a:gd name="T16" fmla="*/ 29 w 228"/>
                <a:gd name="T17" fmla="*/ 234 h 234"/>
                <a:gd name="T18" fmla="*/ 0 w 228"/>
                <a:gd name="T19" fmla="*/ 230 h 234"/>
                <a:gd name="T20" fmla="*/ 34 w 228"/>
                <a:gd name="T21"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234">
                  <a:moveTo>
                    <a:pt x="34" y="0"/>
                  </a:moveTo>
                  <a:lnTo>
                    <a:pt x="228" y="23"/>
                  </a:lnTo>
                  <a:lnTo>
                    <a:pt x="227" y="44"/>
                  </a:lnTo>
                  <a:lnTo>
                    <a:pt x="224" y="44"/>
                  </a:lnTo>
                  <a:lnTo>
                    <a:pt x="210" y="226"/>
                  </a:lnTo>
                  <a:lnTo>
                    <a:pt x="91" y="215"/>
                  </a:lnTo>
                  <a:lnTo>
                    <a:pt x="90" y="224"/>
                  </a:lnTo>
                  <a:lnTo>
                    <a:pt x="32" y="218"/>
                  </a:lnTo>
                  <a:lnTo>
                    <a:pt x="29" y="234"/>
                  </a:lnTo>
                  <a:lnTo>
                    <a:pt x="0" y="230"/>
                  </a:lnTo>
                  <a:lnTo>
                    <a:pt x="34" y="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2" name="Freeform 7"/>
            <p:cNvSpPr>
              <a:spLocks/>
            </p:cNvSpPr>
            <p:nvPr/>
          </p:nvSpPr>
          <p:spPr bwMode="auto">
            <a:xfrm>
              <a:off x="6068941" y="2696045"/>
              <a:ext cx="762272" cy="752153"/>
            </a:xfrm>
            <a:custGeom>
              <a:avLst/>
              <a:gdLst>
                <a:gd name="T0" fmla="*/ 450 w 452"/>
                <a:gd name="T1" fmla="*/ 234 h 446"/>
                <a:gd name="T2" fmla="*/ 446 w 452"/>
                <a:gd name="T3" fmla="*/ 215 h 446"/>
                <a:gd name="T4" fmla="*/ 435 w 452"/>
                <a:gd name="T5" fmla="*/ 131 h 446"/>
                <a:gd name="T6" fmla="*/ 417 w 452"/>
                <a:gd name="T7" fmla="*/ 128 h 446"/>
                <a:gd name="T8" fmla="*/ 398 w 452"/>
                <a:gd name="T9" fmla="*/ 117 h 446"/>
                <a:gd name="T10" fmla="*/ 378 w 452"/>
                <a:gd name="T11" fmla="*/ 116 h 446"/>
                <a:gd name="T12" fmla="*/ 365 w 452"/>
                <a:gd name="T13" fmla="*/ 118 h 446"/>
                <a:gd name="T14" fmla="*/ 352 w 452"/>
                <a:gd name="T15" fmla="*/ 122 h 446"/>
                <a:gd name="T16" fmla="*/ 332 w 452"/>
                <a:gd name="T17" fmla="*/ 118 h 446"/>
                <a:gd name="T18" fmla="*/ 325 w 452"/>
                <a:gd name="T19" fmla="*/ 116 h 446"/>
                <a:gd name="T20" fmla="*/ 310 w 452"/>
                <a:gd name="T21" fmla="*/ 112 h 446"/>
                <a:gd name="T22" fmla="*/ 301 w 452"/>
                <a:gd name="T23" fmla="*/ 111 h 446"/>
                <a:gd name="T24" fmla="*/ 284 w 452"/>
                <a:gd name="T25" fmla="*/ 107 h 446"/>
                <a:gd name="T26" fmla="*/ 269 w 452"/>
                <a:gd name="T27" fmla="*/ 101 h 446"/>
                <a:gd name="T28" fmla="*/ 253 w 452"/>
                <a:gd name="T29" fmla="*/ 93 h 446"/>
                <a:gd name="T30" fmla="*/ 242 w 452"/>
                <a:gd name="T31" fmla="*/ 90 h 446"/>
                <a:gd name="T32" fmla="*/ 125 w 452"/>
                <a:gd name="T33" fmla="*/ 182 h 446"/>
                <a:gd name="T34" fmla="*/ 2 w 452"/>
                <a:gd name="T35" fmla="*/ 183 h 446"/>
                <a:gd name="T36" fmla="*/ 13 w 452"/>
                <a:gd name="T37" fmla="*/ 197 h 446"/>
                <a:gd name="T38" fmla="*/ 22 w 452"/>
                <a:gd name="T39" fmla="*/ 205 h 446"/>
                <a:gd name="T40" fmla="*/ 41 w 452"/>
                <a:gd name="T41" fmla="*/ 224 h 446"/>
                <a:gd name="T42" fmla="*/ 55 w 452"/>
                <a:gd name="T43" fmla="*/ 238 h 446"/>
                <a:gd name="T44" fmla="*/ 59 w 452"/>
                <a:gd name="T45" fmla="*/ 259 h 446"/>
                <a:gd name="T46" fmla="*/ 66 w 452"/>
                <a:gd name="T47" fmla="*/ 278 h 446"/>
                <a:gd name="T48" fmla="*/ 74 w 452"/>
                <a:gd name="T49" fmla="*/ 286 h 446"/>
                <a:gd name="T50" fmla="*/ 88 w 452"/>
                <a:gd name="T51" fmla="*/ 296 h 446"/>
                <a:gd name="T52" fmla="*/ 109 w 452"/>
                <a:gd name="T53" fmla="*/ 307 h 446"/>
                <a:gd name="T54" fmla="*/ 120 w 452"/>
                <a:gd name="T55" fmla="*/ 298 h 446"/>
                <a:gd name="T56" fmla="*/ 127 w 452"/>
                <a:gd name="T57" fmla="*/ 283 h 446"/>
                <a:gd name="T58" fmla="*/ 148 w 452"/>
                <a:gd name="T59" fmla="*/ 275 h 446"/>
                <a:gd name="T60" fmla="*/ 170 w 452"/>
                <a:gd name="T61" fmla="*/ 279 h 446"/>
                <a:gd name="T62" fmla="*/ 183 w 452"/>
                <a:gd name="T63" fmla="*/ 292 h 446"/>
                <a:gd name="T64" fmla="*/ 200 w 452"/>
                <a:gd name="T65" fmla="*/ 320 h 446"/>
                <a:gd name="T66" fmla="*/ 210 w 452"/>
                <a:gd name="T67" fmla="*/ 343 h 446"/>
                <a:gd name="T68" fmla="*/ 235 w 452"/>
                <a:gd name="T69" fmla="*/ 372 h 446"/>
                <a:gd name="T70" fmla="*/ 237 w 452"/>
                <a:gd name="T71" fmla="*/ 388 h 446"/>
                <a:gd name="T72" fmla="*/ 249 w 452"/>
                <a:gd name="T73" fmla="*/ 416 h 446"/>
                <a:gd name="T74" fmla="*/ 273 w 452"/>
                <a:gd name="T75" fmla="*/ 427 h 446"/>
                <a:gd name="T76" fmla="*/ 291 w 452"/>
                <a:gd name="T77" fmla="*/ 438 h 446"/>
                <a:gd name="T78" fmla="*/ 305 w 452"/>
                <a:gd name="T79" fmla="*/ 442 h 446"/>
                <a:gd name="T80" fmla="*/ 321 w 452"/>
                <a:gd name="T81" fmla="*/ 441 h 446"/>
                <a:gd name="T82" fmla="*/ 317 w 452"/>
                <a:gd name="T83" fmla="*/ 425 h 446"/>
                <a:gd name="T84" fmla="*/ 308 w 452"/>
                <a:gd name="T85" fmla="*/ 404 h 446"/>
                <a:gd name="T86" fmla="*/ 318 w 452"/>
                <a:gd name="T87" fmla="*/ 370 h 446"/>
                <a:gd name="T88" fmla="*/ 311 w 452"/>
                <a:gd name="T89" fmla="*/ 361 h 446"/>
                <a:gd name="T90" fmla="*/ 326 w 452"/>
                <a:gd name="T91" fmla="*/ 355 h 446"/>
                <a:gd name="T92" fmla="*/ 324 w 452"/>
                <a:gd name="T93" fmla="*/ 350 h 446"/>
                <a:gd name="T94" fmla="*/ 338 w 452"/>
                <a:gd name="T95" fmla="*/ 350 h 446"/>
                <a:gd name="T96" fmla="*/ 336 w 452"/>
                <a:gd name="T97" fmla="*/ 345 h 446"/>
                <a:gd name="T98" fmla="*/ 347 w 452"/>
                <a:gd name="T99" fmla="*/ 342 h 446"/>
                <a:gd name="T100" fmla="*/ 346 w 452"/>
                <a:gd name="T101" fmla="*/ 331 h 446"/>
                <a:gd name="T102" fmla="*/ 357 w 452"/>
                <a:gd name="T103" fmla="*/ 329 h 446"/>
                <a:gd name="T104" fmla="*/ 367 w 452"/>
                <a:gd name="T105" fmla="*/ 329 h 446"/>
                <a:gd name="T106" fmla="*/ 395 w 452"/>
                <a:gd name="T107" fmla="*/ 314 h 446"/>
                <a:gd name="T108" fmla="*/ 403 w 452"/>
                <a:gd name="T109" fmla="*/ 305 h 446"/>
                <a:gd name="T110" fmla="*/ 403 w 452"/>
                <a:gd name="T111" fmla="*/ 296 h 446"/>
                <a:gd name="T112" fmla="*/ 410 w 452"/>
                <a:gd name="T113" fmla="*/ 286 h 446"/>
                <a:gd name="T114" fmla="*/ 412 w 452"/>
                <a:gd name="T115" fmla="*/ 299 h 446"/>
                <a:gd name="T116" fmla="*/ 439 w 452"/>
                <a:gd name="T117" fmla="*/ 288 h 446"/>
                <a:gd name="T118" fmla="*/ 447 w 452"/>
                <a:gd name="T119" fmla="*/ 26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2" h="446">
                  <a:moveTo>
                    <a:pt x="446" y="253"/>
                  </a:moveTo>
                  <a:lnTo>
                    <a:pt x="448" y="245"/>
                  </a:lnTo>
                  <a:lnTo>
                    <a:pt x="452" y="240"/>
                  </a:lnTo>
                  <a:lnTo>
                    <a:pt x="450" y="234"/>
                  </a:lnTo>
                  <a:lnTo>
                    <a:pt x="448" y="226"/>
                  </a:lnTo>
                  <a:lnTo>
                    <a:pt x="447" y="223"/>
                  </a:lnTo>
                  <a:lnTo>
                    <a:pt x="447" y="217"/>
                  </a:lnTo>
                  <a:lnTo>
                    <a:pt x="446" y="215"/>
                  </a:lnTo>
                  <a:lnTo>
                    <a:pt x="442" y="206"/>
                  </a:lnTo>
                  <a:lnTo>
                    <a:pt x="442" y="204"/>
                  </a:lnTo>
                  <a:lnTo>
                    <a:pt x="435" y="198"/>
                  </a:lnTo>
                  <a:lnTo>
                    <a:pt x="435" y="131"/>
                  </a:lnTo>
                  <a:lnTo>
                    <a:pt x="425" y="130"/>
                  </a:lnTo>
                  <a:lnTo>
                    <a:pt x="423" y="132"/>
                  </a:lnTo>
                  <a:lnTo>
                    <a:pt x="420" y="131"/>
                  </a:lnTo>
                  <a:lnTo>
                    <a:pt x="417" y="128"/>
                  </a:lnTo>
                  <a:lnTo>
                    <a:pt x="413" y="126"/>
                  </a:lnTo>
                  <a:lnTo>
                    <a:pt x="408" y="126"/>
                  </a:lnTo>
                  <a:lnTo>
                    <a:pt x="402" y="122"/>
                  </a:lnTo>
                  <a:lnTo>
                    <a:pt x="398" y="117"/>
                  </a:lnTo>
                  <a:lnTo>
                    <a:pt x="393" y="116"/>
                  </a:lnTo>
                  <a:lnTo>
                    <a:pt x="385" y="118"/>
                  </a:lnTo>
                  <a:lnTo>
                    <a:pt x="383" y="117"/>
                  </a:lnTo>
                  <a:lnTo>
                    <a:pt x="378" y="116"/>
                  </a:lnTo>
                  <a:lnTo>
                    <a:pt x="374" y="119"/>
                  </a:lnTo>
                  <a:lnTo>
                    <a:pt x="372" y="120"/>
                  </a:lnTo>
                  <a:lnTo>
                    <a:pt x="369" y="118"/>
                  </a:lnTo>
                  <a:lnTo>
                    <a:pt x="365" y="118"/>
                  </a:lnTo>
                  <a:lnTo>
                    <a:pt x="363" y="121"/>
                  </a:lnTo>
                  <a:lnTo>
                    <a:pt x="358" y="124"/>
                  </a:lnTo>
                  <a:lnTo>
                    <a:pt x="354" y="125"/>
                  </a:lnTo>
                  <a:lnTo>
                    <a:pt x="352" y="122"/>
                  </a:lnTo>
                  <a:lnTo>
                    <a:pt x="349" y="119"/>
                  </a:lnTo>
                  <a:lnTo>
                    <a:pt x="341" y="120"/>
                  </a:lnTo>
                  <a:lnTo>
                    <a:pt x="336" y="117"/>
                  </a:lnTo>
                  <a:lnTo>
                    <a:pt x="332" y="118"/>
                  </a:lnTo>
                  <a:lnTo>
                    <a:pt x="330" y="122"/>
                  </a:lnTo>
                  <a:lnTo>
                    <a:pt x="328" y="123"/>
                  </a:lnTo>
                  <a:lnTo>
                    <a:pt x="327" y="118"/>
                  </a:lnTo>
                  <a:lnTo>
                    <a:pt x="325" y="116"/>
                  </a:lnTo>
                  <a:lnTo>
                    <a:pt x="319" y="120"/>
                  </a:lnTo>
                  <a:lnTo>
                    <a:pt x="318" y="116"/>
                  </a:lnTo>
                  <a:lnTo>
                    <a:pt x="312" y="112"/>
                  </a:lnTo>
                  <a:lnTo>
                    <a:pt x="310" y="112"/>
                  </a:lnTo>
                  <a:lnTo>
                    <a:pt x="308" y="115"/>
                  </a:lnTo>
                  <a:lnTo>
                    <a:pt x="305" y="117"/>
                  </a:lnTo>
                  <a:lnTo>
                    <a:pt x="302" y="116"/>
                  </a:lnTo>
                  <a:lnTo>
                    <a:pt x="301" y="111"/>
                  </a:lnTo>
                  <a:lnTo>
                    <a:pt x="298" y="111"/>
                  </a:lnTo>
                  <a:lnTo>
                    <a:pt x="295" y="105"/>
                  </a:lnTo>
                  <a:lnTo>
                    <a:pt x="287" y="105"/>
                  </a:lnTo>
                  <a:lnTo>
                    <a:pt x="284" y="107"/>
                  </a:lnTo>
                  <a:lnTo>
                    <a:pt x="281" y="104"/>
                  </a:lnTo>
                  <a:lnTo>
                    <a:pt x="280" y="104"/>
                  </a:lnTo>
                  <a:lnTo>
                    <a:pt x="275" y="105"/>
                  </a:lnTo>
                  <a:lnTo>
                    <a:pt x="269" y="101"/>
                  </a:lnTo>
                  <a:lnTo>
                    <a:pt x="261" y="101"/>
                  </a:lnTo>
                  <a:lnTo>
                    <a:pt x="259" y="94"/>
                  </a:lnTo>
                  <a:lnTo>
                    <a:pt x="255" y="92"/>
                  </a:lnTo>
                  <a:lnTo>
                    <a:pt x="253" y="93"/>
                  </a:lnTo>
                  <a:lnTo>
                    <a:pt x="250" y="92"/>
                  </a:lnTo>
                  <a:lnTo>
                    <a:pt x="247" y="93"/>
                  </a:lnTo>
                  <a:lnTo>
                    <a:pt x="244" y="93"/>
                  </a:lnTo>
                  <a:lnTo>
                    <a:pt x="242" y="90"/>
                  </a:lnTo>
                  <a:lnTo>
                    <a:pt x="235" y="83"/>
                  </a:lnTo>
                  <a:lnTo>
                    <a:pt x="239" y="6"/>
                  </a:lnTo>
                  <a:lnTo>
                    <a:pt x="139" y="0"/>
                  </a:lnTo>
                  <a:lnTo>
                    <a:pt x="125" y="182"/>
                  </a:lnTo>
                  <a:lnTo>
                    <a:pt x="6" y="171"/>
                  </a:lnTo>
                  <a:lnTo>
                    <a:pt x="5" y="180"/>
                  </a:lnTo>
                  <a:lnTo>
                    <a:pt x="0" y="180"/>
                  </a:lnTo>
                  <a:lnTo>
                    <a:pt x="2" y="183"/>
                  </a:lnTo>
                  <a:lnTo>
                    <a:pt x="7" y="186"/>
                  </a:lnTo>
                  <a:lnTo>
                    <a:pt x="10" y="190"/>
                  </a:lnTo>
                  <a:lnTo>
                    <a:pt x="11" y="193"/>
                  </a:lnTo>
                  <a:lnTo>
                    <a:pt x="13" y="197"/>
                  </a:lnTo>
                  <a:lnTo>
                    <a:pt x="15" y="198"/>
                  </a:lnTo>
                  <a:lnTo>
                    <a:pt x="18" y="200"/>
                  </a:lnTo>
                  <a:lnTo>
                    <a:pt x="21" y="202"/>
                  </a:lnTo>
                  <a:lnTo>
                    <a:pt x="22" y="205"/>
                  </a:lnTo>
                  <a:lnTo>
                    <a:pt x="26" y="210"/>
                  </a:lnTo>
                  <a:lnTo>
                    <a:pt x="30" y="213"/>
                  </a:lnTo>
                  <a:lnTo>
                    <a:pt x="38" y="224"/>
                  </a:lnTo>
                  <a:lnTo>
                    <a:pt x="41" y="224"/>
                  </a:lnTo>
                  <a:lnTo>
                    <a:pt x="44" y="227"/>
                  </a:lnTo>
                  <a:lnTo>
                    <a:pt x="48" y="230"/>
                  </a:lnTo>
                  <a:lnTo>
                    <a:pt x="53" y="234"/>
                  </a:lnTo>
                  <a:lnTo>
                    <a:pt x="55" y="238"/>
                  </a:lnTo>
                  <a:lnTo>
                    <a:pt x="55" y="245"/>
                  </a:lnTo>
                  <a:lnTo>
                    <a:pt x="59" y="251"/>
                  </a:lnTo>
                  <a:lnTo>
                    <a:pt x="60" y="255"/>
                  </a:lnTo>
                  <a:lnTo>
                    <a:pt x="59" y="259"/>
                  </a:lnTo>
                  <a:lnTo>
                    <a:pt x="59" y="264"/>
                  </a:lnTo>
                  <a:lnTo>
                    <a:pt x="60" y="270"/>
                  </a:lnTo>
                  <a:lnTo>
                    <a:pt x="65" y="275"/>
                  </a:lnTo>
                  <a:lnTo>
                    <a:pt x="66" y="278"/>
                  </a:lnTo>
                  <a:lnTo>
                    <a:pt x="67" y="279"/>
                  </a:lnTo>
                  <a:lnTo>
                    <a:pt x="69" y="281"/>
                  </a:lnTo>
                  <a:lnTo>
                    <a:pt x="71" y="283"/>
                  </a:lnTo>
                  <a:lnTo>
                    <a:pt x="74" y="286"/>
                  </a:lnTo>
                  <a:lnTo>
                    <a:pt x="78" y="289"/>
                  </a:lnTo>
                  <a:lnTo>
                    <a:pt x="81" y="292"/>
                  </a:lnTo>
                  <a:lnTo>
                    <a:pt x="84" y="293"/>
                  </a:lnTo>
                  <a:lnTo>
                    <a:pt x="88" y="296"/>
                  </a:lnTo>
                  <a:lnTo>
                    <a:pt x="94" y="299"/>
                  </a:lnTo>
                  <a:lnTo>
                    <a:pt x="101" y="304"/>
                  </a:lnTo>
                  <a:lnTo>
                    <a:pt x="104" y="305"/>
                  </a:lnTo>
                  <a:lnTo>
                    <a:pt x="109" y="307"/>
                  </a:lnTo>
                  <a:lnTo>
                    <a:pt x="113" y="307"/>
                  </a:lnTo>
                  <a:lnTo>
                    <a:pt x="115" y="303"/>
                  </a:lnTo>
                  <a:lnTo>
                    <a:pt x="118" y="300"/>
                  </a:lnTo>
                  <a:lnTo>
                    <a:pt x="120" y="298"/>
                  </a:lnTo>
                  <a:lnTo>
                    <a:pt x="123" y="297"/>
                  </a:lnTo>
                  <a:lnTo>
                    <a:pt x="123" y="292"/>
                  </a:lnTo>
                  <a:lnTo>
                    <a:pt x="125" y="288"/>
                  </a:lnTo>
                  <a:lnTo>
                    <a:pt x="127" y="283"/>
                  </a:lnTo>
                  <a:lnTo>
                    <a:pt x="132" y="277"/>
                  </a:lnTo>
                  <a:lnTo>
                    <a:pt x="139" y="276"/>
                  </a:lnTo>
                  <a:lnTo>
                    <a:pt x="143" y="275"/>
                  </a:lnTo>
                  <a:lnTo>
                    <a:pt x="148" y="275"/>
                  </a:lnTo>
                  <a:lnTo>
                    <a:pt x="153" y="277"/>
                  </a:lnTo>
                  <a:lnTo>
                    <a:pt x="159" y="278"/>
                  </a:lnTo>
                  <a:lnTo>
                    <a:pt x="162" y="278"/>
                  </a:lnTo>
                  <a:lnTo>
                    <a:pt x="170" y="279"/>
                  </a:lnTo>
                  <a:lnTo>
                    <a:pt x="173" y="281"/>
                  </a:lnTo>
                  <a:lnTo>
                    <a:pt x="176" y="287"/>
                  </a:lnTo>
                  <a:lnTo>
                    <a:pt x="178" y="287"/>
                  </a:lnTo>
                  <a:lnTo>
                    <a:pt x="183" y="292"/>
                  </a:lnTo>
                  <a:lnTo>
                    <a:pt x="187" y="294"/>
                  </a:lnTo>
                  <a:lnTo>
                    <a:pt x="190" y="300"/>
                  </a:lnTo>
                  <a:lnTo>
                    <a:pt x="196" y="308"/>
                  </a:lnTo>
                  <a:lnTo>
                    <a:pt x="200" y="320"/>
                  </a:lnTo>
                  <a:lnTo>
                    <a:pt x="203" y="324"/>
                  </a:lnTo>
                  <a:lnTo>
                    <a:pt x="207" y="332"/>
                  </a:lnTo>
                  <a:lnTo>
                    <a:pt x="207" y="335"/>
                  </a:lnTo>
                  <a:lnTo>
                    <a:pt x="210" y="343"/>
                  </a:lnTo>
                  <a:lnTo>
                    <a:pt x="218" y="350"/>
                  </a:lnTo>
                  <a:lnTo>
                    <a:pt x="220" y="358"/>
                  </a:lnTo>
                  <a:lnTo>
                    <a:pt x="230" y="370"/>
                  </a:lnTo>
                  <a:lnTo>
                    <a:pt x="235" y="372"/>
                  </a:lnTo>
                  <a:lnTo>
                    <a:pt x="234" y="381"/>
                  </a:lnTo>
                  <a:lnTo>
                    <a:pt x="232" y="383"/>
                  </a:lnTo>
                  <a:lnTo>
                    <a:pt x="234" y="385"/>
                  </a:lnTo>
                  <a:lnTo>
                    <a:pt x="237" y="388"/>
                  </a:lnTo>
                  <a:lnTo>
                    <a:pt x="237" y="394"/>
                  </a:lnTo>
                  <a:lnTo>
                    <a:pt x="243" y="405"/>
                  </a:lnTo>
                  <a:lnTo>
                    <a:pt x="246" y="411"/>
                  </a:lnTo>
                  <a:lnTo>
                    <a:pt x="249" y="416"/>
                  </a:lnTo>
                  <a:lnTo>
                    <a:pt x="251" y="421"/>
                  </a:lnTo>
                  <a:lnTo>
                    <a:pt x="259" y="422"/>
                  </a:lnTo>
                  <a:lnTo>
                    <a:pt x="264" y="427"/>
                  </a:lnTo>
                  <a:lnTo>
                    <a:pt x="273" y="427"/>
                  </a:lnTo>
                  <a:lnTo>
                    <a:pt x="280" y="434"/>
                  </a:lnTo>
                  <a:lnTo>
                    <a:pt x="284" y="434"/>
                  </a:lnTo>
                  <a:lnTo>
                    <a:pt x="286" y="437"/>
                  </a:lnTo>
                  <a:lnTo>
                    <a:pt x="291" y="438"/>
                  </a:lnTo>
                  <a:lnTo>
                    <a:pt x="292" y="436"/>
                  </a:lnTo>
                  <a:lnTo>
                    <a:pt x="302" y="438"/>
                  </a:lnTo>
                  <a:lnTo>
                    <a:pt x="302" y="439"/>
                  </a:lnTo>
                  <a:lnTo>
                    <a:pt x="305" y="442"/>
                  </a:lnTo>
                  <a:lnTo>
                    <a:pt x="310" y="446"/>
                  </a:lnTo>
                  <a:lnTo>
                    <a:pt x="313" y="444"/>
                  </a:lnTo>
                  <a:lnTo>
                    <a:pt x="314" y="442"/>
                  </a:lnTo>
                  <a:lnTo>
                    <a:pt x="321" y="441"/>
                  </a:lnTo>
                  <a:lnTo>
                    <a:pt x="319" y="436"/>
                  </a:lnTo>
                  <a:lnTo>
                    <a:pt x="319" y="433"/>
                  </a:lnTo>
                  <a:lnTo>
                    <a:pt x="318" y="429"/>
                  </a:lnTo>
                  <a:lnTo>
                    <a:pt x="317" y="425"/>
                  </a:lnTo>
                  <a:lnTo>
                    <a:pt x="314" y="423"/>
                  </a:lnTo>
                  <a:lnTo>
                    <a:pt x="312" y="417"/>
                  </a:lnTo>
                  <a:lnTo>
                    <a:pt x="311" y="411"/>
                  </a:lnTo>
                  <a:lnTo>
                    <a:pt x="308" y="404"/>
                  </a:lnTo>
                  <a:lnTo>
                    <a:pt x="308" y="398"/>
                  </a:lnTo>
                  <a:lnTo>
                    <a:pt x="311" y="389"/>
                  </a:lnTo>
                  <a:lnTo>
                    <a:pt x="314" y="380"/>
                  </a:lnTo>
                  <a:lnTo>
                    <a:pt x="318" y="370"/>
                  </a:lnTo>
                  <a:lnTo>
                    <a:pt x="317" y="368"/>
                  </a:lnTo>
                  <a:lnTo>
                    <a:pt x="314" y="366"/>
                  </a:lnTo>
                  <a:lnTo>
                    <a:pt x="311" y="363"/>
                  </a:lnTo>
                  <a:lnTo>
                    <a:pt x="311" y="361"/>
                  </a:lnTo>
                  <a:lnTo>
                    <a:pt x="313" y="362"/>
                  </a:lnTo>
                  <a:lnTo>
                    <a:pt x="322" y="361"/>
                  </a:lnTo>
                  <a:lnTo>
                    <a:pt x="323" y="361"/>
                  </a:lnTo>
                  <a:lnTo>
                    <a:pt x="326" y="355"/>
                  </a:lnTo>
                  <a:lnTo>
                    <a:pt x="323" y="355"/>
                  </a:lnTo>
                  <a:lnTo>
                    <a:pt x="322" y="353"/>
                  </a:lnTo>
                  <a:lnTo>
                    <a:pt x="322" y="351"/>
                  </a:lnTo>
                  <a:lnTo>
                    <a:pt x="324" y="350"/>
                  </a:lnTo>
                  <a:lnTo>
                    <a:pt x="328" y="350"/>
                  </a:lnTo>
                  <a:lnTo>
                    <a:pt x="333" y="350"/>
                  </a:lnTo>
                  <a:lnTo>
                    <a:pt x="335" y="351"/>
                  </a:lnTo>
                  <a:lnTo>
                    <a:pt x="338" y="350"/>
                  </a:lnTo>
                  <a:lnTo>
                    <a:pt x="343" y="346"/>
                  </a:lnTo>
                  <a:lnTo>
                    <a:pt x="341" y="346"/>
                  </a:lnTo>
                  <a:lnTo>
                    <a:pt x="337" y="349"/>
                  </a:lnTo>
                  <a:lnTo>
                    <a:pt x="336" y="345"/>
                  </a:lnTo>
                  <a:lnTo>
                    <a:pt x="338" y="339"/>
                  </a:lnTo>
                  <a:lnTo>
                    <a:pt x="340" y="341"/>
                  </a:lnTo>
                  <a:lnTo>
                    <a:pt x="342" y="342"/>
                  </a:lnTo>
                  <a:lnTo>
                    <a:pt x="347" y="342"/>
                  </a:lnTo>
                  <a:lnTo>
                    <a:pt x="349" y="340"/>
                  </a:lnTo>
                  <a:lnTo>
                    <a:pt x="348" y="336"/>
                  </a:lnTo>
                  <a:lnTo>
                    <a:pt x="345" y="332"/>
                  </a:lnTo>
                  <a:lnTo>
                    <a:pt x="346" y="331"/>
                  </a:lnTo>
                  <a:lnTo>
                    <a:pt x="349" y="331"/>
                  </a:lnTo>
                  <a:lnTo>
                    <a:pt x="352" y="329"/>
                  </a:lnTo>
                  <a:lnTo>
                    <a:pt x="354" y="331"/>
                  </a:lnTo>
                  <a:lnTo>
                    <a:pt x="357" y="329"/>
                  </a:lnTo>
                  <a:lnTo>
                    <a:pt x="358" y="331"/>
                  </a:lnTo>
                  <a:lnTo>
                    <a:pt x="361" y="333"/>
                  </a:lnTo>
                  <a:lnTo>
                    <a:pt x="364" y="331"/>
                  </a:lnTo>
                  <a:lnTo>
                    <a:pt x="367" y="329"/>
                  </a:lnTo>
                  <a:lnTo>
                    <a:pt x="374" y="327"/>
                  </a:lnTo>
                  <a:lnTo>
                    <a:pt x="381" y="326"/>
                  </a:lnTo>
                  <a:lnTo>
                    <a:pt x="392" y="320"/>
                  </a:lnTo>
                  <a:lnTo>
                    <a:pt x="395" y="314"/>
                  </a:lnTo>
                  <a:lnTo>
                    <a:pt x="396" y="309"/>
                  </a:lnTo>
                  <a:lnTo>
                    <a:pt x="399" y="307"/>
                  </a:lnTo>
                  <a:lnTo>
                    <a:pt x="402" y="306"/>
                  </a:lnTo>
                  <a:lnTo>
                    <a:pt x="403" y="305"/>
                  </a:lnTo>
                  <a:lnTo>
                    <a:pt x="406" y="303"/>
                  </a:lnTo>
                  <a:lnTo>
                    <a:pt x="405" y="300"/>
                  </a:lnTo>
                  <a:lnTo>
                    <a:pt x="404" y="297"/>
                  </a:lnTo>
                  <a:lnTo>
                    <a:pt x="403" y="296"/>
                  </a:lnTo>
                  <a:lnTo>
                    <a:pt x="402" y="294"/>
                  </a:lnTo>
                  <a:lnTo>
                    <a:pt x="403" y="291"/>
                  </a:lnTo>
                  <a:lnTo>
                    <a:pt x="407" y="288"/>
                  </a:lnTo>
                  <a:lnTo>
                    <a:pt x="410" y="286"/>
                  </a:lnTo>
                  <a:lnTo>
                    <a:pt x="412" y="286"/>
                  </a:lnTo>
                  <a:lnTo>
                    <a:pt x="412" y="289"/>
                  </a:lnTo>
                  <a:lnTo>
                    <a:pt x="412" y="293"/>
                  </a:lnTo>
                  <a:lnTo>
                    <a:pt x="412" y="299"/>
                  </a:lnTo>
                  <a:lnTo>
                    <a:pt x="413" y="300"/>
                  </a:lnTo>
                  <a:lnTo>
                    <a:pt x="419" y="295"/>
                  </a:lnTo>
                  <a:lnTo>
                    <a:pt x="424" y="294"/>
                  </a:lnTo>
                  <a:lnTo>
                    <a:pt x="439" y="288"/>
                  </a:lnTo>
                  <a:lnTo>
                    <a:pt x="441" y="287"/>
                  </a:lnTo>
                  <a:lnTo>
                    <a:pt x="444" y="282"/>
                  </a:lnTo>
                  <a:lnTo>
                    <a:pt x="447" y="272"/>
                  </a:lnTo>
                  <a:lnTo>
                    <a:pt x="447" y="268"/>
                  </a:lnTo>
                  <a:lnTo>
                    <a:pt x="444" y="261"/>
                  </a:lnTo>
                  <a:lnTo>
                    <a:pt x="446" y="256"/>
                  </a:lnTo>
                  <a:lnTo>
                    <a:pt x="446" y="253"/>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3" name="Freeform 8"/>
            <p:cNvSpPr>
              <a:spLocks/>
            </p:cNvSpPr>
            <p:nvPr/>
          </p:nvSpPr>
          <p:spPr bwMode="auto">
            <a:xfrm>
              <a:off x="5613602" y="2574620"/>
              <a:ext cx="369330" cy="435102"/>
            </a:xfrm>
            <a:custGeom>
              <a:avLst/>
              <a:gdLst>
                <a:gd name="T0" fmla="*/ 73 w 259"/>
                <a:gd name="T1" fmla="*/ 0 h 304"/>
                <a:gd name="T2" fmla="*/ 68 w 259"/>
                <a:gd name="T3" fmla="*/ 25 h 304"/>
                <a:gd name="T4" fmla="*/ 62 w 259"/>
                <a:gd name="T5" fmla="*/ 43 h 304"/>
                <a:gd name="T6" fmla="*/ 59 w 259"/>
                <a:gd name="T7" fmla="*/ 45 h 304"/>
                <a:gd name="T8" fmla="*/ 56 w 259"/>
                <a:gd name="T9" fmla="*/ 43 h 304"/>
                <a:gd name="T10" fmla="*/ 51 w 259"/>
                <a:gd name="T11" fmla="*/ 39 h 304"/>
                <a:gd name="T12" fmla="*/ 47 w 259"/>
                <a:gd name="T13" fmla="*/ 41 h 304"/>
                <a:gd name="T14" fmla="*/ 45 w 259"/>
                <a:gd name="T15" fmla="*/ 37 h 304"/>
                <a:gd name="T16" fmla="*/ 38 w 259"/>
                <a:gd name="T17" fmla="*/ 39 h 304"/>
                <a:gd name="T18" fmla="*/ 35 w 259"/>
                <a:gd name="T19" fmla="*/ 42 h 304"/>
                <a:gd name="T20" fmla="*/ 35 w 259"/>
                <a:gd name="T21" fmla="*/ 53 h 304"/>
                <a:gd name="T22" fmla="*/ 35 w 259"/>
                <a:gd name="T23" fmla="*/ 67 h 304"/>
                <a:gd name="T24" fmla="*/ 35 w 259"/>
                <a:gd name="T25" fmla="*/ 80 h 304"/>
                <a:gd name="T26" fmla="*/ 34 w 259"/>
                <a:gd name="T27" fmla="*/ 84 h 304"/>
                <a:gd name="T28" fmla="*/ 31 w 259"/>
                <a:gd name="T29" fmla="*/ 89 h 304"/>
                <a:gd name="T30" fmla="*/ 30 w 259"/>
                <a:gd name="T31" fmla="*/ 94 h 304"/>
                <a:gd name="T32" fmla="*/ 30 w 259"/>
                <a:gd name="T33" fmla="*/ 101 h 304"/>
                <a:gd name="T34" fmla="*/ 34 w 259"/>
                <a:gd name="T35" fmla="*/ 110 h 304"/>
                <a:gd name="T36" fmla="*/ 35 w 259"/>
                <a:gd name="T37" fmla="*/ 119 h 304"/>
                <a:gd name="T38" fmla="*/ 37 w 259"/>
                <a:gd name="T39" fmla="*/ 122 h 304"/>
                <a:gd name="T40" fmla="*/ 42 w 259"/>
                <a:gd name="T41" fmla="*/ 128 h 304"/>
                <a:gd name="T42" fmla="*/ 39 w 259"/>
                <a:gd name="T43" fmla="*/ 130 h 304"/>
                <a:gd name="T44" fmla="*/ 34 w 259"/>
                <a:gd name="T45" fmla="*/ 134 h 304"/>
                <a:gd name="T46" fmla="*/ 24 w 259"/>
                <a:gd name="T47" fmla="*/ 141 h 304"/>
                <a:gd name="T48" fmla="*/ 21 w 259"/>
                <a:gd name="T49" fmla="*/ 154 h 304"/>
                <a:gd name="T50" fmla="*/ 17 w 259"/>
                <a:gd name="T51" fmla="*/ 162 h 304"/>
                <a:gd name="T52" fmla="*/ 13 w 259"/>
                <a:gd name="T53" fmla="*/ 166 h 304"/>
                <a:gd name="T54" fmla="*/ 11 w 259"/>
                <a:gd name="T55" fmla="*/ 167 h 304"/>
                <a:gd name="T56" fmla="*/ 9 w 259"/>
                <a:gd name="T57" fmla="*/ 171 h 304"/>
                <a:gd name="T58" fmla="*/ 10 w 259"/>
                <a:gd name="T59" fmla="*/ 178 h 304"/>
                <a:gd name="T60" fmla="*/ 9 w 259"/>
                <a:gd name="T61" fmla="*/ 183 h 304"/>
                <a:gd name="T62" fmla="*/ 15 w 259"/>
                <a:gd name="T63" fmla="*/ 188 h 304"/>
                <a:gd name="T64" fmla="*/ 13 w 259"/>
                <a:gd name="T65" fmla="*/ 192 h 304"/>
                <a:gd name="T66" fmla="*/ 5 w 259"/>
                <a:gd name="T67" fmla="*/ 196 h 304"/>
                <a:gd name="T68" fmla="*/ 3 w 259"/>
                <a:gd name="T69" fmla="*/ 200 h 304"/>
                <a:gd name="T70" fmla="*/ 0 w 259"/>
                <a:gd name="T71" fmla="*/ 206 h 304"/>
                <a:gd name="T72" fmla="*/ 139 w 259"/>
                <a:gd name="T73" fmla="*/ 291 h 304"/>
                <a:gd name="T74" fmla="*/ 182 w 259"/>
                <a:gd name="T75" fmla="*/ 299 h 304"/>
                <a:gd name="T76" fmla="*/ 218 w 259"/>
                <a:gd name="T77" fmla="*/ 304 h 304"/>
                <a:gd name="T78" fmla="*/ 219 w 259"/>
                <a:gd name="T79" fmla="*/ 304 h 304"/>
                <a:gd name="T80" fmla="*/ 259 w 259"/>
                <a:gd name="T81" fmla="*/ 33 h 304"/>
                <a:gd name="T82" fmla="*/ 73 w 259"/>
                <a:gd name="T8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04">
                  <a:moveTo>
                    <a:pt x="73" y="0"/>
                  </a:moveTo>
                  <a:cubicBezTo>
                    <a:pt x="73" y="0"/>
                    <a:pt x="69" y="19"/>
                    <a:pt x="68" y="25"/>
                  </a:cubicBezTo>
                  <a:cubicBezTo>
                    <a:pt x="66" y="29"/>
                    <a:pt x="62" y="43"/>
                    <a:pt x="62" y="43"/>
                  </a:cubicBezTo>
                  <a:cubicBezTo>
                    <a:pt x="59" y="45"/>
                    <a:pt x="59" y="45"/>
                    <a:pt x="59" y="45"/>
                  </a:cubicBezTo>
                  <a:cubicBezTo>
                    <a:pt x="56" y="43"/>
                    <a:pt x="56" y="43"/>
                    <a:pt x="56" y="43"/>
                  </a:cubicBezTo>
                  <a:cubicBezTo>
                    <a:pt x="51" y="39"/>
                    <a:pt x="51" y="39"/>
                    <a:pt x="51" y="39"/>
                  </a:cubicBezTo>
                  <a:cubicBezTo>
                    <a:pt x="47" y="41"/>
                    <a:pt x="47" y="41"/>
                    <a:pt x="47" y="41"/>
                  </a:cubicBezTo>
                  <a:cubicBezTo>
                    <a:pt x="45" y="37"/>
                    <a:pt x="45" y="37"/>
                    <a:pt x="45" y="37"/>
                  </a:cubicBezTo>
                  <a:cubicBezTo>
                    <a:pt x="38" y="39"/>
                    <a:pt x="38" y="39"/>
                    <a:pt x="38" y="39"/>
                  </a:cubicBezTo>
                  <a:cubicBezTo>
                    <a:pt x="35" y="42"/>
                    <a:pt x="35" y="42"/>
                    <a:pt x="35" y="42"/>
                  </a:cubicBezTo>
                  <a:cubicBezTo>
                    <a:pt x="35" y="53"/>
                    <a:pt x="35" y="53"/>
                    <a:pt x="35" y="53"/>
                  </a:cubicBezTo>
                  <a:cubicBezTo>
                    <a:pt x="35" y="67"/>
                    <a:pt x="35" y="67"/>
                    <a:pt x="35" y="67"/>
                  </a:cubicBezTo>
                  <a:cubicBezTo>
                    <a:pt x="35" y="80"/>
                    <a:pt x="35" y="80"/>
                    <a:pt x="35" y="80"/>
                  </a:cubicBezTo>
                  <a:cubicBezTo>
                    <a:pt x="34" y="84"/>
                    <a:pt x="34" y="84"/>
                    <a:pt x="34" y="84"/>
                  </a:cubicBezTo>
                  <a:cubicBezTo>
                    <a:pt x="31" y="89"/>
                    <a:pt x="31" y="89"/>
                    <a:pt x="31" y="89"/>
                  </a:cubicBezTo>
                  <a:cubicBezTo>
                    <a:pt x="30" y="94"/>
                    <a:pt x="30" y="94"/>
                    <a:pt x="30" y="94"/>
                  </a:cubicBezTo>
                  <a:cubicBezTo>
                    <a:pt x="30" y="101"/>
                    <a:pt x="30" y="101"/>
                    <a:pt x="30" y="101"/>
                  </a:cubicBezTo>
                  <a:cubicBezTo>
                    <a:pt x="34" y="110"/>
                    <a:pt x="34" y="110"/>
                    <a:pt x="34" y="110"/>
                  </a:cubicBezTo>
                  <a:cubicBezTo>
                    <a:pt x="35" y="119"/>
                    <a:pt x="35" y="119"/>
                    <a:pt x="35" y="119"/>
                  </a:cubicBezTo>
                  <a:cubicBezTo>
                    <a:pt x="37" y="122"/>
                    <a:pt x="37" y="122"/>
                    <a:pt x="37" y="122"/>
                  </a:cubicBezTo>
                  <a:cubicBezTo>
                    <a:pt x="42" y="128"/>
                    <a:pt x="42" y="128"/>
                    <a:pt x="42" y="128"/>
                  </a:cubicBezTo>
                  <a:cubicBezTo>
                    <a:pt x="39" y="130"/>
                    <a:pt x="39" y="130"/>
                    <a:pt x="39" y="130"/>
                  </a:cubicBezTo>
                  <a:cubicBezTo>
                    <a:pt x="34" y="134"/>
                    <a:pt x="34" y="134"/>
                    <a:pt x="34" y="134"/>
                  </a:cubicBezTo>
                  <a:cubicBezTo>
                    <a:pt x="24" y="141"/>
                    <a:pt x="24" y="141"/>
                    <a:pt x="24" y="141"/>
                  </a:cubicBezTo>
                  <a:cubicBezTo>
                    <a:pt x="21" y="154"/>
                    <a:pt x="21" y="154"/>
                    <a:pt x="21" y="154"/>
                  </a:cubicBezTo>
                  <a:cubicBezTo>
                    <a:pt x="17" y="162"/>
                    <a:pt x="17" y="162"/>
                    <a:pt x="17" y="162"/>
                  </a:cubicBezTo>
                  <a:cubicBezTo>
                    <a:pt x="13" y="166"/>
                    <a:pt x="13" y="166"/>
                    <a:pt x="13" y="166"/>
                  </a:cubicBezTo>
                  <a:cubicBezTo>
                    <a:pt x="11" y="167"/>
                    <a:pt x="11" y="167"/>
                    <a:pt x="11" y="167"/>
                  </a:cubicBezTo>
                  <a:cubicBezTo>
                    <a:pt x="9" y="171"/>
                    <a:pt x="9" y="171"/>
                    <a:pt x="9" y="171"/>
                  </a:cubicBezTo>
                  <a:cubicBezTo>
                    <a:pt x="10" y="178"/>
                    <a:pt x="10" y="178"/>
                    <a:pt x="10" y="178"/>
                  </a:cubicBezTo>
                  <a:cubicBezTo>
                    <a:pt x="9" y="183"/>
                    <a:pt x="9" y="183"/>
                    <a:pt x="9" y="183"/>
                  </a:cubicBezTo>
                  <a:cubicBezTo>
                    <a:pt x="15" y="188"/>
                    <a:pt x="15" y="188"/>
                    <a:pt x="15" y="188"/>
                  </a:cubicBezTo>
                  <a:cubicBezTo>
                    <a:pt x="13" y="192"/>
                    <a:pt x="13" y="192"/>
                    <a:pt x="13" y="192"/>
                  </a:cubicBezTo>
                  <a:cubicBezTo>
                    <a:pt x="5" y="196"/>
                    <a:pt x="5" y="196"/>
                    <a:pt x="5" y="196"/>
                  </a:cubicBezTo>
                  <a:cubicBezTo>
                    <a:pt x="3" y="200"/>
                    <a:pt x="3" y="200"/>
                    <a:pt x="3" y="200"/>
                  </a:cubicBezTo>
                  <a:cubicBezTo>
                    <a:pt x="0" y="206"/>
                    <a:pt x="0" y="206"/>
                    <a:pt x="0" y="206"/>
                  </a:cubicBezTo>
                  <a:cubicBezTo>
                    <a:pt x="139" y="291"/>
                    <a:pt x="139" y="291"/>
                    <a:pt x="139" y="291"/>
                  </a:cubicBezTo>
                  <a:cubicBezTo>
                    <a:pt x="182" y="299"/>
                    <a:pt x="182" y="299"/>
                    <a:pt x="182" y="299"/>
                  </a:cubicBezTo>
                  <a:cubicBezTo>
                    <a:pt x="218" y="304"/>
                    <a:pt x="218" y="304"/>
                    <a:pt x="218" y="304"/>
                  </a:cubicBezTo>
                  <a:cubicBezTo>
                    <a:pt x="219" y="304"/>
                    <a:pt x="219" y="304"/>
                    <a:pt x="219" y="304"/>
                  </a:cubicBezTo>
                  <a:cubicBezTo>
                    <a:pt x="259" y="33"/>
                    <a:pt x="259" y="33"/>
                    <a:pt x="259" y="33"/>
                  </a:cubicBezTo>
                  <a:lnTo>
                    <a:pt x="73" y="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4" name="Freeform 9"/>
            <p:cNvSpPr>
              <a:spLocks/>
            </p:cNvSpPr>
            <p:nvPr/>
          </p:nvSpPr>
          <p:spPr bwMode="auto">
            <a:xfrm>
              <a:off x="5239212" y="2105790"/>
              <a:ext cx="433415" cy="750467"/>
            </a:xfrm>
            <a:custGeom>
              <a:avLst/>
              <a:gdLst>
                <a:gd name="T0" fmla="*/ 229 w 257"/>
                <a:gd name="T1" fmla="*/ 433 h 445"/>
                <a:gd name="T2" fmla="*/ 231 w 257"/>
                <a:gd name="T3" fmla="*/ 420 h 445"/>
                <a:gd name="T4" fmla="*/ 239 w 257"/>
                <a:gd name="T5" fmla="*/ 409 h 445"/>
                <a:gd name="T6" fmla="*/ 255 w 257"/>
                <a:gd name="T7" fmla="*/ 388 h 445"/>
                <a:gd name="T8" fmla="*/ 251 w 257"/>
                <a:gd name="T9" fmla="*/ 379 h 445"/>
                <a:gd name="T10" fmla="*/ 247 w 257"/>
                <a:gd name="T11" fmla="*/ 358 h 445"/>
                <a:gd name="T12" fmla="*/ 118 w 257"/>
                <a:gd name="T13" fmla="*/ 158 h 445"/>
                <a:gd name="T14" fmla="*/ 113 w 257"/>
                <a:gd name="T15" fmla="*/ 153 h 445"/>
                <a:gd name="T16" fmla="*/ 117 w 257"/>
                <a:gd name="T17" fmla="*/ 146 h 445"/>
                <a:gd name="T18" fmla="*/ 26 w 257"/>
                <a:gd name="T19" fmla="*/ 0 h 445"/>
                <a:gd name="T20" fmla="*/ 23 w 257"/>
                <a:gd name="T21" fmla="*/ 9 h 445"/>
                <a:gd name="T22" fmla="*/ 22 w 257"/>
                <a:gd name="T23" fmla="*/ 25 h 445"/>
                <a:gd name="T24" fmla="*/ 17 w 257"/>
                <a:gd name="T25" fmla="*/ 34 h 445"/>
                <a:gd name="T26" fmla="*/ 7 w 257"/>
                <a:gd name="T27" fmla="*/ 50 h 445"/>
                <a:gd name="T28" fmla="*/ 0 w 257"/>
                <a:gd name="T29" fmla="*/ 62 h 445"/>
                <a:gd name="T30" fmla="*/ 3 w 257"/>
                <a:gd name="T31" fmla="*/ 75 h 445"/>
                <a:gd name="T32" fmla="*/ 9 w 257"/>
                <a:gd name="T33" fmla="*/ 90 h 445"/>
                <a:gd name="T34" fmla="*/ 5 w 257"/>
                <a:gd name="T35" fmla="*/ 110 h 445"/>
                <a:gd name="T36" fmla="*/ 2 w 257"/>
                <a:gd name="T37" fmla="*/ 122 h 445"/>
                <a:gd name="T38" fmla="*/ 11 w 257"/>
                <a:gd name="T39" fmla="*/ 145 h 445"/>
                <a:gd name="T40" fmla="*/ 17 w 257"/>
                <a:gd name="T41" fmla="*/ 161 h 445"/>
                <a:gd name="T42" fmla="*/ 14 w 257"/>
                <a:gd name="T43" fmla="*/ 169 h 445"/>
                <a:gd name="T44" fmla="*/ 23 w 257"/>
                <a:gd name="T45" fmla="*/ 176 h 445"/>
                <a:gd name="T46" fmla="*/ 29 w 257"/>
                <a:gd name="T47" fmla="*/ 175 h 445"/>
                <a:gd name="T48" fmla="*/ 37 w 257"/>
                <a:gd name="T49" fmla="*/ 172 h 445"/>
                <a:gd name="T50" fmla="*/ 51 w 257"/>
                <a:gd name="T51" fmla="*/ 177 h 445"/>
                <a:gd name="T52" fmla="*/ 49 w 257"/>
                <a:gd name="T53" fmla="*/ 179 h 445"/>
                <a:gd name="T54" fmla="*/ 40 w 257"/>
                <a:gd name="T55" fmla="*/ 176 h 445"/>
                <a:gd name="T56" fmla="*/ 33 w 257"/>
                <a:gd name="T57" fmla="*/ 175 h 445"/>
                <a:gd name="T58" fmla="*/ 35 w 257"/>
                <a:gd name="T59" fmla="*/ 187 h 445"/>
                <a:gd name="T60" fmla="*/ 30 w 257"/>
                <a:gd name="T61" fmla="*/ 192 h 445"/>
                <a:gd name="T62" fmla="*/ 29 w 257"/>
                <a:gd name="T63" fmla="*/ 185 h 445"/>
                <a:gd name="T64" fmla="*/ 24 w 257"/>
                <a:gd name="T65" fmla="*/ 187 h 445"/>
                <a:gd name="T66" fmla="*/ 23 w 257"/>
                <a:gd name="T67" fmla="*/ 204 h 445"/>
                <a:gd name="T68" fmla="*/ 30 w 257"/>
                <a:gd name="T69" fmla="*/ 217 h 445"/>
                <a:gd name="T70" fmla="*/ 35 w 257"/>
                <a:gd name="T71" fmla="*/ 229 h 445"/>
                <a:gd name="T72" fmla="*/ 28 w 257"/>
                <a:gd name="T73" fmla="*/ 234 h 445"/>
                <a:gd name="T74" fmla="*/ 34 w 257"/>
                <a:gd name="T75" fmla="*/ 255 h 445"/>
                <a:gd name="T76" fmla="*/ 42 w 257"/>
                <a:gd name="T77" fmla="*/ 275 h 445"/>
                <a:gd name="T78" fmla="*/ 50 w 257"/>
                <a:gd name="T79" fmla="*/ 288 h 445"/>
                <a:gd name="T80" fmla="*/ 50 w 257"/>
                <a:gd name="T81" fmla="*/ 298 h 445"/>
                <a:gd name="T82" fmla="*/ 53 w 257"/>
                <a:gd name="T83" fmla="*/ 307 h 445"/>
                <a:gd name="T84" fmla="*/ 50 w 257"/>
                <a:gd name="T85" fmla="*/ 327 h 445"/>
                <a:gd name="T86" fmla="*/ 73 w 257"/>
                <a:gd name="T87" fmla="*/ 339 h 445"/>
                <a:gd name="T88" fmla="*/ 91 w 257"/>
                <a:gd name="T89" fmla="*/ 355 h 445"/>
                <a:gd name="T90" fmla="*/ 112 w 257"/>
                <a:gd name="T91" fmla="*/ 374 h 445"/>
                <a:gd name="T92" fmla="*/ 128 w 257"/>
                <a:gd name="T93" fmla="*/ 388 h 445"/>
                <a:gd name="T94" fmla="*/ 143 w 257"/>
                <a:gd name="T95" fmla="*/ 414 h 445"/>
                <a:gd name="T96" fmla="*/ 143 w 257"/>
                <a:gd name="T97" fmla="*/ 434 h 445"/>
                <a:gd name="T98" fmla="*/ 226 w 257"/>
                <a:gd name="T99" fmla="*/ 44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7" h="445">
                  <a:moveTo>
                    <a:pt x="233" y="441"/>
                  </a:moveTo>
                  <a:lnTo>
                    <a:pt x="234" y="438"/>
                  </a:lnTo>
                  <a:lnTo>
                    <a:pt x="229" y="433"/>
                  </a:lnTo>
                  <a:lnTo>
                    <a:pt x="230" y="429"/>
                  </a:lnTo>
                  <a:lnTo>
                    <a:pt x="229" y="423"/>
                  </a:lnTo>
                  <a:lnTo>
                    <a:pt x="231" y="420"/>
                  </a:lnTo>
                  <a:lnTo>
                    <a:pt x="233" y="419"/>
                  </a:lnTo>
                  <a:lnTo>
                    <a:pt x="236" y="416"/>
                  </a:lnTo>
                  <a:lnTo>
                    <a:pt x="239" y="409"/>
                  </a:lnTo>
                  <a:lnTo>
                    <a:pt x="242" y="398"/>
                  </a:lnTo>
                  <a:lnTo>
                    <a:pt x="250" y="392"/>
                  </a:lnTo>
                  <a:lnTo>
                    <a:pt x="255" y="388"/>
                  </a:lnTo>
                  <a:lnTo>
                    <a:pt x="257" y="387"/>
                  </a:lnTo>
                  <a:lnTo>
                    <a:pt x="253" y="382"/>
                  </a:lnTo>
                  <a:lnTo>
                    <a:pt x="251" y="379"/>
                  </a:lnTo>
                  <a:lnTo>
                    <a:pt x="250" y="372"/>
                  </a:lnTo>
                  <a:lnTo>
                    <a:pt x="247" y="364"/>
                  </a:lnTo>
                  <a:lnTo>
                    <a:pt x="247" y="358"/>
                  </a:lnTo>
                  <a:lnTo>
                    <a:pt x="248" y="354"/>
                  </a:lnTo>
                  <a:lnTo>
                    <a:pt x="248" y="353"/>
                  </a:lnTo>
                  <a:lnTo>
                    <a:pt x="118" y="158"/>
                  </a:lnTo>
                  <a:lnTo>
                    <a:pt x="115" y="156"/>
                  </a:lnTo>
                  <a:lnTo>
                    <a:pt x="114" y="155"/>
                  </a:lnTo>
                  <a:lnTo>
                    <a:pt x="113" y="153"/>
                  </a:lnTo>
                  <a:lnTo>
                    <a:pt x="112" y="150"/>
                  </a:lnTo>
                  <a:lnTo>
                    <a:pt x="113" y="147"/>
                  </a:lnTo>
                  <a:lnTo>
                    <a:pt x="117" y="146"/>
                  </a:lnTo>
                  <a:lnTo>
                    <a:pt x="119" y="145"/>
                  </a:lnTo>
                  <a:lnTo>
                    <a:pt x="148" y="35"/>
                  </a:lnTo>
                  <a:lnTo>
                    <a:pt x="26" y="0"/>
                  </a:lnTo>
                  <a:lnTo>
                    <a:pt x="25" y="4"/>
                  </a:lnTo>
                  <a:lnTo>
                    <a:pt x="23" y="5"/>
                  </a:lnTo>
                  <a:lnTo>
                    <a:pt x="23" y="9"/>
                  </a:lnTo>
                  <a:lnTo>
                    <a:pt x="23" y="12"/>
                  </a:lnTo>
                  <a:lnTo>
                    <a:pt x="23" y="21"/>
                  </a:lnTo>
                  <a:lnTo>
                    <a:pt x="22" y="25"/>
                  </a:lnTo>
                  <a:lnTo>
                    <a:pt x="19" y="30"/>
                  </a:lnTo>
                  <a:lnTo>
                    <a:pt x="17" y="33"/>
                  </a:lnTo>
                  <a:lnTo>
                    <a:pt x="17" y="34"/>
                  </a:lnTo>
                  <a:lnTo>
                    <a:pt x="17" y="40"/>
                  </a:lnTo>
                  <a:lnTo>
                    <a:pt x="13" y="45"/>
                  </a:lnTo>
                  <a:lnTo>
                    <a:pt x="7" y="50"/>
                  </a:lnTo>
                  <a:lnTo>
                    <a:pt x="2" y="55"/>
                  </a:lnTo>
                  <a:lnTo>
                    <a:pt x="1" y="57"/>
                  </a:lnTo>
                  <a:lnTo>
                    <a:pt x="0" y="62"/>
                  </a:lnTo>
                  <a:lnTo>
                    <a:pt x="0" y="66"/>
                  </a:lnTo>
                  <a:lnTo>
                    <a:pt x="1" y="71"/>
                  </a:lnTo>
                  <a:lnTo>
                    <a:pt x="3" y="75"/>
                  </a:lnTo>
                  <a:lnTo>
                    <a:pt x="7" y="81"/>
                  </a:lnTo>
                  <a:lnTo>
                    <a:pt x="8" y="85"/>
                  </a:lnTo>
                  <a:lnTo>
                    <a:pt x="9" y="90"/>
                  </a:lnTo>
                  <a:lnTo>
                    <a:pt x="9" y="98"/>
                  </a:lnTo>
                  <a:lnTo>
                    <a:pt x="6" y="104"/>
                  </a:lnTo>
                  <a:lnTo>
                    <a:pt x="5" y="110"/>
                  </a:lnTo>
                  <a:lnTo>
                    <a:pt x="5" y="117"/>
                  </a:lnTo>
                  <a:lnTo>
                    <a:pt x="4" y="120"/>
                  </a:lnTo>
                  <a:lnTo>
                    <a:pt x="2" y="122"/>
                  </a:lnTo>
                  <a:lnTo>
                    <a:pt x="3" y="126"/>
                  </a:lnTo>
                  <a:lnTo>
                    <a:pt x="7" y="133"/>
                  </a:lnTo>
                  <a:lnTo>
                    <a:pt x="11" y="145"/>
                  </a:lnTo>
                  <a:lnTo>
                    <a:pt x="15" y="153"/>
                  </a:lnTo>
                  <a:lnTo>
                    <a:pt x="17" y="156"/>
                  </a:lnTo>
                  <a:lnTo>
                    <a:pt x="17" y="161"/>
                  </a:lnTo>
                  <a:lnTo>
                    <a:pt x="16" y="164"/>
                  </a:lnTo>
                  <a:lnTo>
                    <a:pt x="14" y="166"/>
                  </a:lnTo>
                  <a:lnTo>
                    <a:pt x="14" y="169"/>
                  </a:lnTo>
                  <a:lnTo>
                    <a:pt x="18" y="169"/>
                  </a:lnTo>
                  <a:lnTo>
                    <a:pt x="20" y="172"/>
                  </a:lnTo>
                  <a:lnTo>
                    <a:pt x="23" y="176"/>
                  </a:lnTo>
                  <a:lnTo>
                    <a:pt x="24" y="178"/>
                  </a:lnTo>
                  <a:lnTo>
                    <a:pt x="27" y="179"/>
                  </a:lnTo>
                  <a:lnTo>
                    <a:pt x="29" y="175"/>
                  </a:lnTo>
                  <a:lnTo>
                    <a:pt x="29" y="170"/>
                  </a:lnTo>
                  <a:lnTo>
                    <a:pt x="34" y="169"/>
                  </a:lnTo>
                  <a:lnTo>
                    <a:pt x="37" y="172"/>
                  </a:lnTo>
                  <a:lnTo>
                    <a:pt x="44" y="172"/>
                  </a:lnTo>
                  <a:lnTo>
                    <a:pt x="48" y="176"/>
                  </a:lnTo>
                  <a:lnTo>
                    <a:pt x="51" y="177"/>
                  </a:lnTo>
                  <a:lnTo>
                    <a:pt x="53" y="178"/>
                  </a:lnTo>
                  <a:lnTo>
                    <a:pt x="51" y="180"/>
                  </a:lnTo>
                  <a:lnTo>
                    <a:pt x="49" y="179"/>
                  </a:lnTo>
                  <a:lnTo>
                    <a:pt x="45" y="177"/>
                  </a:lnTo>
                  <a:lnTo>
                    <a:pt x="44" y="177"/>
                  </a:lnTo>
                  <a:lnTo>
                    <a:pt x="40" y="176"/>
                  </a:lnTo>
                  <a:lnTo>
                    <a:pt x="38" y="175"/>
                  </a:lnTo>
                  <a:lnTo>
                    <a:pt x="35" y="174"/>
                  </a:lnTo>
                  <a:lnTo>
                    <a:pt x="33" y="175"/>
                  </a:lnTo>
                  <a:lnTo>
                    <a:pt x="33" y="177"/>
                  </a:lnTo>
                  <a:lnTo>
                    <a:pt x="33" y="184"/>
                  </a:lnTo>
                  <a:lnTo>
                    <a:pt x="35" y="187"/>
                  </a:lnTo>
                  <a:lnTo>
                    <a:pt x="34" y="194"/>
                  </a:lnTo>
                  <a:lnTo>
                    <a:pt x="33" y="194"/>
                  </a:lnTo>
                  <a:lnTo>
                    <a:pt x="30" y="192"/>
                  </a:lnTo>
                  <a:lnTo>
                    <a:pt x="29" y="190"/>
                  </a:lnTo>
                  <a:lnTo>
                    <a:pt x="29" y="186"/>
                  </a:lnTo>
                  <a:lnTo>
                    <a:pt x="29" y="185"/>
                  </a:lnTo>
                  <a:lnTo>
                    <a:pt x="28" y="184"/>
                  </a:lnTo>
                  <a:lnTo>
                    <a:pt x="25" y="183"/>
                  </a:lnTo>
                  <a:lnTo>
                    <a:pt x="24" y="187"/>
                  </a:lnTo>
                  <a:lnTo>
                    <a:pt x="23" y="189"/>
                  </a:lnTo>
                  <a:lnTo>
                    <a:pt x="23" y="195"/>
                  </a:lnTo>
                  <a:lnTo>
                    <a:pt x="23" y="204"/>
                  </a:lnTo>
                  <a:lnTo>
                    <a:pt x="23" y="209"/>
                  </a:lnTo>
                  <a:lnTo>
                    <a:pt x="26" y="214"/>
                  </a:lnTo>
                  <a:lnTo>
                    <a:pt x="30" y="217"/>
                  </a:lnTo>
                  <a:lnTo>
                    <a:pt x="34" y="220"/>
                  </a:lnTo>
                  <a:lnTo>
                    <a:pt x="35" y="225"/>
                  </a:lnTo>
                  <a:lnTo>
                    <a:pt x="35" y="229"/>
                  </a:lnTo>
                  <a:lnTo>
                    <a:pt x="34" y="233"/>
                  </a:lnTo>
                  <a:lnTo>
                    <a:pt x="31" y="234"/>
                  </a:lnTo>
                  <a:lnTo>
                    <a:pt x="28" y="234"/>
                  </a:lnTo>
                  <a:lnTo>
                    <a:pt x="28" y="244"/>
                  </a:lnTo>
                  <a:lnTo>
                    <a:pt x="29" y="247"/>
                  </a:lnTo>
                  <a:lnTo>
                    <a:pt x="34" y="255"/>
                  </a:lnTo>
                  <a:lnTo>
                    <a:pt x="35" y="261"/>
                  </a:lnTo>
                  <a:lnTo>
                    <a:pt x="40" y="268"/>
                  </a:lnTo>
                  <a:lnTo>
                    <a:pt x="42" y="275"/>
                  </a:lnTo>
                  <a:lnTo>
                    <a:pt x="45" y="280"/>
                  </a:lnTo>
                  <a:lnTo>
                    <a:pt x="48" y="287"/>
                  </a:lnTo>
                  <a:lnTo>
                    <a:pt x="50" y="288"/>
                  </a:lnTo>
                  <a:lnTo>
                    <a:pt x="50" y="293"/>
                  </a:lnTo>
                  <a:lnTo>
                    <a:pt x="50" y="296"/>
                  </a:lnTo>
                  <a:lnTo>
                    <a:pt x="50" y="298"/>
                  </a:lnTo>
                  <a:lnTo>
                    <a:pt x="52" y="300"/>
                  </a:lnTo>
                  <a:lnTo>
                    <a:pt x="53" y="303"/>
                  </a:lnTo>
                  <a:lnTo>
                    <a:pt x="53" y="307"/>
                  </a:lnTo>
                  <a:lnTo>
                    <a:pt x="52" y="316"/>
                  </a:lnTo>
                  <a:lnTo>
                    <a:pt x="51" y="322"/>
                  </a:lnTo>
                  <a:lnTo>
                    <a:pt x="50" y="327"/>
                  </a:lnTo>
                  <a:lnTo>
                    <a:pt x="59" y="332"/>
                  </a:lnTo>
                  <a:lnTo>
                    <a:pt x="67" y="335"/>
                  </a:lnTo>
                  <a:lnTo>
                    <a:pt x="73" y="339"/>
                  </a:lnTo>
                  <a:lnTo>
                    <a:pt x="82" y="342"/>
                  </a:lnTo>
                  <a:lnTo>
                    <a:pt x="85" y="345"/>
                  </a:lnTo>
                  <a:lnTo>
                    <a:pt x="91" y="355"/>
                  </a:lnTo>
                  <a:lnTo>
                    <a:pt x="99" y="362"/>
                  </a:lnTo>
                  <a:lnTo>
                    <a:pt x="111" y="365"/>
                  </a:lnTo>
                  <a:lnTo>
                    <a:pt x="112" y="374"/>
                  </a:lnTo>
                  <a:lnTo>
                    <a:pt x="114" y="378"/>
                  </a:lnTo>
                  <a:lnTo>
                    <a:pt x="121" y="380"/>
                  </a:lnTo>
                  <a:lnTo>
                    <a:pt x="128" y="388"/>
                  </a:lnTo>
                  <a:lnTo>
                    <a:pt x="136" y="400"/>
                  </a:lnTo>
                  <a:lnTo>
                    <a:pt x="140" y="405"/>
                  </a:lnTo>
                  <a:lnTo>
                    <a:pt x="143" y="414"/>
                  </a:lnTo>
                  <a:lnTo>
                    <a:pt x="140" y="422"/>
                  </a:lnTo>
                  <a:lnTo>
                    <a:pt x="140" y="427"/>
                  </a:lnTo>
                  <a:lnTo>
                    <a:pt x="143" y="434"/>
                  </a:lnTo>
                  <a:lnTo>
                    <a:pt x="147" y="435"/>
                  </a:lnTo>
                  <a:lnTo>
                    <a:pt x="225" y="445"/>
                  </a:lnTo>
                  <a:lnTo>
                    <a:pt x="226" y="444"/>
                  </a:lnTo>
                  <a:lnTo>
                    <a:pt x="233" y="441"/>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5" name="Freeform 10"/>
            <p:cNvSpPr>
              <a:spLocks/>
            </p:cNvSpPr>
            <p:nvPr/>
          </p:nvSpPr>
          <p:spPr bwMode="auto">
            <a:xfrm>
              <a:off x="6303358" y="2660630"/>
              <a:ext cx="473890" cy="254654"/>
            </a:xfrm>
            <a:custGeom>
              <a:avLst/>
              <a:gdLst>
                <a:gd name="T0" fmla="*/ 0 w 332"/>
                <a:gd name="T1" fmla="*/ 25 h 178"/>
                <a:gd name="T2" fmla="*/ 0 w 332"/>
                <a:gd name="T3" fmla="*/ 28 h 178"/>
                <a:gd name="T4" fmla="*/ 0 w 332"/>
                <a:gd name="T5" fmla="*/ 25 h 178"/>
                <a:gd name="T6" fmla="*/ 118 w 332"/>
                <a:gd name="T7" fmla="*/ 32 h 178"/>
                <a:gd name="T8" fmla="*/ 113 w 332"/>
                <a:gd name="T9" fmla="*/ 123 h 178"/>
                <a:gd name="T10" fmla="*/ 121 w 332"/>
                <a:gd name="T11" fmla="*/ 131 h 178"/>
                <a:gd name="T12" fmla="*/ 124 w 332"/>
                <a:gd name="T13" fmla="*/ 134 h 178"/>
                <a:gd name="T14" fmla="*/ 127 w 332"/>
                <a:gd name="T15" fmla="*/ 134 h 178"/>
                <a:gd name="T16" fmla="*/ 131 w 332"/>
                <a:gd name="T17" fmla="*/ 133 h 178"/>
                <a:gd name="T18" fmla="*/ 134 w 332"/>
                <a:gd name="T19" fmla="*/ 134 h 178"/>
                <a:gd name="T20" fmla="*/ 137 w 332"/>
                <a:gd name="T21" fmla="*/ 133 h 178"/>
                <a:gd name="T22" fmla="*/ 141 w 332"/>
                <a:gd name="T23" fmla="*/ 135 h 178"/>
                <a:gd name="T24" fmla="*/ 144 w 332"/>
                <a:gd name="T25" fmla="*/ 144 h 178"/>
                <a:gd name="T26" fmla="*/ 153 w 332"/>
                <a:gd name="T27" fmla="*/ 144 h 178"/>
                <a:gd name="T28" fmla="*/ 160 w 332"/>
                <a:gd name="T29" fmla="*/ 148 h 178"/>
                <a:gd name="T30" fmla="*/ 166 w 332"/>
                <a:gd name="T31" fmla="*/ 147 h 178"/>
                <a:gd name="T32" fmla="*/ 167 w 332"/>
                <a:gd name="T33" fmla="*/ 147 h 178"/>
                <a:gd name="T34" fmla="*/ 171 w 332"/>
                <a:gd name="T35" fmla="*/ 151 h 178"/>
                <a:gd name="T36" fmla="*/ 175 w 332"/>
                <a:gd name="T37" fmla="*/ 148 h 178"/>
                <a:gd name="T38" fmla="*/ 184 w 332"/>
                <a:gd name="T39" fmla="*/ 149 h 178"/>
                <a:gd name="T40" fmla="*/ 188 w 332"/>
                <a:gd name="T41" fmla="*/ 156 h 178"/>
                <a:gd name="T42" fmla="*/ 191 w 332"/>
                <a:gd name="T43" fmla="*/ 156 h 178"/>
                <a:gd name="T44" fmla="*/ 192 w 332"/>
                <a:gd name="T45" fmla="*/ 162 h 178"/>
                <a:gd name="T46" fmla="*/ 196 w 332"/>
                <a:gd name="T47" fmla="*/ 163 h 178"/>
                <a:gd name="T48" fmla="*/ 200 w 332"/>
                <a:gd name="T49" fmla="*/ 160 h 178"/>
                <a:gd name="T50" fmla="*/ 202 w 332"/>
                <a:gd name="T51" fmla="*/ 157 h 178"/>
                <a:gd name="T52" fmla="*/ 204 w 332"/>
                <a:gd name="T53" fmla="*/ 157 h 178"/>
                <a:gd name="T54" fmla="*/ 211 w 332"/>
                <a:gd name="T55" fmla="*/ 162 h 178"/>
                <a:gd name="T56" fmla="*/ 213 w 332"/>
                <a:gd name="T57" fmla="*/ 166 h 178"/>
                <a:gd name="T58" fmla="*/ 220 w 332"/>
                <a:gd name="T59" fmla="*/ 162 h 178"/>
                <a:gd name="T60" fmla="*/ 222 w 332"/>
                <a:gd name="T61" fmla="*/ 164 h 178"/>
                <a:gd name="T62" fmla="*/ 223 w 332"/>
                <a:gd name="T63" fmla="*/ 170 h 178"/>
                <a:gd name="T64" fmla="*/ 225 w 332"/>
                <a:gd name="T65" fmla="*/ 169 h 178"/>
                <a:gd name="T66" fmla="*/ 228 w 332"/>
                <a:gd name="T67" fmla="*/ 164 h 178"/>
                <a:gd name="T68" fmla="*/ 233 w 332"/>
                <a:gd name="T69" fmla="*/ 163 h 178"/>
                <a:gd name="T70" fmla="*/ 239 w 332"/>
                <a:gd name="T71" fmla="*/ 166 h 178"/>
                <a:gd name="T72" fmla="*/ 248 w 332"/>
                <a:gd name="T73" fmla="*/ 165 h 178"/>
                <a:gd name="T74" fmla="*/ 252 w 332"/>
                <a:gd name="T75" fmla="*/ 169 h 178"/>
                <a:gd name="T76" fmla="*/ 254 w 332"/>
                <a:gd name="T77" fmla="*/ 172 h 178"/>
                <a:gd name="T78" fmla="*/ 259 w 332"/>
                <a:gd name="T79" fmla="*/ 171 h 178"/>
                <a:gd name="T80" fmla="*/ 264 w 332"/>
                <a:gd name="T81" fmla="*/ 167 h 178"/>
                <a:gd name="T82" fmla="*/ 267 w 332"/>
                <a:gd name="T83" fmla="*/ 164 h 178"/>
                <a:gd name="T84" fmla="*/ 271 w 332"/>
                <a:gd name="T85" fmla="*/ 164 h 178"/>
                <a:gd name="T86" fmla="*/ 275 w 332"/>
                <a:gd name="T87" fmla="*/ 166 h 178"/>
                <a:gd name="T88" fmla="*/ 278 w 332"/>
                <a:gd name="T89" fmla="*/ 165 h 178"/>
                <a:gd name="T90" fmla="*/ 282 w 332"/>
                <a:gd name="T91" fmla="*/ 162 h 178"/>
                <a:gd name="T92" fmla="*/ 288 w 332"/>
                <a:gd name="T93" fmla="*/ 163 h 178"/>
                <a:gd name="T94" fmla="*/ 291 w 332"/>
                <a:gd name="T95" fmla="*/ 164 h 178"/>
                <a:gd name="T96" fmla="*/ 300 w 332"/>
                <a:gd name="T97" fmla="*/ 161 h 178"/>
                <a:gd name="T98" fmla="*/ 306 w 332"/>
                <a:gd name="T99" fmla="*/ 163 h 178"/>
                <a:gd name="T100" fmla="*/ 311 w 332"/>
                <a:gd name="T101" fmla="*/ 168 h 178"/>
                <a:gd name="T102" fmla="*/ 318 w 332"/>
                <a:gd name="T103" fmla="*/ 173 h 178"/>
                <a:gd name="T104" fmla="*/ 324 w 332"/>
                <a:gd name="T105" fmla="*/ 173 h 178"/>
                <a:gd name="T106" fmla="*/ 328 w 332"/>
                <a:gd name="T107" fmla="*/ 176 h 178"/>
                <a:gd name="T108" fmla="*/ 331 w 332"/>
                <a:gd name="T109" fmla="*/ 178 h 178"/>
                <a:gd name="T110" fmla="*/ 332 w 332"/>
                <a:gd name="T111" fmla="*/ 88 h 178"/>
                <a:gd name="T112" fmla="*/ 324 w 332"/>
                <a:gd name="T113" fmla="*/ 37 h 178"/>
                <a:gd name="T114" fmla="*/ 324 w 332"/>
                <a:gd name="T115" fmla="*/ 12 h 178"/>
                <a:gd name="T116" fmla="*/ 175 w 332"/>
                <a:gd name="T117" fmla="*/ 9 h 178"/>
                <a:gd name="T118" fmla="*/ 4 w 332"/>
                <a:gd name="T119" fmla="*/ 0 h 178"/>
                <a:gd name="T120" fmla="*/ 3 w 332"/>
                <a:gd name="T121" fmla="*/ 25 h 178"/>
                <a:gd name="T122" fmla="*/ 0 w 332"/>
                <a:gd name="T123" fmla="*/ 2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 h="178">
                  <a:moveTo>
                    <a:pt x="0" y="25"/>
                  </a:moveTo>
                  <a:cubicBezTo>
                    <a:pt x="0" y="28"/>
                    <a:pt x="0" y="28"/>
                    <a:pt x="0" y="28"/>
                  </a:cubicBezTo>
                  <a:cubicBezTo>
                    <a:pt x="0" y="25"/>
                    <a:pt x="0" y="25"/>
                    <a:pt x="0" y="25"/>
                  </a:cubicBezTo>
                  <a:cubicBezTo>
                    <a:pt x="118" y="32"/>
                    <a:pt x="118" y="32"/>
                    <a:pt x="118" y="32"/>
                  </a:cubicBezTo>
                  <a:cubicBezTo>
                    <a:pt x="113" y="123"/>
                    <a:pt x="113" y="123"/>
                    <a:pt x="113" y="123"/>
                  </a:cubicBezTo>
                  <a:cubicBezTo>
                    <a:pt x="121" y="131"/>
                    <a:pt x="121" y="131"/>
                    <a:pt x="121" y="131"/>
                  </a:cubicBezTo>
                  <a:cubicBezTo>
                    <a:pt x="124" y="134"/>
                    <a:pt x="124" y="134"/>
                    <a:pt x="124" y="134"/>
                  </a:cubicBezTo>
                  <a:cubicBezTo>
                    <a:pt x="127" y="134"/>
                    <a:pt x="127" y="134"/>
                    <a:pt x="127" y="134"/>
                  </a:cubicBezTo>
                  <a:cubicBezTo>
                    <a:pt x="131" y="133"/>
                    <a:pt x="131" y="133"/>
                    <a:pt x="131" y="133"/>
                  </a:cubicBezTo>
                  <a:cubicBezTo>
                    <a:pt x="134" y="134"/>
                    <a:pt x="134" y="134"/>
                    <a:pt x="134" y="134"/>
                  </a:cubicBezTo>
                  <a:cubicBezTo>
                    <a:pt x="137" y="133"/>
                    <a:pt x="137" y="133"/>
                    <a:pt x="137" y="133"/>
                  </a:cubicBezTo>
                  <a:cubicBezTo>
                    <a:pt x="141" y="135"/>
                    <a:pt x="141" y="135"/>
                    <a:pt x="141" y="135"/>
                  </a:cubicBezTo>
                  <a:cubicBezTo>
                    <a:pt x="144" y="144"/>
                    <a:pt x="144" y="144"/>
                    <a:pt x="144" y="144"/>
                  </a:cubicBezTo>
                  <a:cubicBezTo>
                    <a:pt x="153" y="144"/>
                    <a:pt x="153" y="144"/>
                    <a:pt x="153" y="144"/>
                  </a:cubicBezTo>
                  <a:cubicBezTo>
                    <a:pt x="160" y="148"/>
                    <a:pt x="160" y="148"/>
                    <a:pt x="160" y="148"/>
                  </a:cubicBezTo>
                  <a:cubicBezTo>
                    <a:pt x="166" y="147"/>
                    <a:pt x="166" y="147"/>
                    <a:pt x="166" y="147"/>
                  </a:cubicBezTo>
                  <a:cubicBezTo>
                    <a:pt x="167" y="147"/>
                    <a:pt x="167" y="147"/>
                    <a:pt x="167" y="147"/>
                  </a:cubicBezTo>
                  <a:cubicBezTo>
                    <a:pt x="171" y="151"/>
                    <a:pt x="171" y="151"/>
                    <a:pt x="171" y="151"/>
                  </a:cubicBezTo>
                  <a:cubicBezTo>
                    <a:pt x="175" y="148"/>
                    <a:pt x="175" y="148"/>
                    <a:pt x="175" y="148"/>
                  </a:cubicBezTo>
                  <a:cubicBezTo>
                    <a:pt x="184" y="149"/>
                    <a:pt x="184" y="149"/>
                    <a:pt x="184" y="149"/>
                  </a:cubicBezTo>
                  <a:cubicBezTo>
                    <a:pt x="188" y="156"/>
                    <a:pt x="188" y="156"/>
                    <a:pt x="188" y="156"/>
                  </a:cubicBezTo>
                  <a:cubicBezTo>
                    <a:pt x="191" y="156"/>
                    <a:pt x="191" y="156"/>
                    <a:pt x="191" y="156"/>
                  </a:cubicBezTo>
                  <a:cubicBezTo>
                    <a:pt x="192" y="162"/>
                    <a:pt x="192" y="162"/>
                    <a:pt x="192" y="162"/>
                  </a:cubicBezTo>
                  <a:cubicBezTo>
                    <a:pt x="196" y="163"/>
                    <a:pt x="196" y="163"/>
                    <a:pt x="196" y="163"/>
                  </a:cubicBezTo>
                  <a:cubicBezTo>
                    <a:pt x="200" y="160"/>
                    <a:pt x="200" y="160"/>
                    <a:pt x="200" y="160"/>
                  </a:cubicBezTo>
                  <a:cubicBezTo>
                    <a:pt x="202" y="157"/>
                    <a:pt x="202" y="157"/>
                    <a:pt x="202" y="157"/>
                  </a:cubicBezTo>
                  <a:cubicBezTo>
                    <a:pt x="204" y="157"/>
                    <a:pt x="204" y="157"/>
                    <a:pt x="204" y="157"/>
                  </a:cubicBezTo>
                  <a:cubicBezTo>
                    <a:pt x="211" y="162"/>
                    <a:pt x="211" y="162"/>
                    <a:pt x="211" y="162"/>
                  </a:cubicBezTo>
                  <a:cubicBezTo>
                    <a:pt x="213" y="166"/>
                    <a:pt x="213" y="166"/>
                    <a:pt x="213" y="166"/>
                  </a:cubicBezTo>
                  <a:cubicBezTo>
                    <a:pt x="220" y="162"/>
                    <a:pt x="220" y="162"/>
                    <a:pt x="220" y="162"/>
                  </a:cubicBezTo>
                  <a:cubicBezTo>
                    <a:pt x="222" y="164"/>
                    <a:pt x="222" y="164"/>
                    <a:pt x="222" y="164"/>
                  </a:cubicBezTo>
                  <a:cubicBezTo>
                    <a:pt x="223" y="170"/>
                    <a:pt x="223" y="170"/>
                    <a:pt x="223" y="170"/>
                  </a:cubicBezTo>
                  <a:cubicBezTo>
                    <a:pt x="225" y="169"/>
                    <a:pt x="225" y="169"/>
                    <a:pt x="225" y="169"/>
                  </a:cubicBezTo>
                  <a:cubicBezTo>
                    <a:pt x="228" y="164"/>
                    <a:pt x="228" y="164"/>
                    <a:pt x="228" y="164"/>
                  </a:cubicBezTo>
                  <a:cubicBezTo>
                    <a:pt x="233" y="163"/>
                    <a:pt x="233" y="163"/>
                    <a:pt x="233" y="163"/>
                  </a:cubicBezTo>
                  <a:cubicBezTo>
                    <a:pt x="239" y="166"/>
                    <a:pt x="239" y="166"/>
                    <a:pt x="239" y="166"/>
                  </a:cubicBezTo>
                  <a:cubicBezTo>
                    <a:pt x="248" y="165"/>
                    <a:pt x="248" y="165"/>
                    <a:pt x="248" y="165"/>
                  </a:cubicBezTo>
                  <a:cubicBezTo>
                    <a:pt x="252" y="169"/>
                    <a:pt x="252" y="169"/>
                    <a:pt x="252" y="169"/>
                  </a:cubicBezTo>
                  <a:cubicBezTo>
                    <a:pt x="254" y="172"/>
                    <a:pt x="254" y="172"/>
                    <a:pt x="254" y="172"/>
                  </a:cubicBezTo>
                  <a:cubicBezTo>
                    <a:pt x="259" y="171"/>
                    <a:pt x="259" y="171"/>
                    <a:pt x="259" y="171"/>
                  </a:cubicBezTo>
                  <a:cubicBezTo>
                    <a:pt x="264" y="167"/>
                    <a:pt x="264" y="167"/>
                    <a:pt x="264" y="167"/>
                  </a:cubicBezTo>
                  <a:cubicBezTo>
                    <a:pt x="267" y="164"/>
                    <a:pt x="267" y="164"/>
                    <a:pt x="267" y="164"/>
                  </a:cubicBezTo>
                  <a:cubicBezTo>
                    <a:pt x="271" y="164"/>
                    <a:pt x="271" y="164"/>
                    <a:pt x="271" y="164"/>
                  </a:cubicBezTo>
                  <a:cubicBezTo>
                    <a:pt x="275" y="166"/>
                    <a:pt x="275" y="166"/>
                    <a:pt x="275" y="166"/>
                  </a:cubicBezTo>
                  <a:cubicBezTo>
                    <a:pt x="278" y="165"/>
                    <a:pt x="278" y="165"/>
                    <a:pt x="278" y="165"/>
                  </a:cubicBezTo>
                  <a:cubicBezTo>
                    <a:pt x="282" y="162"/>
                    <a:pt x="282" y="162"/>
                    <a:pt x="282" y="162"/>
                  </a:cubicBezTo>
                  <a:cubicBezTo>
                    <a:pt x="288" y="163"/>
                    <a:pt x="288" y="163"/>
                    <a:pt x="288" y="163"/>
                  </a:cubicBezTo>
                  <a:cubicBezTo>
                    <a:pt x="291" y="164"/>
                    <a:pt x="291" y="164"/>
                    <a:pt x="291" y="164"/>
                  </a:cubicBezTo>
                  <a:cubicBezTo>
                    <a:pt x="300" y="161"/>
                    <a:pt x="300" y="161"/>
                    <a:pt x="300" y="161"/>
                  </a:cubicBezTo>
                  <a:cubicBezTo>
                    <a:pt x="306" y="163"/>
                    <a:pt x="306" y="163"/>
                    <a:pt x="306" y="163"/>
                  </a:cubicBezTo>
                  <a:cubicBezTo>
                    <a:pt x="311" y="168"/>
                    <a:pt x="311" y="168"/>
                    <a:pt x="311" y="168"/>
                  </a:cubicBezTo>
                  <a:cubicBezTo>
                    <a:pt x="318" y="173"/>
                    <a:pt x="318" y="173"/>
                    <a:pt x="318" y="173"/>
                  </a:cubicBezTo>
                  <a:cubicBezTo>
                    <a:pt x="324" y="173"/>
                    <a:pt x="324" y="173"/>
                    <a:pt x="324" y="173"/>
                  </a:cubicBezTo>
                  <a:cubicBezTo>
                    <a:pt x="328" y="176"/>
                    <a:pt x="328" y="176"/>
                    <a:pt x="328" y="176"/>
                  </a:cubicBezTo>
                  <a:cubicBezTo>
                    <a:pt x="331" y="178"/>
                    <a:pt x="331" y="178"/>
                    <a:pt x="331" y="178"/>
                  </a:cubicBezTo>
                  <a:cubicBezTo>
                    <a:pt x="332" y="88"/>
                    <a:pt x="332" y="88"/>
                    <a:pt x="332" y="88"/>
                  </a:cubicBezTo>
                  <a:cubicBezTo>
                    <a:pt x="324" y="37"/>
                    <a:pt x="324" y="37"/>
                    <a:pt x="324" y="37"/>
                  </a:cubicBezTo>
                  <a:cubicBezTo>
                    <a:pt x="324" y="12"/>
                    <a:pt x="324" y="12"/>
                    <a:pt x="324" y="12"/>
                  </a:cubicBezTo>
                  <a:cubicBezTo>
                    <a:pt x="324" y="12"/>
                    <a:pt x="211" y="10"/>
                    <a:pt x="175" y="9"/>
                  </a:cubicBezTo>
                  <a:cubicBezTo>
                    <a:pt x="131" y="7"/>
                    <a:pt x="4" y="0"/>
                    <a:pt x="4" y="0"/>
                  </a:cubicBezTo>
                  <a:cubicBezTo>
                    <a:pt x="3" y="25"/>
                    <a:pt x="3" y="25"/>
                    <a:pt x="3" y="25"/>
                  </a:cubicBezTo>
                  <a:lnTo>
                    <a:pt x="0" y="25"/>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6" name="Freeform 11"/>
            <p:cNvSpPr>
              <a:spLocks/>
            </p:cNvSpPr>
            <p:nvPr/>
          </p:nvSpPr>
          <p:spPr bwMode="auto">
            <a:xfrm>
              <a:off x="6364070" y="2454884"/>
              <a:ext cx="401373" cy="222611"/>
            </a:xfrm>
            <a:custGeom>
              <a:avLst/>
              <a:gdLst>
                <a:gd name="T0" fmla="*/ 282 w 282"/>
                <a:gd name="T1" fmla="*/ 156 h 156"/>
                <a:gd name="T2" fmla="*/ 282 w 282"/>
                <a:gd name="T3" fmla="*/ 52 h 156"/>
                <a:gd name="T4" fmla="*/ 276 w 282"/>
                <a:gd name="T5" fmla="*/ 49 h 156"/>
                <a:gd name="T6" fmla="*/ 273 w 282"/>
                <a:gd name="T7" fmla="*/ 47 h 156"/>
                <a:gd name="T8" fmla="*/ 271 w 282"/>
                <a:gd name="T9" fmla="*/ 41 h 156"/>
                <a:gd name="T10" fmla="*/ 265 w 282"/>
                <a:gd name="T11" fmla="*/ 35 h 156"/>
                <a:gd name="T12" fmla="*/ 268 w 282"/>
                <a:gd name="T13" fmla="*/ 30 h 156"/>
                <a:gd name="T14" fmla="*/ 271 w 282"/>
                <a:gd name="T15" fmla="*/ 24 h 156"/>
                <a:gd name="T16" fmla="*/ 271 w 282"/>
                <a:gd name="T17" fmla="*/ 19 h 156"/>
                <a:gd name="T18" fmla="*/ 269 w 282"/>
                <a:gd name="T19" fmla="*/ 19 h 156"/>
                <a:gd name="T20" fmla="*/ 260 w 282"/>
                <a:gd name="T21" fmla="*/ 19 h 156"/>
                <a:gd name="T22" fmla="*/ 258 w 282"/>
                <a:gd name="T23" fmla="*/ 15 h 156"/>
                <a:gd name="T24" fmla="*/ 254 w 282"/>
                <a:gd name="T25" fmla="*/ 9 h 156"/>
                <a:gd name="T26" fmla="*/ 165 w 282"/>
                <a:gd name="T27" fmla="*/ 6 h 156"/>
                <a:gd name="T28" fmla="*/ 10 w 282"/>
                <a:gd name="T29" fmla="*/ 0 h 156"/>
                <a:gd name="T30" fmla="*/ 0 w 282"/>
                <a:gd name="T31" fmla="*/ 146 h 156"/>
                <a:gd name="T32" fmla="*/ 133 w 282"/>
                <a:gd name="T33" fmla="*/ 153 h 156"/>
                <a:gd name="T34" fmla="*/ 282 w 282"/>
                <a:gd name="T3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2" h="156">
                  <a:moveTo>
                    <a:pt x="282" y="156"/>
                  </a:moveTo>
                  <a:cubicBezTo>
                    <a:pt x="282" y="52"/>
                    <a:pt x="282" y="52"/>
                    <a:pt x="282" y="52"/>
                  </a:cubicBezTo>
                  <a:cubicBezTo>
                    <a:pt x="276" y="49"/>
                    <a:pt x="276" y="49"/>
                    <a:pt x="276" y="49"/>
                  </a:cubicBezTo>
                  <a:cubicBezTo>
                    <a:pt x="273" y="47"/>
                    <a:pt x="273" y="47"/>
                    <a:pt x="273" y="47"/>
                  </a:cubicBezTo>
                  <a:cubicBezTo>
                    <a:pt x="271" y="41"/>
                    <a:pt x="271" y="41"/>
                    <a:pt x="271" y="41"/>
                  </a:cubicBezTo>
                  <a:cubicBezTo>
                    <a:pt x="265" y="35"/>
                    <a:pt x="265" y="35"/>
                    <a:pt x="265" y="35"/>
                  </a:cubicBezTo>
                  <a:cubicBezTo>
                    <a:pt x="268" y="30"/>
                    <a:pt x="268" y="30"/>
                    <a:pt x="268" y="30"/>
                  </a:cubicBezTo>
                  <a:cubicBezTo>
                    <a:pt x="271" y="24"/>
                    <a:pt x="271" y="24"/>
                    <a:pt x="271" y="24"/>
                  </a:cubicBezTo>
                  <a:cubicBezTo>
                    <a:pt x="271" y="19"/>
                    <a:pt x="271" y="19"/>
                    <a:pt x="271" y="19"/>
                  </a:cubicBezTo>
                  <a:cubicBezTo>
                    <a:pt x="269" y="19"/>
                    <a:pt x="269" y="19"/>
                    <a:pt x="269" y="19"/>
                  </a:cubicBezTo>
                  <a:cubicBezTo>
                    <a:pt x="260" y="19"/>
                    <a:pt x="260" y="19"/>
                    <a:pt x="260" y="19"/>
                  </a:cubicBezTo>
                  <a:cubicBezTo>
                    <a:pt x="258" y="15"/>
                    <a:pt x="258" y="15"/>
                    <a:pt x="258" y="15"/>
                  </a:cubicBezTo>
                  <a:cubicBezTo>
                    <a:pt x="254" y="9"/>
                    <a:pt x="254" y="9"/>
                    <a:pt x="254" y="9"/>
                  </a:cubicBezTo>
                  <a:cubicBezTo>
                    <a:pt x="254" y="9"/>
                    <a:pt x="187" y="7"/>
                    <a:pt x="165" y="6"/>
                  </a:cubicBezTo>
                  <a:cubicBezTo>
                    <a:pt x="126" y="5"/>
                    <a:pt x="10" y="0"/>
                    <a:pt x="10" y="0"/>
                  </a:cubicBezTo>
                  <a:cubicBezTo>
                    <a:pt x="0" y="146"/>
                    <a:pt x="0" y="146"/>
                    <a:pt x="0" y="146"/>
                  </a:cubicBezTo>
                  <a:cubicBezTo>
                    <a:pt x="41" y="148"/>
                    <a:pt x="104" y="151"/>
                    <a:pt x="133" y="153"/>
                  </a:cubicBezTo>
                  <a:cubicBezTo>
                    <a:pt x="169" y="154"/>
                    <a:pt x="282" y="156"/>
                    <a:pt x="282" y="156"/>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7" name="Freeform 12"/>
            <p:cNvSpPr>
              <a:spLocks/>
            </p:cNvSpPr>
            <p:nvPr/>
          </p:nvSpPr>
          <p:spPr bwMode="auto">
            <a:xfrm>
              <a:off x="6279748" y="2242392"/>
              <a:ext cx="446907" cy="225984"/>
            </a:xfrm>
            <a:custGeom>
              <a:avLst/>
              <a:gdLst>
                <a:gd name="T0" fmla="*/ 313 w 313"/>
                <a:gd name="T1" fmla="*/ 158 h 158"/>
                <a:gd name="T2" fmla="*/ 313 w 313"/>
                <a:gd name="T3" fmla="*/ 158 h 158"/>
                <a:gd name="T4" fmla="*/ 313 w 313"/>
                <a:gd name="T5" fmla="*/ 158 h 158"/>
                <a:gd name="T6" fmla="*/ 311 w 313"/>
                <a:gd name="T7" fmla="*/ 154 h 158"/>
                <a:gd name="T8" fmla="*/ 310 w 313"/>
                <a:gd name="T9" fmla="*/ 148 h 158"/>
                <a:gd name="T10" fmla="*/ 304 w 313"/>
                <a:gd name="T11" fmla="*/ 146 h 158"/>
                <a:gd name="T12" fmla="*/ 304 w 313"/>
                <a:gd name="T13" fmla="*/ 145 h 158"/>
                <a:gd name="T14" fmla="*/ 302 w 313"/>
                <a:gd name="T15" fmla="*/ 142 h 158"/>
                <a:gd name="T16" fmla="*/ 304 w 313"/>
                <a:gd name="T17" fmla="*/ 140 h 158"/>
                <a:gd name="T18" fmla="*/ 303 w 313"/>
                <a:gd name="T19" fmla="*/ 135 h 158"/>
                <a:gd name="T20" fmla="*/ 300 w 313"/>
                <a:gd name="T21" fmla="*/ 133 h 158"/>
                <a:gd name="T22" fmla="*/ 299 w 313"/>
                <a:gd name="T23" fmla="*/ 130 h 158"/>
                <a:gd name="T24" fmla="*/ 297 w 313"/>
                <a:gd name="T25" fmla="*/ 123 h 158"/>
                <a:gd name="T26" fmla="*/ 297 w 313"/>
                <a:gd name="T27" fmla="*/ 113 h 158"/>
                <a:gd name="T28" fmla="*/ 296 w 313"/>
                <a:gd name="T29" fmla="*/ 111 h 158"/>
                <a:gd name="T30" fmla="*/ 294 w 313"/>
                <a:gd name="T31" fmla="*/ 108 h 158"/>
                <a:gd name="T32" fmla="*/ 295 w 313"/>
                <a:gd name="T33" fmla="*/ 104 h 158"/>
                <a:gd name="T34" fmla="*/ 295 w 313"/>
                <a:gd name="T35" fmla="*/ 94 h 158"/>
                <a:gd name="T36" fmla="*/ 293 w 313"/>
                <a:gd name="T37" fmla="*/ 87 h 158"/>
                <a:gd name="T38" fmla="*/ 291 w 313"/>
                <a:gd name="T39" fmla="*/ 85 h 158"/>
                <a:gd name="T40" fmla="*/ 289 w 313"/>
                <a:gd name="T41" fmla="*/ 85 h 158"/>
                <a:gd name="T42" fmla="*/ 288 w 313"/>
                <a:gd name="T43" fmla="*/ 83 h 158"/>
                <a:gd name="T44" fmla="*/ 287 w 313"/>
                <a:gd name="T45" fmla="*/ 78 h 158"/>
                <a:gd name="T46" fmla="*/ 286 w 313"/>
                <a:gd name="T47" fmla="*/ 74 h 158"/>
                <a:gd name="T48" fmla="*/ 289 w 313"/>
                <a:gd name="T49" fmla="*/ 73 h 158"/>
                <a:gd name="T50" fmla="*/ 289 w 313"/>
                <a:gd name="T51" fmla="*/ 72 h 158"/>
                <a:gd name="T52" fmla="*/ 288 w 313"/>
                <a:gd name="T53" fmla="*/ 71 h 158"/>
                <a:gd name="T54" fmla="*/ 287 w 313"/>
                <a:gd name="T55" fmla="*/ 68 h 158"/>
                <a:gd name="T56" fmla="*/ 285 w 313"/>
                <a:gd name="T57" fmla="*/ 65 h 158"/>
                <a:gd name="T58" fmla="*/ 283 w 313"/>
                <a:gd name="T59" fmla="*/ 60 h 158"/>
                <a:gd name="T60" fmla="*/ 281 w 313"/>
                <a:gd name="T61" fmla="*/ 54 h 158"/>
                <a:gd name="T62" fmla="*/ 278 w 313"/>
                <a:gd name="T63" fmla="*/ 49 h 158"/>
                <a:gd name="T64" fmla="*/ 275 w 313"/>
                <a:gd name="T65" fmla="*/ 40 h 158"/>
                <a:gd name="T66" fmla="*/ 272 w 313"/>
                <a:gd name="T67" fmla="*/ 36 h 158"/>
                <a:gd name="T68" fmla="*/ 271 w 313"/>
                <a:gd name="T69" fmla="*/ 35 h 158"/>
                <a:gd name="T70" fmla="*/ 267 w 313"/>
                <a:gd name="T71" fmla="*/ 32 h 158"/>
                <a:gd name="T72" fmla="*/ 260 w 313"/>
                <a:gd name="T73" fmla="*/ 27 h 158"/>
                <a:gd name="T74" fmla="*/ 255 w 313"/>
                <a:gd name="T75" fmla="*/ 25 h 158"/>
                <a:gd name="T76" fmla="*/ 250 w 313"/>
                <a:gd name="T77" fmla="*/ 23 h 158"/>
                <a:gd name="T78" fmla="*/ 246 w 313"/>
                <a:gd name="T79" fmla="*/ 19 h 158"/>
                <a:gd name="T80" fmla="*/ 239 w 313"/>
                <a:gd name="T81" fmla="*/ 18 h 158"/>
                <a:gd name="T82" fmla="*/ 230 w 313"/>
                <a:gd name="T83" fmla="*/ 19 h 158"/>
                <a:gd name="T84" fmla="*/ 227 w 313"/>
                <a:gd name="T85" fmla="*/ 19 h 158"/>
                <a:gd name="T86" fmla="*/ 224 w 313"/>
                <a:gd name="T87" fmla="*/ 20 h 158"/>
                <a:gd name="T88" fmla="*/ 222 w 313"/>
                <a:gd name="T89" fmla="*/ 22 h 158"/>
                <a:gd name="T90" fmla="*/ 219 w 313"/>
                <a:gd name="T91" fmla="*/ 21 h 158"/>
                <a:gd name="T92" fmla="*/ 216 w 313"/>
                <a:gd name="T93" fmla="*/ 19 h 158"/>
                <a:gd name="T94" fmla="*/ 210 w 313"/>
                <a:gd name="T95" fmla="*/ 16 h 158"/>
                <a:gd name="T96" fmla="*/ 202 w 313"/>
                <a:gd name="T97" fmla="*/ 12 h 158"/>
                <a:gd name="T98" fmla="*/ 10 w 313"/>
                <a:gd name="T99" fmla="*/ 0 h 158"/>
                <a:gd name="T100" fmla="*/ 0 w 313"/>
                <a:gd name="T101" fmla="*/ 95 h 158"/>
                <a:gd name="T102" fmla="*/ 73 w 313"/>
                <a:gd name="T103" fmla="*/ 102 h 158"/>
                <a:gd name="T104" fmla="*/ 69 w 313"/>
                <a:gd name="T105" fmla="*/ 149 h 158"/>
                <a:gd name="T106" fmla="*/ 69 w 313"/>
                <a:gd name="T107" fmla="*/ 149 h 158"/>
                <a:gd name="T108" fmla="*/ 224 w 313"/>
                <a:gd name="T109" fmla="*/ 155 h 158"/>
                <a:gd name="T110" fmla="*/ 313 w 313"/>
                <a:gd name="T11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3" h="158">
                  <a:moveTo>
                    <a:pt x="313" y="158"/>
                  </a:moveTo>
                  <a:cubicBezTo>
                    <a:pt x="313" y="158"/>
                    <a:pt x="313" y="158"/>
                    <a:pt x="313" y="158"/>
                  </a:cubicBezTo>
                  <a:cubicBezTo>
                    <a:pt x="313" y="158"/>
                    <a:pt x="313" y="158"/>
                    <a:pt x="313" y="158"/>
                  </a:cubicBezTo>
                  <a:cubicBezTo>
                    <a:pt x="311" y="154"/>
                    <a:pt x="311" y="154"/>
                    <a:pt x="311" y="154"/>
                  </a:cubicBezTo>
                  <a:cubicBezTo>
                    <a:pt x="310" y="148"/>
                    <a:pt x="310" y="148"/>
                    <a:pt x="310" y="148"/>
                  </a:cubicBezTo>
                  <a:cubicBezTo>
                    <a:pt x="310" y="148"/>
                    <a:pt x="305" y="147"/>
                    <a:pt x="304" y="146"/>
                  </a:cubicBezTo>
                  <a:cubicBezTo>
                    <a:pt x="303" y="145"/>
                    <a:pt x="304" y="145"/>
                    <a:pt x="304" y="145"/>
                  </a:cubicBezTo>
                  <a:cubicBezTo>
                    <a:pt x="302" y="142"/>
                    <a:pt x="302" y="142"/>
                    <a:pt x="302" y="142"/>
                  </a:cubicBezTo>
                  <a:cubicBezTo>
                    <a:pt x="304" y="140"/>
                    <a:pt x="304" y="140"/>
                    <a:pt x="304" y="140"/>
                  </a:cubicBezTo>
                  <a:cubicBezTo>
                    <a:pt x="303" y="135"/>
                    <a:pt x="303" y="135"/>
                    <a:pt x="303" y="135"/>
                  </a:cubicBezTo>
                  <a:cubicBezTo>
                    <a:pt x="300" y="133"/>
                    <a:pt x="300" y="133"/>
                    <a:pt x="300" y="133"/>
                  </a:cubicBezTo>
                  <a:cubicBezTo>
                    <a:pt x="299" y="130"/>
                    <a:pt x="299" y="130"/>
                    <a:pt x="299" y="130"/>
                  </a:cubicBezTo>
                  <a:cubicBezTo>
                    <a:pt x="297" y="123"/>
                    <a:pt x="297" y="123"/>
                    <a:pt x="297" y="123"/>
                  </a:cubicBezTo>
                  <a:cubicBezTo>
                    <a:pt x="297" y="113"/>
                    <a:pt x="297" y="113"/>
                    <a:pt x="297" y="113"/>
                  </a:cubicBezTo>
                  <a:cubicBezTo>
                    <a:pt x="296" y="111"/>
                    <a:pt x="296" y="111"/>
                    <a:pt x="296" y="111"/>
                  </a:cubicBezTo>
                  <a:cubicBezTo>
                    <a:pt x="294" y="108"/>
                    <a:pt x="294" y="108"/>
                    <a:pt x="294" y="108"/>
                  </a:cubicBezTo>
                  <a:cubicBezTo>
                    <a:pt x="295" y="104"/>
                    <a:pt x="295" y="104"/>
                    <a:pt x="295" y="104"/>
                  </a:cubicBezTo>
                  <a:cubicBezTo>
                    <a:pt x="295" y="94"/>
                    <a:pt x="295" y="94"/>
                    <a:pt x="295" y="94"/>
                  </a:cubicBezTo>
                  <a:cubicBezTo>
                    <a:pt x="293" y="87"/>
                    <a:pt x="293" y="87"/>
                    <a:pt x="293" y="87"/>
                  </a:cubicBezTo>
                  <a:cubicBezTo>
                    <a:pt x="291" y="85"/>
                    <a:pt x="291" y="85"/>
                    <a:pt x="291" y="85"/>
                  </a:cubicBezTo>
                  <a:cubicBezTo>
                    <a:pt x="289" y="85"/>
                    <a:pt x="289" y="85"/>
                    <a:pt x="289" y="85"/>
                  </a:cubicBezTo>
                  <a:cubicBezTo>
                    <a:pt x="288" y="83"/>
                    <a:pt x="288" y="83"/>
                    <a:pt x="288" y="83"/>
                  </a:cubicBezTo>
                  <a:cubicBezTo>
                    <a:pt x="287" y="78"/>
                    <a:pt x="287" y="78"/>
                    <a:pt x="287" y="78"/>
                  </a:cubicBezTo>
                  <a:cubicBezTo>
                    <a:pt x="286" y="74"/>
                    <a:pt x="286" y="74"/>
                    <a:pt x="286" y="74"/>
                  </a:cubicBezTo>
                  <a:cubicBezTo>
                    <a:pt x="289" y="73"/>
                    <a:pt x="289" y="73"/>
                    <a:pt x="289" y="73"/>
                  </a:cubicBezTo>
                  <a:cubicBezTo>
                    <a:pt x="289" y="72"/>
                    <a:pt x="289" y="72"/>
                    <a:pt x="289" y="72"/>
                  </a:cubicBezTo>
                  <a:cubicBezTo>
                    <a:pt x="288" y="71"/>
                    <a:pt x="288" y="71"/>
                    <a:pt x="288" y="71"/>
                  </a:cubicBezTo>
                  <a:cubicBezTo>
                    <a:pt x="287" y="68"/>
                    <a:pt x="287" y="68"/>
                    <a:pt x="287" y="68"/>
                  </a:cubicBezTo>
                  <a:cubicBezTo>
                    <a:pt x="285" y="65"/>
                    <a:pt x="285" y="65"/>
                    <a:pt x="285" y="65"/>
                  </a:cubicBezTo>
                  <a:cubicBezTo>
                    <a:pt x="283" y="60"/>
                    <a:pt x="283" y="60"/>
                    <a:pt x="283" y="60"/>
                  </a:cubicBezTo>
                  <a:cubicBezTo>
                    <a:pt x="281" y="54"/>
                    <a:pt x="281" y="54"/>
                    <a:pt x="281" y="54"/>
                  </a:cubicBezTo>
                  <a:cubicBezTo>
                    <a:pt x="278" y="49"/>
                    <a:pt x="278" y="49"/>
                    <a:pt x="278" y="49"/>
                  </a:cubicBezTo>
                  <a:cubicBezTo>
                    <a:pt x="275" y="40"/>
                    <a:pt x="275" y="40"/>
                    <a:pt x="275" y="40"/>
                  </a:cubicBezTo>
                  <a:cubicBezTo>
                    <a:pt x="272" y="36"/>
                    <a:pt x="272" y="36"/>
                    <a:pt x="272" y="36"/>
                  </a:cubicBezTo>
                  <a:cubicBezTo>
                    <a:pt x="271" y="35"/>
                    <a:pt x="271" y="35"/>
                    <a:pt x="271" y="35"/>
                  </a:cubicBezTo>
                  <a:cubicBezTo>
                    <a:pt x="267" y="32"/>
                    <a:pt x="267" y="32"/>
                    <a:pt x="267" y="32"/>
                  </a:cubicBezTo>
                  <a:cubicBezTo>
                    <a:pt x="260" y="27"/>
                    <a:pt x="260" y="27"/>
                    <a:pt x="260" y="27"/>
                  </a:cubicBezTo>
                  <a:cubicBezTo>
                    <a:pt x="255" y="25"/>
                    <a:pt x="255" y="25"/>
                    <a:pt x="255" y="25"/>
                  </a:cubicBezTo>
                  <a:cubicBezTo>
                    <a:pt x="250" y="23"/>
                    <a:pt x="250" y="23"/>
                    <a:pt x="250" y="23"/>
                  </a:cubicBezTo>
                  <a:cubicBezTo>
                    <a:pt x="246" y="19"/>
                    <a:pt x="246" y="19"/>
                    <a:pt x="246" y="19"/>
                  </a:cubicBezTo>
                  <a:cubicBezTo>
                    <a:pt x="239" y="18"/>
                    <a:pt x="239" y="18"/>
                    <a:pt x="239" y="18"/>
                  </a:cubicBezTo>
                  <a:cubicBezTo>
                    <a:pt x="230" y="19"/>
                    <a:pt x="230" y="19"/>
                    <a:pt x="230" y="19"/>
                  </a:cubicBezTo>
                  <a:cubicBezTo>
                    <a:pt x="227" y="19"/>
                    <a:pt x="227" y="19"/>
                    <a:pt x="227" y="19"/>
                  </a:cubicBezTo>
                  <a:cubicBezTo>
                    <a:pt x="224" y="20"/>
                    <a:pt x="224" y="20"/>
                    <a:pt x="224" y="20"/>
                  </a:cubicBezTo>
                  <a:cubicBezTo>
                    <a:pt x="222" y="22"/>
                    <a:pt x="222" y="22"/>
                    <a:pt x="222" y="22"/>
                  </a:cubicBezTo>
                  <a:cubicBezTo>
                    <a:pt x="219" y="21"/>
                    <a:pt x="219" y="21"/>
                    <a:pt x="219" y="21"/>
                  </a:cubicBezTo>
                  <a:cubicBezTo>
                    <a:pt x="216" y="19"/>
                    <a:pt x="216" y="19"/>
                    <a:pt x="216" y="19"/>
                  </a:cubicBezTo>
                  <a:cubicBezTo>
                    <a:pt x="210" y="16"/>
                    <a:pt x="210" y="16"/>
                    <a:pt x="210" y="16"/>
                  </a:cubicBezTo>
                  <a:cubicBezTo>
                    <a:pt x="202" y="12"/>
                    <a:pt x="202" y="12"/>
                    <a:pt x="202" y="12"/>
                  </a:cubicBezTo>
                  <a:cubicBezTo>
                    <a:pt x="10" y="0"/>
                    <a:pt x="10" y="0"/>
                    <a:pt x="10" y="0"/>
                  </a:cubicBezTo>
                  <a:cubicBezTo>
                    <a:pt x="0" y="95"/>
                    <a:pt x="0" y="95"/>
                    <a:pt x="0" y="95"/>
                  </a:cubicBezTo>
                  <a:cubicBezTo>
                    <a:pt x="73" y="102"/>
                    <a:pt x="73" y="102"/>
                    <a:pt x="73" y="102"/>
                  </a:cubicBezTo>
                  <a:cubicBezTo>
                    <a:pt x="69" y="149"/>
                    <a:pt x="69" y="149"/>
                    <a:pt x="69" y="149"/>
                  </a:cubicBezTo>
                  <a:cubicBezTo>
                    <a:pt x="69" y="149"/>
                    <a:pt x="69" y="149"/>
                    <a:pt x="69" y="149"/>
                  </a:cubicBezTo>
                  <a:cubicBezTo>
                    <a:pt x="75" y="149"/>
                    <a:pt x="186" y="154"/>
                    <a:pt x="224" y="155"/>
                  </a:cubicBezTo>
                  <a:cubicBezTo>
                    <a:pt x="246" y="156"/>
                    <a:pt x="313" y="158"/>
                    <a:pt x="313" y="158"/>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8" name="Freeform 13"/>
            <p:cNvSpPr>
              <a:spLocks/>
            </p:cNvSpPr>
            <p:nvPr/>
          </p:nvSpPr>
          <p:spPr bwMode="auto">
            <a:xfrm>
              <a:off x="6293239" y="2040019"/>
              <a:ext cx="384509" cy="256340"/>
            </a:xfrm>
            <a:custGeom>
              <a:avLst/>
              <a:gdLst>
                <a:gd name="T0" fmla="*/ 200 w 269"/>
                <a:gd name="T1" fmla="*/ 158 h 180"/>
                <a:gd name="T2" fmla="*/ 206 w 269"/>
                <a:gd name="T3" fmla="*/ 161 h 180"/>
                <a:gd name="T4" fmla="*/ 209 w 269"/>
                <a:gd name="T5" fmla="*/ 163 h 180"/>
                <a:gd name="T6" fmla="*/ 212 w 269"/>
                <a:gd name="T7" fmla="*/ 164 h 180"/>
                <a:gd name="T8" fmla="*/ 214 w 269"/>
                <a:gd name="T9" fmla="*/ 162 h 180"/>
                <a:gd name="T10" fmla="*/ 217 w 269"/>
                <a:gd name="T11" fmla="*/ 161 h 180"/>
                <a:gd name="T12" fmla="*/ 220 w 269"/>
                <a:gd name="T13" fmla="*/ 161 h 180"/>
                <a:gd name="T14" fmla="*/ 229 w 269"/>
                <a:gd name="T15" fmla="*/ 160 h 180"/>
                <a:gd name="T16" fmla="*/ 236 w 269"/>
                <a:gd name="T17" fmla="*/ 161 h 180"/>
                <a:gd name="T18" fmla="*/ 240 w 269"/>
                <a:gd name="T19" fmla="*/ 165 h 180"/>
                <a:gd name="T20" fmla="*/ 245 w 269"/>
                <a:gd name="T21" fmla="*/ 167 h 180"/>
                <a:gd name="T22" fmla="*/ 250 w 269"/>
                <a:gd name="T23" fmla="*/ 169 h 180"/>
                <a:gd name="T24" fmla="*/ 257 w 269"/>
                <a:gd name="T25" fmla="*/ 174 h 180"/>
                <a:gd name="T26" fmla="*/ 261 w 269"/>
                <a:gd name="T27" fmla="*/ 177 h 180"/>
                <a:gd name="T28" fmla="*/ 262 w 269"/>
                <a:gd name="T29" fmla="*/ 178 h 180"/>
                <a:gd name="T30" fmla="*/ 263 w 269"/>
                <a:gd name="T31" fmla="*/ 180 h 180"/>
                <a:gd name="T32" fmla="*/ 263 w 269"/>
                <a:gd name="T33" fmla="*/ 180 h 180"/>
                <a:gd name="T34" fmla="*/ 263 w 269"/>
                <a:gd name="T35" fmla="*/ 177 h 180"/>
                <a:gd name="T36" fmla="*/ 263 w 269"/>
                <a:gd name="T37" fmla="*/ 173 h 180"/>
                <a:gd name="T38" fmla="*/ 259 w 269"/>
                <a:gd name="T39" fmla="*/ 170 h 180"/>
                <a:gd name="T40" fmla="*/ 259 w 269"/>
                <a:gd name="T41" fmla="*/ 167 h 180"/>
                <a:gd name="T42" fmla="*/ 260 w 269"/>
                <a:gd name="T43" fmla="*/ 164 h 180"/>
                <a:gd name="T44" fmla="*/ 263 w 269"/>
                <a:gd name="T45" fmla="*/ 163 h 180"/>
                <a:gd name="T46" fmla="*/ 263 w 269"/>
                <a:gd name="T47" fmla="*/ 156 h 180"/>
                <a:gd name="T48" fmla="*/ 264 w 269"/>
                <a:gd name="T49" fmla="*/ 153 h 180"/>
                <a:gd name="T50" fmla="*/ 266 w 269"/>
                <a:gd name="T51" fmla="*/ 152 h 180"/>
                <a:gd name="T52" fmla="*/ 266 w 269"/>
                <a:gd name="T53" fmla="*/ 148 h 180"/>
                <a:gd name="T54" fmla="*/ 264 w 269"/>
                <a:gd name="T55" fmla="*/ 143 h 180"/>
                <a:gd name="T56" fmla="*/ 262 w 269"/>
                <a:gd name="T57" fmla="*/ 142 h 180"/>
                <a:gd name="T58" fmla="*/ 263 w 269"/>
                <a:gd name="T59" fmla="*/ 137 h 180"/>
                <a:gd name="T60" fmla="*/ 263 w 269"/>
                <a:gd name="T61" fmla="*/ 134 h 180"/>
                <a:gd name="T62" fmla="*/ 266 w 269"/>
                <a:gd name="T63" fmla="*/ 134 h 180"/>
                <a:gd name="T64" fmla="*/ 269 w 269"/>
                <a:gd name="T65" fmla="*/ 47 h 180"/>
                <a:gd name="T66" fmla="*/ 266 w 269"/>
                <a:gd name="T67" fmla="*/ 44 h 180"/>
                <a:gd name="T68" fmla="*/ 264 w 269"/>
                <a:gd name="T69" fmla="*/ 41 h 180"/>
                <a:gd name="T70" fmla="*/ 259 w 269"/>
                <a:gd name="T71" fmla="*/ 39 h 180"/>
                <a:gd name="T72" fmla="*/ 258 w 269"/>
                <a:gd name="T73" fmla="*/ 36 h 180"/>
                <a:gd name="T74" fmla="*/ 255 w 269"/>
                <a:gd name="T75" fmla="*/ 33 h 180"/>
                <a:gd name="T76" fmla="*/ 254 w 269"/>
                <a:gd name="T77" fmla="*/ 31 h 180"/>
                <a:gd name="T78" fmla="*/ 254 w 269"/>
                <a:gd name="T79" fmla="*/ 29 h 180"/>
                <a:gd name="T80" fmla="*/ 254 w 269"/>
                <a:gd name="T81" fmla="*/ 27 h 180"/>
                <a:gd name="T82" fmla="*/ 257 w 269"/>
                <a:gd name="T83" fmla="*/ 24 h 180"/>
                <a:gd name="T84" fmla="*/ 260 w 269"/>
                <a:gd name="T85" fmla="*/ 21 h 180"/>
                <a:gd name="T86" fmla="*/ 264 w 269"/>
                <a:gd name="T87" fmla="*/ 17 h 180"/>
                <a:gd name="T88" fmla="*/ 263 w 269"/>
                <a:gd name="T89" fmla="*/ 15 h 180"/>
                <a:gd name="T90" fmla="*/ 263 w 269"/>
                <a:gd name="T91" fmla="*/ 14 h 180"/>
                <a:gd name="T92" fmla="*/ 136 w 269"/>
                <a:gd name="T93" fmla="*/ 8 h 180"/>
                <a:gd name="T94" fmla="*/ 14 w 269"/>
                <a:gd name="T95" fmla="*/ 0 h 180"/>
                <a:gd name="T96" fmla="*/ 0 w 269"/>
                <a:gd name="T97" fmla="*/ 142 h 180"/>
                <a:gd name="T98" fmla="*/ 192 w 269"/>
                <a:gd name="T99" fmla="*/ 154 h 180"/>
                <a:gd name="T100" fmla="*/ 200 w 269"/>
                <a:gd name="T101"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 h="180">
                  <a:moveTo>
                    <a:pt x="200" y="158"/>
                  </a:moveTo>
                  <a:cubicBezTo>
                    <a:pt x="206" y="161"/>
                    <a:pt x="206" y="161"/>
                    <a:pt x="206" y="161"/>
                  </a:cubicBezTo>
                  <a:cubicBezTo>
                    <a:pt x="209" y="163"/>
                    <a:pt x="209" y="163"/>
                    <a:pt x="209" y="163"/>
                  </a:cubicBezTo>
                  <a:cubicBezTo>
                    <a:pt x="212" y="164"/>
                    <a:pt x="212" y="164"/>
                    <a:pt x="212" y="164"/>
                  </a:cubicBezTo>
                  <a:cubicBezTo>
                    <a:pt x="214" y="162"/>
                    <a:pt x="214" y="162"/>
                    <a:pt x="214" y="162"/>
                  </a:cubicBezTo>
                  <a:cubicBezTo>
                    <a:pt x="217" y="161"/>
                    <a:pt x="217" y="161"/>
                    <a:pt x="217" y="161"/>
                  </a:cubicBezTo>
                  <a:cubicBezTo>
                    <a:pt x="220" y="161"/>
                    <a:pt x="220" y="161"/>
                    <a:pt x="220" y="161"/>
                  </a:cubicBezTo>
                  <a:cubicBezTo>
                    <a:pt x="229" y="160"/>
                    <a:pt x="229" y="160"/>
                    <a:pt x="229" y="160"/>
                  </a:cubicBezTo>
                  <a:cubicBezTo>
                    <a:pt x="236" y="161"/>
                    <a:pt x="236" y="161"/>
                    <a:pt x="236" y="161"/>
                  </a:cubicBezTo>
                  <a:cubicBezTo>
                    <a:pt x="240" y="165"/>
                    <a:pt x="240" y="165"/>
                    <a:pt x="240" y="165"/>
                  </a:cubicBezTo>
                  <a:cubicBezTo>
                    <a:pt x="245" y="167"/>
                    <a:pt x="245" y="167"/>
                    <a:pt x="245" y="167"/>
                  </a:cubicBezTo>
                  <a:cubicBezTo>
                    <a:pt x="250" y="169"/>
                    <a:pt x="250" y="169"/>
                    <a:pt x="250" y="169"/>
                  </a:cubicBezTo>
                  <a:cubicBezTo>
                    <a:pt x="257" y="174"/>
                    <a:pt x="257" y="174"/>
                    <a:pt x="257" y="174"/>
                  </a:cubicBezTo>
                  <a:cubicBezTo>
                    <a:pt x="261" y="177"/>
                    <a:pt x="261" y="177"/>
                    <a:pt x="261" y="177"/>
                  </a:cubicBezTo>
                  <a:cubicBezTo>
                    <a:pt x="262" y="178"/>
                    <a:pt x="262" y="178"/>
                    <a:pt x="262" y="178"/>
                  </a:cubicBezTo>
                  <a:cubicBezTo>
                    <a:pt x="263" y="180"/>
                    <a:pt x="263" y="180"/>
                    <a:pt x="263" y="180"/>
                  </a:cubicBezTo>
                  <a:cubicBezTo>
                    <a:pt x="263" y="180"/>
                    <a:pt x="263" y="180"/>
                    <a:pt x="263" y="180"/>
                  </a:cubicBezTo>
                  <a:cubicBezTo>
                    <a:pt x="263" y="177"/>
                    <a:pt x="263" y="177"/>
                    <a:pt x="263" y="177"/>
                  </a:cubicBezTo>
                  <a:cubicBezTo>
                    <a:pt x="263" y="173"/>
                    <a:pt x="263" y="173"/>
                    <a:pt x="263" y="173"/>
                  </a:cubicBezTo>
                  <a:cubicBezTo>
                    <a:pt x="259" y="170"/>
                    <a:pt x="259" y="170"/>
                    <a:pt x="259" y="170"/>
                  </a:cubicBezTo>
                  <a:cubicBezTo>
                    <a:pt x="259" y="167"/>
                    <a:pt x="259" y="167"/>
                    <a:pt x="259" y="167"/>
                  </a:cubicBezTo>
                  <a:cubicBezTo>
                    <a:pt x="260" y="164"/>
                    <a:pt x="260" y="164"/>
                    <a:pt x="260" y="164"/>
                  </a:cubicBezTo>
                  <a:cubicBezTo>
                    <a:pt x="263" y="163"/>
                    <a:pt x="263" y="163"/>
                    <a:pt x="263" y="163"/>
                  </a:cubicBezTo>
                  <a:cubicBezTo>
                    <a:pt x="263" y="156"/>
                    <a:pt x="263" y="156"/>
                    <a:pt x="263" y="156"/>
                  </a:cubicBezTo>
                  <a:cubicBezTo>
                    <a:pt x="264" y="153"/>
                    <a:pt x="264" y="153"/>
                    <a:pt x="264" y="153"/>
                  </a:cubicBezTo>
                  <a:cubicBezTo>
                    <a:pt x="266" y="152"/>
                    <a:pt x="266" y="152"/>
                    <a:pt x="266" y="152"/>
                  </a:cubicBezTo>
                  <a:cubicBezTo>
                    <a:pt x="266" y="148"/>
                    <a:pt x="266" y="148"/>
                    <a:pt x="266" y="148"/>
                  </a:cubicBezTo>
                  <a:cubicBezTo>
                    <a:pt x="264" y="143"/>
                    <a:pt x="264" y="143"/>
                    <a:pt x="264" y="143"/>
                  </a:cubicBezTo>
                  <a:cubicBezTo>
                    <a:pt x="262" y="142"/>
                    <a:pt x="262" y="142"/>
                    <a:pt x="262" y="142"/>
                  </a:cubicBezTo>
                  <a:cubicBezTo>
                    <a:pt x="263" y="137"/>
                    <a:pt x="263" y="137"/>
                    <a:pt x="263" y="137"/>
                  </a:cubicBezTo>
                  <a:cubicBezTo>
                    <a:pt x="263" y="134"/>
                    <a:pt x="263" y="134"/>
                    <a:pt x="263" y="134"/>
                  </a:cubicBezTo>
                  <a:cubicBezTo>
                    <a:pt x="266" y="134"/>
                    <a:pt x="266" y="134"/>
                    <a:pt x="266" y="134"/>
                  </a:cubicBezTo>
                  <a:cubicBezTo>
                    <a:pt x="269" y="47"/>
                    <a:pt x="269" y="47"/>
                    <a:pt x="269" y="47"/>
                  </a:cubicBezTo>
                  <a:cubicBezTo>
                    <a:pt x="266" y="44"/>
                    <a:pt x="266" y="44"/>
                    <a:pt x="266" y="44"/>
                  </a:cubicBezTo>
                  <a:cubicBezTo>
                    <a:pt x="264" y="41"/>
                    <a:pt x="264" y="41"/>
                    <a:pt x="264" y="41"/>
                  </a:cubicBezTo>
                  <a:cubicBezTo>
                    <a:pt x="259" y="39"/>
                    <a:pt x="259" y="39"/>
                    <a:pt x="259" y="39"/>
                  </a:cubicBezTo>
                  <a:cubicBezTo>
                    <a:pt x="258" y="36"/>
                    <a:pt x="258" y="36"/>
                    <a:pt x="258" y="36"/>
                  </a:cubicBezTo>
                  <a:cubicBezTo>
                    <a:pt x="255" y="33"/>
                    <a:pt x="255" y="33"/>
                    <a:pt x="255" y="33"/>
                  </a:cubicBezTo>
                  <a:cubicBezTo>
                    <a:pt x="254" y="31"/>
                    <a:pt x="254" y="31"/>
                    <a:pt x="254" y="31"/>
                  </a:cubicBezTo>
                  <a:cubicBezTo>
                    <a:pt x="254" y="29"/>
                    <a:pt x="254" y="29"/>
                    <a:pt x="254" y="29"/>
                  </a:cubicBezTo>
                  <a:cubicBezTo>
                    <a:pt x="254" y="27"/>
                    <a:pt x="254" y="27"/>
                    <a:pt x="254" y="27"/>
                  </a:cubicBezTo>
                  <a:cubicBezTo>
                    <a:pt x="257" y="24"/>
                    <a:pt x="257" y="24"/>
                    <a:pt x="257" y="24"/>
                  </a:cubicBezTo>
                  <a:cubicBezTo>
                    <a:pt x="260" y="21"/>
                    <a:pt x="260" y="21"/>
                    <a:pt x="260" y="21"/>
                  </a:cubicBezTo>
                  <a:cubicBezTo>
                    <a:pt x="264" y="17"/>
                    <a:pt x="264" y="17"/>
                    <a:pt x="264" y="17"/>
                  </a:cubicBezTo>
                  <a:cubicBezTo>
                    <a:pt x="263" y="15"/>
                    <a:pt x="263" y="15"/>
                    <a:pt x="263" y="15"/>
                  </a:cubicBezTo>
                  <a:cubicBezTo>
                    <a:pt x="263" y="14"/>
                    <a:pt x="263" y="14"/>
                    <a:pt x="263" y="14"/>
                  </a:cubicBezTo>
                  <a:cubicBezTo>
                    <a:pt x="263" y="14"/>
                    <a:pt x="167" y="10"/>
                    <a:pt x="136" y="8"/>
                  </a:cubicBezTo>
                  <a:cubicBezTo>
                    <a:pt x="105" y="6"/>
                    <a:pt x="14" y="0"/>
                    <a:pt x="14" y="0"/>
                  </a:cubicBezTo>
                  <a:cubicBezTo>
                    <a:pt x="0" y="142"/>
                    <a:pt x="0" y="142"/>
                    <a:pt x="0" y="142"/>
                  </a:cubicBezTo>
                  <a:cubicBezTo>
                    <a:pt x="192" y="154"/>
                    <a:pt x="192" y="154"/>
                    <a:pt x="192" y="154"/>
                  </a:cubicBezTo>
                  <a:lnTo>
                    <a:pt x="200" y="158"/>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19" name="Freeform 14"/>
            <p:cNvSpPr>
              <a:spLocks/>
            </p:cNvSpPr>
            <p:nvPr/>
          </p:nvSpPr>
          <p:spPr bwMode="auto">
            <a:xfrm>
              <a:off x="5922222" y="2058569"/>
              <a:ext cx="386195" cy="318738"/>
            </a:xfrm>
            <a:custGeom>
              <a:avLst/>
              <a:gdLst>
                <a:gd name="T0" fmla="*/ 229 w 229"/>
                <a:gd name="T1" fmla="*/ 27 h 189"/>
                <a:gd name="T2" fmla="*/ 228 w 229"/>
                <a:gd name="T3" fmla="*/ 27 h 189"/>
                <a:gd name="T4" fmla="*/ 28 w 229"/>
                <a:gd name="T5" fmla="*/ 0 h 189"/>
                <a:gd name="T6" fmla="*/ 24 w 229"/>
                <a:gd name="T7" fmla="*/ 23 h 189"/>
                <a:gd name="T8" fmla="*/ 7 w 229"/>
                <a:gd name="T9" fmla="*/ 122 h 189"/>
                <a:gd name="T10" fmla="*/ 0 w 229"/>
                <a:gd name="T11" fmla="*/ 162 h 189"/>
                <a:gd name="T12" fmla="*/ 61 w 229"/>
                <a:gd name="T13" fmla="*/ 172 h 189"/>
                <a:gd name="T14" fmla="*/ 212 w 229"/>
                <a:gd name="T15" fmla="*/ 189 h 189"/>
                <a:gd name="T16" fmla="*/ 220 w 229"/>
                <a:gd name="T17" fmla="*/ 109 h 189"/>
                <a:gd name="T18" fmla="*/ 229 w 229"/>
                <a:gd name="T19" fmla="*/ 2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89">
                  <a:moveTo>
                    <a:pt x="229" y="27"/>
                  </a:moveTo>
                  <a:lnTo>
                    <a:pt x="228" y="27"/>
                  </a:lnTo>
                  <a:lnTo>
                    <a:pt x="28" y="0"/>
                  </a:lnTo>
                  <a:lnTo>
                    <a:pt x="24" y="23"/>
                  </a:lnTo>
                  <a:lnTo>
                    <a:pt x="7" y="122"/>
                  </a:lnTo>
                  <a:lnTo>
                    <a:pt x="0" y="162"/>
                  </a:lnTo>
                  <a:lnTo>
                    <a:pt x="61" y="172"/>
                  </a:lnTo>
                  <a:lnTo>
                    <a:pt x="212" y="189"/>
                  </a:lnTo>
                  <a:lnTo>
                    <a:pt x="220" y="109"/>
                  </a:lnTo>
                  <a:lnTo>
                    <a:pt x="229" y="27"/>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0" name="Freeform 15"/>
            <p:cNvSpPr>
              <a:spLocks/>
            </p:cNvSpPr>
            <p:nvPr/>
          </p:nvSpPr>
          <p:spPr bwMode="auto">
            <a:xfrm>
              <a:off x="6313477" y="1829213"/>
              <a:ext cx="359212" cy="231044"/>
            </a:xfrm>
            <a:custGeom>
              <a:avLst/>
              <a:gdLst>
                <a:gd name="T0" fmla="*/ 249 w 251"/>
                <a:gd name="T1" fmla="*/ 161 h 162"/>
                <a:gd name="T2" fmla="*/ 249 w 251"/>
                <a:gd name="T3" fmla="*/ 162 h 162"/>
                <a:gd name="T4" fmla="*/ 249 w 251"/>
                <a:gd name="T5" fmla="*/ 162 h 162"/>
                <a:gd name="T6" fmla="*/ 251 w 251"/>
                <a:gd name="T7" fmla="*/ 160 h 162"/>
                <a:gd name="T8" fmla="*/ 251 w 251"/>
                <a:gd name="T9" fmla="*/ 155 h 162"/>
                <a:gd name="T10" fmla="*/ 251 w 251"/>
                <a:gd name="T11" fmla="*/ 150 h 162"/>
                <a:gd name="T12" fmla="*/ 250 w 251"/>
                <a:gd name="T13" fmla="*/ 144 h 162"/>
                <a:gd name="T14" fmla="*/ 248 w 251"/>
                <a:gd name="T15" fmla="*/ 141 h 162"/>
                <a:gd name="T16" fmla="*/ 245 w 251"/>
                <a:gd name="T17" fmla="*/ 138 h 162"/>
                <a:gd name="T18" fmla="*/ 245 w 251"/>
                <a:gd name="T19" fmla="*/ 131 h 162"/>
                <a:gd name="T20" fmla="*/ 244 w 251"/>
                <a:gd name="T21" fmla="*/ 129 h 162"/>
                <a:gd name="T22" fmla="*/ 242 w 251"/>
                <a:gd name="T23" fmla="*/ 126 h 162"/>
                <a:gd name="T24" fmla="*/ 242 w 251"/>
                <a:gd name="T25" fmla="*/ 117 h 162"/>
                <a:gd name="T26" fmla="*/ 242 w 251"/>
                <a:gd name="T27" fmla="*/ 103 h 162"/>
                <a:gd name="T28" fmla="*/ 241 w 251"/>
                <a:gd name="T29" fmla="*/ 86 h 162"/>
                <a:gd name="T30" fmla="*/ 241 w 251"/>
                <a:gd name="T31" fmla="*/ 77 h 162"/>
                <a:gd name="T32" fmla="*/ 237 w 251"/>
                <a:gd name="T33" fmla="*/ 70 h 162"/>
                <a:gd name="T34" fmla="*/ 234 w 251"/>
                <a:gd name="T35" fmla="*/ 60 h 162"/>
                <a:gd name="T36" fmla="*/ 232 w 251"/>
                <a:gd name="T37" fmla="*/ 54 h 162"/>
                <a:gd name="T38" fmla="*/ 234 w 251"/>
                <a:gd name="T39" fmla="*/ 47 h 162"/>
                <a:gd name="T40" fmla="*/ 233 w 251"/>
                <a:gd name="T41" fmla="*/ 41 h 162"/>
                <a:gd name="T42" fmla="*/ 232 w 251"/>
                <a:gd name="T43" fmla="*/ 39 h 162"/>
                <a:gd name="T44" fmla="*/ 232 w 251"/>
                <a:gd name="T45" fmla="*/ 34 h 162"/>
                <a:gd name="T46" fmla="*/ 232 w 251"/>
                <a:gd name="T47" fmla="*/ 33 h 162"/>
                <a:gd name="T48" fmla="*/ 234 w 251"/>
                <a:gd name="T49" fmla="*/ 31 h 162"/>
                <a:gd name="T50" fmla="*/ 235 w 251"/>
                <a:gd name="T51" fmla="*/ 29 h 162"/>
                <a:gd name="T52" fmla="*/ 235 w 251"/>
                <a:gd name="T53" fmla="*/ 25 h 162"/>
                <a:gd name="T54" fmla="*/ 232 w 251"/>
                <a:gd name="T55" fmla="*/ 22 h 162"/>
                <a:gd name="T56" fmla="*/ 232 w 251"/>
                <a:gd name="T57" fmla="*/ 21 h 162"/>
                <a:gd name="T58" fmla="*/ 231 w 251"/>
                <a:gd name="T59" fmla="*/ 18 h 162"/>
                <a:gd name="T60" fmla="*/ 230 w 251"/>
                <a:gd name="T61" fmla="*/ 13 h 162"/>
                <a:gd name="T62" fmla="*/ 97 w 251"/>
                <a:gd name="T63" fmla="*/ 7 h 162"/>
                <a:gd name="T64" fmla="*/ 14 w 251"/>
                <a:gd name="T65" fmla="*/ 0 h 162"/>
                <a:gd name="T66" fmla="*/ 0 w 251"/>
                <a:gd name="T67" fmla="*/ 147 h 162"/>
                <a:gd name="T68" fmla="*/ 122 w 251"/>
                <a:gd name="T69" fmla="*/ 155 h 162"/>
                <a:gd name="T70" fmla="*/ 249 w 251"/>
                <a:gd name="T71"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1" h="162">
                  <a:moveTo>
                    <a:pt x="249" y="161"/>
                  </a:moveTo>
                  <a:cubicBezTo>
                    <a:pt x="249" y="162"/>
                    <a:pt x="249" y="162"/>
                    <a:pt x="249" y="162"/>
                  </a:cubicBezTo>
                  <a:cubicBezTo>
                    <a:pt x="249" y="162"/>
                    <a:pt x="249" y="162"/>
                    <a:pt x="249" y="162"/>
                  </a:cubicBezTo>
                  <a:cubicBezTo>
                    <a:pt x="251" y="160"/>
                    <a:pt x="251" y="160"/>
                    <a:pt x="251" y="160"/>
                  </a:cubicBezTo>
                  <a:cubicBezTo>
                    <a:pt x="251" y="155"/>
                    <a:pt x="251" y="155"/>
                    <a:pt x="251" y="155"/>
                  </a:cubicBezTo>
                  <a:cubicBezTo>
                    <a:pt x="251" y="150"/>
                    <a:pt x="251" y="150"/>
                    <a:pt x="251" y="150"/>
                  </a:cubicBezTo>
                  <a:cubicBezTo>
                    <a:pt x="250" y="144"/>
                    <a:pt x="250" y="144"/>
                    <a:pt x="250" y="144"/>
                  </a:cubicBezTo>
                  <a:cubicBezTo>
                    <a:pt x="248" y="141"/>
                    <a:pt x="248" y="141"/>
                    <a:pt x="248" y="141"/>
                  </a:cubicBezTo>
                  <a:cubicBezTo>
                    <a:pt x="245" y="138"/>
                    <a:pt x="245" y="138"/>
                    <a:pt x="245" y="138"/>
                  </a:cubicBezTo>
                  <a:cubicBezTo>
                    <a:pt x="245" y="131"/>
                    <a:pt x="245" y="131"/>
                    <a:pt x="245" y="131"/>
                  </a:cubicBezTo>
                  <a:cubicBezTo>
                    <a:pt x="244" y="129"/>
                    <a:pt x="244" y="129"/>
                    <a:pt x="244" y="129"/>
                  </a:cubicBezTo>
                  <a:cubicBezTo>
                    <a:pt x="242" y="126"/>
                    <a:pt x="242" y="126"/>
                    <a:pt x="242" y="126"/>
                  </a:cubicBezTo>
                  <a:cubicBezTo>
                    <a:pt x="242" y="117"/>
                    <a:pt x="242" y="117"/>
                    <a:pt x="242" y="117"/>
                  </a:cubicBezTo>
                  <a:cubicBezTo>
                    <a:pt x="242" y="103"/>
                    <a:pt x="242" y="103"/>
                    <a:pt x="242" y="103"/>
                  </a:cubicBezTo>
                  <a:cubicBezTo>
                    <a:pt x="241" y="86"/>
                    <a:pt x="241" y="86"/>
                    <a:pt x="241" y="86"/>
                  </a:cubicBezTo>
                  <a:cubicBezTo>
                    <a:pt x="241" y="77"/>
                    <a:pt x="241" y="77"/>
                    <a:pt x="241" y="77"/>
                  </a:cubicBezTo>
                  <a:cubicBezTo>
                    <a:pt x="237" y="70"/>
                    <a:pt x="237" y="70"/>
                    <a:pt x="237" y="70"/>
                  </a:cubicBezTo>
                  <a:cubicBezTo>
                    <a:pt x="234" y="60"/>
                    <a:pt x="234" y="60"/>
                    <a:pt x="234" y="60"/>
                  </a:cubicBezTo>
                  <a:cubicBezTo>
                    <a:pt x="232" y="54"/>
                    <a:pt x="232" y="54"/>
                    <a:pt x="232" y="54"/>
                  </a:cubicBezTo>
                  <a:cubicBezTo>
                    <a:pt x="234" y="47"/>
                    <a:pt x="234" y="47"/>
                    <a:pt x="234" y="47"/>
                  </a:cubicBezTo>
                  <a:cubicBezTo>
                    <a:pt x="233" y="41"/>
                    <a:pt x="233" y="41"/>
                    <a:pt x="233" y="41"/>
                  </a:cubicBezTo>
                  <a:cubicBezTo>
                    <a:pt x="232" y="39"/>
                    <a:pt x="232" y="39"/>
                    <a:pt x="232" y="39"/>
                  </a:cubicBezTo>
                  <a:cubicBezTo>
                    <a:pt x="232" y="34"/>
                    <a:pt x="232" y="34"/>
                    <a:pt x="232" y="34"/>
                  </a:cubicBezTo>
                  <a:cubicBezTo>
                    <a:pt x="232" y="33"/>
                    <a:pt x="232" y="33"/>
                    <a:pt x="232" y="33"/>
                  </a:cubicBezTo>
                  <a:cubicBezTo>
                    <a:pt x="234" y="31"/>
                    <a:pt x="234" y="31"/>
                    <a:pt x="234" y="31"/>
                  </a:cubicBezTo>
                  <a:cubicBezTo>
                    <a:pt x="235" y="29"/>
                    <a:pt x="235" y="29"/>
                    <a:pt x="235" y="29"/>
                  </a:cubicBezTo>
                  <a:cubicBezTo>
                    <a:pt x="235" y="25"/>
                    <a:pt x="235" y="25"/>
                    <a:pt x="235" y="25"/>
                  </a:cubicBezTo>
                  <a:cubicBezTo>
                    <a:pt x="232" y="22"/>
                    <a:pt x="232" y="22"/>
                    <a:pt x="232" y="22"/>
                  </a:cubicBezTo>
                  <a:cubicBezTo>
                    <a:pt x="232" y="21"/>
                    <a:pt x="232" y="21"/>
                    <a:pt x="232" y="21"/>
                  </a:cubicBezTo>
                  <a:cubicBezTo>
                    <a:pt x="231" y="18"/>
                    <a:pt x="231" y="18"/>
                    <a:pt x="231" y="18"/>
                  </a:cubicBezTo>
                  <a:cubicBezTo>
                    <a:pt x="230" y="13"/>
                    <a:pt x="230" y="13"/>
                    <a:pt x="230" y="13"/>
                  </a:cubicBezTo>
                  <a:cubicBezTo>
                    <a:pt x="230" y="13"/>
                    <a:pt x="130" y="9"/>
                    <a:pt x="97" y="7"/>
                  </a:cubicBezTo>
                  <a:cubicBezTo>
                    <a:pt x="76" y="6"/>
                    <a:pt x="14" y="0"/>
                    <a:pt x="14" y="0"/>
                  </a:cubicBezTo>
                  <a:cubicBezTo>
                    <a:pt x="0" y="147"/>
                    <a:pt x="0" y="147"/>
                    <a:pt x="0" y="147"/>
                  </a:cubicBezTo>
                  <a:cubicBezTo>
                    <a:pt x="0" y="147"/>
                    <a:pt x="91" y="153"/>
                    <a:pt x="122" y="155"/>
                  </a:cubicBezTo>
                  <a:cubicBezTo>
                    <a:pt x="153" y="157"/>
                    <a:pt x="249" y="161"/>
                    <a:pt x="249" y="161"/>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1" name="Freeform 16"/>
            <p:cNvSpPr>
              <a:spLocks/>
            </p:cNvSpPr>
            <p:nvPr/>
          </p:nvSpPr>
          <p:spPr bwMode="auto">
            <a:xfrm>
              <a:off x="5982934" y="2348638"/>
              <a:ext cx="401373" cy="315365"/>
            </a:xfrm>
            <a:custGeom>
              <a:avLst/>
              <a:gdLst>
                <a:gd name="T0" fmla="*/ 267 w 281"/>
                <a:gd name="T1" fmla="*/ 221 h 221"/>
                <a:gd name="T2" fmla="*/ 277 w 281"/>
                <a:gd name="T3" fmla="*/ 75 h 221"/>
                <a:gd name="T4" fmla="*/ 277 w 281"/>
                <a:gd name="T5" fmla="*/ 75 h 221"/>
                <a:gd name="T6" fmla="*/ 277 w 281"/>
                <a:gd name="T7" fmla="*/ 75 h 221"/>
                <a:gd name="T8" fmla="*/ 281 w 281"/>
                <a:gd name="T9" fmla="*/ 28 h 221"/>
                <a:gd name="T10" fmla="*/ 208 w 281"/>
                <a:gd name="T11" fmla="*/ 21 h 221"/>
                <a:gd name="T12" fmla="*/ 30 w 281"/>
                <a:gd name="T13" fmla="*/ 0 h 221"/>
                <a:gd name="T14" fmla="*/ 0 w 281"/>
                <a:gd name="T15" fmla="*/ 192 h 221"/>
                <a:gd name="T16" fmla="*/ 229 w 281"/>
                <a:gd name="T17" fmla="*/ 219 h 221"/>
                <a:gd name="T18" fmla="*/ 267 w 281"/>
                <a:gd name="T1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21">
                  <a:moveTo>
                    <a:pt x="267" y="221"/>
                  </a:moveTo>
                  <a:cubicBezTo>
                    <a:pt x="277" y="75"/>
                    <a:pt x="277" y="75"/>
                    <a:pt x="277" y="75"/>
                  </a:cubicBezTo>
                  <a:cubicBezTo>
                    <a:pt x="277" y="75"/>
                    <a:pt x="277" y="75"/>
                    <a:pt x="277" y="75"/>
                  </a:cubicBezTo>
                  <a:cubicBezTo>
                    <a:pt x="277" y="75"/>
                    <a:pt x="277" y="75"/>
                    <a:pt x="277" y="75"/>
                  </a:cubicBezTo>
                  <a:cubicBezTo>
                    <a:pt x="281" y="28"/>
                    <a:pt x="281" y="28"/>
                    <a:pt x="281" y="28"/>
                  </a:cubicBezTo>
                  <a:cubicBezTo>
                    <a:pt x="208" y="21"/>
                    <a:pt x="208" y="21"/>
                    <a:pt x="208" y="21"/>
                  </a:cubicBezTo>
                  <a:cubicBezTo>
                    <a:pt x="30" y="0"/>
                    <a:pt x="30" y="0"/>
                    <a:pt x="30" y="0"/>
                  </a:cubicBezTo>
                  <a:cubicBezTo>
                    <a:pt x="0" y="192"/>
                    <a:pt x="0" y="192"/>
                    <a:pt x="0" y="192"/>
                  </a:cubicBezTo>
                  <a:cubicBezTo>
                    <a:pt x="229" y="219"/>
                    <a:pt x="229" y="219"/>
                    <a:pt x="229" y="219"/>
                  </a:cubicBezTo>
                  <a:cubicBezTo>
                    <a:pt x="229" y="219"/>
                    <a:pt x="245" y="220"/>
                    <a:pt x="267" y="221"/>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2" name="Freeform 17"/>
            <p:cNvSpPr>
              <a:spLocks/>
            </p:cNvSpPr>
            <p:nvPr/>
          </p:nvSpPr>
          <p:spPr bwMode="auto">
            <a:xfrm>
              <a:off x="5716476" y="2235646"/>
              <a:ext cx="308619" cy="386196"/>
            </a:xfrm>
            <a:custGeom>
              <a:avLst/>
              <a:gdLst>
                <a:gd name="T0" fmla="*/ 183 w 183"/>
                <a:gd name="T1" fmla="*/ 67 h 229"/>
                <a:gd name="T2" fmla="*/ 122 w 183"/>
                <a:gd name="T3" fmla="*/ 57 h 229"/>
                <a:gd name="T4" fmla="*/ 129 w 183"/>
                <a:gd name="T5" fmla="*/ 17 h 229"/>
                <a:gd name="T6" fmla="*/ 39 w 183"/>
                <a:gd name="T7" fmla="*/ 0 h 229"/>
                <a:gd name="T8" fmla="*/ 0 w 183"/>
                <a:gd name="T9" fmla="*/ 201 h 229"/>
                <a:gd name="T10" fmla="*/ 158 w 183"/>
                <a:gd name="T11" fmla="*/ 229 h 229"/>
                <a:gd name="T12" fmla="*/ 183 w 183"/>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83" h="229">
                  <a:moveTo>
                    <a:pt x="183" y="67"/>
                  </a:moveTo>
                  <a:lnTo>
                    <a:pt x="122" y="57"/>
                  </a:lnTo>
                  <a:lnTo>
                    <a:pt x="129" y="17"/>
                  </a:lnTo>
                  <a:lnTo>
                    <a:pt x="39" y="0"/>
                  </a:lnTo>
                  <a:lnTo>
                    <a:pt x="0" y="201"/>
                  </a:lnTo>
                  <a:lnTo>
                    <a:pt x="158" y="229"/>
                  </a:lnTo>
                  <a:lnTo>
                    <a:pt x="183" y="67"/>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3" name="Freeform 18"/>
            <p:cNvSpPr>
              <a:spLocks/>
            </p:cNvSpPr>
            <p:nvPr/>
          </p:nvSpPr>
          <p:spPr bwMode="auto">
            <a:xfrm>
              <a:off x="5428094" y="2164816"/>
              <a:ext cx="354153" cy="536288"/>
            </a:xfrm>
            <a:custGeom>
              <a:avLst/>
              <a:gdLst>
                <a:gd name="T0" fmla="*/ 5 w 248"/>
                <a:gd name="T1" fmla="*/ 131 h 375"/>
                <a:gd name="T2" fmla="*/ 1 w 248"/>
                <a:gd name="T3" fmla="*/ 132 h 375"/>
                <a:gd name="T4" fmla="*/ 0 w 248"/>
                <a:gd name="T5" fmla="*/ 135 h 375"/>
                <a:gd name="T6" fmla="*/ 1 w 248"/>
                <a:gd name="T7" fmla="*/ 139 h 375"/>
                <a:gd name="T8" fmla="*/ 2 w 248"/>
                <a:gd name="T9" fmla="*/ 142 h 375"/>
                <a:gd name="T10" fmla="*/ 3 w 248"/>
                <a:gd name="T11" fmla="*/ 143 h 375"/>
                <a:gd name="T12" fmla="*/ 7 w 248"/>
                <a:gd name="T13" fmla="*/ 145 h 375"/>
                <a:gd name="T14" fmla="*/ 160 w 248"/>
                <a:gd name="T15" fmla="*/ 375 h 375"/>
                <a:gd name="T16" fmla="*/ 163 w 248"/>
                <a:gd name="T17" fmla="*/ 371 h 375"/>
                <a:gd name="T18" fmla="*/ 164 w 248"/>
                <a:gd name="T19" fmla="*/ 367 h 375"/>
                <a:gd name="T20" fmla="*/ 164 w 248"/>
                <a:gd name="T21" fmla="*/ 354 h 375"/>
                <a:gd name="T22" fmla="*/ 164 w 248"/>
                <a:gd name="T23" fmla="*/ 340 h 375"/>
                <a:gd name="T24" fmla="*/ 164 w 248"/>
                <a:gd name="T25" fmla="*/ 329 h 375"/>
                <a:gd name="T26" fmla="*/ 167 w 248"/>
                <a:gd name="T27" fmla="*/ 326 h 375"/>
                <a:gd name="T28" fmla="*/ 174 w 248"/>
                <a:gd name="T29" fmla="*/ 324 h 375"/>
                <a:gd name="T30" fmla="*/ 176 w 248"/>
                <a:gd name="T31" fmla="*/ 328 h 375"/>
                <a:gd name="T32" fmla="*/ 180 w 248"/>
                <a:gd name="T33" fmla="*/ 326 h 375"/>
                <a:gd name="T34" fmla="*/ 185 w 248"/>
                <a:gd name="T35" fmla="*/ 330 h 375"/>
                <a:gd name="T36" fmla="*/ 188 w 248"/>
                <a:gd name="T37" fmla="*/ 332 h 375"/>
                <a:gd name="T38" fmla="*/ 191 w 248"/>
                <a:gd name="T39" fmla="*/ 330 h 375"/>
                <a:gd name="T40" fmla="*/ 197 w 248"/>
                <a:gd name="T41" fmla="*/ 312 h 375"/>
                <a:gd name="T42" fmla="*/ 202 w 248"/>
                <a:gd name="T43" fmla="*/ 287 h 375"/>
                <a:gd name="T44" fmla="*/ 248 w 248"/>
                <a:gd name="T45" fmla="*/ 49 h 375"/>
                <a:gd name="T46" fmla="*/ 134 w 248"/>
                <a:gd name="T47" fmla="*/ 24 h 375"/>
                <a:gd name="T48" fmla="*/ 42 w 248"/>
                <a:gd name="T49" fmla="*/ 0 h 375"/>
                <a:gd name="T50" fmla="*/ 8 w 248"/>
                <a:gd name="T51" fmla="*/ 130 h 375"/>
                <a:gd name="T52" fmla="*/ 5 w 248"/>
                <a:gd name="T53" fmla="*/ 13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375">
                  <a:moveTo>
                    <a:pt x="5" y="131"/>
                  </a:moveTo>
                  <a:cubicBezTo>
                    <a:pt x="1" y="132"/>
                    <a:pt x="1" y="132"/>
                    <a:pt x="1" y="132"/>
                  </a:cubicBezTo>
                  <a:cubicBezTo>
                    <a:pt x="0" y="135"/>
                    <a:pt x="0" y="135"/>
                    <a:pt x="0" y="135"/>
                  </a:cubicBezTo>
                  <a:cubicBezTo>
                    <a:pt x="1" y="139"/>
                    <a:pt x="1" y="139"/>
                    <a:pt x="1" y="139"/>
                  </a:cubicBezTo>
                  <a:cubicBezTo>
                    <a:pt x="2" y="142"/>
                    <a:pt x="2" y="142"/>
                    <a:pt x="2" y="142"/>
                  </a:cubicBezTo>
                  <a:cubicBezTo>
                    <a:pt x="3" y="143"/>
                    <a:pt x="3" y="143"/>
                    <a:pt x="3" y="143"/>
                  </a:cubicBezTo>
                  <a:cubicBezTo>
                    <a:pt x="7" y="145"/>
                    <a:pt x="7" y="145"/>
                    <a:pt x="7" y="145"/>
                  </a:cubicBezTo>
                  <a:cubicBezTo>
                    <a:pt x="160" y="375"/>
                    <a:pt x="160" y="375"/>
                    <a:pt x="160" y="375"/>
                  </a:cubicBezTo>
                  <a:cubicBezTo>
                    <a:pt x="163" y="371"/>
                    <a:pt x="163" y="371"/>
                    <a:pt x="163" y="371"/>
                  </a:cubicBezTo>
                  <a:cubicBezTo>
                    <a:pt x="164" y="367"/>
                    <a:pt x="164" y="367"/>
                    <a:pt x="164" y="367"/>
                  </a:cubicBezTo>
                  <a:cubicBezTo>
                    <a:pt x="164" y="354"/>
                    <a:pt x="164" y="354"/>
                    <a:pt x="164" y="354"/>
                  </a:cubicBezTo>
                  <a:cubicBezTo>
                    <a:pt x="164" y="340"/>
                    <a:pt x="164" y="340"/>
                    <a:pt x="164" y="340"/>
                  </a:cubicBezTo>
                  <a:cubicBezTo>
                    <a:pt x="164" y="329"/>
                    <a:pt x="164" y="329"/>
                    <a:pt x="164" y="329"/>
                  </a:cubicBezTo>
                  <a:cubicBezTo>
                    <a:pt x="167" y="326"/>
                    <a:pt x="167" y="326"/>
                    <a:pt x="167" y="326"/>
                  </a:cubicBezTo>
                  <a:cubicBezTo>
                    <a:pt x="174" y="324"/>
                    <a:pt x="174" y="324"/>
                    <a:pt x="174" y="324"/>
                  </a:cubicBezTo>
                  <a:cubicBezTo>
                    <a:pt x="176" y="328"/>
                    <a:pt x="176" y="328"/>
                    <a:pt x="176" y="328"/>
                  </a:cubicBezTo>
                  <a:cubicBezTo>
                    <a:pt x="180" y="326"/>
                    <a:pt x="180" y="326"/>
                    <a:pt x="180" y="326"/>
                  </a:cubicBezTo>
                  <a:cubicBezTo>
                    <a:pt x="185" y="330"/>
                    <a:pt x="185" y="330"/>
                    <a:pt x="185" y="330"/>
                  </a:cubicBezTo>
                  <a:cubicBezTo>
                    <a:pt x="188" y="332"/>
                    <a:pt x="188" y="332"/>
                    <a:pt x="188" y="332"/>
                  </a:cubicBezTo>
                  <a:cubicBezTo>
                    <a:pt x="191" y="330"/>
                    <a:pt x="191" y="330"/>
                    <a:pt x="191" y="330"/>
                  </a:cubicBezTo>
                  <a:cubicBezTo>
                    <a:pt x="191" y="330"/>
                    <a:pt x="195" y="316"/>
                    <a:pt x="197" y="312"/>
                  </a:cubicBezTo>
                  <a:cubicBezTo>
                    <a:pt x="198" y="306"/>
                    <a:pt x="202" y="287"/>
                    <a:pt x="202" y="287"/>
                  </a:cubicBezTo>
                  <a:cubicBezTo>
                    <a:pt x="248" y="49"/>
                    <a:pt x="248" y="49"/>
                    <a:pt x="248" y="49"/>
                  </a:cubicBezTo>
                  <a:cubicBezTo>
                    <a:pt x="248" y="49"/>
                    <a:pt x="163" y="31"/>
                    <a:pt x="134" y="24"/>
                  </a:cubicBezTo>
                  <a:cubicBezTo>
                    <a:pt x="111" y="19"/>
                    <a:pt x="42" y="0"/>
                    <a:pt x="42" y="0"/>
                  </a:cubicBezTo>
                  <a:cubicBezTo>
                    <a:pt x="8" y="130"/>
                    <a:pt x="8" y="130"/>
                    <a:pt x="8" y="130"/>
                  </a:cubicBezTo>
                  <a:lnTo>
                    <a:pt x="5" y="131"/>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4" name="Freeform 19"/>
            <p:cNvSpPr>
              <a:spLocks/>
            </p:cNvSpPr>
            <p:nvPr/>
          </p:nvSpPr>
          <p:spPr bwMode="auto">
            <a:xfrm>
              <a:off x="5278001" y="1830900"/>
              <a:ext cx="440161" cy="372704"/>
            </a:xfrm>
            <a:custGeom>
              <a:avLst/>
              <a:gdLst>
                <a:gd name="T0" fmla="*/ 269 w 308"/>
                <a:gd name="T1" fmla="*/ 182 h 261"/>
                <a:gd name="T2" fmla="*/ 270 w 308"/>
                <a:gd name="T3" fmla="*/ 175 h 261"/>
                <a:gd name="T4" fmla="*/ 275 w 308"/>
                <a:gd name="T5" fmla="*/ 171 h 261"/>
                <a:gd name="T6" fmla="*/ 276 w 308"/>
                <a:gd name="T7" fmla="*/ 159 h 261"/>
                <a:gd name="T8" fmla="*/ 274 w 308"/>
                <a:gd name="T9" fmla="*/ 154 h 261"/>
                <a:gd name="T10" fmla="*/ 271 w 308"/>
                <a:gd name="T11" fmla="*/ 153 h 261"/>
                <a:gd name="T12" fmla="*/ 270 w 308"/>
                <a:gd name="T13" fmla="*/ 145 h 261"/>
                <a:gd name="T14" fmla="*/ 277 w 308"/>
                <a:gd name="T15" fmla="*/ 137 h 261"/>
                <a:gd name="T16" fmla="*/ 288 w 308"/>
                <a:gd name="T17" fmla="*/ 125 h 261"/>
                <a:gd name="T18" fmla="*/ 291 w 308"/>
                <a:gd name="T19" fmla="*/ 120 h 261"/>
                <a:gd name="T20" fmla="*/ 297 w 308"/>
                <a:gd name="T21" fmla="*/ 111 h 261"/>
                <a:gd name="T22" fmla="*/ 304 w 308"/>
                <a:gd name="T23" fmla="*/ 104 h 261"/>
                <a:gd name="T24" fmla="*/ 308 w 308"/>
                <a:gd name="T25" fmla="*/ 98 h 261"/>
                <a:gd name="T26" fmla="*/ 307 w 308"/>
                <a:gd name="T27" fmla="*/ 90 h 261"/>
                <a:gd name="T28" fmla="*/ 300 w 308"/>
                <a:gd name="T29" fmla="*/ 83 h 261"/>
                <a:gd name="T30" fmla="*/ 297 w 308"/>
                <a:gd name="T31" fmla="*/ 74 h 261"/>
                <a:gd name="T32" fmla="*/ 220 w 308"/>
                <a:gd name="T33" fmla="*/ 56 h 261"/>
                <a:gd name="T34" fmla="*/ 211 w 308"/>
                <a:gd name="T35" fmla="*/ 56 h 261"/>
                <a:gd name="T36" fmla="*/ 178 w 308"/>
                <a:gd name="T37" fmla="*/ 58 h 261"/>
                <a:gd name="T38" fmla="*/ 172 w 308"/>
                <a:gd name="T39" fmla="*/ 57 h 261"/>
                <a:gd name="T40" fmla="*/ 167 w 308"/>
                <a:gd name="T41" fmla="*/ 58 h 261"/>
                <a:gd name="T42" fmla="*/ 164 w 308"/>
                <a:gd name="T43" fmla="*/ 56 h 261"/>
                <a:gd name="T44" fmla="*/ 156 w 308"/>
                <a:gd name="T45" fmla="*/ 55 h 261"/>
                <a:gd name="T46" fmla="*/ 155 w 308"/>
                <a:gd name="T47" fmla="*/ 52 h 261"/>
                <a:gd name="T48" fmla="*/ 143 w 308"/>
                <a:gd name="T49" fmla="*/ 49 h 261"/>
                <a:gd name="T50" fmla="*/ 136 w 308"/>
                <a:gd name="T51" fmla="*/ 46 h 261"/>
                <a:gd name="T52" fmla="*/ 121 w 308"/>
                <a:gd name="T53" fmla="*/ 49 h 261"/>
                <a:gd name="T54" fmla="*/ 103 w 308"/>
                <a:gd name="T55" fmla="*/ 40 h 261"/>
                <a:gd name="T56" fmla="*/ 99 w 308"/>
                <a:gd name="T57" fmla="*/ 12 h 261"/>
                <a:gd name="T58" fmla="*/ 90 w 308"/>
                <a:gd name="T59" fmla="*/ 10 h 261"/>
                <a:gd name="T60" fmla="*/ 80 w 308"/>
                <a:gd name="T61" fmla="*/ 4 h 261"/>
                <a:gd name="T62" fmla="*/ 70 w 308"/>
                <a:gd name="T63" fmla="*/ 0 h 261"/>
                <a:gd name="T64" fmla="*/ 68 w 308"/>
                <a:gd name="T65" fmla="*/ 13 h 261"/>
                <a:gd name="T66" fmla="*/ 64 w 308"/>
                <a:gd name="T67" fmla="*/ 28 h 261"/>
                <a:gd name="T68" fmla="*/ 60 w 308"/>
                <a:gd name="T69" fmla="*/ 38 h 261"/>
                <a:gd name="T70" fmla="*/ 55 w 308"/>
                <a:gd name="T71" fmla="*/ 50 h 261"/>
                <a:gd name="T72" fmla="*/ 47 w 308"/>
                <a:gd name="T73" fmla="*/ 67 h 261"/>
                <a:gd name="T74" fmla="*/ 35 w 308"/>
                <a:gd name="T75" fmla="*/ 98 h 261"/>
                <a:gd name="T76" fmla="*/ 24 w 308"/>
                <a:gd name="T77" fmla="*/ 120 h 261"/>
                <a:gd name="T78" fmla="*/ 18 w 308"/>
                <a:gd name="T79" fmla="*/ 130 h 261"/>
                <a:gd name="T80" fmla="*/ 14 w 308"/>
                <a:gd name="T81" fmla="*/ 136 h 261"/>
                <a:gd name="T82" fmla="*/ 5 w 308"/>
                <a:gd name="T83" fmla="*/ 148 h 261"/>
                <a:gd name="T84" fmla="*/ 5 w 308"/>
                <a:gd name="T85" fmla="*/ 160 h 261"/>
                <a:gd name="T86" fmla="*/ 5 w 308"/>
                <a:gd name="T87" fmla="*/ 164 h 261"/>
                <a:gd name="T88" fmla="*/ 3 w 308"/>
                <a:gd name="T89" fmla="*/ 169 h 261"/>
                <a:gd name="T90" fmla="*/ 1 w 308"/>
                <a:gd name="T91" fmla="*/ 174 h 261"/>
                <a:gd name="T92" fmla="*/ 0 w 308"/>
                <a:gd name="T93" fmla="*/ 187 h 261"/>
                <a:gd name="T94" fmla="*/ 3 w 308"/>
                <a:gd name="T95" fmla="*/ 193 h 261"/>
                <a:gd name="T96" fmla="*/ 239 w 308"/>
                <a:gd name="T97" fmla="*/ 25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 h="261">
                  <a:moveTo>
                    <a:pt x="251" y="261"/>
                  </a:moveTo>
                  <a:cubicBezTo>
                    <a:pt x="269" y="182"/>
                    <a:pt x="269" y="182"/>
                    <a:pt x="269" y="182"/>
                  </a:cubicBezTo>
                  <a:cubicBezTo>
                    <a:pt x="269" y="177"/>
                    <a:pt x="269" y="177"/>
                    <a:pt x="269" y="177"/>
                  </a:cubicBezTo>
                  <a:cubicBezTo>
                    <a:pt x="270" y="175"/>
                    <a:pt x="270" y="175"/>
                    <a:pt x="270" y="175"/>
                  </a:cubicBezTo>
                  <a:cubicBezTo>
                    <a:pt x="275" y="173"/>
                    <a:pt x="275" y="173"/>
                    <a:pt x="275" y="173"/>
                  </a:cubicBezTo>
                  <a:cubicBezTo>
                    <a:pt x="275" y="171"/>
                    <a:pt x="275" y="171"/>
                    <a:pt x="275" y="171"/>
                  </a:cubicBezTo>
                  <a:cubicBezTo>
                    <a:pt x="276" y="167"/>
                    <a:pt x="276" y="167"/>
                    <a:pt x="276" y="167"/>
                  </a:cubicBezTo>
                  <a:cubicBezTo>
                    <a:pt x="276" y="159"/>
                    <a:pt x="276" y="159"/>
                    <a:pt x="276" y="159"/>
                  </a:cubicBezTo>
                  <a:cubicBezTo>
                    <a:pt x="277" y="157"/>
                    <a:pt x="277" y="157"/>
                    <a:pt x="277" y="157"/>
                  </a:cubicBezTo>
                  <a:cubicBezTo>
                    <a:pt x="274" y="154"/>
                    <a:pt x="274" y="154"/>
                    <a:pt x="274" y="154"/>
                  </a:cubicBezTo>
                  <a:cubicBezTo>
                    <a:pt x="273" y="154"/>
                    <a:pt x="273" y="154"/>
                    <a:pt x="273" y="154"/>
                  </a:cubicBezTo>
                  <a:cubicBezTo>
                    <a:pt x="271" y="153"/>
                    <a:pt x="271" y="153"/>
                    <a:pt x="271" y="153"/>
                  </a:cubicBezTo>
                  <a:cubicBezTo>
                    <a:pt x="269" y="150"/>
                    <a:pt x="269" y="150"/>
                    <a:pt x="269" y="150"/>
                  </a:cubicBezTo>
                  <a:cubicBezTo>
                    <a:pt x="270" y="145"/>
                    <a:pt x="270" y="145"/>
                    <a:pt x="270" y="145"/>
                  </a:cubicBezTo>
                  <a:cubicBezTo>
                    <a:pt x="271" y="142"/>
                    <a:pt x="271" y="142"/>
                    <a:pt x="271" y="142"/>
                  </a:cubicBezTo>
                  <a:cubicBezTo>
                    <a:pt x="277" y="137"/>
                    <a:pt x="277" y="137"/>
                    <a:pt x="277" y="137"/>
                  </a:cubicBezTo>
                  <a:cubicBezTo>
                    <a:pt x="285" y="129"/>
                    <a:pt x="285" y="129"/>
                    <a:pt x="285" y="129"/>
                  </a:cubicBezTo>
                  <a:cubicBezTo>
                    <a:pt x="288" y="125"/>
                    <a:pt x="288" y="125"/>
                    <a:pt x="288" y="125"/>
                  </a:cubicBezTo>
                  <a:cubicBezTo>
                    <a:pt x="289" y="121"/>
                    <a:pt x="289" y="121"/>
                    <a:pt x="289" y="121"/>
                  </a:cubicBezTo>
                  <a:cubicBezTo>
                    <a:pt x="291" y="120"/>
                    <a:pt x="291" y="120"/>
                    <a:pt x="291" y="120"/>
                  </a:cubicBezTo>
                  <a:cubicBezTo>
                    <a:pt x="293" y="115"/>
                    <a:pt x="293" y="115"/>
                    <a:pt x="293" y="115"/>
                  </a:cubicBezTo>
                  <a:cubicBezTo>
                    <a:pt x="297" y="111"/>
                    <a:pt x="297" y="111"/>
                    <a:pt x="297" y="111"/>
                  </a:cubicBezTo>
                  <a:cubicBezTo>
                    <a:pt x="300" y="107"/>
                    <a:pt x="300" y="107"/>
                    <a:pt x="300" y="107"/>
                  </a:cubicBezTo>
                  <a:cubicBezTo>
                    <a:pt x="304" y="104"/>
                    <a:pt x="304" y="104"/>
                    <a:pt x="304" y="104"/>
                  </a:cubicBezTo>
                  <a:cubicBezTo>
                    <a:pt x="305" y="99"/>
                    <a:pt x="305" y="99"/>
                    <a:pt x="305" y="99"/>
                  </a:cubicBezTo>
                  <a:cubicBezTo>
                    <a:pt x="308" y="98"/>
                    <a:pt x="308" y="98"/>
                    <a:pt x="308" y="98"/>
                  </a:cubicBezTo>
                  <a:cubicBezTo>
                    <a:pt x="308" y="94"/>
                    <a:pt x="308" y="94"/>
                    <a:pt x="308" y="94"/>
                  </a:cubicBezTo>
                  <a:cubicBezTo>
                    <a:pt x="307" y="90"/>
                    <a:pt x="307" y="90"/>
                    <a:pt x="307" y="90"/>
                  </a:cubicBezTo>
                  <a:cubicBezTo>
                    <a:pt x="305" y="87"/>
                    <a:pt x="305" y="87"/>
                    <a:pt x="305" y="87"/>
                  </a:cubicBezTo>
                  <a:cubicBezTo>
                    <a:pt x="300" y="83"/>
                    <a:pt x="300" y="83"/>
                    <a:pt x="300" y="83"/>
                  </a:cubicBezTo>
                  <a:cubicBezTo>
                    <a:pt x="297" y="78"/>
                    <a:pt x="297" y="78"/>
                    <a:pt x="297" y="78"/>
                  </a:cubicBezTo>
                  <a:cubicBezTo>
                    <a:pt x="297" y="74"/>
                    <a:pt x="297" y="74"/>
                    <a:pt x="297" y="74"/>
                  </a:cubicBezTo>
                  <a:cubicBezTo>
                    <a:pt x="231" y="57"/>
                    <a:pt x="231" y="57"/>
                    <a:pt x="231" y="57"/>
                  </a:cubicBezTo>
                  <a:cubicBezTo>
                    <a:pt x="220" y="56"/>
                    <a:pt x="220" y="56"/>
                    <a:pt x="220" y="56"/>
                  </a:cubicBezTo>
                  <a:cubicBezTo>
                    <a:pt x="216" y="57"/>
                    <a:pt x="216" y="57"/>
                    <a:pt x="216" y="57"/>
                  </a:cubicBezTo>
                  <a:cubicBezTo>
                    <a:pt x="211" y="56"/>
                    <a:pt x="211" y="56"/>
                    <a:pt x="211" y="56"/>
                  </a:cubicBezTo>
                  <a:cubicBezTo>
                    <a:pt x="207" y="57"/>
                    <a:pt x="207" y="57"/>
                    <a:pt x="207" y="57"/>
                  </a:cubicBezTo>
                  <a:cubicBezTo>
                    <a:pt x="178" y="58"/>
                    <a:pt x="178" y="58"/>
                    <a:pt x="178" y="58"/>
                  </a:cubicBezTo>
                  <a:cubicBezTo>
                    <a:pt x="175" y="56"/>
                    <a:pt x="175" y="56"/>
                    <a:pt x="175" y="56"/>
                  </a:cubicBezTo>
                  <a:cubicBezTo>
                    <a:pt x="172" y="57"/>
                    <a:pt x="172" y="57"/>
                    <a:pt x="172" y="57"/>
                  </a:cubicBezTo>
                  <a:cubicBezTo>
                    <a:pt x="169" y="58"/>
                    <a:pt x="169" y="58"/>
                    <a:pt x="169" y="58"/>
                  </a:cubicBezTo>
                  <a:cubicBezTo>
                    <a:pt x="167" y="58"/>
                    <a:pt x="167" y="58"/>
                    <a:pt x="167" y="58"/>
                  </a:cubicBezTo>
                  <a:cubicBezTo>
                    <a:pt x="164" y="57"/>
                    <a:pt x="164" y="57"/>
                    <a:pt x="164" y="57"/>
                  </a:cubicBezTo>
                  <a:cubicBezTo>
                    <a:pt x="164" y="56"/>
                    <a:pt x="164" y="56"/>
                    <a:pt x="164" y="56"/>
                  </a:cubicBezTo>
                  <a:cubicBezTo>
                    <a:pt x="159" y="56"/>
                    <a:pt x="159" y="56"/>
                    <a:pt x="159" y="56"/>
                  </a:cubicBezTo>
                  <a:cubicBezTo>
                    <a:pt x="156" y="55"/>
                    <a:pt x="156" y="55"/>
                    <a:pt x="156" y="55"/>
                  </a:cubicBezTo>
                  <a:cubicBezTo>
                    <a:pt x="155" y="53"/>
                    <a:pt x="155" y="53"/>
                    <a:pt x="155" y="53"/>
                  </a:cubicBezTo>
                  <a:cubicBezTo>
                    <a:pt x="155" y="52"/>
                    <a:pt x="155" y="52"/>
                    <a:pt x="155" y="52"/>
                  </a:cubicBezTo>
                  <a:cubicBezTo>
                    <a:pt x="151" y="51"/>
                    <a:pt x="151" y="51"/>
                    <a:pt x="151" y="51"/>
                  </a:cubicBezTo>
                  <a:cubicBezTo>
                    <a:pt x="143" y="49"/>
                    <a:pt x="143" y="49"/>
                    <a:pt x="143" y="49"/>
                  </a:cubicBezTo>
                  <a:cubicBezTo>
                    <a:pt x="138" y="47"/>
                    <a:pt x="138" y="47"/>
                    <a:pt x="138" y="47"/>
                  </a:cubicBezTo>
                  <a:cubicBezTo>
                    <a:pt x="136" y="46"/>
                    <a:pt x="136" y="46"/>
                    <a:pt x="136" y="46"/>
                  </a:cubicBezTo>
                  <a:cubicBezTo>
                    <a:pt x="130" y="47"/>
                    <a:pt x="130" y="47"/>
                    <a:pt x="130" y="47"/>
                  </a:cubicBezTo>
                  <a:cubicBezTo>
                    <a:pt x="121" y="49"/>
                    <a:pt x="121" y="49"/>
                    <a:pt x="121" y="49"/>
                  </a:cubicBezTo>
                  <a:cubicBezTo>
                    <a:pt x="110" y="46"/>
                    <a:pt x="110" y="46"/>
                    <a:pt x="110" y="46"/>
                  </a:cubicBezTo>
                  <a:cubicBezTo>
                    <a:pt x="103" y="40"/>
                    <a:pt x="103" y="40"/>
                    <a:pt x="103" y="40"/>
                  </a:cubicBezTo>
                  <a:cubicBezTo>
                    <a:pt x="103" y="40"/>
                    <a:pt x="106" y="33"/>
                    <a:pt x="105" y="24"/>
                  </a:cubicBezTo>
                  <a:cubicBezTo>
                    <a:pt x="104" y="14"/>
                    <a:pt x="99" y="12"/>
                    <a:pt x="99" y="12"/>
                  </a:cubicBezTo>
                  <a:cubicBezTo>
                    <a:pt x="94" y="12"/>
                    <a:pt x="94" y="12"/>
                    <a:pt x="94" y="12"/>
                  </a:cubicBezTo>
                  <a:cubicBezTo>
                    <a:pt x="90" y="10"/>
                    <a:pt x="90" y="10"/>
                    <a:pt x="90" y="10"/>
                  </a:cubicBezTo>
                  <a:cubicBezTo>
                    <a:pt x="90" y="10"/>
                    <a:pt x="90" y="4"/>
                    <a:pt x="85" y="4"/>
                  </a:cubicBezTo>
                  <a:cubicBezTo>
                    <a:pt x="80" y="4"/>
                    <a:pt x="80" y="4"/>
                    <a:pt x="80" y="4"/>
                  </a:cubicBezTo>
                  <a:cubicBezTo>
                    <a:pt x="74" y="3"/>
                    <a:pt x="74" y="3"/>
                    <a:pt x="74" y="3"/>
                  </a:cubicBezTo>
                  <a:cubicBezTo>
                    <a:pt x="70" y="0"/>
                    <a:pt x="70" y="0"/>
                    <a:pt x="70" y="0"/>
                  </a:cubicBezTo>
                  <a:cubicBezTo>
                    <a:pt x="70" y="7"/>
                    <a:pt x="70" y="7"/>
                    <a:pt x="70" y="7"/>
                  </a:cubicBezTo>
                  <a:cubicBezTo>
                    <a:pt x="68" y="13"/>
                    <a:pt x="68" y="13"/>
                    <a:pt x="68" y="13"/>
                  </a:cubicBezTo>
                  <a:cubicBezTo>
                    <a:pt x="63" y="22"/>
                    <a:pt x="63" y="22"/>
                    <a:pt x="63" y="22"/>
                  </a:cubicBezTo>
                  <a:cubicBezTo>
                    <a:pt x="64" y="28"/>
                    <a:pt x="64" y="28"/>
                    <a:pt x="64" y="28"/>
                  </a:cubicBezTo>
                  <a:cubicBezTo>
                    <a:pt x="63" y="33"/>
                    <a:pt x="63" y="33"/>
                    <a:pt x="63" y="33"/>
                  </a:cubicBezTo>
                  <a:cubicBezTo>
                    <a:pt x="60" y="38"/>
                    <a:pt x="60" y="38"/>
                    <a:pt x="60" y="38"/>
                  </a:cubicBezTo>
                  <a:cubicBezTo>
                    <a:pt x="58" y="43"/>
                    <a:pt x="58" y="43"/>
                    <a:pt x="58" y="43"/>
                  </a:cubicBezTo>
                  <a:cubicBezTo>
                    <a:pt x="55" y="50"/>
                    <a:pt x="55" y="50"/>
                    <a:pt x="55" y="50"/>
                  </a:cubicBezTo>
                  <a:cubicBezTo>
                    <a:pt x="53" y="55"/>
                    <a:pt x="53" y="55"/>
                    <a:pt x="53" y="55"/>
                  </a:cubicBezTo>
                  <a:cubicBezTo>
                    <a:pt x="47" y="67"/>
                    <a:pt x="47" y="67"/>
                    <a:pt x="47" y="67"/>
                  </a:cubicBezTo>
                  <a:cubicBezTo>
                    <a:pt x="40" y="85"/>
                    <a:pt x="40" y="85"/>
                    <a:pt x="40" y="85"/>
                  </a:cubicBezTo>
                  <a:cubicBezTo>
                    <a:pt x="35" y="98"/>
                    <a:pt x="35" y="98"/>
                    <a:pt x="35" y="98"/>
                  </a:cubicBezTo>
                  <a:cubicBezTo>
                    <a:pt x="30" y="111"/>
                    <a:pt x="30" y="111"/>
                    <a:pt x="30" y="111"/>
                  </a:cubicBezTo>
                  <a:cubicBezTo>
                    <a:pt x="24" y="120"/>
                    <a:pt x="24" y="120"/>
                    <a:pt x="24" y="120"/>
                  </a:cubicBezTo>
                  <a:cubicBezTo>
                    <a:pt x="22" y="124"/>
                    <a:pt x="22" y="124"/>
                    <a:pt x="22" y="124"/>
                  </a:cubicBezTo>
                  <a:cubicBezTo>
                    <a:pt x="18" y="130"/>
                    <a:pt x="18" y="130"/>
                    <a:pt x="18" y="130"/>
                  </a:cubicBezTo>
                  <a:cubicBezTo>
                    <a:pt x="15" y="133"/>
                    <a:pt x="15" y="133"/>
                    <a:pt x="15" y="133"/>
                  </a:cubicBezTo>
                  <a:cubicBezTo>
                    <a:pt x="14" y="136"/>
                    <a:pt x="14" y="136"/>
                    <a:pt x="14" y="136"/>
                  </a:cubicBezTo>
                  <a:cubicBezTo>
                    <a:pt x="11" y="141"/>
                    <a:pt x="11" y="141"/>
                    <a:pt x="11" y="141"/>
                  </a:cubicBezTo>
                  <a:cubicBezTo>
                    <a:pt x="5" y="148"/>
                    <a:pt x="5" y="148"/>
                    <a:pt x="5" y="148"/>
                  </a:cubicBezTo>
                  <a:cubicBezTo>
                    <a:pt x="3" y="152"/>
                    <a:pt x="3" y="152"/>
                    <a:pt x="3" y="152"/>
                  </a:cubicBezTo>
                  <a:cubicBezTo>
                    <a:pt x="5" y="160"/>
                    <a:pt x="5" y="160"/>
                    <a:pt x="5" y="160"/>
                  </a:cubicBezTo>
                  <a:cubicBezTo>
                    <a:pt x="5" y="162"/>
                    <a:pt x="5" y="162"/>
                    <a:pt x="5" y="162"/>
                  </a:cubicBezTo>
                  <a:cubicBezTo>
                    <a:pt x="5" y="164"/>
                    <a:pt x="5" y="164"/>
                    <a:pt x="5" y="164"/>
                  </a:cubicBezTo>
                  <a:cubicBezTo>
                    <a:pt x="4" y="165"/>
                    <a:pt x="4" y="165"/>
                    <a:pt x="4" y="165"/>
                  </a:cubicBezTo>
                  <a:cubicBezTo>
                    <a:pt x="3" y="169"/>
                    <a:pt x="3" y="169"/>
                    <a:pt x="3" y="169"/>
                  </a:cubicBezTo>
                  <a:cubicBezTo>
                    <a:pt x="1" y="170"/>
                    <a:pt x="1" y="170"/>
                    <a:pt x="1" y="170"/>
                  </a:cubicBezTo>
                  <a:cubicBezTo>
                    <a:pt x="1" y="174"/>
                    <a:pt x="1" y="174"/>
                    <a:pt x="1" y="174"/>
                  </a:cubicBezTo>
                  <a:cubicBezTo>
                    <a:pt x="0" y="182"/>
                    <a:pt x="0" y="182"/>
                    <a:pt x="0" y="182"/>
                  </a:cubicBezTo>
                  <a:cubicBezTo>
                    <a:pt x="0" y="187"/>
                    <a:pt x="0" y="187"/>
                    <a:pt x="0" y="187"/>
                  </a:cubicBezTo>
                  <a:cubicBezTo>
                    <a:pt x="2" y="190"/>
                    <a:pt x="2" y="190"/>
                    <a:pt x="2" y="190"/>
                  </a:cubicBezTo>
                  <a:cubicBezTo>
                    <a:pt x="3" y="193"/>
                    <a:pt x="3" y="193"/>
                    <a:pt x="3" y="193"/>
                  </a:cubicBezTo>
                  <a:cubicBezTo>
                    <a:pt x="147" y="234"/>
                    <a:pt x="147" y="234"/>
                    <a:pt x="147" y="234"/>
                  </a:cubicBezTo>
                  <a:cubicBezTo>
                    <a:pt x="147" y="234"/>
                    <a:pt x="216" y="253"/>
                    <a:pt x="239" y="258"/>
                  </a:cubicBezTo>
                  <a:cubicBezTo>
                    <a:pt x="242" y="259"/>
                    <a:pt x="246" y="260"/>
                    <a:pt x="251" y="261"/>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5" name="Freeform 20"/>
            <p:cNvSpPr>
              <a:spLocks/>
            </p:cNvSpPr>
            <p:nvPr/>
          </p:nvSpPr>
          <p:spPr bwMode="auto">
            <a:xfrm>
              <a:off x="5637212" y="1731400"/>
              <a:ext cx="325483" cy="532915"/>
            </a:xfrm>
            <a:custGeom>
              <a:avLst/>
              <a:gdLst>
                <a:gd name="T0" fmla="*/ 46 w 228"/>
                <a:gd name="T1" fmla="*/ 143 h 373"/>
                <a:gd name="T2" fmla="*/ 49 w 228"/>
                <a:gd name="T3" fmla="*/ 152 h 373"/>
                <a:gd name="T4" fmla="*/ 56 w 228"/>
                <a:gd name="T5" fmla="*/ 159 h 373"/>
                <a:gd name="T6" fmla="*/ 57 w 228"/>
                <a:gd name="T7" fmla="*/ 167 h 373"/>
                <a:gd name="T8" fmla="*/ 53 w 228"/>
                <a:gd name="T9" fmla="*/ 173 h 373"/>
                <a:gd name="T10" fmla="*/ 46 w 228"/>
                <a:gd name="T11" fmla="*/ 180 h 373"/>
                <a:gd name="T12" fmla="*/ 40 w 228"/>
                <a:gd name="T13" fmla="*/ 189 h 373"/>
                <a:gd name="T14" fmla="*/ 37 w 228"/>
                <a:gd name="T15" fmla="*/ 194 h 373"/>
                <a:gd name="T16" fmla="*/ 26 w 228"/>
                <a:gd name="T17" fmla="*/ 206 h 373"/>
                <a:gd name="T18" fmla="*/ 19 w 228"/>
                <a:gd name="T19" fmla="*/ 214 h 373"/>
                <a:gd name="T20" fmla="*/ 20 w 228"/>
                <a:gd name="T21" fmla="*/ 222 h 373"/>
                <a:gd name="T22" fmla="*/ 23 w 228"/>
                <a:gd name="T23" fmla="*/ 223 h 373"/>
                <a:gd name="T24" fmla="*/ 25 w 228"/>
                <a:gd name="T25" fmla="*/ 228 h 373"/>
                <a:gd name="T26" fmla="*/ 24 w 228"/>
                <a:gd name="T27" fmla="*/ 240 h 373"/>
                <a:gd name="T28" fmla="*/ 19 w 228"/>
                <a:gd name="T29" fmla="*/ 244 h 373"/>
                <a:gd name="T30" fmla="*/ 18 w 228"/>
                <a:gd name="T31" fmla="*/ 251 h 373"/>
                <a:gd name="T32" fmla="*/ 102 w 228"/>
                <a:gd name="T33" fmla="*/ 352 h 373"/>
                <a:gd name="T34" fmla="*/ 228 w 228"/>
                <a:gd name="T35" fmla="*/ 256 h 373"/>
                <a:gd name="T36" fmla="*/ 224 w 228"/>
                <a:gd name="T37" fmla="*/ 252 h 373"/>
                <a:gd name="T38" fmla="*/ 223 w 228"/>
                <a:gd name="T39" fmla="*/ 247 h 373"/>
                <a:gd name="T40" fmla="*/ 218 w 228"/>
                <a:gd name="T41" fmla="*/ 241 h 373"/>
                <a:gd name="T42" fmla="*/ 213 w 228"/>
                <a:gd name="T43" fmla="*/ 246 h 373"/>
                <a:gd name="T44" fmla="*/ 202 w 228"/>
                <a:gd name="T45" fmla="*/ 248 h 373"/>
                <a:gd name="T46" fmla="*/ 189 w 228"/>
                <a:gd name="T47" fmla="*/ 245 h 373"/>
                <a:gd name="T48" fmla="*/ 184 w 228"/>
                <a:gd name="T49" fmla="*/ 247 h 373"/>
                <a:gd name="T50" fmla="*/ 179 w 228"/>
                <a:gd name="T51" fmla="*/ 247 h 373"/>
                <a:gd name="T52" fmla="*/ 171 w 228"/>
                <a:gd name="T53" fmla="*/ 244 h 373"/>
                <a:gd name="T54" fmla="*/ 168 w 228"/>
                <a:gd name="T55" fmla="*/ 247 h 373"/>
                <a:gd name="T56" fmla="*/ 164 w 228"/>
                <a:gd name="T57" fmla="*/ 249 h 373"/>
                <a:gd name="T58" fmla="*/ 162 w 228"/>
                <a:gd name="T59" fmla="*/ 242 h 373"/>
                <a:gd name="T60" fmla="*/ 160 w 228"/>
                <a:gd name="T61" fmla="*/ 232 h 373"/>
                <a:gd name="T62" fmla="*/ 156 w 228"/>
                <a:gd name="T63" fmla="*/ 226 h 373"/>
                <a:gd name="T64" fmla="*/ 149 w 228"/>
                <a:gd name="T65" fmla="*/ 220 h 373"/>
                <a:gd name="T66" fmla="*/ 149 w 228"/>
                <a:gd name="T67" fmla="*/ 213 h 373"/>
                <a:gd name="T68" fmla="*/ 145 w 228"/>
                <a:gd name="T69" fmla="*/ 204 h 373"/>
                <a:gd name="T70" fmla="*/ 145 w 228"/>
                <a:gd name="T71" fmla="*/ 195 h 373"/>
                <a:gd name="T72" fmla="*/ 142 w 228"/>
                <a:gd name="T73" fmla="*/ 183 h 373"/>
                <a:gd name="T74" fmla="*/ 139 w 228"/>
                <a:gd name="T75" fmla="*/ 179 h 373"/>
                <a:gd name="T76" fmla="*/ 133 w 228"/>
                <a:gd name="T77" fmla="*/ 182 h 373"/>
                <a:gd name="T78" fmla="*/ 127 w 228"/>
                <a:gd name="T79" fmla="*/ 186 h 373"/>
                <a:gd name="T80" fmla="*/ 125 w 228"/>
                <a:gd name="T81" fmla="*/ 183 h 373"/>
                <a:gd name="T82" fmla="*/ 119 w 228"/>
                <a:gd name="T83" fmla="*/ 179 h 373"/>
                <a:gd name="T84" fmla="*/ 125 w 228"/>
                <a:gd name="T85" fmla="*/ 168 h 373"/>
                <a:gd name="T86" fmla="*/ 129 w 228"/>
                <a:gd name="T87" fmla="*/ 166 h 373"/>
                <a:gd name="T88" fmla="*/ 128 w 228"/>
                <a:gd name="T89" fmla="*/ 154 h 373"/>
                <a:gd name="T90" fmla="*/ 134 w 228"/>
                <a:gd name="T91" fmla="*/ 141 h 373"/>
                <a:gd name="T92" fmla="*/ 137 w 228"/>
                <a:gd name="T93" fmla="*/ 131 h 373"/>
                <a:gd name="T94" fmla="*/ 128 w 228"/>
                <a:gd name="T95" fmla="*/ 128 h 373"/>
                <a:gd name="T96" fmla="*/ 123 w 228"/>
                <a:gd name="T97" fmla="*/ 118 h 373"/>
                <a:gd name="T98" fmla="*/ 119 w 228"/>
                <a:gd name="T99" fmla="*/ 106 h 373"/>
                <a:gd name="T100" fmla="*/ 109 w 228"/>
                <a:gd name="T101" fmla="*/ 93 h 373"/>
                <a:gd name="T102" fmla="*/ 104 w 228"/>
                <a:gd name="T103" fmla="*/ 82 h 373"/>
                <a:gd name="T104" fmla="*/ 101 w 228"/>
                <a:gd name="T105" fmla="*/ 76 h 373"/>
                <a:gd name="T106" fmla="*/ 101 w 228"/>
                <a:gd name="T107" fmla="*/ 69 h 373"/>
                <a:gd name="T108" fmla="*/ 97 w 228"/>
                <a:gd name="T109" fmla="*/ 62 h 373"/>
                <a:gd name="T110" fmla="*/ 98 w 228"/>
                <a:gd name="T111" fmla="*/ 48 h 373"/>
                <a:gd name="T112" fmla="*/ 104 w 228"/>
                <a:gd name="T113" fmla="*/ 25 h 373"/>
                <a:gd name="T114" fmla="*/ 108 w 228"/>
                <a:gd name="T115" fmla="*/ 8 h 373"/>
                <a:gd name="T116" fmla="*/ 47 w 228"/>
                <a:gd name="T117" fmla="*/ 12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8" h="373">
                  <a:moveTo>
                    <a:pt x="48" y="132"/>
                  </a:moveTo>
                  <a:cubicBezTo>
                    <a:pt x="48" y="138"/>
                    <a:pt x="46" y="143"/>
                    <a:pt x="46" y="143"/>
                  </a:cubicBezTo>
                  <a:cubicBezTo>
                    <a:pt x="46" y="147"/>
                    <a:pt x="46" y="147"/>
                    <a:pt x="46" y="147"/>
                  </a:cubicBezTo>
                  <a:cubicBezTo>
                    <a:pt x="49" y="152"/>
                    <a:pt x="49" y="152"/>
                    <a:pt x="49" y="152"/>
                  </a:cubicBezTo>
                  <a:cubicBezTo>
                    <a:pt x="54" y="156"/>
                    <a:pt x="54" y="156"/>
                    <a:pt x="54" y="156"/>
                  </a:cubicBezTo>
                  <a:cubicBezTo>
                    <a:pt x="56" y="159"/>
                    <a:pt x="56" y="159"/>
                    <a:pt x="56" y="159"/>
                  </a:cubicBezTo>
                  <a:cubicBezTo>
                    <a:pt x="57" y="163"/>
                    <a:pt x="57" y="163"/>
                    <a:pt x="57" y="163"/>
                  </a:cubicBezTo>
                  <a:cubicBezTo>
                    <a:pt x="57" y="167"/>
                    <a:pt x="57" y="167"/>
                    <a:pt x="57" y="167"/>
                  </a:cubicBezTo>
                  <a:cubicBezTo>
                    <a:pt x="54" y="168"/>
                    <a:pt x="54" y="168"/>
                    <a:pt x="54" y="168"/>
                  </a:cubicBezTo>
                  <a:cubicBezTo>
                    <a:pt x="53" y="173"/>
                    <a:pt x="53" y="173"/>
                    <a:pt x="53" y="173"/>
                  </a:cubicBezTo>
                  <a:cubicBezTo>
                    <a:pt x="49" y="176"/>
                    <a:pt x="49" y="176"/>
                    <a:pt x="49" y="176"/>
                  </a:cubicBezTo>
                  <a:cubicBezTo>
                    <a:pt x="46" y="180"/>
                    <a:pt x="46" y="180"/>
                    <a:pt x="46" y="180"/>
                  </a:cubicBezTo>
                  <a:cubicBezTo>
                    <a:pt x="42" y="184"/>
                    <a:pt x="42" y="184"/>
                    <a:pt x="42" y="184"/>
                  </a:cubicBezTo>
                  <a:cubicBezTo>
                    <a:pt x="40" y="189"/>
                    <a:pt x="40" y="189"/>
                    <a:pt x="40" y="189"/>
                  </a:cubicBezTo>
                  <a:cubicBezTo>
                    <a:pt x="38" y="190"/>
                    <a:pt x="38" y="190"/>
                    <a:pt x="38" y="190"/>
                  </a:cubicBezTo>
                  <a:cubicBezTo>
                    <a:pt x="37" y="194"/>
                    <a:pt x="37" y="194"/>
                    <a:pt x="37" y="194"/>
                  </a:cubicBezTo>
                  <a:cubicBezTo>
                    <a:pt x="34" y="198"/>
                    <a:pt x="34" y="198"/>
                    <a:pt x="34" y="198"/>
                  </a:cubicBezTo>
                  <a:cubicBezTo>
                    <a:pt x="26" y="206"/>
                    <a:pt x="26" y="206"/>
                    <a:pt x="26" y="206"/>
                  </a:cubicBezTo>
                  <a:cubicBezTo>
                    <a:pt x="20" y="211"/>
                    <a:pt x="20" y="211"/>
                    <a:pt x="20" y="211"/>
                  </a:cubicBezTo>
                  <a:cubicBezTo>
                    <a:pt x="19" y="214"/>
                    <a:pt x="19" y="214"/>
                    <a:pt x="19" y="214"/>
                  </a:cubicBezTo>
                  <a:cubicBezTo>
                    <a:pt x="18" y="219"/>
                    <a:pt x="18" y="219"/>
                    <a:pt x="18" y="219"/>
                  </a:cubicBezTo>
                  <a:cubicBezTo>
                    <a:pt x="20" y="222"/>
                    <a:pt x="20" y="222"/>
                    <a:pt x="20" y="222"/>
                  </a:cubicBezTo>
                  <a:cubicBezTo>
                    <a:pt x="22" y="223"/>
                    <a:pt x="22" y="223"/>
                    <a:pt x="22" y="223"/>
                  </a:cubicBezTo>
                  <a:cubicBezTo>
                    <a:pt x="23" y="223"/>
                    <a:pt x="23" y="223"/>
                    <a:pt x="23" y="223"/>
                  </a:cubicBezTo>
                  <a:cubicBezTo>
                    <a:pt x="26" y="226"/>
                    <a:pt x="26" y="226"/>
                    <a:pt x="26" y="226"/>
                  </a:cubicBezTo>
                  <a:cubicBezTo>
                    <a:pt x="25" y="228"/>
                    <a:pt x="25" y="228"/>
                    <a:pt x="25" y="228"/>
                  </a:cubicBezTo>
                  <a:cubicBezTo>
                    <a:pt x="25" y="236"/>
                    <a:pt x="25" y="236"/>
                    <a:pt x="25" y="236"/>
                  </a:cubicBezTo>
                  <a:cubicBezTo>
                    <a:pt x="24" y="240"/>
                    <a:pt x="24" y="240"/>
                    <a:pt x="24" y="240"/>
                  </a:cubicBezTo>
                  <a:cubicBezTo>
                    <a:pt x="24" y="242"/>
                    <a:pt x="24" y="242"/>
                    <a:pt x="24" y="242"/>
                  </a:cubicBezTo>
                  <a:cubicBezTo>
                    <a:pt x="19" y="244"/>
                    <a:pt x="19" y="244"/>
                    <a:pt x="19" y="244"/>
                  </a:cubicBezTo>
                  <a:cubicBezTo>
                    <a:pt x="18" y="246"/>
                    <a:pt x="18" y="246"/>
                    <a:pt x="18" y="246"/>
                  </a:cubicBezTo>
                  <a:cubicBezTo>
                    <a:pt x="18" y="251"/>
                    <a:pt x="18" y="251"/>
                    <a:pt x="18" y="251"/>
                  </a:cubicBezTo>
                  <a:cubicBezTo>
                    <a:pt x="0" y="330"/>
                    <a:pt x="0" y="330"/>
                    <a:pt x="0" y="330"/>
                  </a:cubicBezTo>
                  <a:cubicBezTo>
                    <a:pt x="35" y="338"/>
                    <a:pt x="102" y="352"/>
                    <a:pt x="102" y="352"/>
                  </a:cubicBezTo>
                  <a:cubicBezTo>
                    <a:pt x="208" y="373"/>
                    <a:pt x="208" y="373"/>
                    <a:pt x="208" y="373"/>
                  </a:cubicBezTo>
                  <a:cubicBezTo>
                    <a:pt x="228" y="256"/>
                    <a:pt x="228" y="256"/>
                    <a:pt x="228" y="256"/>
                  </a:cubicBezTo>
                  <a:cubicBezTo>
                    <a:pt x="226" y="254"/>
                    <a:pt x="226" y="254"/>
                    <a:pt x="226" y="254"/>
                  </a:cubicBezTo>
                  <a:cubicBezTo>
                    <a:pt x="224" y="252"/>
                    <a:pt x="224" y="252"/>
                    <a:pt x="224" y="252"/>
                  </a:cubicBezTo>
                  <a:cubicBezTo>
                    <a:pt x="224" y="251"/>
                    <a:pt x="224" y="251"/>
                    <a:pt x="224" y="251"/>
                  </a:cubicBezTo>
                  <a:cubicBezTo>
                    <a:pt x="223" y="247"/>
                    <a:pt x="223" y="247"/>
                    <a:pt x="223" y="247"/>
                  </a:cubicBezTo>
                  <a:cubicBezTo>
                    <a:pt x="221" y="244"/>
                    <a:pt x="221" y="244"/>
                    <a:pt x="221" y="244"/>
                  </a:cubicBezTo>
                  <a:cubicBezTo>
                    <a:pt x="218" y="241"/>
                    <a:pt x="218" y="241"/>
                    <a:pt x="218" y="241"/>
                  </a:cubicBezTo>
                  <a:cubicBezTo>
                    <a:pt x="214" y="241"/>
                    <a:pt x="214" y="241"/>
                    <a:pt x="214" y="241"/>
                  </a:cubicBezTo>
                  <a:cubicBezTo>
                    <a:pt x="213" y="246"/>
                    <a:pt x="213" y="246"/>
                    <a:pt x="213" y="246"/>
                  </a:cubicBezTo>
                  <a:cubicBezTo>
                    <a:pt x="212" y="249"/>
                    <a:pt x="212" y="249"/>
                    <a:pt x="212" y="249"/>
                  </a:cubicBezTo>
                  <a:cubicBezTo>
                    <a:pt x="202" y="248"/>
                    <a:pt x="202" y="248"/>
                    <a:pt x="202" y="248"/>
                  </a:cubicBezTo>
                  <a:cubicBezTo>
                    <a:pt x="197" y="246"/>
                    <a:pt x="197" y="246"/>
                    <a:pt x="197" y="246"/>
                  </a:cubicBezTo>
                  <a:cubicBezTo>
                    <a:pt x="189" y="245"/>
                    <a:pt x="189" y="245"/>
                    <a:pt x="189" y="245"/>
                  </a:cubicBezTo>
                  <a:cubicBezTo>
                    <a:pt x="185" y="245"/>
                    <a:pt x="185" y="245"/>
                    <a:pt x="185" y="245"/>
                  </a:cubicBezTo>
                  <a:cubicBezTo>
                    <a:pt x="184" y="247"/>
                    <a:pt x="184" y="247"/>
                    <a:pt x="184" y="247"/>
                  </a:cubicBezTo>
                  <a:cubicBezTo>
                    <a:pt x="184" y="249"/>
                    <a:pt x="184" y="249"/>
                    <a:pt x="184" y="249"/>
                  </a:cubicBezTo>
                  <a:cubicBezTo>
                    <a:pt x="179" y="247"/>
                    <a:pt x="179" y="247"/>
                    <a:pt x="179" y="247"/>
                  </a:cubicBezTo>
                  <a:cubicBezTo>
                    <a:pt x="174" y="244"/>
                    <a:pt x="174" y="244"/>
                    <a:pt x="174" y="244"/>
                  </a:cubicBezTo>
                  <a:cubicBezTo>
                    <a:pt x="171" y="244"/>
                    <a:pt x="171" y="244"/>
                    <a:pt x="171" y="244"/>
                  </a:cubicBezTo>
                  <a:cubicBezTo>
                    <a:pt x="169" y="244"/>
                    <a:pt x="169" y="244"/>
                    <a:pt x="169" y="244"/>
                  </a:cubicBezTo>
                  <a:cubicBezTo>
                    <a:pt x="168" y="247"/>
                    <a:pt x="168" y="247"/>
                    <a:pt x="168" y="247"/>
                  </a:cubicBezTo>
                  <a:cubicBezTo>
                    <a:pt x="168" y="249"/>
                    <a:pt x="168" y="249"/>
                    <a:pt x="168" y="249"/>
                  </a:cubicBezTo>
                  <a:cubicBezTo>
                    <a:pt x="164" y="249"/>
                    <a:pt x="164" y="249"/>
                    <a:pt x="164" y="249"/>
                  </a:cubicBezTo>
                  <a:cubicBezTo>
                    <a:pt x="162" y="245"/>
                    <a:pt x="162" y="245"/>
                    <a:pt x="162" y="245"/>
                  </a:cubicBezTo>
                  <a:cubicBezTo>
                    <a:pt x="162" y="242"/>
                    <a:pt x="162" y="242"/>
                    <a:pt x="162" y="242"/>
                  </a:cubicBezTo>
                  <a:cubicBezTo>
                    <a:pt x="162" y="238"/>
                    <a:pt x="162" y="238"/>
                    <a:pt x="162" y="238"/>
                  </a:cubicBezTo>
                  <a:cubicBezTo>
                    <a:pt x="160" y="232"/>
                    <a:pt x="160" y="232"/>
                    <a:pt x="160" y="232"/>
                  </a:cubicBezTo>
                  <a:cubicBezTo>
                    <a:pt x="160" y="226"/>
                    <a:pt x="160" y="226"/>
                    <a:pt x="160" y="226"/>
                  </a:cubicBezTo>
                  <a:cubicBezTo>
                    <a:pt x="156" y="226"/>
                    <a:pt x="156" y="226"/>
                    <a:pt x="156" y="226"/>
                  </a:cubicBezTo>
                  <a:cubicBezTo>
                    <a:pt x="151" y="223"/>
                    <a:pt x="151" y="223"/>
                    <a:pt x="151" y="223"/>
                  </a:cubicBezTo>
                  <a:cubicBezTo>
                    <a:pt x="149" y="220"/>
                    <a:pt x="149" y="220"/>
                    <a:pt x="149" y="220"/>
                  </a:cubicBezTo>
                  <a:cubicBezTo>
                    <a:pt x="149" y="218"/>
                    <a:pt x="149" y="218"/>
                    <a:pt x="149" y="218"/>
                  </a:cubicBezTo>
                  <a:cubicBezTo>
                    <a:pt x="149" y="213"/>
                    <a:pt x="149" y="213"/>
                    <a:pt x="149" y="213"/>
                  </a:cubicBezTo>
                  <a:cubicBezTo>
                    <a:pt x="149" y="208"/>
                    <a:pt x="149" y="208"/>
                    <a:pt x="149" y="208"/>
                  </a:cubicBezTo>
                  <a:cubicBezTo>
                    <a:pt x="145" y="204"/>
                    <a:pt x="145" y="204"/>
                    <a:pt x="145" y="204"/>
                  </a:cubicBezTo>
                  <a:cubicBezTo>
                    <a:pt x="145" y="201"/>
                    <a:pt x="145" y="201"/>
                    <a:pt x="145" y="201"/>
                  </a:cubicBezTo>
                  <a:cubicBezTo>
                    <a:pt x="145" y="195"/>
                    <a:pt x="145" y="195"/>
                    <a:pt x="145" y="195"/>
                  </a:cubicBezTo>
                  <a:cubicBezTo>
                    <a:pt x="144" y="187"/>
                    <a:pt x="144" y="187"/>
                    <a:pt x="144" y="187"/>
                  </a:cubicBezTo>
                  <a:cubicBezTo>
                    <a:pt x="142" y="183"/>
                    <a:pt x="142" y="183"/>
                    <a:pt x="142" y="183"/>
                  </a:cubicBezTo>
                  <a:cubicBezTo>
                    <a:pt x="141" y="179"/>
                    <a:pt x="141" y="179"/>
                    <a:pt x="141" y="179"/>
                  </a:cubicBezTo>
                  <a:cubicBezTo>
                    <a:pt x="139" y="179"/>
                    <a:pt x="139" y="179"/>
                    <a:pt x="139" y="179"/>
                  </a:cubicBezTo>
                  <a:cubicBezTo>
                    <a:pt x="135" y="182"/>
                    <a:pt x="135" y="182"/>
                    <a:pt x="135" y="182"/>
                  </a:cubicBezTo>
                  <a:cubicBezTo>
                    <a:pt x="133" y="182"/>
                    <a:pt x="133" y="182"/>
                    <a:pt x="133" y="182"/>
                  </a:cubicBezTo>
                  <a:cubicBezTo>
                    <a:pt x="130" y="183"/>
                    <a:pt x="130" y="183"/>
                    <a:pt x="130" y="183"/>
                  </a:cubicBezTo>
                  <a:cubicBezTo>
                    <a:pt x="127" y="186"/>
                    <a:pt x="127" y="186"/>
                    <a:pt x="127" y="186"/>
                  </a:cubicBezTo>
                  <a:cubicBezTo>
                    <a:pt x="125" y="186"/>
                    <a:pt x="125" y="186"/>
                    <a:pt x="125" y="186"/>
                  </a:cubicBezTo>
                  <a:cubicBezTo>
                    <a:pt x="125" y="183"/>
                    <a:pt x="125" y="183"/>
                    <a:pt x="125" y="183"/>
                  </a:cubicBezTo>
                  <a:cubicBezTo>
                    <a:pt x="121" y="181"/>
                    <a:pt x="121" y="181"/>
                    <a:pt x="121" y="181"/>
                  </a:cubicBezTo>
                  <a:cubicBezTo>
                    <a:pt x="119" y="179"/>
                    <a:pt x="119" y="179"/>
                    <a:pt x="119" y="179"/>
                  </a:cubicBezTo>
                  <a:cubicBezTo>
                    <a:pt x="122" y="172"/>
                    <a:pt x="122" y="172"/>
                    <a:pt x="122" y="172"/>
                  </a:cubicBezTo>
                  <a:cubicBezTo>
                    <a:pt x="125" y="168"/>
                    <a:pt x="125" y="168"/>
                    <a:pt x="125" y="168"/>
                  </a:cubicBezTo>
                  <a:cubicBezTo>
                    <a:pt x="128" y="168"/>
                    <a:pt x="128" y="168"/>
                    <a:pt x="128" y="168"/>
                  </a:cubicBezTo>
                  <a:cubicBezTo>
                    <a:pt x="129" y="166"/>
                    <a:pt x="129" y="166"/>
                    <a:pt x="129" y="166"/>
                  </a:cubicBezTo>
                  <a:cubicBezTo>
                    <a:pt x="127" y="160"/>
                    <a:pt x="127" y="160"/>
                    <a:pt x="127" y="160"/>
                  </a:cubicBezTo>
                  <a:cubicBezTo>
                    <a:pt x="128" y="154"/>
                    <a:pt x="128" y="154"/>
                    <a:pt x="128" y="154"/>
                  </a:cubicBezTo>
                  <a:cubicBezTo>
                    <a:pt x="131" y="147"/>
                    <a:pt x="131" y="147"/>
                    <a:pt x="131" y="147"/>
                  </a:cubicBezTo>
                  <a:cubicBezTo>
                    <a:pt x="134" y="141"/>
                    <a:pt x="134" y="141"/>
                    <a:pt x="134" y="141"/>
                  </a:cubicBezTo>
                  <a:cubicBezTo>
                    <a:pt x="137" y="135"/>
                    <a:pt x="137" y="135"/>
                    <a:pt x="137" y="135"/>
                  </a:cubicBezTo>
                  <a:cubicBezTo>
                    <a:pt x="137" y="131"/>
                    <a:pt x="137" y="131"/>
                    <a:pt x="137" y="131"/>
                  </a:cubicBezTo>
                  <a:cubicBezTo>
                    <a:pt x="128" y="129"/>
                    <a:pt x="128" y="129"/>
                    <a:pt x="128" y="129"/>
                  </a:cubicBezTo>
                  <a:cubicBezTo>
                    <a:pt x="128" y="128"/>
                    <a:pt x="128" y="128"/>
                    <a:pt x="128" y="128"/>
                  </a:cubicBezTo>
                  <a:cubicBezTo>
                    <a:pt x="125" y="124"/>
                    <a:pt x="125" y="124"/>
                    <a:pt x="125" y="124"/>
                  </a:cubicBezTo>
                  <a:cubicBezTo>
                    <a:pt x="123" y="118"/>
                    <a:pt x="123" y="118"/>
                    <a:pt x="123" y="118"/>
                  </a:cubicBezTo>
                  <a:cubicBezTo>
                    <a:pt x="122" y="111"/>
                    <a:pt x="122" y="111"/>
                    <a:pt x="122" y="111"/>
                  </a:cubicBezTo>
                  <a:cubicBezTo>
                    <a:pt x="119" y="106"/>
                    <a:pt x="119" y="106"/>
                    <a:pt x="119" y="106"/>
                  </a:cubicBezTo>
                  <a:cubicBezTo>
                    <a:pt x="114" y="101"/>
                    <a:pt x="114" y="101"/>
                    <a:pt x="114" y="101"/>
                  </a:cubicBezTo>
                  <a:cubicBezTo>
                    <a:pt x="109" y="93"/>
                    <a:pt x="109" y="93"/>
                    <a:pt x="109" y="93"/>
                  </a:cubicBezTo>
                  <a:cubicBezTo>
                    <a:pt x="108" y="88"/>
                    <a:pt x="108" y="88"/>
                    <a:pt x="108" y="88"/>
                  </a:cubicBezTo>
                  <a:cubicBezTo>
                    <a:pt x="104" y="82"/>
                    <a:pt x="104" y="82"/>
                    <a:pt x="104" y="82"/>
                  </a:cubicBezTo>
                  <a:cubicBezTo>
                    <a:pt x="104" y="79"/>
                    <a:pt x="104" y="79"/>
                    <a:pt x="104" y="79"/>
                  </a:cubicBezTo>
                  <a:cubicBezTo>
                    <a:pt x="101" y="76"/>
                    <a:pt x="101" y="76"/>
                    <a:pt x="101" y="76"/>
                  </a:cubicBezTo>
                  <a:cubicBezTo>
                    <a:pt x="101" y="72"/>
                    <a:pt x="101" y="72"/>
                    <a:pt x="101" y="72"/>
                  </a:cubicBezTo>
                  <a:cubicBezTo>
                    <a:pt x="101" y="69"/>
                    <a:pt x="101" y="69"/>
                    <a:pt x="101" y="69"/>
                  </a:cubicBezTo>
                  <a:cubicBezTo>
                    <a:pt x="99" y="64"/>
                    <a:pt x="99" y="64"/>
                    <a:pt x="99" y="64"/>
                  </a:cubicBezTo>
                  <a:cubicBezTo>
                    <a:pt x="97" y="62"/>
                    <a:pt x="97" y="62"/>
                    <a:pt x="97" y="62"/>
                  </a:cubicBezTo>
                  <a:cubicBezTo>
                    <a:pt x="97" y="59"/>
                    <a:pt x="97" y="59"/>
                    <a:pt x="97" y="59"/>
                  </a:cubicBezTo>
                  <a:cubicBezTo>
                    <a:pt x="98" y="48"/>
                    <a:pt x="98" y="48"/>
                    <a:pt x="98" y="48"/>
                  </a:cubicBezTo>
                  <a:cubicBezTo>
                    <a:pt x="101" y="36"/>
                    <a:pt x="101" y="36"/>
                    <a:pt x="101" y="36"/>
                  </a:cubicBezTo>
                  <a:cubicBezTo>
                    <a:pt x="104" y="25"/>
                    <a:pt x="104" y="25"/>
                    <a:pt x="104" y="25"/>
                  </a:cubicBezTo>
                  <a:cubicBezTo>
                    <a:pt x="106" y="18"/>
                    <a:pt x="106" y="18"/>
                    <a:pt x="106" y="18"/>
                  </a:cubicBezTo>
                  <a:cubicBezTo>
                    <a:pt x="108" y="8"/>
                    <a:pt x="108" y="8"/>
                    <a:pt x="108" y="8"/>
                  </a:cubicBezTo>
                  <a:cubicBezTo>
                    <a:pt x="76" y="0"/>
                    <a:pt x="76" y="0"/>
                    <a:pt x="76" y="0"/>
                  </a:cubicBezTo>
                  <a:cubicBezTo>
                    <a:pt x="76" y="0"/>
                    <a:pt x="52" y="114"/>
                    <a:pt x="47" y="120"/>
                  </a:cubicBezTo>
                  <a:cubicBezTo>
                    <a:pt x="43" y="127"/>
                    <a:pt x="48" y="125"/>
                    <a:pt x="48" y="132"/>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6" name="Freeform 21"/>
            <p:cNvSpPr>
              <a:spLocks/>
            </p:cNvSpPr>
            <p:nvPr/>
          </p:nvSpPr>
          <p:spPr bwMode="auto">
            <a:xfrm>
              <a:off x="5775501" y="1743205"/>
              <a:ext cx="558212" cy="360899"/>
            </a:xfrm>
            <a:custGeom>
              <a:avLst/>
              <a:gdLst>
                <a:gd name="T0" fmla="*/ 184 w 391"/>
                <a:gd name="T1" fmla="*/ 33 h 252"/>
                <a:gd name="T2" fmla="*/ 9 w 391"/>
                <a:gd name="T3" fmla="*/ 10 h 252"/>
                <a:gd name="T4" fmla="*/ 4 w 391"/>
                <a:gd name="T5" fmla="*/ 28 h 252"/>
                <a:gd name="T6" fmla="*/ 0 w 391"/>
                <a:gd name="T7" fmla="*/ 51 h 252"/>
                <a:gd name="T8" fmla="*/ 2 w 391"/>
                <a:gd name="T9" fmla="*/ 56 h 252"/>
                <a:gd name="T10" fmla="*/ 4 w 391"/>
                <a:gd name="T11" fmla="*/ 64 h 252"/>
                <a:gd name="T12" fmla="*/ 7 w 391"/>
                <a:gd name="T13" fmla="*/ 71 h 252"/>
                <a:gd name="T14" fmla="*/ 11 w 391"/>
                <a:gd name="T15" fmla="*/ 80 h 252"/>
                <a:gd name="T16" fmla="*/ 17 w 391"/>
                <a:gd name="T17" fmla="*/ 93 h 252"/>
                <a:gd name="T18" fmla="*/ 25 w 391"/>
                <a:gd name="T19" fmla="*/ 103 h 252"/>
                <a:gd name="T20" fmla="*/ 28 w 391"/>
                <a:gd name="T21" fmla="*/ 116 h 252"/>
                <a:gd name="T22" fmla="*/ 31 w 391"/>
                <a:gd name="T23" fmla="*/ 121 h 252"/>
                <a:gd name="T24" fmla="*/ 40 w 391"/>
                <a:gd name="T25" fmla="*/ 127 h 252"/>
                <a:gd name="T26" fmla="*/ 34 w 391"/>
                <a:gd name="T27" fmla="*/ 139 h 252"/>
                <a:gd name="T28" fmla="*/ 30 w 391"/>
                <a:gd name="T29" fmla="*/ 152 h 252"/>
                <a:gd name="T30" fmla="*/ 31 w 391"/>
                <a:gd name="T31" fmla="*/ 160 h 252"/>
                <a:gd name="T32" fmla="*/ 25 w 391"/>
                <a:gd name="T33" fmla="*/ 164 h 252"/>
                <a:gd name="T34" fmla="*/ 24 w 391"/>
                <a:gd name="T35" fmla="*/ 173 h 252"/>
                <a:gd name="T36" fmla="*/ 28 w 391"/>
                <a:gd name="T37" fmla="*/ 178 h 252"/>
                <a:gd name="T38" fmla="*/ 33 w 391"/>
                <a:gd name="T39" fmla="*/ 175 h 252"/>
                <a:gd name="T40" fmla="*/ 38 w 391"/>
                <a:gd name="T41" fmla="*/ 174 h 252"/>
                <a:gd name="T42" fmla="*/ 44 w 391"/>
                <a:gd name="T43" fmla="*/ 171 h 252"/>
                <a:gd name="T44" fmla="*/ 47 w 391"/>
                <a:gd name="T45" fmla="*/ 179 h 252"/>
                <a:gd name="T46" fmla="*/ 48 w 391"/>
                <a:gd name="T47" fmla="*/ 193 h 252"/>
                <a:gd name="T48" fmla="*/ 52 w 391"/>
                <a:gd name="T49" fmla="*/ 200 h 252"/>
                <a:gd name="T50" fmla="*/ 52 w 391"/>
                <a:gd name="T51" fmla="*/ 210 h 252"/>
                <a:gd name="T52" fmla="*/ 54 w 391"/>
                <a:gd name="T53" fmla="*/ 215 h 252"/>
                <a:gd name="T54" fmla="*/ 63 w 391"/>
                <a:gd name="T55" fmla="*/ 218 h 252"/>
                <a:gd name="T56" fmla="*/ 65 w 391"/>
                <a:gd name="T57" fmla="*/ 230 h 252"/>
                <a:gd name="T58" fmla="*/ 65 w 391"/>
                <a:gd name="T59" fmla="*/ 237 h 252"/>
                <a:gd name="T60" fmla="*/ 71 w 391"/>
                <a:gd name="T61" fmla="*/ 241 h 252"/>
                <a:gd name="T62" fmla="*/ 72 w 391"/>
                <a:gd name="T63" fmla="*/ 236 h 252"/>
                <a:gd name="T64" fmla="*/ 77 w 391"/>
                <a:gd name="T65" fmla="*/ 236 h 252"/>
                <a:gd name="T66" fmla="*/ 87 w 391"/>
                <a:gd name="T67" fmla="*/ 241 h 252"/>
                <a:gd name="T68" fmla="*/ 88 w 391"/>
                <a:gd name="T69" fmla="*/ 237 h 252"/>
                <a:gd name="T70" fmla="*/ 100 w 391"/>
                <a:gd name="T71" fmla="*/ 238 h 252"/>
                <a:gd name="T72" fmla="*/ 115 w 391"/>
                <a:gd name="T73" fmla="*/ 241 h 252"/>
                <a:gd name="T74" fmla="*/ 117 w 391"/>
                <a:gd name="T75" fmla="*/ 233 h 252"/>
                <a:gd name="T76" fmla="*/ 124 w 391"/>
                <a:gd name="T77" fmla="*/ 236 h 252"/>
                <a:gd name="T78" fmla="*/ 127 w 391"/>
                <a:gd name="T79" fmla="*/ 243 h 252"/>
                <a:gd name="T80" fmla="*/ 129 w 391"/>
                <a:gd name="T81" fmla="*/ 246 h 252"/>
                <a:gd name="T82" fmla="*/ 136 w 391"/>
                <a:gd name="T83" fmla="*/ 221 h 252"/>
                <a:gd name="T84" fmla="*/ 373 w 391"/>
                <a:gd name="T85" fmla="*/ 252 h 252"/>
                <a:gd name="T86" fmla="*/ 391 w 391"/>
                <a:gd name="T87"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 h="252">
                  <a:moveTo>
                    <a:pt x="391" y="60"/>
                  </a:moveTo>
                  <a:cubicBezTo>
                    <a:pt x="391" y="60"/>
                    <a:pt x="243" y="42"/>
                    <a:pt x="184" y="33"/>
                  </a:cubicBezTo>
                  <a:cubicBezTo>
                    <a:pt x="112" y="22"/>
                    <a:pt x="11" y="0"/>
                    <a:pt x="11" y="0"/>
                  </a:cubicBezTo>
                  <a:cubicBezTo>
                    <a:pt x="9" y="10"/>
                    <a:pt x="9" y="10"/>
                    <a:pt x="9" y="10"/>
                  </a:cubicBezTo>
                  <a:cubicBezTo>
                    <a:pt x="7" y="17"/>
                    <a:pt x="7" y="17"/>
                    <a:pt x="7" y="17"/>
                  </a:cubicBezTo>
                  <a:cubicBezTo>
                    <a:pt x="4" y="28"/>
                    <a:pt x="4" y="28"/>
                    <a:pt x="4" y="28"/>
                  </a:cubicBezTo>
                  <a:cubicBezTo>
                    <a:pt x="1" y="40"/>
                    <a:pt x="1" y="40"/>
                    <a:pt x="1" y="40"/>
                  </a:cubicBezTo>
                  <a:cubicBezTo>
                    <a:pt x="0" y="51"/>
                    <a:pt x="0" y="51"/>
                    <a:pt x="0" y="51"/>
                  </a:cubicBezTo>
                  <a:cubicBezTo>
                    <a:pt x="0" y="54"/>
                    <a:pt x="0" y="54"/>
                    <a:pt x="0" y="54"/>
                  </a:cubicBezTo>
                  <a:cubicBezTo>
                    <a:pt x="2" y="56"/>
                    <a:pt x="2" y="56"/>
                    <a:pt x="2" y="56"/>
                  </a:cubicBezTo>
                  <a:cubicBezTo>
                    <a:pt x="4" y="61"/>
                    <a:pt x="4" y="61"/>
                    <a:pt x="4" y="61"/>
                  </a:cubicBezTo>
                  <a:cubicBezTo>
                    <a:pt x="4" y="64"/>
                    <a:pt x="4" y="64"/>
                    <a:pt x="4" y="64"/>
                  </a:cubicBezTo>
                  <a:cubicBezTo>
                    <a:pt x="4" y="68"/>
                    <a:pt x="4" y="68"/>
                    <a:pt x="4" y="68"/>
                  </a:cubicBezTo>
                  <a:cubicBezTo>
                    <a:pt x="7" y="71"/>
                    <a:pt x="7" y="71"/>
                    <a:pt x="7" y="71"/>
                  </a:cubicBezTo>
                  <a:cubicBezTo>
                    <a:pt x="7" y="74"/>
                    <a:pt x="7" y="74"/>
                    <a:pt x="7" y="74"/>
                  </a:cubicBezTo>
                  <a:cubicBezTo>
                    <a:pt x="11" y="80"/>
                    <a:pt x="11" y="80"/>
                    <a:pt x="11" y="80"/>
                  </a:cubicBezTo>
                  <a:cubicBezTo>
                    <a:pt x="12" y="85"/>
                    <a:pt x="12" y="85"/>
                    <a:pt x="12" y="85"/>
                  </a:cubicBezTo>
                  <a:cubicBezTo>
                    <a:pt x="17" y="93"/>
                    <a:pt x="17" y="93"/>
                    <a:pt x="17" y="93"/>
                  </a:cubicBezTo>
                  <a:cubicBezTo>
                    <a:pt x="22" y="98"/>
                    <a:pt x="22" y="98"/>
                    <a:pt x="22" y="98"/>
                  </a:cubicBezTo>
                  <a:cubicBezTo>
                    <a:pt x="25" y="103"/>
                    <a:pt x="25" y="103"/>
                    <a:pt x="25" y="103"/>
                  </a:cubicBezTo>
                  <a:cubicBezTo>
                    <a:pt x="26" y="110"/>
                    <a:pt x="26" y="110"/>
                    <a:pt x="26" y="110"/>
                  </a:cubicBezTo>
                  <a:cubicBezTo>
                    <a:pt x="28" y="116"/>
                    <a:pt x="28" y="116"/>
                    <a:pt x="28" y="116"/>
                  </a:cubicBezTo>
                  <a:cubicBezTo>
                    <a:pt x="31" y="120"/>
                    <a:pt x="31" y="120"/>
                    <a:pt x="31" y="120"/>
                  </a:cubicBezTo>
                  <a:cubicBezTo>
                    <a:pt x="31" y="121"/>
                    <a:pt x="31" y="121"/>
                    <a:pt x="31" y="121"/>
                  </a:cubicBezTo>
                  <a:cubicBezTo>
                    <a:pt x="40" y="123"/>
                    <a:pt x="40" y="123"/>
                    <a:pt x="40" y="123"/>
                  </a:cubicBezTo>
                  <a:cubicBezTo>
                    <a:pt x="40" y="127"/>
                    <a:pt x="40" y="127"/>
                    <a:pt x="40" y="127"/>
                  </a:cubicBezTo>
                  <a:cubicBezTo>
                    <a:pt x="37" y="133"/>
                    <a:pt x="37" y="133"/>
                    <a:pt x="37" y="133"/>
                  </a:cubicBezTo>
                  <a:cubicBezTo>
                    <a:pt x="34" y="139"/>
                    <a:pt x="34" y="139"/>
                    <a:pt x="34" y="139"/>
                  </a:cubicBezTo>
                  <a:cubicBezTo>
                    <a:pt x="31" y="146"/>
                    <a:pt x="31" y="146"/>
                    <a:pt x="31" y="146"/>
                  </a:cubicBezTo>
                  <a:cubicBezTo>
                    <a:pt x="30" y="152"/>
                    <a:pt x="30" y="152"/>
                    <a:pt x="30" y="152"/>
                  </a:cubicBezTo>
                  <a:cubicBezTo>
                    <a:pt x="32" y="158"/>
                    <a:pt x="32" y="158"/>
                    <a:pt x="32" y="158"/>
                  </a:cubicBezTo>
                  <a:cubicBezTo>
                    <a:pt x="31" y="160"/>
                    <a:pt x="31" y="160"/>
                    <a:pt x="31" y="160"/>
                  </a:cubicBezTo>
                  <a:cubicBezTo>
                    <a:pt x="28" y="160"/>
                    <a:pt x="28" y="160"/>
                    <a:pt x="28" y="160"/>
                  </a:cubicBezTo>
                  <a:cubicBezTo>
                    <a:pt x="25" y="164"/>
                    <a:pt x="25" y="164"/>
                    <a:pt x="25" y="164"/>
                  </a:cubicBezTo>
                  <a:cubicBezTo>
                    <a:pt x="22" y="171"/>
                    <a:pt x="22" y="171"/>
                    <a:pt x="22" y="171"/>
                  </a:cubicBezTo>
                  <a:cubicBezTo>
                    <a:pt x="24" y="173"/>
                    <a:pt x="24" y="173"/>
                    <a:pt x="24" y="173"/>
                  </a:cubicBezTo>
                  <a:cubicBezTo>
                    <a:pt x="28" y="175"/>
                    <a:pt x="28" y="175"/>
                    <a:pt x="28" y="175"/>
                  </a:cubicBezTo>
                  <a:cubicBezTo>
                    <a:pt x="28" y="178"/>
                    <a:pt x="28" y="178"/>
                    <a:pt x="28" y="178"/>
                  </a:cubicBezTo>
                  <a:cubicBezTo>
                    <a:pt x="30" y="178"/>
                    <a:pt x="30" y="178"/>
                    <a:pt x="30" y="178"/>
                  </a:cubicBezTo>
                  <a:cubicBezTo>
                    <a:pt x="33" y="175"/>
                    <a:pt x="33" y="175"/>
                    <a:pt x="33" y="175"/>
                  </a:cubicBezTo>
                  <a:cubicBezTo>
                    <a:pt x="36" y="174"/>
                    <a:pt x="36" y="174"/>
                    <a:pt x="36" y="174"/>
                  </a:cubicBezTo>
                  <a:cubicBezTo>
                    <a:pt x="38" y="174"/>
                    <a:pt x="38" y="174"/>
                    <a:pt x="38" y="174"/>
                  </a:cubicBezTo>
                  <a:cubicBezTo>
                    <a:pt x="42" y="171"/>
                    <a:pt x="42" y="171"/>
                    <a:pt x="42" y="171"/>
                  </a:cubicBezTo>
                  <a:cubicBezTo>
                    <a:pt x="44" y="171"/>
                    <a:pt x="44" y="171"/>
                    <a:pt x="44" y="171"/>
                  </a:cubicBezTo>
                  <a:cubicBezTo>
                    <a:pt x="45" y="175"/>
                    <a:pt x="45" y="175"/>
                    <a:pt x="45" y="175"/>
                  </a:cubicBezTo>
                  <a:cubicBezTo>
                    <a:pt x="47" y="179"/>
                    <a:pt x="47" y="179"/>
                    <a:pt x="47" y="179"/>
                  </a:cubicBezTo>
                  <a:cubicBezTo>
                    <a:pt x="48" y="187"/>
                    <a:pt x="48" y="187"/>
                    <a:pt x="48" y="187"/>
                  </a:cubicBezTo>
                  <a:cubicBezTo>
                    <a:pt x="48" y="193"/>
                    <a:pt x="48" y="193"/>
                    <a:pt x="48" y="193"/>
                  </a:cubicBezTo>
                  <a:cubicBezTo>
                    <a:pt x="48" y="196"/>
                    <a:pt x="48" y="196"/>
                    <a:pt x="48" y="196"/>
                  </a:cubicBezTo>
                  <a:cubicBezTo>
                    <a:pt x="52" y="200"/>
                    <a:pt x="52" y="200"/>
                    <a:pt x="52" y="200"/>
                  </a:cubicBezTo>
                  <a:cubicBezTo>
                    <a:pt x="52" y="205"/>
                    <a:pt x="52" y="205"/>
                    <a:pt x="52" y="205"/>
                  </a:cubicBezTo>
                  <a:cubicBezTo>
                    <a:pt x="52" y="210"/>
                    <a:pt x="52" y="210"/>
                    <a:pt x="52" y="210"/>
                  </a:cubicBezTo>
                  <a:cubicBezTo>
                    <a:pt x="52" y="212"/>
                    <a:pt x="52" y="212"/>
                    <a:pt x="52" y="212"/>
                  </a:cubicBezTo>
                  <a:cubicBezTo>
                    <a:pt x="54" y="215"/>
                    <a:pt x="54" y="215"/>
                    <a:pt x="54" y="215"/>
                  </a:cubicBezTo>
                  <a:cubicBezTo>
                    <a:pt x="59" y="218"/>
                    <a:pt x="59" y="218"/>
                    <a:pt x="59" y="218"/>
                  </a:cubicBezTo>
                  <a:cubicBezTo>
                    <a:pt x="63" y="218"/>
                    <a:pt x="63" y="218"/>
                    <a:pt x="63" y="218"/>
                  </a:cubicBezTo>
                  <a:cubicBezTo>
                    <a:pt x="63" y="224"/>
                    <a:pt x="63" y="224"/>
                    <a:pt x="63" y="224"/>
                  </a:cubicBezTo>
                  <a:cubicBezTo>
                    <a:pt x="65" y="230"/>
                    <a:pt x="65" y="230"/>
                    <a:pt x="65" y="230"/>
                  </a:cubicBezTo>
                  <a:cubicBezTo>
                    <a:pt x="65" y="234"/>
                    <a:pt x="65" y="234"/>
                    <a:pt x="65" y="234"/>
                  </a:cubicBezTo>
                  <a:cubicBezTo>
                    <a:pt x="65" y="237"/>
                    <a:pt x="65" y="237"/>
                    <a:pt x="65" y="237"/>
                  </a:cubicBezTo>
                  <a:cubicBezTo>
                    <a:pt x="67" y="241"/>
                    <a:pt x="67" y="241"/>
                    <a:pt x="67" y="241"/>
                  </a:cubicBezTo>
                  <a:cubicBezTo>
                    <a:pt x="71" y="241"/>
                    <a:pt x="71" y="241"/>
                    <a:pt x="71" y="241"/>
                  </a:cubicBezTo>
                  <a:cubicBezTo>
                    <a:pt x="71" y="239"/>
                    <a:pt x="71" y="239"/>
                    <a:pt x="71" y="239"/>
                  </a:cubicBezTo>
                  <a:cubicBezTo>
                    <a:pt x="72" y="236"/>
                    <a:pt x="72" y="236"/>
                    <a:pt x="72" y="236"/>
                  </a:cubicBezTo>
                  <a:cubicBezTo>
                    <a:pt x="74" y="236"/>
                    <a:pt x="74" y="236"/>
                    <a:pt x="74" y="236"/>
                  </a:cubicBezTo>
                  <a:cubicBezTo>
                    <a:pt x="77" y="236"/>
                    <a:pt x="77" y="236"/>
                    <a:pt x="77" y="236"/>
                  </a:cubicBezTo>
                  <a:cubicBezTo>
                    <a:pt x="82" y="239"/>
                    <a:pt x="82" y="239"/>
                    <a:pt x="82" y="239"/>
                  </a:cubicBezTo>
                  <a:cubicBezTo>
                    <a:pt x="87" y="241"/>
                    <a:pt x="87" y="241"/>
                    <a:pt x="87" y="241"/>
                  </a:cubicBezTo>
                  <a:cubicBezTo>
                    <a:pt x="87" y="239"/>
                    <a:pt x="87" y="239"/>
                    <a:pt x="87" y="239"/>
                  </a:cubicBezTo>
                  <a:cubicBezTo>
                    <a:pt x="88" y="237"/>
                    <a:pt x="88" y="237"/>
                    <a:pt x="88" y="237"/>
                  </a:cubicBezTo>
                  <a:cubicBezTo>
                    <a:pt x="92" y="237"/>
                    <a:pt x="92" y="237"/>
                    <a:pt x="92" y="237"/>
                  </a:cubicBezTo>
                  <a:cubicBezTo>
                    <a:pt x="100" y="238"/>
                    <a:pt x="100" y="238"/>
                    <a:pt x="100" y="238"/>
                  </a:cubicBezTo>
                  <a:cubicBezTo>
                    <a:pt x="105" y="240"/>
                    <a:pt x="105" y="240"/>
                    <a:pt x="105" y="240"/>
                  </a:cubicBezTo>
                  <a:cubicBezTo>
                    <a:pt x="115" y="241"/>
                    <a:pt x="115" y="241"/>
                    <a:pt x="115" y="241"/>
                  </a:cubicBezTo>
                  <a:cubicBezTo>
                    <a:pt x="116" y="238"/>
                    <a:pt x="116" y="238"/>
                    <a:pt x="116" y="238"/>
                  </a:cubicBezTo>
                  <a:cubicBezTo>
                    <a:pt x="117" y="233"/>
                    <a:pt x="117" y="233"/>
                    <a:pt x="117" y="233"/>
                  </a:cubicBezTo>
                  <a:cubicBezTo>
                    <a:pt x="121" y="233"/>
                    <a:pt x="121" y="233"/>
                    <a:pt x="121" y="233"/>
                  </a:cubicBezTo>
                  <a:cubicBezTo>
                    <a:pt x="124" y="236"/>
                    <a:pt x="124" y="236"/>
                    <a:pt x="124" y="236"/>
                  </a:cubicBezTo>
                  <a:cubicBezTo>
                    <a:pt x="126" y="239"/>
                    <a:pt x="126" y="239"/>
                    <a:pt x="126" y="239"/>
                  </a:cubicBezTo>
                  <a:cubicBezTo>
                    <a:pt x="127" y="243"/>
                    <a:pt x="127" y="243"/>
                    <a:pt x="127" y="243"/>
                  </a:cubicBezTo>
                  <a:cubicBezTo>
                    <a:pt x="127" y="244"/>
                    <a:pt x="127" y="244"/>
                    <a:pt x="127" y="244"/>
                  </a:cubicBezTo>
                  <a:cubicBezTo>
                    <a:pt x="129" y="246"/>
                    <a:pt x="129" y="246"/>
                    <a:pt x="129" y="246"/>
                  </a:cubicBezTo>
                  <a:cubicBezTo>
                    <a:pt x="131" y="248"/>
                    <a:pt x="131" y="248"/>
                    <a:pt x="131" y="248"/>
                  </a:cubicBezTo>
                  <a:cubicBezTo>
                    <a:pt x="136" y="221"/>
                    <a:pt x="136" y="221"/>
                    <a:pt x="136" y="221"/>
                  </a:cubicBezTo>
                  <a:cubicBezTo>
                    <a:pt x="372" y="252"/>
                    <a:pt x="372" y="252"/>
                    <a:pt x="372" y="252"/>
                  </a:cubicBezTo>
                  <a:cubicBezTo>
                    <a:pt x="373" y="252"/>
                    <a:pt x="373" y="252"/>
                    <a:pt x="373" y="252"/>
                  </a:cubicBezTo>
                  <a:cubicBezTo>
                    <a:pt x="377" y="207"/>
                    <a:pt x="377" y="207"/>
                    <a:pt x="377" y="207"/>
                  </a:cubicBezTo>
                  <a:lnTo>
                    <a:pt x="391" y="6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7" name="Freeform 22"/>
            <p:cNvSpPr>
              <a:spLocks/>
            </p:cNvSpPr>
            <p:nvPr/>
          </p:nvSpPr>
          <p:spPr bwMode="auto">
            <a:xfrm>
              <a:off x="7897045" y="1787053"/>
              <a:ext cx="197314" cy="315365"/>
            </a:xfrm>
            <a:custGeom>
              <a:avLst/>
              <a:gdLst>
                <a:gd name="T0" fmla="*/ 34 w 117"/>
                <a:gd name="T1" fmla="*/ 182 h 187"/>
                <a:gd name="T2" fmla="*/ 34 w 117"/>
                <a:gd name="T3" fmla="*/ 176 h 187"/>
                <a:gd name="T4" fmla="*/ 37 w 117"/>
                <a:gd name="T5" fmla="*/ 171 h 187"/>
                <a:gd name="T6" fmla="*/ 40 w 117"/>
                <a:gd name="T7" fmla="*/ 166 h 187"/>
                <a:gd name="T8" fmla="*/ 44 w 117"/>
                <a:gd name="T9" fmla="*/ 161 h 187"/>
                <a:gd name="T10" fmla="*/ 40 w 117"/>
                <a:gd name="T11" fmla="*/ 159 h 187"/>
                <a:gd name="T12" fmla="*/ 42 w 117"/>
                <a:gd name="T13" fmla="*/ 155 h 187"/>
                <a:gd name="T14" fmla="*/ 45 w 117"/>
                <a:gd name="T15" fmla="*/ 155 h 187"/>
                <a:gd name="T16" fmla="*/ 48 w 117"/>
                <a:gd name="T17" fmla="*/ 150 h 187"/>
                <a:gd name="T18" fmla="*/ 52 w 117"/>
                <a:gd name="T19" fmla="*/ 153 h 187"/>
                <a:gd name="T20" fmla="*/ 51 w 117"/>
                <a:gd name="T21" fmla="*/ 149 h 187"/>
                <a:gd name="T22" fmla="*/ 56 w 117"/>
                <a:gd name="T23" fmla="*/ 148 h 187"/>
                <a:gd name="T24" fmla="*/ 59 w 117"/>
                <a:gd name="T25" fmla="*/ 139 h 187"/>
                <a:gd name="T26" fmla="*/ 67 w 117"/>
                <a:gd name="T27" fmla="*/ 141 h 187"/>
                <a:gd name="T28" fmla="*/ 68 w 117"/>
                <a:gd name="T29" fmla="*/ 132 h 187"/>
                <a:gd name="T30" fmla="*/ 68 w 117"/>
                <a:gd name="T31" fmla="*/ 123 h 187"/>
                <a:gd name="T32" fmla="*/ 69 w 117"/>
                <a:gd name="T33" fmla="*/ 116 h 187"/>
                <a:gd name="T34" fmla="*/ 79 w 117"/>
                <a:gd name="T35" fmla="*/ 122 h 187"/>
                <a:gd name="T36" fmla="*/ 81 w 117"/>
                <a:gd name="T37" fmla="*/ 115 h 187"/>
                <a:gd name="T38" fmla="*/ 84 w 117"/>
                <a:gd name="T39" fmla="*/ 122 h 187"/>
                <a:gd name="T40" fmla="*/ 88 w 117"/>
                <a:gd name="T41" fmla="*/ 116 h 187"/>
                <a:gd name="T42" fmla="*/ 87 w 117"/>
                <a:gd name="T43" fmla="*/ 111 h 187"/>
                <a:gd name="T44" fmla="*/ 95 w 117"/>
                <a:gd name="T45" fmla="*/ 115 h 187"/>
                <a:gd name="T46" fmla="*/ 97 w 117"/>
                <a:gd name="T47" fmla="*/ 111 h 187"/>
                <a:gd name="T48" fmla="*/ 103 w 117"/>
                <a:gd name="T49" fmla="*/ 105 h 187"/>
                <a:gd name="T50" fmla="*/ 106 w 117"/>
                <a:gd name="T51" fmla="*/ 101 h 187"/>
                <a:gd name="T52" fmla="*/ 114 w 117"/>
                <a:gd name="T53" fmla="*/ 97 h 187"/>
                <a:gd name="T54" fmla="*/ 116 w 117"/>
                <a:gd name="T55" fmla="*/ 88 h 187"/>
                <a:gd name="T56" fmla="*/ 112 w 117"/>
                <a:gd name="T57" fmla="*/ 86 h 187"/>
                <a:gd name="T58" fmla="*/ 112 w 117"/>
                <a:gd name="T59" fmla="*/ 82 h 187"/>
                <a:gd name="T60" fmla="*/ 104 w 117"/>
                <a:gd name="T61" fmla="*/ 77 h 187"/>
                <a:gd name="T62" fmla="*/ 101 w 117"/>
                <a:gd name="T63" fmla="*/ 64 h 187"/>
                <a:gd name="T64" fmla="*/ 95 w 117"/>
                <a:gd name="T65" fmla="*/ 63 h 187"/>
                <a:gd name="T66" fmla="*/ 84 w 117"/>
                <a:gd name="T67" fmla="*/ 56 h 187"/>
                <a:gd name="T68" fmla="*/ 77 w 117"/>
                <a:gd name="T69" fmla="*/ 31 h 187"/>
                <a:gd name="T70" fmla="*/ 71 w 117"/>
                <a:gd name="T71" fmla="*/ 11 h 187"/>
                <a:gd name="T72" fmla="*/ 53 w 117"/>
                <a:gd name="T73" fmla="*/ 3 h 187"/>
                <a:gd name="T74" fmla="*/ 42 w 117"/>
                <a:gd name="T75" fmla="*/ 11 h 187"/>
                <a:gd name="T76" fmla="*/ 30 w 117"/>
                <a:gd name="T77" fmla="*/ 5 h 187"/>
                <a:gd name="T78" fmla="*/ 22 w 117"/>
                <a:gd name="T79" fmla="*/ 22 h 187"/>
                <a:gd name="T80" fmla="*/ 13 w 117"/>
                <a:gd name="T81" fmla="*/ 54 h 187"/>
                <a:gd name="T82" fmla="*/ 15 w 117"/>
                <a:gd name="T83" fmla="*/ 71 h 187"/>
                <a:gd name="T84" fmla="*/ 12 w 117"/>
                <a:gd name="T85" fmla="*/ 82 h 187"/>
                <a:gd name="T86" fmla="*/ 7 w 117"/>
                <a:gd name="T87" fmla="*/ 95 h 187"/>
                <a:gd name="T88" fmla="*/ 0 w 117"/>
                <a:gd name="T89" fmla="*/ 10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87">
                  <a:moveTo>
                    <a:pt x="33" y="187"/>
                  </a:moveTo>
                  <a:lnTo>
                    <a:pt x="33" y="185"/>
                  </a:lnTo>
                  <a:lnTo>
                    <a:pt x="34" y="182"/>
                  </a:lnTo>
                  <a:lnTo>
                    <a:pt x="34" y="181"/>
                  </a:lnTo>
                  <a:lnTo>
                    <a:pt x="34" y="178"/>
                  </a:lnTo>
                  <a:lnTo>
                    <a:pt x="34" y="176"/>
                  </a:lnTo>
                  <a:lnTo>
                    <a:pt x="35" y="174"/>
                  </a:lnTo>
                  <a:lnTo>
                    <a:pt x="37" y="174"/>
                  </a:lnTo>
                  <a:lnTo>
                    <a:pt x="37" y="171"/>
                  </a:lnTo>
                  <a:lnTo>
                    <a:pt x="38" y="169"/>
                  </a:lnTo>
                  <a:lnTo>
                    <a:pt x="38" y="166"/>
                  </a:lnTo>
                  <a:lnTo>
                    <a:pt x="40" y="166"/>
                  </a:lnTo>
                  <a:lnTo>
                    <a:pt x="41" y="166"/>
                  </a:lnTo>
                  <a:lnTo>
                    <a:pt x="44" y="166"/>
                  </a:lnTo>
                  <a:lnTo>
                    <a:pt x="44" y="161"/>
                  </a:lnTo>
                  <a:lnTo>
                    <a:pt x="41" y="161"/>
                  </a:lnTo>
                  <a:lnTo>
                    <a:pt x="40" y="161"/>
                  </a:lnTo>
                  <a:lnTo>
                    <a:pt x="40" y="159"/>
                  </a:lnTo>
                  <a:lnTo>
                    <a:pt x="40" y="158"/>
                  </a:lnTo>
                  <a:lnTo>
                    <a:pt x="42" y="156"/>
                  </a:lnTo>
                  <a:lnTo>
                    <a:pt x="42" y="155"/>
                  </a:lnTo>
                  <a:lnTo>
                    <a:pt x="44" y="153"/>
                  </a:lnTo>
                  <a:lnTo>
                    <a:pt x="45" y="154"/>
                  </a:lnTo>
                  <a:lnTo>
                    <a:pt x="45" y="155"/>
                  </a:lnTo>
                  <a:lnTo>
                    <a:pt x="47" y="154"/>
                  </a:lnTo>
                  <a:lnTo>
                    <a:pt x="48" y="153"/>
                  </a:lnTo>
                  <a:lnTo>
                    <a:pt x="48" y="150"/>
                  </a:lnTo>
                  <a:lnTo>
                    <a:pt x="50" y="152"/>
                  </a:lnTo>
                  <a:lnTo>
                    <a:pt x="51" y="153"/>
                  </a:lnTo>
                  <a:lnTo>
                    <a:pt x="52" y="153"/>
                  </a:lnTo>
                  <a:lnTo>
                    <a:pt x="52" y="150"/>
                  </a:lnTo>
                  <a:lnTo>
                    <a:pt x="52" y="149"/>
                  </a:lnTo>
                  <a:lnTo>
                    <a:pt x="51" y="149"/>
                  </a:lnTo>
                  <a:lnTo>
                    <a:pt x="50" y="147"/>
                  </a:lnTo>
                  <a:lnTo>
                    <a:pt x="54" y="147"/>
                  </a:lnTo>
                  <a:lnTo>
                    <a:pt x="56" y="148"/>
                  </a:lnTo>
                  <a:lnTo>
                    <a:pt x="59" y="147"/>
                  </a:lnTo>
                  <a:lnTo>
                    <a:pt x="60" y="144"/>
                  </a:lnTo>
                  <a:lnTo>
                    <a:pt x="59" y="139"/>
                  </a:lnTo>
                  <a:lnTo>
                    <a:pt x="61" y="139"/>
                  </a:lnTo>
                  <a:lnTo>
                    <a:pt x="64" y="142"/>
                  </a:lnTo>
                  <a:lnTo>
                    <a:pt x="67" y="141"/>
                  </a:lnTo>
                  <a:lnTo>
                    <a:pt x="68" y="139"/>
                  </a:lnTo>
                  <a:lnTo>
                    <a:pt x="69" y="135"/>
                  </a:lnTo>
                  <a:lnTo>
                    <a:pt x="68" y="132"/>
                  </a:lnTo>
                  <a:lnTo>
                    <a:pt x="69" y="128"/>
                  </a:lnTo>
                  <a:lnTo>
                    <a:pt x="69" y="126"/>
                  </a:lnTo>
                  <a:lnTo>
                    <a:pt x="68" y="123"/>
                  </a:lnTo>
                  <a:lnTo>
                    <a:pt x="68" y="121"/>
                  </a:lnTo>
                  <a:lnTo>
                    <a:pt x="69" y="118"/>
                  </a:lnTo>
                  <a:lnTo>
                    <a:pt x="69" y="116"/>
                  </a:lnTo>
                  <a:lnTo>
                    <a:pt x="73" y="120"/>
                  </a:lnTo>
                  <a:lnTo>
                    <a:pt x="74" y="122"/>
                  </a:lnTo>
                  <a:lnTo>
                    <a:pt x="79" y="122"/>
                  </a:lnTo>
                  <a:lnTo>
                    <a:pt x="79" y="120"/>
                  </a:lnTo>
                  <a:lnTo>
                    <a:pt x="79" y="116"/>
                  </a:lnTo>
                  <a:lnTo>
                    <a:pt x="81" y="115"/>
                  </a:lnTo>
                  <a:lnTo>
                    <a:pt x="84" y="116"/>
                  </a:lnTo>
                  <a:lnTo>
                    <a:pt x="84" y="118"/>
                  </a:lnTo>
                  <a:lnTo>
                    <a:pt x="84" y="122"/>
                  </a:lnTo>
                  <a:lnTo>
                    <a:pt x="87" y="121"/>
                  </a:lnTo>
                  <a:lnTo>
                    <a:pt x="90" y="118"/>
                  </a:lnTo>
                  <a:lnTo>
                    <a:pt x="88" y="116"/>
                  </a:lnTo>
                  <a:lnTo>
                    <a:pt x="86" y="114"/>
                  </a:lnTo>
                  <a:lnTo>
                    <a:pt x="86" y="112"/>
                  </a:lnTo>
                  <a:lnTo>
                    <a:pt x="87" y="111"/>
                  </a:lnTo>
                  <a:lnTo>
                    <a:pt x="90" y="114"/>
                  </a:lnTo>
                  <a:lnTo>
                    <a:pt x="93" y="116"/>
                  </a:lnTo>
                  <a:lnTo>
                    <a:pt x="95" y="115"/>
                  </a:lnTo>
                  <a:lnTo>
                    <a:pt x="94" y="111"/>
                  </a:lnTo>
                  <a:lnTo>
                    <a:pt x="95" y="111"/>
                  </a:lnTo>
                  <a:lnTo>
                    <a:pt x="97" y="111"/>
                  </a:lnTo>
                  <a:lnTo>
                    <a:pt x="97" y="105"/>
                  </a:lnTo>
                  <a:lnTo>
                    <a:pt x="101" y="105"/>
                  </a:lnTo>
                  <a:lnTo>
                    <a:pt x="103" y="105"/>
                  </a:lnTo>
                  <a:lnTo>
                    <a:pt x="104" y="104"/>
                  </a:lnTo>
                  <a:lnTo>
                    <a:pt x="104" y="101"/>
                  </a:lnTo>
                  <a:lnTo>
                    <a:pt x="106" y="101"/>
                  </a:lnTo>
                  <a:lnTo>
                    <a:pt x="107" y="100"/>
                  </a:lnTo>
                  <a:lnTo>
                    <a:pt x="110" y="97"/>
                  </a:lnTo>
                  <a:lnTo>
                    <a:pt x="114" y="97"/>
                  </a:lnTo>
                  <a:lnTo>
                    <a:pt x="116" y="95"/>
                  </a:lnTo>
                  <a:lnTo>
                    <a:pt x="117" y="89"/>
                  </a:lnTo>
                  <a:lnTo>
                    <a:pt x="116" y="88"/>
                  </a:lnTo>
                  <a:lnTo>
                    <a:pt x="115" y="88"/>
                  </a:lnTo>
                  <a:lnTo>
                    <a:pt x="113" y="88"/>
                  </a:lnTo>
                  <a:lnTo>
                    <a:pt x="112" y="86"/>
                  </a:lnTo>
                  <a:lnTo>
                    <a:pt x="114" y="84"/>
                  </a:lnTo>
                  <a:lnTo>
                    <a:pt x="114" y="83"/>
                  </a:lnTo>
                  <a:lnTo>
                    <a:pt x="112" y="82"/>
                  </a:lnTo>
                  <a:lnTo>
                    <a:pt x="110" y="77"/>
                  </a:lnTo>
                  <a:lnTo>
                    <a:pt x="106" y="77"/>
                  </a:lnTo>
                  <a:lnTo>
                    <a:pt x="104" y="77"/>
                  </a:lnTo>
                  <a:lnTo>
                    <a:pt x="102" y="73"/>
                  </a:lnTo>
                  <a:lnTo>
                    <a:pt x="101" y="68"/>
                  </a:lnTo>
                  <a:lnTo>
                    <a:pt x="101" y="64"/>
                  </a:lnTo>
                  <a:lnTo>
                    <a:pt x="100" y="61"/>
                  </a:lnTo>
                  <a:lnTo>
                    <a:pt x="97" y="62"/>
                  </a:lnTo>
                  <a:lnTo>
                    <a:pt x="95" y="63"/>
                  </a:lnTo>
                  <a:lnTo>
                    <a:pt x="91" y="63"/>
                  </a:lnTo>
                  <a:lnTo>
                    <a:pt x="87" y="61"/>
                  </a:lnTo>
                  <a:lnTo>
                    <a:pt x="84" y="56"/>
                  </a:lnTo>
                  <a:lnTo>
                    <a:pt x="83" y="49"/>
                  </a:lnTo>
                  <a:lnTo>
                    <a:pt x="79" y="40"/>
                  </a:lnTo>
                  <a:lnTo>
                    <a:pt x="77" y="31"/>
                  </a:lnTo>
                  <a:lnTo>
                    <a:pt x="75" y="26"/>
                  </a:lnTo>
                  <a:lnTo>
                    <a:pt x="73" y="18"/>
                  </a:lnTo>
                  <a:lnTo>
                    <a:pt x="71" y="11"/>
                  </a:lnTo>
                  <a:lnTo>
                    <a:pt x="69" y="8"/>
                  </a:lnTo>
                  <a:lnTo>
                    <a:pt x="56" y="0"/>
                  </a:lnTo>
                  <a:lnTo>
                    <a:pt x="53" y="3"/>
                  </a:lnTo>
                  <a:lnTo>
                    <a:pt x="50" y="7"/>
                  </a:lnTo>
                  <a:lnTo>
                    <a:pt x="45" y="11"/>
                  </a:lnTo>
                  <a:lnTo>
                    <a:pt x="42" y="11"/>
                  </a:lnTo>
                  <a:lnTo>
                    <a:pt x="39" y="9"/>
                  </a:lnTo>
                  <a:lnTo>
                    <a:pt x="34" y="6"/>
                  </a:lnTo>
                  <a:lnTo>
                    <a:pt x="30" y="5"/>
                  </a:lnTo>
                  <a:lnTo>
                    <a:pt x="29" y="5"/>
                  </a:lnTo>
                  <a:lnTo>
                    <a:pt x="27" y="7"/>
                  </a:lnTo>
                  <a:lnTo>
                    <a:pt x="22" y="22"/>
                  </a:lnTo>
                  <a:lnTo>
                    <a:pt x="20" y="33"/>
                  </a:lnTo>
                  <a:lnTo>
                    <a:pt x="15" y="45"/>
                  </a:lnTo>
                  <a:lnTo>
                    <a:pt x="13" y="54"/>
                  </a:lnTo>
                  <a:lnTo>
                    <a:pt x="12" y="64"/>
                  </a:lnTo>
                  <a:lnTo>
                    <a:pt x="13" y="69"/>
                  </a:lnTo>
                  <a:lnTo>
                    <a:pt x="15" y="71"/>
                  </a:lnTo>
                  <a:lnTo>
                    <a:pt x="14" y="73"/>
                  </a:lnTo>
                  <a:lnTo>
                    <a:pt x="12" y="76"/>
                  </a:lnTo>
                  <a:lnTo>
                    <a:pt x="12" y="82"/>
                  </a:lnTo>
                  <a:lnTo>
                    <a:pt x="10" y="87"/>
                  </a:lnTo>
                  <a:lnTo>
                    <a:pt x="10" y="94"/>
                  </a:lnTo>
                  <a:lnTo>
                    <a:pt x="7" y="95"/>
                  </a:lnTo>
                  <a:lnTo>
                    <a:pt x="7" y="100"/>
                  </a:lnTo>
                  <a:lnTo>
                    <a:pt x="1" y="100"/>
                  </a:lnTo>
                  <a:lnTo>
                    <a:pt x="0" y="103"/>
                  </a:lnTo>
                  <a:lnTo>
                    <a:pt x="23" y="178"/>
                  </a:lnTo>
                  <a:lnTo>
                    <a:pt x="33" y="187"/>
                  </a:lnTo>
                  <a:close/>
                </a:path>
              </a:pathLst>
            </a:custGeom>
            <a:solidFill>
              <a:schemeClr val="accent1"/>
            </a:solidFill>
            <a:ln w="6350" cap="flat">
              <a:solidFill>
                <a:schemeClr val="bg1"/>
              </a:solidFill>
              <a:prstDash val="solid"/>
              <a:miter lim="800000"/>
              <a:headEnd/>
              <a:tailEnd/>
            </a:ln>
          </p:spPr>
          <p:txBody>
            <a:bodyPr/>
            <a:lstStyle/>
            <a:p>
              <a:pPr defTabSz="1828272">
                <a:defRPr/>
              </a:pPr>
              <a:endParaRPr lang="en-US"/>
            </a:p>
          </p:txBody>
        </p:sp>
        <p:sp>
          <p:nvSpPr>
            <p:cNvPr id="28" name="Freeform 23"/>
            <p:cNvSpPr>
              <a:spLocks/>
            </p:cNvSpPr>
            <p:nvPr/>
          </p:nvSpPr>
          <p:spPr bwMode="auto">
            <a:xfrm>
              <a:off x="7517596" y="2002918"/>
              <a:ext cx="408119" cy="300187"/>
            </a:xfrm>
            <a:custGeom>
              <a:avLst/>
              <a:gdLst>
                <a:gd name="T0" fmla="*/ 10 w 242"/>
                <a:gd name="T1" fmla="*/ 136 h 178"/>
                <a:gd name="T2" fmla="*/ 16 w 242"/>
                <a:gd name="T3" fmla="*/ 129 h 178"/>
                <a:gd name="T4" fmla="*/ 22 w 242"/>
                <a:gd name="T5" fmla="*/ 124 h 178"/>
                <a:gd name="T6" fmla="*/ 22 w 242"/>
                <a:gd name="T7" fmla="*/ 119 h 178"/>
                <a:gd name="T8" fmla="*/ 14 w 242"/>
                <a:gd name="T9" fmla="*/ 102 h 178"/>
                <a:gd name="T10" fmla="*/ 31 w 242"/>
                <a:gd name="T11" fmla="*/ 96 h 178"/>
                <a:gd name="T12" fmla="*/ 47 w 242"/>
                <a:gd name="T13" fmla="*/ 96 h 178"/>
                <a:gd name="T14" fmla="*/ 56 w 242"/>
                <a:gd name="T15" fmla="*/ 96 h 178"/>
                <a:gd name="T16" fmla="*/ 67 w 242"/>
                <a:gd name="T17" fmla="*/ 93 h 178"/>
                <a:gd name="T18" fmla="*/ 83 w 242"/>
                <a:gd name="T19" fmla="*/ 83 h 178"/>
                <a:gd name="T20" fmla="*/ 93 w 242"/>
                <a:gd name="T21" fmla="*/ 77 h 178"/>
                <a:gd name="T22" fmla="*/ 93 w 242"/>
                <a:gd name="T23" fmla="*/ 71 h 178"/>
                <a:gd name="T24" fmla="*/ 93 w 242"/>
                <a:gd name="T25" fmla="*/ 63 h 178"/>
                <a:gd name="T26" fmla="*/ 89 w 242"/>
                <a:gd name="T27" fmla="*/ 61 h 178"/>
                <a:gd name="T28" fmla="*/ 85 w 242"/>
                <a:gd name="T29" fmla="*/ 55 h 178"/>
                <a:gd name="T30" fmla="*/ 98 w 242"/>
                <a:gd name="T31" fmla="*/ 44 h 178"/>
                <a:gd name="T32" fmla="*/ 102 w 242"/>
                <a:gd name="T33" fmla="*/ 33 h 178"/>
                <a:gd name="T34" fmla="*/ 116 w 242"/>
                <a:gd name="T35" fmla="*/ 15 h 178"/>
                <a:gd name="T36" fmla="*/ 130 w 242"/>
                <a:gd name="T37" fmla="*/ 8 h 178"/>
                <a:gd name="T38" fmla="*/ 147 w 242"/>
                <a:gd name="T39" fmla="*/ 2 h 178"/>
                <a:gd name="T40" fmla="*/ 163 w 242"/>
                <a:gd name="T41" fmla="*/ 5 h 178"/>
                <a:gd name="T42" fmla="*/ 165 w 242"/>
                <a:gd name="T43" fmla="*/ 16 h 178"/>
                <a:gd name="T44" fmla="*/ 171 w 242"/>
                <a:gd name="T45" fmla="*/ 24 h 178"/>
                <a:gd name="T46" fmla="*/ 171 w 242"/>
                <a:gd name="T47" fmla="*/ 34 h 178"/>
                <a:gd name="T48" fmla="*/ 174 w 242"/>
                <a:gd name="T49" fmla="*/ 48 h 178"/>
                <a:gd name="T50" fmla="*/ 181 w 242"/>
                <a:gd name="T51" fmla="*/ 59 h 178"/>
                <a:gd name="T52" fmla="*/ 184 w 242"/>
                <a:gd name="T53" fmla="*/ 79 h 178"/>
                <a:gd name="T54" fmla="*/ 188 w 242"/>
                <a:gd name="T55" fmla="*/ 89 h 178"/>
                <a:gd name="T56" fmla="*/ 188 w 242"/>
                <a:gd name="T57" fmla="*/ 120 h 178"/>
                <a:gd name="T58" fmla="*/ 192 w 242"/>
                <a:gd name="T59" fmla="*/ 146 h 178"/>
                <a:gd name="T60" fmla="*/ 192 w 242"/>
                <a:gd name="T61" fmla="*/ 158 h 178"/>
                <a:gd name="T62" fmla="*/ 186 w 242"/>
                <a:gd name="T63" fmla="*/ 171 h 178"/>
                <a:gd name="T64" fmla="*/ 198 w 242"/>
                <a:gd name="T65" fmla="*/ 166 h 178"/>
                <a:gd name="T66" fmla="*/ 206 w 242"/>
                <a:gd name="T67" fmla="*/ 160 h 178"/>
                <a:gd name="T68" fmla="*/ 217 w 242"/>
                <a:gd name="T69" fmla="*/ 158 h 178"/>
                <a:gd name="T70" fmla="*/ 225 w 242"/>
                <a:gd name="T71" fmla="*/ 153 h 178"/>
                <a:gd name="T72" fmla="*/ 225 w 242"/>
                <a:gd name="T73" fmla="*/ 157 h 178"/>
                <a:gd name="T74" fmla="*/ 233 w 242"/>
                <a:gd name="T75" fmla="*/ 151 h 178"/>
                <a:gd name="T76" fmla="*/ 240 w 242"/>
                <a:gd name="T77" fmla="*/ 149 h 178"/>
                <a:gd name="T78" fmla="*/ 233 w 242"/>
                <a:gd name="T79" fmla="*/ 157 h 178"/>
                <a:gd name="T80" fmla="*/ 219 w 242"/>
                <a:gd name="T81" fmla="*/ 166 h 178"/>
                <a:gd name="T82" fmla="*/ 206 w 242"/>
                <a:gd name="T83" fmla="*/ 173 h 178"/>
                <a:gd name="T84" fmla="*/ 189 w 242"/>
                <a:gd name="T85" fmla="*/ 178 h 178"/>
                <a:gd name="T86" fmla="*/ 182 w 242"/>
                <a:gd name="T87" fmla="*/ 171 h 178"/>
                <a:gd name="T88" fmla="*/ 180 w 242"/>
                <a:gd name="T89" fmla="*/ 165 h 178"/>
                <a:gd name="T90" fmla="*/ 155 w 242"/>
                <a:gd name="T91" fmla="*/ 158 h 178"/>
                <a:gd name="T92" fmla="*/ 154 w 242"/>
                <a:gd name="T93" fmla="*/ 151 h 178"/>
                <a:gd name="T94" fmla="*/ 148 w 242"/>
                <a:gd name="T95" fmla="*/ 150 h 178"/>
                <a:gd name="T96" fmla="*/ 140 w 242"/>
                <a:gd name="T97" fmla="*/ 138 h 178"/>
                <a:gd name="T98" fmla="*/ 2 w 242"/>
                <a:gd name="T99"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78">
                  <a:moveTo>
                    <a:pt x="0" y="146"/>
                  </a:moveTo>
                  <a:lnTo>
                    <a:pt x="10" y="136"/>
                  </a:lnTo>
                  <a:lnTo>
                    <a:pt x="12" y="133"/>
                  </a:lnTo>
                  <a:lnTo>
                    <a:pt x="16" y="129"/>
                  </a:lnTo>
                  <a:lnTo>
                    <a:pt x="18" y="127"/>
                  </a:lnTo>
                  <a:lnTo>
                    <a:pt x="22" y="124"/>
                  </a:lnTo>
                  <a:lnTo>
                    <a:pt x="22" y="121"/>
                  </a:lnTo>
                  <a:lnTo>
                    <a:pt x="22" y="119"/>
                  </a:lnTo>
                  <a:lnTo>
                    <a:pt x="17" y="109"/>
                  </a:lnTo>
                  <a:lnTo>
                    <a:pt x="14" y="102"/>
                  </a:lnTo>
                  <a:lnTo>
                    <a:pt x="18" y="99"/>
                  </a:lnTo>
                  <a:lnTo>
                    <a:pt x="31" y="96"/>
                  </a:lnTo>
                  <a:lnTo>
                    <a:pt x="38" y="96"/>
                  </a:lnTo>
                  <a:lnTo>
                    <a:pt x="47" y="96"/>
                  </a:lnTo>
                  <a:lnTo>
                    <a:pt x="53" y="96"/>
                  </a:lnTo>
                  <a:lnTo>
                    <a:pt x="56" y="96"/>
                  </a:lnTo>
                  <a:lnTo>
                    <a:pt x="63" y="93"/>
                  </a:lnTo>
                  <a:lnTo>
                    <a:pt x="67" y="93"/>
                  </a:lnTo>
                  <a:lnTo>
                    <a:pt x="77" y="90"/>
                  </a:lnTo>
                  <a:lnTo>
                    <a:pt x="83" y="83"/>
                  </a:lnTo>
                  <a:lnTo>
                    <a:pt x="89" y="80"/>
                  </a:lnTo>
                  <a:lnTo>
                    <a:pt x="93" y="77"/>
                  </a:lnTo>
                  <a:lnTo>
                    <a:pt x="93" y="75"/>
                  </a:lnTo>
                  <a:lnTo>
                    <a:pt x="93" y="71"/>
                  </a:lnTo>
                  <a:lnTo>
                    <a:pt x="89" y="66"/>
                  </a:lnTo>
                  <a:lnTo>
                    <a:pt x="93" y="63"/>
                  </a:lnTo>
                  <a:lnTo>
                    <a:pt x="94" y="59"/>
                  </a:lnTo>
                  <a:lnTo>
                    <a:pt x="89" y="61"/>
                  </a:lnTo>
                  <a:lnTo>
                    <a:pt x="87" y="59"/>
                  </a:lnTo>
                  <a:lnTo>
                    <a:pt x="85" y="55"/>
                  </a:lnTo>
                  <a:lnTo>
                    <a:pt x="90" y="51"/>
                  </a:lnTo>
                  <a:lnTo>
                    <a:pt x="98" y="44"/>
                  </a:lnTo>
                  <a:lnTo>
                    <a:pt x="101" y="38"/>
                  </a:lnTo>
                  <a:lnTo>
                    <a:pt x="102" y="33"/>
                  </a:lnTo>
                  <a:lnTo>
                    <a:pt x="110" y="23"/>
                  </a:lnTo>
                  <a:lnTo>
                    <a:pt x="116" y="15"/>
                  </a:lnTo>
                  <a:lnTo>
                    <a:pt x="123" y="10"/>
                  </a:lnTo>
                  <a:lnTo>
                    <a:pt x="130" y="8"/>
                  </a:lnTo>
                  <a:lnTo>
                    <a:pt x="141" y="5"/>
                  </a:lnTo>
                  <a:lnTo>
                    <a:pt x="147" y="2"/>
                  </a:lnTo>
                  <a:lnTo>
                    <a:pt x="163" y="0"/>
                  </a:lnTo>
                  <a:lnTo>
                    <a:pt x="163" y="5"/>
                  </a:lnTo>
                  <a:lnTo>
                    <a:pt x="163" y="11"/>
                  </a:lnTo>
                  <a:lnTo>
                    <a:pt x="165" y="16"/>
                  </a:lnTo>
                  <a:lnTo>
                    <a:pt x="168" y="23"/>
                  </a:lnTo>
                  <a:lnTo>
                    <a:pt x="171" y="24"/>
                  </a:lnTo>
                  <a:lnTo>
                    <a:pt x="174" y="32"/>
                  </a:lnTo>
                  <a:lnTo>
                    <a:pt x="171" y="34"/>
                  </a:lnTo>
                  <a:lnTo>
                    <a:pt x="170" y="41"/>
                  </a:lnTo>
                  <a:lnTo>
                    <a:pt x="174" y="48"/>
                  </a:lnTo>
                  <a:lnTo>
                    <a:pt x="177" y="56"/>
                  </a:lnTo>
                  <a:lnTo>
                    <a:pt x="181" y="59"/>
                  </a:lnTo>
                  <a:lnTo>
                    <a:pt x="182" y="70"/>
                  </a:lnTo>
                  <a:lnTo>
                    <a:pt x="184" y="79"/>
                  </a:lnTo>
                  <a:lnTo>
                    <a:pt x="188" y="88"/>
                  </a:lnTo>
                  <a:lnTo>
                    <a:pt x="188" y="89"/>
                  </a:lnTo>
                  <a:lnTo>
                    <a:pt x="188" y="102"/>
                  </a:lnTo>
                  <a:lnTo>
                    <a:pt x="188" y="120"/>
                  </a:lnTo>
                  <a:lnTo>
                    <a:pt x="192" y="139"/>
                  </a:lnTo>
                  <a:lnTo>
                    <a:pt x="192" y="146"/>
                  </a:lnTo>
                  <a:lnTo>
                    <a:pt x="196" y="152"/>
                  </a:lnTo>
                  <a:lnTo>
                    <a:pt x="192" y="158"/>
                  </a:lnTo>
                  <a:lnTo>
                    <a:pt x="193" y="161"/>
                  </a:lnTo>
                  <a:lnTo>
                    <a:pt x="186" y="171"/>
                  </a:lnTo>
                  <a:lnTo>
                    <a:pt x="193" y="168"/>
                  </a:lnTo>
                  <a:lnTo>
                    <a:pt x="198" y="166"/>
                  </a:lnTo>
                  <a:lnTo>
                    <a:pt x="204" y="162"/>
                  </a:lnTo>
                  <a:lnTo>
                    <a:pt x="206" y="160"/>
                  </a:lnTo>
                  <a:lnTo>
                    <a:pt x="212" y="159"/>
                  </a:lnTo>
                  <a:lnTo>
                    <a:pt x="217" y="158"/>
                  </a:lnTo>
                  <a:lnTo>
                    <a:pt x="219" y="156"/>
                  </a:lnTo>
                  <a:lnTo>
                    <a:pt x="225" y="153"/>
                  </a:lnTo>
                  <a:lnTo>
                    <a:pt x="230" y="147"/>
                  </a:lnTo>
                  <a:lnTo>
                    <a:pt x="225" y="157"/>
                  </a:lnTo>
                  <a:lnTo>
                    <a:pt x="230" y="155"/>
                  </a:lnTo>
                  <a:lnTo>
                    <a:pt x="233" y="151"/>
                  </a:lnTo>
                  <a:lnTo>
                    <a:pt x="236" y="150"/>
                  </a:lnTo>
                  <a:lnTo>
                    <a:pt x="240" y="149"/>
                  </a:lnTo>
                  <a:lnTo>
                    <a:pt x="242" y="149"/>
                  </a:lnTo>
                  <a:lnTo>
                    <a:pt x="233" y="157"/>
                  </a:lnTo>
                  <a:lnTo>
                    <a:pt x="225" y="163"/>
                  </a:lnTo>
                  <a:lnTo>
                    <a:pt x="219" y="166"/>
                  </a:lnTo>
                  <a:lnTo>
                    <a:pt x="214" y="171"/>
                  </a:lnTo>
                  <a:lnTo>
                    <a:pt x="206" y="173"/>
                  </a:lnTo>
                  <a:lnTo>
                    <a:pt x="197" y="176"/>
                  </a:lnTo>
                  <a:lnTo>
                    <a:pt x="189" y="178"/>
                  </a:lnTo>
                  <a:lnTo>
                    <a:pt x="184" y="175"/>
                  </a:lnTo>
                  <a:lnTo>
                    <a:pt x="182" y="171"/>
                  </a:lnTo>
                  <a:lnTo>
                    <a:pt x="182" y="167"/>
                  </a:lnTo>
                  <a:lnTo>
                    <a:pt x="180" y="165"/>
                  </a:lnTo>
                  <a:lnTo>
                    <a:pt x="167" y="161"/>
                  </a:lnTo>
                  <a:lnTo>
                    <a:pt x="155" y="158"/>
                  </a:lnTo>
                  <a:lnTo>
                    <a:pt x="157" y="153"/>
                  </a:lnTo>
                  <a:lnTo>
                    <a:pt x="154" y="151"/>
                  </a:lnTo>
                  <a:lnTo>
                    <a:pt x="151" y="151"/>
                  </a:lnTo>
                  <a:lnTo>
                    <a:pt x="148" y="150"/>
                  </a:lnTo>
                  <a:lnTo>
                    <a:pt x="144" y="143"/>
                  </a:lnTo>
                  <a:lnTo>
                    <a:pt x="140" y="138"/>
                  </a:lnTo>
                  <a:lnTo>
                    <a:pt x="132" y="133"/>
                  </a:lnTo>
                  <a:lnTo>
                    <a:pt x="2" y="156"/>
                  </a:lnTo>
                  <a:lnTo>
                    <a:pt x="0" y="146"/>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29" name="Freeform 24"/>
            <p:cNvSpPr>
              <a:spLocks/>
            </p:cNvSpPr>
            <p:nvPr/>
          </p:nvSpPr>
          <p:spPr bwMode="auto">
            <a:xfrm>
              <a:off x="7792486" y="1982680"/>
              <a:ext cx="94441" cy="170331"/>
            </a:xfrm>
            <a:custGeom>
              <a:avLst/>
              <a:gdLst>
                <a:gd name="T0" fmla="*/ 0 w 56"/>
                <a:gd name="T1" fmla="*/ 23 h 101"/>
                <a:gd name="T2" fmla="*/ 2 w 56"/>
                <a:gd name="T3" fmla="*/ 28 h 101"/>
                <a:gd name="T4" fmla="*/ 5 w 56"/>
                <a:gd name="T5" fmla="*/ 35 h 101"/>
                <a:gd name="T6" fmla="*/ 8 w 56"/>
                <a:gd name="T7" fmla="*/ 36 h 101"/>
                <a:gd name="T8" fmla="*/ 11 w 56"/>
                <a:gd name="T9" fmla="*/ 44 h 101"/>
                <a:gd name="T10" fmla="*/ 8 w 56"/>
                <a:gd name="T11" fmla="*/ 46 h 101"/>
                <a:gd name="T12" fmla="*/ 7 w 56"/>
                <a:gd name="T13" fmla="*/ 53 h 101"/>
                <a:gd name="T14" fmla="*/ 11 w 56"/>
                <a:gd name="T15" fmla="*/ 60 h 101"/>
                <a:gd name="T16" fmla="*/ 14 w 56"/>
                <a:gd name="T17" fmla="*/ 68 h 101"/>
                <a:gd name="T18" fmla="*/ 18 w 56"/>
                <a:gd name="T19" fmla="*/ 71 h 101"/>
                <a:gd name="T20" fmla="*/ 19 w 56"/>
                <a:gd name="T21" fmla="*/ 82 h 101"/>
                <a:gd name="T22" fmla="*/ 21 w 56"/>
                <a:gd name="T23" fmla="*/ 91 h 101"/>
                <a:gd name="T24" fmla="*/ 25 w 56"/>
                <a:gd name="T25" fmla="*/ 100 h 101"/>
                <a:gd name="T26" fmla="*/ 25 w 56"/>
                <a:gd name="T27" fmla="*/ 101 h 101"/>
                <a:gd name="T28" fmla="*/ 47 w 56"/>
                <a:gd name="T29" fmla="*/ 98 h 101"/>
                <a:gd name="T30" fmla="*/ 45 w 56"/>
                <a:gd name="T31" fmla="*/ 91 h 101"/>
                <a:gd name="T32" fmla="*/ 46 w 56"/>
                <a:gd name="T33" fmla="*/ 82 h 101"/>
                <a:gd name="T34" fmla="*/ 45 w 56"/>
                <a:gd name="T35" fmla="*/ 71 h 101"/>
                <a:gd name="T36" fmla="*/ 44 w 56"/>
                <a:gd name="T37" fmla="*/ 60 h 101"/>
                <a:gd name="T38" fmla="*/ 47 w 56"/>
                <a:gd name="T39" fmla="*/ 45 h 101"/>
                <a:gd name="T40" fmla="*/ 47 w 56"/>
                <a:gd name="T41" fmla="*/ 32 h 101"/>
                <a:gd name="T42" fmla="*/ 56 w 56"/>
                <a:gd name="T43" fmla="*/ 25 h 101"/>
                <a:gd name="T44" fmla="*/ 56 w 56"/>
                <a:gd name="T45" fmla="*/ 21 h 101"/>
                <a:gd name="T46" fmla="*/ 53 w 56"/>
                <a:gd name="T47" fmla="*/ 17 h 101"/>
                <a:gd name="T48" fmla="*/ 53 w 56"/>
                <a:gd name="T49" fmla="*/ 12 h 101"/>
                <a:gd name="T50" fmla="*/ 53 w 56"/>
                <a:gd name="T51" fmla="*/ 4 h 101"/>
                <a:gd name="T52" fmla="*/ 50 w 56"/>
                <a:gd name="T53" fmla="*/ 0 h 101"/>
                <a:gd name="T54" fmla="*/ 43 w 56"/>
                <a:gd name="T55" fmla="*/ 2 h 101"/>
                <a:gd name="T56" fmla="*/ 36 w 56"/>
                <a:gd name="T57" fmla="*/ 4 h 101"/>
                <a:gd name="T58" fmla="*/ 22 w 56"/>
                <a:gd name="T59" fmla="*/ 6 h 101"/>
                <a:gd name="T60" fmla="*/ 15 w 56"/>
                <a:gd name="T61" fmla="*/ 8 h 101"/>
                <a:gd name="T62" fmla="*/ 5 w 56"/>
                <a:gd name="T63" fmla="*/ 12 h 101"/>
                <a:gd name="T64" fmla="*/ 0 w 56"/>
                <a:gd name="T65" fmla="*/ 12 h 101"/>
                <a:gd name="T66" fmla="*/ 0 w 56"/>
                <a:gd name="T67" fmla="*/ 17 h 101"/>
                <a:gd name="T68" fmla="*/ 0 w 56"/>
                <a:gd name="T69" fmla="*/ 2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101">
                  <a:moveTo>
                    <a:pt x="0" y="23"/>
                  </a:moveTo>
                  <a:lnTo>
                    <a:pt x="2" y="28"/>
                  </a:lnTo>
                  <a:lnTo>
                    <a:pt x="5" y="35"/>
                  </a:lnTo>
                  <a:lnTo>
                    <a:pt x="8" y="36"/>
                  </a:lnTo>
                  <a:lnTo>
                    <a:pt x="11" y="44"/>
                  </a:lnTo>
                  <a:lnTo>
                    <a:pt x="8" y="46"/>
                  </a:lnTo>
                  <a:lnTo>
                    <a:pt x="7" y="53"/>
                  </a:lnTo>
                  <a:lnTo>
                    <a:pt x="11" y="60"/>
                  </a:lnTo>
                  <a:lnTo>
                    <a:pt x="14" y="68"/>
                  </a:lnTo>
                  <a:lnTo>
                    <a:pt x="18" y="71"/>
                  </a:lnTo>
                  <a:lnTo>
                    <a:pt x="19" y="82"/>
                  </a:lnTo>
                  <a:lnTo>
                    <a:pt x="21" y="91"/>
                  </a:lnTo>
                  <a:lnTo>
                    <a:pt x="25" y="100"/>
                  </a:lnTo>
                  <a:lnTo>
                    <a:pt x="25" y="101"/>
                  </a:lnTo>
                  <a:lnTo>
                    <a:pt x="47" y="98"/>
                  </a:lnTo>
                  <a:lnTo>
                    <a:pt x="45" y="91"/>
                  </a:lnTo>
                  <a:lnTo>
                    <a:pt x="46" y="82"/>
                  </a:lnTo>
                  <a:lnTo>
                    <a:pt x="45" y="71"/>
                  </a:lnTo>
                  <a:lnTo>
                    <a:pt x="44" y="60"/>
                  </a:lnTo>
                  <a:lnTo>
                    <a:pt x="47" y="45"/>
                  </a:lnTo>
                  <a:lnTo>
                    <a:pt x="47" y="32"/>
                  </a:lnTo>
                  <a:lnTo>
                    <a:pt x="56" y="25"/>
                  </a:lnTo>
                  <a:lnTo>
                    <a:pt x="56" y="21"/>
                  </a:lnTo>
                  <a:lnTo>
                    <a:pt x="53" y="17"/>
                  </a:lnTo>
                  <a:lnTo>
                    <a:pt x="53" y="12"/>
                  </a:lnTo>
                  <a:lnTo>
                    <a:pt x="53" y="4"/>
                  </a:lnTo>
                  <a:lnTo>
                    <a:pt x="50" y="0"/>
                  </a:lnTo>
                  <a:lnTo>
                    <a:pt x="43" y="2"/>
                  </a:lnTo>
                  <a:lnTo>
                    <a:pt x="36" y="4"/>
                  </a:lnTo>
                  <a:lnTo>
                    <a:pt x="22" y="6"/>
                  </a:lnTo>
                  <a:lnTo>
                    <a:pt x="15" y="8"/>
                  </a:lnTo>
                  <a:lnTo>
                    <a:pt x="5" y="12"/>
                  </a:lnTo>
                  <a:lnTo>
                    <a:pt x="0" y="12"/>
                  </a:lnTo>
                  <a:lnTo>
                    <a:pt x="0" y="17"/>
                  </a:lnTo>
                  <a:lnTo>
                    <a:pt x="0" y="23"/>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0" name="Freeform 25"/>
            <p:cNvSpPr>
              <a:spLocks/>
            </p:cNvSpPr>
            <p:nvPr/>
          </p:nvSpPr>
          <p:spPr bwMode="auto">
            <a:xfrm>
              <a:off x="7866689" y="1960756"/>
              <a:ext cx="84322" cy="187195"/>
            </a:xfrm>
            <a:custGeom>
              <a:avLst/>
              <a:gdLst>
                <a:gd name="T0" fmla="*/ 18 w 50"/>
                <a:gd name="T1" fmla="*/ 0 h 111"/>
                <a:gd name="T2" fmla="*/ 14 w 50"/>
                <a:gd name="T3" fmla="*/ 1 h 111"/>
                <a:gd name="T4" fmla="*/ 9 w 50"/>
                <a:gd name="T5" fmla="*/ 1 h 111"/>
                <a:gd name="T6" fmla="*/ 9 w 50"/>
                <a:gd name="T7" fmla="*/ 6 h 111"/>
                <a:gd name="T8" fmla="*/ 8 w 50"/>
                <a:gd name="T9" fmla="*/ 9 h 111"/>
                <a:gd name="T10" fmla="*/ 6 w 50"/>
                <a:gd name="T11" fmla="*/ 13 h 111"/>
                <a:gd name="T12" fmla="*/ 9 w 50"/>
                <a:gd name="T13" fmla="*/ 17 h 111"/>
                <a:gd name="T14" fmla="*/ 9 w 50"/>
                <a:gd name="T15" fmla="*/ 25 h 111"/>
                <a:gd name="T16" fmla="*/ 9 w 50"/>
                <a:gd name="T17" fmla="*/ 30 h 111"/>
                <a:gd name="T18" fmla="*/ 12 w 50"/>
                <a:gd name="T19" fmla="*/ 34 h 111"/>
                <a:gd name="T20" fmla="*/ 12 w 50"/>
                <a:gd name="T21" fmla="*/ 38 h 111"/>
                <a:gd name="T22" fmla="*/ 3 w 50"/>
                <a:gd name="T23" fmla="*/ 45 h 111"/>
                <a:gd name="T24" fmla="*/ 3 w 50"/>
                <a:gd name="T25" fmla="*/ 58 h 111"/>
                <a:gd name="T26" fmla="*/ 0 w 50"/>
                <a:gd name="T27" fmla="*/ 73 h 111"/>
                <a:gd name="T28" fmla="*/ 1 w 50"/>
                <a:gd name="T29" fmla="*/ 84 h 111"/>
                <a:gd name="T30" fmla="*/ 2 w 50"/>
                <a:gd name="T31" fmla="*/ 95 h 111"/>
                <a:gd name="T32" fmla="*/ 1 w 50"/>
                <a:gd name="T33" fmla="*/ 104 h 111"/>
                <a:gd name="T34" fmla="*/ 3 w 50"/>
                <a:gd name="T35" fmla="*/ 111 h 111"/>
                <a:gd name="T36" fmla="*/ 40 w 50"/>
                <a:gd name="T37" fmla="*/ 102 h 111"/>
                <a:gd name="T38" fmla="*/ 41 w 50"/>
                <a:gd name="T39" fmla="*/ 97 h 111"/>
                <a:gd name="T40" fmla="*/ 49 w 50"/>
                <a:gd name="T41" fmla="*/ 94 h 111"/>
                <a:gd name="T42" fmla="*/ 48 w 50"/>
                <a:gd name="T43" fmla="*/ 91 h 111"/>
                <a:gd name="T44" fmla="*/ 50 w 50"/>
                <a:gd name="T45" fmla="*/ 83 h 111"/>
                <a:gd name="T46" fmla="*/ 50 w 50"/>
                <a:gd name="T47" fmla="*/ 83 h 111"/>
                <a:gd name="T48" fmla="*/ 41 w 50"/>
                <a:gd name="T49" fmla="*/ 75 h 111"/>
                <a:gd name="T50" fmla="*/ 18 w 50"/>
                <a:gd name="T5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111">
                  <a:moveTo>
                    <a:pt x="18" y="0"/>
                  </a:moveTo>
                  <a:lnTo>
                    <a:pt x="14" y="1"/>
                  </a:lnTo>
                  <a:lnTo>
                    <a:pt x="9" y="1"/>
                  </a:lnTo>
                  <a:lnTo>
                    <a:pt x="9" y="6"/>
                  </a:lnTo>
                  <a:lnTo>
                    <a:pt x="8" y="9"/>
                  </a:lnTo>
                  <a:lnTo>
                    <a:pt x="6" y="13"/>
                  </a:lnTo>
                  <a:lnTo>
                    <a:pt x="9" y="17"/>
                  </a:lnTo>
                  <a:lnTo>
                    <a:pt x="9" y="25"/>
                  </a:lnTo>
                  <a:lnTo>
                    <a:pt x="9" y="30"/>
                  </a:lnTo>
                  <a:lnTo>
                    <a:pt x="12" y="34"/>
                  </a:lnTo>
                  <a:lnTo>
                    <a:pt x="12" y="38"/>
                  </a:lnTo>
                  <a:lnTo>
                    <a:pt x="3" y="45"/>
                  </a:lnTo>
                  <a:lnTo>
                    <a:pt x="3" y="58"/>
                  </a:lnTo>
                  <a:lnTo>
                    <a:pt x="0" y="73"/>
                  </a:lnTo>
                  <a:lnTo>
                    <a:pt x="1" y="84"/>
                  </a:lnTo>
                  <a:lnTo>
                    <a:pt x="2" y="95"/>
                  </a:lnTo>
                  <a:lnTo>
                    <a:pt x="1" y="104"/>
                  </a:lnTo>
                  <a:lnTo>
                    <a:pt x="3" y="111"/>
                  </a:lnTo>
                  <a:lnTo>
                    <a:pt x="40" y="102"/>
                  </a:lnTo>
                  <a:lnTo>
                    <a:pt x="41" y="97"/>
                  </a:lnTo>
                  <a:lnTo>
                    <a:pt x="49" y="94"/>
                  </a:lnTo>
                  <a:lnTo>
                    <a:pt x="48" y="91"/>
                  </a:lnTo>
                  <a:lnTo>
                    <a:pt x="50" y="83"/>
                  </a:lnTo>
                  <a:lnTo>
                    <a:pt x="50" y="83"/>
                  </a:lnTo>
                  <a:lnTo>
                    <a:pt x="41" y="75"/>
                  </a:lnTo>
                  <a:lnTo>
                    <a:pt x="18" y="0"/>
                  </a:lnTo>
                  <a:close/>
                </a:path>
              </a:pathLst>
            </a:custGeom>
            <a:solidFill>
              <a:schemeClr val="accent1"/>
            </a:solidFill>
            <a:ln w="6350" cap="flat">
              <a:solidFill>
                <a:schemeClr val="bg1"/>
              </a:solidFill>
              <a:prstDash val="solid"/>
              <a:miter lim="800000"/>
              <a:headEnd/>
              <a:tailEnd/>
            </a:ln>
          </p:spPr>
          <p:txBody>
            <a:bodyPr/>
            <a:lstStyle/>
            <a:p>
              <a:pPr defTabSz="1828272">
                <a:defRPr/>
              </a:pPr>
              <a:endParaRPr lang="en-US"/>
            </a:p>
          </p:txBody>
        </p:sp>
        <p:sp>
          <p:nvSpPr>
            <p:cNvPr id="31" name="Freeform 26"/>
            <p:cNvSpPr>
              <a:spLocks/>
            </p:cNvSpPr>
            <p:nvPr/>
          </p:nvSpPr>
          <p:spPr bwMode="auto">
            <a:xfrm>
              <a:off x="7834648" y="2188426"/>
              <a:ext cx="94441" cy="86009"/>
            </a:xfrm>
            <a:custGeom>
              <a:avLst/>
              <a:gdLst>
                <a:gd name="T0" fmla="*/ 4 w 56"/>
                <a:gd name="T1" fmla="*/ 29 h 51"/>
                <a:gd name="T2" fmla="*/ 4 w 56"/>
                <a:gd name="T3" fmla="*/ 36 h 51"/>
                <a:gd name="T4" fmla="*/ 8 w 56"/>
                <a:gd name="T5" fmla="*/ 42 h 51"/>
                <a:gd name="T6" fmla="*/ 4 w 56"/>
                <a:gd name="T7" fmla="*/ 48 h 51"/>
                <a:gd name="T8" fmla="*/ 5 w 56"/>
                <a:gd name="T9" fmla="*/ 51 h 51"/>
                <a:gd name="T10" fmla="*/ 9 w 56"/>
                <a:gd name="T11" fmla="*/ 50 h 51"/>
                <a:gd name="T12" fmla="*/ 13 w 56"/>
                <a:gd name="T13" fmla="*/ 45 h 51"/>
                <a:gd name="T14" fmla="*/ 15 w 56"/>
                <a:gd name="T15" fmla="*/ 44 h 51"/>
                <a:gd name="T16" fmla="*/ 20 w 56"/>
                <a:gd name="T17" fmla="*/ 39 h 51"/>
                <a:gd name="T18" fmla="*/ 25 w 56"/>
                <a:gd name="T19" fmla="*/ 36 h 51"/>
                <a:gd name="T20" fmla="*/ 33 w 56"/>
                <a:gd name="T21" fmla="*/ 36 h 51"/>
                <a:gd name="T22" fmla="*/ 37 w 56"/>
                <a:gd name="T23" fmla="*/ 34 h 51"/>
                <a:gd name="T24" fmla="*/ 39 w 56"/>
                <a:gd name="T25" fmla="*/ 32 h 51"/>
                <a:gd name="T26" fmla="*/ 44 w 56"/>
                <a:gd name="T27" fmla="*/ 30 h 51"/>
                <a:gd name="T28" fmla="*/ 49 w 56"/>
                <a:gd name="T29" fmla="*/ 28 h 51"/>
                <a:gd name="T30" fmla="*/ 55 w 56"/>
                <a:gd name="T31" fmla="*/ 28 h 51"/>
                <a:gd name="T32" fmla="*/ 56 w 56"/>
                <a:gd name="T33" fmla="*/ 26 h 51"/>
                <a:gd name="T34" fmla="*/ 50 w 56"/>
                <a:gd name="T35" fmla="*/ 0 h 51"/>
                <a:gd name="T36" fmla="*/ 24 w 56"/>
                <a:gd name="T37" fmla="*/ 5 h 51"/>
                <a:gd name="T38" fmla="*/ 0 w 56"/>
                <a:gd name="T39" fmla="*/ 9 h 51"/>
                <a:gd name="T40" fmla="*/ 0 w 56"/>
                <a:gd name="T41" fmla="*/ 10 h 51"/>
                <a:gd name="T42" fmla="*/ 4 w 56"/>
                <a:gd name="T43"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51">
                  <a:moveTo>
                    <a:pt x="4" y="29"/>
                  </a:moveTo>
                  <a:lnTo>
                    <a:pt x="4" y="36"/>
                  </a:lnTo>
                  <a:lnTo>
                    <a:pt x="8" y="42"/>
                  </a:lnTo>
                  <a:lnTo>
                    <a:pt x="4" y="48"/>
                  </a:lnTo>
                  <a:lnTo>
                    <a:pt x="5" y="51"/>
                  </a:lnTo>
                  <a:lnTo>
                    <a:pt x="9" y="50"/>
                  </a:lnTo>
                  <a:lnTo>
                    <a:pt x="13" y="45"/>
                  </a:lnTo>
                  <a:lnTo>
                    <a:pt x="15" y="44"/>
                  </a:lnTo>
                  <a:lnTo>
                    <a:pt x="20" y="39"/>
                  </a:lnTo>
                  <a:lnTo>
                    <a:pt x="25" y="36"/>
                  </a:lnTo>
                  <a:lnTo>
                    <a:pt x="33" y="36"/>
                  </a:lnTo>
                  <a:lnTo>
                    <a:pt x="37" y="34"/>
                  </a:lnTo>
                  <a:lnTo>
                    <a:pt x="39" y="32"/>
                  </a:lnTo>
                  <a:lnTo>
                    <a:pt x="44" y="30"/>
                  </a:lnTo>
                  <a:lnTo>
                    <a:pt x="49" y="28"/>
                  </a:lnTo>
                  <a:lnTo>
                    <a:pt x="55" y="28"/>
                  </a:lnTo>
                  <a:lnTo>
                    <a:pt x="56" y="26"/>
                  </a:lnTo>
                  <a:lnTo>
                    <a:pt x="50" y="0"/>
                  </a:lnTo>
                  <a:lnTo>
                    <a:pt x="24" y="5"/>
                  </a:lnTo>
                  <a:lnTo>
                    <a:pt x="0" y="9"/>
                  </a:lnTo>
                  <a:lnTo>
                    <a:pt x="0" y="10"/>
                  </a:lnTo>
                  <a:lnTo>
                    <a:pt x="4" y="29"/>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2" name="Freeform 27"/>
            <p:cNvSpPr>
              <a:spLocks/>
            </p:cNvSpPr>
            <p:nvPr/>
          </p:nvSpPr>
          <p:spPr bwMode="auto">
            <a:xfrm>
              <a:off x="7918970" y="2179993"/>
              <a:ext cx="40475" cy="52280"/>
            </a:xfrm>
            <a:custGeom>
              <a:avLst/>
              <a:gdLst>
                <a:gd name="T0" fmla="*/ 23 w 24"/>
                <a:gd name="T1" fmla="*/ 15 h 31"/>
                <a:gd name="T2" fmla="*/ 21 w 24"/>
                <a:gd name="T3" fmla="*/ 13 h 31"/>
                <a:gd name="T4" fmla="*/ 21 w 24"/>
                <a:gd name="T5" fmla="*/ 12 h 31"/>
                <a:gd name="T6" fmla="*/ 18 w 24"/>
                <a:gd name="T7" fmla="*/ 11 h 31"/>
                <a:gd name="T8" fmla="*/ 16 w 24"/>
                <a:gd name="T9" fmla="*/ 10 h 31"/>
                <a:gd name="T10" fmla="*/ 16 w 24"/>
                <a:gd name="T11" fmla="*/ 7 h 31"/>
                <a:gd name="T12" fmla="*/ 13 w 24"/>
                <a:gd name="T13" fmla="*/ 5 h 31"/>
                <a:gd name="T14" fmla="*/ 10 w 24"/>
                <a:gd name="T15" fmla="*/ 0 h 31"/>
                <a:gd name="T16" fmla="*/ 0 w 24"/>
                <a:gd name="T17" fmla="*/ 5 h 31"/>
                <a:gd name="T18" fmla="*/ 6 w 24"/>
                <a:gd name="T19" fmla="*/ 31 h 31"/>
                <a:gd name="T20" fmla="*/ 8 w 24"/>
                <a:gd name="T21" fmla="*/ 29 h 31"/>
                <a:gd name="T22" fmla="*/ 10 w 24"/>
                <a:gd name="T23" fmla="*/ 28 h 31"/>
                <a:gd name="T24" fmla="*/ 14 w 24"/>
                <a:gd name="T25" fmla="*/ 26 h 31"/>
                <a:gd name="T26" fmla="*/ 14 w 24"/>
                <a:gd name="T27" fmla="*/ 23 h 31"/>
                <a:gd name="T28" fmla="*/ 14 w 24"/>
                <a:gd name="T29" fmla="*/ 22 h 31"/>
                <a:gd name="T30" fmla="*/ 14 w 24"/>
                <a:gd name="T31" fmla="*/ 20 h 31"/>
                <a:gd name="T32" fmla="*/ 14 w 24"/>
                <a:gd name="T33" fmla="*/ 17 h 31"/>
                <a:gd name="T34" fmla="*/ 14 w 24"/>
                <a:gd name="T35" fmla="*/ 15 h 31"/>
                <a:gd name="T36" fmla="*/ 14 w 24"/>
                <a:gd name="T37" fmla="*/ 14 h 31"/>
                <a:gd name="T38" fmla="*/ 15 w 24"/>
                <a:gd name="T39" fmla="*/ 13 h 31"/>
                <a:gd name="T40" fmla="*/ 16 w 24"/>
                <a:gd name="T41" fmla="*/ 13 h 31"/>
                <a:gd name="T42" fmla="*/ 19 w 24"/>
                <a:gd name="T43" fmla="*/ 14 h 31"/>
                <a:gd name="T44" fmla="*/ 19 w 24"/>
                <a:gd name="T45" fmla="*/ 16 h 31"/>
                <a:gd name="T46" fmla="*/ 21 w 24"/>
                <a:gd name="T47" fmla="*/ 20 h 31"/>
                <a:gd name="T48" fmla="*/ 21 w 24"/>
                <a:gd name="T49" fmla="*/ 21 h 31"/>
                <a:gd name="T50" fmla="*/ 22 w 24"/>
                <a:gd name="T51" fmla="*/ 22 h 31"/>
                <a:gd name="T52" fmla="*/ 24 w 24"/>
                <a:gd name="T53" fmla="*/ 21 h 31"/>
                <a:gd name="T54" fmla="*/ 24 w 24"/>
                <a:gd name="T55" fmla="*/ 20 h 31"/>
                <a:gd name="T56" fmla="*/ 24 w 24"/>
                <a:gd name="T57" fmla="*/ 19 h 31"/>
                <a:gd name="T58" fmla="*/ 23 w 24"/>
                <a:gd name="T5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31">
                  <a:moveTo>
                    <a:pt x="23" y="15"/>
                  </a:moveTo>
                  <a:lnTo>
                    <a:pt x="21" y="13"/>
                  </a:lnTo>
                  <a:lnTo>
                    <a:pt x="21" y="12"/>
                  </a:lnTo>
                  <a:lnTo>
                    <a:pt x="18" y="11"/>
                  </a:lnTo>
                  <a:lnTo>
                    <a:pt x="16" y="10"/>
                  </a:lnTo>
                  <a:lnTo>
                    <a:pt x="16" y="7"/>
                  </a:lnTo>
                  <a:lnTo>
                    <a:pt x="13" y="5"/>
                  </a:lnTo>
                  <a:lnTo>
                    <a:pt x="10" y="0"/>
                  </a:lnTo>
                  <a:lnTo>
                    <a:pt x="0" y="5"/>
                  </a:lnTo>
                  <a:lnTo>
                    <a:pt x="6" y="31"/>
                  </a:lnTo>
                  <a:lnTo>
                    <a:pt x="8" y="29"/>
                  </a:lnTo>
                  <a:lnTo>
                    <a:pt x="10" y="28"/>
                  </a:lnTo>
                  <a:lnTo>
                    <a:pt x="14" y="26"/>
                  </a:lnTo>
                  <a:lnTo>
                    <a:pt x="14" y="23"/>
                  </a:lnTo>
                  <a:lnTo>
                    <a:pt x="14" y="22"/>
                  </a:lnTo>
                  <a:lnTo>
                    <a:pt x="14" y="20"/>
                  </a:lnTo>
                  <a:lnTo>
                    <a:pt x="14" y="17"/>
                  </a:lnTo>
                  <a:lnTo>
                    <a:pt x="14" y="15"/>
                  </a:lnTo>
                  <a:lnTo>
                    <a:pt x="14" y="14"/>
                  </a:lnTo>
                  <a:lnTo>
                    <a:pt x="15" y="13"/>
                  </a:lnTo>
                  <a:lnTo>
                    <a:pt x="16" y="13"/>
                  </a:lnTo>
                  <a:lnTo>
                    <a:pt x="19" y="14"/>
                  </a:lnTo>
                  <a:lnTo>
                    <a:pt x="19" y="16"/>
                  </a:lnTo>
                  <a:lnTo>
                    <a:pt x="21" y="20"/>
                  </a:lnTo>
                  <a:lnTo>
                    <a:pt x="21" y="21"/>
                  </a:lnTo>
                  <a:lnTo>
                    <a:pt x="22" y="22"/>
                  </a:lnTo>
                  <a:lnTo>
                    <a:pt x="24" y="21"/>
                  </a:lnTo>
                  <a:lnTo>
                    <a:pt x="24" y="20"/>
                  </a:lnTo>
                  <a:lnTo>
                    <a:pt x="24" y="19"/>
                  </a:lnTo>
                  <a:lnTo>
                    <a:pt x="23" y="15"/>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3" name="Freeform 28"/>
            <p:cNvSpPr>
              <a:spLocks/>
            </p:cNvSpPr>
            <p:nvPr/>
          </p:nvSpPr>
          <p:spPr bwMode="auto">
            <a:xfrm>
              <a:off x="7834648" y="2119281"/>
              <a:ext cx="183822" cy="92755"/>
            </a:xfrm>
            <a:custGeom>
              <a:avLst/>
              <a:gdLst>
                <a:gd name="T0" fmla="*/ 105 w 109"/>
                <a:gd name="T1" fmla="*/ 32 h 55"/>
                <a:gd name="T2" fmla="*/ 101 w 109"/>
                <a:gd name="T3" fmla="*/ 29 h 55"/>
                <a:gd name="T4" fmla="*/ 97 w 109"/>
                <a:gd name="T5" fmla="*/ 25 h 55"/>
                <a:gd name="T6" fmla="*/ 97 w 109"/>
                <a:gd name="T7" fmla="*/ 29 h 55"/>
                <a:gd name="T8" fmla="*/ 102 w 109"/>
                <a:gd name="T9" fmla="*/ 35 h 55"/>
                <a:gd name="T10" fmla="*/ 95 w 109"/>
                <a:gd name="T11" fmla="*/ 36 h 55"/>
                <a:gd name="T12" fmla="*/ 88 w 109"/>
                <a:gd name="T13" fmla="*/ 37 h 55"/>
                <a:gd name="T14" fmla="*/ 85 w 109"/>
                <a:gd name="T15" fmla="*/ 35 h 55"/>
                <a:gd name="T16" fmla="*/ 81 w 109"/>
                <a:gd name="T17" fmla="*/ 32 h 55"/>
                <a:gd name="T18" fmla="*/ 81 w 109"/>
                <a:gd name="T19" fmla="*/ 27 h 55"/>
                <a:gd name="T20" fmla="*/ 73 w 109"/>
                <a:gd name="T21" fmla="*/ 22 h 55"/>
                <a:gd name="T22" fmla="*/ 69 w 109"/>
                <a:gd name="T23" fmla="*/ 22 h 55"/>
                <a:gd name="T24" fmla="*/ 68 w 109"/>
                <a:gd name="T25" fmla="*/ 16 h 55"/>
                <a:gd name="T26" fmla="*/ 71 w 109"/>
                <a:gd name="T27" fmla="*/ 13 h 55"/>
                <a:gd name="T28" fmla="*/ 77 w 109"/>
                <a:gd name="T29" fmla="*/ 9 h 55"/>
                <a:gd name="T30" fmla="*/ 76 w 109"/>
                <a:gd name="T31" fmla="*/ 6 h 55"/>
                <a:gd name="T32" fmla="*/ 71 w 109"/>
                <a:gd name="T33" fmla="*/ 6 h 55"/>
                <a:gd name="T34" fmla="*/ 68 w 109"/>
                <a:gd name="T35" fmla="*/ 0 h 55"/>
                <a:gd name="T36" fmla="*/ 59 w 109"/>
                <a:gd name="T37" fmla="*/ 8 h 55"/>
                <a:gd name="T38" fmla="*/ 0 w 109"/>
                <a:gd name="T39" fmla="*/ 20 h 55"/>
                <a:gd name="T40" fmla="*/ 0 w 109"/>
                <a:gd name="T41" fmla="*/ 50 h 55"/>
                <a:gd name="T42" fmla="*/ 50 w 109"/>
                <a:gd name="T43" fmla="*/ 41 h 55"/>
                <a:gd name="T44" fmla="*/ 63 w 109"/>
                <a:gd name="T45" fmla="*/ 41 h 55"/>
                <a:gd name="T46" fmla="*/ 66 w 109"/>
                <a:gd name="T47" fmla="*/ 46 h 55"/>
                <a:gd name="T48" fmla="*/ 71 w 109"/>
                <a:gd name="T49" fmla="*/ 48 h 55"/>
                <a:gd name="T50" fmla="*/ 73 w 109"/>
                <a:gd name="T51" fmla="*/ 51 h 55"/>
                <a:gd name="T52" fmla="*/ 74 w 109"/>
                <a:gd name="T53" fmla="*/ 55 h 55"/>
                <a:gd name="T54" fmla="*/ 77 w 109"/>
                <a:gd name="T55" fmla="*/ 55 h 55"/>
                <a:gd name="T56" fmla="*/ 79 w 109"/>
                <a:gd name="T57" fmla="*/ 49 h 55"/>
                <a:gd name="T58" fmla="*/ 82 w 109"/>
                <a:gd name="T59" fmla="*/ 45 h 55"/>
                <a:gd name="T60" fmla="*/ 86 w 109"/>
                <a:gd name="T61" fmla="*/ 46 h 55"/>
                <a:gd name="T62" fmla="*/ 87 w 109"/>
                <a:gd name="T63" fmla="*/ 51 h 55"/>
                <a:gd name="T64" fmla="*/ 92 w 109"/>
                <a:gd name="T65" fmla="*/ 47 h 55"/>
                <a:gd name="T66" fmla="*/ 94 w 109"/>
                <a:gd name="T67" fmla="*/ 45 h 55"/>
                <a:gd name="T68" fmla="*/ 101 w 109"/>
                <a:gd name="T69" fmla="*/ 43 h 55"/>
                <a:gd name="T70" fmla="*/ 106 w 109"/>
                <a:gd name="T71" fmla="*/ 40 h 55"/>
                <a:gd name="T72" fmla="*/ 109 w 109"/>
                <a:gd name="T7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 h="55">
                  <a:moveTo>
                    <a:pt x="107" y="35"/>
                  </a:moveTo>
                  <a:lnTo>
                    <a:pt x="105" y="32"/>
                  </a:lnTo>
                  <a:lnTo>
                    <a:pt x="104" y="31"/>
                  </a:lnTo>
                  <a:lnTo>
                    <a:pt x="101" y="29"/>
                  </a:lnTo>
                  <a:lnTo>
                    <a:pt x="98" y="27"/>
                  </a:lnTo>
                  <a:lnTo>
                    <a:pt x="97" y="25"/>
                  </a:lnTo>
                  <a:lnTo>
                    <a:pt x="96" y="27"/>
                  </a:lnTo>
                  <a:lnTo>
                    <a:pt x="97" y="29"/>
                  </a:lnTo>
                  <a:lnTo>
                    <a:pt x="100" y="32"/>
                  </a:lnTo>
                  <a:lnTo>
                    <a:pt x="102" y="35"/>
                  </a:lnTo>
                  <a:lnTo>
                    <a:pt x="99" y="36"/>
                  </a:lnTo>
                  <a:lnTo>
                    <a:pt x="95" y="36"/>
                  </a:lnTo>
                  <a:lnTo>
                    <a:pt x="89" y="39"/>
                  </a:lnTo>
                  <a:lnTo>
                    <a:pt x="88" y="37"/>
                  </a:lnTo>
                  <a:lnTo>
                    <a:pt x="87" y="36"/>
                  </a:lnTo>
                  <a:lnTo>
                    <a:pt x="85" y="35"/>
                  </a:lnTo>
                  <a:lnTo>
                    <a:pt x="82" y="33"/>
                  </a:lnTo>
                  <a:lnTo>
                    <a:pt x="81" y="32"/>
                  </a:lnTo>
                  <a:lnTo>
                    <a:pt x="82" y="30"/>
                  </a:lnTo>
                  <a:lnTo>
                    <a:pt x="81" y="27"/>
                  </a:lnTo>
                  <a:lnTo>
                    <a:pt x="77" y="24"/>
                  </a:lnTo>
                  <a:lnTo>
                    <a:pt x="73" y="22"/>
                  </a:lnTo>
                  <a:lnTo>
                    <a:pt x="71" y="22"/>
                  </a:lnTo>
                  <a:lnTo>
                    <a:pt x="69" y="22"/>
                  </a:lnTo>
                  <a:lnTo>
                    <a:pt x="68" y="20"/>
                  </a:lnTo>
                  <a:lnTo>
                    <a:pt x="68" y="16"/>
                  </a:lnTo>
                  <a:lnTo>
                    <a:pt x="70" y="14"/>
                  </a:lnTo>
                  <a:lnTo>
                    <a:pt x="71" y="13"/>
                  </a:lnTo>
                  <a:lnTo>
                    <a:pt x="73" y="11"/>
                  </a:lnTo>
                  <a:lnTo>
                    <a:pt x="77" y="9"/>
                  </a:lnTo>
                  <a:lnTo>
                    <a:pt x="77" y="8"/>
                  </a:lnTo>
                  <a:lnTo>
                    <a:pt x="76" y="6"/>
                  </a:lnTo>
                  <a:lnTo>
                    <a:pt x="73" y="6"/>
                  </a:lnTo>
                  <a:lnTo>
                    <a:pt x="71" y="6"/>
                  </a:lnTo>
                  <a:lnTo>
                    <a:pt x="70" y="3"/>
                  </a:lnTo>
                  <a:lnTo>
                    <a:pt x="68" y="0"/>
                  </a:lnTo>
                  <a:lnTo>
                    <a:pt x="60" y="3"/>
                  </a:lnTo>
                  <a:lnTo>
                    <a:pt x="59" y="8"/>
                  </a:lnTo>
                  <a:lnTo>
                    <a:pt x="22" y="17"/>
                  </a:lnTo>
                  <a:lnTo>
                    <a:pt x="0" y="20"/>
                  </a:lnTo>
                  <a:lnTo>
                    <a:pt x="0" y="33"/>
                  </a:lnTo>
                  <a:lnTo>
                    <a:pt x="0" y="50"/>
                  </a:lnTo>
                  <a:lnTo>
                    <a:pt x="24" y="46"/>
                  </a:lnTo>
                  <a:lnTo>
                    <a:pt x="50" y="41"/>
                  </a:lnTo>
                  <a:lnTo>
                    <a:pt x="60" y="36"/>
                  </a:lnTo>
                  <a:lnTo>
                    <a:pt x="63" y="41"/>
                  </a:lnTo>
                  <a:lnTo>
                    <a:pt x="66" y="43"/>
                  </a:lnTo>
                  <a:lnTo>
                    <a:pt x="66" y="46"/>
                  </a:lnTo>
                  <a:lnTo>
                    <a:pt x="68" y="47"/>
                  </a:lnTo>
                  <a:lnTo>
                    <a:pt x="71" y="48"/>
                  </a:lnTo>
                  <a:lnTo>
                    <a:pt x="71" y="49"/>
                  </a:lnTo>
                  <a:lnTo>
                    <a:pt x="73" y="51"/>
                  </a:lnTo>
                  <a:lnTo>
                    <a:pt x="74" y="55"/>
                  </a:lnTo>
                  <a:lnTo>
                    <a:pt x="74" y="55"/>
                  </a:lnTo>
                  <a:lnTo>
                    <a:pt x="76" y="55"/>
                  </a:lnTo>
                  <a:lnTo>
                    <a:pt x="77" y="55"/>
                  </a:lnTo>
                  <a:lnTo>
                    <a:pt x="79" y="53"/>
                  </a:lnTo>
                  <a:lnTo>
                    <a:pt x="79" y="49"/>
                  </a:lnTo>
                  <a:lnTo>
                    <a:pt x="82" y="47"/>
                  </a:lnTo>
                  <a:lnTo>
                    <a:pt x="82" y="45"/>
                  </a:lnTo>
                  <a:lnTo>
                    <a:pt x="85" y="43"/>
                  </a:lnTo>
                  <a:lnTo>
                    <a:pt x="86" y="46"/>
                  </a:lnTo>
                  <a:lnTo>
                    <a:pt x="87" y="49"/>
                  </a:lnTo>
                  <a:lnTo>
                    <a:pt x="87" y="51"/>
                  </a:lnTo>
                  <a:lnTo>
                    <a:pt x="90" y="49"/>
                  </a:lnTo>
                  <a:lnTo>
                    <a:pt x="92" y="47"/>
                  </a:lnTo>
                  <a:lnTo>
                    <a:pt x="92" y="45"/>
                  </a:lnTo>
                  <a:lnTo>
                    <a:pt x="94" y="45"/>
                  </a:lnTo>
                  <a:lnTo>
                    <a:pt x="97" y="43"/>
                  </a:lnTo>
                  <a:lnTo>
                    <a:pt x="101" y="43"/>
                  </a:lnTo>
                  <a:lnTo>
                    <a:pt x="103" y="41"/>
                  </a:lnTo>
                  <a:lnTo>
                    <a:pt x="106" y="40"/>
                  </a:lnTo>
                  <a:lnTo>
                    <a:pt x="108" y="38"/>
                  </a:lnTo>
                  <a:lnTo>
                    <a:pt x="109" y="36"/>
                  </a:lnTo>
                  <a:lnTo>
                    <a:pt x="107" y="35"/>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4" name="Freeform 29"/>
            <p:cNvSpPr>
              <a:spLocks/>
            </p:cNvSpPr>
            <p:nvPr/>
          </p:nvSpPr>
          <p:spPr bwMode="auto">
            <a:xfrm>
              <a:off x="7976309" y="2205290"/>
              <a:ext cx="16864" cy="11806"/>
            </a:xfrm>
            <a:custGeom>
              <a:avLst/>
              <a:gdLst>
                <a:gd name="T0" fmla="*/ 3 w 12"/>
                <a:gd name="T1" fmla="*/ 9 h 9"/>
                <a:gd name="T2" fmla="*/ 7 w 12"/>
                <a:gd name="T3" fmla="*/ 9 h 9"/>
                <a:gd name="T4" fmla="*/ 10 w 12"/>
                <a:gd name="T5" fmla="*/ 6 h 9"/>
                <a:gd name="T6" fmla="*/ 12 w 12"/>
                <a:gd name="T7" fmla="*/ 4 h 9"/>
                <a:gd name="T8" fmla="*/ 8 w 12"/>
                <a:gd name="T9" fmla="*/ 2 h 9"/>
                <a:gd name="T10" fmla="*/ 4 w 12"/>
                <a:gd name="T11" fmla="*/ 1 h 9"/>
                <a:gd name="T12" fmla="*/ 0 w 12"/>
                <a:gd name="T13" fmla="*/ 7 h 9"/>
                <a:gd name="T14" fmla="*/ 3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3" y="9"/>
                  </a:moveTo>
                  <a:cubicBezTo>
                    <a:pt x="7" y="9"/>
                    <a:pt x="7" y="9"/>
                    <a:pt x="7" y="9"/>
                  </a:cubicBezTo>
                  <a:cubicBezTo>
                    <a:pt x="10" y="6"/>
                    <a:pt x="10" y="6"/>
                    <a:pt x="10" y="6"/>
                  </a:cubicBezTo>
                  <a:cubicBezTo>
                    <a:pt x="12" y="4"/>
                    <a:pt x="12" y="4"/>
                    <a:pt x="12" y="4"/>
                  </a:cubicBezTo>
                  <a:cubicBezTo>
                    <a:pt x="8" y="2"/>
                    <a:pt x="8" y="2"/>
                    <a:pt x="8" y="2"/>
                  </a:cubicBezTo>
                  <a:cubicBezTo>
                    <a:pt x="8" y="2"/>
                    <a:pt x="5" y="0"/>
                    <a:pt x="4" y="1"/>
                  </a:cubicBezTo>
                  <a:cubicBezTo>
                    <a:pt x="4" y="2"/>
                    <a:pt x="0" y="7"/>
                    <a:pt x="0" y="7"/>
                  </a:cubicBezTo>
                  <a:lnTo>
                    <a:pt x="3" y="9"/>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5" name="Freeform 30"/>
            <p:cNvSpPr>
              <a:spLocks/>
            </p:cNvSpPr>
            <p:nvPr/>
          </p:nvSpPr>
          <p:spPr bwMode="auto">
            <a:xfrm>
              <a:off x="7763817" y="2269376"/>
              <a:ext cx="70830" cy="158525"/>
            </a:xfrm>
            <a:custGeom>
              <a:avLst/>
              <a:gdLst>
                <a:gd name="T0" fmla="*/ 36 w 42"/>
                <a:gd name="T1" fmla="*/ 13 h 94"/>
                <a:gd name="T2" fmla="*/ 36 w 42"/>
                <a:gd name="T3" fmla="*/ 9 h 94"/>
                <a:gd name="T4" fmla="*/ 34 w 42"/>
                <a:gd name="T5" fmla="*/ 7 h 94"/>
                <a:gd name="T6" fmla="*/ 21 w 42"/>
                <a:gd name="T7" fmla="*/ 3 h 94"/>
                <a:gd name="T8" fmla="*/ 9 w 42"/>
                <a:gd name="T9" fmla="*/ 0 h 94"/>
                <a:gd name="T10" fmla="*/ 8 w 42"/>
                <a:gd name="T11" fmla="*/ 3 h 94"/>
                <a:gd name="T12" fmla="*/ 6 w 42"/>
                <a:gd name="T13" fmla="*/ 7 h 94"/>
                <a:gd name="T14" fmla="*/ 3 w 42"/>
                <a:gd name="T15" fmla="*/ 9 h 94"/>
                <a:gd name="T16" fmla="*/ 2 w 42"/>
                <a:gd name="T17" fmla="*/ 14 h 94"/>
                <a:gd name="T18" fmla="*/ 3 w 42"/>
                <a:gd name="T19" fmla="*/ 20 h 94"/>
                <a:gd name="T20" fmla="*/ 3 w 42"/>
                <a:gd name="T21" fmla="*/ 25 h 94"/>
                <a:gd name="T22" fmla="*/ 2 w 42"/>
                <a:gd name="T23" fmla="*/ 30 h 94"/>
                <a:gd name="T24" fmla="*/ 5 w 42"/>
                <a:gd name="T25" fmla="*/ 32 h 94"/>
                <a:gd name="T26" fmla="*/ 9 w 42"/>
                <a:gd name="T27" fmla="*/ 34 h 94"/>
                <a:gd name="T28" fmla="*/ 11 w 42"/>
                <a:gd name="T29" fmla="*/ 38 h 94"/>
                <a:gd name="T30" fmla="*/ 15 w 42"/>
                <a:gd name="T31" fmla="*/ 42 h 94"/>
                <a:gd name="T32" fmla="*/ 20 w 42"/>
                <a:gd name="T33" fmla="*/ 46 h 94"/>
                <a:gd name="T34" fmla="*/ 20 w 42"/>
                <a:gd name="T35" fmla="*/ 47 h 94"/>
                <a:gd name="T36" fmla="*/ 18 w 42"/>
                <a:gd name="T37" fmla="*/ 53 h 94"/>
                <a:gd name="T38" fmla="*/ 10 w 42"/>
                <a:gd name="T39" fmla="*/ 58 h 94"/>
                <a:gd name="T40" fmla="*/ 3 w 42"/>
                <a:gd name="T41" fmla="*/ 64 h 94"/>
                <a:gd name="T42" fmla="*/ 2 w 42"/>
                <a:gd name="T43" fmla="*/ 67 h 94"/>
                <a:gd name="T44" fmla="*/ 0 w 42"/>
                <a:gd name="T45" fmla="*/ 72 h 94"/>
                <a:gd name="T46" fmla="*/ 1 w 42"/>
                <a:gd name="T47" fmla="*/ 75 h 94"/>
                <a:gd name="T48" fmla="*/ 3 w 42"/>
                <a:gd name="T49" fmla="*/ 79 h 94"/>
                <a:gd name="T50" fmla="*/ 8 w 42"/>
                <a:gd name="T51" fmla="*/ 83 h 94"/>
                <a:gd name="T52" fmla="*/ 12 w 42"/>
                <a:gd name="T53" fmla="*/ 85 h 94"/>
                <a:gd name="T54" fmla="*/ 15 w 42"/>
                <a:gd name="T55" fmla="*/ 86 h 94"/>
                <a:gd name="T56" fmla="*/ 20 w 42"/>
                <a:gd name="T57" fmla="*/ 86 h 94"/>
                <a:gd name="T58" fmla="*/ 24 w 42"/>
                <a:gd name="T59" fmla="*/ 86 h 94"/>
                <a:gd name="T60" fmla="*/ 25 w 42"/>
                <a:gd name="T61" fmla="*/ 86 h 94"/>
                <a:gd name="T62" fmla="*/ 24 w 42"/>
                <a:gd name="T63" fmla="*/ 90 h 94"/>
                <a:gd name="T64" fmla="*/ 24 w 42"/>
                <a:gd name="T65" fmla="*/ 93 h 94"/>
                <a:gd name="T66" fmla="*/ 25 w 42"/>
                <a:gd name="T67" fmla="*/ 94 h 94"/>
                <a:gd name="T68" fmla="*/ 26 w 42"/>
                <a:gd name="T69" fmla="*/ 94 h 94"/>
                <a:gd name="T70" fmla="*/ 27 w 42"/>
                <a:gd name="T71" fmla="*/ 87 h 94"/>
                <a:gd name="T72" fmla="*/ 28 w 42"/>
                <a:gd name="T73" fmla="*/ 86 h 94"/>
                <a:gd name="T74" fmla="*/ 31 w 42"/>
                <a:gd name="T75" fmla="*/ 82 h 94"/>
                <a:gd name="T76" fmla="*/ 36 w 42"/>
                <a:gd name="T77" fmla="*/ 78 h 94"/>
                <a:gd name="T78" fmla="*/ 36 w 42"/>
                <a:gd name="T79" fmla="*/ 69 h 94"/>
                <a:gd name="T80" fmla="*/ 36 w 42"/>
                <a:gd name="T81" fmla="*/ 65 h 94"/>
                <a:gd name="T82" fmla="*/ 40 w 42"/>
                <a:gd name="T83" fmla="*/ 61 h 94"/>
                <a:gd name="T84" fmla="*/ 41 w 42"/>
                <a:gd name="T85" fmla="*/ 53 h 94"/>
                <a:gd name="T86" fmla="*/ 42 w 42"/>
                <a:gd name="T87" fmla="*/ 48 h 94"/>
                <a:gd name="T88" fmla="*/ 42 w 42"/>
                <a:gd name="T89" fmla="*/ 40 h 94"/>
                <a:gd name="T90" fmla="*/ 42 w 42"/>
                <a:gd name="T91" fmla="*/ 36 h 94"/>
                <a:gd name="T92" fmla="*/ 40 w 42"/>
                <a:gd name="T93" fmla="*/ 30 h 94"/>
                <a:gd name="T94" fmla="*/ 36 w 42"/>
                <a:gd name="T95" fmla="*/ 30 h 94"/>
                <a:gd name="T96" fmla="*/ 34 w 42"/>
                <a:gd name="T97" fmla="*/ 30 h 94"/>
                <a:gd name="T98" fmla="*/ 35 w 42"/>
                <a:gd name="T99" fmla="*/ 25 h 94"/>
                <a:gd name="T100" fmla="*/ 37 w 42"/>
                <a:gd name="T101" fmla="*/ 20 h 94"/>
                <a:gd name="T102" fmla="*/ 39 w 42"/>
                <a:gd name="T103" fmla="*/ 18 h 94"/>
                <a:gd name="T104" fmla="*/ 38 w 42"/>
                <a:gd name="T105" fmla="*/ 17 h 94"/>
                <a:gd name="T106" fmla="*/ 36 w 42"/>
                <a:gd name="T107" fmla="*/ 1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94">
                  <a:moveTo>
                    <a:pt x="36" y="13"/>
                  </a:moveTo>
                  <a:lnTo>
                    <a:pt x="36" y="9"/>
                  </a:lnTo>
                  <a:lnTo>
                    <a:pt x="34" y="7"/>
                  </a:lnTo>
                  <a:lnTo>
                    <a:pt x="21" y="3"/>
                  </a:lnTo>
                  <a:lnTo>
                    <a:pt x="9" y="0"/>
                  </a:lnTo>
                  <a:lnTo>
                    <a:pt x="8" y="3"/>
                  </a:lnTo>
                  <a:lnTo>
                    <a:pt x="6" y="7"/>
                  </a:lnTo>
                  <a:lnTo>
                    <a:pt x="3" y="9"/>
                  </a:lnTo>
                  <a:lnTo>
                    <a:pt x="2" y="14"/>
                  </a:lnTo>
                  <a:lnTo>
                    <a:pt x="3" y="20"/>
                  </a:lnTo>
                  <a:lnTo>
                    <a:pt x="3" y="25"/>
                  </a:lnTo>
                  <a:lnTo>
                    <a:pt x="2" y="30"/>
                  </a:lnTo>
                  <a:lnTo>
                    <a:pt x="5" y="32"/>
                  </a:lnTo>
                  <a:lnTo>
                    <a:pt x="9" y="34"/>
                  </a:lnTo>
                  <a:lnTo>
                    <a:pt x="11" y="38"/>
                  </a:lnTo>
                  <a:lnTo>
                    <a:pt x="15" y="42"/>
                  </a:lnTo>
                  <a:lnTo>
                    <a:pt x="20" y="46"/>
                  </a:lnTo>
                  <a:lnTo>
                    <a:pt x="20" y="47"/>
                  </a:lnTo>
                  <a:lnTo>
                    <a:pt x="18" y="53"/>
                  </a:lnTo>
                  <a:lnTo>
                    <a:pt x="10" y="58"/>
                  </a:lnTo>
                  <a:lnTo>
                    <a:pt x="3" y="64"/>
                  </a:lnTo>
                  <a:lnTo>
                    <a:pt x="2" y="67"/>
                  </a:lnTo>
                  <a:lnTo>
                    <a:pt x="0" y="72"/>
                  </a:lnTo>
                  <a:lnTo>
                    <a:pt x="1" y="75"/>
                  </a:lnTo>
                  <a:lnTo>
                    <a:pt x="3" y="79"/>
                  </a:lnTo>
                  <a:lnTo>
                    <a:pt x="8" y="83"/>
                  </a:lnTo>
                  <a:lnTo>
                    <a:pt x="12" y="85"/>
                  </a:lnTo>
                  <a:lnTo>
                    <a:pt x="15" y="86"/>
                  </a:lnTo>
                  <a:lnTo>
                    <a:pt x="20" y="86"/>
                  </a:lnTo>
                  <a:lnTo>
                    <a:pt x="24" y="86"/>
                  </a:lnTo>
                  <a:lnTo>
                    <a:pt x="25" y="86"/>
                  </a:lnTo>
                  <a:lnTo>
                    <a:pt x="24" y="90"/>
                  </a:lnTo>
                  <a:lnTo>
                    <a:pt x="24" y="93"/>
                  </a:lnTo>
                  <a:lnTo>
                    <a:pt x="25" y="94"/>
                  </a:lnTo>
                  <a:lnTo>
                    <a:pt x="26" y="94"/>
                  </a:lnTo>
                  <a:lnTo>
                    <a:pt x="27" y="87"/>
                  </a:lnTo>
                  <a:lnTo>
                    <a:pt x="28" y="86"/>
                  </a:lnTo>
                  <a:lnTo>
                    <a:pt x="31" y="82"/>
                  </a:lnTo>
                  <a:lnTo>
                    <a:pt x="36" y="78"/>
                  </a:lnTo>
                  <a:lnTo>
                    <a:pt x="36" y="69"/>
                  </a:lnTo>
                  <a:lnTo>
                    <a:pt x="36" y="65"/>
                  </a:lnTo>
                  <a:lnTo>
                    <a:pt x="40" y="61"/>
                  </a:lnTo>
                  <a:lnTo>
                    <a:pt x="41" y="53"/>
                  </a:lnTo>
                  <a:lnTo>
                    <a:pt x="42" y="48"/>
                  </a:lnTo>
                  <a:lnTo>
                    <a:pt x="42" y="40"/>
                  </a:lnTo>
                  <a:lnTo>
                    <a:pt x="42" y="36"/>
                  </a:lnTo>
                  <a:lnTo>
                    <a:pt x="40" y="30"/>
                  </a:lnTo>
                  <a:lnTo>
                    <a:pt x="36" y="30"/>
                  </a:lnTo>
                  <a:lnTo>
                    <a:pt x="34" y="30"/>
                  </a:lnTo>
                  <a:lnTo>
                    <a:pt x="35" y="25"/>
                  </a:lnTo>
                  <a:lnTo>
                    <a:pt x="37" y="20"/>
                  </a:lnTo>
                  <a:lnTo>
                    <a:pt x="39" y="18"/>
                  </a:lnTo>
                  <a:lnTo>
                    <a:pt x="38" y="17"/>
                  </a:lnTo>
                  <a:lnTo>
                    <a:pt x="36" y="13"/>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6" name="Freeform 31"/>
            <p:cNvSpPr>
              <a:spLocks/>
            </p:cNvSpPr>
            <p:nvPr/>
          </p:nvSpPr>
          <p:spPr bwMode="auto">
            <a:xfrm>
              <a:off x="7750326" y="2378994"/>
              <a:ext cx="55652" cy="91068"/>
            </a:xfrm>
            <a:custGeom>
              <a:avLst/>
              <a:gdLst>
                <a:gd name="T0" fmla="*/ 9 w 33"/>
                <a:gd name="T1" fmla="*/ 10 h 54"/>
                <a:gd name="T2" fmla="*/ 8 w 33"/>
                <a:gd name="T3" fmla="*/ 7 h 54"/>
                <a:gd name="T4" fmla="*/ 10 w 33"/>
                <a:gd name="T5" fmla="*/ 2 h 54"/>
                <a:gd name="T6" fmla="*/ 11 w 33"/>
                <a:gd name="T7" fmla="*/ 1 h 54"/>
                <a:gd name="T8" fmla="*/ 9 w 33"/>
                <a:gd name="T9" fmla="*/ 0 h 54"/>
                <a:gd name="T10" fmla="*/ 6 w 33"/>
                <a:gd name="T11" fmla="*/ 0 h 54"/>
                <a:gd name="T12" fmla="*/ 5 w 33"/>
                <a:gd name="T13" fmla="*/ 0 h 54"/>
                <a:gd name="T14" fmla="*/ 2 w 33"/>
                <a:gd name="T15" fmla="*/ 2 h 54"/>
                <a:gd name="T16" fmla="*/ 0 w 33"/>
                <a:gd name="T17" fmla="*/ 5 h 54"/>
                <a:gd name="T18" fmla="*/ 12 w 33"/>
                <a:gd name="T19" fmla="*/ 54 h 54"/>
                <a:gd name="T20" fmla="*/ 33 w 33"/>
                <a:gd name="T21" fmla="*/ 51 h 54"/>
                <a:gd name="T22" fmla="*/ 32 w 33"/>
                <a:gd name="T23" fmla="*/ 43 h 54"/>
                <a:gd name="T24" fmla="*/ 29 w 33"/>
                <a:gd name="T25" fmla="*/ 40 h 54"/>
                <a:gd name="T26" fmla="*/ 28 w 33"/>
                <a:gd name="T27" fmla="*/ 38 h 54"/>
                <a:gd name="T28" fmla="*/ 26 w 33"/>
                <a:gd name="T29" fmla="*/ 37 h 54"/>
                <a:gd name="T30" fmla="*/ 23 w 33"/>
                <a:gd name="T31" fmla="*/ 34 h 54"/>
                <a:gd name="T32" fmla="*/ 20 w 33"/>
                <a:gd name="T33" fmla="*/ 32 h 54"/>
                <a:gd name="T34" fmla="*/ 18 w 33"/>
                <a:gd name="T35" fmla="*/ 28 h 54"/>
                <a:gd name="T36" fmla="*/ 16 w 33"/>
                <a:gd name="T37" fmla="*/ 24 h 54"/>
                <a:gd name="T38" fmla="*/ 14 w 33"/>
                <a:gd name="T39" fmla="*/ 20 h 54"/>
                <a:gd name="T40" fmla="*/ 16 w 33"/>
                <a:gd name="T41" fmla="*/ 17 h 54"/>
                <a:gd name="T42" fmla="*/ 11 w 33"/>
                <a:gd name="T43" fmla="*/ 14 h 54"/>
                <a:gd name="T44" fmla="*/ 9 w 33"/>
                <a:gd name="T45"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 h="54">
                  <a:moveTo>
                    <a:pt x="9" y="10"/>
                  </a:moveTo>
                  <a:lnTo>
                    <a:pt x="8" y="7"/>
                  </a:lnTo>
                  <a:lnTo>
                    <a:pt x="10" y="2"/>
                  </a:lnTo>
                  <a:lnTo>
                    <a:pt x="11" y="1"/>
                  </a:lnTo>
                  <a:lnTo>
                    <a:pt x="9" y="0"/>
                  </a:lnTo>
                  <a:lnTo>
                    <a:pt x="6" y="0"/>
                  </a:lnTo>
                  <a:lnTo>
                    <a:pt x="5" y="0"/>
                  </a:lnTo>
                  <a:lnTo>
                    <a:pt x="2" y="2"/>
                  </a:lnTo>
                  <a:lnTo>
                    <a:pt x="0" y="5"/>
                  </a:lnTo>
                  <a:lnTo>
                    <a:pt x="12" y="54"/>
                  </a:lnTo>
                  <a:lnTo>
                    <a:pt x="33" y="51"/>
                  </a:lnTo>
                  <a:lnTo>
                    <a:pt x="32" y="43"/>
                  </a:lnTo>
                  <a:lnTo>
                    <a:pt x="29" y="40"/>
                  </a:lnTo>
                  <a:lnTo>
                    <a:pt x="28" y="38"/>
                  </a:lnTo>
                  <a:lnTo>
                    <a:pt x="26" y="37"/>
                  </a:lnTo>
                  <a:lnTo>
                    <a:pt x="23" y="34"/>
                  </a:lnTo>
                  <a:lnTo>
                    <a:pt x="20" y="32"/>
                  </a:lnTo>
                  <a:lnTo>
                    <a:pt x="18" y="28"/>
                  </a:lnTo>
                  <a:lnTo>
                    <a:pt x="16" y="24"/>
                  </a:lnTo>
                  <a:lnTo>
                    <a:pt x="14" y="20"/>
                  </a:lnTo>
                  <a:lnTo>
                    <a:pt x="16" y="17"/>
                  </a:lnTo>
                  <a:lnTo>
                    <a:pt x="11" y="14"/>
                  </a:lnTo>
                  <a:lnTo>
                    <a:pt x="9" y="1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7" name="Freeform 32"/>
            <p:cNvSpPr>
              <a:spLocks/>
            </p:cNvSpPr>
            <p:nvPr/>
          </p:nvSpPr>
          <p:spPr bwMode="auto">
            <a:xfrm>
              <a:off x="7480495" y="2227213"/>
              <a:ext cx="317051" cy="205746"/>
            </a:xfrm>
            <a:custGeom>
              <a:avLst/>
              <a:gdLst>
                <a:gd name="T0" fmla="*/ 165 w 188"/>
                <a:gd name="T1" fmla="*/ 90 h 122"/>
                <a:gd name="T2" fmla="*/ 166 w 188"/>
                <a:gd name="T3" fmla="*/ 90 h 122"/>
                <a:gd name="T4" fmla="*/ 169 w 188"/>
                <a:gd name="T5" fmla="*/ 90 h 122"/>
                <a:gd name="T6" fmla="*/ 171 w 188"/>
                <a:gd name="T7" fmla="*/ 91 h 122"/>
                <a:gd name="T8" fmla="*/ 171 w 188"/>
                <a:gd name="T9" fmla="*/ 89 h 122"/>
                <a:gd name="T10" fmla="*/ 178 w 188"/>
                <a:gd name="T11" fmla="*/ 83 h 122"/>
                <a:gd name="T12" fmla="*/ 186 w 188"/>
                <a:gd name="T13" fmla="*/ 78 h 122"/>
                <a:gd name="T14" fmla="*/ 188 w 188"/>
                <a:gd name="T15" fmla="*/ 72 h 122"/>
                <a:gd name="T16" fmla="*/ 188 w 188"/>
                <a:gd name="T17" fmla="*/ 71 h 122"/>
                <a:gd name="T18" fmla="*/ 183 w 188"/>
                <a:gd name="T19" fmla="*/ 67 h 122"/>
                <a:gd name="T20" fmla="*/ 179 w 188"/>
                <a:gd name="T21" fmla="*/ 63 h 122"/>
                <a:gd name="T22" fmla="*/ 177 w 188"/>
                <a:gd name="T23" fmla="*/ 59 h 122"/>
                <a:gd name="T24" fmla="*/ 173 w 188"/>
                <a:gd name="T25" fmla="*/ 57 h 122"/>
                <a:gd name="T26" fmla="*/ 170 w 188"/>
                <a:gd name="T27" fmla="*/ 55 h 122"/>
                <a:gd name="T28" fmla="*/ 171 w 188"/>
                <a:gd name="T29" fmla="*/ 50 h 122"/>
                <a:gd name="T30" fmla="*/ 171 w 188"/>
                <a:gd name="T31" fmla="*/ 45 h 122"/>
                <a:gd name="T32" fmla="*/ 170 w 188"/>
                <a:gd name="T33" fmla="*/ 39 h 122"/>
                <a:gd name="T34" fmla="*/ 171 w 188"/>
                <a:gd name="T35" fmla="*/ 34 h 122"/>
                <a:gd name="T36" fmla="*/ 174 w 188"/>
                <a:gd name="T37" fmla="*/ 32 h 122"/>
                <a:gd name="T38" fmla="*/ 176 w 188"/>
                <a:gd name="T39" fmla="*/ 28 h 122"/>
                <a:gd name="T40" fmla="*/ 177 w 188"/>
                <a:gd name="T41" fmla="*/ 25 h 122"/>
                <a:gd name="T42" fmla="*/ 179 w 188"/>
                <a:gd name="T43" fmla="*/ 20 h 122"/>
                <a:gd name="T44" fmla="*/ 176 w 188"/>
                <a:gd name="T45" fmla="*/ 18 h 122"/>
                <a:gd name="T46" fmla="*/ 173 w 188"/>
                <a:gd name="T47" fmla="*/ 18 h 122"/>
                <a:gd name="T48" fmla="*/ 170 w 188"/>
                <a:gd name="T49" fmla="*/ 17 h 122"/>
                <a:gd name="T50" fmla="*/ 166 w 188"/>
                <a:gd name="T51" fmla="*/ 10 h 122"/>
                <a:gd name="T52" fmla="*/ 162 w 188"/>
                <a:gd name="T53" fmla="*/ 5 h 122"/>
                <a:gd name="T54" fmla="*/ 154 w 188"/>
                <a:gd name="T55" fmla="*/ 0 h 122"/>
                <a:gd name="T56" fmla="*/ 24 w 188"/>
                <a:gd name="T57" fmla="*/ 23 h 122"/>
                <a:gd name="T58" fmla="*/ 22 w 188"/>
                <a:gd name="T59" fmla="*/ 13 h 122"/>
                <a:gd name="T60" fmla="*/ 16 w 188"/>
                <a:gd name="T61" fmla="*/ 17 h 122"/>
                <a:gd name="T62" fmla="*/ 11 w 188"/>
                <a:gd name="T63" fmla="*/ 21 h 122"/>
                <a:gd name="T64" fmla="*/ 6 w 188"/>
                <a:gd name="T65" fmla="*/ 24 h 122"/>
                <a:gd name="T66" fmla="*/ 0 w 188"/>
                <a:gd name="T67" fmla="*/ 28 h 122"/>
                <a:gd name="T68" fmla="*/ 16 w 188"/>
                <a:gd name="T69" fmla="*/ 122 h 122"/>
                <a:gd name="T70" fmla="*/ 160 w 188"/>
                <a:gd name="T71" fmla="*/ 95 h 122"/>
                <a:gd name="T72" fmla="*/ 162 w 188"/>
                <a:gd name="T73" fmla="*/ 92 h 122"/>
                <a:gd name="T74" fmla="*/ 165 w 188"/>
                <a:gd name="T75" fmla="*/ 9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22">
                  <a:moveTo>
                    <a:pt x="165" y="90"/>
                  </a:moveTo>
                  <a:lnTo>
                    <a:pt x="166" y="90"/>
                  </a:lnTo>
                  <a:lnTo>
                    <a:pt x="169" y="90"/>
                  </a:lnTo>
                  <a:lnTo>
                    <a:pt x="171" y="91"/>
                  </a:lnTo>
                  <a:lnTo>
                    <a:pt x="171" y="89"/>
                  </a:lnTo>
                  <a:lnTo>
                    <a:pt x="178" y="83"/>
                  </a:lnTo>
                  <a:lnTo>
                    <a:pt x="186" y="78"/>
                  </a:lnTo>
                  <a:lnTo>
                    <a:pt x="188" y="72"/>
                  </a:lnTo>
                  <a:lnTo>
                    <a:pt x="188" y="71"/>
                  </a:lnTo>
                  <a:lnTo>
                    <a:pt x="183" y="67"/>
                  </a:lnTo>
                  <a:lnTo>
                    <a:pt x="179" y="63"/>
                  </a:lnTo>
                  <a:lnTo>
                    <a:pt x="177" y="59"/>
                  </a:lnTo>
                  <a:lnTo>
                    <a:pt x="173" y="57"/>
                  </a:lnTo>
                  <a:lnTo>
                    <a:pt x="170" y="55"/>
                  </a:lnTo>
                  <a:lnTo>
                    <a:pt x="171" y="50"/>
                  </a:lnTo>
                  <a:lnTo>
                    <a:pt x="171" y="45"/>
                  </a:lnTo>
                  <a:lnTo>
                    <a:pt x="170" y="39"/>
                  </a:lnTo>
                  <a:lnTo>
                    <a:pt x="171" y="34"/>
                  </a:lnTo>
                  <a:lnTo>
                    <a:pt x="174" y="32"/>
                  </a:lnTo>
                  <a:lnTo>
                    <a:pt x="176" y="28"/>
                  </a:lnTo>
                  <a:lnTo>
                    <a:pt x="177" y="25"/>
                  </a:lnTo>
                  <a:lnTo>
                    <a:pt x="179" y="20"/>
                  </a:lnTo>
                  <a:lnTo>
                    <a:pt x="176" y="18"/>
                  </a:lnTo>
                  <a:lnTo>
                    <a:pt x="173" y="18"/>
                  </a:lnTo>
                  <a:lnTo>
                    <a:pt x="170" y="17"/>
                  </a:lnTo>
                  <a:lnTo>
                    <a:pt x="166" y="10"/>
                  </a:lnTo>
                  <a:lnTo>
                    <a:pt x="162" y="5"/>
                  </a:lnTo>
                  <a:lnTo>
                    <a:pt x="154" y="0"/>
                  </a:lnTo>
                  <a:lnTo>
                    <a:pt x="24" y="23"/>
                  </a:lnTo>
                  <a:lnTo>
                    <a:pt x="22" y="13"/>
                  </a:lnTo>
                  <a:lnTo>
                    <a:pt x="16" y="17"/>
                  </a:lnTo>
                  <a:lnTo>
                    <a:pt x="11" y="21"/>
                  </a:lnTo>
                  <a:lnTo>
                    <a:pt x="6" y="24"/>
                  </a:lnTo>
                  <a:lnTo>
                    <a:pt x="0" y="28"/>
                  </a:lnTo>
                  <a:lnTo>
                    <a:pt x="16" y="122"/>
                  </a:lnTo>
                  <a:lnTo>
                    <a:pt x="160" y="95"/>
                  </a:lnTo>
                  <a:lnTo>
                    <a:pt x="162" y="92"/>
                  </a:lnTo>
                  <a:lnTo>
                    <a:pt x="165" y="9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8" name="Freeform 33"/>
            <p:cNvSpPr>
              <a:spLocks/>
            </p:cNvSpPr>
            <p:nvPr/>
          </p:nvSpPr>
          <p:spPr bwMode="auto">
            <a:xfrm>
              <a:off x="7183681" y="3051885"/>
              <a:ext cx="490754" cy="384509"/>
            </a:xfrm>
            <a:custGeom>
              <a:avLst/>
              <a:gdLst>
                <a:gd name="T0" fmla="*/ 200 w 291"/>
                <a:gd name="T1" fmla="*/ 0 h 228"/>
                <a:gd name="T2" fmla="*/ 211 w 291"/>
                <a:gd name="T3" fmla="*/ 10 h 228"/>
                <a:gd name="T4" fmla="*/ 223 w 291"/>
                <a:gd name="T5" fmla="*/ 30 h 228"/>
                <a:gd name="T6" fmla="*/ 241 w 291"/>
                <a:gd name="T7" fmla="*/ 62 h 228"/>
                <a:gd name="T8" fmla="*/ 259 w 291"/>
                <a:gd name="T9" fmla="*/ 84 h 228"/>
                <a:gd name="T10" fmla="*/ 256 w 291"/>
                <a:gd name="T11" fmla="*/ 86 h 228"/>
                <a:gd name="T12" fmla="*/ 268 w 291"/>
                <a:gd name="T13" fmla="*/ 116 h 228"/>
                <a:gd name="T14" fmla="*/ 286 w 291"/>
                <a:gd name="T15" fmla="*/ 144 h 228"/>
                <a:gd name="T16" fmla="*/ 291 w 291"/>
                <a:gd name="T17" fmla="*/ 176 h 228"/>
                <a:gd name="T18" fmla="*/ 288 w 291"/>
                <a:gd name="T19" fmla="*/ 196 h 228"/>
                <a:gd name="T20" fmla="*/ 287 w 291"/>
                <a:gd name="T21" fmla="*/ 211 h 228"/>
                <a:gd name="T22" fmla="*/ 280 w 291"/>
                <a:gd name="T23" fmla="*/ 227 h 228"/>
                <a:gd name="T24" fmla="*/ 281 w 291"/>
                <a:gd name="T25" fmla="*/ 222 h 228"/>
                <a:gd name="T26" fmla="*/ 274 w 291"/>
                <a:gd name="T27" fmla="*/ 221 h 228"/>
                <a:gd name="T28" fmla="*/ 264 w 291"/>
                <a:gd name="T29" fmla="*/ 222 h 228"/>
                <a:gd name="T30" fmla="*/ 255 w 291"/>
                <a:gd name="T31" fmla="*/ 222 h 228"/>
                <a:gd name="T32" fmla="*/ 255 w 291"/>
                <a:gd name="T33" fmla="*/ 217 h 228"/>
                <a:gd name="T34" fmla="*/ 263 w 291"/>
                <a:gd name="T35" fmla="*/ 216 h 228"/>
                <a:gd name="T36" fmla="*/ 253 w 291"/>
                <a:gd name="T37" fmla="*/ 212 h 228"/>
                <a:gd name="T38" fmla="*/ 245 w 291"/>
                <a:gd name="T39" fmla="*/ 200 h 228"/>
                <a:gd name="T40" fmla="*/ 233 w 291"/>
                <a:gd name="T41" fmla="*/ 193 h 228"/>
                <a:gd name="T42" fmla="*/ 223 w 291"/>
                <a:gd name="T43" fmla="*/ 177 h 228"/>
                <a:gd name="T44" fmla="*/ 216 w 291"/>
                <a:gd name="T45" fmla="*/ 169 h 228"/>
                <a:gd name="T46" fmla="*/ 215 w 291"/>
                <a:gd name="T47" fmla="*/ 161 h 228"/>
                <a:gd name="T48" fmla="*/ 209 w 291"/>
                <a:gd name="T49" fmla="*/ 158 h 228"/>
                <a:gd name="T50" fmla="*/ 205 w 291"/>
                <a:gd name="T51" fmla="*/ 161 h 228"/>
                <a:gd name="T52" fmla="*/ 194 w 291"/>
                <a:gd name="T53" fmla="*/ 147 h 228"/>
                <a:gd name="T54" fmla="*/ 192 w 291"/>
                <a:gd name="T55" fmla="*/ 140 h 228"/>
                <a:gd name="T56" fmla="*/ 194 w 291"/>
                <a:gd name="T57" fmla="*/ 130 h 228"/>
                <a:gd name="T58" fmla="*/ 194 w 291"/>
                <a:gd name="T59" fmla="*/ 121 h 228"/>
                <a:gd name="T60" fmla="*/ 191 w 291"/>
                <a:gd name="T61" fmla="*/ 122 h 228"/>
                <a:gd name="T62" fmla="*/ 187 w 291"/>
                <a:gd name="T63" fmla="*/ 119 h 228"/>
                <a:gd name="T64" fmla="*/ 189 w 291"/>
                <a:gd name="T65" fmla="*/ 127 h 228"/>
                <a:gd name="T66" fmla="*/ 186 w 291"/>
                <a:gd name="T67" fmla="*/ 129 h 228"/>
                <a:gd name="T68" fmla="*/ 180 w 291"/>
                <a:gd name="T69" fmla="*/ 120 h 228"/>
                <a:gd name="T70" fmla="*/ 182 w 291"/>
                <a:gd name="T71" fmla="*/ 106 h 228"/>
                <a:gd name="T72" fmla="*/ 182 w 291"/>
                <a:gd name="T73" fmla="*/ 86 h 228"/>
                <a:gd name="T74" fmla="*/ 174 w 291"/>
                <a:gd name="T75" fmla="*/ 72 h 228"/>
                <a:gd name="T76" fmla="*/ 163 w 291"/>
                <a:gd name="T77" fmla="*/ 67 h 228"/>
                <a:gd name="T78" fmla="*/ 152 w 291"/>
                <a:gd name="T79" fmla="*/ 60 h 228"/>
                <a:gd name="T80" fmla="*/ 143 w 291"/>
                <a:gd name="T81" fmla="*/ 48 h 228"/>
                <a:gd name="T82" fmla="*/ 130 w 291"/>
                <a:gd name="T83" fmla="*/ 39 h 228"/>
                <a:gd name="T84" fmla="*/ 117 w 291"/>
                <a:gd name="T85" fmla="*/ 39 h 228"/>
                <a:gd name="T86" fmla="*/ 116 w 291"/>
                <a:gd name="T87" fmla="*/ 47 h 228"/>
                <a:gd name="T88" fmla="*/ 107 w 291"/>
                <a:gd name="T89" fmla="*/ 49 h 228"/>
                <a:gd name="T90" fmla="*/ 83 w 291"/>
                <a:gd name="T91" fmla="*/ 59 h 228"/>
                <a:gd name="T92" fmla="*/ 77 w 291"/>
                <a:gd name="T93" fmla="*/ 49 h 228"/>
                <a:gd name="T94" fmla="*/ 77 w 291"/>
                <a:gd name="T95" fmla="*/ 43 h 228"/>
                <a:gd name="T96" fmla="*/ 72 w 291"/>
                <a:gd name="T97" fmla="*/ 39 h 228"/>
                <a:gd name="T98" fmla="*/ 72 w 291"/>
                <a:gd name="T99" fmla="*/ 35 h 228"/>
                <a:gd name="T100" fmla="*/ 69 w 291"/>
                <a:gd name="T101" fmla="*/ 38 h 228"/>
                <a:gd name="T102" fmla="*/ 64 w 291"/>
                <a:gd name="T103" fmla="*/ 39 h 228"/>
                <a:gd name="T104" fmla="*/ 65 w 291"/>
                <a:gd name="T105" fmla="*/ 43 h 228"/>
                <a:gd name="T106" fmla="*/ 53 w 291"/>
                <a:gd name="T107" fmla="*/ 37 h 228"/>
                <a:gd name="T108" fmla="*/ 39 w 291"/>
                <a:gd name="T109" fmla="*/ 33 h 228"/>
                <a:gd name="T110" fmla="*/ 19 w 291"/>
                <a:gd name="T111" fmla="*/ 35 h 228"/>
                <a:gd name="T112" fmla="*/ 7 w 291"/>
                <a:gd name="T113" fmla="*/ 32 h 228"/>
                <a:gd name="T114" fmla="*/ 0 w 291"/>
                <a:gd name="T115" fmla="*/ 20 h 228"/>
                <a:gd name="T116" fmla="*/ 10 w 291"/>
                <a:gd name="T117" fmla="*/ 14 h 228"/>
                <a:gd name="T118" fmla="*/ 98 w 291"/>
                <a:gd name="T119" fmla="*/ 16 h 228"/>
                <a:gd name="T120" fmla="*/ 197 w 291"/>
                <a:gd name="T121" fmla="*/ 1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228">
                  <a:moveTo>
                    <a:pt x="194" y="0"/>
                  </a:moveTo>
                  <a:lnTo>
                    <a:pt x="194" y="0"/>
                  </a:lnTo>
                  <a:lnTo>
                    <a:pt x="200" y="0"/>
                  </a:lnTo>
                  <a:lnTo>
                    <a:pt x="209" y="2"/>
                  </a:lnTo>
                  <a:lnTo>
                    <a:pt x="210" y="7"/>
                  </a:lnTo>
                  <a:lnTo>
                    <a:pt x="211" y="10"/>
                  </a:lnTo>
                  <a:lnTo>
                    <a:pt x="215" y="12"/>
                  </a:lnTo>
                  <a:lnTo>
                    <a:pt x="218" y="17"/>
                  </a:lnTo>
                  <a:lnTo>
                    <a:pt x="223" y="30"/>
                  </a:lnTo>
                  <a:lnTo>
                    <a:pt x="229" y="40"/>
                  </a:lnTo>
                  <a:lnTo>
                    <a:pt x="237" y="55"/>
                  </a:lnTo>
                  <a:lnTo>
                    <a:pt x="241" y="62"/>
                  </a:lnTo>
                  <a:lnTo>
                    <a:pt x="251" y="77"/>
                  </a:lnTo>
                  <a:lnTo>
                    <a:pt x="256" y="81"/>
                  </a:lnTo>
                  <a:lnTo>
                    <a:pt x="259" y="84"/>
                  </a:lnTo>
                  <a:lnTo>
                    <a:pt x="259" y="87"/>
                  </a:lnTo>
                  <a:lnTo>
                    <a:pt x="259" y="96"/>
                  </a:lnTo>
                  <a:lnTo>
                    <a:pt x="256" y="86"/>
                  </a:lnTo>
                  <a:lnTo>
                    <a:pt x="255" y="96"/>
                  </a:lnTo>
                  <a:lnTo>
                    <a:pt x="261" y="106"/>
                  </a:lnTo>
                  <a:lnTo>
                    <a:pt x="268" y="116"/>
                  </a:lnTo>
                  <a:lnTo>
                    <a:pt x="275" y="129"/>
                  </a:lnTo>
                  <a:lnTo>
                    <a:pt x="280" y="137"/>
                  </a:lnTo>
                  <a:lnTo>
                    <a:pt x="286" y="144"/>
                  </a:lnTo>
                  <a:lnTo>
                    <a:pt x="289" y="153"/>
                  </a:lnTo>
                  <a:lnTo>
                    <a:pt x="291" y="168"/>
                  </a:lnTo>
                  <a:lnTo>
                    <a:pt x="291" y="176"/>
                  </a:lnTo>
                  <a:lnTo>
                    <a:pt x="291" y="185"/>
                  </a:lnTo>
                  <a:lnTo>
                    <a:pt x="291" y="193"/>
                  </a:lnTo>
                  <a:lnTo>
                    <a:pt x="288" y="196"/>
                  </a:lnTo>
                  <a:lnTo>
                    <a:pt x="286" y="200"/>
                  </a:lnTo>
                  <a:lnTo>
                    <a:pt x="286" y="205"/>
                  </a:lnTo>
                  <a:lnTo>
                    <a:pt x="287" y="211"/>
                  </a:lnTo>
                  <a:lnTo>
                    <a:pt x="286" y="218"/>
                  </a:lnTo>
                  <a:lnTo>
                    <a:pt x="283" y="225"/>
                  </a:lnTo>
                  <a:lnTo>
                    <a:pt x="280" y="227"/>
                  </a:lnTo>
                  <a:lnTo>
                    <a:pt x="277" y="228"/>
                  </a:lnTo>
                  <a:lnTo>
                    <a:pt x="279" y="224"/>
                  </a:lnTo>
                  <a:lnTo>
                    <a:pt x="281" y="222"/>
                  </a:lnTo>
                  <a:lnTo>
                    <a:pt x="281" y="217"/>
                  </a:lnTo>
                  <a:lnTo>
                    <a:pt x="280" y="217"/>
                  </a:lnTo>
                  <a:lnTo>
                    <a:pt x="274" y="221"/>
                  </a:lnTo>
                  <a:lnTo>
                    <a:pt x="270" y="222"/>
                  </a:lnTo>
                  <a:lnTo>
                    <a:pt x="267" y="221"/>
                  </a:lnTo>
                  <a:lnTo>
                    <a:pt x="264" y="222"/>
                  </a:lnTo>
                  <a:lnTo>
                    <a:pt x="261" y="224"/>
                  </a:lnTo>
                  <a:lnTo>
                    <a:pt x="259" y="223"/>
                  </a:lnTo>
                  <a:lnTo>
                    <a:pt x="255" y="222"/>
                  </a:lnTo>
                  <a:lnTo>
                    <a:pt x="253" y="219"/>
                  </a:lnTo>
                  <a:lnTo>
                    <a:pt x="254" y="217"/>
                  </a:lnTo>
                  <a:lnTo>
                    <a:pt x="255" y="217"/>
                  </a:lnTo>
                  <a:lnTo>
                    <a:pt x="262" y="218"/>
                  </a:lnTo>
                  <a:lnTo>
                    <a:pt x="264" y="217"/>
                  </a:lnTo>
                  <a:lnTo>
                    <a:pt x="263" y="216"/>
                  </a:lnTo>
                  <a:lnTo>
                    <a:pt x="260" y="214"/>
                  </a:lnTo>
                  <a:lnTo>
                    <a:pt x="256" y="215"/>
                  </a:lnTo>
                  <a:lnTo>
                    <a:pt x="253" y="212"/>
                  </a:lnTo>
                  <a:lnTo>
                    <a:pt x="250" y="207"/>
                  </a:lnTo>
                  <a:lnTo>
                    <a:pt x="246" y="203"/>
                  </a:lnTo>
                  <a:lnTo>
                    <a:pt x="245" y="200"/>
                  </a:lnTo>
                  <a:lnTo>
                    <a:pt x="242" y="196"/>
                  </a:lnTo>
                  <a:lnTo>
                    <a:pt x="237" y="195"/>
                  </a:lnTo>
                  <a:lnTo>
                    <a:pt x="233" y="193"/>
                  </a:lnTo>
                  <a:lnTo>
                    <a:pt x="229" y="192"/>
                  </a:lnTo>
                  <a:lnTo>
                    <a:pt x="225" y="181"/>
                  </a:lnTo>
                  <a:lnTo>
                    <a:pt x="223" y="177"/>
                  </a:lnTo>
                  <a:lnTo>
                    <a:pt x="220" y="174"/>
                  </a:lnTo>
                  <a:lnTo>
                    <a:pt x="219" y="172"/>
                  </a:lnTo>
                  <a:lnTo>
                    <a:pt x="216" y="169"/>
                  </a:lnTo>
                  <a:lnTo>
                    <a:pt x="213" y="167"/>
                  </a:lnTo>
                  <a:lnTo>
                    <a:pt x="214" y="163"/>
                  </a:lnTo>
                  <a:lnTo>
                    <a:pt x="215" y="161"/>
                  </a:lnTo>
                  <a:lnTo>
                    <a:pt x="212" y="155"/>
                  </a:lnTo>
                  <a:lnTo>
                    <a:pt x="209" y="156"/>
                  </a:lnTo>
                  <a:lnTo>
                    <a:pt x="209" y="158"/>
                  </a:lnTo>
                  <a:lnTo>
                    <a:pt x="209" y="163"/>
                  </a:lnTo>
                  <a:lnTo>
                    <a:pt x="207" y="163"/>
                  </a:lnTo>
                  <a:lnTo>
                    <a:pt x="205" y="161"/>
                  </a:lnTo>
                  <a:lnTo>
                    <a:pt x="202" y="158"/>
                  </a:lnTo>
                  <a:lnTo>
                    <a:pt x="197" y="150"/>
                  </a:lnTo>
                  <a:lnTo>
                    <a:pt x="194" y="147"/>
                  </a:lnTo>
                  <a:lnTo>
                    <a:pt x="193" y="146"/>
                  </a:lnTo>
                  <a:lnTo>
                    <a:pt x="194" y="144"/>
                  </a:lnTo>
                  <a:lnTo>
                    <a:pt x="192" y="140"/>
                  </a:lnTo>
                  <a:lnTo>
                    <a:pt x="189" y="139"/>
                  </a:lnTo>
                  <a:lnTo>
                    <a:pt x="192" y="133"/>
                  </a:lnTo>
                  <a:lnTo>
                    <a:pt x="194" y="130"/>
                  </a:lnTo>
                  <a:lnTo>
                    <a:pt x="195" y="127"/>
                  </a:lnTo>
                  <a:lnTo>
                    <a:pt x="196" y="124"/>
                  </a:lnTo>
                  <a:lnTo>
                    <a:pt x="194" y="121"/>
                  </a:lnTo>
                  <a:lnTo>
                    <a:pt x="193" y="125"/>
                  </a:lnTo>
                  <a:lnTo>
                    <a:pt x="191" y="124"/>
                  </a:lnTo>
                  <a:lnTo>
                    <a:pt x="191" y="122"/>
                  </a:lnTo>
                  <a:lnTo>
                    <a:pt x="188" y="118"/>
                  </a:lnTo>
                  <a:lnTo>
                    <a:pt x="187" y="118"/>
                  </a:lnTo>
                  <a:lnTo>
                    <a:pt x="187" y="119"/>
                  </a:lnTo>
                  <a:lnTo>
                    <a:pt x="188" y="121"/>
                  </a:lnTo>
                  <a:lnTo>
                    <a:pt x="189" y="124"/>
                  </a:lnTo>
                  <a:lnTo>
                    <a:pt x="189" y="127"/>
                  </a:lnTo>
                  <a:lnTo>
                    <a:pt x="189" y="128"/>
                  </a:lnTo>
                  <a:lnTo>
                    <a:pt x="187" y="130"/>
                  </a:lnTo>
                  <a:lnTo>
                    <a:pt x="186" y="129"/>
                  </a:lnTo>
                  <a:lnTo>
                    <a:pt x="184" y="127"/>
                  </a:lnTo>
                  <a:lnTo>
                    <a:pt x="181" y="122"/>
                  </a:lnTo>
                  <a:lnTo>
                    <a:pt x="180" y="120"/>
                  </a:lnTo>
                  <a:lnTo>
                    <a:pt x="180" y="116"/>
                  </a:lnTo>
                  <a:lnTo>
                    <a:pt x="180" y="110"/>
                  </a:lnTo>
                  <a:lnTo>
                    <a:pt x="182" y="106"/>
                  </a:lnTo>
                  <a:lnTo>
                    <a:pt x="183" y="98"/>
                  </a:lnTo>
                  <a:lnTo>
                    <a:pt x="183" y="93"/>
                  </a:lnTo>
                  <a:lnTo>
                    <a:pt x="182" y="86"/>
                  </a:lnTo>
                  <a:lnTo>
                    <a:pt x="180" y="79"/>
                  </a:lnTo>
                  <a:lnTo>
                    <a:pt x="177" y="77"/>
                  </a:lnTo>
                  <a:lnTo>
                    <a:pt x="174" y="72"/>
                  </a:lnTo>
                  <a:lnTo>
                    <a:pt x="168" y="71"/>
                  </a:lnTo>
                  <a:lnTo>
                    <a:pt x="165" y="71"/>
                  </a:lnTo>
                  <a:lnTo>
                    <a:pt x="163" y="67"/>
                  </a:lnTo>
                  <a:lnTo>
                    <a:pt x="160" y="66"/>
                  </a:lnTo>
                  <a:lnTo>
                    <a:pt x="156" y="61"/>
                  </a:lnTo>
                  <a:lnTo>
                    <a:pt x="152" y="60"/>
                  </a:lnTo>
                  <a:lnTo>
                    <a:pt x="151" y="55"/>
                  </a:lnTo>
                  <a:lnTo>
                    <a:pt x="149" y="53"/>
                  </a:lnTo>
                  <a:lnTo>
                    <a:pt x="143" y="48"/>
                  </a:lnTo>
                  <a:lnTo>
                    <a:pt x="138" y="44"/>
                  </a:lnTo>
                  <a:lnTo>
                    <a:pt x="134" y="42"/>
                  </a:lnTo>
                  <a:lnTo>
                    <a:pt x="130" y="39"/>
                  </a:lnTo>
                  <a:lnTo>
                    <a:pt x="127" y="38"/>
                  </a:lnTo>
                  <a:lnTo>
                    <a:pt x="122" y="38"/>
                  </a:lnTo>
                  <a:lnTo>
                    <a:pt x="117" y="39"/>
                  </a:lnTo>
                  <a:lnTo>
                    <a:pt x="116" y="42"/>
                  </a:lnTo>
                  <a:lnTo>
                    <a:pt x="117" y="45"/>
                  </a:lnTo>
                  <a:lnTo>
                    <a:pt x="116" y="47"/>
                  </a:lnTo>
                  <a:lnTo>
                    <a:pt x="114" y="47"/>
                  </a:lnTo>
                  <a:lnTo>
                    <a:pt x="112" y="45"/>
                  </a:lnTo>
                  <a:lnTo>
                    <a:pt x="107" y="49"/>
                  </a:lnTo>
                  <a:lnTo>
                    <a:pt x="101" y="54"/>
                  </a:lnTo>
                  <a:lnTo>
                    <a:pt x="94" y="56"/>
                  </a:lnTo>
                  <a:lnTo>
                    <a:pt x="83" y="59"/>
                  </a:lnTo>
                  <a:lnTo>
                    <a:pt x="83" y="53"/>
                  </a:lnTo>
                  <a:lnTo>
                    <a:pt x="80" y="50"/>
                  </a:lnTo>
                  <a:lnTo>
                    <a:pt x="77" y="49"/>
                  </a:lnTo>
                  <a:lnTo>
                    <a:pt x="72" y="46"/>
                  </a:lnTo>
                  <a:lnTo>
                    <a:pt x="76" y="44"/>
                  </a:lnTo>
                  <a:lnTo>
                    <a:pt x="77" y="43"/>
                  </a:lnTo>
                  <a:lnTo>
                    <a:pt x="70" y="42"/>
                  </a:lnTo>
                  <a:lnTo>
                    <a:pt x="70" y="39"/>
                  </a:lnTo>
                  <a:lnTo>
                    <a:pt x="72" y="39"/>
                  </a:lnTo>
                  <a:lnTo>
                    <a:pt x="73" y="37"/>
                  </a:lnTo>
                  <a:lnTo>
                    <a:pt x="73" y="35"/>
                  </a:lnTo>
                  <a:lnTo>
                    <a:pt x="72" y="35"/>
                  </a:lnTo>
                  <a:lnTo>
                    <a:pt x="70" y="36"/>
                  </a:lnTo>
                  <a:lnTo>
                    <a:pt x="70" y="37"/>
                  </a:lnTo>
                  <a:lnTo>
                    <a:pt x="69" y="38"/>
                  </a:lnTo>
                  <a:lnTo>
                    <a:pt x="67" y="36"/>
                  </a:lnTo>
                  <a:lnTo>
                    <a:pt x="62" y="36"/>
                  </a:lnTo>
                  <a:lnTo>
                    <a:pt x="64" y="39"/>
                  </a:lnTo>
                  <a:lnTo>
                    <a:pt x="65" y="39"/>
                  </a:lnTo>
                  <a:lnTo>
                    <a:pt x="66" y="43"/>
                  </a:lnTo>
                  <a:lnTo>
                    <a:pt x="65" y="43"/>
                  </a:lnTo>
                  <a:lnTo>
                    <a:pt x="61" y="41"/>
                  </a:lnTo>
                  <a:lnTo>
                    <a:pt x="57" y="38"/>
                  </a:lnTo>
                  <a:lnTo>
                    <a:pt x="53" y="37"/>
                  </a:lnTo>
                  <a:lnTo>
                    <a:pt x="44" y="37"/>
                  </a:lnTo>
                  <a:lnTo>
                    <a:pt x="41" y="35"/>
                  </a:lnTo>
                  <a:lnTo>
                    <a:pt x="39" y="33"/>
                  </a:lnTo>
                  <a:lnTo>
                    <a:pt x="36" y="33"/>
                  </a:lnTo>
                  <a:lnTo>
                    <a:pt x="26" y="35"/>
                  </a:lnTo>
                  <a:lnTo>
                    <a:pt x="19" y="35"/>
                  </a:lnTo>
                  <a:lnTo>
                    <a:pt x="14" y="38"/>
                  </a:lnTo>
                  <a:lnTo>
                    <a:pt x="11" y="39"/>
                  </a:lnTo>
                  <a:lnTo>
                    <a:pt x="7" y="32"/>
                  </a:lnTo>
                  <a:lnTo>
                    <a:pt x="6" y="27"/>
                  </a:lnTo>
                  <a:lnTo>
                    <a:pt x="2" y="22"/>
                  </a:lnTo>
                  <a:lnTo>
                    <a:pt x="0" y="20"/>
                  </a:lnTo>
                  <a:lnTo>
                    <a:pt x="0" y="17"/>
                  </a:lnTo>
                  <a:lnTo>
                    <a:pt x="3" y="16"/>
                  </a:lnTo>
                  <a:lnTo>
                    <a:pt x="10" y="14"/>
                  </a:lnTo>
                  <a:lnTo>
                    <a:pt x="18" y="12"/>
                  </a:lnTo>
                  <a:lnTo>
                    <a:pt x="93" y="6"/>
                  </a:lnTo>
                  <a:lnTo>
                    <a:pt x="98" y="16"/>
                  </a:lnTo>
                  <a:lnTo>
                    <a:pt x="189" y="11"/>
                  </a:lnTo>
                  <a:lnTo>
                    <a:pt x="190" y="19"/>
                  </a:lnTo>
                  <a:lnTo>
                    <a:pt x="197" y="19"/>
                  </a:lnTo>
                  <a:lnTo>
                    <a:pt x="194" y="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39" name="Freeform 34"/>
            <p:cNvSpPr>
              <a:spLocks/>
            </p:cNvSpPr>
            <p:nvPr/>
          </p:nvSpPr>
          <p:spPr bwMode="auto">
            <a:xfrm>
              <a:off x="6802545" y="2950697"/>
              <a:ext cx="306933" cy="271518"/>
            </a:xfrm>
            <a:custGeom>
              <a:avLst/>
              <a:gdLst>
                <a:gd name="T0" fmla="*/ 176 w 182"/>
                <a:gd name="T1" fmla="*/ 147 h 161"/>
                <a:gd name="T2" fmla="*/ 171 w 182"/>
                <a:gd name="T3" fmla="*/ 146 h 161"/>
                <a:gd name="T4" fmla="*/ 160 w 182"/>
                <a:gd name="T5" fmla="*/ 139 h 161"/>
                <a:gd name="T6" fmla="*/ 152 w 182"/>
                <a:gd name="T7" fmla="*/ 134 h 161"/>
                <a:gd name="T8" fmla="*/ 155 w 182"/>
                <a:gd name="T9" fmla="*/ 130 h 161"/>
                <a:gd name="T10" fmla="*/ 166 w 182"/>
                <a:gd name="T11" fmla="*/ 128 h 161"/>
                <a:gd name="T12" fmla="*/ 162 w 182"/>
                <a:gd name="T13" fmla="*/ 118 h 161"/>
                <a:gd name="T14" fmla="*/ 148 w 182"/>
                <a:gd name="T15" fmla="*/ 122 h 161"/>
                <a:gd name="T16" fmla="*/ 148 w 182"/>
                <a:gd name="T17" fmla="*/ 119 h 161"/>
                <a:gd name="T18" fmla="*/ 154 w 182"/>
                <a:gd name="T19" fmla="*/ 114 h 161"/>
                <a:gd name="T20" fmla="*/ 150 w 182"/>
                <a:gd name="T21" fmla="*/ 99 h 161"/>
                <a:gd name="T22" fmla="*/ 84 w 182"/>
                <a:gd name="T23" fmla="*/ 82 h 161"/>
                <a:gd name="T24" fmla="*/ 84 w 182"/>
                <a:gd name="T25" fmla="*/ 73 h 161"/>
                <a:gd name="T26" fmla="*/ 87 w 182"/>
                <a:gd name="T27" fmla="*/ 64 h 161"/>
                <a:gd name="T28" fmla="*/ 90 w 182"/>
                <a:gd name="T29" fmla="*/ 58 h 161"/>
                <a:gd name="T30" fmla="*/ 97 w 182"/>
                <a:gd name="T31" fmla="*/ 43 h 161"/>
                <a:gd name="T32" fmla="*/ 99 w 182"/>
                <a:gd name="T33" fmla="*/ 37 h 161"/>
                <a:gd name="T34" fmla="*/ 102 w 182"/>
                <a:gd name="T35" fmla="*/ 23 h 161"/>
                <a:gd name="T36" fmla="*/ 98 w 182"/>
                <a:gd name="T37" fmla="*/ 14 h 161"/>
                <a:gd name="T38" fmla="*/ 94 w 182"/>
                <a:gd name="T39" fmla="*/ 9 h 161"/>
                <a:gd name="T40" fmla="*/ 97 w 182"/>
                <a:gd name="T41" fmla="*/ 2 h 161"/>
                <a:gd name="T42" fmla="*/ 0 w 182"/>
                <a:gd name="T43" fmla="*/ 47 h 161"/>
                <a:gd name="T44" fmla="*/ 11 w 182"/>
                <a:gd name="T45" fmla="*/ 64 h 161"/>
                <a:gd name="T46" fmla="*/ 13 w 182"/>
                <a:gd name="T47" fmla="*/ 75 h 161"/>
                <a:gd name="T48" fmla="*/ 13 w 182"/>
                <a:gd name="T49" fmla="*/ 94 h 161"/>
                <a:gd name="T50" fmla="*/ 9 w 182"/>
                <a:gd name="T51" fmla="*/ 110 h 161"/>
                <a:gd name="T52" fmla="*/ 9 w 182"/>
                <a:gd name="T53" fmla="*/ 131 h 161"/>
                <a:gd name="T54" fmla="*/ 15 w 182"/>
                <a:gd name="T55" fmla="*/ 136 h 161"/>
                <a:gd name="T56" fmla="*/ 25 w 182"/>
                <a:gd name="T57" fmla="*/ 134 h 161"/>
                <a:gd name="T58" fmla="*/ 44 w 182"/>
                <a:gd name="T59" fmla="*/ 139 h 161"/>
                <a:gd name="T60" fmla="*/ 72 w 182"/>
                <a:gd name="T61" fmla="*/ 142 h 161"/>
                <a:gd name="T62" fmla="*/ 78 w 182"/>
                <a:gd name="T63" fmla="*/ 138 h 161"/>
                <a:gd name="T64" fmla="*/ 70 w 182"/>
                <a:gd name="T65" fmla="*/ 137 h 161"/>
                <a:gd name="T66" fmla="*/ 77 w 182"/>
                <a:gd name="T67" fmla="*/ 132 h 161"/>
                <a:gd name="T68" fmla="*/ 97 w 182"/>
                <a:gd name="T69" fmla="*/ 142 h 161"/>
                <a:gd name="T70" fmla="*/ 98 w 182"/>
                <a:gd name="T71" fmla="*/ 150 h 161"/>
                <a:gd name="T72" fmla="*/ 111 w 182"/>
                <a:gd name="T73" fmla="*/ 155 h 161"/>
                <a:gd name="T74" fmla="*/ 121 w 182"/>
                <a:gd name="T75" fmla="*/ 154 h 161"/>
                <a:gd name="T76" fmla="*/ 132 w 182"/>
                <a:gd name="T77" fmla="*/ 150 h 161"/>
                <a:gd name="T78" fmla="*/ 142 w 182"/>
                <a:gd name="T79" fmla="*/ 153 h 161"/>
                <a:gd name="T80" fmla="*/ 142 w 182"/>
                <a:gd name="T81" fmla="*/ 141 h 161"/>
                <a:gd name="T82" fmla="*/ 150 w 182"/>
                <a:gd name="T83" fmla="*/ 147 h 161"/>
                <a:gd name="T84" fmla="*/ 168 w 182"/>
                <a:gd name="T85" fmla="*/ 154 h 161"/>
                <a:gd name="T86" fmla="*/ 169 w 182"/>
                <a:gd name="T87" fmla="*/ 161 h 161"/>
                <a:gd name="T88" fmla="*/ 176 w 182"/>
                <a:gd name="T89" fmla="*/ 158 h 161"/>
                <a:gd name="T90" fmla="*/ 181 w 182"/>
                <a:gd name="T91" fmla="*/ 15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161">
                  <a:moveTo>
                    <a:pt x="181" y="149"/>
                  </a:moveTo>
                  <a:lnTo>
                    <a:pt x="179" y="149"/>
                  </a:lnTo>
                  <a:lnTo>
                    <a:pt x="176" y="147"/>
                  </a:lnTo>
                  <a:lnTo>
                    <a:pt x="175" y="147"/>
                  </a:lnTo>
                  <a:lnTo>
                    <a:pt x="173" y="147"/>
                  </a:lnTo>
                  <a:lnTo>
                    <a:pt x="171" y="146"/>
                  </a:lnTo>
                  <a:lnTo>
                    <a:pt x="166" y="143"/>
                  </a:lnTo>
                  <a:lnTo>
                    <a:pt x="165" y="143"/>
                  </a:lnTo>
                  <a:lnTo>
                    <a:pt x="160" y="139"/>
                  </a:lnTo>
                  <a:lnTo>
                    <a:pt x="158" y="137"/>
                  </a:lnTo>
                  <a:lnTo>
                    <a:pt x="155" y="136"/>
                  </a:lnTo>
                  <a:lnTo>
                    <a:pt x="152" y="134"/>
                  </a:lnTo>
                  <a:lnTo>
                    <a:pt x="150" y="132"/>
                  </a:lnTo>
                  <a:lnTo>
                    <a:pt x="153" y="132"/>
                  </a:lnTo>
                  <a:lnTo>
                    <a:pt x="155" y="130"/>
                  </a:lnTo>
                  <a:lnTo>
                    <a:pt x="160" y="130"/>
                  </a:lnTo>
                  <a:lnTo>
                    <a:pt x="161" y="128"/>
                  </a:lnTo>
                  <a:lnTo>
                    <a:pt x="166" y="128"/>
                  </a:lnTo>
                  <a:lnTo>
                    <a:pt x="168" y="126"/>
                  </a:lnTo>
                  <a:lnTo>
                    <a:pt x="165" y="121"/>
                  </a:lnTo>
                  <a:lnTo>
                    <a:pt x="162" y="118"/>
                  </a:lnTo>
                  <a:lnTo>
                    <a:pt x="161" y="118"/>
                  </a:lnTo>
                  <a:lnTo>
                    <a:pt x="151" y="121"/>
                  </a:lnTo>
                  <a:lnTo>
                    <a:pt x="148" y="122"/>
                  </a:lnTo>
                  <a:lnTo>
                    <a:pt x="145" y="122"/>
                  </a:lnTo>
                  <a:lnTo>
                    <a:pt x="145" y="121"/>
                  </a:lnTo>
                  <a:lnTo>
                    <a:pt x="148" y="119"/>
                  </a:lnTo>
                  <a:lnTo>
                    <a:pt x="151" y="118"/>
                  </a:lnTo>
                  <a:lnTo>
                    <a:pt x="154" y="116"/>
                  </a:lnTo>
                  <a:lnTo>
                    <a:pt x="154" y="114"/>
                  </a:lnTo>
                  <a:lnTo>
                    <a:pt x="154" y="110"/>
                  </a:lnTo>
                  <a:lnTo>
                    <a:pt x="153" y="103"/>
                  </a:lnTo>
                  <a:lnTo>
                    <a:pt x="150" y="99"/>
                  </a:lnTo>
                  <a:lnTo>
                    <a:pt x="148" y="95"/>
                  </a:lnTo>
                  <a:lnTo>
                    <a:pt x="149" y="79"/>
                  </a:lnTo>
                  <a:lnTo>
                    <a:pt x="84" y="82"/>
                  </a:lnTo>
                  <a:lnTo>
                    <a:pt x="83" y="78"/>
                  </a:lnTo>
                  <a:lnTo>
                    <a:pt x="83" y="75"/>
                  </a:lnTo>
                  <a:lnTo>
                    <a:pt x="84" y="73"/>
                  </a:lnTo>
                  <a:lnTo>
                    <a:pt x="87" y="71"/>
                  </a:lnTo>
                  <a:lnTo>
                    <a:pt x="87" y="66"/>
                  </a:lnTo>
                  <a:lnTo>
                    <a:pt x="87" y="64"/>
                  </a:lnTo>
                  <a:lnTo>
                    <a:pt x="88" y="61"/>
                  </a:lnTo>
                  <a:lnTo>
                    <a:pt x="89" y="60"/>
                  </a:lnTo>
                  <a:lnTo>
                    <a:pt x="90" y="58"/>
                  </a:lnTo>
                  <a:lnTo>
                    <a:pt x="91" y="51"/>
                  </a:lnTo>
                  <a:lnTo>
                    <a:pt x="93" y="49"/>
                  </a:lnTo>
                  <a:lnTo>
                    <a:pt x="97" y="43"/>
                  </a:lnTo>
                  <a:lnTo>
                    <a:pt x="98" y="41"/>
                  </a:lnTo>
                  <a:lnTo>
                    <a:pt x="98" y="37"/>
                  </a:lnTo>
                  <a:lnTo>
                    <a:pt x="99" y="37"/>
                  </a:lnTo>
                  <a:lnTo>
                    <a:pt x="102" y="34"/>
                  </a:lnTo>
                  <a:lnTo>
                    <a:pt x="103" y="26"/>
                  </a:lnTo>
                  <a:lnTo>
                    <a:pt x="102" y="23"/>
                  </a:lnTo>
                  <a:lnTo>
                    <a:pt x="99" y="21"/>
                  </a:lnTo>
                  <a:lnTo>
                    <a:pt x="99" y="19"/>
                  </a:lnTo>
                  <a:lnTo>
                    <a:pt x="98" y="14"/>
                  </a:lnTo>
                  <a:lnTo>
                    <a:pt x="98" y="13"/>
                  </a:lnTo>
                  <a:lnTo>
                    <a:pt x="97" y="11"/>
                  </a:lnTo>
                  <a:lnTo>
                    <a:pt x="94" y="9"/>
                  </a:lnTo>
                  <a:lnTo>
                    <a:pt x="98" y="7"/>
                  </a:lnTo>
                  <a:lnTo>
                    <a:pt x="98" y="5"/>
                  </a:lnTo>
                  <a:lnTo>
                    <a:pt x="97" y="2"/>
                  </a:lnTo>
                  <a:lnTo>
                    <a:pt x="94" y="0"/>
                  </a:lnTo>
                  <a:lnTo>
                    <a:pt x="0" y="3"/>
                  </a:lnTo>
                  <a:lnTo>
                    <a:pt x="0" y="47"/>
                  </a:lnTo>
                  <a:lnTo>
                    <a:pt x="7" y="53"/>
                  </a:lnTo>
                  <a:lnTo>
                    <a:pt x="7" y="55"/>
                  </a:lnTo>
                  <a:lnTo>
                    <a:pt x="11" y="64"/>
                  </a:lnTo>
                  <a:lnTo>
                    <a:pt x="12" y="66"/>
                  </a:lnTo>
                  <a:lnTo>
                    <a:pt x="12" y="72"/>
                  </a:lnTo>
                  <a:lnTo>
                    <a:pt x="13" y="75"/>
                  </a:lnTo>
                  <a:lnTo>
                    <a:pt x="15" y="83"/>
                  </a:lnTo>
                  <a:lnTo>
                    <a:pt x="17" y="89"/>
                  </a:lnTo>
                  <a:lnTo>
                    <a:pt x="13" y="94"/>
                  </a:lnTo>
                  <a:lnTo>
                    <a:pt x="11" y="102"/>
                  </a:lnTo>
                  <a:lnTo>
                    <a:pt x="11" y="105"/>
                  </a:lnTo>
                  <a:lnTo>
                    <a:pt x="9" y="110"/>
                  </a:lnTo>
                  <a:lnTo>
                    <a:pt x="12" y="117"/>
                  </a:lnTo>
                  <a:lnTo>
                    <a:pt x="12" y="121"/>
                  </a:lnTo>
                  <a:lnTo>
                    <a:pt x="9" y="131"/>
                  </a:lnTo>
                  <a:lnTo>
                    <a:pt x="6" y="136"/>
                  </a:lnTo>
                  <a:lnTo>
                    <a:pt x="10" y="136"/>
                  </a:lnTo>
                  <a:lnTo>
                    <a:pt x="15" y="136"/>
                  </a:lnTo>
                  <a:lnTo>
                    <a:pt x="18" y="134"/>
                  </a:lnTo>
                  <a:lnTo>
                    <a:pt x="22" y="134"/>
                  </a:lnTo>
                  <a:lnTo>
                    <a:pt x="25" y="134"/>
                  </a:lnTo>
                  <a:lnTo>
                    <a:pt x="34" y="136"/>
                  </a:lnTo>
                  <a:lnTo>
                    <a:pt x="39" y="137"/>
                  </a:lnTo>
                  <a:lnTo>
                    <a:pt x="44" y="139"/>
                  </a:lnTo>
                  <a:lnTo>
                    <a:pt x="51" y="142"/>
                  </a:lnTo>
                  <a:lnTo>
                    <a:pt x="64" y="142"/>
                  </a:lnTo>
                  <a:lnTo>
                    <a:pt x="72" y="142"/>
                  </a:lnTo>
                  <a:lnTo>
                    <a:pt x="79" y="142"/>
                  </a:lnTo>
                  <a:lnTo>
                    <a:pt x="80" y="141"/>
                  </a:lnTo>
                  <a:lnTo>
                    <a:pt x="78" y="138"/>
                  </a:lnTo>
                  <a:lnTo>
                    <a:pt x="73" y="138"/>
                  </a:lnTo>
                  <a:lnTo>
                    <a:pt x="72" y="138"/>
                  </a:lnTo>
                  <a:lnTo>
                    <a:pt x="70" y="137"/>
                  </a:lnTo>
                  <a:lnTo>
                    <a:pt x="71" y="134"/>
                  </a:lnTo>
                  <a:lnTo>
                    <a:pt x="72" y="132"/>
                  </a:lnTo>
                  <a:lnTo>
                    <a:pt x="77" y="132"/>
                  </a:lnTo>
                  <a:lnTo>
                    <a:pt x="84" y="135"/>
                  </a:lnTo>
                  <a:lnTo>
                    <a:pt x="91" y="141"/>
                  </a:lnTo>
                  <a:lnTo>
                    <a:pt x="97" y="142"/>
                  </a:lnTo>
                  <a:lnTo>
                    <a:pt x="101" y="140"/>
                  </a:lnTo>
                  <a:lnTo>
                    <a:pt x="100" y="144"/>
                  </a:lnTo>
                  <a:lnTo>
                    <a:pt x="98" y="150"/>
                  </a:lnTo>
                  <a:lnTo>
                    <a:pt x="100" y="153"/>
                  </a:lnTo>
                  <a:lnTo>
                    <a:pt x="106" y="155"/>
                  </a:lnTo>
                  <a:lnTo>
                    <a:pt x="111" y="155"/>
                  </a:lnTo>
                  <a:lnTo>
                    <a:pt x="115" y="158"/>
                  </a:lnTo>
                  <a:lnTo>
                    <a:pt x="119" y="158"/>
                  </a:lnTo>
                  <a:lnTo>
                    <a:pt x="121" y="154"/>
                  </a:lnTo>
                  <a:lnTo>
                    <a:pt x="125" y="150"/>
                  </a:lnTo>
                  <a:lnTo>
                    <a:pt x="128" y="149"/>
                  </a:lnTo>
                  <a:lnTo>
                    <a:pt x="132" y="150"/>
                  </a:lnTo>
                  <a:lnTo>
                    <a:pt x="136" y="155"/>
                  </a:lnTo>
                  <a:lnTo>
                    <a:pt x="140" y="155"/>
                  </a:lnTo>
                  <a:lnTo>
                    <a:pt x="142" y="153"/>
                  </a:lnTo>
                  <a:lnTo>
                    <a:pt x="140" y="145"/>
                  </a:lnTo>
                  <a:lnTo>
                    <a:pt x="140" y="143"/>
                  </a:lnTo>
                  <a:lnTo>
                    <a:pt x="142" y="141"/>
                  </a:lnTo>
                  <a:lnTo>
                    <a:pt x="146" y="141"/>
                  </a:lnTo>
                  <a:lnTo>
                    <a:pt x="150" y="143"/>
                  </a:lnTo>
                  <a:lnTo>
                    <a:pt x="150" y="147"/>
                  </a:lnTo>
                  <a:lnTo>
                    <a:pt x="158" y="148"/>
                  </a:lnTo>
                  <a:lnTo>
                    <a:pt x="165" y="151"/>
                  </a:lnTo>
                  <a:lnTo>
                    <a:pt x="168" y="154"/>
                  </a:lnTo>
                  <a:lnTo>
                    <a:pt x="166" y="157"/>
                  </a:lnTo>
                  <a:lnTo>
                    <a:pt x="165" y="161"/>
                  </a:lnTo>
                  <a:lnTo>
                    <a:pt x="169" y="161"/>
                  </a:lnTo>
                  <a:lnTo>
                    <a:pt x="171" y="158"/>
                  </a:lnTo>
                  <a:lnTo>
                    <a:pt x="173" y="156"/>
                  </a:lnTo>
                  <a:lnTo>
                    <a:pt x="176" y="158"/>
                  </a:lnTo>
                  <a:lnTo>
                    <a:pt x="176" y="160"/>
                  </a:lnTo>
                  <a:lnTo>
                    <a:pt x="178" y="157"/>
                  </a:lnTo>
                  <a:lnTo>
                    <a:pt x="181" y="154"/>
                  </a:lnTo>
                  <a:lnTo>
                    <a:pt x="182" y="153"/>
                  </a:lnTo>
                  <a:lnTo>
                    <a:pt x="181" y="149"/>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0" name="Freeform 35"/>
            <p:cNvSpPr>
              <a:spLocks/>
            </p:cNvSpPr>
            <p:nvPr/>
          </p:nvSpPr>
          <p:spPr bwMode="auto">
            <a:xfrm>
              <a:off x="6765443" y="2707850"/>
              <a:ext cx="274890" cy="247908"/>
            </a:xfrm>
            <a:custGeom>
              <a:avLst/>
              <a:gdLst>
                <a:gd name="T0" fmla="*/ 6 w 163"/>
                <a:gd name="T1" fmla="*/ 123 h 147"/>
                <a:gd name="T2" fmla="*/ 4 w 163"/>
                <a:gd name="T3" fmla="*/ 121 h 147"/>
                <a:gd name="T4" fmla="*/ 7 w 163"/>
                <a:gd name="T5" fmla="*/ 124 h 147"/>
                <a:gd name="T6" fmla="*/ 10 w 163"/>
                <a:gd name="T7" fmla="*/ 125 h 147"/>
                <a:gd name="T8" fmla="*/ 12 w 163"/>
                <a:gd name="T9" fmla="*/ 123 h 147"/>
                <a:gd name="T10" fmla="*/ 22 w 163"/>
                <a:gd name="T11" fmla="*/ 124 h 147"/>
                <a:gd name="T12" fmla="*/ 22 w 163"/>
                <a:gd name="T13" fmla="*/ 147 h 147"/>
                <a:gd name="T14" fmla="*/ 116 w 163"/>
                <a:gd name="T15" fmla="*/ 144 h 147"/>
                <a:gd name="T16" fmla="*/ 117 w 163"/>
                <a:gd name="T17" fmla="*/ 144 h 147"/>
                <a:gd name="T18" fmla="*/ 119 w 163"/>
                <a:gd name="T19" fmla="*/ 139 h 147"/>
                <a:gd name="T20" fmla="*/ 120 w 163"/>
                <a:gd name="T21" fmla="*/ 136 h 147"/>
                <a:gd name="T22" fmla="*/ 119 w 163"/>
                <a:gd name="T23" fmla="*/ 133 h 147"/>
                <a:gd name="T24" fmla="*/ 119 w 163"/>
                <a:gd name="T25" fmla="*/ 127 h 147"/>
                <a:gd name="T26" fmla="*/ 119 w 163"/>
                <a:gd name="T27" fmla="*/ 125 h 147"/>
                <a:gd name="T28" fmla="*/ 117 w 163"/>
                <a:gd name="T29" fmla="*/ 122 h 147"/>
                <a:gd name="T30" fmla="*/ 116 w 163"/>
                <a:gd name="T31" fmla="*/ 121 h 147"/>
                <a:gd name="T32" fmla="*/ 116 w 163"/>
                <a:gd name="T33" fmla="*/ 119 h 147"/>
                <a:gd name="T34" fmla="*/ 117 w 163"/>
                <a:gd name="T35" fmla="*/ 117 h 147"/>
                <a:gd name="T36" fmla="*/ 116 w 163"/>
                <a:gd name="T37" fmla="*/ 116 h 147"/>
                <a:gd name="T38" fmla="*/ 118 w 163"/>
                <a:gd name="T39" fmla="*/ 113 h 147"/>
                <a:gd name="T40" fmla="*/ 121 w 163"/>
                <a:gd name="T41" fmla="*/ 109 h 147"/>
                <a:gd name="T42" fmla="*/ 122 w 163"/>
                <a:gd name="T43" fmla="*/ 109 h 147"/>
                <a:gd name="T44" fmla="*/ 121 w 163"/>
                <a:gd name="T45" fmla="*/ 107 h 147"/>
                <a:gd name="T46" fmla="*/ 123 w 163"/>
                <a:gd name="T47" fmla="*/ 103 h 147"/>
                <a:gd name="T48" fmla="*/ 125 w 163"/>
                <a:gd name="T49" fmla="*/ 100 h 147"/>
                <a:gd name="T50" fmla="*/ 123 w 163"/>
                <a:gd name="T51" fmla="*/ 99 h 147"/>
                <a:gd name="T52" fmla="*/ 124 w 163"/>
                <a:gd name="T53" fmla="*/ 95 h 147"/>
                <a:gd name="T54" fmla="*/ 127 w 163"/>
                <a:gd name="T55" fmla="*/ 92 h 147"/>
                <a:gd name="T56" fmla="*/ 132 w 163"/>
                <a:gd name="T57" fmla="*/ 86 h 147"/>
                <a:gd name="T58" fmla="*/ 135 w 163"/>
                <a:gd name="T59" fmla="*/ 81 h 147"/>
                <a:gd name="T60" fmla="*/ 135 w 163"/>
                <a:gd name="T61" fmla="*/ 77 h 147"/>
                <a:gd name="T62" fmla="*/ 137 w 163"/>
                <a:gd name="T63" fmla="*/ 72 h 147"/>
                <a:gd name="T64" fmla="*/ 138 w 163"/>
                <a:gd name="T65" fmla="*/ 72 h 147"/>
                <a:gd name="T66" fmla="*/ 140 w 163"/>
                <a:gd name="T67" fmla="*/ 70 h 147"/>
                <a:gd name="T68" fmla="*/ 141 w 163"/>
                <a:gd name="T69" fmla="*/ 67 h 147"/>
                <a:gd name="T70" fmla="*/ 143 w 163"/>
                <a:gd name="T71" fmla="*/ 65 h 147"/>
                <a:gd name="T72" fmla="*/ 147 w 163"/>
                <a:gd name="T73" fmla="*/ 63 h 147"/>
                <a:gd name="T74" fmla="*/ 146 w 163"/>
                <a:gd name="T75" fmla="*/ 60 h 147"/>
                <a:gd name="T76" fmla="*/ 148 w 163"/>
                <a:gd name="T77" fmla="*/ 58 h 147"/>
                <a:gd name="T78" fmla="*/ 150 w 163"/>
                <a:gd name="T79" fmla="*/ 54 h 147"/>
                <a:gd name="T80" fmla="*/ 150 w 163"/>
                <a:gd name="T81" fmla="*/ 48 h 147"/>
                <a:gd name="T82" fmla="*/ 150 w 163"/>
                <a:gd name="T83" fmla="*/ 43 h 147"/>
                <a:gd name="T84" fmla="*/ 153 w 163"/>
                <a:gd name="T85" fmla="*/ 39 h 147"/>
                <a:gd name="T86" fmla="*/ 156 w 163"/>
                <a:gd name="T87" fmla="*/ 37 h 147"/>
                <a:gd name="T88" fmla="*/ 156 w 163"/>
                <a:gd name="T89" fmla="*/ 35 h 147"/>
                <a:gd name="T90" fmla="*/ 157 w 163"/>
                <a:gd name="T91" fmla="*/ 33 h 147"/>
                <a:gd name="T92" fmla="*/ 157 w 163"/>
                <a:gd name="T93" fmla="*/ 29 h 147"/>
                <a:gd name="T94" fmla="*/ 160 w 163"/>
                <a:gd name="T95" fmla="*/ 28 h 147"/>
                <a:gd name="T96" fmla="*/ 161 w 163"/>
                <a:gd name="T97" fmla="*/ 26 h 147"/>
                <a:gd name="T98" fmla="*/ 162 w 163"/>
                <a:gd name="T99" fmla="*/ 24 h 147"/>
                <a:gd name="T100" fmla="*/ 163 w 163"/>
                <a:gd name="T101" fmla="*/ 22 h 147"/>
                <a:gd name="T102" fmla="*/ 163 w 163"/>
                <a:gd name="T103" fmla="*/ 19 h 147"/>
                <a:gd name="T104" fmla="*/ 138 w 163"/>
                <a:gd name="T105" fmla="*/ 20 h 147"/>
                <a:gd name="T106" fmla="*/ 148 w 163"/>
                <a:gd name="T107" fmla="*/ 5 h 147"/>
                <a:gd name="T108" fmla="*/ 147 w 163"/>
                <a:gd name="T109" fmla="*/ 0 h 147"/>
                <a:gd name="T110" fmla="*/ 0 w 163"/>
                <a:gd name="T111" fmla="*/ 4 h 147"/>
                <a:gd name="T112" fmla="*/ 7 w 163"/>
                <a:gd name="T113" fmla="*/ 47 h 147"/>
                <a:gd name="T114" fmla="*/ 6 w 163"/>
                <a:gd name="T115"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47">
                  <a:moveTo>
                    <a:pt x="6" y="123"/>
                  </a:moveTo>
                  <a:lnTo>
                    <a:pt x="4" y="121"/>
                  </a:lnTo>
                  <a:lnTo>
                    <a:pt x="7" y="124"/>
                  </a:lnTo>
                  <a:lnTo>
                    <a:pt x="10" y="125"/>
                  </a:lnTo>
                  <a:lnTo>
                    <a:pt x="12" y="123"/>
                  </a:lnTo>
                  <a:lnTo>
                    <a:pt x="22" y="124"/>
                  </a:lnTo>
                  <a:lnTo>
                    <a:pt x="22" y="147"/>
                  </a:lnTo>
                  <a:lnTo>
                    <a:pt x="116" y="144"/>
                  </a:lnTo>
                  <a:lnTo>
                    <a:pt x="117" y="144"/>
                  </a:lnTo>
                  <a:lnTo>
                    <a:pt x="119" y="139"/>
                  </a:lnTo>
                  <a:lnTo>
                    <a:pt x="120" y="136"/>
                  </a:lnTo>
                  <a:lnTo>
                    <a:pt x="119" y="133"/>
                  </a:lnTo>
                  <a:lnTo>
                    <a:pt x="119" y="127"/>
                  </a:lnTo>
                  <a:lnTo>
                    <a:pt x="119" y="125"/>
                  </a:lnTo>
                  <a:lnTo>
                    <a:pt x="117" y="122"/>
                  </a:lnTo>
                  <a:lnTo>
                    <a:pt x="116" y="121"/>
                  </a:lnTo>
                  <a:lnTo>
                    <a:pt x="116" y="119"/>
                  </a:lnTo>
                  <a:lnTo>
                    <a:pt x="117" y="117"/>
                  </a:lnTo>
                  <a:lnTo>
                    <a:pt x="116" y="116"/>
                  </a:lnTo>
                  <a:lnTo>
                    <a:pt x="118" y="113"/>
                  </a:lnTo>
                  <a:lnTo>
                    <a:pt x="121" y="109"/>
                  </a:lnTo>
                  <a:lnTo>
                    <a:pt x="122" y="109"/>
                  </a:lnTo>
                  <a:lnTo>
                    <a:pt x="121" y="107"/>
                  </a:lnTo>
                  <a:lnTo>
                    <a:pt x="123" y="103"/>
                  </a:lnTo>
                  <a:lnTo>
                    <a:pt x="125" y="100"/>
                  </a:lnTo>
                  <a:lnTo>
                    <a:pt x="123" y="99"/>
                  </a:lnTo>
                  <a:lnTo>
                    <a:pt x="124" y="95"/>
                  </a:lnTo>
                  <a:lnTo>
                    <a:pt x="127" y="92"/>
                  </a:lnTo>
                  <a:lnTo>
                    <a:pt x="132" y="86"/>
                  </a:lnTo>
                  <a:lnTo>
                    <a:pt x="135" y="81"/>
                  </a:lnTo>
                  <a:lnTo>
                    <a:pt x="135" y="77"/>
                  </a:lnTo>
                  <a:lnTo>
                    <a:pt x="137" y="72"/>
                  </a:lnTo>
                  <a:lnTo>
                    <a:pt x="138" y="72"/>
                  </a:lnTo>
                  <a:lnTo>
                    <a:pt x="140" y="70"/>
                  </a:lnTo>
                  <a:lnTo>
                    <a:pt x="141" y="67"/>
                  </a:lnTo>
                  <a:lnTo>
                    <a:pt x="143" y="65"/>
                  </a:lnTo>
                  <a:lnTo>
                    <a:pt x="147" y="63"/>
                  </a:lnTo>
                  <a:lnTo>
                    <a:pt x="146" y="60"/>
                  </a:lnTo>
                  <a:lnTo>
                    <a:pt x="148" y="58"/>
                  </a:lnTo>
                  <a:lnTo>
                    <a:pt x="150" y="54"/>
                  </a:lnTo>
                  <a:lnTo>
                    <a:pt x="150" y="48"/>
                  </a:lnTo>
                  <a:lnTo>
                    <a:pt x="150" y="43"/>
                  </a:lnTo>
                  <a:lnTo>
                    <a:pt x="153" y="39"/>
                  </a:lnTo>
                  <a:lnTo>
                    <a:pt x="156" y="37"/>
                  </a:lnTo>
                  <a:lnTo>
                    <a:pt x="156" y="35"/>
                  </a:lnTo>
                  <a:lnTo>
                    <a:pt x="157" y="33"/>
                  </a:lnTo>
                  <a:lnTo>
                    <a:pt x="157" y="29"/>
                  </a:lnTo>
                  <a:lnTo>
                    <a:pt x="160" y="28"/>
                  </a:lnTo>
                  <a:lnTo>
                    <a:pt x="161" y="26"/>
                  </a:lnTo>
                  <a:lnTo>
                    <a:pt x="162" y="24"/>
                  </a:lnTo>
                  <a:lnTo>
                    <a:pt x="163" y="22"/>
                  </a:lnTo>
                  <a:lnTo>
                    <a:pt x="163" y="19"/>
                  </a:lnTo>
                  <a:lnTo>
                    <a:pt x="138" y="20"/>
                  </a:lnTo>
                  <a:lnTo>
                    <a:pt x="148" y="5"/>
                  </a:lnTo>
                  <a:lnTo>
                    <a:pt x="147" y="0"/>
                  </a:lnTo>
                  <a:lnTo>
                    <a:pt x="0" y="4"/>
                  </a:lnTo>
                  <a:lnTo>
                    <a:pt x="7" y="47"/>
                  </a:lnTo>
                  <a:lnTo>
                    <a:pt x="6" y="123"/>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1" name="Freeform 36"/>
            <p:cNvSpPr>
              <a:spLocks/>
            </p:cNvSpPr>
            <p:nvPr/>
          </p:nvSpPr>
          <p:spPr bwMode="auto">
            <a:xfrm>
              <a:off x="7011664" y="2657257"/>
              <a:ext cx="465458" cy="151779"/>
            </a:xfrm>
            <a:custGeom>
              <a:avLst/>
              <a:gdLst>
                <a:gd name="T0" fmla="*/ 193 w 326"/>
                <a:gd name="T1" fmla="*/ 14 h 107"/>
                <a:gd name="T2" fmla="*/ 83 w 326"/>
                <a:gd name="T3" fmla="*/ 21 h 107"/>
                <a:gd name="T4" fmla="*/ 85 w 326"/>
                <a:gd name="T5" fmla="*/ 31 h 107"/>
                <a:gd name="T6" fmla="*/ 26 w 326"/>
                <a:gd name="T7" fmla="*/ 32 h 107"/>
                <a:gd name="T8" fmla="*/ 24 w 326"/>
                <a:gd name="T9" fmla="*/ 33 h 107"/>
                <a:gd name="T10" fmla="*/ 24 w 326"/>
                <a:gd name="T11" fmla="*/ 36 h 107"/>
                <a:gd name="T12" fmla="*/ 24 w 326"/>
                <a:gd name="T13" fmla="*/ 39 h 107"/>
                <a:gd name="T14" fmla="*/ 23 w 326"/>
                <a:gd name="T15" fmla="*/ 42 h 107"/>
                <a:gd name="T16" fmla="*/ 21 w 326"/>
                <a:gd name="T17" fmla="*/ 43 h 107"/>
                <a:gd name="T18" fmla="*/ 20 w 326"/>
                <a:gd name="T19" fmla="*/ 45 h 107"/>
                <a:gd name="T20" fmla="*/ 21 w 326"/>
                <a:gd name="T21" fmla="*/ 46 h 107"/>
                <a:gd name="T22" fmla="*/ 23 w 326"/>
                <a:gd name="T23" fmla="*/ 50 h 107"/>
                <a:gd name="T24" fmla="*/ 22 w 326"/>
                <a:gd name="T25" fmla="*/ 52 h 107"/>
                <a:gd name="T26" fmla="*/ 20 w 326"/>
                <a:gd name="T27" fmla="*/ 55 h 107"/>
                <a:gd name="T28" fmla="*/ 19 w 326"/>
                <a:gd name="T29" fmla="*/ 58 h 107"/>
                <a:gd name="T30" fmla="*/ 20 w 326"/>
                <a:gd name="T31" fmla="*/ 58 h 107"/>
                <a:gd name="T32" fmla="*/ 20 w 326"/>
                <a:gd name="T33" fmla="*/ 62 h 107"/>
                <a:gd name="T34" fmla="*/ 19 w 326"/>
                <a:gd name="T35" fmla="*/ 64 h 107"/>
                <a:gd name="T36" fmla="*/ 18 w 326"/>
                <a:gd name="T37" fmla="*/ 66 h 107"/>
                <a:gd name="T38" fmla="*/ 16 w 326"/>
                <a:gd name="T39" fmla="*/ 69 h 107"/>
                <a:gd name="T40" fmla="*/ 13 w 326"/>
                <a:gd name="T41" fmla="*/ 70 h 107"/>
                <a:gd name="T42" fmla="*/ 13 w 326"/>
                <a:gd name="T43" fmla="*/ 75 h 107"/>
                <a:gd name="T44" fmla="*/ 12 w 326"/>
                <a:gd name="T45" fmla="*/ 77 h 107"/>
                <a:gd name="T46" fmla="*/ 12 w 326"/>
                <a:gd name="T47" fmla="*/ 79 h 107"/>
                <a:gd name="T48" fmla="*/ 8 w 326"/>
                <a:gd name="T49" fmla="*/ 82 h 107"/>
                <a:gd name="T50" fmla="*/ 5 w 326"/>
                <a:gd name="T51" fmla="*/ 87 h 107"/>
                <a:gd name="T52" fmla="*/ 5 w 326"/>
                <a:gd name="T53" fmla="*/ 92 h 107"/>
                <a:gd name="T54" fmla="*/ 5 w 326"/>
                <a:gd name="T55" fmla="*/ 99 h 107"/>
                <a:gd name="T56" fmla="*/ 2 w 326"/>
                <a:gd name="T57" fmla="*/ 104 h 107"/>
                <a:gd name="T58" fmla="*/ 0 w 326"/>
                <a:gd name="T59" fmla="*/ 107 h 107"/>
                <a:gd name="T60" fmla="*/ 0 w 326"/>
                <a:gd name="T61" fmla="*/ 107 h 107"/>
                <a:gd name="T62" fmla="*/ 232 w 326"/>
                <a:gd name="T63" fmla="*/ 89 h 107"/>
                <a:gd name="T64" fmla="*/ 232 w 326"/>
                <a:gd name="T65" fmla="*/ 89 h 107"/>
                <a:gd name="T66" fmla="*/ 232 w 326"/>
                <a:gd name="T67" fmla="*/ 88 h 107"/>
                <a:gd name="T68" fmla="*/ 233 w 326"/>
                <a:gd name="T69" fmla="*/ 82 h 107"/>
                <a:gd name="T70" fmla="*/ 233 w 326"/>
                <a:gd name="T71" fmla="*/ 79 h 107"/>
                <a:gd name="T72" fmla="*/ 237 w 326"/>
                <a:gd name="T73" fmla="*/ 75 h 107"/>
                <a:gd name="T74" fmla="*/ 240 w 326"/>
                <a:gd name="T75" fmla="*/ 75 h 107"/>
                <a:gd name="T76" fmla="*/ 244 w 326"/>
                <a:gd name="T77" fmla="*/ 72 h 107"/>
                <a:gd name="T78" fmla="*/ 243 w 326"/>
                <a:gd name="T79" fmla="*/ 68 h 107"/>
                <a:gd name="T80" fmla="*/ 246 w 326"/>
                <a:gd name="T81" fmla="*/ 64 h 107"/>
                <a:gd name="T82" fmla="*/ 280 w 326"/>
                <a:gd name="T83" fmla="*/ 44 h 107"/>
                <a:gd name="T84" fmla="*/ 285 w 326"/>
                <a:gd name="T85" fmla="*/ 41 h 107"/>
                <a:gd name="T86" fmla="*/ 287 w 326"/>
                <a:gd name="T87" fmla="*/ 37 h 107"/>
                <a:gd name="T88" fmla="*/ 291 w 326"/>
                <a:gd name="T89" fmla="*/ 31 h 107"/>
                <a:gd name="T90" fmla="*/ 294 w 326"/>
                <a:gd name="T91" fmla="*/ 31 h 107"/>
                <a:gd name="T92" fmla="*/ 297 w 326"/>
                <a:gd name="T93" fmla="*/ 35 h 107"/>
                <a:gd name="T94" fmla="*/ 301 w 326"/>
                <a:gd name="T95" fmla="*/ 31 h 107"/>
                <a:gd name="T96" fmla="*/ 306 w 326"/>
                <a:gd name="T97" fmla="*/ 25 h 107"/>
                <a:gd name="T98" fmla="*/ 317 w 326"/>
                <a:gd name="T99" fmla="*/ 23 h 107"/>
                <a:gd name="T100" fmla="*/ 318 w 326"/>
                <a:gd name="T101" fmla="*/ 19 h 107"/>
                <a:gd name="T102" fmla="*/ 321 w 326"/>
                <a:gd name="T103" fmla="*/ 14 h 107"/>
                <a:gd name="T104" fmla="*/ 325 w 326"/>
                <a:gd name="T105" fmla="*/ 12 h 107"/>
                <a:gd name="T106" fmla="*/ 326 w 326"/>
                <a:gd name="T107" fmla="*/ 12 h 107"/>
                <a:gd name="T108" fmla="*/ 326 w 326"/>
                <a:gd name="T109" fmla="*/ 0 h 107"/>
                <a:gd name="T110" fmla="*/ 193 w 326"/>
                <a:gd name="T111" fmla="*/ 1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6" h="107">
                  <a:moveTo>
                    <a:pt x="193" y="14"/>
                  </a:moveTo>
                  <a:cubicBezTo>
                    <a:pt x="83" y="21"/>
                    <a:pt x="83" y="21"/>
                    <a:pt x="83" y="21"/>
                  </a:cubicBezTo>
                  <a:cubicBezTo>
                    <a:pt x="85" y="31"/>
                    <a:pt x="85" y="31"/>
                    <a:pt x="85" y="31"/>
                  </a:cubicBezTo>
                  <a:cubicBezTo>
                    <a:pt x="26" y="32"/>
                    <a:pt x="26" y="32"/>
                    <a:pt x="26" y="32"/>
                  </a:cubicBezTo>
                  <a:cubicBezTo>
                    <a:pt x="24" y="33"/>
                    <a:pt x="24" y="33"/>
                    <a:pt x="24" y="33"/>
                  </a:cubicBezTo>
                  <a:cubicBezTo>
                    <a:pt x="24" y="36"/>
                    <a:pt x="24" y="36"/>
                    <a:pt x="24" y="36"/>
                  </a:cubicBezTo>
                  <a:cubicBezTo>
                    <a:pt x="24" y="39"/>
                    <a:pt x="24" y="39"/>
                    <a:pt x="24" y="39"/>
                  </a:cubicBezTo>
                  <a:cubicBezTo>
                    <a:pt x="23" y="42"/>
                    <a:pt x="23" y="42"/>
                    <a:pt x="23" y="42"/>
                  </a:cubicBezTo>
                  <a:cubicBezTo>
                    <a:pt x="21" y="43"/>
                    <a:pt x="21" y="43"/>
                    <a:pt x="21" y="43"/>
                  </a:cubicBezTo>
                  <a:cubicBezTo>
                    <a:pt x="20" y="45"/>
                    <a:pt x="20" y="45"/>
                    <a:pt x="20" y="45"/>
                  </a:cubicBezTo>
                  <a:cubicBezTo>
                    <a:pt x="21" y="46"/>
                    <a:pt x="21" y="46"/>
                    <a:pt x="21" y="46"/>
                  </a:cubicBezTo>
                  <a:cubicBezTo>
                    <a:pt x="21" y="46"/>
                    <a:pt x="23" y="49"/>
                    <a:pt x="23" y="50"/>
                  </a:cubicBezTo>
                  <a:cubicBezTo>
                    <a:pt x="24" y="51"/>
                    <a:pt x="22" y="52"/>
                    <a:pt x="22" y="52"/>
                  </a:cubicBezTo>
                  <a:cubicBezTo>
                    <a:pt x="20" y="55"/>
                    <a:pt x="20" y="55"/>
                    <a:pt x="20" y="55"/>
                  </a:cubicBezTo>
                  <a:cubicBezTo>
                    <a:pt x="19" y="58"/>
                    <a:pt x="19" y="58"/>
                    <a:pt x="19" y="58"/>
                  </a:cubicBezTo>
                  <a:cubicBezTo>
                    <a:pt x="20" y="58"/>
                    <a:pt x="20" y="58"/>
                    <a:pt x="20" y="58"/>
                  </a:cubicBezTo>
                  <a:cubicBezTo>
                    <a:pt x="20" y="62"/>
                    <a:pt x="20" y="62"/>
                    <a:pt x="20" y="62"/>
                  </a:cubicBezTo>
                  <a:cubicBezTo>
                    <a:pt x="19" y="64"/>
                    <a:pt x="19" y="64"/>
                    <a:pt x="19" y="64"/>
                  </a:cubicBezTo>
                  <a:cubicBezTo>
                    <a:pt x="18" y="66"/>
                    <a:pt x="18" y="66"/>
                    <a:pt x="18" y="66"/>
                  </a:cubicBezTo>
                  <a:cubicBezTo>
                    <a:pt x="16" y="69"/>
                    <a:pt x="16" y="69"/>
                    <a:pt x="16" y="69"/>
                  </a:cubicBezTo>
                  <a:cubicBezTo>
                    <a:pt x="13" y="70"/>
                    <a:pt x="13" y="70"/>
                    <a:pt x="13" y="70"/>
                  </a:cubicBezTo>
                  <a:cubicBezTo>
                    <a:pt x="13" y="75"/>
                    <a:pt x="13" y="75"/>
                    <a:pt x="13" y="75"/>
                  </a:cubicBezTo>
                  <a:cubicBezTo>
                    <a:pt x="12" y="77"/>
                    <a:pt x="12" y="77"/>
                    <a:pt x="12" y="77"/>
                  </a:cubicBezTo>
                  <a:cubicBezTo>
                    <a:pt x="12" y="79"/>
                    <a:pt x="12" y="79"/>
                    <a:pt x="12" y="79"/>
                  </a:cubicBezTo>
                  <a:cubicBezTo>
                    <a:pt x="8" y="82"/>
                    <a:pt x="8" y="82"/>
                    <a:pt x="8" y="82"/>
                  </a:cubicBezTo>
                  <a:cubicBezTo>
                    <a:pt x="5" y="87"/>
                    <a:pt x="5" y="87"/>
                    <a:pt x="5" y="87"/>
                  </a:cubicBezTo>
                  <a:cubicBezTo>
                    <a:pt x="5" y="92"/>
                    <a:pt x="5" y="92"/>
                    <a:pt x="5" y="92"/>
                  </a:cubicBezTo>
                  <a:cubicBezTo>
                    <a:pt x="5" y="99"/>
                    <a:pt x="5" y="99"/>
                    <a:pt x="5" y="99"/>
                  </a:cubicBezTo>
                  <a:cubicBezTo>
                    <a:pt x="2" y="104"/>
                    <a:pt x="2" y="104"/>
                    <a:pt x="2" y="104"/>
                  </a:cubicBezTo>
                  <a:cubicBezTo>
                    <a:pt x="0" y="107"/>
                    <a:pt x="0" y="107"/>
                    <a:pt x="0" y="107"/>
                  </a:cubicBezTo>
                  <a:cubicBezTo>
                    <a:pt x="0" y="107"/>
                    <a:pt x="0" y="107"/>
                    <a:pt x="0" y="107"/>
                  </a:cubicBezTo>
                  <a:cubicBezTo>
                    <a:pt x="232" y="89"/>
                    <a:pt x="232" y="89"/>
                    <a:pt x="232" y="89"/>
                  </a:cubicBezTo>
                  <a:cubicBezTo>
                    <a:pt x="232" y="89"/>
                    <a:pt x="232" y="89"/>
                    <a:pt x="232" y="89"/>
                  </a:cubicBezTo>
                  <a:cubicBezTo>
                    <a:pt x="232" y="88"/>
                    <a:pt x="232" y="88"/>
                    <a:pt x="232" y="88"/>
                  </a:cubicBezTo>
                  <a:cubicBezTo>
                    <a:pt x="233" y="82"/>
                    <a:pt x="233" y="82"/>
                    <a:pt x="233" y="82"/>
                  </a:cubicBezTo>
                  <a:cubicBezTo>
                    <a:pt x="233" y="79"/>
                    <a:pt x="233" y="79"/>
                    <a:pt x="233" y="79"/>
                  </a:cubicBezTo>
                  <a:cubicBezTo>
                    <a:pt x="237" y="75"/>
                    <a:pt x="237" y="75"/>
                    <a:pt x="237" y="75"/>
                  </a:cubicBezTo>
                  <a:cubicBezTo>
                    <a:pt x="240" y="75"/>
                    <a:pt x="240" y="75"/>
                    <a:pt x="240" y="75"/>
                  </a:cubicBezTo>
                  <a:cubicBezTo>
                    <a:pt x="244" y="72"/>
                    <a:pt x="244" y="72"/>
                    <a:pt x="244" y="72"/>
                  </a:cubicBezTo>
                  <a:cubicBezTo>
                    <a:pt x="243" y="68"/>
                    <a:pt x="243" y="68"/>
                    <a:pt x="243" y="68"/>
                  </a:cubicBezTo>
                  <a:cubicBezTo>
                    <a:pt x="246" y="64"/>
                    <a:pt x="246" y="64"/>
                    <a:pt x="246" y="64"/>
                  </a:cubicBezTo>
                  <a:cubicBezTo>
                    <a:pt x="280" y="44"/>
                    <a:pt x="280" y="44"/>
                    <a:pt x="280" y="44"/>
                  </a:cubicBezTo>
                  <a:cubicBezTo>
                    <a:pt x="285" y="41"/>
                    <a:pt x="285" y="41"/>
                    <a:pt x="285" y="41"/>
                  </a:cubicBezTo>
                  <a:cubicBezTo>
                    <a:pt x="287" y="37"/>
                    <a:pt x="287" y="37"/>
                    <a:pt x="287" y="37"/>
                  </a:cubicBezTo>
                  <a:cubicBezTo>
                    <a:pt x="291" y="31"/>
                    <a:pt x="291" y="31"/>
                    <a:pt x="291" y="31"/>
                  </a:cubicBezTo>
                  <a:cubicBezTo>
                    <a:pt x="294" y="31"/>
                    <a:pt x="294" y="31"/>
                    <a:pt x="294" y="31"/>
                  </a:cubicBezTo>
                  <a:cubicBezTo>
                    <a:pt x="297" y="35"/>
                    <a:pt x="297" y="35"/>
                    <a:pt x="297" y="35"/>
                  </a:cubicBezTo>
                  <a:cubicBezTo>
                    <a:pt x="301" y="31"/>
                    <a:pt x="301" y="31"/>
                    <a:pt x="301" y="31"/>
                  </a:cubicBezTo>
                  <a:cubicBezTo>
                    <a:pt x="306" y="25"/>
                    <a:pt x="306" y="25"/>
                    <a:pt x="306" y="25"/>
                  </a:cubicBezTo>
                  <a:cubicBezTo>
                    <a:pt x="317" y="23"/>
                    <a:pt x="317" y="23"/>
                    <a:pt x="317" y="23"/>
                  </a:cubicBezTo>
                  <a:cubicBezTo>
                    <a:pt x="318" y="19"/>
                    <a:pt x="318" y="19"/>
                    <a:pt x="318" y="19"/>
                  </a:cubicBezTo>
                  <a:cubicBezTo>
                    <a:pt x="321" y="14"/>
                    <a:pt x="321" y="14"/>
                    <a:pt x="321" y="14"/>
                  </a:cubicBezTo>
                  <a:cubicBezTo>
                    <a:pt x="325" y="12"/>
                    <a:pt x="325" y="12"/>
                    <a:pt x="325" y="12"/>
                  </a:cubicBezTo>
                  <a:cubicBezTo>
                    <a:pt x="326" y="12"/>
                    <a:pt x="326" y="12"/>
                    <a:pt x="326" y="12"/>
                  </a:cubicBezTo>
                  <a:cubicBezTo>
                    <a:pt x="326" y="0"/>
                    <a:pt x="326" y="0"/>
                    <a:pt x="326" y="0"/>
                  </a:cubicBezTo>
                  <a:lnTo>
                    <a:pt x="193" y="14"/>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2" name="Freeform 37"/>
            <p:cNvSpPr>
              <a:spLocks/>
            </p:cNvSpPr>
            <p:nvPr/>
          </p:nvSpPr>
          <p:spPr bwMode="auto">
            <a:xfrm>
              <a:off x="7342207" y="2606663"/>
              <a:ext cx="465458" cy="205746"/>
            </a:xfrm>
            <a:custGeom>
              <a:avLst/>
              <a:gdLst>
                <a:gd name="T0" fmla="*/ 320 w 326"/>
                <a:gd name="T1" fmla="*/ 28 h 144"/>
                <a:gd name="T2" fmla="*/ 315 w 326"/>
                <a:gd name="T3" fmla="*/ 38 h 144"/>
                <a:gd name="T4" fmla="*/ 311 w 326"/>
                <a:gd name="T5" fmla="*/ 32 h 144"/>
                <a:gd name="T6" fmla="*/ 300 w 326"/>
                <a:gd name="T7" fmla="*/ 30 h 144"/>
                <a:gd name="T8" fmla="*/ 289 w 326"/>
                <a:gd name="T9" fmla="*/ 35 h 144"/>
                <a:gd name="T10" fmla="*/ 285 w 326"/>
                <a:gd name="T11" fmla="*/ 32 h 144"/>
                <a:gd name="T12" fmla="*/ 282 w 326"/>
                <a:gd name="T13" fmla="*/ 25 h 144"/>
                <a:gd name="T14" fmla="*/ 281 w 326"/>
                <a:gd name="T15" fmla="*/ 18 h 144"/>
                <a:gd name="T16" fmla="*/ 284 w 326"/>
                <a:gd name="T17" fmla="*/ 20 h 144"/>
                <a:gd name="T18" fmla="*/ 290 w 326"/>
                <a:gd name="T19" fmla="*/ 29 h 144"/>
                <a:gd name="T20" fmla="*/ 295 w 326"/>
                <a:gd name="T21" fmla="*/ 26 h 144"/>
                <a:gd name="T22" fmla="*/ 305 w 326"/>
                <a:gd name="T23" fmla="*/ 22 h 144"/>
                <a:gd name="T24" fmla="*/ 306 w 326"/>
                <a:gd name="T25" fmla="*/ 16 h 144"/>
                <a:gd name="T26" fmla="*/ 303 w 326"/>
                <a:gd name="T27" fmla="*/ 12 h 144"/>
                <a:gd name="T28" fmla="*/ 312 w 326"/>
                <a:gd name="T29" fmla="*/ 14 h 144"/>
                <a:gd name="T30" fmla="*/ 308 w 326"/>
                <a:gd name="T31" fmla="*/ 4 h 144"/>
                <a:gd name="T32" fmla="*/ 155 w 326"/>
                <a:gd name="T33" fmla="*/ 28 h 144"/>
                <a:gd name="T34" fmla="*/ 93 w 326"/>
                <a:gd name="T35" fmla="*/ 47 h 144"/>
                <a:gd name="T36" fmla="*/ 85 w 326"/>
                <a:gd name="T37" fmla="*/ 58 h 144"/>
                <a:gd name="T38" fmla="*/ 65 w 326"/>
                <a:gd name="T39" fmla="*/ 70 h 144"/>
                <a:gd name="T40" fmla="*/ 55 w 326"/>
                <a:gd name="T41" fmla="*/ 72 h 144"/>
                <a:gd name="T42" fmla="*/ 14 w 326"/>
                <a:gd name="T43" fmla="*/ 99 h 144"/>
                <a:gd name="T44" fmla="*/ 8 w 326"/>
                <a:gd name="T45" fmla="*/ 110 h 144"/>
                <a:gd name="T46" fmla="*/ 1 w 326"/>
                <a:gd name="T47" fmla="*/ 117 h 144"/>
                <a:gd name="T48" fmla="*/ 0 w 326"/>
                <a:gd name="T49" fmla="*/ 124 h 144"/>
                <a:gd name="T50" fmla="*/ 83 w 326"/>
                <a:gd name="T51" fmla="*/ 104 h 144"/>
                <a:gd name="T52" fmla="*/ 108 w 326"/>
                <a:gd name="T53" fmla="*/ 105 h 144"/>
                <a:gd name="T54" fmla="*/ 123 w 326"/>
                <a:gd name="T55" fmla="*/ 100 h 144"/>
                <a:gd name="T56" fmla="*/ 142 w 326"/>
                <a:gd name="T57" fmla="*/ 114 h 144"/>
                <a:gd name="T58" fmla="*/ 243 w 326"/>
                <a:gd name="T59" fmla="*/ 140 h 144"/>
                <a:gd name="T60" fmla="*/ 256 w 326"/>
                <a:gd name="T61" fmla="*/ 136 h 144"/>
                <a:gd name="T62" fmla="*/ 263 w 326"/>
                <a:gd name="T63" fmla="*/ 117 h 144"/>
                <a:gd name="T64" fmla="*/ 271 w 326"/>
                <a:gd name="T65" fmla="*/ 106 h 144"/>
                <a:gd name="T66" fmla="*/ 270 w 326"/>
                <a:gd name="T67" fmla="*/ 100 h 144"/>
                <a:gd name="T68" fmla="*/ 272 w 326"/>
                <a:gd name="T69" fmla="*/ 97 h 144"/>
                <a:gd name="T70" fmla="*/ 278 w 326"/>
                <a:gd name="T71" fmla="*/ 100 h 144"/>
                <a:gd name="T72" fmla="*/ 281 w 326"/>
                <a:gd name="T73" fmla="*/ 95 h 144"/>
                <a:gd name="T74" fmla="*/ 285 w 326"/>
                <a:gd name="T75" fmla="*/ 95 h 144"/>
                <a:gd name="T76" fmla="*/ 296 w 326"/>
                <a:gd name="T77" fmla="*/ 91 h 144"/>
                <a:gd name="T78" fmla="*/ 301 w 326"/>
                <a:gd name="T79" fmla="*/ 87 h 144"/>
                <a:gd name="T80" fmla="*/ 308 w 326"/>
                <a:gd name="T81" fmla="*/ 81 h 144"/>
                <a:gd name="T82" fmla="*/ 308 w 326"/>
                <a:gd name="T83" fmla="*/ 75 h 144"/>
                <a:gd name="T84" fmla="*/ 301 w 326"/>
                <a:gd name="T85" fmla="*/ 78 h 144"/>
                <a:gd name="T86" fmla="*/ 291 w 326"/>
                <a:gd name="T87" fmla="*/ 83 h 144"/>
                <a:gd name="T88" fmla="*/ 283 w 326"/>
                <a:gd name="T89" fmla="*/ 77 h 144"/>
                <a:gd name="T90" fmla="*/ 288 w 326"/>
                <a:gd name="T91" fmla="*/ 77 h 144"/>
                <a:gd name="T92" fmla="*/ 296 w 326"/>
                <a:gd name="T93" fmla="*/ 73 h 144"/>
                <a:gd name="T94" fmla="*/ 297 w 326"/>
                <a:gd name="T95" fmla="*/ 68 h 144"/>
                <a:gd name="T96" fmla="*/ 296 w 326"/>
                <a:gd name="T97" fmla="*/ 64 h 144"/>
                <a:gd name="T98" fmla="*/ 280 w 326"/>
                <a:gd name="T99" fmla="*/ 58 h 144"/>
                <a:gd name="T100" fmla="*/ 290 w 326"/>
                <a:gd name="T101" fmla="*/ 57 h 144"/>
                <a:gd name="T102" fmla="*/ 294 w 326"/>
                <a:gd name="T103" fmla="*/ 55 h 144"/>
                <a:gd name="T104" fmla="*/ 294 w 326"/>
                <a:gd name="T105" fmla="*/ 51 h 144"/>
                <a:gd name="T106" fmla="*/ 300 w 326"/>
                <a:gd name="T107" fmla="*/ 58 h 144"/>
                <a:gd name="T108" fmla="*/ 306 w 326"/>
                <a:gd name="T109" fmla="*/ 58 h 144"/>
                <a:gd name="T110" fmla="*/ 317 w 326"/>
                <a:gd name="T111" fmla="*/ 57 h 144"/>
                <a:gd name="T112" fmla="*/ 319 w 326"/>
                <a:gd name="T113" fmla="*/ 48 h 144"/>
                <a:gd name="T114" fmla="*/ 322 w 326"/>
                <a:gd name="T115" fmla="*/ 42 h 144"/>
                <a:gd name="T116" fmla="*/ 325 w 326"/>
                <a:gd name="T117"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144">
                  <a:moveTo>
                    <a:pt x="324" y="34"/>
                  </a:moveTo>
                  <a:cubicBezTo>
                    <a:pt x="322" y="31"/>
                    <a:pt x="322" y="31"/>
                    <a:pt x="322" y="31"/>
                  </a:cubicBezTo>
                  <a:cubicBezTo>
                    <a:pt x="320" y="28"/>
                    <a:pt x="320" y="28"/>
                    <a:pt x="320" y="28"/>
                  </a:cubicBezTo>
                  <a:cubicBezTo>
                    <a:pt x="317" y="28"/>
                    <a:pt x="317" y="28"/>
                    <a:pt x="317" y="28"/>
                  </a:cubicBezTo>
                  <a:cubicBezTo>
                    <a:pt x="316" y="29"/>
                    <a:pt x="316" y="29"/>
                    <a:pt x="316" y="29"/>
                  </a:cubicBezTo>
                  <a:cubicBezTo>
                    <a:pt x="315" y="38"/>
                    <a:pt x="315" y="38"/>
                    <a:pt x="315" y="38"/>
                  </a:cubicBezTo>
                  <a:cubicBezTo>
                    <a:pt x="315" y="40"/>
                    <a:pt x="315" y="40"/>
                    <a:pt x="315" y="40"/>
                  </a:cubicBezTo>
                  <a:cubicBezTo>
                    <a:pt x="312" y="38"/>
                    <a:pt x="312" y="38"/>
                    <a:pt x="312" y="38"/>
                  </a:cubicBezTo>
                  <a:cubicBezTo>
                    <a:pt x="311" y="32"/>
                    <a:pt x="311" y="32"/>
                    <a:pt x="311" y="32"/>
                  </a:cubicBezTo>
                  <a:cubicBezTo>
                    <a:pt x="309" y="28"/>
                    <a:pt x="309" y="28"/>
                    <a:pt x="309" y="28"/>
                  </a:cubicBezTo>
                  <a:cubicBezTo>
                    <a:pt x="306" y="27"/>
                    <a:pt x="306" y="27"/>
                    <a:pt x="306" y="27"/>
                  </a:cubicBezTo>
                  <a:cubicBezTo>
                    <a:pt x="300" y="30"/>
                    <a:pt x="300" y="30"/>
                    <a:pt x="300" y="30"/>
                  </a:cubicBezTo>
                  <a:cubicBezTo>
                    <a:pt x="298" y="30"/>
                    <a:pt x="298" y="30"/>
                    <a:pt x="298" y="30"/>
                  </a:cubicBezTo>
                  <a:cubicBezTo>
                    <a:pt x="292" y="32"/>
                    <a:pt x="292" y="32"/>
                    <a:pt x="292" y="32"/>
                  </a:cubicBezTo>
                  <a:cubicBezTo>
                    <a:pt x="289" y="35"/>
                    <a:pt x="289" y="35"/>
                    <a:pt x="289" y="35"/>
                  </a:cubicBezTo>
                  <a:cubicBezTo>
                    <a:pt x="286" y="39"/>
                    <a:pt x="286" y="39"/>
                    <a:pt x="286" y="39"/>
                  </a:cubicBezTo>
                  <a:cubicBezTo>
                    <a:pt x="285" y="37"/>
                    <a:pt x="285" y="37"/>
                    <a:pt x="285" y="37"/>
                  </a:cubicBezTo>
                  <a:cubicBezTo>
                    <a:pt x="285" y="32"/>
                    <a:pt x="285" y="32"/>
                    <a:pt x="285" y="32"/>
                  </a:cubicBezTo>
                  <a:cubicBezTo>
                    <a:pt x="285" y="30"/>
                    <a:pt x="285" y="30"/>
                    <a:pt x="285" y="30"/>
                  </a:cubicBezTo>
                  <a:cubicBezTo>
                    <a:pt x="283" y="27"/>
                    <a:pt x="283" y="27"/>
                    <a:pt x="283" y="27"/>
                  </a:cubicBezTo>
                  <a:cubicBezTo>
                    <a:pt x="282" y="25"/>
                    <a:pt x="282" y="25"/>
                    <a:pt x="282" y="25"/>
                  </a:cubicBezTo>
                  <a:cubicBezTo>
                    <a:pt x="281" y="23"/>
                    <a:pt x="281" y="23"/>
                    <a:pt x="281" y="23"/>
                  </a:cubicBezTo>
                  <a:cubicBezTo>
                    <a:pt x="281" y="20"/>
                    <a:pt x="281" y="20"/>
                    <a:pt x="281" y="20"/>
                  </a:cubicBezTo>
                  <a:cubicBezTo>
                    <a:pt x="281" y="18"/>
                    <a:pt x="281" y="18"/>
                    <a:pt x="281" y="18"/>
                  </a:cubicBezTo>
                  <a:cubicBezTo>
                    <a:pt x="283" y="16"/>
                    <a:pt x="283" y="16"/>
                    <a:pt x="283" y="16"/>
                  </a:cubicBezTo>
                  <a:cubicBezTo>
                    <a:pt x="283" y="16"/>
                    <a:pt x="283" y="16"/>
                    <a:pt x="283" y="16"/>
                  </a:cubicBezTo>
                  <a:cubicBezTo>
                    <a:pt x="284" y="20"/>
                    <a:pt x="284" y="20"/>
                    <a:pt x="284" y="20"/>
                  </a:cubicBezTo>
                  <a:cubicBezTo>
                    <a:pt x="285" y="26"/>
                    <a:pt x="285" y="26"/>
                    <a:pt x="285" y="26"/>
                  </a:cubicBezTo>
                  <a:cubicBezTo>
                    <a:pt x="287" y="31"/>
                    <a:pt x="287" y="31"/>
                    <a:pt x="287" y="31"/>
                  </a:cubicBezTo>
                  <a:cubicBezTo>
                    <a:pt x="290" y="29"/>
                    <a:pt x="290" y="29"/>
                    <a:pt x="290" y="29"/>
                  </a:cubicBezTo>
                  <a:cubicBezTo>
                    <a:pt x="291" y="28"/>
                    <a:pt x="291" y="28"/>
                    <a:pt x="291" y="28"/>
                  </a:cubicBezTo>
                  <a:cubicBezTo>
                    <a:pt x="294" y="26"/>
                    <a:pt x="294" y="26"/>
                    <a:pt x="294" y="26"/>
                  </a:cubicBezTo>
                  <a:cubicBezTo>
                    <a:pt x="295" y="26"/>
                    <a:pt x="295" y="26"/>
                    <a:pt x="295" y="26"/>
                  </a:cubicBezTo>
                  <a:cubicBezTo>
                    <a:pt x="299" y="24"/>
                    <a:pt x="299" y="24"/>
                    <a:pt x="299" y="24"/>
                  </a:cubicBezTo>
                  <a:cubicBezTo>
                    <a:pt x="300" y="22"/>
                    <a:pt x="300" y="22"/>
                    <a:pt x="300" y="22"/>
                  </a:cubicBezTo>
                  <a:cubicBezTo>
                    <a:pt x="305" y="22"/>
                    <a:pt x="305" y="22"/>
                    <a:pt x="305" y="22"/>
                  </a:cubicBezTo>
                  <a:cubicBezTo>
                    <a:pt x="306" y="19"/>
                    <a:pt x="306" y="19"/>
                    <a:pt x="306" y="19"/>
                  </a:cubicBezTo>
                  <a:cubicBezTo>
                    <a:pt x="307" y="18"/>
                    <a:pt x="307" y="18"/>
                    <a:pt x="307" y="18"/>
                  </a:cubicBezTo>
                  <a:cubicBezTo>
                    <a:pt x="307" y="18"/>
                    <a:pt x="306" y="17"/>
                    <a:pt x="306" y="16"/>
                  </a:cubicBezTo>
                  <a:cubicBezTo>
                    <a:pt x="305" y="16"/>
                    <a:pt x="305" y="16"/>
                    <a:pt x="305" y="16"/>
                  </a:cubicBezTo>
                  <a:cubicBezTo>
                    <a:pt x="303" y="13"/>
                    <a:pt x="303" y="13"/>
                    <a:pt x="303" y="13"/>
                  </a:cubicBezTo>
                  <a:cubicBezTo>
                    <a:pt x="303" y="12"/>
                    <a:pt x="303" y="12"/>
                    <a:pt x="303" y="12"/>
                  </a:cubicBezTo>
                  <a:cubicBezTo>
                    <a:pt x="304" y="12"/>
                    <a:pt x="304" y="12"/>
                    <a:pt x="304" y="12"/>
                  </a:cubicBezTo>
                  <a:cubicBezTo>
                    <a:pt x="309" y="14"/>
                    <a:pt x="309" y="14"/>
                    <a:pt x="309" y="14"/>
                  </a:cubicBezTo>
                  <a:cubicBezTo>
                    <a:pt x="312" y="14"/>
                    <a:pt x="312" y="14"/>
                    <a:pt x="312" y="14"/>
                  </a:cubicBezTo>
                  <a:cubicBezTo>
                    <a:pt x="312" y="11"/>
                    <a:pt x="312" y="11"/>
                    <a:pt x="312" y="11"/>
                  </a:cubicBezTo>
                  <a:cubicBezTo>
                    <a:pt x="309" y="7"/>
                    <a:pt x="309" y="7"/>
                    <a:pt x="309" y="7"/>
                  </a:cubicBezTo>
                  <a:cubicBezTo>
                    <a:pt x="308" y="4"/>
                    <a:pt x="308" y="4"/>
                    <a:pt x="308" y="4"/>
                  </a:cubicBezTo>
                  <a:cubicBezTo>
                    <a:pt x="305" y="0"/>
                    <a:pt x="305" y="0"/>
                    <a:pt x="305" y="0"/>
                  </a:cubicBezTo>
                  <a:cubicBezTo>
                    <a:pt x="218" y="18"/>
                    <a:pt x="218" y="18"/>
                    <a:pt x="218" y="18"/>
                  </a:cubicBezTo>
                  <a:cubicBezTo>
                    <a:pt x="155" y="28"/>
                    <a:pt x="155" y="28"/>
                    <a:pt x="155" y="28"/>
                  </a:cubicBezTo>
                  <a:cubicBezTo>
                    <a:pt x="94" y="35"/>
                    <a:pt x="94" y="35"/>
                    <a:pt x="94" y="35"/>
                  </a:cubicBezTo>
                  <a:cubicBezTo>
                    <a:pt x="94" y="47"/>
                    <a:pt x="94" y="47"/>
                    <a:pt x="94" y="47"/>
                  </a:cubicBezTo>
                  <a:cubicBezTo>
                    <a:pt x="93" y="47"/>
                    <a:pt x="93" y="47"/>
                    <a:pt x="93" y="47"/>
                  </a:cubicBezTo>
                  <a:cubicBezTo>
                    <a:pt x="89" y="49"/>
                    <a:pt x="89" y="49"/>
                    <a:pt x="89" y="49"/>
                  </a:cubicBezTo>
                  <a:cubicBezTo>
                    <a:pt x="86" y="54"/>
                    <a:pt x="86" y="54"/>
                    <a:pt x="86" y="54"/>
                  </a:cubicBezTo>
                  <a:cubicBezTo>
                    <a:pt x="85" y="58"/>
                    <a:pt x="85" y="58"/>
                    <a:pt x="85" y="58"/>
                  </a:cubicBezTo>
                  <a:cubicBezTo>
                    <a:pt x="74" y="60"/>
                    <a:pt x="74" y="60"/>
                    <a:pt x="74" y="60"/>
                  </a:cubicBezTo>
                  <a:cubicBezTo>
                    <a:pt x="69" y="66"/>
                    <a:pt x="69" y="66"/>
                    <a:pt x="69" y="66"/>
                  </a:cubicBezTo>
                  <a:cubicBezTo>
                    <a:pt x="65" y="70"/>
                    <a:pt x="65" y="70"/>
                    <a:pt x="65" y="70"/>
                  </a:cubicBezTo>
                  <a:cubicBezTo>
                    <a:pt x="62" y="66"/>
                    <a:pt x="62" y="66"/>
                    <a:pt x="62" y="66"/>
                  </a:cubicBezTo>
                  <a:cubicBezTo>
                    <a:pt x="59" y="66"/>
                    <a:pt x="59" y="66"/>
                    <a:pt x="59" y="66"/>
                  </a:cubicBezTo>
                  <a:cubicBezTo>
                    <a:pt x="55" y="72"/>
                    <a:pt x="55" y="72"/>
                    <a:pt x="55" y="72"/>
                  </a:cubicBezTo>
                  <a:cubicBezTo>
                    <a:pt x="53" y="76"/>
                    <a:pt x="53" y="76"/>
                    <a:pt x="53" y="76"/>
                  </a:cubicBezTo>
                  <a:cubicBezTo>
                    <a:pt x="48" y="79"/>
                    <a:pt x="48" y="79"/>
                    <a:pt x="48" y="79"/>
                  </a:cubicBezTo>
                  <a:cubicBezTo>
                    <a:pt x="14" y="99"/>
                    <a:pt x="14" y="99"/>
                    <a:pt x="14" y="99"/>
                  </a:cubicBezTo>
                  <a:cubicBezTo>
                    <a:pt x="11" y="103"/>
                    <a:pt x="11" y="103"/>
                    <a:pt x="11" y="103"/>
                  </a:cubicBezTo>
                  <a:cubicBezTo>
                    <a:pt x="12" y="107"/>
                    <a:pt x="12" y="107"/>
                    <a:pt x="12" y="107"/>
                  </a:cubicBezTo>
                  <a:cubicBezTo>
                    <a:pt x="8" y="110"/>
                    <a:pt x="8" y="110"/>
                    <a:pt x="8" y="110"/>
                  </a:cubicBezTo>
                  <a:cubicBezTo>
                    <a:pt x="5" y="110"/>
                    <a:pt x="5" y="110"/>
                    <a:pt x="5" y="110"/>
                  </a:cubicBezTo>
                  <a:cubicBezTo>
                    <a:pt x="1" y="114"/>
                    <a:pt x="1" y="114"/>
                    <a:pt x="1" y="114"/>
                  </a:cubicBezTo>
                  <a:cubicBezTo>
                    <a:pt x="1" y="117"/>
                    <a:pt x="1" y="117"/>
                    <a:pt x="1" y="117"/>
                  </a:cubicBezTo>
                  <a:cubicBezTo>
                    <a:pt x="0" y="123"/>
                    <a:pt x="0" y="123"/>
                    <a:pt x="0" y="123"/>
                  </a:cubicBezTo>
                  <a:cubicBezTo>
                    <a:pt x="0" y="124"/>
                    <a:pt x="0" y="124"/>
                    <a:pt x="0" y="124"/>
                  </a:cubicBezTo>
                  <a:cubicBezTo>
                    <a:pt x="0" y="124"/>
                    <a:pt x="0" y="124"/>
                    <a:pt x="0" y="124"/>
                  </a:cubicBezTo>
                  <a:cubicBezTo>
                    <a:pt x="56" y="118"/>
                    <a:pt x="56" y="118"/>
                    <a:pt x="56" y="118"/>
                  </a:cubicBezTo>
                  <a:cubicBezTo>
                    <a:pt x="73" y="105"/>
                    <a:pt x="73" y="105"/>
                    <a:pt x="73" y="105"/>
                  </a:cubicBezTo>
                  <a:cubicBezTo>
                    <a:pt x="83" y="104"/>
                    <a:pt x="83" y="104"/>
                    <a:pt x="83" y="104"/>
                  </a:cubicBezTo>
                  <a:cubicBezTo>
                    <a:pt x="90" y="104"/>
                    <a:pt x="90" y="104"/>
                    <a:pt x="90" y="104"/>
                  </a:cubicBezTo>
                  <a:cubicBezTo>
                    <a:pt x="102" y="106"/>
                    <a:pt x="102" y="106"/>
                    <a:pt x="102" y="106"/>
                  </a:cubicBezTo>
                  <a:cubicBezTo>
                    <a:pt x="108" y="105"/>
                    <a:pt x="108" y="105"/>
                    <a:pt x="108" y="105"/>
                  </a:cubicBezTo>
                  <a:cubicBezTo>
                    <a:pt x="111" y="104"/>
                    <a:pt x="111" y="104"/>
                    <a:pt x="111" y="104"/>
                  </a:cubicBezTo>
                  <a:cubicBezTo>
                    <a:pt x="116" y="101"/>
                    <a:pt x="116" y="101"/>
                    <a:pt x="116" y="101"/>
                  </a:cubicBezTo>
                  <a:cubicBezTo>
                    <a:pt x="123" y="100"/>
                    <a:pt x="123" y="100"/>
                    <a:pt x="123" y="100"/>
                  </a:cubicBezTo>
                  <a:cubicBezTo>
                    <a:pt x="132" y="101"/>
                    <a:pt x="132" y="101"/>
                    <a:pt x="132" y="101"/>
                  </a:cubicBezTo>
                  <a:cubicBezTo>
                    <a:pt x="138" y="104"/>
                    <a:pt x="138" y="104"/>
                    <a:pt x="138" y="104"/>
                  </a:cubicBezTo>
                  <a:cubicBezTo>
                    <a:pt x="142" y="114"/>
                    <a:pt x="142" y="114"/>
                    <a:pt x="142" y="114"/>
                  </a:cubicBezTo>
                  <a:cubicBezTo>
                    <a:pt x="182" y="106"/>
                    <a:pt x="182" y="106"/>
                    <a:pt x="182" y="106"/>
                  </a:cubicBezTo>
                  <a:cubicBezTo>
                    <a:pt x="234" y="144"/>
                    <a:pt x="234" y="144"/>
                    <a:pt x="234" y="144"/>
                  </a:cubicBezTo>
                  <a:cubicBezTo>
                    <a:pt x="243" y="140"/>
                    <a:pt x="243" y="140"/>
                    <a:pt x="243" y="140"/>
                  </a:cubicBezTo>
                  <a:cubicBezTo>
                    <a:pt x="245" y="140"/>
                    <a:pt x="245" y="140"/>
                    <a:pt x="245" y="140"/>
                  </a:cubicBezTo>
                  <a:cubicBezTo>
                    <a:pt x="254" y="139"/>
                    <a:pt x="254" y="139"/>
                    <a:pt x="254" y="139"/>
                  </a:cubicBezTo>
                  <a:cubicBezTo>
                    <a:pt x="256" y="136"/>
                    <a:pt x="256" y="136"/>
                    <a:pt x="256" y="136"/>
                  </a:cubicBezTo>
                  <a:cubicBezTo>
                    <a:pt x="259" y="133"/>
                    <a:pt x="259" y="133"/>
                    <a:pt x="259" y="133"/>
                  </a:cubicBezTo>
                  <a:cubicBezTo>
                    <a:pt x="260" y="124"/>
                    <a:pt x="260" y="124"/>
                    <a:pt x="260" y="124"/>
                  </a:cubicBezTo>
                  <a:cubicBezTo>
                    <a:pt x="263" y="117"/>
                    <a:pt x="263" y="117"/>
                    <a:pt x="263" y="117"/>
                  </a:cubicBezTo>
                  <a:cubicBezTo>
                    <a:pt x="267" y="111"/>
                    <a:pt x="267" y="111"/>
                    <a:pt x="267" y="111"/>
                  </a:cubicBezTo>
                  <a:cubicBezTo>
                    <a:pt x="271" y="108"/>
                    <a:pt x="271" y="108"/>
                    <a:pt x="271" y="108"/>
                  </a:cubicBezTo>
                  <a:cubicBezTo>
                    <a:pt x="271" y="106"/>
                    <a:pt x="271" y="106"/>
                    <a:pt x="271" y="106"/>
                  </a:cubicBezTo>
                  <a:cubicBezTo>
                    <a:pt x="270" y="103"/>
                    <a:pt x="270" y="103"/>
                    <a:pt x="270" y="103"/>
                  </a:cubicBezTo>
                  <a:cubicBezTo>
                    <a:pt x="269" y="101"/>
                    <a:pt x="269" y="101"/>
                    <a:pt x="269" y="101"/>
                  </a:cubicBezTo>
                  <a:cubicBezTo>
                    <a:pt x="270" y="100"/>
                    <a:pt x="270" y="100"/>
                    <a:pt x="270" y="100"/>
                  </a:cubicBezTo>
                  <a:cubicBezTo>
                    <a:pt x="270" y="98"/>
                    <a:pt x="270" y="98"/>
                    <a:pt x="270" y="98"/>
                  </a:cubicBezTo>
                  <a:cubicBezTo>
                    <a:pt x="271" y="97"/>
                    <a:pt x="271" y="97"/>
                    <a:pt x="271" y="97"/>
                  </a:cubicBezTo>
                  <a:cubicBezTo>
                    <a:pt x="272" y="97"/>
                    <a:pt x="272" y="97"/>
                    <a:pt x="272" y="97"/>
                  </a:cubicBezTo>
                  <a:cubicBezTo>
                    <a:pt x="273" y="98"/>
                    <a:pt x="273" y="98"/>
                    <a:pt x="273" y="98"/>
                  </a:cubicBezTo>
                  <a:cubicBezTo>
                    <a:pt x="274" y="102"/>
                    <a:pt x="274" y="102"/>
                    <a:pt x="274" y="102"/>
                  </a:cubicBezTo>
                  <a:cubicBezTo>
                    <a:pt x="278" y="100"/>
                    <a:pt x="278" y="100"/>
                    <a:pt x="278" y="100"/>
                  </a:cubicBezTo>
                  <a:cubicBezTo>
                    <a:pt x="281" y="99"/>
                    <a:pt x="281" y="99"/>
                    <a:pt x="281" y="99"/>
                  </a:cubicBezTo>
                  <a:cubicBezTo>
                    <a:pt x="281" y="97"/>
                    <a:pt x="281" y="97"/>
                    <a:pt x="281" y="97"/>
                  </a:cubicBezTo>
                  <a:cubicBezTo>
                    <a:pt x="281" y="95"/>
                    <a:pt x="281" y="95"/>
                    <a:pt x="281" y="95"/>
                  </a:cubicBezTo>
                  <a:cubicBezTo>
                    <a:pt x="283" y="94"/>
                    <a:pt x="283" y="94"/>
                    <a:pt x="283" y="94"/>
                  </a:cubicBezTo>
                  <a:cubicBezTo>
                    <a:pt x="283" y="93"/>
                    <a:pt x="283" y="93"/>
                    <a:pt x="283" y="93"/>
                  </a:cubicBezTo>
                  <a:cubicBezTo>
                    <a:pt x="285" y="95"/>
                    <a:pt x="285" y="95"/>
                    <a:pt x="285" y="95"/>
                  </a:cubicBezTo>
                  <a:cubicBezTo>
                    <a:pt x="290" y="93"/>
                    <a:pt x="290" y="93"/>
                    <a:pt x="290" y="93"/>
                  </a:cubicBezTo>
                  <a:cubicBezTo>
                    <a:pt x="294" y="91"/>
                    <a:pt x="294" y="91"/>
                    <a:pt x="294" y="91"/>
                  </a:cubicBezTo>
                  <a:cubicBezTo>
                    <a:pt x="296" y="91"/>
                    <a:pt x="296" y="91"/>
                    <a:pt x="296" y="91"/>
                  </a:cubicBezTo>
                  <a:cubicBezTo>
                    <a:pt x="299" y="89"/>
                    <a:pt x="299" y="89"/>
                    <a:pt x="299" y="89"/>
                  </a:cubicBezTo>
                  <a:cubicBezTo>
                    <a:pt x="301" y="88"/>
                    <a:pt x="301" y="88"/>
                    <a:pt x="301" y="88"/>
                  </a:cubicBezTo>
                  <a:cubicBezTo>
                    <a:pt x="301" y="87"/>
                    <a:pt x="301" y="87"/>
                    <a:pt x="301" y="87"/>
                  </a:cubicBezTo>
                  <a:cubicBezTo>
                    <a:pt x="305" y="90"/>
                    <a:pt x="305" y="90"/>
                    <a:pt x="305" y="90"/>
                  </a:cubicBezTo>
                  <a:cubicBezTo>
                    <a:pt x="307" y="86"/>
                    <a:pt x="307" y="86"/>
                    <a:pt x="307" y="86"/>
                  </a:cubicBezTo>
                  <a:cubicBezTo>
                    <a:pt x="308" y="81"/>
                    <a:pt x="308" y="81"/>
                    <a:pt x="308" y="81"/>
                  </a:cubicBezTo>
                  <a:cubicBezTo>
                    <a:pt x="309" y="79"/>
                    <a:pt x="309" y="79"/>
                    <a:pt x="309" y="79"/>
                  </a:cubicBezTo>
                  <a:cubicBezTo>
                    <a:pt x="310" y="77"/>
                    <a:pt x="310" y="77"/>
                    <a:pt x="310" y="77"/>
                  </a:cubicBezTo>
                  <a:cubicBezTo>
                    <a:pt x="310" y="77"/>
                    <a:pt x="309" y="74"/>
                    <a:pt x="308" y="75"/>
                  </a:cubicBezTo>
                  <a:cubicBezTo>
                    <a:pt x="307" y="75"/>
                    <a:pt x="304" y="76"/>
                    <a:pt x="304" y="76"/>
                  </a:cubicBezTo>
                  <a:cubicBezTo>
                    <a:pt x="303" y="78"/>
                    <a:pt x="303" y="78"/>
                    <a:pt x="303" y="78"/>
                  </a:cubicBezTo>
                  <a:cubicBezTo>
                    <a:pt x="301" y="78"/>
                    <a:pt x="301" y="78"/>
                    <a:pt x="301" y="78"/>
                  </a:cubicBezTo>
                  <a:cubicBezTo>
                    <a:pt x="299" y="80"/>
                    <a:pt x="299" y="80"/>
                    <a:pt x="299" y="80"/>
                  </a:cubicBezTo>
                  <a:cubicBezTo>
                    <a:pt x="294" y="83"/>
                    <a:pt x="294" y="83"/>
                    <a:pt x="294" y="83"/>
                  </a:cubicBezTo>
                  <a:cubicBezTo>
                    <a:pt x="291" y="83"/>
                    <a:pt x="291" y="83"/>
                    <a:pt x="291" y="83"/>
                  </a:cubicBezTo>
                  <a:cubicBezTo>
                    <a:pt x="283" y="81"/>
                    <a:pt x="283" y="81"/>
                    <a:pt x="283" y="81"/>
                  </a:cubicBezTo>
                  <a:cubicBezTo>
                    <a:pt x="283" y="79"/>
                    <a:pt x="283" y="79"/>
                    <a:pt x="283" y="79"/>
                  </a:cubicBezTo>
                  <a:cubicBezTo>
                    <a:pt x="283" y="77"/>
                    <a:pt x="283" y="77"/>
                    <a:pt x="283" y="77"/>
                  </a:cubicBezTo>
                  <a:cubicBezTo>
                    <a:pt x="284" y="76"/>
                    <a:pt x="284" y="76"/>
                    <a:pt x="284" y="76"/>
                  </a:cubicBezTo>
                  <a:cubicBezTo>
                    <a:pt x="286" y="76"/>
                    <a:pt x="286" y="76"/>
                    <a:pt x="286" y="76"/>
                  </a:cubicBezTo>
                  <a:cubicBezTo>
                    <a:pt x="288" y="77"/>
                    <a:pt x="288" y="77"/>
                    <a:pt x="288" y="77"/>
                  </a:cubicBezTo>
                  <a:cubicBezTo>
                    <a:pt x="293" y="77"/>
                    <a:pt x="293" y="77"/>
                    <a:pt x="293" y="77"/>
                  </a:cubicBezTo>
                  <a:cubicBezTo>
                    <a:pt x="296" y="75"/>
                    <a:pt x="296" y="75"/>
                    <a:pt x="296" y="75"/>
                  </a:cubicBezTo>
                  <a:cubicBezTo>
                    <a:pt x="296" y="73"/>
                    <a:pt x="296" y="73"/>
                    <a:pt x="296" y="73"/>
                  </a:cubicBezTo>
                  <a:cubicBezTo>
                    <a:pt x="295" y="71"/>
                    <a:pt x="295" y="71"/>
                    <a:pt x="295" y="71"/>
                  </a:cubicBezTo>
                  <a:cubicBezTo>
                    <a:pt x="296" y="68"/>
                    <a:pt x="296" y="68"/>
                    <a:pt x="296" y="68"/>
                  </a:cubicBezTo>
                  <a:cubicBezTo>
                    <a:pt x="297" y="68"/>
                    <a:pt x="297" y="68"/>
                    <a:pt x="297" y="68"/>
                  </a:cubicBezTo>
                  <a:cubicBezTo>
                    <a:pt x="299" y="66"/>
                    <a:pt x="299" y="66"/>
                    <a:pt x="299" y="66"/>
                  </a:cubicBezTo>
                  <a:cubicBezTo>
                    <a:pt x="299" y="64"/>
                    <a:pt x="299" y="64"/>
                    <a:pt x="299" y="64"/>
                  </a:cubicBezTo>
                  <a:cubicBezTo>
                    <a:pt x="296" y="64"/>
                    <a:pt x="296" y="64"/>
                    <a:pt x="296" y="64"/>
                  </a:cubicBezTo>
                  <a:cubicBezTo>
                    <a:pt x="290" y="61"/>
                    <a:pt x="290" y="61"/>
                    <a:pt x="290" y="61"/>
                  </a:cubicBezTo>
                  <a:cubicBezTo>
                    <a:pt x="283" y="60"/>
                    <a:pt x="283" y="60"/>
                    <a:pt x="283" y="60"/>
                  </a:cubicBezTo>
                  <a:cubicBezTo>
                    <a:pt x="280" y="58"/>
                    <a:pt x="280" y="58"/>
                    <a:pt x="280" y="58"/>
                  </a:cubicBezTo>
                  <a:cubicBezTo>
                    <a:pt x="280" y="57"/>
                    <a:pt x="280" y="57"/>
                    <a:pt x="280" y="57"/>
                  </a:cubicBezTo>
                  <a:cubicBezTo>
                    <a:pt x="284" y="57"/>
                    <a:pt x="284" y="57"/>
                    <a:pt x="284" y="57"/>
                  </a:cubicBezTo>
                  <a:cubicBezTo>
                    <a:pt x="290" y="57"/>
                    <a:pt x="290" y="57"/>
                    <a:pt x="290" y="57"/>
                  </a:cubicBezTo>
                  <a:cubicBezTo>
                    <a:pt x="294" y="59"/>
                    <a:pt x="294" y="59"/>
                    <a:pt x="294" y="59"/>
                  </a:cubicBezTo>
                  <a:cubicBezTo>
                    <a:pt x="295" y="57"/>
                    <a:pt x="295" y="57"/>
                    <a:pt x="295" y="57"/>
                  </a:cubicBezTo>
                  <a:cubicBezTo>
                    <a:pt x="294" y="55"/>
                    <a:pt x="294" y="55"/>
                    <a:pt x="294" y="55"/>
                  </a:cubicBezTo>
                  <a:cubicBezTo>
                    <a:pt x="293" y="54"/>
                    <a:pt x="293" y="54"/>
                    <a:pt x="293" y="54"/>
                  </a:cubicBezTo>
                  <a:cubicBezTo>
                    <a:pt x="292" y="52"/>
                    <a:pt x="292" y="52"/>
                    <a:pt x="292" y="52"/>
                  </a:cubicBezTo>
                  <a:cubicBezTo>
                    <a:pt x="294" y="51"/>
                    <a:pt x="294" y="51"/>
                    <a:pt x="294" y="51"/>
                  </a:cubicBezTo>
                  <a:cubicBezTo>
                    <a:pt x="297" y="51"/>
                    <a:pt x="297" y="51"/>
                    <a:pt x="297" y="51"/>
                  </a:cubicBezTo>
                  <a:cubicBezTo>
                    <a:pt x="298" y="56"/>
                    <a:pt x="298" y="56"/>
                    <a:pt x="298" y="56"/>
                  </a:cubicBezTo>
                  <a:cubicBezTo>
                    <a:pt x="300" y="58"/>
                    <a:pt x="300" y="58"/>
                    <a:pt x="300" y="58"/>
                  </a:cubicBezTo>
                  <a:cubicBezTo>
                    <a:pt x="303" y="58"/>
                    <a:pt x="303" y="58"/>
                    <a:pt x="303" y="58"/>
                  </a:cubicBezTo>
                  <a:cubicBezTo>
                    <a:pt x="304" y="57"/>
                    <a:pt x="304" y="57"/>
                    <a:pt x="304" y="57"/>
                  </a:cubicBezTo>
                  <a:cubicBezTo>
                    <a:pt x="306" y="58"/>
                    <a:pt x="306" y="58"/>
                    <a:pt x="306" y="58"/>
                  </a:cubicBezTo>
                  <a:cubicBezTo>
                    <a:pt x="310" y="58"/>
                    <a:pt x="310" y="58"/>
                    <a:pt x="310" y="58"/>
                  </a:cubicBezTo>
                  <a:cubicBezTo>
                    <a:pt x="316" y="58"/>
                    <a:pt x="316" y="58"/>
                    <a:pt x="316" y="58"/>
                  </a:cubicBezTo>
                  <a:cubicBezTo>
                    <a:pt x="317" y="57"/>
                    <a:pt x="317" y="57"/>
                    <a:pt x="317" y="57"/>
                  </a:cubicBezTo>
                  <a:cubicBezTo>
                    <a:pt x="317" y="53"/>
                    <a:pt x="317" y="53"/>
                    <a:pt x="317" y="53"/>
                  </a:cubicBezTo>
                  <a:cubicBezTo>
                    <a:pt x="318" y="51"/>
                    <a:pt x="318" y="51"/>
                    <a:pt x="318" y="51"/>
                  </a:cubicBezTo>
                  <a:cubicBezTo>
                    <a:pt x="319" y="48"/>
                    <a:pt x="319" y="48"/>
                    <a:pt x="319" y="48"/>
                  </a:cubicBezTo>
                  <a:cubicBezTo>
                    <a:pt x="319" y="46"/>
                    <a:pt x="319" y="46"/>
                    <a:pt x="319" y="46"/>
                  </a:cubicBezTo>
                  <a:cubicBezTo>
                    <a:pt x="320" y="42"/>
                    <a:pt x="320" y="42"/>
                    <a:pt x="320" y="42"/>
                  </a:cubicBezTo>
                  <a:cubicBezTo>
                    <a:pt x="322" y="42"/>
                    <a:pt x="322" y="42"/>
                    <a:pt x="322" y="42"/>
                  </a:cubicBezTo>
                  <a:cubicBezTo>
                    <a:pt x="323" y="44"/>
                    <a:pt x="323" y="44"/>
                    <a:pt x="323" y="44"/>
                  </a:cubicBezTo>
                  <a:cubicBezTo>
                    <a:pt x="325" y="42"/>
                    <a:pt x="325" y="42"/>
                    <a:pt x="325" y="42"/>
                  </a:cubicBezTo>
                  <a:cubicBezTo>
                    <a:pt x="325" y="39"/>
                    <a:pt x="325" y="39"/>
                    <a:pt x="325" y="39"/>
                  </a:cubicBezTo>
                  <a:cubicBezTo>
                    <a:pt x="326" y="37"/>
                    <a:pt x="326" y="37"/>
                    <a:pt x="326" y="37"/>
                  </a:cubicBezTo>
                  <a:lnTo>
                    <a:pt x="324" y="34"/>
                  </a:lnTo>
                  <a:close/>
                </a:path>
              </a:pathLst>
            </a:custGeom>
            <a:solidFill>
              <a:schemeClr val="accent1"/>
            </a:solidFill>
            <a:ln w="6350" cap="flat">
              <a:solidFill>
                <a:schemeClr val="bg1"/>
              </a:solidFill>
              <a:prstDash val="solid"/>
              <a:miter lim="800000"/>
              <a:headEnd/>
              <a:tailEnd/>
            </a:ln>
          </p:spPr>
          <p:txBody>
            <a:bodyPr/>
            <a:lstStyle/>
            <a:p>
              <a:pPr defTabSz="1828272">
                <a:defRPr/>
              </a:pPr>
              <a:endParaRPr lang="en-US"/>
            </a:p>
          </p:txBody>
        </p:sp>
        <p:sp>
          <p:nvSpPr>
            <p:cNvPr id="43" name="Freeform 38"/>
            <p:cNvSpPr>
              <a:spLocks/>
            </p:cNvSpPr>
            <p:nvPr/>
          </p:nvSpPr>
          <p:spPr bwMode="auto">
            <a:xfrm>
              <a:off x="7274749" y="2775308"/>
              <a:ext cx="286695" cy="308620"/>
            </a:xfrm>
            <a:custGeom>
              <a:avLst/>
              <a:gdLst>
                <a:gd name="T0" fmla="*/ 196 w 201"/>
                <a:gd name="T1" fmla="*/ 127 h 216"/>
                <a:gd name="T2" fmla="*/ 195 w 201"/>
                <a:gd name="T3" fmla="*/ 120 h 216"/>
                <a:gd name="T4" fmla="*/ 191 w 201"/>
                <a:gd name="T5" fmla="*/ 115 h 216"/>
                <a:gd name="T6" fmla="*/ 190 w 201"/>
                <a:gd name="T7" fmla="*/ 110 h 216"/>
                <a:gd name="T8" fmla="*/ 187 w 201"/>
                <a:gd name="T9" fmla="*/ 107 h 216"/>
                <a:gd name="T10" fmla="*/ 183 w 201"/>
                <a:gd name="T11" fmla="*/ 106 h 216"/>
                <a:gd name="T12" fmla="*/ 181 w 201"/>
                <a:gd name="T13" fmla="*/ 101 h 216"/>
                <a:gd name="T14" fmla="*/ 179 w 201"/>
                <a:gd name="T15" fmla="*/ 96 h 216"/>
                <a:gd name="T16" fmla="*/ 174 w 201"/>
                <a:gd name="T17" fmla="*/ 89 h 216"/>
                <a:gd name="T18" fmla="*/ 168 w 201"/>
                <a:gd name="T19" fmla="*/ 84 h 216"/>
                <a:gd name="T20" fmla="*/ 158 w 201"/>
                <a:gd name="T21" fmla="*/ 78 h 216"/>
                <a:gd name="T22" fmla="*/ 147 w 201"/>
                <a:gd name="T23" fmla="*/ 63 h 216"/>
                <a:gd name="T24" fmla="*/ 126 w 201"/>
                <a:gd name="T25" fmla="*/ 46 h 216"/>
                <a:gd name="T26" fmla="*/ 116 w 201"/>
                <a:gd name="T27" fmla="*/ 35 h 216"/>
                <a:gd name="T28" fmla="*/ 111 w 201"/>
                <a:gd name="T29" fmla="*/ 27 h 216"/>
                <a:gd name="T30" fmla="*/ 96 w 201"/>
                <a:gd name="T31" fmla="*/ 19 h 216"/>
                <a:gd name="T32" fmla="*/ 92 w 201"/>
                <a:gd name="T33" fmla="*/ 14 h 216"/>
                <a:gd name="T34" fmla="*/ 97 w 201"/>
                <a:gd name="T35" fmla="*/ 8 h 216"/>
                <a:gd name="T36" fmla="*/ 103 w 201"/>
                <a:gd name="T37" fmla="*/ 4 h 216"/>
                <a:gd name="T38" fmla="*/ 104 w 201"/>
                <a:gd name="T39" fmla="*/ 0 h 216"/>
                <a:gd name="T40" fmla="*/ 48 w 201"/>
                <a:gd name="T41" fmla="*/ 6 h 216"/>
                <a:gd name="T42" fmla="*/ 0 w 201"/>
                <a:gd name="T43" fmla="*/ 10 h 216"/>
                <a:gd name="T44" fmla="*/ 11 w 201"/>
                <a:gd name="T45" fmla="*/ 58 h 216"/>
                <a:gd name="T46" fmla="*/ 25 w 201"/>
                <a:gd name="T47" fmla="*/ 107 h 216"/>
                <a:gd name="T48" fmla="*/ 38 w 201"/>
                <a:gd name="T49" fmla="*/ 128 h 216"/>
                <a:gd name="T50" fmla="*/ 39 w 201"/>
                <a:gd name="T51" fmla="*/ 137 h 216"/>
                <a:gd name="T52" fmla="*/ 40 w 201"/>
                <a:gd name="T53" fmla="*/ 144 h 216"/>
                <a:gd name="T54" fmla="*/ 39 w 201"/>
                <a:gd name="T55" fmla="*/ 150 h 216"/>
                <a:gd name="T56" fmla="*/ 35 w 201"/>
                <a:gd name="T57" fmla="*/ 157 h 216"/>
                <a:gd name="T58" fmla="*/ 37 w 201"/>
                <a:gd name="T59" fmla="*/ 172 h 216"/>
                <a:gd name="T60" fmla="*/ 40 w 201"/>
                <a:gd name="T61" fmla="*/ 182 h 216"/>
                <a:gd name="T62" fmla="*/ 37 w 201"/>
                <a:gd name="T63" fmla="*/ 186 h 216"/>
                <a:gd name="T64" fmla="*/ 41 w 201"/>
                <a:gd name="T65" fmla="*/ 193 h 216"/>
                <a:gd name="T66" fmla="*/ 46 w 201"/>
                <a:gd name="T67" fmla="*/ 201 h 216"/>
                <a:gd name="T68" fmla="*/ 160 w 201"/>
                <a:gd name="T69" fmla="*/ 207 h 216"/>
                <a:gd name="T70" fmla="*/ 169 w 201"/>
                <a:gd name="T71" fmla="*/ 216 h 216"/>
                <a:gd name="T72" fmla="*/ 166 w 201"/>
                <a:gd name="T73" fmla="*/ 193 h 216"/>
                <a:gd name="T74" fmla="*/ 183 w 201"/>
                <a:gd name="T75" fmla="*/ 196 h 216"/>
                <a:gd name="T76" fmla="*/ 185 w 201"/>
                <a:gd name="T77" fmla="*/ 189 h 216"/>
                <a:gd name="T78" fmla="*/ 182 w 201"/>
                <a:gd name="T79" fmla="*/ 187 h 216"/>
                <a:gd name="T80" fmla="*/ 180 w 201"/>
                <a:gd name="T81" fmla="*/ 183 h 216"/>
                <a:gd name="T82" fmla="*/ 185 w 201"/>
                <a:gd name="T83" fmla="*/ 183 h 216"/>
                <a:gd name="T84" fmla="*/ 183 w 201"/>
                <a:gd name="T85" fmla="*/ 177 h 216"/>
                <a:gd name="T86" fmla="*/ 188 w 201"/>
                <a:gd name="T87" fmla="*/ 174 h 216"/>
                <a:gd name="T88" fmla="*/ 187 w 201"/>
                <a:gd name="T89" fmla="*/ 168 h 216"/>
                <a:gd name="T90" fmla="*/ 188 w 201"/>
                <a:gd name="T91" fmla="*/ 165 h 216"/>
                <a:gd name="T92" fmla="*/ 189 w 201"/>
                <a:gd name="T93" fmla="*/ 161 h 216"/>
                <a:gd name="T94" fmla="*/ 189 w 201"/>
                <a:gd name="T95" fmla="*/ 151 h 216"/>
                <a:gd name="T96" fmla="*/ 194 w 201"/>
                <a:gd name="T97" fmla="*/ 152 h 216"/>
                <a:gd name="T98" fmla="*/ 193 w 201"/>
                <a:gd name="T99" fmla="*/ 149 h 216"/>
                <a:gd name="T100" fmla="*/ 189 w 201"/>
                <a:gd name="T101" fmla="*/ 144 h 216"/>
                <a:gd name="T102" fmla="*/ 196 w 201"/>
                <a:gd name="T103" fmla="*/ 144 h 216"/>
                <a:gd name="T104" fmla="*/ 193 w 201"/>
                <a:gd name="T105" fmla="*/ 141 h 216"/>
                <a:gd name="T106" fmla="*/ 192 w 201"/>
                <a:gd name="T107" fmla="*/ 137 h 216"/>
                <a:gd name="T108" fmla="*/ 197 w 201"/>
                <a:gd name="T109" fmla="*/ 138 h 216"/>
                <a:gd name="T110" fmla="*/ 199 w 201"/>
                <a:gd name="T111" fmla="*/ 134 h 216"/>
                <a:gd name="T112" fmla="*/ 201 w 201"/>
                <a:gd name="T113" fmla="*/ 130 h 216"/>
                <a:gd name="T114" fmla="*/ 198 w 201"/>
                <a:gd name="T115" fmla="*/ 12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1" h="216">
                  <a:moveTo>
                    <a:pt x="198" y="128"/>
                  </a:moveTo>
                  <a:cubicBezTo>
                    <a:pt x="196" y="127"/>
                    <a:pt x="196" y="127"/>
                    <a:pt x="196" y="127"/>
                  </a:cubicBezTo>
                  <a:cubicBezTo>
                    <a:pt x="195" y="124"/>
                    <a:pt x="195" y="124"/>
                    <a:pt x="195" y="124"/>
                  </a:cubicBezTo>
                  <a:cubicBezTo>
                    <a:pt x="195" y="120"/>
                    <a:pt x="195" y="120"/>
                    <a:pt x="195" y="120"/>
                  </a:cubicBezTo>
                  <a:cubicBezTo>
                    <a:pt x="195" y="119"/>
                    <a:pt x="195" y="119"/>
                    <a:pt x="195" y="119"/>
                  </a:cubicBezTo>
                  <a:cubicBezTo>
                    <a:pt x="191" y="115"/>
                    <a:pt x="191" y="115"/>
                    <a:pt x="191" y="115"/>
                  </a:cubicBezTo>
                  <a:cubicBezTo>
                    <a:pt x="190" y="112"/>
                    <a:pt x="190" y="112"/>
                    <a:pt x="190" y="112"/>
                  </a:cubicBezTo>
                  <a:cubicBezTo>
                    <a:pt x="190" y="110"/>
                    <a:pt x="190" y="110"/>
                    <a:pt x="190" y="110"/>
                  </a:cubicBezTo>
                  <a:cubicBezTo>
                    <a:pt x="190" y="109"/>
                    <a:pt x="190" y="109"/>
                    <a:pt x="190" y="109"/>
                  </a:cubicBezTo>
                  <a:cubicBezTo>
                    <a:pt x="187" y="107"/>
                    <a:pt x="187" y="107"/>
                    <a:pt x="187" y="107"/>
                  </a:cubicBezTo>
                  <a:cubicBezTo>
                    <a:pt x="184" y="106"/>
                    <a:pt x="184" y="106"/>
                    <a:pt x="184" y="106"/>
                  </a:cubicBezTo>
                  <a:cubicBezTo>
                    <a:pt x="183" y="106"/>
                    <a:pt x="183" y="106"/>
                    <a:pt x="183" y="106"/>
                  </a:cubicBezTo>
                  <a:cubicBezTo>
                    <a:pt x="182" y="104"/>
                    <a:pt x="182" y="104"/>
                    <a:pt x="182" y="104"/>
                  </a:cubicBezTo>
                  <a:cubicBezTo>
                    <a:pt x="181" y="101"/>
                    <a:pt x="181" y="101"/>
                    <a:pt x="181" y="101"/>
                  </a:cubicBezTo>
                  <a:cubicBezTo>
                    <a:pt x="181" y="99"/>
                    <a:pt x="181" y="99"/>
                    <a:pt x="181" y="99"/>
                  </a:cubicBezTo>
                  <a:cubicBezTo>
                    <a:pt x="179" y="96"/>
                    <a:pt x="179" y="96"/>
                    <a:pt x="179" y="96"/>
                  </a:cubicBezTo>
                  <a:cubicBezTo>
                    <a:pt x="176" y="91"/>
                    <a:pt x="176" y="91"/>
                    <a:pt x="176" y="91"/>
                  </a:cubicBezTo>
                  <a:cubicBezTo>
                    <a:pt x="174" y="89"/>
                    <a:pt x="174" y="89"/>
                    <a:pt x="174" y="89"/>
                  </a:cubicBezTo>
                  <a:cubicBezTo>
                    <a:pt x="171" y="87"/>
                    <a:pt x="171" y="87"/>
                    <a:pt x="171" y="87"/>
                  </a:cubicBezTo>
                  <a:cubicBezTo>
                    <a:pt x="168" y="84"/>
                    <a:pt x="168" y="84"/>
                    <a:pt x="168" y="84"/>
                  </a:cubicBezTo>
                  <a:cubicBezTo>
                    <a:pt x="165" y="81"/>
                    <a:pt x="165" y="81"/>
                    <a:pt x="165" y="81"/>
                  </a:cubicBezTo>
                  <a:cubicBezTo>
                    <a:pt x="158" y="78"/>
                    <a:pt x="158" y="78"/>
                    <a:pt x="158" y="78"/>
                  </a:cubicBezTo>
                  <a:cubicBezTo>
                    <a:pt x="153" y="71"/>
                    <a:pt x="153" y="71"/>
                    <a:pt x="153" y="71"/>
                  </a:cubicBezTo>
                  <a:cubicBezTo>
                    <a:pt x="147" y="63"/>
                    <a:pt x="147" y="63"/>
                    <a:pt x="147" y="63"/>
                  </a:cubicBezTo>
                  <a:cubicBezTo>
                    <a:pt x="142" y="59"/>
                    <a:pt x="142" y="59"/>
                    <a:pt x="142" y="59"/>
                  </a:cubicBezTo>
                  <a:cubicBezTo>
                    <a:pt x="126" y="46"/>
                    <a:pt x="126" y="46"/>
                    <a:pt x="126" y="46"/>
                  </a:cubicBezTo>
                  <a:cubicBezTo>
                    <a:pt x="121" y="40"/>
                    <a:pt x="121" y="40"/>
                    <a:pt x="121" y="40"/>
                  </a:cubicBezTo>
                  <a:cubicBezTo>
                    <a:pt x="116" y="35"/>
                    <a:pt x="116" y="35"/>
                    <a:pt x="116" y="35"/>
                  </a:cubicBezTo>
                  <a:cubicBezTo>
                    <a:pt x="114" y="31"/>
                    <a:pt x="114" y="31"/>
                    <a:pt x="114" y="31"/>
                  </a:cubicBezTo>
                  <a:cubicBezTo>
                    <a:pt x="111" y="27"/>
                    <a:pt x="111" y="27"/>
                    <a:pt x="111" y="27"/>
                  </a:cubicBezTo>
                  <a:cubicBezTo>
                    <a:pt x="108" y="24"/>
                    <a:pt x="108" y="24"/>
                    <a:pt x="108" y="24"/>
                  </a:cubicBezTo>
                  <a:cubicBezTo>
                    <a:pt x="96" y="19"/>
                    <a:pt x="96" y="19"/>
                    <a:pt x="96" y="19"/>
                  </a:cubicBezTo>
                  <a:cubicBezTo>
                    <a:pt x="94" y="16"/>
                    <a:pt x="94" y="16"/>
                    <a:pt x="94" y="16"/>
                  </a:cubicBezTo>
                  <a:cubicBezTo>
                    <a:pt x="92" y="14"/>
                    <a:pt x="92" y="14"/>
                    <a:pt x="92" y="14"/>
                  </a:cubicBezTo>
                  <a:cubicBezTo>
                    <a:pt x="92" y="11"/>
                    <a:pt x="92" y="11"/>
                    <a:pt x="92" y="11"/>
                  </a:cubicBezTo>
                  <a:cubicBezTo>
                    <a:pt x="97" y="8"/>
                    <a:pt x="97" y="8"/>
                    <a:pt x="97" y="8"/>
                  </a:cubicBezTo>
                  <a:cubicBezTo>
                    <a:pt x="101" y="5"/>
                    <a:pt x="101" y="5"/>
                    <a:pt x="101" y="5"/>
                  </a:cubicBezTo>
                  <a:cubicBezTo>
                    <a:pt x="103" y="4"/>
                    <a:pt x="103" y="4"/>
                    <a:pt x="103" y="4"/>
                  </a:cubicBezTo>
                  <a:cubicBezTo>
                    <a:pt x="103" y="2"/>
                    <a:pt x="103" y="2"/>
                    <a:pt x="103" y="2"/>
                  </a:cubicBezTo>
                  <a:cubicBezTo>
                    <a:pt x="104" y="0"/>
                    <a:pt x="104" y="0"/>
                    <a:pt x="104" y="0"/>
                  </a:cubicBezTo>
                  <a:cubicBezTo>
                    <a:pt x="104" y="0"/>
                    <a:pt x="104" y="0"/>
                    <a:pt x="104" y="0"/>
                  </a:cubicBezTo>
                  <a:cubicBezTo>
                    <a:pt x="48" y="6"/>
                    <a:pt x="48" y="6"/>
                    <a:pt x="48" y="6"/>
                  </a:cubicBezTo>
                  <a:cubicBezTo>
                    <a:pt x="48" y="6"/>
                    <a:pt x="48" y="6"/>
                    <a:pt x="48" y="6"/>
                  </a:cubicBezTo>
                  <a:cubicBezTo>
                    <a:pt x="0" y="10"/>
                    <a:pt x="0" y="10"/>
                    <a:pt x="0" y="10"/>
                  </a:cubicBezTo>
                  <a:cubicBezTo>
                    <a:pt x="3" y="24"/>
                    <a:pt x="3" y="24"/>
                    <a:pt x="3" y="24"/>
                  </a:cubicBezTo>
                  <a:cubicBezTo>
                    <a:pt x="11" y="58"/>
                    <a:pt x="11" y="58"/>
                    <a:pt x="11" y="58"/>
                  </a:cubicBezTo>
                  <a:cubicBezTo>
                    <a:pt x="23" y="98"/>
                    <a:pt x="23" y="98"/>
                    <a:pt x="23" y="98"/>
                  </a:cubicBezTo>
                  <a:cubicBezTo>
                    <a:pt x="25" y="107"/>
                    <a:pt x="25" y="107"/>
                    <a:pt x="25" y="107"/>
                  </a:cubicBezTo>
                  <a:cubicBezTo>
                    <a:pt x="33" y="122"/>
                    <a:pt x="33" y="122"/>
                    <a:pt x="33" y="122"/>
                  </a:cubicBezTo>
                  <a:cubicBezTo>
                    <a:pt x="38" y="128"/>
                    <a:pt x="38" y="128"/>
                    <a:pt x="38" y="128"/>
                  </a:cubicBezTo>
                  <a:cubicBezTo>
                    <a:pt x="38" y="132"/>
                    <a:pt x="38" y="132"/>
                    <a:pt x="38" y="132"/>
                  </a:cubicBezTo>
                  <a:cubicBezTo>
                    <a:pt x="39" y="137"/>
                    <a:pt x="39" y="137"/>
                    <a:pt x="39" y="137"/>
                  </a:cubicBezTo>
                  <a:cubicBezTo>
                    <a:pt x="42" y="139"/>
                    <a:pt x="42" y="139"/>
                    <a:pt x="42" y="139"/>
                  </a:cubicBezTo>
                  <a:cubicBezTo>
                    <a:pt x="40" y="144"/>
                    <a:pt x="40" y="144"/>
                    <a:pt x="40" y="144"/>
                  </a:cubicBezTo>
                  <a:cubicBezTo>
                    <a:pt x="35" y="147"/>
                    <a:pt x="35" y="147"/>
                    <a:pt x="35" y="147"/>
                  </a:cubicBezTo>
                  <a:cubicBezTo>
                    <a:pt x="39" y="150"/>
                    <a:pt x="39" y="150"/>
                    <a:pt x="39" y="150"/>
                  </a:cubicBezTo>
                  <a:cubicBezTo>
                    <a:pt x="38" y="155"/>
                    <a:pt x="38" y="155"/>
                    <a:pt x="38" y="155"/>
                  </a:cubicBezTo>
                  <a:cubicBezTo>
                    <a:pt x="35" y="157"/>
                    <a:pt x="35" y="157"/>
                    <a:pt x="35" y="157"/>
                  </a:cubicBezTo>
                  <a:cubicBezTo>
                    <a:pt x="35" y="163"/>
                    <a:pt x="35" y="163"/>
                    <a:pt x="35" y="163"/>
                  </a:cubicBezTo>
                  <a:cubicBezTo>
                    <a:pt x="37" y="172"/>
                    <a:pt x="37" y="172"/>
                    <a:pt x="37" y="172"/>
                  </a:cubicBezTo>
                  <a:cubicBezTo>
                    <a:pt x="39" y="176"/>
                    <a:pt x="39" y="176"/>
                    <a:pt x="39" y="176"/>
                  </a:cubicBezTo>
                  <a:cubicBezTo>
                    <a:pt x="40" y="182"/>
                    <a:pt x="40" y="182"/>
                    <a:pt x="40" y="182"/>
                  </a:cubicBezTo>
                  <a:cubicBezTo>
                    <a:pt x="38" y="184"/>
                    <a:pt x="38" y="184"/>
                    <a:pt x="38" y="184"/>
                  </a:cubicBezTo>
                  <a:cubicBezTo>
                    <a:pt x="37" y="186"/>
                    <a:pt x="37" y="186"/>
                    <a:pt x="37" y="186"/>
                  </a:cubicBezTo>
                  <a:cubicBezTo>
                    <a:pt x="39" y="190"/>
                    <a:pt x="39" y="190"/>
                    <a:pt x="39" y="190"/>
                  </a:cubicBezTo>
                  <a:cubicBezTo>
                    <a:pt x="41" y="193"/>
                    <a:pt x="41" y="193"/>
                    <a:pt x="41" y="193"/>
                  </a:cubicBezTo>
                  <a:cubicBezTo>
                    <a:pt x="45" y="199"/>
                    <a:pt x="45" y="199"/>
                    <a:pt x="45" y="199"/>
                  </a:cubicBezTo>
                  <a:cubicBezTo>
                    <a:pt x="46" y="201"/>
                    <a:pt x="46" y="201"/>
                    <a:pt x="46" y="201"/>
                  </a:cubicBezTo>
                  <a:cubicBezTo>
                    <a:pt x="52" y="213"/>
                    <a:pt x="52" y="213"/>
                    <a:pt x="52" y="213"/>
                  </a:cubicBezTo>
                  <a:cubicBezTo>
                    <a:pt x="160" y="207"/>
                    <a:pt x="160" y="207"/>
                    <a:pt x="160" y="207"/>
                  </a:cubicBezTo>
                  <a:cubicBezTo>
                    <a:pt x="161" y="216"/>
                    <a:pt x="161" y="216"/>
                    <a:pt x="161" y="216"/>
                  </a:cubicBezTo>
                  <a:cubicBezTo>
                    <a:pt x="169" y="216"/>
                    <a:pt x="169" y="216"/>
                    <a:pt x="169" y="216"/>
                  </a:cubicBezTo>
                  <a:cubicBezTo>
                    <a:pt x="166" y="193"/>
                    <a:pt x="166" y="193"/>
                    <a:pt x="166" y="193"/>
                  </a:cubicBezTo>
                  <a:cubicBezTo>
                    <a:pt x="166" y="193"/>
                    <a:pt x="166" y="193"/>
                    <a:pt x="166" y="193"/>
                  </a:cubicBezTo>
                  <a:cubicBezTo>
                    <a:pt x="173" y="194"/>
                    <a:pt x="173" y="194"/>
                    <a:pt x="173" y="194"/>
                  </a:cubicBezTo>
                  <a:cubicBezTo>
                    <a:pt x="183" y="196"/>
                    <a:pt x="183" y="196"/>
                    <a:pt x="183" y="196"/>
                  </a:cubicBezTo>
                  <a:cubicBezTo>
                    <a:pt x="184" y="193"/>
                    <a:pt x="184" y="193"/>
                    <a:pt x="184" y="193"/>
                  </a:cubicBezTo>
                  <a:cubicBezTo>
                    <a:pt x="184" y="193"/>
                    <a:pt x="185" y="189"/>
                    <a:pt x="185" y="189"/>
                  </a:cubicBezTo>
                  <a:cubicBezTo>
                    <a:pt x="185" y="188"/>
                    <a:pt x="184" y="188"/>
                    <a:pt x="184" y="188"/>
                  </a:cubicBezTo>
                  <a:cubicBezTo>
                    <a:pt x="184" y="188"/>
                    <a:pt x="183" y="187"/>
                    <a:pt x="182" y="187"/>
                  </a:cubicBezTo>
                  <a:cubicBezTo>
                    <a:pt x="181" y="186"/>
                    <a:pt x="181" y="185"/>
                    <a:pt x="180" y="184"/>
                  </a:cubicBezTo>
                  <a:cubicBezTo>
                    <a:pt x="179" y="183"/>
                    <a:pt x="180" y="183"/>
                    <a:pt x="180" y="183"/>
                  </a:cubicBezTo>
                  <a:cubicBezTo>
                    <a:pt x="182" y="183"/>
                    <a:pt x="182" y="183"/>
                    <a:pt x="182" y="183"/>
                  </a:cubicBezTo>
                  <a:cubicBezTo>
                    <a:pt x="185" y="183"/>
                    <a:pt x="185" y="183"/>
                    <a:pt x="185" y="183"/>
                  </a:cubicBezTo>
                  <a:cubicBezTo>
                    <a:pt x="185" y="183"/>
                    <a:pt x="184" y="181"/>
                    <a:pt x="184" y="179"/>
                  </a:cubicBezTo>
                  <a:cubicBezTo>
                    <a:pt x="183" y="177"/>
                    <a:pt x="183" y="177"/>
                    <a:pt x="183" y="177"/>
                  </a:cubicBezTo>
                  <a:cubicBezTo>
                    <a:pt x="186" y="176"/>
                    <a:pt x="186" y="176"/>
                    <a:pt x="186" y="176"/>
                  </a:cubicBezTo>
                  <a:cubicBezTo>
                    <a:pt x="188" y="174"/>
                    <a:pt x="188" y="174"/>
                    <a:pt x="188" y="174"/>
                  </a:cubicBezTo>
                  <a:cubicBezTo>
                    <a:pt x="190" y="169"/>
                    <a:pt x="190" y="169"/>
                    <a:pt x="190" y="169"/>
                  </a:cubicBezTo>
                  <a:cubicBezTo>
                    <a:pt x="187" y="168"/>
                    <a:pt x="187" y="168"/>
                    <a:pt x="187" y="168"/>
                  </a:cubicBezTo>
                  <a:cubicBezTo>
                    <a:pt x="187" y="168"/>
                    <a:pt x="187" y="167"/>
                    <a:pt x="187" y="167"/>
                  </a:cubicBezTo>
                  <a:cubicBezTo>
                    <a:pt x="187" y="166"/>
                    <a:pt x="188" y="166"/>
                    <a:pt x="188" y="165"/>
                  </a:cubicBezTo>
                  <a:cubicBezTo>
                    <a:pt x="188" y="165"/>
                    <a:pt x="189" y="164"/>
                    <a:pt x="189" y="164"/>
                  </a:cubicBezTo>
                  <a:cubicBezTo>
                    <a:pt x="189" y="161"/>
                    <a:pt x="189" y="161"/>
                    <a:pt x="189" y="161"/>
                  </a:cubicBezTo>
                  <a:cubicBezTo>
                    <a:pt x="189" y="154"/>
                    <a:pt x="189" y="154"/>
                    <a:pt x="189" y="154"/>
                  </a:cubicBezTo>
                  <a:cubicBezTo>
                    <a:pt x="189" y="151"/>
                    <a:pt x="189" y="151"/>
                    <a:pt x="189" y="151"/>
                  </a:cubicBezTo>
                  <a:cubicBezTo>
                    <a:pt x="189" y="151"/>
                    <a:pt x="191" y="151"/>
                    <a:pt x="192" y="151"/>
                  </a:cubicBezTo>
                  <a:cubicBezTo>
                    <a:pt x="192" y="151"/>
                    <a:pt x="194" y="152"/>
                    <a:pt x="194" y="152"/>
                  </a:cubicBezTo>
                  <a:cubicBezTo>
                    <a:pt x="194" y="152"/>
                    <a:pt x="195" y="151"/>
                    <a:pt x="195" y="150"/>
                  </a:cubicBezTo>
                  <a:cubicBezTo>
                    <a:pt x="195" y="150"/>
                    <a:pt x="195" y="150"/>
                    <a:pt x="193" y="149"/>
                  </a:cubicBezTo>
                  <a:cubicBezTo>
                    <a:pt x="192" y="148"/>
                    <a:pt x="190" y="147"/>
                    <a:pt x="190" y="147"/>
                  </a:cubicBezTo>
                  <a:cubicBezTo>
                    <a:pt x="190" y="146"/>
                    <a:pt x="189" y="144"/>
                    <a:pt x="189" y="144"/>
                  </a:cubicBezTo>
                  <a:cubicBezTo>
                    <a:pt x="191" y="144"/>
                    <a:pt x="191" y="144"/>
                    <a:pt x="191" y="144"/>
                  </a:cubicBezTo>
                  <a:cubicBezTo>
                    <a:pt x="196" y="144"/>
                    <a:pt x="196" y="144"/>
                    <a:pt x="196" y="144"/>
                  </a:cubicBezTo>
                  <a:cubicBezTo>
                    <a:pt x="197" y="141"/>
                    <a:pt x="197" y="141"/>
                    <a:pt x="197" y="141"/>
                  </a:cubicBezTo>
                  <a:cubicBezTo>
                    <a:pt x="197" y="141"/>
                    <a:pt x="193" y="141"/>
                    <a:pt x="193" y="141"/>
                  </a:cubicBezTo>
                  <a:cubicBezTo>
                    <a:pt x="193" y="141"/>
                    <a:pt x="191" y="139"/>
                    <a:pt x="191" y="139"/>
                  </a:cubicBezTo>
                  <a:cubicBezTo>
                    <a:pt x="192" y="137"/>
                    <a:pt x="192" y="137"/>
                    <a:pt x="192" y="137"/>
                  </a:cubicBezTo>
                  <a:cubicBezTo>
                    <a:pt x="193" y="138"/>
                    <a:pt x="193" y="138"/>
                    <a:pt x="193" y="138"/>
                  </a:cubicBezTo>
                  <a:cubicBezTo>
                    <a:pt x="197" y="138"/>
                    <a:pt x="197" y="138"/>
                    <a:pt x="197" y="138"/>
                  </a:cubicBezTo>
                  <a:cubicBezTo>
                    <a:pt x="199" y="137"/>
                    <a:pt x="199" y="137"/>
                    <a:pt x="199" y="137"/>
                  </a:cubicBezTo>
                  <a:cubicBezTo>
                    <a:pt x="199" y="134"/>
                    <a:pt x="199" y="134"/>
                    <a:pt x="199" y="134"/>
                  </a:cubicBezTo>
                  <a:cubicBezTo>
                    <a:pt x="199" y="132"/>
                    <a:pt x="199" y="132"/>
                    <a:pt x="199" y="132"/>
                  </a:cubicBezTo>
                  <a:cubicBezTo>
                    <a:pt x="201" y="130"/>
                    <a:pt x="201" y="130"/>
                    <a:pt x="201" y="130"/>
                  </a:cubicBezTo>
                  <a:cubicBezTo>
                    <a:pt x="200" y="129"/>
                    <a:pt x="200" y="129"/>
                    <a:pt x="200" y="129"/>
                  </a:cubicBezTo>
                  <a:lnTo>
                    <a:pt x="198" y="128"/>
                  </a:lnTo>
                  <a:close/>
                </a:path>
              </a:pathLst>
            </a:custGeom>
            <a:grpFill/>
            <a:ln w="6350" cap="flat">
              <a:solidFill>
                <a:schemeClr val="bg1"/>
              </a:solidFill>
              <a:prstDash val="solid"/>
              <a:miter lim="800000"/>
              <a:headEnd/>
              <a:tailEnd/>
            </a:ln>
          </p:spPr>
          <p:txBody>
            <a:bodyPr/>
            <a:lstStyle/>
            <a:p>
              <a:pPr defTabSz="1828272">
                <a:defRPr/>
              </a:pPr>
              <a:endParaRPr lang="en-US">
                <a:solidFill>
                  <a:schemeClr val="accent6"/>
                </a:solidFill>
              </a:endParaRPr>
            </a:p>
          </p:txBody>
        </p:sp>
        <p:sp>
          <p:nvSpPr>
            <p:cNvPr id="44" name="Freeform 39"/>
            <p:cNvSpPr>
              <a:spLocks/>
            </p:cNvSpPr>
            <p:nvPr/>
          </p:nvSpPr>
          <p:spPr bwMode="auto">
            <a:xfrm>
              <a:off x="7369190" y="2432960"/>
              <a:ext cx="418238" cy="234416"/>
            </a:xfrm>
            <a:custGeom>
              <a:avLst/>
              <a:gdLst>
                <a:gd name="T0" fmla="*/ 169 w 248"/>
                <a:gd name="T1" fmla="*/ 118 h 139"/>
                <a:gd name="T2" fmla="*/ 248 w 248"/>
                <a:gd name="T3" fmla="*/ 101 h 139"/>
                <a:gd name="T4" fmla="*/ 246 w 248"/>
                <a:gd name="T5" fmla="*/ 93 h 139"/>
                <a:gd name="T6" fmla="*/ 239 w 248"/>
                <a:gd name="T7" fmla="*/ 86 h 139"/>
                <a:gd name="T8" fmla="*/ 232 w 248"/>
                <a:gd name="T9" fmla="*/ 83 h 139"/>
                <a:gd name="T10" fmla="*/ 228 w 248"/>
                <a:gd name="T11" fmla="*/ 78 h 139"/>
                <a:gd name="T12" fmla="*/ 224 w 248"/>
                <a:gd name="T13" fmla="*/ 72 h 139"/>
                <a:gd name="T14" fmla="*/ 226 w 248"/>
                <a:gd name="T15" fmla="*/ 68 h 139"/>
                <a:gd name="T16" fmla="*/ 228 w 248"/>
                <a:gd name="T17" fmla="*/ 67 h 139"/>
                <a:gd name="T18" fmla="*/ 224 w 248"/>
                <a:gd name="T19" fmla="*/ 63 h 139"/>
                <a:gd name="T20" fmla="*/ 211 w 248"/>
                <a:gd name="T21" fmla="*/ 54 h 139"/>
                <a:gd name="T22" fmla="*/ 215 w 248"/>
                <a:gd name="T23" fmla="*/ 55 h 139"/>
                <a:gd name="T24" fmla="*/ 221 w 248"/>
                <a:gd name="T25" fmla="*/ 59 h 139"/>
                <a:gd name="T26" fmla="*/ 225 w 248"/>
                <a:gd name="T27" fmla="*/ 56 h 139"/>
                <a:gd name="T28" fmla="*/ 225 w 248"/>
                <a:gd name="T29" fmla="*/ 48 h 139"/>
                <a:gd name="T30" fmla="*/ 215 w 248"/>
                <a:gd name="T31" fmla="*/ 45 h 139"/>
                <a:gd name="T32" fmla="*/ 211 w 248"/>
                <a:gd name="T33" fmla="*/ 41 h 139"/>
                <a:gd name="T34" fmla="*/ 207 w 248"/>
                <a:gd name="T35" fmla="*/ 43 h 139"/>
                <a:gd name="T36" fmla="*/ 199 w 248"/>
                <a:gd name="T37" fmla="*/ 37 h 139"/>
                <a:gd name="T38" fmla="*/ 193 w 248"/>
                <a:gd name="T39" fmla="*/ 37 h 139"/>
                <a:gd name="T40" fmla="*/ 188 w 248"/>
                <a:gd name="T41" fmla="*/ 36 h 139"/>
                <a:gd name="T42" fmla="*/ 191 w 248"/>
                <a:gd name="T43" fmla="*/ 24 h 139"/>
                <a:gd name="T44" fmla="*/ 192 w 248"/>
                <a:gd name="T45" fmla="*/ 17 h 139"/>
                <a:gd name="T46" fmla="*/ 183 w 248"/>
                <a:gd name="T47" fmla="*/ 10 h 139"/>
                <a:gd name="T48" fmla="*/ 171 w 248"/>
                <a:gd name="T49" fmla="*/ 5 h 139"/>
                <a:gd name="T50" fmla="*/ 166 w 248"/>
                <a:gd name="T51" fmla="*/ 8 h 139"/>
                <a:gd name="T52" fmla="*/ 151 w 248"/>
                <a:gd name="T53" fmla="*/ 0 h 139"/>
                <a:gd name="T54" fmla="*/ 149 w 248"/>
                <a:gd name="T55" fmla="*/ 15 h 139"/>
                <a:gd name="T56" fmla="*/ 144 w 248"/>
                <a:gd name="T57" fmla="*/ 21 h 139"/>
                <a:gd name="T58" fmla="*/ 138 w 248"/>
                <a:gd name="T59" fmla="*/ 28 h 139"/>
                <a:gd name="T60" fmla="*/ 134 w 248"/>
                <a:gd name="T61" fmla="*/ 28 h 139"/>
                <a:gd name="T62" fmla="*/ 131 w 248"/>
                <a:gd name="T63" fmla="*/ 36 h 139"/>
                <a:gd name="T64" fmla="*/ 127 w 248"/>
                <a:gd name="T65" fmla="*/ 46 h 139"/>
                <a:gd name="T66" fmla="*/ 120 w 248"/>
                <a:gd name="T67" fmla="*/ 43 h 139"/>
                <a:gd name="T68" fmla="*/ 115 w 248"/>
                <a:gd name="T69" fmla="*/ 48 h 139"/>
                <a:gd name="T70" fmla="*/ 109 w 248"/>
                <a:gd name="T71" fmla="*/ 68 h 139"/>
                <a:gd name="T72" fmla="*/ 103 w 248"/>
                <a:gd name="T73" fmla="*/ 78 h 139"/>
                <a:gd name="T74" fmla="*/ 100 w 248"/>
                <a:gd name="T75" fmla="*/ 89 h 139"/>
                <a:gd name="T76" fmla="*/ 82 w 248"/>
                <a:gd name="T77" fmla="*/ 101 h 139"/>
                <a:gd name="T78" fmla="*/ 69 w 248"/>
                <a:gd name="T79" fmla="*/ 100 h 139"/>
                <a:gd name="T80" fmla="*/ 61 w 248"/>
                <a:gd name="T81" fmla="*/ 107 h 139"/>
                <a:gd name="T82" fmla="*/ 50 w 248"/>
                <a:gd name="T83" fmla="*/ 100 h 139"/>
                <a:gd name="T84" fmla="*/ 46 w 248"/>
                <a:gd name="T85" fmla="*/ 97 h 139"/>
                <a:gd name="T86" fmla="*/ 43 w 248"/>
                <a:gd name="T87" fmla="*/ 103 h 139"/>
                <a:gd name="T88" fmla="*/ 28 w 248"/>
                <a:gd name="T89" fmla="*/ 113 h 139"/>
                <a:gd name="T90" fmla="*/ 22 w 248"/>
                <a:gd name="T91" fmla="*/ 127 h 139"/>
                <a:gd name="T92" fmla="*/ 15 w 248"/>
                <a:gd name="T93" fmla="*/ 130 h 139"/>
                <a:gd name="T94" fmla="*/ 6 w 248"/>
                <a:gd name="T95" fmla="*/ 136 h 139"/>
                <a:gd name="T96" fmla="*/ 64 w 248"/>
                <a:gd name="T97" fmla="*/ 13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8" h="139">
                  <a:moveTo>
                    <a:pt x="116" y="127"/>
                  </a:moveTo>
                  <a:lnTo>
                    <a:pt x="169" y="118"/>
                  </a:lnTo>
                  <a:lnTo>
                    <a:pt x="243" y="103"/>
                  </a:lnTo>
                  <a:lnTo>
                    <a:pt x="248" y="101"/>
                  </a:lnTo>
                  <a:lnTo>
                    <a:pt x="248" y="98"/>
                  </a:lnTo>
                  <a:lnTo>
                    <a:pt x="246" y="93"/>
                  </a:lnTo>
                  <a:lnTo>
                    <a:pt x="243" y="89"/>
                  </a:lnTo>
                  <a:lnTo>
                    <a:pt x="239" y="86"/>
                  </a:lnTo>
                  <a:lnTo>
                    <a:pt x="237" y="86"/>
                  </a:lnTo>
                  <a:lnTo>
                    <a:pt x="232" y="83"/>
                  </a:lnTo>
                  <a:lnTo>
                    <a:pt x="231" y="80"/>
                  </a:lnTo>
                  <a:lnTo>
                    <a:pt x="228" y="78"/>
                  </a:lnTo>
                  <a:lnTo>
                    <a:pt x="226" y="74"/>
                  </a:lnTo>
                  <a:lnTo>
                    <a:pt x="224" y="72"/>
                  </a:lnTo>
                  <a:lnTo>
                    <a:pt x="224" y="70"/>
                  </a:lnTo>
                  <a:lnTo>
                    <a:pt x="226" y="68"/>
                  </a:lnTo>
                  <a:lnTo>
                    <a:pt x="230" y="70"/>
                  </a:lnTo>
                  <a:lnTo>
                    <a:pt x="228" y="67"/>
                  </a:lnTo>
                  <a:lnTo>
                    <a:pt x="226" y="64"/>
                  </a:lnTo>
                  <a:lnTo>
                    <a:pt x="224" y="63"/>
                  </a:lnTo>
                  <a:lnTo>
                    <a:pt x="215" y="60"/>
                  </a:lnTo>
                  <a:lnTo>
                    <a:pt x="211" y="54"/>
                  </a:lnTo>
                  <a:lnTo>
                    <a:pt x="211" y="53"/>
                  </a:lnTo>
                  <a:lnTo>
                    <a:pt x="215" y="55"/>
                  </a:lnTo>
                  <a:lnTo>
                    <a:pt x="220" y="56"/>
                  </a:lnTo>
                  <a:lnTo>
                    <a:pt x="221" y="59"/>
                  </a:lnTo>
                  <a:lnTo>
                    <a:pt x="227" y="60"/>
                  </a:lnTo>
                  <a:lnTo>
                    <a:pt x="225" y="56"/>
                  </a:lnTo>
                  <a:lnTo>
                    <a:pt x="225" y="51"/>
                  </a:lnTo>
                  <a:lnTo>
                    <a:pt x="225" y="48"/>
                  </a:lnTo>
                  <a:lnTo>
                    <a:pt x="221" y="49"/>
                  </a:lnTo>
                  <a:lnTo>
                    <a:pt x="215" y="45"/>
                  </a:lnTo>
                  <a:lnTo>
                    <a:pt x="212" y="41"/>
                  </a:lnTo>
                  <a:lnTo>
                    <a:pt x="211" y="41"/>
                  </a:lnTo>
                  <a:lnTo>
                    <a:pt x="210" y="43"/>
                  </a:lnTo>
                  <a:lnTo>
                    <a:pt x="207" y="43"/>
                  </a:lnTo>
                  <a:lnTo>
                    <a:pt x="203" y="39"/>
                  </a:lnTo>
                  <a:lnTo>
                    <a:pt x="199" y="37"/>
                  </a:lnTo>
                  <a:lnTo>
                    <a:pt x="195" y="36"/>
                  </a:lnTo>
                  <a:lnTo>
                    <a:pt x="193" y="37"/>
                  </a:lnTo>
                  <a:lnTo>
                    <a:pt x="190" y="38"/>
                  </a:lnTo>
                  <a:lnTo>
                    <a:pt x="188" y="36"/>
                  </a:lnTo>
                  <a:lnTo>
                    <a:pt x="188" y="25"/>
                  </a:lnTo>
                  <a:lnTo>
                    <a:pt x="191" y="24"/>
                  </a:lnTo>
                  <a:lnTo>
                    <a:pt x="193" y="21"/>
                  </a:lnTo>
                  <a:lnTo>
                    <a:pt x="192" y="17"/>
                  </a:lnTo>
                  <a:lnTo>
                    <a:pt x="188" y="14"/>
                  </a:lnTo>
                  <a:lnTo>
                    <a:pt x="183" y="10"/>
                  </a:lnTo>
                  <a:lnTo>
                    <a:pt x="173" y="4"/>
                  </a:lnTo>
                  <a:lnTo>
                    <a:pt x="171" y="5"/>
                  </a:lnTo>
                  <a:lnTo>
                    <a:pt x="168" y="8"/>
                  </a:lnTo>
                  <a:lnTo>
                    <a:pt x="166" y="8"/>
                  </a:lnTo>
                  <a:lnTo>
                    <a:pt x="160" y="5"/>
                  </a:lnTo>
                  <a:lnTo>
                    <a:pt x="151" y="0"/>
                  </a:lnTo>
                  <a:lnTo>
                    <a:pt x="151" y="8"/>
                  </a:lnTo>
                  <a:lnTo>
                    <a:pt x="149" y="15"/>
                  </a:lnTo>
                  <a:lnTo>
                    <a:pt x="147" y="18"/>
                  </a:lnTo>
                  <a:lnTo>
                    <a:pt x="144" y="21"/>
                  </a:lnTo>
                  <a:lnTo>
                    <a:pt x="139" y="30"/>
                  </a:lnTo>
                  <a:lnTo>
                    <a:pt x="138" y="28"/>
                  </a:lnTo>
                  <a:lnTo>
                    <a:pt x="135" y="28"/>
                  </a:lnTo>
                  <a:lnTo>
                    <a:pt x="134" y="28"/>
                  </a:lnTo>
                  <a:lnTo>
                    <a:pt x="133" y="32"/>
                  </a:lnTo>
                  <a:lnTo>
                    <a:pt x="131" y="36"/>
                  </a:lnTo>
                  <a:lnTo>
                    <a:pt x="128" y="44"/>
                  </a:lnTo>
                  <a:lnTo>
                    <a:pt x="127" y="46"/>
                  </a:lnTo>
                  <a:lnTo>
                    <a:pt x="125" y="45"/>
                  </a:lnTo>
                  <a:lnTo>
                    <a:pt x="120" y="43"/>
                  </a:lnTo>
                  <a:lnTo>
                    <a:pt x="116" y="41"/>
                  </a:lnTo>
                  <a:lnTo>
                    <a:pt x="115" y="48"/>
                  </a:lnTo>
                  <a:lnTo>
                    <a:pt x="112" y="60"/>
                  </a:lnTo>
                  <a:lnTo>
                    <a:pt x="109" y="68"/>
                  </a:lnTo>
                  <a:lnTo>
                    <a:pt x="104" y="73"/>
                  </a:lnTo>
                  <a:lnTo>
                    <a:pt x="103" y="78"/>
                  </a:lnTo>
                  <a:lnTo>
                    <a:pt x="104" y="86"/>
                  </a:lnTo>
                  <a:lnTo>
                    <a:pt x="100" y="89"/>
                  </a:lnTo>
                  <a:lnTo>
                    <a:pt x="89" y="95"/>
                  </a:lnTo>
                  <a:lnTo>
                    <a:pt x="82" y="101"/>
                  </a:lnTo>
                  <a:lnTo>
                    <a:pt x="73" y="103"/>
                  </a:lnTo>
                  <a:lnTo>
                    <a:pt x="69" y="100"/>
                  </a:lnTo>
                  <a:lnTo>
                    <a:pt x="63" y="107"/>
                  </a:lnTo>
                  <a:lnTo>
                    <a:pt x="61" y="107"/>
                  </a:lnTo>
                  <a:lnTo>
                    <a:pt x="56" y="105"/>
                  </a:lnTo>
                  <a:lnTo>
                    <a:pt x="50" y="100"/>
                  </a:lnTo>
                  <a:lnTo>
                    <a:pt x="49" y="97"/>
                  </a:lnTo>
                  <a:lnTo>
                    <a:pt x="46" y="97"/>
                  </a:lnTo>
                  <a:lnTo>
                    <a:pt x="45" y="99"/>
                  </a:lnTo>
                  <a:lnTo>
                    <a:pt x="43" y="103"/>
                  </a:lnTo>
                  <a:lnTo>
                    <a:pt x="39" y="109"/>
                  </a:lnTo>
                  <a:lnTo>
                    <a:pt x="28" y="113"/>
                  </a:lnTo>
                  <a:lnTo>
                    <a:pt x="25" y="118"/>
                  </a:lnTo>
                  <a:lnTo>
                    <a:pt x="22" y="127"/>
                  </a:lnTo>
                  <a:lnTo>
                    <a:pt x="18" y="128"/>
                  </a:lnTo>
                  <a:lnTo>
                    <a:pt x="15" y="130"/>
                  </a:lnTo>
                  <a:lnTo>
                    <a:pt x="10" y="133"/>
                  </a:lnTo>
                  <a:lnTo>
                    <a:pt x="6" y="136"/>
                  </a:lnTo>
                  <a:lnTo>
                    <a:pt x="0" y="139"/>
                  </a:lnTo>
                  <a:lnTo>
                    <a:pt x="64" y="133"/>
                  </a:lnTo>
                  <a:lnTo>
                    <a:pt x="116" y="127"/>
                  </a:lnTo>
                  <a:close/>
                </a:path>
              </a:pathLst>
            </a:custGeom>
            <a:solidFill>
              <a:schemeClr val="accent1"/>
            </a:solidFill>
            <a:ln w="6350" cap="flat">
              <a:solidFill>
                <a:schemeClr val="bg1"/>
              </a:solidFill>
              <a:prstDash val="solid"/>
              <a:miter lim="800000"/>
              <a:headEnd/>
              <a:tailEnd/>
            </a:ln>
          </p:spPr>
          <p:txBody>
            <a:bodyPr/>
            <a:lstStyle/>
            <a:p>
              <a:pPr defTabSz="1828272">
                <a:defRPr/>
              </a:pPr>
              <a:endParaRPr lang="en-US"/>
            </a:p>
          </p:txBody>
        </p:sp>
        <p:sp>
          <p:nvSpPr>
            <p:cNvPr id="45" name="Freeform 40"/>
            <p:cNvSpPr>
              <a:spLocks/>
            </p:cNvSpPr>
            <p:nvPr/>
          </p:nvSpPr>
          <p:spPr bwMode="auto">
            <a:xfrm>
              <a:off x="7406291" y="2750011"/>
              <a:ext cx="269831" cy="209119"/>
            </a:xfrm>
            <a:custGeom>
              <a:avLst/>
              <a:gdLst>
                <a:gd name="T0" fmla="*/ 94 w 189"/>
                <a:gd name="T1" fmla="*/ 4 h 147"/>
                <a:gd name="T2" fmla="*/ 79 w 189"/>
                <a:gd name="T3" fmla="*/ 0 h 147"/>
                <a:gd name="T4" fmla="*/ 67 w 189"/>
                <a:gd name="T5" fmla="*/ 4 h 147"/>
                <a:gd name="T6" fmla="*/ 58 w 189"/>
                <a:gd name="T7" fmla="*/ 6 h 147"/>
                <a:gd name="T8" fmla="*/ 39 w 189"/>
                <a:gd name="T9" fmla="*/ 4 h 147"/>
                <a:gd name="T10" fmla="*/ 26 w 189"/>
                <a:gd name="T11" fmla="*/ 7 h 147"/>
                <a:gd name="T12" fmla="*/ 12 w 189"/>
                <a:gd name="T13" fmla="*/ 18 h 147"/>
                <a:gd name="T14" fmla="*/ 11 w 189"/>
                <a:gd name="T15" fmla="*/ 22 h 147"/>
                <a:gd name="T16" fmla="*/ 5 w 189"/>
                <a:gd name="T17" fmla="*/ 26 h 147"/>
                <a:gd name="T18" fmla="*/ 0 w 189"/>
                <a:gd name="T19" fmla="*/ 32 h 147"/>
                <a:gd name="T20" fmla="*/ 4 w 189"/>
                <a:gd name="T21" fmla="*/ 37 h 147"/>
                <a:gd name="T22" fmla="*/ 19 w 189"/>
                <a:gd name="T23" fmla="*/ 45 h 147"/>
                <a:gd name="T24" fmla="*/ 24 w 189"/>
                <a:gd name="T25" fmla="*/ 53 h 147"/>
                <a:gd name="T26" fmla="*/ 34 w 189"/>
                <a:gd name="T27" fmla="*/ 64 h 147"/>
                <a:gd name="T28" fmla="*/ 55 w 189"/>
                <a:gd name="T29" fmla="*/ 81 h 147"/>
                <a:gd name="T30" fmla="*/ 66 w 189"/>
                <a:gd name="T31" fmla="*/ 96 h 147"/>
                <a:gd name="T32" fmla="*/ 76 w 189"/>
                <a:gd name="T33" fmla="*/ 102 h 147"/>
                <a:gd name="T34" fmla="*/ 82 w 189"/>
                <a:gd name="T35" fmla="*/ 107 h 147"/>
                <a:gd name="T36" fmla="*/ 87 w 189"/>
                <a:gd name="T37" fmla="*/ 114 h 147"/>
                <a:gd name="T38" fmla="*/ 89 w 189"/>
                <a:gd name="T39" fmla="*/ 119 h 147"/>
                <a:gd name="T40" fmla="*/ 91 w 189"/>
                <a:gd name="T41" fmla="*/ 124 h 147"/>
                <a:gd name="T42" fmla="*/ 95 w 189"/>
                <a:gd name="T43" fmla="*/ 125 h 147"/>
                <a:gd name="T44" fmla="*/ 98 w 189"/>
                <a:gd name="T45" fmla="*/ 128 h 147"/>
                <a:gd name="T46" fmla="*/ 99 w 189"/>
                <a:gd name="T47" fmla="*/ 133 h 147"/>
                <a:gd name="T48" fmla="*/ 103 w 189"/>
                <a:gd name="T49" fmla="*/ 138 h 147"/>
                <a:gd name="T50" fmla="*/ 104 w 189"/>
                <a:gd name="T51" fmla="*/ 145 h 147"/>
                <a:gd name="T52" fmla="*/ 108 w 189"/>
                <a:gd name="T53" fmla="*/ 147 h 147"/>
                <a:gd name="T54" fmla="*/ 110 w 189"/>
                <a:gd name="T55" fmla="*/ 140 h 147"/>
                <a:gd name="T56" fmla="*/ 116 w 189"/>
                <a:gd name="T57" fmla="*/ 140 h 147"/>
                <a:gd name="T58" fmla="*/ 117 w 189"/>
                <a:gd name="T59" fmla="*/ 137 h 147"/>
                <a:gd name="T60" fmla="*/ 112 w 189"/>
                <a:gd name="T61" fmla="*/ 136 h 147"/>
                <a:gd name="T62" fmla="*/ 110 w 189"/>
                <a:gd name="T63" fmla="*/ 133 h 147"/>
                <a:gd name="T64" fmla="*/ 115 w 189"/>
                <a:gd name="T65" fmla="*/ 132 h 147"/>
                <a:gd name="T66" fmla="*/ 119 w 189"/>
                <a:gd name="T67" fmla="*/ 135 h 147"/>
                <a:gd name="T68" fmla="*/ 124 w 189"/>
                <a:gd name="T69" fmla="*/ 128 h 147"/>
                <a:gd name="T70" fmla="*/ 123 w 189"/>
                <a:gd name="T71" fmla="*/ 123 h 147"/>
                <a:gd name="T72" fmla="*/ 130 w 189"/>
                <a:gd name="T73" fmla="*/ 123 h 147"/>
                <a:gd name="T74" fmla="*/ 135 w 189"/>
                <a:gd name="T75" fmla="*/ 119 h 147"/>
                <a:gd name="T76" fmla="*/ 131 w 189"/>
                <a:gd name="T77" fmla="*/ 118 h 147"/>
                <a:gd name="T78" fmla="*/ 129 w 189"/>
                <a:gd name="T79" fmla="*/ 115 h 147"/>
                <a:gd name="T80" fmla="*/ 133 w 189"/>
                <a:gd name="T81" fmla="*/ 115 h 147"/>
                <a:gd name="T82" fmla="*/ 138 w 189"/>
                <a:gd name="T83" fmla="*/ 117 h 147"/>
                <a:gd name="T84" fmla="*/ 145 w 189"/>
                <a:gd name="T85" fmla="*/ 110 h 147"/>
                <a:gd name="T86" fmla="*/ 141 w 189"/>
                <a:gd name="T87" fmla="*/ 105 h 147"/>
                <a:gd name="T88" fmla="*/ 143 w 189"/>
                <a:gd name="T89" fmla="*/ 103 h 147"/>
                <a:gd name="T90" fmla="*/ 149 w 189"/>
                <a:gd name="T91" fmla="*/ 103 h 147"/>
                <a:gd name="T92" fmla="*/ 155 w 189"/>
                <a:gd name="T93" fmla="*/ 93 h 147"/>
                <a:gd name="T94" fmla="*/ 164 w 189"/>
                <a:gd name="T95" fmla="*/ 89 h 147"/>
                <a:gd name="T96" fmla="*/ 169 w 189"/>
                <a:gd name="T97" fmla="*/ 81 h 147"/>
                <a:gd name="T98" fmla="*/ 165 w 189"/>
                <a:gd name="T99" fmla="*/ 75 h 147"/>
                <a:gd name="T100" fmla="*/ 169 w 189"/>
                <a:gd name="T101" fmla="*/ 75 h 147"/>
                <a:gd name="T102" fmla="*/ 170 w 189"/>
                <a:gd name="T103" fmla="*/ 70 h 147"/>
                <a:gd name="T104" fmla="*/ 175 w 189"/>
                <a:gd name="T105" fmla="*/ 60 h 147"/>
                <a:gd name="T106" fmla="*/ 178 w 189"/>
                <a:gd name="T107" fmla="*/ 54 h 147"/>
                <a:gd name="T108" fmla="*/ 187 w 189"/>
                <a:gd name="T109" fmla="*/ 46 h 147"/>
                <a:gd name="T110" fmla="*/ 138 w 189"/>
                <a:gd name="T111"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47">
                  <a:moveTo>
                    <a:pt x="98" y="14"/>
                  </a:moveTo>
                  <a:cubicBezTo>
                    <a:pt x="94" y="4"/>
                    <a:pt x="94" y="4"/>
                    <a:pt x="94" y="4"/>
                  </a:cubicBezTo>
                  <a:cubicBezTo>
                    <a:pt x="88" y="1"/>
                    <a:pt x="88" y="1"/>
                    <a:pt x="88" y="1"/>
                  </a:cubicBezTo>
                  <a:cubicBezTo>
                    <a:pt x="79" y="0"/>
                    <a:pt x="79" y="0"/>
                    <a:pt x="79" y="0"/>
                  </a:cubicBezTo>
                  <a:cubicBezTo>
                    <a:pt x="72" y="1"/>
                    <a:pt x="72" y="1"/>
                    <a:pt x="72" y="1"/>
                  </a:cubicBezTo>
                  <a:cubicBezTo>
                    <a:pt x="67" y="4"/>
                    <a:pt x="67" y="4"/>
                    <a:pt x="67" y="4"/>
                  </a:cubicBezTo>
                  <a:cubicBezTo>
                    <a:pt x="64" y="5"/>
                    <a:pt x="64" y="5"/>
                    <a:pt x="64" y="5"/>
                  </a:cubicBezTo>
                  <a:cubicBezTo>
                    <a:pt x="58" y="6"/>
                    <a:pt x="58" y="6"/>
                    <a:pt x="58" y="6"/>
                  </a:cubicBezTo>
                  <a:cubicBezTo>
                    <a:pt x="46" y="4"/>
                    <a:pt x="46" y="4"/>
                    <a:pt x="46" y="4"/>
                  </a:cubicBezTo>
                  <a:cubicBezTo>
                    <a:pt x="39" y="4"/>
                    <a:pt x="39" y="4"/>
                    <a:pt x="39" y="4"/>
                  </a:cubicBezTo>
                  <a:cubicBezTo>
                    <a:pt x="31" y="5"/>
                    <a:pt x="31" y="5"/>
                    <a:pt x="31" y="5"/>
                  </a:cubicBezTo>
                  <a:cubicBezTo>
                    <a:pt x="26" y="7"/>
                    <a:pt x="26" y="7"/>
                    <a:pt x="26" y="7"/>
                  </a:cubicBezTo>
                  <a:cubicBezTo>
                    <a:pt x="12" y="18"/>
                    <a:pt x="12" y="18"/>
                    <a:pt x="12" y="18"/>
                  </a:cubicBezTo>
                  <a:cubicBezTo>
                    <a:pt x="12" y="18"/>
                    <a:pt x="12" y="18"/>
                    <a:pt x="12" y="18"/>
                  </a:cubicBezTo>
                  <a:cubicBezTo>
                    <a:pt x="11" y="20"/>
                    <a:pt x="11" y="20"/>
                    <a:pt x="11" y="20"/>
                  </a:cubicBezTo>
                  <a:cubicBezTo>
                    <a:pt x="11" y="22"/>
                    <a:pt x="11" y="22"/>
                    <a:pt x="11" y="22"/>
                  </a:cubicBezTo>
                  <a:cubicBezTo>
                    <a:pt x="9" y="23"/>
                    <a:pt x="9" y="23"/>
                    <a:pt x="9" y="23"/>
                  </a:cubicBezTo>
                  <a:cubicBezTo>
                    <a:pt x="5" y="26"/>
                    <a:pt x="5" y="26"/>
                    <a:pt x="5" y="26"/>
                  </a:cubicBezTo>
                  <a:cubicBezTo>
                    <a:pt x="0" y="29"/>
                    <a:pt x="0" y="29"/>
                    <a:pt x="0" y="29"/>
                  </a:cubicBezTo>
                  <a:cubicBezTo>
                    <a:pt x="0" y="32"/>
                    <a:pt x="0" y="32"/>
                    <a:pt x="0" y="32"/>
                  </a:cubicBezTo>
                  <a:cubicBezTo>
                    <a:pt x="2" y="34"/>
                    <a:pt x="2" y="34"/>
                    <a:pt x="2" y="34"/>
                  </a:cubicBezTo>
                  <a:cubicBezTo>
                    <a:pt x="4" y="37"/>
                    <a:pt x="4" y="37"/>
                    <a:pt x="4" y="37"/>
                  </a:cubicBezTo>
                  <a:cubicBezTo>
                    <a:pt x="16" y="42"/>
                    <a:pt x="16" y="42"/>
                    <a:pt x="16" y="42"/>
                  </a:cubicBezTo>
                  <a:cubicBezTo>
                    <a:pt x="19" y="45"/>
                    <a:pt x="19" y="45"/>
                    <a:pt x="19" y="45"/>
                  </a:cubicBezTo>
                  <a:cubicBezTo>
                    <a:pt x="22" y="49"/>
                    <a:pt x="22" y="49"/>
                    <a:pt x="22" y="49"/>
                  </a:cubicBezTo>
                  <a:cubicBezTo>
                    <a:pt x="24" y="53"/>
                    <a:pt x="24" y="53"/>
                    <a:pt x="24" y="53"/>
                  </a:cubicBezTo>
                  <a:cubicBezTo>
                    <a:pt x="29" y="58"/>
                    <a:pt x="29" y="58"/>
                    <a:pt x="29" y="58"/>
                  </a:cubicBezTo>
                  <a:cubicBezTo>
                    <a:pt x="34" y="64"/>
                    <a:pt x="34" y="64"/>
                    <a:pt x="34" y="64"/>
                  </a:cubicBezTo>
                  <a:cubicBezTo>
                    <a:pt x="50" y="77"/>
                    <a:pt x="50" y="77"/>
                    <a:pt x="50" y="77"/>
                  </a:cubicBezTo>
                  <a:cubicBezTo>
                    <a:pt x="55" y="81"/>
                    <a:pt x="55" y="81"/>
                    <a:pt x="55" y="81"/>
                  </a:cubicBezTo>
                  <a:cubicBezTo>
                    <a:pt x="61" y="89"/>
                    <a:pt x="61" y="89"/>
                    <a:pt x="61" y="89"/>
                  </a:cubicBezTo>
                  <a:cubicBezTo>
                    <a:pt x="66" y="96"/>
                    <a:pt x="66" y="96"/>
                    <a:pt x="66" y="96"/>
                  </a:cubicBezTo>
                  <a:cubicBezTo>
                    <a:pt x="73" y="99"/>
                    <a:pt x="73" y="99"/>
                    <a:pt x="73" y="99"/>
                  </a:cubicBezTo>
                  <a:cubicBezTo>
                    <a:pt x="76" y="102"/>
                    <a:pt x="76" y="102"/>
                    <a:pt x="76" y="102"/>
                  </a:cubicBezTo>
                  <a:cubicBezTo>
                    <a:pt x="79" y="105"/>
                    <a:pt x="79" y="105"/>
                    <a:pt x="79" y="105"/>
                  </a:cubicBezTo>
                  <a:cubicBezTo>
                    <a:pt x="82" y="107"/>
                    <a:pt x="82" y="107"/>
                    <a:pt x="82" y="107"/>
                  </a:cubicBezTo>
                  <a:cubicBezTo>
                    <a:pt x="84" y="109"/>
                    <a:pt x="84" y="109"/>
                    <a:pt x="84" y="109"/>
                  </a:cubicBezTo>
                  <a:cubicBezTo>
                    <a:pt x="87" y="114"/>
                    <a:pt x="87" y="114"/>
                    <a:pt x="87" y="114"/>
                  </a:cubicBezTo>
                  <a:cubicBezTo>
                    <a:pt x="89" y="117"/>
                    <a:pt x="89" y="117"/>
                    <a:pt x="89" y="117"/>
                  </a:cubicBezTo>
                  <a:cubicBezTo>
                    <a:pt x="89" y="119"/>
                    <a:pt x="89" y="119"/>
                    <a:pt x="89" y="119"/>
                  </a:cubicBezTo>
                  <a:cubicBezTo>
                    <a:pt x="90" y="122"/>
                    <a:pt x="90" y="122"/>
                    <a:pt x="90" y="122"/>
                  </a:cubicBezTo>
                  <a:cubicBezTo>
                    <a:pt x="91" y="124"/>
                    <a:pt x="91" y="124"/>
                    <a:pt x="91" y="124"/>
                  </a:cubicBezTo>
                  <a:cubicBezTo>
                    <a:pt x="92" y="124"/>
                    <a:pt x="92" y="124"/>
                    <a:pt x="92" y="124"/>
                  </a:cubicBezTo>
                  <a:cubicBezTo>
                    <a:pt x="95" y="125"/>
                    <a:pt x="95" y="125"/>
                    <a:pt x="95" y="125"/>
                  </a:cubicBezTo>
                  <a:cubicBezTo>
                    <a:pt x="98" y="127"/>
                    <a:pt x="98" y="127"/>
                    <a:pt x="98" y="127"/>
                  </a:cubicBezTo>
                  <a:cubicBezTo>
                    <a:pt x="98" y="128"/>
                    <a:pt x="98" y="128"/>
                    <a:pt x="98" y="128"/>
                  </a:cubicBezTo>
                  <a:cubicBezTo>
                    <a:pt x="98" y="130"/>
                    <a:pt x="98" y="130"/>
                    <a:pt x="98" y="130"/>
                  </a:cubicBezTo>
                  <a:cubicBezTo>
                    <a:pt x="99" y="133"/>
                    <a:pt x="99" y="133"/>
                    <a:pt x="99" y="133"/>
                  </a:cubicBezTo>
                  <a:cubicBezTo>
                    <a:pt x="103" y="137"/>
                    <a:pt x="103" y="137"/>
                    <a:pt x="103" y="137"/>
                  </a:cubicBezTo>
                  <a:cubicBezTo>
                    <a:pt x="103" y="138"/>
                    <a:pt x="103" y="138"/>
                    <a:pt x="103" y="138"/>
                  </a:cubicBezTo>
                  <a:cubicBezTo>
                    <a:pt x="103" y="142"/>
                    <a:pt x="103" y="142"/>
                    <a:pt x="103" y="142"/>
                  </a:cubicBezTo>
                  <a:cubicBezTo>
                    <a:pt x="104" y="145"/>
                    <a:pt x="104" y="145"/>
                    <a:pt x="104" y="145"/>
                  </a:cubicBezTo>
                  <a:cubicBezTo>
                    <a:pt x="106" y="146"/>
                    <a:pt x="106" y="146"/>
                    <a:pt x="106" y="146"/>
                  </a:cubicBezTo>
                  <a:cubicBezTo>
                    <a:pt x="108" y="147"/>
                    <a:pt x="108" y="147"/>
                    <a:pt x="108" y="147"/>
                  </a:cubicBezTo>
                  <a:cubicBezTo>
                    <a:pt x="108" y="141"/>
                    <a:pt x="108" y="141"/>
                    <a:pt x="108" y="141"/>
                  </a:cubicBezTo>
                  <a:cubicBezTo>
                    <a:pt x="110" y="140"/>
                    <a:pt x="110" y="140"/>
                    <a:pt x="110" y="140"/>
                  </a:cubicBezTo>
                  <a:cubicBezTo>
                    <a:pt x="115" y="140"/>
                    <a:pt x="115" y="140"/>
                    <a:pt x="115" y="140"/>
                  </a:cubicBezTo>
                  <a:cubicBezTo>
                    <a:pt x="116" y="140"/>
                    <a:pt x="116" y="140"/>
                    <a:pt x="116" y="140"/>
                  </a:cubicBezTo>
                  <a:cubicBezTo>
                    <a:pt x="116" y="140"/>
                    <a:pt x="118" y="139"/>
                    <a:pt x="118" y="139"/>
                  </a:cubicBezTo>
                  <a:cubicBezTo>
                    <a:pt x="118" y="138"/>
                    <a:pt x="117" y="137"/>
                    <a:pt x="117" y="137"/>
                  </a:cubicBezTo>
                  <a:cubicBezTo>
                    <a:pt x="116" y="137"/>
                    <a:pt x="116" y="137"/>
                    <a:pt x="116" y="137"/>
                  </a:cubicBezTo>
                  <a:cubicBezTo>
                    <a:pt x="116" y="137"/>
                    <a:pt x="112" y="136"/>
                    <a:pt x="112" y="136"/>
                  </a:cubicBezTo>
                  <a:cubicBezTo>
                    <a:pt x="111" y="136"/>
                    <a:pt x="110" y="134"/>
                    <a:pt x="110" y="134"/>
                  </a:cubicBezTo>
                  <a:cubicBezTo>
                    <a:pt x="110" y="133"/>
                    <a:pt x="110" y="133"/>
                    <a:pt x="110" y="133"/>
                  </a:cubicBezTo>
                  <a:cubicBezTo>
                    <a:pt x="111" y="129"/>
                    <a:pt x="111" y="129"/>
                    <a:pt x="111" y="129"/>
                  </a:cubicBezTo>
                  <a:cubicBezTo>
                    <a:pt x="115" y="132"/>
                    <a:pt x="115" y="132"/>
                    <a:pt x="115" y="132"/>
                  </a:cubicBezTo>
                  <a:cubicBezTo>
                    <a:pt x="116" y="133"/>
                    <a:pt x="116" y="133"/>
                    <a:pt x="116" y="133"/>
                  </a:cubicBezTo>
                  <a:cubicBezTo>
                    <a:pt x="119" y="135"/>
                    <a:pt x="119" y="135"/>
                    <a:pt x="119" y="135"/>
                  </a:cubicBezTo>
                  <a:cubicBezTo>
                    <a:pt x="123" y="134"/>
                    <a:pt x="123" y="134"/>
                    <a:pt x="123" y="134"/>
                  </a:cubicBezTo>
                  <a:cubicBezTo>
                    <a:pt x="124" y="128"/>
                    <a:pt x="124" y="128"/>
                    <a:pt x="124" y="128"/>
                  </a:cubicBezTo>
                  <a:cubicBezTo>
                    <a:pt x="124" y="127"/>
                    <a:pt x="124" y="127"/>
                    <a:pt x="124" y="127"/>
                  </a:cubicBezTo>
                  <a:cubicBezTo>
                    <a:pt x="123" y="123"/>
                    <a:pt x="123" y="123"/>
                    <a:pt x="123" y="123"/>
                  </a:cubicBezTo>
                  <a:cubicBezTo>
                    <a:pt x="126" y="123"/>
                    <a:pt x="126" y="123"/>
                    <a:pt x="126" y="123"/>
                  </a:cubicBezTo>
                  <a:cubicBezTo>
                    <a:pt x="130" y="123"/>
                    <a:pt x="130" y="123"/>
                    <a:pt x="130" y="123"/>
                  </a:cubicBezTo>
                  <a:cubicBezTo>
                    <a:pt x="135" y="120"/>
                    <a:pt x="135" y="120"/>
                    <a:pt x="135" y="120"/>
                  </a:cubicBezTo>
                  <a:cubicBezTo>
                    <a:pt x="135" y="119"/>
                    <a:pt x="135" y="119"/>
                    <a:pt x="135" y="119"/>
                  </a:cubicBezTo>
                  <a:cubicBezTo>
                    <a:pt x="133" y="118"/>
                    <a:pt x="133" y="118"/>
                    <a:pt x="133" y="118"/>
                  </a:cubicBezTo>
                  <a:cubicBezTo>
                    <a:pt x="131" y="118"/>
                    <a:pt x="131" y="118"/>
                    <a:pt x="131" y="118"/>
                  </a:cubicBezTo>
                  <a:cubicBezTo>
                    <a:pt x="129" y="117"/>
                    <a:pt x="129" y="117"/>
                    <a:pt x="129" y="117"/>
                  </a:cubicBezTo>
                  <a:cubicBezTo>
                    <a:pt x="129" y="115"/>
                    <a:pt x="129" y="115"/>
                    <a:pt x="129" y="115"/>
                  </a:cubicBezTo>
                  <a:cubicBezTo>
                    <a:pt x="132" y="114"/>
                    <a:pt x="132" y="114"/>
                    <a:pt x="132" y="114"/>
                  </a:cubicBezTo>
                  <a:cubicBezTo>
                    <a:pt x="133" y="115"/>
                    <a:pt x="133" y="115"/>
                    <a:pt x="133" y="115"/>
                  </a:cubicBezTo>
                  <a:cubicBezTo>
                    <a:pt x="136" y="117"/>
                    <a:pt x="136" y="117"/>
                    <a:pt x="136" y="117"/>
                  </a:cubicBezTo>
                  <a:cubicBezTo>
                    <a:pt x="138" y="117"/>
                    <a:pt x="138" y="117"/>
                    <a:pt x="138" y="117"/>
                  </a:cubicBezTo>
                  <a:cubicBezTo>
                    <a:pt x="142" y="114"/>
                    <a:pt x="142" y="114"/>
                    <a:pt x="142" y="114"/>
                  </a:cubicBezTo>
                  <a:cubicBezTo>
                    <a:pt x="145" y="110"/>
                    <a:pt x="145" y="110"/>
                    <a:pt x="145" y="110"/>
                  </a:cubicBezTo>
                  <a:cubicBezTo>
                    <a:pt x="144" y="107"/>
                    <a:pt x="144" y="107"/>
                    <a:pt x="144" y="107"/>
                  </a:cubicBezTo>
                  <a:cubicBezTo>
                    <a:pt x="141" y="105"/>
                    <a:pt x="141" y="105"/>
                    <a:pt x="141" y="105"/>
                  </a:cubicBezTo>
                  <a:cubicBezTo>
                    <a:pt x="141" y="104"/>
                    <a:pt x="141" y="104"/>
                    <a:pt x="141" y="104"/>
                  </a:cubicBezTo>
                  <a:cubicBezTo>
                    <a:pt x="143" y="103"/>
                    <a:pt x="143" y="103"/>
                    <a:pt x="143" y="103"/>
                  </a:cubicBezTo>
                  <a:cubicBezTo>
                    <a:pt x="147" y="105"/>
                    <a:pt x="147" y="105"/>
                    <a:pt x="147" y="105"/>
                  </a:cubicBezTo>
                  <a:cubicBezTo>
                    <a:pt x="149" y="103"/>
                    <a:pt x="149" y="103"/>
                    <a:pt x="149" y="103"/>
                  </a:cubicBezTo>
                  <a:cubicBezTo>
                    <a:pt x="151" y="100"/>
                    <a:pt x="151" y="100"/>
                    <a:pt x="151" y="100"/>
                  </a:cubicBezTo>
                  <a:cubicBezTo>
                    <a:pt x="155" y="93"/>
                    <a:pt x="155" y="93"/>
                    <a:pt x="155" y="93"/>
                  </a:cubicBezTo>
                  <a:cubicBezTo>
                    <a:pt x="159" y="90"/>
                    <a:pt x="159" y="90"/>
                    <a:pt x="159" y="90"/>
                  </a:cubicBezTo>
                  <a:cubicBezTo>
                    <a:pt x="164" y="89"/>
                    <a:pt x="164" y="89"/>
                    <a:pt x="164" y="89"/>
                  </a:cubicBezTo>
                  <a:cubicBezTo>
                    <a:pt x="167" y="84"/>
                    <a:pt x="167" y="84"/>
                    <a:pt x="167" y="84"/>
                  </a:cubicBezTo>
                  <a:cubicBezTo>
                    <a:pt x="169" y="81"/>
                    <a:pt x="169" y="81"/>
                    <a:pt x="169" y="81"/>
                  </a:cubicBezTo>
                  <a:cubicBezTo>
                    <a:pt x="167" y="79"/>
                    <a:pt x="167" y="79"/>
                    <a:pt x="167" y="79"/>
                  </a:cubicBezTo>
                  <a:cubicBezTo>
                    <a:pt x="165" y="75"/>
                    <a:pt x="165" y="75"/>
                    <a:pt x="165" y="75"/>
                  </a:cubicBezTo>
                  <a:cubicBezTo>
                    <a:pt x="167" y="75"/>
                    <a:pt x="167" y="75"/>
                    <a:pt x="167" y="75"/>
                  </a:cubicBezTo>
                  <a:cubicBezTo>
                    <a:pt x="169" y="75"/>
                    <a:pt x="169" y="75"/>
                    <a:pt x="169" y="75"/>
                  </a:cubicBezTo>
                  <a:cubicBezTo>
                    <a:pt x="169" y="72"/>
                    <a:pt x="169" y="72"/>
                    <a:pt x="169" y="72"/>
                  </a:cubicBezTo>
                  <a:cubicBezTo>
                    <a:pt x="170" y="70"/>
                    <a:pt x="170" y="70"/>
                    <a:pt x="170" y="70"/>
                  </a:cubicBezTo>
                  <a:cubicBezTo>
                    <a:pt x="173" y="66"/>
                    <a:pt x="173" y="66"/>
                    <a:pt x="173" y="66"/>
                  </a:cubicBezTo>
                  <a:cubicBezTo>
                    <a:pt x="175" y="60"/>
                    <a:pt x="175" y="60"/>
                    <a:pt x="175" y="60"/>
                  </a:cubicBezTo>
                  <a:cubicBezTo>
                    <a:pt x="177" y="56"/>
                    <a:pt x="177" y="56"/>
                    <a:pt x="177" y="56"/>
                  </a:cubicBezTo>
                  <a:cubicBezTo>
                    <a:pt x="178" y="54"/>
                    <a:pt x="178" y="54"/>
                    <a:pt x="178" y="54"/>
                  </a:cubicBezTo>
                  <a:cubicBezTo>
                    <a:pt x="180" y="52"/>
                    <a:pt x="180" y="52"/>
                    <a:pt x="180" y="52"/>
                  </a:cubicBezTo>
                  <a:cubicBezTo>
                    <a:pt x="187" y="46"/>
                    <a:pt x="187" y="46"/>
                    <a:pt x="187" y="46"/>
                  </a:cubicBezTo>
                  <a:cubicBezTo>
                    <a:pt x="189" y="44"/>
                    <a:pt x="189" y="44"/>
                    <a:pt x="189" y="44"/>
                  </a:cubicBezTo>
                  <a:cubicBezTo>
                    <a:pt x="138" y="6"/>
                    <a:pt x="138" y="6"/>
                    <a:pt x="138" y="6"/>
                  </a:cubicBezTo>
                  <a:lnTo>
                    <a:pt x="98" y="14"/>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6" name="Freeform 41"/>
            <p:cNvSpPr>
              <a:spLocks/>
            </p:cNvSpPr>
            <p:nvPr/>
          </p:nvSpPr>
          <p:spPr bwMode="auto">
            <a:xfrm>
              <a:off x="7128028" y="2788799"/>
              <a:ext cx="212492" cy="340661"/>
            </a:xfrm>
            <a:custGeom>
              <a:avLst/>
              <a:gdLst>
                <a:gd name="T0" fmla="*/ 39 w 126"/>
                <a:gd name="T1" fmla="*/ 183 h 202"/>
                <a:gd name="T2" fmla="*/ 33 w 126"/>
                <a:gd name="T3" fmla="*/ 176 h 202"/>
                <a:gd name="T4" fmla="*/ 36 w 126"/>
                <a:gd name="T5" fmla="*/ 172 h 202"/>
                <a:gd name="T6" fmla="*/ 51 w 126"/>
                <a:gd name="T7" fmla="*/ 168 h 202"/>
                <a:gd name="T8" fmla="*/ 125 w 126"/>
                <a:gd name="T9" fmla="*/ 161 h 202"/>
                <a:gd name="T10" fmla="*/ 120 w 126"/>
                <a:gd name="T11" fmla="*/ 153 h 202"/>
                <a:gd name="T12" fmla="*/ 119 w 126"/>
                <a:gd name="T13" fmla="*/ 148 h 202"/>
                <a:gd name="T14" fmla="*/ 120 w 126"/>
                <a:gd name="T15" fmla="*/ 141 h 202"/>
                <a:gd name="T16" fmla="*/ 116 w 126"/>
                <a:gd name="T17" fmla="*/ 130 h 202"/>
                <a:gd name="T18" fmla="*/ 119 w 126"/>
                <a:gd name="T19" fmla="*/ 123 h 202"/>
                <a:gd name="T20" fmla="*/ 116 w 126"/>
                <a:gd name="T21" fmla="*/ 117 h 202"/>
                <a:gd name="T22" fmla="*/ 122 w 126"/>
                <a:gd name="T23" fmla="*/ 110 h 202"/>
                <a:gd name="T24" fmla="*/ 119 w 126"/>
                <a:gd name="T25" fmla="*/ 104 h 202"/>
                <a:gd name="T26" fmla="*/ 115 w 126"/>
                <a:gd name="T27" fmla="*/ 95 h 202"/>
                <a:gd name="T28" fmla="*/ 106 w 126"/>
                <a:gd name="T29" fmla="*/ 75 h 202"/>
                <a:gd name="T30" fmla="*/ 89 w 126"/>
                <a:gd name="T31" fmla="*/ 12 h 202"/>
                <a:gd name="T32" fmla="*/ 94 w 126"/>
                <a:gd name="T33" fmla="*/ 0 h 202"/>
                <a:gd name="T34" fmla="*/ 1 w 126"/>
                <a:gd name="T35" fmla="*/ 7 h 202"/>
                <a:gd name="T36" fmla="*/ 0 w 126"/>
                <a:gd name="T37" fmla="*/ 106 h 202"/>
                <a:gd name="T38" fmla="*/ 6 w 126"/>
                <a:gd name="T39" fmla="*/ 196 h 202"/>
                <a:gd name="T40" fmla="*/ 11 w 126"/>
                <a:gd name="T41" fmla="*/ 197 h 202"/>
                <a:gd name="T42" fmla="*/ 16 w 126"/>
                <a:gd name="T43" fmla="*/ 195 h 202"/>
                <a:gd name="T44" fmla="*/ 16 w 126"/>
                <a:gd name="T45" fmla="*/ 187 h 202"/>
                <a:gd name="T46" fmla="*/ 21 w 126"/>
                <a:gd name="T47" fmla="*/ 184 h 202"/>
                <a:gd name="T48" fmla="*/ 22 w 126"/>
                <a:gd name="T49" fmla="*/ 189 h 202"/>
                <a:gd name="T50" fmla="*/ 22 w 126"/>
                <a:gd name="T51" fmla="*/ 193 h 202"/>
                <a:gd name="T52" fmla="*/ 25 w 126"/>
                <a:gd name="T53" fmla="*/ 195 h 202"/>
                <a:gd name="T54" fmla="*/ 27 w 126"/>
                <a:gd name="T55" fmla="*/ 199 h 202"/>
                <a:gd name="T56" fmla="*/ 25 w 126"/>
                <a:gd name="T57" fmla="*/ 202 h 202"/>
                <a:gd name="T58" fmla="*/ 31 w 126"/>
                <a:gd name="T59" fmla="*/ 200 h 202"/>
                <a:gd name="T60" fmla="*/ 38 w 126"/>
                <a:gd name="T61" fmla="*/ 197 h 202"/>
                <a:gd name="T62" fmla="*/ 43 w 126"/>
                <a:gd name="T63" fmla="*/ 196 h 202"/>
                <a:gd name="T64" fmla="*/ 44 w 126"/>
                <a:gd name="T65"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202">
                  <a:moveTo>
                    <a:pt x="40" y="188"/>
                  </a:moveTo>
                  <a:lnTo>
                    <a:pt x="39" y="183"/>
                  </a:lnTo>
                  <a:lnTo>
                    <a:pt x="35" y="178"/>
                  </a:lnTo>
                  <a:lnTo>
                    <a:pt x="33" y="176"/>
                  </a:lnTo>
                  <a:lnTo>
                    <a:pt x="33" y="173"/>
                  </a:lnTo>
                  <a:lnTo>
                    <a:pt x="36" y="172"/>
                  </a:lnTo>
                  <a:lnTo>
                    <a:pt x="43" y="170"/>
                  </a:lnTo>
                  <a:lnTo>
                    <a:pt x="51" y="168"/>
                  </a:lnTo>
                  <a:lnTo>
                    <a:pt x="126" y="162"/>
                  </a:lnTo>
                  <a:lnTo>
                    <a:pt x="125" y="161"/>
                  </a:lnTo>
                  <a:lnTo>
                    <a:pt x="121" y="156"/>
                  </a:lnTo>
                  <a:lnTo>
                    <a:pt x="120" y="153"/>
                  </a:lnTo>
                  <a:lnTo>
                    <a:pt x="118" y="150"/>
                  </a:lnTo>
                  <a:lnTo>
                    <a:pt x="119" y="148"/>
                  </a:lnTo>
                  <a:lnTo>
                    <a:pt x="121" y="146"/>
                  </a:lnTo>
                  <a:lnTo>
                    <a:pt x="120" y="141"/>
                  </a:lnTo>
                  <a:lnTo>
                    <a:pt x="118" y="138"/>
                  </a:lnTo>
                  <a:lnTo>
                    <a:pt x="116" y="130"/>
                  </a:lnTo>
                  <a:lnTo>
                    <a:pt x="116" y="125"/>
                  </a:lnTo>
                  <a:lnTo>
                    <a:pt x="119" y="123"/>
                  </a:lnTo>
                  <a:lnTo>
                    <a:pt x="120" y="119"/>
                  </a:lnTo>
                  <a:lnTo>
                    <a:pt x="116" y="117"/>
                  </a:lnTo>
                  <a:lnTo>
                    <a:pt x="121" y="114"/>
                  </a:lnTo>
                  <a:lnTo>
                    <a:pt x="122" y="110"/>
                  </a:lnTo>
                  <a:lnTo>
                    <a:pt x="120" y="108"/>
                  </a:lnTo>
                  <a:lnTo>
                    <a:pt x="119" y="104"/>
                  </a:lnTo>
                  <a:lnTo>
                    <a:pt x="119" y="100"/>
                  </a:lnTo>
                  <a:lnTo>
                    <a:pt x="115" y="95"/>
                  </a:lnTo>
                  <a:lnTo>
                    <a:pt x="108" y="83"/>
                  </a:lnTo>
                  <a:lnTo>
                    <a:pt x="106" y="75"/>
                  </a:lnTo>
                  <a:lnTo>
                    <a:pt x="96" y="41"/>
                  </a:lnTo>
                  <a:lnTo>
                    <a:pt x="89" y="12"/>
                  </a:lnTo>
                  <a:lnTo>
                    <a:pt x="87" y="0"/>
                  </a:lnTo>
                  <a:lnTo>
                    <a:pt x="94" y="0"/>
                  </a:lnTo>
                  <a:lnTo>
                    <a:pt x="94" y="0"/>
                  </a:lnTo>
                  <a:lnTo>
                    <a:pt x="1" y="7"/>
                  </a:lnTo>
                  <a:lnTo>
                    <a:pt x="1" y="14"/>
                  </a:lnTo>
                  <a:lnTo>
                    <a:pt x="0" y="106"/>
                  </a:lnTo>
                  <a:lnTo>
                    <a:pt x="0" y="155"/>
                  </a:lnTo>
                  <a:lnTo>
                    <a:pt x="6" y="196"/>
                  </a:lnTo>
                  <a:lnTo>
                    <a:pt x="8" y="196"/>
                  </a:lnTo>
                  <a:lnTo>
                    <a:pt x="11" y="197"/>
                  </a:lnTo>
                  <a:lnTo>
                    <a:pt x="15" y="198"/>
                  </a:lnTo>
                  <a:lnTo>
                    <a:pt x="16" y="195"/>
                  </a:lnTo>
                  <a:lnTo>
                    <a:pt x="15" y="191"/>
                  </a:lnTo>
                  <a:lnTo>
                    <a:pt x="16" y="187"/>
                  </a:lnTo>
                  <a:lnTo>
                    <a:pt x="18" y="185"/>
                  </a:lnTo>
                  <a:lnTo>
                    <a:pt x="21" y="184"/>
                  </a:lnTo>
                  <a:lnTo>
                    <a:pt x="22" y="186"/>
                  </a:lnTo>
                  <a:lnTo>
                    <a:pt x="22" y="189"/>
                  </a:lnTo>
                  <a:lnTo>
                    <a:pt x="21" y="191"/>
                  </a:lnTo>
                  <a:lnTo>
                    <a:pt x="22" y="193"/>
                  </a:lnTo>
                  <a:lnTo>
                    <a:pt x="23" y="194"/>
                  </a:lnTo>
                  <a:lnTo>
                    <a:pt x="25" y="195"/>
                  </a:lnTo>
                  <a:lnTo>
                    <a:pt x="27" y="197"/>
                  </a:lnTo>
                  <a:lnTo>
                    <a:pt x="27" y="199"/>
                  </a:lnTo>
                  <a:lnTo>
                    <a:pt x="27" y="200"/>
                  </a:lnTo>
                  <a:lnTo>
                    <a:pt x="25" y="202"/>
                  </a:lnTo>
                  <a:lnTo>
                    <a:pt x="27" y="201"/>
                  </a:lnTo>
                  <a:lnTo>
                    <a:pt x="31" y="200"/>
                  </a:lnTo>
                  <a:lnTo>
                    <a:pt x="36" y="199"/>
                  </a:lnTo>
                  <a:lnTo>
                    <a:pt x="38" y="197"/>
                  </a:lnTo>
                  <a:lnTo>
                    <a:pt x="39" y="197"/>
                  </a:lnTo>
                  <a:lnTo>
                    <a:pt x="43" y="196"/>
                  </a:lnTo>
                  <a:lnTo>
                    <a:pt x="44" y="195"/>
                  </a:lnTo>
                  <a:lnTo>
                    <a:pt x="44" y="195"/>
                  </a:lnTo>
                  <a:lnTo>
                    <a:pt x="40" y="188"/>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7" name="Freeform 42"/>
            <p:cNvSpPr>
              <a:spLocks/>
            </p:cNvSpPr>
            <p:nvPr/>
          </p:nvSpPr>
          <p:spPr bwMode="auto">
            <a:xfrm>
              <a:off x="6942519" y="2800604"/>
              <a:ext cx="195628" cy="342348"/>
            </a:xfrm>
            <a:custGeom>
              <a:avLst/>
              <a:gdLst>
                <a:gd name="T0" fmla="*/ 110 w 116"/>
                <a:gd name="T1" fmla="*/ 99 h 203"/>
                <a:gd name="T2" fmla="*/ 111 w 116"/>
                <a:gd name="T3" fmla="*/ 0 h 203"/>
                <a:gd name="T4" fmla="*/ 41 w 116"/>
                <a:gd name="T5" fmla="*/ 5 h 203"/>
                <a:gd name="T6" fmla="*/ 38 w 116"/>
                <a:gd name="T7" fmla="*/ 10 h 203"/>
                <a:gd name="T8" fmla="*/ 35 w 116"/>
                <a:gd name="T9" fmla="*/ 15 h 203"/>
                <a:gd name="T10" fmla="*/ 32 w 116"/>
                <a:gd name="T11" fmla="*/ 17 h 203"/>
                <a:gd name="T12" fmla="*/ 30 w 116"/>
                <a:gd name="T13" fmla="*/ 26 h 203"/>
                <a:gd name="T14" fmla="*/ 22 w 116"/>
                <a:gd name="T15" fmla="*/ 37 h 203"/>
                <a:gd name="T16" fmla="*/ 18 w 116"/>
                <a:gd name="T17" fmla="*/ 44 h 203"/>
                <a:gd name="T18" fmla="*/ 18 w 116"/>
                <a:gd name="T19" fmla="*/ 48 h 203"/>
                <a:gd name="T20" fmla="*/ 17 w 116"/>
                <a:gd name="T21" fmla="*/ 54 h 203"/>
                <a:gd name="T22" fmla="*/ 13 w 116"/>
                <a:gd name="T23" fmla="*/ 58 h 203"/>
                <a:gd name="T24" fmla="*/ 12 w 116"/>
                <a:gd name="T25" fmla="*/ 62 h 203"/>
                <a:gd name="T26" fmla="*/ 11 w 116"/>
                <a:gd name="T27" fmla="*/ 66 h 203"/>
                <a:gd name="T28" fmla="*/ 14 w 116"/>
                <a:gd name="T29" fmla="*/ 70 h 203"/>
                <a:gd name="T30" fmla="*/ 14 w 116"/>
                <a:gd name="T31" fmla="*/ 78 h 203"/>
                <a:gd name="T32" fmla="*/ 14 w 116"/>
                <a:gd name="T33" fmla="*/ 84 h 203"/>
                <a:gd name="T34" fmla="*/ 11 w 116"/>
                <a:gd name="T35" fmla="*/ 89 h 203"/>
                <a:gd name="T36" fmla="*/ 15 w 116"/>
                <a:gd name="T37" fmla="*/ 94 h 203"/>
                <a:gd name="T38" fmla="*/ 11 w 116"/>
                <a:gd name="T39" fmla="*/ 98 h 203"/>
                <a:gd name="T40" fmla="*/ 15 w 116"/>
                <a:gd name="T41" fmla="*/ 102 h 203"/>
                <a:gd name="T42" fmla="*/ 16 w 116"/>
                <a:gd name="T43" fmla="*/ 108 h 203"/>
                <a:gd name="T44" fmla="*/ 19 w 116"/>
                <a:gd name="T45" fmla="*/ 112 h 203"/>
                <a:gd name="T46" fmla="*/ 19 w 116"/>
                <a:gd name="T47" fmla="*/ 123 h 203"/>
                <a:gd name="T48" fmla="*/ 15 w 116"/>
                <a:gd name="T49" fmla="*/ 126 h 203"/>
                <a:gd name="T50" fmla="*/ 14 w 116"/>
                <a:gd name="T51" fmla="*/ 132 h 203"/>
                <a:gd name="T52" fmla="*/ 8 w 116"/>
                <a:gd name="T53" fmla="*/ 140 h 203"/>
                <a:gd name="T54" fmla="*/ 6 w 116"/>
                <a:gd name="T55" fmla="*/ 149 h 203"/>
                <a:gd name="T56" fmla="*/ 4 w 116"/>
                <a:gd name="T57" fmla="*/ 153 h 203"/>
                <a:gd name="T58" fmla="*/ 4 w 116"/>
                <a:gd name="T59" fmla="*/ 160 h 203"/>
                <a:gd name="T60" fmla="*/ 0 w 116"/>
                <a:gd name="T61" fmla="*/ 164 h 203"/>
                <a:gd name="T62" fmla="*/ 1 w 116"/>
                <a:gd name="T63" fmla="*/ 171 h 203"/>
                <a:gd name="T64" fmla="*/ 65 w 116"/>
                <a:gd name="T65" fmla="*/ 184 h 203"/>
                <a:gd name="T66" fmla="*/ 70 w 116"/>
                <a:gd name="T67" fmla="*/ 192 h 203"/>
                <a:gd name="T68" fmla="*/ 71 w 116"/>
                <a:gd name="T69" fmla="*/ 203 h 203"/>
                <a:gd name="T70" fmla="*/ 72 w 116"/>
                <a:gd name="T71" fmla="*/ 203 h 203"/>
                <a:gd name="T72" fmla="*/ 79 w 116"/>
                <a:gd name="T73" fmla="*/ 199 h 203"/>
                <a:gd name="T74" fmla="*/ 82 w 116"/>
                <a:gd name="T75" fmla="*/ 193 h 203"/>
                <a:gd name="T76" fmla="*/ 89 w 116"/>
                <a:gd name="T77" fmla="*/ 193 h 203"/>
                <a:gd name="T78" fmla="*/ 98 w 116"/>
                <a:gd name="T79" fmla="*/ 190 h 203"/>
                <a:gd name="T80" fmla="*/ 104 w 116"/>
                <a:gd name="T81" fmla="*/ 190 h 203"/>
                <a:gd name="T82" fmla="*/ 109 w 116"/>
                <a:gd name="T83" fmla="*/ 190 h 203"/>
                <a:gd name="T84" fmla="*/ 115 w 116"/>
                <a:gd name="T85" fmla="*/ 190 h 203"/>
                <a:gd name="T86" fmla="*/ 116 w 116"/>
                <a:gd name="T87" fmla="*/ 189 h 203"/>
                <a:gd name="T88" fmla="*/ 110 w 116"/>
                <a:gd name="T89" fmla="*/ 14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6" h="203">
                  <a:moveTo>
                    <a:pt x="110" y="148"/>
                  </a:moveTo>
                  <a:lnTo>
                    <a:pt x="110" y="99"/>
                  </a:lnTo>
                  <a:lnTo>
                    <a:pt x="111" y="7"/>
                  </a:lnTo>
                  <a:lnTo>
                    <a:pt x="111" y="0"/>
                  </a:lnTo>
                  <a:lnTo>
                    <a:pt x="41" y="5"/>
                  </a:lnTo>
                  <a:lnTo>
                    <a:pt x="41" y="5"/>
                  </a:lnTo>
                  <a:lnTo>
                    <a:pt x="42" y="8"/>
                  </a:lnTo>
                  <a:lnTo>
                    <a:pt x="38" y="10"/>
                  </a:lnTo>
                  <a:lnTo>
                    <a:pt x="36" y="12"/>
                  </a:lnTo>
                  <a:lnTo>
                    <a:pt x="35" y="15"/>
                  </a:lnTo>
                  <a:lnTo>
                    <a:pt x="33" y="17"/>
                  </a:lnTo>
                  <a:lnTo>
                    <a:pt x="32" y="17"/>
                  </a:lnTo>
                  <a:lnTo>
                    <a:pt x="30" y="22"/>
                  </a:lnTo>
                  <a:lnTo>
                    <a:pt x="30" y="26"/>
                  </a:lnTo>
                  <a:lnTo>
                    <a:pt x="27" y="31"/>
                  </a:lnTo>
                  <a:lnTo>
                    <a:pt x="22" y="37"/>
                  </a:lnTo>
                  <a:lnTo>
                    <a:pt x="19" y="40"/>
                  </a:lnTo>
                  <a:lnTo>
                    <a:pt x="18" y="44"/>
                  </a:lnTo>
                  <a:lnTo>
                    <a:pt x="20" y="45"/>
                  </a:lnTo>
                  <a:lnTo>
                    <a:pt x="18" y="48"/>
                  </a:lnTo>
                  <a:lnTo>
                    <a:pt x="16" y="52"/>
                  </a:lnTo>
                  <a:lnTo>
                    <a:pt x="17" y="54"/>
                  </a:lnTo>
                  <a:lnTo>
                    <a:pt x="16" y="54"/>
                  </a:lnTo>
                  <a:lnTo>
                    <a:pt x="13" y="58"/>
                  </a:lnTo>
                  <a:lnTo>
                    <a:pt x="11" y="61"/>
                  </a:lnTo>
                  <a:lnTo>
                    <a:pt x="12" y="62"/>
                  </a:lnTo>
                  <a:lnTo>
                    <a:pt x="11" y="64"/>
                  </a:lnTo>
                  <a:lnTo>
                    <a:pt x="11" y="66"/>
                  </a:lnTo>
                  <a:lnTo>
                    <a:pt x="12" y="67"/>
                  </a:lnTo>
                  <a:lnTo>
                    <a:pt x="14" y="70"/>
                  </a:lnTo>
                  <a:lnTo>
                    <a:pt x="14" y="72"/>
                  </a:lnTo>
                  <a:lnTo>
                    <a:pt x="14" y="78"/>
                  </a:lnTo>
                  <a:lnTo>
                    <a:pt x="15" y="81"/>
                  </a:lnTo>
                  <a:lnTo>
                    <a:pt x="14" y="84"/>
                  </a:lnTo>
                  <a:lnTo>
                    <a:pt x="12" y="89"/>
                  </a:lnTo>
                  <a:lnTo>
                    <a:pt x="11" y="89"/>
                  </a:lnTo>
                  <a:lnTo>
                    <a:pt x="14" y="91"/>
                  </a:lnTo>
                  <a:lnTo>
                    <a:pt x="15" y="94"/>
                  </a:lnTo>
                  <a:lnTo>
                    <a:pt x="15" y="96"/>
                  </a:lnTo>
                  <a:lnTo>
                    <a:pt x="11" y="98"/>
                  </a:lnTo>
                  <a:lnTo>
                    <a:pt x="14" y="100"/>
                  </a:lnTo>
                  <a:lnTo>
                    <a:pt x="15" y="102"/>
                  </a:lnTo>
                  <a:lnTo>
                    <a:pt x="15" y="103"/>
                  </a:lnTo>
                  <a:lnTo>
                    <a:pt x="16" y="108"/>
                  </a:lnTo>
                  <a:lnTo>
                    <a:pt x="16" y="110"/>
                  </a:lnTo>
                  <a:lnTo>
                    <a:pt x="19" y="112"/>
                  </a:lnTo>
                  <a:lnTo>
                    <a:pt x="20" y="115"/>
                  </a:lnTo>
                  <a:lnTo>
                    <a:pt x="19" y="123"/>
                  </a:lnTo>
                  <a:lnTo>
                    <a:pt x="16" y="126"/>
                  </a:lnTo>
                  <a:lnTo>
                    <a:pt x="15" y="126"/>
                  </a:lnTo>
                  <a:lnTo>
                    <a:pt x="15" y="130"/>
                  </a:lnTo>
                  <a:lnTo>
                    <a:pt x="14" y="132"/>
                  </a:lnTo>
                  <a:lnTo>
                    <a:pt x="10" y="138"/>
                  </a:lnTo>
                  <a:lnTo>
                    <a:pt x="8" y="140"/>
                  </a:lnTo>
                  <a:lnTo>
                    <a:pt x="7" y="147"/>
                  </a:lnTo>
                  <a:lnTo>
                    <a:pt x="6" y="149"/>
                  </a:lnTo>
                  <a:lnTo>
                    <a:pt x="5" y="150"/>
                  </a:lnTo>
                  <a:lnTo>
                    <a:pt x="4" y="153"/>
                  </a:lnTo>
                  <a:lnTo>
                    <a:pt x="4" y="155"/>
                  </a:lnTo>
                  <a:lnTo>
                    <a:pt x="4" y="160"/>
                  </a:lnTo>
                  <a:lnTo>
                    <a:pt x="1" y="162"/>
                  </a:lnTo>
                  <a:lnTo>
                    <a:pt x="0" y="164"/>
                  </a:lnTo>
                  <a:lnTo>
                    <a:pt x="0" y="167"/>
                  </a:lnTo>
                  <a:lnTo>
                    <a:pt x="1" y="171"/>
                  </a:lnTo>
                  <a:lnTo>
                    <a:pt x="66" y="168"/>
                  </a:lnTo>
                  <a:lnTo>
                    <a:pt x="65" y="184"/>
                  </a:lnTo>
                  <a:lnTo>
                    <a:pt x="67" y="188"/>
                  </a:lnTo>
                  <a:lnTo>
                    <a:pt x="70" y="192"/>
                  </a:lnTo>
                  <a:lnTo>
                    <a:pt x="71" y="199"/>
                  </a:lnTo>
                  <a:lnTo>
                    <a:pt x="71" y="203"/>
                  </a:lnTo>
                  <a:lnTo>
                    <a:pt x="71" y="203"/>
                  </a:lnTo>
                  <a:lnTo>
                    <a:pt x="72" y="203"/>
                  </a:lnTo>
                  <a:lnTo>
                    <a:pt x="77" y="200"/>
                  </a:lnTo>
                  <a:lnTo>
                    <a:pt x="79" y="199"/>
                  </a:lnTo>
                  <a:lnTo>
                    <a:pt x="82" y="197"/>
                  </a:lnTo>
                  <a:lnTo>
                    <a:pt x="82" y="193"/>
                  </a:lnTo>
                  <a:lnTo>
                    <a:pt x="86" y="193"/>
                  </a:lnTo>
                  <a:lnTo>
                    <a:pt x="89" y="193"/>
                  </a:lnTo>
                  <a:lnTo>
                    <a:pt x="93" y="192"/>
                  </a:lnTo>
                  <a:lnTo>
                    <a:pt x="98" y="190"/>
                  </a:lnTo>
                  <a:lnTo>
                    <a:pt x="102" y="190"/>
                  </a:lnTo>
                  <a:lnTo>
                    <a:pt x="104" y="190"/>
                  </a:lnTo>
                  <a:lnTo>
                    <a:pt x="107" y="190"/>
                  </a:lnTo>
                  <a:lnTo>
                    <a:pt x="109" y="190"/>
                  </a:lnTo>
                  <a:lnTo>
                    <a:pt x="113" y="192"/>
                  </a:lnTo>
                  <a:lnTo>
                    <a:pt x="115" y="190"/>
                  </a:lnTo>
                  <a:lnTo>
                    <a:pt x="116" y="189"/>
                  </a:lnTo>
                  <a:lnTo>
                    <a:pt x="116" y="189"/>
                  </a:lnTo>
                  <a:lnTo>
                    <a:pt x="116" y="189"/>
                  </a:lnTo>
                  <a:lnTo>
                    <a:pt x="110" y="148"/>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8" name="Freeform 43"/>
            <p:cNvSpPr>
              <a:spLocks/>
            </p:cNvSpPr>
            <p:nvPr/>
          </p:nvSpPr>
          <p:spPr bwMode="auto">
            <a:xfrm>
              <a:off x="7559758" y="2387426"/>
              <a:ext cx="242848" cy="177077"/>
            </a:xfrm>
            <a:custGeom>
              <a:avLst/>
              <a:gdLst>
                <a:gd name="T0" fmla="*/ 0 w 170"/>
                <a:gd name="T1" fmla="*/ 24 h 123"/>
                <a:gd name="T2" fmla="*/ 3 w 170"/>
                <a:gd name="T3" fmla="*/ 44 h 123"/>
                <a:gd name="T4" fmla="*/ 16 w 170"/>
                <a:gd name="T5" fmla="*/ 33 h 123"/>
                <a:gd name="T6" fmla="*/ 28 w 170"/>
                <a:gd name="T7" fmla="*/ 25 h 123"/>
                <a:gd name="T8" fmla="*/ 31 w 170"/>
                <a:gd name="T9" fmla="*/ 27 h 123"/>
                <a:gd name="T10" fmla="*/ 41 w 170"/>
                <a:gd name="T11" fmla="*/ 22 h 123"/>
                <a:gd name="T12" fmla="*/ 63 w 170"/>
                <a:gd name="T13" fmla="*/ 22 h 123"/>
                <a:gd name="T14" fmla="*/ 70 w 170"/>
                <a:gd name="T15" fmla="*/ 36 h 123"/>
                <a:gd name="T16" fmla="*/ 83 w 170"/>
                <a:gd name="T17" fmla="*/ 43 h 123"/>
                <a:gd name="T18" fmla="*/ 93 w 170"/>
                <a:gd name="T19" fmla="*/ 51 h 123"/>
                <a:gd name="T20" fmla="*/ 92 w 170"/>
                <a:gd name="T21" fmla="*/ 60 h 123"/>
                <a:gd name="T22" fmla="*/ 89 w 170"/>
                <a:gd name="T23" fmla="*/ 74 h 123"/>
                <a:gd name="T24" fmla="*/ 94 w 170"/>
                <a:gd name="T25" fmla="*/ 75 h 123"/>
                <a:gd name="T26" fmla="*/ 101 w 170"/>
                <a:gd name="T27" fmla="*/ 75 h 123"/>
                <a:gd name="T28" fmla="*/ 106 w 170"/>
                <a:gd name="T29" fmla="*/ 75 h 123"/>
                <a:gd name="T30" fmla="*/ 122 w 170"/>
                <a:gd name="T31" fmla="*/ 78 h 123"/>
                <a:gd name="T32" fmla="*/ 129 w 170"/>
                <a:gd name="T33" fmla="*/ 79 h 123"/>
                <a:gd name="T34" fmla="*/ 124 w 170"/>
                <a:gd name="T35" fmla="*/ 72 h 123"/>
                <a:gd name="T36" fmla="*/ 124 w 170"/>
                <a:gd name="T37" fmla="*/ 68 h 123"/>
                <a:gd name="T38" fmla="*/ 116 w 170"/>
                <a:gd name="T39" fmla="*/ 57 h 123"/>
                <a:gd name="T40" fmla="*/ 115 w 170"/>
                <a:gd name="T41" fmla="*/ 43 h 123"/>
                <a:gd name="T42" fmla="*/ 113 w 170"/>
                <a:gd name="T43" fmla="*/ 31 h 123"/>
                <a:gd name="T44" fmla="*/ 115 w 170"/>
                <a:gd name="T45" fmla="*/ 28 h 123"/>
                <a:gd name="T46" fmla="*/ 124 w 170"/>
                <a:gd name="T47" fmla="*/ 18 h 123"/>
                <a:gd name="T48" fmla="*/ 129 w 170"/>
                <a:gd name="T49" fmla="*/ 13 h 123"/>
                <a:gd name="T50" fmla="*/ 125 w 170"/>
                <a:gd name="T51" fmla="*/ 21 h 123"/>
                <a:gd name="T52" fmla="*/ 123 w 170"/>
                <a:gd name="T53" fmla="*/ 31 h 123"/>
                <a:gd name="T54" fmla="*/ 122 w 170"/>
                <a:gd name="T55" fmla="*/ 36 h 123"/>
                <a:gd name="T56" fmla="*/ 126 w 170"/>
                <a:gd name="T57" fmla="*/ 41 h 123"/>
                <a:gd name="T58" fmla="*/ 131 w 170"/>
                <a:gd name="T59" fmla="*/ 46 h 123"/>
                <a:gd name="T60" fmla="*/ 134 w 170"/>
                <a:gd name="T61" fmla="*/ 51 h 123"/>
                <a:gd name="T62" fmla="*/ 130 w 170"/>
                <a:gd name="T63" fmla="*/ 57 h 123"/>
                <a:gd name="T64" fmla="*/ 128 w 170"/>
                <a:gd name="T65" fmla="*/ 61 h 123"/>
                <a:gd name="T66" fmla="*/ 129 w 170"/>
                <a:gd name="T67" fmla="*/ 65 h 123"/>
                <a:gd name="T68" fmla="*/ 139 w 170"/>
                <a:gd name="T69" fmla="*/ 66 h 123"/>
                <a:gd name="T70" fmla="*/ 146 w 170"/>
                <a:gd name="T71" fmla="*/ 75 h 123"/>
                <a:gd name="T72" fmla="*/ 147 w 170"/>
                <a:gd name="T73" fmla="*/ 81 h 123"/>
                <a:gd name="T74" fmla="*/ 152 w 170"/>
                <a:gd name="T75" fmla="*/ 89 h 123"/>
                <a:gd name="T76" fmla="*/ 148 w 170"/>
                <a:gd name="T77" fmla="*/ 104 h 123"/>
                <a:gd name="T78" fmla="*/ 149 w 170"/>
                <a:gd name="T79" fmla="*/ 120 h 123"/>
                <a:gd name="T80" fmla="*/ 153 w 170"/>
                <a:gd name="T81" fmla="*/ 116 h 123"/>
                <a:gd name="T82" fmla="*/ 157 w 170"/>
                <a:gd name="T83" fmla="*/ 102 h 123"/>
                <a:gd name="T84" fmla="*/ 157 w 170"/>
                <a:gd name="T85" fmla="*/ 97 h 123"/>
                <a:gd name="T86" fmla="*/ 163 w 170"/>
                <a:gd name="T87" fmla="*/ 91 h 123"/>
                <a:gd name="T88" fmla="*/ 163 w 170"/>
                <a:gd name="T89" fmla="*/ 79 h 123"/>
                <a:gd name="T90" fmla="*/ 167 w 170"/>
                <a:gd name="T91" fmla="*/ 71 h 123"/>
                <a:gd name="T92" fmla="*/ 167 w 170"/>
                <a:gd name="T93" fmla="*/ 77 h 123"/>
                <a:gd name="T94" fmla="*/ 168 w 170"/>
                <a:gd name="T95" fmla="*/ 82 h 123"/>
                <a:gd name="T96" fmla="*/ 170 w 170"/>
                <a:gd name="T97" fmla="*/ 68 h 123"/>
                <a:gd name="T98" fmla="*/ 169 w 170"/>
                <a:gd name="T99" fmla="*/ 54 h 123"/>
                <a:gd name="T100" fmla="*/ 134 w 170"/>
                <a:gd name="T10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23">
                  <a:moveTo>
                    <a:pt x="134" y="0"/>
                  </a:moveTo>
                  <a:cubicBezTo>
                    <a:pt x="0" y="24"/>
                    <a:pt x="0" y="24"/>
                    <a:pt x="0" y="24"/>
                  </a:cubicBezTo>
                  <a:cubicBezTo>
                    <a:pt x="0" y="24"/>
                    <a:pt x="0" y="24"/>
                    <a:pt x="0" y="24"/>
                  </a:cubicBezTo>
                  <a:cubicBezTo>
                    <a:pt x="3" y="44"/>
                    <a:pt x="3" y="44"/>
                    <a:pt x="3" y="44"/>
                  </a:cubicBezTo>
                  <a:cubicBezTo>
                    <a:pt x="7" y="44"/>
                    <a:pt x="7" y="44"/>
                    <a:pt x="7" y="44"/>
                  </a:cubicBezTo>
                  <a:cubicBezTo>
                    <a:pt x="16" y="33"/>
                    <a:pt x="16" y="33"/>
                    <a:pt x="16" y="33"/>
                  </a:cubicBezTo>
                  <a:cubicBezTo>
                    <a:pt x="22" y="33"/>
                    <a:pt x="22" y="33"/>
                    <a:pt x="22" y="33"/>
                  </a:cubicBezTo>
                  <a:cubicBezTo>
                    <a:pt x="28" y="25"/>
                    <a:pt x="28" y="25"/>
                    <a:pt x="28" y="25"/>
                  </a:cubicBezTo>
                  <a:cubicBezTo>
                    <a:pt x="30" y="25"/>
                    <a:pt x="30" y="25"/>
                    <a:pt x="30" y="25"/>
                  </a:cubicBezTo>
                  <a:cubicBezTo>
                    <a:pt x="31" y="27"/>
                    <a:pt x="31" y="27"/>
                    <a:pt x="31" y="27"/>
                  </a:cubicBezTo>
                  <a:cubicBezTo>
                    <a:pt x="38" y="22"/>
                    <a:pt x="38" y="22"/>
                    <a:pt x="38" y="22"/>
                  </a:cubicBezTo>
                  <a:cubicBezTo>
                    <a:pt x="41" y="22"/>
                    <a:pt x="41" y="22"/>
                    <a:pt x="41" y="22"/>
                  </a:cubicBezTo>
                  <a:cubicBezTo>
                    <a:pt x="49" y="18"/>
                    <a:pt x="49" y="18"/>
                    <a:pt x="49" y="18"/>
                  </a:cubicBezTo>
                  <a:cubicBezTo>
                    <a:pt x="63" y="22"/>
                    <a:pt x="63" y="22"/>
                    <a:pt x="63" y="22"/>
                  </a:cubicBezTo>
                  <a:cubicBezTo>
                    <a:pt x="67" y="28"/>
                    <a:pt x="67" y="28"/>
                    <a:pt x="67" y="28"/>
                  </a:cubicBezTo>
                  <a:cubicBezTo>
                    <a:pt x="70" y="36"/>
                    <a:pt x="70" y="36"/>
                    <a:pt x="70" y="36"/>
                  </a:cubicBezTo>
                  <a:cubicBezTo>
                    <a:pt x="71" y="36"/>
                    <a:pt x="71" y="36"/>
                    <a:pt x="71" y="36"/>
                  </a:cubicBezTo>
                  <a:cubicBezTo>
                    <a:pt x="83" y="43"/>
                    <a:pt x="83" y="43"/>
                    <a:pt x="83" y="43"/>
                  </a:cubicBezTo>
                  <a:cubicBezTo>
                    <a:pt x="88" y="48"/>
                    <a:pt x="88" y="48"/>
                    <a:pt x="88" y="48"/>
                  </a:cubicBezTo>
                  <a:cubicBezTo>
                    <a:pt x="93" y="51"/>
                    <a:pt x="93" y="51"/>
                    <a:pt x="93" y="51"/>
                  </a:cubicBezTo>
                  <a:cubicBezTo>
                    <a:pt x="94" y="56"/>
                    <a:pt x="94" y="56"/>
                    <a:pt x="94" y="56"/>
                  </a:cubicBezTo>
                  <a:cubicBezTo>
                    <a:pt x="92" y="60"/>
                    <a:pt x="92" y="60"/>
                    <a:pt x="92" y="60"/>
                  </a:cubicBezTo>
                  <a:cubicBezTo>
                    <a:pt x="88" y="61"/>
                    <a:pt x="88" y="61"/>
                    <a:pt x="88" y="61"/>
                  </a:cubicBezTo>
                  <a:cubicBezTo>
                    <a:pt x="89" y="74"/>
                    <a:pt x="89" y="74"/>
                    <a:pt x="89" y="74"/>
                  </a:cubicBezTo>
                  <a:cubicBezTo>
                    <a:pt x="91" y="76"/>
                    <a:pt x="91" y="76"/>
                    <a:pt x="91" y="76"/>
                  </a:cubicBezTo>
                  <a:cubicBezTo>
                    <a:pt x="94" y="75"/>
                    <a:pt x="94" y="75"/>
                    <a:pt x="94" y="75"/>
                  </a:cubicBezTo>
                  <a:cubicBezTo>
                    <a:pt x="97" y="74"/>
                    <a:pt x="97" y="74"/>
                    <a:pt x="97" y="74"/>
                  </a:cubicBezTo>
                  <a:cubicBezTo>
                    <a:pt x="101" y="75"/>
                    <a:pt x="101" y="75"/>
                    <a:pt x="101" y="75"/>
                  </a:cubicBezTo>
                  <a:cubicBezTo>
                    <a:pt x="102" y="76"/>
                    <a:pt x="102" y="76"/>
                    <a:pt x="102" y="76"/>
                  </a:cubicBezTo>
                  <a:cubicBezTo>
                    <a:pt x="106" y="75"/>
                    <a:pt x="106" y="75"/>
                    <a:pt x="106" y="75"/>
                  </a:cubicBezTo>
                  <a:cubicBezTo>
                    <a:pt x="119" y="76"/>
                    <a:pt x="119" y="76"/>
                    <a:pt x="119" y="76"/>
                  </a:cubicBezTo>
                  <a:cubicBezTo>
                    <a:pt x="122" y="78"/>
                    <a:pt x="122" y="78"/>
                    <a:pt x="122" y="78"/>
                  </a:cubicBezTo>
                  <a:cubicBezTo>
                    <a:pt x="126" y="80"/>
                    <a:pt x="126" y="80"/>
                    <a:pt x="126" y="80"/>
                  </a:cubicBezTo>
                  <a:cubicBezTo>
                    <a:pt x="129" y="79"/>
                    <a:pt x="129" y="79"/>
                    <a:pt x="129" y="79"/>
                  </a:cubicBezTo>
                  <a:cubicBezTo>
                    <a:pt x="127" y="75"/>
                    <a:pt x="127" y="75"/>
                    <a:pt x="127" y="75"/>
                  </a:cubicBezTo>
                  <a:cubicBezTo>
                    <a:pt x="124" y="72"/>
                    <a:pt x="124" y="72"/>
                    <a:pt x="124" y="72"/>
                  </a:cubicBezTo>
                  <a:cubicBezTo>
                    <a:pt x="124" y="69"/>
                    <a:pt x="124" y="69"/>
                    <a:pt x="124" y="69"/>
                  </a:cubicBezTo>
                  <a:cubicBezTo>
                    <a:pt x="124" y="68"/>
                    <a:pt x="124" y="68"/>
                    <a:pt x="124" y="68"/>
                  </a:cubicBezTo>
                  <a:cubicBezTo>
                    <a:pt x="118" y="60"/>
                    <a:pt x="118" y="60"/>
                    <a:pt x="118" y="60"/>
                  </a:cubicBezTo>
                  <a:cubicBezTo>
                    <a:pt x="116" y="57"/>
                    <a:pt x="116" y="57"/>
                    <a:pt x="116" y="57"/>
                  </a:cubicBezTo>
                  <a:cubicBezTo>
                    <a:pt x="116" y="50"/>
                    <a:pt x="116" y="50"/>
                    <a:pt x="116" y="50"/>
                  </a:cubicBezTo>
                  <a:cubicBezTo>
                    <a:pt x="115" y="43"/>
                    <a:pt x="115" y="43"/>
                    <a:pt x="115" y="43"/>
                  </a:cubicBezTo>
                  <a:cubicBezTo>
                    <a:pt x="116" y="36"/>
                    <a:pt x="116" y="36"/>
                    <a:pt x="116" y="36"/>
                  </a:cubicBezTo>
                  <a:cubicBezTo>
                    <a:pt x="113" y="31"/>
                    <a:pt x="113" y="31"/>
                    <a:pt x="113" y="31"/>
                  </a:cubicBezTo>
                  <a:cubicBezTo>
                    <a:pt x="111" y="28"/>
                    <a:pt x="111" y="28"/>
                    <a:pt x="111" y="28"/>
                  </a:cubicBezTo>
                  <a:cubicBezTo>
                    <a:pt x="115" y="28"/>
                    <a:pt x="115" y="28"/>
                    <a:pt x="115" y="28"/>
                  </a:cubicBezTo>
                  <a:cubicBezTo>
                    <a:pt x="118" y="22"/>
                    <a:pt x="118" y="22"/>
                    <a:pt x="118" y="22"/>
                  </a:cubicBezTo>
                  <a:cubicBezTo>
                    <a:pt x="124" y="18"/>
                    <a:pt x="124" y="18"/>
                    <a:pt x="124" y="18"/>
                  </a:cubicBezTo>
                  <a:cubicBezTo>
                    <a:pt x="127" y="12"/>
                    <a:pt x="127" y="12"/>
                    <a:pt x="127" y="12"/>
                  </a:cubicBezTo>
                  <a:cubicBezTo>
                    <a:pt x="129" y="13"/>
                    <a:pt x="129" y="13"/>
                    <a:pt x="129" y="13"/>
                  </a:cubicBezTo>
                  <a:cubicBezTo>
                    <a:pt x="128" y="20"/>
                    <a:pt x="128" y="20"/>
                    <a:pt x="128" y="20"/>
                  </a:cubicBezTo>
                  <a:cubicBezTo>
                    <a:pt x="125" y="21"/>
                    <a:pt x="125" y="21"/>
                    <a:pt x="125" y="21"/>
                  </a:cubicBezTo>
                  <a:cubicBezTo>
                    <a:pt x="123" y="27"/>
                    <a:pt x="123" y="27"/>
                    <a:pt x="123" y="27"/>
                  </a:cubicBezTo>
                  <a:cubicBezTo>
                    <a:pt x="123" y="31"/>
                    <a:pt x="123" y="31"/>
                    <a:pt x="123" y="31"/>
                  </a:cubicBezTo>
                  <a:cubicBezTo>
                    <a:pt x="127" y="31"/>
                    <a:pt x="127" y="31"/>
                    <a:pt x="127" y="31"/>
                  </a:cubicBezTo>
                  <a:cubicBezTo>
                    <a:pt x="122" y="36"/>
                    <a:pt x="122" y="36"/>
                    <a:pt x="122" y="36"/>
                  </a:cubicBezTo>
                  <a:cubicBezTo>
                    <a:pt x="120" y="39"/>
                    <a:pt x="120" y="39"/>
                    <a:pt x="120" y="39"/>
                  </a:cubicBezTo>
                  <a:cubicBezTo>
                    <a:pt x="126" y="41"/>
                    <a:pt x="126" y="41"/>
                    <a:pt x="126" y="41"/>
                  </a:cubicBezTo>
                  <a:cubicBezTo>
                    <a:pt x="128" y="42"/>
                    <a:pt x="128" y="42"/>
                    <a:pt x="128" y="42"/>
                  </a:cubicBezTo>
                  <a:cubicBezTo>
                    <a:pt x="131" y="46"/>
                    <a:pt x="131" y="46"/>
                    <a:pt x="131" y="46"/>
                  </a:cubicBezTo>
                  <a:cubicBezTo>
                    <a:pt x="130" y="47"/>
                    <a:pt x="130" y="47"/>
                    <a:pt x="130" y="47"/>
                  </a:cubicBezTo>
                  <a:cubicBezTo>
                    <a:pt x="134" y="51"/>
                    <a:pt x="134" y="51"/>
                    <a:pt x="134" y="51"/>
                  </a:cubicBezTo>
                  <a:cubicBezTo>
                    <a:pt x="134" y="53"/>
                    <a:pt x="134" y="53"/>
                    <a:pt x="134" y="53"/>
                  </a:cubicBezTo>
                  <a:cubicBezTo>
                    <a:pt x="130" y="57"/>
                    <a:pt x="130" y="57"/>
                    <a:pt x="130" y="57"/>
                  </a:cubicBezTo>
                  <a:cubicBezTo>
                    <a:pt x="127" y="57"/>
                    <a:pt x="127" y="57"/>
                    <a:pt x="127" y="57"/>
                  </a:cubicBezTo>
                  <a:cubicBezTo>
                    <a:pt x="128" y="61"/>
                    <a:pt x="128" y="61"/>
                    <a:pt x="128" y="61"/>
                  </a:cubicBezTo>
                  <a:cubicBezTo>
                    <a:pt x="127" y="63"/>
                    <a:pt x="127" y="63"/>
                    <a:pt x="127" y="63"/>
                  </a:cubicBezTo>
                  <a:cubicBezTo>
                    <a:pt x="129" y="65"/>
                    <a:pt x="129" y="65"/>
                    <a:pt x="129" y="65"/>
                  </a:cubicBezTo>
                  <a:cubicBezTo>
                    <a:pt x="133" y="66"/>
                    <a:pt x="133" y="66"/>
                    <a:pt x="133" y="66"/>
                  </a:cubicBezTo>
                  <a:cubicBezTo>
                    <a:pt x="139" y="66"/>
                    <a:pt x="139" y="66"/>
                    <a:pt x="139" y="66"/>
                  </a:cubicBezTo>
                  <a:cubicBezTo>
                    <a:pt x="143" y="69"/>
                    <a:pt x="143" y="69"/>
                    <a:pt x="143" y="69"/>
                  </a:cubicBezTo>
                  <a:cubicBezTo>
                    <a:pt x="146" y="75"/>
                    <a:pt x="146" y="75"/>
                    <a:pt x="146" y="75"/>
                  </a:cubicBezTo>
                  <a:cubicBezTo>
                    <a:pt x="148" y="80"/>
                    <a:pt x="148" y="80"/>
                    <a:pt x="148" y="80"/>
                  </a:cubicBezTo>
                  <a:cubicBezTo>
                    <a:pt x="147" y="81"/>
                    <a:pt x="147" y="81"/>
                    <a:pt x="147" y="81"/>
                  </a:cubicBezTo>
                  <a:cubicBezTo>
                    <a:pt x="150" y="84"/>
                    <a:pt x="150" y="84"/>
                    <a:pt x="150" y="84"/>
                  </a:cubicBezTo>
                  <a:cubicBezTo>
                    <a:pt x="152" y="89"/>
                    <a:pt x="152" y="89"/>
                    <a:pt x="152" y="89"/>
                  </a:cubicBezTo>
                  <a:cubicBezTo>
                    <a:pt x="149" y="98"/>
                    <a:pt x="149" y="98"/>
                    <a:pt x="149" y="98"/>
                  </a:cubicBezTo>
                  <a:cubicBezTo>
                    <a:pt x="148" y="104"/>
                    <a:pt x="148" y="104"/>
                    <a:pt x="148" y="104"/>
                  </a:cubicBezTo>
                  <a:cubicBezTo>
                    <a:pt x="148" y="114"/>
                    <a:pt x="148" y="114"/>
                    <a:pt x="148" y="114"/>
                  </a:cubicBezTo>
                  <a:cubicBezTo>
                    <a:pt x="149" y="120"/>
                    <a:pt x="149" y="120"/>
                    <a:pt x="149" y="120"/>
                  </a:cubicBezTo>
                  <a:cubicBezTo>
                    <a:pt x="151" y="123"/>
                    <a:pt x="151" y="123"/>
                    <a:pt x="151" y="123"/>
                  </a:cubicBezTo>
                  <a:cubicBezTo>
                    <a:pt x="153" y="116"/>
                    <a:pt x="153" y="116"/>
                    <a:pt x="153" y="116"/>
                  </a:cubicBezTo>
                  <a:cubicBezTo>
                    <a:pt x="154" y="105"/>
                    <a:pt x="154" y="105"/>
                    <a:pt x="154" y="105"/>
                  </a:cubicBezTo>
                  <a:cubicBezTo>
                    <a:pt x="157" y="102"/>
                    <a:pt x="157" y="102"/>
                    <a:pt x="157" y="102"/>
                  </a:cubicBezTo>
                  <a:cubicBezTo>
                    <a:pt x="157" y="99"/>
                    <a:pt x="157" y="99"/>
                    <a:pt x="157" y="99"/>
                  </a:cubicBezTo>
                  <a:cubicBezTo>
                    <a:pt x="157" y="97"/>
                    <a:pt x="157" y="97"/>
                    <a:pt x="157" y="97"/>
                  </a:cubicBezTo>
                  <a:cubicBezTo>
                    <a:pt x="160" y="95"/>
                    <a:pt x="160" y="95"/>
                    <a:pt x="160" y="95"/>
                  </a:cubicBezTo>
                  <a:cubicBezTo>
                    <a:pt x="163" y="91"/>
                    <a:pt x="163" y="91"/>
                    <a:pt x="163" y="91"/>
                  </a:cubicBezTo>
                  <a:cubicBezTo>
                    <a:pt x="163" y="82"/>
                    <a:pt x="163" y="82"/>
                    <a:pt x="163" y="82"/>
                  </a:cubicBezTo>
                  <a:cubicBezTo>
                    <a:pt x="163" y="79"/>
                    <a:pt x="163" y="79"/>
                    <a:pt x="163" y="79"/>
                  </a:cubicBezTo>
                  <a:cubicBezTo>
                    <a:pt x="163" y="75"/>
                    <a:pt x="163" y="75"/>
                    <a:pt x="163" y="75"/>
                  </a:cubicBezTo>
                  <a:cubicBezTo>
                    <a:pt x="167" y="71"/>
                    <a:pt x="167" y="71"/>
                    <a:pt x="167" y="71"/>
                  </a:cubicBezTo>
                  <a:cubicBezTo>
                    <a:pt x="168" y="74"/>
                    <a:pt x="168" y="74"/>
                    <a:pt x="168" y="74"/>
                  </a:cubicBezTo>
                  <a:cubicBezTo>
                    <a:pt x="167" y="77"/>
                    <a:pt x="167" y="77"/>
                    <a:pt x="167" y="77"/>
                  </a:cubicBezTo>
                  <a:cubicBezTo>
                    <a:pt x="167" y="77"/>
                    <a:pt x="165" y="80"/>
                    <a:pt x="165" y="80"/>
                  </a:cubicBezTo>
                  <a:cubicBezTo>
                    <a:pt x="166" y="81"/>
                    <a:pt x="168" y="82"/>
                    <a:pt x="168" y="82"/>
                  </a:cubicBezTo>
                  <a:cubicBezTo>
                    <a:pt x="170" y="77"/>
                    <a:pt x="170" y="77"/>
                    <a:pt x="170" y="77"/>
                  </a:cubicBezTo>
                  <a:cubicBezTo>
                    <a:pt x="170" y="68"/>
                    <a:pt x="170" y="68"/>
                    <a:pt x="170" y="68"/>
                  </a:cubicBezTo>
                  <a:cubicBezTo>
                    <a:pt x="169" y="54"/>
                    <a:pt x="169" y="54"/>
                    <a:pt x="169" y="54"/>
                  </a:cubicBezTo>
                  <a:cubicBezTo>
                    <a:pt x="169" y="54"/>
                    <a:pt x="169" y="54"/>
                    <a:pt x="169" y="54"/>
                  </a:cubicBezTo>
                  <a:cubicBezTo>
                    <a:pt x="148" y="57"/>
                    <a:pt x="148" y="57"/>
                    <a:pt x="148" y="57"/>
                  </a:cubicBezTo>
                  <a:lnTo>
                    <a:pt x="134" y="0"/>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49" name="Freeform 44"/>
            <p:cNvSpPr>
              <a:spLocks/>
            </p:cNvSpPr>
            <p:nvPr/>
          </p:nvSpPr>
          <p:spPr bwMode="auto">
            <a:xfrm>
              <a:off x="7411350" y="2367189"/>
              <a:ext cx="249594" cy="246221"/>
            </a:xfrm>
            <a:custGeom>
              <a:avLst/>
              <a:gdLst>
                <a:gd name="T0" fmla="*/ 24 w 148"/>
                <a:gd name="T1" fmla="*/ 136 h 146"/>
                <a:gd name="T2" fmla="*/ 31 w 148"/>
                <a:gd name="T3" fmla="*/ 144 h 146"/>
                <a:gd name="T4" fmla="*/ 38 w 148"/>
                <a:gd name="T5" fmla="*/ 146 h 146"/>
                <a:gd name="T6" fmla="*/ 48 w 148"/>
                <a:gd name="T7" fmla="*/ 142 h 146"/>
                <a:gd name="T8" fmla="*/ 64 w 148"/>
                <a:gd name="T9" fmla="*/ 134 h 146"/>
                <a:gd name="T10" fmla="*/ 79 w 148"/>
                <a:gd name="T11" fmla="*/ 125 h 146"/>
                <a:gd name="T12" fmla="*/ 79 w 148"/>
                <a:gd name="T13" fmla="*/ 112 h 146"/>
                <a:gd name="T14" fmla="*/ 87 w 148"/>
                <a:gd name="T15" fmla="*/ 99 h 146"/>
                <a:gd name="T16" fmla="*/ 91 w 148"/>
                <a:gd name="T17" fmla="*/ 80 h 146"/>
                <a:gd name="T18" fmla="*/ 100 w 148"/>
                <a:gd name="T19" fmla="*/ 84 h 146"/>
                <a:gd name="T20" fmla="*/ 103 w 148"/>
                <a:gd name="T21" fmla="*/ 83 h 146"/>
                <a:gd name="T22" fmla="*/ 108 w 148"/>
                <a:gd name="T23" fmla="*/ 71 h 146"/>
                <a:gd name="T24" fmla="*/ 110 w 148"/>
                <a:gd name="T25" fmla="*/ 67 h 146"/>
                <a:gd name="T26" fmla="*/ 114 w 148"/>
                <a:gd name="T27" fmla="*/ 69 h 146"/>
                <a:gd name="T28" fmla="*/ 122 w 148"/>
                <a:gd name="T29" fmla="*/ 57 h 146"/>
                <a:gd name="T30" fmla="*/ 126 w 148"/>
                <a:gd name="T31" fmla="*/ 47 h 146"/>
                <a:gd name="T32" fmla="*/ 135 w 148"/>
                <a:gd name="T33" fmla="*/ 44 h 146"/>
                <a:gd name="T34" fmla="*/ 143 w 148"/>
                <a:gd name="T35" fmla="*/ 47 h 146"/>
                <a:gd name="T36" fmla="*/ 148 w 148"/>
                <a:gd name="T37" fmla="*/ 43 h 146"/>
                <a:gd name="T38" fmla="*/ 145 w 148"/>
                <a:gd name="T39" fmla="*/ 36 h 146"/>
                <a:gd name="T40" fmla="*/ 130 w 148"/>
                <a:gd name="T41" fmla="*/ 28 h 146"/>
                <a:gd name="T42" fmla="*/ 120 w 148"/>
                <a:gd name="T43" fmla="*/ 31 h 146"/>
                <a:gd name="T44" fmla="*/ 113 w 148"/>
                <a:gd name="T45" fmla="*/ 34 h 146"/>
                <a:gd name="T46" fmla="*/ 107 w 148"/>
                <a:gd name="T47" fmla="*/ 40 h 146"/>
                <a:gd name="T48" fmla="*/ 94 w 148"/>
                <a:gd name="T49" fmla="*/ 50 h 146"/>
                <a:gd name="T50" fmla="*/ 88 w 148"/>
                <a:gd name="T51" fmla="*/ 33 h 146"/>
                <a:gd name="T52" fmla="*/ 51 w 148"/>
                <a:gd name="T53" fmla="*/ 0 h 146"/>
                <a:gd name="T54" fmla="*/ 47 w 148"/>
                <a:gd name="T55" fmla="*/ 3 h 146"/>
                <a:gd name="T56" fmla="*/ 48 w 148"/>
                <a:gd name="T57" fmla="*/ 7 h 146"/>
                <a:gd name="T58" fmla="*/ 48 w 148"/>
                <a:gd name="T59" fmla="*/ 19 h 146"/>
                <a:gd name="T60" fmla="*/ 47 w 148"/>
                <a:gd name="T61" fmla="*/ 28 h 146"/>
                <a:gd name="T62" fmla="*/ 46 w 148"/>
                <a:gd name="T63" fmla="*/ 39 h 146"/>
                <a:gd name="T64" fmla="*/ 36 w 148"/>
                <a:gd name="T65" fmla="*/ 51 h 146"/>
                <a:gd name="T66" fmla="*/ 28 w 148"/>
                <a:gd name="T67" fmla="*/ 55 h 146"/>
                <a:gd name="T68" fmla="*/ 21 w 148"/>
                <a:gd name="T69" fmla="*/ 65 h 146"/>
                <a:gd name="T70" fmla="*/ 19 w 148"/>
                <a:gd name="T71" fmla="*/ 76 h 146"/>
                <a:gd name="T72" fmla="*/ 12 w 148"/>
                <a:gd name="T73" fmla="*/ 76 h 146"/>
                <a:gd name="T74" fmla="*/ 9 w 148"/>
                <a:gd name="T75" fmla="*/ 91 h 146"/>
                <a:gd name="T76" fmla="*/ 3 w 148"/>
                <a:gd name="T77" fmla="*/ 98 h 146"/>
                <a:gd name="T78" fmla="*/ 3 w 148"/>
                <a:gd name="T79" fmla="*/ 114 h 146"/>
                <a:gd name="T80" fmla="*/ 10 w 148"/>
                <a:gd name="T81" fmla="*/ 127 h 146"/>
                <a:gd name="T82" fmla="*/ 19 w 148"/>
                <a:gd name="T83" fmla="*/ 138 h 146"/>
                <a:gd name="T84" fmla="*/ 21 w 148"/>
                <a:gd name="T85"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6">
                  <a:moveTo>
                    <a:pt x="21" y="136"/>
                  </a:moveTo>
                  <a:lnTo>
                    <a:pt x="24" y="136"/>
                  </a:lnTo>
                  <a:lnTo>
                    <a:pt x="25" y="139"/>
                  </a:lnTo>
                  <a:lnTo>
                    <a:pt x="31" y="144"/>
                  </a:lnTo>
                  <a:lnTo>
                    <a:pt x="36" y="146"/>
                  </a:lnTo>
                  <a:lnTo>
                    <a:pt x="38" y="146"/>
                  </a:lnTo>
                  <a:lnTo>
                    <a:pt x="44" y="139"/>
                  </a:lnTo>
                  <a:lnTo>
                    <a:pt x="48" y="142"/>
                  </a:lnTo>
                  <a:lnTo>
                    <a:pt x="57" y="140"/>
                  </a:lnTo>
                  <a:lnTo>
                    <a:pt x="64" y="134"/>
                  </a:lnTo>
                  <a:lnTo>
                    <a:pt x="75" y="128"/>
                  </a:lnTo>
                  <a:lnTo>
                    <a:pt x="79" y="125"/>
                  </a:lnTo>
                  <a:lnTo>
                    <a:pt x="78" y="117"/>
                  </a:lnTo>
                  <a:lnTo>
                    <a:pt x="79" y="112"/>
                  </a:lnTo>
                  <a:lnTo>
                    <a:pt x="84" y="107"/>
                  </a:lnTo>
                  <a:lnTo>
                    <a:pt x="87" y="99"/>
                  </a:lnTo>
                  <a:lnTo>
                    <a:pt x="90" y="87"/>
                  </a:lnTo>
                  <a:lnTo>
                    <a:pt x="91" y="80"/>
                  </a:lnTo>
                  <a:lnTo>
                    <a:pt x="95" y="82"/>
                  </a:lnTo>
                  <a:lnTo>
                    <a:pt x="100" y="84"/>
                  </a:lnTo>
                  <a:lnTo>
                    <a:pt x="102" y="85"/>
                  </a:lnTo>
                  <a:lnTo>
                    <a:pt x="103" y="83"/>
                  </a:lnTo>
                  <a:lnTo>
                    <a:pt x="106" y="75"/>
                  </a:lnTo>
                  <a:lnTo>
                    <a:pt x="108" y="71"/>
                  </a:lnTo>
                  <a:lnTo>
                    <a:pt x="109" y="67"/>
                  </a:lnTo>
                  <a:lnTo>
                    <a:pt x="110" y="67"/>
                  </a:lnTo>
                  <a:lnTo>
                    <a:pt x="113" y="67"/>
                  </a:lnTo>
                  <a:lnTo>
                    <a:pt x="114" y="69"/>
                  </a:lnTo>
                  <a:lnTo>
                    <a:pt x="119" y="60"/>
                  </a:lnTo>
                  <a:lnTo>
                    <a:pt x="122" y="57"/>
                  </a:lnTo>
                  <a:lnTo>
                    <a:pt x="124" y="54"/>
                  </a:lnTo>
                  <a:lnTo>
                    <a:pt x="126" y="47"/>
                  </a:lnTo>
                  <a:lnTo>
                    <a:pt x="126" y="39"/>
                  </a:lnTo>
                  <a:lnTo>
                    <a:pt x="135" y="44"/>
                  </a:lnTo>
                  <a:lnTo>
                    <a:pt x="141" y="47"/>
                  </a:lnTo>
                  <a:lnTo>
                    <a:pt x="143" y="47"/>
                  </a:lnTo>
                  <a:lnTo>
                    <a:pt x="146" y="44"/>
                  </a:lnTo>
                  <a:lnTo>
                    <a:pt x="148" y="43"/>
                  </a:lnTo>
                  <a:lnTo>
                    <a:pt x="147" y="43"/>
                  </a:lnTo>
                  <a:lnTo>
                    <a:pt x="145" y="36"/>
                  </a:lnTo>
                  <a:lnTo>
                    <a:pt x="141" y="31"/>
                  </a:lnTo>
                  <a:lnTo>
                    <a:pt x="130" y="28"/>
                  </a:lnTo>
                  <a:lnTo>
                    <a:pt x="123" y="31"/>
                  </a:lnTo>
                  <a:lnTo>
                    <a:pt x="120" y="31"/>
                  </a:lnTo>
                  <a:lnTo>
                    <a:pt x="114" y="35"/>
                  </a:lnTo>
                  <a:lnTo>
                    <a:pt x="113" y="34"/>
                  </a:lnTo>
                  <a:lnTo>
                    <a:pt x="112" y="34"/>
                  </a:lnTo>
                  <a:lnTo>
                    <a:pt x="107" y="40"/>
                  </a:lnTo>
                  <a:lnTo>
                    <a:pt x="102" y="40"/>
                  </a:lnTo>
                  <a:lnTo>
                    <a:pt x="94" y="50"/>
                  </a:lnTo>
                  <a:lnTo>
                    <a:pt x="91" y="50"/>
                  </a:lnTo>
                  <a:lnTo>
                    <a:pt x="88" y="33"/>
                  </a:lnTo>
                  <a:lnTo>
                    <a:pt x="57" y="39"/>
                  </a:lnTo>
                  <a:lnTo>
                    <a:pt x="51" y="0"/>
                  </a:lnTo>
                  <a:lnTo>
                    <a:pt x="48" y="0"/>
                  </a:lnTo>
                  <a:lnTo>
                    <a:pt x="47" y="3"/>
                  </a:lnTo>
                  <a:lnTo>
                    <a:pt x="48" y="6"/>
                  </a:lnTo>
                  <a:lnTo>
                    <a:pt x="48" y="7"/>
                  </a:lnTo>
                  <a:lnTo>
                    <a:pt x="48" y="15"/>
                  </a:lnTo>
                  <a:lnTo>
                    <a:pt x="48" y="19"/>
                  </a:lnTo>
                  <a:lnTo>
                    <a:pt x="47" y="22"/>
                  </a:lnTo>
                  <a:lnTo>
                    <a:pt x="47" y="28"/>
                  </a:lnTo>
                  <a:lnTo>
                    <a:pt x="46" y="36"/>
                  </a:lnTo>
                  <a:lnTo>
                    <a:pt x="46" y="39"/>
                  </a:lnTo>
                  <a:lnTo>
                    <a:pt x="44" y="44"/>
                  </a:lnTo>
                  <a:lnTo>
                    <a:pt x="36" y="51"/>
                  </a:lnTo>
                  <a:lnTo>
                    <a:pt x="33" y="55"/>
                  </a:lnTo>
                  <a:lnTo>
                    <a:pt x="28" y="55"/>
                  </a:lnTo>
                  <a:lnTo>
                    <a:pt x="24" y="61"/>
                  </a:lnTo>
                  <a:lnTo>
                    <a:pt x="21" y="65"/>
                  </a:lnTo>
                  <a:lnTo>
                    <a:pt x="20" y="75"/>
                  </a:lnTo>
                  <a:lnTo>
                    <a:pt x="19" y="76"/>
                  </a:lnTo>
                  <a:lnTo>
                    <a:pt x="15" y="73"/>
                  </a:lnTo>
                  <a:lnTo>
                    <a:pt x="12" y="76"/>
                  </a:lnTo>
                  <a:lnTo>
                    <a:pt x="9" y="87"/>
                  </a:lnTo>
                  <a:lnTo>
                    <a:pt x="9" y="91"/>
                  </a:lnTo>
                  <a:lnTo>
                    <a:pt x="7" y="94"/>
                  </a:lnTo>
                  <a:lnTo>
                    <a:pt x="3" y="98"/>
                  </a:lnTo>
                  <a:lnTo>
                    <a:pt x="0" y="101"/>
                  </a:lnTo>
                  <a:lnTo>
                    <a:pt x="3" y="114"/>
                  </a:lnTo>
                  <a:lnTo>
                    <a:pt x="5" y="120"/>
                  </a:lnTo>
                  <a:lnTo>
                    <a:pt x="10" y="127"/>
                  </a:lnTo>
                  <a:lnTo>
                    <a:pt x="15" y="132"/>
                  </a:lnTo>
                  <a:lnTo>
                    <a:pt x="19" y="138"/>
                  </a:lnTo>
                  <a:lnTo>
                    <a:pt x="20" y="138"/>
                  </a:lnTo>
                  <a:lnTo>
                    <a:pt x="21" y="136"/>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0" name="Freeform 45"/>
            <p:cNvSpPr>
              <a:spLocks/>
            </p:cNvSpPr>
            <p:nvPr/>
          </p:nvSpPr>
          <p:spPr bwMode="auto">
            <a:xfrm>
              <a:off x="7045393" y="2498731"/>
              <a:ext cx="398000" cy="205746"/>
            </a:xfrm>
            <a:custGeom>
              <a:avLst/>
              <a:gdLst>
                <a:gd name="T0" fmla="*/ 207 w 236"/>
                <a:gd name="T1" fmla="*/ 91 h 122"/>
                <a:gd name="T2" fmla="*/ 214 w 236"/>
                <a:gd name="T3" fmla="*/ 88 h 122"/>
                <a:gd name="T4" fmla="*/ 220 w 236"/>
                <a:gd name="T5" fmla="*/ 74 h 122"/>
                <a:gd name="T6" fmla="*/ 235 w 236"/>
                <a:gd name="T7" fmla="*/ 64 h 122"/>
                <a:gd name="T8" fmla="*/ 232 w 236"/>
                <a:gd name="T9" fmla="*/ 54 h 122"/>
                <a:gd name="T10" fmla="*/ 222 w 236"/>
                <a:gd name="T11" fmla="*/ 42 h 122"/>
                <a:gd name="T12" fmla="*/ 217 w 236"/>
                <a:gd name="T13" fmla="*/ 23 h 122"/>
                <a:gd name="T14" fmla="*/ 215 w 236"/>
                <a:gd name="T15" fmla="*/ 22 h 122"/>
                <a:gd name="T16" fmla="*/ 207 w 236"/>
                <a:gd name="T17" fmla="*/ 13 h 122"/>
                <a:gd name="T18" fmla="*/ 203 w 236"/>
                <a:gd name="T19" fmla="*/ 11 h 122"/>
                <a:gd name="T20" fmla="*/ 199 w 236"/>
                <a:gd name="T21" fmla="*/ 15 h 122"/>
                <a:gd name="T22" fmla="*/ 192 w 236"/>
                <a:gd name="T23" fmla="*/ 17 h 122"/>
                <a:gd name="T24" fmla="*/ 184 w 236"/>
                <a:gd name="T25" fmla="*/ 13 h 122"/>
                <a:gd name="T26" fmla="*/ 181 w 236"/>
                <a:gd name="T27" fmla="*/ 16 h 122"/>
                <a:gd name="T28" fmla="*/ 178 w 236"/>
                <a:gd name="T29" fmla="*/ 18 h 122"/>
                <a:gd name="T30" fmla="*/ 174 w 236"/>
                <a:gd name="T31" fmla="*/ 15 h 122"/>
                <a:gd name="T32" fmla="*/ 166 w 236"/>
                <a:gd name="T33" fmla="*/ 13 h 122"/>
                <a:gd name="T34" fmla="*/ 163 w 236"/>
                <a:gd name="T35" fmla="*/ 7 h 122"/>
                <a:gd name="T36" fmla="*/ 154 w 236"/>
                <a:gd name="T37" fmla="*/ 0 h 122"/>
                <a:gd name="T38" fmla="*/ 148 w 236"/>
                <a:gd name="T39" fmla="*/ 3 h 122"/>
                <a:gd name="T40" fmla="*/ 141 w 236"/>
                <a:gd name="T41" fmla="*/ 2 h 122"/>
                <a:gd name="T42" fmla="*/ 144 w 236"/>
                <a:gd name="T43" fmla="*/ 7 h 122"/>
                <a:gd name="T44" fmla="*/ 144 w 236"/>
                <a:gd name="T45" fmla="*/ 15 h 122"/>
                <a:gd name="T46" fmla="*/ 138 w 236"/>
                <a:gd name="T47" fmla="*/ 17 h 122"/>
                <a:gd name="T48" fmla="*/ 126 w 236"/>
                <a:gd name="T49" fmla="*/ 20 h 122"/>
                <a:gd name="T50" fmla="*/ 125 w 236"/>
                <a:gd name="T51" fmla="*/ 23 h 122"/>
                <a:gd name="T52" fmla="*/ 124 w 236"/>
                <a:gd name="T53" fmla="*/ 29 h 122"/>
                <a:gd name="T54" fmla="*/ 120 w 236"/>
                <a:gd name="T55" fmla="*/ 37 h 122"/>
                <a:gd name="T56" fmla="*/ 115 w 236"/>
                <a:gd name="T57" fmla="*/ 39 h 122"/>
                <a:gd name="T58" fmla="*/ 112 w 236"/>
                <a:gd name="T59" fmla="*/ 47 h 122"/>
                <a:gd name="T60" fmla="*/ 104 w 236"/>
                <a:gd name="T61" fmla="*/ 52 h 122"/>
                <a:gd name="T62" fmla="*/ 100 w 236"/>
                <a:gd name="T63" fmla="*/ 48 h 122"/>
                <a:gd name="T64" fmla="*/ 97 w 236"/>
                <a:gd name="T65" fmla="*/ 44 h 122"/>
                <a:gd name="T66" fmla="*/ 93 w 236"/>
                <a:gd name="T67" fmla="*/ 51 h 122"/>
                <a:gd name="T68" fmla="*/ 92 w 236"/>
                <a:gd name="T69" fmla="*/ 58 h 122"/>
                <a:gd name="T70" fmla="*/ 86 w 236"/>
                <a:gd name="T71" fmla="*/ 55 h 122"/>
                <a:gd name="T72" fmla="*/ 80 w 236"/>
                <a:gd name="T73" fmla="*/ 56 h 122"/>
                <a:gd name="T74" fmla="*/ 76 w 236"/>
                <a:gd name="T75" fmla="*/ 61 h 122"/>
                <a:gd name="T76" fmla="*/ 71 w 236"/>
                <a:gd name="T77" fmla="*/ 60 h 122"/>
                <a:gd name="T78" fmla="*/ 63 w 236"/>
                <a:gd name="T79" fmla="*/ 57 h 122"/>
                <a:gd name="T80" fmla="*/ 57 w 236"/>
                <a:gd name="T81" fmla="*/ 61 h 122"/>
                <a:gd name="T82" fmla="*/ 49 w 236"/>
                <a:gd name="T83" fmla="*/ 66 h 122"/>
                <a:gd name="T84" fmla="*/ 43 w 236"/>
                <a:gd name="T85" fmla="*/ 67 h 122"/>
                <a:gd name="T86" fmla="*/ 43 w 236"/>
                <a:gd name="T87" fmla="*/ 72 h 122"/>
                <a:gd name="T88" fmla="*/ 44 w 236"/>
                <a:gd name="T89" fmla="*/ 78 h 122"/>
                <a:gd name="T90" fmla="*/ 36 w 236"/>
                <a:gd name="T91" fmla="*/ 81 h 122"/>
                <a:gd name="T92" fmla="*/ 33 w 236"/>
                <a:gd name="T93" fmla="*/ 88 h 122"/>
                <a:gd name="T94" fmla="*/ 33 w 236"/>
                <a:gd name="T95" fmla="*/ 94 h 122"/>
                <a:gd name="T96" fmla="*/ 27 w 236"/>
                <a:gd name="T97" fmla="*/ 94 h 122"/>
                <a:gd name="T98" fmla="*/ 19 w 236"/>
                <a:gd name="T99" fmla="*/ 89 h 122"/>
                <a:gd name="T100" fmla="*/ 14 w 236"/>
                <a:gd name="T101" fmla="*/ 93 h 122"/>
                <a:gd name="T102" fmla="*/ 10 w 236"/>
                <a:gd name="T103" fmla="*/ 97 h 122"/>
                <a:gd name="T104" fmla="*/ 14 w 236"/>
                <a:gd name="T105" fmla="*/ 102 h 122"/>
                <a:gd name="T106" fmla="*/ 14 w 236"/>
                <a:gd name="T107" fmla="*/ 107 h 122"/>
                <a:gd name="T108" fmla="*/ 12 w 236"/>
                <a:gd name="T109" fmla="*/ 115 h 122"/>
                <a:gd name="T110" fmla="*/ 7 w 236"/>
                <a:gd name="T111" fmla="*/ 116 h 122"/>
                <a:gd name="T112" fmla="*/ 5 w 236"/>
                <a:gd name="T113" fmla="*/ 117 h 122"/>
                <a:gd name="T114" fmla="*/ 0 w 236"/>
                <a:gd name="T115" fmla="*/ 117 h 122"/>
                <a:gd name="T116" fmla="*/ 0 w 236"/>
                <a:gd name="T117" fmla="*/ 121 h 122"/>
                <a:gd name="T118" fmla="*/ 2 w 236"/>
                <a:gd name="T119" fmla="*/ 121 h 122"/>
                <a:gd name="T120" fmla="*/ 50 w 236"/>
                <a:gd name="T121" fmla="*/ 111 h 122"/>
                <a:gd name="T122" fmla="*/ 192 w 236"/>
                <a:gd name="T123" fmla="*/ 100 h 122"/>
                <a:gd name="T124" fmla="*/ 202 w 236"/>
                <a:gd name="T125"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6" h="122">
                  <a:moveTo>
                    <a:pt x="202" y="94"/>
                  </a:moveTo>
                  <a:lnTo>
                    <a:pt x="207" y="91"/>
                  </a:lnTo>
                  <a:lnTo>
                    <a:pt x="210" y="89"/>
                  </a:lnTo>
                  <a:lnTo>
                    <a:pt x="214" y="88"/>
                  </a:lnTo>
                  <a:lnTo>
                    <a:pt x="217" y="79"/>
                  </a:lnTo>
                  <a:lnTo>
                    <a:pt x="220" y="74"/>
                  </a:lnTo>
                  <a:lnTo>
                    <a:pt x="231" y="70"/>
                  </a:lnTo>
                  <a:lnTo>
                    <a:pt x="235" y="64"/>
                  </a:lnTo>
                  <a:lnTo>
                    <a:pt x="236" y="60"/>
                  </a:lnTo>
                  <a:lnTo>
                    <a:pt x="232" y="54"/>
                  </a:lnTo>
                  <a:lnTo>
                    <a:pt x="227" y="49"/>
                  </a:lnTo>
                  <a:lnTo>
                    <a:pt x="222" y="42"/>
                  </a:lnTo>
                  <a:lnTo>
                    <a:pt x="220" y="36"/>
                  </a:lnTo>
                  <a:lnTo>
                    <a:pt x="217" y="23"/>
                  </a:lnTo>
                  <a:lnTo>
                    <a:pt x="218" y="22"/>
                  </a:lnTo>
                  <a:lnTo>
                    <a:pt x="215" y="22"/>
                  </a:lnTo>
                  <a:lnTo>
                    <a:pt x="211" y="18"/>
                  </a:lnTo>
                  <a:lnTo>
                    <a:pt x="207" y="13"/>
                  </a:lnTo>
                  <a:lnTo>
                    <a:pt x="204" y="10"/>
                  </a:lnTo>
                  <a:lnTo>
                    <a:pt x="203" y="11"/>
                  </a:lnTo>
                  <a:lnTo>
                    <a:pt x="201" y="12"/>
                  </a:lnTo>
                  <a:lnTo>
                    <a:pt x="199" y="15"/>
                  </a:lnTo>
                  <a:lnTo>
                    <a:pt x="198" y="16"/>
                  </a:lnTo>
                  <a:lnTo>
                    <a:pt x="192" y="17"/>
                  </a:lnTo>
                  <a:lnTo>
                    <a:pt x="187" y="15"/>
                  </a:lnTo>
                  <a:lnTo>
                    <a:pt x="184" y="13"/>
                  </a:lnTo>
                  <a:lnTo>
                    <a:pt x="183" y="14"/>
                  </a:lnTo>
                  <a:lnTo>
                    <a:pt x="181" y="16"/>
                  </a:lnTo>
                  <a:lnTo>
                    <a:pt x="181" y="17"/>
                  </a:lnTo>
                  <a:lnTo>
                    <a:pt x="178" y="18"/>
                  </a:lnTo>
                  <a:lnTo>
                    <a:pt x="176" y="16"/>
                  </a:lnTo>
                  <a:lnTo>
                    <a:pt x="174" y="15"/>
                  </a:lnTo>
                  <a:lnTo>
                    <a:pt x="171" y="14"/>
                  </a:lnTo>
                  <a:lnTo>
                    <a:pt x="166" y="13"/>
                  </a:lnTo>
                  <a:lnTo>
                    <a:pt x="165" y="11"/>
                  </a:lnTo>
                  <a:lnTo>
                    <a:pt x="163" y="7"/>
                  </a:lnTo>
                  <a:lnTo>
                    <a:pt x="159" y="4"/>
                  </a:lnTo>
                  <a:lnTo>
                    <a:pt x="154" y="0"/>
                  </a:lnTo>
                  <a:lnTo>
                    <a:pt x="153" y="1"/>
                  </a:lnTo>
                  <a:lnTo>
                    <a:pt x="148" y="3"/>
                  </a:lnTo>
                  <a:lnTo>
                    <a:pt x="143" y="1"/>
                  </a:lnTo>
                  <a:lnTo>
                    <a:pt x="141" y="2"/>
                  </a:lnTo>
                  <a:lnTo>
                    <a:pt x="142" y="6"/>
                  </a:lnTo>
                  <a:lnTo>
                    <a:pt x="144" y="7"/>
                  </a:lnTo>
                  <a:lnTo>
                    <a:pt x="143" y="9"/>
                  </a:lnTo>
                  <a:lnTo>
                    <a:pt x="144" y="15"/>
                  </a:lnTo>
                  <a:lnTo>
                    <a:pt x="142" y="17"/>
                  </a:lnTo>
                  <a:lnTo>
                    <a:pt x="138" y="17"/>
                  </a:lnTo>
                  <a:lnTo>
                    <a:pt x="134" y="19"/>
                  </a:lnTo>
                  <a:lnTo>
                    <a:pt x="126" y="20"/>
                  </a:lnTo>
                  <a:lnTo>
                    <a:pt x="125" y="21"/>
                  </a:lnTo>
                  <a:lnTo>
                    <a:pt x="125" y="23"/>
                  </a:lnTo>
                  <a:lnTo>
                    <a:pt x="124" y="25"/>
                  </a:lnTo>
                  <a:lnTo>
                    <a:pt x="124" y="29"/>
                  </a:lnTo>
                  <a:lnTo>
                    <a:pt x="122" y="33"/>
                  </a:lnTo>
                  <a:lnTo>
                    <a:pt x="120" y="37"/>
                  </a:lnTo>
                  <a:lnTo>
                    <a:pt x="118" y="39"/>
                  </a:lnTo>
                  <a:lnTo>
                    <a:pt x="115" y="39"/>
                  </a:lnTo>
                  <a:lnTo>
                    <a:pt x="112" y="44"/>
                  </a:lnTo>
                  <a:lnTo>
                    <a:pt x="112" y="47"/>
                  </a:lnTo>
                  <a:lnTo>
                    <a:pt x="110" y="51"/>
                  </a:lnTo>
                  <a:lnTo>
                    <a:pt x="104" y="52"/>
                  </a:lnTo>
                  <a:lnTo>
                    <a:pt x="103" y="51"/>
                  </a:lnTo>
                  <a:lnTo>
                    <a:pt x="100" y="48"/>
                  </a:lnTo>
                  <a:lnTo>
                    <a:pt x="99" y="44"/>
                  </a:lnTo>
                  <a:lnTo>
                    <a:pt x="97" y="44"/>
                  </a:lnTo>
                  <a:lnTo>
                    <a:pt x="96" y="48"/>
                  </a:lnTo>
                  <a:lnTo>
                    <a:pt x="93" y="51"/>
                  </a:lnTo>
                  <a:lnTo>
                    <a:pt x="93" y="55"/>
                  </a:lnTo>
                  <a:lnTo>
                    <a:pt x="92" y="58"/>
                  </a:lnTo>
                  <a:lnTo>
                    <a:pt x="88" y="57"/>
                  </a:lnTo>
                  <a:lnTo>
                    <a:pt x="86" y="55"/>
                  </a:lnTo>
                  <a:lnTo>
                    <a:pt x="82" y="55"/>
                  </a:lnTo>
                  <a:lnTo>
                    <a:pt x="80" y="56"/>
                  </a:lnTo>
                  <a:lnTo>
                    <a:pt x="76" y="57"/>
                  </a:lnTo>
                  <a:lnTo>
                    <a:pt x="76" y="61"/>
                  </a:lnTo>
                  <a:lnTo>
                    <a:pt x="75" y="62"/>
                  </a:lnTo>
                  <a:lnTo>
                    <a:pt x="71" y="60"/>
                  </a:lnTo>
                  <a:lnTo>
                    <a:pt x="68" y="57"/>
                  </a:lnTo>
                  <a:lnTo>
                    <a:pt x="63" y="57"/>
                  </a:lnTo>
                  <a:lnTo>
                    <a:pt x="60" y="57"/>
                  </a:lnTo>
                  <a:lnTo>
                    <a:pt x="57" y="61"/>
                  </a:lnTo>
                  <a:lnTo>
                    <a:pt x="49" y="61"/>
                  </a:lnTo>
                  <a:lnTo>
                    <a:pt x="49" y="66"/>
                  </a:lnTo>
                  <a:lnTo>
                    <a:pt x="46" y="66"/>
                  </a:lnTo>
                  <a:lnTo>
                    <a:pt x="43" y="67"/>
                  </a:lnTo>
                  <a:lnTo>
                    <a:pt x="43" y="71"/>
                  </a:lnTo>
                  <a:lnTo>
                    <a:pt x="43" y="72"/>
                  </a:lnTo>
                  <a:lnTo>
                    <a:pt x="43" y="75"/>
                  </a:lnTo>
                  <a:lnTo>
                    <a:pt x="44" y="78"/>
                  </a:lnTo>
                  <a:lnTo>
                    <a:pt x="42" y="79"/>
                  </a:lnTo>
                  <a:lnTo>
                    <a:pt x="36" y="81"/>
                  </a:lnTo>
                  <a:lnTo>
                    <a:pt x="33" y="83"/>
                  </a:lnTo>
                  <a:lnTo>
                    <a:pt x="33" y="88"/>
                  </a:lnTo>
                  <a:lnTo>
                    <a:pt x="35" y="93"/>
                  </a:lnTo>
                  <a:lnTo>
                    <a:pt x="33" y="94"/>
                  </a:lnTo>
                  <a:lnTo>
                    <a:pt x="30" y="94"/>
                  </a:lnTo>
                  <a:lnTo>
                    <a:pt x="27" y="94"/>
                  </a:lnTo>
                  <a:lnTo>
                    <a:pt x="23" y="91"/>
                  </a:lnTo>
                  <a:lnTo>
                    <a:pt x="19" y="89"/>
                  </a:lnTo>
                  <a:lnTo>
                    <a:pt x="17" y="90"/>
                  </a:lnTo>
                  <a:lnTo>
                    <a:pt x="14" y="93"/>
                  </a:lnTo>
                  <a:lnTo>
                    <a:pt x="11" y="94"/>
                  </a:lnTo>
                  <a:lnTo>
                    <a:pt x="10" y="97"/>
                  </a:lnTo>
                  <a:lnTo>
                    <a:pt x="10" y="100"/>
                  </a:lnTo>
                  <a:lnTo>
                    <a:pt x="14" y="102"/>
                  </a:lnTo>
                  <a:lnTo>
                    <a:pt x="14" y="104"/>
                  </a:lnTo>
                  <a:lnTo>
                    <a:pt x="14" y="107"/>
                  </a:lnTo>
                  <a:lnTo>
                    <a:pt x="14" y="112"/>
                  </a:lnTo>
                  <a:lnTo>
                    <a:pt x="12" y="115"/>
                  </a:lnTo>
                  <a:lnTo>
                    <a:pt x="10" y="116"/>
                  </a:lnTo>
                  <a:lnTo>
                    <a:pt x="7" y="116"/>
                  </a:lnTo>
                  <a:lnTo>
                    <a:pt x="5" y="117"/>
                  </a:lnTo>
                  <a:lnTo>
                    <a:pt x="5" y="117"/>
                  </a:lnTo>
                  <a:lnTo>
                    <a:pt x="4" y="117"/>
                  </a:lnTo>
                  <a:lnTo>
                    <a:pt x="0" y="117"/>
                  </a:lnTo>
                  <a:lnTo>
                    <a:pt x="0" y="118"/>
                  </a:lnTo>
                  <a:lnTo>
                    <a:pt x="0" y="121"/>
                  </a:lnTo>
                  <a:lnTo>
                    <a:pt x="0" y="122"/>
                  </a:lnTo>
                  <a:lnTo>
                    <a:pt x="2" y="121"/>
                  </a:lnTo>
                  <a:lnTo>
                    <a:pt x="52" y="120"/>
                  </a:lnTo>
                  <a:lnTo>
                    <a:pt x="50" y="111"/>
                  </a:lnTo>
                  <a:lnTo>
                    <a:pt x="143" y="105"/>
                  </a:lnTo>
                  <a:lnTo>
                    <a:pt x="192" y="100"/>
                  </a:lnTo>
                  <a:lnTo>
                    <a:pt x="198" y="97"/>
                  </a:lnTo>
                  <a:lnTo>
                    <a:pt x="202" y="94"/>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1" name="Freeform 46"/>
            <p:cNvSpPr>
              <a:spLocks/>
            </p:cNvSpPr>
            <p:nvPr/>
          </p:nvSpPr>
          <p:spPr bwMode="auto">
            <a:xfrm>
              <a:off x="6706417" y="2426214"/>
              <a:ext cx="362585" cy="315365"/>
            </a:xfrm>
            <a:custGeom>
              <a:avLst/>
              <a:gdLst>
                <a:gd name="T0" fmla="*/ 238 w 254"/>
                <a:gd name="T1" fmla="*/ 190 h 221"/>
                <a:gd name="T2" fmla="*/ 242 w 254"/>
                <a:gd name="T3" fmla="*/ 189 h 221"/>
                <a:gd name="T4" fmla="*/ 244 w 254"/>
                <a:gd name="T5" fmla="*/ 188 h 221"/>
                <a:gd name="T6" fmla="*/ 249 w 254"/>
                <a:gd name="T7" fmla="*/ 187 h 221"/>
                <a:gd name="T8" fmla="*/ 254 w 254"/>
                <a:gd name="T9" fmla="*/ 183 h 221"/>
                <a:gd name="T10" fmla="*/ 254 w 254"/>
                <a:gd name="T11" fmla="*/ 173 h 221"/>
                <a:gd name="T12" fmla="*/ 250 w 254"/>
                <a:gd name="T13" fmla="*/ 168 h 221"/>
                <a:gd name="T14" fmla="*/ 251 w 254"/>
                <a:gd name="T15" fmla="*/ 161 h 221"/>
                <a:gd name="T16" fmla="*/ 243 w 254"/>
                <a:gd name="T17" fmla="*/ 166 h 221"/>
                <a:gd name="T18" fmla="*/ 238 w 254"/>
                <a:gd name="T19" fmla="*/ 156 h 221"/>
                <a:gd name="T20" fmla="*/ 240 w 254"/>
                <a:gd name="T21" fmla="*/ 146 h 221"/>
                <a:gd name="T22" fmla="*/ 232 w 254"/>
                <a:gd name="T23" fmla="*/ 131 h 221"/>
                <a:gd name="T24" fmla="*/ 216 w 254"/>
                <a:gd name="T25" fmla="*/ 124 h 221"/>
                <a:gd name="T26" fmla="*/ 202 w 254"/>
                <a:gd name="T27" fmla="*/ 112 h 221"/>
                <a:gd name="T28" fmla="*/ 204 w 254"/>
                <a:gd name="T29" fmla="*/ 100 h 221"/>
                <a:gd name="T30" fmla="*/ 206 w 254"/>
                <a:gd name="T31" fmla="*/ 91 h 221"/>
                <a:gd name="T32" fmla="*/ 206 w 254"/>
                <a:gd name="T33" fmla="*/ 80 h 221"/>
                <a:gd name="T34" fmla="*/ 196 w 254"/>
                <a:gd name="T35" fmla="*/ 76 h 221"/>
                <a:gd name="T36" fmla="*/ 191 w 254"/>
                <a:gd name="T37" fmla="*/ 81 h 221"/>
                <a:gd name="T38" fmla="*/ 186 w 254"/>
                <a:gd name="T39" fmla="*/ 67 h 221"/>
                <a:gd name="T40" fmla="*/ 163 w 254"/>
                <a:gd name="T41" fmla="*/ 45 h 221"/>
                <a:gd name="T42" fmla="*/ 156 w 254"/>
                <a:gd name="T43" fmla="*/ 22 h 221"/>
                <a:gd name="T44" fmla="*/ 158 w 254"/>
                <a:gd name="T45" fmla="*/ 10 h 221"/>
                <a:gd name="T46" fmla="*/ 0 w 254"/>
                <a:gd name="T47" fmla="*/ 2 h 221"/>
                <a:gd name="T48" fmla="*/ 4 w 254"/>
                <a:gd name="T49" fmla="*/ 6 h 221"/>
                <a:gd name="T50" fmla="*/ 3 w 254"/>
                <a:gd name="T51" fmla="*/ 13 h 221"/>
                <a:gd name="T52" fmla="*/ 5 w 254"/>
                <a:gd name="T53" fmla="*/ 17 h 221"/>
                <a:gd name="T54" fmla="*/ 12 w 254"/>
                <a:gd name="T55" fmla="*/ 25 h 221"/>
                <a:gd name="T56" fmla="*/ 14 w 254"/>
                <a:gd name="T57" fmla="*/ 29 h 221"/>
                <a:gd name="T58" fmla="*/ 20 w 254"/>
                <a:gd name="T59" fmla="*/ 39 h 221"/>
                <a:gd name="T60" fmla="*/ 31 w 254"/>
                <a:gd name="T61" fmla="*/ 39 h 221"/>
                <a:gd name="T62" fmla="*/ 28 w 254"/>
                <a:gd name="T63" fmla="*/ 50 h 221"/>
                <a:gd name="T64" fmla="*/ 31 w 254"/>
                <a:gd name="T65" fmla="*/ 61 h 221"/>
                <a:gd name="T66" fmla="*/ 36 w 254"/>
                <a:gd name="T67" fmla="*/ 69 h 221"/>
                <a:gd name="T68" fmla="*/ 42 w 254"/>
                <a:gd name="T69" fmla="*/ 176 h 221"/>
                <a:gd name="T70" fmla="*/ 215 w 254"/>
                <a:gd name="T71" fmla="*/ 197 h 221"/>
                <a:gd name="T72" fmla="*/ 205 w 254"/>
                <a:gd name="T73" fmla="*/ 221 h 221"/>
                <a:gd name="T74" fmla="*/ 234 w 254"/>
                <a:gd name="T75" fmla="*/ 216 h 221"/>
                <a:gd name="T76" fmla="*/ 237 w 254"/>
                <a:gd name="T77" fmla="*/ 211 h 221"/>
                <a:gd name="T78" fmla="*/ 234 w 254"/>
                <a:gd name="T79" fmla="*/ 206 h 221"/>
                <a:gd name="T80" fmla="*/ 237 w 254"/>
                <a:gd name="T81" fmla="*/ 203 h 221"/>
                <a:gd name="T82" fmla="*/ 238 w 254"/>
                <a:gd name="T83" fmla="*/ 197 h 221"/>
                <a:gd name="T84" fmla="*/ 238 w 254"/>
                <a:gd name="T85"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 h="221">
                  <a:moveTo>
                    <a:pt x="238" y="193"/>
                  </a:moveTo>
                  <a:cubicBezTo>
                    <a:pt x="238" y="190"/>
                    <a:pt x="238" y="190"/>
                    <a:pt x="238" y="190"/>
                  </a:cubicBezTo>
                  <a:cubicBezTo>
                    <a:pt x="238" y="189"/>
                    <a:pt x="238" y="189"/>
                    <a:pt x="238" y="189"/>
                  </a:cubicBezTo>
                  <a:cubicBezTo>
                    <a:pt x="242" y="189"/>
                    <a:pt x="242" y="189"/>
                    <a:pt x="242" y="189"/>
                  </a:cubicBezTo>
                  <a:cubicBezTo>
                    <a:pt x="243" y="189"/>
                    <a:pt x="243" y="189"/>
                    <a:pt x="243" y="189"/>
                  </a:cubicBezTo>
                  <a:cubicBezTo>
                    <a:pt x="244" y="188"/>
                    <a:pt x="244" y="188"/>
                    <a:pt x="244" y="188"/>
                  </a:cubicBezTo>
                  <a:cubicBezTo>
                    <a:pt x="246" y="187"/>
                    <a:pt x="246" y="187"/>
                    <a:pt x="246" y="187"/>
                  </a:cubicBezTo>
                  <a:cubicBezTo>
                    <a:pt x="249" y="187"/>
                    <a:pt x="249" y="187"/>
                    <a:pt x="249" y="187"/>
                  </a:cubicBezTo>
                  <a:cubicBezTo>
                    <a:pt x="252" y="186"/>
                    <a:pt x="252" y="186"/>
                    <a:pt x="252" y="186"/>
                  </a:cubicBezTo>
                  <a:cubicBezTo>
                    <a:pt x="254" y="183"/>
                    <a:pt x="254" y="183"/>
                    <a:pt x="254" y="183"/>
                  </a:cubicBezTo>
                  <a:cubicBezTo>
                    <a:pt x="254" y="177"/>
                    <a:pt x="254" y="177"/>
                    <a:pt x="254" y="177"/>
                  </a:cubicBezTo>
                  <a:cubicBezTo>
                    <a:pt x="254" y="173"/>
                    <a:pt x="254" y="173"/>
                    <a:pt x="254" y="173"/>
                  </a:cubicBezTo>
                  <a:cubicBezTo>
                    <a:pt x="254" y="171"/>
                    <a:pt x="254" y="171"/>
                    <a:pt x="254" y="171"/>
                  </a:cubicBezTo>
                  <a:cubicBezTo>
                    <a:pt x="250" y="168"/>
                    <a:pt x="250" y="168"/>
                    <a:pt x="250" y="168"/>
                  </a:cubicBezTo>
                  <a:cubicBezTo>
                    <a:pt x="250" y="165"/>
                    <a:pt x="250" y="165"/>
                    <a:pt x="250" y="165"/>
                  </a:cubicBezTo>
                  <a:cubicBezTo>
                    <a:pt x="251" y="161"/>
                    <a:pt x="251" y="161"/>
                    <a:pt x="251" y="161"/>
                  </a:cubicBezTo>
                  <a:cubicBezTo>
                    <a:pt x="246" y="161"/>
                    <a:pt x="246" y="161"/>
                    <a:pt x="246" y="161"/>
                  </a:cubicBezTo>
                  <a:cubicBezTo>
                    <a:pt x="243" y="166"/>
                    <a:pt x="243" y="166"/>
                    <a:pt x="243" y="166"/>
                  </a:cubicBezTo>
                  <a:cubicBezTo>
                    <a:pt x="243" y="161"/>
                    <a:pt x="243" y="161"/>
                    <a:pt x="243" y="161"/>
                  </a:cubicBezTo>
                  <a:cubicBezTo>
                    <a:pt x="238" y="156"/>
                    <a:pt x="238" y="156"/>
                    <a:pt x="238" y="156"/>
                  </a:cubicBezTo>
                  <a:cubicBezTo>
                    <a:pt x="239" y="152"/>
                    <a:pt x="239" y="152"/>
                    <a:pt x="239" y="152"/>
                  </a:cubicBezTo>
                  <a:cubicBezTo>
                    <a:pt x="240" y="146"/>
                    <a:pt x="240" y="146"/>
                    <a:pt x="240" y="146"/>
                  </a:cubicBezTo>
                  <a:cubicBezTo>
                    <a:pt x="236" y="135"/>
                    <a:pt x="236" y="135"/>
                    <a:pt x="236" y="135"/>
                  </a:cubicBezTo>
                  <a:cubicBezTo>
                    <a:pt x="232" y="131"/>
                    <a:pt x="232" y="131"/>
                    <a:pt x="232" y="131"/>
                  </a:cubicBezTo>
                  <a:cubicBezTo>
                    <a:pt x="219" y="122"/>
                    <a:pt x="219" y="122"/>
                    <a:pt x="219" y="122"/>
                  </a:cubicBezTo>
                  <a:cubicBezTo>
                    <a:pt x="216" y="124"/>
                    <a:pt x="216" y="124"/>
                    <a:pt x="216" y="124"/>
                  </a:cubicBezTo>
                  <a:cubicBezTo>
                    <a:pt x="208" y="118"/>
                    <a:pt x="208" y="118"/>
                    <a:pt x="208" y="118"/>
                  </a:cubicBezTo>
                  <a:cubicBezTo>
                    <a:pt x="202" y="112"/>
                    <a:pt x="202" y="112"/>
                    <a:pt x="202" y="112"/>
                  </a:cubicBezTo>
                  <a:cubicBezTo>
                    <a:pt x="202" y="106"/>
                    <a:pt x="202" y="106"/>
                    <a:pt x="202" y="106"/>
                  </a:cubicBezTo>
                  <a:cubicBezTo>
                    <a:pt x="204" y="100"/>
                    <a:pt x="204" y="100"/>
                    <a:pt x="204" y="100"/>
                  </a:cubicBezTo>
                  <a:cubicBezTo>
                    <a:pt x="205" y="96"/>
                    <a:pt x="205" y="96"/>
                    <a:pt x="205" y="96"/>
                  </a:cubicBezTo>
                  <a:cubicBezTo>
                    <a:pt x="206" y="91"/>
                    <a:pt x="206" y="91"/>
                    <a:pt x="206" y="91"/>
                  </a:cubicBezTo>
                  <a:cubicBezTo>
                    <a:pt x="209" y="84"/>
                    <a:pt x="209" y="84"/>
                    <a:pt x="209" y="84"/>
                  </a:cubicBezTo>
                  <a:cubicBezTo>
                    <a:pt x="206" y="80"/>
                    <a:pt x="206" y="80"/>
                    <a:pt x="206" y="80"/>
                  </a:cubicBezTo>
                  <a:cubicBezTo>
                    <a:pt x="202" y="76"/>
                    <a:pt x="202" y="76"/>
                    <a:pt x="202" y="76"/>
                  </a:cubicBezTo>
                  <a:cubicBezTo>
                    <a:pt x="196" y="76"/>
                    <a:pt x="196" y="76"/>
                    <a:pt x="196" y="76"/>
                  </a:cubicBezTo>
                  <a:cubicBezTo>
                    <a:pt x="193" y="78"/>
                    <a:pt x="193" y="78"/>
                    <a:pt x="193" y="78"/>
                  </a:cubicBezTo>
                  <a:cubicBezTo>
                    <a:pt x="191" y="81"/>
                    <a:pt x="191" y="81"/>
                    <a:pt x="191" y="81"/>
                  </a:cubicBezTo>
                  <a:cubicBezTo>
                    <a:pt x="186" y="76"/>
                    <a:pt x="186" y="76"/>
                    <a:pt x="186" y="76"/>
                  </a:cubicBezTo>
                  <a:cubicBezTo>
                    <a:pt x="186" y="67"/>
                    <a:pt x="186" y="67"/>
                    <a:pt x="186" y="67"/>
                  </a:cubicBezTo>
                  <a:cubicBezTo>
                    <a:pt x="181" y="60"/>
                    <a:pt x="181" y="60"/>
                    <a:pt x="181" y="60"/>
                  </a:cubicBezTo>
                  <a:cubicBezTo>
                    <a:pt x="163" y="45"/>
                    <a:pt x="163" y="45"/>
                    <a:pt x="163" y="45"/>
                  </a:cubicBezTo>
                  <a:cubicBezTo>
                    <a:pt x="156" y="33"/>
                    <a:pt x="156" y="33"/>
                    <a:pt x="156" y="33"/>
                  </a:cubicBezTo>
                  <a:cubicBezTo>
                    <a:pt x="156" y="22"/>
                    <a:pt x="156" y="22"/>
                    <a:pt x="156" y="22"/>
                  </a:cubicBezTo>
                  <a:cubicBezTo>
                    <a:pt x="156" y="11"/>
                    <a:pt x="156" y="11"/>
                    <a:pt x="156" y="11"/>
                  </a:cubicBezTo>
                  <a:cubicBezTo>
                    <a:pt x="158" y="10"/>
                    <a:pt x="158" y="10"/>
                    <a:pt x="158" y="10"/>
                  </a:cubicBezTo>
                  <a:cubicBezTo>
                    <a:pt x="146" y="0"/>
                    <a:pt x="146" y="0"/>
                    <a:pt x="146" y="0"/>
                  </a:cubicBezTo>
                  <a:cubicBezTo>
                    <a:pt x="0" y="2"/>
                    <a:pt x="0" y="2"/>
                    <a:pt x="0" y="2"/>
                  </a:cubicBezTo>
                  <a:cubicBezTo>
                    <a:pt x="1" y="4"/>
                    <a:pt x="1" y="4"/>
                    <a:pt x="1" y="4"/>
                  </a:cubicBezTo>
                  <a:cubicBezTo>
                    <a:pt x="4" y="6"/>
                    <a:pt x="4" y="6"/>
                    <a:pt x="4" y="6"/>
                  </a:cubicBezTo>
                  <a:cubicBezTo>
                    <a:pt x="5" y="11"/>
                    <a:pt x="5" y="11"/>
                    <a:pt x="5" y="11"/>
                  </a:cubicBezTo>
                  <a:cubicBezTo>
                    <a:pt x="3" y="13"/>
                    <a:pt x="3" y="13"/>
                    <a:pt x="3" y="13"/>
                  </a:cubicBezTo>
                  <a:cubicBezTo>
                    <a:pt x="5" y="16"/>
                    <a:pt x="5" y="16"/>
                    <a:pt x="5" y="16"/>
                  </a:cubicBezTo>
                  <a:cubicBezTo>
                    <a:pt x="5" y="16"/>
                    <a:pt x="4" y="16"/>
                    <a:pt x="5" y="17"/>
                  </a:cubicBezTo>
                  <a:cubicBezTo>
                    <a:pt x="6" y="18"/>
                    <a:pt x="11" y="19"/>
                    <a:pt x="11" y="19"/>
                  </a:cubicBezTo>
                  <a:cubicBezTo>
                    <a:pt x="12" y="25"/>
                    <a:pt x="12" y="25"/>
                    <a:pt x="12" y="25"/>
                  </a:cubicBezTo>
                  <a:cubicBezTo>
                    <a:pt x="14" y="29"/>
                    <a:pt x="14" y="29"/>
                    <a:pt x="14" y="29"/>
                  </a:cubicBezTo>
                  <a:cubicBezTo>
                    <a:pt x="14" y="29"/>
                    <a:pt x="14" y="29"/>
                    <a:pt x="14" y="29"/>
                  </a:cubicBezTo>
                  <a:cubicBezTo>
                    <a:pt x="18" y="35"/>
                    <a:pt x="18" y="35"/>
                    <a:pt x="18" y="35"/>
                  </a:cubicBezTo>
                  <a:cubicBezTo>
                    <a:pt x="20" y="39"/>
                    <a:pt x="20" y="39"/>
                    <a:pt x="20" y="39"/>
                  </a:cubicBezTo>
                  <a:cubicBezTo>
                    <a:pt x="29" y="39"/>
                    <a:pt x="29" y="39"/>
                    <a:pt x="29" y="39"/>
                  </a:cubicBezTo>
                  <a:cubicBezTo>
                    <a:pt x="31" y="39"/>
                    <a:pt x="31" y="39"/>
                    <a:pt x="31" y="39"/>
                  </a:cubicBezTo>
                  <a:cubicBezTo>
                    <a:pt x="31" y="44"/>
                    <a:pt x="31" y="44"/>
                    <a:pt x="31" y="44"/>
                  </a:cubicBezTo>
                  <a:cubicBezTo>
                    <a:pt x="28" y="50"/>
                    <a:pt x="28" y="50"/>
                    <a:pt x="28" y="50"/>
                  </a:cubicBezTo>
                  <a:cubicBezTo>
                    <a:pt x="25" y="55"/>
                    <a:pt x="25" y="55"/>
                    <a:pt x="25" y="55"/>
                  </a:cubicBezTo>
                  <a:cubicBezTo>
                    <a:pt x="31" y="61"/>
                    <a:pt x="31" y="61"/>
                    <a:pt x="31" y="61"/>
                  </a:cubicBezTo>
                  <a:cubicBezTo>
                    <a:pt x="33" y="67"/>
                    <a:pt x="33" y="67"/>
                    <a:pt x="33" y="67"/>
                  </a:cubicBezTo>
                  <a:cubicBezTo>
                    <a:pt x="36" y="69"/>
                    <a:pt x="36" y="69"/>
                    <a:pt x="36" y="69"/>
                  </a:cubicBezTo>
                  <a:cubicBezTo>
                    <a:pt x="42" y="72"/>
                    <a:pt x="42" y="72"/>
                    <a:pt x="42" y="72"/>
                  </a:cubicBezTo>
                  <a:cubicBezTo>
                    <a:pt x="42" y="176"/>
                    <a:pt x="42" y="176"/>
                    <a:pt x="42" y="176"/>
                  </a:cubicBezTo>
                  <a:cubicBezTo>
                    <a:pt x="42" y="201"/>
                    <a:pt x="42" y="201"/>
                    <a:pt x="42" y="201"/>
                  </a:cubicBezTo>
                  <a:cubicBezTo>
                    <a:pt x="215" y="197"/>
                    <a:pt x="215" y="197"/>
                    <a:pt x="215" y="197"/>
                  </a:cubicBezTo>
                  <a:cubicBezTo>
                    <a:pt x="216" y="203"/>
                    <a:pt x="216" y="203"/>
                    <a:pt x="216" y="203"/>
                  </a:cubicBezTo>
                  <a:cubicBezTo>
                    <a:pt x="205" y="221"/>
                    <a:pt x="205" y="221"/>
                    <a:pt x="205" y="221"/>
                  </a:cubicBezTo>
                  <a:cubicBezTo>
                    <a:pt x="233" y="219"/>
                    <a:pt x="233" y="219"/>
                    <a:pt x="233" y="219"/>
                  </a:cubicBezTo>
                  <a:cubicBezTo>
                    <a:pt x="234" y="216"/>
                    <a:pt x="234" y="216"/>
                    <a:pt x="234" y="216"/>
                  </a:cubicBezTo>
                  <a:cubicBezTo>
                    <a:pt x="236" y="213"/>
                    <a:pt x="236" y="213"/>
                    <a:pt x="236" y="213"/>
                  </a:cubicBezTo>
                  <a:cubicBezTo>
                    <a:pt x="236" y="213"/>
                    <a:pt x="238" y="212"/>
                    <a:pt x="237" y="211"/>
                  </a:cubicBezTo>
                  <a:cubicBezTo>
                    <a:pt x="237" y="210"/>
                    <a:pt x="235" y="207"/>
                    <a:pt x="235" y="207"/>
                  </a:cubicBezTo>
                  <a:cubicBezTo>
                    <a:pt x="234" y="206"/>
                    <a:pt x="234" y="206"/>
                    <a:pt x="234" y="206"/>
                  </a:cubicBezTo>
                  <a:cubicBezTo>
                    <a:pt x="235" y="204"/>
                    <a:pt x="235" y="204"/>
                    <a:pt x="235" y="204"/>
                  </a:cubicBezTo>
                  <a:cubicBezTo>
                    <a:pt x="237" y="203"/>
                    <a:pt x="237" y="203"/>
                    <a:pt x="237" y="203"/>
                  </a:cubicBezTo>
                  <a:cubicBezTo>
                    <a:pt x="238" y="200"/>
                    <a:pt x="238" y="200"/>
                    <a:pt x="238" y="200"/>
                  </a:cubicBezTo>
                  <a:cubicBezTo>
                    <a:pt x="238" y="197"/>
                    <a:pt x="238" y="197"/>
                    <a:pt x="238" y="197"/>
                  </a:cubicBezTo>
                  <a:cubicBezTo>
                    <a:pt x="238" y="194"/>
                    <a:pt x="238" y="194"/>
                    <a:pt x="238" y="194"/>
                  </a:cubicBezTo>
                  <a:lnTo>
                    <a:pt x="238" y="193"/>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2" name="Freeform 47"/>
            <p:cNvSpPr>
              <a:spLocks/>
            </p:cNvSpPr>
            <p:nvPr/>
          </p:nvSpPr>
          <p:spPr bwMode="auto">
            <a:xfrm>
              <a:off x="6642332" y="1820781"/>
              <a:ext cx="350780" cy="408119"/>
            </a:xfrm>
            <a:custGeom>
              <a:avLst/>
              <a:gdLst>
                <a:gd name="T0" fmla="*/ 139 w 208"/>
                <a:gd name="T1" fmla="*/ 135 h 242"/>
                <a:gd name="T2" fmla="*/ 144 w 208"/>
                <a:gd name="T3" fmla="*/ 107 h 242"/>
                <a:gd name="T4" fmla="*/ 169 w 208"/>
                <a:gd name="T5" fmla="*/ 80 h 242"/>
                <a:gd name="T6" fmla="*/ 208 w 208"/>
                <a:gd name="T7" fmla="*/ 55 h 242"/>
                <a:gd name="T8" fmla="*/ 183 w 208"/>
                <a:gd name="T9" fmla="*/ 52 h 242"/>
                <a:gd name="T10" fmla="*/ 166 w 208"/>
                <a:gd name="T11" fmla="*/ 52 h 242"/>
                <a:gd name="T12" fmla="*/ 154 w 208"/>
                <a:gd name="T13" fmla="*/ 55 h 242"/>
                <a:gd name="T14" fmla="*/ 147 w 208"/>
                <a:gd name="T15" fmla="*/ 48 h 242"/>
                <a:gd name="T16" fmla="*/ 133 w 208"/>
                <a:gd name="T17" fmla="*/ 45 h 242"/>
                <a:gd name="T18" fmla="*/ 128 w 208"/>
                <a:gd name="T19" fmla="*/ 42 h 242"/>
                <a:gd name="T20" fmla="*/ 114 w 208"/>
                <a:gd name="T21" fmla="*/ 36 h 242"/>
                <a:gd name="T22" fmla="*/ 123 w 208"/>
                <a:gd name="T23" fmla="*/ 36 h 242"/>
                <a:gd name="T24" fmla="*/ 114 w 208"/>
                <a:gd name="T25" fmla="*/ 35 h 242"/>
                <a:gd name="T26" fmla="*/ 105 w 208"/>
                <a:gd name="T27" fmla="*/ 35 h 242"/>
                <a:gd name="T28" fmla="*/ 97 w 208"/>
                <a:gd name="T29" fmla="*/ 39 h 242"/>
                <a:gd name="T30" fmla="*/ 87 w 208"/>
                <a:gd name="T31" fmla="*/ 34 h 242"/>
                <a:gd name="T32" fmla="*/ 80 w 208"/>
                <a:gd name="T33" fmla="*/ 34 h 242"/>
                <a:gd name="T34" fmla="*/ 68 w 208"/>
                <a:gd name="T35" fmla="*/ 24 h 242"/>
                <a:gd name="T36" fmla="*/ 66 w 208"/>
                <a:gd name="T37" fmla="*/ 20 h 242"/>
                <a:gd name="T38" fmla="*/ 58 w 208"/>
                <a:gd name="T39" fmla="*/ 20 h 242"/>
                <a:gd name="T40" fmla="*/ 54 w 208"/>
                <a:gd name="T41" fmla="*/ 16 h 242"/>
                <a:gd name="T42" fmla="*/ 58 w 208"/>
                <a:gd name="T43" fmla="*/ 8 h 242"/>
                <a:gd name="T44" fmla="*/ 60 w 208"/>
                <a:gd name="T45" fmla="*/ 2 h 242"/>
                <a:gd name="T46" fmla="*/ 56 w 208"/>
                <a:gd name="T47" fmla="*/ 0 h 242"/>
                <a:gd name="T48" fmla="*/ 54 w 208"/>
                <a:gd name="T49" fmla="*/ 12 h 242"/>
                <a:gd name="T50" fmla="*/ 0 w 208"/>
                <a:gd name="T51" fmla="*/ 16 h 242"/>
                <a:gd name="T52" fmla="*/ 1 w 208"/>
                <a:gd name="T53" fmla="*/ 23 h 242"/>
                <a:gd name="T54" fmla="*/ 4 w 208"/>
                <a:gd name="T55" fmla="*/ 26 h 242"/>
                <a:gd name="T56" fmla="*/ 3 w 208"/>
                <a:gd name="T57" fmla="*/ 31 h 242"/>
                <a:gd name="T58" fmla="*/ 1 w 208"/>
                <a:gd name="T59" fmla="*/ 34 h 242"/>
                <a:gd name="T60" fmla="*/ 2 w 208"/>
                <a:gd name="T61" fmla="*/ 40 h 242"/>
                <a:gd name="T62" fmla="*/ 1 w 208"/>
                <a:gd name="T63" fmla="*/ 51 h 242"/>
                <a:gd name="T64" fmla="*/ 6 w 208"/>
                <a:gd name="T65" fmla="*/ 64 h 242"/>
                <a:gd name="T66" fmla="*/ 9 w 208"/>
                <a:gd name="T67" fmla="*/ 78 h 242"/>
                <a:gd name="T68" fmla="*/ 10 w 208"/>
                <a:gd name="T69" fmla="*/ 104 h 242"/>
                <a:gd name="T70" fmla="*/ 12 w 208"/>
                <a:gd name="T71" fmla="*/ 114 h 242"/>
                <a:gd name="T72" fmla="*/ 12 w 208"/>
                <a:gd name="T73" fmla="*/ 122 h 242"/>
                <a:gd name="T74" fmla="*/ 17 w 208"/>
                <a:gd name="T75" fmla="*/ 127 h 242"/>
                <a:gd name="T76" fmla="*/ 18 w 208"/>
                <a:gd name="T77" fmla="*/ 136 h 242"/>
                <a:gd name="T78" fmla="*/ 16 w 208"/>
                <a:gd name="T79" fmla="*/ 142 h 242"/>
                <a:gd name="T80" fmla="*/ 17 w 208"/>
                <a:gd name="T81" fmla="*/ 144 h 242"/>
                <a:gd name="T82" fmla="*/ 11 w 208"/>
                <a:gd name="T83" fmla="*/ 150 h 242"/>
                <a:gd name="T84" fmla="*/ 8 w 208"/>
                <a:gd name="T85" fmla="*/ 154 h 242"/>
                <a:gd name="T86" fmla="*/ 9 w 208"/>
                <a:gd name="T87" fmla="*/ 158 h 242"/>
                <a:gd name="T88" fmla="*/ 12 w 208"/>
                <a:gd name="T89" fmla="*/ 163 h 242"/>
                <a:gd name="T90" fmla="*/ 18 w 208"/>
                <a:gd name="T91" fmla="*/ 167 h 242"/>
                <a:gd name="T92" fmla="*/ 18 w 208"/>
                <a:gd name="T93" fmla="*/ 242 h 242"/>
                <a:gd name="T94" fmla="*/ 173 w 208"/>
                <a:gd name="T95" fmla="*/ 233 h 242"/>
                <a:gd name="T96" fmla="*/ 166 w 208"/>
                <a:gd name="T97" fmla="*/ 220 h 242"/>
                <a:gd name="T98" fmla="*/ 157 w 208"/>
                <a:gd name="T99" fmla="*/ 213 h 242"/>
                <a:gd name="T100" fmla="*/ 138 w 208"/>
                <a:gd name="T101" fmla="*/ 197 h 242"/>
                <a:gd name="T102" fmla="*/ 125 w 208"/>
                <a:gd name="T103" fmla="*/ 189 h 242"/>
                <a:gd name="T104" fmla="*/ 128 w 208"/>
                <a:gd name="T105" fmla="*/ 159 h 242"/>
                <a:gd name="T106" fmla="*/ 122 w 208"/>
                <a:gd name="T107" fmla="*/ 154 h 242"/>
                <a:gd name="T108" fmla="*/ 128 w 208"/>
                <a:gd name="T109" fmla="*/ 14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42">
                  <a:moveTo>
                    <a:pt x="128" y="141"/>
                  </a:moveTo>
                  <a:lnTo>
                    <a:pt x="139" y="135"/>
                  </a:lnTo>
                  <a:lnTo>
                    <a:pt x="139" y="111"/>
                  </a:lnTo>
                  <a:lnTo>
                    <a:pt x="144" y="107"/>
                  </a:lnTo>
                  <a:lnTo>
                    <a:pt x="161" y="91"/>
                  </a:lnTo>
                  <a:lnTo>
                    <a:pt x="169" y="80"/>
                  </a:lnTo>
                  <a:lnTo>
                    <a:pt x="185" y="69"/>
                  </a:lnTo>
                  <a:lnTo>
                    <a:pt x="208" y="55"/>
                  </a:lnTo>
                  <a:lnTo>
                    <a:pt x="200" y="53"/>
                  </a:lnTo>
                  <a:lnTo>
                    <a:pt x="183" y="52"/>
                  </a:lnTo>
                  <a:lnTo>
                    <a:pt x="169" y="49"/>
                  </a:lnTo>
                  <a:lnTo>
                    <a:pt x="166" y="52"/>
                  </a:lnTo>
                  <a:lnTo>
                    <a:pt x="162" y="55"/>
                  </a:lnTo>
                  <a:lnTo>
                    <a:pt x="154" y="55"/>
                  </a:lnTo>
                  <a:lnTo>
                    <a:pt x="151" y="51"/>
                  </a:lnTo>
                  <a:lnTo>
                    <a:pt x="147" y="48"/>
                  </a:lnTo>
                  <a:lnTo>
                    <a:pt x="136" y="45"/>
                  </a:lnTo>
                  <a:lnTo>
                    <a:pt x="133" y="45"/>
                  </a:lnTo>
                  <a:lnTo>
                    <a:pt x="129" y="43"/>
                  </a:lnTo>
                  <a:lnTo>
                    <a:pt x="128" y="42"/>
                  </a:lnTo>
                  <a:lnTo>
                    <a:pt x="119" y="41"/>
                  </a:lnTo>
                  <a:lnTo>
                    <a:pt x="114" y="36"/>
                  </a:lnTo>
                  <a:lnTo>
                    <a:pt x="120" y="39"/>
                  </a:lnTo>
                  <a:lnTo>
                    <a:pt x="123" y="36"/>
                  </a:lnTo>
                  <a:lnTo>
                    <a:pt x="119" y="35"/>
                  </a:lnTo>
                  <a:lnTo>
                    <a:pt x="114" y="35"/>
                  </a:lnTo>
                  <a:lnTo>
                    <a:pt x="109" y="35"/>
                  </a:lnTo>
                  <a:lnTo>
                    <a:pt x="105" y="35"/>
                  </a:lnTo>
                  <a:lnTo>
                    <a:pt x="100" y="35"/>
                  </a:lnTo>
                  <a:lnTo>
                    <a:pt x="97" y="39"/>
                  </a:lnTo>
                  <a:lnTo>
                    <a:pt x="93" y="39"/>
                  </a:lnTo>
                  <a:lnTo>
                    <a:pt x="87" y="34"/>
                  </a:lnTo>
                  <a:lnTo>
                    <a:pt x="84" y="34"/>
                  </a:lnTo>
                  <a:lnTo>
                    <a:pt x="80" y="34"/>
                  </a:lnTo>
                  <a:lnTo>
                    <a:pt x="73" y="32"/>
                  </a:lnTo>
                  <a:lnTo>
                    <a:pt x="68" y="24"/>
                  </a:lnTo>
                  <a:lnTo>
                    <a:pt x="68" y="24"/>
                  </a:lnTo>
                  <a:lnTo>
                    <a:pt x="66" y="20"/>
                  </a:lnTo>
                  <a:lnTo>
                    <a:pt x="62" y="20"/>
                  </a:lnTo>
                  <a:lnTo>
                    <a:pt x="58" y="20"/>
                  </a:lnTo>
                  <a:lnTo>
                    <a:pt x="55" y="20"/>
                  </a:lnTo>
                  <a:lnTo>
                    <a:pt x="54" y="16"/>
                  </a:lnTo>
                  <a:lnTo>
                    <a:pt x="57" y="12"/>
                  </a:lnTo>
                  <a:lnTo>
                    <a:pt x="58" y="8"/>
                  </a:lnTo>
                  <a:lnTo>
                    <a:pt x="62" y="5"/>
                  </a:lnTo>
                  <a:lnTo>
                    <a:pt x="60" y="2"/>
                  </a:lnTo>
                  <a:lnTo>
                    <a:pt x="60" y="2"/>
                  </a:lnTo>
                  <a:lnTo>
                    <a:pt x="56" y="0"/>
                  </a:lnTo>
                  <a:lnTo>
                    <a:pt x="56" y="10"/>
                  </a:lnTo>
                  <a:lnTo>
                    <a:pt x="54" y="12"/>
                  </a:lnTo>
                  <a:lnTo>
                    <a:pt x="52" y="16"/>
                  </a:lnTo>
                  <a:lnTo>
                    <a:pt x="0" y="16"/>
                  </a:lnTo>
                  <a:lnTo>
                    <a:pt x="1" y="20"/>
                  </a:lnTo>
                  <a:lnTo>
                    <a:pt x="1" y="23"/>
                  </a:lnTo>
                  <a:lnTo>
                    <a:pt x="1" y="24"/>
                  </a:lnTo>
                  <a:lnTo>
                    <a:pt x="4" y="26"/>
                  </a:lnTo>
                  <a:lnTo>
                    <a:pt x="4" y="30"/>
                  </a:lnTo>
                  <a:lnTo>
                    <a:pt x="3" y="31"/>
                  </a:lnTo>
                  <a:lnTo>
                    <a:pt x="1" y="33"/>
                  </a:lnTo>
                  <a:lnTo>
                    <a:pt x="1" y="34"/>
                  </a:lnTo>
                  <a:lnTo>
                    <a:pt x="1" y="38"/>
                  </a:lnTo>
                  <a:lnTo>
                    <a:pt x="2" y="40"/>
                  </a:lnTo>
                  <a:lnTo>
                    <a:pt x="3" y="45"/>
                  </a:lnTo>
                  <a:lnTo>
                    <a:pt x="1" y="51"/>
                  </a:lnTo>
                  <a:lnTo>
                    <a:pt x="3" y="56"/>
                  </a:lnTo>
                  <a:lnTo>
                    <a:pt x="6" y="64"/>
                  </a:lnTo>
                  <a:lnTo>
                    <a:pt x="9" y="70"/>
                  </a:lnTo>
                  <a:lnTo>
                    <a:pt x="9" y="78"/>
                  </a:lnTo>
                  <a:lnTo>
                    <a:pt x="10" y="92"/>
                  </a:lnTo>
                  <a:lnTo>
                    <a:pt x="10" y="104"/>
                  </a:lnTo>
                  <a:lnTo>
                    <a:pt x="10" y="112"/>
                  </a:lnTo>
                  <a:lnTo>
                    <a:pt x="12" y="114"/>
                  </a:lnTo>
                  <a:lnTo>
                    <a:pt x="12" y="116"/>
                  </a:lnTo>
                  <a:lnTo>
                    <a:pt x="12" y="122"/>
                  </a:lnTo>
                  <a:lnTo>
                    <a:pt x="15" y="124"/>
                  </a:lnTo>
                  <a:lnTo>
                    <a:pt x="17" y="127"/>
                  </a:lnTo>
                  <a:lnTo>
                    <a:pt x="18" y="132"/>
                  </a:lnTo>
                  <a:lnTo>
                    <a:pt x="18" y="136"/>
                  </a:lnTo>
                  <a:lnTo>
                    <a:pt x="18" y="141"/>
                  </a:lnTo>
                  <a:lnTo>
                    <a:pt x="16" y="142"/>
                  </a:lnTo>
                  <a:lnTo>
                    <a:pt x="16" y="142"/>
                  </a:lnTo>
                  <a:lnTo>
                    <a:pt x="17" y="144"/>
                  </a:lnTo>
                  <a:lnTo>
                    <a:pt x="13" y="147"/>
                  </a:lnTo>
                  <a:lnTo>
                    <a:pt x="11" y="150"/>
                  </a:lnTo>
                  <a:lnTo>
                    <a:pt x="8" y="152"/>
                  </a:lnTo>
                  <a:lnTo>
                    <a:pt x="8" y="154"/>
                  </a:lnTo>
                  <a:lnTo>
                    <a:pt x="8" y="156"/>
                  </a:lnTo>
                  <a:lnTo>
                    <a:pt x="9" y="158"/>
                  </a:lnTo>
                  <a:lnTo>
                    <a:pt x="12" y="160"/>
                  </a:lnTo>
                  <a:lnTo>
                    <a:pt x="12" y="163"/>
                  </a:lnTo>
                  <a:lnTo>
                    <a:pt x="17" y="164"/>
                  </a:lnTo>
                  <a:lnTo>
                    <a:pt x="18" y="167"/>
                  </a:lnTo>
                  <a:lnTo>
                    <a:pt x="21" y="169"/>
                  </a:lnTo>
                  <a:lnTo>
                    <a:pt x="18" y="242"/>
                  </a:lnTo>
                  <a:lnTo>
                    <a:pt x="172" y="239"/>
                  </a:lnTo>
                  <a:lnTo>
                    <a:pt x="173" y="233"/>
                  </a:lnTo>
                  <a:lnTo>
                    <a:pt x="172" y="227"/>
                  </a:lnTo>
                  <a:lnTo>
                    <a:pt x="166" y="220"/>
                  </a:lnTo>
                  <a:lnTo>
                    <a:pt x="160" y="216"/>
                  </a:lnTo>
                  <a:lnTo>
                    <a:pt x="157" y="213"/>
                  </a:lnTo>
                  <a:lnTo>
                    <a:pt x="150" y="204"/>
                  </a:lnTo>
                  <a:lnTo>
                    <a:pt x="138" y="197"/>
                  </a:lnTo>
                  <a:lnTo>
                    <a:pt x="130" y="193"/>
                  </a:lnTo>
                  <a:lnTo>
                    <a:pt x="125" y="189"/>
                  </a:lnTo>
                  <a:lnTo>
                    <a:pt x="126" y="174"/>
                  </a:lnTo>
                  <a:lnTo>
                    <a:pt x="128" y="159"/>
                  </a:lnTo>
                  <a:lnTo>
                    <a:pt x="126" y="159"/>
                  </a:lnTo>
                  <a:lnTo>
                    <a:pt x="122" y="154"/>
                  </a:lnTo>
                  <a:lnTo>
                    <a:pt x="126" y="145"/>
                  </a:lnTo>
                  <a:lnTo>
                    <a:pt x="128" y="141"/>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3" name="Line 48"/>
            <p:cNvSpPr>
              <a:spLocks noChangeShapeType="1"/>
            </p:cNvSpPr>
            <p:nvPr/>
          </p:nvSpPr>
          <p:spPr bwMode="auto">
            <a:xfrm>
              <a:off x="6881808" y="2014722"/>
              <a:ext cx="0" cy="0"/>
            </a:xfrm>
            <a:prstGeom prst="line">
              <a:avLst/>
            </a:prstGeom>
            <a:grpFill/>
            <a:ln w="6350">
              <a:solidFill>
                <a:schemeClr val="bg1"/>
              </a:solidFill>
              <a:round/>
              <a:headEnd/>
              <a:tailEnd/>
            </a:ln>
            <a:extLst/>
          </p:spPr>
          <p:txBody>
            <a:bodyPr/>
            <a:lstStyle/>
            <a:p>
              <a:pPr defTabSz="1828272">
                <a:defRPr/>
              </a:pPr>
              <a:endParaRPr lang="en-US"/>
            </a:p>
          </p:txBody>
        </p:sp>
        <p:sp>
          <p:nvSpPr>
            <p:cNvPr id="54" name="Line 49"/>
            <p:cNvSpPr>
              <a:spLocks noChangeShapeType="1"/>
            </p:cNvSpPr>
            <p:nvPr/>
          </p:nvSpPr>
          <p:spPr bwMode="auto">
            <a:xfrm>
              <a:off x="6881808" y="2014722"/>
              <a:ext cx="0" cy="0"/>
            </a:xfrm>
            <a:prstGeom prst="line">
              <a:avLst/>
            </a:prstGeom>
            <a:grpFill/>
            <a:ln w="6350" cap="flat">
              <a:solidFill>
                <a:schemeClr val="bg1"/>
              </a:solidFill>
              <a:prstDash val="solid"/>
              <a:miter lim="800000"/>
              <a:headEnd/>
              <a:tailEnd/>
            </a:ln>
            <a:extLst/>
          </p:spPr>
          <p:txBody>
            <a:bodyPr/>
            <a:lstStyle/>
            <a:p>
              <a:pPr defTabSz="1828272">
                <a:defRPr/>
              </a:pPr>
              <a:endParaRPr lang="en-US"/>
            </a:p>
          </p:txBody>
        </p:sp>
        <p:sp>
          <p:nvSpPr>
            <p:cNvPr id="55" name="Freeform 50"/>
            <p:cNvSpPr>
              <a:spLocks/>
            </p:cNvSpPr>
            <p:nvPr/>
          </p:nvSpPr>
          <p:spPr bwMode="auto">
            <a:xfrm>
              <a:off x="6964444" y="1940519"/>
              <a:ext cx="409805" cy="386196"/>
            </a:xfrm>
            <a:custGeom>
              <a:avLst/>
              <a:gdLst>
                <a:gd name="T0" fmla="*/ 12 w 287"/>
                <a:gd name="T1" fmla="*/ 44 h 270"/>
                <a:gd name="T2" fmla="*/ 29 w 287"/>
                <a:gd name="T3" fmla="*/ 36 h 270"/>
                <a:gd name="T4" fmla="*/ 52 w 287"/>
                <a:gd name="T5" fmla="*/ 17 h 270"/>
                <a:gd name="T6" fmla="*/ 77 w 287"/>
                <a:gd name="T7" fmla="*/ 0 h 270"/>
                <a:gd name="T8" fmla="*/ 75 w 287"/>
                <a:gd name="T9" fmla="*/ 6 h 270"/>
                <a:gd name="T10" fmla="*/ 65 w 287"/>
                <a:gd name="T11" fmla="*/ 19 h 270"/>
                <a:gd name="T12" fmla="*/ 67 w 287"/>
                <a:gd name="T13" fmla="*/ 29 h 270"/>
                <a:gd name="T14" fmla="*/ 77 w 287"/>
                <a:gd name="T15" fmla="*/ 28 h 270"/>
                <a:gd name="T16" fmla="*/ 111 w 287"/>
                <a:gd name="T17" fmla="*/ 45 h 270"/>
                <a:gd name="T18" fmla="*/ 135 w 287"/>
                <a:gd name="T19" fmla="*/ 39 h 270"/>
                <a:gd name="T20" fmla="*/ 169 w 287"/>
                <a:gd name="T21" fmla="*/ 28 h 270"/>
                <a:gd name="T22" fmla="*/ 198 w 287"/>
                <a:gd name="T23" fmla="*/ 38 h 270"/>
                <a:gd name="T24" fmla="*/ 217 w 287"/>
                <a:gd name="T25" fmla="*/ 55 h 270"/>
                <a:gd name="T26" fmla="*/ 232 w 287"/>
                <a:gd name="T27" fmla="*/ 56 h 270"/>
                <a:gd name="T28" fmla="*/ 219 w 287"/>
                <a:gd name="T29" fmla="*/ 62 h 270"/>
                <a:gd name="T30" fmla="*/ 193 w 287"/>
                <a:gd name="T31" fmla="*/ 64 h 270"/>
                <a:gd name="T32" fmla="*/ 201 w 287"/>
                <a:gd name="T33" fmla="*/ 74 h 270"/>
                <a:gd name="T34" fmla="*/ 204 w 287"/>
                <a:gd name="T35" fmla="*/ 75 h 270"/>
                <a:gd name="T36" fmla="*/ 234 w 287"/>
                <a:gd name="T37" fmla="*/ 88 h 270"/>
                <a:gd name="T38" fmla="*/ 246 w 287"/>
                <a:gd name="T39" fmla="*/ 109 h 270"/>
                <a:gd name="T40" fmla="*/ 245 w 287"/>
                <a:gd name="T41" fmla="*/ 141 h 270"/>
                <a:gd name="T42" fmla="*/ 233 w 287"/>
                <a:gd name="T43" fmla="*/ 168 h 270"/>
                <a:gd name="T44" fmla="*/ 246 w 287"/>
                <a:gd name="T45" fmla="*/ 166 h 270"/>
                <a:gd name="T46" fmla="*/ 255 w 287"/>
                <a:gd name="T47" fmla="*/ 153 h 270"/>
                <a:gd name="T48" fmla="*/ 275 w 287"/>
                <a:gd name="T49" fmla="*/ 154 h 270"/>
                <a:gd name="T50" fmla="*/ 287 w 287"/>
                <a:gd name="T51" fmla="*/ 197 h 270"/>
                <a:gd name="T52" fmla="*/ 275 w 287"/>
                <a:gd name="T53" fmla="*/ 220 h 270"/>
                <a:gd name="T54" fmla="*/ 266 w 287"/>
                <a:gd name="T55" fmla="*/ 249 h 270"/>
                <a:gd name="T56" fmla="*/ 141 w 287"/>
                <a:gd name="T57" fmla="*/ 270 h 270"/>
                <a:gd name="T58" fmla="*/ 158 w 287"/>
                <a:gd name="T59" fmla="*/ 235 h 270"/>
                <a:gd name="T60" fmla="*/ 145 w 287"/>
                <a:gd name="T61" fmla="*/ 191 h 270"/>
                <a:gd name="T62" fmla="*/ 144 w 287"/>
                <a:gd name="T63" fmla="*/ 165 h 270"/>
                <a:gd name="T64" fmla="*/ 148 w 287"/>
                <a:gd name="T65" fmla="*/ 147 h 270"/>
                <a:gd name="T66" fmla="*/ 153 w 287"/>
                <a:gd name="T67" fmla="*/ 122 h 270"/>
                <a:gd name="T68" fmla="*/ 166 w 287"/>
                <a:gd name="T69" fmla="*/ 106 h 270"/>
                <a:gd name="T70" fmla="*/ 169 w 287"/>
                <a:gd name="T71" fmla="*/ 122 h 270"/>
                <a:gd name="T72" fmla="*/ 175 w 287"/>
                <a:gd name="T73" fmla="*/ 111 h 270"/>
                <a:gd name="T74" fmla="*/ 180 w 287"/>
                <a:gd name="T75" fmla="*/ 94 h 270"/>
                <a:gd name="T76" fmla="*/ 184 w 287"/>
                <a:gd name="T77" fmla="*/ 81 h 270"/>
                <a:gd name="T78" fmla="*/ 189 w 287"/>
                <a:gd name="T79" fmla="*/ 74 h 270"/>
                <a:gd name="T80" fmla="*/ 187 w 287"/>
                <a:gd name="T81" fmla="*/ 65 h 270"/>
                <a:gd name="T82" fmla="*/ 159 w 287"/>
                <a:gd name="T83" fmla="*/ 68 h 270"/>
                <a:gd name="T84" fmla="*/ 129 w 287"/>
                <a:gd name="T85" fmla="*/ 85 h 270"/>
                <a:gd name="T86" fmla="*/ 127 w 287"/>
                <a:gd name="T87" fmla="*/ 76 h 270"/>
                <a:gd name="T88" fmla="*/ 118 w 287"/>
                <a:gd name="T89" fmla="*/ 75 h 270"/>
                <a:gd name="T90" fmla="*/ 107 w 287"/>
                <a:gd name="T91" fmla="*/ 101 h 270"/>
                <a:gd name="T92" fmla="*/ 95 w 287"/>
                <a:gd name="T93" fmla="*/ 100 h 270"/>
                <a:gd name="T94" fmla="*/ 84 w 287"/>
                <a:gd name="T95" fmla="*/ 81 h 270"/>
                <a:gd name="T96" fmla="*/ 58 w 287"/>
                <a:gd name="T97" fmla="*/ 74 h 270"/>
                <a:gd name="T98" fmla="*/ 29 w 287"/>
                <a:gd name="T99" fmla="*/ 65 h 270"/>
                <a:gd name="T100" fmla="*/ 9 w 287"/>
                <a:gd name="T101" fmla="*/ 57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70">
                  <a:moveTo>
                    <a:pt x="0" y="51"/>
                  </a:moveTo>
                  <a:cubicBezTo>
                    <a:pt x="2" y="49"/>
                    <a:pt x="2" y="49"/>
                    <a:pt x="2" y="49"/>
                  </a:cubicBezTo>
                  <a:cubicBezTo>
                    <a:pt x="6" y="49"/>
                    <a:pt x="6" y="49"/>
                    <a:pt x="6" y="49"/>
                  </a:cubicBezTo>
                  <a:cubicBezTo>
                    <a:pt x="11" y="46"/>
                    <a:pt x="11" y="46"/>
                    <a:pt x="11" y="46"/>
                  </a:cubicBezTo>
                  <a:cubicBezTo>
                    <a:pt x="12" y="44"/>
                    <a:pt x="12" y="44"/>
                    <a:pt x="12" y="44"/>
                  </a:cubicBezTo>
                  <a:cubicBezTo>
                    <a:pt x="14" y="40"/>
                    <a:pt x="14" y="40"/>
                    <a:pt x="14" y="40"/>
                  </a:cubicBezTo>
                  <a:cubicBezTo>
                    <a:pt x="17" y="37"/>
                    <a:pt x="17" y="37"/>
                    <a:pt x="17" y="37"/>
                  </a:cubicBezTo>
                  <a:cubicBezTo>
                    <a:pt x="20" y="36"/>
                    <a:pt x="20" y="36"/>
                    <a:pt x="20" y="36"/>
                  </a:cubicBezTo>
                  <a:cubicBezTo>
                    <a:pt x="23" y="36"/>
                    <a:pt x="23" y="36"/>
                    <a:pt x="23" y="36"/>
                  </a:cubicBezTo>
                  <a:cubicBezTo>
                    <a:pt x="29" y="36"/>
                    <a:pt x="29" y="36"/>
                    <a:pt x="29" y="36"/>
                  </a:cubicBezTo>
                  <a:cubicBezTo>
                    <a:pt x="32" y="34"/>
                    <a:pt x="32" y="34"/>
                    <a:pt x="32" y="34"/>
                  </a:cubicBezTo>
                  <a:cubicBezTo>
                    <a:pt x="42" y="27"/>
                    <a:pt x="42" y="27"/>
                    <a:pt x="42" y="27"/>
                  </a:cubicBezTo>
                  <a:cubicBezTo>
                    <a:pt x="45" y="26"/>
                    <a:pt x="45" y="26"/>
                    <a:pt x="45" y="26"/>
                  </a:cubicBezTo>
                  <a:cubicBezTo>
                    <a:pt x="49" y="22"/>
                    <a:pt x="49" y="22"/>
                    <a:pt x="49" y="22"/>
                  </a:cubicBezTo>
                  <a:cubicBezTo>
                    <a:pt x="52" y="17"/>
                    <a:pt x="52" y="17"/>
                    <a:pt x="52" y="17"/>
                  </a:cubicBezTo>
                  <a:cubicBezTo>
                    <a:pt x="56" y="14"/>
                    <a:pt x="56" y="14"/>
                    <a:pt x="56" y="14"/>
                  </a:cubicBezTo>
                  <a:cubicBezTo>
                    <a:pt x="61" y="9"/>
                    <a:pt x="61" y="9"/>
                    <a:pt x="61" y="9"/>
                  </a:cubicBezTo>
                  <a:cubicBezTo>
                    <a:pt x="65" y="4"/>
                    <a:pt x="65" y="4"/>
                    <a:pt x="65" y="4"/>
                  </a:cubicBezTo>
                  <a:cubicBezTo>
                    <a:pt x="70" y="1"/>
                    <a:pt x="70" y="1"/>
                    <a:pt x="70" y="1"/>
                  </a:cubicBezTo>
                  <a:cubicBezTo>
                    <a:pt x="77" y="0"/>
                    <a:pt x="77" y="0"/>
                    <a:pt x="77" y="0"/>
                  </a:cubicBezTo>
                  <a:cubicBezTo>
                    <a:pt x="80" y="0"/>
                    <a:pt x="80" y="0"/>
                    <a:pt x="80" y="0"/>
                  </a:cubicBezTo>
                  <a:cubicBezTo>
                    <a:pt x="85" y="2"/>
                    <a:pt x="85" y="2"/>
                    <a:pt x="85" y="2"/>
                  </a:cubicBezTo>
                  <a:cubicBezTo>
                    <a:pt x="83" y="3"/>
                    <a:pt x="83" y="3"/>
                    <a:pt x="83" y="3"/>
                  </a:cubicBezTo>
                  <a:cubicBezTo>
                    <a:pt x="79" y="5"/>
                    <a:pt x="79" y="5"/>
                    <a:pt x="79" y="5"/>
                  </a:cubicBezTo>
                  <a:cubicBezTo>
                    <a:pt x="75" y="6"/>
                    <a:pt x="75" y="6"/>
                    <a:pt x="75" y="6"/>
                  </a:cubicBezTo>
                  <a:cubicBezTo>
                    <a:pt x="76" y="8"/>
                    <a:pt x="76" y="8"/>
                    <a:pt x="76" y="8"/>
                  </a:cubicBezTo>
                  <a:cubicBezTo>
                    <a:pt x="70" y="14"/>
                    <a:pt x="70" y="14"/>
                    <a:pt x="70" y="14"/>
                  </a:cubicBezTo>
                  <a:cubicBezTo>
                    <a:pt x="70" y="14"/>
                    <a:pt x="68" y="14"/>
                    <a:pt x="68" y="15"/>
                  </a:cubicBezTo>
                  <a:cubicBezTo>
                    <a:pt x="68" y="16"/>
                    <a:pt x="65" y="23"/>
                    <a:pt x="65" y="23"/>
                  </a:cubicBezTo>
                  <a:cubicBezTo>
                    <a:pt x="65" y="19"/>
                    <a:pt x="65" y="19"/>
                    <a:pt x="65" y="19"/>
                  </a:cubicBezTo>
                  <a:cubicBezTo>
                    <a:pt x="63" y="17"/>
                    <a:pt x="63" y="17"/>
                    <a:pt x="63" y="17"/>
                  </a:cubicBezTo>
                  <a:cubicBezTo>
                    <a:pt x="62" y="27"/>
                    <a:pt x="62" y="27"/>
                    <a:pt x="62" y="27"/>
                  </a:cubicBezTo>
                  <a:cubicBezTo>
                    <a:pt x="62" y="33"/>
                    <a:pt x="62" y="33"/>
                    <a:pt x="62" y="33"/>
                  </a:cubicBezTo>
                  <a:cubicBezTo>
                    <a:pt x="65" y="31"/>
                    <a:pt x="65" y="31"/>
                    <a:pt x="65" y="31"/>
                  </a:cubicBezTo>
                  <a:cubicBezTo>
                    <a:pt x="67" y="29"/>
                    <a:pt x="67" y="29"/>
                    <a:pt x="67" y="29"/>
                  </a:cubicBezTo>
                  <a:cubicBezTo>
                    <a:pt x="68" y="29"/>
                    <a:pt x="68" y="29"/>
                    <a:pt x="68" y="29"/>
                  </a:cubicBezTo>
                  <a:cubicBezTo>
                    <a:pt x="69" y="31"/>
                    <a:pt x="69" y="31"/>
                    <a:pt x="69" y="31"/>
                  </a:cubicBezTo>
                  <a:cubicBezTo>
                    <a:pt x="72" y="31"/>
                    <a:pt x="72" y="31"/>
                    <a:pt x="72" y="31"/>
                  </a:cubicBezTo>
                  <a:cubicBezTo>
                    <a:pt x="74" y="30"/>
                    <a:pt x="74" y="30"/>
                    <a:pt x="74" y="30"/>
                  </a:cubicBezTo>
                  <a:cubicBezTo>
                    <a:pt x="77" y="28"/>
                    <a:pt x="77" y="28"/>
                    <a:pt x="77" y="28"/>
                  </a:cubicBezTo>
                  <a:cubicBezTo>
                    <a:pt x="82" y="29"/>
                    <a:pt x="82" y="29"/>
                    <a:pt x="82" y="29"/>
                  </a:cubicBezTo>
                  <a:cubicBezTo>
                    <a:pt x="92" y="34"/>
                    <a:pt x="92" y="34"/>
                    <a:pt x="92" y="34"/>
                  </a:cubicBezTo>
                  <a:cubicBezTo>
                    <a:pt x="98" y="41"/>
                    <a:pt x="98" y="41"/>
                    <a:pt x="98" y="41"/>
                  </a:cubicBezTo>
                  <a:cubicBezTo>
                    <a:pt x="102" y="44"/>
                    <a:pt x="102" y="44"/>
                    <a:pt x="102" y="44"/>
                  </a:cubicBezTo>
                  <a:cubicBezTo>
                    <a:pt x="111" y="45"/>
                    <a:pt x="111" y="45"/>
                    <a:pt x="111" y="45"/>
                  </a:cubicBezTo>
                  <a:cubicBezTo>
                    <a:pt x="114" y="44"/>
                    <a:pt x="114" y="44"/>
                    <a:pt x="114" y="44"/>
                  </a:cubicBezTo>
                  <a:cubicBezTo>
                    <a:pt x="121" y="46"/>
                    <a:pt x="121" y="46"/>
                    <a:pt x="121" y="46"/>
                  </a:cubicBezTo>
                  <a:cubicBezTo>
                    <a:pt x="127" y="48"/>
                    <a:pt x="127" y="48"/>
                    <a:pt x="127" y="48"/>
                  </a:cubicBezTo>
                  <a:cubicBezTo>
                    <a:pt x="130" y="44"/>
                    <a:pt x="130" y="44"/>
                    <a:pt x="130" y="44"/>
                  </a:cubicBezTo>
                  <a:cubicBezTo>
                    <a:pt x="135" y="39"/>
                    <a:pt x="135" y="39"/>
                    <a:pt x="135" y="39"/>
                  </a:cubicBezTo>
                  <a:cubicBezTo>
                    <a:pt x="139" y="35"/>
                    <a:pt x="139" y="35"/>
                    <a:pt x="139" y="35"/>
                  </a:cubicBezTo>
                  <a:cubicBezTo>
                    <a:pt x="148" y="33"/>
                    <a:pt x="148" y="33"/>
                    <a:pt x="148" y="33"/>
                  </a:cubicBezTo>
                  <a:cubicBezTo>
                    <a:pt x="154" y="31"/>
                    <a:pt x="154" y="31"/>
                    <a:pt x="154" y="31"/>
                  </a:cubicBezTo>
                  <a:cubicBezTo>
                    <a:pt x="160" y="31"/>
                    <a:pt x="160" y="31"/>
                    <a:pt x="160" y="31"/>
                  </a:cubicBezTo>
                  <a:cubicBezTo>
                    <a:pt x="169" y="28"/>
                    <a:pt x="169" y="28"/>
                    <a:pt x="169" y="28"/>
                  </a:cubicBezTo>
                  <a:cubicBezTo>
                    <a:pt x="175" y="26"/>
                    <a:pt x="175" y="26"/>
                    <a:pt x="175" y="26"/>
                  </a:cubicBezTo>
                  <a:cubicBezTo>
                    <a:pt x="178" y="28"/>
                    <a:pt x="178" y="28"/>
                    <a:pt x="178" y="28"/>
                  </a:cubicBezTo>
                  <a:cubicBezTo>
                    <a:pt x="180" y="36"/>
                    <a:pt x="180" y="36"/>
                    <a:pt x="180" y="36"/>
                  </a:cubicBezTo>
                  <a:cubicBezTo>
                    <a:pt x="191" y="38"/>
                    <a:pt x="191" y="38"/>
                    <a:pt x="191" y="38"/>
                  </a:cubicBezTo>
                  <a:cubicBezTo>
                    <a:pt x="198" y="38"/>
                    <a:pt x="198" y="38"/>
                    <a:pt x="198" y="38"/>
                  </a:cubicBezTo>
                  <a:cubicBezTo>
                    <a:pt x="203" y="39"/>
                    <a:pt x="203" y="39"/>
                    <a:pt x="203" y="39"/>
                  </a:cubicBezTo>
                  <a:cubicBezTo>
                    <a:pt x="207" y="44"/>
                    <a:pt x="207" y="44"/>
                    <a:pt x="207" y="44"/>
                  </a:cubicBezTo>
                  <a:cubicBezTo>
                    <a:pt x="213" y="51"/>
                    <a:pt x="213" y="51"/>
                    <a:pt x="213" y="51"/>
                  </a:cubicBezTo>
                  <a:cubicBezTo>
                    <a:pt x="215" y="53"/>
                    <a:pt x="215" y="53"/>
                    <a:pt x="215" y="53"/>
                  </a:cubicBezTo>
                  <a:cubicBezTo>
                    <a:pt x="215" y="53"/>
                    <a:pt x="216" y="54"/>
                    <a:pt x="217" y="55"/>
                  </a:cubicBezTo>
                  <a:cubicBezTo>
                    <a:pt x="218" y="56"/>
                    <a:pt x="219" y="58"/>
                    <a:pt x="219" y="58"/>
                  </a:cubicBezTo>
                  <a:cubicBezTo>
                    <a:pt x="224" y="59"/>
                    <a:pt x="224" y="59"/>
                    <a:pt x="224" y="59"/>
                  </a:cubicBezTo>
                  <a:cubicBezTo>
                    <a:pt x="224" y="59"/>
                    <a:pt x="226" y="57"/>
                    <a:pt x="226" y="57"/>
                  </a:cubicBezTo>
                  <a:cubicBezTo>
                    <a:pt x="226" y="56"/>
                    <a:pt x="230" y="54"/>
                    <a:pt x="230" y="54"/>
                  </a:cubicBezTo>
                  <a:cubicBezTo>
                    <a:pt x="232" y="56"/>
                    <a:pt x="232" y="56"/>
                    <a:pt x="232" y="56"/>
                  </a:cubicBezTo>
                  <a:cubicBezTo>
                    <a:pt x="232" y="56"/>
                    <a:pt x="234" y="57"/>
                    <a:pt x="232" y="58"/>
                  </a:cubicBezTo>
                  <a:cubicBezTo>
                    <a:pt x="231" y="58"/>
                    <a:pt x="230" y="60"/>
                    <a:pt x="229" y="60"/>
                  </a:cubicBezTo>
                  <a:cubicBezTo>
                    <a:pt x="227" y="60"/>
                    <a:pt x="225" y="60"/>
                    <a:pt x="225" y="60"/>
                  </a:cubicBezTo>
                  <a:cubicBezTo>
                    <a:pt x="221" y="60"/>
                    <a:pt x="221" y="60"/>
                    <a:pt x="221" y="60"/>
                  </a:cubicBezTo>
                  <a:cubicBezTo>
                    <a:pt x="219" y="62"/>
                    <a:pt x="219" y="62"/>
                    <a:pt x="219" y="62"/>
                  </a:cubicBezTo>
                  <a:cubicBezTo>
                    <a:pt x="208" y="62"/>
                    <a:pt x="208" y="62"/>
                    <a:pt x="208" y="62"/>
                  </a:cubicBezTo>
                  <a:cubicBezTo>
                    <a:pt x="205" y="63"/>
                    <a:pt x="205" y="63"/>
                    <a:pt x="205" y="63"/>
                  </a:cubicBezTo>
                  <a:cubicBezTo>
                    <a:pt x="201" y="61"/>
                    <a:pt x="201" y="61"/>
                    <a:pt x="201" y="61"/>
                  </a:cubicBezTo>
                  <a:cubicBezTo>
                    <a:pt x="197" y="59"/>
                    <a:pt x="197" y="59"/>
                    <a:pt x="197" y="59"/>
                  </a:cubicBezTo>
                  <a:cubicBezTo>
                    <a:pt x="193" y="64"/>
                    <a:pt x="193" y="64"/>
                    <a:pt x="193" y="64"/>
                  </a:cubicBezTo>
                  <a:cubicBezTo>
                    <a:pt x="194" y="67"/>
                    <a:pt x="194" y="67"/>
                    <a:pt x="194" y="67"/>
                  </a:cubicBezTo>
                  <a:cubicBezTo>
                    <a:pt x="194" y="69"/>
                    <a:pt x="194" y="69"/>
                    <a:pt x="194" y="69"/>
                  </a:cubicBezTo>
                  <a:cubicBezTo>
                    <a:pt x="194" y="69"/>
                    <a:pt x="194" y="71"/>
                    <a:pt x="195" y="71"/>
                  </a:cubicBezTo>
                  <a:cubicBezTo>
                    <a:pt x="195" y="71"/>
                    <a:pt x="196" y="72"/>
                    <a:pt x="196" y="72"/>
                  </a:cubicBezTo>
                  <a:cubicBezTo>
                    <a:pt x="201" y="74"/>
                    <a:pt x="201" y="74"/>
                    <a:pt x="201" y="74"/>
                  </a:cubicBezTo>
                  <a:cubicBezTo>
                    <a:pt x="203" y="72"/>
                    <a:pt x="203" y="72"/>
                    <a:pt x="203" y="72"/>
                  </a:cubicBezTo>
                  <a:cubicBezTo>
                    <a:pt x="203" y="72"/>
                    <a:pt x="200" y="70"/>
                    <a:pt x="201" y="70"/>
                  </a:cubicBezTo>
                  <a:cubicBezTo>
                    <a:pt x="202" y="70"/>
                    <a:pt x="206" y="72"/>
                    <a:pt x="206" y="72"/>
                  </a:cubicBezTo>
                  <a:cubicBezTo>
                    <a:pt x="206" y="72"/>
                    <a:pt x="205" y="74"/>
                    <a:pt x="205" y="74"/>
                  </a:cubicBezTo>
                  <a:cubicBezTo>
                    <a:pt x="204" y="75"/>
                    <a:pt x="204" y="75"/>
                    <a:pt x="204" y="75"/>
                  </a:cubicBezTo>
                  <a:cubicBezTo>
                    <a:pt x="205" y="76"/>
                    <a:pt x="210" y="77"/>
                    <a:pt x="210" y="77"/>
                  </a:cubicBezTo>
                  <a:cubicBezTo>
                    <a:pt x="211" y="77"/>
                    <a:pt x="214" y="79"/>
                    <a:pt x="214" y="79"/>
                  </a:cubicBezTo>
                  <a:cubicBezTo>
                    <a:pt x="219" y="82"/>
                    <a:pt x="219" y="82"/>
                    <a:pt x="219" y="82"/>
                  </a:cubicBezTo>
                  <a:cubicBezTo>
                    <a:pt x="226" y="85"/>
                    <a:pt x="226" y="85"/>
                    <a:pt x="226" y="85"/>
                  </a:cubicBezTo>
                  <a:cubicBezTo>
                    <a:pt x="234" y="88"/>
                    <a:pt x="234" y="88"/>
                    <a:pt x="234" y="88"/>
                  </a:cubicBezTo>
                  <a:cubicBezTo>
                    <a:pt x="242" y="96"/>
                    <a:pt x="242" y="96"/>
                    <a:pt x="242" y="96"/>
                  </a:cubicBezTo>
                  <a:cubicBezTo>
                    <a:pt x="246" y="101"/>
                    <a:pt x="246" y="101"/>
                    <a:pt x="246" y="101"/>
                  </a:cubicBezTo>
                  <a:cubicBezTo>
                    <a:pt x="244" y="103"/>
                    <a:pt x="244" y="103"/>
                    <a:pt x="244" y="103"/>
                  </a:cubicBezTo>
                  <a:cubicBezTo>
                    <a:pt x="244" y="103"/>
                    <a:pt x="243" y="103"/>
                    <a:pt x="243" y="104"/>
                  </a:cubicBezTo>
                  <a:cubicBezTo>
                    <a:pt x="244" y="105"/>
                    <a:pt x="246" y="109"/>
                    <a:pt x="246" y="109"/>
                  </a:cubicBezTo>
                  <a:cubicBezTo>
                    <a:pt x="245" y="110"/>
                    <a:pt x="247" y="113"/>
                    <a:pt x="247" y="113"/>
                  </a:cubicBezTo>
                  <a:cubicBezTo>
                    <a:pt x="249" y="124"/>
                    <a:pt x="249" y="124"/>
                    <a:pt x="249" y="124"/>
                  </a:cubicBezTo>
                  <a:cubicBezTo>
                    <a:pt x="250" y="130"/>
                    <a:pt x="250" y="130"/>
                    <a:pt x="250" y="130"/>
                  </a:cubicBezTo>
                  <a:cubicBezTo>
                    <a:pt x="249" y="136"/>
                    <a:pt x="249" y="136"/>
                    <a:pt x="249" y="136"/>
                  </a:cubicBezTo>
                  <a:cubicBezTo>
                    <a:pt x="245" y="141"/>
                    <a:pt x="245" y="141"/>
                    <a:pt x="245" y="141"/>
                  </a:cubicBezTo>
                  <a:cubicBezTo>
                    <a:pt x="242" y="147"/>
                    <a:pt x="242" y="147"/>
                    <a:pt x="242" y="147"/>
                  </a:cubicBezTo>
                  <a:cubicBezTo>
                    <a:pt x="242" y="147"/>
                    <a:pt x="240" y="151"/>
                    <a:pt x="239" y="152"/>
                  </a:cubicBezTo>
                  <a:cubicBezTo>
                    <a:pt x="239" y="152"/>
                    <a:pt x="235" y="155"/>
                    <a:pt x="235" y="156"/>
                  </a:cubicBezTo>
                  <a:cubicBezTo>
                    <a:pt x="235" y="156"/>
                    <a:pt x="233" y="160"/>
                    <a:pt x="233" y="160"/>
                  </a:cubicBezTo>
                  <a:cubicBezTo>
                    <a:pt x="233" y="168"/>
                    <a:pt x="233" y="168"/>
                    <a:pt x="233" y="168"/>
                  </a:cubicBezTo>
                  <a:cubicBezTo>
                    <a:pt x="235" y="170"/>
                    <a:pt x="235" y="170"/>
                    <a:pt x="235" y="170"/>
                  </a:cubicBezTo>
                  <a:cubicBezTo>
                    <a:pt x="240" y="172"/>
                    <a:pt x="240" y="172"/>
                    <a:pt x="240" y="172"/>
                  </a:cubicBezTo>
                  <a:cubicBezTo>
                    <a:pt x="242" y="170"/>
                    <a:pt x="242" y="170"/>
                    <a:pt x="242" y="170"/>
                  </a:cubicBezTo>
                  <a:cubicBezTo>
                    <a:pt x="242" y="170"/>
                    <a:pt x="244" y="169"/>
                    <a:pt x="244" y="168"/>
                  </a:cubicBezTo>
                  <a:cubicBezTo>
                    <a:pt x="245" y="168"/>
                    <a:pt x="246" y="166"/>
                    <a:pt x="246" y="166"/>
                  </a:cubicBezTo>
                  <a:cubicBezTo>
                    <a:pt x="246" y="166"/>
                    <a:pt x="249" y="164"/>
                    <a:pt x="249" y="164"/>
                  </a:cubicBezTo>
                  <a:cubicBezTo>
                    <a:pt x="249" y="164"/>
                    <a:pt x="249" y="161"/>
                    <a:pt x="249" y="161"/>
                  </a:cubicBezTo>
                  <a:cubicBezTo>
                    <a:pt x="249" y="161"/>
                    <a:pt x="250" y="157"/>
                    <a:pt x="250" y="157"/>
                  </a:cubicBezTo>
                  <a:cubicBezTo>
                    <a:pt x="250" y="157"/>
                    <a:pt x="252" y="156"/>
                    <a:pt x="252" y="156"/>
                  </a:cubicBezTo>
                  <a:cubicBezTo>
                    <a:pt x="252" y="155"/>
                    <a:pt x="255" y="153"/>
                    <a:pt x="255" y="153"/>
                  </a:cubicBezTo>
                  <a:cubicBezTo>
                    <a:pt x="255" y="153"/>
                    <a:pt x="259" y="150"/>
                    <a:pt x="259" y="150"/>
                  </a:cubicBezTo>
                  <a:cubicBezTo>
                    <a:pt x="260" y="150"/>
                    <a:pt x="262" y="147"/>
                    <a:pt x="262" y="147"/>
                  </a:cubicBezTo>
                  <a:cubicBezTo>
                    <a:pt x="265" y="147"/>
                    <a:pt x="265" y="147"/>
                    <a:pt x="265" y="147"/>
                  </a:cubicBezTo>
                  <a:cubicBezTo>
                    <a:pt x="269" y="148"/>
                    <a:pt x="269" y="148"/>
                    <a:pt x="269" y="148"/>
                  </a:cubicBezTo>
                  <a:cubicBezTo>
                    <a:pt x="275" y="154"/>
                    <a:pt x="275" y="154"/>
                    <a:pt x="275" y="154"/>
                  </a:cubicBezTo>
                  <a:cubicBezTo>
                    <a:pt x="279" y="162"/>
                    <a:pt x="279" y="162"/>
                    <a:pt x="279" y="162"/>
                  </a:cubicBezTo>
                  <a:cubicBezTo>
                    <a:pt x="283" y="184"/>
                    <a:pt x="283" y="184"/>
                    <a:pt x="283" y="184"/>
                  </a:cubicBezTo>
                  <a:cubicBezTo>
                    <a:pt x="286" y="189"/>
                    <a:pt x="286" y="189"/>
                    <a:pt x="286" y="189"/>
                  </a:cubicBezTo>
                  <a:cubicBezTo>
                    <a:pt x="286" y="193"/>
                    <a:pt x="286" y="193"/>
                    <a:pt x="286" y="193"/>
                  </a:cubicBezTo>
                  <a:cubicBezTo>
                    <a:pt x="286" y="193"/>
                    <a:pt x="287" y="196"/>
                    <a:pt x="287" y="197"/>
                  </a:cubicBezTo>
                  <a:cubicBezTo>
                    <a:pt x="287" y="198"/>
                    <a:pt x="287" y="213"/>
                    <a:pt x="287" y="213"/>
                  </a:cubicBezTo>
                  <a:cubicBezTo>
                    <a:pt x="280" y="213"/>
                    <a:pt x="280" y="213"/>
                    <a:pt x="280" y="213"/>
                  </a:cubicBezTo>
                  <a:cubicBezTo>
                    <a:pt x="278" y="213"/>
                    <a:pt x="278" y="213"/>
                    <a:pt x="278" y="213"/>
                  </a:cubicBezTo>
                  <a:cubicBezTo>
                    <a:pt x="278" y="216"/>
                    <a:pt x="278" y="216"/>
                    <a:pt x="278" y="216"/>
                  </a:cubicBezTo>
                  <a:cubicBezTo>
                    <a:pt x="275" y="220"/>
                    <a:pt x="275" y="220"/>
                    <a:pt x="275" y="220"/>
                  </a:cubicBezTo>
                  <a:cubicBezTo>
                    <a:pt x="274" y="225"/>
                    <a:pt x="274" y="225"/>
                    <a:pt x="274" y="225"/>
                  </a:cubicBezTo>
                  <a:cubicBezTo>
                    <a:pt x="272" y="229"/>
                    <a:pt x="272" y="229"/>
                    <a:pt x="272" y="229"/>
                  </a:cubicBezTo>
                  <a:cubicBezTo>
                    <a:pt x="269" y="233"/>
                    <a:pt x="269" y="233"/>
                    <a:pt x="269" y="233"/>
                  </a:cubicBezTo>
                  <a:cubicBezTo>
                    <a:pt x="266" y="243"/>
                    <a:pt x="266" y="243"/>
                    <a:pt x="266" y="243"/>
                  </a:cubicBezTo>
                  <a:cubicBezTo>
                    <a:pt x="266" y="249"/>
                    <a:pt x="266" y="249"/>
                    <a:pt x="266" y="249"/>
                  </a:cubicBezTo>
                  <a:cubicBezTo>
                    <a:pt x="262" y="254"/>
                    <a:pt x="262" y="254"/>
                    <a:pt x="262" y="254"/>
                  </a:cubicBezTo>
                  <a:cubicBezTo>
                    <a:pt x="259" y="259"/>
                    <a:pt x="259" y="259"/>
                    <a:pt x="259" y="259"/>
                  </a:cubicBezTo>
                  <a:cubicBezTo>
                    <a:pt x="213" y="267"/>
                    <a:pt x="213" y="267"/>
                    <a:pt x="213" y="267"/>
                  </a:cubicBezTo>
                  <a:cubicBezTo>
                    <a:pt x="212" y="265"/>
                    <a:pt x="212" y="265"/>
                    <a:pt x="212" y="265"/>
                  </a:cubicBezTo>
                  <a:cubicBezTo>
                    <a:pt x="141" y="270"/>
                    <a:pt x="141" y="270"/>
                    <a:pt x="141" y="270"/>
                  </a:cubicBezTo>
                  <a:cubicBezTo>
                    <a:pt x="146" y="265"/>
                    <a:pt x="146" y="265"/>
                    <a:pt x="146" y="265"/>
                  </a:cubicBezTo>
                  <a:cubicBezTo>
                    <a:pt x="148" y="261"/>
                    <a:pt x="148" y="261"/>
                    <a:pt x="148" y="261"/>
                  </a:cubicBezTo>
                  <a:cubicBezTo>
                    <a:pt x="152" y="254"/>
                    <a:pt x="152" y="254"/>
                    <a:pt x="152" y="254"/>
                  </a:cubicBezTo>
                  <a:cubicBezTo>
                    <a:pt x="156" y="245"/>
                    <a:pt x="156" y="245"/>
                    <a:pt x="156" y="245"/>
                  </a:cubicBezTo>
                  <a:cubicBezTo>
                    <a:pt x="158" y="235"/>
                    <a:pt x="158" y="235"/>
                    <a:pt x="158" y="235"/>
                  </a:cubicBezTo>
                  <a:cubicBezTo>
                    <a:pt x="157" y="217"/>
                    <a:pt x="157" y="217"/>
                    <a:pt x="157" y="217"/>
                  </a:cubicBezTo>
                  <a:cubicBezTo>
                    <a:pt x="157" y="209"/>
                    <a:pt x="157" y="209"/>
                    <a:pt x="157" y="209"/>
                  </a:cubicBezTo>
                  <a:cubicBezTo>
                    <a:pt x="153" y="203"/>
                    <a:pt x="153" y="203"/>
                    <a:pt x="153" y="203"/>
                  </a:cubicBezTo>
                  <a:cubicBezTo>
                    <a:pt x="149" y="195"/>
                    <a:pt x="149" y="195"/>
                    <a:pt x="149" y="195"/>
                  </a:cubicBezTo>
                  <a:cubicBezTo>
                    <a:pt x="145" y="191"/>
                    <a:pt x="145" y="191"/>
                    <a:pt x="145" y="191"/>
                  </a:cubicBezTo>
                  <a:cubicBezTo>
                    <a:pt x="142" y="184"/>
                    <a:pt x="142" y="184"/>
                    <a:pt x="142" y="184"/>
                  </a:cubicBezTo>
                  <a:cubicBezTo>
                    <a:pt x="144" y="179"/>
                    <a:pt x="144" y="179"/>
                    <a:pt x="144" y="179"/>
                  </a:cubicBezTo>
                  <a:cubicBezTo>
                    <a:pt x="146" y="177"/>
                    <a:pt x="146" y="177"/>
                    <a:pt x="146" y="177"/>
                  </a:cubicBezTo>
                  <a:cubicBezTo>
                    <a:pt x="146" y="173"/>
                    <a:pt x="146" y="173"/>
                    <a:pt x="146" y="173"/>
                  </a:cubicBezTo>
                  <a:cubicBezTo>
                    <a:pt x="144" y="165"/>
                    <a:pt x="144" y="165"/>
                    <a:pt x="144" y="165"/>
                  </a:cubicBezTo>
                  <a:cubicBezTo>
                    <a:pt x="141" y="162"/>
                    <a:pt x="141" y="162"/>
                    <a:pt x="141" y="162"/>
                  </a:cubicBezTo>
                  <a:cubicBezTo>
                    <a:pt x="144" y="160"/>
                    <a:pt x="144" y="160"/>
                    <a:pt x="144" y="160"/>
                  </a:cubicBezTo>
                  <a:cubicBezTo>
                    <a:pt x="145" y="155"/>
                    <a:pt x="145" y="155"/>
                    <a:pt x="145" y="155"/>
                  </a:cubicBezTo>
                  <a:cubicBezTo>
                    <a:pt x="146" y="150"/>
                    <a:pt x="146" y="150"/>
                    <a:pt x="146" y="150"/>
                  </a:cubicBezTo>
                  <a:cubicBezTo>
                    <a:pt x="148" y="147"/>
                    <a:pt x="148" y="147"/>
                    <a:pt x="148" y="147"/>
                  </a:cubicBezTo>
                  <a:cubicBezTo>
                    <a:pt x="148" y="139"/>
                    <a:pt x="148" y="139"/>
                    <a:pt x="148" y="139"/>
                  </a:cubicBezTo>
                  <a:cubicBezTo>
                    <a:pt x="147" y="135"/>
                    <a:pt x="147" y="135"/>
                    <a:pt x="147" y="135"/>
                  </a:cubicBezTo>
                  <a:cubicBezTo>
                    <a:pt x="148" y="130"/>
                    <a:pt x="148" y="130"/>
                    <a:pt x="148" y="130"/>
                  </a:cubicBezTo>
                  <a:cubicBezTo>
                    <a:pt x="151" y="126"/>
                    <a:pt x="151" y="126"/>
                    <a:pt x="151" y="126"/>
                  </a:cubicBezTo>
                  <a:cubicBezTo>
                    <a:pt x="153" y="122"/>
                    <a:pt x="153" y="122"/>
                    <a:pt x="153" y="122"/>
                  </a:cubicBezTo>
                  <a:cubicBezTo>
                    <a:pt x="153" y="117"/>
                    <a:pt x="153" y="117"/>
                    <a:pt x="153" y="117"/>
                  </a:cubicBezTo>
                  <a:cubicBezTo>
                    <a:pt x="157" y="116"/>
                    <a:pt x="157" y="116"/>
                    <a:pt x="157" y="116"/>
                  </a:cubicBezTo>
                  <a:cubicBezTo>
                    <a:pt x="163" y="116"/>
                    <a:pt x="163" y="116"/>
                    <a:pt x="163" y="116"/>
                  </a:cubicBezTo>
                  <a:cubicBezTo>
                    <a:pt x="165" y="108"/>
                    <a:pt x="165" y="108"/>
                    <a:pt x="165" y="108"/>
                  </a:cubicBezTo>
                  <a:cubicBezTo>
                    <a:pt x="166" y="106"/>
                    <a:pt x="166" y="106"/>
                    <a:pt x="166" y="106"/>
                  </a:cubicBezTo>
                  <a:cubicBezTo>
                    <a:pt x="168" y="105"/>
                    <a:pt x="168" y="105"/>
                    <a:pt x="168" y="105"/>
                  </a:cubicBezTo>
                  <a:cubicBezTo>
                    <a:pt x="171" y="114"/>
                    <a:pt x="171" y="114"/>
                    <a:pt x="171" y="114"/>
                  </a:cubicBezTo>
                  <a:cubicBezTo>
                    <a:pt x="167" y="119"/>
                    <a:pt x="167" y="119"/>
                    <a:pt x="167" y="119"/>
                  </a:cubicBezTo>
                  <a:cubicBezTo>
                    <a:pt x="167" y="121"/>
                    <a:pt x="167" y="121"/>
                    <a:pt x="167" y="121"/>
                  </a:cubicBezTo>
                  <a:cubicBezTo>
                    <a:pt x="167" y="121"/>
                    <a:pt x="168" y="122"/>
                    <a:pt x="169" y="122"/>
                  </a:cubicBezTo>
                  <a:cubicBezTo>
                    <a:pt x="170" y="122"/>
                    <a:pt x="170" y="122"/>
                    <a:pt x="170" y="122"/>
                  </a:cubicBezTo>
                  <a:cubicBezTo>
                    <a:pt x="170" y="122"/>
                    <a:pt x="172" y="121"/>
                    <a:pt x="172" y="121"/>
                  </a:cubicBezTo>
                  <a:cubicBezTo>
                    <a:pt x="172" y="120"/>
                    <a:pt x="173" y="117"/>
                    <a:pt x="173" y="117"/>
                  </a:cubicBezTo>
                  <a:cubicBezTo>
                    <a:pt x="174" y="116"/>
                    <a:pt x="174" y="116"/>
                    <a:pt x="174" y="116"/>
                  </a:cubicBezTo>
                  <a:cubicBezTo>
                    <a:pt x="175" y="111"/>
                    <a:pt x="175" y="111"/>
                    <a:pt x="175" y="111"/>
                  </a:cubicBezTo>
                  <a:cubicBezTo>
                    <a:pt x="175" y="108"/>
                    <a:pt x="175" y="108"/>
                    <a:pt x="175" y="108"/>
                  </a:cubicBezTo>
                  <a:cubicBezTo>
                    <a:pt x="175" y="104"/>
                    <a:pt x="175" y="104"/>
                    <a:pt x="175" y="104"/>
                  </a:cubicBezTo>
                  <a:cubicBezTo>
                    <a:pt x="175" y="100"/>
                    <a:pt x="175" y="100"/>
                    <a:pt x="175" y="100"/>
                  </a:cubicBezTo>
                  <a:cubicBezTo>
                    <a:pt x="178" y="96"/>
                    <a:pt x="178" y="96"/>
                    <a:pt x="178" y="96"/>
                  </a:cubicBezTo>
                  <a:cubicBezTo>
                    <a:pt x="180" y="94"/>
                    <a:pt x="180" y="94"/>
                    <a:pt x="180" y="94"/>
                  </a:cubicBezTo>
                  <a:cubicBezTo>
                    <a:pt x="185" y="93"/>
                    <a:pt x="185" y="93"/>
                    <a:pt x="185" y="93"/>
                  </a:cubicBezTo>
                  <a:cubicBezTo>
                    <a:pt x="187" y="91"/>
                    <a:pt x="187" y="91"/>
                    <a:pt x="187" y="91"/>
                  </a:cubicBezTo>
                  <a:cubicBezTo>
                    <a:pt x="183" y="87"/>
                    <a:pt x="183" y="87"/>
                    <a:pt x="183" y="87"/>
                  </a:cubicBezTo>
                  <a:cubicBezTo>
                    <a:pt x="182" y="84"/>
                    <a:pt x="182" y="84"/>
                    <a:pt x="182" y="84"/>
                  </a:cubicBezTo>
                  <a:cubicBezTo>
                    <a:pt x="184" y="81"/>
                    <a:pt x="184" y="81"/>
                    <a:pt x="184" y="81"/>
                  </a:cubicBezTo>
                  <a:cubicBezTo>
                    <a:pt x="186" y="78"/>
                    <a:pt x="186" y="78"/>
                    <a:pt x="186" y="78"/>
                  </a:cubicBezTo>
                  <a:cubicBezTo>
                    <a:pt x="187" y="77"/>
                    <a:pt x="187" y="77"/>
                    <a:pt x="187" y="77"/>
                  </a:cubicBezTo>
                  <a:cubicBezTo>
                    <a:pt x="187" y="75"/>
                    <a:pt x="187" y="75"/>
                    <a:pt x="187" y="75"/>
                  </a:cubicBezTo>
                  <a:cubicBezTo>
                    <a:pt x="188" y="74"/>
                    <a:pt x="188" y="74"/>
                    <a:pt x="188" y="74"/>
                  </a:cubicBezTo>
                  <a:cubicBezTo>
                    <a:pt x="188" y="74"/>
                    <a:pt x="188" y="74"/>
                    <a:pt x="189" y="74"/>
                  </a:cubicBezTo>
                  <a:cubicBezTo>
                    <a:pt x="189" y="74"/>
                    <a:pt x="193" y="73"/>
                    <a:pt x="193" y="73"/>
                  </a:cubicBezTo>
                  <a:cubicBezTo>
                    <a:pt x="195" y="73"/>
                    <a:pt x="195" y="73"/>
                    <a:pt x="195" y="73"/>
                  </a:cubicBezTo>
                  <a:cubicBezTo>
                    <a:pt x="193" y="70"/>
                    <a:pt x="193" y="70"/>
                    <a:pt x="193" y="70"/>
                  </a:cubicBezTo>
                  <a:cubicBezTo>
                    <a:pt x="189" y="67"/>
                    <a:pt x="189" y="67"/>
                    <a:pt x="189" y="67"/>
                  </a:cubicBezTo>
                  <a:cubicBezTo>
                    <a:pt x="187" y="65"/>
                    <a:pt x="187" y="65"/>
                    <a:pt x="187" y="65"/>
                  </a:cubicBezTo>
                  <a:cubicBezTo>
                    <a:pt x="184" y="63"/>
                    <a:pt x="184" y="63"/>
                    <a:pt x="184" y="63"/>
                  </a:cubicBezTo>
                  <a:cubicBezTo>
                    <a:pt x="179" y="61"/>
                    <a:pt x="179" y="61"/>
                    <a:pt x="179" y="61"/>
                  </a:cubicBezTo>
                  <a:cubicBezTo>
                    <a:pt x="170" y="60"/>
                    <a:pt x="170" y="60"/>
                    <a:pt x="170" y="60"/>
                  </a:cubicBezTo>
                  <a:cubicBezTo>
                    <a:pt x="163" y="64"/>
                    <a:pt x="163" y="64"/>
                    <a:pt x="163" y="64"/>
                  </a:cubicBezTo>
                  <a:cubicBezTo>
                    <a:pt x="159" y="68"/>
                    <a:pt x="159" y="68"/>
                    <a:pt x="159" y="68"/>
                  </a:cubicBezTo>
                  <a:cubicBezTo>
                    <a:pt x="152" y="69"/>
                    <a:pt x="152" y="69"/>
                    <a:pt x="152" y="69"/>
                  </a:cubicBezTo>
                  <a:cubicBezTo>
                    <a:pt x="144" y="69"/>
                    <a:pt x="144" y="69"/>
                    <a:pt x="144" y="69"/>
                  </a:cubicBezTo>
                  <a:cubicBezTo>
                    <a:pt x="140" y="72"/>
                    <a:pt x="140" y="72"/>
                    <a:pt x="140" y="72"/>
                  </a:cubicBezTo>
                  <a:cubicBezTo>
                    <a:pt x="135" y="81"/>
                    <a:pt x="135" y="81"/>
                    <a:pt x="135" y="81"/>
                  </a:cubicBezTo>
                  <a:cubicBezTo>
                    <a:pt x="129" y="85"/>
                    <a:pt x="129" y="85"/>
                    <a:pt x="129" y="85"/>
                  </a:cubicBezTo>
                  <a:cubicBezTo>
                    <a:pt x="128" y="84"/>
                    <a:pt x="128" y="84"/>
                    <a:pt x="128" y="84"/>
                  </a:cubicBezTo>
                  <a:cubicBezTo>
                    <a:pt x="130" y="80"/>
                    <a:pt x="130" y="80"/>
                    <a:pt x="130" y="80"/>
                  </a:cubicBezTo>
                  <a:cubicBezTo>
                    <a:pt x="133" y="77"/>
                    <a:pt x="133" y="77"/>
                    <a:pt x="133" y="77"/>
                  </a:cubicBezTo>
                  <a:cubicBezTo>
                    <a:pt x="131" y="74"/>
                    <a:pt x="131" y="74"/>
                    <a:pt x="131" y="74"/>
                  </a:cubicBezTo>
                  <a:cubicBezTo>
                    <a:pt x="127" y="76"/>
                    <a:pt x="127" y="76"/>
                    <a:pt x="127" y="76"/>
                  </a:cubicBezTo>
                  <a:cubicBezTo>
                    <a:pt x="125" y="77"/>
                    <a:pt x="125" y="77"/>
                    <a:pt x="125" y="77"/>
                  </a:cubicBezTo>
                  <a:cubicBezTo>
                    <a:pt x="123" y="81"/>
                    <a:pt x="123" y="81"/>
                    <a:pt x="123" y="81"/>
                  </a:cubicBezTo>
                  <a:cubicBezTo>
                    <a:pt x="121" y="82"/>
                    <a:pt x="121" y="82"/>
                    <a:pt x="121" y="82"/>
                  </a:cubicBezTo>
                  <a:cubicBezTo>
                    <a:pt x="120" y="82"/>
                    <a:pt x="120" y="82"/>
                    <a:pt x="120" y="82"/>
                  </a:cubicBezTo>
                  <a:cubicBezTo>
                    <a:pt x="118" y="75"/>
                    <a:pt x="118" y="75"/>
                    <a:pt x="118" y="75"/>
                  </a:cubicBezTo>
                  <a:cubicBezTo>
                    <a:pt x="117" y="75"/>
                    <a:pt x="117" y="75"/>
                    <a:pt x="117" y="75"/>
                  </a:cubicBezTo>
                  <a:cubicBezTo>
                    <a:pt x="115" y="81"/>
                    <a:pt x="115" y="81"/>
                    <a:pt x="115" y="81"/>
                  </a:cubicBezTo>
                  <a:cubicBezTo>
                    <a:pt x="114" y="85"/>
                    <a:pt x="114" y="85"/>
                    <a:pt x="114" y="85"/>
                  </a:cubicBezTo>
                  <a:cubicBezTo>
                    <a:pt x="110" y="90"/>
                    <a:pt x="110" y="90"/>
                    <a:pt x="110" y="90"/>
                  </a:cubicBezTo>
                  <a:cubicBezTo>
                    <a:pt x="107" y="101"/>
                    <a:pt x="107" y="101"/>
                    <a:pt x="107" y="101"/>
                  </a:cubicBezTo>
                  <a:cubicBezTo>
                    <a:pt x="105" y="107"/>
                    <a:pt x="105" y="107"/>
                    <a:pt x="105" y="107"/>
                  </a:cubicBezTo>
                  <a:cubicBezTo>
                    <a:pt x="99" y="112"/>
                    <a:pt x="99" y="112"/>
                    <a:pt x="99" y="112"/>
                  </a:cubicBezTo>
                  <a:cubicBezTo>
                    <a:pt x="97" y="108"/>
                    <a:pt x="97" y="108"/>
                    <a:pt x="97" y="108"/>
                  </a:cubicBezTo>
                  <a:cubicBezTo>
                    <a:pt x="96" y="101"/>
                    <a:pt x="96" y="101"/>
                    <a:pt x="96" y="101"/>
                  </a:cubicBezTo>
                  <a:cubicBezTo>
                    <a:pt x="95" y="100"/>
                    <a:pt x="95" y="100"/>
                    <a:pt x="95" y="100"/>
                  </a:cubicBezTo>
                  <a:cubicBezTo>
                    <a:pt x="93" y="97"/>
                    <a:pt x="93" y="97"/>
                    <a:pt x="93" y="97"/>
                  </a:cubicBezTo>
                  <a:cubicBezTo>
                    <a:pt x="94" y="94"/>
                    <a:pt x="94" y="94"/>
                    <a:pt x="94" y="94"/>
                  </a:cubicBezTo>
                  <a:cubicBezTo>
                    <a:pt x="93" y="88"/>
                    <a:pt x="93" y="88"/>
                    <a:pt x="93" y="88"/>
                  </a:cubicBezTo>
                  <a:cubicBezTo>
                    <a:pt x="90" y="85"/>
                    <a:pt x="90" y="85"/>
                    <a:pt x="90" y="85"/>
                  </a:cubicBezTo>
                  <a:cubicBezTo>
                    <a:pt x="84" y="81"/>
                    <a:pt x="84" y="81"/>
                    <a:pt x="84" y="81"/>
                  </a:cubicBezTo>
                  <a:cubicBezTo>
                    <a:pt x="82" y="77"/>
                    <a:pt x="82" y="77"/>
                    <a:pt x="82" y="77"/>
                  </a:cubicBezTo>
                  <a:cubicBezTo>
                    <a:pt x="75" y="76"/>
                    <a:pt x="75" y="76"/>
                    <a:pt x="75" y="76"/>
                  </a:cubicBezTo>
                  <a:cubicBezTo>
                    <a:pt x="66" y="76"/>
                    <a:pt x="66" y="76"/>
                    <a:pt x="66" y="76"/>
                  </a:cubicBezTo>
                  <a:cubicBezTo>
                    <a:pt x="64" y="74"/>
                    <a:pt x="64" y="74"/>
                    <a:pt x="64" y="74"/>
                  </a:cubicBezTo>
                  <a:cubicBezTo>
                    <a:pt x="58" y="74"/>
                    <a:pt x="58" y="74"/>
                    <a:pt x="58" y="74"/>
                  </a:cubicBezTo>
                  <a:cubicBezTo>
                    <a:pt x="50" y="73"/>
                    <a:pt x="50" y="73"/>
                    <a:pt x="50" y="73"/>
                  </a:cubicBezTo>
                  <a:cubicBezTo>
                    <a:pt x="49" y="71"/>
                    <a:pt x="49" y="71"/>
                    <a:pt x="49" y="71"/>
                  </a:cubicBezTo>
                  <a:cubicBezTo>
                    <a:pt x="43" y="68"/>
                    <a:pt x="43" y="68"/>
                    <a:pt x="43" y="68"/>
                  </a:cubicBezTo>
                  <a:cubicBezTo>
                    <a:pt x="36" y="67"/>
                    <a:pt x="36" y="67"/>
                    <a:pt x="36" y="67"/>
                  </a:cubicBezTo>
                  <a:cubicBezTo>
                    <a:pt x="29" y="65"/>
                    <a:pt x="29" y="65"/>
                    <a:pt x="29" y="65"/>
                  </a:cubicBezTo>
                  <a:cubicBezTo>
                    <a:pt x="21" y="62"/>
                    <a:pt x="21" y="62"/>
                    <a:pt x="21" y="62"/>
                  </a:cubicBezTo>
                  <a:cubicBezTo>
                    <a:pt x="16" y="59"/>
                    <a:pt x="16" y="59"/>
                    <a:pt x="16" y="59"/>
                  </a:cubicBezTo>
                  <a:cubicBezTo>
                    <a:pt x="12" y="59"/>
                    <a:pt x="12" y="59"/>
                    <a:pt x="12" y="59"/>
                  </a:cubicBezTo>
                  <a:cubicBezTo>
                    <a:pt x="11" y="59"/>
                    <a:pt x="11" y="59"/>
                    <a:pt x="11" y="59"/>
                  </a:cubicBezTo>
                  <a:cubicBezTo>
                    <a:pt x="9" y="57"/>
                    <a:pt x="9" y="57"/>
                    <a:pt x="9" y="57"/>
                  </a:cubicBezTo>
                  <a:cubicBezTo>
                    <a:pt x="7" y="54"/>
                    <a:pt x="7" y="54"/>
                    <a:pt x="7" y="54"/>
                  </a:cubicBezTo>
                  <a:cubicBezTo>
                    <a:pt x="0" y="52"/>
                    <a:pt x="0" y="52"/>
                    <a:pt x="0" y="52"/>
                  </a:cubicBezTo>
                  <a:lnTo>
                    <a:pt x="0" y="51"/>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6" name="Freeform 51"/>
            <p:cNvSpPr>
              <a:spLocks/>
            </p:cNvSpPr>
            <p:nvPr/>
          </p:nvSpPr>
          <p:spPr bwMode="auto">
            <a:xfrm>
              <a:off x="6848079" y="1986053"/>
              <a:ext cx="286695" cy="305247"/>
            </a:xfrm>
            <a:custGeom>
              <a:avLst/>
              <a:gdLst>
                <a:gd name="T0" fmla="*/ 175 w 201"/>
                <a:gd name="T1" fmla="*/ 65 h 213"/>
                <a:gd name="T2" fmla="*/ 172 w 201"/>
                <a:gd name="T3" fmla="*/ 53 h 213"/>
                <a:gd name="T4" fmla="*/ 157 w 201"/>
                <a:gd name="T5" fmla="*/ 44 h 213"/>
                <a:gd name="T6" fmla="*/ 140 w 201"/>
                <a:gd name="T7" fmla="*/ 42 h 213"/>
                <a:gd name="T8" fmla="*/ 125 w 201"/>
                <a:gd name="T9" fmla="*/ 36 h 213"/>
                <a:gd name="T10" fmla="*/ 103 w 201"/>
                <a:gd name="T11" fmla="*/ 30 h 213"/>
                <a:gd name="T12" fmla="*/ 93 w 201"/>
                <a:gd name="T13" fmla="*/ 27 h 213"/>
                <a:gd name="T14" fmla="*/ 82 w 201"/>
                <a:gd name="T15" fmla="*/ 20 h 213"/>
                <a:gd name="T16" fmla="*/ 78 w 201"/>
                <a:gd name="T17" fmla="*/ 18 h 213"/>
                <a:gd name="T18" fmla="*/ 70 w 201"/>
                <a:gd name="T19" fmla="*/ 17 h 213"/>
                <a:gd name="T20" fmla="*/ 67 w 201"/>
                <a:gd name="T21" fmla="*/ 15 h 213"/>
                <a:gd name="T22" fmla="*/ 70 w 201"/>
                <a:gd name="T23" fmla="*/ 2 h 213"/>
                <a:gd name="T24" fmla="*/ 61 w 201"/>
                <a:gd name="T25" fmla="*/ 3 h 213"/>
                <a:gd name="T26" fmla="*/ 47 w 201"/>
                <a:gd name="T27" fmla="*/ 9 h 213"/>
                <a:gd name="T28" fmla="*/ 33 w 201"/>
                <a:gd name="T29" fmla="*/ 16 h 213"/>
                <a:gd name="T30" fmla="*/ 21 w 201"/>
                <a:gd name="T31" fmla="*/ 15 h 213"/>
                <a:gd name="T32" fmla="*/ 5 w 201"/>
                <a:gd name="T33" fmla="*/ 55 h 213"/>
                <a:gd name="T34" fmla="*/ 7 w 201"/>
                <a:gd name="T35" fmla="*/ 72 h 213"/>
                <a:gd name="T36" fmla="*/ 10 w 201"/>
                <a:gd name="T37" fmla="*/ 112 h 213"/>
                <a:gd name="T38" fmla="*/ 42 w 201"/>
                <a:gd name="T39" fmla="*/ 135 h 213"/>
                <a:gd name="T40" fmla="*/ 60 w 201"/>
                <a:gd name="T41" fmla="*/ 152 h 213"/>
                <a:gd name="T42" fmla="*/ 63 w 201"/>
                <a:gd name="T43" fmla="*/ 173 h 213"/>
                <a:gd name="T44" fmla="*/ 65 w 201"/>
                <a:gd name="T45" fmla="*/ 187 h 213"/>
                <a:gd name="T46" fmla="*/ 67 w 201"/>
                <a:gd name="T47" fmla="*/ 203 h 213"/>
                <a:gd name="T48" fmla="*/ 82 w 201"/>
                <a:gd name="T49" fmla="*/ 209 h 213"/>
                <a:gd name="T50" fmla="*/ 184 w 201"/>
                <a:gd name="T51" fmla="*/ 195 h 213"/>
                <a:gd name="T52" fmla="*/ 178 w 201"/>
                <a:gd name="T53" fmla="*/ 172 h 213"/>
                <a:gd name="T54" fmla="*/ 182 w 201"/>
                <a:gd name="T55" fmla="*/ 155 h 213"/>
                <a:gd name="T56" fmla="*/ 182 w 201"/>
                <a:gd name="T57" fmla="*/ 140 h 213"/>
                <a:gd name="T58" fmla="*/ 184 w 201"/>
                <a:gd name="T59" fmla="*/ 131 h 213"/>
                <a:gd name="T60" fmla="*/ 186 w 201"/>
                <a:gd name="T61" fmla="*/ 121 h 213"/>
                <a:gd name="T62" fmla="*/ 188 w 201"/>
                <a:gd name="T63" fmla="*/ 105 h 213"/>
                <a:gd name="T64" fmla="*/ 197 w 201"/>
                <a:gd name="T65" fmla="*/ 85 h 213"/>
                <a:gd name="T66" fmla="*/ 201 w 201"/>
                <a:gd name="T67" fmla="*/ 79 h 213"/>
                <a:gd name="T68" fmla="*/ 201 w 201"/>
                <a:gd name="T69" fmla="*/ 73 h 213"/>
                <a:gd name="T70" fmla="*/ 194 w 201"/>
                <a:gd name="T71" fmla="*/ 79 h 213"/>
                <a:gd name="T72" fmla="*/ 187 w 201"/>
                <a:gd name="T73" fmla="*/ 92 h 213"/>
                <a:gd name="T74" fmla="*/ 177 w 201"/>
                <a:gd name="T75" fmla="*/ 101 h 213"/>
                <a:gd name="T76" fmla="*/ 168 w 201"/>
                <a:gd name="T77" fmla="*/ 107 h 213"/>
                <a:gd name="T78" fmla="*/ 174 w 201"/>
                <a:gd name="T79" fmla="*/ 93 h 213"/>
                <a:gd name="T80" fmla="*/ 179 w 201"/>
                <a:gd name="T81" fmla="*/ 87 h 213"/>
                <a:gd name="T82" fmla="*/ 180 w 201"/>
                <a:gd name="T83"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1" h="213">
                  <a:moveTo>
                    <a:pt x="178" y="69"/>
                  </a:moveTo>
                  <a:cubicBezTo>
                    <a:pt x="177" y="68"/>
                    <a:pt x="177" y="68"/>
                    <a:pt x="177" y="68"/>
                  </a:cubicBezTo>
                  <a:cubicBezTo>
                    <a:pt x="175" y="65"/>
                    <a:pt x="175" y="65"/>
                    <a:pt x="175" y="65"/>
                  </a:cubicBezTo>
                  <a:cubicBezTo>
                    <a:pt x="176" y="62"/>
                    <a:pt x="176" y="62"/>
                    <a:pt x="176" y="62"/>
                  </a:cubicBezTo>
                  <a:cubicBezTo>
                    <a:pt x="175" y="56"/>
                    <a:pt x="175" y="56"/>
                    <a:pt x="175" y="56"/>
                  </a:cubicBezTo>
                  <a:cubicBezTo>
                    <a:pt x="172" y="53"/>
                    <a:pt x="172" y="53"/>
                    <a:pt x="172" y="53"/>
                  </a:cubicBezTo>
                  <a:cubicBezTo>
                    <a:pt x="166" y="49"/>
                    <a:pt x="166" y="49"/>
                    <a:pt x="166" y="49"/>
                  </a:cubicBezTo>
                  <a:cubicBezTo>
                    <a:pt x="164" y="45"/>
                    <a:pt x="164" y="45"/>
                    <a:pt x="164" y="45"/>
                  </a:cubicBezTo>
                  <a:cubicBezTo>
                    <a:pt x="157" y="44"/>
                    <a:pt x="157" y="44"/>
                    <a:pt x="157" y="44"/>
                  </a:cubicBezTo>
                  <a:cubicBezTo>
                    <a:pt x="148" y="44"/>
                    <a:pt x="148" y="44"/>
                    <a:pt x="148" y="44"/>
                  </a:cubicBezTo>
                  <a:cubicBezTo>
                    <a:pt x="146" y="42"/>
                    <a:pt x="146" y="42"/>
                    <a:pt x="146" y="42"/>
                  </a:cubicBezTo>
                  <a:cubicBezTo>
                    <a:pt x="140" y="42"/>
                    <a:pt x="140" y="42"/>
                    <a:pt x="140" y="42"/>
                  </a:cubicBezTo>
                  <a:cubicBezTo>
                    <a:pt x="132" y="41"/>
                    <a:pt x="132" y="41"/>
                    <a:pt x="132" y="41"/>
                  </a:cubicBezTo>
                  <a:cubicBezTo>
                    <a:pt x="131" y="39"/>
                    <a:pt x="131" y="39"/>
                    <a:pt x="131" y="39"/>
                  </a:cubicBezTo>
                  <a:cubicBezTo>
                    <a:pt x="125" y="36"/>
                    <a:pt x="125" y="36"/>
                    <a:pt x="125" y="36"/>
                  </a:cubicBezTo>
                  <a:cubicBezTo>
                    <a:pt x="118" y="35"/>
                    <a:pt x="118" y="35"/>
                    <a:pt x="118" y="35"/>
                  </a:cubicBezTo>
                  <a:cubicBezTo>
                    <a:pt x="111" y="33"/>
                    <a:pt x="111" y="33"/>
                    <a:pt x="111" y="33"/>
                  </a:cubicBezTo>
                  <a:cubicBezTo>
                    <a:pt x="103" y="30"/>
                    <a:pt x="103" y="30"/>
                    <a:pt x="103" y="30"/>
                  </a:cubicBezTo>
                  <a:cubicBezTo>
                    <a:pt x="98" y="27"/>
                    <a:pt x="98" y="27"/>
                    <a:pt x="98" y="27"/>
                  </a:cubicBezTo>
                  <a:cubicBezTo>
                    <a:pt x="94" y="27"/>
                    <a:pt x="94" y="27"/>
                    <a:pt x="94" y="27"/>
                  </a:cubicBezTo>
                  <a:cubicBezTo>
                    <a:pt x="93" y="27"/>
                    <a:pt x="93" y="27"/>
                    <a:pt x="93" y="27"/>
                  </a:cubicBezTo>
                  <a:cubicBezTo>
                    <a:pt x="91" y="25"/>
                    <a:pt x="91" y="25"/>
                    <a:pt x="91" y="25"/>
                  </a:cubicBezTo>
                  <a:cubicBezTo>
                    <a:pt x="89" y="22"/>
                    <a:pt x="89" y="22"/>
                    <a:pt x="89" y="22"/>
                  </a:cubicBezTo>
                  <a:cubicBezTo>
                    <a:pt x="82" y="20"/>
                    <a:pt x="82" y="20"/>
                    <a:pt x="82" y="20"/>
                  </a:cubicBezTo>
                  <a:cubicBezTo>
                    <a:pt x="82" y="20"/>
                    <a:pt x="82" y="20"/>
                    <a:pt x="82" y="20"/>
                  </a:cubicBezTo>
                  <a:cubicBezTo>
                    <a:pt x="81" y="20"/>
                    <a:pt x="81" y="20"/>
                    <a:pt x="81" y="20"/>
                  </a:cubicBezTo>
                  <a:cubicBezTo>
                    <a:pt x="78" y="18"/>
                    <a:pt x="78" y="18"/>
                    <a:pt x="78" y="18"/>
                  </a:cubicBezTo>
                  <a:cubicBezTo>
                    <a:pt x="75" y="16"/>
                    <a:pt x="75" y="16"/>
                    <a:pt x="75" y="16"/>
                  </a:cubicBezTo>
                  <a:cubicBezTo>
                    <a:pt x="72" y="15"/>
                    <a:pt x="72" y="15"/>
                    <a:pt x="72" y="15"/>
                  </a:cubicBezTo>
                  <a:cubicBezTo>
                    <a:pt x="70" y="17"/>
                    <a:pt x="70" y="17"/>
                    <a:pt x="70" y="17"/>
                  </a:cubicBezTo>
                  <a:cubicBezTo>
                    <a:pt x="67" y="18"/>
                    <a:pt x="67" y="18"/>
                    <a:pt x="67" y="18"/>
                  </a:cubicBezTo>
                  <a:cubicBezTo>
                    <a:pt x="66" y="17"/>
                    <a:pt x="66" y="17"/>
                    <a:pt x="66" y="17"/>
                  </a:cubicBezTo>
                  <a:cubicBezTo>
                    <a:pt x="67" y="15"/>
                    <a:pt x="67" y="15"/>
                    <a:pt x="67" y="15"/>
                  </a:cubicBezTo>
                  <a:cubicBezTo>
                    <a:pt x="68" y="9"/>
                    <a:pt x="68" y="9"/>
                    <a:pt x="68" y="9"/>
                  </a:cubicBezTo>
                  <a:cubicBezTo>
                    <a:pt x="69" y="7"/>
                    <a:pt x="69" y="7"/>
                    <a:pt x="69" y="7"/>
                  </a:cubicBezTo>
                  <a:cubicBezTo>
                    <a:pt x="70" y="2"/>
                    <a:pt x="70" y="2"/>
                    <a:pt x="70" y="2"/>
                  </a:cubicBezTo>
                  <a:cubicBezTo>
                    <a:pt x="67" y="0"/>
                    <a:pt x="67" y="0"/>
                    <a:pt x="67" y="0"/>
                  </a:cubicBezTo>
                  <a:cubicBezTo>
                    <a:pt x="65" y="1"/>
                    <a:pt x="65" y="1"/>
                    <a:pt x="65" y="1"/>
                  </a:cubicBezTo>
                  <a:cubicBezTo>
                    <a:pt x="61" y="3"/>
                    <a:pt x="61" y="3"/>
                    <a:pt x="61" y="3"/>
                  </a:cubicBezTo>
                  <a:cubicBezTo>
                    <a:pt x="57" y="4"/>
                    <a:pt x="57" y="4"/>
                    <a:pt x="57" y="4"/>
                  </a:cubicBezTo>
                  <a:cubicBezTo>
                    <a:pt x="52" y="6"/>
                    <a:pt x="52" y="6"/>
                    <a:pt x="52" y="6"/>
                  </a:cubicBezTo>
                  <a:cubicBezTo>
                    <a:pt x="47" y="9"/>
                    <a:pt x="47" y="9"/>
                    <a:pt x="47" y="9"/>
                  </a:cubicBezTo>
                  <a:cubicBezTo>
                    <a:pt x="39" y="13"/>
                    <a:pt x="39" y="13"/>
                    <a:pt x="39" y="13"/>
                  </a:cubicBezTo>
                  <a:cubicBezTo>
                    <a:pt x="37" y="16"/>
                    <a:pt x="37" y="16"/>
                    <a:pt x="37" y="16"/>
                  </a:cubicBezTo>
                  <a:cubicBezTo>
                    <a:pt x="33" y="16"/>
                    <a:pt x="33" y="16"/>
                    <a:pt x="33" y="16"/>
                  </a:cubicBezTo>
                  <a:cubicBezTo>
                    <a:pt x="28" y="14"/>
                    <a:pt x="28" y="14"/>
                    <a:pt x="28" y="14"/>
                  </a:cubicBezTo>
                  <a:cubicBezTo>
                    <a:pt x="25" y="11"/>
                    <a:pt x="25" y="11"/>
                    <a:pt x="25" y="11"/>
                  </a:cubicBezTo>
                  <a:cubicBezTo>
                    <a:pt x="21" y="15"/>
                    <a:pt x="21" y="15"/>
                    <a:pt x="21" y="15"/>
                  </a:cubicBezTo>
                  <a:cubicBezTo>
                    <a:pt x="20" y="43"/>
                    <a:pt x="20" y="43"/>
                    <a:pt x="20" y="43"/>
                  </a:cubicBezTo>
                  <a:cubicBezTo>
                    <a:pt x="7" y="51"/>
                    <a:pt x="7" y="51"/>
                    <a:pt x="7" y="51"/>
                  </a:cubicBezTo>
                  <a:cubicBezTo>
                    <a:pt x="5" y="55"/>
                    <a:pt x="5" y="55"/>
                    <a:pt x="5" y="55"/>
                  </a:cubicBezTo>
                  <a:cubicBezTo>
                    <a:pt x="0" y="66"/>
                    <a:pt x="0" y="66"/>
                    <a:pt x="0" y="66"/>
                  </a:cubicBezTo>
                  <a:cubicBezTo>
                    <a:pt x="5" y="72"/>
                    <a:pt x="5" y="72"/>
                    <a:pt x="5" y="72"/>
                  </a:cubicBezTo>
                  <a:cubicBezTo>
                    <a:pt x="7" y="72"/>
                    <a:pt x="7" y="72"/>
                    <a:pt x="7" y="72"/>
                  </a:cubicBezTo>
                  <a:cubicBezTo>
                    <a:pt x="5" y="89"/>
                    <a:pt x="5" y="89"/>
                    <a:pt x="5" y="89"/>
                  </a:cubicBezTo>
                  <a:cubicBezTo>
                    <a:pt x="4" y="107"/>
                    <a:pt x="4" y="107"/>
                    <a:pt x="4" y="107"/>
                  </a:cubicBezTo>
                  <a:cubicBezTo>
                    <a:pt x="10" y="112"/>
                    <a:pt x="10" y="112"/>
                    <a:pt x="10" y="112"/>
                  </a:cubicBezTo>
                  <a:cubicBezTo>
                    <a:pt x="19" y="117"/>
                    <a:pt x="19" y="117"/>
                    <a:pt x="19" y="117"/>
                  </a:cubicBezTo>
                  <a:cubicBezTo>
                    <a:pt x="33" y="125"/>
                    <a:pt x="33" y="125"/>
                    <a:pt x="33" y="125"/>
                  </a:cubicBezTo>
                  <a:cubicBezTo>
                    <a:pt x="42" y="135"/>
                    <a:pt x="42" y="135"/>
                    <a:pt x="42" y="135"/>
                  </a:cubicBezTo>
                  <a:cubicBezTo>
                    <a:pt x="45" y="139"/>
                    <a:pt x="45" y="139"/>
                    <a:pt x="45" y="139"/>
                  </a:cubicBezTo>
                  <a:cubicBezTo>
                    <a:pt x="52" y="144"/>
                    <a:pt x="52" y="144"/>
                    <a:pt x="52" y="144"/>
                  </a:cubicBezTo>
                  <a:cubicBezTo>
                    <a:pt x="60" y="152"/>
                    <a:pt x="60" y="152"/>
                    <a:pt x="60" y="152"/>
                  </a:cubicBezTo>
                  <a:cubicBezTo>
                    <a:pt x="61" y="159"/>
                    <a:pt x="61" y="159"/>
                    <a:pt x="61" y="159"/>
                  </a:cubicBezTo>
                  <a:cubicBezTo>
                    <a:pt x="60" y="166"/>
                    <a:pt x="60" y="166"/>
                    <a:pt x="60" y="166"/>
                  </a:cubicBezTo>
                  <a:cubicBezTo>
                    <a:pt x="63" y="173"/>
                    <a:pt x="63" y="173"/>
                    <a:pt x="63" y="173"/>
                  </a:cubicBezTo>
                  <a:cubicBezTo>
                    <a:pt x="65" y="176"/>
                    <a:pt x="65" y="176"/>
                    <a:pt x="65" y="176"/>
                  </a:cubicBezTo>
                  <a:cubicBezTo>
                    <a:pt x="65" y="183"/>
                    <a:pt x="65" y="183"/>
                    <a:pt x="65" y="183"/>
                  </a:cubicBezTo>
                  <a:cubicBezTo>
                    <a:pt x="65" y="187"/>
                    <a:pt x="65" y="187"/>
                    <a:pt x="65" y="187"/>
                  </a:cubicBezTo>
                  <a:cubicBezTo>
                    <a:pt x="65" y="193"/>
                    <a:pt x="65" y="193"/>
                    <a:pt x="65" y="193"/>
                  </a:cubicBezTo>
                  <a:cubicBezTo>
                    <a:pt x="67" y="198"/>
                    <a:pt x="67" y="198"/>
                    <a:pt x="67" y="198"/>
                  </a:cubicBezTo>
                  <a:cubicBezTo>
                    <a:pt x="67" y="203"/>
                    <a:pt x="67" y="203"/>
                    <a:pt x="67" y="203"/>
                  </a:cubicBezTo>
                  <a:cubicBezTo>
                    <a:pt x="72" y="203"/>
                    <a:pt x="72" y="203"/>
                    <a:pt x="72" y="203"/>
                  </a:cubicBezTo>
                  <a:cubicBezTo>
                    <a:pt x="72" y="203"/>
                    <a:pt x="76" y="207"/>
                    <a:pt x="77" y="207"/>
                  </a:cubicBezTo>
                  <a:cubicBezTo>
                    <a:pt x="78" y="207"/>
                    <a:pt x="82" y="209"/>
                    <a:pt x="82" y="209"/>
                  </a:cubicBezTo>
                  <a:cubicBezTo>
                    <a:pt x="85" y="213"/>
                    <a:pt x="85" y="213"/>
                    <a:pt x="85" y="213"/>
                  </a:cubicBezTo>
                  <a:cubicBezTo>
                    <a:pt x="184" y="207"/>
                    <a:pt x="184" y="207"/>
                    <a:pt x="184" y="207"/>
                  </a:cubicBezTo>
                  <a:cubicBezTo>
                    <a:pt x="184" y="195"/>
                    <a:pt x="184" y="195"/>
                    <a:pt x="184" y="195"/>
                  </a:cubicBezTo>
                  <a:cubicBezTo>
                    <a:pt x="184" y="191"/>
                    <a:pt x="184" y="191"/>
                    <a:pt x="184" y="191"/>
                  </a:cubicBezTo>
                  <a:cubicBezTo>
                    <a:pt x="179" y="179"/>
                    <a:pt x="179" y="179"/>
                    <a:pt x="179" y="179"/>
                  </a:cubicBezTo>
                  <a:cubicBezTo>
                    <a:pt x="178" y="172"/>
                    <a:pt x="178" y="172"/>
                    <a:pt x="178" y="172"/>
                  </a:cubicBezTo>
                  <a:cubicBezTo>
                    <a:pt x="179" y="164"/>
                    <a:pt x="179" y="164"/>
                    <a:pt x="179" y="164"/>
                  </a:cubicBezTo>
                  <a:cubicBezTo>
                    <a:pt x="181" y="158"/>
                    <a:pt x="181" y="158"/>
                    <a:pt x="181" y="158"/>
                  </a:cubicBezTo>
                  <a:cubicBezTo>
                    <a:pt x="182" y="155"/>
                    <a:pt x="182" y="155"/>
                    <a:pt x="182" y="155"/>
                  </a:cubicBezTo>
                  <a:cubicBezTo>
                    <a:pt x="184" y="152"/>
                    <a:pt x="184" y="152"/>
                    <a:pt x="184" y="152"/>
                  </a:cubicBezTo>
                  <a:cubicBezTo>
                    <a:pt x="182" y="147"/>
                    <a:pt x="182" y="147"/>
                    <a:pt x="182" y="147"/>
                  </a:cubicBezTo>
                  <a:cubicBezTo>
                    <a:pt x="182" y="140"/>
                    <a:pt x="182" y="140"/>
                    <a:pt x="182" y="140"/>
                  </a:cubicBezTo>
                  <a:cubicBezTo>
                    <a:pt x="182" y="136"/>
                    <a:pt x="182" y="136"/>
                    <a:pt x="182" y="136"/>
                  </a:cubicBezTo>
                  <a:cubicBezTo>
                    <a:pt x="184" y="133"/>
                    <a:pt x="184" y="133"/>
                    <a:pt x="184" y="133"/>
                  </a:cubicBezTo>
                  <a:cubicBezTo>
                    <a:pt x="184" y="131"/>
                    <a:pt x="184" y="131"/>
                    <a:pt x="184" y="131"/>
                  </a:cubicBezTo>
                  <a:cubicBezTo>
                    <a:pt x="188" y="127"/>
                    <a:pt x="188" y="127"/>
                    <a:pt x="188" y="127"/>
                  </a:cubicBezTo>
                  <a:cubicBezTo>
                    <a:pt x="188" y="125"/>
                    <a:pt x="188" y="125"/>
                    <a:pt x="188" y="125"/>
                  </a:cubicBezTo>
                  <a:cubicBezTo>
                    <a:pt x="186" y="121"/>
                    <a:pt x="186" y="121"/>
                    <a:pt x="186" y="121"/>
                  </a:cubicBezTo>
                  <a:cubicBezTo>
                    <a:pt x="186" y="118"/>
                    <a:pt x="186" y="118"/>
                    <a:pt x="186" y="118"/>
                  </a:cubicBezTo>
                  <a:cubicBezTo>
                    <a:pt x="187" y="110"/>
                    <a:pt x="187" y="110"/>
                    <a:pt x="187" y="110"/>
                  </a:cubicBezTo>
                  <a:cubicBezTo>
                    <a:pt x="188" y="105"/>
                    <a:pt x="188" y="105"/>
                    <a:pt x="188" y="105"/>
                  </a:cubicBezTo>
                  <a:cubicBezTo>
                    <a:pt x="191" y="99"/>
                    <a:pt x="191" y="99"/>
                    <a:pt x="191" y="99"/>
                  </a:cubicBezTo>
                  <a:cubicBezTo>
                    <a:pt x="196" y="89"/>
                    <a:pt x="196" y="89"/>
                    <a:pt x="196" y="89"/>
                  </a:cubicBezTo>
                  <a:cubicBezTo>
                    <a:pt x="197" y="85"/>
                    <a:pt x="197" y="85"/>
                    <a:pt x="197" y="85"/>
                  </a:cubicBezTo>
                  <a:cubicBezTo>
                    <a:pt x="197" y="82"/>
                    <a:pt x="197" y="82"/>
                    <a:pt x="197" y="82"/>
                  </a:cubicBezTo>
                  <a:cubicBezTo>
                    <a:pt x="201" y="81"/>
                    <a:pt x="201" y="81"/>
                    <a:pt x="201" y="81"/>
                  </a:cubicBezTo>
                  <a:cubicBezTo>
                    <a:pt x="201" y="79"/>
                    <a:pt x="201" y="79"/>
                    <a:pt x="201" y="79"/>
                  </a:cubicBezTo>
                  <a:cubicBezTo>
                    <a:pt x="201" y="77"/>
                    <a:pt x="201" y="77"/>
                    <a:pt x="201" y="77"/>
                  </a:cubicBezTo>
                  <a:cubicBezTo>
                    <a:pt x="201" y="75"/>
                    <a:pt x="201" y="75"/>
                    <a:pt x="201" y="75"/>
                  </a:cubicBezTo>
                  <a:cubicBezTo>
                    <a:pt x="201" y="73"/>
                    <a:pt x="201" y="73"/>
                    <a:pt x="201" y="73"/>
                  </a:cubicBezTo>
                  <a:cubicBezTo>
                    <a:pt x="201" y="71"/>
                    <a:pt x="201" y="71"/>
                    <a:pt x="201" y="71"/>
                  </a:cubicBezTo>
                  <a:cubicBezTo>
                    <a:pt x="197" y="75"/>
                    <a:pt x="197" y="75"/>
                    <a:pt x="197" y="75"/>
                  </a:cubicBezTo>
                  <a:cubicBezTo>
                    <a:pt x="194" y="79"/>
                    <a:pt x="194" y="79"/>
                    <a:pt x="194" y="79"/>
                  </a:cubicBezTo>
                  <a:cubicBezTo>
                    <a:pt x="193" y="84"/>
                    <a:pt x="193" y="84"/>
                    <a:pt x="193" y="84"/>
                  </a:cubicBezTo>
                  <a:cubicBezTo>
                    <a:pt x="190" y="90"/>
                    <a:pt x="190" y="90"/>
                    <a:pt x="190" y="90"/>
                  </a:cubicBezTo>
                  <a:cubicBezTo>
                    <a:pt x="187" y="92"/>
                    <a:pt x="187" y="92"/>
                    <a:pt x="187" y="92"/>
                  </a:cubicBezTo>
                  <a:cubicBezTo>
                    <a:pt x="181" y="95"/>
                    <a:pt x="181" y="95"/>
                    <a:pt x="181" y="95"/>
                  </a:cubicBezTo>
                  <a:cubicBezTo>
                    <a:pt x="178" y="99"/>
                    <a:pt x="178" y="99"/>
                    <a:pt x="178" y="99"/>
                  </a:cubicBezTo>
                  <a:cubicBezTo>
                    <a:pt x="177" y="101"/>
                    <a:pt x="177" y="101"/>
                    <a:pt x="177" y="101"/>
                  </a:cubicBezTo>
                  <a:cubicBezTo>
                    <a:pt x="175" y="105"/>
                    <a:pt x="175" y="105"/>
                    <a:pt x="175" y="105"/>
                  </a:cubicBezTo>
                  <a:cubicBezTo>
                    <a:pt x="171" y="110"/>
                    <a:pt x="171" y="110"/>
                    <a:pt x="171" y="110"/>
                  </a:cubicBezTo>
                  <a:cubicBezTo>
                    <a:pt x="168" y="107"/>
                    <a:pt x="168" y="107"/>
                    <a:pt x="168" y="107"/>
                  </a:cubicBezTo>
                  <a:cubicBezTo>
                    <a:pt x="171" y="103"/>
                    <a:pt x="171" y="103"/>
                    <a:pt x="171" y="103"/>
                  </a:cubicBezTo>
                  <a:cubicBezTo>
                    <a:pt x="173" y="96"/>
                    <a:pt x="173" y="96"/>
                    <a:pt x="173" y="96"/>
                  </a:cubicBezTo>
                  <a:cubicBezTo>
                    <a:pt x="174" y="93"/>
                    <a:pt x="174" y="93"/>
                    <a:pt x="174" y="93"/>
                  </a:cubicBezTo>
                  <a:cubicBezTo>
                    <a:pt x="175" y="91"/>
                    <a:pt x="175" y="91"/>
                    <a:pt x="175" y="91"/>
                  </a:cubicBezTo>
                  <a:cubicBezTo>
                    <a:pt x="177" y="89"/>
                    <a:pt x="177" y="89"/>
                    <a:pt x="177" y="89"/>
                  </a:cubicBezTo>
                  <a:cubicBezTo>
                    <a:pt x="179" y="87"/>
                    <a:pt x="179" y="87"/>
                    <a:pt x="179" y="87"/>
                  </a:cubicBezTo>
                  <a:cubicBezTo>
                    <a:pt x="180" y="85"/>
                    <a:pt x="180" y="85"/>
                    <a:pt x="180" y="85"/>
                  </a:cubicBezTo>
                  <a:cubicBezTo>
                    <a:pt x="179" y="80"/>
                    <a:pt x="179" y="80"/>
                    <a:pt x="179" y="80"/>
                  </a:cubicBezTo>
                  <a:cubicBezTo>
                    <a:pt x="180" y="78"/>
                    <a:pt x="180" y="78"/>
                    <a:pt x="180" y="78"/>
                  </a:cubicBezTo>
                  <a:cubicBezTo>
                    <a:pt x="179" y="76"/>
                    <a:pt x="179" y="76"/>
                    <a:pt x="179" y="76"/>
                  </a:cubicBezTo>
                  <a:lnTo>
                    <a:pt x="178" y="69"/>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7" name="Freeform 52"/>
            <p:cNvSpPr>
              <a:spLocks/>
            </p:cNvSpPr>
            <p:nvPr/>
          </p:nvSpPr>
          <p:spPr bwMode="auto">
            <a:xfrm>
              <a:off x="7268003" y="2274434"/>
              <a:ext cx="229357" cy="263085"/>
            </a:xfrm>
            <a:custGeom>
              <a:avLst/>
              <a:gdLst>
                <a:gd name="T0" fmla="*/ 114 w 136"/>
                <a:gd name="T1" fmla="*/ 8 h 156"/>
                <a:gd name="T2" fmla="*/ 101 w 136"/>
                <a:gd name="T3" fmla="*/ 17 h 156"/>
                <a:gd name="T4" fmla="*/ 93 w 136"/>
                <a:gd name="T5" fmla="*/ 22 h 156"/>
                <a:gd name="T6" fmla="*/ 88 w 136"/>
                <a:gd name="T7" fmla="*/ 27 h 156"/>
                <a:gd name="T8" fmla="*/ 82 w 136"/>
                <a:gd name="T9" fmla="*/ 27 h 156"/>
                <a:gd name="T10" fmla="*/ 74 w 136"/>
                <a:gd name="T11" fmla="*/ 33 h 156"/>
                <a:gd name="T12" fmla="*/ 69 w 136"/>
                <a:gd name="T13" fmla="*/ 33 h 156"/>
                <a:gd name="T14" fmla="*/ 65 w 136"/>
                <a:gd name="T15" fmla="*/ 31 h 156"/>
                <a:gd name="T16" fmla="*/ 60 w 136"/>
                <a:gd name="T17" fmla="*/ 29 h 156"/>
                <a:gd name="T18" fmla="*/ 55 w 136"/>
                <a:gd name="T19" fmla="*/ 27 h 156"/>
                <a:gd name="T20" fmla="*/ 47 w 136"/>
                <a:gd name="T21" fmla="*/ 23 h 156"/>
                <a:gd name="T22" fmla="*/ 0 w 136"/>
                <a:gd name="T23" fmla="*/ 28 h 156"/>
                <a:gd name="T24" fmla="*/ 16 w 136"/>
                <a:gd name="T25" fmla="*/ 136 h 156"/>
                <a:gd name="T26" fmla="*/ 22 w 136"/>
                <a:gd name="T27" fmla="*/ 133 h 156"/>
                <a:gd name="T28" fmla="*/ 31 w 136"/>
                <a:gd name="T29" fmla="*/ 140 h 156"/>
                <a:gd name="T30" fmla="*/ 34 w 136"/>
                <a:gd name="T31" fmla="*/ 146 h 156"/>
                <a:gd name="T32" fmla="*/ 42 w 136"/>
                <a:gd name="T33" fmla="*/ 148 h 156"/>
                <a:gd name="T34" fmla="*/ 46 w 136"/>
                <a:gd name="T35" fmla="*/ 151 h 156"/>
                <a:gd name="T36" fmla="*/ 49 w 136"/>
                <a:gd name="T37" fmla="*/ 149 h 156"/>
                <a:gd name="T38" fmla="*/ 52 w 136"/>
                <a:gd name="T39" fmla="*/ 146 h 156"/>
                <a:gd name="T40" fmla="*/ 60 w 136"/>
                <a:gd name="T41" fmla="*/ 150 h 156"/>
                <a:gd name="T42" fmla="*/ 67 w 136"/>
                <a:gd name="T43" fmla="*/ 148 h 156"/>
                <a:gd name="T44" fmla="*/ 71 w 136"/>
                <a:gd name="T45" fmla="*/ 144 h 156"/>
                <a:gd name="T46" fmla="*/ 75 w 136"/>
                <a:gd name="T47" fmla="*/ 146 h 156"/>
                <a:gd name="T48" fmla="*/ 83 w 136"/>
                <a:gd name="T49" fmla="*/ 155 h 156"/>
                <a:gd name="T50" fmla="*/ 85 w 136"/>
                <a:gd name="T51" fmla="*/ 156 h 156"/>
                <a:gd name="T52" fmla="*/ 92 w 136"/>
                <a:gd name="T53" fmla="*/ 149 h 156"/>
                <a:gd name="T54" fmla="*/ 94 w 136"/>
                <a:gd name="T55" fmla="*/ 142 h 156"/>
                <a:gd name="T56" fmla="*/ 100 w 136"/>
                <a:gd name="T57" fmla="*/ 128 h 156"/>
                <a:gd name="T58" fmla="*/ 105 w 136"/>
                <a:gd name="T59" fmla="*/ 130 h 156"/>
                <a:gd name="T60" fmla="*/ 109 w 136"/>
                <a:gd name="T61" fmla="*/ 116 h 156"/>
                <a:gd name="T62" fmla="*/ 118 w 136"/>
                <a:gd name="T63" fmla="*/ 110 h 156"/>
                <a:gd name="T64" fmla="*/ 129 w 136"/>
                <a:gd name="T65" fmla="*/ 99 h 156"/>
                <a:gd name="T66" fmla="*/ 131 w 136"/>
                <a:gd name="T67" fmla="*/ 91 h 156"/>
                <a:gd name="T68" fmla="*/ 132 w 136"/>
                <a:gd name="T69" fmla="*/ 77 h 156"/>
                <a:gd name="T70" fmla="*/ 133 w 136"/>
                <a:gd name="T71" fmla="*/ 70 h 156"/>
                <a:gd name="T72" fmla="*/ 133 w 136"/>
                <a:gd name="T73" fmla="*/ 61 h 156"/>
                <a:gd name="T74" fmla="*/ 133 w 136"/>
                <a:gd name="T75" fmla="*/ 55 h 156"/>
                <a:gd name="T76" fmla="*/ 126 w 136"/>
                <a:gd name="T7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6" h="156">
                  <a:moveTo>
                    <a:pt x="121" y="5"/>
                  </a:moveTo>
                  <a:lnTo>
                    <a:pt x="114" y="8"/>
                  </a:lnTo>
                  <a:lnTo>
                    <a:pt x="108" y="13"/>
                  </a:lnTo>
                  <a:lnTo>
                    <a:pt x="101" y="17"/>
                  </a:lnTo>
                  <a:lnTo>
                    <a:pt x="96" y="21"/>
                  </a:lnTo>
                  <a:lnTo>
                    <a:pt x="93" y="22"/>
                  </a:lnTo>
                  <a:lnTo>
                    <a:pt x="91" y="24"/>
                  </a:lnTo>
                  <a:lnTo>
                    <a:pt x="88" y="27"/>
                  </a:lnTo>
                  <a:lnTo>
                    <a:pt x="85" y="27"/>
                  </a:lnTo>
                  <a:lnTo>
                    <a:pt x="82" y="27"/>
                  </a:lnTo>
                  <a:lnTo>
                    <a:pt x="78" y="29"/>
                  </a:lnTo>
                  <a:lnTo>
                    <a:pt x="74" y="33"/>
                  </a:lnTo>
                  <a:lnTo>
                    <a:pt x="71" y="33"/>
                  </a:lnTo>
                  <a:lnTo>
                    <a:pt x="69" y="33"/>
                  </a:lnTo>
                  <a:lnTo>
                    <a:pt x="68" y="33"/>
                  </a:lnTo>
                  <a:lnTo>
                    <a:pt x="65" y="31"/>
                  </a:lnTo>
                  <a:lnTo>
                    <a:pt x="62" y="28"/>
                  </a:lnTo>
                  <a:lnTo>
                    <a:pt x="60" y="29"/>
                  </a:lnTo>
                  <a:lnTo>
                    <a:pt x="56" y="28"/>
                  </a:lnTo>
                  <a:lnTo>
                    <a:pt x="55" y="27"/>
                  </a:lnTo>
                  <a:lnTo>
                    <a:pt x="51" y="24"/>
                  </a:lnTo>
                  <a:lnTo>
                    <a:pt x="47" y="23"/>
                  </a:lnTo>
                  <a:lnTo>
                    <a:pt x="39" y="22"/>
                  </a:lnTo>
                  <a:lnTo>
                    <a:pt x="0" y="28"/>
                  </a:lnTo>
                  <a:lnTo>
                    <a:pt x="11" y="134"/>
                  </a:lnTo>
                  <a:lnTo>
                    <a:pt x="16" y="136"/>
                  </a:lnTo>
                  <a:lnTo>
                    <a:pt x="21" y="134"/>
                  </a:lnTo>
                  <a:lnTo>
                    <a:pt x="22" y="133"/>
                  </a:lnTo>
                  <a:lnTo>
                    <a:pt x="27" y="137"/>
                  </a:lnTo>
                  <a:lnTo>
                    <a:pt x="31" y="140"/>
                  </a:lnTo>
                  <a:lnTo>
                    <a:pt x="33" y="144"/>
                  </a:lnTo>
                  <a:lnTo>
                    <a:pt x="34" y="146"/>
                  </a:lnTo>
                  <a:lnTo>
                    <a:pt x="39" y="147"/>
                  </a:lnTo>
                  <a:lnTo>
                    <a:pt x="42" y="148"/>
                  </a:lnTo>
                  <a:lnTo>
                    <a:pt x="44" y="149"/>
                  </a:lnTo>
                  <a:lnTo>
                    <a:pt x="46" y="151"/>
                  </a:lnTo>
                  <a:lnTo>
                    <a:pt x="49" y="150"/>
                  </a:lnTo>
                  <a:lnTo>
                    <a:pt x="49" y="149"/>
                  </a:lnTo>
                  <a:lnTo>
                    <a:pt x="51" y="147"/>
                  </a:lnTo>
                  <a:lnTo>
                    <a:pt x="52" y="146"/>
                  </a:lnTo>
                  <a:lnTo>
                    <a:pt x="55" y="148"/>
                  </a:lnTo>
                  <a:lnTo>
                    <a:pt x="60" y="150"/>
                  </a:lnTo>
                  <a:lnTo>
                    <a:pt x="66" y="149"/>
                  </a:lnTo>
                  <a:lnTo>
                    <a:pt x="67" y="148"/>
                  </a:lnTo>
                  <a:lnTo>
                    <a:pt x="69" y="145"/>
                  </a:lnTo>
                  <a:lnTo>
                    <a:pt x="71" y="144"/>
                  </a:lnTo>
                  <a:lnTo>
                    <a:pt x="72" y="143"/>
                  </a:lnTo>
                  <a:lnTo>
                    <a:pt x="75" y="146"/>
                  </a:lnTo>
                  <a:lnTo>
                    <a:pt x="79" y="151"/>
                  </a:lnTo>
                  <a:lnTo>
                    <a:pt x="83" y="155"/>
                  </a:lnTo>
                  <a:lnTo>
                    <a:pt x="86" y="155"/>
                  </a:lnTo>
                  <a:lnTo>
                    <a:pt x="85" y="156"/>
                  </a:lnTo>
                  <a:lnTo>
                    <a:pt x="88" y="153"/>
                  </a:lnTo>
                  <a:lnTo>
                    <a:pt x="92" y="149"/>
                  </a:lnTo>
                  <a:lnTo>
                    <a:pt x="94" y="146"/>
                  </a:lnTo>
                  <a:lnTo>
                    <a:pt x="94" y="142"/>
                  </a:lnTo>
                  <a:lnTo>
                    <a:pt x="97" y="131"/>
                  </a:lnTo>
                  <a:lnTo>
                    <a:pt x="100" y="128"/>
                  </a:lnTo>
                  <a:lnTo>
                    <a:pt x="104" y="131"/>
                  </a:lnTo>
                  <a:lnTo>
                    <a:pt x="105" y="130"/>
                  </a:lnTo>
                  <a:lnTo>
                    <a:pt x="106" y="120"/>
                  </a:lnTo>
                  <a:lnTo>
                    <a:pt x="109" y="116"/>
                  </a:lnTo>
                  <a:lnTo>
                    <a:pt x="113" y="110"/>
                  </a:lnTo>
                  <a:lnTo>
                    <a:pt x="118" y="110"/>
                  </a:lnTo>
                  <a:lnTo>
                    <a:pt x="121" y="106"/>
                  </a:lnTo>
                  <a:lnTo>
                    <a:pt x="129" y="99"/>
                  </a:lnTo>
                  <a:lnTo>
                    <a:pt x="131" y="94"/>
                  </a:lnTo>
                  <a:lnTo>
                    <a:pt x="131" y="91"/>
                  </a:lnTo>
                  <a:lnTo>
                    <a:pt x="132" y="83"/>
                  </a:lnTo>
                  <a:lnTo>
                    <a:pt x="132" y="77"/>
                  </a:lnTo>
                  <a:lnTo>
                    <a:pt x="133" y="74"/>
                  </a:lnTo>
                  <a:lnTo>
                    <a:pt x="133" y="70"/>
                  </a:lnTo>
                  <a:lnTo>
                    <a:pt x="133" y="62"/>
                  </a:lnTo>
                  <a:lnTo>
                    <a:pt x="133" y="61"/>
                  </a:lnTo>
                  <a:lnTo>
                    <a:pt x="132" y="58"/>
                  </a:lnTo>
                  <a:lnTo>
                    <a:pt x="133" y="55"/>
                  </a:lnTo>
                  <a:lnTo>
                    <a:pt x="136" y="55"/>
                  </a:lnTo>
                  <a:lnTo>
                    <a:pt x="126" y="0"/>
                  </a:lnTo>
                  <a:lnTo>
                    <a:pt x="121" y="5"/>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8" name="Freeform 53"/>
            <p:cNvSpPr>
              <a:spLocks/>
            </p:cNvSpPr>
            <p:nvPr/>
          </p:nvSpPr>
          <p:spPr bwMode="auto">
            <a:xfrm>
              <a:off x="7119596" y="2319969"/>
              <a:ext cx="168644" cy="290068"/>
            </a:xfrm>
            <a:custGeom>
              <a:avLst/>
              <a:gdLst>
                <a:gd name="T0" fmla="*/ 5 w 100"/>
                <a:gd name="T1" fmla="*/ 167 h 172"/>
                <a:gd name="T2" fmla="*/ 16 w 100"/>
                <a:gd name="T3" fmla="*/ 163 h 172"/>
                <a:gd name="T4" fmla="*/ 24 w 100"/>
                <a:gd name="T5" fmla="*/ 163 h 172"/>
                <a:gd name="T6" fmla="*/ 31 w 100"/>
                <a:gd name="T7" fmla="*/ 168 h 172"/>
                <a:gd name="T8" fmla="*/ 32 w 100"/>
                <a:gd name="T9" fmla="*/ 163 h 172"/>
                <a:gd name="T10" fmla="*/ 38 w 100"/>
                <a:gd name="T11" fmla="*/ 161 h 172"/>
                <a:gd name="T12" fmla="*/ 44 w 100"/>
                <a:gd name="T13" fmla="*/ 163 h 172"/>
                <a:gd name="T14" fmla="*/ 49 w 100"/>
                <a:gd name="T15" fmla="*/ 161 h 172"/>
                <a:gd name="T16" fmla="*/ 52 w 100"/>
                <a:gd name="T17" fmla="*/ 154 h 172"/>
                <a:gd name="T18" fmla="*/ 55 w 100"/>
                <a:gd name="T19" fmla="*/ 150 h 172"/>
                <a:gd name="T20" fmla="*/ 59 w 100"/>
                <a:gd name="T21" fmla="*/ 157 h 172"/>
                <a:gd name="T22" fmla="*/ 66 w 100"/>
                <a:gd name="T23" fmla="*/ 157 h 172"/>
                <a:gd name="T24" fmla="*/ 68 w 100"/>
                <a:gd name="T25" fmla="*/ 150 h 172"/>
                <a:gd name="T26" fmla="*/ 74 w 100"/>
                <a:gd name="T27" fmla="*/ 145 h 172"/>
                <a:gd name="T28" fmla="*/ 78 w 100"/>
                <a:gd name="T29" fmla="*/ 139 h 172"/>
                <a:gd name="T30" fmla="*/ 80 w 100"/>
                <a:gd name="T31" fmla="*/ 131 h 172"/>
                <a:gd name="T32" fmla="*/ 81 w 100"/>
                <a:gd name="T33" fmla="*/ 127 h 172"/>
                <a:gd name="T34" fmla="*/ 90 w 100"/>
                <a:gd name="T35" fmla="*/ 125 h 172"/>
                <a:gd name="T36" fmla="*/ 98 w 100"/>
                <a:gd name="T37" fmla="*/ 123 h 172"/>
                <a:gd name="T38" fmla="*/ 99 w 100"/>
                <a:gd name="T39" fmla="*/ 115 h 172"/>
                <a:gd name="T40" fmla="*/ 98 w 100"/>
                <a:gd name="T41" fmla="*/ 112 h 172"/>
                <a:gd name="T42" fmla="*/ 99 w 100"/>
                <a:gd name="T43" fmla="*/ 107 h 172"/>
                <a:gd name="T44" fmla="*/ 88 w 100"/>
                <a:gd name="T45" fmla="*/ 0 h 172"/>
                <a:gd name="T46" fmla="*/ 27 w 100"/>
                <a:gd name="T47" fmla="*/ 5 h 172"/>
                <a:gd name="T48" fmla="*/ 16 w 100"/>
                <a:gd name="T49" fmla="*/ 12 h 172"/>
                <a:gd name="T50" fmla="*/ 8 w 100"/>
                <a:gd name="T51" fmla="*/ 12 h 172"/>
                <a:gd name="T52" fmla="*/ 10 w 100"/>
                <a:gd name="T53" fmla="*/ 106 h 172"/>
                <a:gd name="T54" fmla="*/ 10 w 100"/>
                <a:gd name="T55" fmla="*/ 113 h 172"/>
                <a:gd name="T56" fmla="*/ 15 w 100"/>
                <a:gd name="T57" fmla="*/ 124 h 172"/>
                <a:gd name="T58" fmla="*/ 16 w 100"/>
                <a:gd name="T59" fmla="*/ 134 h 172"/>
                <a:gd name="T60" fmla="*/ 11 w 100"/>
                <a:gd name="T61" fmla="*/ 140 h 172"/>
                <a:gd name="T62" fmla="*/ 8 w 100"/>
                <a:gd name="T63" fmla="*/ 147 h 172"/>
                <a:gd name="T64" fmla="*/ 4 w 100"/>
                <a:gd name="T65" fmla="*/ 156 h 172"/>
                <a:gd name="T66" fmla="*/ 0 w 100"/>
                <a:gd name="T67" fmla="*/ 161 h 172"/>
                <a:gd name="T68" fmla="*/ 1 w 100"/>
                <a:gd name="T69" fmla="*/ 171 h 172"/>
                <a:gd name="T70" fmla="*/ 2 w 100"/>
                <a:gd name="T7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2">
                  <a:moveTo>
                    <a:pt x="5" y="172"/>
                  </a:moveTo>
                  <a:lnTo>
                    <a:pt x="5" y="167"/>
                  </a:lnTo>
                  <a:lnTo>
                    <a:pt x="13" y="167"/>
                  </a:lnTo>
                  <a:lnTo>
                    <a:pt x="16" y="163"/>
                  </a:lnTo>
                  <a:lnTo>
                    <a:pt x="19" y="163"/>
                  </a:lnTo>
                  <a:lnTo>
                    <a:pt x="24" y="163"/>
                  </a:lnTo>
                  <a:lnTo>
                    <a:pt x="27" y="166"/>
                  </a:lnTo>
                  <a:lnTo>
                    <a:pt x="31" y="168"/>
                  </a:lnTo>
                  <a:lnTo>
                    <a:pt x="32" y="167"/>
                  </a:lnTo>
                  <a:lnTo>
                    <a:pt x="32" y="163"/>
                  </a:lnTo>
                  <a:lnTo>
                    <a:pt x="36" y="162"/>
                  </a:lnTo>
                  <a:lnTo>
                    <a:pt x="38" y="161"/>
                  </a:lnTo>
                  <a:lnTo>
                    <a:pt x="42" y="161"/>
                  </a:lnTo>
                  <a:lnTo>
                    <a:pt x="44" y="163"/>
                  </a:lnTo>
                  <a:lnTo>
                    <a:pt x="48" y="164"/>
                  </a:lnTo>
                  <a:lnTo>
                    <a:pt x="49" y="161"/>
                  </a:lnTo>
                  <a:lnTo>
                    <a:pt x="49" y="157"/>
                  </a:lnTo>
                  <a:lnTo>
                    <a:pt x="52" y="154"/>
                  </a:lnTo>
                  <a:lnTo>
                    <a:pt x="53" y="150"/>
                  </a:lnTo>
                  <a:lnTo>
                    <a:pt x="55" y="150"/>
                  </a:lnTo>
                  <a:lnTo>
                    <a:pt x="56" y="154"/>
                  </a:lnTo>
                  <a:lnTo>
                    <a:pt x="59" y="157"/>
                  </a:lnTo>
                  <a:lnTo>
                    <a:pt x="60" y="158"/>
                  </a:lnTo>
                  <a:lnTo>
                    <a:pt x="66" y="157"/>
                  </a:lnTo>
                  <a:lnTo>
                    <a:pt x="68" y="153"/>
                  </a:lnTo>
                  <a:lnTo>
                    <a:pt x="68" y="150"/>
                  </a:lnTo>
                  <a:lnTo>
                    <a:pt x="71" y="145"/>
                  </a:lnTo>
                  <a:lnTo>
                    <a:pt x="74" y="145"/>
                  </a:lnTo>
                  <a:lnTo>
                    <a:pt x="76" y="143"/>
                  </a:lnTo>
                  <a:lnTo>
                    <a:pt x="78" y="139"/>
                  </a:lnTo>
                  <a:lnTo>
                    <a:pt x="80" y="135"/>
                  </a:lnTo>
                  <a:lnTo>
                    <a:pt x="80" y="131"/>
                  </a:lnTo>
                  <a:lnTo>
                    <a:pt x="81" y="129"/>
                  </a:lnTo>
                  <a:lnTo>
                    <a:pt x="81" y="127"/>
                  </a:lnTo>
                  <a:lnTo>
                    <a:pt x="82" y="126"/>
                  </a:lnTo>
                  <a:lnTo>
                    <a:pt x="90" y="125"/>
                  </a:lnTo>
                  <a:lnTo>
                    <a:pt x="94" y="123"/>
                  </a:lnTo>
                  <a:lnTo>
                    <a:pt x="98" y="123"/>
                  </a:lnTo>
                  <a:lnTo>
                    <a:pt x="100" y="121"/>
                  </a:lnTo>
                  <a:lnTo>
                    <a:pt x="99" y="115"/>
                  </a:lnTo>
                  <a:lnTo>
                    <a:pt x="100" y="113"/>
                  </a:lnTo>
                  <a:lnTo>
                    <a:pt x="98" y="112"/>
                  </a:lnTo>
                  <a:lnTo>
                    <a:pt x="97" y="108"/>
                  </a:lnTo>
                  <a:lnTo>
                    <a:pt x="99" y="107"/>
                  </a:lnTo>
                  <a:lnTo>
                    <a:pt x="88" y="1"/>
                  </a:lnTo>
                  <a:lnTo>
                    <a:pt x="88" y="0"/>
                  </a:lnTo>
                  <a:lnTo>
                    <a:pt x="27" y="4"/>
                  </a:lnTo>
                  <a:lnTo>
                    <a:pt x="27" y="5"/>
                  </a:lnTo>
                  <a:lnTo>
                    <a:pt x="20" y="9"/>
                  </a:lnTo>
                  <a:lnTo>
                    <a:pt x="16" y="12"/>
                  </a:lnTo>
                  <a:lnTo>
                    <a:pt x="13" y="13"/>
                  </a:lnTo>
                  <a:lnTo>
                    <a:pt x="8" y="12"/>
                  </a:lnTo>
                  <a:lnTo>
                    <a:pt x="11" y="103"/>
                  </a:lnTo>
                  <a:lnTo>
                    <a:pt x="10" y="106"/>
                  </a:lnTo>
                  <a:lnTo>
                    <a:pt x="10" y="109"/>
                  </a:lnTo>
                  <a:lnTo>
                    <a:pt x="10" y="113"/>
                  </a:lnTo>
                  <a:lnTo>
                    <a:pt x="11" y="117"/>
                  </a:lnTo>
                  <a:lnTo>
                    <a:pt x="15" y="124"/>
                  </a:lnTo>
                  <a:lnTo>
                    <a:pt x="16" y="130"/>
                  </a:lnTo>
                  <a:lnTo>
                    <a:pt x="16" y="134"/>
                  </a:lnTo>
                  <a:lnTo>
                    <a:pt x="13" y="136"/>
                  </a:lnTo>
                  <a:lnTo>
                    <a:pt x="11" y="140"/>
                  </a:lnTo>
                  <a:lnTo>
                    <a:pt x="10" y="145"/>
                  </a:lnTo>
                  <a:lnTo>
                    <a:pt x="8" y="147"/>
                  </a:lnTo>
                  <a:lnTo>
                    <a:pt x="5" y="150"/>
                  </a:lnTo>
                  <a:lnTo>
                    <a:pt x="4" y="156"/>
                  </a:lnTo>
                  <a:lnTo>
                    <a:pt x="2" y="157"/>
                  </a:lnTo>
                  <a:lnTo>
                    <a:pt x="0" y="161"/>
                  </a:lnTo>
                  <a:lnTo>
                    <a:pt x="0" y="167"/>
                  </a:lnTo>
                  <a:lnTo>
                    <a:pt x="1" y="171"/>
                  </a:lnTo>
                  <a:lnTo>
                    <a:pt x="2" y="172"/>
                  </a:lnTo>
                  <a:lnTo>
                    <a:pt x="2" y="172"/>
                  </a:lnTo>
                  <a:lnTo>
                    <a:pt x="5" y="172"/>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59" name="Freeform 54"/>
            <p:cNvSpPr>
              <a:spLocks/>
            </p:cNvSpPr>
            <p:nvPr/>
          </p:nvSpPr>
          <p:spPr bwMode="auto">
            <a:xfrm>
              <a:off x="6929028" y="2282867"/>
              <a:ext cx="217551" cy="381136"/>
            </a:xfrm>
            <a:custGeom>
              <a:avLst/>
              <a:gdLst>
                <a:gd name="T0" fmla="*/ 88 w 129"/>
                <a:gd name="T1" fmla="*/ 217 h 226"/>
                <a:gd name="T2" fmla="*/ 96 w 129"/>
                <a:gd name="T3" fmla="*/ 222 h 226"/>
                <a:gd name="T4" fmla="*/ 102 w 129"/>
                <a:gd name="T5" fmla="*/ 222 h 226"/>
                <a:gd name="T6" fmla="*/ 102 w 129"/>
                <a:gd name="T7" fmla="*/ 216 h 226"/>
                <a:gd name="T8" fmla="*/ 105 w 129"/>
                <a:gd name="T9" fmla="*/ 209 h 226"/>
                <a:gd name="T10" fmla="*/ 113 w 129"/>
                <a:gd name="T11" fmla="*/ 206 h 226"/>
                <a:gd name="T12" fmla="*/ 112 w 129"/>
                <a:gd name="T13" fmla="*/ 200 h 226"/>
                <a:gd name="T14" fmla="*/ 112 w 129"/>
                <a:gd name="T15" fmla="*/ 195 h 226"/>
                <a:gd name="T16" fmla="*/ 115 w 129"/>
                <a:gd name="T17" fmla="*/ 194 h 226"/>
                <a:gd name="T18" fmla="*/ 113 w 129"/>
                <a:gd name="T19" fmla="*/ 189 h 226"/>
                <a:gd name="T20" fmla="*/ 115 w 129"/>
                <a:gd name="T21" fmla="*/ 179 h 226"/>
                <a:gd name="T22" fmla="*/ 118 w 129"/>
                <a:gd name="T23" fmla="*/ 172 h 226"/>
                <a:gd name="T24" fmla="*/ 123 w 129"/>
                <a:gd name="T25" fmla="*/ 167 h 226"/>
                <a:gd name="T26" fmla="*/ 126 w 129"/>
                <a:gd name="T27" fmla="*/ 158 h 226"/>
                <a:gd name="T28" fmla="*/ 129 w 129"/>
                <a:gd name="T29" fmla="*/ 152 h 226"/>
                <a:gd name="T30" fmla="*/ 124 w 129"/>
                <a:gd name="T31" fmla="*/ 139 h 226"/>
                <a:gd name="T32" fmla="*/ 123 w 129"/>
                <a:gd name="T33" fmla="*/ 131 h 226"/>
                <a:gd name="T34" fmla="*/ 124 w 129"/>
                <a:gd name="T35" fmla="*/ 125 h 226"/>
                <a:gd name="T36" fmla="*/ 122 w 129"/>
                <a:gd name="T37" fmla="*/ 34 h 226"/>
                <a:gd name="T38" fmla="*/ 116 w 129"/>
                <a:gd name="T39" fmla="*/ 26 h 226"/>
                <a:gd name="T40" fmla="*/ 113 w 129"/>
                <a:gd name="T41" fmla="*/ 17 h 226"/>
                <a:gd name="T42" fmla="*/ 107 w 129"/>
                <a:gd name="T43" fmla="*/ 3 h 226"/>
                <a:gd name="T44" fmla="*/ 24 w 129"/>
                <a:gd name="T45" fmla="*/ 5 h 226"/>
                <a:gd name="T46" fmla="*/ 22 w 129"/>
                <a:gd name="T47" fmla="*/ 3 h 226"/>
                <a:gd name="T48" fmla="*/ 21 w 129"/>
                <a:gd name="T49" fmla="*/ 8 h 226"/>
                <a:gd name="T50" fmla="*/ 28 w 129"/>
                <a:gd name="T51" fmla="*/ 14 h 226"/>
                <a:gd name="T52" fmla="*/ 38 w 129"/>
                <a:gd name="T53" fmla="*/ 23 h 226"/>
                <a:gd name="T54" fmla="*/ 36 w 129"/>
                <a:gd name="T55" fmla="*/ 32 h 226"/>
                <a:gd name="T56" fmla="*/ 31 w 129"/>
                <a:gd name="T57" fmla="*/ 43 h 226"/>
                <a:gd name="T58" fmla="*/ 27 w 129"/>
                <a:gd name="T59" fmla="*/ 47 h 226"/>
                <a:gd name="T60" fmla="*/ 15 w 129"/>
                <a:gd name="T61" fmla="*/ 50 h 226"/>
                <a:gd name="T62" fmla="*/ 12 w 129"/>
                <a:gd name="T63" fmla="*/ 55 h 226"/>
                <a:gd name="T64" fmla="*/ 15 w 129"/>
                <a:gd name="T65" fmla="*/ 65 h 226"/>
                <a:gd name="T66" fmla="*/ 13 w 129"/>
                <a:gd name="T67" fmla="*/ 70 h 226"/>
                <a:gd name="T68" fmla="*/ 11 w 129"/>
                <a:gd name="T69" fmla="*/ 77 h 226"/>
                <a:gd name="T70" fmla="*/ 2 w 129"/>
                <a:gd name="T71" fmla="*/ 86 h 226"/>
                <a:gd name="T72" fmla="*/ 0 w 129"/>
                <a:gd name="T73" fmla="*/ 95 h 226"/>
                <a:gd name="T74" fmla="*/ 0 w 129"/>
                <a:gd name="T75" fmla="*/ 113 h 226"/>
                <a:gd name="T76" fmla="*/ 21 w 129"/>
                <a:gd name="T77" fmla="*/ 136 h 226"/>
                <a:gd name="T78" fmla="*/ 25 w 129"/>
                <a:gd name="T79" fmla="*/ 150 h 226"/>
                <a:gd name="T80" fmla="*/ 31 w 129"/>
                <a:gd name="T81" fmla="*/ 151 h 226"/>
                <a:gd name="T82" fmla="*/ 39 w 129"/>
                <a:gd name="T83" fmla="*/ 150 h 226"/>
                <a:gd name="T84" fmla="*/ 45 w 129"/>
                <a:gd name="T85" fmla="*/ 156 h 226"/>
                <a:gd name="T86" fmla="*/ 41 w 129"/>
                <a:gd name="T87" fmla="*/ 167 h 226"/>
                <a:gd name="T88" fmla="*/ 39 w 129"/>
                <a:gd name="T89" fmla="*/ 175 h 226"/>
                <a:gd name="T90" fmla="*/ 44 w 129"/>
                <a:gd name="T91" fmla="*/ 185 h 226"/>
                <a:gd name="T92" fmla="*/ 53 w 129"/>
                <a:gd name="T93" fmla="*/ 189 h 226"/>
                <a:gd name="T94" fmla="*/ 68 w 129"/>
                <a:gd name="T95" fmla="*/ 200 h 226"/>
                <a:gd name="T96" fmla="*/ 70 w 129"/>
                <a:gd name="T97" fmla="*/ 214 h 226"/>
                <a:gd name="T98" fmla="*/ 74 w 129"/>
                <a:gd name="T99" fmla="*/ 222 h 226"/>
                <a:gd name="T100" fmla="*/ 76 w 129"/>
                <a:gd name="T101" fmla="*/ 222 h 226"/>
                <a:gd name="T102" fmla="*/ 83 w 129"/>
                <a:gd name="T103"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226">
                  <a:moveTo>
                    <a:pt x="86" y="218"/>
                  </a:moveTo>
                  <a:lnTo>
                    <a:pt x="88" y="217"/>
                  </a:lnTo>
                  <a:lnTo>
                    <a:pt x="92" y="219"/>
                  </a:lnTo>
                  <a:lnTo>
                    <a:pt x="96" y="222"/>
                  </a:lnTo>
                  <a:lnTo>
                    <a:pt x="99" y="222"/>
                  </a:lnTo>
                  <a:lnTo>
                    <a:pt x="102" y="222"/>
                  </a:lnTo>
                  <a:lnTo>
                    <a:pt x="104" y="221"/>
                  </a:lnTo>
                  <a:lnTo>
                    <a:pt x="102" y="216"/>
                  </a:lnTo>
                  <a:lnTo>
                    <a:pt x="102" y="211"/>
                  </a:lnTo>
                  <a:lnTo>
                    <a:pt x="105" y="209"/>
                  </a:lnTo>
                  <a:lnTo>
                    <a:pt x="111" y="207"/>
                  </a:lnTo>
                  <a:lnTo>
                    <a:pt x="113" y="206"/>
                  </a:lnTo>
                  <a:lnTo>
                    <a:pt x="112" y="203"/>
                  </a:lnTo>
                  <a:lnTo>
                    <a:pt x="112" y="200"/>
                  </a:lnTo>
                  <a:lnTo>
                    <a:pt x="112" y="199"/>
                  </a:lnTo>
                  <a:lnTo>
                    <a:pt x="112" y="195"/>
                  </a:lnTo>
                  <a:lnTo>
                    <a:pt x="115" y="194"/>
                  </a:lnTo>
                  <a:lnTo>
                    <a:pt x="115" y="194"/>
                  </a:lnTo>
                  <a:lnTo>
                    <a:pt x="114" y="193"/>
                  </a:lnTo>
                  <a:lnTo>
                    <a:pt x="113" y="189"/>
                  </a:lnTo>
                  <a:lnTo>
                    <a:pt x="113" y="183"/>
                  </a:lnTo>
                  <a:lnTo>
                    <a:pt x="115" y="179"/>
                  </a:lnTo>
                  <a:lnTo>
                    <a:pt x="117" y="178"/>
                  </a:lnTo>
                  <a:lnTo>
                    <a:pt x="118" y="172"/>
                  </a:lnTo>
                  <a:lnTo>
                    <a:pt x="121" y="169"/>
                  </a:lnTo>
                  <a:lnTo>
                    <a:pt x="123" y="167"/>
                  </a:lnTo>
                  <a:lnTo>
                    <a:pt x="124" y="162"/>
                  </a:lnTo>
                  <a:lnTo>
                    <a:pt x="126" y="158"/>
                  </a:lnTo>
                  <a:lnTo>
                    <a:pt x="129" y="156"/>
                  </a:lnTo>
                  <a:lnTo>
                    <a:pt x="129" y="152"/>
                  </a:lnTo>
                  <a:lnTo>
                    <a:pt x="128" y="146"/>
                  </a:lnTo>
                  <a:lnTo>
                    <a:pt x="124" y="139"/>
                  </a:lnTo>
                  <a:lnTo>
                    <a:pt x="123" y="135"/>
                  </a:lnTo>
                  <a:lnTo>
                    <a:pt x="123" y="131"/>
                  </a:lnTo>
                  <a:lnTo>
                    <a:pt x="123" y="128"/>
                  </a:lnTo>
                  <a:lnTo>
                    <a:pt x="124" y="125"/>
                  </a:lnTo>
                  <a:lnTo>
                    <a:pt x="121" y="34"/>
                  </a:lnTo>
                  <a:lnTo>
                    <a:pt x="122" y="34"/>
                  </a:lnTo>
                  <a:lnTo>
                    <a:pt x="118" y="31"/>
                  </a:lnTo>
                  <a:lnTo>
                    <a:pt x="116" y="26"/>
                  </a:lnTo>
                  <a:lnTo>
                    <a:pt x="114" y="23"/>
                  </a:lnTo>
                  <a:lnTo>
                    <a:pt x="113" y="17"/>
                  </a:lnTo>
                  <a:lnTo>
                    <a:pt x="109" y="13"/>
                  </a:lnTo>
                  <a:lnTo>
                    <a:pt x="107" y="3"/>
                  </a:lnTo>
                  <a:lnTo>
                    <a:pt x="107" y="0"/>
                  </a:lnTo>
                  <a:lnTo>
                    <a:pt x="24" y="5"/>
                  </a:lnTo>
                  <a:lnTo>
                    <a:pt x="22" y="3"/>
                  </a:lnTo>
                  <a:lnTo>
                    <a:pt x="22" y="3"/>
                  </a:lnTo>
                  <a:lnTo>
                    <a:pt x="21" y="6"/>
                  </a:lnTo>
                  <a:lnTo>
                    <a:pt x="21" y="8"/>
                  </a:lnTo>
                  <a:lnTo>
                    <a:pt x="24" y="11"/>
                  </a:lnTo>
                  <a:lnTo>
                    <a:pt x="28" y="14"/>
                  </a:lnTo>
                  <a:lnTo>
                    <a:pt x="33" y="18"/>
                  </a:lnTo>
                  <a:lnTo>
                    <a:pt x="38" y="23"/>
                  </a:lnTo>
                  <a:lnTo>
                    <a:pt x="38" y="26"/>
                  </a:lnTo>
                  <a:lnTo>
                    <a:pt x="36" y="32"/>
                  </a:lnTo>
                  <a:lnTo>
                    <a:pt x="34" y="35"/>
                  </a:lnTo>
                  <a:lnTo>
                    <a:pt x="31" y="43"/>
                  </a:lnTo>
                  <a:lnTo>
                    <a:pt x="29" y="45"/>
                  </a:lnTo>
                  <a:lnTo>
                    <a:pt x="27" y="47"/>
                  </a:lnTo>
                  <a:lnTo>
                    <a:pt x="21" y="50"/>
                  </a:lnTo>
                  <a:lnTo>
                    <a:pt x="15" y="50"/>
                  </a:lnTo>
                  <a:lnTo>
                    <a:pt x="12" y="51"/>
                  </a:lnTo>
                  <a:lnTo>
                    <a:pt x="12" y="55"/>
                  </a:lnTo>
                  <a:lnTo>
                    <a:pt x="12" y="58"/>
                  </a:lnTo>
                  <a:lnTo>
                    <a:pt x="15" y="65"/>
                  </a:lnTo>
                  <a:lnTo>
                    <a:pt x="17" y="67"/>
                  </a:lnTo>
                  <a:lnTo>
                    <a:pt x="13" y="70"/>
                  </a:lnTo>
                  <a:lnTo>
                    <a:pt x="13" y="77"/>
                  </a:lnTo>
                  <a:lnTo>
                    <a:pt x="11" y="77"/>
                  </a:lnTo>
                  <a:lnTo>
                    <a:pt x="8" y="80"/>
                  </a:lnTo>
                  <a:lnTo>
                    <a:pt x="2" y="86"/>
                  </a:lnTo>
                  <a:lnTo>
                    <a:pt x="3" y="92"/>
                  </a:lnTo>
                  <a:lnTo>
                    <a:pt x="0" y="95"/>
                  </a:lnTo>
                  <a:lnTo>
                    <a:pt x="0" y="104"/>
                  </a:lnTo>
                  <a:lnTo>
                    <a:pt x="0" y="113"/>
                  </a:lnTo>
                  <a:lnTo>
                    <a:pt x="6" y="123"/>
                  </a:lnTo>
                  <a:lnTo>
                    <a:pt x="21" y="136"/>
                  </a:lnTo>
                  <a:lnTo>
                    <a:pt x="25" y="142"/>
                  </a:lnTo>
                  <a:lnTo>
                    <a:pt x="25" y="150"/>
                  </a:lnTo>
                  <a:lnTo>
                    <a:pt x="30" y="154"/>
                  </a:lnTo>
                  <a:lnTo>
                    <a:pt x="31" y="151"/>
                  </a:lnTo>
                  <a:lnTo>
                    <a:pt x="34" y="150"/>
                  </a:lnTo>
                  <a:lnTo>
                    <a:pt x="39" y="150"/>
                  </a:lnTo>
                  <a:lnTo>
                    <a:pt x="42" y="153"/>
                  </a:lnTo>
                  <a:lnTo>
                    <a:pt x="45" y="156"/>
                  </a:lnTo>
                  <a:lnTo>
                    <a:pt x="42" y="162"/>
                  </a:lnTo>
                  <a:lnTo>
                    <a:pt x="41" y="167"/>
                  </a:lnTo>
                  <a:lnTo>
                    <a:pt x="41" y="170"/>
                  </a:lnTo>
                  <a:lnTo>
                    <a:pt x="39" y="175"/>
                  </a:lnTo>
                  <a:lnTo>
                    <a:pt x="39" y="180"/>
                  </a:lnTo>
                  <a:lnTo>
                    <a:pt x="44" y="185"/>
                  </a:lnTo>
                  <a:lnTo>
                    <a:pt x="51" y="190"/>
                  </a:lnTo>
                  <a:lnTo>
                    <a:pt x="53" y="189"/>
                  </a:lnTo>
                  <a:lnTo>
                    <a:pt x="64" y="196"/>
                  </a:lnTo>
                  <a:lnTo>
                    <a:pt x="68" y="200"/>
                  </a:lnTo>
                  <a:lnTo>
                    <a:pt x="71" y="209"/>
                  </a:lnTo>
                  <a:lnTo>
                    <a:pt x="70" y="214"/>
                  </a:lnTo>
                  <a:lnTo>
                    <a:pt x="69" y="217"/>
                  </a:lnTo>
                  <a:lnTo>
                    <a:pt x="74" y="222"/>
                  </a:lnTo>
                  <a:lnTo>
                    <a:pt x="74" y="226"/>
                  </a:lnTo>
                  <a:lnTo>
                    <a:pt x="76" y="222"/>
                  </a:lnTo>
                  <a:lnTo>
                    <a:pt x="80" y="222"/>
                  </a:lnTo>
                  <a:lnTo>
                    <a:pt x="83" y="221"/>
                  </a:lnTo>
                  <a:lnTo>
                    <a:pt x="86" y="218"/>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60" name="Freeform 55"/>
            <p:cNvSpPr>
              <a:spLocks/>
            </p:cNvSpPr>
            <p:nvPr/>
          </p:nvSpPr>
          <p:spPr bwMode="auto">
            <a:xfrm>
              <a:off x="6662570" y="2198544"/>
              <a:ext cx="330543" cy="242848"/>
            </a:xfrm>
            <a:custGeom>
              <a:avLst/>
              <a:gdLst>
                <a:gd name="T0" fmla="*/ 196 w 231"/>
                <a:gd name="T1" fmla="*/ 154 h 170"/>
                <a:gd name="T2" fmla="*/ 201 w 231"/>
                <a:gd name="T3" fmla="*/ 150 h 170"/>
                <a:gd name="T4" fmla="*/ 206 w 231"/>
                <a:gd name="T5" fmla="*/ 139 h 170"/>
                <a:gd name="T6" fmla="*/ 200 w 231"/>
                <a:gd name="T7" fmla="*/ 128 h 170"/>
                <a:gd name="T8" fmla="*/ 200 w 231"/>
                <a:gd name="T9" fmla="*/ 120 h 170"/>
                <a:gd name="T10" fmla="*/ 211 w 231"/>
                <a:gd name="T11" fmla="*/ 118 h 170"/>
                <a:gd name="T12" fmla="*/ 220 w 231"/>
                <a:gd name="T13" fmla="*/ 113 h 170"/>
                <a:gd name="T14" fmla="*/ 226 w 231"/>
                <a:gd name="T15" fmla="*/ 101 h 170"/>
                <a:gd name="T16" fmla="*/ 231 w 231"/>
                <a:gd name="T17" fmla="*/ 90 h 170"/>
                <a:gd name="T18" fmla="*/ 225 w 231"/>
                <a:gd name="T19" fmla="*/ 81 h 170"/>
                <a:gd name="T20" fmla="*/ 215 w 231"/>
                <a:gd name="T21" fmla="*/ 72 h 170"/>
                <a:gd name="T22" fmla="*/ 211 w 231"/>
                <a:gd name="T23" fmla="*/ 66 h 170"/>
                <a:gd name="T24" fmla="*/ 214 w 231"/>
                <a:gd name="T25" fmla="*/ 65 h 170"/>
                <a:gd name="T26" fmla="*/ 206 w 231"/>
                <a:gd name="T27" fmla="*/ 59 h 170"/>
                <a:gd name="T28" fmla="*/ 196 w 231"/>
                <a:gd name="T29" fmla="*/ 55 h 170"/>
                <a:gd name="T30" fmla="*/ 194 w 231"/>
                <a:gd name="T31" fmla="*/ 45 h 170"/>
                <a:gd name="T32" fmla="*/ 194 w 231"/>
                <a:gd name="T33" fmla="*/ 35 h 170"/>
                <a:gd name="T34" fmla="*/ 192 w 231"/>
                <a:gd name="T35" fmla="*/ 25 h 170"/>
                <a:gd name="T36" fmla="*/ 7 w 231"/>
                <a:gd name="T37" fmla="*/ 22 h 170"/>
                <a:gd name="T38" fmla="*/ 8 w 231"/>
                <a:gd name="T39" fmla="*/ 0 h 170"/>
                <a:gd name="T40" fmla="*/ 4 w 231"/>
                <a:gd name="T41" fmla="*/ 23 h 170"/>
                <a:gd name="T42" fmla="*/ 3 w 231"/>
                <a:gd name="T43" fmla="*/ 31 h 170"/>
                <a:gd name="T44" fmla="*/ 7 w 231"/>
                <a:gd name="T45" fmla="*/ 37 h 170"/>
                <a:gd name="T46" fmla="*/ 5 w 231"/>
                <a:gd name="T47" fmla="*/ 42 h 170"/>
                <a:gd name="T48" fmla="*/ 4 w 231"/>
                <a:gd name="T49" fmla="*/ 52 h 170"/>
                <a:gd name="T50" fmla="*/ 0 w 231"/>
                <a:gd name="T51" fmla="*/ 56 h 170"/>
                <a:gd name="T52" fmla="*/ 4 w 231"/>
                <a:gd name="T53" fmla="*/ 62 h 170"/>
                <a:gd name="T54" fmla="*/ 4 w 231"/>
                <a:gd name="T55" fmla="*/ 69 h 170"/>
                <a:gd name="T56" fmla="*/ 6 w 231"/>
                <a:gd name="T57" fmla="*/ 71 h 170"/>
                <a:gd name="T58" fmla="*/ 12 w 231"/>
                <a:gd name="T59" fmla="*/ 85 h 170"/>
                <a:gd name="T60" fmla="*/ 16 w 231"/>
                <a:gd name="T61" fmla="*/ 96 h 170"/>
                <a:gd name="T62" fmla="*/ 19 w 231"/>
                <a:gd name="T63" fmla="*/ 102 h 170"/>
                <a:gd name="T64" fmla="*/ 20 w 231"/>
                <a:gd name="T65" fmla="*/ 104 h 170"/>
                <a:gd name="T66" fmla="*/ 18 w 231"/>
                <a:gd name="T67" fmla="*/ 109 h 170"/>
                <a:gd name="T68" fmla="*/ 20 w 231"/>
                <a:gd name="T69" fmla="*/ 116 h 170"/>
                <a:gd name="T70" fmla="*/ 24 w 231"/>
                <a:gd name="T71" fmla="*/ 118 h 170"/>
                <a:gd name="T72" fmla="*/ 26 w 231"/>
                <a:gd name="T73" fmla="*/ 135 h 170"/>
                <a:gd name="T74" fmla="*/ 27 w 231"/>
                <a:gd name="T75" fmla="*/ 142 h 170"/>
                <a:gd name="T76" fmla="*/ 28 w 231"/>
                <a:gd name="T77" fmla="*/ 154 h 170"/>
                <a:gd name="T78" fmla="*/ 30 w 231"/>
                <a:gd name="T79" fmla="*/ 162 h 170"/>
                <a:gd name="T80" fmla="*/ 188 w 231"/>
                <a:gd name="T81" fmla="*/ 170 h 170"/>
                <a:gd name="T82" fmla="*/ 189 w 231"/>
                <a:gd name="T83"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1" h="170">
                  <a:moveTo>
                    <a:pt x="189" y="161"/>
                  </a:moveTo>
                  <a:cubicBezTo>
                    <a:pt x="196" y="154"/>
                    <a:pt x="196" y="154"/>
                    <a:pt x="196" y="154"/>
                  </a:cubicBezTo>
                  <a:cubicBezTo>
                    <a:pt x="199" y="150"/>
                    <a:pt x="199" y="150"/>
                    <a:pt x="199" y="150"/>
                  </a:cubicBezTo>
                  <a:cubicBezTo>
                    <a:pt x="201" y="150"/>
                    <a:pt x="201" y="150"/>
                    <a:pt x="201" y="150"/>
                  </a:cubicBezTo>
                  <a:cubicBezTo>
                    <a:pt x="202" y="142"/>
                    <a:pt x="202" y="142"/>
                    <a:pt x="202" y="142"/>
                  </a:cubicBezTo>
                  <a:cubicBezTo>
                    <a:pt x="206" y="139"/>
                    <a:pt x="206" y="139"/>
                    <a:pt x="206" y="139"/>
                  </a:cubicBezTo>
                  <a:cubicBezTo>
                    <a:pt x="204" y="136"/>
                    <a:pt x="204" y="136"/>
                    <a:pt x="204" y="136"/>
                  </a:cubicBezTo>
                  <a:cubicBezTo>
                    <a:pt x="200" y="128"/>
                    <a:pt x="200" y="128"/>
                    <a:pt x="200" y="128"/>
                  </a:cubicBezTo>
                  <a:cubicBezTo>
                    <a:pt x="200" y="124"/>
                    <a:pt x="200" y="124"/>
                    <a:pt x="200" y="124"/>
                  </a:cubicBezTo>
                  <a:cubicBezTo>
                    <a:pt x="200" y="120"/>
                    <a:pt x="200" y="120"/>
                    <a:pt x="200" y="120"/>
                  </a:cubicBezTo>
                  <a:cubicBezTo>
                    <a:pt x="204" y="118"/>
                    <a:pt x="204" y="118"/>
                    <a:pt x="204" y="118"/>
                  </a:cubicBezTo>
                  <a:cubicBezTo>
                    <a:pt x="211" y="118"/>
                    <a:pt x="211" y="118"/>
                    <a:pt x="211" y="118"/>
                  </a:cubicBezTo>
                  <a:cubicBezTo>
                    <a:pt x="218" y="115"/>
                    <a:pt x="218" y="115"/>
                    <a:pt x="218" y="115"/>
                  </a:cubicBezTo>
                  <a:cubicBezTo>
                    <a:pt x="220" y="113"/>
                    <a:pt x="220" y="113"/>
                    <a:pt x="220" y="113"/>
                  </a:cubicBezTo>
                  <a:cubicBezTo>
                    <a:pt x="223" y="110"/>
                    <a:pt x="223" y="110"/>
                    <a:pt x="223" y="110"/>
                  </a:cubicBezTo>
                  <a:cubicBezTo>
                    <a:pt x="226" y="101"/>
                    <a:pt x="226" y="101"/>
                    <a:pt x="226" y="101"/>
                  </a:cubicBezTo>
                  <a:cubicBezTo>
                    <a:pt x="229" y="97"/>
                    <a:pt x="229" y="97"/>
                    <a:pt x="229" y="97"/>
                  </a:cubicBezTo>
                  <a:cubicBezTo>
                    <a:pt x="231" y="90"/>
                    <a:pt x="231" y="90"/>
                    <a:pt x="231" y="90"/>
                  </a:cubicBezTo>
                  <a:cubicBezTo>
                    <a:pt x="231" y="87"/>
                    <a:pt x="231" y="87"/>
                    <a:pt x="231" y="87"/>
                  </a:cubicBezTo>
                  <a:cubicBezTo>
                    <a:pt x="225" y="81"/>
                    <a:pt x="225" y="81"/>
                    <a:pt x="225" y="81"/>
                  </a:cubicBezTo>
                  <a:cubicBezTo>
                    <a:pt x="219" y="76"/>
                    <a:pt x="219" y="76"/>
                    <a:pt x="219" y="76"/>
                  </a:cubicBezTo>
                  <a:cubicBezTo>
                    <a:pt x="215" y="72"/>
                    <a:pt x="215" y="72"/>
                    <a:pt x="215" y="72"/>
                  </a:cubicBezTo>
                  <a:cubicBezTo>
                    <a:pt x="211" y="69"/>
                    <a:pt x="211" y="69"/>
                    <a:pt x="211" y="69"/>
                  </a:cubicBezTo>
                  <a:cubicBezTo>
                    <a:pt x="211" y="66"/>
                    <a:pt x="211" y="66"/>
                    <a:pt x="211" y="66"/>
                  </a:cubicBezTo>
                  <a:cubicBezTo>
                    <a:pt x="212" y="63"/>
                    <a:pt x="212" y="63"/>
                    <a:pt x="212" y="63"/>
                  </a:cubicBezTo>
                  <a:cubicBezTo>
                    <a:pt x="214" y="65"/>
                    <a:pt x="214" y="65"/>
                    <a:pt x="214" y="65"/>
                  </a:cubicBezTo>
                  <a:cubicBezTo>
                    <a:pt x="211" y="61"/>
                    <a:pt x="211" y="61"/>
                    <a:pt x="211" y="61"/>
                  </a:cubicBezTo>
                  <a:cubicBezTo>
                    <a:pt x="211" y="61"/>
                    <a:pt x="207" y="59"/>
                    <a:pt x="206" y="59"/>
                  </a:cubicBezTo>
                  <a:cubicBezTo>
                    <a:pt x="205" y="59"/>
                    <a:pt x="201" y="55"/>
                    <a:pt x="201" y="55"/>
                  </a:cubicBezTo>
                  <a:cubicBezTo>
                    <a:pt x="196" y="55"/>
                    <a:pt x="196" y="55"/>
                    <a:pt x="196" y="55"/>
                  </a:cubicBezTo>
                  <a:cubicBezTo>
                    <a:pt x="196" y="50"/>
                    <a:pt x="196" y="50"/>
                    <a:pt x="196" y="50"/>
                  </a:cubicBezTo>
                  <a:cubicBezTo>
                    <a:pt x="194" y="45"/>
                    <a:pt x="194" y="45"/>
                    <a:pt x="194" y="45"/>
                  </a:cubicBezTo>
                  <a:cubicBezTo>
                    <a:pt x="194" y="39"/>
                    <a:pt x="194" y="39"/>
                    <a:pt x="194" y="39"/>
                  </a:cubicBezTo>
                  <a:cubicBezTo>
                    <a:pt x="194" y="35"/>
                    <a:pt x="194" y="35"/>
                    <a:pt x="194" y="35"/>
                  </a:cubicBezTo>
                  <a:cubicBezTo>
                    <a:pt x="194" y="28"/>
                    <a:pt x="194" y="28"/>
                    <a:pt x="194" y="28"/>
                  </a:cubicBezTo>
                  <a:cubicBezTo>
                    <a:pt x="192" y="25"/>
                    <a:pt x="192" y="25"/>
                    <a:pt x="192" y="25"/>
                  </a:cubicBezTo>
                  <a:cubicBezTo>
                    <a:pt x="189" y="18"/>
                    <a:pt x="189" y="18"/>
                    <a:pt x="189" y="18"/>
                  </a:cubicBezTo>
                  <a:cubicBezTo>
                    <a:pt x="7" y="22"/>
                    <a:pt x="7" y="22"/>
                    <a:pt x="7" y="22"/>
                  </a:cubicBezTo>
                  <a:cubicBezTo>
                    <a:pt x="8" y="0"/>
                    <a:pt x="8" y="0"/>
                    <a:pt x="8" y="0"/>
                  </a:cubicBezTo>
                  <a:cubicBezTo>
                    <a:pt x="8" y="0"/>
                    <a:pt x="8" y="0"/>
                    <a:pt x="8" y="0"/>
                  </a:cubicBezTo>
                  <a:cubicBezTo>
                    <a:pt x="7" y="23"/>
                    <a:pt x="7" y="23"/>
                    <a:pt x="7" y="23"/>
                  </a:cubicBezTo>
                  <a:cubicBezTo>
                    <a:pt x="4" y="23"/>
                    <a:pt x="4" y="23"/>
                    <a:pt x="4" y="23"/>
                  </a:cubicBezTo>
                  <a:cubicBezTo>
                    <a:pt x="4" y="26"/>
                    <a:pt x="4" y="26"/>
                    <a:pt x="4" y="26"/>
                  </a:cubicBezTo>
                  <a:cubicBezTo>
                    <a:pt x="3" y="31"/>
                    <a:pt x="3" y="31"/>
                    <a:pt x="3" y="31"/>
                  </a:cubicBezTo>
                  <a:cubicBezTo>
                    <a:pt x="5" y="32"/>
                    <a:pt x="5" y="32"/>
                    <a:pt x="5" y="32"/>
                  </a:cubicBezTo>
                  <a:cubicBezTo>
                    <a:pt x="7" y="37"/>
                    <a:pt x="7" y="37"/>
                    <a:pt x="7" y="37"/>
                  </a:cubicBezTo>
                  <a:cubicBezTo>
                    <a:pt x="7" y="41"/>
                    <a:pt x="7" y="41"/>
                    <a:pt x="7" y="41"/>
                  </a:cubicBezTo>
                  <a:cubicBezTo>
                    <a:pt x="5" y="42"/>
                    <a:pt x="5" y="42"/>
                    <a:pt x="5" y="42"/>
                  </a:cubicBezTo>
                  <a:cubicBezTo>
                    <a:pt x="4" y="45"/>
                    <a:pt x="4" y="45"/>
                    <a:pt x="4" y="45"/>
                  </a:cubicBezTo>
                  <a:cubicBezTo>
                    <a:pt x="4" y="52"/>
                    <a:pt x="4" y="52"/>
                    <a:pt x="4" y="52"/>
                  </a:cubicBezTo>
                  <a:cubicBezTo>
                    <a:pt x="1" y="53"/>
                    <a:pt x="1" y="53"/>
                    <a:pt x="1" y="53"/>
                  </a:cubicBezTo>
                  <a:cubicBezTo>
                    <a:pt x="0" y="56"/>
                    <a:pt x="0" y="56"/>
                    <a:pt x="0" y="56"/>
                  </a:cubicBezTo>
                  <a:cubicBezTo>
                    <a:pt x="0" y="59"/>
                    <a:pt x="0" y="59"/>
                    <a:pt x="0" y="59"/>
                  </a:cubicBezTo>
                  <a:cubicBezTo>
                    <a:pt x="4" y="62"/>
                    <a:pt x="4" y="62"/>
                    <a:pt x="4" y="62"/>
                  </a:cubicBezTo>
                  <a:cubicBezTo>
                    <a:pt x="4" y="66"/>
                    <a:pt x="4" y="66"/>
                    <a:pt x="4" y="66"/>
                  </a:cubicBezTo>
                  <a:cubicBezTo>
                    <a:pt x="4" y="69"/>
                    <a:pt x="4" y="69"/>
                    <a:pt x="4" y="69"/>
                  </a:cubicBezTo>
                  <a:cubicBezTo>
                    <a:pt x="3" y="67"/>
                    <a:pt x="3" y="67"/>
                    <a:pt x="3" y="67"/>
                  </a:cubicBezTo>
                  <a:cubicBezTo>
                    <a:pt x="6" y="71"/>
                    <a:pt x="6" y="71"/>
                    <a:pt x="6" y="71"/>
                  </a:cubicBezTo>
                  <a:cubicBezTo>
                    <a:pt x="9" y="80"/>
                    <a:pt x="9" y="80"/>
                    <a:pt x="9" y="80"/>
                  </a:cubicBezTo>
                  <a:cubicBezTo>
                    <a:pt x="12" y="85"/>
                    <a:pt x="12" y="85"/>
                    <a:pt x="12" y="85"/>
                  </a:cubicBezTo>
                  <a:cubicBezTo>
                    <a:pt x="14" y="91"/>
                    <a:pt x="14" y="91"/>
                    <a:pt x="14" y="91"/>
                  </a:cubicBezTo>
                  <a:cubicBezTo>
                    <a:pt x="16" y="96"/>
                    <a:pt x="16" y="96"/>
                    <a:pt x="16" y="96"/>
                  </a:cubicBezTo>
                  <a:cubicBezTo>
                    <a:pt x="18" y="99"/>
                    <a:pt x="18" y="99"/>
                    <a:pt x="18" y="99"/>
                  </a:cubicBezTo>
                  <a:cubicBezTo>
                    <a:pt x="19" y="102"/>
                    <a:pt x="19" y="102"/>
                    <a:pt x="19" y="102"/>
                  </a:cubicBezTo>
                  <a:cubicBezTo>
                    <a:pt x="20" y="103"/>
                    <a:pt x="20" y="103"/>
                    <a:pt x="20" y="103"/>
                  </a:cubicBezTo>
                  <a:cubicBezTo>
                    <a:pt x="20" y="104"/>
                    <a:pt x="20" y="104"/>
                    <a:pt x="20" y="104"/>
                  </a:cubicBezTo>
                  <a:cubicBezTo>
                    <a:pt x="17" y="105"/>
                    <a:pt x="17" y="105"/>
                    <a:pt x="17" y="105"/>
                  </a:cubicBezTo>
                  <a:cubicBezTo>
                    <a:pt x="18" y="109"/>
                    <a:pt x="18" y="109"/>
                    <a:pt x="18" y="109"/>
                  </a:cubicBezTo>
                  <a:cubicBezTo>
                    <a:pt x="19" y="114"/>
                    <a:pt x="19" y="114"/>
                    <a:pt x="19" y="114"/>
                  </a:cubicBezTo>
                  <a:cubicBezTo>
                    <a:pt x="20" y="116"/>
                    <a:pt x="20" y="116"/>
                    <a:pt x="20" y="116"/>
                  </a:cubicBezTo>
                  <a:cubicBezTo>
                    <a:pt x="22" y="116"/>
                    <a:pt x="22" y="116"/>
                    <a:pt x="22" y="116"/>
                  </a:cubicBezTo>
                  <a:cubicBezTo>
                    <a:pt x="24" y="118"/>
                    <a:pt x="24" y="118"/>
                    <a:pt x="24" y="118"/>
                  </a:cubicBezTo>
                  <a:cubicBezTo>
                    <a:pt x="26" y="125"/>
                    <a:pt x="26" y="125"/>
                    <a:pt x="26" y="125"/>
                  </a:cubicBezTo>
                  <a:cubicBezTo>
                    <a:pt x="26" y="135"/>
                    <a:pt x="26" y="135"/>
                    <a:pt x="26" y="135"/>
                  </a:cubicBezTo>
                  <a:cubicBezTo>
                    <a:pt x="25" y="139"/>
                    <a:pt x="25" y="139"/>
                    <a:pt x="25" y="139"/>
                  </a:cubicBezTo>
                  <a:cubicBezTo>
                    <a:pt x="27" y="142"/>
                    <a:pt x="27" y="142"/>
                    <a:pt x="27" y="142"/>
                  </a:cubicBezTo>
                  <a:cubicBezTo>
                    <a:pt x="28" y="144"/>
                    <a:pt x="28" y="144"/>
                    <a:pt x="28" y="144"/>
                  </a:cubicBezTo>
                  <a:cubicBezTo>
                    <a:pt x="28" y="154"/>
                    <a:pt x="28" y="154"/>
                    <a:pt x="28" y="154"/>
                  </a:cubicBezTo>
                  <a:cubicBezTo>
                    <a:pt x="30" y="161"/>
                    <a:pt x="30" y="161"/>
                    <a:pt x="30" y="161"/>
                  </a:cubicBezTo>
                  <a:cubicBezTo>
                    <a:pt x="30" y="162"/>
                    <a:pt x="30" y="162"/>
                    <a:pt x="30" y="162"/>
                  </a:cubicBezTo>
                  <a:cubicBezTo>
                    <a:pt x="176" y="160"/>
                    <a:pt x="176" y="160"/>
                    <a:pt x="176" y="160"/>
                  </a:cubicBezTo>
                  <a:cubicBezTo>
                    <a:pt x="188" y="170"/>
                    <a:pt x="188" y="170"/>
                    <a:pt x="188" y="170"/>
                  </a:cubicBezTo>
                  <a:cubicBezTo>
                    <a:pt x="190" y="168"/>
                    <a:pt x="190" y="168"/>
                    <a:pt x="190" y="168"/>
                  </a:cubicBezTo>
                  <a:lnTo>
                    <a:pt x="189" y="161"/>
                  </a:ln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61" name="Freeform 71"/>
            <p:cNvSpPr>
              <a:spLocks/>
            </p:cNvSpPr>
            <p:nvPr/>
          </p:nvSpPr>
          <p:spPr bwMode="auto">
            <a:xfrm>
              <a:off x="5157992" y="3013096"/>
              <a:ext cx="735560" cy="571704"/>
            </a:xfrm>
            <a:custGeom>
              <a:avLst/>
              <a:gdLst>
                <a:gd name="connsiteX0" fmla="*/ 302516 w 770887"/>
                <a:gd name="connsiteY0" fmla="*/ 482511 h 599162"/>
                <a:gd name="connsiteX1" fmla="*/ 307819 w 770887"/>
                <a:gd name="connsiteY1" fmla="*/ 487813 h 599162"/>
                <a:gd name="connsiteX2" fmla="*/ 318423 w 770887"/>
                <a:gd name="connsiteY2" fmla="*/ 494883 h 599162"/>
                <a:gd name="connsiteX3" fmla="*/ 311354 w 770887"/>
                <a:gd name="connsiteY3" fmla="*/ 496651 h 599162"/>
                <a:gd name="connsiteX4" fmla="*/ 307819 w 770887"/>
                <a:gd name="connsiteY4" fmla="*/ 496651 h 599162"/>
                <a:gd name="connsiteX5" fmla="*/ 300749 w 770887"/>
                <a:gd name="connsiteY5" fmla="*/ 501953 h 599162"/>
                <a:gd name="connsiteX6" fmla="*/ 300749 w 770887"/>
                <a:gd name="connsiteY6" fmla="*/ 503720 h 599162"/>
                <a:gd name="connsiteX7" fmla="*/ 300749 w 770887"/>
                <a:gd name="connsiteY7" fmla="*/ 509023 h 599162"/>
                <a:gd name="connsiteX8" fmla="*/ 304284 w 770887"/>
                <a:gd name="connsiteY8" fmla="*/ 509023 h 599162"/>
                <a:gd name="connsiteX9" fmla="*/ 311354 w 770887"/>
                <a:gd name="connsiteY9" fmla="*/ 517860 h 599162"/>
                <a:gd name="connsiteX10" fmla="*/ 311354 w 770887"/>
                <a:gd name="connsiteY10" fmla="*/ 521395 h 599162"/>
                <a:gd name="connsiteX11" fmla="*/ 306051 w 770887"/>
                <a:gd name="connsiteY11" fmla="*/ 523162 h 599162"/>
                <a:gd name="connsiteX12" fmla="*/ 302516 w 770887"/>
                <a:gd name="connsiteY12" fmla="*/ 523162 h 599162"/>
                <a:gd name="connsiteX13" fmla="*/ 298982 w 770887"/>
                <a:gd name="connsiteY13" fmla="*/ 524930 h 599162"/>
                <a:gd name="connsiteX14" fmla="*/ 297214 w 770887"/>
                <a:gd name="connsiteY14" fmla="*/ 524930 h 599162"/>
                <a:gd name="connsiteX15" fmla="*/ 291912 w 770887"/>
                <a:gd name="connsiteY15" fmla="*/ 528465 h 599162"/>
                <a:gd name="connsiteX16" fmla="*/ 291912 w 770887"/>
                <a:gd name="connsiteY16" fmla="*/ 533767 h 599162"/>
                <a:gd name="connsiteX17" fmla="*/ 291912 w 770887"/>
                <a:gd name="connsiteY17" fmla="*/ 535534 h 599162"/>
                <a:gd name="connsiteX18" fmla="*/ 288377 w 770887"/>
                <a:gd name="connsiteY18" fmla="*/ 540837 h 599162"/>
                <a:gd name="connsiteX19" fmla="*/ 283075 w 770887"/>
                <a:gd name="connsiteY19" fmla="*/ 531999 h 599162"/>
                <a:gd name="connsiteX20" fmla="*/ 283075 w 770887"/>
                <a:gd name="connsiteY20" fmla="*/ 533767 h 599162"/>
                <a:gd name="connsiteX21" fmla="*/ 281307 w 770887"/>
                <a:gd name="connsiteY21" fmla="*/ 537302 h 599162"/>
                <a:gd name="connsiteX22" fmla="*/ 276005 w 770887"/>
                <a:gd name="connsiteY22" fmla="*/ 542604 h 599162"/>
                <a:gd name="connsiteX23" fmla="*/ 272470 w 770887"/>
                <a:gd name="connsiteY23" fmla="*/ 549674 h 599162"/>
                <a:gd name="connsiteX24" fmla="*/ 272470 w 770887"/>
                <a:gd name="connsiteY24" fmla="*/ 551441 h 599162"/>
                <a:gd name="connsiteX25" fmla="*/ 272470 w 770887"/>
                <a:gd name="connsiteY25" fmla="*/ 558511 h 599162"/>
                <a:gd name="connsiteX26" fmla="*/ 256563 w 770887"/>
                <a:gd name="connsiteY26" fmla="*/ 558511 h 599162"/>
                <a:gd name="connsiteX27" fmla="*/ 268935 w 770887"/>
                <a:gd name="connsiteY27" fmla="*/ 554976 h 599162"/>
                <a:gd name="connsiteX28" fmla="*/ 270703 w 770887"/>
                <a:gd name="connsiteY28" fmla="*/ 551441 h 599162"/>
                <a:gd name="connsiteX29" fmla="*/ 272470 w 770887"/>
                <a:gd name="connsiteY29" fmla="*/ 547906 h 599162"/>
                <a:gd name="connsiteX30" fmla="*/ 270703 w 770887"/>
                <a:gd name="connsiteY30" fmla="*/ 542604 h 599162"/>
                <a:gd name="connsiteX31" fmla="*/ 267168 w 770887"/>
                <a:gd name="connsiteY31" fmla="*/ 540837 h 599162"/>
                <a:gd name="connsiteX32" fmla="*/ 265400 w 770887"/>
                <a:gd name="connsiteY32" fmla="*/ 540837 h 599162"/>
                <a:gd name="connsiteX33" fmla="*/ 261866 w 770887"/>
                <a:gd name="connsiteY33" fmla="*/ 537302 h 599162"/>
                <a:gd name="connsiteX34" fmla="*/ 261866 w 770887"/>
                <a:gd name="connsiteY34" fmla="*/ 535534 h 599162"/>
                <a:gd name="connsiteX35" fmla="*/ 260098 w 770887"/>
                <a:gd name="connsiteY35" fmla="*/ 524930 h 599162"/>
                <a:gd name="connsiteX36" fmla="*/ 263633 w 770887"/>
                <a:gd name="connsiteY36" fmla="*/ 521395 h 599162"/>
                <a:gd name="connsiteX37" fmla="*/ 265400 w 770887"/>
                <a:gd name="connsiteY37" fmla="*/ 517860 h 599162"/>
                <a:gd name="connsiteX38" fmla="*/ 270703 w 770887"/>
                <a:gd name="connsiteY38" fmla="*/ 514325 h 599162"/>
                <a:gd name="connsiteX39" fmla="*/ 272470 w 770887"/>
                <a:gd name="connsiteY39" fmla="*/ 516093 h 599162"/>
                <a:gd name="connsiteX40" fmla="*/ 277772 w 770887"/>
                <a:gd name="connsiteY40" fmla="*/ 521395 h 599162"/>
                <a:gd name="connsiteX41" fmla="*/ 281307 w 770887"/>
                <a:gd name="connsiteY41" fmla="*/ 528465 h 599162"/>
                <a:gd name="connsiteX42" fmla="*/ 281307 w 770887"/>
                <a:gd name="connsiteY42" fmla="*/ 521395 h 599162"/>
                <a:gd name="connsiteX43" fmla="*/ 279540 w 770887"/>
                <a:gd name="connsiteY43" fmla="*/ 514325 h 599162"/>
                <a:gd name="connsiteX44" fmla="*/ 276005 w 770887"/>
                <a:gd name="connsiteY44" fmla="*/ 509023 h 599162"/>
                <a:gd name="connsiteX45" fmla="*/ 281307 w 770887"/>
                <a:gd name="connsiteY45" fmla="*/ 507255 h 599162"/>
                <a:gd name="connsiteX46" fmla="*/ 288377 w 770887"/>
                <a:gd name="connsiteY46" fmla="*/ 510790 h 599162"/>
                <a:gd name="connsiteX47" fmla="*/ 291912 w 770887"/>
                <a:gd name="connsiteY47" fmla="*/ 510790 h 599162"/>
                <a:gd name="connsiteX48" fmla="*/ 291912 w 770887"/>
                <a:gd name="connsiteY48" fmla="*/ 507255 h 599162"/>
                <a:gd name="connsiteX49" fmla="*/ 291912 w 770887"/>
                <a:gd name="connsiteY49" fmla="*/ 505488 h 599162"/>
                <a:gd name="connsiteX50" fmla="*/ 291912 w 770887"/>
                <a:gd name="connsiteY50" fmla="*/ 501953 h 599162"/>
                <a:gd name="connsiteX51" fmla="*/ 291912 w 770887"/>
                <a:gd name="connsiteY51" fmla="*/ 496651 h 599162"/>
                <a:gd name="connsiteX52" fmla="*/ 290144 w 770887"/>
                <a:gd name="connsiteY52" fmla="*/ 493116 h 599162"/>
                <a:gd name="connsiteX53" fmla="*/ 297214 w 770887"/>
                <a:gd name="connsiteY53" fmla="*/ 487813 h 599162"/>
                <a:gd name="connsiteX54" fmla="*/ 55075 w 770887"/>
                <a:gd name="connsiteY54" fmla="*/ 374697 h 599162"/>
                <a:gd name="connsiteX55" fmla="*/ 58610 w 770887"/>
                <a:gd name="connsiteY55" fmla="*/ 374697 h 599162"/>
                <a:gd name="connsiteX56" fmla="*/ 63912 w 770887"/>
                <a:gd name="connsiteY56" fmla="*/ 385302 h 599162"/>
                <a:gd name="connsiteX57" fmla="*/ 63912 w 770887"/>
                <a:gd name="connsiteY57" fmla="*/ 390604 h 599162"/>
                <a:gd name="connsiteX58" fmla="*/ 60377 w 770887"/>
                <a:gd name="connsiteY58" fmla="*/ 395906 h 599162"/>
                <a:gd name="connsiteX59" fmla="*/ 56842 w 770887"/>
                <a:gd name="connsiteY59" fmla="*/ 395906 h 599162"/>
                <a:gd name="connsiteX60" fmla="*/ 51540 w 770887"/>
                <a:gd name="connsiteY60" fmla="*/ 395906 h 599162"/>
                <a:gd name="connsiteX61" fmla="*/ 44470 w 770887"/>
                <a:gd name="connsiteY61" fmla="*/ 390604 h 599162"/>
                <a:gd name="connsiteX62" fmla="*/ 35633 w 770887"/>
                <a:gd name="connsiteY62" fmla="*/ 383534 h 599162"/>
                <a:gd name="connsiteX63" fmla="*/ 44470 w 770887"/>
                <a:gd name="connsiteY63" fmla="*/ 378232 h 599162"/>
                <a:gd name="connsiteX64" fmla="*/ 49773 w 770887"/>
                <a:gd name="connsiteY64" fmla="*/ 378232 h 599162"/>
                <a:gd name="connsiteX65" fmla="*/ 4447 w 770887"/>
                <a:gd name="connsiteY65" fmla="*/ 224465 h 599162"/>
                <a:gd name="connsiteX66" fmla="*/ 5929 w 770887"/>
                <a:gd name="connsiteY66" fmla="*/ 230488 h 599162"/>
                <a:gd name="connsiteX67" fmla="*/ 8894 w 770887"/>
                <a:gd name="connsiteY67" fmla="*/ 233499 h 599162"/>
                <a:gd name="connsiteX68" fmla="*/ 16306 w 770887"/>
                <a:gd name="connsiteY68" fmla="*/ 235005 h 599162"/>
                <a:gd name="connsiteX69" fmla="*/ 23717 w 770887"/>
                <a:gd name="connsiteY69" fmla="*/ 235005 h 599162"/>
                <a:gd name="connsiteX70" fmla="*/ 28164 w 770887"/>
                <a:gd name="connsiteY70" fmla="*/ 238016 h 599162"/>
                <a:gd name="connsiteX71" fmla="*/ 28164 w 770887"/>
                <a:gd name="connsiteY71" fmla="*/ 242533 h 599162"/>
                <a:gd name="connsiteX72" fmla="*/ 31129 w 770887"/>
                <a:gd name="connsiteY72" fmla="*/ 245544 h 599162"/>
                <a:gd name="connsiteX73" fmla="*/ 37058 w 770887"/>
                <a:gd name="connsiteY73" fmla="*/ 251566 h 599162"/>
                <a:gd name="connsiteX74" fmla="*/ 44470 w 770887"/>
                <a:gd name="connsiteY74" fmla="*/ 262106 h 599162"/>
                <a:gd name="connsiteX75" fmla="*/ 40023 w 770887"/>
                <a:gd name="connsiteY75" fmla="*/ 262106 h 599162"/>
                <a:gd name="connsiteX76" fmla="*/ 31129 w 770887"/>
                <a:gd name="connsiteY76" fmla="*/ 262106 h 599162"/>
                <a:gd name="connsiteX77" fmla="*/ 29647 w 770887"/>
                <a:gd name="connsiteY77" fmla="*/ 265117 h 599162"/>
                <a:gd name="connsiteX78" fmla="*/ 23717 w 770887"/>
                <a:gd name="connsiteY78" fmla="*/ 259095 h 599162"/>
                <a:gd name="connsiteX79" fmla="*/ 20753 w 770887"/>
                <a:gd name="connsiteY79" fmla="*/ 250061 h 599162"/>
                <a:gd name="connsiteX80" fmla="*/ 19270 w 770887"/>
                <a:gd name="connsiteY80" fmla="*/ 247050 h 599162"/>
                <a:gd name="connsiteX81" fmla="*/ 16306 w 770887"/>
                <a:gd name="connsiteY81" fmla="*/ 244038 h 599162"/>
                <a:gd name="connsiteX82" fmla="*/ 14823 w 770887"/>
                <a:gd name="connsiteY82" fmla="*/ 244038 h 599162"/>
                <a:gd name="connsiteX83" fmla="*/ 13341 w 770887"/>
                <a:gd name="connsiteY83" fmla="*/ 244038 h 599162"/>
                <a:gd name="connsiteX84" fmla="*/ 10376 w 770887"/>
                <a:gd name="connsiteY84" fmla="*/ 244038 h 599162"/>
                <a:gd name="connsiteX85" fmla="*/ 8894 w 770887"/>
                <a:gd name="connsiteY85" fmla="*/ 244038 h 599162"/>
                <a:gd name="connsiteX86" fmla="*/ 4447 w 770887"/>
                <a:gd name="connsiteY86" fmla="*/ 244038 h 599162"/>
                <a:gd name="connsiteX87" fmla="*/ 2964 w 770887"/>
                <a:gd name="connsiteY87" fmla="*/ 242533 h 599162"/>
                <a:gd name="connsiteX88" fmla="*/ 1482 w 770887"/>
                <a:gd name="connsiteY88" fmla="*/ 239521 h 599162"/>
                <a:gd name="connsiteX89" fmla="*/ 0 w 770887"/>
                <a:gd name="connsiteY89" fmla="*/ 235005 h 599162"/>
                <a:gd name="connsiteX90" fmla="*/ 0 w 770887"/>
                <a:gd name="connsiteY90" fmla="*/ 230488 h 599162"/>
                <a:gd name="connsiteX91" fmla="*/ 4447 w 770887"/>
                <a:gd name="connsiteY91" fmla="*/ 224465 h 599162"/>
                <a:gd name="connsiteX92" fmla="*/ 277183 w 770887"/>
                <a:gd name="connsiteY92" fmla="*/ 0 h 599162"/>
                <a:gd name="connsiteX93" fmla="*/ 283168 w 770887"/>
                <a:gd name="connsiteY93" fmla="*/ 5977 h 599162"/>
                <a:gd name="connsiteX94" fmla="*/ 286160 w 770887"/>
                <a:gd name="connsiteY94" fmla="*/ 10459 h 599162"/>
                <a:gd name="connsiteX95" fmla="*/ 283168 w 770887"/>
                <a:gd name="connsiteY95" fmla="*/ 10459 h 599162"/>
                <a:gd name="connsiteX96" fmla="*/ 283168 w 770887"/>
                <a:gd name="connsiteY96" fmla="*/ 14942 h 599162"/>
                <a:gd name="connsiteX97" fmla="*/ 287656 w 770887"/>
                <a:gd name="connsiteY97" fmla="*/ 17930 h 599162"/>
                <a:gd name="connsiteX98" fmla="*/ 293640 w 770887"/>
                <a:gd name="connsiteY98" fmla="*/ 17930 h 599162"/>
                <a:gd name="connsiteX99" fmla="*/ 293640 w 770887"/>
                <a:gd name="connsiteY99" fmla="*/ 13447 h 599162"/>
                <a:gd name="connsiteX100" fmla="*/ 296632 w 770887"/>
                <a:gd name="connsiteY100" fmla="*/ 10459 h 599162"/>
                <a:gd name="connsiteX101" fmla="*/ 299624 w 770887"/>
                <a:gd name="connsiteY101" fmla="*/ 13447 h 599162"/>
                <a:gd name="connsiteX102" fmla="*/ 304113 w 770887"/>
                <a:gd name="connsiteY102" fmla="*/ 19424 h 599162"/>
                <a:gd name="connsiteX103" fmla="*/ 313089 w 770887"/>
                <a:gd name="connsiteY103" fmla="*/ 17930 h 599162"/>
                <a:gd name="connsiteX104" fmla="*/ 325058 w 770887"/>
                <a:gd name="connsiteY104" fmla="*/ 20918 h 599162"/>
                <a:gd name="connsiteX105" fmla="*/ 325058 w 770887"/>
                <a:gd name="connsiteY105" fmla="*/ 25401 h 599162"/>
                <a:gd name="connsiteX106" fmla="*/ 328050 w 770887"/>
                <a:gd name="connsiteY106" fmla="*/ 31377 h 599162"/>
                <a:gd name="connsiteX107" fmla="*/ 335530 w 770887"/>
                <a:gd name="connsiteY107" fmla="*/ 37354 h 599162"/>
                <a:gd name="connsiteX108" fmla="*/ 351987 w 770887"/>
                <a:gd name="connsiteY108" fmla="*/ 37354 h 599162"/>
                <a:gd name="connsiteX109" fmla="*/ 356475 w 770887"/>
                <a:gd name="connsiteY109" fmla="*/ 37354 h 599162"/>
                <a:gd name="connsiteX110" fmla="*/ 360963 w 770887"/>
                <a:gd name="connsiteY110" fmla="*/ 34366 h 599162"/>
                <a:gd name="connsiteX111" fmla="*/ 366948 w 770887"/>
                <a:gd name="connsiteY111" fmla="*/ 34366 h 599162"/>
                <a:gd name="connsiteX112" fmla="*/ 374428 w 770887"/>
                <a:gd name="connsiteY112" fmla="*/ 38848 h 599162"/>
                <a:gd name="connsiteX113" fmla="*/ 375924 w 770887"/>
                <a:gd name="connsiteY113" fmla="*/ 43331 h 599162"/>
                <a:gd name="connsiteX114" fmla="*/ 375924 w 770887"/>
                <a:gd name="connsiteY114" fmla="*/ 47813 h 599162"/>
                <a:gd name="connsiteX115" fmla="*/ 375924 w 770887"/>
                <a:gd name="connsiteY115" fmla="*/ 48560 h 599162"/>
                <a:gd name="connsiteX116" fmla="*/ 375924 w 770887"/>
                <a:gd name="connsiteY116" fmla="*/ 50802 h 599162"/>
                <a:gd name="connsiteX117" fmla="*/ 383404 w 770887"/>
                <a:gd name="connsiteY117" fmla="*/ 46319 h 599162"/>
                <a:gd name="connsiteX118" fmla="*/ 392381 w 770887"/>
                <a:gd name="connsiteY118" fmla="*/ 43331 h 599162"/>
                <a:gd name="connsiteX119" fmla="*/ 398365 w 770887"/>
                <a:gd name="connsiteY119" fmla="*/ 43331 h 599162"/>
                <a:gd name="connsiteX120" fmla="*/ 410334 w 770887"/>
                <a:gd name="connsiteY120" fmla="*/ 47813 h 599162"/>
                <a:gd name="connsiteX121" fmla="*/ 420806 w 770887"/>
                <a:gd name="connsiteY121" fmla="*/ 50802 h 599162"/>
                <a:gd name="connsiteX122" fmla="*/ 432775 w 770887"/>
                <a:gd name="connsiteY122" fmla="*/ 47813 h 599162"/>
                <a:gd name="connsiteX123" fmla="*/ 438759 w 770887"/>
                <a:gd name="connsiteY123" fmla="*/ 43331 h 599162"/>
                <a:gd name="connsiteX124" fmla="*/ 444743 w 770887"/>
                <a:gd name="connsiteY124" fmla="*/ 43331 h 599162"/>
                <a:gd name="connsiteX125" fmla="*/ 447736 w 770887"/>
                <a:gd name="connsiteY125" fmla="*/ 43331 h 599162"/>
                <a:gd name="connsiteX126" fmla="*/ 455216 w 770887"/>
                <a:gd name="connsiteY126" fmla="*/ 50802 h 599162"/>
                <a:gd name="connsiteX127" fmla="*/ 462696 w 770887"/>
                <a:gd name="connsiteY127" fmla="*/ 56778 h 599162"/>
                <a:gd name="connsiteX128" fmla="*/ 476161 w 770887"/>
                <a:gd name="connsiteY128" fmla="*/ 58272 h 599162"/>
                <a:gd name="connsiteX129" fmla="*/ 482145 w 770887"/>
                <a:gd name="connsiteY129" fmla="*/ 110568 h 599162"/>
                <a:gd name="connsiteX130" fmla="*/ 500098 w 770887"/>
                <a:gd name="connsiteY130" fmla="*/ 242056 h 599162"/>
                <a:gd name="connsiteX131" fmla="*/ 521043 w 770887"/>
                <a:gd name="connsiteY131" fmla="*/ 400438 h 599162"/>
                <a:gd name="connsiteX132" fmla="*/ 525531 w 770887"/>
                <a:gd name="connsiteY132" fmla="*/ 409403 h 599162"/>
                <a:gd name="connsiteX133" fmla="*/ 540492 w 770887"/>
                <a:gd name="connsiteY133" fmla="*/ 409403 h 599162"/>
                <a:gd name="connsiteX134" fmla="*/ 543484 w 770887"/>
                <a:gd name="connsiteY134" fmla="*/ 400438 h 599162"/>
                <a:gd name="connsiteX135" fmla="*/ 555453 w 770887"/>
                <a:gd name="connsiteY135" fmla="*/ 400438 h 599162"/>
                <a:gd name="connsiteX136" fmla="*/ 555453 w 770887"/>
                <a:gd name="connsiteY136" fmla="*/ 404920 h 599162"/>
                <a:gd name="connsiteX137" fmla="*/ 559941 w 770887"/>
                <a:gd name="connsiteY137" fmla="*/ 410897 h 599162"/>
                <a:gd name="connsiteX138" fmla="*/ 579390 w 770887"/>
                <a:gd name="connsiteY138" fmla="*/ 424344 h 599162"/>
                <a:gd name="connsiteX139" fmla="*/ 595847 w 770887"/>
                <a:gd name="connsiteY139" fmla="*/ 442274 h 599162"/>
                <a:gd name="connsiteX140" fmla="*/ 604823 w 770887"/>
                <a:gd name="connsiteY140" fmla="*/ 434803 h 599162"/>
                <a:gd name="connsiteX141" fmla="*/ 610807 w 770887"/>
                <a:gd name="connsiteY141" fmla="*/ 419862 h 599162"/>
                <a:gd name="connsiteX142" fmla="*/ 618288 w 770887"/>
                <a:gd name="connsiteY142" fmla="*/ 412391 h 599162"/>
                <a:gd name="connsiteX143" fmla="*/ 625768 w 770887"/>
                <a:gd name="connsiteY143" fmla="*/ 407908 h 599162"/>
                <a:gd name="connsiteX144" fmla="*/ 639233 w 770887"/>
                <a:gd name="connsiteY144" fmla="*/ 413885 h 599162"/>
                <a:gd name="connsiteX145" fmla="*/ 655690 w 770887"/>
                <a:gd name="connsiteY145" fmla="*/ 425838 h 599162"/>
                <a:gd name="connsiteX146" fmla="*/ 672146 w 770887"/>
                <a:gd name="connsiteY146" fmla="*/ 442274 h 599162"/>
                <a:gd name="connsiteX147" fmla="*/ 684115 w 770887"/>
                <a:gd name="connsiteY147" fmla="*/ 455722 h 599162"/>
                <a:gd name="connsiteX148" fmla="*/ 708052 w 770887"/>
                <a:gd name="connsiteY148" fmla="*/ 479629 h 599162"/>
                <a:gd name="connsiteX149" fmla="*/ 723013 w 770887"/>
                <a:gd name="connsiteY149" fmla="*/ 500547 h 599162"/>
                <a:gd name="connsiteX150" fmla="*/ 731989 w 770887"/>
                <a:gd name="connsiteY150" fmla="*/ 502041 h 599162"/>
                <a:gd name="connsiteX151" fmla="*/ 742462 w 770887"/>
                <a:gd name="connsiteY151" fmla="*/ 503535 h 599162"/>
                <a:gd name="connsiteX152" fmla="*/ 760415 w 770887"/>
                <a:gd name="connsiteY152" fmla="*/ 509512 h 599162"/>
                <a:gd name="connsiteX153" fmla="*/ 767895 w 770887"/>
                <a:gd name="connsiteY153" fmla="*/ 513994 h 599162"/>
                <a:gd name="connsiteX154" fmla="*/ 767895 w 770887"/>
                <a:gd name="connsiteY154" fmla="*/ 519971 h 599162"/>
                <a:gd name="connsiteX155" fmla="*/ 770887 w 770887"/>
                <a:gd name="connsiteY155" fmla="*/ 533419 h 599162"/>
                <a:gd name="connsiteX156" fmla="*/ 770887 w 770887"/>
                <a:gd name="connsiteY156" fmla="*/ 539395 h 599162"/>
                <a:gd name="connsiteX157" fmla="*/ 770887 w 770887"/>
                <a:gd name="connsiteY157" fmla="*/ 545372 h 599162"/>
                <a:gd name="connsiteX158" fmla="*/ 770887 w 770887"/>
                <a:gd name="connsiteY158" fmla="*/ 558820 h 599162"/>
                <a:gd name="connsiteX159" fmla="*/ 764903 w 770887"/>
                <a:gd name="connsiteY159" fmla="*/ 563302 h 599162"/>
                <a:gd name="connsiteX160" fmla="*/ 760415 w 770887"/>
                <a:gd name="connsiteY160" fmla="*/ 557325 h 599162"/>
                <a:gd name="connsiteX161" fmla="*/ 755926 w 770887"/>
                <a:gd name="connsiteY161" fmla="*/ 549855 h 599162"/>
                <a:gd name="connsiteX162" fmla="*/ 751438 w 770887"/>
                <a:gd name="connsiteY162" fmla="*/ 552843 h 599162"/>
                <a:gd name="connsiteX163" fmla="*/ 755926 w 770887"/>
                <a:gd name="connsiteY163" fmla="*/ 560314 h 599162"/>
                <a:gd name="connsiteX164" fmla="*/ 752934 w 770887"/>
                <a:gd name="connsiteY164" fmla="*/ 561808 h 599162"/>
                <a:gd name="connsiteX165" fmla="*/ 748446 w 770887"/>
                <a:gd name="connsiteY165" fmla="*/ 558820 h 599162"/>
                <a:gd name="connsiteX166" fmla="*/ 739470 w 770887"/>
                <a:gd name="connsiteY166" fmla="*/ 555831 h 599162"/>
                <a:gd name="connsiteX167" fmla="*/ 739470 w 770887"/>
                <a:gd name="connsiteY167" fmla="*/ 549855 h 599162"/>
                <a:gd name="connsiteX168" fmla="*/ 736478 w 770887"/>
                <a:gd name="connsiteY168" fmla="*/ 542384 h 599162"/>
                <a:gd name="connsiteX169" fmla="*/ 731989 w 770887"/>
                <a:gd name="connsiteY169" fmla="*/ 539395 h 599162"/>
                <a:gd name="connsiteX170" fmla="*/ 728997 w 770887"/>
                <a:gd name="connsiteY170" fmla="*/ 533419 h 599162"/>
                <a:gd name="connsiteX171" fmla="*/ 717029 w 770887"/>
                <a:gd name="connsiteY171" fmla="*/ 524454 h 599162"/>
                <a:gd name="connsiteX172" fmla="*/ 706556 w 770887"/>
                <a:gd name="connsiteY172" fmla="*/ 525948 h 599162"/>
                <a:gd name="connsiteX173" fmla="*/ 709548 w 770887"/>
                <a:gd name="connsiteY173" fmla="*/ 530430 h 599162"/>
                <a:gd name="connsiteX174" fmla="*/ 712540 w 770887"/>
                <a:gd name="connsiteY174" fmla="*/ 533419 h 599162"/>
                <a:gd name="connsiteX175" fmla="*/ 723013 w 770887"/>
                <a:gd name="connsiteY175" fmla="*/ 539395 h 599162"/>
                <a:gd name="connsiteX176" fmla="*/ 728997 w 770887"/>
                <a:gd name="connsiteY176" fmla="*/ 545372 h 599162"/>
                <a:gd name="connsiteX177" fmla="*/ 728997 w 770887"/>
                <a:gd name="connsiteY177" fmla="*/ 549855 h 599162"/>
                <a:gd name="connsiteX178" fmla="*/ 733485 w 770887"/>
                <a:gd name="connsiteY178" fmla="*/ 554337 h 599162"/>
                <a:gd name="connsiteX179" fmla="*/ 736478 w 770887"/>
                <a:gd name="connsiteY179" fmla="*/ 558820 h 599162"/>
                <a:gd name="connsiteX180" fmla="*/ 739470 w 770887"/>
                <a:gd name="connsiteY180" fmla="*/ 569279 h 599162"/>
                <a:gd name="connsiteX181" fmla="*/ 739470 w 770887"/>
                <a:gd name="connsiteY181" fmla="*/ 572267 h 599162"/>
                <a:gd name="connsiteX182" fmla="*/ 734981 w 770887"/>
                <a:gd name="connsiteY182" fmla="*/ 573761 h 599162"/>
                <a:gd name="connsiteX183" fmla="*/ 731989 w 770887"/>
                <a:gd name="connsiteY183" fmla="*/ 566290 h 599162"/>
                <a:gd name="connsiteX184" fmla="*/ 731989 w 770887"/>
                <a:gd name="connsiteY184" fmla="*/ 573761 h 599162"/>
                <a:gd name="connsiteX185" fmla="*/ 728997 w 770887"/>
                <a:gd name="connsiteY185" fmla="*/ 579738 h 599162"/>
                <a:gd name="connsiteX186" fmla="*/ 724509 w 770887"/>
                <a:gd name="connsiteY186" fmla="*/ 578244 h 599162"/>
                <a:gd name="connsiteX187" fmla="*/ 717029 w 770887"/>
                <a:gd name="connsiteY187" fmla="*/ 570773 h 599162"/>
                <a:gd name="connsiteX188" fmla="*/ 709548 w 770887"/>
                <a:gd name="connsiteY188" fmla="*/ 561808 h 599162"/>
                <a:gd name="connsiteX189" fmla="*/ 703564 w 770887"/>
                <a:gd name="connsiteY189" fmla="*/ 564796 h 599162"/>
                <a:gd name="connsiteX190" fmla="*/ 699076 w 770887"/>
                <a:gd name="connsiteY190" fmla="*/ 564796 h 599162"/>
                <a:gd name="connsiteX191" fmla="*/ 702068 w 770887"/>
                <a:gd name="connsiteY191" fmla="*/ 555831 h 599162"/>
                <a:gd name="connsiteX192" fmla="*/ 709548 w 770887"/>
                <a:gd name="connsiteY192" fmla="*/ 554337 h 599162"/>
                <a:gd name="connsiteX193" fmla="*/ 706556 w 770887"/>
                <a:gd name="connsiteY193" fmla="*/ 545372 h 599162"/>
                <a:gd name="connsiteX194" fmla="*/ 697580 w 770887"/>
                <a:gd name="connsiteY194" fmla="*/ 549855 h 599162"/>
                <a:gd name="connsiteX195" fmla="*/ 700572 w 770887"/>
                <a:gd name="connsiteY195" fmla="*/ 540890 h 599162"/>
                <a:gd name="connsiteX196" fmla="*/ 696084 w 770887"/>
                <a:gd name="connsiteY196" fmla="*/ 534913 h 599162"/>
                <a:gd name="connsiteX197" fmla="*/ 694588 w 770887"/>
                <a:gd name="connsiteY197" fmla="*/ 530430 h 599162"/>
                <a:gd name="connsiteX198" fmla="*/ 694588 w 770887"/>
                <a:gd name="connsiteY198" fmla="*/ 525948 h 599162"/>
                <a:gd name="connsiteX199" fmla="*/ 700572 w 770887"/>
                <a:gd name="connsiteY199" fmla="*/ 516983 h 599162"/>
                <a:gd name="connsiteX200" fmla="*/ 693091 w 770887"/>
                <a:gd name="connsiteY200" fmla="*/ 516983 h 599162"/>
                <a:gd name="connsiteX201" fmla="*/ 690099 w 770887"/>
                <a:gd name="connsiteY201" fmla="*/ 519971 h 599162"/>
                <a:gd name="connsiteX202" fmla="*/ 690099 w 770887"/>
                <a:gd name="connsiteY202" fmla="*/ 522959 h 599162"/>
                <a:gd name="connsiteX203" fmla="*/ 690099 w 770887"/>
                <a:gd name="connsiteY203" fmla="*/ 531925 h 599162"/>
                <a:gd name="connsiteX204" fmla="*/ 685611 w 770887"/>
                <a:gd name="connsiteY204" fmla="*/ 534913 h 599162"/>
                <a:gd name="connsiteX205" fmla="*/ 682619 w 770887"/>
                <a:gd name="connsiteY205" fmla="*/ 537901 h 599162"/>
                <a:gd name="connsiteX206" fmla="*/ 682619 w 770887"/>
                <a:gd name="connsiteY206" fmla="*/ 533419 h 599162"/>
                <a:gd name="connsiteX207" fmla="*/ 681123 w 770887"/>
                <a:gd name="connsiteY207" fmla="*/ 527442 h 599162"/>
                <a:gd name="connsiteX208" fmla="*/ 679627 w 770887"/>
                <a:gd name="connsiteY208" fmla="*/ 519971 h 599162"/>
                <a:gd name="connsiteX209" fmla="*/ 678131 w 770887"/>
                <a:gd name="connsiteY209" fmla="*/ 515489 h 599162"/>
                <a:gd name="connsiteX210" fmla="*/ 676635 w 770887"/>
                <a:gd name="connsiteY210" fmla="*/ 511006 h 599162"/>
                <a:gd name="connsiteX211" fmla="*/ 676635 w 770887"/>
                <a:gd name="connsiteY211" fmla="*/ 506524 h 599162"/>
                <a:gd name="connsiteX212" fmla="*/ 681123 w 770887"/>
                <a:gd name="connsiteY212" fmla="*/ 503535 h 599162"/>
                <a:gd name="connsiteX213" fmla="*/ 684115 w 770887"/>
                <a:gd name="connsiteY213" fmla="*/ 499053 h 599162"/>
                <a:gd name="connsiteX214" fmla="*/ 690099 w 770887"/>
                <a:gd name="connsiteY214" fmla="*/ 493076 h 599162"/>
                <a:gd name="connsiteX215" fmla="*/ 684115 w 770887"/>
                <a:gd name="connsiteY215" fmla="*/ 482617 h 599162"/>
                <a:gd name="connsiteX216" fmla="*/ 681123 w 770887"/>
                <a:gd name="connsiteY216" fmla="*/ 484111 h 599162"/>
                <a:gd name="connsiteX217" fmla="*/ 678131 w 770887"/>
                <a:gd name="connsiteY217" fmla="*/ 491582 h 599162"/>
                <a:gd name="connsiteX218" fmla="*/ 672146 w 770887"/>
                <a:gd name="connsiteY218" fmla="*/ 499053 h 599162"/>
                <a:gd name="connsiteX219" fmla="*/ 667658 w 770887"/>
                <a:gd name="connsiteY219" fmla="*/ 502041 h 599162"/>
                <a:gd name="connsiteX220" fmla="*/ 666162 w 770887"/>
                <a:gd name="connsiteY220" fmla="*/ 505029 h 599162"/>
                <a:gd name="connsiteX221" fmla="*/ 669154 w 770887"/>
                <a:gd name="connsiteY221" fmla="*/ 516983 h 599162"/>
                <a:gd name="connsiteX222" fmla="*/ 675139 w 770887"/>
                <a:gd name="connsiteY222" fmla="*/ 533419 h 599162"/>
                <a:gd name="connsiteX223" fmla="*/ 669154 w 770887"/>
                <a:gd name="connsiteY223" fmla="*/ 531925 h 599162"/>
                <a:gd name="connsiteX224" fmla="*/ 660178 w 770887"/>
                <a:gd name="connsiteY224" fmla="*/ 513994 h 599162"/>
                <a:gd name="connsiteX225" fmla="*/ 649705 w 770887"/>
                <a:gd name="connsiteY225" fmla="*/ 499053 h 599162"/>
                <a:gd name="connsiteX226" fmla="*/ 646713 w 770887"/>
                <a:gd name="connsiteY226" fmla="*/ 508018 h 599162"/>
                <a:gd name="connsiteX227" fmla="*/ 643721 w 770887"/>
                <a:gd name="connsiteY227" fmla="*/ 506524 h 599162"/>
                <a:gd name="connsiteX228" fmla="*/ 639233 w 770887"/>
                <a:gd name="connsiteY228" fmla="*/ 496064 h 599162"/>
                <a:gd name="connsiteX229" fmla="*/ 633249 w 770887"/>
                <a:gd name="connsiteY229" fmla="*/ 491582 h 599162"/>
                <a:gd name="connsiteX230" fmla="*/ 618288 w 770887"/>
                <a:gd name="connsiteY230" fmla="*/ 475146 h 599162"/>
                <a:gd name="connsiteX231" fmla="*/ 618288 w 770887"/>
                <a:gd name="connsiteY231" fmla="*/ 464687 h 599162"/>
                <a:gd name="connsiteX232" fmla="*/ 615296 w 770887"/>
                <a:gd name="connsiteY232" fmla="*/ 470664 h 599162"/>
                <a:gd name="connsiteX233" fmla="*/ 607815 w 770887"/>
                <a:gd name="connsiteY233" fmla="*/ 467675 h 599162"/>
                <a:gd name="connsiteX234" fmla="*/ 591358 w 770887"/>
                <a:gd name="connsiteY234" fmla="*/ 452734 h 599162"/>
                <a:gd name="connsiteX235" fmla="*/ 580886 w 770887"/>
                <a:gd name="connsiteY235" fmla="*/ 440780 h 599162"/>
                <a:gd name="connsiteX236" fmla="*/ 574902 w 770887"/>
                <a:gd name="connsiteY236" fmla="*/ 442274 h 599162"/>
                <a:gd name="connsiteX237" fmla="*/ 561437 w 770887"/>
                <a:gd name="connsiteY237" fmla="*/ 439286 h 599162"/>
                <a:gd name="connsiteX238" fmla="*/ 552461 w 770887"/>
                <a:gd name="connsiteY238" fmla="*/ 430321 h 599162"/>
                <a:gd name="connsiteX239" fmla="*/ 552461 w 770887"/>
                <a:gd name="connsiteY239" fmla="*/ 419862 h 599162"/>
                <a:gd name="connsiteX240" fmla="*/ 547972 w 770887"/>
                <a:gd name="connsiteY240" fmla="*/ 422850 h 599162"/>
                <a:gd name="connsiteX241" fmla="*/ 530020 w 770887"/>
                <a:gd name="connsiteY241" fmla="*/ 422850 h 599162"/>
                <a:gd name="connsiteX242" fmla="*/ 521043 w 770887"/>
                <a:gd name="connsiteY242" fmla="*/ 421356 h 599162"/>
                <a:gd name="connsiteX243" fmla="*/ 510571 w 770887"/>
                <a:gd name="connsiteY243" fmla="*/ 418368 h 599162"/>
                <a:gd name="connsiteX244" fmla="*/ 491122 w 770887"/>
                <a:gd name="connsiteY244" fmla="*/ 416873 h 599162"/>
                <a:gd name="connsiteX245" fmla="*/ 471673 w 770887"/>
                <a:gd name="connsiteY245" fmla="*/ 421356 h 599162"/>
                <a:gd name="connsiteX246" fmla="*/ 458208 w 770887"/>
                <a:gd name="connsiteY246" fmla="*/ 424344 h 599162"/>
                <a:gd name="connsiteX247" fmla="*/ 461200 w 770887"/>
                <a:gd name="connsiteY247" fmla="*/ 412391 h 599162"/>
                <a:gd name="connsiteX248" fmla="*/ 456712 w 770887"/>
                <a:gd name="connsiteY248" fmla="*/ 415379 h 599162"/>
                <a:gd name="connsiteX249" fmla="*/ 449232 w 770887"/>
                <a:gd name="connsiteY249" fmla="*/ 410897 h 599162"/>
                <a:gd name="connsiteX250" fmla="*/ 443247 w 770887"/>
                <a:gd name="connsiteY250" fmla="*/ 407908 h 599162"/>
                <a:gd name="connsiteX251" fmla="*/ 437263 w 770887"/>
                <a:gd name="connsiteY251" fmla="*/ 407908 h 599162"/>
                <a:gd name="connsiteX252" fmla="*/ 432775 w 770887"/>
                <a:gd name="connsiteY252" fmla="*/ 407908 h 599162"/>
                <a:gd name="connsiteX253" fmla="*/ 425294 w 770887"/>
                <a:gd name="connsiteY253" fmla="*/ 412391 h 599162"/>
                <a:gd name="connsiteX254" fmla="*/ 419310 w 770887"/>
                <a:gd name="connsiteY254" fmla="*/ 415379 h 599162"/>
                <a:gd name="connsiteX255" fmla="*/ 413326 w 770887"/>
                <a:gd name="connsiteY255" fmla="*/ 422850 h 599162"/>
                <a:gd name="connsiteX256" fmla="*/ 410334 w 770887"/>
                <a:gd name="connsiteY256" fmla="*/ 425838 h 599162"/>
                <a:gd name="connsiteX257" fmla="*/ 402853 w 770887"/>
                <a:gd name="connsiteY257" fmla="*/ 424344 h 599162"/>
                <a:gd name="connsiteX258" fmla="*/ 410334 w 770887"/>
                <a:gd name="connsiteY258" fmla="*/ 418368 h 599162"/>
                <a:gd name="connsiteX259" fmla="*/ 419310 w 770887"/>
                <a:gd name="connsiteY259" fmla="*/ 409403 h 599162"/>
                <a:gd name="connsiteX260" fmla="*/ 425294 w 770887"/>
                <a:gd name="connsiteY260" fmla="*/ 403426 h 599162"/>
                <a:gd name="connsiteX261" fmla="*/ 429783 w 770887"/>
                <a:gd name="connsiteY261" fmla="*/ 397449 h 599162"/>
                <a:gd name="connsiteX262" fmla="*/ 426791 w 770887"/>
                <a:gd name="connsiteY262" fmla="*/ 397449 h 599162"/>
                <a:gd name="connsiteX263" fmla="*/ 420806 w 770887"/>
                <a:gd name="connsiteY263" fmla="*/ 394461 h 599162"/>
                <a:gd name="connsiteX264" fmla="*/ 420806 w 770887"/>
                <a:gd name="connsiteY264" fmla="*/ 384002 h 599162"/>
                <a:gd name="connsiteX265" fmla="*/ 414822 w 770887"/>
                <a:gd name="connsiteY265" fmla="*/ 388484 h 599162"/>
                <a:gd name="connsiteX266" fmla="*/ 413326 w 770887"/>
                <a:gd name="connsiteY266" fmla="*/ 389978 h 599162"/>
                <a:gd name="connsiteX267" fmla="*/ 402853 w 770887"/>
                <a:gd name="connsiteY267" fmla="*/ 389978 h 599162"/>
                <a:gd name="connsiteX268" fmla="*/ 393877 w 770887"/>
                <a:gd name="connsiteY268" fmla="*/ 388484 h 599162"/>
                <a:gd name="connsiteX269" fmla="*/ 389389 w 770887"/>
                <a:gd name="connsiteY269" fmla="*/ 392967 h 599162"/>
                <a:gd name="connsiteX270" fmla="*/ 386397 w 770887"/>
                <a:gd name="connsiteY270" fmla="*/ 401932 h 599162"/>
                <a:gd name="connsiteX271" fmla="*/ 392381 w 770887"/>
                <a:gd name="connsiteY271" fmla="*/ 409403 h 599162"/>
                <a:gd name="connsiteX272" fmla="*/ 389389 w 770887"/>
                <a:gd name="connsiteY272" fmla="*/ 421356 h 599162"/>
                <a:gd name="connsiteX273" fmla="*/ 381908 w 770887"/>
                <a:gd name="connsiteY273" fmla="*/ 428827 h 599162"/>
                <a:gd name="connsiteX274" fmla="*/ 374428 w 770887"/>
                <a:gd name="connsiteY274" fmla="*/ 428827 h 599162"/>
                <a:gd name="connsiteX275" fmla="*/ 365452 w 770887"/>
                <a:gd name="connsiteY275" fmla="*/ 428827 h 599162"/>
                <a:gd name="connsiteX276" fmla="*/ 362459 w 770887"/>
                <a:gd name="connsiteY276" fmla="*/ 439286 h 599162"/>
                <a:gd name="connsiteX277" fmla="*/ 350491 w 770887"/>
                <a:gd name="connsiteY277" fmla="*/ 443769 h 599162"/>
                <a:gd name="connsiteX278" fmla="*/ 348995 w 770887"/>
                <a:gd name="connsiteY278" fmla="*/ 446757 h 599162"/>
                <a:gd name="connsiteX279" fmla="*/ 338522 w 770887"/>
                <a:gd name="connsiteY279" fmla="*/ 454228 h 599162"/>
                <a:gd name="connsiteX280" fmla="*/ 328050 w 770887"/>
                <a:gd name="connsiteY280" fmla="*/ 457216 h 599162"/>
                <a:gd name="connsiteX281" fmla="*/ 322065 w 770887"/>
                <a:gd name="connsiteY281" fmla="*/ 458710 h 599162"/>
                <a:gd name="connsiteX282" fmla="*/ 319073 w 770887"/>
                <a:gd name="connsiteY282" fmla="*/ 454228 h 599162"/>
                <a:gd name="connsiteX283" fmla="*/ 317577 w 770887"/>
                <a:gd name="connsiteY283" fmla="*/ 451239 h 599162"/>
                <a:gd name="connsiteX284" fmla="*/ 325058 w 770887"/>
                <a:gd name="connsiteY284" fmla="*/ 448251 h 599162"/>
                <a:gd name="connsiteX285" fmla="*/ 331042 w 770887"/>
                <a:gd name="connsiteY285" fmla="*/ 440780 h 599162"/>
                <a:gd name="connsiteX286" fmla="*/ 323561 w 770887"/>
                <a:gd name="connsiteY286" fmla="*/ 440780 h 599162"/>
                <a:gd name="connsiteX287" fmla="*/ 320569 w 770887"/>
                <a:gd name="connsiteY287" fmla="*/ 436298 h 599162"/>
                <a:gd name="connsiteX288" fmla="*/ 328050 w 770887"/>
                <a:gd name="connsiteY288" fmla="*/ 425838 h 599162"/>
                <a:gd name="connsiteX289" fmla="*/ 331042 w 770887"/>
                <a:gd name="connsiteY289" fmla="*/ 415379 h 599162"/>
                <a:gd name="connsiteX290" fmla="*/ 335530 w 770887"/>
                <a:gd name="connsiteY290" fmla="*/ 400438 h 599162"/>
                <a:gd name="connsiteX291" fmla="*/ 343010 w 770887"/>
                <a:gd name="connsiteY291" fmla="*/ 391473 h 599162"/>
                <a:gd name="connsiteX292" fmla="*/ 369940 w 770887"/>
                <a:gd name="connsiteY292" fmla="*/ 394461 h 599162"/>
                <a:gd name="connsiteX293" fmla="*/ 365452 w 770887"/>
                <a:gd name="connsiteY293" fmla="*/ 388484 h 599162"/>
                <a:gd name="connsiteX294" fmla="*/ 357971 w 770887"/>
                <a:gd name="connsiteY294" fmla="*/ 386990 h 599162"/>
                <a:gd name="connsiteX295" fmla="*/ 344507 w 770887"/>
                <a:gd name="connsiteY295" fmla="*/ 381013 h 599162"/>
                <a:gd name="connsiteX296" fmla="*/ 334034 w 770887"/>
                <a:gd name="connsiteY296" fmla="*/ 385496 h 599162"/>
                <a:gd name="connsiteX297" fmla="*/ 325058 w 770887"/>
                <a:gd name="connsiteY297" fmla="*/ 392967 h 599162"/>
                <a:gd name="connsiteX298" fmla="*/ 316081 w 770887"/>
                <a:gd name="connsiteY298" fmla="*/ 400438 h 599162"/>
                <a:gd name="connsiteX299" fmla="*/ 311593 w 770887"/>
                <a:gd name="connsiteY299" fmla="*/ 409403 h 599162"/>
                <a:gd name="connsiteX300" fmla="*/ 310097 w 770887"/>
                <a:gd name="connsiteY300" fmla="*/ 416873 h 599162"/>
                <a:gd name="connsiteX301" fmla="*/ 304113 w 770887"/>
                <a:gd name="connsiteY301" fmla="*/ 416873 h 599162"/>
                <a:gd name="connsiteX302" fmla="*/ 304113 w 770887"/>
                <a:gd name="connsiteY302" fmla="*/ 419862 h 599162"/>
                <a:gd name="connsiteX303" fmla="*/ 307105 w 770887"/>
                <a:gd name="connsiteY303" fmla="*/ 425838 h 599162"/>
                <a:gd name="connsiteX304" fmla="*/ 305609 w 770887"/>
                <a:gd name="connsiteY304" fmla="*/ 430321 h 599162"/>
                <a:gd name="connsiteX305" fmla="*/ 301120 w 770887"/>
                <a:gd name="connsiteY305" fmla="*/ 434803 h 599162"/>
                <a:gd name="connsiteX306" fmla="*/ 290648 w 770887"/>
                <a:gd name="connsiteY306" fmla="*/ 440780 h 599162"/>
                <a:gd name="connsiteX307" fmla="*/ 284664 w 770887"/>
                <a:gd name="connsiteY307" fmla="*/ 445263 h 599162"/>
                <a:gd name="connsiteX308" fmla="*/ 277183 w 770887"/>
                <a:gd name="connsiteY308" fmla="*/ 452734 h 599162"/>
                <a:gd name="connsiteX309" fmla="*/ 275687 w 770887"/>
                <a:gd name="connsiteY309" fmla="*/ 460204 h 599162"/>
                <a:gd name="connsiteX310" fmla="*/ 286160 w 770887"/>
                <a:gd name="connsiteY310" fmla="*/ 463193 h 599162"/>
                <a:gd name="connsiteX311" fmla="*/ 287656 w 770887"/>
                <a:gd name="connsiteY311" fmla="*/ 473652 h 599162"/>
                <a:gd name="connsiteX312" fmla="*/ 283168 w 770887"/>
                <a:gd name="connsiteY312" fmla="*/ 479629 h 599162"/>
                <a:gd name="connsiteX313" fmla="*/ 275687 w 770887"/>
                <a:gd name="connsiteY313" fmla="*/ 484111 h 599162"/>
                <a:gd name="connsiteX314" fmla="*/ 266711 w 770887"/>
                <a:gd name="connsiteY314" fmla="*/ 496064 h 599162"/>
                <a:gd name="connsiteX315" fmla="*/ 253246 w 770887"/>
                <a:gd name="connsiteY315" fmla="*/ 505029 h 599162"/>
                <a:gd name="connsiteX316" fmla="*/ 226317 w 770887"/>
                <a:gd name="connsiteY316" fmla="*/ 518477 h 599162"/>
                <a:gd name="connsiteX317" fmla="*/ 224821 w 770887"/>
                <a:gd name="connsiteY317" fmla="*/ 530430 h 599162"/>
                <a:gd name="connsiteX318" fmla="*/ 214348 w 770887"/>
                <a:gd name="connsiteY318" fmla="*/ 534913 h 599162"/>
                <a:gd name="connsiteX319" fmla="*/ 203876 w 770887"/>
                <a:gd name="connsiteY319" fmla="*/ 540890 h 599162"/>
                <a:gd name="connsiteX320" fmla="*/ 190411 w 770887"/>
                <a:gd name="connsiteY320" fmla="*/ 545372 h 599162"/>
                <a:gd name="connsiteX321" fmla="*/ 185923 w 770887"/>
                <a:gd name="connsiteY321" fmla="*/ 548360 h 599162"/>
                <a:gd name="connsiteX322" fmla="*/ 179939 w 770887"/>
                <a:gd name="connsiteY322" fmla="*/ 552843 h 599162"/>
                <a:gd name="connsiteX323" fmla="*/ 175450 w 770887"/>
                <a:gd name="connsiteY323" fmla="*/ 557325 h 599162"/>
                <a:gd name="connsiteX324" fmla="*/ 172458 w 770887"/>
                <a:gd name="connsiteY324" fmla="*/ 566290 h 599162"/>
                <a:gd name="connsiteX325" fmla="*/ 164978 w 770887"/>
                <a:gd name="connsiteY325" fmla="*/ 567785 h 599162"/>
                <a:gd name="connsiteX326" fmla="*/ 154505 w 770887"/>
                <a:gd name="connsiteY326" fmla="*/ 570773 h 599162"/>
                <a:gd name="connsiteX327" fmla="*/ 147025 w 770887"/>
                <a:gd name="connsiteY327" fmla="*/ 570773 h 599162"/>
                <a:gd name="connsiteX328" fmla="*/ 139545 w 770887"/>
                <a:gd name="connsiteY328" fmla="*/ 573761 h 599162"/>
                <a:gd name="connsiteX329" fmla="*/ 129072 w 770887"/>
                <a:gd name="connsiteY329" fmla="*/ 579738 h 599162"/>
                <a:gd name="connsiteX330" fmla="*/ 132064 w 770887"/>
                <a:gd name="connsiteY330" fmla="*/ 587209 h 599162"/>
                <a:gd name="connsiteX331" fmla="*/ 129072 w 770887"/>
                <a:gd name="connsiteY331" fmla="*/ 588703 h 599162"/>
                <a:gd name="connsiteX332" fmla="*/ 121592 w 770887"/>
                <a:gd name="connsiteY332" fmla="*/ 584220 h 599162"/>
                <a:gd name="connsiteX333" fmla="*/ 114111 w 770887"/>
                <a:gd name="connsiteY333" fmla="*/ 581232 h 599162"/>
                <a:gd name="connsiteX334" fmla="*/ 108127 w 770887"/>
                <a:gd name="connsiteY334" fmla="*/ 572267 h 599162"/>
                <a:gd name="connsiteX335" fmla="*/ 106631 w 770887"/>
                <a:gd name="connsiteY335" fmla="*/ 575255 h 599162"/>
                <a:gd name="connsiteX336" fmla="*/ 106631 w 770887"/>
                <a:gd name="connsiteY336" fmla="*/ 587209 h 599162"/>
                <a:gd name="connsiteX337" fmla="*/ 97655 w 770887"/>
                <a:gd name="connsiteY337" fmla="*/ 587209 h 599162"/>
                <a:gd name="connsiteX338" fmla="*/ 97655 w 770887"/>
                <a:gd name="connsiteY338" fmla="*/ 591691 h 599162"/>
                <a:gd name="connsiteX339" fmla="*/ 88678 w 770887"/>
                <a:gd name="connsiteY339" fmla="*/ 591691 h 599162"/>
                <a:gd name="connsiteX340" fmla="*/ 88678 w 770887"/>
                <a:gd name="connsiteY340" fmla="*/ 590197 h 599162"/>
                <a:gd name="connsiteX341" fmla="*/ 84190 w 770887"/>
                <a:gd name="connsiteY341" fmla="*/ 588703 h 599162"/>
                <a:gd name="connsiteX342" fmla="*/ 78206 w 770887"/>
                <a:gd name="connsiteY342" fmla="*/ 588703 h 599162"/>
                <a:gd name="connsiteX343" fmla="*/ 70725 w 770887"/>
                <a:gd name="connsiteY343" fmla="*/ 590197 h 599162"/>
                <a:gd name="connsiteX344" fmla="*/ 61749 w 770887"/>
                <a:gd name="connsiteY344" fmla="*/ 599162 h 599162"/>
                <a:gd name="connsiteX345" fmla="*/ 45292 w 770887"/>
                <a:gd name="connsiteY345" fmla="*/ 599162 h 599162"/>
                <a:gd name="connsiteX346" fmla="*/ 30331 w 770887"/>
                <a:gd name="connsiteY346" fmla="*/ 599162 h 599162"/>
                <a:gd name="connsiteX347" fmla="*/ 30331 w 770887"/>
                <a:gd name="connsiteY347" fmla="*/ 593185 h 599162"/>
                <a:gd name="connsiteX348" fmla="*/ 40804 w 770887"/>
                <a:gd name="connsiteY348" fmla="*/ 581232 h 599162"/>
                <a:gd name="connsiteX349" fmla="*/ 58757 w 770887"/>
                <a:gd name="connsiteY349" fmla="*/ 581232 h 599162"/>
                <a:gd name="connsiteX350" fmla="*/ 66237 w 770887"/>
                <a:gd name="connsiteY350" fmla="*/ 581232 h 599162"/>
                <a:gd name="connsiteX351" fmla="*/ 73717 w 770887"/>
                <a:gd name="connsiteY351" fmla="*/ 576750 h 599162"/>
                <a:gd name="connsiteX352" fmla="*/ 84190 w 770887"/>
                <a:gd name="connsiteY352" fmla="*/ 573761 h 599162"/>
                <a:gd name="connsiteX353" fmla="*/ 88678 w 770887"/>
                <a:gd name="connsiteY353" fmla="*/ 570773 h 599162"/>
                <a:gd name="connsiteX354" fmla="*/ 93166 w 770887"/>
                <a:gd name="connsiteY354" fmla="*/ 563302 h 599162"/>
                <a:gd name="connsiteX355" fmla="*/ 102143 w 770887"/>
                <a:gd name="connsiteY355" fmla="*/ 558820 h 599162"/>
                <a:gd name="connsiteX356" fmla="*/ 115607 w 770887"/>
                <a:gd name="connsiteY356" fmla="*/ 557325 h 599162"/>
                <a:gd name="connsiteX357" fmla="*/ 123088 w 770887"/>
                <a:gd name="connsiteY357" fmla="*/ 557325 h 599162"/>
                <a:gd name="connsiteX358" fmla="*/ 129072 w 770887"/>
                <a:gd name="connsiteY358" fmla="*/ 563302 h 599162"/>
                <a:gd name="connsiteX359" fmla="*/ 135056 w 770887"/>
                <a:gd name="connsiteY359" fmla="*/ 558820 h 599162"/>
                <a:gd name="connsiteX360" fmla="*/ 141041 w 770887"/>
                <a:gd name="connsiteY360" fmla="*/ 549855 h 599162"/>
                <a:gd name="connsiteX361" fmla="*/ 148521 w 770887"/>
                <a:gd name="connsiteY361" fmla="*/ 542384 h 599162"/>
                <a:gd name="connsiteX362" fmla="*/ 156001 w 770887"/>
                <a:gd name="connsiteY362" fmla="*/ 537901 h 599162"/>
                <a:gd name="connsiteX363" fmla="*/ 170962 w 770887"/>
                <a:gd name="connsiteY363" fmla="*/ 534913 h 599162"/>
                <a:gd name="connsiteX364" fmla="*/ 176946 w 770887"/>
                <a:gd name="connsiteY364" fmla="*/ 528936 h 599162"/>
                <a:gd name="connsiteX365" fmla="*/ 184427 w 770887"/>
                <a:gd name="connsiteY365" fmla="*/ 521465 h 599162"/>
                <a:gd name="connsiteX366" fmla="*/ 193403 w 770887"/>
                <a:gd name="connsiteY366" fmla="*/ 513994 h 599162"/>
                <a:gd name="connsiteX367" fmla="*/ 200884 w 770887"/>
                <a:gd name="connsiteY367" fmla="*/ 509512 h 599162"/>
                <a:gd name="connsiteX368" fmla="*/ 203876 w 770887"/>
                <a:gd name="connsiteY368" fmla="*/ 500547 h 599162"/>
                <a:gd name="connsiteX369" fmla="*/ 205372 w 770887"/>
                <a:gd name="connsiteY369" fmla="*/ 487099 h 599162"/>
                <a:gd name="connsiteX370" fmla="*/ 208364 w 770887"/>
                <a:gd name="connsiteY370" fmla="*/ 478134 h 599162"/>
                <a:gd name="connsiteX371" fmla="*/ 209860 w 770887"/>
                <a:gd name="connsiteY371" fmla="*/ 475146 h 599162"/>
                <a:gd name="connsiteX372" fmla="*/ 217340 w 770887"/>
                <a:gd name="connsiteY372" fmla="*/ 464687 h 599162"/>
                <a:gd name="connsiteX373" fmla="*/ 212852 w 770887"/>
                <a:gd name="connsiteY373" fmla="*/ 464687 h 599162"/>
                <a:gd name="connsiteX374" fmla="*/ 205372 w 770887"/>
                <a:gd name="connsiteY374" fmla="*/ 466181 h 599162"/>
                <a:gd name="connsiteX375" fmla="*/ 200884 w 770887"/>
                <a:gd name="connsiteY375" fmla="*/ 466181 h 599162"/>
                <a:gd name="connsiteX376" fmla="*/ 193403 w 770887"/>
                <a:gd name="connsiteY376" fmla="*/ 464687 h 599162"/>
                <a:gd name="connsiteX377" fmla="*/ 190411 w 770887"/>
                <a:gd name="connsiteY377" fmla="*/ 461699 h 599162"/>
                <a:gd name="connsiteX378" fmla="*/ 197891 w 770887"/>
                <a:gd name="connsiteY378" fmla="*/ 454228 h 599162"/>
                <a:gd name="connsiteX379" fmla="*/ 190411 w 770887"/>
                <a:gd name="connsiteY379" fmla="*/ 455722 h 599162"/>
                <a:gd name="connsiteX380" fmla="*/ 185923 w 770887"/>
                <a:gd name="connsiteY380" fmla="*/ 460204 h 599162"/>
                <a:gd name="connsiteX381" fmla="*/ 182931 w 770887"/>
                <a:gd name="connsiteY381" fmla="*/ 470664 h 599162"/>
                <a:gd name="connsiteX382" fmla="*/ 178442 w 770887"/>
                <a:gd name="connsiteY382" fmla="*/ 475146 h 599162"/>
                <a:gd name="connsiteX383" fmla="*/ 176946 w 770887"/>
                <a:gd name="connsiteY383" fmla="*/ 470664 h 599162"/>
                <a:gd name="connsiteX384" fmla="*/ 172458 w 770887"/>
                <a:gd name="connsiteY384" fmla="*/ 464687 h 599162"/>
                <a:gd name="connsiteX385" fmla="*/ 164978 w 770887"/>
                <a:gd name="connsiteY385" fmla="*/ 457216 h 599162"/>
                <a:gd name="connsiteX386" fmla="*/ 153009 w 770887"/>
                <a:gd name="connsiteY386" fmla="*/ 449745 h 599162"/>
                <a:gd name="connsiteX387" fmla="*/ 150017 w 770887"/>
                <a:gd name="connsiteY387" fmla="*/ 449745 h 599162"/>
                <a:gd name="connsiteX388" fmla="*/ 139545 w 770887"/>
                <a:gd name="connsiteY388" fmla="*/ 457216 h 599162"/>
                <a:gd name="connsiteX389" fmla="*/ 133560 w 770887"/>
                <a:gd name="connsiteY389" fmla="*/ 457216 h 599162"/>
                <a:gd name="connsiteX390" fmla="*/ 124584 w 770887"/>
                <a:gd name="connsiteY390" fmla="*/ 457216 h 599162"/>
                <a:gd name="connsiteX391" fmla="*/ 126080 w 770887"/>
                <a:gd name="connsiteY391" fmla="*/ 437792 h 599162"/>
                <a:gd name="connsiteX392" fmla="*/ 127576 w 770887"/>
                <a:gd name="connsiteY392" fmla="*/ 431815 h 599162"/>
                <a:gd name="connsiteX393" fmla="*/ 132064 w 770887"/>
                <a:gd name="connsiteY393" fmla="*/ 425838 h 599162"/>
                <a:gd name="connsiteX394" fmla="*/ 132064 w 770887"/>
                <a:gd name="connsiteY394" fmla="*/ 418368 h 599162"/>
                <a:gd name="connsiteX395" fmla="*/ 130568 w 770887"/>
                <a:gd name="connsiteY395" fmla="*/ 406414 h 599162"/>
                <a:gd name="connsiteX396" fmla="*/ 127576 w 770887"/>
                <a:gd name="connsiteY396" fmla="*/ 394461 h 599162"/>
                <a:gd name="connsiteX397" fmla="*/ 124584 w 770887"/>
                <a:gd name="connsiteY397" fmla="*/ 397449 h 599162"/>
                <a:gd name="connsiteX398" fmla="*/ 118600 w 770887"/>
                <a:gd name="connsiteY398" fmla="*/ 403426 h 599162"/>
                <a:gd name="connsiteX399" fmla="*/ 114111 w 770887"/>
                <a:gd name="connsiteY399" fmla="*/ 406414 h 599162"/>
                <a:gd name="connsiteX400" fmla="*/ 109623 w 770887"/>
                <a:gd name="connsiteY400" fmla="*/ 406414 h 599162"/>
                <a:gd name="connsiteX401" fmla="*/ 105135 w 770887"/>
                <a:gd name="connsiteY401" fmla="*/ 401932 h 599162"/>
                <a:gd name="connsiteX402" fmla="*/ 102143 w 770887"/>
                <a:gd name="connsiteY402" fmla="*/ 401932 h 599162"/>
                <a:gd name="connsiteX403" fmla="*/ 96158 w 770887"/>
                <a:gd name="connsiteY403" fmla="*/ 398943 h 599162"/>
                <a:gd name="connsiteX404" fmla="*/ 91670 w 770887"/>
                <a:gd name="connsiteY404" fmla="*/ 394461 h 599162"/>
                <a:gd name="connsiteX405" fmla="*/ 87182 w 770887"/>
                <a:gd name="connsiteY405" fmla="*/ 391473 h 599162"/>
                <a:gd name="connsiteX406" fmla="*/ 82694 w 770887"/>
                <a:gd name="connsiteY406" fmla="*/ 386990 h 599162"/>
                <a:gd name="connsiteX407" fmla="*/ 81198 w 770887"/>
                <a:gd name="connsiteY407" fmla="*/ 382508 h 599162"/>
                <a:gd name="connsiteX408" fmla="*/ 79702 w 770887"/>
                <a:gd name="connsiteY408" fmla="*/ 372048 h 599162"/>
                <a:gd name="connsiteX409" fmla="*/ 85686 w 770887"/>
                <a:gd name="connsiteY409" fmla="*/ 367566 h 599162"/>
                <a:gd name="connsiteX410" fmla="*/ 91670 w 770887"/>
                <a:gd name="connsiteY410" fmla="*/ 367566 h 599162"/>
                <a:gd name="connsiteX411" fmla="*/ 99151 w 770887"/>
                <a:gd name="connsiteY411" fmla="*/ 367566 h 599162"/>
                <a:gd name="connsiteX412" fmla="*/ 106631 w 770887"/>
                <a:gd name="connsiteY412" fmla="*/ 372048 h 599162"/>
                <a:gd name="connsiteX413" fmla="*/ 109623 w 770887"/>
                <a:gd name="connsiteY413" fmla="*/ 364578 h 599162"/>
                <a:gd name="connsiteX414" fmla="*/ 105135 w 770887"/>
                <a:gd name="connsiteY414" fmla="*/ 360095 h 599162"/>
                <a:gd name="connsiteX415" fmla="*/ 103639 w 770887"/>
                <a:gd name="connsiteY415" fmla="*/ 360095 h 599162"/>
                <a:gd name="connsiteX416" fmla="*/ 96158 w 770887"/>
                <a:gd name="connsiteY416" fmla="*/ 360095 h 599162"/>
                <a:gd name="connsiteX417" fmla="*/ 91670 w 770887"/>
                <a:gd name="connsiteY417" fmla="*/ 360095 h 599162"/>
                <a:gd name="connsiteX418" fmla="*/ 82694 w 770887"/>
                <a:gd name="connsiteY418" fmla="*/ 354118 h 599162"/>
                <a:gd name="connsiteX419" fmla="*/ 79702 w 770887"/>
                <a:gd name="connsiteY419" fmla="*/ 348142 h 599162"/>
                <a:gd name="connsiteX420" fmla="*/ 76710 w 770887"/>
                <a:gd name="connsiteY420" fmla="*/ 340671 h 599162"/>
                <a:gd name="connsiteX421" fmla="*/ 73717 w 770887"/>
                <a:gd name="connsiteY421" fmla="*/ 333200 h 599162"/>
                <a:gd name="connsiteX422" fmla="*/ 73717 w 770887"/>
                <a:gd name="connsiteY422" fmla="*/ 330212 h 599162"/>
                <a:gd name="connsiteX423" fmla="*/ 76710 w 770887"/>
                <a:gd name="connsiteY423" fmla="*/ 327223 h 599162"/>
                <a:gd name="connsiteX424" fmla="*/ 81198 w 770887"/>
                <a:gd name="connsiteY424" fmla="*/ 319752 h 599162"/>
                <a:gd name="connsiteX425" fmla="*/ 88678 w 770887"/>
                <a:gd name="connsiteY425" fmla="*/ 310787 h 599162"/>
                <a:gd name="connsiteX426" fmla="*/ 97655 w 770887"/>
                <a:gd name="connsiteY426" fmla="*/ 304811 h 599162"/>
                <a:gd name="connsiteX427" fmla="*/ 103639 w 770887"/>
                <a:gd name="connsiteY427" fmla="*/ 297340 h 599162"/>
                <a:gd name="connsiteX428" fmla="*/ 105135 w 770887"/>
                <a:gd name="connsiteY428" fmla="*/ 289869 h 599162"/>
                <a:gd name="connsiteX429" fmla="*/ 112615 w 770887"/>
                <a:gd name="connsiteY429" fmla="*/ 282398 h 599162"/>
                <a:gd name="connsiteX430" fmla="*/ 118600 w 770887"/>
                <a:gd name="connsiteY430" fmla="*/ 280904 h 599162"/>
                <a:gd name="connsiteX431" fmla="*/ 123088 w 770887"/>
                <a:gd name="connsiteY431" fmla="*/ 283892 h 599162"/>
                <a:gd name="connsiteX432" fmla="*/ 127576 w 770887"/>
                <a:gd name="connsiteY432" fmla="*/ 289869 h 599162"/>
                <a:gd name="connsiteX433" fmla="*/ 130568 w 770887"/>
                <a:gd name="connsiteY433" fmla="*/ 289869 h 599162"/>
                <a:gd name="connsiteX434" fmla="*/ 136552 w 770887"/>
                <a:gd name="connsiteY434" fmla="*/ 289869 h 599162"/>
                <a:gd name="connsiteX435" fmla="*/ 139545 w 770887"/>
                <a:gd name="connsiteY435" fmla="*/ 289869 h 599162"/>
                <a:gd name="connsiteX436" fmla="*/ 144033 w 770887"/>
                <a:gd name="connsiteY436" fmla="*/ 283892 h 599162"/>
                <a:gd name="connsiteX437" fmla="*/ 148521 w 770887"/>
                <a:gd name="connsiteY437" fmla="*/ 283892 h 599162"/>
                <a:gd name="connsiteX438" fmla="*/ 150017 w 770887"/>
                <a:gd name="connsiteY438" fmla="*/ 280904 h 599162"/>
                <a:gd name="connsiteX439" fmla="*/ 153009 w 770887"/>
                <a:gd name="connsiteY439" fmla="*/ 276422 h 599162"/>
                <a:gd name="connsiteX440" fmla="*/ 154505 w 770887"/>
                <a:gd name="connsiteY440" fmla="*/ 280904 h 599162"/>
                <a:gd name="connsiteX441" fmla="*/ 158994 w 770887"/>
                <a:gd name="connsiteY441" fmla="*/ 280904 h 599162"/>
                <a:gd name="connsiteX442" fmla="*/ 161986 w 770887"/>
                <a:gd name="connsiteY442" fmla="*/ 280904 h 599162"/>
                <a:gd name="connsiteX443" fmla="*/ 167970 w 770887"/>
                <a:gd name="connsiteY443" fmla="*/ 280904 h 599162"/>
                <a:gd name="connsiteX444" fmla="*/ 172458 w 770887"/>
                <a:gd name="connsiteY444" fmla="*/ 276422 h 599162"/>
                <a:gd name="connsiteX445" fmla="*/ 176946 w 770887"/>
                <a:gd name="connsiteY445" fmla="*/ 276422 h 599162"/>
                <a:gd name="connsiteX446" fmla="*/ 178442 w 770887"/>
                <a:gd name="connsiteY446" fmla="*/ 265962 h 599162"/>
                <a:gd name="connsiteX447" fmla="*/ 175450 w 770887"/>
                <a:gd name="connsiteY447" fmla="*/ 258491 h 599162"/>
                <a:gd name="connsiteX448" fmla="*/ 172458 w 770887"/>
                <a:gd name="connsiteY448" fmla="*/ 246538 h 599162"/>
                <a:gd name="connsiteX449" fmla="*/ 178442 w 770887"/>
                <a:gd name="connsiteY449" fmla="*/ 246538 h 599162"/>
                <a:gd name="connsiteX450" fmla="*/ 184427 w 770887"/>
                <a:gd name="connsiteY450" fmla="*/ 240561 h 599162"/>
                <a:gd name="connsiteX451" fmla="*/ 182931 w 770887"/>
                <a:gd name="connsiteY451" fmla="*/ 231596 h 599162"/>
                <a:gd name="connsiteX452" fmla="*/ 173954 w 770887"/>
                <a:gd name="connsiteY452" fmla="*/ 230102 h 599162"/>
                <a:gd name="connsiteX453" fmla="*/ 169466 w 770887"/>
                <a:gd name="connsiteY453" fmla="*/ 230102 h 599162"/>
                <a:gd name="connsiteX454" fmla="*/ 164978 w 770887"/>
                <a:gd name="connsiteY454" fmla="*/ 231596 h 599162"/>
                <a:gd name="connsiteX455" fmla="*/ 160490 w 770887"/>
                <a:gd name="connsiteY455" fmla="*/ 234585 h 599162"/>
                <a:gd name="connsiteX456" fmla="*/ 157497 w 770887"/>
                <a:gd name="connsiteY456" fmla="*/ 240561 h 599162"/>
                <a:gd name="connsiteX457" fmla="*/ 153009 w 770887"/>
                <a:gd name="connsiteY457" fmla="*/ 240561 h 599162"/>
                <a:gd name="connsiteX458" fmla="*/ 148521 w 770887"/>
                <a:gd name="connsiteY458" fmla="*/ 231596 h 599162"/>
                <a:gd name="connsiteX459" fmla="*/ 136552 w 770887"/>
                <a:gd name="connsiteY459" fmla="*/ 231596 h 599162"/>
                <a:gd name="connsiteX460" fmla="*/ 123088 w 770887"/>
                <a:gd name="connsiteY460" fmla="*/ 231596 h 599162"/>
                <a:gd name="connsiteX461" fmla="*/ 112615 w 770887"/>
                <a:gd name="connsiteY461" fmla="*/ 228608 h 599162"/>
                <a:gd name="connsiteX462" fmla="*/ 102143 w 770887"/>
                <a:gd name="connsiteY462" fmla="*/ 224125 h 599162"/>
                <a:gd name="connsiteX463" fmla="*/ 96158 w 770887"/>
                <a:gd name="connsiteY463" fmla="*/ 216654 h 599162"/>
                <a:gd name="connsiteX464" fmla="*/ 94662 w 770887"/>
                <a:gd name="connsiteY464" fmla="*/ 201713 h 599162"/>
                <a:gd name="connsiteX465" fmla="*/ 102143 w 770887"/>
                <a:gd name="connsiteY465" fmla="*/ 198724 h 599162"/>
                <a:gd name="connsiteX466" fmla="*/ 106631 w 770887"/>
                <a:gd name="connsiteY466" fmla="*/ 195736 h 599162"/>
                <a:gd name="connsiteX467" fmla="*/ 96158 w 770887"/>
                <a:gd name="connsiteY467" fmla="*/ 191254 h 599162"/>
                <a:gd name="connsiteX468" fmla="*/ 90174 w 770887"/>
                <a:gd name="connsiteY468" fmla="*/ 186771 h 599162"/>
                <a:gd name="connsiteX469" fmla="*/ 82694 w 770887"/>
                <a:gd name="connsiteY469" fmla="*/ 180794 h 599162"/>
                <a:gd name="connsiteX470" fmla="*/ 81198 w 770887"/>
                <a:gd name="connsiteY470" fmla="*/ 177806 h 599162"/>
                <a:gd name="connsiteX471" fmla="*/ 87182 w 770887"/>
                <a:gd name="connsiteY471" fmla="*/ 173324 h 599162"/>
                <a:gd name="connsiteX472" fmla="*/ 91670 w 770887"/>
                <a:gd name="connsiteY472" fmla="*/ 173324 h 599162"/>
                <a:gd name="connsiteX473" fmla="*/ 100647 w 770887"/>
                <a:gd name="connsiteY473" fmla="*/ 171829 h 599162"/>
                <a:gd name="connsiteX474" fmla="*/ 112615 w 770887"/>
                <a:gd name="connsiteY474" fmla="*/ 164359 h 599162"/>
                <a:gd name="connsiteX475" fmla="*/ 114111 w 770887"/>
                <a:gd name="connsiteY475" fmla="*/ 167347 h 599162"/>
                <a:gd name="connsiteX476" fmla="*/ 121592 w 770887"/>
                <a:gd name="connsiteY476" fmla="*/ 164359 h 599162"/>
                <a:gd name="connsiteX477" fmla="*/ 121592 w 770887"/>
                <a:gd name="connsiteY477" fmla="*/ 162864 h 599162"/>
                <a:gd name="connsiteX478" fmla="*/ 126080 w 770887"/>
                <a:gd name="connsiteY478" fmla="*/ 161370 h 599162"/>
                <a:gd name="connsiteX479" fmla="*/ 135056 w 770887"/>
                <a:gd name="connsiteY479" fmla="*/ 159876 h 599162"/>
                <a:gd name="connsiteX480" fmla="*/ 145529 w 770887"/>
                <a:gd name="connsiteY480" fmla="*/ 159876 h 599162"/>
                <a:gd name="connsiteX481" fmla="*/ 150017 w 770887"/>
                <a:gd name="connsiteY481" fmla="*/ 162864 h 599162"/>
                <a:gd name="connsiteX482" fmla="*/ 147025 w 770887"/>
                <a:gd name="connsiteY482" fmla="*/ 170335 h 599162"/>
                <a:gd name="connsiteX483" fmla="*/ 147025 w 770887"/>
                <a:gd name="connsiteY483" fmla="*/ 173324 h 599162"/>
                <a:gd name="connsiteX484" fmla="*/ 151513 w 770887"/>
                <a:gd name="connsiteY484" fmla="*/ 176312 h 599162"/>
                <a:gd name="connsiteX485" fmla="*/ 156001 w 770887"/>
                <a:gd name="connsiteY485" fmla="*/ 180794 h 599162"/>
                <a:gd name="connsiteX486" fmla="*/ 164978 w 770887"/>
                <a:gd name="connsiteY486" fmla="*/ 180794 h 599162"/>
                <a:gd name="connsiteX487" fmla="*/ 176946 w 770887"/>
                <a:gd name="connsiteY487" fmla="*/ 183783 h 599162"/>
                <a:gd name="connsiteX488" fmla="*/ 185923 w 770887"/>
                <a:gd name="connsiteY488" fmla="*/ 179300 h 599162"/>
                <a:gd name="connsiteX489" fmla="*/ 191907 w 770887"/>
                <a:gd name="connsiteY489" fmla="*/ 173324 h 599162"/>
                <a:gd name="connsiteX490" fmla="*/ 199387 w 770887"/>
                <a:gd name="connsiteY490" fmla="*/ 168841 h 599162"/>
                <a:gd name="connsiteX491" fmla="*/ 191907 w 770887"/>
                <a:gd name="connsiteY491" fmla="*/ 165853 h 599162"/>
                <a:gd name="connsiteX492" fmla="*/ 185923 w 770887"/>
                <a:gd name="connsiteY492" fmla="*/ 162864 h 599162"/>
                <a:gd name="connsiteX493" fmla="*/ 181435 w 770887"/>
                <a:gd name="connsiteY493" fmla="*/ 159876 h 599162"/>
                <a:gd name="connsiteX494" fmla="*/ 181435 w 770887"/>
                <a:gd name="connsiteY494" fmla="*/ 153899 h 599162"/>
                <a:gd name="connsiteX495" fmla="*/ 179939 w 770887"/>
                <a:gd name="connsiteY495" fmla="*/ 146428 h 599162"/>
                <a:gd name="connsiteX496" fmla="*/ 157497 w 770887"/>
                <a:gd name="connsiteY496" fmla="*/ 140452 h 599162"/>
                <a:gd name="connsiteX497" fmla="*/ 157497 w 770887"/>
                <a:gd name="connsiteY497" fmla="*/ 118039 h 599162"/>
                <a:gd name="connsiteX498" fmla="*/ 147025 w 770887"/>
                <a:gd name="connsiteY498" fmla="*/ 107580 h 599162"/>
                <a:gd name="connsiteX499" fmla="*/ 126080 w 770887"/>
                <a:gd name="connsiteY499" fmla="*/ 85168 h 599162"/>
                <a:gd name="connsiteX500" fmla="*/ 129072 w 770887"/>
                <a:gd name="connsiteY500" fmla="*/ 85168 h 599162"/>
                <a:gd name="connsiteX501" fmla="*/ 129072 w 770887"/>
                <a:gd name="connsiteY501" fmla="*/ 80685 h 599162"/>
                <a:gd name="connsiteX502" fmla="*/ 136552 w 770887"/>
                <a:gd name="connsiteY502" fmla="*/ 80685 h 599162"/>
                <a:gd name="connsiteX503" fmla="*/ 136552 w 770887"/>
                <a:gd name="connsiteY503" fmla="*/ 74708 h 599162"/>
                <a:gd name="connsiteX504" fmla="*/ 138048 w 770887"/>
                <a:gd name="connsiteY504" fmla="*/ 67238 h 599162"/>
                <a:gd name="connsiteX505" fmla="*/ 142537 w 770887"/>
                <a:gd name="connsiteY505" fmla="*/ 67238 h 599162"/>
                <a:gd name="connsiteX506" fmla="*/ 147025 w 770887"/>
                <a:gd name="connsiteY506" fmla="*/ 70226 h 599162"/>
                <a:gd name="connsiteX507" fmla="*/ 154505 w 770887"/>
                <a:gd name="connsiteY507" fmla="*/ 70226 h 599162"/>
                <a:gd name="connsiteX508" fmla="*/ 157497 w 770887"/>
                <a:gd name="connsiteY508" fmla="*/ 70226 h 599162"/>
                <a:gd name="connsiteX509" fmla="*/ 164978 w 770887"/>
                <a:gd name="connsiteY509" fmla="*/ 70226 h 599162"/>
                <a:gd name="connsiteX510" fmla="*/ 178442 w 770887"/>
                <a:gd name="connsiteY510" fmla="*/ 65743 h 599162"/>
                <a:gd name="connsiteX511" fmla="*/ 182931 w 770887"/>
                <a:gd name="connsiteY511" fmla="*/ 61261 h 599162"/>
                <a:gd name="connsiteX512" fmla="*/ 187419 w 770887"/>
                <a:gd name="connsiteY512" fmla="*/ 53790 h 599162"/>
                <a:gd name="connsiteX513" fmla="*/ 187419 w 770887"/>
                <a:gd name="connsiteY513" fmla="*/ 41837 h 599162"/>
                <a:gd name="connsiteX514" fmla="*/ 191907 w 770887"/>
                <a:gd name="connsiteY514" fmla="*/ 41837 h 599162"/>
                <a:gd name="connsiteX515" fmla="*/ 196395 w 770887"/>
                <a:gd name="connsiteY515" fmla="*/ 37354 h 599162"/>
                <a:gd name="connsiteX516" fmla="*/ 205372 w 770887"/>
                <a:gd name="connsiteY516" fmla="*/ 29883 h 599162"/>
                <a:gd name="connsiteX517" fmla="*/ 221829 w 770887"/>
                <a:gd name="connsiteY517" fmla="*/ 26895 h 599162"/>
                <a:gd name="connsiteX518" fmla="*/ 227813 w 770887"/>
                <a:gd name="connsiteY518" fmla="*/ 19424 h 599162"/>
                <a:gd name="connsiteX519" fmla="*/ 233797 w 770887"/>
                <a:gd name="connsiteY519" fmla="*/ 16436 h 599162"/>
                <a:gd name="connsiteX520" fmla="*/ 238285 w 770887"/>
                <a:gd name="connsiteY520" fmla="*/ 11953 h 599162"/>
                <a:gd name="connsiteX521" fmla="*/ 262223 w 770887"/>
                <a:gd name="connsiteY521" fmla="*/ 13447 h 599162"/>
                <a:gd name="connsiteX522" fmla="*/ 265215 w 770887"/>
                <a:gd name="connsiteY522" fmla="*/ 5977 h 599162"/>
                <a:gd name="connsiteX523" fmla="*/ 277183 w 770887"/>
                <a:gd name="connsiteY523" fmla="*/ 0 h 5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Lst>
              <a:rect l="l" t="t" r="r" b="b"/>
              <a:pathLst>
                <a:path w="770887" h="599162">
                  <a:moveTo>
                    <a:pt x="302516" y="482511"/>
                  </a:moveTo>
                  <a:lnTo>
                    <a:pt x="307819" y="487813"/>
                  </a:lnTo>
                  <a:lnTo>
                    <a:pt x="318423" y="494883"/>
                  </a:lnTo>
                  <a:lnTo>
                    <a:pt x="311354" y="496651"/>
                  </a:lnTo>
                  <a:lnTo>
                    <a:pt x="307819" y="496651"/>
                  </a:lnTo>
                  <a:lnTo>
                    <a:pt x="300749" y="501953"/>
                  </a:lnTo>
                  <a:lnTo>
                    <a:pt x="300749" y="503720"/>
                  </a:lnTo>
                  <a:lnTo>
                    <a:pt x="300749" y="509023"/>
                  </a:lnTo>
                  <a:lnTo>
                    <a:pt x="304284" y="509023"/>
                  </a:lnTo>
                  <a:lnTo>
                    <a:pt x="311354" y="517860"/>
                  </a:lnTo>
                  <a:lnTo>
                    <a:pt x="311354" y="521395"/>
                  </a:lnTo>
                  <a:lnTo>
                    <a:pt x="306051" y="523162"/>
                  </a:lnTo>
                  <a:lnTo>
                    <a:pt x="302516" y="523162"/>
                  </a:lnTo>
                  <a:lnTo>
                    <a:pt x="298982" y="524930"/>
                  </a:lnTo>
                  <a:lnTo>
                    <a:pt x="297214" y="524930"/>
                  </a:lnTo>
                  <a:lnTo>
                    <a:pt x="291912" y="528465"/>
                  </a:lnTo>
                  <a:lnTo>
                    <a:pt x="291912" y="533767"/>
                  </a:lnTo>
                  <a:lnTo>
                    <a:pt x="291912" y="535534"/>
                  </a:lnTo>
                  <a:lnTo>
                    <a:pt x="288377" y="540837"/>
                  </a:lnTo>
                  <a:lnTo>
                    <a:pt x="283075" y="531999"/>
                  </a:lnTo>
                  <a:lnTo>
                    <a:pt x="283075" y="533767"/>
                  </a:lnTo>
                  <a:lnTo>
                    <a:pt x="281307" y="537302"/>
                  </a:lnTo>
                  <a:lnTo>
                    <a:pt x="276005" y="542604"/>
                  </a:lnTo>
                  <a:lnTo>
                    <a:pt x="272470" y="549674"/>
                  </a:lnTo>
                  <a:lnTo>
                    <a:pt x="272470" y="551441"/>
                  </a:lnTo>
                  <a:lnTo>
                    <a:pt x="272470" y="558511"/>
                  </a:lnTo>
                  <a:lnTo>
                    <a:pt x="256563" y="558511"/>
                  </a:lnTo>
                  <a:lnTo>
                    <a:pt x="268935" y="554976"/>
                  </a:lnTo>
                  <a:lnTo>
                    <a:pt x="270703" y="551441"/>
                  </a:lnTo>
                  <a:lnTo>
                    <a:pt x="272470" y="547906"/>
                  </a:lnTo>
                  <a:lnTo>
                    <a:pt x="270703" y="542604"/>
                  </a:lnTo>
                  <a:lnTo>
                    <a:pt x="267168" y="540837"/>
                  </a:lnTo>
                  <a:lnTo>
                    <a:pt x="265400" y="540837"/>
                  </a:lnTo>
                  <a:lnTo>
                    <a:pt x="261866" y="537302"/>
                  </a:lnTo>
                  <a:lnTo>
                    <a:pt x="261866" y="535534"/>
                  </a:lnTo>
                  <a:lnTo>
                    <a:pt x="260098" y="524930"/>
                  </a:lnTo>
                  <a:lnTo>
                    <a:pt x="263633" y="521395"/>
                  </a:lnTo>
                  <a:lnTo>
                    <a:pt x="265400" y="517860"/>
                  </a:lnTo>
                  <a:lnTo>
                    <a:pt x="270703" y="514325"/>
                  </a:lnTo>
                  <a:lnTo>
                    <a:pt x="272470" y="516093"/>
                  </a:lnTo>
                  <a:lnTo>
                    <a:pt x="277772" y="521395"/>
                  </a:lnTo>
                  <a:lnTo>
                    <a:pt x="281307" y="528465"/>
                  </a:lnTo>
                  <a:lnTo>
                    <a:pt x="281307" y="521395"/>
                  </a:lnTo>
                  <a:lnTo>
                    <a:pt x="279540" y="514325"/>
                  </a:lnTo>
                  <a:lnTo>
                    <a:pt x="276005" y="509023"/>
                  </a:lnTo>
                  <a:lnTo>
                    <a:pt x="281307" y="507255"/>
                  </a:lnTo>
                  <a:lnTo>
                    <a:pt x="288377" y="510790"/>
                  </a:lnTo>
                  <a:lnTo>
                    <a:pt x="291912" y="510790"/>
                  </a:lnTo>
                  <a:lnTo>
                    <a:pt x="291912" y="507255"/>
                  </a:lnTo>
                  <a:lnTo>
                    <a:pt x="291912" y="505488"/>
                  </a:lnTo>
                  <a:lnTo>
                    <a:pt x="291912" y="501953"/>
                  </a:lnTo>
                  <a:lnTo>
                    <a:pt x="291912" y="496651"/>
                  </a:lnTo>
                  <a:lnTo>
                    <a:pt x="290144" y="493116"/>
                  </a:lnTo>
                  <a:lnTo>
                    <a:pt x="297214" y="487813"/>
                  </a:lnTo>
                  <a:close/>
                  <a:moveTo>
                    <a:pt x="55075" y="374697"/>
                  </a:moveTo>
                  <a:lnTo>
                    <a:pt x="58610" y="374697"/>
                  </a:lnTo>
                  <a:lnTo>
                    <a:pt x="63912" y="385302"/>
                  </a:lnTo>
                  <a:lnTo>
                    <a:pt x="63912" y="390604"/>
                  </a:lnTo>
                  <a:lnTo>
                    <a:pt x="60377" y="395906"/>
                  </a:lnTo>
                  <a:lnTo>
                    <a:pt x="56842" y="395906"/>
                  </a:lnTo>
                  <a:lnTo>
                    <a:pt x="51540" y="395906"/>
                  </a:lnTo>
                  <a:lnTo>
                    <a:pt x="44470" y="390604"/>
                  </a:lnTo>
                  <a:lnTo>
                    <a:pt x="35633" y="383534"/>
                  </a:lnTo>
                  <a:lnTo>
                    <a:pt x="44470" y="378232"/>
                  </a:lnTo>
                  <a:lnTo>
                    <a:pt x="49773" y="378232"/>
                  </a:lnTo>
                  <a:close/>
                  <a:moveTo>
                    <a:pt x="4447" y="224465"/>
                  </a:moveTo>
                  <a:cubicBezTo>
                    <a:pt x="4447" y="224465"/>
                    <a:pt x="4447" y="224465"/>
                    <a:pt x="5929" y="230488"/>
                  </a:cubicBezTo>
                  <a:cubicBezTo>
                    <a:pt x="5929" y="230488"/>
                    <a:pt x="5929" y="230488"/>
                    <a:pt x="8894" y="233499"/>
                  </a:cubicBezTo>
                  <a:cubicBezTo>
                    <a:pt x="8894" y="233499"/>
                    <a:pt x="8894" y="233499"/>
                    <a:pt x="16306" y="235005"/>
                  </a:cubicBezTo>
                  <a:cubicBezTo>
                    <a:pt x="16306" y="235005"/>
                    <a:pt x="16306" y="235005"/>
                    <a:pt x="23717" y="235005"/>
                  </a:cubicBezTo>
                  <a:cubicBezTo>
                    <a:pt x="23717" y="235005"/>
                    <a:pt x="23717" y="235005"/>
                    <a:pt x="28164" y="238016"/>
                  </a:cubicBezTo>
                  <a:cubicBezTo>
                    <a:pt x="28164" y="238016"/>
                    <a:pt x="28164" y="238016"/>
                    <a:pt x="28164" y="242533"/>
                  </a:cubicBezTo>
                  <a:cubicBezTo>
                    <a:pt x="28164" y="242533"/>
                    <a:pt x="28164" y="242533"/>
                    <a:pt x="31129" y="245544"/>
                  </a:cubicBezTo>
                  <a:cubicBezTo>
                    <a:pt x="31129" y="245544"/>
                    <a:pt x="31129" y="245544"/>
                    <a:pt x="37058" y="251566"/>
                  </a:cubicBezTo>
                  <a:cubicBezTo>
                    <a:pt x="37058" y="251566"/>
                    <a:pt x="37058" y="251566"/>
                    <a:pt x="44470" y="262106"/>
                  </a:cubicBezTo>
                  <a:cubicBezTo>
                    <a:pt x="44470" y="262106"/>
                    <a:pt x="44470" y="262106"/>
                    <a:pt x="40023" y="262106"/>
                  </a:cubicBezTo>
                  <a:cubicBezTo>
                    <a:pt x="40023" y="262106"/>
                    <a:pt x="40023" y="262106"/>
                    <a:pt x="31129" y="262106"/>
                  </a:cubicBezTo>
                  <a:lnTo>
                    <a:pt x="29647" y="265117"/>
                  </a:lnTo>
                  <a:cubicBezTo>
                    <a:pt x="29647" y="265117"/>
                    <a:pt x="29647" y="265117"/>
                    <a:pt x="23717" y="259095"/>
                  </a:cubicBezTo>
                  <a:cubicBezTo>
                    <a:pt x="23717" y="259095"/>
                    <a:pt x="23717" y="259095"/>
                    <a:pt x="20753" y="250061"/>
                  </a:cubicBezTo>
                  <a:cubicBezTo>
                    <a:pt x="20753" y="250061"/>
                    <a:pt x="20753" y="250061"/>
                    <a:pt x="19270" y="247050"/>
                  </a:cubicBezTo>
                  <a:cubicBezTo>
                    <a:pt x="19270" y="247050"/>
                    <a:pt x="19270" y="247050"/>
                    <a:pt x="16306" y="244038"/>
                  </a:cubicBezTo>
                  <a:cubicBezTo>
                    <a:pt x="16306" y="244038"/>
                    <a:pt x="16306" y="244038"/>
                    <a:pt x="14823" y="244038"/>
                  </a:cubicBezTo>
                  <a:cubicBezTo>
                    <a:pt x="14823" y="244038"/>
                    <a:pt x="14823" y="244038"/>
                    <a:pt x="13341" y="244038"/>
                  </a:cubicBezTo>
                  <a:cubicBezTo>
                    <a:pt x="13341" y="244038"/>
                    <a:pt x="10376" y="244038"/>
                    <a:pt x="10376" y="244038"/>
                  </a:cubicBezTo>
                  <a:cubicBezTo>
                    <a:pt x="8894" y="242533"/>
                    <a:pt x="8894" y="244038"/>
                    <a:pt x="8894" y="244038"/>
                  </a:cubicBezTo>
                  <a:cubicBezTo>
                    <a:pt x="8894" y="244038"/>
                    <a:pt x="8894" y="244038"/>
                    <a:pt x="4447" y="244038"/>
                  </a:cubicBezTo>
                  <a:cubicBezTo>
                    <a:pt x="-1483" y="242533"/>
                    <a:pt x="2964" y="242533"/>
                    <a:pt x="2964" y="242533"/>
                  </a:cubicBezTo>
                  <a:cubicBezTo>
                    <a:pt x="1482" y="241027"/>
                    <a:pt x="1482" y="241027"/>
                    <a:pt x="1482" y="239521"/>
                  </a:cubicBezTo>
                  <a:cubicBezTo>
                    <a:pt x="1482" y="239521"/>
                    <a:pt x="0" y="236510"/>
                    <a:pt x="0" y="235005"/>
                  </a:cubicBezTo>
                  <a:cubicBezTo>
                    <a:pt x="0" y="235005"/>
                    <a:pt x="0" y="230488"/>
                    <a:pt x="0" y="230488"/>
                  </a:cubicBezTo>
                  <a:cubicBezTo>
                    <a:pt x="0" y="230488"/>
                    <a:pt x="0" y="230488"/>
                    <a:pt x="4447" y="224465"/>
                  </a:cubicBezTo>
                  <a:close/>
                  <a:moveTo>
                    <a:pt x="277183" y="0"/>
                  </a:moveTo>
                  <a:cubicBezTo>
                    <a:pt x="277183" y="0"/>
                    <a:pt x="277183" y="0"/>
                    <a:pt x="283168" y="5977"/>
                  </a:cubicBezTo>
                  <a:cubicBezTo>
                    <a:pt x="283168" y="5977"/>
                    <a:pt x="283168" y="5977"/>
                    <a:pt x="286160" y="10459"/>
                  </a:cubicBezTo>
                  <a:cubicBezTo>
                    <a:pt x="286160" y="10459"/>
                    <a:pt x="286160" y="10459"/>
                    <a:pt x="283168" y="10459"/>
                  </a:cubicBezTo>
                  <a:cubicBezTo>
                    <a:pt x="283168" y="10459"/>
                    <a:pt x="283168" y="10459"/>
                    <a:pt x="283168" y="14942"/>
                  </a:cubicBezTo>
                  <a:cubicBezTo>
                    <a:pt x="283168" y="14942"/>
                    <a:pt x="283168" y="14942"/>
                    <a:pt x="287656" y="17930"/>
                  </a:cubicBezTo>
                  <a:cubicBezTo>
                    <a:pt x="287656" y="17930"/>
                    <a:pt x="287656" y="17930"/>
                    <a:pt x="293640" y="17930"/>
                  </a:cubicBezTo>
                  <a:cubicBezTo>
                    <a:pt x="293640" y="17930"/>
                    <a:pt x="293640" y="17930"/>
                    <a:pt x="293640" y="13447"/>
                  </a:cubicBezTo>
                  <a:cubicBezTo>
                    <a:pt x="293640" y="13447"/>
                    <a:pt x="293640" y="13447"/>
                    <a:pt x="296632" y="10459"/>
                  </a:cubicBezTo>
                  <a:cubicBezTo>
                    <a:pt x="296632" y="10459"/>
                    <a:pt x="296632" y="10459"/>
                    <a:pt x="299624" y="13447"/>
                  </a:cubicBezTo>
                  <a:cubicBezTo>
                    <a:pt x="299624" y="13447"/>
                    <a:pt x="299624" y="13447"/>
                    <a:pt x="304113" y="19424"/>
                  </a:cubicBezTo>
                  <a:cubicBezTo>
                    <a:pt x="304113" y="19424"/>
                    <a:pt x="304113" y="19424"/>
                    <a:pt x="313089" y="17930"/>
                  </a:cubicBezTo>
                  <a:cubicBezTo>
                    <a:pt x="313089" y="17930"/>
                    <a:pt x="313089" y="17930"/>
                    <a:pt x="325058" y="20918"/>
                  </a:cubicBezTo>
                  <a:cubicBezTo>
                    <a:pt x="325058" y="20918"/>
                    <a:pt x="325058" y="20918"/>
                    <a:pt x="325058" y="25401"/>
                  </a:cubicBezTo>
                  <a:cubicBezTo>
                    <a:pt x="325058" y="25401"/>
                    <a:pt x="325058" y="25401"/>
                    <a:pt x="328050" y="31377"/>
                  </a:cubicBezTo>
                  <a:cubicBezTo>
                    <a:pt x="328050" y="31377"/>
                    <a:pt x="328050" y="31377"/>
                    <a:pt x="335530" y="37354"/>
                  </a:cubicBezTo>
                  <a:cubicBezTo>
                    <a:pt x="335530" y="37354"/>
                    <a:pt x="335530" y="37354"/>
                    <a:pt x="351987" y="37354"/>
                  </a:cubicBezTo>
                  <a:cubicBezTo>
                    <a:pt x="351987" y="37354"/>
                    <a:pt x="351987" y="37354"/>
                    <a:pt x="356475" y="37354"/>
                  </a:cubicBezTo>
                  <a:cubicBezTo>
                    <a:pt x="356475" y="37354"/>
                    <a:pt x="356475" y="37354"/>
                    <a:pt x="360963" y="34366"/>
                  </a:cubicBezTo>
                  <a:cubicBezTo>
                    <a:pt x="360963" y="34366"/>
                    <a:pt x="360963" y="34366"/>
                    <a:pt x="366948" y="34366"/>
                  </a:cubicBezTo>
                  <a:cubicBezTo>
                    <a:pt x="366948" y="34366"/>
                    <a:pt x="366948" y="34366"/>
                    <a:pt x="374428" y="38848"/>
                  </a:cubicBezTo>
                  <a:cubicBezTo>
                    <a:pt x="374428" y="38848"/>
                    <a:pt x="374428" y="38848"/>
                    <a:pt x="375924" y="43331"/>
                  </a:cubicBezTo>
                  <a:cubicBezTo>
                    <a:pt x="375924" y="43331"/>
                    <a:pt x="375924" y="43331"/>
                    <a:pt x="375924" y="47813"/>
                  </a:cubicBezTo>
                  <a:cubicBezTo>
                    <a:pt x="375924" y="47813"/>
                    <a:pt x="375924" y="47813"/>
                    <a:pt x="375924" y="48560"/>
                  </a:cubicBezTo>
                  <a:lnTo>
                    <a:pt x="375924" y="50802"/>
                  </a:lnTo>
                  <a:cubicBezTo>
                    <a:pt x="375924" y="50802"/>
                    <a:pt x="375924" y="50802"/>
                    <a:pt x="383404" y="46319"/>
                  </a:cubicBezTo>
                  <a:cubicBezTo>
                    <a:pt x="383404" y="46319"/>
                    <a:pt x="383404" y="46319"/>
                    <a:pt x="392381" y="43331"/>
                  </a:cubicBezTo>
                  <a:cubicBezTo>
                    <a:pt x="392381" y="43331"/>
                    <a:pt x="392381" y="43331"/>
                    <a:pt x="398365" y="43331"/>
                  </a:cubicBezTo>
                  <a:cubicBezTo>
                    <a:pt x="398365" y="43331"/>
                    <a:pt x="398365" y="43331"/>
                    <a:pt x="410334" y="47813"/>
                  </a:cubicBezTo>
                  <a:cubicBezTo>
                    <a:pt x="410334" y="47813"/>
                    <a:pt x="410334" y="47813"/>
                    <a:pt x="420806" y="50802"/>
                  </a:cubicBezTo>
                  <a:cubicBezTo>
                    <a:pt x="420806" y="50802"/>
                    <a:pt x="420806" y="50802"/>
                    <a:pt x="432775" y="47813"/>
                  </a:cubicBezTo>
                  <a:cubicBezTo>
                    <a:pt x="432775" y="47813"/>
                    <a:pt x="432775" y="47813"/>
                    <a:pt x="438759" y="43331"/>
                  </a:cubicBezTo>
                  <a:cubicBezTo>
                    <a:pt x="438759" y="43331"/>
                    <a:pt x="438759" y="43331"/>
                    <a:pt x="444743" y="43331"/>
                  </a:cubicBezTo>
                  <a:cubicBezTo>
                    <a:pt x="444743" y="43331"/>
                    <a:pt x="444743" y="43331"/>
                    <a:pt x="447736" y="43331"/>
                  </a:cubicBezTo>
                  <a:cubicBezTo>
                    <a:pt x="447736" y="43331"/>
                    <a:pt x="447736" y="43331"/>
                    <a:pt x="455216" y="50802"/>
                  </a:cubicBezTo>
                  <a:cubicBezTo>
                    <a:pt x="455216" y="50802"/>
                    <a:pt x="455216" y="50802"/>
                    <a:pt x="462696" y="56778"/>
                  </a:cubicBezTo>
                  <a:cubicBezTo>
                    <a:pt x="462696" y="56778"/>
                    <a:pt x="462696" y="56778"/>
                    <a:pt x="476161" y="58272"/>
                  </a:cubicBezTo>
                  <a:lnTo>
                    <a:pt x="482145" y="110568"/>
                  </a:lnTo>
                  <a:cubicBezTo>
                    <a:pt x="482145" y="110568"/>
                    <a:pt x="482145" y="110568"/>
                    <a:pt x="500098" y="242056"/>
                  </a:cubicBezTo>
                  <a:cubicBezTo>
                    <a:pt x="500098" y="242056"/>
                    <a:pt x="500098" y="242056"/>
                    <a:pt x="521043" y="400438"/>
                  </a:cubicBezTo>
                  <a:cubicBezTo>
                    <a:pt x="521043" y="400438"/>
                    <a:pt x="521043" y="400438"/>
                    <a:pt x="525531" y="409403"/>
                  </a:cubicBezTo>
                  <a:cubicBezTo>
                    <a:pt x="525531" y="409403"/>
                    <a:pt x="525531" y="409403"/>
                    <a:pt x="540492" y="409403"/>
                  </a:cubicBezTo>
                  <a:cubicBezTo>
                    <a:pt x="540492" y="409403"/>
                    <a:pt x="540492" y="409403"/>
                    <a:pt x="543484" y="400438"/>
                  </a:cubicBezTo>
                  <a:cubicBezTo>
                    <a:pt x="543484" y="400438"/>
                    <a:pt x="543484" y="400438"/>
                    <a:pt x="555453" y="400438"/>
                  </a:cubicBezTo>
                  <a:cubicBezTo>
                    <a:pt x="555453" y="400438"/>
                    <a:pt x="555453" y="400438"/>
                    <a:pt x="555453" y="404920"/>
                  </a:cubicBezTo>
                  <a:cubicBezTo>
                    <a:pt x="555453" y="404920"/>
                    <a:pt x="555453" y="404920"/>
                    <a:pt x="559941" y="410897"/>
                  </a:cubicBezTo>
                  <a:cubicBezTo>
                    <a:pt x="559941" y="410897"/>
                    <a:pt x="559941" y="410897"/>
                    <a:pt x="579390" y="424344"/>
                  </a:cubicBezTo>
                  <a:cubicBezTo>
                    <a:pt x="579390" y="424344"/>
                    <a:pt x="579390" y="424344"/>
                    <a:pt x="595847" y="442274"/>
                  </a:cubicBezTo>
                  <a:cubicBezTo>
                    <a:pt x="595847" y="442274"/>
                    <a:pt x="595847" y="442274"/>
                    <a:pt x="604823" y="434803"/>
                  </a:cubicBezTo>
                  <a:cubicBezTo>
                    <a:pt x="604823" y="434803"/>
                    <a:pt x="604823" y="434803"/>
                    <a:pt x="610807" y="419862"/>
                  </a:cubicBezTo>
                  <a:cubicBezTo>
                    <a:pt x="610807" y="419862"/>
                    <a:pt x="610807" y="419862"/>
                    <a:pt x="618288" y="412391"/>
                  </a:cubicBezTo>
                  <a:cubicBezTo>
                    <a:pt x="618288" y="412391"/>
                    <a:pt x="618288" y="412391"/>
                    <a:pt x="625768" y="407908"/>
                  </a:cubicBezTo>
                  <a:cubicBezTo>
                    <a:pt x="625768" y="407908"/>
                    <a:pt x="625768" y="407908"/>
                    <a:pt x="639233" y="413885"/>
                  </a:cubicBezTo>
                  <a:cubicBezTo>
                    <a:pt x="639233" y="413885"/>
                    <a:pt x="639233" y="413885"/>
                    <a:pt x="655690" y="425838"/>
                  </a:cubicBezTo>
                  <a:cubicBezTo>
                    <a:pt x="655690" y="425838"/>
                    <a:pt x="655690" y="425838"/>
                    <a:pt x="672146" y="442274"/>
                  </a:cubicBezTo>
                  <a:cubicBezTo>
                    <a:pt x="672146" y="442274"/>
                    <a:pt x="672146" y="442274"/>
                    <a:pt x="684115" y="455722"/>
                  </a:cubicBezTo>
                  <a:cubicBezTo>
                    <a:pt x="684115" y="455722"/>
                    <a:pt x="684115" y="455722"/>
                    <a:pt x="708052" y="479629"/>
                  </a:cubicBezTo>
                  <a:cubicBezTo>
                    <a:pt x="708052" y="479629"/>
                    <a:pt x="708052" y="479629"/>
                    <a:pt x="723013" y="500547"/>
                  </a:cubicBezTo>
                  <a:cubicBezTo>
                    <a:pt x="723013" y="500547"/>
                    <a:pt x="723013" y="500547"/>
                    <a:pt x="731989" y="502041"/>
                  </a:cubicBezTo>
                  <a:cubicBezTo>
                    <a:pt x="731989" y="502041"/>
                    <a:pt x="731989" y="502041"/>
                    <a:pt x="742462" y="503535"/>
                  </a:cubicBezTo>
                  <a:cubicBezTo>
                    <a:pt x="742462" y="503535"/>
                    <a:pt x="742462" y="503535"/>
                    <a:pt x="760415" y="509512"/>
                  </a:cubicBezTo>
                  <a:cubicBezTo>
                    <a:pt x="760415" y="509512"/>
                    <a:pt x="760415" y="509512"/>
                    <a:pt x="767895" y="513994"/>
                  </a:cubicBezTo>
                  <a:cubicBezTo>
                    <a:pt x="767895" y="513994"/>
                    <a:pt x="767895" y="513994"/>
                    <a:pt x="767895" y="519971"/>
                  </a:cubicBezTo>
                  <a:cubicBezTo>
                    <a:pt x="767895" y="519971"/>
                    <a:pt x="767895" y="519971"/>
                    <a:pt x="770887" y="533419"/>
                  </a:cubicBezTo>
                  <a:cubicBezTo>
                    <a:pt x="770887" y="533419"/>
                    <a:pt x="770887" y="533419"/>
                    <a:pt x="770887" y="539395"/>
                  </a:cubicBezTo>
                  <a:cubicBezTo>
                    <a:pt x="770887" y="539395"/>
                    <a:pt x="770887" y="539395"/>
                    <a:pt x="770887" y="545372"/>
                  </a:cubicBezTo>
                  <a:cubicBezTo>
                    <a:pt x="770887" y="545372"/>
                    <a:pt x="770887" y="545372"/>
                    <a:pt x="770887" y="558820"/>
                  </a:cubicBezTo>
                  <a:cubicBezTo>
                    <a:pt x="770887" y="558820"/>
                    <a:pt x="770887" y="558820"/>
                    <a:pt x="764903" y="563302"/>
                  </a:cubicBezTo>
                  <a:cubicBezTo>
                    <a:pt x="764903" y="563302"/>
                    <a:pt x="764903" y="563302"/>
                    <a:pt x="760415" y="557325"/>
                  </a:cubicBezTo>
                  <a:cubicBezTo>
                    <a:pt x="760415" y="557325"/>
                    <a:pt x="760415" y="557325"/>
                    <a:pt x="755926" y="549855"/>
                  </a:cubicBezTo>
                  <a:cubicBezTo>
                    <a:pt x="755926" y="549855"/>
                    <a:pt x="755926" y="549855"/>
                    <a:pt x="751438" y="552843"/>
                  </a:cubicBezTo>
                  <a:cubicBezTo>
                    <a:pt x="751438" y="552843"/>
                    <a:pt x="751438" y="552843"/>
                    <a:pt x="755926" y="560314"/>
                  </a:cubicBezTo>
                  <a:cubicBezTo>
                    <a:pt x="755926" y="560314"/>
                    <a:pt x="755926" y="560314"/>
                    <a:pt x="752934" y="561808"/>
                  </a:cubicBezTo>
                  <a:cubicBezTo>
                    <a:pt x="752934" y="561808"/>
                    <a:pt x="752934" y="561808"/>
                    <a:pt x="748446" y="558820"/>
                  </a:cubicBezTo>
                  <a:cubicBezTo>
                    <a:pt x="748446" y="558820"/>
                    <a:pt x="748446" y="558820"/>
                    <a:pt x="739470" y="555831"/>
                  </a:cubicBezTo>
                  <a:cubicBezTo>
                    <a:pt x="739470" y="555831"/>
                    <a:pt x="739470" y="555831"/>
                    <a:pt x="739470" y="549855"/>
                  </a:cubicBezTo>
                  <a:cubicBezTo>
                    <a:pt x="739470" y="549855"/>
                    <a:pt x="739470" y="549855"/>
                    <a:pt x="736478" y="542384"/>
                  </a:cubicBezTo>
                  <a:cubicBezTo>
                    <a:pt x="736478" y="542384"/>
                    <a:pt x="736478" y="542384"/>
                    <a:pt x="731989" y="539395"/>
                  </a:cubicBezTo>
                  <a:cubicBezTo>
                    <a:pt x="731989" y="539395"/>
                    <a:pt x="731989" y="539395"/>
                    <a:pt x="728997" y="533419"/>
                  </a:cubicBezTo>
                  <a:cubicBezTo>
                    <a:pt x="728997" y="533419"/>
                    <a:pt x="728997" y="533419"/>
                    <a:pt x="717029" y="524454"/>
                  </a:cubicBezTo>
                  <a:cubicBezTo>
                    <a:pt x="717029" y="524454"/>
                    <a:pt x="717029" y="524454"/>
                    <a:pt x="706556" y="525948"/>
                  </a:cubicBezTo>
                  <a:cubicBezTo>
                    <a:pt x="706556" y="525948"/>
                    <a:pt x="706556" y="525948"/>
                    <a:pt x="709548" y="530430"/>
                  </a:cubicBezTo>
                  <a:cubicBezTo>
                    <a:pt x="709548" y="530430"/>
                    <a:pt x="709548" y="530430"/>
                    <a:pt x="712540" y="533419"/>
                  </a:cubicBezTo>
                  <a:cubicBezTo>
                    <a:pt x="712540" y="533419"/>
                    <a:pt x="712540" y="533419"/>
                    <a:pt x="723013" y="539395"/>
                  </a:cubicBezTo>
                  <a:cubicBezTo>
                    <a:pt x="723013" y="539395"/>
                    <a:pt x="723013" y="539395"/>
                    <a:pt x="728997" y="545372"/>
                  </a:cubicBezTo>
                  <a:cubicBezTo>
                    <a:pt x="728997" y="545372"/>
                    <a:pt x="728997" y="545372"/>
                    <a:pt x="728997" y="549855"/>
                  </a:cubicBezTo>
                  <a:cubicBezTo>
                    <a:pt x="728997" y="549855"/>
                    <a:pt x="728997" y="549855"/>
                    <a:pt x="733485" y="554337"/>
                  </a:cubicBezTo>
                  <a:cubicBezTo>
                    <a:pt x="733485" y="554337"/>
                    <a:pt x="733485" y="554337"/>
                    <a:pt x="736478" y="558820"/>
                  </a:cubicBezTo>
                  <a:cubicBezTo>
                    <a:pt x="736478" y="558820"/>
                    <a:pt x="736478" y="558820"/>
                    <a:pt x="739470" y="569279"/>
                  </a:cubicBezTo>
                  <a:cubicBezTo>
                    <a:pt x="739470" y="569279"/>
                    <a:pt x="739470" y="569279"/>
                    <a:pt x="739470" y="572267"/>
                  </a:cubicBezTo>
                  <a:cubicBezTo>
                    <a:pt x="739470" y="572267"/>
                    <a:pt x="739470" y="572267"/>
                    <a:pt x="734981" y="573761"/>
                  </a:cubicBezTo>
                  <a:cubicBezTo>
                    <a:pt x="734981" y="573761"/>
                    <a:pt x="734981" y="573761"/>
                    <a:pt x="731989" y="566290"/>
                  </a:cubicBezTo>
                  <a:cubicBezTo>
                    <a:pt x="731989" y="566290"/>
                    <a:pt x="731989" y="566290"/>
                    <a:pt x="731989" y="573761"/>
                  </a:cubicBezTo>
                  <a:cubicBezTo>
                    <a:pt x="731989" y="573761"/>
                    <a:pt x="731989" y="573761"/>
                    <a:pt x="728997" y="579738"/>
                  </a:cubicBezTo>
                  <a:cubicBezTo>
                    <a:pt x="728997" y="579738"/>
                    <a:pt x="728997" y="579738"/>
                    <a:pt x="724509" y="578244"/>
                  </a:cubicBezTo>
                  <a:cubicBezTo>
                    <a:pt x="724509" y="578244"/>
                    <a:pt x="724509" y="578244"/>
                    <a:pt x="717029" y="570773"/>
                  </a:cubicBezTo>
                  <a:cubicBezTo>
                    <a:pt x="717029" y="570773"/>
                    <a:pt x="717029" y="570773"/>
                    <a:pt x="709548" y="561808"/>
                  </a:cubicBezTo>
                  <a:cubicBezTo>
                    <a:pt x="709548" y="561808"/>
                    <a:pt x="709548" y="561808"/>
                    <a:pt x="703564" y="564796"/>
                  </a:cubicBezTo>
                  <a:cubicBezTo>
                    <a:pt x="703564" y="564796"/>
                    <a:pt x="703564" y="564796"/>
                    <a:pt x="699076" y="564796"/>
                  </a:cubicBezTo>
                  <a:cubicBezTo>
                    <a:pt x="699076" y="564796"/>
                    <a:pt x="699076" y="564796"/>
                    <a:pt x="702068" y="555831"/>
                  </a:cubicBezTo>
                  <a:cubicBezTo>
                    <a:pt x="702068" y="555831"/>
                    <a:pt x="702068" y="555831"/>
                    <a:pt x="709548" y="554337"/>
                  </a:cubicBezTo>
                  <a:cubicBezTo>
                    <a:pt x="709548" y="554337"/>
                    <a:pt x="709548" y="554337"/>
                    <a:pt x="706556" y="545372"/>
                  </a:cubicBezTo>
                  <a:cubicBezTo>
                    <a:pt x="706556" y="545372"/>
                    <a:pt x="706556" y="545372"/>
                    <a:pt x="697580" y="549855"/>
                  </a:cubicBezTo>
                  <a:cubicBezTo>
                    <a:pt x="697580" y="549855"/>
                    <a:pt x="697580" y="549855"/>
                    <a:pt x="700572" y="540890"/>
                  </a:cubicBezTo>
                  <a:cubicBezTo>
                    <a:pt x="700572" y="540890"/>
                    <a:pt x="700572" y="540890"/>
                    <a:pt x="696084" y="534913"/>
                  </a:cubicBezTo>
                  <a:cubicBezTo>
                    <a:pt x="696084" y="534913"/>
                    <a:pt x="696084" y="534913"/>
                    <a:pt x="694588" y="530430"/>
                  </a:cubicBezTo>
                  <a:cubicBezTo>
                    <a:pt x="694588" y="530430"/>
                    <a:pt x="694588" y="530430"/>
                    <a:pt x="694588" y="525948"/>
                  </a:cubicBezTo>
                  <a:cubicBezTo>
                    <a:pt x="694588" y="525948"/>
                    <a:pt x="694588" y="525948"/>
                    <a:pt x="700572" y="516983"/>
                  </a:cubicBezTo>
                  <a:cubicBezTo>
                    <a:pt x="700572" y="516983"/>
                    <a:pt x="700572" y="516983"/>
                    <a:pt x="693091" y="516983"/>
                  </a:cubicBezTo>
                  <a:cubicBezTo>
                    <a:pt x="693091" y="516983"/>
                    <a:pt x="693091" y="516983"/>
                    <a:pt x="690099" y="519971"/>
                  </a:cubicBezTo>
                  <a:cubicBezTo>
                    <a:pt x="690099" y="519971"/>
                    <a:pt x="690099" y="519971"/>
                    <a:pt x="690099" y="522959"/>
                  </a:cubicBezTo>
                  <a:cubicBezTo>
                    <a:pt x="690099" y="522959"/>
                    <a:pt x="690099" y="522959"/>
                    <a:pt x="690099" y="531925"/>
                  </a:cubicBezTo>
                  <a:cubicBezTo>
                    <a:pt x="690099" y="531925"/>
                    <a:pt x="690099" y="531925"/>
                    <a:pt x="685611" y="534913"/>
                  </a:cubicBezTo>
                  <a:cubicBezTo>
                    <a:pt x="685611" y="534913"/>
                    <a:pt x="685611" y="534913"/>
                    <a:pt x="682619" y="537901"/>
                  </a:cubicBezTo>
                  <a:cubicBezTo>
                    <a:pt x="682619" y="537901"/>
                    <a:pt x="682619" y="534913"/>
                    <a:pt x="682619" y="533419"/>
                  </a:cubicBezTo>
                  <a:cubicBezTo>
                    <a:pt x="682619" y="531925"/>
                    <a:pt x="681123" y="527442"/>
                    <a:pt x="681123" y="527442"/>
                  </a:cubicBezTo>
                  <a:cubicBezTo>
                    <a:pt x="681123" y="527442"/>
                    <a:pt x="679627" y="522959"/>
                    <a:pt x="679627" y="519971"/>
                  </a:cubicBezTo>
                  <a:cubicBezTo>
                    <a:pt x="679627" y="518477"/>
                    <a:pt x="678131" y="515489"/>
                    <a:pt x="678131" y="515489"/>
                  </a:cubicBezTo>
                  <a:cubicBezTo>
                    <a:pt x="678131" y="515489"/>
                    <a:pt x="676635" y="512500"/>
                    <a:pt x="676635" y="511006"/>
                  </a:cubicBezTo>
                  <a:cubicBezTo>
                    <a:pt x="676635" y="508018"/>
                    <a:pt x="676635" y="506524"/>
                    <a:pt x="676635" y="506524"/>
                  </a:cubicBezTo>
                  <a:cubicBezTo>
                    <a:pt x="676635" y="506524"/>
                    <a:pt x="678131" y="503535"/>
                    <a:pt x="681123" y="503535"/>
                  </a:cubicBezTo>
                  <a:cubicBezTo>
                    <a:pt x="682619" y="502041"/>
                    <a:pt x="684115" y="499053"/>
                    <a:pt x="684115" y="499053"/>
                  </a:cubicBezTo>
                  <a:cubicBezTo>
                    <a:pt x="684115" y="499053"/>
                    <a:pt x="684115" y="499053"/>
                    <a:pt x="690099" y="493076"/>
                  </a:cubicBezTo>
                  <a:cubicBezTo>
                    <a:pt x="690099" y="493076"/>
                    <a:pt x="690099" y="493076"/>
                    <a:pt x="684115" y="482617"/>
                  </a:cubicBezTo>
                  <a:cubicBezTo>
                    <a:pt x="684115" y="482617"/>
                    <a:pt x="684115" y="482617"/>
                    <a:pt x="681123" y="484111"/>
                  </a:cubicBezTo>
                  <a:cubicBezTo>
                    <a:pt x="681123" y="484111"/>
                    <a:pt x="681123" y="484111"/>
                    <a:pt x="678131" y="491582"/>
                  </a:cubicBezTo>
                  <a:cubicBezTo>
                    <a:pt x="678131" y="491582"/>
                    <a:pt x="678131" y="491582"/>
                    <a:pt x="672146" y="499053"/>
                  </a:cubicBezTo>
                  <a:cubicBezTo>
                    <a:pt x="672146" y="499053"/>
                    <a:pt x="672146" y="499053"/>
                    <a:pt x="667658" y="502041"/>
                  </a:cubicBezTo>
                  <a:cubicBezTo>
                    <a:pt x="667658" y="502041"/>
                    <a:pt x="667658" y="502041"/>
                    <a:pt x="666162" y="505029"/>
                  </a:cubicBezTo>
                  <a:cubicBezTo>
                    <a:pt x="666162" y="505029"/>
                    <a:pt x="666162" y="505029"/>
                    <a:pt x="669154" y="516983"/>
                  </a:cubicBezTo>
                  <a:cubicBezTo>
                    <a:pt x="669154" y="516983"/>
                    <a:pt x="669154" y="516983"/>
                    <a:pt x="675139" y="533419"/>
                  </a:cubicBezTo>
                  <a:cubicBezTo>
                    <a:pt x="675139" y="533419"/>
                    <a:pt x="675139" y="533419"/>
                    <a:pt x="669154" y="531925"/>
                  </a:cubicBezTo>
                  <a:cubicBezTo>
                    <a:pt x="669154" y="531925"/>
                    <a:pt x="669154" y="531925"/>
                    <a:pt x="660178" y="513994"/>
                  </a:cubicBezTo>
                  <a:cubicBezTo>
                    <a:pt x="660178" y="513994"/>
                    <a:pt x="660178" y="513994"/>
                    <a:pt x="649705" y="499053"/>
                  </a:cubicBezTo>
                  <a:cubicBezTo>
                    <a:pt x="649705" y="499053"/>
                    <a:pt x="649705" y="499053"/>
                    <a:pt x="646713" y="508018"/>
                  </a:cubicBezTo>
                  <a:cubicBezTo>
                    <a:pt x="646713" y="508018"/>
                    <a:pt x="646713" y="508018"/>
                    <a:pt x="643721" y="506524"/>
                  </a:cubicBezTo>
                  <a:cubicBezTo>
                    <a:pt x="643721" y="506524"/>
                    <a:pt x="643721" y="506524"/>
                    <a:pt x="639233" y="496064"/>
                  </a:cubicBezTo>
                  <a:cubicBezTo>
                    <a:pt x="639233" y="496064"/>
                    <a:pt x="639233" y="496064"/>
                    <a:pt x="633249" y="491582"/>
                  </a:cubicBezTo>
                  <a:cubicBezTo>
                    <a:pt x="633249" y="491582"/>
                    <a:pt x="633249" y="491582"/>
                    <a:pt x="618288" y="475146"/>
                  </a:cubicBezTo>
                  <a:cubicBezTo>
                    <a:pt x="618288" y="475146"/>
                    <a:pt x="618288" y="475146"/>
                    <a:pt x="618288" y="464687"/>
                  </a:cubicBezTo>
                  <a:cubicBezTo>
                    <a:pt x="618288" y="464687"/>
                    <a:pt x="618288" y="464687"/>
                    <a:pt x="615296" y="470664"/>
                  </a:cubicBezTo>
                  <a:cubicBezTo>
                    <a:pt x="615296" y="470664"/>
                    <a:pt x="615296" y="470664"/>
                    <a:pt x="607815" y="467675"/>
                  </a:cubicBezTo>
                  <a:cubicBezTo>
                    <a:pt x="607815" y="467675"/>
                    <a:pt x="607815" y="467675"/>
                    <a:pt x="591358" y="452734"/>
                  </a:cubicBezTo>
                  <a:cubicBezTo>
                    <a:pt x="591358" y="452734"/>
                    <a:pt x="591358" y="452734"/>
                    <a:pt x="580886" y="440780"/>
                  </a:cubicBezTo>
                  <a:cubicBezTo>
                    <a:pt x="580886" y="440780"/>
                    <a:pt x="580886" y="440780"/>
                    <a:pt x="574902" y="442274"/>
                  </a:cubicBezTo>
                  <a:cubicBezTo>
                    <a:pt x="574902" y="442274"/>
                    <a:pt x="574902" y="442274"/>
                    <a:pt x="561437" y="439286"/>
                  </a:cubicBezTo>
                  <a:cubicBezTo>
                    <a:pt x="561437" y="439286"/>
                    <a:pt x="561437" y="439286"/>
                    <a:pt x="552461" y="430321"/>
                  </a:cubicBezTo>
                  <a:cubicBezTo>
                    <a:pt x="552461" y="430321"/>
                    <a:pt x="552461" y="430321"/>
                    <a:pt x="552461" y="419862"/>
                  </a:cubicBezTo>
                  <a:cubicBezTo>
                    <a:pt x="552461" y="419862"/>
                    <a:pt x="552461" y="419862"/>
                    <a:pt x="547972" y="422850"/>
                  </a:cubicBezTo>
                  <a:cubicBezTo>
                    <a:pt x="547972" y="422850"/>
                    <a:pt x="547972" y="422850"/>
                    <a:pt x="530020" y="422850"/>
                  </a:cubicBezTo>
                  <a:cubicBezTo>
                    <a:pt x="530020" y="422850"/>
                    <a:pt x="530020" y="422850"/>
                    <a:pt x="521043" y="421356"/>
                  </a:cubicBezTo>
                  <a:cubicBezTo>
                    <a:pt x="521043" y="421356"/>
                    <a:pt x="521043" y="421356"/>
                    <a:pt x="510571" y="418368"/>
                  </a:cubicBezTo>
                  <a:cubicBezTo>
                    <a:pt x="510571" y="418368"/>
                    <a:pt x="510571" y="418368"/>
                    <a:pt x="491122" y="416873"/>
                  </a:cubicBezTo>
                  <a:cubicBezTo>
                    <a:pt x="491122" y="416873"/>
                    <a:pt x="491122" y="416873"/>
                    <a:pt x="471673" y="421356"/>
                  </a:cubicBezTo>
                  <a:cubicBezTo>
                    <a:pt x="471673" y="421356"/>
                    <a:pt x="471673" y="421356"/>
                    <a:pt x="458208" y="424344"/>
                  </a:cubicBezTo>
                  <a:cubicBezTo>
                    <a:pt x="458208" y="424344"/>
                    <a:pt x="458208" y="424344"/>
                    <a:pt x="461200" y="412391"/>
                  </a:cubicBezTo>
                  <a:cubicBezTo>
                    <a:pt x="461200" y="412391"/>
                    <a:pt x="461200" y="412391"/>
                    <a:pt x="456712" y="415379"/>
                  </a:cubicBezTo>
                  <a:cubicBezTo>
                    <a:pt x="456712" y="415379"/>
                    <a:pt x="456712" y="415379"/>
                    <a:pt x="449232" y="410897"/>
                  </a:cubicBezTo>
                  <a:cubicBezTo>
                    <a:pt x="449232" y="410897"/>
                    <a:pt x="449232" y="410897"/>
                    <a:pt x="443247" y="407908"/>
                  </a:cubicBezTo>
                  <a:cubicBezTo>
                    <a:pt x="443247" y="407908"/>
                    <a:pt x="443247" y="407908"/>
                    <a:pt x="437263" y="407908"/>
                  </a:cubicBezTo>
                  <a:cubicBezTo>
                    <a:pt x="437263" y="407908"/>
                    <a:pt x="437263" y="407908"/>
                    <a:pt x="432775" y="407908"/>
                  </a:cubicBezTo>
                  <a:cubicBezTo>
                    <a:pt x="432775" y="407908"/>
                    <a:pt x="432775" y="407908"/>
                    <a:pt x="425294" y="412391"/>
                  </a:cubicBezTo>
                  <a:cubicBezTo>
                    <a:pt x="425294" y="412391"/>
                    <a:pt x="425294" y="412391"/>
                    <a:pt x="419310" y="415379"/>
                  </a:cubicBezTo>
                  <a:cubicBezTo>
                    <a:pt x="419310" y="415379"/>
                    <a:pt x="419310" y="415379"/>
                    <a:pt x="413326" y="422850"/>
                  </a:cubicBezTo>
                  <a:cubicBezTo>
                    <a:pt x="413326" y="422850"/>
                    <a:pt x="413326" y="422850"/>
                    <a:pt x="410334" y="425838"/>
                  </a:cubicBezTo>
                  <a:cubicBezTo>
                    <a:pt x="410334" y="425838"/>
                    <a:pt x="410334" y="425838"/>
                    <a:pt x="402853" y="424344"/>
                  </a:cubicBezTo>
                  <a:cubicBezTo>
                    <a:pt x="402853" y="424344"/>
                    <a:pt x="402853" y="424344"/>
                    <a:pt x="410334" y="418368"/>
                  </a:cubicBezTo>
                  <a:cubicBezTo>
                    <a:pt x="410334" y="418368"/>
                    <a:pt x="410334" y="418368"/>
                    <a:pt x="419310" y="409403"/>
                  </a:cubicBezTo>
                  <a:cubicBezTo>
                    <a:pt x="419310" y="409403"/>
                    <a:pt x="419310" y="409403"/>
                    <a:pt x="425294" y="403426"/>
                  </a:cubicBezTo>
                  <a:cubicBezTo>
                    <a:pt x="425294" y="403426"/>
                    <a:pt x="425294" y="403426"/>
                    <a:pt x="429783" y="397449"/>
                  </a:cubicBezTo>
                  <a:cubicBezTo>
                    <a:pt x="429783" y="397449"/>
                    <a:pt x="429783" y="397449"/>
                    <a:pt x="426791" y="397449"/>
                  </a:cubicBezTo>
                  <a:cubicBezTo>
                    <a:pt x="426791" y="397449"/>
                    <a:pt x="426791" y="397449"/>
                    <a:pt x="420806" y="394461"/>
                  </a:cubicBezTo>
                  <a:cubicBezTo>
                    <a:pt x="420806" y="394461"/>
                    <a:pt x="420806" y="394461"/>
                    <a:pt x="420806" y="384002"/>
                  </a:cubicBezTo>
                  <a:cubicBezTo>
                    <a:pt x="420806" y="384002"/>
                    <a:pt x="420806" y="384002"/>
                    <a:pt x="414822" y="388484"/>
                  </a:cubicBezTo>
                  <a:cubicBezTo>
                    <a:pt x="414822" y="388484"/>
                    <a:pt x="414822" y="388484"/>
                    <a:pt x="413326" y="389978"/>
                  </a:cubicBezTo>
                  <a:cubicBezTo>
                    <a:pt x="413326" y="389978"/>
                    <a:pt x="413326" y="389978"/>
                    <a:pt x="402853" y="389978"/>
                  </a:cubicBezTo>
                  <a:cubicBezTo>
                    <a:pt x="402853" y="389978"/>
                    <a:pt x="402853" y="389978"/>
                    <a:pt x="393877" y="388484"/>
                  </a:cubicBezTo>
                  <a:cubicBezTo>
                    <a:pt x="393877" y="388484"/>
                    <a:pt x="393877" y="388484"/>
                    <a:pt x="389389" y="392967"/>
                  </a:cubicBezTo>
                  <a:cubicBezTo>
                    <a:pt x="389389" y="392967"/>
                    <a:pt x="389389" y="392967"/>
                    <a:pt x="386397" y="401932"/>
                  </a:cubicBezTo>
                  <a:cubicBezTo>
                    <a:pt x="386397" y="401932"/>
                    <a:pt x="386397" y="401932"/>
                    <a:pt x="392381" y="409403"/>
                  </a:cubicBezTo>
                  <a:cubicBezTo>
                    <a:pt x="392381" y="409403"/>
                    <a:pt x="392381" y="409403"/>
                    <a:pt x="389389" y="421356"/>
                  </a:cubicBezTo>
                  <a:cubicBezTo>
                    <a:pt x="389389" y="421356"/>
                    <a:pt x="389389" y="421356"/>
                    <a:pt x="381908" y="428827"/>
                  </a:cubicBezTo>
                  <a:cubicBezTo>
                    <a:pt x="381908" y="428827"/>
                    <a:pt x="381908" y="428827"/>
                    <a:pt x="374428" y="428827"/>
                  </a:cubicBezTo>
                  <a:cubicBezTo>
                    <a:pt x="374428" y="428827"/>
                    <a:pt x="374428" y="428827"/>
                    <a:pt x="365452" y="428827"/>
                  </a:cubicBezTo>
                  <a:cubicBezTo>
                    <a:pt x="365452" y="428827"/>
                    <a:pt x="365452" y="428827"/>
                    <a:pt x="362459" y="439286"/>
                  </a:cubicBezTo>
                  <a:cubicBezTo>
                    <a:pt x="362459" y="439286"/>
                    <a:pt x="362459" y="439286"/>
                    <a:pt x="350491" y="443769"/>
                  </a:cubicBezTo>
                  <a:cubicBezTo>
                    <a:pt x="350491" y="443769"/>
                    <a:pt x="350491" y="443769"/>
                    <a:pt x="348995" y="446757"/>
                  </a:cubicBezTo>
                  <a:cubicBezTo>
                    <a:pt x="348995" y="446757"/>
                    <a:pt x="348995" y="446757"/>
                    <a:pt x="338522" y="454228"/>
                  </a:cubicBezTo>
                  <a:cubicBezTo>
                    <a:pt x="338522" y="454228"/>
                    <a:pt x="338522" y="454228"/>
                    <a:pt x="328050" y="457216"/>
                  </a:cubicBezTo>
                  <a:cubicBezTo>
                    <a:pt x="328050" y="457216"/>
                    <a:pt x="328050" y="457216"/>
                    <a:pt x="322065" y="458710"/>
                  </a:cubicBezTo>
                  <a:cubicBezTo>
                    <a:pt x="322065" y="458710"/>
                    <a:pt x="322065" y="458710"/>
                    <a:pt x="319073" y="454228"/>
                  </a:cubicBezTo>
                  <a:cubicBezTo>
                    <a:pt x="319073" y="454228"/>
                    <a:pt x="319073" y="454228"/>
                    <a:pt x="317577" y="451239"/>
                  </a:cubicBezTo>
                  <a:cubicBezTo>
                    <a:pt x="317577" y="451239"/>
                    <a:pt x="317577" y="451239"/>
                    <a:pt x="325058" y="448251"/>
                  </a:cubicBezTo>
                  <a:cubicBezTo>
                    <a:pt x="325058" y="448251"/>
                    <a:pt x="325058" y="448251"/>
                    <a:pt x="331042" y="440780"/>
                  </a:cubicBezTo>
                  <a:cubicBezTo>
                    <a:pt x="331042" y="440780"/>
                    <a:pt x="331042" y="440780"/>
                    <a:pt x="323561" y="440780"/>
                  </a:cubicBezTo>
                  <a:cubicBezTo>
                    <a:pt x="323561" y="440780"/>
                    <a:pt x="323561" y="440780"/>
                    <a:pt x="320569" y="436298"/>
                  </a:cubicBezTo>
                  <a:cubicBezTo>
                    <a:pt x="320569" y="436298"/>
                    <a:pt x="320569" y="436298"/>
                    <a:pt x="328050" y="425838"/>
                  </a:cubicBezTo>
                  <a:cubicBezTo>
                    <a:pt x="328050" y="425838"/>
                    <a:pt x="328050" y="425838"/>
                    <a:pt x="331042" y="415379"/>
                  </a:cubicBezTo>
                  <a:cubicBezTo>
                    <a:pt x="331042" y="415379"/>
                    <a:pt x="331042" y="415379"/>
                    <a:pt x="335530" y="400438"/>
                  </a:cubicBezTo>
                  <a:cubicBezTo>
                    <a:pt x="335530" y="400438"/>
                    <a:pt x="335530" y="400438"/>
                    <a:pt x="343010" y="391473"/>
                  </a:cubicBezTo>
                  <a:cubicBezTo>
                    <a:pt x="343010" y="391473"/>
                    <a:pt x="343010" y="391473"/>
                    <a:pt x="369940" y="394461"/>
                  </a:cubicBezTo>
                  <a:cubicBezTo>
                    <a:pt x="369940" y="394461"/>
                    <a:pt x="369940" y="394461"/>
                    <a:pt x="365452" y="388484"/>
                  </a:cubicBezTo>
                  <a:cubicBezTo>
                    <a:pt x="365452" y="388484"/>
                    <a:pt x="365452" y="388484"/>
                    <a:pt x="357971" y="386990"/>
                  </a:cubicBezTo>
                  <a:cubicBezTo>
                    <a:pt x="357971" y="386990"/>
                    <a:pt x="357971" y="386990"/>
                    <a:pt x="344507" y="381013"/>
                  </a:cubicBezTo>
                  <a:cubicBezTo>
                    <a:pt x="344507" y="381013"/>
                    <a:pt x="344507" y="381013"/>
                    <a:pt x="334034" y="385496"/>
                  </a:cubicBezTo>
                  <a:cubicBezTo>
                    <a:pt x="334034" y="385496"/>
                    <a:pt x="334034" y="385496"/>
                    <a:pt x="325058" y="392967"/>
                  </a:cubicBezTo>
                  <a:cubicBezTo>
                    <a:pt x="325058" y="392967"/>
                    <a:pt x="325058" y="392967"/>
                    <a:pt x="316081" y="400438"/>
                  </a:cubicBezTo>
                  <a:cubicBezTo>
                    <a:pt x="316081" y="400438"/>
                    <a:pt x="316081" y="400438"/>
                    <a:pt x="311593" y="409403"/>
                  </a:cubicBezTo>
                  <a:cubicBezTo>
                    <a:pt x="311593" y="409403"/>
                    <a:pt x="311593" y="409403"/>
                    <a:pt x="310097" y="416873"/>
                  </a:cubicBezTo>
                  <a:cubicBezTo>
                    <a:pt x="310097" y="416873"/>
                    <a:pt x="310097" y="416873"/>
                    <a:pt x="304113" y="416873"/>
                  </a:cubicBezTo>
                  <a:cubicBezTo>
                    <a:pt x="304113" y="416873"/>
                    <a:pt x="304113" y="416873"/>
                    <a:pt x="304113" y="419862"/>
                  </a:cubicBezTo>
                  <a:cubicBezTo>
                    <a:pt x="304113" y="419862"/>
                    <a:pt x="304113" y="419862"/>
                    <a:pt x="307105" y="425838"/>
                  </a:cubicBezTo>
                  <a:cubicBezTo>
                    <a:pt x="307105" y="425838"/>
                    <a:pt x="307105" y="425838"/>
                    <a:pt x="305609" y="430321"/>
                  </a:cubicBezTo>
                  <a:cubicBezTo>
                    <a:pt x="305609" y="430321"/>
                    <a:pt x="305609" y="430321"/>
                    <a:pt x="301120" y="434803"/>
                  </a:cubicBezTo>
                  <a:cubicBezTo>
                    <a:pt x="301120" y="434803"/>
                    <a:pt x="301120" y="434803"/>
                    <a:pt x="290648" y="440780"/>
                  </a:cubicBezTo>
                  <a:cubicBezTo>
                    <a:pt x="290648" y="440780"/>
                    <a:pt x="290648" y="440780"/>
                    <a:pt x="284664" y="445263"/>
                  </a:cubicBezTo>
                  <a:cubicBezTo>
                    <a:pt x="284664" y="445263"/>
                    <a:pt x="284664" y="445263"/>
                    <a:pt x="277183" y="452734"/>
                  </a:cubicBezTo>
                  <a:cubicBezTo>
                    <a:pt x="277183" y="452734"/>
                    <a:pt x="277183" y="452734"/>
                    <a:pt x="275687" y="460204"/>
                  </a:cubicBezTo>
                  <a:cubicBezTo>
                    <a:pt x="275687" y="460204"/>
                    <a:pt x="275687" y="460204"/>
                    <a:pt x="286160" y="463193"/>
                  </a:cubicBezTo>
                  <a:cubicBezTo>
                    <a:pt x="286160" y="463193"/>
                    <a:pt x="286160" y="463193"/>
                    <a:pt x="287656" y="473652"/>
                  </a:cubicBezTo>
                  <a:cubicBezTo>
                    <a:pt x="287656" y="473652"/>
                    <a:pt x="287656" y="473652"/>
                    <a:pt x="283168" y="479629"/>
                  </a:cubicBezTo>
                  <a:cubicBezTo>
                    <a:pt x="283168" y="479629"/>
                    <a:pt x="283168" y="479629"/>
                    <a:pt x="275687" y="484111"/>
                  </a:cubicBezTo>
                  <a:cubicBezTo>
                    <a:pt x="275687" y="484111"/>
                    <a:pt x="275687" y="484111"/>
                    <a:pt x="266711" y="496064"/>
                  </a:cubicBezTo>
                  <a:cubicBezTo>
                    <a:pt x="266711" y="496064"/>
                    <a:pt x="266711" y="496064"/>
                    <a:pt x="253246" y="505029"/>
                  </a:cubicBezTo>
                  <a:cubicBezTo>
                    <a:pt x="253246" y="505029"/>
                    <a:pt x="253246" y="505029"/>
                    <a:pt x="226317" y="518477"/>
                  </a:cubicBezTo>
                  <a:cubicBezTo>
                    <a:pt x="226317" y="518477"/>
                    <a:pt x="226317" y="518477"/>
                    <a:pt x="224821" y="530430"/>
                  </a:cubicBezTo>
                  <a:cubicBezTo>
                    <a:pt x="224821" y="530430"/>
                    <a:pt x="224821" y="530430"/>
                    <a:pt x="214348" y="534913"/>
                  </a:cubicBezTo>
                  <a:cubicBezTo>
                    <a:pt x="214348" y="534913"/>
                    <a:pt x="214348" y="534913"/>
                    <a:pt x="203876" y="540890"/>
                  </a:cubicBezTo>
                  <a:cubicBezTo>
                    <a:pt x="203876" y="540890"/>
                    <a:pt x="203876" y="540890"/>
                    <a:pt x="190411" y="545372"/>
                  </a:cubicBezTo>
                  <a:cubicBezTo>
                    <a:pt x="190411" y="545372"/>
                    <a:pt x="190411" y="545372"/>
                    <a:pt x="185923" y="548360"/>
                  </a:cubicBezTo>
                  <a:cubicBezTo>
                    <a:pt x="185923" y="548360"/>
                    <a:pt x="185923" y="548360"/>
                    <a:pt x="179939" y="552843"/>
                  </a:cubicBezTo>
                  <a:cubicBezTo>
                    <a:pt x="179939" y="552843"/>
                    <a:pt x="179939" y="552843"/>
                    <a:pt x="175450" y="557325"/>
                  </a:cubicBezTo>
                  <a:cubicBezTo>
                    <a:pt x="175450" y="557325"/>
                    <a:pt x="175450" y="557325"/>
                    <a:pt x="172458" y="566290"/>
                  </a:cubicBezTo>
                  <a:cubicBezTo>
                    <a:pt x="172458" y="566290"/>
                    <a:pt x="172458" y="566290"/>
                    <a:pt x="164978" y="567785"/>
                  </a:cubicBezTo>
                  <a:cubicBezTo>
                    <a:pt x="164978" y="567785"/>
                    <a:pt x="164978" y="567785"/>
                    <a:pt x="154505" y="570773"/>
                  </a:cubicBezTo>
                  <a:cubicBezTo>
                    <a:pt x="154505" y="570773"/>
                    <a:pt x="154505" y="570773"/>
                    <a:pt x="147025" y="570773"/>
                  </a:cubicBezTo>
                  <a:cubicBezTo>
                    <a:pt x="147025" y="570773"/>
                    <a:pt x="147025" y="570773"/>
                    <a:pt x="139545" y="573761"/>
                  </a:cubicBezTo>
                  <a:cubicBezTo>
                    <a:pt x="139545" y="573761"/>
                    <a:pt x="139545" y="573761"/>
                    <a:pt x="129072" y="579738"/>
                  </a:cubicBezTo>
                  <a:cubicBezTo>
                    <a:pt x="129072" y="579738"/>
                    <a:pt x="129072" y="579738"/>
                    <a:pt x="132064" y="587209"/>
                  </a:cubicBezTo>
                  <a:cubicBezTo>
                    <a:pt x="132064" y="587209"/>
                    <a:pt x="132064" y="587209"/>
                    <a:pt x="129072" y="588703"/>
                  </a:cubicBezTo>
                  <a:cubicBezTo>
                    <a:pt x="129072" y="588703"/>
                    <a:pt x="129072" y="588703"/>
                    <a:pt x="121592" y="584220"/>
                  </a:cubicBezTo>
                  <a:cubicBezTo>
                    <a:pt x="121592" y="584220"/>
                    <a:pt x="121592" y="584220"/>
                    <a:pt x="114111" y="581232"/>
                  </a:cubicBezTo>
                  <a:cubicBezTo>
                    <a:pt x="114111" y="581232"/>
                    <a:pt x="114111" y="581232"/>
                    <a:pt x="108127" y="572267"/>
                  </a:cubicBezTo>
                  <a:cubicBezTo>
                    <a:pt x="108127" y="572267"/>
                    <a:pt x="108127" y="572267"/>
                    <a:pt x="106631" y="575255"/>
                  </a:cubicBezTo>
                  <a:cubicBezTo>
                    <a:pt x="106631" y="575255"/>
                    <a:pt x="106631" y="575255"/>
                    <a:pt x="106631" y="587209"/>
                  </a:cubicBezTo>
                  <a:cubicBezTo>
                    <a:pt x="106631" y="587209"/>
                    <a:pt x="106631" y="587209"/>
                    <a:pt x="97655" y="587209"/>
                  </a:cubicBezTo>
                  <a:cubicBezTo>
                    <a:pt x="97655" y="587209"/>
                    <a:pt x="97655" y="587209"/>
                    <a:pt x="97655" y="591691"/>
                  </a:cubicBezTo>
                  <a:cubicBezTo>
                    <a:pt x="97655" y="591691"/>
                    <a:pt x="97655" y="591691"/>
                    <a:pt x="88678" y="591691"/>
                  </a:cubicBezTo>
                  <a:cubicBezTo>
                    <a:pt x="88678" y="591691"/>
                    <a:pt x="88678" y="591691"/>
                    <a:pt x="88678" y="590197"/>
                  </a:cubicBezTo>
                  <a:cubicBezTo>
                    <a:pt x="88678" y="588703"/>
                    <a:pt x="84190" y="588703"/>
                    <a:pt x="84190" y="588703"/>
                  </a:cubicBezTo>
                  <a:cubicBezTo>
                    <a:pt x="84190" y="588703"/>
                    <a:pt x="84190" y="588703"/>
                    <a:pt x="78206" y="588703"/>
                  </a:cubicBezTo>
                  <a:cubicBezTo>
                    <a:pt x="78206" y="588703"/>
                    <a:pt x="78206" y="588703"/>
                    <a:pt x="70725" y="590197"/>
                  </a:cubicBezTo>
                  <a:cubicBezTo>
                    <a:pt x="70725" y="590197"/>
                    <a:pt x="70725" y="590197"/>
                    <a:pt x="61749" y="599162"/>
                  </a:cubicBezTo>
                  <a:cubicBezTo>
                    <a:pt x="61749" y="599162"/>
                    <a:pt x="61749" y="599162"/>
                    <a:pt x="45292" y="599162"/>
                  </a:cubicBezTo>
                  <a:cubicBezTo>
                    <a:pt x="45292" y="599162"/>
                    <a:pt x="45292" y="599162"/>
                    <a:pt x="30331" y="599162"/>
                  </a:cubicBezTo>
                  <a:cubicBezTo>
                    <a:pt x="30331" y="599162"/>
                    <a:pt x="30331" y="599162"/>
                    <a:pt x="30331" y="593185"/>
                  </a:cubicBezTo>
                  <a:cubicBezTo>
                    <a:pt x="30331" y="593185"/>
                    <a:pt x="30331" y="593185"/>
                    <a:pt x="40804" y="581232"/>
                  </a:cubicBezTo>
                  <a:cubicBezTo>
                    <a:pt x="40804" y="581232"/>
                    <a:pt x="40804" y="581232"/>
                    <a:pt x="58757" y="581232"/>
                  </a:cubicBezTo>
                  <a:cubicBezTo>
                    <a:pt x="58757" y="581232"/>
                    <a:pt x="58757" y="581232"/>
                    <a:pt x="66237" y="581232"/>
                  </a:cubicBezTo>
                  <a:cubicBezTo>
                    <a:pt x="66237" y="581232"/>
                    <a:pt x="66237" y="581232"/>
                    <a:pt x="73717" y="576750"/>
                  </a:cubicBezTo>
                  <a:cubicBezTo>
                    <a:pt x="73717" y="576750"/>
                    <a:pt x="73717" y="576750"/>
                    <a:pt x="84190" y="573761"/>
                  </a:cubicBezTo>
                  <a:cubicBezTo>
                    <a:pt x="84190" y="573761"/>
                    <a:pt x="84190" y="573761"/>
                    <a:pt x="88678" y="570773"/>
                  </a:cubicBezTo>
                  <a:cubicBezTo>
                    <a:pt x="88678" y="570773"/>
                    <a:pt x="88678" y="570773"/>
                    <a:pt x="93166" y="563302"/>
                  </a:cubicBezTo>
                  <a:cubicBezTo>
                    <a:pt x="93166" y="563302"/>
                    <a:pt x="93166" y="563302"/>
                    <a:pt x="102143" y="558820"/>
                  </a:cubicBezTo>
                  <a:cubicBezTo>
                    <a:pt x="102143" y="558820"/>
                    <a:pt x="102143" y="558820"/>
                    <a:pt x="115607" y="557325"/>
                  </a:cubicBezTo>
                  <a:cubicBezTo>
                    <a:pt x="115607" y="557325"/>
                    <a:pt x="115607" y="557325"/>
                    <a:pt x="123088" y="557325"/>
                  </a:cubicBezTo>
                  <a:cubicBezTo>
                    <a:pt x="123088" y="557325"/>
                    <a:pt x="123088" y="557325"/>
                    <a:pt x="129072" y="563302"/>
                  </a:cubicBezTo>
                  <a:cubicBezTo>
                    <a:pt x="129072" y="563302"/>
                    <a:pt x="129072" y="563302"/>
                    <a:pt x="135056" y="558820"/>
                  </a:cubicBezTo>
                  <a:cubicBezTo>
                    <a:pt x="135056" y="558820"/>
                    <a:pt x="135056" y="558820"/>
                    <a:pt x="141041" y="549855"/>
                  </a:cubicBezTo>
                  <a:cubicBezTo>
                    <a:pt x="141041" y="549855"/>
                    <a:pt x="141041" y="549855"/>
                    <a:pt x="148521" y="542384"/>
                  </a:cubicBezTo>
                  <a:cubicBezTo>
                    <a:pt x="148521" y="542384"/>
                    <a:pt x="148521" y="542384"/>
                    <a:pt x="156001" y="537901"/>
                  </a:cubicBezTo>
                  <a:cubicBezTo>
                    <a:pt x="156001" y="537901"/>
                    <a:pt x="156001" y="537901"/>
                    <a:pt x="170962" y="534913"/>
                  </a:cubicBezTo>
                  <a:cubicBezTo>
                    <a:pt x="170962" y="534913"/>
                    <a:pt x="170962" y="534913"/>
                    <a:pt x="176946" y="528936"/>
                  </a:cubicBezTo>
                  <a:cubicBezTo>
                    <a:pt x="176946" y="528936"/>
                    <a:pt x="176946" y="528936"/>
                    <a:pt x="184427" y="521465"/>
                  </a:cubicBezTo>
                  <a:cubicBezTo>
                    <a:pt x="184427" y="521465"/>
                    <a:pt x="184427" y="521465"/>
                    <a:pt x="193403" y="513994"/>
                  </a:cubicBezTo>
                  <a:cubicBezTo>
                    <a:pt x="193403" y="513994"/>
                    <a:pt x="193403" y="513994"/>
                    <a:pt x="200884" y="509512"/>
                  </a:cubicBezTo>
                  <a:cubicBezTo>
                    <a:pt x="200884" y="509512"/>
                    <a:pt x="200884" y="509512"/>
                    <a:pt x="203876" y="500547"/>
                  </a:cubicBezTo>
                  <a:cubicBezTo>
                    <a:pt x="203876" y="500547"/>
                    <a:pt x="203876" y="500547"/>
                    <a:pt x="205372" y="487099"/>
                  </a:cubicBezTo>
                  <a:cubicBezTo>
                    <a:pt x="205372" y="487099"/>
                    <a:pt x="205372" y="487099"/>
                    <a:pt x="208364" y="478134"/>
                  </a:cubicBezTo>
                  <a:cubicBezTo>
                    <a:pt x="208364" y="478134"/>
                    <a:pt x="208364" y="478134"/>
                    <a:pt x="209860" y="475146"/>
                  </a:cubicBezTo>
                  <a:cubicBezTo>
                    <a:pt x="209860" y="475146"/>
                    <a:pt x="209860" y="475146"/>
                    <a:pt x="217340" y="464687"/>
                  </a:cubicBezTo>
                  <a:cubicBezTo>
                    <a:pt x="217340" y="464687"/>
                    <a:pt x="217340" y="464687"/>
                    <a:pt x="212852" y="464687"/>
                  </a:cubicBezTo>
                  <a:cubicBezTo>
                    <a:pt x="212852" y="464687"/>
                    <a:pt x="212852" y="464687"/>
                    <a:pt x="205372" y="466181"/>
                  </a:cubicBezTo>
                  <a:cubicBezTo>
                    <a:pt x="205372" y="466181"/>
                    <a:pt x="205372" y="466181"/>
                    <a:pt x="200884" y="466181"/>
                  </a:cubicBezTo>
                  <a:cubicBezTo>
                    <a:pt x="200884" y="466181"/>
                    <a:pt x="200884" y="466181"/>
                    <a:pt x="193403" y="464687"/>
                  </a:cubicBezTo>
                  <a:cubicBezTo>
                    <a:pt x="193403" y="464687"/>
                    <a:pt x="193403" y="464687"/>
                    <a:pt x="190411" y="461699"/>
                  </a:cubicBezTo>
                  <a:cubicBezTo>
                    <a:pt x="190411" y="461699"/>
                    <a:pt x="190411" y="461699"/>
                    <a:pt x="197891" y="454228"/>
                  </a:cubicBezTo>
                  <a:cubicBezTo>
                    <a:pt x="197891" y="454228"/>
                    <a:pt x="197891" y="454228"/>
                    <a:pt x="190411" y="455722"/>
                  </a:cubicBezTo>
                  <a:cubicBezTo>
                    <a:pt x="190411" y="455722"/>
                    <a:pt x="190411" y="455722"/>
                    <a:pt x="185923" y="460204"/>
                  </a:cubicBezTo>
                  <a:cubicBezTo>
                    <a:pt x="185923" y="460204"/>
                    <a:pt x="185923" y="460204"/>
                    <a:pt x="182931" y="470664"/>
                  </a:cubicBezTo>
                  <a:cubicBezTo>
                    <a:pt x="182931" y="470664"/>
                    <a:pt x="182931" y="470664"/>
                    <a:pt x="178442" y="475146"/>
                  </a:cubicBezTo>
                  <a:cubicBezTo>
                    <a:pt x="178442" y="475146"/>
                    <a:pt x="178442" y="475146"/>
                    <a:pt x="176946" y="470664"/>
                  </a:cubicBezTo>
                  <a:cubicBezTo>
                    <a:pt x="176946" y="470664"/>
                    <a:pt x="176946" y="470664"/>
                    <a:pt x="172458" y="464687"/>
                  </a:cubicBezTo>
                  <a:cubicBezTo>
                    <a:pt x="172458" y="464687"/>
                    <a:pt x="172458" y="464687"/>
                    <a:pt x="164978" y="457216"/>
                  </a:cubicBezTo>
                  <a:cubicBezTo>
                    <a:pt x="164978" y="457216"/>
                    <a:pt x="164978" y="457216"/>
                    <a:pt x="153009" y="449745"/>
                  </a:cubicBezTo>
                  <a:cubicBezTo>
                    <a:pt x="153009" y="449745"/>
                    <a:pt x="153009" y="449745"/>
                    <a:pt x="150017" y="449745"/>
                  </a:cubicBezTo>
                  <a:cubicBezTo>
                    <a:pt x="150017" y="449745"/>
                    <a:pt x="150017" y="449745"/>
                    <a:pt x="139545" y="457216"/>
                  </a:cubicBezTo>
                  <a:cubicBezTo>
                    <a:pt x="139545" y="457216"/>
                    <a:pt x="139545" y="457216"/>
                    <a:pt x="133560" y="457216"/>
                  </a:cubicBezTo>
                  <a:cubicBezTo>
                    <a:pt x="133560" y="457216"/>
                    <a:pt x="133560" y="457216"/>
                    <a:pt x="124584" y="457216"/>
                  </a:cubicBezTo>
                  <a:cubicBezTo>
                    <a:pt x="124584" y="457216"/>
                    <a:pt x="124584" y="457216"/>
                    <a:pt x="126080" y="437792"/>
                  </a:cubicBezTo>
                  <a:cubicBezTo>
                    <a:pt x="126080" y="437792"/>
                    <a:pt x="126080" y="437792"/>
                    <a:pt x="127576" y="431815"/>
                  </a:cubicBezTo>
                  <a:cubicBezTo>
                    <a:pt x="127576" y="431815"/>
                    <a:pt x="127576" y="431815"/>
                    <a:pt x="132064" y="425838"/>
                  </a:cubicBezTo>
                  <a:cubicBezTo>
                    <a:pt x="132064" y="425838"/>
                    <a:pt x="132064" y="425838"/>
                    <a:pt x="132064" y="418368"/>
                  </a:cubicBezTo>
                  <a:cubicBezTo>
                    <a:pt x="132064" y="418368"/>
                    <a:pt x="132064" y="418368"/>
                    <a:pt x="130568" y="406414"/>
                  </a:cubicBezTo>
                  <a:cubicBezTo>
                    <a:pt x="130568" y="406414"/>
                    <a:pt x="130568" y="406414"/>
                    <a:pt x="127576" y="394461"/>
                  </a:cubicBezTo>
                  <a:cubicBezTo>
                    <a:pt x="127576" y="394461"/>
                    <a:pt x="127576" y="394461"/>
                    <a:pt x="124584" y="397449"/>
                  </a:cubicBezTo>
                  <a:cubicBezTo>
                    <a:pt x="124584" y="397449"/>
                    <a:pt x="124584" y="397449"/>
                    <a:pt x="118600" y="403426"/>
                  </a:cubicBezTo>
                  <a:cubicBezTo>
                    <a:pt x="118600" y="403426"/>
                    <a:pt x="118600" y="403426"/>
                    <a:pt x="114111" y="406414"/>
                  </a:cubicBezTo>
                  <a:cubicBezTo>
                    <a:pt x="114111" y="406414"/>
                    <a:pt x="114111" y="406414"/>
                    <a:pt x="109623" y="406414"/>
                  </a:cubicBezTo>
                  <a:cubicBezTo>
                    <a:pt x="109623" y="406414"/>
                    <a:pt x="109623" y="406414"/>
                    <a:pt x="105135" y="401932"/>
                  </a:cubicBezTo>
                  <a:cubicBezTo>
                    <a:pt x="105135" y="401932"/>
                    <a:pt x="105135" y="401932"/>
                    <a:pt x="102143" y="401932"/>
                  </a:cubicBezTo>
                  <a:cubicBezTo>
                    <a:pt x="102143" y="401932"/>
                    <a:pt x="102143" y="401932"/>
                    <a:pt x="96158" y="398943"/>
                  </a:cubicBezTo>
                  <a:cubicBezTo>
                    <a:pt x="96158" y="398943"/>
                    <a:pt x="96158" y="398943"/>
                    <a:pt x="91670" y="394461"/>
                  </a:cubicBezTo>
                  <a:cubicBezTo>
                    <a:pt x="91670" y="394461"/>
                    <a:pt x="91670" y="394461"/>
                    <a:pt x="87182" y="391473"/>
                  </a:cubicBezTo>
                  <a:cubicBezTo>
                    <a:pt x="87182" y="391473"/>
                    <a:pt x="87182" y="391473"/>
                    <a:pt x="82694" y="386990"/>
                  </a:cubicBezTo>
                  <a:cubicBezTo>
                    <a:pt x="82694" y="386990"/>
                    <a:pt x="82694" y="386990"/>
                    <a:pt x="81198" y="382508"/>
                  </a:cubicBezTo>
                  <a:cubicBezTo>
                    <a:pt x="81198" y="382508"/>
                    <a:pt x="81198" y="382508"/>
                    <a:pt x="79702" y="372048"/>
                  </a:cubicBezTo>
                  <a:cubicBezTo>
                    <a:pt x="79702" y="372048"/>
                    <a:pt x="79702" y="372048"/>
                    <a:pt x="85686" y="367566"/>
                  </a:cubicBezTo>
                  <a:cubicBezTo>
                    <a:pt x="85686" y="367566"/>
                    <a:pt x="85686" y="367566"/>
                    <a:pt x="91670" y="367566"/>
                  </a:cubicBezTo>
                  <a:cubicBezTo>
                    <a:pt x="91670" y="367566"/>
                    <a:pt x="91670" y="367566"/>
                    <a:pt x="99151" y="367566"/>
                  </a:cubicBezTo>
                  <a:cubicBezTo>
                    <a:pt x="99151" y="367566"/>
                    <a:pt x="99151" y="367566"/>
                    <a:pt x="106631" y="372048"/>
                  </a:cubicBezTo>
                  <a:cubicBezTo>
                    <a:pt x="106631" y="372048"/>
                    <a:pt x="106631" y="372048"/>
                    <a:pt x="109623" y="364578"/>
                  </a:cubicBezTo>
                  <a:cubicBezTo>
                    <a:pt x="109623" y="364578"/>
                    <a:pt x="109623" y="364578"/>
                    <a:pt x="105135" y="360095"/>
                  </a:cubicBezTo>
                  <a:cubicBezTo>
                    <a:pt x="105135" y="360095"/>
                    <a:pt x="105135" y="360095"/>
                    <a:pt x="103639" y="360095"/>
                  </a:cubicBezTo>
                  <a:cubicBezTo>
                    <a:pt x="103639" y="360095"/>
                    <a:pt x="103639" y="360095"/>
                    <a:pt x="96158" y="360095"/>
                  </a:cubicBezTo>
                  <a:cubicBezTo>
                    <a:pt x="96158" y="360095"/>
                    <a:pt x="96158" y="360095"/>
                    <a:pt x="91670" y="360095"/>
                  </a:cubicBezTo>
                  <a:cubicBezTo>
                    <a:pt x="91670" y="360095"/>
                    <a:pt x="91670" y="360095"/>
                    <a:pt x="82694" y="354118"/>
                  </a:cubicBezTo>
                  <a:cubicBezTo>
                    <a:pt x="82694" y="354118"/>
                    <a:pt x="82694" y="354118"/>
                    <a:pt x="79702" y="348142"/>
                  </a:cubicBezTo>
                  <a:cubicBezTo>
                    <a:pt x="79702" y="348142"/>
                    <a:pt x="79702" y="348142"/>
                    <a:pt x="76710" y="340671"/>
                  </a:cubicBezTo>
                  <a:cubicBezTo>
                    <a:pt x="76710" y="340671"/>
                    <a:pt x="76710" y="340671"/>
                    <a:pt x="73717" y="333200"/>
                  </a:cubicBezTo>
                  <a:cubicBezTo>
                    <a:pt x="73717" y="333200"/>
                    <a:pt x="73717" y="333200"/>
                    <a:pt x="73717" y="330212"/>
                  </a:cubicBezTo>
                  <a:cubicBezTo>
                    <a:pt x="73717" y="330212"/>
                    <a:pt x="73717" y="330212"/>
                    <a:pt x="76710" y="327223"/>
                  </a:cubicBezTo>
                  <a:cubicBezTo>
                    <a:pt x="76710" y="327223"/>
                    <a:pt x="76710" y="327223"/>
                    <a:pt x="81198" y="319752"/>
                  </a:cubicBezTo>
                  <a:cubicBezTo>
                    <a:pt x="81198" y="319752"/>
                    <a:pt x="81198" y="319752"/>
                    <a:pt x="88678" y="310787"/>
                  </a:cubicBezTo>
                  <a:cubicBezTo>
                    <a:pt x="88678" y="310787"/>
                    <a:pt x="88678" y="310787"/>
                    <a:pt x="97655" y="304811"/>
                  </a:cubicBezTo>
                  <a:cubicBezTo>
                    <a:pt x="97655" y="304811"/>
                    <a:pt x="97655" y="304811"/>
                    <a:pt x="103639" y="297340"/>
                  </a:cubicBezTo>
                  <a:cubicBezTo>
                    <a:pt x="103639" y="297340"/>
                    <a:pt x="103639" y="297340"/>
                    <a:pt x="105135" y="289869"/>
                  </a:cubicBezTo>
                  <a:cubicBezTo>
                    <a:pt x="105135" y="289869"/>
                    <a:pt x="105135" y="289869"/>
                    <a:pt x="112615" y="282398"/>
                  </a:cubicBezTo>
                  <a:cubicBezTo>
                    <a:pt x="112615" y="282398"/>
                    <a:pt x="112615" y="282398"/>
                    <a:pt x="118600" y="280904"/>
                  </a:cubicBezTo>
                  <a:cubicBezTo>
                    <a:pt x="118600" y="280904"/>
                    <a:pt x="118600" y="280904"/>
                    <a:pt x="123088" y="283892"/>
                  </a:cubicBezTo>
                  <a:cubicBezTo>
                    <a:pt x="123088" y="283892"/>
                    <a:pt x="123088" y="283892"/>
                    <a:pt x="127576" y="289869"/>
                  </a:cubicBezTo>
                  <a:cubicBezTo>
                    <a:pt x="127576" y="289869"/>
                    <a:pt x="127576" y="289869"/>
                    <a:pt x="130568" y="289869"/>
                  </a:cubicBezTo>
                  <a:cubicBezTo>
                    <a:pt x="130568" y="289869"/>
                    <a:pt x="130568" y="289869"/>
                    <a:pt x="136552" y="289869"/>
                  </a:cubicBezTo>
                  <a:cubicBezTo>
                    <a:pt x="136552" y="289869"/>
                    <a:pt x="136552" y="289869"/>
                    <a:pt x="139545" y="289869"/>
                  </a:cubicBezTo>
                  <a:cubicBezTo>
                    <a:pt x="139545" y="289869"/>
                    <a:pt x="139545" y="289869"/>
                    <a:pt x="144033" y="283892"/>
                  </a:cubicBezTo>
                  <a:cubicBezTo>
                    <a:pt x="144033" y="283892"/>
                    <a:pt x="144033" y="283892"/>
                    <a:pt x="148521" y="283892"/>
                  </a:cubicBezTo>
                  <a:cubicBezTo>
                    <a:pt x="148521" y="283892"/>
                    <a:pt x="148521" y="283892"/>
                    <a:pt x="150017" y="280904"/>
                  </a:cubicBezTo>
                  <a:cubicBezTo>
                    <a:pt x="150017" y="280904"/>
                    <a:pt x="150017" y="280904"/>
                    <a:pt x="153009" y="276422"/>
                  </a:cubicBezTo>
                  <a:cubicBezTo>
                    <a:pt x="153009" y="276422"/>
                    <a:pt x="153009" y="276422"/>
                    <a:pt x="154505" y="280904"/>
                  </a:cubicBezTo>
                  <a:cubicBezTo>
                    <a:pt x="154505" y="280904"/>
                    <a:pt x="154505" y="280904"/>
                    <a:pt x="158994" y="280904"/>
                  </a:cubicBezTo>
                  <a:cubicBezTo>
                    <a:pt x="158994" y="280904"/>
                    <a:pt x="158994" y="280904"/>
                    <a:pt x="161986" y="280904"/>
                  </a:cubicBezTo>
                  <a:cubicBezTo>
                    <a:pt x="161986" y="280904"/>
                    <a:pt x="161986" y="280904"/>
                    <a:pt x="167970" y="280904"/>
                  </a:cubicBezTo>
                  <a:cubicBezTo>
                    <a:pt x="167970" y="280904"/>
                    <a:pt x="167970" y="280904"/>
                    <a:pt x="172458" y="276422"/>
                  </a:cubicBezTo>
                  <a:cubicBezTo>
                    <a:pt x="172458" y="276422"/>
                    <a:pt x="172458" y="276422"/>
                    <a:pt x="176946" y="276422"/>
                  </a:cubicBezTo>
                  <a:cubicBezTo>
                    <a:pt x="176946" y="276422"/>
                    <a:pt x="176946" y="276422"/>
                    <a:pt x="178442" y="265962"/>
                  </a:cubicBezTo>
                  <a:cubicBezTo>
                    <a:pt x="178442" y="265962"/>
                    <a:pt x="178442" y="265962"/>
                    <a:pt x="175450" y="258491"/>
                  </a:cubicBezTo>
                  <a:cubicBezTo>
                    <a:pt x="175450" y="258491"/>
                    <a:pt x="175450" y="258491"/>
                    <a:pt x="172458" y="246538"/>
                  </a:cubicBezTo>
                  <a:cubicBezTo>
                    <a:pt x="172458" y="246538"/>
                    <a:pt x="172458" y="246538"/>
                    <a:pt x="178442" y="246538"/>
                  </a:cubicBezTo>
                  <a:cubicBezTo>
                    <a:pt x="178442" y="246538"/>
                    <a:pt x="178442" y="246538"/>
                    <a:pt x="184427" y="240561"/>
                  </a:cubicBezTo>
                  <a:cubicBezTo>
                    <a:pt x="184427" y="240561"/>
                    <a:pt x="184427" y="240561"/>
                    <a:pt x="182931" y="231596"/>
                  </a:cubicBezTo>
                  <a:cubicBezTo>
                    <a:pt x="182931" y="231596"/>
                    <a:pt x="182931" y="231596"/>
                    <a:pt x="173954" y="230102"/>
                  </a:cubicBezTo>
                  <a:cubicBezTo>
                    <a:pt x="173954" y="230102"/>
                    <a:pt x="173954" y="230102"/>
                    <a:pt x="169466" y="230102"/>
                  </a:cubicBezTo>
                  <a:cubicBezTo>
                    <a:pt x="169466" y="230102"/>
                    <a:pt x="169466" y="230102"/>
                    <a:pt x="164978" y="231596"/>
                  </a:cubicBezTo>
                  <a:cubicBezTo>
                    <a:pt x="164978" y="231596"/>
                    <a:pt x="164978" y="231596"/>
                    <a:pt x="160490" y="234585"/>
                  </a:cubicBezTo>
                  <a:cubicBezTo>
                    <a:pt x="160490" y="234585"/>
                    <a:pt x="160490" y="234585"/>
                    <a:pt x="157497" y="240561"/>
                  </a:cubicBezTo>
                  <a:cubicBezTo>
                    <a:pt x="157497" y="240561"/>
                    <a:pt x="157497" y="240561"/>
                    <a:pt x="153009" y="240561"/>
                  </a:cubicBezTo>
                  <a:cubicBezTo>
                    <a:pt x="153009" y="240561"/>
                    <a:pt x="153009" y="240561"/>
                    <a:pt x="148521" y="231596"/>
                  </a:cubicBezTo>
                  <a:cubicBezTo>
                    <a:pt x="148521" y="231596"/>
                    <a:pt x="148521" y="231596"/>
                    <a:pt x="136552" y="231596"/>
                  </a:cubicBezTo>
                  <a:cubicBezTo>
                    <a:pt x="136552" y="231596"/>
                    <a:pt x="136552" y="231596"/>
                    <a:pt x="123088" y="231596"/>
                  </a:cubicBezTo>
                  <a:cubicBezTo>
                    <a:pt x="123088" y="231596"/>
                    <a:pt x="123088" y="231596"/>
                    <a:pt x="112615" y="228608"/>
                  </a:cubicBezTo>
                  <a:cubicBezTo>
                    <a:pt x="112615" y="228608"/>
                    <a:pt x="112615" y="228608"/>
                    <a:pt x="102143" y="224125"/>
                  </a:cubicBezTo>
                  <a:cubicBezTo>
                    <a:pt x="102143" y="224125"/>
                    <a:pt x="102143" y="224125"/>
                    <a:pt x="96158" y="216654"/>
                  </a:cubicBezTo>
                  <a:cubicBezTo>
                    <a:pt x="96158" y="216654"/>
                    <a:pt x="96158" y="216654"/>
                    <a:pt x="94662" y="201713"/>
                  </a:cubicBezTo>
                  <a:cubicBezTo>
                    <a:pt x="94662" y="201713"/>
                    <a:pt x="94662" y="201713"/>
                    <a:pt x="102143" y="198724"/>
                  </a:cubicBezTo>
                  <a:cubicBezTo>
                    <a:pt x="102143" y="198724"/>
                    <a:pt x="102143" y="198724"/>
                    <a:pt x="106631" y="195736"/>
                  </a:cubicBezTo>
                  <a:cubicBezTo>
                    <a:pt x="106631" y="195736"/>
                    <a:pt x="106631" y="195736"/>
                    <a:pt x="96158" y="191254"/>
                  </a:cubicBezTo>
                  <a:cubicBezTo>
                    <a:pt x="96158" y="191254"/>
                    <a:pt x="96158" y="191254"/>
                    <a:pt x="90174" y="186771"/>
                  </a:cubicBezTo>
                  <a:cubicBezTo>
                    <a:pt x="90174" y="186771"/>
                    <a:pt x="90174" y="186771"/>
                    <a:pt x="82694" y="180794"/>
                  </a:cubicBezTo>
                  <a:cubicBezTo>
                    <a:pt x="82694" y="180794"/>
                    <a:pt x="82694" y="180794"/>
                    <a:pt x="81198" y="177806"/>
                  </a:cubicBezTo>
                  <a:cubicBezTo>
                    <a:pt x="81198" y="177806"/>
                    <a:pt x="81198" y="177806"/>
                    <a:pt x="87182" y="173324"/>
                  </a:cubicBezTo>
                  <a:cubicBezTo>
                    <a:pt x="87182" y="173324"/>
                    <a:pt x="87182" y="173324"/>
                    <a:pt x="91670" y="173324"/>
                  </a:cubicBezTo>
                  <a:cubicBezTo>
                    <a:pt x="91670" y="173324"/>
                    <a:pt x="91670" y="173324"/>
                    <a:pt x="100647" y="171829"/>
                  </a:cubicBezTo>
                  <a:cubicBezTo>
                    <a:pt x="100647" y="171829"/>
                    <a:pt x="100647" y="171829"/>
                    <a:pt x="112615" y="164359"/>
                  </a:cubicBezTo>
                  <a:cubicBezTo>
                    <a:pt x="112615" y="164359"/>
                    <a:pt x="112615" y="164359"/>
                    <a:pt x="114111" y="167347"/>
                  </a:cubicBezTo>
                  <a:cubicBezTo>
                    <a:pt x="114111" y="167347"/>
                    <a:pt x="114111" y="167347"/>
                    <a:pt x="121592" y="164359"/>
                  </a:cubicBezTo>
                  <a:cubicBezTo>
                    <a:pt x="121592" y="164359"/>
                    <a:pt x="121592" y="164359"/>
                    <a:pt x="121592" y="162864"/>
                  </a:cubicBezTo>
                  <a:cubicBezTo>
                    <a:pt x="121592" y="162864"/>
                    <a:pt x="121592" y="162864"/>
                    <a:pt x="126080" y="161370"/>
                  </a:cubicBezTo>
                  <a:cubicBezTo>
                    <a:pt x="126080" y="161370"/>
                    <a:pt x="126080" y="161370"/>
                    <a:pt x="135056" y="159876"/>
                  </a:cubicBezTo>
                  <a:cubicBezTo>
                    <a:pt x="135056" y="159876"/>
                    <a:pt x="135056" y="159876"/>
                    <a:pt x="145529" y="159876"/>
                  </a:cubicBezTo>
                  <a:cubicBezTo>
                    <a:pt x="145529" y="159876"/>
                    <a:pt x="145529" y="159876"/>
                    <a:pt x="150017" y="162864"/>
                  </a:cubicBezTo>
                  <a:cubicBezTo>
                    <a:pt x="150017" y="162864"/>
                    <a:pt x="150017" y="162864"/>
                    <a:pt x="147025" y="170335"/>
                  </a:cubicBezTo>
                  <a:cubicBezTo>
                    <a:pt x="147025" y="170335"/>
                    <a:pt x="147025" y="170335"/>
                    <a:pt x="147025" y="173324"/>
                  </a:cubicBezTo>
                  <a:cubicBezTo>
                    <a:pt x="147025" y="173324"/>
                    <a:pt x="147025" y="173324"/>
                    <a:pt x="151513" y="176312"/>
                  </a:cubicBezTo>
                  <a:cubicBezTo>
                    <a:pt x="151513" y="176312"/>
                    <a:pt x="151513" y="176312"/>
                    <a:pt x="156001" y="180794"/>
                  </a:cubicBezTo>
                  <a:cubicBezTo>
                    <a:pt x="156001" y="180794"/>
                    <a:pt x="156001" y="180794"/>
                    <a:pt x="164978" y="180794"/>
                  </a:cubicBezTo>
                  <a:cubicBezTo>
                    <a:pt x="164978" y="180794"/>
                    <a:pt x="164978" y="180794"/>
                    <a:pt x="176946" y="183783"/>
                  </a:cubicBezTo>
                  <a:cubicBezTo>
                    <a:pt x="176946" y="183783"/>
                    <a:pt x="176946" y="183783"/>
                    <a:pt x="185923" y="179300"/>
                  </a:cubicBezTo>
                  <a:cubicBezTo>
                    <a:pt x="185923" y="179300"/>
                    <a:pt x="185923" y="179300"/>
                    <a:pt x="191907" y="173324"/>
                  </a:cubicBezTo>
                  <a:cubicBezTo>
                    <a:pt x="191907" y="173324"/>
                    <a:pt x="191907" y="173324"/>
                    <a:pt x="199387" y="168841"/>
                  </a:cubicBezTo>
                  <a:cubicBezTo>
                    <a:pt x="199387" y="168841"/>
                    <a:pt x="193403" y="165853"/>
                    <a:pt x="191907" y="165853"/>
                  </a:cubicBezTo>
                  <a:cubicBezTo>
                    <a:pt x="188915" y="165853"/>
                    <a:pt x="185923" y="162864"/>
                    <a:pt x="185923" y="162864"/>
                  </a:cubicBezTo>
                  <a:cubicBezTo>
                    <a:pt x="185923" y="162864"/>
                    <a:pt x="185923" y="162864"/>
                    <a:pt x="181435" y="159876"/>
                  </a:cubicBezTo>
                  <a:cubicBezTo>
                    <a:pt x="181435" y="159876"/>
                    <a:pt x="181435" y="159876"/>
                    <a:pt x="181435" y="153899"/>
                  </a:cubicBezTo>
                  <a:cubicBezTo>
                    <a:pt x="181435" y="153899"/>
                    <a:pt x="181435" y="153899"/>
                    <a:pt x="179939" y="146428"/>
                  </a:cubicBezTo>
                  <a:cubicBezTo>
                    <a:pt x="179939" y="146428"/>
                    <a:pt x="179939" y="146428"/>
                    <a:pt x="157497" y="140452"/>
                  </a:cubicBezTo>
                  <a:cubicBezTo>
                    <a:pt x="157497" y="140452"/>
                    <a:pt x="157497" y="140452"/>
                    <a:pt x="157497" y="118039"/>
                  </a:cubicBezTo>
                  <a:cubicBezTo>
                    <a:pt x="157497" y="118039"/>
                    <a:pt x="157497" y="118039"/>
                    <a:pt x="147025" y="107580"/>
                  </a:cubicBezTo>
                  <a:cubicBezTo>
                    <a:pt x="147025" y="107580"/>
                    <a:pt x="147025" y="107580"/>
                    <a:pt x="126080" y="85168"/>
                  </a:cubicBezTo>
                  <a:cubicBezTo>
                    <a:pt x="126080" y="85168"/>
                    <a:pt x="126080" y="85168"/>
                    <a:pt x="129072" y="85168"/>
                  </a:cubicBezTo>
                  <a:cubicBezTo>
                    <a:pt x="129072" y="85168"/>
                    <a:pt x="129072" y="85168"/>
                    <a:pt x="129072" y="80685"/>
                  </a:cubicBezTo>
                  <a:cubicBezTo>
                    <a:pt x="129072" y="80685"/>
                    <a:pt x="129072" y="80685"/>
                    <a:pt x="136552" y="80685"/>
                  </a:cubicBezTo>
                  <a:cubicBezTo>
                    <a:pt x="136552" y="80685"/>
                    <a:pt x="136552" y="80685"/>
                    <a:pt x="136552" y="74708"/>
                  </a:cubicBezTo>
                  <a:cubicBezTo>
                    <a:pt x="136552" y="74708"/>
                    <a:pt x="136552" y="74708"/>
                    <a:pt x="138048" y="67238"/>
                  </a:cubicBezTo>
                  <a:cubicBezTo>
                    <a:pt x="138048" y="67238"/>
                    <a:pt x="138048" y="67238"/>
                    <a:pt x="142537" y="67238"/>
                  </a:cubicBezTo>
                  <a:cubicBezTo>
                    <a:pt x="142537" y="67238"/>
                    <a:pt x="142537" y="67238"/>
                    <a:pt x="147025" y="70226"/>
                  </a:cubicBezTo>
                  <a:cubicBezTo>
                    <a:pt x="147025" y="70226"/>
                    <a:pt x="147025" y="70226"/>
                    <a:pt x="154505" y="70226"/>
                  </a:cubicBezTo>
                  <a:cubicBezTo>
                    <a:pt x="154505" y="70226"/>
                    <a:pt x="154505" y="70226"/>
                    <a:pt x="157497" y="70226"/>
                  </a:cubicBezTo>
                  <a:cubicBezTo>
                    <a:pt x="157497" y="70226"/>
                    <a:pt x="157497" y="70226"/>
                    <a:pt x="164978" y="70226"/>
                  </a:cubicBezTo>
                  <a:cubicBezTo>
                    <a:pt x="164978" y="70226"/>
                    <a:pt x="164978" y="70226"/>
                    <a:pt x="178442" y="65743"/>
                  </a:cubicBezTo>
                  <a:cubicBezTo>
                    <a:pt x="178442" y="65743"/>
                    <a:pt x="178442" y="65743"/>
                    <a:pt x="182931" y="61261"/>
                  </a:cubicBezTo>
                  <a:cubicBezTo>
                    <a:pt x="182931" y="61261"/>
                    <a:pt x="182931" y="61261"/>
                    <a:pt x="187419" y="53790"/>
                  </a:cubicBezTo>
                  <a:cubicBezTo>
                    <a:pt x="187419" y="53790"/>
                    <a:pt x="187419" y="53790"/>
                    <a:pt x="187419" y="41837"/>
                  </a:cubicBezTo>
                  <a:cubicBezTo>
                    <a:pt x="187419" y="41837"/>
                    <a:pt x="187419" y="41837"/>
                    <a:pt x="191907" y="41837"/>
                  </a:cubicBezTo>
                  <a:cubicBezTo>
                    <a:pt x="191907" y="41837"/>
                    <a:pt x="191907" y="41837"/>
                    <a:pt x="196395" y="37354"/>
                  </a:cubicBezTo>
                  <a:cubicBezTo>
                    <a:pt x="196395" y="37354"/>
                    <a:pt x="196395" y="37354"/>
                    <a:pt x="205372" y="29883"/>
                  </a:cubicBezTo>
                  <a:cubicBezTo>
                    <a:pt x="205372" y="29883"/>
                    <a:pt x="205372" y="29883"/>
                    <a:pt x="221829" y="26895"/>
                  </a:cubicBezTo>
                  <a:cubicBezTo>
                    <a:pt x="221829" y="26895"/>
                    <a:pt x="221829" y="26895"/>
                    <a:pt x="227813" y="19424"/>
                  </a:cubicBezTo>
                  <a:cubicBezTo>
                    <a:pt x="227813" y="19424"/>
                    <a:pt x="227813" y="19424"/>
                    <a:pt x="233797" y="16436"/>
                  </a:cubicBezTo>
                  <a:cubicBezTo>
                    <a:pt x="233797" y="16436"/>
                    <a:pt x="233797" y="16436"/>
                    <a:pt x="238285" y="11953"/>
                  </a:cubicBezTo>
                  <a:cubicBezTo>
                    <a:pt x="238285" y="11953"/>
                    <a:pt x="238285" y="11953"/>
                    <a:pt x="262223" y="13447"/>
                  </a:cubicBezTo>
                  <a:cubicBezTo>
                    <a:pt x="262223" y="13447"/>
                    <a:pt x="262223" y="13447"/>
                    <a:pt x="265215" y="5977"/>
                  </a:cubicBezTo>
                  <a:cubicBezTo>
                    <a:pt x="265215" y="5977"/>
                    <a:pt x="265215" y="5977"/>
                    <a:pt x="277183" y="0"/>
                  </a:cubicBezTo>
                  <a:close/>
                </a:path>
              </a:pathLst>
            </a:custGeom>
            <a:grpFill/>
            <a:ln w="6350" cap="flat">
              <a:solidFill>
                <a:schemeClr val="bg1"/>
              </a:solidFill>
              <a:prstDash val="solid"/>
              <a:miter lim="800000"/>
              <a:headEnd/>
              <a:tailEnd/>
            </a:ln>
          </p:spPr>
          <p:txBody>
            <a:bodyPr/>
            <a:lstStyle/>
            <a:p>
              <a:pPr defTabSz="1828272">
                <a:defRPr/>
              </a:pPr>
              <a:endParaRPr lang="en-US"/>
            </a:p>
          </p:txBody>
        </p:sp>
        <p:sp>
          <p:nvSpPr>
            <p:cNvPr id="62" name="Freeform 72"/>
            <p:cNvSpPr>
              <a:spLocks/>
            </p:cNvSpPr>
            <p:nvPr/>
          </p:nvSpPr>
          <p:spPr bwMode="auto">
            <a:xfrm>
              <a:off x="5957637" y="3282926"/>
              <a:ext cx="448593" cy="285010"/>
            </a:xfrm>
            <a:custGeom>
              <a:avLst/>
              <a:gdLst>
                <a:gd name="connsiteX0" fmla="*/ 373837 w 470138"/>
                <a:gd name="connsiteY0" fmla="*/ 178512 h 298698"/>
                <a:gd name="connsiteX1" fmla="*/ 376847 w 470138"/>
                <a:gd name="connsiteY1" fmla="*/ 178512 h 298698"/>
                <a:gd name="connsiteX2" fmla="*/ 382865 w 470138"/>
                <a:gd name="connsiteY2" fmla="*/ 178512 h 298698"/>
                <a:gd name="connsiteX3" fmla="*/ 391894 w 470138"/>
                <a:gd name="connsiteY3" fmla="*/ 184447 h 298698"/>
                <a:gd name="connsiteX4" fmla="*/ 399417 w 470138"/>
                <a:gd name="connsiteY4" fmla="*/ 191866 h 298698"/>
                <a:gd name="connsiteX5" fmla="*/ 405436 w 470138"/>
                <a:gd name="connsiteY5" fmla="*/ 193350 h 298698"/>
                <a:gd name="connsiteX6" fmla="*/ 409950 w 470138"/>
                <a:gd name="connsiteY6" fmla="*/ 193350 h 298698"/>
                <a:gd name="connsiteX7" fmla="*/ 417474 w 470138"/>
                <a:gd name="connsiteY7" fmla="*/ 193350 h 298698"/>
                <a:gd name="connsiteX8" fmla="*/ 432521 w 470138"/>
                <a:gd name="connsiteY8" fmla="*/ 199285 h 298698"/>
                <a:gd name="connsiteX9" fmla="*/ 441549 w 470138"/>
                <a:gd name="connsiteY9" fmla="*/ 206704 h 298698"/>
                <a:gd name="connsiteX10" fmla="*/ 441549 w 470138"/>
                <a:gd name="connsiteY10" fmla="*/ 212639 h 298698"/>
                <a:gd name="connsiteX11" fmla="*/ 444558 w 470138"/>
                <a:gd name="connsiteY11" fmla="*/ 225993 h 298698"/>
                <a:gd name="connsiteX12" fmla="*/ 449072 w 470138"/>
                <a:gd name="connsiteY12" fmla="*/ 225993 h 298698"/>
                <a:gd name="connsiteX13" fmla="*/ 452082 w 470138"/>
                <a:gd name="connsiteY13" fmla="*/ 225993 h 298698"/>
                <a:gd name="connsiteX14" fmla="*/ 452082 w 470138"/>
                <a:gd name="connsiteY14" fmla="*/ 234896 h 298698"/>
                <a:gd name="connsiteX15" fmla="*/ 456596 w 470138"/>
                <a:gd name="connsiteY15" fmla="*/ 234896 h 298698"/>
                <a:gd name="connsiteX16" fmla="*/ 462615 w 470138"/>
                <a:gd name="connsiteY16" fmla="*/ 240831 h 298698"/>
                <a:gd name="connsiteX17" fmla="*/ 470138 w 470138"/>
                <a:gd name="connsiteY17" fmla="*/ 240831 h 298698"/>
                <a:gd name="connsiteX18" fmla="*/ 462615 w 470138"/>
                <a:gd name="connsiteY18" fmla="*/ 251217 h 298698"/>
                <a:gd name="connsiteX19" fmla="*/ 456596 w 470138"/>
                <a:gd name="connsiteY19" fmla="*/ 254185 h 298698"/>
                <a:gd name="connsiteX20" fmla="*/ 449072 w 470138"/>
                <a:gd name="connsiteY20" fmla="*/ 267539 h 298698"/>
                <a:gd name="connsiteX21" fmla="*/ 440044 w 470138"/>
                <a:gd name="connsiteY21" fmla="*/ 270506 h 298698"/>
                <a:gd name="connsiteX22" fmla="*/ 421988 w 470138"/>
                <a:gd name="connsiteY22" fmla="*/ 270506 h 298698"/>
                <a:gd name="connsiteX23" fmla="*/ 418978 w 470138"/>
                <a:gd name="connsiteY23" fmla="*/ 274958 h 298698"/>
                <a:gd name="connsiteX24" fmla="*/ 406941 w 470138"/>
                <a:gd name="connsiteY24" fmla="*/ 274958 h 298698"/>
                <a:gd name="connsiteX25" fmla="*/ 403931 w 470138"/>
                <a:gd name="connsiteY25" fmla="*/ 285344 h 298698"/>
                <a:gd name="connsiteX26" fmla="*/ 402427 w 470138"/>
                <a:gd name="connsiteY26" fmla="*/ 292763 h 298698"/>
                <a:gd name="connsiteX27" fmla="*/ 399417 w 470138"/>
                <a:gd name="connsiteY27" fmla="*/ 295731 h 298698"/>
                <a:gd name="connsiteX28" fmla="*/ 396408 w 470138"/>
                <a:gd name="connsiteY28" fmla="*/ 298698 h 298698"/>
                <a:gd name="connsiteX29" fmla="*/ 391894 w 470138"/>
                <a:gd name="connsiteY29" fmla="*/ 298698 h 298698"/>
                <a:gd name="connsiteX30" fmla="*/ 387380 w 470138"/>
                <a:gd name="connsiteY30" fmla="*/ 291279 h 298698"/>
                <a:gd name="connsiteX31" fmla="*/ 376847 w 470138"/>
                <a:gd name="connsiteY31" fmla="*/ 286828 h 298698"/>
                <a:gd name="connsiteX32" fmla="*/ 370828 w 470138"/>
                <a:gd name="connsiteY32" fmla="*/ 280893 h 298698"/>
                <a:gd name="connsiteX33" fmla="*/ 370828 w 470138"/>
                <a:gd name="connsiteY33" fmla="*/ 277925 h 298698"/>
                <a:gd name="connsiteX34" fmla="*/ 370828 w 470138"/>
                <a:gd name="connsiteY34" fmla="*/ 273474 h 298698"/>
                <a:gd name="connsiteX35" fmla="*/ 370828 w 470138"/>
                <a:gd name="connsiteY35" fmla="*/ 267539 h 298698"/>
                <a:gd name="connsiteX36" fmla="*/ 370828 w 470138"/>
                <a:gd name="connsiteY36" fmla="*/ 264571 h 298698"/>
                <a:gd name="connsiteX37" fmla="*/ 370828 w 470138"/>
                <a:gd name="connsiteY37" fmla="*/ 252701 h 298698"/>
                <a:gd name="connsiteX38" fmla="*/ 370828 w 470138"/>
                <a:gd name="connsiteY38" fmla="*/ 249733 h 298698"/>
                <a:gd name="connsiteX39" fmla="*/ 370828 w 470138"/>
                <a:gd name="connsiteY39" fmla="*/ 242315 h 298698"/>
                <a:gd name="connsiteX40" fmla="*/ 363304 w 470138"/>
                <a:gd name="connsiteY40" fmla="*/ 231928 h 298698"/>
                <a:gd name="connsiteX41" fmla="*/ 358790 w 470138"/>
                <a:gd name="connsiteY41" fmla="*/ 227477 h 298698"/>
                <a:gd name="connsiteX42" fmla="*/ 358790 w 470138"/>
                <a:gd name="connsiteY42" fmla="*/ 223025 h 298698"/>
                <a:gd name="connsiteX43" fmla="*/ 358790 w 470138"/>
                <a:gd name="connsiteY43" fmla="*/ 220058 h 298698"/>
                <a:gd name="connsiteX44" fmla="*/ 363304 w 470138"/>
                <a:gd name="connsiteY44" fmla="*/ 214123 h 298698"/>
                <a:gd name="connsiteX45" fmla="*/ 370828 w 470138"/>
                <a:gd name="connsiteY45" fmla="*/ 212639 h 298698"/>
                <a:gd name="connsiteX46" fmla="*/ 376847 w 470138"/>
                <a:gd name="connsiteY46" fmla="*/ 206704 h 298698"/>
                <a:gd name="connsiteX47" fmla="*/ 376847 w 470138"/>
                <a:gd name="connsiteY47" fmla="*/ 199285 h 298698"/>
                <a:gd name="connsiteX48" fmla="*/ 373837 w 470138"/>
                <a:gd name="connsiteY48" fmla="*/ 185931 h 298698"/>
                <a:gd name="connsiteX49" fmla="*/ 373837 w 470138"/>
                <a:gd name="connsiteY49" fmla="*/ 182963 h 298698"/>
                <a:gd name="connsiteX50" fmla="*/ 373837 w 470138"/>
                <a:gd name="connsiteY50" fmla="*/ 178512 h 298698"/>
                <a:gd name="connsiteX51" fmla="*/ 275720 w 470138"/>
                <a:gd name="connsiteY51" fmla="*/ 116651 h 298698"/>
                <a:gd name="connsiteX52" fmla="*/ 281022 w 470138"/>
                <a:gd name="connsiteY52" fmla="*/ 116651 h 298698"/>
                <a:gd name="connsiteX53" fmla="*/ 284556 w 470138"/>
                <a:gd name="connsiteY53" fmla="*/ 116651 h 298698"/>
                <a:gd name="connsiteX54" fmla="*/ 288091 w 470138"/>
                <a:gd name="connsiteY54" fmla="*/ 120186 h 298698"/>
                <a:gd name="connsiteX55" fmla="*/ 291626 w 470138"/>
                <a:gd name="connsiteY55" fmla="*/ 125488 h 298698"/>
                <a:gd name="connsiteX56" fmla="*/ 291626 w 470138"/>
                <a:gd name="connsiteY56" fmla="*/ 130790 h 298698"/>
                <a:gd name="connsiteX57" fmla="*/ 284556 w 470138"/>
                <a:gd name="connsiteY57" fmla="*/ 134325 h 298698"/>
                <a:gd name="connsiteX58" fmla="*/ 281022 w 470138"/>
                <a:gd name="connsiteY58" fmla="*/ 130790 h 298698"/>
                <a:gd name="connsiteX59" fmla="*/ 281022 w 470138"/>
                <a:gd name="connsiteY59" fmla="*/ 125488 h 298698"/>
                <a:gd name="connsiteX60" fmla="*/ 275720 w 470138"/>
                <a:gd name="connsiteY60" fmla="*/ 121953 h 298698"/>
                <a:gd name="connsiteX61" fmla="*/ 275720 w 470138"/>
                <a:gd name="connsiteY61" fmla="*/ 120186 h 298698"/>
                <a:gd name="connsiteX62" fmla="*/ 309302 w 470138"/>
                <a:gd name="connsiteY62" fmla="*/ 107814 h 298698"/>
                <a:gd name="connsiteX63" fmla="*/ 314604 w 470138"/>
                <a:gd name="connsiteY63" fmla="*/ 107814 h 298698"/>
                <a:gd name="connsiteX64" fmla="*/ 319906 w 470138"/>
                <a:gd name="connsiteY64" fmla="*/ 113116 h 298698"/>
                <a:gd name="connsiteX65" fmla="*/ 323441 w 470138"/>
                <a:gd name="connsiteY65" fmla="*/ 116651 h 298698"/>
                <a:gd name="connsiteX66" fmla="*/ 330511 w 470138"/>
                <a:gd name="connsiteY66" fmla="*/ 120186 h 298698"/>
                <a:gd name="connsiteX67" fmla="*/ 330511 w 470138"/>
                <a:gd name="connsiteY67" fmla="*/ 116651 h 298698"/>
                <a:gd name="connsiteX68" fmla="*/ 339348 w 470138"/>
                <a:gd name="connsiteY68" fmla="*/ 116651 h 298698"/>
                <a:gd name="connsiteX69" fmla="*/ 344650 w 470138"/>
                <a:gd name="connsiteY69" fmla="*/ 116651 h 298698"/>
                <a:gd name="connsiteX70" fmla="*/ 351720 w 470138"/>
                <a:gd name="connsiteY70" fmla="*/ 121954 h 298698"/>
                <a:gd name="connsiteX71" fmla="*/ 364092 w 470138"/>
                <a:gd name="connsiteY71" fmla="*/ 130791 h 298698"/>
                <a:gd name="connsiteX72" fmla="*/ 364092 w 470138"/>
                <a:gd name="connsiteY72" fmla="*/ 139628 h 298698"/>
                <a:gd name="connsiteX73" fmla="*/ 358789 w 470138"/>
                <a:gd name="connsiteY73" fmla="*/ 144930 h 298698"/>
                <a:gd name="connsiteX74" fmla="*/ 353487 w 470138"/>
                <a:gd name="connsiteY74" fmla="*/ 144930 h 298698"/>
                <a:gd name="connsiteX75" fmla="*/ 348185 w 470138"/>
                <a:gd name="connsiteY75" fmla="*/ 144930 h 298698"/>
                <a:gd name="connsiteX76" fmla="*/ 348185 w 470138"/>
                <a:gd name="connsiteY76" fmla="*/ 146698 h 298698"/>
                <a:gd name="connsiteX77" fmla="*/ 335813 w 470138"/>
                <a:gd name="connsiteY77" fmla="*/ 146698 h 298698"/>
                <a:gd name="connsiteX78" fmla="*/ 330511 w 470138"/>
                <a:gd name="connsiteY78" fmla="*/ 146698 h 298698"/>
                <a:gd name="connsiteX79" fmla="*/ 328743 w 470138"/>
                <a:gd name="connsiteY79" fmla="*/ 146698 h 298698"/>
                <a:gd name="connsiteX80" fmla="*/ 325209 w 470138"/>
                <a:gd name="connsiteY80" fmla="*/ 141396 h 298698"/>
                <a:gd name="connsiteX81" fmla="*/ 323441 w 470138"/>
                <a:gd name="connsiteY81" fmla="*/ 134326 h 298698"/>
                <a:gd name="connsiteX82" fmla="*/ 325209 w 470138"/>
                <a:gd name="connsiteY82" fmla="*/ 127256 h 298698"/>
                <a:gd name="connsiteX83" fmla="*/ 316371 w 470138"/>
                <a:gd name="connsiteY83" fmla="*/ 127256 h 298698"/>
                <a:gd name="connsiteX84" fmla="*/ 309302 w 470138"/>
                <a:gd name="connsiteY84" fmla="*/ 125488 h 298698"/>
                <a:gd name="connsiteX85" fmla="*/ 309302 w 470138"/>
                <a:gd name="connsiteY85" fmla="*/ 120186 h 298698"/>
                <a:gd name="connsiteX86" fmla="*/ 309302 w 470138"/>
                <a:gd name="connsiteY86" fmla="*/ 116651 h 298698"/>
                <a:gd name="connsiteX87" fmla="*/ 309302 w 470138"/>
                <a:gd name="connsiteY87" fmla="*/ 111349 h 298698"/>
                <a:gd name="connsiteX88" fmla="*/ 258045 w 470138"/>
                <a:gd name="connsiteY88" fmla="*/ 93675 h 298698"/>
                <a:gd name="connsiteX89" fmla="*/ 261580 w 470138"/>
                <a:gd name="connsiteY89" fmla="*/ 93675 h 298698"/>
                <a:gd name="connsiteX90" fmla="*/ 272184 w 470138"/>
                <a:gd name="connsiteY90" fmla="*/ 93675 h 298698"/>
                <a:gd name="connsiteX91" fmla="*/ 281021 w 470138"/>
                <a:gd name="connsiteY91" fmla="*/ 93675 h 298698"/>
                <a:gd name="connsiteX92" fmla="*/ 282788 w 470138"/>
                <a:gd name="connsiteY92" fmla="*/ 100745 h 298698"/>
                <a:gd name="connsiteX93" fmla="*/ 302230 w 470138"/>
                <a:gd name="connsiteY93" fmla="*/ 100745 h 298698"/>
                <a:gd name="connsiteX94" fmla="*/ 293393 w 470138"/>
                <a:gd name="connsiteY94" fmla="*/ 106047 h 298698"/>
                <a:gd name="connsiteX95" fmla="*/ 291625 w 470138"/>
                <a:gd name="connsiteY95" fmla="*/ 107815 h 298698"/>
                <a:gd name="connsiteX96" fmla="*/ 291625 w 470138"/>
                <a:gd name="connsiteY96" fmla="*/ 104280 h 298698"/>
                <a:gd name="connsiteX97" fmla="*/ 286323 w 470138"/>
                <a:gd name="connsiteY97" fmla="*/ 104280 h 298698"/>
                <a:gd name="connsiteX98" fmla="*/ 282788 w 470138"/>
                <a:gd name="connsiteY98" fmla="*/ 104280 h 298698"/>
                <a:gd name="connsiteX99" fmla="*/ 277486 w 470138"/>
                <a:gd name="connsiteY99" fmla="*/ 104280 h 298698"/>
                <a:gd name="connsiteX100" fmla="*/ 273951 w 470138"/>
                <a:gd name="connsiteY100" fmla="*/ 104280 h 298698"/>
                <a:gd name="connsiteX101" fmla="*/ 270417 w 470138"/>
                <a:gd name="connsiteY101" fmla="*/ 104280 h 298698"/>
                <a:gd name="connsiteX102" fmla="*/ 265114 w 470138"/>
                <a:gd name="connsiteY102" fmla="*/ 104280 h 298698"/>
                <a:gd name="connsiteX103" fmla="*/ 258045 w 470138"/>
                <a:gd name="connsiteY103" fmla="*/ 102512 h 298698"/>
                <a:gd name="connsiteX104" fmla="*/ 258045 w 470138"/>
                <a:gd name="connsiteY104" fmla="*/ 100745 h 298698"/>
                <a:gd name="connsiteX105" fmla="*/ 258045 w 470138"/>
                <a:gd name="connsiteY105" fmla="*/ 97210 h 298698"/>
                <a:gd name="connsiteX106" fmla="*/ 187348 w 470138"/>
                <a:gd name="connsiteY106" fmla="*/ 51256 h 298698"/>
                <a:gd name="connsiteX107" fmla="*/ 194417 w 470138"/>
                <a:gd name="connsiteY107" fmla="*/ 51256 h 298698"/>
                <a:gd name="connsiteX108" fmla="*/ 197952 w 470138"/>
                <a:gd name="connsiteY108" fmla="*/ 51256 h 298698"/>
                <a:gd name="connsiteX109" fmla="*/ 201487 w 470138"/>
                <a:gd name="connsiteY109" fmla="*/ 53023 h 298698"/>
                <a:gd name="connsiteX110" fmla="*/ 203254 w 470138"/>
                <a:gd name="connsiteY110" fmla="*/ 56558 h 298698"/>
                <a:gd name="connsiteX111" fmla="*/ 208557 w 470138"/>
                <a:gd name="connsiteY111" fmla="*/ 65395 h 298698"/>
                <a:gd name="connsiteX112" fmla="*/ 213859 w 470138"/>
                <a:gd name="connsiteY112" fmla="*/ 65395 h 298698"/>
                <a:gd name="connsiteX113" fmla="*/ 217394 w 470138"/>
                <a:gd name="connsiteY113" fmla="*/ 74233 h 298698"/>
                <a:gd name="connsiteX114" fmla="*/ 217394 w 470138"/>
                <a:gd name="connsiteY114" fmla="*/ 81303 h 298698"/>
                <a:gd name="connsiteX115" fmla="*/ 217394 w 470138"/>
                <a:gd name="connsiteY115" fmla="*/ 86605 h 298698"/>
                <a:gd name="connsiteX116" fmla="*/ 212092 w 470138"/>
                <a:gd name="connsiteY116" fmla="*/ 86605 h 298698"/>
                <a:gd name="connsiteX117" fmla="*/ 206789 w 470138"/>
                <a:gd name="connsiteY117" fmla="*/ 81303 h 298698"/>
                <a:gd name="connsiteX118" fmla="*/ 203254 w 470138"/>
                <a:gd name="connsiteY118" fmla="*/ 77768 h 298698"/>
                <a:gd name="connsiteX119" fmla="*/ 194417 w 470138"/>
                <a:gd name="connsiteY119" fmla="*/ 81303 h 298698"/>
                <a:gd name="connsiteX120" fmla="*/ 187348 w 470138"/>
                <a:gd name="connsiteY120" fmla="*/ 83070 h 298698"/>
                <a:gd name="connsiteX121" fmla="*/ 182046 w 470138"/>
                <a:gd name="connsiteY121" fmla="*/ 79535 h 298698"/>
                <a:gd name="connsiteX122" fmla="*/ 178511 w 470138"/>
                <a:gd name="connsiteY122" fmla="*/ 74233 h 298698"/>
                <a:gd name="connsiteX123" fmla="*/ 169674 w 470138"/>
                <a:gd name="connsiteY123" fmla="*/ 68930 h 298698"/>
                <a:gd name="connsiteX124" fmla="*/ 169674 w 470138"/>
                <a:gd name="connsiteY124" fmla="*/ 63628 h 298698"/>
                <a:gd name="connsiteX125" fmla="*/ 169674 w 470138"/>
                <a:gd name="connsiteY125" fmla="*/ 56558 h 298698"/>
                <a:gd name="connsiteX126" fmla="*/ 174976 w 470138"/>
                <a:gd name="connsiteY126" fmla="*/ 56558 h 298698"/>
                <a:gd name="connsiteX127" fmla="*/ 180278 w 470138"/>
                <a:gd name="connsiteY127" fmla="*/ 56558 h 298698"/>
                <a:gd name="connsiteX128" fmla="*/ 180278 w 470138"/>
                <a:gd name="connsiteY128" fmla="*/ 53023 h 298698"/>
                <a:gd name="connsiteX129" fmla="*/ 12372 w 470138"/>
                <a:gd name="connsiteY129" fmla="*/ 15908 h 298698"/>
                <a:gd name="connsiteX130" fmla="*/ 12372 w 470138"/>
                <a:gd name="connsiteY130" fmla="*/ 21210 h 298698"/>
                <a:gd name="connsiteX131" fmla="*/ 12372 w 470138"/>
                <a:gd name="connsiteY131" fmla="*/ 24745 h 298698"/>
                <a:gd name="connsiteX132" fmla="*/ 8837 w 470138"/>
                <a:gd name="connsiteY132" fmla="*/ 28280 h 298698"/>
                <a:gd name="connsiteX133" fmla="*/ 7069 w 470138"/>
                <a:gd name="connsiteY133" fmla="*/ 31815 h 298698"/>
                <a:gd name="connsiteX134" fmla="*/ 7069 w 470138"/>
                <a:gd name="connsiteY134" fmla="*/ 38885 h 298698"/>
                <a:gd name="connsiteX135" fmla="*/ 0 w 470138"/>
                <a:gd name="connsiteY135" fmla="*/ 35350 h 298698"/>
                <a:gd name="connsiteX136" fmla="*/ 0 w 470138"/>
                <a:gd name="connsiteY136" fmla="*/ 31815 h 298698"/>
                <a:gd name="connsiteX137" fmla="*/ 0 w 470138"/>
                <a:gd name="connsiteY137" fmla="*/ 28280 h 298698"/>
                <a:gd name="connsiteX138" fmla="*/ 7069 w 470138"/>
                <a:gd name="connsiteY138" fmla="*/ 21210 h 298698"/>
                <a:gd name="connsiteX139" fmla="*/ 58325 w 470138"/>
                <a:gd name="connsiteY139" fmla="*/ 0 h 298698"/>
                <a:gd name="connsiteX140" fmla="*/ 63627 w 470138"/>
                <a:gd name="connsiteY140" fmla="*/ 0 h 298698"/>
                <a:gd name="connsiteX141" fmla="*/ 77767 w 470138"/>
                <a:gd name="connsiteY141" fmla="*/ 0 h 298698"/>
                <a:gd name="connsiteX142" fmla="*/ 83069 w 470138"/>
                <a:gd name="connsiteY142" fmla="*/ 0 h 298698"/>
                <a:gd name="connsiteX143" fmla="*/ 88372 w 470138"/>
                <a:gd name="connsiteY143" fmla="*/ 8837 h 298698"/>
                <a:gd name="connsiteX144" fmla="*/ 88372 w 470138"/>
                <a:gd name="connsiteY144" fmla="*/ 10604 h 298698"/>
                <a:gd name="connsiteX145" fmla="*/ 88372 w 470138"/>
                <a:gd name="connsiteY145" fmla="*/ 15907 h 298698"/>
                <a:gd name="connsiteX146" fmla="*/ 86604 w 470138"/>
                <a:gd name="connsiteY146" fmla="*/ 21209 h 298698"/>
                <a:gd name="connsiteX147" fmla="*/ 86604 w 470138"/>
                <a:gd name="connsiteY147" fmla="*/ 22977 h 298698"/>
                <a:gd name="connsiteX148" fmla="*/ 81302 w 470138"/>
                <a:gd name="connsiteY148" fmla="*/ 28279 h 298698"/>
                <a:gd name="connsiteX149" fmla="*/ 77767 w 470138"/>
                <a:gd name="connsiteY149" fmla="*/ 28279 h 298698"/>
                <a:gd name="connsiteX150" fmla="*/ 72465 w 470138"/>
                <a:gd name="connsiteY150" fmla="*/ 28279 h 298698"/>
                <a:gd name="connsiteX151" fmla="*/ 68930 w 470138"/>
                <a:gd name="connsiteY151" fmla="*/ 28279 h 298698"/>
                <a:gd name="connsiteX152" fmla="*/ 60092 w 470138"/>
                <a:gd name="connsiteY152" fmla="*/ 22977 h 298698"/>
                <a:gd name="connsiteX153" fmla="*/ 58325 w 470138"/>
                <a:gd name="connsiteY153" fmla="*/ 22977 h 298698"/>
                <a:gd name="connsiteX154" fmla="*/ 49488 w 470138"/>
                <a:gd name="connsiteY154" fmla="*/ 15907 h 298698"/>
                <a:gd name="connsiteX155" fmla="*/ 49488 w 470138"/>
                <a:gd name="connsiteY155" fmla="*/ 7070 h 298698"/>
                <a:gd name="connsiteX156" fmla="*/ 49488 w 470138"/>
                <a:gd name="connsiteY156" fmla="*/ 3535 h 29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70138" h="298698">
                  <a:moveTo>
                    <a:pt x="373837" y="178512"/>
                  </a:moveTo>
                  <a:cubicBezTo>
                    <a:pt x="376847" y="178512"/>
                    <a:pt x="376847" y="178512"/>
                    <a:pt x="376847" y="178512"/>
                  </a:cubicBezTo>
                  <a:cubicBezTo>
                    <a:pt x="382865" y="178512"/>
                    <a:pt x="382865" y="178512"/>
                    <a:pt x="382865" y="178512"/>
                  </a:cubicBezTo>
                  <a:cubicBezTo>
                    <a:pt x="391894" y="184447"/>
                    <a:pt x="391894" y="184447"/>
                    <a:pt x="391894" y="184447"/>
                  </a:cubicBezTo>
                  <a:cubicBezTo>
                    <a:pt x="399417" y="191866"/>
                    <a:pt x="399417" y="191866"/>
                    <a:pt x="399417" y="191866"/>
                  </a:cubicBezTo>
                  <a:cubicBezTo>
                    <a:pt x="399417" y="191866"/>
                    <a:pt x="403931" y="193350"/>
                    <a:pt x="405436" y="193350"/>
                  </a:cubicBezTo>
                  <a:cubicBezTo>
                    <a:pt x="406941" y="193350"/>
                    <a:pt x="408445" y="193350"/>
                    <a:pt x="409950" y="193350"/>
                  </a:cubicBezTo>
                  <a:cubicBezTo>
                    <a:pt x="411455" y="193350"/>
                    <a:pt x="417474" y="193350"/>
                    <a:pt x="417474" y="193350"/>
                  </a:cubicBezTo>
                  <a:cubicBezTo>
                    <a:pt x="432521" y="199285"/>
                    <a:pt x="432521" y="199285"/>
                    <a:pt x="432521" y="199285"/>
                  </a:cubicBezTo>
                  <a:cubicBezTo>
                    <a:pt x="441549" y="206704"/>
                    <a:pt x="441549" y="206704"/>
                    <a:pt x="441549" y="206704"/>
                  </a:cubicBezTo>
                  <a:cubicBezTo>
                    <a:pt x="441549" y="212639"/>
                    <a:pt x="441549" y="212639"/>
                    <a:pt x="441549" y="212639"/>
                  </a:cubicBezTo>
                  <a:cubicBezTo>
                    <a:pt x="444558" y="225993"/>
                    <a:pt x="444558" y="225993"/>
                    <a:pt x="444558" y="225993"/>
                  </a:cubicBezTo>
                  <a:cubicBezTo>
                    <a:pt x="449072" y="225993"/>
                    <a:pt x="449072" y="225993"/>
                    <a:pt x="449072" y="225993"/>
                  </a:cubicBezTo>
                  <a:cubicBezTo>
                    <a:pt x="452082" y="225993"/>
                    <a:pt x="452082" y="225993"/>
                    <a:pt x="452082" y="225993"/>
                  </a:cubicBezTo>
                  <a:cubicBezTo>
                    <a:pt x="452082" y="234896"/>
                    <a:pt x="452082" y="234896"/>
                    <a:pt x="452082" y="234896"/>
                  </a:cubicBezTo>
                  <a:cubicBezTo>
                    <a:pt x="456596" y="234896"/>
                    <a:pt x="456596" y="234896"/>
                    <a:pt x="456596" y="234896"/>
                  </a:cubicBezTo>
                  <a:cubicBezTo>
                    <a:pt x="462615" y="240831"/>
                    <a:pt x="462615" y="240831"/>
                    <a:pt x="462615" y="240831"/>
                  </a:cubicBezTo>
                  <a:cubicBezTo>
                    <a:pt x="470138" y="240831"/>
                    <a:pt x="470138" y="240831"/>
                    <a:pt x="470138" y="240831"/>
                  </a:cubicBezTo>
                  <a:cubicBezTo>
                    <a:pt x="462615" y="251217"/>
                    <a:pt x="462615" y="251217"/>
                    <a:pt x="462615" y="251217"/>
                  </a:cubicBezTo>
                  <a:cubicBezTo>
                    <a:pt x="456596" y="254185"/>
                    <a:pt x="456596" y="254185"/>
                    <a:pt x="456596" y="254185"/>
                  </a:cubicBezTo>
                  <a:cubicBezTo>
                    <a:pt x="449072" y="267539"/>
                    <a:pt x="449072" y="267539"/>
                    <a:pt x="449072" y="267539"/>
                  </a:cubicBezTo>
                  <a:cubicBezTo>
                    <a:pt x="440044" y="270506"/>
                    <a:pt x="440044" y="270506"/>
                    <a:pt x="440044" y="270506"/>
                  </a:cubicBezTo>
                  <a:cubicBezTo>
                    <a:pt x="421988" y="270506"/>
                    <a:pt x="421988" y="270506"/>
                    <a:pt x="421988" y="270506"/>
                  </a:cubicBezTo>
                  <a:cubicBezTo>
                    <a:pt x="418978" y="274958"/>
                    <a:pt x="418978" y="274958"/>
                    <a:pt x="418978" y="274958"/>
                  </a:cubicBezTo>
                  <a:cubicBezTo>
                    <a:pt x="406941" y="274958"/>
                    <a:pt x="406941" y="274958"/>
                    <a:pt x="406941" y="274958"/>
                  </a:cubicBezTo>
                  <a:cubicBezTo>
                    <a:pt x="403931" y="285344"/>
                    <a:pt x="403931" y="285344"/>
                    <a:pt x="403931" y="285344"/>
                  </a:cubicBezTo>
                  <a:cubicBezTo>
                    <a:pt x="402427" y="292763"/>
                    <a:pt x="402427" y="292763"/>
                    <a:pt x="402427" y="292763"/>
                  </a:cubicBezTo>
                  <a:cubicBezTo>
                    <a:pt x="399417" y="295731"/>
                    <a:pt x="399417" y="295731"/>
                    <a:pt x="399417" y="295731"/>
                  </a:cubicBezTo>
                  <a:cubicBezTo>
                    <a:pt x="396408" y="298698"/>
                    <a:pt x="396408" y="298698"/>
                    <a:pt x="396408" y="298698"/>
                  </a:cubicBezTo>
                  <a:cubicBezTo>
                    <a:pt x="391894" y="298698"/>
                    <a:pt x="391894" y="298698"/>
                    <a:pt x="391894" y="298698"/>
                  </a:cubicBezTo>
                  <a:cubicBezTo>
                    <a:pt x="387380" y="291279"/>
                    <a:pt x="387380" y="291279"/>
                    <a:pt x="387380" y="291279"/>
                  </a:cubicBezTo>
                  <a:cubicBezTo>
                    <a:pt x="376847" y="286828"/>
                    <a:pt x="376847" y="286828"/>
                    <a:pt x="376847" y="286828"/>
                  </a:cubicBezTo>
                  <a:cubicBezTo>
                    <a:pt x="370828" y="280893"/>
                    <a:pt x="370828" y="280893"/>
                    <a:pt x="370828" y="280893"/>
                  </a:cubicBezTo>
                  <a:cubicBezTo>
                    <a:pt x="370828" y="277925"/>
                    <a:pt x="370828" y="277925"/>
                    <a:pt x="370828" y="277925"/>
                  </a:cubicBezTo>
                  <a:cubicBezTo>
                    <a:pt x="370828" y="273474"/>
                    <a:pt x="370828" y="273474"/>
                    <a:pt x="370828" y="273474"/>
                  </a:cubicBezTo>
                  <a:cubicBezTo>
                    <a:pt x="370828" y="267539"/>
                    <a:pt x="370828" y="267539"/>
                    <a:pt x="370828" y="267539"/>
                  </a:cubicBezTo>
                  <a:cubicBezTo>
                    <a:pt x="370828" y="264571"/>
                    <a:pt x="370828" y="264571"/>
                    <a:pt x="370828" y="264571"/>
                  </a:cubicBezTo>
                  <a:cubicBezTo>
                    <a:pt x="370828" y="252701"/>
                    <a:pt x="370828" y="252701"/>
                    <a:pt x="370828" y="252701"/>
                  </a:cubicBezTo>
                  <a:cubicBezTo>
                    <a:pt x="370828" y="249733"/>
                    <a:pt x="370828" y="249733"/>
                    <a:pt x="370828" y="249733"/>
                  </a:cubicBezTo>
                  <a:cubicBezTo>
                    <a:pt x="370828" y="242315"/>
                    <a:pt x="370828" y="242315"/>
                    <a:pt x="370828" y="242315"/>
                  </a:cubicBezTo>
                  <a:cubicBezTo>
                    <a:pt x="363304" y="231928"/>
                    <a:pt x="363304" y="231928"/>
                    <a:pt x="363304" y="231928"/>
                  </a:cubicBezTo>
                  <a:cubicBezTo>
                    <a:pt x="358790" y="227477"/>
                    <a:pt x="358790" y="227477"/>
                    <a:pt x="358790" y="227477"/>
                  </a:cubicBezTo>
                  <a:cubicBezTo>
                    <a:pt x="358790" y="223025"/>
                    <a:pt x="358790" y="223025"/>
                    <a:pt x="358790" y="223025"/>
                  </a:cubicBezTo>
                  <a:cubicBezTo>
                    <a:pt x="358790" y="220058"/>
                    <a:pt x="358790" y="220058"/>
                    <a:pt x="358790" y="220058"/>
                  </a:cubicBezTo>
                  <a:cubicBezTo>
                    <a:pt x="363304" y="214123"/>
                    <a:pt x="363304" y="214123"/>
                    <a:pt x="363304" y="214123"/>
                  </a:cubicBezTo>
                  <a:cubicBezTo>
                    <a:pt x="370828" y="212639"/>
                    <a:pt x="370828" y="212639"/>
                    <a:pt x="370828" y="212639"/>
                  </a:cubicBezTo>
                  <a:cubicBezTo>
                    <a:pt x="376847" y="206704"/>
                    <a:pt x="376847" y="206704"/>
                    <a:pt x="376847" y="206704"/>
                  </a:cubicBezTo>
                  <a:lnTo>
                    <a:pt x="376847" y="199285"/>
                  </a:lnTo>
                  <a:cubicBezTo>
                    <a:pt x="373837" y="185931"/>
                    <a:pt x="373837" y="185931"/>
                    <a:pt x="373837" y="185931"/>
                  </a:cubicBezTo>
                  <a:cubicBezTo>
                    <a:pt x="373837" y="182963"/>
                    <a:pt x="373837" y="182963"/>
                    <a:pt x="373837" y="182963"/>
                  </a:cubicBezTo>
                  <a:cubicBezTo>
                    <a:pt x="373837" y="178512"/>
                    <a:pt x="373837" y="178512"/>
                    <a:pt x="373837" y="178512"/>
                  </a:cubicBezTo>
                  <a:close/>
                  <a:moveTo>
                    <a:pt x="275720" y="116651"/>
                  </a:moveTo>
                  <a:lnTo>
                    <a:pt x="281022" y="116651"/>
                  </a:lnTo>
                  <a:lnTo>
                    <a:pt x="284556" y="116651"/>
                  </a:lnTo>
                  <a:lnTo>
                    <a:pt x="288091" y="120186"/>
                  </a:lnTo>
                  <a:lnTo>
                    <a:pt x="291626" y="125488"/>
                  </a:lnTo>
                  <a:lnTo>
                    <a:pt x="291626" y="130790"/>
                  </a:lnTo>
                  <a:lnTo>
                    <a:pt x="284556" y="134325"/>
                  </a:lnTo>
                  <a:lnTo>
                    <a:pt x="281022" y="130790"/>
                  </a:lnTo>
                  <a:lnTo>
                    <a:pt x="281022" y="125488"/>
                  </a:lnTo>
                  <a:lnTo>
                    <a:pt x="275720" y="121953"/>
                  </a:lnTo>
                  <a:lnTo>
                    <a:pt x="275720" y="120186"/>
                  </a:lnTo>
                  <a:close/>
                  <a:moveTo>
                    <a:pt x="309302" y="107814"/>
                  </a:moveTo>
                  <a:lnTo>
                    <a:pt x="314604" y="107814"/>
                  </a:lnTo>
                  <a:lnTo>
                    <a:pt x="319906" y="113116"/>
                  </a:lnTo>
                  <a:lnTo>
                    <a:pt x="323441" y="116651"/>
                  </a:lnTo>
                  <a:lnTo>
                    <a:pt x="330511" y="120186"/>
                  </a:lnTo>
                  <a:lnTo>
                    <a:pt x="330511" y="116651"/>
                  </a:lnTo>
                  <a:lnTo>
                    <a:pt x="339348" y="116651"/>
                  </a:lnTo>
                  <a:lnTo>
                    <a:pt x="344650" y="116651"/>
                  </a:lnTo>
                  <a:lnTo>
                    <a:pt x="351720" y="121954"/>
                  </a:lnTo>
                  <a:lnTo>
                    <a:pt x="364092" y="130791"/>
                  </a:lnTo>
                  <a:lnTo>
                    <a:pt x="364092" y="139628"/>
                  </a:lnTo>
                  <a:lnTo>
                    <a:pt x="358789" y="144930"/>
                  </a:lnTo>
                  <a:lnTo>
                    <a:pt x="353487" y="144930"/>
                  </a:lnTo>
                  <a:lnTo>
                    <a:pt x="348185" y="144930"/>
                  </a:lnTo>
                  <a:lnTo>
                    <a:pt x="348185" y="146698"/>
                  </a:lnTo>
                  <a:lnTo>
                    <a:pt x="335813" y="146698"/>
                  </a:lnTo>
                  <a:lnTo>
                    <a:pt x="330511" y="146698"/>
                  </a:lnTo>
                  <a:lnTo>
                    <a:pt x="328743" y="146698"/>
                  </a:lnTo>
                  <a:lnTo>
                    <a:pt x="325209" y="141396"/>
                  </a:lnTo>
                  <a:lnTo>
                    <a:pt x="323441" y="134326"/>
                  </a:lnTo>
                  <a:lnTo>
                    <a:pt x="325209" y="127256"/>
                  </a:lnTo>
                  <a:lnTo>
                    <a:pt x="316371" y="127256"/>
                  </a:lnTo>
                  <a:lnTo>
                    <a:pt x="309302" y="125488"/>
                  </a:lnTo>
                  <a:lnTo>
                    <a:pt x="309302" y="120186"/>
                  </a:lnTo>
                  <a:lnTo>
                    <a:pt x="309302" y="116651"/>
                  </a:lnTo>
                  <a:lnTo>
                    <a:pt x="309302" y="111349"/>
                  </a:lnTo>
                  <a:close/>
                  <a:moveTo>
                    <a:pt x="258045" y="93675"/>
                  </a:moveTo>
                  <a:lnTo>
                    <a:pt x="261580" y="93675"/>
                  </a:lnTo>
                  <a:lnTo>
                    <a:pt x="272184" y="93675"/>
                  </a:lnTo>
                  <a:lnTo>
                    <a:pt x="281021" y="93675"/>
                  </a:lnTo>
                  <a:lnTo>
                    <a:pt x="282788" y="100745"/>
                  </a:lnTo>
                  <a:lnTo>
                    <a:pt x="302230" y="100745"/>
                  </a:lnTo>
                  <a:lnTo>
                    <a:pt x="293393" y="106047"/>
                  </a:lnTo>
                  <a:lnTo>
                    <a:pt x="291625" y="107815"/>
                  </a:lnTo>
                  <a:lnTo>
                    <a:pt x="291625" y="104280"/>
                  </a:lnTo>
                  <a:lnTo>
                    <a:pt x="286323" y="104280"/>
                  </a:lnTo>
                  <a:lnTo>
                    <a:pt x="282788" y="104280"/>
                  </a:lnTo>
                  <a:lnTo>
                    <a:pt x="277486" y="104280"/>
                  </a:lnTo>
                  <a:lnTo>
                    <a:pt x="273951" y="104280"/>
                  </a:lnTo>
                  <a:lnTo>
                    <a:pt x="270417" y="104280"/>
                  </a:lnTo>
                  <a:lnTo>
                    <a:pt x="265114" y="104280"/>
                  </a:lnTo>
                  <a:lnTo>
                    <a:pt x="258045" y="102512"/>
                  </a:lnTo>
                  <a:lnTo>
                    <a:pt x="258045" y="100745"/>
                  </a:lnTo>
                  <a:lnTo>
                    <a:pt x="258045" y="97210"/>
                  </a:lnTo>
                  <a:close/>
                  <a:moveTo>
                    <a:pt x="187348" y="51256"/>
                  </a:moveTo>
                  <a:lnTo>
                    <a:pt x="194417" y="51256"/>
                  </a:lnTo>
                  <a:lnTo>
                    <a:pt x="197952" y="51256"/>
                  </a:lnTo>
                  <a:lnTo>
                    <a:pt x="201487" y="53023"/>
                  </a:lnTo>
                  <a:lnTo>
                    <a:pt x="203254" y="56558"/>
                  </a:lnTo>
                  <a:lnTo>
                    <a:pt x="208557" y="65395"/>
                  </a:lnTo>
                  <a:lnTo>
                    <a:pt x="213859" y="65395"/>
                  </a:lnTo>
                  <a:lnTo>
                    <a:pt x="217394" y="74233"/>
                  </a:lnTo>
                  <a:lnTo>
                    <a:pt x="217394" y="81303"/>
                  </a:lnTo>
                  <a:lnTo>
                    <a:pt x="217394" y="86605"/>
                  </a:lnTo>
                  <a:lnTo>
                    <a:pt x="212092" y="86605"/>
                  </a:lnTo>
                  <a:lnTo>
                    <a:pt x="206789" y="81303"/>
                  </a:lnTo>
                  <a:lnTo>
                    <a:pt x="203254" y="77768"/>
                  </a:lnTo>
                  <a:lnTo>
                    <a:pt x="194417" y="81303"/>
                  </a:lnTo>
                  <a:lnTo>
                    <a:pt x="187348" y="83070"/>
                  </a:lnTo>
                  <a:lnTo>
                    <a:pt x="182046" y="79535"/>
                  </a:lnTo>
                  <a:lnTo>
                    <a:pt x="178511" y="74233"/>
                  </a:lnTo>
                  <a:lnTo>
                    <a:pt x="169674" y="68930"/>
                  </a:lnTo>
                  <a:lnTo>
                    <a:pt x="169674" y="63628"/>
                  </a:lnTo>
                  <a:lnTo>
                    <a:pt x="169674" y="56558"/>
                  </a:lnTo>
                  <a:lnTo>
                    <a:pt x="174976" y="56558"/>
                  </a:lnTo>
                  <a:lnTo>
                    <a:pt x="180278" y="56558"/>
                  </a:lnTo>
                  <a:lnTo>
                    <a:pt x="180278" y="53023"/>
                  </a:lnTo>
                  <a:close/>
                  <a:moveTo>
                    <a:pt x="12372" y="15908"/>
                  </a:moveTo>
                  <a:lnTo>
                    <a:pt x="12372" y="21210"/>
                  </a:lnTo>
                  <a:lnTo>
                    <a:pt x="12372" y="24745"/>
                  </a:lnTo>
                  <a:lnTo>
                    <a:pt x="8837" y="28280"/>
                  </a:lnTo>
                  <a:lnTo>
                    <a:pt x="7069" y="31815"/>
                  </a:lnTo>
                  <a:lnTo>
                    <a:pt x="7069" y="38885"/>
                  </a:lnTo>
                  <a:lnTo>
                    <a:pt x="0" y="35350"/>
                  </a:lnTo>
                  <a:lnTo>
                    <a:pt x="0" y="31815"/>
                  </a:lnTo>
                  <a:lnTo>
                    <a:pt x="0" y="28280"/>
                  </a:lnTo>
                  <a:lnTo>
                    <a:pt x="7069" y="21210"/>
                  </a:lnTo>
                  <a:close/>
                  <a:moveTo>
                    <a:pt x="58325" y="0"/>
                  </a:moveTo>
                  <a:lnTo>
                    <a:pt x="63627" y="0"/>
                  </a:lnTo>
                  <a:lnTo>
                    <a:pt x="77767" y="0"/>
                  </a:lnTo>
                  <a:lnTo>
                    <a:pt x="83069" y="0"/>
                  </a:lnTo>
                  <a:lnTo>
                    <a:pt x="88372" y="8837"/>
                  </a:lnTo>
                  <a:lnTo>
                    <a:pt x="88372" y="10604"/>
                  </a:lnTo>
                  <a:lnTo>
                    <a:pt x="88372" y="15907"/>
                  </a:lnTo>
                  <a:lnTo>
                    <a:pt x="86604" y="21209"/>
                  </a:lnTo>
                  <a:lnTo>
                    <a:pt x="86604" y="22977"/>
                  </a:lnTo>
                  <a:lnTo>
                    <a:pt x="81302" y="28279"/>
                  </a:lnTo>
                  <a:lnTo>
                    <a:pt x="77767" y="28279"/>
                  </a:lnTo>
                  <a:lnTo>
                    <a:pt x="72465" y="28279"/>
                  </a:lnTo>
                  <a:lnTo>
                    <a:pt x="68930" y="28279"/>
                  </a:lnTo>
                  <a:lnTo>
                    <a:pt x="60092" y="22977"/>
                  </a:lnTo>
                  <a:lnTo>
                    <a:pt x="58325" y="22977"/>
                  </a:lnTo>
                  <a:lnTo>
                    <a:pt x="49488" y="15907"/>
                  </a:lnTo>
                  <a:lnTo>
                    <a:pt x="49488" y="7070"/>
                  </a:lnTo>
                  <a:lnTo>
                    <a:pt x="49488" y="3535"/>
                  </a:lnTo>
                  <a:close/>
                </a:path>
              </a:pathLst>
            </a:custGeom>
            <a:grpFill/>
            <a:ln w="6350" cap="flat">
              <a:solidFill>
                <a:schemeClr val="bg1"/>
              </a:solidFill>
              <a:prstDash val="solid"/>
              <a:miter lim="800000"/>
              <a:headEnd/>
              <a:tailEnd/>
            </a:ln>
          </p:spPr>
          <p:txBody>
            <a:bodyPr/>
            <a:lstStyle/>
            <a:p>
              <a:pPr defTabSz="1828272">
                <a:defRPr/>
              </a:pPr>
              <a:endParaRPr lang="en-US"/>
            </a:p>
          </p:txBody>
        </p:sp>
      </p:grpSp>
      <p:sp>
        <p:nvSpPr>
          <p:cNvPr id="65" name="TextBox 64"/>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66" name="TextBox 65"/>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67" name="Rectangle 66"/>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8" name="Right Triangle 67"/>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18045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12</a:t>
            </a:fld>
            <a:endParaRPr lang="en-US" dirty="0" smtClean="0"/>
          </a:p>
        </p:txBody>
      </p:sp>
      <p:sp>
        <p:nvSpPr>
          <p:cNvPr id="3" name="Title 2"/>
          <p:cNvSpPr>
            <a:spLocks noGrp="1"/>
          </p:cNvSpPr>
          <p:nvPr>
            <p:ph type="title"/>
          </p:nvPr>
        </p:nvSpPr>
        <p:spPr/>
        <p:txBody>
          <a:bodyPr/>
          <a:lstStyle/>
          <a:p>
            <a:r>
              <a:rPr lang="en-US" dirty="0" smtClean="0"/>
              <a:t>THREE</a:t>
            </a:r>
            <a:br>
              <a:rPr lang="en-US" dirty="0" smtClean="0"/>
            </a:br>
            <a:r>
              <a:rPr lang="en-US" dirty="0" smtClean="0"/>
              <a:t>COLUMNS</a:t>
            </a:r>
            <a:br>
              <a:rPr lang="en-US" dirty="0" smtClean="0"/>
            </a:br>
            <a:r>
              <a:rPr lang="en-US" dirty="0" smtClean="0"/>
              <a:t>TITLE</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p:cNvSpPr txBox="1"/>
          <p:nvPr/>
        </p:nvSpPr>
        <p:spPr>
          <a:xfrm>
            <a:off x="5305168" y="1188625"/>
            <a:ext cx="6315332" cy="4893647"/>
          </a:xfrm>
          <a:prstGeom prst="rect">
            <a:avLst/>
          </a:prstGeom>
          <a:noFill/>
        </p:spPr>
        <p:txBody>
          <a:bodyPr wrap="square" lIns="0" rIns="0" numCol="3" spcCol="36576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Many </a:t>
            </a:r>
            <a:r>
              <a:rPr lang="en-US" sz="1000" dirty="0">
                <a:solidFill>
                  <a:schemeClr val="tx1">
                    <a:alpha val="80000"/>
                  </a:schemeClr>
                </a:solidFill>
              </a:rPr>
              <a:t>desktop publishing packages and web page editors now use Lorem Ipsum as their default model text, and a search for 'lorem ipsum' will uncover many web sites still in their infancy. Various versions have evolved over the years, sometimes by accident, sometimes on purpose (injected </a:t>
            </a:r>
            <a:r>
              <a:rPr lang="en-US" sz="1000" dirty="0" err="1">
                <a:solidFill>
                  <a:schemeClr val="tx1">
                    <a:alpha val="80000"/>
                  </a:schemeClr>
                </a:solidFill>
              </a:rPr>
              <a:t>humour</a:t>
            </a:r>
            <a:r>
              <a:rPr lang="en-US" sz="1000" dirty="0">
                <a:solidFill>
                  <a:schemeClr val="tx1">
                    <a:alpha val="80000"/>
                  </a:schemeClr>
                </a:solidFill>
              </a:rPr>
              <a:t> and the like</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Contrary to popular belief, Lorem Ipsum is not simply random text. It has roots in a piece of classical Latin literature from 45 BC, making it over 2000 years old. Richard McClintock, a Latin professor at Hampden-Sydney College in Virginia, looked up one of the more obscure Latin words, </a:t>
            </a:r>
            <a:r>
              <a:rPr lang="en-US" sz="1000" dirty="0" err="1">
                <a:solidFill>
                  <a:schemeClr val="tx1">
                    <a:alpha val="80000"/>
                  </a:schemeClr>
                </a:solidFill>
              </a:rPr>
              <a:t>consectetur</a:t>
            </a:r>
            <a:r>
              <a:rPr lang="en-US" sz="1000" dirty="0">
                <a:solidFill>
                  <a:schemeClr val="tx1">
                    <a:alpha val="80000"/>
                  </a:schemeClr>
                </a:solidFill>
              </a:rPr>
              <a:t>, from a Lorem Ipsum passage, and going through the cites of the word in classical literature, discovered the undoubtable source. Lorem Ipsum comes from sections 1.10.32 and 1.10.33 of "de </a:t>
            </a:r>
            <a:r>
              <a:rPr lang="en-US" sz="1000" dirty="0" err="1">
                <a:solidFill>
                  <a:schemeClr val="tx1">
                    <a:alpha val="80000"/>
                  </a:schemeClr>
                </a:solidFill>
              </a:rPr>
              <a:t>Finibus</a:t>
            </a:r>
            <a:r>
              <a:rPr lang="en-US" sz="1000" dirty="0">
                <a:solidFill>
                  <a:schemeClr val="tx1">
                    <a:alpha val="80000"/>
                  </a:schemeClr>
                </a:solidFill>
              </a:rPr>
              <a:t> </a:t>
            </a:r>
            <a:r>
              <a:rPr lang="en-US" sz="1000" dirty="0" err="1">
                <a:solidFill>
                  <a:schemeClr val="tx1">
                    <a:alpha val="80000"/>
                  </a:schemeClr>
                </a:solidFill>
              </a:rPr>
              <a:t>Bonorum</a:t>
            </a:r>
            <a:r>
              <a:rPr lang="en-US" sz="1000" dirty="0">
                <a:solidFill>
                  <a:schemeClr val="tx1">
                    <a:alpha val="80000"/>
                  </a:schemeClr>
                </a:solidFill>
              </a:rPr>
              <a:t> et </a:t>
            </a:r>
            <a:r>
              <a:rPr lang="en-US" sz="1000" dirty="0" err="1">
                <a:solidFill>
                  <a:schemeClr val="tx1">
                    <a:alpha val="80000"/>
                  </a:schemeClr>
                </a:solidFill>
              </a:rPr>
              <a:t>Malorum</a:t>
            </a:r>
            <a:r>
              <a:rPr lang="en-US" sz="1000" dirty="0">
                <a:solidFill>
                  <a:schemeClr val="tx1">
                    <a:alpha val="80000"/>
                  </a:schemeClr>
                </a:solidFill>
              </a:rPr>
              <a:t>" (The Extremes of Good and Evil) by Cicero, written in 45 BC. This book is a treatise on the theory of ethics, very popular during the Renaissance.</a:t>
            </a:r>
          </a:p>
        </p:txBody>
      </p:sp>
    </p:spTree>
    <p:extLst>
      <p:ext uri="{BB962C8B-B14F-4D97-AF65-F5344CB8AC3E}">
        <p14:creationId xmlns:p14="http://schemas.microsoft.com/office/powerpoint/2010/main" val="1294082539"/>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AFRICAN</a:t>
            </a:r>
            <a:br>
              <a:rPr lang="en-US" dirty="0"/>
            </a:br>
            <a:r>
              <a:rPr lang="en-US" dirty="0"/>
              <a:t>MAP</a:t>
            </a:r>
          </a:p>
        </p:txBody>
      </p:sp>
      <p:grpSp>
        <p:nvGrpSpPr>
          <p:cNvPr id="63" name="Group 287"/>
          <p:cNvGrpSpPr/>
          <p:nvPr/>
        </p:nvGrpSpPr>
        <p:grpSpPr>
          <a:xfrm>
            <a:off x="5946749" y="1033669"/>
            <a:ext cx="5011839" cy="5029200"/>
            <a:chOff x="949325" y="720725"/>
            <a:chExt cx="6718300" cy="6738938"/>
          </a:xfrm>
          <a:solidFill>
            <a:schemeClr val="bg2">
              <a:lumMod val="90000"/>
            </a:schemeClr>
          </a:solidFill>
        </p:grpSpPr>
        <p:sp>
          <p:nvSpPr>
            <p:cNvPr id="64" name="Freeform 1"/>
            <p:cNvSpPr>
              <a:spLocks noChangeArrowheads="1"/>
            </p:cNvSpPr>
            <p:nvPr/>
          </p:nvSpPr>
          <p:spPr bwMode="auto">
            <a:xfrm>
              <a:off x="3521075" y="720725"/>
              <a:ext cx="341313" cy="681038"/>
            </a:xfrm>
            <a:custGeom>
              <a:avLst/>
              <a:gdLst>
                <a:gd name="T0" fmla="*/ 19 w 948"/>
                <a:gd name="T1" fmla="*/ 204 h 1893"/>
                <a:gd name="T2" fmla="*/ 19 w 948"/>
                <a:gd name="T3" fmla="*/ 204 h 1893"/>
                <a:gd name="T4" fmla="*/ 167 w 948"/>
                <a:gd name="T5" fmla="*/ 55 h 1893"/>
                <a:gd name="T6" fmla="*/ 464 w 948"/>
                <a:gd name="T7" fmla="*/ 37 h 1893"/>
                <a:gd name="T8" fmla="*/ 538 w 948"/>
                <a:gd name="T9" fmla="*/ 167 h 1893"/>
                <a:gd name="T10" fmla="*/ 612 w 948"/>
                <a:gd name="T11" fmla="*/ 93 h 1893"/>
                <a:gd name="T12" fmla="*/ 705 w 948"/>
                <a:gd name="T13" fmla="*/ 111 h 1893"/>
                <a:gd name="T14" fmla="*/ 576 w 948"/>
                <a:gd name="T15" fmla="*/ 334 h 1893"/>
                <a:gd name="T16" fmla="*/ 687 w 948"/>
                <a:gd name="T17" fmla="*/ 500 h 1893"/>
                <a:gd name="T18" fmla="*/ 742 w 948"/>
                <a:gd name="T19" fmla="*/ 630 h 1893"/>
                <a:gd name="T20" fmla="*/ 724 w 948"/>
                <a:gd name="T21" fmla="*/ 779 h 1893"/>
                <a:gd name="T22" fmla="*/ 594 w 948"/>
                <a:gd name="T23" fmla="*/ 835 h 1893"/>
                <a:gd name="T24" fmla="*/ 631 w 948"/>
                <a:gd name="T25" fmla="*/ 965 h 1893"/>
                <a:gd name="T26" fmla="*/ 928 w 948"/>
                <a:gd name="T27" fmla="*/ 1150 h 1893"/>
                <a:gd name="T28" fmla="*/ 909 w 948"/>
                <a:gd name="T29" fmla="*/ 1224 h 1893"/>
                <a:gd name="T30" fmla="*/ 724 w 948"/>
                <a:gd name="T31" fmla="*/ 1484 h 1893"/>
                <a:gd name="T32" fmla="*/ 594 w 948"/>
                <a:gd name="T33" fmla="*/ 1595 h 1893"/>
                <a:gd name="T34" fmla="*/ 594 w 948"/>
                <a:gd name="T35" fmla="*/ 1799 h 1893"/>
                <a:gd name="T36" fmla="*/ 446 w 948"/>
                <a:gd name="T37" fmla="*/ 1892 h 1893"/>
                <a:gd name="T38" fmla="*/ 427 w 948"/>
                <a:gd name="T39" fmla="*/ 1762 h 1893"/>
                <a:gd name="T40" fmla="*/ 334 w 948"/>
                <a:gd name="T41" fmla="*/ 1484 h 1893"/>
                <a:gd name="T42" fmla="*/ 167 w 948"/>
                <a:gd name="T43" fmla="*/ 1261 h 1893"/>
                <a:gd name="T44" fmla="*/ 56 w 948"/>
                <a:gd name="T45" fmla="*/ 1094 h 1893"/>
                <a:gd name="T46" fmla="*/ 0 w 948"/>
                <a:gd name="T47" fmla="*/ 853 h 1893"/>
                <a:gd name="T48" fmla="*/ 75 w 948"/>
                <a:gd name="T49" fmla="*/ 797 h 1893"/>
                <a:gd name="T50" fmla="*/ 149 w 948"/>
                <a:gd name="T51" fmla="*/ 575 h 1893"/>
                <a:gd name="T52" fmla="*/ 75 w 948"/>
                <a:gd name="T53" fmla="*/ 352 h 1893"/>
                <a:gd name="T54" fmla="*/ 19 w 948"/>
                <a:gd name="T55" fmla="*/ 204 h 1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8" h="1893">
                  <a:moveTo>
                    <a:pt x="19" y="204"/>
                  </a:moveTo>
                  <a:lnTo>
                    <a:pt x="19" y="204"/>
                  </a:lnTo>
                  <a:cubicBezTo>
                    <a:pt x="19" y="204"/>
                    <a:pt x="111" y="74"/>
                    <a:pt x="167" y="55"/>
                  </a:cubicBezTo>
                  <a:cubicBezTo>
                    <a:pt x="223" y="37"/>
                    <a:pt x="390" y="0"/>
                    <a:pt x="464" y="37"/>
                  </a:cubicBezTo>
                  <a:cubicBezTo>
                    <a:pt x="538" y="55"/>
                    <a:pt x="501" y="185"/>
                    <a:pt x="538" y="167"/>
                  </a:cubicBezTo>
                  <a:cubicBezTo>
                    <a:pt x="594" y="167"/>
                    <a:pt x="576" y="111"/>
                    <a:pt x="612" y="93"/>
                  </a:cubicBezTo>
                  <a:cubicBezTo>
                    <a:pt x="650" y="74"/>
                    <a:pt x="724" y="37"/>
                    <a:pt x="705" y="111"/>
                  </a:cubicBezTo>
                  <a:cubicBezTo>
                    <a:pt x="668" y="185"/>
                    <a:pt x="576" y="278"/>
                    <a:pt x="576" y="334"/>
                  </a:cubicBezTo>
                  <a:cubicBezTo>
                    <a:pt x="576" y="371"/>
                    <a:pt x="594" y="464"/>
                    <a:pt x="687" y="500"/>
                  </a:cubicBezTo>
                  <a:cubicBezTo>
                    <a:pt x="761" y="538"/>
                    <a:pt x="761" y="575"/>
                    <a:pt x="742" y="630"/>
                  </a:cubicBezTo>
                  <a:cubicBezTo>
                    <a:pt x="724" y="705"/>
                    <a:pt x="742" y="760"/>
                    <a:pt x="724" y="779"/>
                  </a:cubicBezTo>
                  <a:cubicBezTo>
                    <a:pt x="705" y="779"/>
                    <a:pt x="594" y="797"/>
                    <a:pt x="594" y="835"/>
                  </a:cubicBezTo>
                  <a:cubicBezTo>
                    <a:pt x="594" y="871"/>
                    <a:pt x="557" y="927"/>
                    <a:pt x="631" y="965"/>
                  </a:cubicBezTo>
                  <a:cubicBezTo>
                    <a:pt x="687" y="1020"/>
                    <a:pt x="909" y="1150"/>
                    <a:pt x="928" y="1150"/>
                  </a:cubicBezTo>
                  <a:cubicBezTo>
                    <a:pt x="947" y="1168"/>
                    <a:pt x="947" y="1206"/>
                    <a:pt x="909" y="1224"/>
                  </a:cubicBezTo>
                  <a:cubicBezTo>
                    <a:pt x="872" y="1242"/>
                    <a:pt x="779" y="1465"/>
                    <a:pt x="724" y="1484"/>
                  </a:cubicBezTo>
                  <a:cubicBezTo>
                    <a:pt x="668" y="1502"/>
                    <a:pt x="594" y="1558"/>
                    <a:pt x="594" y="1595"/>
                  </a:cubicBezTo>
                  <a:cubicBezTo>
                    <a:pt x="594" y="1632"/>
                    <a:pt x="612" y="1762"/>
                    <a:pt x="594" y="1799"/>
                  </a:cubicBezTo>
                  <a:cubicBezTo>
                    <a:pt x="557" y="1818"/>
                    <a:pt x="446" y="1892"/>
                    <a:pt x="446" y="1892"/>
                  </a:cubicBezTo>
                  <a:cubicBezTo>
                    <a:pt x="446" y="1892"/>
                    <a:pt x="446" y="1818"/>
                    <a:pt x="427" y="1762"/>
                  </a:cubicBezTo>
                  <a:cubicBezTo>
                    <a:pt x="427" y="1688"/>
                    <a:pt x="353" y="1539"/>
                    <a:pt x="334" y="1484"/>
                  </a:cubicBezTo>
                  <a:cubicBezTo>
                    <a:pt x="297" y="1428"/>
                    <a:pt x="205" y="1317"/>
                    <a:pt x="167" y="1261"/>
                  </a:cubicBezTo>
                  <a:cubicBezTo>
                    <a:pt x="130" y="1187"/>
                    <a:pt x="75" y="1131"/>
                    <a:pt x="56" y="1094"/>
                  </a:cubicBezTo>
                  <a:cubicBezTo>
                    <a:pt x="19" y="1057"/>
                    <a:pt x="0" y="871"/>
                    <a:pt x="0" y="853"/>
                  </a:cubicBezTo>
                  <a:cubicBezTo>
                    <a:pt x="19" y="816"/>
                    <a:pt x="75" y="797"/>
                    <a:pt x="75" y="797"/>
                  </a:cubicBezTo>
                  <a:cubicBezTo>
                    <a:pt x="75" y="797"/>
                    <a:pt x="149" y="594"/>
                    <a:pt x="149" y="575"/>
                  </a:cubicBezTo>
                  <a:cubicBezTo>
                    <a:pt x="149" y="556"/>
                    <a:pt x="111" y="408"/>
                    <a:pt x="75" y="352"/>
                  </a:cubicBezTo>
                  <a:cubicBezTo>
                    <a:pt x="37" y="297"/>
                    <a:pt x="19" y="204"/>
                    <a:pt x="19" y="20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5" name="Freeform 2"/>
            <p:cNvSpPr>
              <a:spLocks noChangeArrowheads="1"/>
            </p:cNvSpPr>
            <p:nvPr/>
          </p:nvSpPr>
          <p:spPr bwMode="auto">
            <a:xfrm>
              <a:off x="3681413" y="1135063"/>
              <a:ext cx="1341437" cy="1255712"/>
            </a:xfrm>
            <a:custGeom>
              <a:avLst/>
              <a:gdLst>
                <a:gd name="T0" fmla="*/ 3616 w 3728"/>
                <a:gd name="T1" fmla="*/ 352 h 3488"/>
                <a:gd name="T2" fmla="*/ 3616 w 3728"/>
                <a:gd name="T3" fmla="*/ 352 h 3488"/>
                <a:gd name="T4" fmla="*/ 3505 w 3728"/>
                <a:gd name="T5" fmla="*/ 260 h 3488"/>
                <a:gd name="T6" fmla="*/ 3226 w 3728"/>
                <a:gd name="T7" fmla="*/ 260 h 3488"/>
                <a:gd name="T8" fmla="*/ 3134 w 3728"/>
                <a:gd name="T9" fmla="*/ 186 h 3488"/>
                <a:gd name="T10" fmla="*/ 2911 w 3728"/>
                <a:gd name="T11" fmla="*/ 37 h 3488"/>
                <a:gd name="T12" fmla="*/ 2484 w 3728"/>
                <a:gd name="T13" fmla="*/ 130 h 3488"/>
                <a:gd name="T14" fmla="*/ 2466 w 3728"/>
                <a:gd name="T15" fmla="*/ 148 h 3488"/>
                <a:gd name="T16" fmla="*/ 2466 w 3728"/>
                <a:gd name="T17" fmla="*/ 148 h 3488"/>
                <a:gd name="T18" fmla="*/ 2373 w 3728"/>
                <a:gd name="T19" fmla="*/ 389 h 3488"/>
                <a:gd name="T20" fmla="*/ 2243 w 3728"/>
                <a:gd name="T21" fmla="*/ 668 h 3488"/>
                <a:gd name="T22" fmla="*/ 2113 w 3728"/>
                <a:gd name="T23" fmla="*/ 742 h 3488"/>
                <a:gd name="T24" fmla="*/ 1891 w 3728"/>
                <a:gd name="T25" fmla="*/ 593 h 3488"/>
                <a:gd name="T26" fmla="*/ 1484 w 3728"/>
                <a:gd name="T27" fmla="*/ 501 h 3488"/>
                <a:gd name="T28" fmla="*/ 1372 w 3728"/>
                <a:gd name="T29" fmla="*/ 427 h 3488"/>
                <a:gd name="T30" fmla="*/ 1279 w 3728"/>
                <a:gd name="T31" fmla="*/ 186 h 3488"/>
                <a:gd name="T32" fmla="*/ 1020 w 3728"/>
                <a:gd name="T33" fmla="*/ 92 h 3488"/>
                <a:gd name="T34" fmla="*/ 686 w 3728"/>
                <a:gd name="T35" fmla="*/ 74 h 3488"/>
                <a:gd name="T36" fmla="*/ 612 w 3728"/>
                <a:gd name="T37" fmla="*/ 74 h 3488"/>
                <a:gd name="T38" fmla="*/ 482 w 3728"/>
                <a:gd name="T39" fmla="*/ 0 h 3488"/>
                <a:gd name="T40" fmla="*/ 501 w 3728"/>
                <a:gd name="T41" fmla="*/ 37 h 3488"/>
                <a:gd name="T42" fmla="*/ 426 w 3728"/>
                <a:gd name="T43" fmla="*/ 130 h 3488"/>
                <a:gd name="T44" fmla="*/ 333 w 3728"/>
                <a:gd name="T45" fmla="*/ 278 h 3488"/>
                <a:gd name="T46" fmla="*/ 278 w 3728"/>
                <a:gd name="T47" fmla="*/ 334 h 3488"/>
                <a:gd name="T48" fmla="*/ 166 w 3728"/>
                <a:gd name="T49" fmla="*/ 408 h 3488"/>
                <a:gd name="T50" fmla="*/ 148 w 3728"/>
                <a:gd name="T51" fmla="*/ 501 h 3488"/>
                <a:gd name="T52" fmla="*/ 148 w 3728"/>
                <a:gd name="T53" fmla="*/ 649 h 3488"/>
                <a:gd name="T54" fmla="*/ 0 w 3728"/>
                <a:gd name="T55" fmla="*/ 742 h 3488"/>
                <a:gd name="T56" fmla="*/ 55 w 3728"/>
                <a:gd name="T57" fmla="*/ 1261 h 3488"/>
                <a:gd name="T58" fmla="*/ 92 w 3728"/>
                <a:gd name="T59" fmla="*/ 1688 h 3488"/>
                <a:gd name="T60" fmla="*/ 74 w 3728"/>
                <a:gd name="T61" fmla="*/ 1873 h 3488"/>
                <a:gd name="T62" fmla="*/ 185 w 3728"/>
                <a:gd name="T63" fmla="*/ 2115 h 3488"/>
                <a:gd name="T64" fmla="*/ 315 w 3728"/>
                <a:gd name="T65" fmla="*/ 2300 h 3488"/>
                <a:gd name="T66" fmla="*/ 556 w 3728"/>
                <a:gd name="T67" fmla="*/ 2449 h 3488"/>
                <a:gd name="T68" fmla="*/ 649 w 3728"/>
                <a:gd name="T69" fmla="*/ 2560 h 3488"/>
                <a:gd name="T70" fmla="*/ 1020 w 3728"/>
                <a:gd name="T71" fmla="*/ 2597 h 3488"/>
                <a:gd name="T72" fmla="*/ 1168 w 3728"/>
                <a:gd name="T73" fmla="*/ 2801 h 3488"/>
                <a:gd name="T74" fmla="*/ 1372 w 3728"/>
                <a:gd name="T75" fmla="*/ 2745 h 3488"/>
                <a:gd name="T76" fmla="*/ 1725 w 3728"/>
                <a:gd name="T77" fmla="*/ 2634 h 3488"/>
                <a:gd name="T78" fmla="*/ 2948 w 3728"/>
                <a:gd name="T79" fmla="*/ 3246 h 3488"/>
                <a:gd name="T80" fmla="*/ 3505 w 3728"/>
                <a:gd name="T81" fmla="*/ 3487 h 3488"/>
                <a:gd name="T82" fmla="*/ 3616 w 3728"/>
                <a:gd name="T83" fmla="*/ 3451 h 3488"/>
                <a:gd name="T84" fmla="*/ 3727 w 3728"/>
                <a:gd name="T85" fmla="*/ 3376 h 3488"/>
                <a:gd name="T86" fmla="*/ 3635 w 3728"/>
                <a:gd name="T87" fmla="*/ 853 h 3488"/>
                <a:gd name="T88" fmla="*/ 3616 w 3728"/>
                <a:gd name="T89" fmla="*/ 352 h 3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28" h="3488">
                  <a:moveTo>
                    <a:pt x="3616" y="352"/>
                  </a:moveTo>
                  <a:lnTo>
                    <a:pt x="3616" y="352"/>
                  </a:lnTo>
                  <a:cubicBezTo>
                    <a:pt x="3616" y="352"/>
                    <a:pt x="3635" y="334"/>
                    <a:pt x="3505" y="260"/>
                  </a:cubicBezTo>
                  <a:cubicBezTo>
                    <a:pt x="3375" y="204"/>
                    <a:pt x="3356" y="278"/>
                    <a:pt x="3226" y="260"/>
                  </a:cubicBezTo>
                  <a:cubicBezTo>
                    <a:pt x="3097" y="260"/>
                    <a:pt x="3152" y="241"/>
                    <a:pt x="3134" y="186"/>
                  </a:cubicBezTo>
                  <a:cubicBezTo>
                    <a:pt x="3097" y="111"/>
                    <a:pt x="3097" y="37"/>
                    <a:pt x="2911" y="37"/>
                  </a:cubicBezTo>
                  <a:cubicBezTo>
                    <a:pt x="2726" y="56"/>
                    <a:pt x="2522" y="111"/>
                    <a:pt x="2484" y="130"/>
                  </a:cubicBezTo>
                  <a:cubicBezTo>
                    <a:pt x="2466" y="148"/>
                    <a:pt x="2466" y="148"/>
                    <a:pt x="2466" y="148"/>
                  </a:cubicBezTo>
                  <a:lnTo>
                    <a:pt x="2466" y="148"/>
                  </a:lnTo>
                  <a:cubicBezTo>
                    <a:pt x="2466" y="148"/>
                    <a:pt x="2373" y="278"/>
                    <a:pt x="2373" y="389"/>
                  </a:cubicBezTo>
                  <a:cubicBezTo>
                    <a:pt x="2373" y="519"/>
                    <a:pt x="2336" y="575"/>
                    <a:pt x="2243" y="668"/>
                  </a:cubicBezTo>
                  <a:cubicBezTo>
                    <a:pt x="2169" y="742"/>
                    <a:pt x="2187" y="798"/>
                    <a:pt x="2113" y="742"/>
                  </a:cubicBezTo>
                  <a:cubicBezTo>
                    <a:pt x="2040" y="668"/>
                    <a:pt x="2022" y="649"/>
                    <a:pt x="1891" y="593"/>
                  </a:cubicBezTo>
                  <a:cubicBezTo>
                    <a:pt x="1762" y="519"/>
                    <a:pt x="1520" y="519"/>
                    <a:pt x="1484" y="501"/>
                  </a:cubicBezTo>
                  <a:cubicBezTo>
                    <a:pt x="1428" y="501"/>
                    <a:pt x="1409" y="463"/>
                    <a:pt x="1372" y="427"/>
                  </a:cubicBezTo>
                  <a:cubicBezTo>
                    <a:pt x="1335" y="371"/>
                    <a:pt x="1354" y="222"/>
                    <a:pt x="1279" y="186"/>
                  </a:cubicBezTo>
                  <a:cubicBezTo>
                    <a:pt x="1205" y="148"/>
                    <a:pt x="1131" y="92"/>
                    <a:pt x="1020" y="92"/>
                  </a:cubicBezTo>
                  <a:cubicBezTo>
                    <a:pt x="908" y="74"/>
                    <a:pt x="686" y="74"/>
                    <a:pt x="686" y="74"/>
                  </a:cubicBezTo>
                  <a:cubicBezTo>
                    <a:pt x="612" y="74"/>
                    <a:pt x="612" y="74"/>
                    <a:pt x="612" y="74"/>
                  </a:cubicBezTo>
                  <a:cubicBezTo>
                    <a:pt x="482" y="0"/>
                    <a:pt x="482" y="0"/>
                    <a:pt x="482" y="0"/>
                  </a:cubicBezTo>
                  <a:cubicBezTo>
                    <a:pt x="482" y="0"/>
                    <a:pt x="501" y="18"/>
                    <a:pt x="501" y="37"/>
                  </a:cubicBezTo>
                  <a:cubicBezTo>
                    <a:pt x="482" y="74"/>
                    <a:pt x="445" y="74"/>
                    <a:pt x="426" y="130"/>
                  </a:cubicBezTo>
                  <a:cubicBezTo>
                    <a:pt x="407" y="167"/>
                    <a:pt x="333" y="278"/>
                    <a:pt x="333" y="278"/>
                  </a:cubicBezTo>
                  <a:cubicBezTo>
                    <a:pt x="333" y="278"/>
                    <a:pt x="296" y="334"/>
                    <a:pt x="278" y="334"/>
                  </a:cubicBezTo>
                  <a:cubicBezTo>
                    <a:pt x="241" y="334"/>
                    <a:pt x="166" y="389"/>
                    <a:pt x="166" y="408"/>
                  </a:cubicBezTo>
                  <a:cubicBezTo>
                    <a:pt x="148" y="427"/>
                    <a:pt x="148" y="427"/>
                    <a:pt x="148" y="501"/>
                  </a:cubicBezTo>
                  <a:cubicBezTo>
                    <a:pt x="148" y="557"/>
                    <a:pt x="148" y="631"/>
                    <a:pt x="148" y="649"/>
                  </a:cubicBezTo>
                  <a:cubicBezTo>
                    <a:pt x="130" y="649"/>
                    <a:pt x="0" y="742"/>
                    <a:pt x="0" y="742"/>
                  </a:cubicBezTo>
                  <a:cubicBezTo>
                    <a:pt x="0" y="742"/>
                    <a:pt x="74" y="1113"/>
                    <a:pt x="55" y="1261"/>
                  </a:cubicBezTo>
                  <a:cubicBezTo>
                    <a:pt x="55" y="1391"/>
                    <a:pt x="92" y="1595"/>
                    <a:pt x="92" y="1688"/>
                  </a:cubicBezTo>
                  <a:cubicBezTo>
                    <a:pt x="74" y="1762"/>
                    <a:pt x="92" y="1799"/>
                    <a:pt x="74" y="1873"/>
                  </a:cubicBezTo>
                  <a:cubicBezTo>
                    <a:pt x="55" y="1929"/>
                    <a:pt x="130" y="2003"/>
                    <a:pt x="185" y="2115"/>
                  </a:cubicBezTo>
                  <a:cubicBezTo>
                    <a:pt x="222" y="2226"/>
                    <a:pt x="222" y="2263"/>
                    <a:pt x="315" y="2300"/>
                  </a:cubicBezTo>
                  <a:cubicBezTo>
                    <a:pt x="389" y="2319"/>
                    <a:pt x="556" y="2393"/>
                    <a:pt x="556" y="2449"/>
                  </a:cubicBezTo>
                  <a:cubicBezTo>
                    <a:pt x="575" y="2504"/>
                    <a:pt x="575" y="2541"/>
                    <a:pt x="649" y="2560"/>
                  </a:cubicBezTo>
                  <a:cubicBezTo>
                    <a:pt x="723" y="2560"/>
                    <a:pt x="946" y="2541"/>
                    <a:pt x="1020" y="2597"/>
                  </a:cubicBezTo>
                  <a:cubicBezTo>
                    <a:pt x="1094" y="2671"/>
                    <a:pt x="1113" y="2783"/>
                    <a:pt x="1168" y="2801"/>
                  </a:cubicBezTo>
                  <a:cubicBezTo>
                    <a:pt x="1205" y="2820"/>
                    <a:pt x="1279" y="2783"/>
                    <a:pt x="1372" y="2745"/>
                  </a:cubicBezTo>
                  <a:cubicBezTo>
                    <a:pt x="1465" y="2709"/>
                    <a:pt x="1539" y="2560"/>
                    <a:pt x="1725" y="2634"/>
                  </a:cubicBezTo>
                  <a:cubicBezTo>
                    <a:pt x="1891" y="2709"/>
                    <a:pt x="2948" y="3246"/>
                    <a:pt x="2948" y="3246"/>
                  </a:cubicBezTo>
                  <a:cubicBezTo>
                    <a:pt x="2948" y="3246"/>
                    <a:pt x="3449" y="3487"/>
                    <a:pt x="3505" y="3487"/>
                  </a:cubicBezTo>
                  <a:cubicBezTo>
                    <a:pt x="3560" y="3469"/>
                    <a:pt x="3597" y="3451"/>
                    <a:pt x="3616" y="3451"/>
                  </a:cubicBezTo>
                  <a:cubicBezTo>
                    <a:pt x="3653" y="3451"/>
                    <a:pt x="3727" y="3432"/>
                    <a:pt x="3727" y="3376"/>
                  </a:cubicBezTo>
                  <a:cubicBezTo>
                    <a:pt x="3727" y="3302"/>
                    <a:pt x="3635" y="853"/>
                    <a:pt x="3635" y="853"/>
                  </a:cubicBezTo>
                  <a:lnTo>
                    <a:pt x="3616" y="352"/>
                  </a:lnTo>
                </a:path>
              </a:pathLst>
            </a:custGeom>
            <a:solidFill>
              <a:schemeClr val="accent1"/>
            </a:solid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6" name="Freeform 3"/>
            <p:cNvSpPr>
              <a:spLocks noChangeArrowheads="1"/>
            </p:cNvSpPr>
            <p:nvPr/>
          </p:nvSpPr>
          <p:spPr bwMode="auto">
            <a:xfrm>
              <a:off x="2157413" y="760413"/>
              <a:ext cx="1736725" cy="1724025"/>
            </a:xfrm>
            <a:custGeom>
              <a:avLst/>
              <a:gdLst>
                <a:gd name="T0" fmla="*/ 3784 w 4824"/>
                <a:gd name="T1" fmla="*/ 112 h 4787"/>
                <a:gd name="T2" fmla="*/ 3784 w 4824"/>
                <a:gd name="T3" fmla="*/ 112 h 4787"/>
                <a:gd name="T4" fmla="*/ 3710 w 4824"/>
                <a:gd name="T5" fmla="*/ 37 h 4787"/>
                <a:gd name="T6" fmla="*/ 3358 w 4824"/>
                <a:gd name="T7" fmla="*/ 0 h 4787"/>
                <a:gd name="T8" fmla="*/ 3265 w 4824"/>
                <a:gd name="T9" fmla="*/ 74 h 4787"/>
                <a:gd name="T10" fmla="*/ 3247 w 4824"/>
                <a:gd name="T11" fmla="*/ 93 h 4787"/>
                <a:gd name="T12" fmla="*/ 3191 w 4824"/>
                <a:gd name="T13" fmla="*/ 74 h 4787"/>
                <a:gd name="T14" fmla="*/ 3098 w 4824"/>
                <a:gd name="T15" fmla="*/ 37 h 4787"/>
                <a:gd name="T16" fmla="*/ 2876 w 4824"/>
                <a:gd name="T17" fmla="*/ 18 h 4787"/>
                <a:gd name="T18" fmla="*/ 2764 w 4824"/>
                <a:gd name="T19" fmla="*/ 74 h 4787"/>
                <a:gd name="T20" fmla="*/ 2245 w 4824"/>
                <a:gd name="T21" fmla="*/ 93 h 4787"/>
                <a:gd name="T22" fmla="*/ 1985 w 4824"/>
                <a:gd name="T23" fmla="*/ 204 h 4787"/>
                <a:gd name="T24" fmla="*/ 1855 w 4824"/>
                <a:gd name="T25" fmla="*/ 297 h 4787"/>
                <a:gd name="T26" fmla="*/ 1781 w 4824"/>
                <a:gd name="T27" fmla="*/ 297 h 4787"/>
                <a:gd name="T28" fmla="*/ 1669 w 4824"/>
                <a:gd name="T29" fmla="*/ 389 h 4787"/>
                <a:gd name="T30" fmla="*/ 1595 w 4824"/>
                <a:gd name="T31" fmla="*/ 483 h 4787"/>
                <a:gd name="T32" fmla="*/ 1558 w 4824"/>
                <a:gd name="T33" fmla="*/ 483 h 4787"/>
                <a:gd name="T34" fmla="*/ 1595 w 4824"/>
                <a:gd name="T35" fmla="*/ 760 h 4787"/>
                <a:gd name="T36" fmla="*/ 1688 w 4824"/>
                <a:gd name="T37" fmla="*/ 1076 h 4787"/>
                <a:gd name="T38" fmla="*/ 1725 w 4824"/>
                <a:gd name="T39" fmla="*/ 1261 h 4787"/>
                <a:gd name="T40" fmla="*/ 1669 w 4824"/>
                <a:gd name="T41" fmla="*/ 1391 h 4787"/>
                <a:gd name="T42" fmla="*/ 1466 w 4824"/>
                <a:gd name="T43" fmla="*/ 1391 h 4787"/>
                <a:gd name="T44" fmla="*/ 1243 w 4824"/>
                <a:gd name="T45" fmla="*/ 1484 h 4787"/>
                <a:gd name="T46" fmla="*/ 1132 w 4824"/>
                <a:gd name="T47" fmla="*/ 1707 h 4787"/>
                <a:gd name="T48" fmla="*/ 946 w 4824"/>
                <a:gd name="T49" fmla="*/ 1799 h 4787"/>
                <a:gd name="T50" fmla="*/ 724 w 4824"/>
                <a:gd name="T51" fmla="*/ 1985 h 4787"/>
                <a:gd name="T52" fmla="*/ 427 w 4824"/>
                <a:gd name="T53" fmla="*/ 2059 h 4787"/>
                <a:gd name="T54" fmla="*/ 204 w 4824"/>
                <a:gd name="T55" fmla="*/ 2152 h 4787"/>
                <a:gd name="T56" fmla="*/ 19 w 4824"/>
                <a:gd name="T57" fmla="*/ 2412 h 4787"/>
                <a:gd name="T58" fmla="*/ 315 w 4824"/>
                <a:gd name="T59" fmla="*/ 2820 h 4787"/>
                <a:gd name="T60" fmla="*/ 909 w 4824"/>
                <a:gd name="T61" fmla="*/ 3265 h 4787"/>
                <a:gd name="T62" fmla="*/ 2356 w 4824"/>
                <a:gd name="T63" fmla="*/ 4285 h 4787"/>
                <a:gd name="T64" fmla="*/ 2393 w 4824"/>
                <a:gd name="T65" fmla="*/ 4396 h 4787"/>
                <a:gd name="T66" fmla="*/ 2727 w 4824"/>
                <a:gd name="T67" fmla="*/ 4508 h 4787"/>
                <a:gd name="T68" fmla="*/ 2801 w 4824"/>
                <a:gd name="T69" fmla="*/ 4712 h 4787"/>
                <a:gd name="T70" fmla="*/ 2987 w 4824"/>
                <a:gd name="T71" fmla="*/ 4749 h 4787"/>
                <a:gd name="T72" fmla="*/ 3358 w 4824"/>
                <a:gd name="T73" fmla="*/ 4675 h 4787"/>
                <a:gd name="T74" fmla="*/ 4823 w 4824"/>
                <a:gd name="T75" fmla="*/ 3580 h 4787"/>
                <a:gd name="T76" fmla="*/ 4786 w 4824"/>
                <a:gd name="T77" fmla="*/ 3525 h 4787"/>
                <a:gd name="T78" fmla="*/ 4749 w 4824"/>
                <a:gd name="T79" fmla="*/ 3451 h 4787"/>
                <a:gd name="T80" fmla="*/ 4563 w 4824"/>
                <a:gd name="T81" fmla="*/ 3339 h 4787"/>
                <a:gd name="T82" fmla="*/ 4471 w 4824"/>
                <a:gd name="T83" fmla="*/ 3283 h 4787"/>
                <a:gd name="T84" fmla="*/ 4378 w 4824"/>
                <a:gd name="T85" fmla="*/ 3080 h 4787"/>
                <a:gd name="T86" fmla="*/ 4304 w 4824"/>
                <a:gd name="T87" fmla="*/ 2950 h 4787"/>
                <a:gd name="T88" fmla="*/ 4322 w 4824"/>
                <a:gd name="T89" fmla="*/ 2857 h 4787"/>
                <a:gd name="T90" fmla="*/ 4322 w 4824"/>
                <a:gd name="T91" fmla="*/ 2709 h 4787"/>
                <a:gd name="T92" fmla="*/ 4304 w 4824"/>
                <a:gd name="T93" fmla="*/ 2467 h 4787"/>
                <a:gd name="T94" fmla="*/ 4285 w 4824"/>
                <a:gd name="T95" fmla="*/ 2170 h 4787"/>
                <a:gd name="T96" fmla="*/ 4230 w 4824"/>
                <a:gd name="T97" fmla="*/ 1781 h 4787"/>
                <a:gd name="T98" fmla="*/ 4174 w 4824"/>
                <a:gd name="T99" fmla="*/ 1521 h 4787"/>
                <a:gd name="T100" fmla="*/ 4063 w 4824"/>
                <a:gd name="T101" fmla="*/ 1299 h 4787"/>
                <a:gd name="T102" fmla="*/ 3840 w 4824"/>
                <a:gd name="T103" fmla="*/ 1002 h 4787"/>
                <a:gd name="T104" fmla="*/ 3803 w 4824"/>
                <a:gd name="T105" fmla="*/ 724 h 4787"/>
                <a:gd name="T106" fmla="*/ 3859 w 4824"/>
                <a:gd name="T107" fmla="*/ 686 h 4787"/>
                <a:gd name="T108" fmla="*/ 3933 w 4824"/>
                <a:gd name="T109" fmla="*/ 464 h 4787"/>
                <a:gd name="T110" fmla="*/ 3840 w 4824"/>
                <a:gd name="T111" fmla="*/ 223 h 4787"/>
                <a:gd name="T112" fmla="*/ 3784 w 4824"/>
                <a:gd name="T113" fmla="*/ 112 h 4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24" h="4787">
                  <a:moveTo>
                    <a:pt x="3784" y="112"/>
                  </a:moveTo>
                  <a:lnTo>
                    <a:pt x="3784" y="112"/>
                  </a:lnTo>
                  <a:cubicBezTo>
                    <a:pt x="3784" y="112"/>
                    <a:pt x="3747" y="74"/>
                    <a:pt x="3710" y="37"/>
                  </a:cubicBezTo>
                  <a:cubicBezTo>
                    <a:pt x="3673" y="0"/>
                    <a:pt x="3358" y="0"/>
                    <a:pt x="3358" y="0"/>
                  </a:cubicBezTo>
                  <a:cubicBezTo>
                    <a:pt x="3358" y="0"/>
                    <a:pt x="3302" y="56"/>
                    <a:pt x="3265" y="74"/>
                  </a:cubicBezTo>
                  <a:cubicBezTo>
                    <a:pt x="3247" y="93"/>
                    <a:pt x="3247" y="93"/>
                    <a:pt x="3247" y="93"/>
                  </a:cubicBezTo>
                  <a:cubicBezTo>
                    <a:pt x="3247" y="93"/>
                    <a:pt x="3209" y="93"/>
                    <a:pt x="3191" y="74"/>
                  </a:cubicBezTo>
                  <a:cubicBezTo>
                    <a:pt x="3172" y="56"/>
                    <a:pt x="3135" y="18"/>
                    <a:pt x="3098" y="37"/>
                  </a:cubicBezTo>
                  <a:cubicBezTo>
                    <a:pt x="3061" y="37"/>
                    <a:pt x="2876" y="18"/>
                    <a:pt x="2876" y="18"/>
                  </a:cubicBezTo>
                  <a:cubicBezTo>
                    <a:pt x="2876" y="18"/>
                    <a:pt x="2801" y="74"/>
                    <a:pt x="2764" y="74"/>
                  </a:cubicBezTo>
                  <a:cubicBezTo>
                    <a:pt x="2708" y="93"/>
                    <a:pt x="2245" y="93"/>
                    <a:pt x="2245" y="93"/>
                  </a:cubicBezTo>
                  <a:cubicBezTo>
                    <a:pt x="2245" y="93"/>
                    <a:pt x="2022" y="186"/>
                    <a:pt x="1985" y="204"/>
                  </a:cubicBezTo>
                  <a:cubicBezTo>
                    <a:pt x="1948" y="223"/>
                    <a:pt x="1892" y="278"/>
                    <a:pt x="1855" y="297"/>
                  </a:cubicBezTo>
                  <a:cubicBezTo>
                    <a:pt x="1818" y="297"/>
                    <a:pt x="1799" y="278"/>
                    <a:pt x="1781" y="297"/>
                  </a:cubicBezTo>
                  <a:cubicBezTo>
                    <a:pt x="1763" y="297"/>
                    <a:pt x="1688" y="353"/>
                    <a:pt x="1669" y="389"/>
                  </a:cubicBezTo>
                  <a:cubicBezTo>
                    <a:pt x="1651" y="408"/>
                    <a:pt x="1595" y="483"/>
                    <a:pt x="1595" y="483"/>
                  </a:cubicBezTo>
                  <a:cubicBezTo>
                    <a:pt x="1577" y="483"/>
                    <a:pt x="1558" y="483"/>
                    <a:pt x="1558" y="483"/>
                  </a:cubicBezTo>
                  <a:cubicBezTo>
                    <a:pt x="1558" y="483"/>
                    <a:pt x="1577" y="705"/>
                    <a:pt x="1595" y="760"/>
                  </a:cubicBezTo>
                  <a:cubicBezTo>
                    <a:pt x="1614" y="835"/>
                    <a:pt x="1688" y="965"/>
                    <a:pt x="1688" y="1076"/>
                  </a:cubicBezTo>
                  <a:cubicBezTo>
                    <a:pt x="1688" y="1169"/>
                    <a:pt x="1707" y="1225"/>
                    <a:pt x="1725" y="1261"/>
                  </a:cubicBezTo>
                  <a:cubicBezTo>
                    <a:pt x="1725" y="1299"/>
                    <a:pt x="1707" y="1391"/>
                    <a:pt x="1669" y="1391"/>
                  </a:cubicBezTo>
                  <a:cubicBezTo>
                    <a:pt x="1614" y="1391"/>
                    <a:pt x="1521" y="1391"/>
                    <a:pt x="1466" y="1391"/>
                  </a:cubicBezTo>
                  <a:cubicBezTo>
                    <a:pt x="1392" y="1391"/>
                    <a:pt x="1317" y="1373"/>
                    <a:pt x="1243" y="1484"/>
                  </a:cubicBezTo>
                  <a:cubicBezTo>
                    <a:pt x="1169" y="1596"/>
                    <a:pt x="1206" y="1707"/>
                    <a:pt x="1132" y="1707"/>
                  </a:cubicBezTo>
                  <a:cubicBezTo>
                    <a:pt x="1076" y="1707"/>
                    <a:pt x="1002" y="1725"/>
                    <a:pt x="946" y="1799"/>
                  </a:cubicBezTo>
                  <a:cubicBezTo>
                    <a:pt x="891" y="1892"/>
                    <a:pt x="816" y="1985"/>
                    <a:pt x="724" y="1985"/>
                  </a:cubicBezTo>
                  <a:cubicBezTo>
                    <a:pt x="650" y="1985"/>
                    <a:pt x="520" y="2041"/>
                    <a:pt x="427" y="2059"/>
                  </a:cubicBezTo>
                  <a:cubicBezTo>
                    <a:pt x="315" y="2078"/>
                    <a:pt x="279" y="2133"/>
                    <a:pt x="204" y="2152"/>
                  </a:cubicBezTo>
                  <a:cubicBezTo>
                    <a:pt x="130" y="2170"/>
                    <a:pt x="0" y="2263"/>
                    <a:pt x="19" y="2412"/>
                  </a:cubicBezTo>
                  <a:cubicBezTo>
                    <a:pt x="37" y="2541"/>
                    <a:pt x="19" y="2690"/>
                    <a:pt x="315" y="2820"/>
                  </a:cubicBezTo>
                  <a:cubicBezTo>
                    <a:pt x="594" y="2950"/>
                    <a:pt x="909" y="3265"/>
                    <a:pt x="909" y="3265"/>
                  </a:cubicBezTo>
                  <a:cubicBezTo>
                    <a:pt x="2356" y="4285"/>
                    <a:pt x="2356" y="4285"/>
                    <a:pt x="2356" y="4285"/>
                  </a:cubicBezTo>
                  <a:cubicBezTo>
                    <a:pt x="2356" y="4285"/>
                    <a:pt x="2356" y="4396"/>
                    <a:pt x="2393" y="4396"/>
                  </a:cubicBezTo>
                  <a:cubicBezTo>
                    <a:pt x="2449" y="4396"/>
                    <a:pt x="2708" y="4508"/>
                    <a:pt x="2727" y="4508"/>
                  </a:cubicBezTo>
                  <a:cubicBezTo>
                    <a:pt x="2746" y="4508"/>
                    <a:pt x="2801" y="4638"/>
                    <a:pt x="2801" y="4712"/>
                  </a:cubicBezTo>
                  <a:cubicBezTo>
                    <a:pt x="2801" y="4786"/>
                    <a:pt x="2931" y="4767"/>
                    <a:pt x="2987" y="4749"/>
                  </a:cubicBezTo>
                  <a:cubicBezTo>
                    <a:pt x="3061" y="4749"/>
                    <a:pt x="3302" y="4693"/>
                    <a:pt x="3358" y="4675"/>
                  </a:cubicBezTo>
                  <a:cubicBezTo>
                    <a:pt x="3413" y="4656"/>
                    <a:pt x="4823" y="3580"/>
                    <a:pt x="4823" y="3580"/>
                  </a:cubicBezTo>
                  <a:cubicBezTo>
                    <a:pt x="4823" y="3580"/>
                    <a:pt x="4805" y="3562"/>
                    <a:pt x="4786" y="3525"/>
                  </a:cubicBezTo>
                  <a:cubicBezTo>
                    <a:pt x="4786" y="3506"/>
                    <a:pt x="4805" y="3469"/>
                    <a:pt x="4749" y="3451"/>
                  </a:cubicBezTo>
                  <a:cubicBezTo>
                    <a:pt x="4712" y="3413"/>
                    <a:pt x="4601" y="3358"/>
                    <a:pt x="4563" y="3339"/>
                  </a:cubicBezTo>
                  <a:cubicBezTo>
                    <a:pt x="4526" y="3339"/>
                    <a:pt x="4489" y="3321"/>
                    <a:pt x="4471" y="3283"/>
                  </a:cubicBezTo>
                  <a:cubicBezTo>
                    <a:pt x="4452" y="3247"/>
                    <a:pt x="4396" y="3117"/>
                    <a:pt x="4378" y="3080"/>
                  </a:cubicBezTo>
                  <a:cubicBezTo>
                    <a:pt x="4360" y="3061"/>
                    <a:pt x="4304" y="2968"/>
                    <a:pt x="4304" y="2950"/>
                  </a:cubicBezTo>
                  <a:cubicBezTo>
                    <a:pt x="4304" y="2931"/>
                    <a:pt x="4322" y="2857"/>
                    <a:pt x="4322" y="2857"/>
                  </a:cubicBezTo>
                  <a:cubicBezTo>
                    <a:pt x="4322" y="2838"/>
                    <a:pt x="4322" y="2745"/>
                    <a:pt x="4322" y="2709"/>
                  </a:cubicBezTo>
                  <a:cubicBezTo>
                    <a:pt x="4322" y="2690"/>
                    <a:pt x="4304" y="2467"/>
                    <a:pt x="4304" y="2467"/>
                  </a:cubicBezTo>
                  <a:cubicBezTo>
                    <a:pt x="4304" y="2467"/>
                    <a:pt x="4285" y="2189"/>
                    <a:pt x="4285" y="2170"/>
                  </a:cubicBezTo>
                  <a:lnTo>
                    <a:pt x="4230" y="1781"/>
                  </a:lnTo>
                  <a:cubicBezTo>
                    <a:pt x="4230" y="1781"/>
                    <a:pt x="4211" y="1596"/>
                    <a:pt x="4174" y="1521"/>
                  </a:cubicBezTo>
                  <a:cubicBezTo>
                    <a:pt x="4174" y="1521"/>
                    <a:pt x="4118" y="1354"/>
                    <a:pt x="4063" y="1299"/>
                  </a:cubicBezTo>
                  <a:cubicBezTo>
                    <a:pt x="3989" y="1225"/>
                    <a:pt x="3877" y="1039"/>
                    <a:pt x="3840" y="1002"/>
                  </a:cubicBezTo>
                  <a:cubicBezTo>
                    <a:pt x="3803" y="965"/>
                    <a:pt x="3766" y="742"/>
                    <a:pt x="3803" y="724"/>
                  </a:cubicBezTo>
                  <a:cubicBezTo>
                    <a:pt x="3840" y="705"/>
                    <a:pt x="3859" y="686"/>
                    <a:pt x="3859" y="686"/>
                  </a:cubicBezTo>
                  <a:cubicBezTo>
                    <a:pt x="3933" y="464"/>
                    <a:pt x="3933" y="464"/>
                    <a:pt x="3933" y="464"/>
                  </a:cubicBezTo>
                  <a:cubicBezTo>
                    <a:pt x="3933" y="464"/>
                    <a:pt x="3877" y="260"/>
                    <a:pt x="3840" y="223"/>
                  </a:cubicBezTo>
                  <a:cubicBezTo>
                    <a:pt x="3803" y="186"/>
                    <a:pt x="3784" y="112"/>
                    <a:pt x="3784" y="11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7" name="Freeform 4"/>
            <p:cNvSpPr>
              <a:spLocks noChangeArrowheads="1"/>
            </p:cNvSpPr>
            <p:nvPr/>
          </p:nvSpPr>
          <p:spPr bwMode="auto">
            <a:xfrm>
              <a:off x="1390650" y="881063"/>
              <a:ext cx="1389063" cy="1403350"/>
            </a:xfrm>
            <a:custGeom>
              <a:avLst/>
              <a:gdLst>
                <a:gd name="T0" fmla="*/ 3691 w 3859"/>
                <a:gd name="T1" fmla="*/ 149 h 3897"/>
                <a:gd name="T2" fmla="*/ 3691 w 3859"/>
                <a:gd name="T3" fmla="*/ 149 h 3897"/>
                <a:gd name="T4" fmla="*/ 3617 w 3859"/>
                <a:gd name="T5" fmla="*/ 149 h 3897"/>
                <a:gd name="T6" fmla="*/ 3450 w 3859"/>
                <a:gd name="T7" fmla="*/ 55 h 3897"/>
                <a:gd name="T8" fmla="*/ 3339 w 3859"/>
                <a:gd name="T9" fmla="*/ 130 h 3897"/>
                <a:gd name="T10" fmla="*/ 3209 w 3859"/>
                <a:gd name="T11" fmla="*/ 130 h 3897"/>
                <a:gd name="T12" fmla="*/ 3060 w 3859"/>
                <a:gd name="T13" fmla="*/ 130 h 3897"/>
                <a:gd name="T14" fmla="*/ 2894 w 3859"/>
                <a:gd name="T15" fmla="*/ 55 h 3897"/>
                <a:gd name="T16" fmla="*/ 2708 w 3859"/>
                <a:gd name="T17" fmla="*/ 74 h 3897"/>
                <a:gd name="T18" fmla="*/ 2634 w 3859"/>
                <a:gd name="T19" fmla="*/ 297 h 3897"/>
                <a:gd name="T20" fmla="*/ 2412 w 3859"/>
                <a:gd name="T21" fmla="*/ 556 h 3897"/>
                <a:gd name="T22" fmla="*/ 2059 w 3859"/>
                <a:gd name="T23" fmla="*/ 761 h 3897"/>
                <a:gd name="T24" fmla="*/ 1873 w 3859"/>
                <a:gd name="T25" fmla="*/ 983 h 3897"/>
                <a:gd name="T26" fmla="*/ 1836 w 3859"/>
                <a:gd name="T27" fmla="*/ 1243 h 3897"/>
                <a:gd name="T28" fmla="*/ 1818 w 3859"/>
                <a:gd name="T29" fmla="*/ 1354 h 3897"/>
                <a:gd name="T30" fmla="*/ 1855 w 3859"/>
                <a:gd name="T31" fmla="*/ 1539 h 3897"/>
                <a:gd name="T32" fmla="*/ 1780 w 3859"/>
                <a:gd name="T33" fmla="*/ 1744 h 3897"/>
                <a:gd name="T34" fmla="*/ 1391 w 3859"/>
                <a:gd name="T35" fmla="*/ 2004 h 3897"/>
                <a:gd name="T36" fmla="*/ 1261 w 3859"/>
                <a:gd name="T37" fmla="*/ 2096 h 3897"/>
                <a:gd name="T38" fmla="*/ 983 w 3859"/>
                <a:gd name="T39" fmla="*/ 2152 h 3897"/>
                <a:gd name="T40" fmla="*/ 908 w 3859"/>
                <a:gd name="T41" fmla="*/ 2375 h 3897"/>
                <a:gd name="T42" fmla="*/ 631 w 3859"/>
                <a:gd name="T43" fmla="*/ 2672 h 3897"/>
                <a:gd name="T44" fmla="*/ 575 w 3859"/>
                <a:gd name="T45" fmla="*/ 2949 h 3897"/>
                <a:gd name="T46" fmla="*/ 389 w 3859"/>
                <a:gd name="T47" fmla="*/ 3079 h 3897"/>
                <a:gd name="T48" fmla="*/ 278 w 3859"/>
                <a:gd name="T49" fmla="*/ 3320 h 3897"/>
                <a:gd name="T50" fmla="*/ 148 w 3859"/>
                <a:gd name="T51" fmla="*/ 3525 h 3897"/>
                <a:gd name="T52" fmla="*/ 55 w 3859"/>
                <a:gd name="T53" fmla="*/ 3691 h 3897"/>
                <a:gd name="T54" fmla="*/ 0 w 3859"/>
                <a:gd name="T55" fmla="*/ 3821 h 3897"/>
                <a:gd name="T56" fmla="*/ 964 w 3859"/>
                <a:gd name="T57" fmla="*/ 3896 h 3897"/>
                <a:gd name="T58" fmla="*/ 1020 w 3859"/>
                <a:gd name="T59" fmla="*/ 3766 h 3897"/>
                <a:gd name="T60" fmla="*/ 1038 w 3859"/>
                <a:gd name="T61" fmla="*/ 3488 h 3897"/>
                <a:gd name="T62" fmla="*/ 1243 w 3859"/>
                <a:gd name="T63" fmla="*/ 3320 h 3897"/>
                <a:gd name="T64" fmla="*/ 1279 w 3859"/>
                <a:gd name="T65" fmla="*/ 2987 h 3897"/>
                <a:gd name="T66" fmla="*/ 1279 w 3859"/>
                <a:gd name="T67" fmla="*/ 2727 h 3897"/>
                <a:gd name="T68" fmla="*/ 2133 w 3859"/>
                <a:gd name="T69" fmla="*/ 2708 h 3897"/>
                <a:gd name="T70" fmla="*/ 2133 w 3859"/>
                <a:gd name="T71" fmla="*/ 2040 h 3897"/>
                <a:gd name="T72" fmla="*/ 2244 w 3859"/>
                <a:gd name="T73" fmla="*/ 1874 h 3897"/>
                <a:gd name="T74" fmla="*/ 2412 w 3859"/>
                <a:gd name="T75" fmla="*/ 1781 h 3897"/>
                <a:gd name="T76" fmla="*/ 2578 w 3859"/>
                <a:gd name="T77" fmla="*/ 1725 h 3897"/>
                <a:gd name="T78" fmla="*/ 2819 w 3859"/>
                <a:gd name="T79" fmla="*/ 1651 h 3897"/>
                <a:gd name="T80" fmla="*/ 2894 w 3859"/>
                <a:gd name="T81" fmla="*/ 1651 h 3897"/>
                <a:gd name="T82" fmla="*/ 3005 w 3859"/>
                <a:gd name="T83" fmla="*/ 1577 h 3897"/>
                <a:gd name="T84" fmla="*/ 3154 w 3859"/>
                <a:gd name="T85" fmla="*/ 1410 h 3897"/>
                <a:gd name="T86" fmla="*/ 3265 w 3859"/>
                <a:gd name="T87" fmla="*/ 1373 h 3897"/>
                <a:gd name="T88" fmla="*/ 3320 w 3859"/>
                <a:gd name="T89" fmla="*/ 1317 h 3897"/>
                <a:gd name="T90" fmla="*/ 3506 w 3859"/>
                <a:gd name="T91" fmla="*/ 1057 h 3897"/>
                <a:gd name="T92" fmla="*/ 3784 w 3859"/>
                <a:gd name="T93" fmla="*/ 1057 h 3897"/>
                <a:gd name="T94" fmla="*/ 3858 w 3859"/>
                <a:gd name="T95" fmla="*/ 965 h 3897"/>
                <a:gd name="T96" fmla="*/ 3840 w 3859"/>
                <a:gd name="T97" fmla="*/ 872 h 3897"/>
                <a:gd name="T98" fmla="*/ 3821 w 3859"/>
                <a:gd name="T99" fmla="*/ 742 h 3897"/>
                <a:gd name="T100" fmla="*/ 3766 w 3859"/>
                <a:gd name="T101" fmla="*/ 538 h 3897"/>
                <a:gd name="T102" fmla="*/ 3728 w 3859"/>
                <a:gd name="T103" fmla="*/ 408 h 3897"/>
                <a:gd name="T104" fmla="*/ 3691 w 3859"/>
                <a:gd name="T105" fmla="*/ 149 h 3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59" h="3897">
                  <a:moveTo>
                    <a:pt x="3691" y="149"/>
                  </a:moveTo>
                  <a:lnTo>
                    <a:pt x="3691" y="149"/>
                  </a:lnTo>
                  <a:cubicBezTo>
                    <a:pt x="3691" y="149"/>
                    <a:pt x="3673" y="185"/>
                    <a:pt x="3617" y="149"/>
                  </a:cubicBezTo>
                  <a:cubicBezTo>
                    <a:pt x="3561" y="111"/>
                    <a:pt x="3525" y="37"/>
                    <a:pt x="3450" y="55"/>
                  </a:cubicBezTo>
                  <a:cubicBezTo>
                    <a:pt x="3376" y="74"/>
                    <a:pt x="3395" y="111"/>
                    <a:pt x="3339" y="130"/>
                  </a:cubicBezTo>
                  <a:cubicBezTo>
                    <a:pt x="3283" y="149"/>
                    <a:pt x="3302" y="130"/>
                    <a:pt x="3209" y="130"/>
                  </a:cubicBezTo>
                  <a:cubicBezTo>
                    <a:pt x="3135" y="130"/>
                    <a:pt x="3135" y="167"/>
                    <a:pt x="3060" y="130"/>
                  </a:cubicBezTo>
                  <a:cubicBezTo>
                    <a:pt x="2986" y="111"/>
                    <a:pt x="2931" y="93"/>
                    <a:pt x="2894" y="55"/>
                  </a:cubicBezTo>
                  <a:cubicBezTo>
                    <a:pt x="2875" y="19"/>
                    <a:pt x="2745" y="0"/>
                    <a:pt x="2708" y="74"/>
                  </a:cubicBezTo>
                  <a:cubicBezTo>
                    <a:pt x="2689" y="130"/>
                    <a:pt x="2727" y="223"/>
                    <a:pt x="2634" y="297"/>
                  </a:cubicBezTo>
                  <a:cubicBezTo>
                    <a:pt x="2523" y="371"/>
                    <a:pt x="2541" y="538"/>
                    <a:pt x="2412" y="556"/>
                  </a:cubicBezTo>
                  <a:cubicBezTo>
                    <a:pt x="2263" y="556"/>
                    <a:pt x="2115" y="686"/>
                    <a:pt x="2059" y="761"/>
                  </a:cubicBezTo>
                  <a:cubicBezTo>
                    <a:pt x="2003" y="816"/>
                    <a:pt x="1910" y="909"/>
                    <a:pt x="1873" y="983"/>
                  </a:cubicBezTo>
                  <a:cubicBezTo>
                    <a:pt x="1818" y="1039"/>
                    <a:pt x="1873" y="1187"/>
                    <a:pt x="1836" y="1243"/>
                  </a:cubicBezTo>
                  <a:cubicBezTo>
                    <a:pt x="1799" y="1280"/>
                    <a:pt x="1799" y="1317"/>
                    <a:pt x="1818" y="1354"/>
                  </a:cubicBezTo>
                  <a:cubicBezTo>
                    <a:pt x="1836" y="1410"/>
                    <a:pt x="1892" y="1465"/>
                    <a:pt x="1855" y="1539"/>
                  </a:cubicBezTo>
                  <a:cubicBezTo>
                    <a:pt x="1818" y="1633"/>
                    <a:pt x="1873" y="1669"/>
                    <a:pt x="1780" y="1744"/>
                  </a:cubicBezTo>
                  <a:cubicBezTo>
                    <a:pt x="1688" y="1818"/>
                    <a:pt x="1465" y="1985"/>
                    <a:pt x="1391" y="2004"/>
                  </a:cubicBezTo>
                  <a:cubicBezTo>
                    <a:pt x="1335" y="2040"/>
                    <a:pt x="1373" y="2096"/>
                    <a:pt x="1261" y="2096"/>
                  </a:cubicBezTo>
                  <a:cubicBezTo>
                    <a:pt x="1131" y="2096"/>
                    <a:pt x="983" y="2096"/>
                    <a:pt x="983" y="2152"/>
                  </a:cubicBezTo>
                  <a:cubicBezTo>
                    <a:pt x="964" y="2207"/>
                    <a:pt x="964" y="2300"/>
                    <a:pt x="908" y="2375"/>
                  </a:cubicBezTo>
                  <a:cubicBezTo>
                    <a:pt x="834" y="2449"/>
                    <a:pt x="705" y="2578"/>
                    <a:pt x="631" y="2672"/>
                  </a:cubicBezTo>
                  <a:cubicBezTo>
                    <a:pt x="556" y="2783"/>
                    <a:pt x="649" y="2913"/>
                    <a:pt x="575" y="2949"/>
                  </a:cubicBezTo>
                  <a:cubicBezTo>
                    <a:pt x="501" y="2987"/>
                    <a:pt x="463" y="2968"/>
                    <a:pt x="389" y="3079"/>
                  </a:cubicBezTo>
                  <a:cubicBezTo>
                    <a:pt x="315" y="3191"/>
                    <a:pt x="334" y="3209"/>
                    <a:pt x="278" y="3320"/>
                  </a:cubicBezTo>
                  <a:cubicBezTo>
                    <a:pt x="222" y="3432"/>
                    <a:pt x="222" y="3469"/>
                    <a:pt x="148" y="3525"/>
                  </a:cubicBezTo>
                  <a:cubicBezTo>
                    <a:pt x="55" y="3599"/>
                    <a:pt x="111" y="3673"/>
                    <a:pt x="55" y="3691"/>
                  </a:cubicBezTo>
                  <a:cubicBezTo>
                    <a:pt x="18" y="3710"/>
                    <a:pt x="0" y="3821"/>
                    <a:pt x="0" y="3821"/>
                  </a:cubicBezTo>
                  <a:cubicBezTo>
                    <a:pt x="964" y="3896"/>
                    <a:pt x="964" y="3896"/>
                    <a:pt x="964" y="3896"/>
                  </a:cubicBezTo>
                  <a:cubicBezTo>
                    <a:pt x="964" y="3896"/>
                    <a:pt x="1020" y="3821"/>
                    <a:pt x="1020" y="3766"/>
                  </a:cubicBezTo>
                  <a:cubicBezTo>
                    <a:pt x="1020" y="3691"/>
                    <a:pt x="1002" y="3562"/>
                    <a:pt x="1038" y="3488"/>
                  </a:cubicBezTo>
                  <a:cubicBezTo>
                    <a:pt x="1076" y="3414"/>
                    <a:pt x="1205" y="3376"/>
                    <a:pt x="1243" y="3320"/>
                  </a:cubicBezTo>
                  <a:cubicBezTo>
                    <a:pt x="1279" y="3246"/>
                    <a:pt x="1279" y="2987"/>
                    <a:pt x="1279" y="2987"/>
                  </a:cubicBezTo>
                  <a:cubicBezTo>
                    <a:pt x="1279" y="2727"/>
                    <a:pt x="1279" y="2727"/>
                    <a:pt x="1279" y="2727"/>
                  </a:cubicBezTo>
                  <a:cubicBezTo>
                    <a:pt x="2133" y="2708"/>
                    <a:pt x="2133" y="2708"/>
                    <a:pt x="2133" y="2708"/>
                  </a:cubicBezTo>
                  <a:cubicBezTo>
                    <a:pt x="2133" y="2040"/>
                    <a:pt x="2133" y="2040"/>
                    <a:pt x="2133" y="2040"/>
                  </a:cubicBezTo>
                  <a:cubicBezTo>
                    <a:pt x="2133" y="2040"/>
                    <a:pt x="2152" y="1910"/>
                    <a:pt x="2244" y="1874"/>
                  </a:cubicBezTo>
                  <a:cubicBezTo>
                    <a:pt x="2318" y="1818"/>
                    <a:pt x="2393" y="1799"/>
                    <a:pt x="2412" y="1781"/>
                  </a:cubicBezTo>
                  <a:cubicBezTo>
                    <a:pt x="2412" y="1781"/>
                    <a:pt x="2541" y="1725"/>
                    <a:pt x="2578" y="1725"/>
                  </a:cubicBezTo>
                  <a:cubicBezTo>
                    <a:pt x="2615" y="1707"/>
                    <a:pt x="2801" y="1669"/>
                    <a:pt x="2819" y="1651"/>
                  </a:cubicBezTo>
                  <a:cubicBezTo>
                    <a:pt x="2838" y="1651"/>
                    <a:pt x="2875" y="1669"/>
                    <a:pt x="2894" y="1651"/>
                  </a:cubicBezTo>
                  <a:cubicBezTo>
                    <a:pt x="2912" y="1651"/>
                    <a:pt x="2931" y="1651"/>
                    <a:pt x="3005" y="1577"/>
                  </a:cubicBezTo>
                  <a:cubicBezTo>
                    <a:pt x="3060" y="1503"/>
                    <a:pt x="3135" y="1410"/>
                    <a:pt x="3154" y="1410"/>
                  </a:cubicBezTo>
                  <a:cubicBezTo>
                    <a:pt x="3172" y="1391"/>
                    <a:pt x="3265" y="1373"/>
                    <a:pt x="3265" y="1373"/>
                  </a:cubicBezTo>
                  <a:cubicBezTo>
                    <a:pt x="3265" y="1373"/>
                    <a:pt x="3302" y="1410"/>
                    <a:pt x="3320" y="1317"/>
                  </a:cubicBezTo>
                  <a:cubicBezTo>
                    <a:pt x="3339" y="1243"/>
                    <a:pt x="3376" y="1076"/>
                    <a:pt x="3506" y="1057"/>
                  </a:cubicBezTo>
                  <a:cubicBezTo>
                    <a:pt x="3784" y="1057"/>
                    <a:pt x="3784" y="1057"/>
                    <a:pt x="3784" y="1057"/>
                  </a:cubicBezTo>
                  <a:cubicBezTo>
                    <a:pt x="3784" y="1057"/>
                    <a:pt x="3840" y="1076"/>
                    <a:pt x="3858" y="965"/>
                  </a:cubicBezTo>
                  <a:cubicBezTo>
                    <a:pt x="3858" y="965"/>
                    <a:pt x="3858" y="909"/>
                    <a:pt x="3840" y="872"/>
                  </a:cubicBezTo>
                  <a:cubicBezTo>
                    <a:pt x="3821" y="853"/>
                    <a:pt x="3821" y="761"/>
                    <a:pt x="3821" y="742"/>
                  </a:cubicBezTo>
                  <a:cubicBezTo>
                    <a:pt x="3821" y="723"/>
                    <a:pt x="3784" y="556"/>
                    <a:pt x="3766" y="538"/>
                  </a:cubicBezTo>
                  <a:cubicBezTo>
                    <a:pt x="3747" y="520"/>
                    <a:pt x="3728" y="426"/>
                    <a:pt x="3728" y="408"/>
                  </a:cubicBezTo>
                  <a:cubicBezTo>
                    <a:pt x="3710" y="408"/>
                    <a:pt x="3691" y="149"/>
                    <a:pt x="3691" y="149"/>
                  </a:cubicBezTo>
                </a:path>
              </a:pathLst>
            </a:custGeom>
            <a:solidFill>
              <a:schemeClr val="accent1"/>
            </a:solid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8" name="Freeform 5"/>
            <p:cNvSpPr>
              <a:spLocks noChangeArrowheads="1"/>
            </p:cNvSpPr>
            <p:nvPr/>
          </p:nvSpPr>
          <p:spPr bwMode="auto">
            <a:xfrm>
              <a:off x="1376363" y="1616075"/>
              <a:ext cx="1101725" cy="1236663"/>
            </a:xfrm>
            <a:custGeom>
              <a:avLst/>
              <a:gdLst>
                <a:gd name="T0" fmla="*/ 1187 w 3062"/>
                <a:gd name="T1" fmla="*/ 3414 h 3433"/>
                <a:gd name="T2" fmla="*/ 1187 w 3062"/>
                <a:gd name="T3" fmla="*/ 3414 h 3433"/>
                <a:gd name="T4" fmla="*/ 1335 w 3062"/>
                <a:gd name="T5" fmla="*/ 3321 h 3433"/>
                <a:gd name="T6" fmla="*/ 1743 w 3062"/>
                <a:gd name="T7" fmla="*/ 3321 h 3433"/>
                <a:gd name="T8" fmla="*/ 2745 w 3062"/>
                <a:gd name="T9" fmla="*/ 3284 h 3433"/>
                <a:gd name="T10" fmla="*/ 2856 w 3062"/>
                <a:gd name="T11" fmla="*/ 3099 h 3433"/>
                <a:gd name="T12" fmla="*/ 2560 w 3062"/>
                <a:gd name="T13" fmla="*/ 928 h 3433"/>
                <a:gd name="T14" fmla="*/ 3061 w 3062"/>
                <a:gd name="T15" fmla="*/ 873 h 3433"/>
                <a:gd name="T16" fmla="*/ 2820 w 3062"/>
                <a:gd name="T17" fmla="*/ 650 h 3433"/>
                <a:gd name="T18" fmla="*/ 2523 w 3062"/>
                <a:gd name="T19" fmla="*/ 464 h 3433"/>
                <a:gd name="T20" fmla="*/ 2281 w 3062"/>
                <a:gd name="T21" fmla="*/ 316 h 3433"/>
                <a:gd name="T22" fmla="*/ 2170 w 3062"/>
                <a:gd name="T23" fmla="*/ 0 h 3433"/>
                <a:gd name="T24" fmla="*/ 2170 w 3062"/>
                <a:gd name="T25" fmla="*/ 668 h 3433"/>
                <a:gd name="T26" fmla="*/ 1316 w 3062"/>
                <a:gd name="T27" fmla="*/ 687 h 3433"/>
                <a:gd name="T28" fmla="*/ 1298 w 3062"/>
                <a:gd name="T29" fmla="*/ 1169 h 3433"/>
                <a:gd name="T30" fmla="*/ 1224 w 3062"/>
                <a:gd name="T31" fmla="*/ 1336 h 3433"/>
                <a:gd name="T32" fmla="*/ 1075 w 3062"/>
                <a:gd name="T33" fmla="*/ 1466 h 3433"/>
                <a:gd name="T34" fmla="*/ 1075 w 3062"/>
                <a:gd name="T35" fmla="*/ 1707 h 3433"/>
                <a:gd name="T36" fmla="*/ 1001 w 3062"/>
                <a:gd name="T37" fmla="*/ 1856 h 3433"/>
                <a:gd name="T38" fmla="*/ 37 w 3062"/>
                <a:gd name="T39" fmla="*/ 1781 h 3433"/>
                <a:gd name="T40" fmla="*/ 37 w 3062"/>
                <a:gd name="T41" fmla="*/ 1856 h 3433"/>
                <a:gd name="T42" fmla="*/ 55 w 3062"/>
                <a:gd name="T43" fmla="*/ 1948 h 3433"/>
                <a:gd name="T44" fmla="*/ 92 w 3062"/>
                <a:gd name="T45" fmla="*/ 1986 h 3433"/>
                <a:gd name="T46" fmla="*/ 259 w 3062"/>
                <a:gd name="T47" fmla="*/ 2060 h 3433"/>
                <a:gd name="T48" fmla="*/ 222 w 3062"/>
                <a:gd name="T49" fmla="*/ 2190 h 3433"/>
                <a:gd name="T50" fmla="*/ 203 w 3062"/>
                <a:gd name="T51" fmla="*/ 2264 h 3433"/>
                <a:gd name="T52" fmla="*/ 259 w 3062"/>
                <a:gd name="T53" fmla="*/ 2431 h 3433"/>
                <a:gd name="T54" fmla="*/ 333 w 3062"/>
                <a:gd name="T55" fmla="*/ 2709 h 3433"/>
                <a:gd name="T56" fmla="*/ 222 w 3062"/>
                <a:gd name="T57" fmla="*/ 2932 h 3433"/>
                <a:gd name="T58" fmla="*/ 222 w 3062"/>
                <a:gd name="T59" fmla="*/ 3080 h 3433"/>
                <a:gd name="T60" fmla="*/ 426 w 3062"/>
                <a:gd name="T61" fmla="*/ 3006 h 3433"/>
                <a:gd name="T62" fmla="*/ 574 w 3062"/>
                <a:gd name="T63" fmla="*/ 2969 h 3433"/>
                <a:gd name="T64" fmla="*/ 723 w 3062"/>
                <a:gd name="T65" fmla="*/ 3043 h 3433"/>
                <a:gd name="T66" fmla="*/ 797 w 3062"/>
                <a:gd name="T67" fmla="*/ 3080 h 3433"/>
                <a:gd name="T68" fmla="*/ 945 w 3062"/>
                <a:gd name="T69" fmla="*/ 3135 h 3433"/>
                <a:gd name="T70" fmla="*/ 1039 w 3062"/>
                <a:gd name="T71" fmla="*/ 3321 h 3433"/>
                <a:gd name="T72" fmla="*/ 1187 w 3062"/>
                <a:gd name="T73" fmla="*/ 3414 h 3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62" h="3433">
                  <a:moveTo>
                    <a:pt x="1187" y="3414"/>
                  </a:moveTo>
                  <a:lnTo>
                    <a:pt x="1187" y="3414"/>
                  </a:lnTo>
                  <a:cubicBezTo>
                    <a:pt x="1187" y="3414"/>
                    <a:pt x="1168" y="3340"/>
                    <a:pt x="1335" y="3321"/>
                  </a:cubicBezTo>
                  <a:cubicBezTo>
                    <a:pt x="1502" y="3303"/>
                    <a:pt x="1539" y="3358"/>
                    <a:pt x="1743" y="3321"/>
                  </a:cubicBezTo>
                  <a:cubicBezTo>
                    <a:pt x="1947" y="3303"/>
                    <a:pt x="2726" y="3303"/>
                    <a:pt x="2745" y="3284"/>
                  </a:cubicBezTo>
                  <a:cubicBezTo>
                    <a:pt x="2764" y="3265"/>
                    <a:pt x="2912" y="3284"/>
                    <a:pt x="2856" y="3099"/>
                  </a:cubicBezTo>
                  <a:cubicBezTo>
                    <a:pt x="2820" y="2932"/>
                    <a:pt x="2560" y="928"/>
                    <a:pt x="2560" y="928"/>
                  </a:cubicBezTo>
                  <a:cubicBezTo>
                    <a:pt x="3061" y="873"/>
                    <a:pt x="3061" y="873"/>
                    <a:pt x="3061" y="873"/>
                  </a:cubicBezTo>
                  <a:cubicBezTo>
                    <a:pt x="2820" y="650"/>
                    <a:pt x="2820" y="650"/>
                    <a:pt x="2820" y="650"/>
                  </a:cubicBezTo>
                  <a:cubicBezTo>
                    <a:pt x="2820" y="650"/>
                    <a:pt x="2560" y="483"/>
                    <a:pt x="2523" y="464"/>
                  </a:cubicBezTo>
                  <a:cubicBezTo>
                    <a:pt x="2504" y="464"/>
                    <a:pt x="2319" y="371"/>
                    <a:pt x="2281" y="316"/>
                  </a:cubicBezTo>
                  <a:cubicBezTo>
                    <a:pt x="2226" y="241"/>
                    <a:pt x="2207" y="241"/>
                    <a:pt x="2170" y="0"/>
                  </a:cubicBezTo>
                  <a:cubicBezTo>
                    <a:pt x="2170" y="668"/>
                    <a:pt x="2170" y="668"/>
                    <a:pt x="2170" y="668"/>
                  </a:cubicBezTo>
                  <a:cubicBezTo>
                    <a:pt x="1316" y="687"/>
                    <a:pt x="1316" y="687"/>
                    <a:pt x="1316" y="687"/>
                  </a:cubicBezTo>
                  <a:cubicBezTo>
                    <a:pt x="1316" y="687"/>
                    <a:pt x="1316" y="1114"/>
                    <a:pt x="1298" y="1169"/>
                  </a:cubicBezTo>
                  <a:cubicBezTo>
                    <a:pt x="1298" y="1169"/>
                    <a:pt x="1298" y="1299"/>
                    <a:pt x="1224" y="1336"/>
                  </a:cubicBezTo>
                  <a:cubicBezTo>
                    <a:pt x="1224" y="1336"/>
                    <a:pt x="1075" y="1429"/>
                    <a:pt x="1075" y="1466"/>
                  </a:cubicBezTo>
                  <a:cubicBezTo>
                    <a:pt x="1057" y="1522"/>
                    <a:pt x="1057" y="1670"/>
                    <a:pt x="1075" y="1707"/>
                  </a:cubicBezTo>
                  <a:cubicBezTo>
                    <a:pt x="1075" y="1707"/>
                    <a:pt x="1057" y="1819"/>
                    <a:pt x="1001" y="1856"/>
                  </a:cubicBezTo>
                  <a:cubicBezTo>
                    <a:pt x="37" y="1781"/>
                    <a:pt x="37" y="1781"/>
                    <a:pt x="37" y="1781"/>
                  </a:cubicBezTo>
                  <a:cubicBezTo>
                    <a:pt x="37" y="1781"/>
                    <a:pt x="0" y="1819"/>
                    <a:pt x="37" y="1856"/>
                  </a:cubicBezTo>
                  <a:cubicBezTo>
                    <a:pt x="55" y="1893"/>
                    <a:pt x="55" y="1911"/>
                    <a:pt x="55" y="1948"/>
                  </a:cubicBezTo>
                  <a:cubicBezTo>
                    <a:pt x="55" y="1986"/>
                    <a:pt x="74" y="2004"/>
                    <a:pt x="92" y="1986"/>
                  </a:cubicBezTo>
                  <a:cubicBezTo>
                    <a:pt x="111" y="1986"/>
                    <a:pt x="315" y="2004"/>
                    <a:pt x="259" y="2060"/>
                  </a:cubicBezTo>
                  <a:cubicBezTo>
                    <a:pt x="222" y="2116"/>
                    <a:pt x="259" y="2134"/>
                    <a:pt x="222" y="2190"/>
                  </a:cubicBezTo>
                  <a:cubicBezTo>
                    <a:pt x="185" y="2227"/>
                    <a:pt x="185" y="2208"/>
                    <a:pt x="203" y="2264"/>
                  </a:cubicBezTo>
                  <a:cubicBezTo>
                    <a:pt x="222" y="2338"/>
                    <a:pt x="241" y="2375"/>
                    <a:pt x="259" y="2431"/>
                  </a:cubicBezTo>
                  <a:cubicBezTo>
                    <a:pt x="278" y="2468"/>
                    <a:pt x="352" y="2653"/>
                    <a:pt x="333" y="2709"/>
                  </a:cubicBezTo>
                  <a:cubicBezTo>
                    <a:pt x="297" y="2783"/>
                    <a:pt x="241" y="2876"/>
                    <a:pt x="222" y="2932"/>
                  </a:cubicBezTo>
                  <a:cubicBezTo>
                    <a:pt x="203" y="2987"/>
                    <a:pt x="222" y="3080"/>
                    <a:pt x="222" y="3080"/>
                  </a:cubicBezTo>
                  <a:cubicBezTo>
                    <a:pt x="222" y="3080"/>
                    <a:pt x="352" y="3024"/>
                    <a:pt x="426" y="3006"/>
                  </a:cubicBezTo>
                  <a:cubicBezTo>
                    <a:pt x="482" y="2987"/>
                    <a:pt x="519" y="2950"/>
                    <a:pt x="574" y="2969"/>
                  </a:cubicBezTo>
                  <a:cubicBezTo>
                    <a:pt x="630" y="2987"/>
                    <a:pt x="723" y="2987"/>
                    <a:pt x="723" y="3043"/>
                  </a:cubicBezTo>
                  <a:cubicBezTo>
                    <a:pt x="742" y="3099"/>
                    <a:pt x="742" y="3061"/>
                    <a:pt x="797" y="3080"/>
                  </a:cubicBezTo>
                  <a:cubicBezTo>
                    <a:pt x="871" y="3099"/>
                    <a:pt x="927" y="3099"/>
                    <a:pt x="945" y="3135"/>
                  </a:cubicBezTo>
                  <a:cubicBezTo>
                    <a:pt x="945" y="3173"/>
                    <a:pt x="1001" y="3265"/>
                    <a:pt x="1039" y="3321"/>
                  </a:cubicBezTo>
                  <a:cubicBezTo>
                    <a:pt x="1057" y="3377"/>
                    <a:pt x="1150" y="3432"/>
                    <a:pt x="1187" y="341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9" name="Freeform 6"/>
            <p:cNvSpPr>
              <a:spLocks noChangeArrowheads="1"/>
            </p:cNvSpPr>
            <p:nvPr/>
          </p:nvSpPr>
          <p:spPr bwMode="auto">
            <a:xfrm>
              <a:off x="1382713" y="2684463"/>
              <a:ext cx="528637" cy="420687"/>
            </a:xfrm>
            <a:custGeom>
              <a:avLst/>
              <a:gdLst>
                <a:gd name="T0" fmla="*/ 1410 w 1467"/>
                <a:gd name="T1" fmla="*/ 1150 h 1169"/>
                <a:gd name="T2" fmla="*/ 1410 w 1467"/>
                <a:gd name="T3" fmla="*/ 1150 h 1169"/>
                <a:gd name="T4" fmla="*/ 1280 w 1467"/>
                <a:gd name="T5" fmla="*/ 1150 h 1169"/>
                <a:gd name="T6" fmla="*/ 983 w 1467"/>
                <a:gd name="T7" fmla="*/ 1038 h 1169"/>
                <a:gd name="T8" fmla="*/ 668 w 1467"/>
                <a:gd name="T9" fmla="*/ 1020 h 1169"/>
                <a:gd name="T10" fmla="*/ 371 w 1467"/>
                <a:gd name="T11" fmla="*/ 1057 h 1169"/>
                <a:gd name="T12" fmla="*/ 260 w 1467"/>
                <a:gd name="T13" fmla="*/ 1113 h 1169"/>
                <a:gd name="T14" fmla="*/ 185 w 1467"/>
                <a:gd name="T15" fmla="*/ 1076 h 1169"/>
                <a:gd name="T16" fmla="*/ 167 w 1467"/>
                <a:gd name="T17" fmla="*/ 1020 h 1169"/>
                <a:gd name="T18" fmla="*/ 93 w 1467"/>
                <a:gd name="T19" fmla="*/ 927 h 1169"/>
                <a:gd name="T20" fmla="*/ 149 w 1467"/>
                <a:gd name="T21" fmla="*/ 834 h 1169"/>
                <a:gd name="T22" fmla="*/ 167 w 1467"/>
                <a:gd name="T23" fmla="*/ 742 h 1169"/>
                <a:gd name="T24" fmla="*/ 130 w 1467"/>
                <a:gd name="T25" fmla="*/ 705 h 1169"/>
                <a:gd name="T26" fmla="*/ 56 w 1467"/>
                <a:gd name="T27" fmla="*/ 612 h 1169"/>
                <a:gd name="T28" fmla="*/ 56 w 1467"/>
                <a:gd name="T29" fmla="*/ 408 h 1169"/>
                <a:gd name="T30" fmla="*/ 167 w 1467"/>
                <a:gd name="T31" fmla="*/ 296 h 1169"/>
                <a:gd name="T32" fmla="*/ 204 w 1467"/>
                <a:gd name="T33" fmla="*/ 111 h 1169"/>
                <a:gd name="T34" fmla="*/ 390 w 1467"/>
                <a:gd name="T35" fmla="*/ 37 h 1169"/>
                <a:gd name="T36" fmla="*/ 520 w 1467"/>
                <a:gd name="T37" fmla="*/ 0 h 1169"/>
                <a:gd name="T38" fmla="*/ 686 w 1467"/>
                <a:gd name="T39" fmla="*/ 37 h 1169"/>
                <a:gd name="T40" fmla="*/ 705 w 1467"/>
                <a:gd name="T41" fmla="*/ 92 h 1169"/>
                <a:gd name="T42" fmla="*/ 779 w 1467"/>
                <a:gd name="T43" fmla="*/ 111 h 1169"/>
                <a:gd name="T44" fmla="*/ 909 w 1467"/>
                <a:gd name="T45" fmla="*/ 148 h 1169"/>
                <a:gd name="T46" fmla="*/ 1021 w 1467"/>
                <a:gd name="T47" fmla="*/ 352 h 1169"/>
                <a:gd name="T48" fmla="*/ 1169 w 1467"/>
                <a:gd name="T49" fmla="*/ 445 h 1169"/>
                <a:gd name="T50" fmla="*/ 1224 w 1467"/>
                <a:gd name="T51" fmla="*/ 389 h 1169"/>
                <a:gd name="T52" fmla="*/ 1224 w 1467"/>
                <a:gd name="T53" fmla="*/ 463 h 1169"/>
                <a:gd name="T54" fmla="*/ 1298 w 1467"/>
                <a:gd name="T55" fmla="*/ 797 h 1169"/>
                <a:gd name="T56" fmla="*/ 1410 w 1467"/>
                <a:gd name="T57" fmla="*/ 1002 h 1169"/>
                <a:gd name="T58" fmla="*/ 1410 w 1467"/>
                <a:gd name="T59" fmla="*/ 1150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7" h="1169">
                  <a:moveTo>
                    <a:pt x="1410" y="1150"/>
                  </a:moveTo>
                  <a:lnTo>
                    <a:pt x="1410" y="1150"/>
                  </a:lnTo>
                  <a:cubicBezTo>
                    <a:pt x="1410" y="1150"/>
                    <a:pt x="1354" y="1168"/>
                    <a:pt x="1280" y="1150"/>
                  </a:cubicBezTo>
                  <a:cubicBezTo>
                    <a:pt x="1206" y="1131"/>
                    <a:pt x="1076" y="1076"/>
                    <a:pt x="983" y="1038"/>
                  </a:cubicBezTo>
                  <a:cubicBezTo>
                    <a:pt x="891" y="1020"/>
                    <a:pt x="853" y="1038"/>
                    <a:pt x="668" y="1020"/>
                  </a:cubicBezTo>
                  <a:cubicBezTo>
                    <a:pt x="464" y="1002"/>
                    <a:pt x="427" y="1057"/>
                    <a:pt x="371" y="1057"/>
                  </a:cubicBezTo>
                  <a:cubicBezTo>
                    <a:pt x="315" y="1076"/>
                    <a:pt x="279" y="1113"/>
                    <a:pt x="260" y="1113"/>
                  </a:cubicBezTo>
                  <a:cubicBezTo>
                    <a:pt x="241" y="1113"/>
                    <a:pt x="204" y="1094"/>
                    <a:pt x="185" y="1076"/>
                  </a:cubicBezTo>
                  <a:cubicBezTo>
                    <a:pt x="185" y="1076"/>
                    <a:pt x="185" y="1057"/>
                    <a:pt x="167" y="1020"/>
                  </a:cubicBezTo>
                  <a:cubicBezTo>
                    <a:pt x="130" y="983"/>
                    <a:pt x="74" y="964"/>
                    <a:pt x="93" y="927"/>
                  </a:cubicBezTo>
                  <a:cubicBezTo>
                    <a:pt x="111" y="890"/>
                    <a:pt x="130" y="853"/>
                    <a:pt x="149" y="834"/>
                  </a:cubicBezTo>
                  <a:cubicBezTo>
                    <a:pt x="167" y="816"/>
                    <a:pt x="204" y="760"/>
                    <a:pt x="167" y="742"/>
                  </a:cubicBezTo>
                  <a:cubicBezTo>
                    <a:pt x="130" y="723"/>
                    <a:pt x="111" y="723"/>
                    <a:pt x="130" y="705"/>
                  </a:cubicBezTo>
                  <a:cubicBezTo>
                    <a:pt x="130" y="667"/>
                    <a:pt x="74" y="667"/>
                    <a:pt x="56" y="612"/>
                  </a:cubicBezTo>
                  <a:cubicBezTo>
                    <a:pt x="19" y="556"/>
                    <a:pt x="0" y="445"/>
                    <a:pt x="56" y="408"/>
                  </a:cubicBezTo>
                  <a:cubicBezTo>
                    <a:pt x="93" y="352"/>
                    <a:pt x="130" y="334"/>
                    <a:pt x="167" y="296"/>
                  </a:cubicBezTo>
                  <a:cubicBezTo>
                    <a:pt x="204" y="241"/>
                    <a:pt x="204" y="111"/>
                    <a:pt x="204" y="111"/>
                  </a:cubicBezTo>
                  <a:cubicBezTo>
                    <a:pt x="204" y="111"/>
                    <a:pt x="371" y="37"/>
                    <a:pt x="390" y="37"/>
                  </a:cubicBezTo>
                  <a:cubicBezTo>
                    <a:pt x="408" y="37"/>
                    <a:pt x="501" y="0"/>
                    <a:pt x="520" y="0"/>
                  </a:cubicBezTo>
                  <a:cubicBezTo>
                    <a:pt x="538" y="0"/>
                    <a:pt x="668" y="18"/>
                    <a:pt x="686" y="37"/>
                  </a:cubicBezTo>
                  <a:cubicBezTo>
                    <a:pt x="705" y="55"/>
                    <a:pt x="705" y="92"/>
                    <a:pt x="705" y="92"/>
                  </a:cubicBezTo>
                  <a:cubicBezTo>
                    <a:pt x="705" y="92"/>
                    <a:pt x="761" y="111"/>
                    <a:pt x="779" y="111"/>
                  </a:cubicBezTo>
                  <a:cubicBezTo>
                    <a:pt x="816" y="111"/>
                    <a:pt x="891" y="130"/>
                    <a:pt x="909" y="148"/>
                  </a:cubicBezTo>
                  <a:cubicBezTo>
                    <a:pt x="927" y="148"/>
                    <a:pt x="983" y="315"/>
                    <a:pt x="1021" y="352"/>
                  </a:cubicBezTo>
                  <a:cubicBezTo>
                    <a:pt x="1039" y="389"/>
                    <a:pt x="1057" y="445"/>
                    <a:pt x="1169" y="445"/>
                  </a:cubicBezTo>
                  <a:cubicBezTo>
                    <a:pt x="1169" y="445"/>
                    <a:pt x="1187" y="389"/>
                    <a:pt x="1224" y="389"/>
                  </a:cubicBezTo>
                  <a:cubicBezTo>
                    <a:pt x="1243" y="371"/>
                    <a:pt x="1243" y="389"/>
                    <a:pt x="1224" y="463"/>
                  </a:cubicBezTo>
                  <a:cubicBezTo>
                    <a:pt x="1224" y="519"/>
                    <a:pt x="1187" y="667"/>
                    <a:pt x="1298" y="797"/>
                  </a:cubicBezTo>
                  <a:cubicBezTo>
                    <a:pt x="1392" y="946"/>
                    <a:pt x="1410" y="927"/>
                    <a:pt x="1410" y="1002"/>
                  </a:cubicBezTo>
                  <a:cubicBezTo>
                    <a:pt x="1410" y="1076"/>
                    <a:pt x="1466" y="1131"/>
                    <a:pt x="1410" y="115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0" name="Freeform 7"/>
            <p:cNvSpPr>
              <a:spLocks noChangeArrowheads="1"/>
            </p:cNvSpPr>
            <p:nvPr/>
          </p:nvSpPr>
          <p:spPr bwMode="auto">
            <a:xfrm>
              <a:off x="1476375" y="3051175"/>
              <a:ext cx="233363" cy="153988"/>
            </a:xfrm>
            <a:custGeom>
              <a:avLst/>
              <a:gdLst>
                <a:gd name="T0" fmla="*/ 222 w 650"/>
                <a:gd name="T1" fmla="*/ 389 h 428"/>
                <a:gd name="T2" fmla="*/ 222 w 650"/>
                <a:gd name="T3" fmla="*/ 389 h 428"/>
                <a:gd name="T4" fmla="*/ 204 w 650"/>
                <a:gd name="T5" fmla="*/ 315 h 428"/>
                <a:gd name="T6" fmla="*/ 148 w 650"/>
                <a:gd name="T7" fmla="*/ 167 h 428"/>
                <a:gd name="T8" fmla="*/ 74 w 650"/>
                <a:gd name="T9" fmla="*/ 185 h 428"/>
                <a:gd name="T10" fmla="*/ 55 w 650"/>
                <a:gd name="T11" fmla="*/ 148 h 428"/>
                <a:gd name="T12" fmla="*/ 0 w 650"/>
                <a:gd name="T13" fmla="*/ 93 h 428"/>
                <a:gd name="T14" fmla="*/ 111 w 650"/>
                <a:gd name="T15" fmla="*/ 37 h 428"/>
                <a:gd name="T16" fmla="*/ 296 w 650"/>
                <a:gd name="T17" fmla="*/ 0 h 428"/>
                <a:gd name="T18" fmla="*/ 575 w 650"/>
                <a:gd name="T19" fmla="*/ 0 h 428"/>
                <a:gd name="T20" fmla="*/ 631 w 650"/>
                <a:gd name="T21" fmla="*/ 18 h 428"/>
                <a:gd name="T22" fmla="*/ 593 w 650"/>
                <a:gd name="T23" fmla="*/ 74 h 428"/>
                <a:gd name="T24" fmla="*/ 519 w 650"/>
                <a:gd name="T25" fmla="*/ 185 h 428"/>
                <a:gd name="T26" fmla="*/ 315 w 650"/>
                <a:gd name="T27" fmla="*/ 278 h 428"/>
                <a:gd name="T28" fmla="*/ 222 w 650"/>
                <a:gd name="T29" fmla="*/ 389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0" h="428">
                  <a:moveTo>
                    <a:pt x="222" y="389"/>
                  </a:moveTo>
                  <a:lnTo>
                    <a:pt x="222" y="389"/>
                  </a:lnTo>
                  <a:cubicBezTo>
                    <a:pt x="222" y="389"/>
                    <a:pt x="222" y="371"/>
                    <a:pt x="204" y="315"/>
                  </a:cubicBezTo>
                  <a:cubicBezTo>
                    <a:pt x="185" y="241"/>
                    <a:pt x="185" y="148"/>
                    <a:pt x="148" y="167"/>
                  </a:cubicBezTo>
                  <a:cubicBezTo>
                    <a:pt x="111" y="185"/>
                    <a:pt x="74" y="204"/>
                    <a:pt x="74" y="185"/>
                  </a:cubicBezTo>
                  <a:cubicBezTo>
                    <a:pt x="55" y="185"/>
                    <a:pt x="55" y="167"/>
                    <a:pt x="55" y="148"/>
                  </a:cubicBezTo>
                  <a:cubicBezTo>
                    <a:pt x="74" y="130"/>
                    <a:pt x="0" y="93"/>
                    <a:pt x="0" y="93"/>
                  </a:cubicBezTo>
                  <a:cubicBezTo>
                    <a:pt x="0" y="93"/>
                    <a:pt x="55" y="56"/>
                    <a:pt x="111" y="37"/>
                  </a:cubicBezTo>
                  <a:cubicBezTo>
                    <a:pt x="167" y="37"/>
                    <a:pt x="222" y="0"/>
                    <a:pt x="296" y="0"/>
                  </a:cubicBezTo>
                  <a:cubicBezTo>
                    <a:pt x="371" y="0"/>
                    <a:pt x="501" y="18"/>
                    <a:pt x="575" y="0"/>
                  </a:cubicBezTo>
                  <a:cubicBezTo>
                    <a:pt x="631" y="18"/>
                    <a:pt x="631" y="18"/>
                    <a:pt x="631" y="18"/>
                  </a:cubicBezTo>
                  <a:cubicBezTo>
                    <a:pt x="631" y="18"/>
                    <a:pt x="649" y="37"/>
                    <a:pt x="593" y="74"/>
                  </a:cubicBezTo>
                  <a:cubicBezTo>
                    <a:pt x="538" y="130"/>
                    <a:pt x="556" y="111"/>
                    <a:pt x="519" y="185"/>
                  </a:cubicBezTo>
                  <a:cubicBezTo>
                    <a:pt x="464" y="241"/>
                    <a:pt x="352" y="241"/>
                    <a:pt x="315" y="278"/>
                  </a:cubicBezTo>
                  <a:cubicBezTo>
                    <a:pt x="278" y="315"/>
                    <a:pt x="278" y="427"/>
                    <a:pt x="222" y="38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1" name="Freeform 8"/>
            <p:cNvSpPr>
              <a:spLocks noChangeArrowheads="1"/>
            </p:cNvSpPr>
            <p:nvPr/>
          </p:nvSpPr>
          <p:spPr bwMode="auto">
            <a:xfrm>
              <a:off x="1717675" y="3278188"/>
              <a:ext cx="266700" cy="287337"/>
            </a:xfrm>
            <a:custGeom>
              <a:avLst/>
              <a:gdLst>
                <a:gd name="T0" fmla="*/ 0 w 743"/>
                <a:gd name="T1" fmla="*/ 335 h 799"/>
                <a:gd name="T2" fmla="*/ 0 w 743"/>
                <a:gd name="T3" fmla="*/ 335 h 799"/>
                <a:gd name="T4" fmla="*/ 205 w 743"/>
                <a:gd name="T5" fmla="*/ 706 h 799"/>
                <a:gd name="T6" fmla="*/ 465 w 743"/>
                <a:gd name="T7" fmla="*/ 724 h 799"/>
                <a:gd name="T8" fmla="*/ 465 w 743"/>
                <a:gd name="T9" fmla="*/ 780 h 799"/>
                <a:gd name="T10" fmla="*/ 520 w 743"/>
                <a:gd name="T11" fmla="*/ 780 h 799"/>
                <a:gd name="T12" fmla="*/ 650 w 743"/>
                <a:gd name="T13" fmla="*/ 650 h 799"/>
                <a:gd name="T14" fmla="*/ 724 w 743"/>
                <a:gd name="T15" fmla="*/ 539 h 799"/>
                <a:gd name="T16" fmla="*/ 687 w 743"/>
                <a:gd name="T17" fmla="*/ 390 h 799"/>
                <a:gd name="T18" fmla="*/ 613 w 743"/>
                <a:gd name="T19" fmla="*/ 279 h 799"/>
                <a:gd name="T20" fmla="*/ 576 w 743"/>
                <a:gd name="T21" fmla="*/ 130 h 799"/>
                <a:gd name="T22" fmla="*/ 390 w 743"/>
                <a:gd name="T23" fmla="*/ 38 h 799"/>
                <a:gd name="T24" fmla="*/ 149 w 743"/>
                <a:gd name="T25" fmla="*/ 168 h 799"/>
                <a:gd name="T26" fmla="*/ 0 w 743"/>
                <a:gd name="T27" fmla="*/ 3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3" h="799">
                  <a:moveTo>
                    <a:pt x="0" y="335"/>
                  </a:moveTo>
                  <a:lnTo>
                    <a:pt x="0" y="335"/>
                  </a:lnTo>
                  <a:cubicBezTo>
                    <a:pt x="205" y="706"/>
                    <a:pt x="205" y="706"/>
                    <a:pt x="205" y="706"/>
                  </a:cubicBezTo>
                  <a:cubicBezTo>
                    <a:pt x="465" y="724"/>
                    <a:pt x="465" y="724"/>
                    <a:pt x="465" y="724"/>
                  </a:cubicBezTo>
                  <a:cubicBezTo>
                    <a:pt x="465" y="724"/>
                    <a:pt x="446" y="780"/>
                    <a:pt x="465" y="780"/>
                  </a:cubicBezTo>
                  <a:cubicBezTo>
                    <a:pt x="483" y="780"/>
                    <a:pt x="501" y="798"/>
                    <a:pt x="520" y="780"/>
                  </a:cubicBezTo>
                  <a:cubicBezTo>
                    <a:pt x="557" y="761"/>
                    <a:pt x="613" y="687"/>
                    <a:pt x="650" y="650"/>
                  </a:cubicBezTo>
                  <a:cubicBezTo>
                    <a:pt x="687" y="613"/>
                    <a:pt x="724" y="539"/>
                    <a:pt x="724" y="539"/>
                  </a:cubicBezTo>
                  <a:cubicBezTo>
                    <a:pt x="742" y="520"/>
                    <a:pt x="706" y="427"/>
                    <a:pt x="687" y="390"/>
                  </a:cubicBezTo>
                  <a:cubicBezTo>
                    <a:pt x="668" y="371"/>
                    <a:pt x="613" y="335"/>
                    <a:pt x="613" y="279"/>
                  </a:cubicBezTo>
                  <a:cubicBezTo>
                    <a:pt x="631" y="223"/>
                    <a:pt x="668" y="205"/>
                    <a:pt x="576" y="130"/>
                  </a:cubicBezTo>
                  <a:cubicBezTo>
                    <a:pt x="483" y="56"/>
                    <a:pt x="465" y="0"/>
                    <a:pt x="390" y="38"/>
                  </a:cubicBezTo>
                  <a:cubicBezTo>
                    <a:pt x="316" y="75"/>
                    <a:pt x="205" y="112"/>
                    <a:pt x="149" y="168"/>
                  </a:cubicBezTo>
                  <a:cubicBezTo>
                    <a:pt x="112" y="223"/>
                    <a:pt x="0" y="335"/>
                    <a:pt x="0" y="335"/>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2" name="Freeform 9"/>
            <p:cNvSpPr>
              <a:spLocks noChangeArrowheads="1"/>
            </p:cNvSpPr>
            <p:nvPr/>
          </p:nvSpPr>
          <p:spPr bwMode="auto">
            <a:xfrm>
              <a:off x="1550988" y="3057525"/>
              <a:ext cx="647700" cy="460375"/>
            </a:xfrm>
            <a:custGeom>
              <a:avLst/>
              <a:gdLst>
                <a:gd name="T0" fmla="*/ 946 w 1800"/>
                <a:gd name="T1" fmla="*/ 112 h 1281"/>
                <a:gd name="T2" fmla="*/ 946 w 1800"/>
                <a:gd name="T3" fmla="*/ 112 h 1281"/>
                <a:gd name="T4" fmla="*/ 1076 w 1800"/>
                <a:gd name="T5" fmla="*/ 205 h 1281"/>
                <a:gd name="T6" fmla="*/ 1280 w 1800"/>
                <a:gd name="T7" fmla="*/ 167 h 1281"/>
                <a:gd name="T8" fmla="*/ 1428 w 1800"/>
                <a:gd name="T9" fmla="*/ 75 h 1281"/>
                <a:gd name="T10" fmla="*/ 1558 w 1800"/>
                <a:gd name="T11" fmla="*/ 167 h 1281"/>
                <a:gd name="T12" fmla="*/ 1707 w 1800"/>
                <a:gd name="T13" fmla="*/ 501 h 1281"/>
                <a:gd name="T14" fmla="*/ 1762 w 1800"/>
                <a:gd name="T15" fmla="*/ 724 h 1281"/>
                <a:gd name="T16" fmla="*/ 1781 w 1800"/>
                <a:gd name="T17" fmla="*/ 947 h 1281"/>
                <a:gd name="T18" fmla="*/ 1670 w 1800"/>
                <a:gd name="T19" fmla="*/ 1206 h 1281"/>
                <a:gd name="T20" fmla="*/ 1484 w 1800"/>
                <a:gd name="T21" fmla="*/ 1262 h 1281"/>
                <a:gd name="T22" fmla="*/ 1391 w 1800"/>
                <a:gd name="T23" fmla="*/ 1132 h 1281"/>
                <a:gd name="T24" fmla="*/ 1317 w 1800"/>
                <a:gd name="T25" fmla="*/ 1058 h 1281"/>
                <a:gd name="T26" fmla="*/ 1187 w 1800"/>
                <a:gd name="T27" fmla="*/ 1151 h 1281"/>
                <a:gd name="T28" fmla="*/ 1150 w 1800"/>
                <a:gd name="T29" fmla="*/ 1021 h 1281"/>
                <a:gd name="T30" fmla="*/ 1076 w 1800"/>
                <a:gd name="T31" fmla="*/ 928 h 1281"/>
                <a:gd name="T32" fmla="*/ 1094 w 1800"/>
                <a:gd name="T33" fmla="*/ 835 h 1281"/>
                <a:gd name="T34" fmla="*/ 1039 w 1800"/>
                <a:gd name="T35" fmla="*/ 742 h 1281"/>
                <a:gd name="T36" fmla="*/ 928 w 1800"/>
                <a:gd name="T37" fmla="*/ 650 h 1281"/>
                <a:gd name="T38" fmla="*/ 834 w 1800"/>
                <a:gd name="T39" fmla="*/ 668 h 1281"/>
                <a:gd name="T40" fmla="*/ 649 w 1800"/>
                <a:gd name="T41" fmla="*/ 742 h 1281"/>
                <a:gd name="T42" fmla="*/ 463 w 1800"/>
                <a:gd name="T43" fmla="*/ 947 h 1281"/>
                <a:gd name="T44" fmla="*/ 297 w 1800"/>
                <a:gd name="T45" fmla="*/ 650 h 1281"/>
                <a:gd name="T46" fmla="*/ 167 w 1800"/>
                <a:gd name="T47" fmla="*/ 464 h 1281"/>
                <a:gd name="T48" fmla="*/ 56 w 1800"/>
                <a:gd name="T49" fmla="*/ 427 h 1281"/>
                <a:gd name="T50" fmla="*/ 18 w 1800"/>
                <a:gd name="T51" fmla="*/ 371 h 1281"/>
                <a:gd name="T52" fmla="*/ 74 w 1800"/>
                <a:gd name="T53" fmla="*/ 353 h 1281"/>
                <a:gd name="T54" fmla="*/ 148 w 1800"/>
                <a:gd name="T55" fmla="*/ 241 h 1281"/>
                <a:gd name="T56" fmla="*/ 278 w 1800"/>
                <a:gd name="T57" fmla="*/ 186 h 1281"/>
                <a:gd name="T58" fmla="*/ 352 w 1800"/>
                <a:gd name="T59" fmla="*/ 93 h 1281"/>
                <a:gd name="T60" fmla="*/ 427 w 1800"/>
                <a:gd name="T61" fmla="*/ 19 h 1281"/>
                <a:gd name="T62" fmla="*/ 427 w 1800"/>
                <a:gd name="T63" fmla="*/ 0 h 1281"/>
                <a:gd name="T64" fmla="*/ 612 w 1800"/>
                <a:gd name="T65" fmla="*/ 38 h 1281"/>
                <a:gd name="T66" fmla="*/ 872 w 1800"/>
                <a:gd name="T67" fmla="*/ 112 h 1281"/>
                <a:gd name="T68" fmla="*/ 946 w 1800"/>
                <a:gd name="T69" fmla="*/ 112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0" h="1281">
                  <a:moveTo>
                    <a:pt x="946" y="112"/>
                  </a:moveTo>
                  <a:lnTo>
                    <a:pt x="946" y="112"/>
                  </a:lnTo>
                  <a:cubicBezTo>
                    <a:pt x="946" y="112"/>
                    <a:pt x="1020" y="186"/>
                    <a:pt x="1076" y="205"/>
                  </a:cubicBezTo>
                  <a:cubicBezTo>
                    <a:pt x="1131" y="223"/>
                    <a:pt x="1187" y="186"/>
                    <a:pt x="1280" y="167"/>
                  </a:cubicBezTo>
                  <a:cubicBezTo>
                    <a:pt x="1354" y="130"/>
                    <a:pt x="1410" y="75"/>
                    <a:pt x="1428" y="75"/>
                  </a:cubicBezTo>
                  <a:cubicBezTo>
                    <a:pt x="1428" y="75"/>
                    <a:pt x="1502" y="0"/>
                    <a:pt x="1558" y="167"/>
                  </a:cubicBezTo>
                  <a:cubicBezTo>
                    <a:pt x="1614" y="335"/>
                    <a:pt x="1670" y="427"/>
                    <a:pt x="1707" y="501"/>
                  </a:cubicBezTo>
                  <a:cubicBezTo>
                    <a:pt x="1744" y="576"/>
                    <a:pt x="1762" y="631"/>
                    <a:pt x="1762" y="724"/>
                  </a:cubicBezTo>
                  <a:cubicBezTo>
                    <a:pt x="1744" y="798"/>
                    <a:pt x="1799" y="872"/>
                    <a:pt x="1781" y="947"/>
                  </a:cubicBezTo>
                  <a:cubicBezTo>
                    <a:pt x="1762" y="1021"/>
                    <a:pt x="1725" y="1151"/>
                    <a:pt x="1670" y="1206"/>
                  </a:cubicBezTo>
                  <a:cubicBezTo>
                    <a:pt x="1596" y="1262"/>
                    <a:pt x="1502" y="1280"/>
                    <a:pt x="1484" y="1262"/>
                  </a:cubicBezTo>
                  <a:cubicBezTo>
                    <a:pt x="1447" y="1243"/>
                    <a:pt x="1391" y="1151"/>
                    <a:pt x="1391" y="1132"/>
                  </a:cubicBezTo>
                  <a:cubicBezTo>
                    <a:pt x="1373" y="1113"/>
                    <a:pt x="1373" y="1039"/>
                    <a:pt x="1317" y="1058"/>
                  </a:cubicBezTo>
                  <a:cubicBezTo>
                    <a:pt x="1261" y="1077"/>
                    <a:pt x="1187" y="1151"/>
                    <a:pt x="1187" y="1151"/>
                  </a:cubicBezTo>
                  <a:cubicBezTo>
                    <a:pt x="1187" y="1151"/>
                    <a:pt x="1187" y="1058"/>
                    <a:pt x="1150" y="1021"/>
                  </a:cubicBezTo>
                  <a:cubicBezTo>
                    <a:pt x="1113" y="983"/>
                    <a:pt x="1094" y="928"/>
                    <a:pt x="1076" y="928"/>
                  </a:cubicBezTo>
                  <a:cubicBezTo>
                    <a:pt x="1076" y="909"/>
                    <a:pt x="1094" y="854"/>
                    <a:pt x="1094" y="835"/>
                  </a:cubicBezTo>
                  <a:cubicBezTo>
                    <a:pt x="1094" y="798"/>
                    <a:pt x="1057" y="761"/>
                    <a:pt x="1039" y="742"/>
                  </a:cubicBezTo>
                  <a:cubicBezTo>
                    <a:pt x="1002" y="724"/>
                    <a:pt x="928" y="650"/>
                    <a:pt x="928" y="650"/>
                  </a:cubicBezTo>
                  <a:cubicBezTo>
                    <a:pt x="928" y="650"/>
                    <a:pt x="909" y="631"/>
                    <a:pt x="834" y="668"/>
                  </a:cubicBezTo>
                  <a:cubicBezTo>
                    <a:pt x="760" y="687"/>
                    <a:pt x="649" y="742"/>
                    <a:pt x="649" y="742"/>
                  </a:cubicBezTo>
                  <a:cubicBezTo>
                    <a:pt x="463" y="947"/>
                    <a:pt x="463" y="947"/>
                    <a:pt x="463" y="947"/>
                  </a:cubicBezTo>
                  <a:cubicBezTo>
                    <a:pt x="463" y="947"/>
                    <a:pt x="297" y="668"/>
                    <a:pt x="297" y="650"/>
                  </a:cubicBezTo>
                  <a:cubicBezTo>
                    <a:pt x="278" y="650"/>
                    <a:pt x="167" y="464"/>
                    <a:pt x="167" y="464"/>
                  </a:cubicBezTo>
                  <a:cubicBezTo>
                    <a:pt x="167" y="464"/>
                    <a:pt x="92" y="483"/>
                    <a:pt x="56" y="427"/>
                  </a:cubicBezTo>
                  <a:cubicBezTo>
                    <a:pt x="37" y="390"/>
                    <a:pt x="0" y="353"/>
                    <a:pt x="18" y="371"/>
                  </a:cubicBezTo>
                  <a:cubicBezTo>
                    <a:pt x="37" y="371"/>
                    <a:pt x="37" y="409"/>
                    <a:pt x="74" y="353"/>
                  </a:cubicBezTo>
                  <a:cubicBezTo>
                    <a:pt x="111" y="279"/>
                    <a:pt x="92" y="260"/>
                    <a:pt x="148" y="241"/>
                  </a:cubicBezTo>
                  <a:cubicBezTo>
                    <a:pt x="204" y="205"/>
                    <a:pt x="260" y="205"/>
                    <a:pt x="278" y="186"/>
                  </a:cubicBezTo>
                  <a:cubicBezTo>
                    <a:pt x="315" y="167"/>
                    <a:pt x="352" y="93"/>
                    <a:pt x="352" y="93"/>
                  </a:cubicBezTo>
                  <a:cubicBezTo>
                    <a:pt x="352" y="93"/>
                    <a:pt x="427" y="38"/>
                    <a:pt x="427" y="19"/>
                  </a:cubicBezTo>
                  <a:lnTo>
                    <a:pt x="427" y="0"/>
                  </a:lnTo>
                  <a:cubicBezTo>
                    <a:pt x="427" y="0"/>
                    <a:pt x="538" y="0"/>
                    <a:pt x="612" y="38"/>
                  </a:cubicBezTo>
                  <a:cubicBezTo>
                    <a:pt x="705" y="75"/>
                    <a:pt x="798" y="112"/>
                    <a:pt x="872" y="112"/>
                  </a:cubicBezTo>
                  <a:cubicBezTo>
                    <a:pt x="946" y="112"/>
                    <a:pt x="946" y="112"/>
                    <a:pt x="946" y="11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3" name="Freeform 10"/>
            <p:cNvSpPr>
              <a:spLocks noChangeArrowheads="1"/>
            </p:cNvSpPr>
            <p:nvPr/>
          </p:nvSpPr>
          <p:spPr bwMode="auto">
            <a:xfrm>
              <a:off x="1817688" y="1930400"/>
              <a:ext cx="1449387" cy="1343025"/>
            </a:xfrm>
            <a:custGeom>
              <a:avLst/>
              <a:gdLst>
                <a:gd name="T0" fmla="*/ 1614 w 4026"/>
                <a:gd name="T1" fmla="*/ 3728 h 3729"/>
                <a:gd name="T2" fmla="*/ 1614 w 4026"/>
                <a:gd name="T3" fmla="*/ 3728 h 3729"/>
                <a:gd name="T4" fmla="*/ 1428 w 4026"/>
                <a:gd name="T5" fmla="*/ 3728 h 3729"/>
                <a:gd name="T6" fmla="*/ 1206 w 4026"/>
                <a:gd name="T7" fmla="*/ 3691 h 3729"/>
                <a:gd name="T8" fmla="*/ 983 w 4026"/>
                <a:gd name="T9" fmla="*/ 3710 h 3729"/>
                <a:gd name="T10" fmla="*/ 890 w 4026"/>
                <a:gd name="T11" fmla="*/ 3487 h 3729"/>
                <a:gd name="T12" fmla="*/ 816 w 4026"/>
                <a:gd name="T13" fmla="*/ 3283 h 3729"/>
                <a:gd name="T14" fmla="*/ 686 w 4026"/>
                <a:gd name="T15" fmla="*/ 3209 h 3729"/>
                <a:gd name="T16" fmla="*/ 463 w 4026"/>
                <a:gd name="T17" fmla="*/ 3320 h 3729"/>
                <a:gd name="T18" fmla="*/ 334 w 4026"/>
                <a:gd name="T19" fmla="*/ 3339 h 3729"/>
                <a:gd name="T20" fmla="*/ 204 w 4026"/>
                <a:gd name="T21" fmla="*/ 3246 h 3729"/>
                <a:gd name="T22" fmla="*/ 222 w 4026"/>
                <a:gd name="T23" fmla="*/ 3209 h 3729"/>
                <a:gd name="T24" fmla="*/ 204 w 4026"/>
                <a:gd name="T25" fmla="*/ 3116 h 3729"/>
                <a:gd name="T26" fmla="*/ 204 w 4026"/>
                <a:gd name="T27" fmla="*/ 3042 h 3729"/>
                <a:gd name="T28" fmla="*/ 56 w 4026"/>
                <a:gd name="T29" fmla="*/ 2875 h 3729"/>
                <a:gd name="T30" fmla="*/ 0 w 4026"/>
                <a:gd name="T31" fmla="*/ 2652 h 3729"/>
                <a:gd name="T32" fmla="*/ 37 w 4026"/>
                <a:gd name="T33" fmla="*/ 2467 h 3729"/>
                <a:gd name="T34" fmla="*/ 204 w 4026"/>
                <a:gd name="T35" fmla="*/ 2448 h 3729"/>
                <a:gd name="T36" fmla="*/ 445 w 4026"/>
                <a:gd name="T37" fmla="*/ 2467 h 3729"/>
                <a:gd name="T38" fmla="*/ 872 w 4026"/>
                <a:gd name="T39" fmla="*/ 2430 h 3729"/>
                <a:gd name="T40" fmla="*/ 1447 w 4026"/>
                <a:gd name="T41" fmla="*/ 2411 h 3729"/>
                <a:gd name="T42" fmla="*/ 1596 w 4026"/>
                <a:gd name="T43" fmla="*/ 2392 h 3729"/>
                <a:gd name="T44" fmla="*/ 1632 w 4026"/>
                <a:gd name="T45" fmla="*/ 2226 h 3729"/>
                <a:gd name="T46" fmla="*/ 1521 w 4026"/>
                <a:gd name="T47" fmla="*/ 1465 h 3729"/>
                <a:gd name="T48" fmla="*/ 1336 w 4026"/>
                <a:gd name="T49" fmla="*/ 55 h 3729"/>
                <a:gd name="T50" fmla="*/ 1837 w 4026"/>
                <a:gd name="T51" fmla="*/ 0 h 3729"/>
                <a:gd name="T52" fmla="*/ 3302 w 4026"/>
                <a:gd name="T53" fmla="*/ 1038 h 3729"/>
                <a:gd name="T54" fmla="*/ 3339 w 4026"/>
                <a:gd name="T55" fmla="*/ 1149 h 3729"/>
                <a:gd name="T56" fmla="*/ 3673 w 4026"/>
                <a:gd name="T57" fmla="*/ 1261 h 3729"/>
                <a:gd name="T58" fmla="*/ 3747 w 4026"/>
                <a:gd name="T59" fmla="*/ 1465 h 3729"/>
                <a:gd name="T60" fmla="*/ 3877 w 4026"/>
                <a:gd name="T61" fmla="*/ 1520 h 3729"/>
                <a:gd name="T62" fmla="*/ 4025 w 4026"/>
                <a:gd name="T63" fmla="*/ 1502 h 3729"/>
                <a:gd name="T64" fmla="*/ 3988 w 4026"/>
                <a:gd name="T65" fmla="*/ 1985 h 3729"/>
                <a:gd name="T66" fmla="*/ 3896 w 4026"/>
                <a:gd name="T67" fmla="*/ 2281 h 3729"/>
                <a:gd name="T68" fmla="*/ 3822 w 4026"/>
                <a:gd name="T69" fmla="*/ 2411 h 3729"/>
                <a:gd name="T70" fmla="*/ 3395 w 4026"/>
                <a:gd name="T71" fmla="*/ 2448 h 3729"/>
                <a:gd name="T72" fmla="*/ 3209 w 4026"/>
                <a:gd name="T73" fmla="*/ 2504 h 3729"/>
                <a:gd name="T74" fmla="*/ 3024 w 4026"/>
                <a:gd name="T75" fmla="*/ 2578 h 3729"/>
                <a:gd name="T76" fmla="*/ 2801 w 4026"/>
                <a:gd name="T77" fmla="*/ 2541 h 3729"/>
                <a:gd name="T78" fmla="*/ 2412 w 4026"/>
                <a:gd name="T79" fmla="*/ 2689 h 3729"/>
                <a:gd name="T80" fmla="*/ 2152 w 4026"/>
                <a:gd name="T81" fmla="*/ 2893 h 3729"/>
                <a:gd name="T82" fmla="*/ 2059 w 4026"/>
                <a:gd name="T83" fmla="*/ 2986 h 3729"/>
                <a:gd name="T84" fmla="*/ 1855 w 4026"/>
                <a:gd name="T85" fmla="*/ 3134 h 3729"/>
                <a:gd name="T86" fmla="*/ 1614 w 4026"/>
                <a:gd name="T87" fmla="*/ 3728 h 3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026" h="3729">
                  <a:moveTo>
                    <a:pt x="1614" y="3728"/>
                  </a:moveTo>
                  <a:lnTo>
                    <a:pt x="1614" y="3728"/>
                  </a:lnTo>
                  <a:cubicBezTo>
                    <a:pt x="1614" y="3728"/>
                    <a:pt x="1502" y="3728"/>
                    <a:pt x="1428" y="3728"/>
                  </a:cubicBezTo>
                  <a:cubicBezTo>
                    <a:pt x="1373" y="3710"/>
                    <a:pt x="1261" y="3691"/>
                    <a:pt x="1206" y="3691"/>
                  </a:cubicBezTo>
                  <a:cubicBezTo>
                    <a:pt x="1150" y="3672"/>
                    <a:pt x="983" y="3710"/>
                    <a:pt x="983" y="3710"/>
                  </a:cubicBezTo>
                  <a:cubicBezTo>
                    <a:pt x="890" y="3487"/>
                    <a:pt x="890" y="3487"/>
                    <a:pt x="890" y="3487"/>
                  </a:cubicBezTo>
                  <a:cubicBezTo>
                    <a:pt x="816" y="3283"/>
                    <a:pt x="816" y="3283"/>
                    <a:pt x="816" y="3283"/>
                  </a:cubicBezTo>
                  <a:cubicBezTo>
                    <a:pt x="816" y="3283"/>
                    <a:pt x="779" y="3153"/>
                    <a:pt x="686" y="3209"/>
                  </a:cubicBezTo>
                  <a:cubicBezTo>
                    <a:pt x="593" y="3264"/>
                    <a:pt x="463" y="3320"/>
                    <a:pt x="463" y="3320"/>
                  </a:cubicBezTo>
                  <a:cubicBezTo>
                    <a:pt x="463" y="3320"/>
                    <a:pt x="371" y="3357"/>
                    <a:pt x="334" y="3339"/>
                  </a:cubicBezTo>
                  <a:cubicBezTo>
                    <a:pt x="297" y="3339"/>
                    <a:pt x="204" y="3246"/>
                    <a:pt x="204" y="3246"/>
                  </a:cubicBezTo>
                  <a:cubicBezTo>
                    <a:pt x="204" y="3246"/>
                    <a:pt x="241" y="3227"/>
                    <a:pt x="222" y="3209"/>
                  </a:cubicBezTo>
                  <a:cubicBezTo>
                    <a:pt x="222" y="3190"/>
                    <a:pt x="204" y="3134"/>
                    <a:pt x="204" y="3116"/>
                  </a:cubicBezTo>
                  <a:cubicBezTo>
                    <a:pt x="204" y="3098"/>
                    <a:pt x="204" y="3042"/>
                    <a:pt x="204" y="3042"/>
                  </a:cubicBezTo>
                  <a:cubicBezTo>
                    <a:pt x="204" y="3042"/>
                    <a:pt x="92" y="2912"/>
                    <a:pt x="56" y="2875"/>
                  </a:cubicBezTo>
                  <a:cubicBezTo>
                    <a:pt x="37" y="2838"/>
                    <a:pt x="0" y="2708"/>
                    <a:pt x="0" y="2652"/>
                  </a:cubicBezTo>
                  <a:cubicBezTo>
                    <a:pt x="18" y="2615"/>
                    <a:pt x="37" y="2467"/>
                    <a:pt x="37" y="2467"/>
                  </a:cubicBezTo>
                  <a:cubicBezTo>
                    <a:pt x="37" y="2467"/>
                    <a:pt x="148" y="2448"/>
                    <a:pt x="204" y="2448"/>
                  </a:cubicBezTo>
                  <a:cubicBezTo>
                    <a:pt x="260" y="2467"/>
                    <a:pt x="352" y="2467"/>
                    <a:pt x="445" y="2467"/>
                  </a:cubicBezTo>
                  <a:cubicBezTo>
                    <a:pt x="519" y="2448"/>
                    <a:pt x="872" y="2430"/>
                    <a:pt x="872" y="2430"/>
                  </a:cubicBezTo>
                  <a:cubicBezTo>
                    <a:pt x="1447" y="2411"/>
                    <a:pt x="1447" y="2411"/>
                    <a:pt x="1447" y="2411"/>
                  </a:cubicBezTo>
                  <a:cubicBezTo>
                    <a:pt x="1447" y="2411"/>
                    <a:pt x="1558" y="2411"/>
                    <a:pt x="1596" y="2392"/>
                  </a:cubicBezTo>
                  <a:cubicBezTo>
                    <a:pt x="1632" y="2356"/>
                    <a:pt x="1670" y="2337"/>
                    <a:pt x="1632" y="2226"/>
                  </a:cubicBezTo>
                  <a:cubicBezTo>
                    <a:pt x="1614" y="2133"/>
                    <a:pt x="1521" y="1465"/>
                    <a:pt x="1521" y="1465"/>
                  </a:cubicBezTo>
                  <a:cubicBezTo>
                    <a:pt x="1336" y="55"/>
                    <a:pt x="1336" y="55"/>
                    <a:pt x="1336" y="55"/>
                  </a:cubicBezTo>
                  <a:cubicBezTo>
                    <a:pt x="1837" y="0"/>
                    <a:pt x="1837" y="0"/>
                    <a:pt x="1837" y="0"/>
                  </a:cubicBezTo>
                  <a:cubicBezTo>
                    <a:pt x="3302" y="1038"/>
                    <a:pt x="3302" y="1038"/>
                    <a:pt x="3302" y="1038"/>
                  </a:cubicBezTo>
                  <a:cubicBezTo>
                    <a:pt x="3302" y="1038"/>
                    <a:pt x="3321" y="1149"/>
                    <a:pt x="3339" y="1149"/>
                  </a:cubicBezTo>
                  <a:cubicBezTo>
                    <a:pt x="3376" y="1149"/>
                    <a:pt x="3673" y="1261"/>
                    <a:pt x="3673" y="1261"/>
                  </a:cubicBezTo>
                  <a:cubicBezTo>
                    <a:pt x="3673" y="1261"/>
                    <a:pt x="3747" y="1354"/>
                    <a:pt x="3747" y="1465"/>
                  </a:cubicBezTo>
                  <a:cubicBezTo>
                    <a:pt x="3747" y="1465"/>
                    <a:pt x="3747" y="1539"/>
                    <a:pt x="3877" y="1520"/>
                  </a:cubicBezTo>
                  <a:cubicBezTo>
                    <a:pt x="4025" y="1502"/>
                    <a:pt x="4025" y="1502"/>
                    <a:pt x="4025" y="1502"/>
                  </a:cubicBezTo>
                  <a:cubicBezTo>
                    <a:pt x="4025" y="1502"/>
                    <a:pt x="4007" y="1855"/>
                    <a:pt x="3988" y="1985"/>
                  </a:cubicBezTo>
                  <a:cubicBezTo>
                    <a:pt x="3951" y="2114"/>
                    <a:pt x="3914" y="2244"/>
                    <a:pt x="3896" y="2281"/>
                  </a:cubicBezTo>
                  <a:cubicBezTo>
                    <a:pt x="3877" y="2318"/>
                    <a:pt x="3914" y="2411"/>
                    <a:pt x="3822" y="2411"/>
                  </a:cubicBezTo>
                  <a:cubicBezTo>
                    <a:pt x="3728" y="2411"/>
                    <a:pt x="3487" y="2448"/>
                    <a:pt x="3395" y="2448"/>
                  </a:cubicBezTo>
                  <a:cubicBezTo>
                    <a:pt x="3302" y="2448"/>
                    <a:pt x="3283" y="2485"/>
                    <a:pt x="3209" y="2504"/>
                  </a:cubicBezTo>
                  <a:cubicBezTo>
                    <a:pt x="3116" y="2541"/>
                    <a:pt x="3042" y="2559"/>
                    <a:pt x="3024" y="2578"/>
                  </a:cubicBezTo>
                  <a:cubicBezTo>
                    <a:pt x="3005" y="2578"/>
                    <a:pt x="2894" y="2504"/>
                    <a:pt x="2801" y="2541"/>
                  </a:cubicBezTo>
                  <a:cubicBezTo>
                    <a:pt x="2709" y="2559"/>
                    <a:pt x="2486" y="2633"/>
                    <a:pt x="2412" y="2689"/>
                  </a:cubicBezTo>
                  <a:cubicBezTo>
                    <a:pt x="2319" y="2763"/>
                    <a:pt x="2189" y="2819"/>
                    <a:pt x="2152" y="2893"/>
                  </a:cubicBezTo>
                  <a:cubicBezTo>
                    <a:pt x="2115" y="2949"/>
                    <a:pt x="2133" y="2968"/>
                    <a:pt x="2059" y="2986"/>
                  </a:cubicBezTo>
                  <a:cubicBezTo>
                    <a:pt x="1985" y="3023"/>
                    <a:pt x="1929" y="3023"/>
                    <a:pt x="1855" y="3134"/>
                  </a:cubicBezTo>
                  <a:cubicBezTo>
                    <a:pt x="1781" y="3246"/>
                    <a:pt x="1596" y="3598"/>
                    <a:pt x="1614" y="3728"/>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4" name="Freeform 11"/>
            <p:cNvSpPr>
              <a:spLocks noChangeArrowheads="1"/>
            </p:cNvSpPr>
            <p:nvPr/>
          </p:nvSpPr>
          <p:spPr bwMode="auto">
            <a:xfrm>
              <a:off x="1871663" y="3438525"/>
              <a:ext cx="368300" cy="381000"/>
            </a:xfrm>
            <a:custGeom>
              <a:avLst/>
              <a:gdLst>
                <a:gd name="T0" fmla="*/ 965 w 1022"/>
                <a:gd name="T1" fmla="*/ 1038 h 1058"/>
                <a:gd name="T2" fmla="*/ 965 w 1022"/>
                <a:gd name="T3" fmla="*/ 1038 h 1058"/>
                <a:gd name="T4" fmla="*/ 983 w 1022"/>
                <a:gd name="T5" fmla="*/ 909 h 1058"/>
                <a:gd name="T6" fmla="*/ 983 w 1022"/>
                <a:gd name="T7" fmla="*/ 835 h 1058"/>
                <a:gd name="T8" fmla="*/ 1002 w 1022"/>
                <a:gd name="T9" fmla="*/ 705 h 1058"/>
                <a:gd name="T10" fmla="*/ 947 w 1022"/>
                <a:gd name="T11" fmla="*/ 593 h 1058"/>
                <a:gd name="T12" fmla="*/ 761 w 1022"/>
                <a:gd name="T13" fmla="*/ 464 h 1058"/>
                <a:gd name="T14" fmla="*/ 724 w 1022"/>
                <a:gd name="T15" fmla="*/ 371 h 1058"/>
                <a:gd name="T16" fmla="*/ 724 w 1022"/>
                <a:gd name="T17" fmla="*/ 167 h 1058"/>
                <a:gd name="T18" fmla="*/ 612 w 1022"/>
                <a:gd name="T19" fmla="*/ 204 h 1058"/>
                <a:gd name="T20" fmla="*/ 501 w 1022"/>
                <a:gd name="T21" fmla="*/ 111 h 1058"/>
                <a:gd name="T22" fmla="*/ 464 w 1022"/>
                <a:gd name="T23" fmla="*/ 0 h 1058"/>
                <a:gd name="T24" fmla="*/ 390 w 1022"/>
                <a:gd name="T25" fmla="*/ 0 h 1058"/>
                <a:gd name="T26" fmla="*/ 297 w 1022"/>
                <a:gd name="T27" fmla="*/ 93 h 1058"/>
                <a:gd name="T28" fmla="*/ 223 w 1022"/>
                <a:gd name="T29" fmla="*/ 204 h 1058"/>
                <a:gd name="T30" fmla="*/ 112 w 1022"/>
                <a:gd name="T31" fmla="*/ 296 h 1058"/>
                <a:gd name="T32" fmla="*/ 56 w 1022"/>
                <a:gd name="T33" fmla="*/ 334 h 1058"/>
                <a:gd name="T34" fmla="*/ 74 w 1022"/>
                <a:gd name="T35" fmla="*/ 371 h 1058"/>
                <a:gd name="T36" fmla="*/ 149 w 1022"/>
                <a:gd name="T37" fmla="*/ 390 h 1058"/>
                <a:gd name="T38" fmla="*/ 223 w 1022"/>
                <a:gd name="T39" fmla="*/ 445 h 1058"/>
                <a:gd name="T40" fmla="*/ 315 w 1022"/>
                <a:gd name="T41" fmla="*/ 575 h 1058"/>
                <a:gd name="T42" fmla="*/ 464 w 1022"/>
                <a:gd name="T43" fmla="*/ 686 h 1058"/>
                <a:gd name="T44" fmla="*/ 706 w 1022"/>
                <a:gd name="T45" fmla="*/ 927 h 1058"/>
                <a:gd name="T46" fmla="*/ 872 w 1022"/>
                <a:gd name="T47" fmla="*/ 1038 h 1058"/>
                <a:gd name="T48" fmla="*/ 965 w 1022"/>
                <a:gd name="T49" fmla="*/ 1038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2" h="1058">
                  <a:moveTo>
                    <a:pt x="965" y="1038"/>
                  </a:moveTo>
                  <a:lnTo>
                    <a:pt x="965" y="1038"/>
                  </a:lnTo>
                  <a:cubicBezTo>
                    <a:pt x="965" y="1038"/>
                    <a:pt x="983" y="946"/>
                    <a:pt x="983" y="909"/>
                  </a:cubicBezTo>
                  <a:cubicBezTo>
                    <a:pt x="983" y="872"/>
                    <a:pt x="983" y="853"/>
                    <a:pt x="983" y="835"/>
                  </a:cubicBezTo>
                  <a:cubicBezTo>
                    <a:pt x="1002" y="797"/>
                    <a:pt x="1021" y="723"/>
                    <a:pt x="1002" y="705"/>
                  </a:cubicBezTo>
                  <a:cubicBezTo>
                    <a:pt x="983" y="667"/>
                    <a:pt x="1002" y="649"/>
                    <a:pt x="947" y="593"/>
                  </a:cubicBezTo>
                  <a:cubicBezTo>
                    <a:pt x="872" y="538"/>
                    <a:pt x="761" y="464"/>
                    <a:pt x="761" y="464"/>
                  </a:cubicBezTo>
                  <a:cubicBezTo>
                    <a:pt x="761" y="464"/>
                    <a:pt x="724" y="426"/>
                    <a:pt x="724" y="371"/>
                  </a:cubicBezTo>
                  <a:cubicBezTo>
                    <a:pt x="706" y="315"/>
                    <a:pt x="724" y="167"/>
                    <a:pt x="724" y="167"/>
                  </a:cubicBezTo>
                  <a:cubicBezTo>
                    <a:pt x="724" y="167"/>
                    <a:pt x="650" y="204"/>
                    <a:pt x="612" y="204"/>
                  </a:cubicBezTo>
                  <a:cubicBezTo>
                    <a:pt x="594" y="204"/>
                    <a:pt x="520" y="130"/>
                    <a:pt x="501" y="111"/>
                  </a:cubicBezTo>
                  <a:cubicBezTo>
                    <a:pt x="501" y="93"/>
                    <a:pt x="483" y="19"/>
                    <a:pt x="464" y="0"/>
                  </a:cubicBezTo>
                  <a:cubicBezTo>
                    <a:pt x="464" y="0"/>
                    <a:pt x="427" y="0"/>
                    <a:pt x="390" y="0"/>
                  </a:cubicBezTo>
                  <a:cubicBezTo>
                    <a:pt x="371" y="19"/>
                    <a:pt x="297" y="93"/>
                    <a:pt x="297" y="93"/>
                  </a:cubicBezTo>
                  <a:cubicBezTo>
                    <a:pt x="297" y="93"/>
                    <a:pt x="241" y="185"/>
                    <a:pt x="223" y="204"/>
                  </a:cubicBezTo>
                  <a:cubicBezTo>
                    <a:pt x="186" y="222"/>
                    <a:pt x="149" y="278"/>
                    <a:pt x="112" y="296"/>
                  </a:cubicBezTo>
                  <a:cubicBezTo>
                    <a:pt x="93" y="315"/>
                    <a:pt x="93" y="334"/>
                    <a:pt x="56" y="334"/>
                  </a:cubicBezTo>
                  <a:cubicBezTo>
                    <a:pt x="0" y="334"/>
                    <a:pt x="38" y="352"/>
                    <a:pt x="74" y="371"/>
                  </a:cubicBezTo>
                  <a:cubicBezTo>
                    <a:pt x="112" y="390"/>
                    <a:pt x="112" y="390"/>
                    <a:pt x="149" y="390"/>
                  </a:cubicBezTo>
                  <a:cubicBezTo>
                    <a:pt x="204" y="390"/>
                    <a:pt x="223" y="390"/>
                    <a:pt x="223" y="445"/>
                  </a:cubicBezTo>
                  <a:cubicBezTo>
                    <a:pt x="241" y="519"/>
                    <a:pt x="279" y="538"/>
                    <a:pt x="315" y="575"/>
                  </a:cubicBezTo>
                  <a:cubicBezTo>
                    <a:pt x="353" y="593"/>
                    <a:pt x="427" y="649"/>
                    <a:pt x="464" y="686"/>
                  </a:cubicBezTo>
                  <a:cubicBezTo>
                    <a:pt x="501" y="742"/>
                    <a:pt x="668" y="872"/>
                    <a:pt x="706" y="927"/>
                  </a:cubicBezTo>
                  <a:cubicBezTo>
                    <a:pt x="761" y="964"/>
                    <a:pt x="835" y="1038"/>
                    <a:pt x="872" y="1038"/>
                  </a:cubicBezTo>
                  <a:cubicBezTo>
                    <a:pt x="891" y="1038"/>
                    <a:pt x="947" y="1057"/>
                    <a:pt x="965" y="1038"/>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5" name="Freeform 12"/>
            <p:cNvSpPr>
              <a:spLocks noChangeArrowheads="1"/>
            </p:cNvSpPr>
            <p:nvPr/>
          </p:nvSpPr>
          <p:spPr bwMode="auto">
            <a:xfrm>
              <a:off x="2125663" y="3251200"/>
              <a:ext cx="547687" cy="561975"/>
            </a:xfrm>
            <a:custGeom>
              <a:avLst/>
              <a:gdLst>
                <a:gd name="T0" fmla="*/ 760 w 1521"/>
                <a:gd name="T1" fmla="*/ 56 h 1559"/>
                <a:gd name="T2" fmla="*/ 760 w 1521"/>
                <a:gd name="T3" fmla="*/ 56 h 1559"/>
                <a:gd name="T4" fmla="*/ 760 w 1521"/>
                <a:gd name="T5" fmla="*/ 0 h 1559"/>
                <a:gd name="T6" fmla="*/ 834 w 1521"/>
                <a:gd name="T7" fmla="*/ 19 h 1559"/>
                <a:gd name="T8" fmla="*/ 908 w 1521"/>
                <a:gd name="T9" fmla="*/ 112 h 1559"/>
                <a:gd name="T10" fmla="*/ 1094 w 1521"/>
                <a:gd name="T11" fmla="*/ 168 h 1559"/>
                <a:gd name="T12" fmla="*/ 1372 w 1521"/>
                <a:gd name="T13" fmla="*/ 130 h 1559"/>
                <a:gd name="T14" fmla="*/ 1428 w 1521"/>
                <a:gd name="T15" fmla="*/ 242 h 1559"/>
                <a:gd name="T16" fmla="*/ 1502 w 1521"/>
                <a:gd name="T17" fmla="*/ 390 h 1559"/>
                <a:gd name="T18" fmla="*/ 1484 w 1521"/>
                <a:gd name="T19" fmla="*/ 483 h 1559"/>
                <a:gd name="T20" fmla="*/ 1335 w 1521"/>
                <a:gd name="T21" fmla="*/ 761 h 1559"/>
                <a:gd name="T22" fmla="*/ 1354 w 1521"/>
                <a:gd name="T23" fmla="*/ 910 h 1559"/>
                <a:gd name="T24" fmla="*/ 1428 w 1521"/>
                <a:gd name="T25" fmla="*/ 1169 h 1559"/>
                <a:gd name="T26" fmla="*/ 1446 w 1521"/>
                <a:gd name="T27" fmla="*/ 1317 h 1559"/>
                <a:gd name="T28" fmla="*/ 1224 w 1521"/>
                <a:gd name="T29" fmla="*/ 1281 h 1559"/>
                <a:gd name="T30" fmla="*/ 983 w 1521"/>
                <a:gd name="T31" fmla="*/ 1317 h 1559"/>
                <a:gd name="T32" fmla="*/ 574 w 1521"/>
                <a:gd name="T33" fmla="*/ 1429 h 1559"/>
                <a:gd name="T34" fmla="*/ 259 w 1521"/>
                <a:gd name="T35" fmla="*/ 1558 h 1559"/>
                <a:gd name="T36" fmla="*/ 277 w 1521"/>
                <a:gd name="T37" fmla="*/ 1410 h 1559"/>
                <a:gd name="T38" fmla="*/ 296 w 1521"/>
                <a:gd name="T39" fmla="*/ 1336 h 1559"/>
                <a:gd name="T40" fmla="*/ 296 w 1521"/>
                <a:gd name="T41" fmla="*/ 1225 h 1559"/>
                <a:gd name="T42" fmla="*/ 277 w 1521"/>
                <a:gd name="T43" fmla="*/ 1169 h 1559"/>
                <a:gd name="T44" fmla="*/ 111 w 1521"/>
                <a:gd name="T45" fmla="*/ 1021 h 1559"/>
                <a:gd name="T46" fmla="*/ 18 w 1521"/>
                <a:gd name="T47" fmla="*/ 946 h 1559"/>
                <a:gd name="T48" fmla="*/ 18 w 1521"/>
                <a:gd name="T49" fmla="*/ 687 h 1559"/>
                <a:gd name="T50" fmla="*/ 129 w 1521"/>
                <a:gd name="T51" fmla="*/ 539 h 1559"/>
                <a:gd name="T52" fmla="*/ 185 w 1521"/>
                <a:gd name="T53" fmla="*/ 390 h 1559"/>
                <a:gd name="T54" fmla="*/ 166 w 1521"/>
                <a:gd name="T55" fmla="*/ 279 h 1559"/>
                <a:gd name="T56" fmla="*/ 166 w 1521"/>
                <a:gd name="T57" fmla="*/ 149 h 1559"/>
                <a:gd name="T58" fmla="*/ 129 w 1521"/>
                <a:gd name="T59" fmla="*/ 38 h 1559"/>
                <a:gd name="T60" fmla="*/ 352 w 1521"/>
                <a:gd name="T61" fmla="*/ 19 h 1559"/>
                <a:gd name="T62" fmla="*/ 612 w 1521"/>
                <a:gd name="T63" fmla="*/ 56 h 1559"/>
                <a:gd name="T64" fmla="*/ 760 w 1521"/>
                <a:gd name="T65" fmla="*/ 56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21" h="1559">
                  <a:moveTo>
                    <a:pt x="760" y="56"/>
                  </a:moveTo>
                  <a:lnTo>
                    <a:pt x="760" y="56"/>
                  </a:lnTo>
                  <a:cubicBezTo>
                    <a:pt x="760" y="56"/>
                    <a:pt x="742" y="0"/>
                    <a:pt x="760" y="0"/>
                  </a:cubicBezTo>
                  <a:cubicBezTo>
                    <a:pt x="778" y="19"/>
                    <a:pt x="778" y="0"/>
                    <a:pt x="834" y="19"/>
                  </a:cubicBezTo>
                  <a:cubicBezTo>
                    <a:pt x="871" y="38"/>
                    <a:pt x="890" y="74"/>
                    <a:pt x="908" y="112"/>
                  </a:cubicBezTo>
                  <a:cubicBezTo>
                    <a:pt x="927" y="149"/>
                    <a:pt x="1001" y="186"/>
                    <a:pt x="1094" y="168"/>
                  </a:cubicBezTo>
                  <a:cubicBezTo>
                    <a:pt x="1168" y="149"/>
                    <a:pt x="1335" y="149"/>
                    <a:pt x="1372" y="130"/>
                  </a:cubicBezTo>
                  <a:cubicBezTo>
                    <a:pt x="1390" y="130"/>
                    <a:pt x="1409" y="168"/>
                    <a:pt x="1428" y="242"/>
                  </a:cubicBezTo>
                  <a:cubicBezTo>
                    <a:pt x="1465" y="297"/>
                    <a:pt x="1502" y="353"/>
                    <a:pt x="1502" y="390"/>
                  </a:cubicBezTo>
                  <a:cubicBezTo>
                    <a:pt x="1502" y="427"/>
                    <a:pt x="1520" y="390"/>
                    <a:pt x="1484" y="483"/>
                  </a:cubicBezTo>
                  <a:cubicBezTo>
                    <a:pt x="1446" y="575"/>
                    <a:pt x="1372" y="724"/>
                    <a:pt x="1335" y="761"/>
                  </a:cubicBezTo>
                  <a:cubicBezTo>
                    <a:pt x="1316" y="798"/>
                    <a:pt x="1298" y="798"/>
                    <a:pt x="1354" y="910"/>
                  </a:cubicBezTo>
                  <a:cubicBezTo>
                    <a:pt x="1390" y="1039"/>
                    <a:pt x="1409" y="1095"/>
                    <a:pt x="1428" y="1169"/>
                  </a:cubicBezTo>
                  <a:cubicBezTo>
                    <a:pt x="1446" y="1262"/>
                    <a:pt x="1446" y="1317"/>
                    <a:pt x="1446" y="1317"/>
                  </a:cubicBezTo>
                  <a:cubicBezTo>
                    <a:pt x="1446" y="1317"/>
                    <a:pt x="1279" y="1281"/>
                    <a:pt x="1224" y="1281"/>
                  </a:cubicBezTo>
                  <a:cubicBezTo>
                    <a:pt x="1168" y="1281"/>
                    <a:pt x="1057" y="1299"/>
                    <a:pt x="983" y="1317"/>
                  </a:cubicBezTo>
                  <a:cubicBezTo>
                    <a:pt x="890" y="1336"/>
                    <a:pt x="630" y="1410"/>
                    <a:pt x="574" y="1429"/>
                  </a:cubicBezTo>
                  <a:cubicBezTo>
                    <a:pt x="537" y="1447"/>
                    <a:pt x="277" y="1558"/>
                    <a:pt x="259" y="1558"/>
                  </a:cubicBezTo>
                  <a:cubicBezTo>
                    <a:pt x="277" y="1410"/>
                    <a:pt x="277" y="1410"/>
                    <a:pt x="277" y="1410"/>
                  </a:cubicBezTo>
                  <a:cubicBezTo>
                    <a:pt x="277" y="1410"/>
                    <a:pt x="296" y="1355"/>
                    <a:pt x="296" y="1336"/>
                  </a:cubicBezTo>
                  <a:cubicBezTo>
                    <a:pt x="296" y="1317"/>
                    <a:pt x="296" y="1243"/>
                    <a:pt x="296" y="1225"/>
                  </a:cubicBezTo>
                  <a:cubicBezTo>
                    <a:pt x="296" y="1225"/>
                    <a:pt x="296" y="1187"/>
                    <a:pt x="277" y="1169"/>
                  </a:cubicBezTo>
                  <a:cubicBezTo>
                    <a:pt x="277" y="1151"/>
                    <a:pt x="129" y="1039"/>
                    <a:pt x="111" y="1021"/>
                  </a:cubicBezTo>
                  <a:cubicBezTo>
                    <a:pt x="92" y="1002"/>
                    <a:pt x="36" y="984"/>
                    <a:pt x="18" y="946"/>
                  </a:cubicBezTo>
                  <a:cubicBezTo>
                    <a:pt x="0" y="910"/>
                    <a:pt x="18" y="687"/>
                    <a:pt x="18" y="687"/>
                  </a:cubicBezTo>
                  <a:cubicBezTo>
                    <a:pt x="18" y="687"/>
                    <a:pt x="92" y="668"/>
                    <a:pt x="129" y="539"/>
                  </a:cubicBezTo>
                  <a:lnTo>
                    <a:pt x="185" y="390"/>
                  </a:lnTo>
                  <a:cubicBezTo>
                    <a:pt x="185" y="371"/>
                    <a:pt x="185" y="316"/>
                    <a:pt x="166" y="279"/>
                  </a:cubicBezTo>
                  <a:cubicBezTo>
                    <a:pt x="166" y="242"/>
                    <a:pt x="148" y="168"/>
                    <a:pt x="166" y="149"/>
                  </a:cubicBezTo>
                  <a:cubicBezTo>
                    <a:pt x="166" y="130"/>
                    <a:pt x="129" y="38"/>
                    <a:pt x="129" y="38"/>
                  </a:cubicBezTo>
                  <a:cubicBezTo>
                    <a:pt x="129" y="38"/>
                    <a:pt x="296" y="0"/>
                    <a:pt x="352" y="19"/>
                  </a:cubicBezTo>
                  <a:cubicBezTo>
                    <a:pt x="389" y="19"/>
                    <a:pt x="556" y="56"/>
                    <a:pt x="612" y="56"/>
                  </a:cubicBezTo>
                  <a:cubicBezTo>
                    <a:pt x="667" y="56"/>
                    <a:pt x="760" y="56"/>
                    <a:pt x="760" y="5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6" name="Freeform 13"/>
            <p:cNvSpPr>
              <a:spLocks noChangeArrowheads="1"/>
            </p:cNvSpPr>
            <p:nvPr/>
          </p:nvSpPr>
          <p:spPr bwMode="auto">
            <a:xfrm>
              <a:off x="2398713" y="2838450"/>
              <a:ext cx="720725" cy="481013"/>
            </a:xfrm>
            <a:custGeom>
              <a:avLst/>
              <a:gdLst>
                <a:gd name="T0" fmla="*/ 2003 w 2004"/>
                <a:gd name="T1" fmla="*/ 724 h 1337"/>
                <a:gd name="T2" fmla="*/ 2003 w 2004"/>
                <a:gd name="T3" fmla="*/ 724 h 1337"/>
                <a:gd name="T4" fmla="*/ 1948 w 2004"/>
                <a:gd name="T5" fmla="*/ 891 h 1337"/>
                <a:gd name="T6" fmla="*/ 1725 w 2004"/>
                <a:gd name="T7" fmla="*/ 909 h 1337"/>
                <a:gd name="T8" fmla="*/ 1577 w 2004"/>
                <a:gd name="T9" fmla="*/ 1002 h 1337"/>
                <a:gd name="T10" fmla="*/ 1447 w 2004"/>
                <a:gd name="T11" fmla="*/ 1021 h 1337"/>
                <a:gd name="T12" fmla="*/ 1076 w 2004"/>
                <a:gd name="T13" fmla="*/ 965 h 1337"/>
                <a:gd name="T14" fmla="*/ 705 w 2004"/>
                <a:gd name="T15" fmla="*/ 1002 h 1337"/>
                <a:gd name="T16" fmla="*/ 630 w 2004"/>
                <a:gd name="T17" fmla="*/ 1169 h 1337"/>
                <a:gd name="T18" fmla="*/ 630 w 2004"/>
                <a:gd name="T19" fmla="*/ 1299 h 1337"/>
                <a:gd name="T20" fmla="*/ 538 w 2004"/>
                <a:gd name="T21" fmla="*/ 1299 h 1337"/>
                <a:gd name="T22" fmla="*/ 353 w 2004"/>
                <a:gd name="T23" fmla="*/ 1318 h 1337"/>
                <a:gd name="T24" fmla="*/ 259 w 2004"/>
                <a:gd name="T25" fmla="*/ 1318 h 1337"/>
                <a:gd name="T26" fmla="*/ 148 w 2004"/>
                <a:gd name="T27" fmla="*/ 1243 h 1337"/>
                <a:gd name="T28" fmla="*/ 0 w 2004"/>
                <a:gd name="T29" fmla="*/ 1150 h 1337"/>
                <a:gd name="T30" fmla="*/ 167 w 2004"/>
                <a:gd name="T31" fmla="*/ 742 h 1337"/>
                <a:gd name="T32" fmla="*/ 408 w 2004"/>
                <a:gd name="T33" fmla="*/ 482 h 1337"/>
                <a:gd name="T34" fmla="*/ 538 w 2004"/>
                <a:gd name="T35" fmla="*/ 371 h 1337"/>
                <a:gd name="T36" fmla="*/ 742 w 2004"/>
                <a:gd name="T37" fmla="*/ 205 h 1337"/>
                <a:gd name="T38" fmla="*/ 890 w 2004"/>
                <a:gd name="T39" fmla="*/ 111 h 1337"/>
                <a:gd name="T40" fmla="*/ 1187 w 2004"/>
                <a:gd name="T41" fmla="*/ 19 h 1337"/>
                <a:gd name="T42" fmla="*/ 1372 w 2004"/>
                <a:gd name="T43" fmla="*/ 19 h 1337"/>
                <a:gd name="T44" fmla="*/ 1410 w 2004"/>
                <a:gd name="T45" fmla="*/ 56 h 1337"/>
                <a:gd name="T46" fmla="*/ 1428 w 2004"/>
                <a:gd name="T47" fmla="*/ 149 h 1337"/>
                <a:gd name="T48" fmla="*/ 1558 w 2004"/>
                <a:gd name="T49" fmla="*/ 371 h 1337"/>
                <a:gd name="T50" fmla="*/ 1632 w 2004"/>
                <a:gd name="T51" fmla="*/ 464 h 1337"/>
                <a:gd name="T52" fmla="*/ 1799 w 2004"/>
                <a:gd name="T53" fmla="*/ 594 h 1337"/>
                <a:gd name="T54" fmla="*/ 2003 w 2004"/>
                <a:gd name="T55" fmla="*/ 724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04" h="1337">
                  <a:moveTo>
                    <a:pt x="2003" y="724"/>
                  </a:moveTo>
                  <a:lnTo>
                    <a:pt x="2003" y="724"/>
                  </a:lnTo>
                  <a:cubicBezTo>
                    <a:pt x="2003" y="724"/>
                    <a:pt x="2003" y="891"/>
                    <a:pt x="1948" y="891"/>
                  </a:cubicBezTo>
                  <a:cubicBezTo>
                    <a:pt x="1873" y="891"/>
                    <a:pt x="1799" y="891"/>
                    <a:pt x="1725" y="909"/>
                  </a:cubicBezTo>
                  <a:cubicBezTo>
                    <a:pt x="1669" y="928"/>
                    <a:pt x="1632" y="965"/>
                    <a:pt x="1577" y="1002"/>
                  </a:cubicBezTo>
                  <a:cubicBezTo>
                    <a:pt x="1540" y="1021"/>
                    <a:pt x="1577" y="1058"/>
                    <a:pt x="1447" y="1021"/>
                  </a:cubicBezTo>
                  <a:cubicBezTo>
                    <a:pt x="1317" y="1002"/>
                    <a:pt x="1224" y="965"/>
                    <a:pt x="1076" y="965"/>
                  </a:cubicBezTo>
                  <a:cubicBezTo>
                    <a:pt x="909" y="965"/>
                    <a:pt x="760" y="965"/>
                    <a:pt x="705" y="1002"/>
                  </a:cubicBezTo>
                  <a:cubicBezTo>
                    <a:pt x="649" y="1058"/>
                    <a:pt x="630" y="1095"/>
                    <a:pt x="630" y="1169"/>
                  </a:cubicBezTo>
                  <a:cubicBezTo>
                    <a:pt x="630" y="1224"/>
                    <a:pt x="630" y="1299"/>
                    <a:pt x="630" y="1299"/>
                  </a:cubicBezTo>
                  <a:cubicBezTo>
                    <a:pt x="630" y="1299"/>
                    <a:pt x="612" y="1280"/>
                    <a:pt x="538" y="1299"/>
                  </a:cubicBezTo>
                  <a:cubicBezTo>
                    <a:pt x="482" y="1299"/>
                    <a:pt x="389" y="1299"/>
                    <a:pt x="353" y="1318"/>
                  </a:cubicBezTo>
                  <a:cubicBezTo>
                    <a:pt x="334" y="1318"/>
                    <a:pt x="297" y="1336"/>
                    <a:pt x="259" y="1318"/>
                  </a:cubicBezTo>
                  <a:cubicBezTo>
                    <a:pt x="223" y="1318"/>
                    <a:pt x="185" y="1280"/>
                    <a:pt x="148" y="1243"/>
                  </a:cubicBezTo>
                  <a:cubicBezTo>
                    <a:pt x="111" y="1206"/>
                    <a:pt x="74" y="1132"/>
                    <a:pt x="0" y="1150"/>
                  </a:cubicBezTo>
                  <a:cubicBezTo>
                    <a:pt x="0" y="1150"/>
                    <a:pt x="56" y="909"/>
                    <a:pt x="167" y="742"/>
                  </a:cubicBezTo>
                  <a:cubicBezTo>
                    <a:pt x="259" y="576"/>
                    <a:pt x="278" y="538"/>
                    <a:pt x="408" y="482"/>
                  </a:cubicBezTo>
                  <a:cubicBezTo>
                    <a:pt x="538" y="427"/>
                    <a:pt x="501" y="446"/>
                    <a:pt x="538" y="371"/>
                  </a:cubicBezTo>
                  <a:cubicBezTo>
                    <a:pt x="538" y="371"/>
                    <a:pt x="556" y="316"/>
                    <a:pt x="742" y="205"/>
                  </a:cubicBezTo>
                  <a:cubicBezTo>
                    <a:pt x="742" y="205"/>
                    <a:pt x="853" y="130"/>
                    <a:pt x="890" y="111"/>
                  </a:cubicBezTo>
                  <a:cubicBezTo>
                    <a:pt x="927" y="93"/>
                    <a:pt x="1169" y="19"/>
                    <a:pt x="1187" y="19"/>
                  </a:cubicBezTo>
                  <a:cubicBezTo>
                    <a:pt x="1206" y="0"/>
                    <a:pt x="1336" y="19"/>
                    <a:pt x="1372" y="19"/>
                  </a:cubicBezTo>
                  <a:cubicBezTo>
                    <a:pt x="1391" y="37"/>
                    <a:pt x="1410" y="56"/>
                    <a:pt x="1410" y="56"/>
                  </a:cubicBezTo>
                  <a:cubicBezTo>
                    <a:pt x="1410" y="56"/>
                    <a:pt x="1372" y="56"/>
                    <a:pt x="1428" y="149"/>
                  </a:cubicBezTo>
                  <a:cubicBezTo>
                    <a:pt x="1466" y="241"/>
                    <a:pt x="1540" y="353"/>
                    <a:pt x="1558" y="371"/>
                  </a:cubicBezTo>
                  <a:cubicBezTo>
                    <a:pt x="1595" y="371"/>
                    <a:pt x="1614" y="427"/>
                    <a:pt x="1632" y="464"/>
                  </a:cubicBezTo>
                  <a:cubicBezTo>
                    <a:pt x="1651" y="501"/>
                    <a:pt x="1725" y="557"/>
                    <a:pt x="1799" y="594"/>
                  </a:cubicBezTo>
                  <a:cubicBezTo>
                    <a:pt x="1873" y="612"/>
                    <a:pt x="2003" y="705"/>
                    <a:pt x="2003" y="72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7" name="Freeform 14"/>
            <p:cNvSpPr>
              <a:spLocks noChangeArrowheads="1"/>
            </p:cNvSpPr>
            <p:nvPr/>
          </p:nvSpPr>
          <p:spPr bwMode="auto">
            <a:xfrm>
              <a:off x="2919413" y="3198813"/>
              <a:ext cx="106362" cy="460375"/>
            </a:xfrm>
            <a:custGeom>
              <a:avLst/>
              <a:gdLst>
                <a:gd name="T0" fmla="*/ 296 w 297"/>
                <a:gd name="T1" fmla="*/ 1224 h 1281"/>
                <a:gd name="T2" fmla="*/ 296 w 297"/>
                <a:gd name="T3" fmla="*/ 1224 h 1281"/>
                <a:gd name="T4" fmla="*/ 111 w 297"/>
                <a:gd name="T5" fmla="*/ 1280 h 1281"/>
                <a:gd name="T6" fmla="*/ 55 w 297"/>
                <a:gd name="T7" fmla="*/ 1113 h 1281"/>
                <a:gd name="T8" fmla="*/ 74 w 297"/>
                <a:gd name="T9" fmla="*/ 835 h 1281"/>
                <a:gd name="T10" fmla="*/ 74 w 297"/>
                <a:gd name="T11" fmla="*/ 631 h 1281"/>
                <a:gd name="T12" fmla="*/ 19 w 297"/>
                <a:gd name="T13" fmla="*/ 352 h 1281"/>
                <a:gd name="T14" fmla="*/ 0 w 297"/>
                <a:gd name="T15" fmla="*/ 93 h 1281"/>
                <a:gd name="T16" fmla="*/ 19 w 297"/>
                <a:gd name="T17" fmla="*/ 19 h 1281"/>
                <a:gd name="T18" fmla="*/ 74 w 297"/>
                <a:gd name="T19" fmla="*/ 37 h 1281"/>
                <a:gd name="T20" fmla="*/ 93 w 297"/>
                <a:gd name="T21" fmla="*/ 37 h 1281"/>
                <a:gd name="T22" fmla="*/ 111 w 297"/>
                <a:gd name="T23" fmla="*/ 0 h 1281"/>
                <a:gd name="T24" fmla="*/ 130 w 297"/>
                <a:gd name="T25" fmla="*/ 0 h 1281"/>
                <a:gd name="T26" fmla="*/ 204 w 297"/>
                <a:gd name="T27" fmla="*/ 93 h 1281"/>
                <a:gd name="T28" fmla="*/ 222 w 297"/>
                <a:gd name="T29" fmla="*/ 222 h 1281"/>
                <a:gd name="T30" fmla="*/ 278 w 297"/>
                <a:gd name="T31" fmla="*/ 371 h 1281"/>
                <a:gd name="T32" fmla="*/ 260 w 297"/>
                <a:gd name="T33" fmla="*/ 631 h 1281"/>
                <a:gd name="T34" fmla="*/ 278 w 297"/>
                <a:gd name="T35" fmla="*/ 946 h 1281"/>
                <a:gd name="T36" fmla="*/ 296 w 297"/>
                <a:gd name="T37" fmla="*/ 1224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7" h="1281">
                  <a:moveTo>
                    <a:pt x="296" y="1224"/>
                  </a:moveTo>
                  <a:lnTo>
                    <a:pt x="296" y="1224"/>
                  </a:lnTo>
                  <a:cubicBezTo>
                    <a:pt x="296" y="1224"/>
                    <a:pt x="167" y="1261"/>
                    <a:pt x="111" y="1280"/>
                  </a:cubicBezTo>
                  <a:cubicBezTo>
                    <a:pt x="111" y="1280"/>
                    <a:pt x="55" y="1187"/>
                    <a:pt x="55" y="1113"/>
                  </a:cubicBezTo>
                  <a:cubicBezTo>
                    <a:pt x="74" y="1020"/>
                    <a:pt x="74" y="909"/>
                    <a:pt x="74" y="835"/>
                  </a:cubicBezTo>
                  <a:cubicBezTo>
                    <a:pt x="74" y="779"/>
                    <a:pt x="74" y="723"/>
                    <a:pt x="74" y="631"/>
                  </a:cubicBezTo>
                  <a:cubicBezTo>
                    <a:pt x="74" y="538"/>
                    <a:pt x="37" y="427"/>
                    <a:pt x="19" y="352"/>
                  </a:cubicBezTo>
                  <a:cubicBezTo>
                    <a:pt x="19" y="260"/>
                    <a:pt x="0" y="111"/>
                    <a:pt x="0" y="93"/>
                  </a:cubicBezTo>
                  <a:cubicBezTo>
                    <a:pt x="0" y="56"/>
                    <a:pt x="19" y="19"/>
                    <a:pt x="19" y="19"/>
                  </a:cubicBezTo>
                  <a:cubicBezTo>
                    <a:pt x="19" y="19"/>
                    <a:pt x="55" y="37"/>
                    <a:pt x="74" y="37"/>
                  </a:cubicBezTo>
                  <a:cubicBezTo>
                    <a:pt x="93" y="37"/>
                    <a:pt x="93" y="37"/>
                    <a:pt x="93" y="37"/>
                  </a:cubicBezTo>
                  <a:cubicBezTo>
                    <a:pt x="111" y="0"/>
                    <a:pt x="111" y="0"/>
                    <a:pt x="111" y="0"/>
                  </a:cubicBezTo>
                  <a:cubicBezTo>
                    <a:pt x="130" y="0"/>
                    <a:pt x="130" y="0"/>
                    <a:pt x="130" y="0"/>
                  </a:cubicBezTo>
                  <a:cubicBezTo>
                    <a:pt x="130" y="0"/>
                    <a:pt x="204" y="74"/>
                    <a:pt x="204" y="93"/>
                  </a:cubicBezTo>
                  <a:cubicBezTo>
                    <a:pt x="204" y="130"/>
                    <a:pt x="204" y="204"/>
                    <a:pt x="222" y="222"/>
                  </a:cubicBezTo>
                  <a:cubicBezTo>
                    <a:pt x="241" y="241"/>
                    <a:pt x="278" y="297"/>
                    <a:pt x="278" y="371"/>
                  </a:cubicBezTo>
                  <a:cubicBezTo>
                    <a:pt x="278" y="464"/>
                    <a:pt x="278" y="482"/>
                    <a:pt x="260" y="631"/>
                  </a:cubicBezTo>
                  <a:cubicBezTo>
                    <a:pt x="260" y="761"/>
                    <a:pt x="296" y="853"/>
                    <a:pt x="278" y="946"/>
                  </a:cubicBezTo>
                  <a:cubicBezTo>
                    <a:pt x="278" y="1020"/>
                    <a:pt x="296" y="1224"/>
                    <a:pt x="296" y="122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8" name="Freeform 15"/>
            <p:cNvSpPr>
              <a:spLocks noChangeArrowheads="1"/>
            </p:cNvSpPr>
            <p:nvPr/>
          </p:nvSpPr>
          <p:spPr bwMode="auto">
            <a:xfrm>
              <a:off x="2967038" y="3071813"/>
              <a:ext cx="260350" cy="568325"/>
            </a:xfrm>
            <a:custGeom>
              <a:avLst/>
              <a:gdLst>
                <a:gd name="T0" fmla="*/ 426 w 724"/>
                <a:gd name="T1" fmla="*/ 1539 h 1577"/>
                <a:gd name="T2" fmla="*/ 426 w 724"/>
                <a:gd name="T3" fmla="*/ 1539 h 1577"/>
                <a:gd name="T4" fmla="*/ 166 w 724"/>
                <a:gd name="T5" fmla="*/ 1576 h 1577"/>
                <a:gd name="T6" fmla="*/ 148 w 724"/>
                <a:gd name="T7" fmla="*/ 1428 h 1577"/>
                <a:gd name="T8" fmla="*/ 148 w 724"/>
                <a:gd name="T9" fmla="*/ 1168 h 1577"/>
                <a:gd name="T10" fmla="*/ 130 w 724"/>
                <a:gd name="T11" fmla="*/ 1039 h 1577"/>
                <a:gd name="T12" fmla="*/ 148 w 724"/>
                <a:gd name="T13" fmla="*/ 871 h 1577"/>
                <a:gd name="T14" fmla="*/ 148 w 724"/>
                <a:gd name="T15" fmla="*/ 668 h 1577"/>
                <a:gd name="T16" fmla="*/ 92 w 724"/>
                <a:gd name="T17" fmla="*/ 574 h 1577"/>
                <a:gd name="T18" fmla="*/ 74 w 724"/>
                <a:gd name="T19" fmla="*/ 463 h 1577"/>
                <a:gd name="T20" fmla="*/ 0 w 724"/>
                <a:gd name="T21" fmla="*/ 352 h 1577"/>
                <a:gd name="T22" fmla="*/ 148 w 724"/>
                <a:gd name="T23" fmla="*/ 259 h 1577"/>
                <a:gd name="T24" fmla="*/ 371 w 724"/>
                <a:gd name="T25" fmla="*/ 241 h 1577"/>
                <a:gd name="T26" fmla="*/ 408 w 724"/>
                <a:gd name="T27" fmla="*/ 167 h 1577"/>
                <a:gd name="T28" fmla="*/ 426 w 724"/>
                <a:gd name="T29" fmla="*/ 74 h 1577"/>
                <a:gd name="T30" fmla="*/ 537 w 724"/>
                <a:gd name="T31" fmla="*/ 55 h 1577"/>
                <a:gd name="T32" fmla="*/ 649 w 724"/>
                <a:gd name="T33" fmla="*/ 241 h 1577"/>
                <a:gd name="T34" fmla="*/ 649 w 724"/>
                <a:gd name="T35" fmla="*/ 297 h 1577"/>
                <a:gd name="T36" fmla="*/ 686 w 724"/>
                <a:gd name="T37" fmla="*/ 463 h 1577"/>
                <a:gd name="T38" fmla="*/ 519 w 724"/>
                <a:gd name="T39" fmla="*/ 816 h 1577"/>
                <a:gd name="T40" fmla="*/ 426 w 724"/>
                <a:gd name="T41" fmla="*/ 1113 h 1577"/>
                <a:gd name="T42" fmla="*/ 426 w 724"/>
                <a:gd name="T43" fmla="*/ 1539 h 1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24" h="1577">
                  <a:moveTo>
                    <a:pt x="426" y="1539"/>
                  </a:moveTo>
                  <a:lnTo>
                    <a:pt x="426" y="1539"/>
                  </a:lnTo>
                  <a:cubicBezTo>
                    <a:pt x="166" y="1576"/>
                    <a:pt x="166" y="1576"/>
                    <a:pt x="166" y="1576"/>
                  </a:cubicBezTo>
                  <a:cubicBezTo>
                    <a:pt x="148" y="1428"/>
                    <a:pt x="148" y="1428"/>
                    <a:pt x="148" y="1428"/>
                  </a:cubicBezTo>
                  <a:cubicBezTo>
                    <a:pt x="148" y="1168"/>
                    <a:pt x="148" y="1168"/>
                    <a:pt x="148" y="1168"/>
                  </a:cubicBezTo>
                  <a:cubicBezTo>
                    <a:pt x="130" y="1039"/>
                    <a:pt x="130" y="1039"/>
                    <a:pt x="130" y="1039"/>
                  </a:cubicBezTo>
                  <a:cubicBezTo>
                    <a:pt x="148" y="871"/>
                    <a:pt x="148" y="871"/>
                    <a:pt x="148" y="871"/>
                  </a:cubicBezTo>
                  <a:cubicBezTo>
                    <a:pt x="148" y="871"/>
                    <a:pt x="166" y="686"/>
                    <a:pt x="148" y="668"/>
                  </a:cubicBezTo>
                  <a:cubicBezTo>
                    <a:pt x="130" y="649"/>
                    <a:pt x="130" y="612"/>
                    <a:pt x="92" y="574"/>
                  </a:cubicBezTo>
                  <a:cubicBezTo>
                    <a:pt x="55" y="519"/>
                    <a:pt x="74" y="463"/>
                    <a:pt x="74" y="463"/>
                  </a:cubicBezTo>
                  <a:cubicBezTo>
                    <a:pt x="74" y="463"/>
                    <a:pt x="55" y="389"/>
                    <a:pt x="0" y="352"/>
                  </a:cubicBezTo>
                  <a:cubicBezTo>
                    <a:pt x="0" y="352"/>
                    <a:pt x="92" y="259"/>
                    <a:pt x="148" y="259"/>
                  </a:cubicBezTo>
                  <a:cubicBezTo>
                    <a:pt x="222" y="241"/>
                    <a:pt x="334" y="259"/>
                    <a:pt x="371" y="241"/>
                  </a:cubicBezTo>
                  <a:cubicBezTo>
                    <a:pt x="389" y="241"/>
                    <a:pt x="408" y="203"/>
                    <a:pt x="408" y="167"/>
                  </a:cubicBezTo>
                  <a:cubicBezTo>
                    <a:pt x="408" y="129"/>
                    <a:pt x="426" y="74"/>
                    <a:pt x="426" y="74"/>
                  </a:cubicBezTo>
                  <a:cubicBezTo>
                    <a:pt x="426" y="74"/>
                    <a:pt x="463" y="0"/>
                    <a:pt x="537" y="55"/>
                  </a:cubicBezTo>
                  <a:cubicBezTo>
                    <a:pt x="612" y="92"/>
                    <a:pt x="631" y="185"/>
                    <a:pt x="649" y="241"/>
                  </a:cubicBezTo>
                  <a:cubicBezTo>
                    <a:pt x="649" y="297"/>
                    <a:pt x="649" y="297"/>
                    <a:pt x="649" y="297"/>
                  </a:cubicBezTo>
                  <a:cubicBezTo>
                    <a:pt x="649" y="297"/>
                    <a:pt x="723" y="333"/>
                    <a:pt x="686" y="463"/>
                  </a:cubicBezTo>
                  <a:cubicBezTo>
                    <a:pt x="649" y="593"/>
                    <a:pt x="556" y="704"/>
                    <a:pt x="519" y="816"/>
                  </a:cubicBezTo>
                  <a:cubicBezTo>
                    <a:pt x="482" y="945"/>
                    <a:pt x="445" y="964"/>
                    <a:pt x="426" y="1113"/>
                  </a:cubicBezTo>
                  <a:cubicBezTo>
                    <a:pt x="408" y="1261"/>
                    <a:pt x="408" y="1484"/>
                    <a:pt x="426" y="153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9" name="Freeform 16"/>
            <p:cNvSpPr>
              <a:spLocks noChangeArrowheads="1"/>
            </p:cNvSpPr>
            <p:nvPr/>
          </p:nvSpPr>
          <p:spPr bwMode="auto">
            <a:xfrm>
              <a:off x="2592388" y="3178175"/>
              <a:ext cx="368300" cy="581025"/>
            </a:xfrm>
            <a:custGeom>
              <a:avLst/>
              <a:gdLst>
                <a:gd name="T0" fmla="*/ 1020 w 1021"/>
                <a:gd name="T1" fmla="*/ 1335 h 1614"/>
                <a:gd name="T2" fmla="*/ 1020 w 1021"/>
                <a:gd name="T3" fmla="*/ 1335 h 1614"/>
                <a:gd name="T4" fmla="*/ 834 w 1021"/>
                <a:gd name="T5" fmla="*/ 1409 h 1614"/>
                <a:gd name="T6" fmla="*/ 557 w 1021"/>
                <a:gd name="T7" fmla="*/ 1539 h 1614"/>
                <a:gd name="T8" fmla="*/ 352 w 1021"/>
                <a:gd name="T9" fmla="*/ 1595 h 1614"/>
                <a:gd name="T10" fmla="*/ 148 w 1021"/>
                <a:gd name="T11" fmla="*/ 1520 h 1614"/>
                <a:gd name="T12" fmla="*/ 111 w 1021"/>
                <a:gd name="T13" fmla="*/ 1335 h 1614"/>
                <a:gd name="T14" fmla="*/ 18 w 1021"/>
                <a:gd name="T15" fmla="*/ 1075 h 1614"/>
                <a:gd name="T16" fmla="*/ 37 w 1021"/>
                <a:gd name="T17" fmla="*/ 983 h 1614"/>
                <a:gd name="T18" fmla="*/ 186 w 1021"/>
                <a:gd name="T19" fmla="*/ 686 h 1614"/>
                <a:gd name="T20" fmla="*/ 186 w 1021"/>
                <a:gd name="T21" fmla="*/ 556 h 1614"/>
                <a:gd name="T22" fmla="*/ 92 w 1021"/>
                <a:gd name="T23" fmla="*/ 352 h 1614"/>
                <a:gd name="T24" fmla="*/ 111 w 1021"/>
                <a:gd name="T25" fmla="*/ 129 h 1614"/>
                <a:gd name="T26" fmla="*/ 315 w 1021"/>
                <a:gd name="T27" fmla="*/ 18 h 1614"/>
                <a:gd name="T28" fmla="*/ 686 w 1021"/>
                <a:gd name="T29" fmla="*/ 36 h 1614"/>
                <a:gd name="T30" fmla="*/ 909 w 1021"/>
                <a:gd name="T31" fmla="*/ 74 h 1614"/>
                <a:gd name="T32" fmla="*/ 928 w 1021"/>
                <a:gd name="T33" fmla="*/ 74 h 1614"/>
                <a:gd name="T34" fmla="*/ 928 w 1021"/>
                <a:gd name="T35" fmla="*/ 407 h 1614"/>
                <a:gd name="T36" fmla="*/ 983 w 1021"/>
                <a:gd name="T37" fmla="*/ 667 h 1614"/>
                <a:gd name="T38" fmla="*/ 983 w 1021"/>
                <a:gd name="T39" fmla="*/ 1094 h 1614"/>
                <a:gd name="T40" fmla="*/ 1020 w 1021"/>
                <a:gd name="T41" fmla="*/ 1335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1" h="1614">
                  <a:moveTo>
                    <a:pt x="1020" y="1335"/>
                  </a:moveTo>
                  <a:lnTo>
                    <a:pt x="1020" y="1335"/>
                  </a:lnTo>
                  <a:cubicBezTo>
                    <a:pt x="1020" y="1335"/>
                    <a:pt x="983" y="1335"/>
                    <a:pt x="834" y="1409"/>
                  </a:cubicBezTo>
                  <a:cubicBezTo>
                    <a:pt x="668" y="1484"/>
                    <a:pt x="612" y="1484"/>
                    <a:pt x="557" y="1539"/>
                  </a:cubicBezTo>
                  <a:cubicBezTo>
                    <a:pt x="482" y="1595"/>
                    <a:pt x="445" y="1613"/>
                    <a:pt x="352" y="1595"/>
                  </a:cubicBezTo>
                  <a:cubicBezTo>
                    <a:pt x="278" y="1576"/>
                    <a:pt x="148" y="1520"/>
                    <a:pt x="148" y="1520"/>
                  </a:cubicBezTo>
                  <a:cubicBezTo>
                    <a:pt x="148" y="1520"/>
                    <a:pt x="148" y="1409"/>
                    <a:pt x="111" y="1335"/>
                  </a:cubicBezTo>
                  <a:cubicBezTo>
                    <a:pt x="92" y="1261"/>
                    <a:pt x="18" y="1075"/>
                    <a:pt x="18" y="1075"/>
                  </a:cubicBezTo>
                  <a:cubicBezTo>
                    <a:pt x="18" y="1075"/>
                    <a:pt x="0" y="1019"/>
                    <a:pt x="37" y="983"/>
                  </a:cubicBezTo>
                  <a:cubicBezTo>
                    <a:pt x="74" y="927"/>
                    <a:pt x="186" y="686"/>
                    <a:pt x="186" y="686"/>
                  </a:cubicBezTo>
                  <a:cubicBezTo>
                    <a:pt x="186" y="686"/>
                    <a:pt x="222" y="612"/>
                    <a:pt x="186" y="556"/>
                  </a:cubicBezTo>
                  <a:cubicBezTo>
                    <a:pt x="167" y="500"/>
                    <a:pt x="92" y="352"/>
                    <a:pt x="92" y="352"/>
                  </a:cubicBezTo>
                  <a:cubicBezTo>
                    <a:pt x="92" y="352"/>
                    <a:pt x="74" y="185"/>
                    <a:pt x="111" y="129"/>
                  </a:cubicBezTo>
                  <a:cubicBezTo>
                    <a:pt x="148" y="92"/>
                    <a:pt x="186" y="18"/>
                    <a:pt x="315" y="18"/>
                  </a:cubicBezTo>
                  <a:cubicBezTo>
                    <a:pt x="445" y="18"/>
                    <a:pt x="593" y="0"/>
                    <a:pt x="686" y="36"/>
                  </a:cubicBezTo>
                  <a:cubicBezTo>
                    <a:pt x="779" y="55"/>
                    <a:pt x="872" y="74"/>
                    <a:pt x="909" y="74"/>
                  </a:cubicBezTo>
                  <a:cubicBezTo>
                    <a:pt x="909" y="74"/>
                    <a:pt x="928" y="55"/>
                    <a:pt x="928" y="74"/>
                  </a:cubicBezTo>
                  <a:cubicBezTo>
                    <a:pt x="928" y="111"/>
                    <a:pt x="928" y="352"/>
                    <a:pt x="928" y="407"/>
                  </a:cubicBezTo>
                  <a:cubicBezTo>
                    <a:pt x="946" y="463"/>
                    <a:pt x="983" y="630"/>
                    <a:pt x="983" y="667"/>
                  </a:cubicBezTo>
                  <a:cubicBezTo>
                    <a:pt x="983" y="704"/>
                    <a:pt x="983" y="1019"/>
                    <a:pt x="983" y="1094"/>
                  </a:cubicBezTo>
                  <a:cubicBezTo>
                    <a:pt x="964" y="1168"/>
                    <a:pt x="964" y="1242"/>
                    <a:pt x="1020" y="1335"/>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0" name="Freeform 17"/>
            <p:cNvSpPr>
              <a:spLocks noChangeArrowheads="1"/>
            </p:cNvSpPr>
            <p:nvPr/>
          </p:nvSpPr>
          <p:spPr bwMode="auto">
            <a:xfrm>
              <a:off x="2898775" y="2049463"/>
              <a:ext cx="1355725" cy="1062037"/>
            </a:xfrm>
            <a:custGeom>
              <a:avLst/>
              <a:gdLst>
                <a:gd name="T0" fmla="*/ 3562 w 3767"/>
                <a:gd name="T1" fmla="*/ 204 h 2951"/>
                <a:gd name="T2" fmla="*/ 3562 w 3767"/>
                <a:gd name="T3" fmla="*/ 204 h 2951"/>
                <a:gd name="T4" fmla="*/ 3617 w 3767"/>
                <a:gd name="T5" fmla="*/ 371 h 2951"/>
                <a:gd name="T6" fmla="*/ 3636 w 3767"/>
                <a:gd name="T7" fmla="*/ 613 h 2951"/>
                <a:gd name="T8" fmla="*/ 3747 w 3767"/>
                <a:gd name="T9" fmla="*/ 816 h 2951"/>
                <a:gd name="T10" fmla="*/ 3710 w 3767"/>
                <a:gd name="T11" fmla="*/ 1151 h 2951"/>
                <a:gd name="T12" fmla="*/ 3710 w 3767"/>
                <a:gd name="T13" fmla="*/ 1596 h 2951"/>
                <a:gd name="T14" fmla="*/ 3432 w 3767"/>
                <a:gd name="T15" fmla="*/ 1929 h 2951"/>
                <a:gd name="T16" fmla="*/ 3246 w 3767"/>
                <a:gd name="T17" fmla="*/ 2264 h 2951"/>
                <a:gd name="T18" fmla="*/ 2987 w 3767"/>
                <a:gd name="T19" fmla="*/ 2616 h 2951"/>
                <a:gd name="T20" fmla="*/ 2746 w 3767"/>
                <a:gd name="T21" fmla="*/ 2653 h 2951"/>
                <a:gd name="T22" fmla="*/ 2393 w 3767"/>
                <a:gd name="T23" fmla="*/ 2653 h 2951"/>
                <a:gd name="T24" fmla="*/ 2207 w 3767"/>
                <a:gd name="T25" fmla="*/ 2783 h 2951"/>
                <a:gd name="T26" fmla="*/ 1614 w 3767"/>
                <a:gd name="T27" fmla="*/ 2635 h 2951"/>
                <a:gd name="T28" fmla="*/ 1262 w 3767"/>
                <a:gd name="T29" fmla="*/ 2523 h 2951"/>
                <a:gd name="T30" fmla="*/ 965 w 3767"/>
                <a:gd name="T31" fmla="*/ 2709 h 2951"/>
                <a:gd name="T32" fmla="*/ 798 w 3767"/>
                <a:gd name="T33" fmla="*/ 2950 h 2951"/>
                <a:gd name="T34" fmla="*/ 687 w 3767"/>
                <a:gd name="T35" fmla="*/ 2876 h 2951"/>
                <a:gd name="T36" fmla="*/ 612 w 3767"/>
                <a:gd name="T37" fmla="*/ 2913 h 2951"/>
                <a:gd name="T38" fmla="*/ 464 w 3767"/>
                <a:gd name="T39" fmla="*/ 2801 h 2951"/>
                <a:gd name="T40" fmla="*/ 278 w 3767"/>
                <a:gd name="T41" fmla="*/ 2690 h 2951"/>
                <a:gd name="T42" fmla="*/ 204 w 3767"/>
                <a:gd name="T43" fmla="*/ 2560 h 2951"/>
                <a:gd name="T44" fmla="*/ 93 w 3767"/>
                <a:gd name="T45" fmla="*/ 2468 h 2951"/>
                <a:gd name="T46" fmla="*/ 0 w 3767"/>
                <a:gd name="T47" fmla="*/ 2264 h 2951"/>
                <a:gd name="T48" fmla="*/ 37 w 3767"/>
                <a:gd name="T49" fmla="*/ 2226 h 2951"/>
                <a:gd name="T50" fmla="*/ 297 w 3767"/>
                <a:gd name="T51" fmla="*/ 2134 h 2951"/>
                <a:gd name="T52" fmla="*/ 575 w 3767"/>
                <a:gd name="T53" fmla="*/ 2097 h 2951"/>
                <a:gd name="T54" fmla="*/ 817 w 3767"/>
                <a:gd name="T55" fmla="*/ 2078 h 2951"/>
                <a:gd name="T56" fmla="*/ 891 w 3767"/>
                <a:gd name="T57" fmla="*/ 1985 h 2951"/>
                <a:gd name="T58" fmla="*/ 965 w 3767"/>
                <a:gd name="T59" fmla="*/ 1707 h 2951"/>
                <a:gd name="T60" fmla="*/ 1002 w 3767"/>
                <a:gd name="T61" fmla="*/ 1447 h 2951"/>
                <a:gd name="T62" fmla="*/ 1020 w 3767"/>
                <a:gd name="T63" fmla="*/ 1169 h 2951"/>
                <a:gd name="T64" fmla="*/ 1299 w 3767"/>
                <a:gd name="T65" fmla="*/ 1095 h 2951"/>
                <a:gd name="T66" fmla="*/ 2764 w 3767"/>
                <a:gd name="T67" fmla="*/ 0 h 2951"/>
                <a:gd name="T68" fmla="*/ 2913 w 3767"/>
                <a:gd name="T69" fmla="*/ 19 h 2951"/>
                <a:gd name="T70" fmla="*/ 3154 w 3767"/>
                <a:gd name="T71" fmla="*/ 38 h 2951"/>
                <a:gd name="T72" fmla="*/ 3284 w 3767"/>
                <a:gd name="T73" fmla="*/ 204 h 2951"/>
                <a:gd name="T74" fmla="*/ 3562 w 3767"/>
                <a:gd name="T75" fmla="*/ 204 h 2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67" h="2951">
                  <a:moveTo>
                    <a:pt x="3562" y="204"/>
                  </a:moveTo>
                  <a:lnTo>
                    <a:pt x="3562" y="204"/>
                  </a:lnTo>
                  <a:cubicBezTo>
                    <a:pt x="3562" y="204"/>
                    <a:pt x="3617" y="260"/>
                    <a:pt x="3617" y="371"/>
                  </a:cubicBezTo>
                  <a:cubicBezTo>
                    <a:pt x="3617" y="483"/>
                    <a:pt x="3599" y="539"/>
                    <a:pt x="3636" y="613"/>
                  </a:cubicBezTo>
                  <a:cubicBezTo>
                    <a:pt x="3655" y="687"/>
                    <a:pt x="3729" y="705"/>
                    <a:pt x="3747" y="816"/>
                  </a:cubicBezTo>
                  <a:cubicBezTo>
                    <a:pt x="3766" y="928"/>
                    <a:pt x="3747" y="1021"/>
                    <a:pt x="3710" y="1151"/>
                  </a:cubicBezTo>
                  <a:cubicBezTo>
                    <a:pt x="3691" y="1262"/>
                    <a:pt x="3747" y="1503"/>
                    <a:pt x="3710" y="1596"/>
                  </a:cubicBezTo>
                  <a:cubicBezTo>
                    <a:pt x="3673" y="1688"/>
                    <a:pt x="3562" y="1837"/>
                    <a:pt x="3432" y="1929"/>
                  </a:cubicBezTo>
                  <a:cubicBezTo>
                    <a:pt x="3320" y="2041"/>
                    <a:pt x="3246" y="2226"/>
                    <a:pt x="3246" y="2264"/>
                  </a:cubicBezTo>
                  <a:cubicBezTo>
                    <a:pt x="3246" y="2300"/>
                    <a:pt x="3079" y="2579"/>
                    <a:pt x="2987" y="2616"/>
                  </a:cubicBezTo>
                  <a:cubicBezTo>
                    <a:pt x="2913" y="2653"/>
                    <a:pt x="2857" y="2671"/>
                    <a:pt x="2746" y="2653"/>
                  </a:cubicBezTo>
                  <a:cubicBezTo>
                    <a:pt x="2634" y="2653"/>
                    <a:pt x="2504" y="2560"/>
                    <a:pt x="2393" y="2653"/>
                  </a:cubicBezTo>
                  <a:cubicBezTo>
                    <a:pt x="2282" y="2746"/>
                    <a:pt x="2375" y="2839"/>
                    <a:pt x="2207" y="2783"/>
                  </a:cubicBezTo>
                  <a:cubicBezTo>
                    <a:pt x="2022" y="2727"/>
                    <a:pt x="1818" y="2579"/>
                    <a:pt x="1614" y="2635"/>
                  </a:cubicBezTo>
                  <a:cubicBezTo>
                    <a:pt x="1410" y="2671"/>
                    <a:pt x="1429" y="2505"/>
                    <a:pt x="1262" y="2523"/>
                  </a:cubicBezTo>
                  <a:cubicBezTo>
                    <a:pt x="1076" y="2560"/>
                    <a:pt x="1094" y="2597"/>
                    <a:pt x="965" y="2709"/>
                  </a:cubicBezTo>
                  <a:cubicBezTo>
                    <a:pt x="835" y="2839"/>
                    <a:pt x="798" y="2950"/>
                    <a:pt x="798" y="2950"/>
                  </a:cubicBezTo>
                  <a:cubicBezTo>
                    <a:pt x="798" y="2950"/>
                    <a:pt x="723" y="2876"/>
                    <a:pt x="687" y="2876"/>
                  </a:cubicBezTo>
                  <a:cubicBezTo>
                    <a:pt x="631" y="2876"/>
                    <a:pt x="612" y="2913"/>
                    <a:pt x="612" y="2913"/>
                  </a:cubicBezTo>
                  <a:cubicBezTo>
                    <a:pt x="612" y="2913"/>
                    <a:pt x="538" y="2820"/>
                    <a:pt x="464" y="2801"/>
                  </a:cubicBezTo>
                  <a:cubicBezTo>
                    <a:pt x="408" y="2783"/>
                    <a:pt x="334" y="2746"/>
                    <a:pt x="278" y="2690"/>
                  </a:cubicBezTo>
                  <a:cubicBezTo>
                    <a:pt x="241" y="2653"/>
                    <a:pt x="223" y="2579"/>
                    <a:pt x="204" y="2560"/>
                  </a:cubicBezTo>
                  <a:cubicBezTo>
                    <a:pt x="167" y="2560"/>
                    <a:pt x="130" y="2523"/>
                    <a:pt x="93" y="2468"/>
                  </a:cubicBezTo>
                  <a:cubicBezTo>
                    <a:pt x="56" y="2412"/>
                    <a:pt x="0" y="2264"/>
                    <a:pt x="0" y="2264"/>
                  </a:cubicBezTo>
                  <a:cubicBezTo>
                    <a:pt x="0" y="2264"/>
                    <a:pt x="19" y="2226"/>
                    <a:pt x="37" y="2226"/>
                  </a:cubicBezTo>
                  <a:cubicBezTo>
                    <a:pt x="75" y="2226"/>
                    <a:pt x="260" y="2152"/>
                    <a:pt x="297" y="2134"/>
                  </a:cubicBezTo>
                  <a:cubicBezTo>
                    <a:pt x="334" y="2097"/>
                    <a:pt x="446" y="2115"/>
                    <a:pt x="575" y="2097"/>
                  </a:cubicBezTo>
                  <a:cubicBezTo>
                    <a:pt x="687" y="2078"/>
                    <a:pt x="817" y="2078"/>
                    <a:pt x="817" y="2078"/>
                  </a:cubicBezTo>
                  <a:cubicBezTo>
                    <a:pt x="817" y="2078"/>
                    <a:pt x="872" y="2097"/>
                    <a:pt x="891" y="1985"/>
                  </a:cubicBezTo>
                  <a:cubicBezTo>
                    <a:pt x="891" y="1985"/>
                    <a:pt x="946" y="1763"/>
                    <a:pt x="965" y="1707"/>
                  </a:cubicBezTo>
                  <a:cubicBezTo>
                    <a:pt x="983" y="1670"/>
                    <a:pt x="1002" y="1447"/>
                    <a:pt x="1002" y="1447"/>
                  </a:cubicBezTo>
                  <a:cubicBezTo>
                    <a:pt x="1020" y="1169"/>
                    <a:pt x="1020" y="1169"/>
                    <a:pt x="1020" y="1169"/>
                  </a:cubicBezTo>
                  <a:cubicBezTo>
                    <a:pt x="1299" y="1095"/>
                    <a:pt x="1299" y="1095"/>
                    <a:pt x="1299" y="1095"/>
                  </a:cubicBezTo>
                  <a:cubicBezTo>
                    <a:pt x="2764" y="0"/>
                    <a:pt x="2764" y="0"/>
                    <a:pt x="2764" y="0"/>
                  </a:cubicBezTo>
                  <a:cubicBezTo>
                    <a:pt x="2764" y="0"/>
                    <a:pt x="2838" y="19"/>
                    <a:pt x="2913" y="19"/>
                  </a:cubicBezTo>
                  <a:cubicBezTo>
                    <a:pt x="2987" y="0"/>
                    <a:pt x="3117" y="19"/>
                    <a:pt x="3154" y="38"/>
                  </a:cubicBezTo>
                  <a:cubicBezTo>
                    <a:pt x="3191" y="56"/>
                    <a:pt x="3246" y="130"/>
                    <a:pt x="3284" y="204"/>
                  </a:cubicBezTo>
                  <a:cubicBezTo>
                    <a:pt x="3339" y="297"/>
                    <a:pt x="3432" y="260"/>
                    <a:pt x="3562" y="20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1" name="Freeform 18"/>
            <p:cNvSpPr>
              <a:spLocks noChangeArrowheads="1"/>
            </p:cNvSpPr>
            <p:nvPr/>
          </p:nvSpPr>
          <p:spPr bwMode="auto">
            <a:xfrm>
              <a:off x="4068763" y="2070100"/>
              <a:ext cx="881062" cy="1430338"/>
            </a:xfrm>
            <a:custGeom>
              <a:avLst/>
              <a:gdLst>
                <a:gd name="T0" fmla="*/ 2430 w 2449"/>
                <a:gd name="T1" fmla="*/ 890 h 3971"/>
                <a:gd name="T2" fmla="*/ 2430 w 2449"/>
                <a:gd name="T3" fmla="*/ 890 h 3971"/>
                <a:gd name="T4" fmla="*/ 2448 w 2449"/>
                <a:gd name="T5" fmla="*/ 1929 h 3971"/>
                <a:gd name="T6" fmla="*/ 2244 w 2449"/>
                <a:gd name="T7" fmla="*/ 2096 h 3971"/>
                <a:gd name="T8" fmla="*/ 2114 w 2449"/>
                <a:gd name="T9" fmla="*/ 2467 h 3971"/>
                <a:gd name="T10" fmla="*/ 2170 w 2449"/>
                <a:gd name="T11" fmla="*/ 2783 h 3971"/>
                <a:gd name="T12" fmla="*/ 2244 w 2449"/>
                <a:gd name="T13" fmla="*/ 3080 h 3971"/>
                <a:gd name="T14" fmla="*/ 2022 w 2449"/>
                <a:gd name="T15" fmla="*/ 3116 h 3971"/>
                <a:gd name="T16" fmla="*/ 1725 w 2449"/>
                <a:gd name="T17" fmla="*/ 3487 h 3971"/>
                <a:gd name="T18" fmla="*/ 1391 w 2449"/>
                <a:gd name="T19" fmla="*/ 3636 h 3971"/>
                <a:gd name="T20" fmla="*/ 1280 w 2449"/>
                <a:gd name="T21" fmla="*/ 3692 h 3971"/>
                <a:gd name="T22" fmla="*/ 1002 w 2449"/>
                <a:gd name="T23" fmla="*/ 3877 h 3971"/>
                <a:gd name="T24" fmla="*/ 539 w 2449"/>
                <a:gd name="T25" fmla="*/ 3970 h 3971"/>
                <a:gd name="T26" fmla="*/ 464 w 2449"/>
                <a:gd name="T27" fmla="*/ 3803 h 3971"/>
                <a:gd name="T28" fmla="*/ 353 w 2449"/>
                <a:gd name="T29" fmla="*/ 3636 h 3971"/>
                <a:gd name="T30" fmla="*/ 130 w 2449"/>
                <a:gd name="T31" fmla="*/ 3525 h 3971"/>
                <a:gd name="T32" fmla="*/ 204 w 2449"/>
                <a:gd name="T33" fmla="*/ 3357 h 3971"/>
                <a:gd name="T34" fmla="*/ 409 w 2449"/>
                <a:gd name="T35" fmla="*/ 3098 h 3971"/>
                <a:gd name="T36" fmla="*/ 353 w 2449"/>
                <a:gd name="T37" fmla="*/ 2894 h 3971"/>
                <a:gd name="T38" fmla="*/ 353 w 2449"/>
                <a:gd name="T39" fmla="*/ 2745 h 3971"/>
                <a:gd name="T40" fmla="*/ 168 w 2449"/>
                <a:gd name="T41" fmla="*/ 2560 h 3971"/>
                <a:gd name="T42" fmla="*/ 0 w 2449"/>
                <a:gd name="T43" fmla="*/ 2208 h 3971"/>
                <a:gd name="T44" fmla="*/ 93 w 2449"/>
                <a:gd name="T45" fmla="*/ 1985 h 3971"/>
                <a:gd name="T46" fmla="*/ 279 w 2449"/>
                <a:gd name="T47" fmla="*/ 1799 h 3971"/>
                <a:gd name="T48" fmla="*/ 464 w 2449"/>
                <a:gd name="T49" fmla="*/ 1540 h 3971"/>
                <a:gd name="T50" fmla="*/ 464 w 2449"/>
                <a:gd name="T51" fmla="*/ 1206 h 3971"/>
                <a:gd name="T52" fmla="*/ 501 w 2449"/>
                <a:gd name="T53" fmla="*/ 983 h 3971"/>
                <a:gd name="T54" fmla="*/ 464 w 2449"/>
                <a:gd name="T55" fmla="*/ 668 h 3971"/>
                <a:gd name="T56" fmla="*/ 353 w 2449"/>
                <a:gd name="T57" fmla="*/ 483 h 3971"/>
                <a:gd name="T58" fmla="*/ 316 w 2449"/>
                <a:gd name="T59" fmla="*/ 148 h 3971"/>
                <a:gd name="T60" fmla="*/ 501 w 2449"/>
                <a:gd name="T61" fmla="*/ 18 h 3971"/>
                <a:gd name="T62" fmla="*/ 650 w 2449"/>
                <a:gd name="T63" fmla="*/ 37 h 3971"/>
                <a:gd name="T64" fmla="*/ 2430 w 2449"/>
                <a:gd name="T65" fmla="*/ 890 h 3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49" h="3971">
                  <a:moveTo>
                    <a:pt x="2430" y="890"/>
                  </a:moveTo>
                  <a:lnTo>
                    <a:pt x="2430" y="890"/>
                  </a:lnTo>
                  <a:cubicBezTo>
                    <a:pt x="2448" y="1929"/>
                    <a:pt x="2448" y="1929"/>
                    <a:pt x="2448" y="1929"/>
                  </a:cubicBezTo>
                  <a:cubicBezTo>
                    <a:pt x="2448" y="1929"/>
                    <a:pt x="2319" y="1948"/>
                    <a:pt x="2244" y="2096"/>
                  </a:cubicBezTo>
                  <a:cubicBezTo>
                    <a:pt x="2170" y="2226"/>
                    <a:pt x="2096" y="2338"/>
                    <a:pt x="2114" y="2467"/>
                  </a:cubicBezTo>
                  <a:cubicBezTo>
                    <a:pt x="2133" y="2579"/>
                    <a:pt x="2096" y="2634"/>
                    <a:pt x="2170" y="2783"/>
                  </a:cubicBezTo>
                  <a:cubicBezTo>
                    <a:pt x="2244" y="2931"/>
                    <a:pt x="2319" y="3042"/>
                    <a:pt x="2244" y="3080"/>
                  </a:cubicBezTo>
                  <a:cubicBezTo>
                    <a:pt x="2170" y="3135"/>
                    <a:pt x="2077" y="3061"/>
                    <a:pt x="2022" y="3116"/>
                  </a:cubicBezTo>
                  <a:cubicBezTo>
                    <a:pt x="1966" y="3191"/>
                    <a:pt x="1873" y="3376"/>
                    <a:pt x="1725" y="3487"/>
                  </a:cubicBezTo>
                  <a:cubicBezTo>
                    <a:pt x="1577" y="3599"/>
                    <a:pt x="1483" y="3636"/>
                    <a:pt x="1391" y="3636"/>
                  </a:cubicBezTo>
                  <a:cubicBezTo>
                    <a:pt x="1317" y="3654"/>
                    <a:pt x="1298" y="3636"/>
                    <a:pt x="1280" y="3692"/>
                  </a:cubicBezTo>
                  <a:cubicBezTo>
                    <a:pt x="1261" y="3766"/>
                    <a:pt x="1112" y="3840"/>
                    <a:pt x="1002" y="3877"/>
                  </a:cubicBezTo>
                  <a:cubicBezTo>
                    <a:pt x="872" y="3933"/>
                    <a:pt x="539" y="3970"/>
                    <a:pt x="539" y="3970"/>
                  </a:cubicBezTo>
                  <a:cubicBezTo>
                    <a:pt x="539" y="3970"/>
                    <a:pt x="483" y="3858"/>
                    <a:pt x="464" y="3803"/>
                  </a:cubicBezTo>
                  <a:cubicBezTo>
                    <a:pt x="445" y="3766"/>
                    <a:pt x="427" y="3673"/>
                    <a:pt x="353" y="3636"/>
                  </a:cubicBezTo>
                  <a:cubicBezTo>
                    <a:pt x="260" y="3599"/>
                    <a:pt x="149" y="3562"/>
                    <a:pt x="130" y="3525"/>
                  </a:cubicBezTo>
                  <a:cubicBezTo>
                    <a:pt x="93" y="3487"/>
                    <a:pt x="56" y="3395"/>
                    <a:pt x="204" y="3357"/>
                  </a:cubicBezTo>
                  <a:cubicBezTo>
                    <a:pt x="371" y="3321"/>
                    <a:pt x="445" y="3191"/>
                    <a:pt x="409" y="3098"/>
                  </a:cubicBezTo>
                  <a:cubicBezTo>
                    <a:pt x="371" y="3005"/>
                    <a:pt x="334" y="2931"/>
                    <a:pt x="353" y="2894"/>
                  </a:cubicBezTo>
                  <a:cubicBezTo>
                    <a:pt x="371" y="2875"/>
                    <a:pt x="445" y="2801"/>
                    <a:pt x="353" y="2745"/>
                  </a:cubicBezTo>
                  <a:cubicBezTo>
                    <a:pt x="279" y="2709"/>
                    <a:pt x="223" y="2653"/>
                    <a:pt x="168" y="2560"/>
                  </a:cubicBezTo>
                  <a:cubicBezTo>
                    <a:pt x="130" y="2467"/>
                    <a:pt x="0" y="2208"/>
                    <a:pt x="0" y="2208"/>
                  </a:cubicBezTo>
                  <a:cubicBezTo>
                    <a:pt x="0" y="2208"/>
                    <a:pt x="56" y="2041"/>
                    <a:pt x="93" y="1985"/>
                  </a:cubicBezTo>
                  <a:cubicBezTo>
                    <a:pt x="130" y="1948"/>
                    <a:pt x="186" y="1855"/>
                    <a:pt x="279" y="1799"/>
                  </a:cubicBezTo>
                  <a:cubicBezTo>
                    <a:pt x="353" y="1744"/>
                    <a:pt x="445" y="1596"/>
                    <a:pt x="464" y="1540"/>
                  </a:cubicBezTo>
                  <a:cubicBezTo>
                    <a:pt x="483" y="1484"/>
                    <a:pt x="464" y="1206"/>
                    <a:pt x="464" y="1206"/>
                  </a:cubicBezTo>
                  <a:cubicBezTo>
                    <a:pt x="464" y="1206"/>
                    <a:pt x="483" y="1002"/>
                    <a:pt x="501" y="983"/>
                  </a:cubicBezTo>
                  <a:cubicBezTo>
                    <a:pt x="501" y="965"/>
                    <a:pt x="520" y="760"/>
                    <a:pt x="464" y="668"/>
                  </a:cubicBezTo>
                  <a:cubicBezTo>
                    <a:pt x="409" y="575"/>
                    <a:pt x="371" y="557"/>
                    <a:pt x="353" y="483"/>
                  </a:cubicBezTo>
                  <a:cubicBezTo>
                    <a:pt x="353" y="483"/>
                    <a:pt x="390" y="204"/>
                    <a:pt x="316" y="148"/>
                  </a:cubicBezTo>
                  <a:cubicBezTo>
                    <a:pt x="316" y="148"/>
                    <a:pt x="464" y="37"/>
                    <a:pt x="501" y="18"/>
                  </a:cubicBezTo>
                  <a:cubicBezTo>
                    <a:pt x="539" y="18"/>
                    <a:pt x="575" y="0"/>
                    <a:pt x="650" y="37"/>
                  </a:cubicBezTo>
                  <a:cubicBezTo>
                    <a:pt x="705" y="74"/>
                    <a:pt x="2319" y="872"/>
                    <a:pt x="2430" y="89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2" name="Freeform 19"/>
            <p:cNvSpPr>
              <a:spLocks noChangeArrowheads="1"/>
            </p:cNvSpPr>
            <p:nvPr/>
          </p:nvSpPr>
          <p:spPr bwMode="auto">
            <a:xfrm>
              <a:off x="3113088" y="2957513"/>
              <a:ext cx="1008062" cy="841375"/>
            </a:xfrm>
            <a:custGeom>
              <a:avLst/>
              <a:gdLst>
                <a:gd name="T0" fmla="*/ 1428 w 2802"/>
                <a:gd name="T1" fmla="*/ 2226 h 2339"/>
                <a:gd name="T2" fmla="*/ 1428 w 2802"/>
                <a:gd name="T3" fmla="*/ 2226 h 2339"/>
                <a:gd name="T4" fmla="*/ 1484 w 2802"/>
                <a:gd name="T5" fmla="*/ 2133 h 2339"/>
                <a:gd name="T6" fmla="*/ 1558 w 2802"/>
                <a:gd name="T7" fmla="*/ 1892 h 2339"/>
                <a:gd name="T8" fmla="*/ 1818 w 2802"/>
                <a:gd name="T9" fmla="*/ 1688 h 2339"/>
                <a:gd name="T10" fmla="*/ 2189 w 2802"/>
                <a:gd name="T11" fmla="*/ 1651 h 2339"/>
                <a:gd name="T12" fmla="*/ 2485 w 2802"/>
                <a:gd name="T13" fmla="*/ 1076 h 2339"/>
                <a:gd name="T14" fmla="*/ 2541 w 2802"/>
                <a:gd name="T15" fmla="*/ 946 h 2339"/>
                <a:gd name="T16" fmla="*/ 2652 w 2802"/>
                <a:gd name="T17" fmla="*/ 742 h 2339"/>
                <a:gd name="T18" fmla="*/ 2652 w 2802"/>
                <a:gd name="T19" fmla="*/ 649 h 2339"/>
                <a:gd name="T20" fmla="*/ 2801 w 2802"/>
                <a:gd name="T21" fmla="*/ 445 h 2339"/>
                <a:gd name="T22" fmla="*/ 2782 w 2802"/>
                <a:gd name="T23" fmla="*/ 297 h 2339"/>
                <a:gd name="T24" fmla="*/ 2467 w 2802"/>
                <a:gd name="T25" fmla="*/ 19 h 2339"/>
                <a:gd name="T26" fmla="*/ 2355 w 2802"/>
                <a:gd name="T27" fmla="*/ 112 h 2339"/>
                <a:gd name="T28" fmla="*/ 2078 w 2802"/>
                <a:gd name="T29" fmla="*/ 112 h 2339"/>
                <a:gd name="T30" fmla="*/ 1873 w 2802"/>
                <a:gd name="T31" fmla="*/ 93 h 2339"/>
                <a:gd name="T32" fmla="*/ 1725 w 2802"/>
                <a:gd name="T33" fmla="*/ 242 h 2339"/>
                <a:gd name="T34" fmla="*/ 1539 w 2802"/>
                <a:gd name="T35" fmla="*/ 242 h 2339"/>
                <a:gd name="T36" fmla="*/ 1131 w 2802"/>
                <a:gd name="T37" fmla="*/ 93 h 2339"/>
                <a:gd name="T38" fmla="*/ 927 w 2802"/>
                <a:gd name="T39" fmla="*/ 112 h 2339"/>
                <a:gd name="T40" fmla="*/ 760 w 2802"/>
                <a:gd name="T41" fmla="*/ 19 h 2339"/>
                <a:gd name="T42" fmla="*/ 556 w 2802"/>
                <a:gd name="T43" fmla="*/ 19 h 2339"/>
                <a:gd name="T44" fmla="*/ 408 w 2802"/>
                <a:gd name="T45" fmla="*/ 148 h 2339"/>
                <a:gd name="T46" fmla="*/ 204 w 2802"/>
                <a:gd name="T47" fmla="*/ 427 h 2339"/>
                <a:gd name="T48" fmla="*/ 241 w 2802"/>
                <a:gd name="T49" fmla="*/ 613 h 2339"/>
                <a:gd name="T50" fmla="*/ 278 w 2802"/>
                <a:gd name="T51" fmla="*/ 687 h 2339"/>
                <a:gd name="T52" fmla="*/ 129 w 2802"/>
                <a:gd name="T53" fmla="*/ 1058 h 2339"/>
                <a:gd name="T54" fmla="*/ 74 w 2802"/>
                <a:gd name="T55" fmla="*/ 1225 h 2339"/>
                <a:gd name="T56" fmla="*/ 18 w 2802"/>
                <a:gd name="T57" fmla="*/ 1429 h 2339"/>
                <a:gd name="T58" fmla="*/ 18 w 2802"/>
                <a:gd name="T59" fmla="*/ 1855 h 2339"/>
                <a:gd name="T60" fmla="*/ 278 w 2802"/>
                <a:gd name="T61" fmla="*/ 1818 h 2339"/>
                <a:gd name="T62" fmla="*/ 482 w 2802"/>
                <a:gd name="T63" fmla="*/ 1892 h 2339"/>
                <a:gd name="T64" fmla="*/ 594 w 2802"/>
                <a:gd name="T65" fmla="*/ 2003 h 2339"/>
                <a:gd name="T66" fmla="*/ 630 w 2802"/>
                <a:gd name="T67" fmla="*/ 2097 h 2339"/>
                <a:gd name="T68" fmla="*/ 723 w 2802"/>
                <a:gd name="T69" fmla="*/ 2097 h 2339"/>
                <a:gd name="T70" fmla="*/ 760 w 2802"/>
                <a:gd name="T71" fmla="*/ 2226 h 2339"/>
                <a:gd name="T72" fmla="*/ 927 w 2802"/>
                <a:gd name="T73" fmla="*/ 2300 h 2339"/>
                <a:gd name="T74" fmla="*/ 1057 w 2802"/>
                <a:gd name="T75" fmla="*/ 2319 h 2339"/>
                <a:gd name="T76" fmla="*/ 1094 w 2802"/>
                <a:gd name="T77" fmla="*/ 2282 h 2339"/>
                <a:gd name="T78" fmla="*/ 1317 w 2802"/>
                <a:gd name="T79" fmla="*/ 2263 h 2339"/>
                <a:gd name="T80" fmla="*/ 1428 w 2802"/>
                <a:gd name="T81" fmla="*/ 2226 h 2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02" h="2339">
                  <a:moveTo>
                    <a:pt x="1428" y="2226"/>
                  </a:moveTo>
                  <a:lnTo>
                    <a:pt x="1428" y="2226"/>
                  </a:lnTo>
                  <a:cubicBezTo>
                    <a:pt x="1428" y="2226"/>
                    <a:pt x="1428" y="2226"/>
                    <a:pt x="1484" y="2133"/>
                  </a:cubicBezTo>
                  <a:cubicBezTo>
                    <a:pt x="1558" y="2022"/>
                    <a:pt x="1539" y="1985"/>
                    <a:pt x="1558" y="1892"/>
                  </a:cubicBezTo>
                  <a:cubicBezTo>
                    <a:pt x="1595" y="1818"/>
                    <a:pt x="1651" y="1670"/>
                    <a:pt x="1818" y="1688"/>
                  </a:cubicBezTo>
                  <a:cubicBezTo>
                    <a:pt x="1966" y="1688"/>
                    <a:pt x="2096" y="1837"/>
                    <a:pt x="2189" y="1651"/>
                  </a:cubicBezTo>
                  <a:cubicBezTo>
                    <a:pt x="2300" y="1466"/>
                    <a:pt x="2467" y="1150"/>
                    <a:pt x="2485" y="1076"/>
                  </a:cubicBezTo>
                  <a:cubicBezTo>
                    <a:pt x="2523" y="1020"/>
                    <a:pt x="2504" y="984"/>
                    <a:pt x="2541" y="946"/>
                  </a:cubicBezTo>
                  <a:cubicBezTo>
                    <a:pt x="2597" y="890"/>
                    <a:pt x="2671" y="798"/>
                    <a:pt x="2652" y="742"/>
                  </a:cubicBezTo>
                  <a:cubicBezTo>
                    <a:pt x="2634" y="705"/>
                    <a:pt x="2597" y="687"/>
                    <a:pt x="2652" y="649"/>
                  </a:cubicBezTo>
                  <a:cubicBezTo>
                    <a:pt x="2690" y="613"/>
                    <a:pt x="2801" y="501"/>
                    <a:pt x="2801" y="445"/>
                  </a:cubicBezTo>
                  <a:cubicBezTo>
                    <a:pt x="2801" y="408"/>
                    <a:pt x="2782" y="316"/>
                    <a:pt x="2782" y="297"/>
                  </a:cubicBezTo>
                  <a:cubicBezTo>
                    <a:pt x="2764" y="278"/>
                    <a:pt x="2523" y="0"/>
                    <a:pt x="2467" y="19"/>
                  </a:cubicBezTo>
                  <a:cubicBezTo>
                    <a:pt x="2467" y="19"/>
                    <a:pt x="2393" y="93"/>
                    <a:pt x="2355" y="112"/>
                  </a:cubicBezTo>
                  <a:cubicBezTo>
                    <a:pt x="2300" y="112"/>
                    <a:pt x="2189" y="148"/>
                    <a:pt x="2078" y="112"/>
                  </a:cubicBezTo>
                  <a:cubicBezTo>
                    <a:pt x="1984" y="74"/>
                    <a:pt x="1873" y="93"/>
                    <a:pt x="1873" y="93"/>
                  </a:cubicBezTo>
                  <a:cubicBezTo>
                    <a:pt x="1873" y="93"/>
                    <a:pt x="1781" y="112"/>
                    <a:pt x="1725" y="242"/>
                  </a:cubicBezTo>
                  <a:cubicBezTo>
                    <a:pt x="1725" y="242"/>
                    <a:pt x="1707" y="316"/>
                    <a:pt x="1539" y="242"/>
                  </a:cubicBezTo>
                  <a:cubicBezTo>
                    <a:pt x="1391" y="167"/>
                    <a:pt x="1187" y="93"/>
                    <a:pt x="1131" y="93"/>
                  </a:cubicBezTo>
                  <a:cubicBezTo>
                    <a:pt x="1057" y="93"/>
                    <a:pt x="965" y="112"/>
                    <a:pt x="927" y="112"/>
                  </a:cubicBezTo>
                  <a:cubicBezTo>
                    <a:pt x="890" y="112"/>
                    <a:pt x="797" y="37"/>
                    <a:pt x="760" y="19"/>
                  </a:cubicBezTo>
                  <a:cubicBezTo>
                    <a:pt x="742" y="0"/>
                    <a:pt x="594" y="0"/>
                    <a:pt x="556" y="19"/>
                  </a:cubicBezTo>
                  <a:cubicBezTo>
                    <a:pt x="500" y="56"/>
                    <a:pt x="426" y="130"/>
                    <a:pt x="408" y="148"/>
                  </a:cubicBezTo>
                  <a:cubicBezTo>
                    <a:pt x="371" y="186"/>
                    <a:pt x="204" y="371"/>
                    <a:pt x="204" y="427"/>
                  </a:cubicBezTo>
                  <a:cubicBezTo>
                    <a:pt x="241" y="613"/>
                    <a:pt x="241" y="613"/>
                    <a:pt x="241" y="613"/>
                  </a:cubicBezTo>
                  <a:cubicBezTo>
                    <a:pt x="241" y="613"/>
                    <a:pt x="278" y="649"/>
                    <a:pt x="278" y="687"/>
                  </a:cubicBezTo>
                  <a:cubicBezTo>
                    <a:pt x="278" y="705"/>
                    <a:pt x="241" y="872"/>
                    <a:pt x="129" y="1058"/>
                  </a:cubicBezTo>
                  <a:cubicBezTo>
                    <a:pt x="129" y="1058"/>
                    <a:pt x="93" y="1206"/>
                    <a:pt x="74" y="1225"/>
                  </a:cubicBezTo>
                  <a:cubicBezTo>
                    <a:pt x="55" y="1243"/>
                    <a:pt x="18" y="1391"/>
                    <a:pt x="18" y="1429"/>
                  </a:cubicBezTo>
                  <a:cubicBezTo>
                    <a:pt x="18" y="1447"/>
                    <a:pt x="0" y="1818"/>
                    <a:pt x="18" y="1855"/>
                  </a:cubicBezTo>
                  <a:cubicBezTo>
                    <a:pt x="18" y="1855"/>
                    <a:pt x="167" y="1800"/>
                    <a:pt x="278" y="1818"/>
                  </a:cubicBezTo>
                  <a:cubicBezTo>
                    <a:pt x="371" y="1837"/>
                    <a:pt x="445" y="1837"/>
                    <a:pt x="482" y="1892"/>
                  </a:cubicBezTo>
                  <a:cubicBezTo>
                    <a:pt x="538" y="1967"/>
                    <a:pt x="594" y="1948"/>
                    <a:pt x="594" y="2003"/>
                  </a:cubicBezTo>
                  <a:cubicBezTo>
                    <a:pt x="594" y="2059"/>
                    <a:pt x="594" y="2097"/>
                    <a:pt x="630" y="2097"/>
                  </a:cubicBezTo>
                  <a:cubicBezTo>
                    <a:pt x="668" y="2097"/>
                    <a:pt x="723" y="2078"/>
                    <a:pt x="723" y="2097"/>
                  </a:cubicBezTo>
                  <a:cubicBezTo>
                    <a:pt x="742" y="2133"/>
                    <a:pt x="723" y="2208"/>
                    <a:pt x="760" y="2226"/>
                  </a:cubicBezTo>
                  <a:cubicBezTo>
                    <a:pt x="797" y="2263"/>
                    <a:pt x="835" y="2300"/>
                    <a:pt x="927" y="2300"/>
                  </a:cubicBezTo>
                  <a:cubicBezTo>
                    <a:pt x="1001" y="2319"/>
                    <a:pt x="1039" y="2338"/>
                    <a:pt x="1057" y="2319"/>
                  </a:cubicBezTo>
                  <a:cubicBezTo>
                    <a:pt x="1076" y="2282"/>
                    <a:pt x="1039" y="2263"/>
                    <a:pt x="1094" y="2282"/>
                  </a:cubicBezTo>
                  <a:cubicBezTo>
                    <a:pt x="1168" y="2300"/>
                    <a:pt x="1242" y="2263"/>
                    <a:pt x="1317" y="2263"/>
                  </a:cubicBezTo>
                  <a:cubicBezTo>
                    <a:pt x="1372" y="2282"/>
                    <a:pt x="1372" y="2282"/>
                    <a:pt x="1428" y="222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3" name="Freeform 20"/>
            <p:cNvSpPr>
              <a:spLocks noChangeArrowheads="1"/>
            </p:cNvSpPr>
            <p:nvPr/>
          </p:nvSpPr>
          <p:spPr bwMode="auto">
            <a:xfrm>
              <a:off x="3714750" y="3967163"/>
              <a:ext cx="193675" cy="120650"/>
            </a:xfrm>
            <a:custGeom>
              <a:avLst/>
              <a:gdLst>
                <a:gd name="T0" fmla="*/ 112 w 539"/>
                <a:gd name="T1" fmla="*/ 56 h 335"/>
                <a:gd name="T2" fmla="*/ 112 w 539"/>
                <a:gd name="T3" fmla="*/ 56 h 335"/>
                <a:gd name="T4" fmla="*/ 56 w 539"/>
                <a:gd name="T5" fmla="*/ 186 h 335"/>
                <a:gd name="T6" fmla="*/ 0 w 539"/>
                <a:gd name="T7" fmla="*/ 279 h 335"/>
                <a:gd name="T8" fmla="*/ 93 w 539"/>
                <a:gd name="T9" fmla="*/ 334 h 335"/>
                <a:gd name="T10" fmla="*/ 353 w 539"/>
                <a:gd name="T11" fmla="*/ 315 h 335"/>
                <a:gd name="T12" fmla="*/ 483 w 539"/>
                <a:gd name="T13" fmla="*/ 297 h 335"/>
                <a:gd name="T14" fmla="*/ 501 w 539"/>
                <a:gd name="T15" fmla="*/ 186 h 335"/>
                <a:gd name="T16" fmla="*/ 445 w 539"/>
                <a:gd name="T17" fmla="*/ 74 h 335"/>
                <a:gd name="T18" fmla="*/ 112 w 539"/>
                <a:gd name="T19"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9" h="335">
                  <a:moveTo>
                    <a:pt x="112" y="56"/>
                  </a:moveTo>
                  <a:lnTo>
                    <a:pt x="112" y="56"/>
                  </a:lnTo>
                  <a:cubicBezTo>
                    <a:pt x="112" y="56"/>
                    <a:pt x="93" y="149"/>
                    <a:pt x="56" y="186"/>
                  </a:cubicBezTo>
                  <a:cubicBezTo>
                    <a:pt x="38" y="223"/>
                    <a:pt x="0" y="223"/>
                    <a:pt x="0" y="279"/>
                  </a:cubicBezTo>
                  <a:cubicBezTo>
                    <a:pt x="0" y="315"/>
                    <a:pt x="19" y="334"/>
                    <a:pt x="93" y="334"/>
                  </a:cubicBezTo>
                  <a:cubicBezTo>
                    <a:pt x="167" y="334"/>
                    <a:pt x="297" y="315"/>
                    <a:pt x="353" y="315"/>
                  </a:cubicBezTo>
                  <a:cubicBezTo>
                    <a:pt x="409" y="315"/>
                    <a:pt x="464" y="334"/>
                    <a:pt x="483" y="297"/>
                  </a:cubicBezTo>
                  <a:cubicBezTo>
                    <a:pt x="483" y="241"/>
                    <a:pt x="464" y="241"/>
                    <a:pt x="501" y="186"/>
                  </a:cubicBezTo>
                  <a:cubicBezTo>
                    <a:pt x="538" y="112"/>
                    <a:pt x="501" y="74"/>
                    <a:pt x="445" y="74"/>
                  </a:cubicBezTo>
                  <a:cubicBezTo>
                    <a:pt x="390" y="74"/>
                    <a:pt x="130" y="0"/>
                    <a:pt x="112" y="5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4" name="Freeform 21"/>
            <p:cNvSpPr>
              <a:spLocks noChangeArrowheads="1"/>
            </p:cNvSpPr>
            <p:nvPr/>
          </p:nvSpPr>
          <p:spPr bwMode="auto">
            <a:xfrm>
              <a:off x="3627438" y="2865438"/>
              <a:ext cx="708025" cy="1149350"/>
            </a:xfrm>
            <a:custGeom>
              <a:avLst/>
              <a:gdLst>
                <a:gd name="T0" fmla="*/ 1763 w 1967"/>
                <a:gd name="T1" fmla="*/ 1762 h 3191"/>
                <a:gd name="T2" fmla="*/ 1763 w 1967"/>
                <a:gd name="T3" fmla="*/ 1762 h 3191"/>
                <a:gd name="T4" fmla="*/ 1651 w 1967"/>
                <a:gd name="T5" fmla="*/ 1985 h 3191"/>
                <a:gd name="T6" fmla="*/ 1503 w 1967"/>
                <a:gd name="T7" fmla="*/ 2262 h 3191"/>
                <a:gd name="T8" fmla="*/ 1614 w 1967"/>
                <a:gd name="T9" fmla="*/ 2467 h 3191"/>
                <a:gd name="T10" fmla="*/ 1651 w 1967"/>
                <a:gd name="T11" fmla="*/ 2652 h 3191"/>
                <a:gd name="T12" fmla="*/ 1855 w 1967"/>
                <a:gd name="T13" fmla="*/ 2875 h 3191"/>
                <a:gd name="T14" fmla="*/ 1892 w 1967"/>
                <a:gd name="T15" fmla="*/ 3079 h 3191"/>
                <a:gd name="T16" fmla="*/ 1744 w 1967"/>
                <a:gd name="T17" fmla="*/ 3172 h 3191"/>
                <a:gd name="T18" fmla="*/ 761 w 1967"/>
                <a:gd name="T19" fmla="*/ 3172 h 3191"/>
                <a:gd name="T20" fmla="*/ 650 w 1967"/>
                <a:gd name="T21" fmla="*/ 3134 h 3191"/>
                <a:gd name="T22" fmla="*/ 445 w 1967"/>
                <a:gd name="T23" fmla="*/ 3098 h 3191"/>
                <a:gd name="T24" fmla="*/ 353 w 1967"/>
                <a:gd name="T25" fmla="*/ 3116 h 3191"/>
                <a:gd name="T26" fmla="*/ 353 w 1967"/>
                <a:gd name="T27" fmla="*/ 3023 h 3191"/>
                <a:gd name="T28" fmla="*/ 315 w 1967"/>
                <a:gd name="T29" fmla="*/ 2856 h 3191"/>
                <a:gd name="T30" fmla="*/ 315 w 1967"/>
                <a:gd name="T31" fmla="*/ 2801 h 3191"/>
                <a:gd name="T32" fmla="*/ 279 w 1967"/>
                <a:gd name="T33" fmla="*/ 2727 h 3191"/>
                <a:gd name="T34" fmla="*/ 241 w 1967"/>
                <a:gd name="T35" fmla="*/ 2689 h 3191"/>
                <a:gd name="T36" fmla="*/ 185 w 1967"/>
                <a:gd name="T37" fmla="*/ 2671 h 3191"/>
                <a:gd name="T38" fmla="*/ 111 w 1967"/>
                <a:gd name="T39" fmla="*/ 2652 h 3191"/>
                <a:gd name="T40" fmla="*/ 56 w 1967"/>
                <a:gd name="T41" fmla="*/ 2578 h 3191"/>
                <a:gd name="T42" fmla="*/ 0 w 1967"/>
                <a:gd name="T43" fmla="*/ 2485 h 3191"/>
                <a:gd name="T44" fmla="*/ 37 w 1967"/>
                <a:gd name="T45" fmla="*/ 2430 h 3191"/>
                <a:gd name="T46" fmla="*/ 130 w 1967"/>
                <a:gd name="T47" fmla="*/ 2262 h 3191"/>
                <a:gd name="T48" fmla="*/ 204 w 1967"/>
                <a:gd name="T49" fmla="*/ 2021 h 3191"/>
                <a:gd name="T50" fmla="*/ 464 w 1967"/>
                <a:gd name="T51" fmla="*/ 1947 h 3191"/>
                <a:gd name="T52" fmla="*/ 631 w 1967"/>
                <a:gd name="T53" fmla="*/ 2003 h 3191"/>
                <a:gd name="T54" fmla="*/ 835 w 1967"/>
                <a:gd name="T55" fmla="*/ 1799 h 3191"/>
                <a:gd name="T56" fmla="*/ 1021 w 1967"/>
                <a:gd name="T57" fmla="*/ 1428 h 3191"/>
                <a:gd name="T58" fmla="*/ 1076 w 1967"/>
                <a:gd name="T59" fmla="*/ 1261 h 3191"/>
                <a:gd name="T60" fmla="*/ 1095 w 1967"/>
                <a:gd name="T61" fmla="*/ 1224 h 3191"/>
                <a:gd name="T62" fmla="*/ 1206 w 1967"/>
                <a:gd name="T63" fmla="*/ 1094 h 3191"/>
                <a:gd name="T64" fmla="*/ 1206 w 1967"/>
                <a:gd name="T65" fmla="*/ 946 h 3191"/>
                <a:gd name="T66" fmla="*/ 1298 w 1967"/>
                <a:gd name="T67" fmla="*/ 816 h 3191"/>
                <a:gd name="T68" fmla="*/ 1373 w 1967"/>
                <a:gd name="T69" fmla="*/ 704 h 3191"/>
                <a:gd name="T70" fmla="*/ 1354 w 1967"/>
                <a:gd name="T71" fmla="*/ 537 h 3191"/>
                <a:gd name="T72" fmla="*/ 1187 w 1967"/>
                <a:gd name="T73" fmla="*/ 371 h 3191"/>
                <a:gd name="T74" fmla="*/ 1039 w 1967"/>
                <a:gd name="T75" fmla="*/ 278 h 3191"/>
                <a:gd name="T76" fmla="*/ 1224 w 1967"/>
                <a:gd name="T77" fmla="*/ 0 h 3191"/>
                <a:gd name="T78" fmla="*/ 1410 w 1967"/>
                <a:gd name="T79" fmla="*/ 389 h 3191"/>
                <a:gd name="T80" fmla="*/ 1577 w 1967"/>
                <a:gd name="T81" fmla="*/ 537 h 3191"/>
                <a:gd name="T82" fmla="*/ 1595 w 1967"/>
                <a:gd name="T83" fmla="*/ 649 h 3191"/>
                <a:gd name="T84" fmla="*/ 1577 w 1967"/>
                <a:gd name="T85" fmla="*/ 760 h 3191"/>
                <a:gd name="T86" fmla="*/ 1633 w 1967"/>
                <a:gd name="T87" fmla="*/ 983 h 3191"/>
                <a:gd name="T88" fmla="*/ 1484 w 1967"/>
                <a:gd name="T89" fmla="*/ 1149 h 3191"/>
                <a:gd name="T90" fmla="*/ 1336 w 1967"/>
                <a:gd name="T91" fmla="*/ 1205 h 3191"/>
                <a:gd name="T92" fmla="*/ 1428 w 1967"/>
                <a:gd name="T93" fmla="*/ 1372 h 3191"/>
                <a:gd name="T94" fmla="*/ 1688 w 1967"/>
                <a:gd name="T95" fmla="*/ 1576 h 3191"/>
                <a:gd name="T96" fmla="*/ 1763 w 1967"/>
                <a:gd name="T97" fmla="*/ 1762 h 3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67" h="3191">
                  <a:moveTo>
                    <a:pt x="1763" y="1762"/>
                  </a:moveTo>
                  <a:lnTo>
                    <a:pt x="1763" y="1762"/>
                  </a:lnTo>
                  <a:cubicBezTo>
                    <a:pt x="1763" y="1762"/>
                    <a:pt x="1688" y="1910"/>
                    <a:pt x="1651" y="1985"/>
                  </a:cubicBezTo>
                  <a:cubicBezTo>
                    <a:pt x="1614" y="2059"/>
                    <a:pt x="1484" y="2151"/>
                    <a:pt x="1503" y="2262"/>
                  </a:cubicBezTo>
                  <a:cubicBezTo>
                    <a:pt x="1540" y="2374"/>
                    <a:pt x="1577" y="2356"/>
                    <a:pt x="1614" y="2467"/>
                  </a:cubicBezTo>
                  <a:cubicBezTo>
                    <a:pt x="1633" y="2578"/>
                    <a:pt x="1558" y="2559"/>
                    <a:pt x="1651" y="2652"/>
                  </a:cubicBezTo>
                  <a:cubicBezTo>
                    <a:pt x="1725" y="2727"/>
                    <a:pt x="1818" y="2819"/>
                    <a:pt x="1855" y="2875"/>
                  </a:cubicBezTo>
                  <a:cubicBezTo>
                    <a:pt x="1911" y="2912"/>
                    <a:pt x="1966" y="2986"/>
                    <a:pt x="1892" y="3079"/>
                  </a:cubicBezTo>
                  <a:cubicBezTo>
                    <a:pt x="1837" y="3153"/>
                    <a:pt x="1855" y="3190"/>
                    <a:pt x="1744" y="3172"/>
                  </a:cubicBezTo>
                  <a:cubicBezTo>
                    <a:pt x="1614" y="3172"/>
                    <a:pt x="872" y="3098"/>
                    <a:pt x="761" y="3172"/>
                  </a:cubicBezTo>
                  <a:cubicBezTo>
                    <a:pt x="761" y="3172"/>
                    <a:pt x="724" y="3134"/>
                    <a:pt x="650" y="3134"/>
                  </a:cubicBezTo>
                  <a:cubicBezTo>
                    <a:pt x="556" y="3134"/>
                    <a:pt x="464" y="3098"/>
                    <a:pt x="445" y="3098"/>
                  </a:cubicBezTo>
                  <a:cubicBezTo>
                    <a:pt x="427" y="3098"/>
                    <a:pt x="353" y="3116"/>
                    <a:pt x="353" y="3116"/>
                  </a:cubicBezTo>
                  <a:cubicBezTo>
                    <a:pt x="353" y="3116"/>
                    <a:pt x="353" y="3060"/>
                    <a:pt x="353" y="3023"/>
                  </a:cubicBezTo>
                  <a:cubicBezTo>
                    <a:pt x="353" y="2968"/>
                    <a:pt x="334" y="2893"/>
                    <a:pt x="315" y="2856"/>
                  </a:cubicBezTo>
                  <a:cubicBezTo>
                    <a:pt x="315" y="2838"/>
                    <a:pt x="315" y="2838"/>
                    <a:pt x="315" y="2801"/>
                  </a:cubicBezTo>
                  <a:cubicBezTo>
                    <a:pt x="315" y="2763"/>
                    <a:pt x="315" y="2727"/>
                    <a:pt x="279" y="2727"/>
                  </a:cubicBezTo>
                  <a:cubicBezTo>
                    <a:pt x="241" y="2727"/>
                    <a:pt x="260" y="2727"/>
                    <a:pt x="241" y="2689"/>
                  </a:cubicBezTo>
                  <a:cubicBezTo>
                    <a:pt x="223" y="2652"/>
                    <a:pt x="223" y="2652"/>
                    <a:pt x="185" y="2671"/>
                  </a:cubicBezTo>
                  <a:cubicBezTo>
                    <a:pt x="167" y="2689"/>
                    <a:pt x="149" y="2689"/>
                    <a:pt x="111" y="2652"/>
                  </a:cubicBezTo>
                  <a:cubicBezTo>
                    <a:pt x="93" y="2615"/>
                    <a:pt x="93" y="2615"/>
                    <a:pt x="56" y="2578"/>
                  </a:cubicBezTo>
                  <a:cubicBezTo>
                    <a:pt x="37" y="2541"/>
                    <a:pt x="0" y="2485"/>
                    <a:pt x="0" y="2485"/>
                  </a:cubicBezTo>
                  <a:cubicBezTo>
                    <a:pt x="0" y="2485"/>
                    <a:pt x="19" y="2448"/>
                    <a:pt x="37" y="2430"/>
                  </a:cubicBezTo>
                  <a:cubicBezTo>
                    <a:pt x="56" y="2392"/>
                    <a:pt x="111" y="2318"/>
                    <a:pt x="130" y="2262"/>
                  </a:cubicBezTo>
                  <a:cubicBezTo>
                    <a:pt x="130" y="2207"/>
                    <a:pt x="130" y="2077"/>
                    <a:pt x="204" y="2021"/>
                  </a:cubicBezTo>
                  <a:cubicBezTo>
                    <a:pt x="260" y="1966"/>
                    <a:pt x="334" y="1891"/>
                    <a:pt x="464" y="1947"/>
                  </a:cubicBezTo>
                  <a:cubicBezTo>
                    <a:pt x="594" y="1985"/>
                    <a:pt x="556" y="2003"/>
                    <a:pt x="631" y="2003"/>
                  </a:cubicBezTo>
                  <a:cubicBezTo>
                    <a:pt x="686" y="2003"/>
                    <a:pt x="724" y="2003"/>
                    <a:pt x="835" y="1799"/>
                  </a:cubicBezTo>
                  <a:cubicBezTo>
                    <a:pt x="927" y="1595"/>
                    <a:pt x="1021" y="1428"/>
                    <a:pt x="1021" y="1428"/>
                  </a:cubicBezTo>
                  <a:cubicBezTo>
                    <a:pt x="1021" y="1428"/>
                    <a:pt x="1076" y="1279"/>
                    <a:pt x="1076" y="1261"/>
                  </a:cubicBezTo>
                  <a:cubicBezTo>
                    <a:pt x="1095" y="1243"/>
                    <a:pt x="1095" y="1224"/>
                    <a:pt x="1095" y="1224"/>
                  </a:cubicBezTo>
                  <a:cubicBezTo>
                    <a:pt x="1095" y="1224"/>
                    <a:pt x="1169" y="1131"/>
                    <a:pt x="1206" y="1094"/>
                  </a:cubicBezTo>
                  <a:cubicBezTo>
                    <a:pt x="1224" y="1057"/>
                    <a:pt x="1243" y="1020"/>
                    <a:pt x="1206" y="946"/>
                  </a:cubicBezTo>
                  <a:cubicBezTo>
                    <a:pt x="1206" y="946"/>
                    <a:pt x="1206" y="908"/>
                    <a:pt x="1298" y="816"/>
                  </a:cubicBezTo>
                  <a:cubicBezTo>
                    <a:pt x="1298" y="816"/>
                    <a:pt x="1373" y="742"/>
                    <a:pt x="1373" y="704"/>
                  </a:cubicBezTo>
                  <a:cubicBezTo>
                    <a:pt x="1392" y="686"/>
                    <a:pt x="1392" y="593"/>
                    <a:pt x="1354" y="537"/>
                  </a:cubicBezTo>
                  <a:cubicBezTo>
                    <a:pt x="1317" y="501"/>
                    <a:pt x="1187" y="371"/>
                    <a:pt x="1187" y="371"/>
                  </a:cubicBezTo>
                  <a:cubicBezTo>
                    <a:pt x="1039" y="278"/>
                    <a:pt x="1039" y="278"/>
                    <a:pt x="1039" y="278"/>
                  </a:cubicBezTo>
                  <a:cubicBezTo>
                    <a:pt x="1039" y="278"/>
                    <a:pt x="1224" y="55"/>
                    <a:pt x="1224" y="0"/>
                  </a:cubicBezTo>
                  <a:cubicBezTo>
                    <a:pt x="1224" y="0"/>
                    <a:pt x="1373" y="333"/>
                    <a:pt x="1410" y="389"/>
                  </a:cubicBezTo>
                  <a:cubicBezTo>
                    <a:pt x="1447" y="426"/>
                    <a:pt x="1521" y="519"/>
                    <a:pt x="1577" y="537"/>
                  </a:cubicBezTo>
                  <a:cubicBezTo>
                    <a:pt x="1651" y="575"/>
                    <a:pt x="1633" y="630"/>
                    <a:pt x="1595" y="649"/>
                  </a:cubicBezTo>
                  <a:cubicBezTo>
                    <a:pt x="1577" y="686"/>
                    <a:pt x="1558" y="704"/>
                    <a:pt x="1577" y="760"/>
                  </a:cubicBezTo>
                  <a:cubicBezTo>
                    <a:pt x="1577" y="834"/>
                    <a:pt x="1669" y="908"/>
                    <a:pt x="1633" y="983"/>
                  </a:cubicBezTo>
                  <a:cubicBezTo>
                    <a:pt x="1614" y="1038"/>
                    <a:pt x="1577" y="1094"/>
                    <a:pt x="1484" y="1149"/>
                  </a:cubicBezTo>
                  <a:cubicBezTo>
                    <a:pt x="1373" y="1187"/>
                    <a:pt x="1336" y="1187"/>
                    <a:pt x="1336" y="1205"/>
                  </a:cubicBezTo>
                  <a:cubicBezTo>
                    <a:pt x="1317" y="1243"/>
                    <a:pt x="1317" y="1335"/>
                    <a:pt x="1428" y="1372"/>
                  </a:cubicBezTo>
                  <a:cubicBezTo>
                    <a:pt x="1558" y="1409"/>
                    <a:pt x="1633" y="1409"/>
                    <a:pt x="1688" y="1576"/>
                  </a:cubicBezTo>
                  <a:cubicBezTo>
                    <a:pt x="1744" y="1762"/>
                    <a:pt x="1763" y="1762"/>
                    <a:pt x="1763" y="176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5" name="Freeform 22"/>
            <p:cNvSpPr>
              <a:spLocks noChangeArrowheads="1"/>
            </p:cNvSpPr>
            <p:nvPr/>
          </p:nvSpPr>
          <p:spPr bwMode="auto">
            <a:xfrm>
              <a:off x="3633788" y="3992563"/>
              <a:ext cx="554037" cy="534987"/>
            </a:xfrm>
            <a:custGeom>
              <a:avLst/>
              <a:gdLst>
                <a:gd name="T0" fmla="*/ 575 w 1540"/>
                <a:gd name="T1" fmla="*/ 1484 h 1485"/>
                <a:gd name="T2" fmla="*/ 575 w 1540"/>
                <a:gd name="T3" fmla="*/ 1484 h 1485"/>
                <a:gd name="T4" fmla="*/ 667 w 1540"/>
                <a:gd name="T5" fmla="*/ 1409 h 1485"/>
                <a:gd name="T6" fmla="*/ 816 w 1540"/>
                <a:gd name="T7" fmla="*/ 1465 h 1485"/>
                <a:gd name="T8" fmla="*/ 834 w 1540"/>
                <a:gd name="T9" fmla="*/ 1298 h 1485"/>
                <a:gd name="T10" fmla="*/ 797 w 1540"/>
                <a:gd name="T11" fmla="*/ 1187 h 1485"/>
                <a:gd name="T12" fmla="*/ 983 w 1540"/>
                <a:gd name="T13" fmla="*/ 1020 h 1485"/>
                <a:gd name="T14" fmla="*/ 1113 w 1540"/>
                <a:gd name="T15" fmla="*/ 1076 h 1485"/>
                <a:gd name="T16" fmla="*/ 1354 w 1540"/>
                <a:gd name="T17" fmla="*/ 1168 h 1485"/>
                <a:gd name="T18" fmla="*/ 1502 w 1540"/>
                <a:gd name="T19" fmla="*/ 908 h 1485"/>
                <a:gd name="T20" fmla="*/ 1409 w 1540"/>
                <a:gd name="T21" fmla="*/ 631 h 1485"/>
                <a:gd name="T22" fmla="*/ 1335 w 1540"/>
                <a:gd name="T23" fmla="*/ 446 h 1485"/>
                <a:gd name="T24" fmla="*/ 1409 w 1540"/>
                <a:gd name="T25" fmla="*/ 223 h 1485"/>
                <a:gd name="T26" fmla="*/ 1205 w 1540"/>
                <a:gd name="T27" fmla="*/ 260 h 1485"/>
                <a:gd name="T28" fmla="*/ 1113 w 1540"/>
                <a:gd name="T29" fmla="*/ 205 h 1485"/>
                <a:gd name="T30" fmla="*/ 1038 w 1540"/>
                <a:gd name="T31" fmla="*/ 0 h 1485"/>
                <a:gd name="T32" fmla="*/ 742 w 1540"/>
                <a:gd name="T33" fmla="*/ 38 h 1485"/>
                <a:gd name="T34" fmla="*/ 723 w 1540"/>
                <a:gd name="T35" fmla="*/ 112 h 1485"/>
                <a:gd name="T36" fmla="*/ 705 w 1540"/>
                <a:gd name="T37" fmla="*/ 223 h 1485"/>
                <a:gd name="T38" fmla="*/ 593 w 1540"/>
                <a:gd name="T39" fmla="*/ 241 h 1485"/>
                <a:gd name="T40" fmla="*/ 445 w 1540"/>
                <a:gd name="T41" fmla="*/ 260 h 1485"/>
                <a:gd name="T42" fmla="*/ 278 w 1540"/>
                <a:gd name="T43" fmla="*/ 241 h 1485"/>
                <a:gd name="T44" fmla="*/ 222 w 1540"/>
                <a:gd name="T45" fmla="*/ 223 h 1485"/>
                <a:gd name="T46" fmla="*/ 222 w 1540"/>
                <a:gd name="T47" fmla="*/ 353 h 1485"/>
                <a:gd name="T48" fmla="*/ 166 w 1540"/>
                <a:gd name="T49" fmla="*/ 612 h 1485"/>
                <a:gd name="T50" fmla="*/ 74 w 1540"/>
                <a:gd name="T51" fmla="*/ 742 h 1485"/>
                <a:gd name="T52" fmla="*/ 18 w 1540"/>
                <a:gd name="T53" fmla="*/ 760 h 1485"/>
                <a:gd name="T54" fmla="*/ 74 w 1540"/>
                <a:gd name="T55" fmla="*/ 872 h 1485"/>
                <a:gd name="T56" fmla="*/ 74 w 1540"/>
                <a:gd name="T57" fmla="*/ 927 h 1485"/>
                <a:gd name="T58" fmla="*/ 260 w 1540"/>
                <a:gd name="T59" fmla="*/ 1224 h 1485"/>
                <a:gd name="T60" fmla="*/ 575 w 1540"/>
                <a:gd name="T61" fmla="*/ 1484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40" h="1485">
                  <a:moveTo>
                    <a:pt x="575" y="1484"/>
                  </a:moveTo>
                  <a:lnTo>
                    <a:pt x="575" y="1484"/>
                  </a:lnTo>
                  <a:cubicBezTo>
                    <a:pt x="612" y="1484"/>
                    <a:pt x="556" y="1391"/>
                    <a:pt x="667" y="1409"/>
                  </a:cubicBezTo>
                  <a:cubicBezTo>
                    <a:pt x="779" y="1428"/>
                    <a:pt x="760" y="1484"/>
                    <a:pt x="816" y="1465"/>
                  </a:cubicBezTo>
                  <a:cubicBezTo>
                    <a:pt x="890" y="1428"/>
                    <a:pt x="872" y="1373"/>
                    <a:pt x="834" y="1298"/>
                  </a:cubicBezTo>
                  <a:cubicBezTo>
                    <a:pt x="797" y="1243"/>
                    <a:pt x="723" y="1224"/>
                    <a:pt x="797" y="1187"/>
                  </a:cubicBezTo>
                  <a:cubicBezTo>
                    <a:pt x="872" y="1131"/>
                    <a:pt x="964" y="1038"/>
                    <a:pt x="983" y="1020"/>
                  </a:cubicBezTo>
                  <a:cubicBezTo>
                    <a:pt x="1020" y="1002"/>
                    <a:pt x="1002" y="1002"/>
                    <a:pt x="1113" y="1076"/>
                  </a:cubicBezTo>
                  <a:cubicBezTo>
                    <a:pt x="1224" y="1168"/>
                    <a:pt x="1279" y="1224"/>
                    <a:pt x="1354" y="1168"/>
                  </a:cubicBezTo>
                  <a:cubicBezTo>
                    <a:pt x="1428" y="1094"/>
                    <a:pt x="1539" y="1020"/>
                    <a:pt x="1502" y="908"/>
                  </a:cubicBezTo>
                  <a:cubicBezTo>
                    <a:pt x="1465" y="797"/>
                    <a:pt x="1484" y="686"/>
                    <a:pt x="1409" y="631"/>
                  </a:cubicBezTo>
                  <a:cubicBezTo>
                    <a:pt x="1335" y="556"/>
                    <a:pt x="1261" y="501"/>
                    <a:pt x="1335" y="446"/>
                  </a:cubicBezTo>
                  <a:cubicBezTo>
                    <a:pt x="1391" y="372"/>
                    <a:pt x="1502" y="279"/>
                    <a:pt x="1409" y="223"/>
                  </a:cubicBezTo>
                  <a:cubicBezTo>
                    <a:pt x="1335" y="167"/>
                    <a:pt x="1243" y="241"/>
                    <a:pt x="1205" y="260"/>
                  </a:cubicBezTo>
                  <a:cubicBezTo>
                    <a:pt x="1168" y="260"/>
                    <a:pt x="1150" y="279"/>
                    <a:pt x="1113" y="205"/>
                  </a:cubicBezTo>
                  <a:cubicBezTo>
                    <a:pt x="1076" y="130"/>
                    <a:pt x="1038" y="0"/>
                    <a:pt x="1038" y="0"/>
                  </a:cubicBezTo>
                  <a:cubicBezTo>
                    <a:pt x="1038" y="0"/>
                    <a:pt x="760" y="19"/>
                    <a:pt x="742" y="38"/>
                  </a:cubicBezTo>
                  <a:cubicBezTo>
                    <a:pt x="742" y="38"/>
                    <a:pt x="742" y="75"/>
                    <a:pt x="723" y="112"/>
                  </a:cubicBezTo>
                  <a:cubicBezTo>
                    <a:pt x="705" y="130"/>
                    <a:pt x="705" y="205"/>
                    <a:pt x="705" y="223"/>
                  </a:cubicBezTo>
                  <a:cubicBezTo>
                    <a:pt x="705" y="241"/>
                    <a:pt x="667" y="241"/>
                    <a:pt x="593" y="241"/>
                  </a:cubicBezTo>
                  <a:cubicBezTo>
                    <a:pt x="537" y="241"/>
                    <a:pt x="482" y="260"/>
                    <a:pt x="445" y="260"/>
                  </a:cubicBezTo>
                  <a:cubicBezTo>
                    <a:pt x="426" y="260"/>
                    <a:pt x="315" y="260"/>
                    <a:pt x="278" y="241"/>
                  </a:cubicBezTo>
                  <a:cubicBezTo>
                    <a:pt x="241" y="241"/>
                    <a:pt x="222" y="223"/>
                    <a:pt x="222" y="223"/>
                  </a:cubicBezTo>
                  <a:cubicBezTo>
                    <a:pt x="222" y="223"/>
                    <a:pt x="241" y="297"/>
                    <a:pt x="222" y="353"/>
                  </a:cubicBezTo>
                  <a:cubicBezTo>
                    <a:pt x="204" y="409"/>
                    <a:pt x="204" y="519"/>
                    <a:pt x="166" y="612"/>
                  </a:cubicBezTo>
                  <a:cubicBezTo>
                    <a:pt x="130" y="686"/>
                    <a:pt x="111" y="742"/>
                    <a:pt x="74" y="742"/>
                  </a:cubicBezTo>
                  <a:cubicBezTo>
                    <a:pt x="37" y="742"/>
                    <a:pt x="0" y="705"/>
                    <a:pt x="18" y="760"/>
                  </a:cubicBezTo>
                  <a:cubicBezTo>
                    <a:pt x="37" y="816"/>
                    <a:pt x="74" y="853"/>
                    <a:pt x="74" y="872"/>
                  </a:cubicBezTo>
                  <a:cubicBezTo>
                    <a:pt x="74" y="890"/>
                    <a:pt x="37" y="890"/>
                    <a:pt x="74" y="927"/>
                  </a:cubicBezTo>
                  <a:cubicBezTo>
                    <a:pt x="92" y="964"/>
                    <a:pt x="185" y="1131"/>
                    <a:pt x="260" y="1224"/>
                  </a:cubicBezTo>
                  <a:cubicBezTo>
                    <a:pt x="352" y="1298"/>
                    <a:pt x="445" y="1428"/>
                    <a:pt x="575" y="148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6" name="Freeform 23"/>
            <p:cNvSpPr>
              <a:spLocks noChangeArrowheads="1"/>
            </p:cNvSpPr>
            <p:nvPr/>
          </p:nvSpPr>
          <p:spPr bwMode="auto">
            <a:xfrm>
              <a:off x="3841750" y="3846513"/>
              <a:ext cx="674688" cy="820737"/>
            </a:xfrm>
            <a:custGeom>
              <a:avLst/>
              <a:gdLst>
                <a:gd name="T0" fmla="*/ 1836 w 1873"/>
                <a:gd name="T1" fmla="*/ 111 h 2281"/>
                <a:gd name="T2" fmla="*/ 1836 w 1873"/>
                <a:gd name="T3" fmla="*/ 111 h 2281"/>
                <a:gd name="T4" fmla="*/ 1706 w 1873"/>
                <a:gd name="T5" fmla="*/ 36 h 2281"/>
                <a:gd name="T6" fmla="*/ 1484 w 1873"/>
                <a:gd name="T7" fmla="*/ 74 h 2281"/>
                <a:gd name="T8" fmla="*/ 1372 w 1873"/>
                <a:gd name="T9" fmla="*/ 222 h 2281"/>
                <a:gd name="T10" fmla="*/ 1335 w 1873"/>
                <a:gd name="T11" fmla="*/ 296 h 2281"/>
                <a:gd name="T12" fmla="*/ 1280 w 1873"/>
                <a:gd name="T13" fmla="*/ 389 h 2281"/>
                <a:gd name="T14" fmla="*/ 1224 w 1873"/>
                <a:gd name="T15" fmla="*/ 445 h 2281"/>
                <a:gd name="T16" fmla="*/ 927 w 1873"/>
                <a:gd name="T17" fmla="*/ 426 h 2281"/>
                <a:gd name="T18" fmla="*/ 463 w 1873"/>
                <a:gd name="T19" fmla="*/ 407 h 2281"/>
                <a:gd name="T20" fmla="*/ 556 w 1873"/>
                <a:gd name="T21" fmla="*/ 648 h 2281"/>
                <a:gd name="T22" fmla="*/ 668 w 1873"/>
                <a:gd name="T23" fmla="*/ 648 h 2281"/>
                <a:gd name="T24" fmla="*/ 872 w 1873"/>
                <a:gd name="T25" fmla="*/ 648 h 2281"/>
                <a:gd name="T26" fmla="*/ 816 w 1873"/>
                <a:gd name="T27" fmla="*/ 779 h 2281"/>
                <a:gd name="T28" fmla="*/ 723 w 1873"/>
                <a:gd name="T29" fmla="*/ 870 h 2281"/>
                <a:gd name="T30" fmla="*/ 798 w 1873"/>
                <a:gd name="T31" fmla="*/ 1000 h 2281"/>
                <a:gd name="T32" fmla="*/ 890 w 1873"/>
                <a:gd name="T33" fmla="*/ 1130 h 2281"/>
                <a:gd name="T34" fmla="*/ 927 w 1873"/>
                <a:gd name="T35" fmla="*/ 1297 h 2281"/>
                <a:gd name="T36" fmla="*/ 909 w 1873"/>
                <a:gd name="T37" fmla="*/ 1445 h 2281"/>
                <a:gd name="T38" fmla="*/ 760 w 1873"/>
                <a:gd name="T39" fmla="*/ 1594 h 2281"/>
                <a:gd name="T40" fmla="*/ 630 w 1873"/>
                <a:gd name="T41" fmla="*/ 1557 h 2281"/>
                <a:gd name="T42" fmla="*/ 445 w 1873"/>
                <a:gd name="T43" fmla="*/ 1427 h 2281"/>
                <a:gd name="T44" fmla="*/ 408 w 1873"/>
                <a:gd name="T45" fmla="*/ 1427 h 2281"/>
                <a:gd name="T46" fmla="*/ 222 w 1873"/>
                <a:gd name="T47" fmla="*/ 1594 h 2281"/>
                <a:gd name="T48" fmla="*/ 204 w 1873"/>
                <a:gd name="T49" fmla="*/ 1650 h 2281"/>
                <a:gd name="T50" fmla="*/ 278 w 1873"/>
                <a:gd name="T51" fmla="*/ 1780 h 2281"/>
                <a:gd name="T52" fmla="*/ 222 w 1873"/>
                <a:gd name="T53" fmla="*/ 1872 h 2281"/>
                <a:gd name="T54" fmla="*/ 148 w 1873"/>
                <a:gd name="T55" fmla="*/ 1835 h 2281"/>
                <a:gd name="T56" fmla="*/ 56 w 1873"/>
                <a:gd name="T57" fmla="*/ 1816 h 2281"/>
                <a:gd name="T58" fmla="*/ 0 w 1873"/>
                <a:gd name="T59" fmla="*/ 1891 h 2281"/>
                <a:gd name="T60" fmla="*/ 130 w 1873"/>
                <a:gd name="T61" fmla="*/ 2021 h 2281"/>
                <a:gd name="T62" fmla="*/ 204 w 1873"/>
                <a:gd name="T63" fmla="*/ 2187 h 2281"/>
                <a:gd name="T64" fmla="*/ 241 w 1873"/>
                <a:gd name="T65" fmla="*/ 2280 h 2281"/>
                <a:gd name="T66" fmla="*/ 333 w 1873"/>
                <a:gd name="T67" fmla="*/ 2206 h 2281"/>
                <a:gd name="T68" fmla="*/ 482 w 1873"/>
                <a:gd name="T69" fmla="*/ 2095 h 2281"/>
                <a:gd name="T70" fmla="*/ 760 w 1873"/>
                <a:gd name="T71" fmla="*/ 2076 h 2281"/>
                <a:gd name="T72" fmla="*/ 1057 w 1873"/>
                <a:gd name="T73" fmla="*/ 1928 h 2281"/>
                <a:gd name="T74" fmla="*/ 1187 w 1873"/>
                <a:gd name="T75" fmla="*/ 1816 h 2281"/>
                <a:gd name="T76" fmla="*/ 1243 w 1873"/>
                <a:gd name="T77" fmla="*/ 1612 h 2281"/>
                <a:gd name="T78" fmla="*/ 1335 w 1873"/>
                <a:gd name="T79" fmla="*/ 1427 h 2281"/>
                <a:gd name="T80" fmla="*/ 1391 w 1873"/>
                <a:gd name="T81" fmla="*/ 1260 h 2281"/>
                <a:gd name="T82" fmla="*/ 1595 w 1873"/>
                <a:gd name="T83" fmla="*/ 1093 h 2281"/>
                <a:gd name="T84" fmla="*/ 1687 w 1873"/>
                <a:gd name="T85" fmla="*/ 889 h 2281"/>
                <a:gd name="T86" fmla="*/ 1742 w 1873"/>
                <a:gd name="T87" fmla="*/ 500 h 2281"/>
                <a:gd name="T88" fmla="*/ 1872 w 1873"/>
                <a:gd name="T89" fmla="*/ 203 h 2281"/>
                <a:gd name="T90" fmla="*/ 1836 w 1873"/>
                <a:gd name="T91" fmla="*/ 111 h 2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73" h="2281">
                  <a:moveTo>
                    <a:pt x="1836" y="111"/>
                  </a:moveTo>
                  <a:lnTo>
                    <a:pt x="1836" y="111"/>
                  </a:lnTo>
                  <a:cubicBezTo>
                    <a:pt x="1836" y="111"/>
                    <a:pt x="1854" y="74"/>
                    <a:pt x="1706" y="36"/>
                  </a:cubicBezTo>
                  <a:cubicBezTo>
                    <a:pt x="1558" y="0"/>
                    <a:pt x="1521" y="0"/>
                    <a:pt x="1484" y="74"/>
                  </a:cubicBezTo>
                  <a:cubicBezTo>
                    <a:pt x="1428" y="129"/>
                    <a:pt x="1410" y="203"/>
                    <a:pt x="1372" y="222"/>
                  </a:cubicBezTo>
                  <a:cubicBezTo>
                    <a:pt x="1354" y="259"/>
                    <a:pt x="1335" y="296"/>
                    <a:pt x="1335" y="296"/>
                  </a:cubicBezTo>
                  <a:cubicBezTo>
                    <a:pt x="1280" y="389"/>
                    <a:pt x="1280" y="389"/>
                    <a:pt x="1280" y="389"/>
                  </a:cubicBezTo>
                  <a:cubicBezTo>
                    <a:pt x="1280" y="389"/>
                    <a:pt x="1261" y="426"/>
                    <a:pt x="1224" y="445"/>
                  </a:cubicBezTo>
                  <a:cubicBezTo>
                    <a:pt x="1187" y="445"/>
                    <a:pt x="927" y="426"/>
                    <a:pt x="927" y="426"/>
                  </a:cubicBezTo>
                  <a:cubicBezTo>
                    <a:pt x="463" y="407"/>
                    <a:pt x="463" y="407"/>
                    <a:pt x="463" y="407"/>
                  </a:cubicBezTo>
                  <a:cubicBezTo>
                    <a:pt x="556" y="648"/>
                    <a:pt x="556" y="648"/>
                    <a:pt x="556" y="648"/>
                  </a:cubicBezTo>
                  <a:cubicBezTo>
                    <a:pt x="556" y="648"/>
                    <a:pt x="575" y="686"/>
                    <a:pt x="668" y="648"/>
                  </a:cubicBezTo>
                  <a:cubicBezTo>
                    <a:pt x="742" y="612"/>
                    <a:pt x="816" y="556"/>
                    <a:pt x="872" y="648"/>
                  </a:cubicBezTo>
                  <a:cubicBezTo>
                    <a:pt x="872" y="648"/>
                    <a:pt x="872" y="723"/>
                    <a:pt x="816" y="779"/>
                  </a:cubicBezTo>
                  <a:cubicBezTo>
                    <a:pt x="779" y="816"/>
                    <a:pt x="723" y="852"/>
                    <a:pt x="723" y="870"/>
                  </a:cubicBezTo>
                  <a:cubicBezTo>
                    <a:pt x="723" y="889"/>
                    <a:pt x="742" y="944"/>
                    <a:pt x="798" y="1000"/>
                  </a:cubicBezTo>
                  <a:cubicBezTo>
                    <a:pt x="853" y="1038"/>
                    <a:pt x="890" y="1112"/>
                    <a:pt x="890" y="1130"/>
                  </a:cubicBezTo>
                  <a:cubicBezTo>
                    <a:pt x="890" y="1167"/>
                    <a:pt x="927" y="1279"/>
                    <a:pt x="927" y="1297"/>
                  </a:cubicBezTo>
                  <a:cubicBezTo>
                    <a:pt x="927" y="1297"/>
                    <a:pt x="964" y="1371"/>
                    <a:pt x="909" y="1445"/>
                  </a:cubicBezTo>
                  <a:cubicBezTo>
                    <a:pt x="853" y="1520"/>
                    <a:pt x="760" y="1594"/>
                    <a:pt x="760" y="1594"/>
                  </a:cubicBezTo>
                  <a:cubicBezTo>
                    <a:pt x="760" y="1594"/>
                    <a:pt x="704" y="1631"/>
                    <a:pt x="630" y="1557"/>
                  </a:cubicBezTo>
                  <a:cubicBezTo>
                    <a:pt x="575" y="1501"/>
                    <a:pt x="445" y="1427"/>
                    <a:pt x="445" y="1427"/>
                  </a:cubicBezTo>
                  <a:cubicBezTo>
                    <a:pt x="445" y="1427"/>
                    <a:pt x="427" y="1409"/>
                    <a:pt x="408" y="1427"/>
                  </a:cubicBezTo>
                  <a:cubicBezTo>
                    <a:pt x="389" y="1445"/>
                    <a:pt x="241" y="1575"/>
                    <a:pt x="222" y="1594"/>
                  </a:cubicBezTo>
                  <a:cubicBezTo>
                    <a:pt x="204" y="1594"/>
                    <a:pt x="167" y="1631"/>
                    <a:pt x="204" y="1650"/>
                  </a:cubicBezTo>
                  <a:cubicBezTo>
                    <a:pt x="241" y="1668"/>
                    <a:pt x="297" y="1742"/>
                    <a:pt x="278" y="1780"/>
                  </a:cubicBezTo>
                  <a:cubicBezTo>
                    <a:pt x="278" y="1798"/>
                    <a:pt x="315" y="1854"/>
                    <a:pt x="222" y="1872"/>
                  </a:cubicBezTo>
                  <a:cubicBezTo>
                    <a:pt x="222" y="1872"/>
                    <a:pt x="185" y="1835"/>
                    <a:pt x="148" y="1835"/>
                  </a:cubicBezTo>
                  <a:cubicBezTo>
                    <a:pt x="130" y="1816"/>
                    <a:pt x="74" y="1816"/>
                    <a:pt x="56" y="1816"/>
                  </a:cubicBezTo>
                  <a:cubicBezTo>
                    <a:pt x="37" y="1816"/>
                    <a:pt x="18" y="1835"/>
                    <a:pt x="0" y="1891"/>
                  </a:cubicBezTo>
                  <a:cubicBezTo>
                    <a:pt x="0" y="1891"/>
                    <a:pt x="111" y="2002"/>
                    <a:pt x="130" y="2021"/>
                  </a:cubicBezTo>
                  <a:cubicBezTo>
                    <a:pt x="148" y="2057"/>
                    <a:pt x="185" y="2095"/>
                    <a:pt x="204" y="2187"/>
                  </a:cubicBezTo>
                  <a:cubicBezTo>
                    <a:pt x="241" y="2262"/>
                    <a:pt x="241" y="2280"/>
                    <a:pt x="241" y="2280"/>
                  </a:cubicBezTo>
                  <a:cubicBezTo>
                    <a:pt x="241" y="2280"/>
                    <a:pt x="297" y="2262"/>
                    <a:pt x="333" y="2206"/>
                  </a:cubicBezTo>
                  <a:cubicBezTo>
                    <a:pt x="371" y="2169"/>
                    <a:pt x="371" y="2095"/>
                    <a:pt x="482" y="2095"/>
                  </a:cubicBezTo>
                  <a:cubicBezTo>
                    <a:pt x="593" y="2095"/>
                    <a:pt x="723" y="2095"/>
                    <a:pt x="760" y="2076"/>
                  </a:cubicBezTo>
                  <a:cubicBezTo>
                    <a:pt x="816" y="2057"/>
                    <a:pt x="983" y="2002"/>
                    <a:pt x="1057" y="1928"/>
                  </a:cubicBezTo>
                  <a:cubicBezTo>
                    <a:pt x="1113" y="1854"/>
                    <a:pt x="1131" y="1891"/>
                    <a:pt x="1187" y="1816"/>
                  </a:cubicBezTo>
                  <a:cubicBezTo>
                    <a:pt x="1224" y="1761"/>
                    <a:pt x="1205" y="1668"/>
                    <a:pt x="1243" y="1612"/>
                  </a:cubicBezTo>
                  <a:cubicBezTo>
                    <a:pt x="1280" y="1557"/>
                    <a:pt x="1335" y="1483"/>
                    <a:pt x="1335" y="1427"/>
                  </a:cubicBezTo>
                  <a:cubicBezTo>
                    <a:pt x="1335" y="1371"/>
                    <a:pt x="1335" y="1315"/>
                    <a:pt x="1391" y="1260"/>
                  </a:cubicBezTo>
                  <a:cubicBezTo>
                    <a:pt x="1465" y="1204"/>
                    <a:pt x="1540" y="1149"/>
                    <a:pt x="1595" y="1093"/>
                  </a:cubicBezTo>
                  <a:cubicBezTo>
                    <a:pt x="1632" y="1038"/>
                    <a:pt x="1687" y="926"/>
                    <a:pt x="1687" y="889"/>
                  </a:cubicBezTo>
                  <a:cubicBezTo>
                    <a:pt x="1687" y="853"/>
                    <a:pt x="1724" y="556"/>
                    <a:pt x="1742" y="500"/>
                  </a:cubicBezTo>
                  <a:cubicBezTo>
                    <a:pt x="1761" y="445"/>
                    <a:pt x="1872" y="222"/>
                    <a:pt x="1872" y="203"/>
                  </a:cubicBezTo>
                  <a:cubicBezTo>
                    <a:pt x="1872" y="185"/>
                    <a:pt x="1836" y="111"/>
                    <a:pt x="1836" y="111"/>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7" name="Freeform 24"/>
            <p:cNvSpPr>
              <a:spLocks noChangeArrowheads="1"/>
            </p:cNvSpPr>
            <p:nvPr/>
          </p:nvSpPr>
          <p:spPr bwMode="auto">
            <a:xfrm>
              <a:off x="3927475" y="3698875"/>
              <a:ext cx="1703388" cy="1682750"/>
            </a:xfrm>
            <a:custGeom>
              <a:avLst/>
              <a:gdLst>
                <a:gd name="T0" fmla="*/ 204 w 4730"/>
                <a:gd name="T1" fmla="*/ 2819 h 4675"/>
                <a:gd name="T2" fmla="*/ 1113 w 4730"/>
                <a:gd name="T3" fmla="*/ 2819 h 4675"/>
                <a:gd name="T4" fmla="*/ 1373 w 4730"/>
                <a:gd name="T5" fmla="*/ 3264 h 4675"/>
                <a:gd name="T6" fmla="*/ 2114 w 4730"/>
                <a:gd name="T7" fmla="*/ 3153 h 4675"/>
                <a:gd name="T8" fmla="*/ 2448 w 4730"/>
                <a:gd name="T9" fmla="*/ 3413 h 4675"/>
                <a:gd name="T10" fmla="*/ 2466 w 4730"/>
                <a:gd name="T11" fmla="*/ 3988 h 4675"/>
                <a:gd name="T12" fmla="*/ 3208 w 4730"/>
                <a:gd name="T13" fmla="*/ 4173 h 4675"/>
                <a:gd name="T14" fmla="*/ 3857 w 4730"/>
                <a:gd name="T15" fmla="*/ 4396 h 4675"/>
                <a:gd name="T16" fmla="*/ 4358 w 4730"/>
                <a:gd name="T17" fmla="*/ 4433 h 4675"/>
                <a:gd name="T18" fmla="*/ 3969 w 4730"/>
                <a:gd name="T19" fmla="*/ 4080 h 4675"/>
                <a:gd name="T20" fmla="*/ 4192 w 4730"/>
                <a:gd name="T21" fmla="*/ 3468 h 4675"/>
                <a:gd name="T22" fmla="*/ 4525 w 4730"/>
                <a:gd name="T23" fmla="*/ 3116 h 4675"/>
                <a:gd name="T24" fmla="*/ 4247 w 4730"/>
                <a:gd name="T25" fmla="*/ 2448 h 4675"/>
                <a:gd name="T26" fmla="*/ 4192 w 4730"/>
                <a:gd name="T27" fmla="*/ 1929 h 4675"/>
                <a:gd name="T28" fmla="*/ 4303 w 4730"/>
                <a:gd name="T29" fmla="*/ 1558 h 4675"/>
                <a:gd name="T30" fmla="*/ 4692 w 4730"/>
                <a:gd name="T31" fmla="*/ 780 h 4675"/>
                <a:gd name="T32" fmla="*/ 4303 w 4730"/>
                <a:gd name="T33" fmla="*/ 204 h 4675"/>
                <a:gd name="T34" fmla="*/ 3839 w 4730"/>
                <a:gd name="T35" fmla="*/ 0 h 4675"/>
                <a:gd name="T36" fmla="*/ 2689 w 4730"/>
                <a:gd name="T37" fmla="*/ 112 h 4675"/>
                <a:gd name="T38" fmla="*/ 2448 w 4730"/>
                <a:gd name="T39" fmla="*/ 297 h 4675"/>
                <a:gd name="T40" fmla="*/ 2077 w 4730"/>
                <a:gd name="T41" fmla="*/ 223 h 4675"/>
                <a:gd name="T42" fmla="*/ 1743 w 4730"/>
                <a:gd name="T43" fmla="*/ 112 h 4675"/>
                <a:gd name="T44" fmla="*/ 1557 w 4730"/>
                <a:gd name="T45" fmla="*/ 334 h 4675"/>
                <a:gd name="T46" fmla="*/ 1631 w 4730"/>
                <a:gd name="T47" fmla="*/ 612 h 4675"/>
                <a:gd name="T48" fmla="*/ 1465 w 4730"/>
                <a:gd name="T49" fmla="*/ 1151 h 4675"/>
                <a:gd name="T50" fmla="*/ 1354 w 4730"/>
                <a:gd name="T51" fmla="*/ 1502 h 4675"/>
                <a:gd name="T52" fmla="*/ 1113 w 4730"/>
                <a:gd name="T53" fmla="*/ 1743 h 4675"/>
                <a:gd name="T54" fmla="*/ 983 w 4730"/>
                <a:gd name="T55" fmla="*/ 2095 h 4675"/>
                <a:gd name="T56" fmla="*/ 816 w 4730"/>
                <a:gd name="T57" fmla="*/ 2337 h 4675"/>
                <a:gd name="T58" fmla="*/ 482 w 4730"/>
                <a:gd name="T59" fmla="*/ 2504 h 4675"/>
                <a:gd name="T60" fmla="*/ 186 w 4730"/>
                <a:gd name="T61" fmla="*/ 2504 h 4675"/>
                <a:gd name="T62" fmla="*/ 74 w 4730"/>
                <a:gd name="T63" fmla="*/ 2634 h 4675"/>
                <a:gd name="T64" fmla="*/ 92 w 4730"/>
                <a:gd name="T65" fmla="*/ 2801 h 4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30" h="4675">
                  <a:moveTo>
                    <a:pt x="204" y="2819"/>
                  </a:moveTo>
                  <a:lnTo>
                    <a:pt x="204" y="2819"/>
                  </a:lnTo>
                  <a:cubicBezTo>
                    <a:pt x="204" y="2819"/>
                    <a:pt x="482" y="2782"/>
                    <a:pt x="668" y="2801"/>
                  </a:cubicBezTo>
                  <a:cubicBezTo>
                    <a:pt x="872" y="2801"/>
                    <a:pt x="1076" y="2782"/>
                    <a:pt x="1113" y="2819"/>
                  </a:cubicBezTo>
                  <a:cubicBezTo>
                    <a:pt x="1150" y="2875"/>
                    <a:pt x="1243" y="2912"/>
                    <a:pt x="1224" y="3005"/>
                  </a:cubicBezTo>
                  <a:cubicBezTo>
                    <a:pt x="1224" y="3097"/>
                    <a:pt x="1243" y="3227"/>
                    <a:pt x="1373" y="3264"/>
                  </a:cubicBezTo>
                  <a:cubicBezTo>
                    <a:pt x="1483" y="3320"/>
                    <a:pt x="1650" y="3376"/>
                    <a:pt x="1724" y="3302"/>
                  </a:cubicBezTo>
                  <a:cubicBezTo>
                    <a:pt x="1817" y="3246"/>
                    <a:pt x="1947" y="3060"/>
                    <a:pt x="2114" y="3153"/>
                  </a:cubicBezTo>
                  <a:cubicBezTo>
                    <a:pt x="2299" y="3246"/>
                    <a:pt x="2262" y="3208"/>
                    <a:pt x="2337" y="3208"/>
                  </a:cubicBezTo>
                  <a:cubicBezTo>
                    <a:pt x="2392" y="3208"/>
                    <a:pt x="2503" y="3246"/>
                    <a:pt x="2448" y="3413"/>
                  </a:cubicBezTo>
                  <a:cubicBezTo>
                    <a:pt x="2392" y="3561"/>
                    <a:pt x="2373" y="3617"/>
                    <a:pt x="2448" y="3747"/>
                  </a:cubicBezTo>
                  <a:cubicBezTo>
                    <a:pt x="2522" y="3876"/>
                    <a:pt x="2429" y="3914"/>
                    <a:pt x="2466" y="3988"/>
                  </a:cubicBezTo>
                  <a:cubicBezTo>
                    <a:pt x="2522" y="4062"/>
                    <a:pt x="2689" y="4006"/>
                    <a:pt x="2819" y="4025"/>
                  </a:cubicBezTo>
                  <a:cubicBezTo>
                    <a:pt x="2930" y="4044"/>
                    <a:pt x="3060" y="4080"/>
                    <a:pt x="3208" y="4173"/>
                  </a:cubicBezTo>
                  <a:cubicBezTo>
                    <a:pt x="3356" y="4266"/>
                    <a:pt x="3301" y="4285"/>
                    <a:pt x="3486" y="4303"/>
                  </a:cubicBezTo>
                  <a:cubicBezTo>
                    <a:pt x="3672" y="4340"/>
                    <a:pt x="3746" y="4303"/>
                    <a:pt x="3857" y="4396"/>
                  </a:cubicBezTo>
                  <a:cubicBezTo>
                    <a:pt x="3987" y="4470"/>
                    <a:pt x="4210" y="4674"/>
                    <a:pt x="4247" y="4637"/>
                  </a:cubicBezTo>
                  <a:cubicBezTo>
                    <a:pt x="4303" y="4600"/>
                    <a:pt x="4507" y="4544"/>
                    <a:pt x="4358" y="4433"/>
                  </a:cubicBezTo>
                  <a:cubicBezTo>
                    <a:pt x="4210" y="4303"/>
                    <a:pt x="4117" y="4415"/>
                    <a:pt x="4043" y="4321"/>
                  </a:cubicBezTo>
                  <a:cubicBezTo>
                    <a:pt x="3950" y="4229"/>
                    <a:pt x="3987" y="4155"/>
                    <a:pt x="3969" y="4080"/>
                  </a:cubicBezTo>
                  <a:cubicBezTo>
                    <a:pt x="3950" y="4006"/>
                    <a:pt x="3950" y="3784"/>
                    <a:pt x="4006" y="3635"/>
                  </a:cubicBezTo>
                  <a:cubicBezTo>
                    <a:pt x="4043" y="3487"/>
                    <a:pt x="4006" y="3468"/>
                    <a:pt x="4192" y="3468"/>
                  </a:cubicBezTo>
                  <a:cubicBezTo>
                    <a:pt x="4358" y="3487"/>
                    <a:pt x="4599" y="3487"/>
                    <a:pt x="4599" y="3487"/>
                  </a:cubicBezTo>
                  <a:cubicBezTo>
                    <a:pt x="4599" y="3487"/>
                    <a:pt x="4618" y="3302"/>
                    <a:pt x="4525" y="3116"/>
                  </a:cubicBezTo>
                  <a:cubicBezTo>
                    <a:pt x="4414" y="2931"/>
                    <a:pt x="4377" y="2819"/>
                    <a:pt x="4303" y="2671"/>
                  </a:cubicBezTo>
                  <a:cubicBezTo>
                    <a:pt x="4247" y="2522"/>
                    <a:pt x="4192" y="2485"/>
                    <a:pt x="4247" y="2448"/>
                  </a:cubicBezTo>
                  <a:cubicBezTo>
                    <a:pt x="4303" y="2392"/>
                    <a:pt x="4358" y="2244"/>
                    <a:pt x="4284" y="2114"/>
                  </a:cubicBezTo>
                  <a:cubicBezTo>
                    <a:pt x="4228" y="1984"/>
                    <a:pt x="4192" y="1984"/>
                    <a:pt x="4192" y="1929"/>
                  </a:cubicBezTo>
                  <a:cubicBezTo>
                    <a:pt x="4210" y="1854"/>
                    <a:pt x="4228" y="1818"/>
                    <a:pt x="4284" y="1762"/>
                  </a:cubicBezTo>
                  <a:cubicBezTo>
                    <a:pt x="4340" y="1706"/>
                    <a:pt x="4266" y="1688"/>
                    <a:pt x="4303" y="1558"/>
                  </a:cubicBezTo>
                  <a:cubicBezTo>
                    <a:pt x="4340" y="1428"/>
                    <a:pt x="4377" y="1317"/>
                    <a:pt x="4377" y="1279"/>
                  </a:cubicBezTo>
                  <a:cubicBezTo>
                    <a:pt x="4377" y="1243"/>
                    <a:pt x="4655" y="909"/>
                    <a:pt x="4692" y="780"/>
                  </a:cubicBezTo>
                  <a:cubicBezTo>
                    <a:pt x="4729" y="631"/>
                    <a:pt x="4711" y="427"/>
                    <a:pt x="4599" y="315"/>
                  </a:cubicBezTo>
                  <a:cubicBezTo>
                    <a:pt x="4469" y="204"/>
                    <a:pt x="4414" y="223"/>
                    <a:pt x="4303" y="204"/>
                  </a:cubicBezTo>
                  <a:cubicBezTo>
                    <a:pt x="4173" y="186"/>
                    <a:pt x="4117" y="260"/>
                    <a:pt x="4006" y="149"/>
                  </a:cubicBezTo>
                  <a:cubicBezTo>
                    <a:pt x="3913" y="56"/>
                    <a:pt x="3839" y="0"/>
                    <a:pt x="3839" y="0"/>
                  </a:cubicBezTo>
                  <a:cubicBezTo>
                    <a:pt x="3839" y="0"/>
                    <a:pt x="3264" y="19"/>
                    <a:pt x="3115" y="19"/>
                  </a:cubicBezTo>
                  <a:cubicBezTo>
                    <a:pt x="2985" y="38"/>
                    <a:pt x="2744" y="56"/>
                    <a:pt x="2689" y="112"/>
                  </a:cubicBezTo>
                  <a:cubicBezTo>
                    <a:pt x="2633" y="167"/>
                    <a:pt x="2652" y="279"/>
                    <a:pt x="2540" y="297"/>
                  </a:cubicBezTo>
                  <a:cubicBezTo>
                    <a:pt x="2448" y="297"/>
                    <a:pt x="2540" y="297"/>
                    <a:pt x="2448" y="297"/>
                  </a:cubicBezTo>
                  <a:cubicBezTo>
                    <a:pt x="2355" y="315"/>
                    <a:pt x="2392" y="297"/>
                    <a:pt x="2299" y="260"/>
                  </a:cubicBezTo>
                  <a:cubicBezTo>
                    <a:pt x="2207" y="223"/>
                    <a:pt x="2114" y="241"/>
                    <a:pt x="2077" y="223"/>
                  </a:cubicBezTo>
                  <a:cubicBezTo>
                    <a:pt x="2040" y="186"/>
                    <a:pt x="1984" y="74"/>
                    <a:pt x="1891" y="74"/>
                  </a:cubicBezTo>
                  <a:cubicBezTo>
                    <a:pt x="1817" y="74"/>
                    <a:pt x="1761" y="56"/>
                    <a:pt x="1743" y="112"/>
                  </a:cubicBezTo>
                  <a:cubicBezTo>
                    <a:pt x="1706" y="167"/>
                    <a:pt x="1631" y="204"/>
                    <a:pt x="1613" y="204"/>
                  </a:cubicBezTo>
                  <a:cubicBezTo>
                    <a:pt x="1576" y="204"/>
                    <a:pt x="1557" y="260"/>
                    <a:pt x="1557" y="334"/>
                  </a:cubicBezTo>
                  <a:cubicBezTo>
                    <a:pt x="1557" y="409"/>
                    <a:pt x="1595" y="520"/>
                    <a:pt x="1595" y="520"/>
                  </a:cubicBezTo>
                  <a:cubicBezTo>
                    <a:pt x="1631" y="612"/>
                    <a:pt x="1631" y="612"/>
                    <a:pt x="1631" y="612"/>
                  </a:cubicBezTo>
                  <a:cubicBezTo>
                    <a:pt x="1520" y="872"/>
                    <a:pt x="1520" y="872"/>
                    <a:pt x="1520" y="872"/>
                  </a:cubicBezTo>
                  <a:cubicBezTo>
                    <a:pt x="1520" y="872"/>
                    <a:pt x="1483" y="946"/>
                    <a:pt x="1465" y="1151"/>
                  </a:cubicBezTo>
                  <a:cubicBezTo>
                    <a:pt x="1446" y="1317"/>
                    <a:pt x="1446" y="1317"/>
                    <a:pt x="1446" y="1317"/>
                  </a:cubicBezTo>
                  <a:cubicBezTo>
                    <a:pt x="1446" y="1317"/>
                    <a:pt x="1391" y="1447"/>
                    <a:pt x="1354" y="1502"/>
                  </a:cubicBezTo>
                  <a:cubicBezTo>
                    <a:pt x="1299" y="1539"/>
                    <a:pt x="1205" y="1632"/>
                    <a:pt x="1205" y="1632"/>
                  </a:cubicBezTo>
                  <a:cubicBezTo>
                    <a:pt x="1205" y="1632"/>
                    <a:pt x="1113" y="1688"/>
                    <a:pt x="1113" y="1743"/>
                  </a:cubicBezTo>
                  <a:cubicBezTo>
                    <a:pt x="1094" y="1818"/>
                    <a:pt x="1113" y="1873"/>
                    <a:pt x="1076" y="1910"/>
                  </a:cubicBezTo>
                  <a:cubicBezTo>
                    <a:pt x="1057" y="1929"/>
                    <a:pt x="983" y="2059"/>
                    <a:pt x="983" y="2095"/>
                  </a:cubicBezTo>
                  <a:cubicBezTo>
                    <a:pt x="983" y="2114"/>
                    <a:pt x="983" y="2225"/>
                    <a:pt x="928" y="2244"/>
                  </a:cubicBezTo>
                  <a:cubicBezTo>
                    <a:pt x="872" y="2281"/>
                    <a:pt x="834" y="2318"/>
                    <a:pt x="816" y="2337"/>
                  </a:cubicBezTo>
                  <a:cubicBezTo>
                    <a:pt x="798" y="2355"/>
                    <a:pt x="705" y="2411"/>
                    <a:pt x="649" y="2430"/>
                  </a:cubicBezTo>
                  <a:cubicBezTo>
                    <a:pt x="612" y="2448"/>
                    <a:pt x="482" y="2504"/>
                    <a:pt x="482" y="2504"/>
                  </a:cubicBezTo>
                  <a:cubicBezTo>
                    <a:pt x="278" y="2485"/>
                    <a:pt x="278" y="2485"/>
                    <a:pt x="278" y="2485"/>
                  </a:cubicBezTo>
                  <a:cubicBezTo>
                    <a:pt x="186" y="2504"/>
                    <a:pt x="186" y="2504"/>
                    <a:pt x="186" y="2504"/>
                  </a:cubicBezTo>
                  <a:cubicBezTo>
                    <a:pt x="186" y="2504"/>
                    <a:pt x="148" y="2522"/>
                    <a:pt x="130" y="2541"/>
                  </a:cubicBezTo>
                  <a:cubicBezTo>
                    <a:pt x="111" y="2578"/>
                    <a:pt x="111" y="2615"/>
                    <a:pt x="74" y="2634"/>
                  </a:cubicBezTo>
                  <a:cubicBezTo>
                    <a:pt x="37" y="2671"/>
                    <a:pt x="0" y="2689"/>
                    <a:pt x="0" y="2689"/>
                  </a:cubicBezTo>
                  <a:cubicBezTo>
                    <a:pt x="0" y="2689"/>
                    <a:pt x="37" y="2782"/>
                    <a:pt x="92" y="2801"/>
                  </a:cubicBezTo>
                  <a:cubicBezTo>
                    <a:pt x="148" y="2801"/>
                    <a:pt x="204" y="2819"/>
                    <a:pt x="204" y="281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8" name="Freeform 25"/>
            <p:cNvSpPr>
              <a:spLocks noChangeArrowheads="1"/>
            </p:cNvSpPr>
            <p:nvPr/>
          </p:nvSpPr>
          <p:spPr bwMode="auto">
            <a:xfrm>
              <a:off x="3894138" y="4700588"/>
              <a:ext cx="1128712" cy="1108075"/>
            </a:xfrm>
            <a:custGeom>
              <a:avLst/>
              <a:gdLst>
                <a:gd name="T0" fmla="*/ 2763 w 3135"/>
                <a:gd name="T1" fmla="*/ 2968 h 3080"/>
                <a:gd name="T2" fmla="*/ 2763 w 3135"/>
                <a:gd name="T3" fmla="*/ 2968 h 3080"/>
                <a:gd name="T4" fmla="*/ 2522 w 3135"/>
                <a:gd name="T5" fmla="*/ 3042 h 3080"/>
                <a:gd name="T6" fmla="*/ 2170 w 3135"/>
                <a:gd name="T7" fmla="*/ 3042 h 3080"/>
                <a:gd name="T8" fmla="*/ 1558 w 3135"/>
                <a:gd name="T9" fmla="*/ 2857 h 3080"/>
                <a:gd name="T10" fmla="*/ 686 w 3135"/>
                <a:gd name="T11" fmla="*/ 2875 h 3080"/>
                <a:gd name="T12" fmla="*/ 371 w 3135"/>
                <a:gd name="T13" fmla="*/ 2801 h 3080"/>
                <a:gd name="T14" fmla="*/ 111 w 3135"/>
                <a:gd name="T15" fmla="*/ 2875 h 3080"/>
                <a:gd name="T16" fmla="*/ 19 w 3135"/>
                <a:gd name="T17" fmla="*/ 2727 h 3080"/>
                <a:gd name="T18" fmla="*/ 167 w 3135"/>
                <a:gd name="T19" fmla="*/ 1929 h 3080"/>
                <a:gd name="T20" fmla="*/ 464 w 3135"/>
                <a:gd name="T21" fmla="*/ 1614 h 3080"/>
                <a:gd name="T22" fmla="*/ 501 w 3135"/>
                <a:gd name="T23" fmla="*/ 1317 h 3080"/>
                <a:gd name="T24" fmla="*/ 520 w 3135"/>
                <a:gd name="T25" fmla="*/ 1243 h 3080"/>
                <a:gd name="T26" fmla="*/ 390 w 3135"/>
                <a:gd name="T27" fmla="*/ 891 h 3080"/>
                <a:gd name="T28" fmla="*/ 390 w 3135"/>
                <a:gd name="T29" fmla="*/ 538 h 3080"/>
                <a:gd name="T30" fmla="*/ 223 w 3135"/>
                <a:gd name="T31" fmla="*/ 111 h 3080"/>
                <a:gd name="T32" fmla="*/ 297 w 3135"/>
                <a:gd name="T33" fmla="*/ 37 h 3080"/>
                <a:gd name="T34" fmla="*/ 631 w 3135"/>
                <a:gd name="T35" fmla="*/ 0 h 3080"/>
                <a:gd name="T36" fmla="*/ 1057 w 3135"/>
                <a:gd name="T37" fmla="*/ 19 h 3080"/>
                <a:gd name="T38" fmla="*/ 1206 w 3135"/>
                <a:gd name="T39" fmla="*/ 37 h 3080"/>
                <a:gd name="T40" fmla="*/ 1317 w 3135"/>
                <a:gd name="T41" fmla="*/ 149 h 3080"/>
                <a:gd name="T42" fmla="*/ 1317 w 3135"/>
                <a:gd name="T43" fmla="*/ 223 h 3080"/>
                <a:gd name="T44" fmla="*/ 1392 w 3135"/>
                <a:gd name="T45" fmla="*/ 445 h 3080"/>
                <a:gd name="T46" fmla="*/ 1650 w 3135"/>
                <a:gd name="T47" fmla="*/ 556 h 3080"/>
                <a:gd name="T48" fmla="*/ 1799 w 3135"/>
                <a:gd name="T49" fmla="*/ 538 h 3080"/>
                <a:gd name="T50" fmla="*/ 2021 w 3135"/>
                <a:gd name="T51" fmla="*/ 371 h 3080"/>
                <a:gd name="T52" fmla="*/ 2188 w 3135"/>
                <a:gd name="T53" fmla="*/ 371 h 3080"/>
                <a:gd name="T54" fmla="*/ 2374 w 3135"/>
                <a:gd name="T55" fmla="*/ 445 h 3080"/>
                <a:gd name="T56" fmla="*/ 2522 w 3135"/>
                <a:gd name="T57" fmla="*/ 445 h 3080"/>
                <a:gd name="T58" fmla="*/ 2541 w 3135"/>
                <a:gd name="T59" fmla="*/ 631 h 3080"/>
                <a:gd name="T60" fmla="*/ 2504 w 3135"/>
                <a:gd name="T61" fmla="*/ 816 h 3080"/>
                <a:gd name="T62" fmla="*/ 2541 w 3135"/>
                <a:gd name="T63" fmla="*/ 965 h 3080"/>
                <a:gd name="T64" fmla="*/ 2559 w 3135"/>
                <a:gd name="T65" fmla="*/ 1113 h 3080"/>
                <a:gd name="T66" fmla="*/ 2596 w 3135"/>
                <a:gd name="T67" fmla="*/ 1224 h 3080"/>
                <a:gd name="T68" fmla="*/ 2763 w 3135"/>
                <a:gd name="T69" fmla="*/ 1243 h 3080"/>
                <a:gd name="T70" fmla="*/ 3023 w 3135"/>
                <a:gd name="T71" fmla="*/ 1280 h 3080"/>
                <a:gd name="T72" fmla="*/ 3060 w 3135"/>
                <a:gd name="T73" fmla="*/ 1317 h 3080"/>
                <a:gd name="T74" fmla="*/ 3004 w 3135"/>
                <a:gd name="T75" fmla="*/ 1577 h 3080"/>
                <a:gd name="T76" fmla="*/ 2967 w 3135"/>
                <a:gd name="T77" fmla="*/ 1781 h 3080"/>
                <a:gd name="T78" fmla="*/ 2745 w 3135"/>
                <a:gd name="T79" fmla="*/ 1781 h 3080"/>
                <a:gd name="T80" fmla="*/ 2522 w 3135"/>
                <a:gd name="T81" fmla="*/ 1799 h 3080"/>
                <a:gd name="T82" fmla="*/ 2504 w 3135"/>
                <a:gd name="T83" fmla="*/ 2133 h 3080"/>
                <a:gd name="T84" fmla="*/ 2504 w 3135"/>
                <a:gd name="T85" fmla="*/ 2467 h 3080"/>
                <a:gd name="T86" fmla="*/ 2522 w 3135"/>
                <a:gd name="T87" fmla="*/ 2616 h 3080"/>
                <a:gd name="T88" fmla="*/ 2689 w 3135"/>
                <a:gd name="T89" fmla="*/ 2820 h 3080"/>
                <a:gd name="T90" fmla="*/ 2763 w 3135"/>
                <a:gd name="T91" fmla="*/ 2968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35" h="3080">
                  <a:moveTo>
                    <a:pt x="2763" y="2968"/>
                  </a:moveTo>
                  <a:lnTo>
                    <a:pt x="2763" y="2968"/>
                  </a:lnTo>
                  <a:cubicBezTo>
                    <a:pt x="2763" y="2968"/>
                    <a:pt x="2689" y="3042"/>
                    <a:pt x="2522" y="3042"/>
                  </a:cubicBezTo>
                  <a:cubicBezTo>
                    <a:pt x="2355" y="3042"/>
                    <a:pt x="2300" y="3079"/>
                    <a:pt x="2170" y="3042"/>
                  </a:cubicBezTo>
                  <a:cubicBezTo>
                    <a:pt x="2040" y="2987"/>
                    <a:pt x="1743" y="2894"/>
                    <a:pt x="1558" y="2857"/>
                  </a:cubicBezTo>
                  <a:cubicBezTo>
                    <a:pt x="1354" y="2838"/>
                    <a:pt x="853" y="2894"/>
                    <a:pt x="686" y="2875"/>
                  </a:cubicBezTo>
                  <a:cubicBezTo>
                    <a:pt x="538" y="2857"/>
                    <a:pt x="464" y="2820"/>
                    <a:pt x="371" y="2801"/>
                  </a:cubicBezTo>
                  <a:cubicBezTo>
                    <a:pt x="279" y="2782"/>
                    <a:pt x="149" y="2857"/>
                    <a:pt x="111" y="2875"/>
                  </a:cubicBezTo>
                  <a:cubicBezTo>
                    <a:pt x="74" y="2894"/>
                    <a:pt x="0" y="2894"/>
                    <a:pt x="19" y="2727"/>
                  </a:cubicBezTo>
                  <a:cubicBezTo>
                    <a:pt x="19" y="2560"/>
                    <a:pt x="74" y="2040"/>
                    <a:pt x="167" y="1929"/>
                  </a:cubicBezTo>
                  <a:cubicBezTo>
                    <a:pt x="260" y="1836"/>
                    <a:pt x="408" y="1707"/>
                    <a:pt x="464" y="1614"/>
                  </a:cubicBezTo>
                  <a:cubicBezTo>
                    <a:pt x="538" y="1521"/>
                    <a:pt x="482" y="1373"/>
                    <a:pt x="501" y="1317"/>
                  </a:cubicBezTo>
                  <a:cubicBezTo>
                    <a:pt x="538" y="1280"/>
                    <a:pt x="575" y="1317"/>
                    <a:pt x="520" y="1243"/>
                  </a:cubicBezTo>
                  <a:cubicBezTo>
                    <a:pt x="464" y="1168"/>
                    <a:pt x="390" y="1020"/>
                    <a:pt x="390" y="891"/>
                  </a:cubicBezTo>
                  <a:cubicBezTo>
                    <a:pt x="390" y="761"/>
                    <a:pt x="408" y="668"/>
                    <a:pt x="390" y="538"/>
                  </a:cubicBezTo>
                  <a:cubicBezTo>
                    <a:pt x="371" y="408"/>
                    <a:pt x="223" y="149"/>
                    <a:pt x="223" y="111"/>
                  </a:cubicBezTo>
                  <a:cubicBezTo>
                    <a:pt x="223" y="74"/>
                    <a:pt x="297" y="37"/>
                    <a:pt x="297" y="37"/>
                  </a:cubicBezTo>
                  <a:cubicBezTo>
                    <a:pt x="631" y="0"/>
                    <a:pt x="631" y="0"/>
                    <a:pt x="631" y="0"/>
                  </a:cubicBezTo>
                  <a:cubicBezTo>
                    <a:pt x="631" y="0"/>
                    <a:pt x="1021" y="19"/>
                    <a:pt x="1057" y="19"/>
                  </a:cubicBezTo>
                  <a:cubicBezTo>
                    <a:pt x="1095" y="19"/>
                    <a:pt x="1169" y="19"/>
                    <a:pt x="1206" y="37"/>
                  </a:cubicBezTo>
                  <a:cubicBezTo>
                    <a:pt x="1243" y="74"/>
                    <a:pt x="1317" y="130"/>
                    <a:pt x="1317" y="149"/>
                  </a:cubicBezTo>
                  <a:cubicBezTo>
                    <a:pt x="1317" y="149"/>
                    <a:pt x="1317" y="185"/>
                    <a:pt x="1317" y="223"/>
                  </a:cubicBezTo>
                  <a:cubicBezTo>
                    <a:pt x="1317" y="260"/>
                    <a:pt x="1317" y="371"/>
                    <a:pt x="1392" y="445"/>
                  </a:cubicBezTo>
                  <a:cubicBezTo>
                    <a:pt x="1392" y="445"/>
                    <a:pt x="1502" y="520"/>
                    <a:pt x="1650" y="556"/>
                  </a:cubicBezTo>
                  <a:cubicBezTo>
                    <a:pt x="1650" y="556"/>
                    <a:pt x="1762" y="575"/>
                    <a:pt x="1799" y="538"/>
                  </a:cubicBezTo>
                  <a:cubicBezTo>
                    <a:pt x="1854" y="501"/>
                    <a:pt x="1965" y="371"/>
                    <a:pt x="2021" y="371"/>
                  </a:cubicBezTo>
                  <a:cubicBezTo>
                    <a:pt x="2077" y="352"/>
                    <a:pt x="2114" y="334"/>
                    <a:pt x="2188" y="371"/>
                  </a:cubicBezTo>
                  <a:cubicBezTo>
                    <a:pt x="2262" y="408"/>
                    <a:pt x="2355" y="445"/>
                    <a:pt x="2374" y="445"/>
                  </a:cubicBezTo>
                  <a:cubicBezTo>
                    <a:pt x="2392" y="445"/>
                    <a:pt x="2448" y="390"/>
                    <a:pt x="2522" y="445"/>
                  </a:cubicBezTo>
                  <a:cubicBezTo>
                    <a:pt x="2596" y="501"/>
                    <a:pt x="2541" y="612"/>
                    <a:pt x="2541" y="631"/>
                  </a:cubicBezTo>
                  <a:cubicBezTo>
                    <a:pt x="2541" y="631"/>
                    <a:pt x="2485" y="761"/>
                    <a:pt x="2504" y="816"/>
                  </a:cubicBezTo>
                  <a:cubicBezTo>
                    <a:pt x="2504" y="872"/>
                    <a:pt x="2522" y="909"/>
                    <a:pt x="2541" y="965"/>
                  </a:cubicBezTo>
                  <a:cubicBezTo>
                    <a:pt x="2559" y="1020"/>
                    <a:pt x="2578" y="1057"/>
                    <a:pt x="2559" y="1113"/>
                  </a:cubicBezTo>
                  <a:cubicBezTo>
                    <a:pt x="2541" y="1168"/>
                    <a:pt x="2541" y="1224"/>
                    <a:pt x="2596" y="1224"/>
                  </a:cubicBezTo>
                  <a:cubicBezTo>
                    <a:pt x="2633" y="1243"/>
                    <a:pt x="2689" y="1243"/>
                    <a:pt x="2763" y="1243"/>
                  </a:cubicBezTo>
                  <a:cubicBezTo>
                    <a:pt x="2837" y="1262"/>
                    <a:pt x="2912" y="1243"/>
                    <a:pt x="3023" y="1280"/>
                  </a:cubicBezTo>
                  <a:cubicBezTo>
                    <a:pt x="3134" y="1298"/>
                    <a:pt x="3078" y="1262"/>
                    <a:pt x="3060" y="1317"/>
                  </a:cubicBezTo>
                  <a:cubicBezTo>
                    <a:pt x="3023" y="1373"/>
                    <a:pt x="3023" y="1503"/>
                    <a:pt x="3004" y="1577"/>
                  </a:cubicBezTo>
                  <a:cubicBezTo>
                    <a:pt x="3004" y="1651"/>
                    <a:pt x="3042" y="1781"/>
                    <a:pt x="2967" y="1781"/>
                  </a:cubicBezTo>
                  <a:cubicBezTo>
                    <a:pt x="2912" y="1799"/>
                    <a:pt x="2875" y="1781"/>
                    <a:pt x="2745" y="1781"/>
                  </a:cubicBezTo>
                  <a:cubicBezTo>
                    <a:pt x="2615" y="1799"/>
                    <a:pt x="2559" y="1744"/>
                    <a:pt x="2522" y="1799"/>
                  </a:cubicBezTo>
                  <a:cubicBezTo>
                    <a:pt x="2485" y="1855"/>
                    <a:pt x="2504" y="2059"/>
                    <a:pt x="2504" y="2133"/>
                  </a:cubicBezTo>
                  <a:cubicBezTo>
                    <a:pt x="2504" y="2207"/>
                    <a:pt x="2522" y="2411"/>
                    <a:pt x="2504" y="2467"/>
                  </a:cubicBezTo>
                  <a:cubicBezTo>
                    <a:pt x="2466" y="2523"/>
                    <a:pt x="2504" y="2597"/>
                    <a:pt x="2522" y="2616"/>
                  </a:cubicBezTo>
                  <a:cubicBezTo>
                    <a:pt x="2559" y="2652"/>
                    <a:pt x="2652" y="2782"/>
                    <a:pt x="2689" y="2820"/>
                  </a:cubicBezTo>
                  <a:cubicBezTo>
                    <a:pt x="2726" y="2875"/>
                    <a:pt x="2819" y="2931"/>
                    <a:pt x="2763" y="2968"/>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9" name="Freeform 26"/>
            <p:cNvSpPr>
              <a:spLocks noChangeArrowheads="1"/>
            </p:cNvSpPr>
            <p:nvPr/>
          </p:nvSpPr>
          <p:spPr bwMode="auto">
            <a:xfrm>
              <a:off x="3894138" y="5702300"/>
              <a:ext cx="1168400" cy="1116013"/>
            </a:xfrm>
            <a:custGeom>
              <a:avLst/>
              <a:gdLst>
                <a:gd name="T0" fmla="*/ 983 w 3247"/>
                <a:gd name="T1" fmla="*/ 3043 h 3100"/>
                <a:gd name="T2" fmla="*/ 983 w 3247"/>
                <a:gd name="T3" fmla="*/ 3043 h 3100"/>
                <a:gd name="T4" fmla="*/ 1057 w 3247"/>
                <a:gd name="T5" fmla="*/ 2894 h 3100"/>
                <a:gd name="T6" fmla="*/ 1224 w 3247"/>
                <a:gd name="T7" fmla="*/ 2969 h 3100"/>
                <a:gd name="T8" fmla="*/ 1336 w 3247"/>
                <a:gd name="T9" fmla="*/ 3061 h 3100"/>
                <a:gd name="T10" fmla="*/ 1520 w 3247"/>
                <a:gd name="T11" fmla="*/ 3080 h 3100"/>
                <a:gd name="T12" fmla="*/ 1799 w 3247"/>
                <a:gd name="T13" fmla="*/ 3043 h 3100"/>
                <a:gd name="T14" fmla="*/ 1836 w 3247"/>
                <a:gd name="T15" fmla="*/ 2653 h 3100"/>
                <a:gd name="T16" fmla="*/ 1854 w 3247"/>
                <a:gd name="T17" fmla="*/ 2097 h 3100"/>
                <a:gd name="T18" fmla="*/ 1873 w 3247"/>
                <a:gd name="T19" fmla="*/ 1318 h 3100"/>
                <a:gd name="T20" fmla="*/ 1947 w 3247"/>
                <a:gd name="T21" fmla="*/ 1225 h 3100"/>
                <a:gd name="T22" fmla="*/ 2133 w 3247"/>
                <a:gd name="T23" fmla="*/ 1188 h 3100"/>
                <a:gd name="T24" fmla="*/ 2170 w 3247"/>
                <a:gd name="T25" fmla="*/ 761 h 3100"/>
                <a:gd name="T26" fmla="*/ 2170 w 3247"/>
                <a:gd name="T27" fmla="*/ 409 h 3100"/>
                <a:gd name="T28" fmla="*/ 2430 w 3247"/>
                <a:gd name="T29" fmla="*/ 316 h 3100"/>
                <a:gd name="T30" fmla="*/ 2763 w 3247"/>
                <a:gd name="T31" fmla="*/ 297 h 3100"/>
                <a:gd name="T32" fmla="*/ 2912 w 3247"/>
                <a:gd name="T33" fmla="*/ 353 h 3100"/>
                <a:gd name="T34" fmla="*/ 3023 w 3247"/>
                <a:gd name="T35" fmla="*/ 260 h 3100"/>
                <a:gd name="T36" fmla="*/ 3190 w 3247"/>
                <a:gd name="T37" fmla="*/ 241 h 3100"/>
                <a:gd name="T38" fmla="*/ 3227 w 3247"/>
                <a:gd name="T39" fmla="*/ 167 h 3100"/>
                <a:gd name="T40" fmla="*/ 3042 w 3247"/>
                <a:gd name="T41" fmla="*/ 149 h 3100"/>
                <a:gd name="T42" fmla="*/ 2986 w 3247"/>
                <a:gd name="T43" fmla="*/ 149 h 3100"/>
                <a:gd name="T44" fmla="*/ 2912 w 3247"/>
                <a:gd name="T45" fmla="*/ 149 h 3100"/>
                <a:gd name="T46" fmla="*/ 2801 w 3247"/>
                <a:gd name="T47" fmla="*/ 167 h 3100"/>
                <a:gd name="T48" fmla="*/ 2782 w 3247"/>
                <a:gd name="T49" fmla="*/ 167 h 3100"/>
                <a:gd name="T50" fmla="*/ 2707 w 3247"/>
                <a:gd name="T51" fmla="*/ 223 h 3100"/>
                <a:gd name="T52" fmla="*/ 2541 w 3247"/>
                <a:gd name="T53" fmla="*/ 260 h 3100"/>
                <a:gd name="T54" fmla="*/ 2355 w 3247"/>
                <a:gd name="T55" fmla="*/ 279 h 3100"/>
                <a:gd name="T56" fmla="*/ 2151 w 3247"/>
                <a:gd name="T57" fmla="*/ 260 h 3100"/>
                <a:gd name="T58" fmla="*/ 1836 w 3247"/>
                <a:gd name="T59" fmla="*/ 149 h 3100"/>
                <a:gd name="T60" fmla="*/ 1576 w 3247"/>
                <a:gd name="T61" fmla="*/ 93 h 3100"/>
                <a:gd name="T62" fmla="*/ 1150 w 3247"/>
                <a:gd name="T63" fmla="*/ 75 h 3100"/>
                <a:gd name="T64" fmla="*/ 705 w 3247"/>
                <a:gd name="T65" fmla="*/ 93 h 3100"/>
                <a:gd name="T66" fmla="*/ 427 w 3247"/>
                <a:gd name="T67" fmla="*/ 38 h 3100"/>
                <a:gd name="T68" fmla="*/ 241 w 3247"/>
                <a:gd name="T69" fmla="*/ 19 h 3100"/>
                <a:gd name="T70" fmla="*/ 93 w 3247"/>
                <a:gd name="T71" fmla="*/ 93 h 3100"/>
                <a:gd name="T72" fmla="*/ 74 w 3247"/>
                <a:gd name="T73" fmla="*/ 130 h 3100"/>
                <a:gd name="T74" fmla="*/ 19 w 3247"/>
                <a:gd name="T75" fmla="*/ 279 h 3100"/>
                <a:gd name="T76" fmla="*/ 93 w 3247"/>
                <a:gd name="T77" fmla="*/ 483 h 3100"/>
                <a:gd name="T78" fmla="*/ 260 w 3247"/>
                <a:gd name="T79" fmla="*/ 668 h 3100"/>
                <a:gd name="T80" fmla="*/ 315 w 3247"/>
                <a:gd name="T81" fmla="*/ 872 h 3100"/>
                <a:gd name="T82" fmla="*/ 427 w 3247"/>
                <a:gd name="T83" fmla="*/ 1058 h 3100"/>
                <a:gd name="T84" fmla="*/ 556 w 3247"/>
                <a:gd name="T85" fmla="*/ 1318 h 3100"/>
                <a:gd name="T86" fmla="*/ 575 w 3247"/>
                <a:gd name="T87" fmla="*/ 1633 h 3100"/>
                <a:gd name="T88" fmla="*/ 686 w 3247"/>
                <a:gd name="T89" fmla="*/ 2134 h 3100"/>
                <a:gd name="T90" fmla="*/ 761 w 3247"/>
                <a:gd name="T91" fmla="*/ 2505 h 3100"/>
                <a:gd name="T92" fmla="*/ 853 w 3247"/>
                <a:gd name="T93" fmla="*/ 2913 h 3100"/>
                <a:gd name="T94" fmla="*/ 983 w 3247"/>
                <a:gd name="T95" fmla="*/ 3043 h 3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47" h="3100">
                  <a:moveTo>
                    <a:pt x="983" y="3043"/>
                  </a:moveTo>
                  <a:lnTo>
                    <a:pt x="983" y="3043"/>
                  </a:lnTo>
                  <a:cubicBezTo>
                    <a:pt x="983" y="3043"/>
                    <a:pt x="983" y="2876"/>
                    <a:pt x="1057" y="2894"/>
                  </a:cubicBezTo>
                  <a:cubicBezTo>
                    <a:pt x="1150" y="2894"/>
                    <a:pt x="1169" y="2894"/>
                    <a:pt x="1224" y="2969"/>
                  </a:cubicBezTo>
                  <a:cubicBezTo>
                    <a:pt x="1280" y="3024"/>
                    <a:pt x="1224" y="3024"/>
                    <a:pt x="1336" y="3061"/>
                  </a:cubicBezTo>
                  <a:cubicBezTo>
                    <a:pt x="1466" y="3099"/>
                    <a:pt x="1410" y="3080"/>
                    <a:pt x="1520" y="3080"/>
                  </a:cubicBezTo>
                  <a:cubicBezTo>
                    <a:pt x="1650" y="3080"/>
                    <a:pt x="1762" y="3099"/>
                    <a:pt x="1799" y="3043"/>
                  </a:cubicBezTo>
                  <a:cubicBezTo>
                    <a:pt x="1817" y="2969"/>
                    <a:pt x="1854" y="2764"/>
                    <a:pt x="1836" y="2653"/>
                  </a:cubicBezTo>
                  <a:cubicBezTo>
                    <a:pt x="1836" y="2523"/>
                    <a:pt x="1854" y="2171"/>
                    <a:pt x="1854" y="2097"/>
                  </a:cubicBezTo>
                  <a:cubicBezTo>
                    <a:pt x="1854" y="2004"/>
                    <a:pt x="1873" y="1354"/>
                    <a:pt x="1873" y="1318"/>
                  </a:cubicBezTo>
                  <a:cubicBezTo>
                    <a:pt x="1873" y="1280"/>
                    <a:pt x="1854" y="1206"/>
                    <a:pt x="1947" y="1225"/>
                  </a:cubicBezTo>
                  <a:cubicBezTo>
                    <a:pt x="2021" y="1225"/>
                    <a:pt x="2114" y="1280"/>
                    <a:pt x="2133" y="1188"/>
                  </a:cubicBezTo>
                  <a:cubicBezTo>
                    <a:pt x="2151" y="1095"/>
                    <a:pt x="2170" y="817"/>
                    <a:pt x="2170" y="761"/>
                  </a:cubicBezTo>
                  <a:cubicBezTo>
                    <a:pt x="2170" y="706"/>
                    <a:pt x="2133" y="464"/>
                    <a:pt x="2170" y="409"/>
                  </a:cubicBezTo>
                  <a:cubicBezTo>
                    <a:pt x="2207" y="353"/>
                    <a:pt x="2374" y="316"/>
                    <a:pt x="2430" y="316"/>
                  </a:cubicBezTo>
                  <a:cubicBezTo>
                    <a:pt x="2504" y="316"/>
                    <a:pt x="2707" y="260"/>
                    <a:pt x="2763" y="297"/>
                  </a:cubicBezTo>
                  <a:cubicBezTo>
                    <a:pt x="2819" y="353"/>
                    <a:pt x="2837" y="409"/>
                    <a:pt x="2912" y="353"/>
                  </a:cubicBezTo>
                  <a:cubicBezTo>
                    <a:pt x="2986" y="316"/>
                    <a:pt x="2949" y="297"/>
                    <a:pt x="3023" y="260"/>
                  </a:cubicBezTo>
                  <a:cubicBezTo>
                    <a:pt x="3097" y="241"/>
                    <a:pt x="3153" y="241"/>
                    <a:pt x="3190" y="241"/>
                  </a:cubicBezTo>
                  <a:cubicBezTo>
                    <a:pt x="3227" y="223"/>
                    <a:pt x="3246" y="186"/>
                    <a:pt x="3227" y="167"/>
                  </a:cubicBezTo>
                  <a:cubicBezTo>
                    <a:pt x="3208" y="167"/>
                    <a:pt x="3097" y="149"/>
                    <a:pt x="3042" y="149"/>
                  </a:cubicBezTo>
                  <a:cubicBezTo>
                    <a:pt x="2986" y="149"/>
                    <a:pt x="2986" y="149"/>
                    <a:pt x="2986" y="149"/>
                  </a:cubicBezTo>
                  <a:cubicBezTo>
                    <a:pt x="2986" y="149"/>
                    <a:pt x="2949" y="130"/>
                    <a:pt x="2912" y="149"/>
                  </a:cubicBezTo>
                  <a:cubicBezTo>
                    <a:pt x="2893" y="167"/>
                    <a:pt x="2801" y="167"/>
                    <a:pt x="2801" y="167"/>
                  </a:cubicBezTo>
                  <a:lnTo>
                    <a:pt x="2782" y="167"/>
                  </a:lnTo>
                  <a:cubicBezTo>
                    <a:pt x="2763" y="186"/>
                    <a:pt x="2726" y="205"/>
                    <a:pt x="2707" y="223"/>
                  </a:cubicBezTo>
                  <a:cubicBezTo>
                    <a:pt x="2671" y="241"/>
                    <a:pt x="2596" y="260"/>
                    <a:pt x="2541" y="260"/>
                  </a:cubicBezTo>
                  <a:cubicBezTo>
                    <a:pt x="2485" y="260"/>
                    <a:pt x="2411" y="260"/>
                    <a:pt x="2355" y="279"/>
                  </a:cubicBezTo>
                  <a:cubicBezTo>
                    <a:pt x="2300" y="279"/>
                    <a:pt x="2188" y="279"/>
                    <a:pt x="2151" y="260"/>
                  </a:cubicBezTo>
                  <a:cubicBezTo>
                    <a:pt x="2133" y="223"/>
                    <a:pt x="1836" y="149"/>
                    <a:pt x="1836" y="149"/>
                  </a:cubicBezTo>
                  <a:cubicBezTo>
                    <a:pt x="1576" y="93"/>
                    <a:pt x="1576" y="93"/>
                    <a:pt x="1576" y="93"/>
                  </a:cubicBezTo>
                  <a:cubicBezTo>
                    <a:pt x="1576" y="93"/>
                    <a:pt x="1354" y="56"/>
                    <a:pt x="1150" y="75"/>
                  </a:cubicBezTo>
                  <a:cubicBezTo>
                    <a:pt x="965" y="93"/>
                    <a:pt x="705" y="93"/>
                    <a:pt x="705" y="93"/>
                  </a:cubicBezTo>
                  <a:cubicBezTo>
                    <a:pt x="705" y="93"/>
                    <a:pt x="501" y="56"/>
                    <a:pt x="427" y="38"/>
                  </a:cubicBezTo>
                  <a:cubicBezTo>
                    <a:pt x="334" y="0"/>
                    <a:pt x="260" y="19"/>
                    <a:pt x="241" y="19"/>
                  </a:cubicBezTo>
                  <a:cubicBezTo>
                    <a:pt x="223" y="38"/>
                    <a:pt x="93" y="93"/>
                    <a:pt x="93" y="93"/>
                  </a:cubicBezTo>
                  <a:cubicBezTo>
                    <a:pt x="93" y="93"/>
                    <a:pt x="111" y="93"/>
                    <a:pt x="74" y="130"/>
                  </a:cubicBezTo>
                  <a:cubicBezTo>
                    <a:pt x="37" y="167"/>
                    <a:pt x="0" y="223"/>
                    <a:pt x="19" y="279"/>
                  </a:cubicBezTo>
                  <a:cubicBezTo>
                    <a:pt x="19" y="335"/>
                    <a:pt x="19" y="409"/>
                    <a:pt x="93" y="483"/>
                  </a:cubicBezTo>
                  <a:cubicBezTo>
                    <a:pt x="185" y="557"/>
                    <a:pt x="241" y="594"/>
                    <a:pt x="260" y="668"/>
                  </a:cubicBezTo>
                  <a:cubicBezTo>
                    <a:pt x="279" y="724"/>
                    <a:pt x="315" y="798"/>
                    <a:pt x="315" y="872"/>
                  </a:cubicBezTo>
                  <a:cubicBezTo>
                    <a:pt x="334" y="947"/>
                    <a:pt x="371" y="983"/>
                    <a:pt x="427" y="1058"/>
                  </a:cubicBezTo>
                  <a:cubicBezTo>
                    <a:pt x="482" y="1132"/>
                    <a:pt x="538" y="1243"/>
                    <a:pt x="556" y="1318"/>
                  </a:cubicBezTo>
                  <a:cubicBezTo>
                    <a:pt x="594" y="1392"/>
                    <a:pt x="594" y="1559"/>
                    <a:pt x="575" y="1633"/>
                  </a:cubicBezTo>
                  <a:cubicBezTo>
                    <a:pt x="575" y="1707"/>
                    <a:pt x="668" y="2078"/>
                    <a:pt x="686" y="2134"/>
                  </a:cubicBezTo>
                  <a:cubicBezTo>
                    <a:pt x="724" y="2190"/>
                    <a:pt x="761" y="2301"/>
                    <a:pt x="761" y="2505"/>
                  </a:cubicBezTo>
                  <a:cubicBezTo>
                    <a:pt x="761" y="2709"/>
                    <a:pt x="779" y="2839"/>
                    <a:pt x="853" y="2913"/>
                  </a:cubicBezTo>
                  <a:cubicBezTo>
                    <a:pt x="909" y="2969"/>
                    <a:pt x="965" y="3043"/>
                    <a:pt x="983" y="3043"/>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0" name="Freeform 27"/>
            <p:cNvSpPr>
              <a:spLocks noChangeArrowheads="1"/>
            </p:cNvSpPr>
            <p:nvPr/>
          </p:nvSpPr>
          <p:spPr bwMode="auto">
            <a:xfrm>
              <a:off x="4248150" y="6176963"/>
              <a:ext cx="1455738" cy="1282700"/>
            </a:xfrm>
            <a:custGeom>
              <a:avLst/>
              <a:gdLst>
                <a:gd name="T0" fmla="*/ 3950 w 4045"/>
                <a:gd name="T1" fmla="*/ 1131 h 3562"/>
                <a:gd name="T2" fmla="*/ 3950 w 4045"/>
                <a:gd name="T3" fmla="*/ 1131 h 3562"/>
                <a:gd name="T4" fmla="*/ 4006 w 4045"/>
                <a:gd name="T5" fmla="*/ 1335 h 3562"/>
                <a:gd name="T6" fmla="*/ 3784 w 4045"/>
                <a:gd name="T7" fmla="*/ 1799 h 3562"/>
                <a:gd name="T8" fmla="*/ 3673 w 4045"/>
                <a:gd name="T9" fmla="*/ 1892 h 3562"/>
                <a:gd name="T10" fmla="*/ 3394 w 4045"/>
                <a:gd name="T11" fmla="*/ 2282 h 3562"/>
                <a:gd name="T12" fmla="*/ 2967 w 4045"/>
                <a:gd name="T13" fmla="*/ 2615 h 3562"/>
                <a:gd name="T14" fmla="*/ 2837 w 4045"/>
                <a:gd name="T15" fmla="*/ 2819 h 3562"/>
                <a:gd name="T16" fmla="*/ 2504 w 4045"/>
                <a:gd name="T17" fmla="*/ 3116 h 3562"/>
                <a:gd name="T18" fmla="*/ 2300 w 4045"/>
                <a:gd name="T19" fmla="*/ 3209 h 3562"/>
                <a:gd name="T20" fmla="*/ 2003 w 4045"/>
                <a:gd name="T21" fmla="*/ 3265 h 3562"/>
                <a:gd name="T22" fmla="*/ 1892 w 4045"/>
                <a:gd name="T23" fmla="*/ 3246 h 3562"/>
                <a:gd name="T24" fmla="*/ 1743 w 4045"/>
                <a:gd name="T25" fmla="*/ 3320 h 3562"/>
                <a:gd name="T26" fmla="*/ 1521 w 4045"/>
                <a:gd name="T27" fmla="*/ 3283 h 3562"/>
                <a:gd name="T28" fmla="*/ 1335 w 4045"/>
                <a:gd name="T29" fmla="*/ 3301 h 3562"/>
                <a:gd name="T30" fmla="*/ 1150 w 4045"/>
                <a:gd name="T31" fmla="*/ 3339 h 3562"/>
                <a:gd name="T32" fmla="*/ 1057 w 4045"/>
                <a:gd name="T33" fmla="*/ 3431 h 3562"/>
                <a:gd name="T34" fmla="*/ 982 w 4045"/>
                <a:gd name="T35" fmla="*/ 3450 h 3562"/>
                <a:gd name="T36" fmla="*/ 890 w 4045"/>
                <a:gd name="T37" fmla="*/ 3543 h 3562"/>
                <a:gd name="T38" fmla="*/ 723 w 4045"/>
                <a:gd name="T39" fmla="*/ 3487 h 3562"/>
                <a:gd name="T40" fmla="*/ 630 w 4045"/>
                <a:gd name="T41" fmla="*/ 3431 h 3562"/>
                <a:gd name="T42" fmla="*/ 575 w 4045"/>
                <a:gd name="T43" fmla="*/ 3339 h 3562"/>
                <a:gd name="T44" fmla="*/ 427 w 4045"/>
                <a:gd name="T45" fmla="*/ 3265 h 3562"/>
                <a:gd name="T46" fmla="*/ 464 w 4045"/>
                <a:gd name="T47" fmla="*/ 3135 h 3562"/>
                <a:gd name="T48" fmla="*/ 334 w 4045"/>
                <a:gd name="T49" fmla="*/ 3005 h 3562"/>
                <a:gd name="T50" fmla="*/ 334 w 4045"/>
                <a:gd name="T51" fmla="*/ 2838 h 3562"/>
                <a:gd name="T52" fmla="*/ 427 w 4045"/>
                <a:gd name="T53" fmla="*/ 2634 h 3562"/>
                <a:gd name="T54" fmla="*/ 353 w 4045"/>
                <a:gd name="T55" fmla="*/ 2467 h 3562"/>
                <a:gd name="T56" fmla="*/ 186 w 4045"/>
                <a:gd name="T57" fmla="*/ 2263 h 3562"/>
                <a:gd name="T58" fmla="*/ 149 w 4045"/>
                <a:gd name="T59" fmla="*/ 2077 h 3562"/>
                <a:gd name="T60" fmla="*/ 74 w 4045"/>
                <a:gd name="T61" fmla="*/ 1855 h 3562"/>
                <a:gd name="T62" fmla="*/ 56 w 4045"/>
                <a:gd name="T63" fmla="*/ 1743 h 3562"/>
                <a:gd name="T64" fmla="*/ 0 w 4045"/>
                <a:gd name="T65" fmla="*/ 1725 h 3562"/>
                <a:gd name="T66" fmla="*/ 19 w 4045"/>
                <a:gd name="T67" fmla="*/ 1595 h 3562"/>
                <a:gd name="T68" fmla="*/ 112 w 4045"/>
                <a:gd name="T69" fmla="*/ 1576 h 3562"/>
                <a:gd name="T70" fmla="*/ 204 w 4045"/>
                <a:gd name="T71" fmla="*/ 1595 h 3562"/>
                <a:gd name="T72" fmla="*/ 279 w 4045"/>
                <a:gd name="T73" fmla="*/ 1688 h 3562"/>
                <a:gd name="T74" fmla="*/ 353 w 4045"/>
                <a:gd name="T75" fmla="*/ 1743 h 3562"/>
                <a:gd name="T76" fmla="*/ 464 w 4045"/>
                <a:gd name="T77" fmla="*/ 1781 h 3562"/>
                <a:gd name="T78" fmla="*/ 723 w 4045"/>
                <a:gd name="T79" fmla="*/ 1781 h 3562"/>
                <a:gd name="T80" fmla="*/ 834 w 4045"/>
                <a:gd name="T81" fmla="*/ 1669 h 3562"/>
                <a:gd name="T82" fmla="*/ 871 w 4045"/>
                <a:gd name="T83" fmla="*/ 1354 h 3562"/>
                <a:gd name="T84" fmla="*/ 871 w 4045"/>
                <a:gd name="T85" fmla="*/ 667 h 3562"/>
                <a:gd name="T86" fmla="*/ 1094 w 4045"/>
                <a:gd name="T87" fmla="*/ 797 h 3562"/>
                <a:gd name="T88" fmla="*/ 1094 w 4045"/>
                <a:gd name="T89" fmla="*/ 1113 h 3562"/>
                <a:gd name="T90" fmla="*/ 1391 w 4045"/>
                <a:gd name="T91" fmla="*/ 1298 h 3562"/>
                <a:gd name="T92" fmla="*/ 1576 w 4045"/>
                <a:gd name="T93" fmla="*/ 1020 h 3562"/>
                <a:gd name="T94" fmla="*/ 1724 w 4045"/>
                <a:gd name="T95" fmla="*/ 872 h 3562"/>
                <a:gd name="T96" fmla="*/ 1892 w 4045"/>
                <a:gd name="T97" fmla="*/ 964 h 3562"/>
                <a:gd name="T98" fmla="*/ 2263 w 4045"/>
                <a:gd name="T99" fmla="*/ 946 h 3562"/>
                <a:gd name="T100" fmla="*/ 2392 w 4045"/>
                <a:gd name="T101" fmla="*/ 742 h 3562"/>
                <a:gd name="T102" fmla="*/ 2504 w 4045"/>
                <a:gd name="T103" fmla="*/ 612 h 3562"/>
                <a:gd name="T104" fmla="*/ 2819 w 4045"/>
                <a:gd name="T105" fmla="*/ 296 h 3562"/>
                <a:gd name="T106" fmla="*/ 3042 w 4045"/>
                <a:gd name="T107" fmla="*/ 130 h 3562"/>
                <a:gd name="T108" fmla="*/ 3190 w 4045"/>
                <a:gd name="T109" fmla="*/ 0 h 3562"/>
                <a:gd name="T110" fmla="*/ 3450 w 4045"/>
                <a:gd name="T111" fmla="*/ 55 h 3562"/>
                <a:gd name="T112" fmla="*/ 3747 w 4045"/>
                <a:gd name="T113" fmla="*/ 148 h 3562"/>
                <a:gd name="T114" fmla="*/ 3784 w 4045"/>
                <a:gd name="T115" fmla="*/ 278 h 3562"/>
                <a:gd name="T116" fmla="*/ 3858 w 4045"/>
                <a:gd name="T117" fmla="*/ 537 h 3562"/>
                <a:gd name="T118" fmla="*/ 3858 w 4045"/>
                <a:gd name="T119" fmla="*/ 742 h 3562"/>
                <a:gd name="T120" fmla="*/ 3784 w 4045"/>
                <a:gd name="T121" fmla="*/ 909 h 3562"/>
                <a:gd name="T122" fmla="*/ 3821 w 4045"/>
                <a:gd name="T123" fmla="*/ 1001 h 3562"/>
                <a:gd name="T124" fmla="*/ 3950 w 4045"/>
                <a:gd name="T125" fmla="*/ 1131 h 3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45" h="3562">
                  <a:moveTo>
                    <a:pt x="3950" y="1131"/>
                  </a:moveTo>
                  <a:lnTo>
                    <a:pt x="3950" y="1131"/>
                  </a:lnTo>
                  <a:cubicBezTo>
                    <a:pt x="3950" y="1131"/>
                    <a:pt x="4044" y="1243"/>
                    <a:pt x="4006" y="1335"/>
                  </a:cubicBezTo>
                  <a:cubicBezTo>
                    <a:pt x="3969" y="1410"/>
                    <a:pt x="3876" y="1706"/>
                    <a:pt x="3784" y="1799"/>
                  </a:cubicBezTo>
                  <a:cubicBezTo>
                    <a:pt x="3673" y="1892"/>
                    <a:pt x="3673" y="1892"/>
                    <a:pt x="3673" y="1892"/>
                  </a:cubicBezTo>
                  <a:cubicBezTo>
                    <a:pt x="3673" y="1892"/>
                    <a:pt x="3524" y="2133"/>
                    <a:pt x="3394" y="2282"/>
                  </a:cubicBezTo>
                  <a:cubicBezTo>
                    <a:pt x="3246" y="2430"/>
                    <a:pt x="3079" y="2541"/>
                    <a:pt x="2967" y="2615"/>
                  </a:cubicBezTo>
                  <a:cubicBezTo>
                    <a:pt x="2875" y="2708"/>
                    <a:pt x="2949" y="2708"/>
                    <a:pt x="2837" y="2819"/>
                  </a:cubicBezTo>
                  <a:cubicBezTo>
                    <a:pt x="2726" y="2930"/>
                    <a:pt x="2615" y="3042"/>
                    <a:pt x="2504" y="3116"/>
                  </a:cubicBezTo>
                  <a:cubicBezTo>
                    <a:pt x="2411" y="3190"/>
                    <a:pt x="2392" y="3209"/>
                    <a:pt x="2300" y="3209"/>
                  </a:cubicBezTo>
                  <a:cubicBezTo>
                    <a:pt x="2225" y="3190"/>
                    <a:pt x="2040" y="3265"/>
                    <a:pt x="2003" y="3265"/>
                  </a:cubicBezTo>
                  <a:cubicBezTo>
                    <a:pt x="1966" y="3283"/>
                    <a:pt x="1929" y="3209"/>
                    <a:pt x="1892" y="3246"/>
                  </a:cubicBezTo>
                  <a:cubicBezTo>
                    <a:pt x="1836" y="3283"/>
                    <a:pt x="1854" y="3357"/>
                    <a:pt x="1743" y="3320"/>
                  </a:cubicBezTo>
                  <a:cubicBezTo>
                    <a:pt x="1632" y="3265"/>
                    <a:pt x="1595" y="3265"/>
                    <a:pt x="1521" y="3283"/>
                  </a:cubicBezTo>
                  <a:cubicBezTo>
                    <a:pt x="1447" y="3301"/>
                    <a:pt x="1409" y="3301"/>
                    <a:pt x="1335" y="3301"/>
                  </a:cubicBezTo>
                  <a:cubicBezTo>
                    <a:pt x="1261" y="3283"/>
                    <a:pt x="1168" y="3320"/>
                    <a:pt x="1150" y="3339"/>
                  </a:cubicBezTo>
                  <a:cubicBezTo>
                    <a:pt x="1131" y="3357"/>
                    <a:pt x="1112" y="3431"/>
                    <a:pt x="1057" y="3431"/>
                  </a:cubicBezTo>
                  <a:cubicBezTo>
                    <a:pt x="1001" y="3431"/>
                    <a:pt x="1020" y="3413"/>
                    <a:pt x="982" y="3450"/>
                  </a:cubicBezTo>
                  <a:cubicBezTo>
                    <a:pt x="946" y="3506"/>
                    <a:pt x="964" y="3561"/>
                    <a:pt x="890" y="3543"/>
                  </a:cubicBezTo>
                  <a:cubicBezTo>
                    <a:pt x="834" y="3524"/>
                    <a:pt x="779" y="3506"/>
                    <a:pt x="723" y="3487"/>
                  </a:cubicBezTo>
                  <a:cubicBezTo>
                    <a:pt x="667" y="3469"/>
                    <a:pt x="649" y="3469"/>
                    <a:pt x="630" y="3431"/>
                  </a:cubicBezTo>
                  <a:cubicBezTo>
                    <a:pt x="593" y="3376"/>
                    <a:pt x="630" y="3357"/>
                    <a:pt x="575" y="3339"/>
                  </a:cubicBezTo>
                  <a:cubicBezTo>
                    <a:pt x="520" y="3320"/>
                    <a:pt x="427" y="3301"/>
                    <a:pt x="427" y="3265"/>
                  </a:cubicBezTo>
                  <a:cubicBezTo>
                    <a:pt x="446" y="3227"/>
                    <a:pt x="483" y="3190"/>
                    <a:pt x="464" y="3135"/>
                  </a:cubicBezTo>
                  <a:cubicBezTo>
                    <a:pt x="427" y="3098"/>
                    <a:pt x="353" y="3060"/>
                    <a:pt x="334" y="3005"/>
                  </a:cubicBezTo>
                  <a:cubicBezTo>
                    <a:pt x="334" y="2949"/>
                    <a:pt x="260" y="2912"/>
                    <a:pt x="334" y="2838"/>
                  </a:cubicBezTo>
                  <a:cubicBezTo>
                    <a:pt x="409" y="2782"/>
                    <a:pt x="427" y="2671"/>
                    <a:pt x="427" y="2634"/>
                  </a:cubicBezTo>
                  <a:cubicBezTo>
                    <a:pt x="409" y="2578"/>
                    <a:pt x="427" y="2541"/>
                    <a:pt x="353" y="2467"/>
                  </a:cubicBezTo>
                  <a:cubicBezTo>
                    <a:pt x="297" y="2393"/>
                    <a:pt x="204" y="2300"/>
                    <a:pt x="186" y="2263"/>
                  </a:cubicBezTo>
                  <a:cubicBezTo>
                    <a:pt x="167" y="2226"/>
                    <a:pt x="186" y="2114"/>
                    <a:pt x="149" y="2077"/>
                  </a:cubicBezTo>
                  <a:cubicBezTo>
                    <a:pt x="130" y="2040"/>
                    <a:pt x="112" y="1892"/>
                    <a:pt x="74" y="1855"/>
                  </a:cubicBezTo>
                  <a:cubicBezTo>
                    <a:pt x="38" y="1817"/>
                    <a:pt x="38" y="1781"/>
                    <a:pt x="56" y="1743"/>
                  </a:cubicBezTo>
                  <a:cubicBezTo>
                    <a:pt x="56" y="1725"/>
                    <a:pt x="0" y="1725"/>
                    <a:pt x="0" y="1725"/>
                  </a:cubicBezTo>
                  <a:cubicBezTo>
                    <a:pt x="0" y="1725"/>
                    <a:pt x="0" y="1614"/>
                    <a:pt x="19" y="1595"/>
                  </a:cubicBezTo>
                  <a:cubicBezTo>
                    <a:pt x="38" y="1576"/>
                    <a:pt x="19" y="1558"/>
                    <a:pt x="112" y="1576"/>
                  </a:cubicBezTo>
                  <a:cubicBezTo>
                    <a:pt x="112" y="1576"/>
                    <a:pt x="186" y="1576"/>
                    <a:pt x="204" y="1595"/>
                  </a:cubicBezTo>
                  <a:cubicBezTo>
                    <a:pt x="223" y="1595"/>
                    <a:pt x="260" y="1651"/>
                    <a:pt x="279" y="1688"/>
                  </a:cubicBezTo>
                  <a:cubicBezTo>
                    <a:pt x="279" y="1706"/>
                    <a:pt x="315" y="1725"/>
                    <a:pt x="353" y="1743"/>
                  </a:cubicBezTo>
                  <a:cubicBezTo>
                    <a:pt x="409" y="1762"/>
                    <a:pt x="464" y="1781"/>
                    <a:pt x="464" y="1781"/>
                  </a:cubicBezTo>
                  <a:cubicBezTo>
                    <a:pt x="723" y="1781"/>
                    <a:pt x="723" y="1781"/>
                    <a:pt x="723" y="1781"/>
                  </a:cubicBezTo>
                  <a:cubicBezTo>
                    <a:pt x="723" y="1781"/>
                    <a:pt x="816" y="1781"/>
                    <a:pt x="834" y="1669"/>
                  </a:cubicBezTo>
                  <a:cubicBezTo>
                    <a:pt x="834" y="1558"/>
                    <a:pt x="871" y="1465"/>
                    <a:pt x="871" y="1354"/>
                  </a:cubicBezTo>
                  <a:cubicBezTo>
                    <a:pt x="871" y="1261"/>
                    <a:pt x="871" y="667"/>
                    <a:pt x="871" y="667"/>
                  </a:cubicBezTo>
                  <a:cubicBezTo>
                    <a:pt x="871" y="667"/>
                    <a:pt x="1076" y="723"/>
                    <a:pt x="1094" y="797"/>
                  </a:cubicBezTo>
                  <a:cubicBezTo>
                    <a:pt x="1112" y="872"/>
                    <a:pt x="1094" y="1001"/>
                    <a:pt x="1094" y="1113"/>
                  </a:cubicBezTo>
                  <a:cubicBezTo>
                    <a:pt x="1094" y="1224"/>
                    <a:pt x="1131" y="1428"/>
                    <a:pt x="1391" y="1298"/>
                  </a:cubicBezTo>
                  <a:cubicBezTo>
                    <a:pt x="1391" y="1298"/>
                    <a:pt x="1521" y="1075"/>
                    <a:pt x="1576" y="1020"/>
                  </a:cubicBezTo>
                  <a:cubicBezTo>
                    <a:pt x="1632" y="946"/>
                    <a:pt x="1669" y="853"/>
                    <a:pt x="1724" y="872"/>
                  </a:cubicBezTo>
                  <a:cubicBezTo>
                    <a:pt x="1780" y="890"/>
                    <a:pt x="1799" y="946"/>
                    <a:pt x="1892" y="964"/>
                  </a:cubicBezTo>
                  <a:cubicBezTo>
                    <a:pt x="1966" y="1001"/>
                    <a:pt x="2207" y="1020"/>
                    <a:pt x="2263" y="946"/>
                  </a:cubicBezTo>
                  <a:cubicBezTo>
                    <a:pt x="2337" y="872"/>
                    <a:pt x="2355" y="816"/>
                    <a:pt x="2392" y="742"/>
                  </a:cubicBezTo>
                  <a:cubicBezTo>
                    <a:pt x="2411" y="667"/>
                    <a:pt x="2485" y="630"/>
                    <a:pt x="2504" y="612"/>
                  </a:cubicBezTo>
                  <a:cubicBezTo>
                    <a:pt x="2541" y="593"/>
                    <a:pt x="2726" y="389"/>
                    <a:pt x="2819" y="296"/>
                  </a:cubicBezTo>
                  <a:cubicBezTo>
                    <a:pt x="2931" y="204"/>
                    <a:pt x="2967" y="166"/>
                    <a:pt x="3042" y="130"/>
                  </a:cubicBezTo>
                  <a:cubicBezTo>
                    <a:pt x="3097" y="92"/>
                    <a:pt x="3172" y="0"/>
                    <a:pt x="3190" y="0"/>
                  </a:cubicBezTo>
                  <a:cubicBezTo>
                    <a:pt x="3208" y="0"/>
                    <a:pt x="3338" y="18"/>
                    <a:pt x="3450" y="55"/>
                  </a:cubicBezTo>
                  <a:cubicBezTo>
                    <a:pt x="3543" y="111"/>
                    <a:pt x="3747" y="148"/>
                    <a:pt x="3747" y="148"/>
                  </a:cubicBezTo>
                  <a:cubicBezTo>
                    <a:pt x="3747" y="148"/>
                    <a:pt x="3765" y="222"/>
                    <a:pt x="3784" y="278"/>
                  </a:cubicBezTo>
                  <a:cubicBezTo>
                    <a:pt x="3784" y="333"/>
                    <a:pt x="3858" y="426"/>
                    <a:pt x="3858" y="537"/>
                  </a:cubicBezTo>
                  <a:cubicBezTo>
                    <a:pt x="3839" y="630"/>
                    <a:pt x="3895" y="649"/>
                    <a:pt x="3858" y="742"/>
                  </a:cubicBezTo>
                  <a:cubicBezTo>
                    <a:pt x="3821" y="816"/>
                    <a:pt x="3784" y="872"/>
                    <a:pt x="3784" y="909"/>
                  </a:cubicBezTo>
                  <a:cubicBezTo>
                    <a:pt x="3784" y="927"/>
                    <a:pt x="3802" y="983"/>
                    <a:pt x="3821" y="1001"/>
                  </a:cubicBezTo>
                  <a:cubicBezTo>
                    <a:pt x="3839" y="1039"/>
                    <a:pt x="3950" y="1131"/>
                    <a:pt x="3950" y="1131"/>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1" name="Freeform 30"/>
            <p:cNvSpPr>
              <a:spLocks noChangeArrowheads="1"/>
            </p:cNvSpPr>
            <p:nvPr/>
          </p:nvSpPr>
          <p:spPr bwMode="auto">
            <a:xfrm>
              <a:off x="4562475" y="5768975"/>
              <a:ext cx="835025" cy="901700"/>
            </a:xfrm>
            <a:custGeom>
              <a:avLst/>
              <a:gdLst>
                <a:gd name="T0" fmla="*/ 0 w 2320"/>
                <a:gd name="T1" fmla="*/ 1799 h 2505"/>
                <a:gd name="T2" fmla="*/ 0 w 2320"/>
                <a:gd name="T3" fmla="*/ 1799 h 2505"/>
                <a:gd name="T4" fmla="*/ 19 w 2320"/>
                <a:gd name="T5" fmla="*/ 1076 h 2505"/>
                <a:gd name="T6" fmla="*/ 93 w 2320"/>
                <a:gd name="T7" fmla="*/ 1039 h 2505"/>
                <a:gd name="T8" fmla="*/ 241 w 2320"/>
                <a:gd name="T9" fmla="*/ 1057 h 2505"/>
                <a:gd name="T10" fmla="*/ 316 w 2320"/>
                <a:gd name="T11" fmla="*/ 761 h 2505"/>
                <a:gd name="T12" fmla="*/ 297 w 2320"/>
                <a:gd name="T13" fmla="*/ 371 h 2505"/>
                <a:gd name="T14" fmla="*/ 353 w 2320"/>
                <a:gd name="T15" fmla="*/ 185 h 2505"/>
                <a:gd name="T16" fmla="*/ 576 w 2320"/>
                <a:gd name="T17" fmla="*/ 130 h 2505"/>
                <a:gd name="T18" fmla="*/ 798 w 2320"/>
                <a:gd name="T19" fmla="*/ 93 h 2505"/>
                <a:gd name="T20" fmla="*/ 891 w 2320"/>
                <a:gd name="T21" fmla="*/ 111 h 2505"/>
                <a:gd name="T22" fmla="*/ 965 w 2320"/>
                <a:gd name="T23" fmla="*/ 167 h 2505"/>
                <a:gd name="T24" fmla="*/ 1076 w 2320"/>
                <a:gd name="T25" fmla="*/ 167 h 2505"/>
                <a:gd name="T26" fmla="*/ 1224 w 2320"/>
                <a:gd name="T27" fmla="*/ 74 h 2505"/>
                <a:gd name="T28" fmla="*/ 1354 w 2320"/>
                <a:gd name="T29" fmla="*/ 37 h 2505"/>
                <a:gd name="T30" fmla="*/ 1392 w 2320"/>
                <a:gd name="T31" fmla="*/ 0 h 2505"/>
                <a:gd name="T32" fmla="*/ 1503 w 2320"/>
                <a:gd name="T33" fmla="*/ 93 h 2505"/>
                <a:gd name="T34" fmla="*/ 1633 w 2320"/>
                <a:gd name="T35" fmla="*/ 408 h 2505"/>
                <a:gd name="T36" fmla="*/ 1855 w 2320"/>
                <a:gd name="T37" fmla="*/ 612 h 2505"/>
                <a:gd name="T38" fmla="*/ 2004 w 2320"/>
                <a:gd name="T39" fmla="*/ 853 h 2505"/>
                <a:gd name="T40" fmla="*/ 2301 w 2320"/>
                <a:gd name="T41" fmla="*/ 1094 h 2505"/>
                <a:gd name="T42" fmla="*/ 2319 w 2320"/>
                <a:gd name="T43" fmla="*/ 1132 h 2505"/>
                <a:gd name="T44" fmla="*/ 2189 w 2320"/>
                <a:gd name="T45" fmla="*/ 1243 h 2505"/>
                <a:gd name="T46" fmla="*/ 2041 w 2320"/>
                <a:gd name="T47" fmla="*/ 1354 h 2505"/>
                <a:gd name="T48" fmla="*/ 1744 w 2320"/>
                <a:gd name="T49" fmla="*/ 1651 h 2505"/>
                <a:gd name="T50" fmla="*/ 1633 w 2320"/>
                <a:gd name="T51" fmla="*/ 1744 h 2505"/>
                <a:gd name="T52" fmla="*/ 1540 w 2320"/>
                <a:gd name="T53" fmla="*/ 1836 h 2505"/>
                <a:gd name="T54" fmla="*/ 1392 w 2320"/>
                <a:gd name="T55" fmla="*/ 2078 h 2505"/>
                <a:gd name="T56" fmla="*/ 1262 w 2320"/>
                <a:gd name="T57" fmla="*/ 2133 h 2505"/>
                <a:gd name="T58" fmla="*/ 1002 w 2320"/>
                <a:gd name="T59" fmla="*/ 2096 h 2505"/>
                <a:gd name="T60" fmla="*/ 891 w 2320"/>
                <a:gd name="T61" fmla="*/ 2041 h 2505"/>
                <a:gd name="T62" fmla="*/ 798 w 2320"/>
                <a:gd name="T63" fmla="*/ 2022 h 2505"/>
                <a:gd name="T64" fmla="*/ 576 w 2320"/>
                <a:gd name="T65" fmla="*/ 2319 h 2505"/>
                <a:gd name="T66" fmla="*/ 520 w 2320"/>
                <a:gd name="T67" fmla="*/ 2430 h 2505"/>
                <a:gd name="T68" fmla="*/ 279 w 2320"/>
                <a:gd name="T69" fmla="*/ 2449 h 2505"/>
                <a:gd name="T70" fmla="*/ 223 w 2320"/>
                <a:gd name="T71" fmla="*/ 2226 h 2505"/>
                <a:gd name="T72" fmla="*/ 223 w 2320"/>
                <a:gd name="T73" fmla="*/ 1929 h 2505"/>
                <a:gd name="T74" fmla="*/ 0 w 2320"/>
                <a:gd name="T75" fmla="*/ 1799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0" h="2505">
                  <a:moveTo>
                    <a:pt x="0" y="1799"/>
                  </a:moveTo>
                  <a:lnTo>
                    <a:pt x="0" y="1799"/>
                  </a:lnTo>
                  <a:cubicBezTo>
                    <a:pt x="19" y="1076"/>
                    <a:pt x="19" y="1076"/>
                    <a:pt x="19" y="1076"/>
                  </a:cubicBezTo>
                  <a:cubicBezTo>
                    <a:pt x="19" y="1076"/>
                    <a:pt x="19" y="1039"/>
                    <a:pt x="93" y="1039"/>
                  </a:cubicBezTo>
                  <a:cubicBezTo>
                    <a:pt x="149" y="1020"/>
                    <a:pt x="205" y="1076"/>
                    <a:pt x="241" y="1057"/>
                  </a:cubicBezTo>
                  <a:cubicBezTo>
                    <a:pt x="297" y="1039"/>
                    <a:pt x="316" y="816"/>
                    <a:pt x="316" y="761"/>
                  </a:cubicBezTo>
                  <a:cubicBezTo>
                    <a:pt x="316" y="686"/>
                    <a:pt x="297" y="408"/>
                    <a:pt x="297" y="371"/>
                  </a:cubicBezTo>
                  <a:cubicBezTo>
                    <a:pt x="297" y="334"/>
                    <a:pt x="316" y="204"/>
                    <a:pt x="353" y="185"/>
                  </a:cubicBezTo>
                  <a:cubicBezTo>
                    <a:pt x="408" y="167"/>
                    <a:pt x="538" y="149"/>
                    <a:pt x="576" y="130"/>
                  </a:cubicBezTo>
                  <a:cubicBezTo>
                    <a:pt x="631" y="130"/>
                    <a:pt x="779" y="111"/>
                    <a:pt x="798" y="93"/>
                  </a:cubicBezTo>
                  <a:cubicBezTo>
                    <a:pt x="817" y="93"/>
                    <a:pt x="872" y="93"/>
                    <a:pt x="891" y="111"/>
                  </a:cubicBezTo>
                  <a:cubicBezTo>
                    <a:pt x="891" y="111"/>
                    <a:pt x="947" y="167"/>
                    <a:pt x="965" y="167"/>
                  </a:cubicBezTo>
                  <a:cubicBezTo>
                    <a:pt x="1002" y="185"/>
                    <a:pt x="1039" y="204"/>
                    <a:pt x="1076" y="167"/>
                  </a:cubicBezTo>
                  <a:cubicBezTo>
                    <a:pt x="1113" y="111"/>
                    <a:pt x="1150" y="74"/>
                    <a:pt x="1224" y="74"/>
                  </a:cubicBezTo>
                  <a:cubicBezTo>
                    <a:pt x="1318" y="55"/>
                    <a:pt x="1354" y="55"/>
                    <a:pt x="1354" y="37"/>
                  </a:cubicBezTo>
                  <a:cubicBezTo>
                    <a:pt x="1373" y="19"/>
                    <a:pt x="1392" y="0"/>
                    <a:pt x="1392" y="0"/>
                  </a:cubicBezTo>
                  <a:cubicBezTo>
                    <a:pt x="1392" y="0"/>
                    <a:pt x="1466" y="37"/>
                    <a:pt x="1503" y="93"/>
                  </a:cubicBezTo>
                  <a:cubicBezTo>
                    <a:pt x="1521" y="149"/>
                    <a:pt x="1559" y="334"/>
                    <a:pt x="1633" y="408"/>
                  </a:cubicBezTo>
                  <a:cubicBezTo>
                    <a:pt x="1707" y="482"/>
                    <a:pt x="1744" y="501"/>
                    <a:pt x="1855" y="612"/>
                  </a:cubicBezTo>
                  <a:cubicBezTo>
                    <a:pt x="1948" y="723"/>
                    <a:pt x="1911" y="742"/>
                    <a:pt x="2004" y="853"/>
                  </a:cubicBezTo>
                  <a:cubicBezTo>
                    <a:pt x="2096" y="965"/>
                    <a:pt x="2263" y="1057"/>
                    <a:pt x="2301" y="1094"/>
                  </a:cubicBezTo>
                  <a:cubicBezTo>
                    <a:pt x="2319" y="1113"/>
                    <a:pt x="2319" y="1132"/>
                    <a:pt x="2319" y="1132"/>
                  </a:cubicBezTo>
                  <a:cubicBezTo>
                    <a:pt x="2319" y="1132"/>
                    <a:pt x="2208" y="1243"/>
                    <a:pt x="2189" y="1243"/>
                  </a:cubicBezTo>
                  <a:cubicBezTo>
                    <a:pt x="2171" y="1262"/>
                    <a:pt x="2078" y="1317"/>
                    <a:pt x="2041" y="1354"/>
                  </a:cubicBezTo>
                  <a:cubicBezTo>
                    <a:pt x="2004" y="1391"/>
                    <a:pt x="1763" y="1595"/>
                    <a:pt x="1744" y="1651"/>
                  </a:cubicBezTo>
                  <a:cubicBezTo>
                    <a:pt x="1725" y="1688"/>
                    <a:pt x="1633" y="1744"/>
                    <a:pt x="1633" y="1744"/>
                  </a:cubicBezTo>
                  <a:cubicBezTo>
                    <a:pt x="1633" y="1744"/>
                    <a:pt x="1559" y="1781"/>
                    <a:pt x="1540" y="1836"/>
                  </a:cubicBezTo>
                  <a:cubicBezTo>
                    <a:pt x="1521" y="1874"/>
                    <a:pt x="1466" y="2022"/>
                    <a:pt x="1392" y="2078"/>
                  </a:cubicBezTo>
                  <a:cubicBezTo>
                    <a:pt x="1392" y="2078"/>
                    <a:pt x="1336" y="2133"/>
                    <a:pt x="1262" y="2133"/>
                  </a:cubicBezTo>
                  <a:cubicBezTo>
                    <a:pt x="1188" y="2133"/>
                    <a:pt x="1021" y="2115"/>
                    <a:pt x="1002" y="2096"/>
                  </a:cubicBezTo>
                  <a:cubicBezTo>
                    <a:pt x="965" y="2096"/>
                    <a:pt x="891" y="2041"/>
                    <a:pt x="891" y="2041"/>
                  </a:cubicBezTo>
                  <a:cubicBezTo>
                    <a:pt x="872" y="2022"/>
                    <a:pt x="835" y="1966"/>
                    <a:pt x="798" y="2022"/>
                  </a:cubicBezTo>
                  <a:cubicBezTo>
                    <a:pt x="742" y="2096"/>
                    <a:pt x="612" y="2301"/>
                    <a:pt x="576" y="2319"/>
                  </a:cubicBezTo>
                  <a:cubicBezTo>
                    <a:pt x="557" y="2356"/>
                    <a:pt x="520" y="2430"/>
                    <a:pt x="520" y="2430"/>
                  </a:cubicBezTo>
                  <a:cubicBezTo>
                    <a:pt x="520" y="2430"/>
                    <a:pt x="390" y="2504"/>
                    <a:pt x="279" y="2449"/>
                  </a:cubicBezTo>
                  <a:cubicBezTo>
                    <a:pt x="279" y="2449"/>
                    <a:pt x="223" y="2393"/>
                    <a:pt x="223" y="2226"/>
                  </a:cubicBezTo>
                  <a:cubicBezTo>
                    <a:pt x="223" y="2078"/>
                    <a:pt x="241" y="1966"/>
                    <a:pt x="223" y="1929"/>
                  </a:cubicBezTo>
                  <a:cubicBezTo>
                    <a:pt x="205" y="1892"/>
                    <a:pt x="56" y="1799"/>
                    <a:pt x="0" y="179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2" name="Freeform 31"/>
            <p:cNvSpPr>
              <a:spLocks noChangeArrowheads="1"/>
            </p:cNvSpPr>
            <p:nvPr/>
          </p:nvSpPr>
          <p:spPr bwMode="auto">
            <a:xfrm>
              <a:off x="5470525" y="5127625"/>
              <a:ext cx="982663" cy="1449388"/>
            </a:xfrm>
            <a:custGeom>
              <a:avLst/>
              <a:gdLst>
                <a:gd name="T0" fmla="*/ 538 w 2728"/>
                <a:gd name="T1" fmla="*/ 4026 h 4027"/>
                <a:gd name="T2" fmla="*/ 538 w 2728"/>
                <a:gd name="T3" fmla="*/ 4026 h 4027"/>
                <a:gd name="T4" fmla="*/ 408 w 2728"/>
                <a:gd name="T5" fmla="*/ 3914 h 4027"/>
                <a:gd name="T6" fmla="*/ 390 w 2728"/>
                <a:gd name="T7" fmla="*/ 3822 h 4027"/>
                <a:gd name="T8" fmla="*/ 464 w 2728"/>
                <a:gd name="T9" fmla="*/ 3617 h 4027"/>
                <a:gd name="T10" fmla="*/ 445 w 2728"/>
                <a:gd name="T11" fmla="*/ 3506 h 4027"/>
                <a:gd name="T12" fmla="*/ 464 w 2728"/>
                <a:gd name="T13" fmla="*/ 3395 h 4027"/>
                <a:gd name="T14" fmla="*/ 390 w 2728"/>
                <a:gd name="T15" fmla="*/ 3246 h 4027"/>
                <a:gd name="T16" fmla="*/ 353 w 2728"/>
                <a:gd name="T17" fmla="*/ 3061 h 4027"/>
                <a:gd name="T18" fmla="*/ 556 w 2728"/>
                <a:gd name="T19" fmla="*/ 2746 h 4027"/>
                <a:gd name="T20" fmla="*/ 650 w 2728"/>
                <a:gd name="T21" fmla="*/ 2560 h 4027"/>
                <a:gd name="T22" fmla="*/ 779 w 2728"/>
                <a:gd name="T23" fmla="*/ 2245 h 4027"/>
                <a:gd name="T24" fmla="*/ 798 w 2728"/>
                <a:gd name="T25" fmla="*/ 1855 h 4027"/>
                <a:gd name="T26" fmla="*/ 705 w 2728"/>
                <a:gd name="T27" fmla="*/ 1577 h 4027"/>
                <a:gd name="T28" fmla="*/ 427 w 2728"/>
                <a:gd name="T29" fmla="*/ 1447 h 4027"/>
                <a:gd name="T30" fmla="*/ 149 w 2728"/>
                <a:gd name="T31" fmla="*/ 1354 h 4027"/>
                <a:gd name="T32" fmla="*/ 56 w 2728"/>
                <a:gd name="T33" fmla="*/ 1224 h 4027"/>
                <a:gd name="T34" fmla="*/ 390 w 2728"/>
                <a:gd name="T35" fmla="*/ 1020 h 4027"/>
                <a:gd name="T36" fmla="*/ 724 w 2728"/>
                <a:gd name="T37" fmla="*/ 909 h 4027"/>
                <a:gd name="T38" fmla="*/ 983 w 2728"/>
                <a:gd name="T39" fmla="*/ 909 h 4027"/>
                <a:gd name="T40" fmla="*/ 1169 w 2728"/>
                <a:gd name="T41" fmla="*/ 1132 h 4027"/>
                <a:gd name="T42" fmla="*/ 1169 w 2728"/>
                <a:gd name="T43" fmla="*/ 1188 h 4027"/>
                <a:gd name="T44" fmla="*/ 1150 w 2728"/>
                <a:gd name="T45" fmla="*/ 1373 h 4027"/>
                <a:gd name="T46" fmla="*/ 1262 w 2728"/>
                <a:gd name="T47" fmla="*/ 1595 h 4027"/>
                <a:gd name="T48" fmla="*/ 1466 w 2728"/>
                <a:gd name="T49" fmla="*/ 1391 h 4027"/>
                <a:gd name="T50" fmla="*/ 1410 w 2728"/>
                <a:gd name="T51" fmla="*/ 983 h 4027"/>
                <a:gd name="T52" fmla="*/ 1317 w 2728"/>
                <a:gd name="T53" fmla="*/ 149 h 4027"/>
                <a:gd name="T54" fmla="*/ 1595 w 2728"/>
                <a:gd name="T55" fmla="*/ 297 h 4027"/>
                <a:gd name="T56" fmla="*/ 2022 w 2728"/>
                <a:gd name="T57" fmla="*/ 241 h 4027"/>
                <a:gd name="T58" fmla="*/ 2449 w 2728"/>
                <a:gd name="T59" fmla="*/ 149 h 4027"/>
                <a:gd name="T60" fmla="*/ 2616 w 2728"/>
                <a:gd name="T61" fmla="*/ 37 h 4027"/>
                <a:gd name="T62" fmla="*/ 2708 w 2728"/>
                <a:gd name="T63" fmla="*/ 56 h 4027"/>
                <a:gd name="T64" fmla="*/ 2671 w 2728"/>
                <a:gd name="T65" fmla="*/ 464 h 4027"/>
                <a:gd name="T66" fmla="*/ 2690 w 2728"/>
                <a:gd name="T67" fmla="*/ 687 h 4027"/>
                <a:gd name="T68" fmla="*/ 2634 w 2728"/>
                <a:gd name="T69" fmla="*/ 872 h 4027"/>
                <a:gd name="T70" fmla="*/ 2634 w 2728"/>
                <a:gd name="T71" fmla="*/ 1002 h 4027"/>
                <a:gd name="T72" fmla="*/ 2671 w 2728"/>
                <a:gd name="T73" fmla="*/ 1150 h 4027"/>
                <a:gd name="T74" fmla="*/ 2708 w 2728"/>
                <a:gd name="T75" fmla="*/ 1188 h 4027"/>
                <a:gd name="T76" fmla="*/ 2560 w 2728"/>
                <a:gd name="T77" fmla="*/ 1373 h 4027"/>
                <a:gd name="T78" fmla="*/ 2282 w 2728"/>
                <a:gd name="T79" fmla="*/ 1595 h 4027"/>
                <a:gd name="T80" fmla="*/ 2004 w 2728"/>
                <a:gd name="T81" fmla="*/ 1707 h 4027"/>
                <a:gd name="T82" fmla="*/ 1911 w 2728"/>
                <a:gd name="T83" fmla="*/ 1707 h 4027"/>
                <a:gd name="T84" fmla="*/ 1799 w 2728"/>
                <a:gd name="T85" fmla="*/ 1855 h 4027"/>
                <a:gd name="T86" fmla="*/ 1688 w 2728"/>
                <a:gd name="T87" fmla="*/ 1966 h 4027"/>
                <a:gd name="T88" fmla="*/ 1614 w 2728"/>
                <a:gd name="T89" fmla="*/ 2078 h 4027"/>
                <a:gd name="T90" fmla="*/ 1466 w 2728"/>
                <a:gd name="T91" fmla="*/ 2096 h 4027"/>
                <a:gd name="T92" fmla="*/ 1466 w 2728"/>
                <a:gd name="T93" fmla="*/ 2171 h 4027"/>
                <a:gd name="T94" fmla="*/ 1317 w 2728"/>
                <a:gd name="T95" fmla="*/ 2337 h 4027"/>
                <a:gd name="T96" fmla="*/ 1150 w 2728"/>
                <a:gd name="T97" fmla="*/ 2486 h 4027"/>
                <a:gd name="T98" fmla="*/ 1262 w 2728"/>
                <a:gd name="T99" fmla="*/ 2783 h 4027"/>
                <a:gd name="T100" fmla="*/ 1243 w 2728"/>
                <a:gd name="T101" fmla="*/ 3414 h 4027"/>
                <a:gd name="T102" fmla="*/ 1021 w 2728"/>
                <a:gd name="T103" fmla="*/ 3747 h 4027"/>
                <a:gd name="T104" fmla="*/ 612 w 2728"/>
                <a:gd name="T105" fmla="*/ 3896 h 4027"/>
                <a:gd name="T106" fmla="*/ 538 w 2728"/>
                <a:gd name="T107" fmla="*/ 4026 h 4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28" h="4027">
                  <a:moveTo>
                    <a:pt x="538" y="4026"/>
                  </a:moveTo>
                  <a:lnTo>
                    <a:pt x="538" y="4026"/>
                  </a:lnTo>
                  <a:cubicBezTo>
                    <a:pt x="538" y="4026"/>
                    <a:pt x="427" y="3952"/>
                    <a:pt x="408" y="3914"/>
                  </a:cubicBezTo>
                  <a:cubicBezTo>
                    <a:pt x="390" y="3859"/>
                    <a:pt x="390" y="3859"/>
                    <a:pt x="390" y="3822"/>
                  </a:cubicBezTo>
                  <a:cubicBezTo>
                    <a:pt x="408" y="3766"/>
                    <a:pt x="464" y="3636"/>
                    <a:pt x="464" y="3617"/>
                  </a:cubicBezTo>
                  <a:cubicBezTo>
                    <a:pt x="464" y="3599"/>
                    <a:pt x="445" y="3543"/>
                    <a:pt x="445" y="3506"/>
                  </a:cubicBezTo>
                  <a:cubicBezTo>
                    <a:pt x="445" y="3469"/>
                    <a:pt x="464" y="3414"/>
                    <a:pt x="464" y="3395"/>
                  </a:cubicBezTo>
                  <a:cubicBezTo>
                    <a:pt x="445" y="3376"/>
                    <a:pt x="408" y="3284"/>
                    <a:pt x="390" y="3246"/>
                  </a:cubicBezTo>
                  <a:cubicBezTo>
                    <a:pt x="371" y="3209"/>
                    <a:pt x="353" y="3061"/>
                    <a:pt x="353" y="3061"/>
                  </a:cubicBezTo>
                  <a:cubicBezTo>
                    <a:pt x="353" y="3061"/>
                    <a:pt x="520" y="2820"/>
                    <a:pt x="556" y="2746"/>
                  </a:cubicBezTo>
                  <a:cubicBezTo>
                    <a:pt x="594" y="2672"/>
                    <a:pt x="594" y="2634"/>
                    <a:pt x="650" y="2560"/>
                  </a:cubicBezTo>
                  <a:cubicBezTo>
                    <a:pt x="724" y="2486"/>
                    <a:pt x="835" y="2412"/>
                    <a:pt x="779" y="2245"/>
                  </a:cubicBezTo>
                  <a:cubicBezTo>
                    <a:pt x="742" y="2096"/>
                    <a:pt x="798" y="1948"/>
                    <a:pt x="798" y="1855"/>
                  </a:cubicBezTo>
                  <a:cubicBezTo>
                    <a:pt x="779" y="1781"/>
                    <a:pt x="761" y="1614"/>
                    <a:pt x="705" y="1577"/>
                  </a:cubicBezTo>
                  <a:cubicBezTo>
                    <a:pt x="631" y="1521"/>
                    <a:pt x="464" y="1465"/>
                    <a:pt x="427" y="1447"/>
                  </a:cubicBezTo>
                  <a:cubicBezTo>
                    <a:pt x="371" y="1429"/>
                    <a:pt x="167" y="1373"/>
                    <a:pt x="149" y="1354"/>
                  </a:cubicBezTo>
                  <a:cubicBezTo>
                    <a:pt x="130" y="1336"/>
                    <a:pt x="0" y="1299"/>
                    <a:pt x="56" y="1224"/>
                  </a:cubicBezTo>
                  <a:cubicBezTo>
                    <a:pt x="130" y="1150"/>
                    <a:pt x="297" y="1058"/>
                    <a:pt x="390" y="1020"/>
                  </a:cubicBezTo>
                  <a:cubicBezTo>
                    <a:pt x="482" y="983"/>
                    <a:pt x="668" y="891"/>
                    <a:pt x="724" y="909"/>
                  </a:cubicBezTo>
                  <a:cubicBezTo>
                    <a:pt x="798" y="909"/>
                    <a:pt x="909" y="891"/>
                    <a:pt x="983" y="909"/>
                  </a:cubicBezTo>
                  <a:cubicBezTo>
                    <a:pt x="1057" y="928"/>
                    <a:pt x="1169" y="1076"/>
                    <a:pt x="1169" y="1132"/>
                  </a:cubicBezTo>
                  <a:cubicBezTo>
                    <a:pt x="1169" y="1188"/>
                    <a:pt x="1169" y="1188"/>
                    <a:pt x="1169" y="1188"/>
                  </a:cubicBezTo>
                  <a:cubicBezTo>
                    <a:pt x="1169" y="1188"/>
                    <a:pt x="1150" y="1317"/>
                    <a:pt x="1150" y="1373"/>
                  </a:cubicBezTo>
                  <a:cubicBezTo>
                    <a:pt x="1132" y="1429"/>
                    <a:pt x="1169" y="1614"/>
                    <a:pt x="1262" y="1595"/>
                  </a:cubicBezTo>
                  <a:cubicBezTo>
                    <a:pt x="1354" y="1595"/>
                    <a:pt x="1410" y="1484"/>
                    <a:pt x="1466" y="1391"/>
                  </a:cubicBezTo>
                  <a:cubicBezTo>
                    <a:pt x="1521" y="1299"/>
                    <a:pt x="1466" y="1039"/>
                    <a:pt x="1410" y="983"/>
                  </a:cubicBezTo>
                  <a:cubicBezTo>
                    <a:pt x="1354" y="928"/>
                    <a:pt x="1132" y="408"/>
                    <a:pt x="1317" y="149"/>
                  </a:cubicBezTo>
                  <a:cubicBezTo>
                    <a:pt x="1317" y="149"/>
                    <a:pt x="1521" y="278"/>
                    <a:pt x="1595" y="297"/>
                  </a:cubicBezTo>
                  <a:cubicBezTo>
                    <a:pt x="1669" y="297"/>
                    <a:pt x="1874" y="297"/>
                    <a:pt x="2022" y="241"/>
                  </a:cubicBezTo>
                  <a:cubicBezTo>
                    <a:pt x="2170" y="186"/>
                    <a:pt x="2356" y="149"/>
                    <a:pt x="2449" y="149"/>
                  </a:cubicBezTo>
                  <a:cubicBezTo>
                    <a:pt x="2541" y="130"/>
                    <a:pt x="2597" y="56"/>
                    <a:pt x="2616" y="37"/>
                  </a:cubicBezTo>
                  <a:cubicBezTo>
                    <a:pt x="2634" y="19"/>
                    <a:pt x="2690" y="0"/>
                    <a:pt x="2708" y="56"/>
                  </a:cubicBezTo>
                  <a:cubicBezTo>
                    <a:pt x="2727" y="111"/>
                    <a:pt x="2671" y="390"/>
                    <a:pt x="2671" y="464"/>
                  </a:cubicBezTo>
                  <a:cubicBezTo>
                    <a:pt x="2671" y="538"/>
                    <a:pt x="2690" y="631"/>
                    <a:pt x="2690" y="687"/>
                  </a:cubicBezTo>
                  <a:cubicBezTo>
                    <a:pt x="2690" y="742"/>
                    <a:pt x="2653" y="779"/>
                    <a:pt x="2634" y="872"/>
                  </a:cubicBezTo>
                  <a:cubicBezTo>
                    <a:pt x="2616" y="946"/>
                    <a:pt x="2616" y="928"/>
                    <a:pt x="2634" y="1002"/>
                  </a:cubicBezTo>
                  <a:cubicBezTo>
                    <a:pt x="2634" y="1076"/>
                    <a:pt x="2653" y="1150"/>
                    <a:pt x="2671" y="1150"/>
                  </a:cubicBezTo>
                  <a:cubicBezTo>
                    <a:pt x="2690" y="1169"/>
                    <a:pt x="2708" y="1188"/>
                    <a:pt x="2708" y="1188"/>
                  </a:cubicBezTo>
                  <a:cubicBezTo>
                    <a:pt x="2708" y="1188"/>
                    <a:pt x="2597" y="1317"/>
                    <a:pt x="2560" y="1373"/>
                  </a:cubicBezTo>
                  <a:cubicBezTo>
                    <a:pt x="2523" y="1429"/>
                    <a:pt x="2375" y="1540"/>
                    <a:pt x="2282" y="1595"/>
                  </a:cubicBezTo>
                  <a:cubicBezTo>
                    <a:pt x="2170" y="1651"/>
                    <a:pt x="2040" y="1688"/>
                    <a:pt x="2004" y="1707"/>
                  </a:cubicBezTo>
                  <a:cubicBezTo>
                    <a:pt x="1966" y="1707"/>
                    <a:pt x="1911" y="1707"/>
                    <a:pt x="1911" y="1707"/>
                  </a:cubicBezTo>
                  <a:cubicBezTo>
                    <a:pt x="1911" y="1707"/>
                    <a:pt x="1837" y="1781"/>
                    <a:pt x="1799" y="1855"/>
                  </a:cubicBezTo>
                  <a:cubicBezTo>
                    <a:pt x="1763" y="1911"/>
                    <a:pt x="1688" y="1966"/>
                    <a:pt x="1688" y="1966"/>
                  </a:cubicBezTo>
                  <a:cubicBezTo>
                    <a:pt x="1688" y="1966"/>
                    <a:pt x="1633" y="2078"/>
                    <a:pt x="1614" y="2078"/>
                  </a:cubicBezTo>
                  <a:lnTo>
                    <a:pt x="1466" y="2096"/>
                  </a:lnTo>
                  <a:cubicBezTo>
                    <a:pt x="1466" y="2171"/>
                    <a:pt x="1466" y="2171"/>
                    <a:pt x="1466" y="2171"/>
                  </a:cubicBezTo>
                  <a:cubicBezTo>
                    <a:pt x="1466" y="2171"/>
                    <a:pt x="1336" y="2319"/>
                    <a:pt x="1317" y="2337"/>
                  </a:cubicBezTo>
                  <a:cubicBezTo>
                    <a:pt x="1298" y="2375"/>
                    <a:pt x="1150" y="2486"/>
                    <a:pt x="1150" y="2486"/>
                  </a:cubicBezTo>
                  <a:cubicBezTo>
                    <a:pt x="1150" y="2486"/>
                    <a:pt x="1243" y="2672"/>
                    <a:pt x="1262" y="2783"/>
                  </a:cubicBezTo>
                  <a:cubicBezTo>
                    <a:pt x="1280" y="2894"/>
                    <a:pt x="1243" y="3414"/>
                    <a:pt x="1243" y="3414"/>
                  </a:cubicBezTo>
                  <a:cubicBezTo>
                    <a:pt x="1243" y="3414"/>
                    <a:pt x="1224" y="3673"/>
                    <a:pt x="1021" y="3747"/>
                  </a:cubicBezTo>
                  <a:cubicBezTo>
                    <a:pt x="798" y="3822"/>
                    <a:pt x="650" y="3859"/>
                    <a:pt x="612" y="3896"/>
                  </a:cubicBezTo>
                  <a:cubicBezTo>
                    <a:pt x="575" y="3952"/>
                    <a:pt x="520" y="3970"/>
                    <a:pt x="538" y="402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3" name="Freeform 32"/>
            <p:cNvSpPr>
              <a:spLocks noChangeArrowheads="1"/>
            </p:cNvSpPr>
            <p:nvPr/>
          </p:nvSpPr>
          <p:spPr bwMode="auto">
            <a:xfrm>
              <a:off x="5089525" y="5568950"/>
              <a:ext cx="668338" cy="661988"/>
            </a:xfrm>
            <a:custGeom>
              <a:avLst/>
              <a:gdLst>
                <a:gd name="T0" fmla="*/ 0 w 1856"/>
                <a:gd name="T1" fmla="*/ 594 h 1838"/>
                <a:gd name="T2" fmla="*/ 0 w 1856"/>
                <a:gd name="T3" fmla="*/ 594 h 1838"/>
                <a:gd name="T4" fmla="*/ 55 w 1856"/>
                <a:gd name="T5" fmla="*/ 706 h 1838"/>
                <a:gd name="T6" fmla="*/ 111 w 1856"/>
                <a:gd name="T7" fmla="*/ 909 h 1838"/>
                <a:gd name="T8" fmla="*/ 278 w 1856"/>
                <a:gd name="T9" fmla="*/ 1077 h 1838"/>
                <a:gd name="T10" fmla="*/ 445 w 1856"/>
                <a:gd name="T11" fmla="*/ 1243 h 1838"/>
                <a:gd name="T12" fmla="*/ 575 w 1856"/>
                <a:gd name="T13" fmla="*/ 1429 h 1838"/>
                <a:gd name="T14" fmla="*/ 816 w 1856"/>
                <a:gd name="T15" fmla="*/ 1633 h 1838"/>
                <a:gd name="T16" fmla="*/ 853 w 1856"/>
                <a:gd name="T17" fmla="*/ 1689 h 1838"/>
                <a:gd name="T18" fmla="*/ 1039 w 1856"/>
                <a:gd name="T19" fmla="*/ 1725 h 1838"/>
                <a:gd name="T20" fmla="*/ 1410 w 1856"/>
                <a:gd name="T21" fmla="*/ 1837 h 1838"/>
                <a:gd name="T22" fmla="*/ 1558 w 1856"/>
                <a:gd name="T23" fmla="*/ 1633 h 1838"/>
                <a:gd name="T24" fmla="*/ 1651 w 1856"/>
                <a:gd name="T25" fmla="*/ 1448 h 1838"/>
                <a:gd name="T26" fmla="*/ 1743 w 1856"/>
                <a:gd name="T27" fmla="*/ 1299 h 1838"/>
                <a:gd name="T28" fmla="*/ 1836 w 1856"/>
                <a:gd name="T29" fmla="*/ 1188 h 1838"/>
                <a:gd name="T30" fmla="*/ 1836 w 1856"/>
                <a:gd name="T31" fmla="*/ 1021 h 1838"/>
                <a:gd name="T32" fmla="*/ 1836 w 1856"/>
                <a:gd name="T33" fmla="*/ 761 h 1838"/>
                <a:gd name="T34" fmla="*/ 1818 w 1856"/>
                <a:gd name="T35" fmla="*/ 464 h 1838"/>
                <a:gd name="T36" fmla="*/ 1725 w 1856"/>
                <a:gd name="T37" fmla="*/ 316 h 1838"/>
                <a:gd name="T38" fmla="*/ 1317 w 1856"/>
                <a:gd name="T39" fmla="*/ 167 h 1838"/>
                <a:gd name="T40" fmla="*/ 1131 w 1856"/>
                <a:gd name="T41" fmla="*/ 93 h 1838"/>
                <a:gd name="T42" fmla="*/ 1094 w 1856"/>
                <a:gd name="T43" fmla="*/ 19 h 1838"/>
                <a:gd name="T44" fmla="*/ 1039 w 1856"/>
                <a:gd name="T45" fmla="*/ 19 h 1838"/>
                <a:gd name="T46" fmla="*/ 835 w 1856"/>
                <a:gd name="T47" fmla="*/ 75 h 1838"/>
                <a:gd name="T48" fmla="*/ 779 w 1856"/>
                <a:gd name="T49" fmla="*/ 223 h 1838"/>
                <a:gd name="T50" fmla="*/ 742 w 1856"/>
                <a:gd name="T51" fmla="*/ 390 h 1838"/>
                <a:gd name="T52" fmla="*/ 334 w 1856"/>
                <a:gd name="T53" fmla="*/ 612 h 1838"/>
                <a:gd name="T54" fmla="*/ 0 w 1856"/>
                <a:gd name="T55" fmla="*/ 594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56" h="1838">
                  <a:moveTo>
                    <a:pt x="0" y="594"/>
                  </a:moveTo>
                  <a:lnTo>
                    <a:pt x="0" y="594"/>
                  </a:lnTo>
                  <a:cubicBezTo>
                    <a:pt x="0" y="594"/>
                    <a:pt x="37" y="668"/>
                    <a:pt x="55" y="706"/>
                  </a:cubicBezTo>
                  <a:cubicBezTo>
                    <a:pt x="55" y="761"/>
                    <a:pt x="93" y="872"/>
                    <a:pt x="111" y="909"/>
                  </a:cubicBezTo>
                  <a:cubicBezTo>
                    <a:pt x="129" y="965"/>
                    <a:pt x="259" y="1039"/>
                    <a:pt x="278" y="1077"/>
                  </a:cubicBezTo>
                  <a:cubicBezTo>
                    <a:pt x="297" y="1095"/>
                    <a:pt x="426" y="1225"/>
                    <a:pt x="445" y="1243"/>
                  </a:cubicBezTo>
                  <a:cubicBezTo>
                    <a:pt x="445" y="1280"/>
                    <a:pt x="500" y="1373"/>
                    <a:pt x="575" y="1429"/>
                  </a:cubicBezTo>
                  <a:cubicBezTo>
                    <a:pt x="630" y="1484"/>
                    <a:pt x="816" y="1614"/>
                    <a:pt x="816" y="1633"/>
                  </a:cubicBezTo>
                  <a:cubicBezTo>
                    <a:pt x="835" y="1651"/>
                    <a:pt x="853" y="1689"/>
                    <a:pt x="853" y="1689"/>
                  </a:cubicBezTo>
                  <a:cubicBezTo>
                    <a:pt x="853" y="1689"/>
                    <a:pt x="1020" y="1707"/>
                    <a:pt x="1039" y="1725"/>
                  </a:cubicBezTo>
                  <a:cubicBezTo>
                    <a:pt x="1076" y="1744"/>
                    <a:pt x="1410" y="1837"/>
                    <a:pt x="1410" y="1837"/>
                  </a:cubicBezTo>
                  <a:cubicBezTo>
                    <a:pt x="1558" y="1633"/>
                    <a:pt x="1558" y="1633"/>
                    <a:pt x="1558" y="1633"/>
                  </a:cubicBezTo>
                  <a:cubicBezTo>
                    <a:pt x="1558" y="1633"/>
                    <a:pt x="1632" y="1484"/>
                    <a:pt x="1651" y="1448"/>
                  </a:cubicBezTo>
                  <a:cubicBezTo>
                    <a:pt x="1651" y="1410"/>
                    <a:pt x="1725" y="1318"/>
                    <a:pt x="1743" y="1299"/>
                  </a:cubicBezTo>
                  <a:cubicBezTo>
                    <a:pt x="1762" y="1280"/>
                    <a:pt x="1836" y="1225"/>
                    <a:pt x="1836" y="1188"/>
                  </a:cubicBezTo>
                  <a:cubicBezTo>
                    <a:pt x="1836" y="1151"/>
                    <a:pt x="1855" y="1113"/>
                    <a:pt x="1836" y="1021"/>
                  </a:cubicBezTo>
                  <a:cubicBezTo>
                    <a:pt x="1836" y="947"/>
                    <a:pt x="1836" y="817"/>
                    <a:pt x="1836" y="761"/>
                  </a:cubicBezTo>
                  <a:cubicBezTo>
                    <a:pt x="1836" y="687"/>
                    <a:pt x="1836" y="520"/>
                    <a:pt x="1818" y="464"/>
                  </a:cubicBezTo>
                  <a:cubicBezTo>
                    <a:pt x="1799" y="390"/>
                    <a:pt x="1799" y="371"/>
                    <a:pt x="1725" y="316"/>
                  </a:cubicBezTo>
                  <a:cubicBezTo>
                    <a:pt x="1632" y="279"/>
                    <a:pt x="1317" y="167"/>
                    <a:pt x="1317" y="167"/>
                  </a:cubicBezTo>
                  <a:cubicBezTo>
                    <a:pt x="1131" y="93"/>
                    <a:pt x="1131" y="93"/>
                    <a:pt x="1131" y="93"/>
                  </a:cubicBezTo>
                  <a:cubicBezTo>
                    <a:pt x="1131" y="93"/>
                    <a:pt x="1076" y="38"/>
                    <a:pt x="1094" y="19"/>
                  </a:cubicBezTo>
                  <a:cubicBezTo>
                    <a:pt x="1113" y="0"/>
                    <a:pt x="1094" y="0"/>
                    <a:pt x="1039" y="19"/>
                  </a:cubicBezTo>
                  <a:cubicBezTo>
                    <a:pt x="983" y="19"/>
                    <a:pt x="853" y="38"/>
                    <a:pt x="835" y="75"/>
                  </a:cubicBezTo>
                  <a:cubicBezTo>
                    <a:pt x="797" y="112"/>
                    <a:pt x="723" y="130"/>
                    <a:pt x="779" y="223"/>
                  </a:cubicBezTo>
                  <a:cubicBezTo>
                    <a:pt x="835" y="297"/>
                    <a:pt x="853" y="353"/>
                    <a:pt x="742" y="390"/>
                  </a:cubicBezTo>
                  <a:cubicBezTo>
                    <a:pt x="630" y="446"/>
                    <a:pt x="408" y="612"/>
                    <a:pt x="334" y="612"/>
                  </a:cubicBezTo>
                  <a:cubicBezTo>
                    <a:pt x="241" y="612"/>
                    <a:pt x="0" y="557"/>
                    <a:pt x="0" y="594"/>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4" name="Freeform 33"/>
            <p:cNvSpPr>
              <a:spLocks noChangeArrowheads="1"/>
            </p:cNvSpPr>
            <p:nvPr/>
          </p:nvSpPr>
          <p:spPr bwMode="auto">
            <a:xfrm>
              <a:off x="4781550" y="4933950"/>
              <a:ext cx="1035050" cy="855663"/>
            </a:xfrm>
            <a:custGeom>
              <a:avLst/>
              <a:gdLst>
                <a:gd name="T0" fmla="*/ 1855 w 2877"/>
                <a:gd name="T1" fmla="*/ 1206 h 2375"/>
                <a:gd name="T2" fmla="*/ 1855 w 2877"/>
                <a:gd name="T3" fmla="*/ 1206 h 2375"/>
                <a:gd name="T4" fmla="*/ 1540 w 2877"/>
                <a:gd name="T5" fmla="*/ 1002 h 2375"/>
                <a:gd name="T6" fmla="*/ 1299 w 2877"/>
                <a:gd name="T7" fmla="*/ 890 h 2375"/>
                <a:gd name="T8" fmla="*/ 1151 w 2877"/>
                <a:gd name="T9" fmla="*/ 890 h 2375"/>
                <a:gd name="T10" fmla="*/ 983 w 2877"/>
                <a:gd name="T11" fmla="*/ 854 h 2375"/>
                <a:gd name="T12" fmla="*/ 872 w 2877"/>
                <a:gd name="T13" fmla="*/ 761 h 2375"/>
                <a:gd name="T14" fmla="*/ 631 w 2877"/>
                <a:gd name="T15" fmla="*/ 631 h 2375"/>
                <a:gd name="T16" fmla="*/ 557 w 2877"/>
                <a:gd name="T17" fmla="*/ 761 h 2375"/>
                <a:gd name="T18" fmla="*/ 538 w 2877"/>
                <a:gd name="T19" fmla="*/ 984 h 2375"/>
                <a:gd name="T20" fmla="*/ 483 w 2877"/>
                <a:gd name="T21" fmla="*/ 1132 h 2375"/>
                <a:gd name="T22" fmla="*/ 223 w 2877"/>
                <a:gd name="T23" fmla="*/ 1132 h 2375"/>
                <a:gd name="T24" fmla="*/ 112 w 2877"/>
                <a:gd name="T25" fmla="*/ 1132 h 2375"/>
                <a:gd name="T26" fmla="*/ 38 w 2877"/>
                <a:gd name="T27" fmla="*/ 1225 h 2375"/>
                <a:gd name="T28" fmla="*/ 38 w 2877"/>
                <a:gd name="T29" fmla="*/ 1596 h 2375"/>
                <a:gd name="T30" fmla="*/ 38 w 2877"/>
                <a:gd name="T31" fmla="*/ 1800 h 2375"/>
                <a:gd name="T32" fmla="*/ 56 w 2877"/>
                <a:gd name="T33" fmla="*/ 1967 h 2375"/>
                <a:gd name="T34" fmla="*/ 241 w 2877"/>
                <a:gd name="T35" fmla="*/ 2208 h 2375"/>
                <a:gd name="T36" fmla="*/ 316 w 2877"/>
                <a:gd name="T37" fmla="*/ 2300 h 2375"/>
                <a:gd name="T38" fmla="*/ 427 w 2877"/>
                <a:gd name="T39" fmla="*/ 2282 h 2375"/>
                <a:gd name="T40" fmla="*/ 501 w 2877"/>
                <a:gd name="T41" fmla="*/ 2282 h 2375"/>
                <a:gd name="T42" fmla="*/ 724 w 2877"/>
                <a:gd name="T43" fmla="*/ 2282 h 2375"/>
                <a:gd name="T44" fmla="*/ 761 w 2877"/>
                <a:gd name="T45" fmla="*/ 2300 h 2375"/>
                <a:gd name="T46" fmla="*/ 854 w 2877"/>
                <a:gd name="T47" fmla="*/ 2356 h 2375"/>
                <a:gd name="T48" fmla="*/ 1058 w 2877"/>
                <a:gd name="T49" fmla="*/ 2356 h 2375"/>
                <a:gd name="T50" fmla="*/ 1188 w 2877"/>
                <a:gd name="T51" fmla="*/ 2374 h 2375"/>
                <a:gd name="T52" fmla="*/ 1354 w 2877"/>
                <a:gd name="T53" fmla="*/ 2300 h 2375"/>
                <a:gd name="T54" fmla="*/ 1614 w 2877"/>
                <a:gd name="T55" fmla="*/ 2133 h 2375"/>
                <a:gd name="T56" fmla="*/ 1651 w 2877"/>
                <a:gd name="T57" fmla="*/ 2022 h 2375"/>
                <a:gd name="T58" fmla="*/ 1633 w 2877"/>
                <a:gd name="T59" fmla="*/ 1874 h 2375"/>
                <a:gd name="T60" fmla="*/ 1763 w 2877"/>
                <a:gd name="T61" fmla="*/ 1800 h 2375"/>
                <a:gd name="T62" fmla="*/ 1967 w 2877"/>
                <a:gd name="T63" fmla="*/ 1762 h 2375"/>
                <a:gd name="T64" fmla="*/ 2152 w 2877"/>
                <a:gd name="T65" fmla="*/ 1632 h 2375"/>
                <a:gd name="T66" fmla="*/ 2523 w 2877"/>
                <a:gd name="T67" fmla="*/ 1466 h 2375"/>
                <a:gd name="T68" fmla="*/ 2653 w 2877"/>
                <a:gd name="T69" fmla="*/ 1429 h 2375"/>
                <a:gd name="T70" fmla="*/ 2709 w 2877"/>
                <a:gd name="T71" fmla="*/ 1429 h 2375"/>
                <a:gd name="T72" fmla="*/ 2727 w 2877"/>
                <a:gd name="T73" fmla="*/ 1317 h 2375"/>
                <a:gd name="T74" fmla="*/ 2764 w 2877"/>
                <a:gd name="T75" fmla="*/ 1113 h 2375"/>
                <a:gd name="T76" fmla="*/ 2857 w 2877"/>
                <a:gd name="T77" fmla="*/ 890 h 2375"/>
                <a:gd name="T78" fmla="*/ 2820 w 2877"/>
                <a:gd name="T79" fmla="*/ 557 h 2375"/>
                <a:gd name="T80" fmla="*/ 2727 w 2877"/>
                <a:gd name="T81" fmla="*/ 316 h 2375"/>
                <a:gd name="T82" fmla="*/ 2523 w 2877"/>
                <a:gd name="T83" fmla="*/ 223 h 2375"/>
                <a:gd name="T84" fmla="*/ 2338 w 2877"/>
                <a:gd name="T85" fmla="*/ 93 h 2375"/>
                <a:gd name="T86" fmla="*/ 2226 w 2877"/>
                <a:gd name="T87" fmla="*/ 56 h 2375"/>
                <a:gd name="T88" fmla="*/ 1744 w 2877"/>
                <a:gd name="T89" fmla="*/ 37 h 2375"/>
                <a:gd name="T90" fmla="*/ 1651 w 2877"/>
                <a:gd name="T91" fmla="*/ 130 h 2375"/>
                <a:gd name="T92" fmla="*/ 1596 w 2877"/>
                <a:gd name="T93" fmla="*/ 278 h 2375"/>
                <a:gd name="T94" fmla="*/ 1577 w 2877"/>
                <a:gd name="T95" fmla="*/ 575 h 2375"/>
                <a:gd name="T96" fmla="*/ 1614 w 2877"/>
                <a:gd name="T97" fmla="*/ 779 h 2375"/>
                <a:gd name="T98" fmla="*/ 1744 w 2877"/>
                <a:gd name="T99" fmla="*/ 928 h 2375"/>
                <a:gd name="T100" fmla="*/ 1985 w 2877"/>
                <a:gd name="T101" fmla="*/ 1002 h 2375"/>
                <a:gd name="T102" fmla="*/ 1855 w 2877"/>
                <a:gd name="T103" fmla="*/ 1206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77" h="2375">
                  <a:moveTo>
                    <a:pt x="1855" y="1206"/>
                  </a:moveTo>
                  <a:lnTo>
                    <a:pt x="1855" y="1206"/>
                  </a:lnTo>
                  <a:cubicBezTo>
                    <a:pt x="1855" y="1206"/>
                    <a:pt x="1651" y="1095"/>
                    <a:pt x="1540" y="1002"/>
                  </a:cubicBezTo>
                  <a:cubicBezTo>
                    <a:pt x="1429" y="909"/>
                    <a:pt x="1299" y="890"/>
                    <a:pt x="1299" y="890"/>
                  </a:cubicBezTo>
                  <a:cubicBezTo>
                    <a:pt x="1299" y="890"/>
                    <a:pt x="1169" y="890"/>
                    <a:pt x="1151" y="890"/>
                  </a:cubicBezTo>
                  <a:cubicBezTo>
                    <a:pt x="1113" y="872"/>
                    <a:pt x="983" y="854"/>
                    <a:pt x="983" y="854"/>
                  </a:cubicBezTo>
                  <a:cubicBezTo>
                    <a:pt x="983" y="854"/>
                    <a:pt x="928" y="798"/>
                    <a:pt x="872" y="761"/>
                  </a:cubicBezTo>
                  <a:cubicBezTo>
                    <a:pt x="835" y="724"/>
                    <a:pt x="650" y="649"/>
                    <a:pt x="631" y="631"/>
                  </a:cubicBezTo>
                  <a:cubicBezTo>
                    <a:pt x="594" y="631"/>
                    <a:pt x="557" y="724"/>
                    <a:pt x="557" y="761"/>
                  </a:cubicBezTo>
                  <a:cubicBezTo>
                    <a:pt x="557" y="816"/>
                    <a:pt x="538" y="928"/>
                    <a:pt x="538" y="984"/>
                  </a:cubicBezTo>
                  <a:cubicBezTo>
                    <a:pt x="538" y="1039"/>
                    <a:pt x="576" y="1132"/>
                    <a:pt x="483" y="1132"/>
                  </a:cubicBezTo>
                  <a:cubicBezTo>
                    <a:pt x="409" y="1150"/>
                    <a:pt x="241" y="1132"/>
                    <a:pt x="223" y="1132"/>
                  </a:cubicBezTo>
                  <a:cubicBezTo>
                    <a:pt x="186" y="1132"/>
                    <a:pt x="112" y="1132"/>
                    <a:pt x="112" y="1132"/>
                  </a:cubicBezTo>
                  <a:cubicBezTo>
                    <a:pt x="112" y="1132"/>
                    <a:pt x="38" y="1113"/>
                    <a:pt x="38" y="1225"/>
                  </a:cubicBezTo>
                  <a:cubicBezTo>
                    <a:pt x="38" y="1336"/>
                    <a:pt x="38" y="1558"/>
                    <a:pt x="38" y="1596"/>
                  </a:cubicBezTo>
                  <a:cubicBezTo>
                    <a:pt x="38" y="1632"/>
                    <a:pt x="38" y="1762"/>
                    <a:pt x="38" y="1800"/>
                  </a:cubicBezTo>
                  <a:cubicBezTo>
                    <a:pt x="38" y="1837"/>
                    <a:pt x="0" y="1892"/>
                    <a:pt x="56" y="1967"/>
                  </a:cubicBezTo>
                  <a:cubicBezTo>
                    <a:pt x="112" y="2059"/>
                    <a:pt x="223" y="2189"/>
                    <a:pt x="241" y="2208"/>
                  </a:cubicBezTo>
                  <a:cubicBezTo>
                    <a:pt x="279" y="2226"/>
                    <a:pt x="316" y="2300"/>
                    <a:pt x="316" y="2300"/>
                  </a:cubicBezTo>
                  <a:cubicBezTo>
                    <a:pt x="316" y="2300"/>
                    <a:pt x="390" y="2300"/>
                    <a:pt x="427" y="2282"/>
                  </a:cubicBezTo>
                  <a:cubicBezTo>
                    <a:pt x="446" y="2282"/>
                    <a:pt x="501" y="2263"/>
                    <a:pt x="501" y="2282"/>
                  </a:cubicBezTo>
                  <a:cubicBezTo>
                    <a:pt x="520" y="2282"/>
                    <a:pt x="706" y="2282"/>
                    <a:pt x="724" y="2282"/>
                  </a:cubicBezTo>
                  <a:cubicBezTo>
                    <a:pt x="742" y="2300"/>
                    <a:pt x="761" y="2300"/>
                    <a:pt x="761" y="2300"/>
                  </a:cubicBezTo>
                  <a:cubicBezTo>
                    <a:pt x="854" y="2356"/>
                    <a:pt x="854" y="2356"/>
                    <a:pt x="854" y="2356"/>
                  </a:cubicBezTo>
                  <a:cubicBezTo>
                    <a:pt x="854" y="2356"/>
                    <a:pt x="891" y="2356"/>
                    <a:pt x="1058" y="2356"/>
                  </a:cubicBezTo>
                  <a:cubicBezTo>
                    <a:pt x="1188" y="2374"/>
                    <a:pt x="1188" y="2374"/>
                    <a:pt x="1188" y="2374"/>
                  </a:cubicBezTo>
                  <a:cubicBezTo>
                    <a:pt x="1188" y="2374"/>
                    <a:pt x="1280" y="2338"/>
                    <a:pt x="1354" y="2300"/>
                  </a:cubicBezTo>
                  <a:cubicBezTo>
                    <a:pt x="1410" y="2245"/>
                    <a:pt x="1596" y="2171"/>
                    <a:pt x="1614" y="2133"/>
                  </a:cubicBezTo>
                  <a:cubicBezTo>
                    <a:pt x="1633" y="2115"/>
                    <a:pt x="1689" y="2115"/>
                    <a:pt x="1651" y="2022"/>
                  </a:cubicBezTo>
                  <a:cubicBezTo>
                    <a:pt x="1633" y="1929"/>
                    <a:pt x="1559" y="1929"/>
                    <a:pt x="1633" y="1874"/>
                  </a:cubicBezTo>
                  <a:cubicBezTo>
                    <a:pt x="1707" y="1818"/>
                    <a:pt x="1763" y="1800"/>
                    <a:pt x="1763" y="1800"/>
                  </a:cubicBezTo>
                  <a:cubicBezTo>
                    <a:pt x="1763" y="1800"/>
                    <a:pt x="1967" y="1744"/>
                    <a:pt x="1967" y="1762"/>
                  </a:cubicBezTo>
                  <a:cubicBezTo>
                    <a:pt x="1967" y="1762"/>
                    <a:pt x="2041" y="1688"/>
                    <a:pt x="2152" y="1632"/>
                  </a:cubicBezTo>
                  <a:cubicBezTo>
                    <a:pt x="2264" y="1577"/>
                    <a:pt x="2523" y="1466"/>
                    <a:pt x="2523" y="1466"/>
                  </a:cubicBezTo>
                  <a:cubicBezTo>
                    <a:pt x="2653" y="1429"/>
                    <a:pt x="2653" y="1429"/>
                    <a:pt x="2653" y="1429"/>
                  </a:cubicBezTo>
                  <a:cubicBezTo>
                    <a:pt x="2709" y="1429"/>
                    <a:pt x="2709" y="1429"/>
                    <a:pt x="2709" y="1429"/>
                  </a:cubicBezTo>
                  <a:cubicBezTo>
                    <a:pt x="2709" y="1429"/>
                    <a:pt x="2746" y="1410"/>
                    <a:pt x="2727" y="1317"/>
                  </a:cubicBezTo>
                  <a:cubicBezTo>
                    <a:pt x="2709" y="1225"/>
                    <a:pt x="2709" y="1206"/>
                    <a:pt x="2764" y="1113"/>
                  </a:cubicBezTo>
                  <a:cubicBezTo>
                    <a:pt x="2802" y="1039"/>
                    <a:pt x="2857" y="984"/>
                    <a:pt x="2857" y="890"/>
                  </a:cubicBezTo>
                  <a:cubicBezTo>
                    <a:pt x="2857" y="779"/>
                    <a:pt x="2876" y="631"/>
                    <a:pt x="2820" y="557"/>
                  </a:cubicBezTo>
                  <a:cubicBezTo>
                    <a:pt x="2783" y="483"/>
                    <a:pt x="2764" y="334"/>
                    <a:pt x="2727" y="316"/>
                  </a:cubicBezTo>
                  <a:cubicBezTo>
                    <a:pt x="2690" y="297"/>
                    <a:pt x="2579" y="278"/>
                    <a:pt x="2523" y="223"/>
                  </a:cubicBezTo>
                  <a:cubicBezTo>
                    <a:pt x="2449" y="167"/>
                    <a:pt x="2338" y="93"/>
                    <a:pt x="2338" y="93"/>
                  </a:cubicBezTo>
                  <a:cubicBezTo>
                    <a:pt x="2226" y="56"/>
                    <a:pt x="2226" y="56"/>
                    <a:pt x="2226" y="56"/>
                  </a:cubicBezTo>
                  <a:cubicBezTo>
                    <a:pt x="1744" y="37"/>
                    <a:pt x="1744" y="37"/>
                    <a:pt x="1744" y="37"/>
                  </a:cubicBezTo>
                  <a:cubicBezTo>
                    <a:pt x="1744" y="37"/>
                    <a:pt x="1670" y="0"/>
                    <a:pt x="1651" y="130"/>
                  </a:cubicBezTo>
                  <a:cubicBezTo>
                    <a:pt x="1596" y="278"/>
                    <a:pt x="1596" y="278"/>
                    <a:pt x="1596" y="278"/>
                  </a:cubicBezTo>
                  <a:cubicBezTo>
                    <a:pt x="1596" y="278"/>
                    <a:pt x="1559" y="501"/>
                    <a:pt x="1577" y="575"/>
                  </a:cubicBezTo>
                  <a:cubicBezTo>
                    <a:pt x="1596" y="631"/>
                    <a:pt x="1614" y="779"/>
                    <a:pt x="1614" y="779"/>
                  </a:cubicBezTo>
                  <a:cubicBezTo>
                    <a:pt x="1614" y="779"/>
                    <a:pt x="1633" y="909"/>
                    <a:pt x="1744" y="928"/>
                  </a:cubicBezTo>
                  <a:cubicBezTo>
                    <a:pt x="1837" y="946"/>
                    <a:pt x="1874" y="909"/>
                    <a:pt x="1985" y="1002"/>
                  </a:cubicBezTo>
                  <a:cubicBezTo>
                    <a:pt x="2078" y="1076"/>
                    <a:pt x="2022" y="1150"/>
                    <a:pt x="1855" y="120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5" name="Freeform 34"/>
            <p:cNvSpPr>
              <a:spLocks noChangeArrowheads="1"/>
            </p:cNvSpPr>
            <p:nvPr/>
          </p:nvSpPr>
          <p:spPr bwMode="auto">
            <a:xfrm>
              <a:off x="5757863" y="5027613"/>
              <a:ext cx="254000" cy="701675"/>
            </a:xfrm>
            <a:custGeom>
              <a:avLst/>
              <a:gdLst>
                <a:gd name="T0" fmla="*/ 519 w 706"/>
                <a:gd name="T1" fmla="*/ 427 h 1949"/>
                <a:gd name="T2" fmla="*/ 519 w 706"/>
                <a:gd name="T3" fmla="*/ 427 h 1949"/>
                <a:gd name="T4" fmla="*/ 371 w 706"/>
                <a:gd name="T5" fmla="*/ 167 h 1949"/>
                <a:gd name="T6" fmla="*/ 259 w 706"/>
                <a:gd name="T7" fmla="*/ 18 h 1949"/>
                <a:gd name="T8" fmla="*/ 18 w 706"/>
                <a:gd name="T9" fmla="*/ 56 h 1949"/>
                <a:gd name="T10" fmla="*/ 93 w 706"/>
                <a:gd name="T11" fmla="*/ 223 h 1949"/>
                <a:gd name="T12" fmla="*/ 148 w 706"/>
                <a:gd name="T13" fmla="*/ 427 h 1949"/>
                <a:gd name="T14" fmla="*/ 148 w 706"/>
                <a:gd name="T15" fmla="*/ 630 h 1949"/>
                <a:gd name="T16" fmla="*/ 93 w 706"/>
                <a:gd name="T17" fmla="*/ 779 h 1949"/>
                <a:gd name="T18" fmla="*/ 18 w 706"/>
                <a:gd name="T19" fmla="*/ 965 h 1949"/>
                <a:gd name="T20" fmla="*/ 0 w 706"/>
                <a:gd name="T21" fmla="*/ 1169 h 1949"/>
                <a:gd name="T22" fmla="*/ 148 w 706"/>
                <a:gd name="T23" fmla="*/ 1169 h 1949"/>
                <a:gd name="T24" fmla="*/ 297 w 706"/>
                <a:gd name="T25" fmla="*/ 1280 h 1949"/>
                <a:gd name="T26" fmla="*/ 371 w 706"/>
                <a:gd name="T27" fmla="*/ 1484 h 1949"/>
                <a:gd name="T28" fmla="*/ 371 w 706"/>
                <a:gd name="T29" fmla="*/ 1799 h 1949"/>
                <a:gd name="T30" fmla="*/ 556 w 706"/>
                <a:gd name="T31" fmla="*/ 1837 h 1949"/>
                <a:gd name="T32" fmla="*/ 686 w 706"/>
                <a:gd name="T33" fmla="*/ 1614 h 1949"/>
                <a:gd name="T34" fmla="*/ 630 w 706"/>
                <a:gd name="T35" fmla="*/ 1298 h 1949"/>
                <a:gd name="T36" fmla="*/ 464 w 706"/>
                <a:gd name="T37" fmla="*/ 909 h 1949"/>
                <a:gd name="T38" fmla="*/ 519 w 706"/>
                <a:gd name="T39" fmla="*/ 427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6" h="1949">
                  <a:moveTo>
                    <a:pt x="519" y="427"/>
                  </a:moveTo>
                  <a:lnTo>
                    <a:pt x="519" y="427"/>
                  </a:lnTo>
                  <a:cubicBezTo>
                    <a:pt x="519" y="427"/>
                    <a:pt x="426" y="259"/>
                    <a:pt x="371" y="167"/>
                  </a:cubicBezTo>
                  <a:cubicBezTo>
                    <a:pt x="334" y="93"/>
                    <a:pt x="334" y="37"/>
                    <a:pt x="259" y="18"/>
                  </a:cubicBezTo>
                  <a:cubicBezTo>
                    <a:pt x="185" y="0"/>
                    <a:pt x="37" y="0"/>
                    <a:pt x="18" y="56"/>
                  </a:cubicBezTo>
                  <a:cubicBezTo>
                    <a:pt x="18" y="56"/>
                    <a:pt x="37" y="111"/>
                    <a:pt x="93" y="223"/>
                  </a:cubicBezTo>
                  <a:cubicBezTo>
                    <a:pt x="129" y="315"/>
                    <a:pt x="148" y="389"/>
                    <a:pt x="148" y="427"/>
                  </a:cubicBezTo>
                  <a:cubicBezTo>
                    <a:pt x="148" y="464"/>
                    <a:pt x="148" y="630"/>
                    <a:pt x="148" y="630"/>
                  </a:cubicBezTo>
                  <a:cubicBezTo>
                    <a:pt x="148" y="630"/>
                    <a:pt x="129" y="724"/>
                    <a:pt x="93" y="779"/>
                  </a:cubicBezTo>
                  <a:cubicBezTo>
                    <a:pt x="55" y="835"/>
                    <a:pt x="18" y="927"/>
                    <a:pt x="18" y="965"/>
                  </a:cubicBezTo>
                  <a:cubicBezTo>
                    <a:pt x="18" y="1001"/>
                    <a:pt x="37" y="1113"/>
                    <a:pt x="0" y="1169"/>
                  </a:cubicBezTo>
                  <a:cubicBezTo>
                    <a:pt x="0" y="1169"/>
                    <a:pt x="111" y="1169"/>
                    <a:pt x="148" y="1169"/>
                  </a:cubicBezTo>
                  <a:cubicBezTo>
                    <a:pt x="185" y="1169"/>
                    <a:pt x="241" y="1224"/>
                    <a:pt x="297" y="1280"/>
                  </a:cubicBezTo>
                  <a:cubicBezTo>
                    <a:pt x="352" y="1336"/>
                    <a:pt x="371" y="1354"/>
                    <a:pt x="371" y="1484"/>
                  </a:cubicBezTo>
                  <a:cubicBezTo>
                    <a:pt x="371" y="1632"/>
                    <a:pt x="315" y="1632"/>
                    <a:pt x="371" y="1799"/>
                  </a:cubicBezTo>
                  <a:cubicBezTo>
                    <a:pt x="408" y="1948"/>
                    <a:pt x="500" y="1873"/>
                    <a:pt x="556" y="1837"/>
                  </a:cubicBezTo>
                  <a:cubicBezTo>
                    <a:pt x="594" y="1781"/>
                    <a:pt x="686" y="1669"/>
                    <a:pt x="686" y="1614"/>
                  </a:cubicBezTo>
                  <a:cubicBezTo>
                    <a:pt x="705" y="1540"/>
                    <a:pt x="668" y="1317"/>
                    <a:pt x="630" y="1298"/>
                  </a:cubicBezTo>
                  <a:cubicBezTo>
                    <a:pt x="594" y="1261"/>
                    <a:pt x="500" y="1113"/>
                    <a:pt x="464" y="909"/>
                  </a:cubicBezTo>
                  <a:cubicBezTo>
                    <a:pt x="426" y="686"/>
                    <a:pt x="445" y="501"/>
                    <a:pt x="519" y="427"/>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6" name="Freeform 35"/>
            <p:cNvSpPr>
              <a:spLocks noChangeArrowheads="1"/>
            </p:cNvSpPr>
            <p:nvPr/>
          </p:nvSpPr>
          <p:spPr bwMode="auto">
            <a:xfrm>
              <a:off x="5443538" y="4394200"/>
              <a:ext cx="160337" cy="187325"/>
            </a:xfrm>
            <a:custGeom>
              <a:avLst/>
              <a:gdLst>
                <a:gd name="T0" fmla="*/ 37 w 446"/>
                <a:gd name="T1" fmla="*/ 92 h 520"/>
                <a:gd name="T2" fmla="*/ 37 w 446"/>
                <a:gd name="T3" fmla="*/ 92 h 520"/>
                <a:gd name="T4" fmla="*/ 56 w 446"/>
                <a:gd name="T5" fmla="*/ 55 h 520"/>
                <a:gd name="T6" fmla="*/ 223 w 446"/>
                <a:gd name="T7" fmla="*/ 74 h 520"/>
                <a:gd name="T8" fmla="*/ 297 w 446"/>
                <a:gd name="T9" fmla="*/ 18 h 520"/>
                <a:gd name="T10" fmla="*/ 389 w 446"/>
                <a:gd name="T11" fmla="*/ 241 h 520"/>
                <a:gd name="T12" fmla="*/ 167 w 446"/>
                <a:gd name="T13" fmla="*/ 501 h 520"/>
                <a:gd name="T14" fmla="*/ 56 w 446"/>
                <a:gd name="T15" fmla="*/ 501 h 520"/>
                <a:gd name="T16" fmla="*/ 93 w 446"/>
                <a:gd name="T17" fmla="*/ 334 h 520"/>
                <a:gd name="T18" fmla="*/ 37 w 446"/>
                <a:gd name="T19" fmla="*/ 92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520">
                  <a:moveTo>
                    <a:pt x="37" y="92"/>
                  </a:moveTo>
                  <a:lnTo>
                    <a:pt x="37" y="92"/>
                  </a:lnTo>
                  <a:cubicBezTo>
                    <a:pt x="37" y="74"/>
                    <a:pt x="0" y="55"/>
                    <a:pt x="56" y="55"/>
                  </a:cubicBezTo>
                  <a:cubicBezTo>
                    <a:pt x="111" y="55"/>
                    <a:pt x="185" y="92"/>
                    <a:pt x="223" y="74"/>
                  </a:cubicBezTo>
                  <a:cubicBezTo>
                    <a:pt x="259" y="37"/>
                    <a:pt x="241" y="0"/>
                    <a:pt x="297" y="18"/>
                  </a:cubicBezTo>
                  <a:cubicBezTo>
                    <a:pt x="353" y="37"/>
                    <a:pt x="445" y="130"/>
                    <a:pt x="389" y="241"/>
                  </a:cubicBezTo>
                  <a:cubicBezTo>
                    <a:pt x="334" y="334"/>
                    <a:pt x="241" y="501"/>
                    <a:pt x="167" y="501"/>
                  </a:cubicBezTo>
                  <a:cubicBezTo>
                    <a:pt x="111" y="501"/>
                    <a:pt x="56" y="519"/>
                    <a:pt x="56" y="501"/>
                  </a:cubicBezTo>
                  <a:cubicBezTo>
                    <a:pt x="56" y="463"/>
                    <a:pt x="111" y="445"/>
                    <a:pt x="93" y="334"/>
                  </a:cubicBezTo>
                  <a:cubicBezTo>
                    <a:pt x="93" y="222"/>
                    <a:pt x="74" y="185"/>
                    <a:pt x="37" y="9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7" name="Freeform 36"/>
            <p:cNvSpPr>
              <a:spLocks noChangeArrowheads="1"/>
            </p:cNvSpPr>
            <p:nvPr/>
          </p:nvSpPr>
          <p:spPr bwMode="auto">
            <a:xfrm>
              <a:off x="5437188" y="4267200"/>
              <a:ext cx="174625" cy="160338"/>
            </a:xfrm>
            <a:custGeom>
              <a:avLst/>
              <a:gdLst>
                <a:gd name="T0" fmla="*/ 111 w 483"/>
                <a:gd name="T1" fmla="*/ 130 h 446"/>
                <a:gd name="T2" fmla="*/ 111 w 483"/>
                <a:gd name="T3" fmla="*/ 130 h 446"/>
                <a:gd name="T4" fmla="*/ 222 w 483"/>
                <a:gd name="T5" fmla="*/ 74 h 446"/>
                <a:gd name="T6" fmla="*/ 371 w 483"/>
                <a:gd name="T7" fmla="*/ 0 h 446"/>
                <a:gd name="T8" fmla="*/ 482 w 483"/>
                <a:gd name="T9" fmla="*/ 37 h 446"/>
                <a:gd name="T10" fmla="*/ 426 w 483"/>
                <a:gd name="T11" fmla="*/ 186 h 446"/>
                <a:gd name="T12" fmla="*/ 333 w 483"/>
                <a:gd name="T13" fmla="*/ 353 h 446"/>
                <a:gd name="T14" fmla="*/ 315 w 483"/>
                <a:gd name="T15" fmla="*/ 371 h 446"/>
                <a:gd name="T16" fmla="*/ 277 w 483"/>
                <a:gd name="T17" fmla="*/ 353 h 446"/>
                <a:gd name="T18" fmla="*/ 185 w 483"/>
                <a:gd name="T19" fmla="*/ 427 h 446"/>
                <a:gd name="T20" fmla="*/ 55 w 483"/>
                <a:gd name="T21" fmla="*/ 445 h 446"/>
                <a:gd name="T22" fmla="*/ 0 w 483"/>
                <a:gd name="T23" fmla="*/ 353 h 446"/>
                <a:gd name="T24" fmla="*/ 74 w 483"/>
                <a:gd name="T25" fmla="*/ 204 h 446"/>
                <a:gd name="T26" fmla="*/ 111 w 483"/>
                <a:gd name="T27" fmla="*/ 130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3" h="446">
                  <a:moveTo>
                    <a:pt x="111" y="130"/>
                  </a:moveTo>
                  <a:lnTo>
                    <a:pt x="111" y="130"/>
                  </a:lnTo>
                  <a:cubicBezTo>
                    <a:pt x="111" y="130"/>
                    <a:pt x="185" y="112"/>
                    <a:pt x="222" y="74"/>
                  </a:cubicBezTo>
                  <a:cubicBezTo>
                    <a:pt x="259" y="37"/>
                    <a:pt x="371" y="0"/>
                    <a:pt x="371" y="0"/>
                  </a:cubicBezTo>
                  <a:cubicBezTo>
                    <a:pt x="371" y="0"/>
                    <a:pt x="482" y="0"/>
                    <a:pt x="482" y="37"/>
                  </a:cubicBezTo>
                  <a:cubicBezTo>
                    <a:pt x="482" y="74"/>
                    <a:pt x="463" y="130"/>
                    <a:pt x="426" y="186"/>
                  </a:cubicBezTo>
                  <a:cubicBezTo>
                    <a:pt x="371" y="242"/>
                    <a:pt x="333" y="334"/>
                    <a:pt x="333" y="353"/>
                  </a:cubicBezTo>
                  <a:lnTo>
                    <a:pt x="315" y="371"/>
                  </a:lnTo>
                  <a:lnTo>
                    <a:pt x="277" y="353"/>
                  </a:lnTo>
                  <a:cubicBezTo>
                    <a:pt x="259" y="371"/>
                    <a:pt x="259" y="427"/>
                    <a:pt x="185" y="427"/>
                  </a:cubicBezTo>
                  <a:cubicBezTo>
                    <a:pt x="129" y="427"/>
                    <a:pt x="36" y="353"/>
                    <a:pt x="55" y="445"/>
                  </a:cubicBezTo>
                  <a:cubicBezTo>
                    <a:pt x="55" y="445"/>
                    <a:pt x="0" y="408"/>
                    <a:pt x="0" y="353"/>
                  </a:cubicBezTo>
                  <a:cubicBezTo>
                    <a:pt x="0" y="278"/>
                    <a:pt x="55" y="223"/>
                    <a:pt x="74" y="204"/>
                  </a:cubicBezTo>
                  <a:cubicBezTo>
                    <a:pt x="92" y="167"/>
                    <a:pt x="111" y="167"/>
                    <a:pt x="111" y="130"/>
                  </a:cubicBezTo>
                </a:path>
              </a:pathLst>
            </a:custGeom>
            <a:grpFill/>
            <a:ln w="6350" cap="flat">
              <a:solidFill>
                <a:schemeClr val="bg1"/>
              </a:solidFill>
              <a:round/>
              <a:headEnd/>
              <a:tailEnd/>
            </a:ln>
            <a:effectLst/>
            <a:extLst>
              <a:ext uri="{AF507438-7753-43e0-B8FC-AC1667EBCBE1}"/>
            </a:extLst>
          </p:spPr>
          <p:txBody>
            <a:bodyPr wrap="none" anchor="ctr"/>
            <a:lstStyle/>
            <a:p>
              <a:pPr defTabSz="1828272">
                <a:defRPr/>
              </a:pPr>
              <a:endParaRPr lang="en-US"/>
            </a:p>
          </p:txBody>
        </p:sp>
        <p:sp>
          <p:nvSpPr>
            <p:cNvPr id="98" name="Freeform 37"/>
            <p:cNvSpPr>
              <a:spLocks noChangeArrowheads="1"/>
            </p:cNvSpPr>
            <p:nvPr/>
          </p:nvSpPr>
          <p:spPr bwMode="auto">
            <a:xfrm>
              <a:off x="5449888" y="4260850"/>
              <a:ext cx="962025" cy="982663"/>
            </a:xfrm>
            <a:custGeom>
              <a:avLst/>
              <a:gdLst>
                <a:gd name="T0" fmla="*/ 2449 w 2673"/>
                <a:gd name="T1" fmla="*/ 1279 h 2728"/>
                <a:gd name="T2" fmla="*/ 2449 w 2673"/>
                <a:gd name="T3" fmla="*/ 1279 h 2728"/>
                <a:gd name="T4" fmla="*/ 2467 w 2673"/>
                <a:gd name="T5" fmla="*/ 1780 h 2728"/>
                <a:gd name="T6" fmla="*/ 2672 w 2673"/>
                <a:gd name="T7" fmla="*/ 2448 h 2728"/>
                <a:gd name="T8" fmla="*/ 2579 w 2673"/>
                <a:gd name="T9" fmla="*/ 2522 h 2728"/>
                <a:gd name="T10" fmla="*/ 2319 w 2673"/>
                <a:gd name="T11" fmla="*/ 2578 h 2728"/>
                <a:gd name="T12" fmla="*/ 2078 w 2673"/>
                <a:gd name="T13" fmla="*/ 2652 h 2728"/>
                <a:gd name="T14" fmla="*/ 1819 w 2673"/>
                <a:gd name="T15" fmla="*/ 2708 h 2728"/>
                <a:gd name="T16" fmla="*/ 1540 w 2673"/>
                <a:gd name="T17" fmla="*/ 2652 h 2728"/>
                <a:gd name="T18" fmla="*/ 1373 w 2673"/>
                <a:gd name="T19" fmla="*/ 2560 h 2728"/>
                <a:gd name="T20" fmla="*/ 1225 w 2673"/>
                <a:gd name="T21" fmla="*/ 2281 h 2728"/>
                <a:gd name="T22" fmla="*/ 1113 w 2673"/>
                <a:gd name="T23" fmla="*/ 2151 h 2728"/>
                <a:gd name="T24" fmla="*/ 872 w 2673"/>
                <a:gd name="T25" fmla="*/ 2189 h 2728"/>
                <a:gd name="T26" fmla="*/ 706 w 2673"/>
                <a:gd name="T27" fmla="*/ 2133 h 2728"/>
                <a:gd name="T28" fmla="*/ 538 w 2673"/>
                <a:gd name="T29" fmla="*/ 2003 h 2728"/>
                <a:gd name="T30" fmla="*/ 483 w 2673"/>
                <a:gd name="T31" fmla="*/ 1966 h 2728"/>
                <a:gd name="T32" fmla="*/ 371 w 2673"/>
                <a:gd name="T33" fmla="*/ 1929 h 2728"/>
                <a:gd name="T34" fmla="*/ 335 w 2673"/>
                <a:gd name="T35" fmla="*/ 1650 h 2728"/>
                <a:gd name="T36" fmla="*/ 205 w 2673"/>
                <a:gd name="T37" fmla="*/ 1391 h 2728"/>
                <a:gd name="T38" fmla="*/ 75 w 2673"/>
                <a:gd name="T39" fmla="*/ 1094 h 2728"/>
                <a:gd name="T40" fmla="*/ 0 w 2673"/>
                <a:gd name="T41" fmla="*/ 927 h 2728"/>
                <a:gd name="T42" fmla="*/ 38 w 2673"/>
                <a:gd name="T43" fmla="*/ 872 h 2728"/>
                <a:gd name="T44" fmla="*/ 149 w 2673"/>
                <a:gd name="T45" fmla="*/ 872 h 2728"/>
                <a:gd name="T46" fmla="*/ 316 w 2673"/>
                <a:gd name="T47" fmla="*/ 686 h 2728"/>
                <a:gd name="T48" fmla="*/ 390 w 2673"/>
                <a:gd name="T49" fmla="*/ 575 h 2728"/>
                <a:gd name="T50" fmla="*/ 279 w 2673"/>
                <a:gd name="T51" fmla="*/ 389 h 2728"/>
                <a:gd name="T52" fmla="*/ 335 w 2673"/>
                <a:gd name="T53" fmla="*/ 260 h 2728"/>
                <a:gd name="T54" fmla="*/ 427 w 2673"/>
                <a:gd name="T55" fmla="*/ 130 h 2728"/>
                <a:gd name="T56" fmla="*/ 446 w 2673"/>
                <a:gd name="T57" fmla="*/ 55 h 2728"/>
                <a:gd name="T58" fmla="*/ 538 w 2673"/>
                <a:gd name="T59" fmla="*/ 18 h 2728"/>
                <a:gd name="T60" fmla="*/ 1169 w 2673"/>
                <a:gd name="T61" fmla="*/ 0 h 2728"/>
                <a:gd name="T62" fmla="*/ 1651 w 2673"/>
                <a:gd name="T63" fmla="*/ 241 h 2728"/>
                <a:gd name="T64" fmla="*/ 2134 w 2673"/>
                <a:gd name="T65" fmla="*/ 537 h 2728"/>
                <a:gd name="T66" fmla="*/ 2152 w 2673"/>
                <a:gd name="T67" fmla="*/ 649 h 2728"/>
                <a:gd name="T68" fmla="*/ 2486 w 2673"/>
                <a:gd name="T69" fmla="*/ 872 h 2728"/>
                <a:gd name="T70" fmla="*/ 2449 w 2673"/>
                <a:gd name="T71" fmla="*/ 1279 h 2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3" h="2728">
                  <a:moveTo>
                    <a:pt x="2449" y="1279"/>
                  </a:moveTo>
                  <a:lnTo>
                    <a:pt x="2449" y="1279"/>
                  </a:lnTo>
                  <a:cubicBezTo>
                    <a:pt x="2486" y="1354"/>
                    <a:pt x="2486" y="1539"/>
                    <a:pt x="2467" y="1780"/>
                  </a:cubicBezTo>
                  <a:cubicBezTo>
                    <a:pt x="2449" y="2021"/>
                    <a:pt x="2579" y="2263"/>
                    <a:pt x="2672" y="2448"/>
                  </a:cubicBezTo>
                  <a:cubicBezTo>
                    <a:pt x="2672" y="2448"/>
                    <a:pt x="2597" y="2522"/>
                    <a:pt x="2579" y="2522"/>
                  </a:cubicBezTo>
                  <a:cubicBezTo>
                    <a:pt x="2561" y="2541"/>
                    <a:pt x="2338" y="2578"/>
                    <a:pt x="2319" y="2578"/>
                  </a:cubicBezTo>
                  <a:cubicBezTo>
                    <a:pt x="2301" y="2578"/>
                    <a:pt x="2078" y="2652"/>
                    <a:pt x="2078" y="2652"/>
                  </a:cubicBezTo>
                  <a:cubicBezTo>
                    <a:pt x="2078" y="2652"/>
                    <a:pt x="1985" y="2708"/>
                    <a:pt x="1819" y="2708"/>
                  </a:cubicBezTo>
                  <a:cubicBezTo>
                    <a:pt x="1670" y="2708"/>
                    <a:pt x="1633" y="2727"/>
                    <a:pt x="1540" y="2652"/>
                  </a:cubicBezTo>
                  <a:cubicBezTo>
                    <a:pt x="1429" y="2597"/>
                    <a:pt x="1373" y="2560"/>
                    <a:pt x="1373" y="2560"/>
                  </a:cubicBezTo>
                  <a:cubicBezTo>
                    <a:pt x="1373" y="2560"/>
                    <a:pt x="1225" y="2337"/>
                    <a:pt x="1225" y="2281"/>
                  </a:cubicBezTo>
                  <a:cubicBezTo>
                    <a:pt x="1206" y="2244"/>
                    <a:pt x="1188" y="2170"/>
                    <a:pt x="1113" y="2151"/>
                  </a:cubicBezTo>
                  <a:cubicBezTo>
                    <a:pt x="1039" y="2133"/>
                    <a:pt x="872" y="2151"/>
                    <a:pt x="872" y="2189"/>
                  </a:cubicBezTo>
                  <a:cubicBezTo>
                    <a:pt x="872" y="2189"/>
                    <a:pt x="742" y="2151"/>
                    <a:pt x="706" y="2133"/>
                  </a:cubicBezTo>
                  <a:cubicBezTo>
                    <a:pt x="687" y="2115"/>
                    <a:pt x="538" y="2003"/>
                    <a:pt x="538" y="2003"/>
                  </a:cubicBezTo>
                  <a:cubicBezTo>
                    <a:pt x="483" y="1966"/>
                    <a:pt x="483" y="1966"/>
                    <a:pt x="483" y="1966"/>
                  </a:cubicBezTo>
                  <a:cubicBezTo>
                    <a:pt x="371" y="1929"/>
                    <a:pt x="371" y="1929"/>
                    <a:pt x="371" y="1929"/>
                  </a:cubicBezTo>
                  <a:cubicBezTo>
                    <a:pt x="371" y="1929"/>
                    <a:pt x="390" y="1799"/>
                    <a:pt x="335" y="1650"/>
                  </a:cubicBezTo>
                  <a:cubicBezTo>
                    <a:pt x="279" y="1502"/>
                    <a:pt x="205" y="1391"/>
                    <a:pt x="205" y="1391"/>
                  </a:cubicBezTo>
                  <a:cubicBezTo>
                    <a:pt x="75" y="1094"/>
                    <a:pt x="75" y="1094"/>
                    <a:pt x="75" y="1094"/>
                  </a:cubicBezTo>
                  <a:cubicBezTo>
                    <a:pt x="0" y="927"/>
                    <a:pt x="0" y="927"/>
                    <a:pt x="0" y="927"/>
                  </a:cubicBezTo>
                  <a:cubicBezTo>
                    <a:pt x="0" y="927"/>
                    <a:pt x="0" y="890"/>
                    <a:pt x="38" y="872"/>
                  </a:cubicBezTo>
                  <a:cubicBezTo>
                    <a:pt x="38" y="872"/>
                    <a:pt x="38" y="890"/>
                    <a:pt x="149" y="872"/>
                  </a:cubicBezTo>
                  <a:cubicBezTo>
                    <a:pt x="149" y="872"/>
                    <a:pt x="241" y="834"/>
                    <a:pt x="316" y="686"/>
                  </a:cubicBezTo>
                  <a:cubicBezTo>
                    <a:pt x="316" y="686"/>
                    <a:pt x="390" y="593"/>
                    <a:pt x="390" y="575"/>
                  </a:cubicBezTo>
                  <a:cubicBezTo>
                    <a:pt x="390" y="537"/>
                    <a:pt x="371" y="408"/>
                    <a:pt x="279" y="389"/>
                  </a:cubicBezTo>
                  <a:cubicBezTo>
                    <a:pt x="279" y="389"/>
                    <a:pt x="316" y="296"/>
                    <a:pt x="335" y="260"/>
                  </a:cubicBezTo>
                  <a:cubicBezTo>
                    <a:pt x="371" y="222"/>
                    <a:pt x="427" y="148"/>
                    <a:pt x="427" y="130"/>
                  </a:cubicBezTo>
                  <a:cubicBezTo>
                    <a:pt x="446" y="111"/>
                    <a:pt x="446" y="55"/>
                    <a:pt x="446" y="55"/>
                  </a:cubicBezTo>
                  <a:cubicBezTo>
                    <a:pt x="538" y="18"/>
                    <a:pt x="538" y="18"/>
                    <a:pt x="538" y="18"/>
                  </a:cubicBezTo>
                  <a:cubicBezTo>
                    <a:pt x="1169" y="0"/>
                    <a:pt x="1169" y="0"/>
                    <a:pt x="1169" y="0"/>
                  </a:cubicBezTo>
                  <a:cubicBezTo>
                    <a:pt x="1651" y="241"/>
                    <a:pt x="1651" y="241"/>
                    <a:pt x="1651" y="241"/>
                  </a:cubicBezTo>
                  <a:cubicBezTo>
                    <a:pt x="2134" y="537"/>
                    <a:pt x="2134" y="537"/>
                    <a:pt x="2134" y="537"/>
                  </a:cubicBezTo>
                  <a:cubicBezTo>
                    <a:pt x="2134" y="537"/>
                    <a:pt x="2152" y="631"/>
                    <a:pt x="2152" y="649"/>
                  </a:cubicBezTo>
                  <a:cubicBezTo>
                    <a:pt x="2152" y="686"/>
                    <a:pt x="2523" y="816"/>
                    <a:pt x="2486" y="872"/>
                  </a:cubicBezTo>
                  <a:cubicBezTo>
                    <a:pt x="2467" y="890"/>
                    <a:pt x="2319" y="1076"/>
                    <a:pt x="2449" y="127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9" name="Freeform 38"/>
            <p:cNvSpPr>
              <a:spLocks noChangeArrowheads="1"/>
            </p:cNvSpPr>
            <p:nvPr/>
          </p:nvSpPr>
          <p:spPr bwMode="auto">
            <a:xfrm>
              <a:off x="5464175" y="3800475"/>
              <a:ext cx="520700" cy="514350"/>
            </a:xfrm>
            <a:custGeom>
              <a:avLst/>
              <a:gdLst>
                <a:gd name="T0" fmla="*/ 371 w 1447"/>
                <a:gd name="T1" fmla="*/ 92 h 1428"/>
                <a:gd name="T2" fmla="*/ 371 w 1447"/>
                <a:gd name="T3" fmla="*/ 92 h 1428"/>
                <a:gd name="T4" fmla="*/ 445 w 1447"/>
                <a:gd name="T5" fmla="*/ 445 h 1428"/>
                <a:gd name="T6" fmla="*/ 222 w 1447"/>
                <a:gd name="T7" fmla="*/ 834 h 1428"/>
                <a:gd name="T8" fmla="*/ 111 w 1447"/>
                <a:gd name="T9" fmla="*/ 1000 h 1428"/>
                <a:gd name="T10" fmla="*/ 74 w 1447"/>
                <a:gd name="T11" fmla="*/ 1149 h 1428"/>
                <a:gd name="T12" fmla="*/ 37 w 1447"/>
                <a:gd name="T13" fmla="*/ 1427 h 1428"/>
                <a:gd name="T14" fmla="*/ 129 w 1447"/>
                <a:gd name="T15" fmla="*/ 1390 h 1428"/>
                <a:gd name="T16" fmla="*/ 259 w 1447"/>
                <a:gd name="T17" fmla="*/ 1316 h 1428"/>
                <a:gd name="T18" fmla="*/ 408 w 1447"/>
                <a:gd name="T19" fmla="*/ 1334 h 1428"/>
                <a:gd name="T20" fmla="*/ 500 w 1447"/>
                <a:gd name="T21" fmla="*/ 1297 h 1428"/>
                <a:gd name="T22" fmla="*/ 1131 w 1447"/>
                <a:gd name="T23" fmla="*/ 1279 h 1428"/>
                <a:gd name="T24" fmla="*/ 1205 w 1447"/>
                <a:gd name="T25" fmla="*/ 964 h 1428"/>
                <a:gd name="T26" fmla="*/ 1298 w 1447"/>
                <a:gd name="T27" fmla="*/ 742 h 1428"/>
                <a:gd name="T28" fmla="*/ 1410 w 1447"/>
                <a:gd name="T29" fmla="*/ 482 h 1428"/>
                <a:gd name="T30" fmla="*/ 1298 w 1447"/>
                <a:gd name="T31" fmla="*/ 111 h 1428"/>
                <a:gd name="T32" fmla="*/ 1150 w 1447"/>
                <a:gd name="T33" fmla="*/ 0 h 1428"/>
                <a:gd name="T34" fmla="*/ 927 w 1447"/>
                <a:gd name="T35" fmla="*/ 55 h 1428"/>
                <a:gd name="T36" fmla="*/ 371 w 1447"/>
                <a:gd name="T37" fmla="*/ 92 h 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7" h="1428">
                  <a:moveTo>
                    <a:pt x="371" y="92"/>
                  </a:moveTo>
                  <a:lnTo>
                    <a:pt x="371" y="92"/>
                  </a:lnTo>
                  <a:cubicBezTo>
                    <a:pt x="371" y="92"/>
                    <a:pt x="482" y="278"/>
                    <a:pt x="445" y="445"/>
                  </a:cubicBezTo>
                  <a:cubicBezTo>
                    <a:pt x="389" y="593"/>
                    <a:pt x="222" y="834"/>
                    <a:pt x="222" y="834"/>
                  </a:cubicBezTo>
                  <a:cubicBezTo>
                    <a:pt x="111" y="1000"/>
                    <a:pt x="111" y="1000"/>
                    <a:pt x="111" y="1000"/>
                  </a:cubicBezTo>
                  <a:cubicBezTo>
                    <a:pt x="111" y="1000"/>
                    <a:pt x="92" y="1130"/>
                    <a:pt x="74" y="1149"/>
                  </a:cubicBezTo>
                  <a:cubicBezTo>
                    <a:pt x="55" y="1186"/>
                    <a:pt x="0" y="1371"/>
                    <a:pt x="37" y="1427"/>
                  </a:cubicBezTo>
                  <a:cubicBezTo>
                    <a:pt x="37" y="1427"/>
                    <a:pt x="74" y="1427"/>
                    <a:pt x="129" y="1390"/>
                  </a:cubicBezTo>
                  <a:cubicBezTo>
                    <a:pt x="185" y="1353"/>
                    <a:pt x="222" y="1316"/>
                    <a:pt x="259" y="1316"/>
                  </a:cubicBezTo>
                  <a:cubicBezTo>
                    <a:pt x="297" y="1297"/>
                    <a:pt x="408" y="1297"/>
                    <a:pt x="408" y="1334"/>
                  </a:cubicBezTo>
                  <a:cubicBezTo>
                    <a:pt x="500" y="1297"/>
                    <a:pt x="500" y="1297"/>
                    <a:pt x="500" y="1297"/>
                  </a:cubicBezTo>
                  <a:cubicBezTo>
                    <a:pt x="1131" y="1279"/>
                    <a:pt x="1131" y="1279"/>
                    <a:pt x="1131" y="1279"/>
                  </a:cubicBezTo>
                  <a:cubicBezTo>
                    <a:pt x="1131" y="1279"/>
                    <a:pt x="1187" y="1019"/>
                    <a:pt x="1205" y="964"/>
                  </a:cubicBezTo>
                  <a:cubicBezTo>
                    <a:pt x="1205" y="909"/>
                    <a:pt x="1298" y="742"/>
                    <a:pt x="1298" y="742"/>
                  </a:cubicBezTo>
                  <a:cubicBezTo>
                    <a:pt x="1298" y="742"/>
                    <a:pt x="1446" y="630"/>
                    <a:pt x="1410" y="482"/>
                  </a:cubicBezTo>
                  <a:cubicBezTo>
                    <a:pt x="1391" y="315"/>
                    <a:pt x="1354" y="166"/>
                    <a:pt x="1298" y="111"/>
                  </a:cubicBezTo>
                  <a:cubicBezTo>
                    <a:pt x="1261" y="74"/>
                    <a:pt x="1150" y="0"/>
                    <a:pt x="1150" y="0"/>
                  </a:cubicBezTo>
                  <a:cubicBezTo>
                    <a:pt x="1150" y="0"/>
                    <a:pt x="1113" y="18"/>
                    <a:pt x="927" y="55"/>
                  </a:cubicBezTo>
                  <a:cubicBezTo>
                    <a:pt x="742" y="92"/>
                    <a:pt x="482" y="111"/>
                    <a:pt x="371" y="9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0" name="Freeform 39"/>
            <p:cNvSpPr>
              <a:spLocks noChangeArrowheads="1"/>
            </p:cNvSpPr>
            <p:nvPr/>
          </p:nvSpPr>
          <p:spPr bwMode="auto">
            <a:xfrm>
              <a:off x="5870575" y="3719513"/>
              <a:ext cx="728663" cy="862012"/>
            </a:xfrm>
            <a:custGeom>
              <a:avLst/>
              <a:gdLst>
                <a:gd name="T0" fmla="*/ 1855 w 2023"/>
                <a:gd name="T1" fmla="*/ 1706 h 2393"/>
                <a:gd name="T2" fmla="*/ 1855 w 2023"/>
                <a:gd name="T3" fmla="*/ 1706 h 2393"/>
                <a:gd name="T4" fmla="*/ 1763 w 2023"/>
                <a:gd name="T5" fmla="*/ 1724 h 2393"/>
                <a:gd name="T6" fmla="*/ 1614 w 2023"/>
                <a:gd name="T7" fmla="*/ 1873 h 2393"/>
                <a:gd name="T8" fmla="*/ 1577 w 2023"/>
                <a:gd name="T9" fmla="*/ 2021 h 2393"/>
                <a:gd name="T10" fmla="*/ 1503 w 2023"/>
                <a:gd name="T11" fmla="*/ 2058 h 2393"/>
                <a:gd name="T12" fmla="*/ 1466 w 2023"/>
                <a:gd name="T13" fmla="*/ 2281 h 2393"/>
                <a:gd name="T14" fmla="*/ 1354 w 2023"/>
                <a:gd name="T15" fmla="*/ 2392 h 2393"/>
                <a:gd name="T16" fmla="*/ 983 w 2023"/>
                <a:gd name="T17" fmla="*/ 2151 h 2393"/>
                <a:gd name="T18" fmla="*/ 965 w 2023"/>
                <a:gd name="T19" fmla="*/ 2039 h 2393"/>
                <a:gd name="T20" fmla="*/ 482 w 2023"/>
                <a:gd name="T21" fmla="*/ 1743 h 2393"/>
                <a:gd name="T22" fmla="*/ 0 w 2023"/>
                <a:gd name="T23" fmla="*/ 1502 h 2393"/>
                <a:gd name="T24" fmla="*/ 74 w 2023"/>
                <a:gd name="T25" fmla="*/ 1169 h 2393"/>
                <a:gd name="T26" fmla="*/ 167 w 2023"/>
                <a:gd name="T27" fmla="*/ 965 h 2393"/>
                <a:gd name="T28" fmla="*/ 297 w 2023"/>
                <a:gd name="T29" fmla="*/ 724 h 2393"/>
                <a:gd name="T30" fmla="*/ 167 w 2023"/>
                <a:gd name="T31" fmla="*/ 334 h 2393"/>
                <a:gd name="T32" fmla="*/ 19 w 2023"/>
                <a:gd name="T33" fmla="*/ 223 h 2393"/>
                <a:gd name="T34" fmla="*/ 130 w 2023"/>
                <a:gd name="T35" fmla="*/ 56 h 2393"/>
                <a:gd name="T36" fmla="*/ 408 w 2023"/>
                <a:gd name="T37" fmla="*/ 37 h 2393"/>
                <a:gd name="T38" fmla="*/ 650 w 2023"/>
                <a:gd name="T39" fmla="*/ 56 h 2393"/>
                <a:gd name="T40" fmla="*/ 1039 w 2023"/>
                <a:gd name="T41" fmla="*/ 315 h 2393"/>
                <a:gd name="T42" fmla="*/ 1410 w 2023"/>
                <a:gd name="T43" fmla="*/ 371 h 2393"/>
                <a:gd name="T44" fmla="*/ 1763 w 2023"/>
                <a:gd name="T45" fmla="*/ 278 h 2393"/>
                <a:gd name="T46" fmla="*/ 1985 w 2023"/>
                <a:gd name="T47" fmla="*/ 297 h 2393"/>
                <a:gd name="T48" fmla="*/ 1837 w 2023"/>
                <a:gd name="T49" fmla="*/ 501 h 2393"/>
                <a:gd name="T50" fmla="*/ 1725 w 2023"/>
                <a:gd name="T51" fmla="*/ 630 h 2393"/>
                <a:gd name="T52" fmla="*/ 1707 w 2023"/>
                <a:gd name="T53" fmla="*/ 1465 h 2393"/>
                <a:gd name="T54" fmla="*/ 1799 w 2023"/>
                <a:gd name="T55" fmla="*/ 1613 h 2393"/>
                <a:gd name="T56" fmla="*/ 1855 w 2023"/>
                <a:gd name="T57" fmla="*/ 1706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23" h="2393">
                  <a:moveTo>
                    <a:pt x="1855" y="1706"/>
                  </a:moveTo>
                  <a:lnTo>
                    <a:pt x="1855" y="1706"/>
                  </a:lnTo>
                  <a:cubicBezTo>
                    <a:pt x="1855" y="1706"/>
                    <a:pt x="1781" y="1687"/>
                    <a:pt x="1763" y="1724"/>
                  </a:cubicBezTo>
                  <a:cubicBezTo>
                    <a:pt x="1744" y="1762"/>
                    <a:pt x="1651" y="1817"/>
                    <a:pt x="1614" y="1873"/>
                  </a:cubicBezTo>
                  <a:cubicBezTo>
                    <a:pt x="1577" y="1947"/>
                    <a:pt x="1614" y="1984"/>
                    <a:pt x="1577" y="2021"/>
                  </a:cubicBezTo>
                  <a:cubicBezTo>
                    <a:pt x="1558" y="2039"/>
                    <a:pt x="1503" y="1965"/>
                    <a:pt x="1503" y="2058"/>
                  </a:cubicBezTo>
                  <a:cubicBezTo>
                    <a:pt x="1503" y="2133"/>
                    <a:pt x="1503" y="2225"/>
                    <a:pt x="1466" y="2281"/>
                  </a:cubicBezTo>
                  <a:cubicBezTo>
                    <a:pt x="1410" y="2318"/>
                    <a:pt x="1354" y="2392"/>
                    <a:pt x="1354" y="2392"/>
                  </a:cubicBezTo>
                  <a:cubicBezTo>
                    <a:pt x="983" y="2151"/>
                    <a:pt x="983" y="2151"/>
                    <a:pt x="983" y="2151"/>
                  </a:cubicBezTo>
                  <a:cubicBezTo>
                    <a:pt x="965" y="2039"/>
                    <a:pt x="965" y="2039"/>
                    <a:pt x="965" y="2039"/>
                  </a:cubicBezTo>
                  <a:cubicBezTo>
                    <a:pt x="482" y="1743"/>
                    <a:pt x="482" y="1743"/>
                    <a:pt x="482" y="1743"/>
                  </a:cubicBezTo>
                  <a:cubicBezTo>
                    <a:pt x="0" y="1502"/>
                    <a:pt x="0" y="1502"/>
                    <a:pt x="0" y="1502"/>
                  </a:cubicBezTo>
                  <a:cubicBezTo>
                    <a:pt x="74" y="1169"/>
                    <a:pt x="74" y="1169"/>
                    <a:pt x="74" y="1169"/>
                  </a:cubicBezTo>
                  <a:cubicBezTo>
                    <a:pt x="167" y="965"/>
                    <a:pt x="167" y="965"/>
                    <a:pt x="167" y="965"/>
                  </a:cubicBezTo>
                  <a:cubicBezTo>
                    <a:pt x="167" y="965"/>
                    <a:pt x="297" y="853"/>
                    <a:pt x="297" y="724"/>
                  </a:cubicBezTo>
                  <a:cubicBezTo>
                    <a:pt x="279" y="594"/>
                    <a:pt x="204" y="353"/>
                    <a:pt x="167" y="334"/>
                  </a:cubicBezTo>
                  <a:cubicBezTo>
                    <a:pt x="149" y="315"/>
                    <a:pt x="19" y="223"/>
                    <a:pt x="19" y="223"/>
                  </a:cubicBezTo>
                  <a:cubicBezTo>
                    <a:pt x="19" y="223"/>
                    <a:pt x="0" y="56"/>
                    <a:pt x="130" y="56"/>
                  </a:cubicBezTo>
                  <a:cubicBezTo>
                    <a:pt x="279" y="37"/>
                    <a:pt x="353" y="37"/>
                    <a:pt x="408" y="37"/>
                  </a:cubicBezTo>
                  <a:cubicBezTo>
                    <a:pt x="445" y="37"/>
                    <a:pt x="575" y="0"/>
                    <a:pt x="650" y="56"/>
                  </a:cubicBezTo>
                  <a:cubicBezTo>
                    <a:pt x="724" y="111"/>
                    <a:pt x="946" y="297"/>
                    <a:pt x="1039" y="315"/>
                  </a:cubicBezTo>
                  <a:cubicBezTo>
                    <a:pt x="1132" y="353"/>
                    <a:pt x="1224" y="427"/>
                    <a:pt x="1410" y="371"/>
                  </a:cubicBezTo>
                  <a:cubicBezTo>
                    <a:pt x="1595" y="297"/>
                    <a:pt x="1725" y="278"/>
                    <a:pt x="1763" y="278"/>
                  </a:cubicBezTo>
                  <a:cubicBezTo>
                    <a:pt x="1818" y="278"/>
                    <a:pt x="2022" y="241"/>
                    <a:pt x="1985" y="297"/>
                  </a:cubicBezTo>
                  <a:cubicBezTo>
                    <a:pt x="1966" y="353"/>
                    <a:pt x="1892" y="464"/>
                    <a:pt x="1837" y="501"/>
                  </a:cubicBezTo>
                  <a:cubicBezTo>
                    <a:pt x="1781" y="556"/>
                    <a:pt x="1725" y="575"/>
                    <a:pt x="1725" y="630"/>
                  </a:cubicBezTo>
                  <a:cubicBezTo>
                    <a:pt x="1725" y="686"/>
                    <a:pt x="1651" y="1409"/>
                    <a:pt x="1707" y="1465"/>
                  </a:cubicBezTo>
                  <a:cubicBezTo>
                    <a:pt x="1744" y="1502"/>
                    <a:pt x="1744" y="1576"/>
                    <a:pt x="1799" y="1613"/>
                  </a:cubicBezTo>
                  <a:cubicBezTo>
                    <a:pt x="1837" y="1650"/>
                    <a:pt x="1874" y="1668"/>
                    <a:pt x="1855" y="170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1" name="Freeform 40"/>
            <p:cNvSpPr>
              <a:spLocks noChangeArrowheads="1"/>
            </p:cNvSpPr>
            <p:nvPr/>
          </p:nvSpPr>
          <p:spPr bwMode="auto">
            <a:xfrm>
              <a:off x="4160838" y="3178175"/>
              <a:ext cx="1149350" cy="774700"/>
            </a:xfrm>
            <a:custGeom>
              <a:avLst/>
              <a:gdLst>
                <a:gd name="T0" fmla="*/ 1984 w 3191"/>
                <a:gd name="T1" fmla="*/ 0 h 2152"/>
                <a:gd name="T2" fmla="*/ 1984 w 3191"/>
                <a:gd name="T3" fmla="*/ 0 h 2152"/>
                <a:gd name="T4" fmla="*/ 1891 w 3191"/>
                <a:gd name="T5" fmla="*/ 18 h 2152"/>
                <a:gd name="T6" fmla="*/ 1762 w 3191"/>
                <a:gd name="T7" fmla="*/ 36 h 2152"/>
                <a:gd name="T8" fmla="*/ 1613 w 3191"/>
                <a:gd name="T9" fmla="*/ 259 h 2152"/>
                <a:gd name="T10" fmla="*/ 1446 w 3191"/>
                <a:gd name="T11" fmla="*/ 426 h 2152"/>
                <a:gd name="T12" fmla="*/ 1094 w 3191"/>
                <a:gd name="T13" fmla="*/ 556 h 2152"/>
                <a:gd name="T14" fmla="*/ 1020 w 3191"/>
                <a:gd name="T15" fmla="*/ 612 h 2152"/>
                <a:gd name="T16" fmla="*/ 834 w 3191"/>
                <a:gd name="T17" fmla="*/ 760 h 2152"/>
                <a:gd name="T18" fmla="*/ 279 w 3191"/>
                <a:gd name="T19" fmla="*/ 890 h 2152"/>
                <a:gd name="T20" fmla="*/ 167 w 3191"/>
                <a:gd name="T21" fmla="*/ 1113 h 2152"/>
                <a:gd name="T22" fmla="*/ 37 w 3191"/>
                <a:gd name="T23" fmla="*/ 1279 h 2152"/>
                <a:gd name="T24" fmla="*/ 56 w 3191"/>
                <a:gd name="T25" fmla="*/ 1465 h 2152"/>
                <a:gd name="T26" fmla="*/ 130 w 3191"/>
                <a:gd name="T27" fmla="*/ 1687 h 2152"/>
                <a:gd name="T28" fmla="*/ 167 w 3191"/>
                <a:gd name="T29" fmla="*/ 1799 h 2152"/>
                <a:gd name="T30" fmla="*/ 445 w 3191"/>
                <a:gd name="T31" fmla="*/ 2151 h 2152"/>
                <a:gd name="T32" fmla="*/ 501 w 3191"/>
                <a:gd name="T33" fmla="*/ 2058 h 2152"/>
                <a:gd name="T34" fmla="*/ 612 w 3191"/>
                <a:gd name="T35" fmla="*/ 1891 h 2152"/>
                <a:gd name="T36" fmla="*/ 778 w 3191"/>
                <a:gd name="T37" fmla="*/ 1873 h 2152"/>
                <a:gd name="T38" fmla="*/ 946 w 3191"/>
                <a:gd name="T39" fmla="*/ 1929 h 2152"/>
                <a:gd name="T40" fmla="*/ 908 w 3191"/>
                <a:gd name="T41" fmla="*/ 1761 h 2152"/>
                <a:gd name="T42" fmla="*/ 982 w 3191"/>
                <a:gd name="T43" fmla="*/ 1650 h 2152"/>
                <a:gd name="T44" fmla="*/ 1094 w 3191"/>
                <a:gd name="T45" fmla="*/ 1539 h 2152"/>
                <a:gd name="T46" fmla="*/ 1279 w 3191"/>
                <a:gd name="T47" fmla="*/ 1520 h 2152"/>
                <a:gd name="T48" fmla="*/ 1391 w 3191"/>
                <a:gd name="T49" fmla="*/ 1613 h 2152"/>
                <a:gd name="T50" fmla="*/ 1502 w 3191"/>
                <a:gd name="T51" fmla="*/ 1669 h 2152"/>
                <a:gd name="T52" fmla="*/ 1669 w 3191"/>
                <a:gd name="T53" fmla="*/ 1706 h 2152"/>
                <a:gd name="T54" fmla="*/ 1836 w 3191"/>
                <a:gd name="T55" fmla="*/ 1743 h 2152"/>
                <a:gd name="T56" fmla="*/ 1984 w 3191"/>
                <a:gd name="T57" fmla="*/ 1669 h 2152"/>
                <a:gd name="T58" fmla="*/ 2170 w 3191"/>
                <a:gd name="T59" fmla="*/ 1502 h 2152"/>
                <a:gd name="T60" fmla="*/ 3190 w 3191"/>
                <a:gd name="T61" fmla="*/ 1446 h 2152"/>
                <a:gd name="T62" fmla="*/ 3078 w 3191"/>
                <a:gd name="T63" fmla="*/ 1298 h 2152"/>
                <a:gd name="T64" fmla="*/ 2949 w 3191"/>
                <a:gd name="T65" fmla="*/ 1149 h 2152"/>
                <a:gd name="T66" fmla="*/ 2837 w 3191"/>
                <a:gd name="T67" fmla="*/ 1019 h 2152"/>
                <a:gd name="T68" fmla="*/ 2578 w 3191"/>
                <a:gd name="T69" fmla="*/ 760 h 2152"/>
                <a:gd name="T70" fmla="*/ 2262 w 3191"/>
                <a:gd name="T71" fmla="*/ 556 h 2152"/>
                <a:gd name="T72" fmla="*/ 2207 w 3191"/>
                <a:gd name="T73" fmla="*/ 445 h 2152"/>
                <a:gd name="T74" fmla="*/ 2262 w 3191"/>
                <a:gd name="T75" fmla="*/ 277 h 2152"/>
                <a:gd name="T76" fmla="*/ 1984 w 3191"/>
                <a:gd name="T77" fmla="*/ 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91" h="2152">
                  <a:moveTo>
                    <a:pt x="1984" y="0"/>
                  </a:moveTo>
                  <a:lnTo>
                    <a:pt x="1984" y="0"/>
                  </a:lnTo>
                  <a:cubicBezTo>
                    <a:pt x="1984" y="0"/>
                    <a:pt x="1965" y="18"/>
                    <a:pt x="1891" y="18"/>
                  </a:cubicBezTo>
                  <a:cubicBezTo>
                    <a:pt x="1817" y="18"/>
                    <a:pt x="1799" y="0"/>
                    <a:pt x="1762" y="36"/>
                  </a:cubicBezTo>
                  <a:cubicBezTo>
                    <a:pt x="1724" y="92"/>
                    <a:pt x="1613" y="259"/>
                    <a:pt x="1613" y="259"/>
                  </a:cubicBezTo>
                  <a:cubicBezTo>
                    <a:pt x="1613" y="259"/>
                    <a:pt x="1483" y="407"/>
                    <a:pt x="1446" y="426"/>
                  </a:cubicBezTo>
                  <a:cubicBezTo>
                    <a:pt x="1409" y="445"/>
                    <a:pt x="1261" y="556"/>
                    <a:pt x="1094" y="556"/>
                  </a:cubicBezTo>
                  <a:cubicBezTo>
                    <a:pt x="1094" y="556"/>
                    <a:pt x="1057" y="537"/>
                    <a:pt x="1020" y="612"/>
                  </a:cubicBezTo>
                  <a:cubicBezTo>
                    <a:pt x="982" y="686"/>
                    <a:pt x="852" y="760"/>
                    <a:pt x="834" y="760"/>
                  </a:cubicBezTo>
                  <a:cubicBezTo>
                    <a:pt x="797" y="778"/>
                    <a:pt x="594" y="871"/>
                    <a:pt x="279" y="890"/>
                  </a:cubicBezTo>
                  <a:cubicBezTo>
                    <a:pt x="279" y="890"/>
                    <a:pt x="204" y="1075"/>
                    <a:pt x="167" y="1113"/>
                  </a:cubicBezTo>
                  <a:cubicBezTo>
                    <a:pt x="130" y="1168"/>
                    <a:pt x="56" y="1261"/>
                    <a:pt x="37" y="1279"/>
                  </a:cubicBezTo>
                  <a:cubicBezTo>
                    <a:pt x="37" y="1316"/>
                    <a:pt x="0" y="1354"/>
                    <a:pt x="56" y="1465"/>
                  </a:cubicBezTo>
                  <a:cubicBezTo>
                    <a:pt x="111" y="1576"/>
                    <a:pt x="130" y="1595"/>
                    <a:pt x="130" y="1687"/>
                  </a:cubicBezTo>
                  <a:cubicBezTo>
                    <a:pt x="130" y="1687"/>
                    <a:pt x="74" y="1706"/>
                    <a:pt x="167" y="1799"/>
                  </a:cubicBezTo>
                  <a:cubicBezTo>
                    <a:pt x="260" y="1891"/>
                    <a:pt x="445" y="2021"/>
                    <a:pt x="445" y="2151"/>
                  </a:cubicBezTo>
                  <a:cubicBezTo>
                    <a:pt x="445" y="2151"/>
                    <a:pt x="482" y="2077"/>
                    <a:pt x="501" y="2058"/>
                  </a:cubicBezTo>
                  <a:cubicBezTo>
                    <a:pt x="538" y="2021"/>
                    <a:pt x="594" y="1891"/>
                    <a:pt x="612" y="1891"/>
                  </a:cubicBezTo>
                  <a:cubicBezTo>
                    <a:pt x="650" y="1873"/>
                    <a:pt x="668" y="1855"/>
                    <a:pt x="778" y="1873"/>
                  </a:cubicBezTo>
                  <a:cubicBezTo>
                    <a:pt x="871" y="1891"/>
                    <a:pt x="946" y="1929"/>
                    <a:pt x="946" y="1929"/>
                  </a:cubicBezTo>
                  <a:cubicBezTo>
                    <a:pt x="946" y="1929"/>
                    <a:pt x="908" y="1799"/>
                    <a:pt x="908" y="1761"/>
                  </a:cubicBezTo>
                  <a:cubicBezTo>
                    <a:pt x="908" y="1725"/>
                    <a:pt x="890" y="1687"/>
                    <a:pt x="982" y="1650"/>
                  </a:cubicBezTo>
                  <a:cubicBezTo>
                    <a:pt x="1057" y="1613"/>
                    <a:pt x="1094" y="1558"/>
                    <a:pt x="1094" y="1539"/>
                  </a:cubicBezTo>
                  <a:cubicBezTo>
                    <a:pt x="1112" y="1520"/>
                    <a:pt x="1187" y="1484"/>
                    <a:pt x="1279" y="1520"/>
                  </a:cubicBezTo>
                  <a:cubicBezTo>
                    <a:pt x="1279" y="1520"/>
                    <a:pt x="1353" y="1576"/>
                    <a:pt x="1391" y="1613"/>
                  </a:cubicBezTo>
                  <a:cubicBezTo>
                    <a:pt x="1428" y="1669"/>
                    <a:pt x="1409" y="1669"/>
                    <a:pt x="1502" y="1669"/>
                  </a:cubicBezTo>
                  <a:cubicBezTo>
                    <a:pt x="1594" y="1687"/>
                    <a:pt x="1650" y="1687"/>
                    <a:pt x="1669" y="1706"/>
                  </a:cubicBezTo>
                  <a:cubicBezTo>
                    <a:pt x="1688" y="1725"/>
                    <a:pt x="1743" y="1761"/>
                    <a:pt x="1836" y="1743"/>
                  </a:cubicBezTo>
                  <a:cubicBezTo>
                    <a:pt x="1947" y="1743"/>
                    <a:pt x="1965" y="1706"/>
                    <a:pt x="1984" y="1669"/>
                  </a:cubicBezTo>
                  <a:cubicBezTo>
                    <a:pt x="2003" y="1613"/>
                    <a:pt x="2021" y="1502"/>
                    <a:pt x="2170" y="1502"/>
                  </a:cubicBezTo>
                  <a:cubicBezTo>
                    <a:pt x="2336" y="1484"/>
                    <a:pt x="3190" y="1446"/>
                    <a:pt x="3190" y="1446"/>
                  </a:cubicBezTo>
                  <a:cubicBezTo>
                    <a:pt x="3190" y="1446"/>
                    <a:pt x="3134" y="1409"/>
                    <a:pt x="3078" y="1298"/>
                  </a:cubicBezTo>
                  <a:cubicBezTo>
                    <a:pt x="3004" y="1187"/>
                    <a:pt x="3004" y="1187"/>
                    <a:pt x="2949" y="1149"/>
                  </a:cubicBezTo>
                  <a:cubicBezTo>
                    <a:pt x="2893" y="1113"/>
                    <a:pt x="2875" y="1113"/>
                    <a:pt x="2837" y="1019"/>
                  </a:cubicBezTo>
                  <a:cubicBezTo>
                    <a:pt x="2801" y="945"/>
                    <a:pt x="2726" y="816"/>
                    <a:pt x="2578" y="760"/>
                  </a:cubicBezTo>
                  <a:cubicBezTo>
                    <a:pt x="2411" y="704"/>
                    <a:pt x="2300" y="593"/>
                    <a:pt x="2262" y="556"/>
                  </a:cubicBezTo>
                  <a:cubicBezTo>
                    <a:pt x="2225" y="519"/>
                    <a:pt x="2188" y="519"/>
                    <a:pt x="2207" y="445"/>
                  </a:cubicBezTo>
                  <a:cubicBezTo>
                    <a:pt x="2207" y="371"/>
                    <a:pt x="2300" y="315"/>
                    <a:pt x="2262" y="277"/>
                  </a:cubicBezTo>
                  <a:cubicBezTo>
                    <a:pt x="2244" y="222"/>
                    <a:pt x="2003" y="0"/>
                    <a:pt x="1984"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2" name="Freeform 41"/>
            <p:cNvSpPr>
              <a:spLocks noChangeArrowheads="1"/>
            </p:cNvSpPr>
            <p:nvPr/>
          </p:nvSpPr>
          <p:spPr bwMode="auto">
            <a:xfrm>
              <a:off x="4983163" y="1228725"/>
              <a:ext cx="962025" cy="989013"/>
            </a:xfrm>
            <a:custGeom>
              <a:avLst/>
              <a:gdLst>
                <a:gd name="T0" fmla="*/ 0 w 2672"/>
                <a:gd name="T1" fmla="*/ 92 h 2746"/>
                <a:gd name="T2" fmla="*/ 0 w 2672"/>
                <a:gd name="T3" fmla="*/ 92 h 2746"/>
                <a:gd name="T4" fmla="*/ 93 w 2672"/>
                <a:gd name="T5" fmla="*/ 2615 h 2746"/>
                <a:gd name="T6" fmla="*/ 2022 w 2672"/>
                <a:gd name="T7" fmla="*/ 2578 h 2746"/>
                <a:gd name="T8" fmla="*/ 2207 w 2672"/>
                <a:gd name="T9" fmla="*/ 2652 h 2746"/>
                <a:gd name="T10" fmla="*/ 2245 w 2672"/>
                <a:gd name="T11" fmla="*/ 2671 h 2746"/>
                <a:gd name="T12" fmla="*/ 2337 w 2672"/>
                <a:gd name="T13" fmla="*/ 2504 h 2746"/>
                <a:gd name="T14" fmla="*/ 2671 w 2672"/>
                <a:gd name="T15" fmla="*/ 2300 h 2746"/>
                <a:gd name="T16" fmla="*/ 2560 w 2672"/>
                <a:gd name="T17" fmla="*/ 2133 h 2746"/>
                <a:gd name="T18" fmla="*/ 2652 w 2672"/>
                <a:gd name="T19" fmla="*/ 2040 h 2746"/>
                <a:gd name="T20" fmla="*/ 2356 w 2672"/>
                <a:gd name="T21" fmla="*/ 1725 h 2746"/>
                <a:gd name="T22" fmla="*/ 2133 w 2672"/>
                <a:gd name="T23" fmla="*/ 1484 h 2746"/>
                <a:gd name="T24" fmla="*/ 2059 w 2672"/>
                <a:gd name="T25" fmla="*/ 1261 h 2746"/>
                <a:gd name="T26" fmla="*/ 1929 w 2672"/>
                <a:gd name="T27" fmla="*/ 1131 h 2746"/>
                <a:gd name="T28" fmla="*/ 1818 w 2672"/>
                <a:gd name="T29" fmla="*/ 964 h 2746"/>
                <a:gd name="T30" fmla="*/ 1707 w 2672"/>
                <a:gd name="T31" fmla="*/ 704 h 2746"/>
                <a:gd name="T32" fmla="*/ 1633 w 2672"/>
                <a:gd name="T33" fmla="*/ 538 h 2746"/>
                <a:gd name="T34" fmla="*/ 1725 w 2672"/>
                <a:gd name="T35" fmla="*/ 463 h 2746"/>
                <a:gd name="T36" fmla="*/ 1874 w 2672"/>
                <a:gd name="T37" fmla="*/ 779 h 2746"/>
                <a:gd name="T38" fmla="*/ 1985 w 2672"/>
                <a:gd name="T39" fmla="*/ 983 h 2746"/>
                <a:gd name="T40" fmla="*/ 2096 w 2672"/>
                <a:gd name="T41" fmla="*/ 1242 h 2746"/>
                <a:gd name="T42" fmla="*/ 2189 w 2672"/>
                <a:gd name="T43" fmla="*/ 1261 h 2746"/>
                <a:gd name="T44" fmla="*/ 2170 w 2672"/>
                <a:gd name="T45" fmla="*/ 1057 h 2746"/>
                <a:gd name="T46" fmla="*/ 2189 w 2672"/>
                <a:gd name="T47" fmla="*/ 834 h 2746"/>
                <a:gd name="T48" fmla="*/ 2281 w 2672"/>
                <a:gd name="T49" fmla="*/ 612 h 2746"/>
                <a:gd name="T50" fmla="*/ 2245 w 2672"/>
                <a:gd name="T51" fmla="*/ 408 h 2746"/>
                <a:gd name="T52" fmla="*/ 2133 w 2672"/>
                <a:gd name="T53" fmla="*/ 111 h 2746"/>
                <a:gd name="T54" fmla="*/ 2059 w 2672"/>
                <a:gd name="T55" fmla="*/ 74 h 2746"/>
                <a:gd name="T56" fmla="*/ 1855 w 2672"/>
                <a:gd name="T57" fmla="*/ 185 h 2746"/>
                <a:gd name="T58" fmla="*/ 1651 w 2672"/>
                <a:gd name="T59" fmla="*/ 148 h 2746"/>
                <a:gd name="T60" fmla="*/ 1447 w 2672"/>
                <a:gd name="T61" fmla="*/ 37 h 2746"/>
                <a:gd name="T62" fmla="*/ 1076 w 2672"/>
                <a:gd name="T63" fmla="*/ 92 h 2746"/>
                <a:gd name="T64" fmla="*/ 853 w 2672"/>
                <a:gd name="T65" fmla="*/ 222 h 2746"/>
                <a:gd name="T66" fmla="*/ 649 w 2672"/>
                <a:gd name="T67" fmla="*/ 203 h 2746"/>
                <a:gd name="T68" fmla="*/ 445 w 2672"/>
                <a:gd name="T69" fmla="*/ 148 h 2746"/>
                <a:gd name="T70" fmla="*/ 0 w 2672"/>
                <a:gd name="T71" fmla="*/ 92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2" h="2746">
                  <a:moveTo>
                    <a:pt x="0" y="92"/>
                  </a:moveTo>
                  <a:lnTo>
                    <a:pt x="0" y="92"/>
                  </a:lnTo>
                  <a:cubicBezTo>
                    <a:pt x="93" y="2615"/>
                    <a:pt x="93" y="2615"/>
                    <a:pt x="93" y="2615"/>
                  </a:cubicBezTo>
                  <a:cubicBezTo>
                    <a:pt x="2022" y="2578"/>
                    <a:pt x="2022" y="2578"/>
                    <a:pt x="2022" y="2578"/>
                  </a:cubicBezTo>
                  <a:cubicBezTo>
                    <a:pt x="2207" y="2652"/>
                    <a:pt x="2207" y="2652"/>
                    <a:pt x="2207" y="2652"/>
                  </a:cubicBezTo>
                  <a:cubicBezTo>
                    <a:pt x="2207" y="2652"/>
                    <a:pt x="2189" y="2745"/>
                    <a:pt x="2245" y="2671"/>
                  </a:cubicBezTo>
                  <a:cubicBezTo>
                    <a:pt x="2300" y="2578"/>
                    <a:pt x="2263" y="2597"/>
                    <a:pt x="2337" y="2504"/>
                  </a:cubicBezTo>
                  <a:cubicBezTo>
                    <a:pt x="2411" y="2411"/>
                    <a:pt x="2504" y="2300"/>
                    <a:pt x="2671" y="2300"/>
                  </a:cubicBezTo>
                  <a:cubicBezTo>
                    <a:pt x="2671" y="2300"/>
                    <a:pt x="2560" y="2189"/>
                    <a:pt x="2560" y="2133"/>
                  </a:cubicBezTo>
                  <a:cubicBezTo>
                    <a:pt x="2560" y="2096"/>
                    <a:pt x="2597" y="2040"/>
                    <a:pt x="2652" y="2040"/>
                  </a:cubicBezTo>
                  <a:cubicBezTo>
                    <a:pt x="2652" y="2040"/>
                    <a:pt x="2375" y="1743"/>
                    <a:pt x="2356" y="1725"/>
                  </a:cubicBezTo>
                  <a:cubicBezTo>
                    <a:pt x="2337" y="1725"/>
                    <a:pt x="2170" y="1521"/>
                    <a:pt x="2133" y="1484"/>
                  </a:cubicBezTo>
                  <a:cubicBezTo>
                    <a:pt x="2115" y="1446"/>
                    <a:pt x="2078" y="1316"/>
                    <a:pt x="2059" y="1261"/>
                  </a:cubicBezTo>
                  <a:cubicBezTo>
                    <a:pt x="2022" y="1224"/>
                    <a:pt x="2004" y="1187"/>
                    <a:pt x="1929" y="1131"/>
                  </a:cubicBezTo>
                  <a:cubicBezTo>
                    <a:pt x="1855" y="1057"/>
                    <a:pt x="1855" y="1057"/>
                    <a:pt x="1818" y="964"/>
                  </a:cubicBezTo>
                  <a:cubicBezTo>
                    <a:pt x="1781" y="853"/>
                    <a:pt x="1762" y="816"/>
                    <a:pt x="1707" y="704"/>
                  </a:cubicBezTo>
                  <a:cubicBezTo>
                    <a:pt x="1651" y="593"/>
                    <a:pt x="1614" y="612"/>
                    <a:pt x="1633" y="538"/>
                  </a:cubicBezTo>
                  <a:cubicBezTo>
                    <a:pt x="1651" y="482"/>
                    <a:pt x="1688" y="408"/>
                    <a:pt x="1725" y="463"/>
                  </a:cubicBezTo>
                  <a:cubicBezTo>
                    <a:pt x="1762" y="519"/>
                    <a:pt x="1818" y="742"/>
                    <a:pt x="1874" y="779"/>
                  </a:cubicBezTo>
                  <a:cubicBezTo>
                    <a:pt x="1929" y="834"/>
                    <a:pt x="1966" y="909"/>
                    <a:pt x="1985" y="983"/>
                  </a:cubicBezTo>
                  <a:cubicBezTo>
                    <a:pt x="2004" y="1075"/>
                    <a:pt x="2078" y="1205"/>
                    <a:pt x="2096" y="1242"/>
                  </a:cubicBezTo>
                  <a:cubicBezTo>
                    <a:pt x="2133" y="1261"/>
                    <a:pt x="2189" y="1335"/>
                    <a:pt x="2189" y="1261"/>
                  </a:cubicBezTo>
                  <a:cubicBezTo>
                    <a:pt x="2189" y="1168"/>
                    <a:pt x="2170" y="1131"/>
                    <a:pt x="2170" y="1057"/>
                  </a:cubicBezTo>
                  <a:cubicBezTo>
                    <a:pt x="2170" y="983"/>
                    <a:pt x="2170" y="890"/>
                    <a:pt x="2189" y="834"/>
                  </a:cubicBezTo>
                  <a:cubicBezTo>
                    <a:pt x="2189" y="760"/>
                    <a:pt x="2281" y="649"/>
                    <a:pt x="2281" y="612"/>
                  </a:cubicBezTo>
                  <a:cubicBezTo>
                    <a:pt x="2300" y="574"/>
                    <a:pt x="2263" y="445"/>
                    <a:pt x="2245" y="408"/>
                  </a:cubicBezTo>
                  <a:cubicBezTo>
                    <a:pt x="2226" y="371"/>
                    <a:pt x="2133" y="111"/>
                    <a:pt x="2133" y="111"/>
                  </a:cubicBezTo>
                  <a:cubicBezTo>
                    <a:pt x="2133" y="111"/>
                    <a:pt x="2078" y="55"/>
                    <a:pt x="2059" y="74"/>
                  </a:cubicBezTo>
                  <a:cubicBezTo>
                    <a:pt x="2022" y="111"/>
                    <a:pt x="1948" y="185"/>
                    <a:pt x="1855" y="185"/>
                  </a:cubicBezTo>
                  <a:cubicBezTo>
                    <a:pt x="1781" y="185"/>
                    <a:pt x="1707" y="185"/>
                    <a:pt x="1651" y="148"/>
                  </a:cubicBezTo>
                  <a:cubicBezTo>
                    <a:pt x="1595" y="111"/>
                    <a:pt x="1577" y="74"/>
                    <a:pt x="1447" y="37"/>
                  </a:cubicBezTo>
                  <a:cubicBezTo>
                    <a:pt x="1317" y="0"/>
                    <a:pt x="1187" y="18"/>
                    <a:pt x="1076" y="92"/>
                  </a:cubicBezTo>
                  <a:cubicBezTo>
                    <a:pt x="965" y="167"/>
                    <a:pt x="946" y="241"/>
                    <a:pt x="853" y="222"/>
                  </a:cubicBezTo>
                  <a:cubicBezTo>
                    <a:pt x="779" y="203"/>
                    <a:pt x="705" y="185"/>
                    <a:pt x="649" y="203"/>
                  </a:cubicBezTo>
                  <a:cubicBezTo>
                    <a:pt x="594" y="203"/>
                    <a:pt x="556" y="185"/>
                    <a:pt x="445" y="148"/>
                  </a:cubicBezTo>
                  <a:cubicBezTo>
                    <a:pt x="352" y="129"/>
                    <a:pt x="111" y="148"/>
                    <a:pt x="0" y="9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3" name="Freeform 42"/>
            <p:cNvSpPr>
              <a:spLocks noChangeArrowheads="1"/>
            </p:cNvSpPr>
            <p:nvPr/>
          </p:nvSpPr>
          <p:spPr bwMode="auto">
            <a:xfrm>
              <a:off x="4829175" y="2057400"/>
              <a:ext cx="1376363" cy="1782763"/>
            </a:xfrm>
            <a:custGeom>
              <a:avLst/>
              <a:gdLst>
                <a:gd name="T0" fmla="*/ 3321 w 3822"/>
                <a:gd name="T1" fmla="*/ 4656 h 4954"/>
                <a:gd name="T2" fmla="*/ 3321 w 3822"/>
                <a:gd name="T3" fmla="*/ 4656 h 4954"/>
                <a:gd name="T4" fmla="*/ 3173 w 3822"/>
                <a:gd name="T5" fmla="*/ 4656 h 4954"/>
                <a:gd name="T6" fmla="*/ 2968 w 3822"/>
                <a:gd name="T7" fmla="*/ 4693 h 4954"/>
                <a:gd name="T8" fmla="*/ 2913 w 3822"/>
                <a:gd name="T9" fmla="*/ 4842 h 4954"/>
                <a:gd name="T10" fmla="*/ 2486 w 3822"/>
                <a:gd name="T11" fmla="*/ 4934 h 4954"/>
                <a:gd name="T12" fmla="*/ 2134 w 3822"/>
                <a:gd name="T13" fmla="*/ 4934 h 4954"/>
                <a:gd name="T14" fmla="*/ 1911 w 3822"/>
                <a:gd name="T15" fmla="*/ 4786 h 4954"/>
                <a:gd name="T16" fmla="*/ 1689 w 3822"/>
                <a:gd name="T17" fmla="*/ 4767 h 4954"/>
                <a:gd name="T18" fmla="*/ 1540 w 3822"/>
                <a:gd name="T19" fmla="*/ 4749 h 4954"/>
                <a:gd name="T20" fmla="*/ 1336 w 3822"/>
                <a:gd name="T21" fmla="*/ 4563 h 4954"/>
                <a:gd name="T22" fmla="*/ 1188 w 3822"/>
                <a:gd name="T23" fmla="*/ 4378 h 4954"/>
                <a:gd name="T24" fmla="*/ 1095 w 3822"/>
                <a:gd name="T25" fmla="*/ 4266 h 4954"/>
                <a:gd name="T26" fmla="*/ 1021 w 3822"/>
                <a:gd name="T27" fmla="*/ 4192 h 4954"/>
                <a:gd name="T28" fmla="*/ 891 w 3822"/>
                <a:gd name="T29" fmla="*/ 4007 h 4954"/>
                <a:gd name="T30" fmla="*/ 650 w 3822"/>
                <a:gd name="T31" fmla="*/ 3840 h 4954"/>
                <a:gd name="T32" fmla="*/ 427 w 3822"/>
                <a:gd name="T33" fmla="*/ 3691 h 4954"/>
                <a:gd name="T34" fmla="*/ 353 w 3822"/>
                <a:gd name="T35" fmla="*/ 3636 h 4954"/>
                <a:gd name="T36" fmla="*/ 353 w 3822"/>
                <a:gd name="T37" fmla="*/ 3524 h 4954"/>
                <a:gd name="T38" fmla="*/ 390 w 3822"/>
                <a:gd name="T39" fmla="*/ 3450 h 4954"/>
                <a:gd name="T40" fmla="*/ 390 w 3822"/>
                <a:gd name="T41" fmla="*/ 3339 h 4954"/>
                <a:gd name="T42" fmla="*/ 130 w 3822"/>
                <a:gd name="T43" fmla="*/ 3117 h 4954"/>
                <a:gd name="T44" fmla="*/ 149 w 3822"/>
                <a:gd name="T45" fmla="*/ 3042 h 4954"/>
                <a:gd name="T46" fmla="*/ 37 w 3822"/>
                <a:gd name="T47" fmla="*/ 2782 h 4954"/>
                <a:gd name="T48" fmla="*/ 0 w 3822"/>
                <a:gd name="T49" fmla="*/ 2560 h 4954"/>
                <a:gd name="T50" fmla="*/ 19 w 3822"/>
                <a:gd name="T51" fmla="*/ 2356 h 4954"/>
                <a:gd name="T52" fmla="*/ 130 w 3822"/>
                <a:gd name="T53" fmla="*/ 2115 h 4954"/>
                <a:gd name="T54" fmla="*/ 334 w 3822"/>
                <a:gd name="T55" fmla="*/ 1966 h 4954"/>
                <a:gd name="T56" fmla="*/ 316 w 3822"/>
                <a:gd name="T57" fmla="*/ 927 h 4954"/>
                <a:gd name="T58" fmla="*/ 482 w 3822"/>
                <a:gd name="T59" fmla="*/ 872 h 4954"/>
                <a:gd name="T60" fmla="*/ 538 w 3822"/>
                <a:gd name="T61" fmla="*/ 779 h 4954"/>
                <a:gd name="T62" fmla="*/ 520 w 3822"/>
                <a:gd name="T63" fmla="*/ 315 h 4954"/>
                <a:gd name="T64" fmla="*/ 2449 w 3822"/>
                <a:gd name="T65" fmla="*/ 278 h 4954"/>
                <a:gd name="T66" fmla="*/ 2634 w 3822"/>
                <a:gd name="T67" fmla="*/ 352 h 4954"/>
                <a:gd name="T68" fmla="*/ 2653 w 3822"/>
                <a:gd name="T69" fmla="*/ 390 h 4954"/>
                <a:gd name="T70" fmla="*/ 2746 w 3822"/>
                <a:gd name="T71" fmla="*/ 223 h 4954"/>
                <a:gd name="T72" fmla="*/ 3098 w 3822"/>
                <a:gd name="T73" fmla="*/ 0 h 4954"/>
                <a:gd name="T74" fmla="*/ 3209 w 3822"/>
                <a:gd name="T75" fmla="*/ 130 h 4954"/>
                <a:gd name="T76" fmla="*/ 3414 w 3822"/>
                <a:gd name="T77" fmla="*/ 334 h 4954"/>
                <a:gd name="T78" fmla="*/ 3450 w 3822"/>
                <a:gd name="T79" fmla="*/ 631 h 4954"/>
                <a:gd name="T80" fmla="*/ 3525 w 3822"/>
                <a:gd name="T81" fmla="*/ 835 h 4954"/>
                <a:gd name="T82" fmla="*/ 3580 w 3822"/>
                <a:gd name="T83" fmla="*/ 1039 h 4954"/>
                <a:gd name="T84" fmla="*/ 3580 w 3822"/>
                <a:gd name="T85" fmla="*/ 1150 h 4954"/>
                <a:gd name="T86" fmla="*/ 3821 w 3822"/>
                <a:gd name="T87" fmla="*/ 1298 h 4954"/>
                <a:gd name="T88" fmla="*/ 3766 w 3822"/>
                <a:gd name="T89" fmla="*/ 1354 h 4954"/>
                <a:gd name="T90" fmla="*/ 3544 w 3822"/>
                <a:gd name="T91" fmla="*/ 1595 h 4954"/>
                <a:gd name="T92" fmla="*/ 3506 w 3822"/>
                <a:gd name="T93" fmla="*/ 1707 h 4954"/>
                <a:gd name="T94" fmla="*/ 3432 w 3822"/>
                <a:gd name="T95" fmla="*/ 2059 h 4954"/>
                <a:gd name="T96" fmla="*/ 3450 w 3822"/>
                <a:gd name="T97" fmla="*/ 2226 h 4954"/>
                <a:gd name="T98" fmla="*/ 3395 w 3822"/>
                <a:gd name="T99" fmla="*/ 2486 h 4954"/>
                <a:gd name="T100" fmla="*/ 3173 w 3822"/>
                <a:gd name="T101" fmla="*/ 2801 h 4954"/>
                <a:gd name="T102" fmla="*/ 3098 w 3822"/>
                <a:gd name="T103" fmla="*/ 3079 h 4954"/>
                <a:gd name="T104" fmla="*/ 2931 w 3822"/>
                <a:gd name="T105" fmla="*/ 3209 h 4954"/>
                <a:gd name="T106" fmla="*/ 2931 w 3822"/>
                <a:gd name="T107" fmla="*/ 3636 h 4954"/>
                <a:gd name="T108" fmla="*/ 2727 w 3822"/>
                <a:gd name="T109" fmla="*/ 3784 h 4954"/>
                <a:gd name="T110" fmla="*/ 2820 w 3822"/>
                <a:gd name="T111" fmla="*/ 3970 h 4954"/>
                <a:gd name="T112" fmla="*/ 3191 w 3822"/>
                <a:gd name="T113" fmla="*/ 4415 h 4954"/>
                <a:gd name="T114" fmla="*/ 3321 w 3822"/>
                <a:gd name="T115" fmla="*/ 4656 h 4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22" h="4954">
                  <a:moveTo>
                    <a:pt x="3321" y="4656"/>
                  </a:moveTo>
                  <a:lnTo>
                    <a:pt x="3321" y="4656"/>
                  </a:lnTo>
                  <a:cubicBezTo>
                    <a:pt x="3321" y="4656"/>
                    <a:pt x="3228" y="4656"/>
                    <a:pt x="3173" y="4656"/>
                  </a:cubicBezTo>
                  <a:cubicBezTo>
                    <a:pt x="3117" y="4656"/>
                    <a:pt x="2987" y="4656"/>
                    <a:pt x="2968" y="4693"/>
                  </a:cubicBezTo>
                  <a:cubicBezTo>
                    <a:pt x="2931" y="4730"/>
                    <a:pt x="2913" y="4786"/>
                    <a:pt x="2913" y="4842"/>
                  </a:cubicBezTo>
                  <a:cubicBezTo>
                    <a:pt x="2913" y="4842"/>
                    <a:pt x="2505" y="4934"/>
                    <a:pt x="2486" y="4934"/>
                  </a:cubicBezTo>
                  <a:cubicBezTo>
                    <a:pt x="2467" y="4934"/>
                    <a:pt x="2189" y="4953"/>
                    <a:pt x="2134" y="4934"/>
                  </a:cubicBezTo>
                  <a:cubicBezTo>
                    <a:pt x="2134" y="4934"/>
                    <a:pt x="2078" y="4823"/>
                    <a:pt x="1911" y="4786"/>
                  </a:cubicBezTo>
                  <a:cubicBezTo>
                    <a:pt x="1763" y="4730"/>
                    <a:pt x="1689" y="4767"/>
                    <a:pt x="1689" y="4767"/>
                  </a:cubicBezTo>
                  <a:cubicBezTo>
                    <a:pt x="1689" y="4767"/>
                    <a:pt x="1577" y="4786"/>
                    <a:pt x="1540" y="4749"/>
                  </a:cubicBezTo>
                  <a:cubicBezTo>
                    <a:pt x="1503" y="4712"/>
                    <a:pt x="1336" y="4563"/>
                    <a:pt x="1336" y="4563"/>
                  </a:cubicBezTo>
                  <a:cubicBezTo>
                    <a:pt x="1336" y="4563"/>
                    <a:pt x="1224" y="4433"/>
                    <a:pt x="1188" y="4378"/>
                  </a:cubicBezTo>
                  <a:cubicBezTo>
                    <a:pt x="1150" y="4304"/>
                    <a:pt x="1132" y="4304"/>
                    <a:pt x="1095" y="4266"/>
                  </a:cubicBezTo>
                  <a:cubicBezTo>
                    <a:pt x="1076" y="4230"/>
                    <a:pt x="1021" y="4211"/>
                    <a:pt x="1021" y="4192"/>
                  </a:cubicBezTo>
                  <a:cubicBezTo>
                    <a:pt x="1002" y="4174"/>
                    <a:pt x="947" y="4062"/>
                    <a:pt x="891" y="4007"/>
                  </a:cubicBezTo>
                  <a:cubicBezTo>
                    <a:pt x="835" y="3933"/>
                    <a:pt x="742" y="3877"/>
                    <a:pt x="650" y="3840"/>
                  </a:cubicBezTo>
                  <a:cubicBezTo>
                    <a:pt x="557" y="3803"/>
                    <a:pt x="427" y="3691"/>
                    <a:pt x="427" y="3691"/>
                  </a:cubicBezTo>
                  <a:cubicBezTo>
                    <a:pt x="427" y="3691"/>
                    <a:pt x="371" y="3654"/>
                    <a:pt x="353" y="3636"/>
                  </a:cubicBezTo>
                  <a:cubicBezTo>
                    <a:pt x="334" y="3599"/>
                    <a:pt x="316" y="3562"/>
                    <a:pt x="353" y="3524"/>
                  </a:cubicBezTo>
                  <a:cubicBezTo>
                    <a:pt x="371" y="3506"/>
                    <a:pt x="390" y="3450"/>
                    <a:pt x="390" y="3450"/>
                  </a:cubicBezTo>
                  <a:cubicBezTo>
                    <a:pt x="390" y="3450"/>
                    <a:pt x="446" y="3413"/>
                    <a:pt x="390" y="3339"/>
                  </a:cubicBezTo>
                  <a:cubicBezTo>
                    <a:pt x="316" y="3283"/>
                    <a:pt x="130" y="3117"/>
                    <a:pt x="130" y="3117"/>
                  </a:cubicBezTo>
                  <a:cubicBezTo>
                    <a:pt x="130" y="3117"/>
                    <a:pt x="167" y="3098"/>
                    <a:pt x="149" y="3042"/>
                  </a:cubicBezTo>
                  <a:cubicBezTo>
                    <a:pt x="130" y="2968"/>
                    <a:pt x="56" y="2857"/>
                    <a:pt x="37" y="2782"/>
                  </a:cubicBezTo>
                  <a:cubicBezTo>
                    <a:pt x="19" y="2727"/>
                    <a:pt x="0" y="2578"/>
                    <a:pt x="0" y="2560"/>
                  </a:cubicBezTo>
                  <a:cubicBezTo>
                    <a:pt x="0" y="2523"/>
                    <a:pt x="0" y="2430"/>
                    <a:pt x="19" y="2356"/>
                  </a:cubicBezTo>
                  <a:cubicBezTo>
                    <a:pt x="37" y="2281"/>
                    <a:pt x="111" y="2133"/>
                    <a:pt x="130" y="2115"/>
                  </a:cubicBezTo>
                  <a:cubicBezTo>
                    <a:pt x="149" y="2078"/>
                    <a:pt x="260" y="1985"/>
                    <a:pt x="334" y="1966"/>
                  </a:cubicBezTo>
                  <a:cubicBezTo>
                    <a:pt x="316" y="927"/>
                    <a:pt x="316" y="927"/>
                    <a:pt x="316" y="927"/>
                  </a:cubicBezTo>
                  <a:cubicBezTo>
                    <a:pt x="316" y="927"/>
                    <a:pt x="427" y="872"/>
                    <a:pt x="482" y="872"/>
                  </a:cubicBezTo>
                  <a:cubicBezTo>
                    <a:pt x="520" y="872"/>
                    <a:pt x="538" y="835"/>
                    <a:pt x="538" y="779"/>
                  </a:cubicBezTo>
                  <a:cubicBezTo>
                    <a:pt x="538" y="705"/>
                    <a:pt x="520" y="315"/>
                    <a:pt x="520" y="315"/>
                  </a:cubicBezTo>
                  <a:cubicBezTo>
                    <a:pt x="2449" y="278"/>
                    <a:pt x="2449" y="278"/>
                    <a:pt x="2449" y="278"/>
                  </a:cubicBezTo>
                  <a:cubicBezTo>
                    <a:pt x="2634" y="352"/>
                    <a:pt x="2634" y="352"/>
                    <a:pt x="2634" y="352"/>
                  </a:cubicBezTo>
                  <a:cubicBezTo>
                    <a:pt x="2634" y="352"/>
                    <a:pt x="2597" y="426"/>
                    <a:pt x="2653" y="390"/>
                  </a:cubicBezTo>
                  <a:cubicBezTo>
                    <a:pt x="2690" y="334"/>
                    <a:pt x="2708" y="260"/>
                    <a:pt x="2746" y="223"/>
                  </a:cubicBezTo>
                  <a:cubicBezTo>
                    <a:pt x="2764" y="204"/>
                    <a:pt x="2913" y="0"/>
                    <a:pt x="3098" y="0"/>
                  </a:cubicBezTo>
                  <a:cubicBezTo>
                    <a:pt x="3098" y="0"/>
                    <a:pt x="3154" y="93"/>
                    <a:pt x="3209" y="130"/>
                  </a:cubicBezTo>
                  <a:cubicBezTo>
                    <a:pt x="3265" y="167"/>
                    <a:pt x="3395" y="278"/>
                    <a:pt x="3414" y="334"/>
                  </a:cubicBezTo>
                  <a:cubicBezTo>
                    <a:pt x="3432" y="371"/>
                    <a:pt x="3414" y="538"/>
                    <a:pt x="3450" y="631"/>
                  </a:cubicBezTo>
                  <a:cubicBezTo>
                    <a:pt x="3506" y="705"/>
                    <a:pt x="3506" y="723"/>
                    <a:pt x="3525" y="835"/>
                  </a:cubicBezTo>
                  <a:cubicBezTo>
                    <a:pt x="3562" y="927"/>
                    <a:pt x="3580" y="983"/>
                    <a:pt x="3580" y="1039"/>
                  </a:cubicBezTo>
                  <a:cubicBezTo>
                    <a:pt x="3580" y="1113"/>
                    <a:pt x="3525" y="1132"/>
                    <a:pt x="3580" y="1150"/>
                  </a:cubicBezTo>
                  <a:cubicBezTo>
                    <a:pt x="3618" y="1150"/>
                    <a:pt x="3821" y="1298"/>
                    <a:pt x="3821" y="1298"/>
                  </a:cubicBezTo>
                  <a:cubicBezTo>
                    <a:pt x="3821" y="1298"/>
                    <a:pt x="3803" y="1298"/>
                    <a:pt x="3766" y="1354"/>
                  </a:cubicBezTo>
                  <a:cubicBezTo>
                    <a:pt x="3729" y="1410"/>
                    <a:pt x="3599" y="1558"/>
                    <a:pt x="3544" y="1595"/>
                  </a:cubicBezTo>
                  <a:cubicBezTo>
                    <a:pt x="3506" y="1614"/>
                    <a:pt x="3506" y="1633"/>
                    <a:pt x="3506" y="1707"/>
                  </a:cubicBezTo>
                  <a:cubicBezTo>
                    <a:pt x="3506" y="1799"/>
                    <a:pt x="3432" y="1966"/>
                    <a:pt x="3432" y="2059"/>
                  </a:cubicBezTo>
                  <a:cubicBezTo>
                    <a:pt x="3450" y="2152"/>
                    <a:pt x="3450" y="2170"/>
                    <a:pt x="3450" y="2226"/>
                  </a:cubicBezTo>
                  <a:cubicBezTo>
                    <a:pt x="3450" y="2281"/>
                    <a:pt x="3414" y="2375"/>
                    <a:pt x="3395" y="2486"/>
                  </a:cubicBezTo>
                  <a:cubicBezTo>
                    <a:pt x="3395" y="2578"/>
                    <a:pt x="3228" y="2671"/>
                    <a:pt x="3173" y="2801"/>
                  </a:cubicBezTo>
                  <a:cubicBezTo>
                    <a:pt x="3135" y="2931"/>
                    <a:pt x="3154" y="3005"/>
                    <a:pt x="3098" y="3079"/>
                  </a:cubicBezTo>
                  <a:cubicBezTo>
                    <a:pt x="3061" y="3153"/>
                    <a:pt x="2950" y="3117"/>
                    <a:pt x="2931" y="3209"/>
                  </a:cubicBezTo>
                  <a:cubicBezTo>
                    <a:pt x="2931" y="3320"/>
                    <a:pt x="2950" y="3562"/>
                    <a:pt x="2931" y="3636"/>
                  </a:cubicBezTo>
                  <a:cubicBezTo>
                    <a:pt x="2913" y="3710"/>
                    <a:pt x="2802" y="3747"/>
                    <a:pt x="2727" y="3784"/>
                  </a:cubicBezTo>
                  <a:cubicBezTo>
                    <a:pt x="2653" y="3803"/>
                    <a:pt x="2634" y="3895"/>
                    <a:pt x="2820" y="3970"/>
                  </a:cubicBezTo>
                  <a:cubicBezTo>
                    <a:pt x="3005" y="4062"/>
                    <a:pt x="3079" y="4322"/>
                    <a:pt x="3191" y="4415"/>
                  </a:cubicBezTo>
                  <a:cubicBezTo>
                    <a:pt x="3302" y="4507"/>
                    <a:pt x="3321" y="4619"/>
                    <a:pt x="3321" y="4656"/>
                  </a:cubicBezTo>
                </a:path>
              </a:pathLst>
            </a:custGeom>
            <a:solidFill>
              <a:schemeClr val="accent1"/>
            </a:solid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4" name="Freeform 43"/>
            <p:cNvSpPr>
              <a:spLocks noChangeArrowheads="1"/>
            </p:cNvSpPr>
            <p:nvPr/>
          </p:nvSpPr>
          <p:spPr bwMode="auto">
            <a:xfrm>
              <a:off x="6472238" y="3051175"/>
              <a:ext cx="895350" cy="1282700"/>
            </a:xfrm>
            <a:custGeom>
              <a:avLst/>
              <a:gdLst>
                <a:gd name="T0" fmla="*/ 186 w 2488"/>
                <a:gd name="T1" fmla="*/ 3561 h 3562"/>
                <a:gd name="T2" fmla="*/ 186 w 2488"/>
                <a:gd name="T3" fmla="*/ 3561 h 3562"/>
                <a:gd name="T4" fmla="*/ 149 w 2488"/>
                <a:gd name="T5" fmla="*/ 3487 h 3562"/>
                <a:gd name="T6" fmla="*/ 75 w 2488"/>
                <a:gd name="T7" fmla="*/ 3412 h 3562"/>
                <a:gd name="T8" fmla="*/ 38 w 2488"/>
                <a:gd name="T9" fmla="*/ 3320 h 3562"/>
                <a:gd name="T10" fmla="*/ 19 w 2488"/>
                <a:gd name="T11" fmla="*/ 2801 h 3562"/>
                <a:gd name="T12" fmla="*/ 56 w 2488"/>
                <a:gd name="T13" fmla="*/ 2467 h 3562"/>
                <a:gd name="T14" fmla="*/ 112 w 2488"/>
                <a:gd name="T15" fmla="*/ 2393 h 3562"/>
                <a:gd name="T16" fmla="*/ 260 w 2488"/>
                <a:gd name="T17" fmla="*/ 2244 h 3562"/>
                <a:gd name="T18" fmla="*/ 335 w 2488"/>
                <a:gd name="T19" fmla="*/ 2133 h 3562"/>
                <a:gd name="T20" fmla="*/ 520 w 2488"/>
                <a:gd name="T21" fmla="*/ 2078 h 3562"/>
                <a:gd name="T22" fmla="*/ 594 w 2488"/>
                <a:gd name="T23" fmla="*/ 1948 h 3562"/>
                <a:gd name="T24" fmla="*/ 873 w 2488"/>
                <a:gd name="T25" fmla="*/ 1873 h 3562"/>
                <a:gd name="T26" fmla="*/ 1355 w 2488"/>
                <a:gd name="T27" fmla="*/ 1410 h 3562"/>
                <a:gd name="T28" fmla="*/ 1559 w 2488"/>
                <a:gd name="T29" fmla="*/ 1187 h 3562"/>
                <a:gd name="T30" fmla="*/ 1652 w 2488"/>
                <a:gd name="T31" fmla="*/ 1095 h 3562"/>
                <a:gd name="T32" fmla="*/ 1578 w 2488"/>
                <a:gd name="T33" fmla="*/ 1039 h 3562"/>
                <a:gd name="T34" fmla="*/ 1188 w 2488"/>
                <a:gd name="T35" fmla="*/ 965 h 3562"/>
                <a:gd name="T36" fmla="*/ 798 w 2488"/>
                <a:gd name="T37" fmla="*/ 779 h 3562"/>
                <a:gd name="T38" fmla="*/ 594 w 2488"/>
                <a:gd name="T39" fmla="*/ 575 h 3562"/>
                <a:gd name="T40" fmla="*/ 501 w 2488"/>
                <a:gd name="T41" fmla="*/ 464 h 3562"/>
                <a:gd name="T42" fmla="*/ 483 w 2488"/>
                <a:gd name="T43" fmla="*/ 315 h 3562"/>
                <a:gd name="T44" fmla="*/ 539 w 2488"/>
                <a:gd name="T45" fmla="*/ 278 h 3562"/>
                <a:gd name="T46" fmla="*/ 724 w 2488"/>
                <a:gd name="T47" fmla="*/ 445 h 3562"/>
                <a:gd name="T48" fmla="*/ 910 w 2488"/>
                <a:gd name="T49" fmla="*/ 501 h 3562"/>
                <a:gd name="T50" fmla="*/ 1169 w 2488"/>
                <a:gd name="T51" fmla="*/ 371 h 3562"/>
                <a:gd name="T52" fmla="*/ 1410 w 2488"/>
                <a:gd name="T53" fmla="*/ 353 h 3562"/>
                <a:gd name="T54" fmla="*/ 1578 w 2488"/>
                <a:gd name="T55" fmla="*/ 241 h 3562"/>
                <a:gd name="T56" fmla="*/ 1949 w 2488"/>
                <a:gd name="T57" fmla="*/ 185 h 3562"/>
                <a:gd name="T58" fmla="*/ 2227 w 2488"/>
                <a:gd name="T59" fmla="*/ 111 h 3562"/>
                <a:gd name="T60" fmla="*/ 2338 w 2488"/>
                <a:gd name="T61" fmla="*/ 37 h 3562"/>
                <a:gd name="T62" fmla="*/ 2449 w 2488"/>
                <a:gd name="T63" fmla="*/ 148 h 3562"/>
                <a:gd name="T64" fmla="*/ 2449 w 2488"/>
                <a:gd name="T65" fmla="*/ 371 h 3562"/>
                <a:gd name="T66" fmla="*/ 2468 w 2488"/>
                <a:gd name="T67" fmla="*/ 427 h 3562"/>
                <a:gd name="T68" fmla="*/ 2412 w 2488"/>
                <a:gd name="T69" fmla="*/ 464 h 3562"/>
                <a:gd name="T70" fmla="*/ 2320 w 2488"/>
                <a:gd name="T71" fmla="*/ 760 h 3562"/>
                <a:gd name="T72" fmla="*/ 2227 w 2488"/>
                <a:gd name="T73" fmla="*/ 1001 h 3562"/>
                <a:gd name="T74" fmla="*/ 2152 w 2488"/>
                <a:gd name="T75" fmla="*/ 1150 h 3562"/>
                <a:gd name="T76" fmla="*/ 2097 w 2488"/>
                <a:gd name="T77" fmla="*/ 1410 h 3562"/>
                <a:gd name="T78" fmla="*/ 1707 w 2488"/>
                <a:gd name="T79" fmla="*/ 2003 h 3562"/>
                <a:gd name="T80" fmla="*/ 1188 w 2488"/>
                <a:gd name="T81" fmla="*/ 2560 h 3562"/>
                <a:gd name="T82" fmla="*/ 501 w 2488"/>
                <a:gd name="T83" fmla="*/ 3152 h 3562"/>
                <a:gd name="T84" fmla="*/ 390 w 2488"/>
                <a:gd name="T85" fmla="*/ 3301 h 3562"/>
                <a:gd name="T86" fmla="*/ 186 w 2488"/>
                <a:gd name="T87" fmla="*/ 3561 h 3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88" h="3562">
                  <a:moveTo>
                    <a:pt x="186" y="3561"/>
                  </a:moveTo>
                  <a:lnTo>
                    <a:pt x="186" y="3561"/>
                  </a:lnTo>
                  <a:cubicBezTo>
                    <a:pt x="186" y="3561"/>
                    <a:pt x="186" y="3505"/>
                    <a:pt x="149" y="3487"/>
                  </a:cubicBezTo>
                  <a:cubicBezTo>
                    <a:pt x="130" y="3468"/>
                    <a:pt x="112" y="3431"/>
                    <a:pt x="75" y="3412"/>
                  </a:cubicBezTo>
                  <a:cubicBezTo>
                    <a:pt x="56" y="3375"/>
                    <a:pt x="56" y="3357"/>
                    <a:pt x="38" y="3320"/>
                  </a:cubicBezTo>
                  <a:cubicBezTo>
                    <a:pt x="0" y="3282"/>
                    <a:pt x="19" y="2801"/>
                    <a:pt x="19" y="2801"/>
                  </a:cubicBezTo>
                  <a:cubicBezTo>
                    <a:pt x="56" y="2467"/>
                    <a:pt x="56" y="2467"/>
                    <a:pt x="56" y="2467"/>
                  </a:cubicBezTo>
                  <a:cubicBezTo>
                    <a:pt x="56" y="2467"/>
                    <a:pt x="56" y="2411"/>
                    <a:pt x="112" y="2393"/>
                  </a:cubicBezTo>
                  <a:cubicBezTo>
                    <a:pt x="168" y="2356"/>
                    <a:pt x="242" y="2263"/>
                    <a:pt x="260" y="2244"/>
                  </a:cubicBezTo>
                  <a:cubicBezTo>
                    <a:pt x="279" y="2244"/>
                    <a:pt x="335" y="2133"/>
                    <a:pt x="335" y="2133"/>
                  </a:cubicBezTo>
                  <a:cubicBezTo>
                    <a:pt x="335" y="2133"/>
                    <a:pt x="465" y="2152"/>
                    <a:pt x="520" y="2078"/>
                  </a:cubicBezTo>
                  <a:cubicBezTo>
                    <a:pt x="557" y="2003"/>
                    <a:pt x="539" y="1985"/>
                    <a:pt x="594" y="1948"/>
                  </a:cubicBezTo>
                  <a:cubicBezTo>
                    <a:pt x="668" y="1911"/>
                    <a:pt x="817" y="1911"/>
                    <a:pt x="873" y="1873"/>
                  </a:cubicBezTo>
                  <a:cubicBezTo>
                    <a:pt x="947" y="1837"/>
                    <a:pt x="1355" y="1410"/>
                    <a:pt x="1355" y="1410"/>
                  </a:cubicBezTo>
                  <a:cubicBezTo>
                    <a:pt x="1355" y="1410"/>
                    <a:pt x="1540" y="1224"/>
                    <a:pt x="1559" y="1187"/>
                  </a:cubicBezTo>
                  <a:cubicBezTo>
                    <a:pt x="1578" y="1169"/>
                    <a:pt x="1652" y="1095"/>
                    <a:pt x="1652" y="1095"/>
                  </a:cubicBezTo>
                  <a:cubicBezTo>
                    <a:pt x="1652" y="1095"/>
                    <a:pt x="1707" y="1020"/>
                    <a:pt x="1578" y="1039"/>
                  </a:cubicBezTo>
                  <a:cubicBezTo>
                    <a:pt x="1466" y="1057"/>
                    <a:pt x="1299" y="1001"/>
                    <a:pt x="1188" y="965"/>
                  </a:cubicBezTo>
                  <a:cubicBezTo>
                    <a:pt x="1095" y="927"/>
                    <a:pt x="873" y="835"/>
                    <a:pt x="798" y="779"/>
                  </a:cubicBezTo>
                  <a:cubicBezTo>
                    <a:pt x="724" y="742"/>
                    <a:pt x="650" y="630"/>
                    <a:pt x="594" y="575"/>
                  </a:cubicBezTo>
                  <a:cubicBezTo>
                    <a:pt x="557" y="519"/>
                    <a:pt x="539" y="538"/>
                    <a:pt x="501" y="464"/>
                  </a:cubicBezTo>
                  <a:cubicBezTo>
                    <a:pt x="483" y="389"/>
                    <a:pt x="483" y="334"/>
                    <a:pt x="483" y="315"/>
                  </a:cubicBezTo>
                  <a:cubicBezTo>
                    <a:pt x="501" y="315"/>
                    <a:pt x="539" y="278"/>
                    <a:pt x="539" y="278"/>
                  </a:cubicBezTo>
                  <a:cubicBezTo>
                    <a:pt x="539" y="278"/>
                    <a:pt x="650" y="389"/>
                    <a:pt x="724" y="445"/>
                  </a:cubicBezTo>
                  <a:cubicBezTo>
                    <a:pt x="798" y="501"/>
                    <a:pt x="817" y="538"/>
                    <a:pt x="910" y="501"/>
                  </a:cubicBezTo>
                  <a:cubicBezTo>
                    <a:pt x="1021" y="482"/>
                    <a:pt x="1077" y="371"/>
                    <a:pt x="1169" y="371"/>
                  </a:cubicBezTo>
                  <a:cubicBezTo>
                    <a:pt x="1262" y="353"/>
                    <a:pt x="1318" y="389"/>
                    <a:pt x="1410" y="353"/>
                  </a:cubicBezTo>
                  <a:cubicBezTo>
                    <a:pt x="1522" y="297"/>
                    <a:pt x="1522" y="259"/>
                    <a:pt x="1578" y="241"/>
                  </a:cubicBezTo>
                  <a:cubicBezTo>
                    <a:pt x="1633" y="204"/>
                    <a:pt x="1819" y="223"/>
                    <a:pt x="1949" y="185"/>
                  </a:cubicBezTo>
                  <a:cubicBezTo>
                    <a:pt x="2078" y="148"/>
                    <a:pt x="2208" y="130"/>
                    <a:pt x="2227" y="111"/>
                  </a:cubicBezTo>
                  <a:cubicBezTo>
                    <a:pt x="2246" y="93"/>
                    <a:pt x="2320" y="37"/>
                    <a:pt x="2338" y="37"/>
                  </a:cubicBezTo>
                  <a:cubicBezTo>
                    <a:pt x="2357" y="37"/>
                    <a:pt x="2449" y="0"/>
                    <a:pt x="2449" y="148"/>
                  </a:cubicBezTo>
                  <a:cubicBezTo>
                    <a:pt x="2449" y="297"/>
                    <a:pt x="2431" y="371"/>
                    <a:pt x="2449" y="371"/>
                  </a:cubicBezTo>
                  <a:cubicBezTo>
                    <a:pt x="2449" y="389"/>
                    <a:pt x="2487" y="408"/>
                    <a:pt x="2468" y="427"/>
                  </a:cubicBezTo>
                  <a:cubicBezTo>
                    <a:pt x="2431" y="445"/>
                    <a:pt x="2412" y="371"/>
                    <a:pt x="2412" y="464"/>
                  </a:cubicBezTo>
                  <a:cubicBezTo>
                    <a:pt x="2394" y="538"/>
                    <a:pt x="2357" y="686"/>
                    <a:pt x="2320" y="760"/>
                  </a:cubicBezTo>
                  <a:cubicBezTo>
                    <a:pt x="2282" y="835"/>
                    <a:pt x="2246" y="965"/>
                    <a:pt x="2227" y="1001"/>
                  </a:cubicBezTo>
                  <a:cubicBezTo>
                    <a:pt x="2208" y="1039"/>
                    <a:pt x="2152" y="1057"/>
                    <a:pt x="2152" y="1150"/>
                  </a:cubicBezTo>
                  <a:cubicBezTo>
                    <a:pt x="2152" y="1243"/>
                    <a:pt x="2152" y="1317"/>
                    <a:pt x="2097" y="1410"/>
                  </a:cubicBezTo>
                  <a:cubicBezTo>
                    <a:pt x="2041" y="1502"/>
                    <a:pt x="1707" y="2003"/>
                    <a:pt x="1707" y="2003"/>
                  </a:cubicBezTo>
                  <a:cubicBezTo>
                    <a:pt x="1188" y="2560"/>
                    <a:pt x="1188" y="2560"/>
                    <a:pt x="1188" y="2560"/>
                  </a:cubicBezTo>
                  <a:cubicBezTo>
                    <a:pt x="501" y="3152"/>
                    <a:pt x="501" y="3152"/>
                    <a:pt x="501" y="3152"/>
                  </a:cubicBezTo>
                  <a:cubicBezTo>
                    <a:pt x="501" y="3152"/>
                    <a:pt x="409" y="3264"/>
                    <a:pt x="390" y="3301"/>
                  </a:cubicBezTo>
                  <a:cubicBezTo>
                    <a:pt x="390" y="3320"/>
                    <a:pt x="260" y="3542"/>
                    <a:pt x="186" y="3561"/>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5" name="Freeform 44"/>
            <p:cNvSpPr>
              <a:spLocks noChangeArrowheads="1"/>
            </p:cNvSpPr>
            <p:nvPr/>
          </p:nvSpPr>
          <p:spPr bwMode="auto">
            <a:xfrm>
              <a:off x="5784850" y="2844800"/>
              <a:ext cx="1295400" cy="1014413"/>
            </a:xfrm>
            <a:custGeom>
              <a:avLst/>
              <a:gdLst>
                <a:gd name="T0" fmla="*/ 797 w 3600"/>
                <a:gd name="T1" fmla="*/ 18 h 2820"/>
                <a:gd name="T2" fmla="*/ 797 w 3600"/>
                <a:gd name="T3" fmla="*/ 18 h 2820"/>
                <a:gd name="T4" fmla="*/ 761 w 3600"/>
                <a:gd name="T5" fmla="*/ 204 h 2820"/>
                <a:gd name="T6" fmla="*/ 742 w 3600"/>
                <a:gd name="T7" fmla="*/ 334 h 2820"/>
                <a:gd name="T8" fmla="*/ 612 w 3600"/>
                <a:gd name="T9" fmla="*/ 482 h 2820"/>
                <a:gd name="T10" fmla="*/ 501 w 3600"/>
                <a:gd name="T11" fmla="*/ 686 h 2820"/>
                <a:gd name="T12" fmla="*/ 445 w 3600"/>
                <a:gd name="T13" fmla="*/ 909 h 2820"/>
                <a:gd name="T14" fmla="*/ 297 w 3600"/>
                <a:gd name="T15" fmla="*/ 983 h 2820"/>
                <a:gd name="T16" fmla="*/ 278 w 3600"/>
                <a:gd name="T17" fmla="*/ 1150 h 2820"/>
                <a:gd name="T18" fmla="*/ 278 w 3600"/>
                <a:gd name="T19" fmla="*/ 1447 h 2820"/>
                <a:gd name="T20" fmla="*/ 149 w 3600"/>
                <a:gd name="T21" fmla="*/ 1558 h 2820"/>
                <a:gd name="T22" fmla="*/ 19 w 3600"/>
                <a:gd name="T23" fmla="*/ 1688 h 2820"/>
                <a:gd name="T24" fmla="*/ 223 w 3600"/>
                <a:gd name="T25" fmla="*/ 1836 h 2820"/>
                <a:gd name="T26" fmla="*/ 390 w 3600"/>
                <a:gd name="T27" fmla="*/ 2022 h 2820"/>
                <a:gd name="T28" fmla="*/ 538 w 3600"/>
                <a:gd name="T29" fmla="*/ 2226 h 2820"/>
                <a:gd name="T30" fmla="*/ 668 w 3600"/>
                <a:gd name="T31" fmla="*/ 2467 h 2820"/>
                <a:gd name="T32" fmla="*/ 853 w 3600"/>
                <a:gd name="T33" fmla="*/ 2467 h 2820"/>
                <a:gd name="T34" fmla="*/ 1094 w 3600"/>
                <a:gd name="T35" fmla="*/ 2634 h 2820"/>
                <a:gd name="T36" fmla="*/ 1336 w 3600"/>
                <a:gd name="T37" fmla="*/ 2764 h 2820"/>
                <a:gd name="T38" fmla="*/ 1503 w 3600"/>
                <a:gd name="T39" fmla="*/ 2819 h 2820"/>
                <a:gd name="T40" fmla="*/ 1781 w 3600"/>
                <a:gd name="T41" fmla="*/ 2745 h 2820"/>
                <a:gd name="T42" fmla="*/ 2078 w 3600"/>
                <a:gd name="T43" fmla="*/ 2708 h 2820"/>
                <a:gd name="T44" fmla="*/ 2245 w 3600"/>
                <a:gd name="T45" fmla="*/ 2708 h 2820"/>
                <a:gd name="T46" fmla="*/ 2393 w 3600"/>
                <a:gd name="T47" fmla="*/ 2671 h 2820"/>
                <a:gd name="T48" fmla="*/ 2504 w 3600"/>
                <a:gd name="T49" fmla="*/ 2523 h 2820"/>
                <a:gd name="T50" fmla="*/ 2764 w 3600"/>
                <a:gd name="T51" fmla="*/ 2448 h 2820"/>
                <a:gd name="T52" fmla="*/ 3191 w 3600"/>
                <a:gd name="T53" fmla="*/ 2059 h 2820"/>
                <a:gd name="T54" fmla="*/ 3469 w 3600"/>
                <a:gd name="T55" fmla="*/ 1762 h 2820"/>
                <a:gd name="T56" fmla="*/ 3562 w 3600"/>
                <a:gd name="T57" fmla="*/ 1651 h 2820"/>
                <a:gd name="T58" fmla="*/ 3506 w 3600"/>
                <a:gd name="T59" fmla="*/ 1614 h 2820"/>
                <a:gd name="T60" fmla="*/ 3061 w 3600"/>
                <a:gd name="T61" fmla="*/ 1521 h 2820"/>
                <a:gd name="T62" fmla="*/ 2708 w 3600"/>
                <a:gd name="T63" fmla="*/ 1354 h 2820"/>
                <a:gd name="T64" fmla="*/ 2560 w 3600"/>
                <a:gd name="T65" fmla="*/ 1205 h 2820"/>
                <a:gd name="T66" fmla="*/ 2430 w 3600"/>
                <a:gd name="T67" fmla="*/ 1076 h 2820"/>
                <a:gd name="T68" fmla="*/ 2393 w 3600"/>
                <a:gd name="T69" fmla="*/ 890 h 2820"/>
                <a:gd name="T70" fmla="*/ 2449 w 3600"/>
                <a:gd name="T71" fmla="*/ 853 h 2820"/>
                <a:gd name="T72" fmla="*/ 2300 w 3600"/>
                <a:gd name="T73" fmla="*/ 909 h 2820"/>
                <a:gd name="T74" fmla="*/ 2078 w 3600"/>
                <a:gd name="T75" fmla="*/ 872 h 2820"/>
                <a:gd name="T76" fmla="*/ 2096 w 3600"/>
                <a:gd name="T77" fmla="*/ 649 h 2820"/>
                <a:gd name="T78" fmla="*/ 2152 w 3600"/>
                <a:gd name="T79" fmla="*/ 538 h 2820"/>
                <a:gd name="T80" fmla="*/ 1929 w 3600"/>
                <a:gd name="T81" fmla="*/ 389 h 2820"/>
                <a:gd name="T82" fmla="*/ 1818 w 3600"/>
                <a:gd name="T83" fmla="*/ 241 h 2820"/>
                <a:gd name="T84" fmla="*/ 1558 w 3600"/>
                <a:gd name="T85" fmla="*/ 148 h 2820"/>
                <a:gd name="T86" fmla="*/ 1298 w 3600"/>
                <a:gd name="T87" fmla="*/ 18 h 2820"/>
                <a:gd name="T88" fmla="*/ 1039 w 3600"/>
                <a:gd name="T89" fmla="*/ 18 h 2820"/>
                <a:gd name="T90" fmla="*/ 797 w 3600"/>
                <a:gd name="T91" fmla="*/ 18 h 2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00" h="2820">
                  <a:moveTo>
                    <a:pt x="797" y="18"/>
                  </a:moveTo>
                  <a:lnTo>
                    <a:pt x="797" y="18"/>
                  </a:lnTo>
                  <a:cubicBezTo>
                    <a:pt x="797" y="18"/>
                    <a:pt x="779" y="148"/>
                    <a:pt x="761" y="204"/>
                  </a:cubicBezTo>
                  <a:cubicBezTo>
                    <a:pt x="742" y="241"/>
                    <a:pt x="761" y="315"/>
                    <a:pt x="742" y="334"/>
                  </a:cubicBezTo>
                  <a:cubicBezTo>
                    <a:pt x="723" y="352"/>
                    <a:pt x="668" y="427"/>
                    <a:pt x="612" y="482"/>
                  </a:cubicBezTo>
                  <a:cubicBezTo>
                    <a:pt x="556" y="538"/>
                    <a:pt x="520" y="593"/>
                    <a:pt x="501" y="686"/>
                  </a:cubicBezTo>
                  <a:cubicBezTo>
                    <a:pt x="482" y="760"/>
                    <a:pt x="482" y="890"/>
                    <a:pt x="445" y="909"/>
                  </a:cubicBezTo>
                  <a:cubicBezTo>
                    <a:pt x="408" y="928"/>
                    <a:pt x="297" y="964"/>
                    <a:pt x="297" y="983"/>
                  </a:cubicBezTo>
                  <a:cubicBezTo>
                    <a:pt x="297" y="983"/>
                    <a:pt x="278" y="1020"/>
                    <a:pt x="278" y="1150"/>
                  </a:cubicBezTo>
                  <a:cubicBezTo>
                    <a:pt x="297" y="1299"/>
                    <a:pt x="297" y="1410"/>
                    <a:pt x="278" y="1447"/>
                  </a:cubicBezTo>
                  <a:cubicBezTo>
                    <a:pt x="260" y="1484"/>
                    <a:pt x="223" y="1521"/>
                    <a:pt x="149" y="1558"/>
                  </a:cubicBezTo>
                  <a:cubicBezTo>
                    <a:pt x="55" y="1576"/>
                    <a:pt x="0" y="1614"/>
                    <a:pt x="19" y="1688"/>
                  </a:cubicBezTo>
                  <a:cubicBezTo>
                    <a:pt x="55" y="1744"/>
                    <a:pt x="204" y="1818"/>
                    <a:pt x="223" y="1836"/>
                  </a:cubicBezTo>
                  <a:cubicBezTo>
                    <a:pt x="241" y="1836"/>
                    <a:pt x="334" y="1929"/>
                    <a:pt x="390" y="2022"/>
                  </a:cubicBezTo>
                  <a:cubicBezTo>
                    <a:pt x="426" y="2115"/>
                    <a:pt x="501" y="2189"/>
                    <a:pt x="538" y="2226"/>
                  </a:cubicBezTo>
                  <a:cubicBezTo>
                    <a:pt x="575" y="2263"/>
                    <a:pt x="686" y="2337"/>
                    <a:pt x="668" y="2467"/>
                  </a:cubicBezTo>
                  <a:cubicBezTo>
                    <a:pt x="668" y="2467"/>
                    <a:pt x="797" y="2430"/>
                    <a:pt x="853" y="2467"/>
                  </a:cubicBezTo>
                  <a:cubicBezTo>
                    <a:pt x="927" y="2504"/>
                    <a:pt x="1039" y="2597"/>
                    <a:pt x="1094" y="2634"/>
                  </a:cubicBezTo>
                  <a:cubicBezTo>
                    <a:pt x="1150" y="2671"/>
                    <a:pt x="1224" y="2727"/>
                    <a:pt x="1336" y="2764"/>
                  </a:cubicBezTo>
                  <a:cubicBezTo>
                    <a:pt x="1447" y="2801"/>
                    <a:pt x="1447" y="2819"/>
                    <a:pt x="1503" y="2819"/>
                  </a:cubicBezTo>
                  <a:cubicBezTo>
                    <a:pt x="1577" y="2819"/>
                    <a:pt x="1744" y="2745"/>
                    <a:pt x="1781" y="2745"/>
                  </a:cubicBezTo>
                  <a:cubicBezTo>
                    <a:pt x="1818" y="2745"/>
                    <a:pt x="1966" y="2689"/>
                    <a:pt x="2078" y="2708"/>
                  </a:cubicBezTo>
                  <a:cubicBezTo>
                    <a:pt x="2189" y="2708"/>
                    <a:pt x="2207" y="2689"/>
                    <a:pt x="2245" y="2708"/>
                  </a:cubicBezTo>
                  <a:cubicBezTo>
                    <a:pt x="2245" y="2708"/>
                    <a:pt x="2356" y="2708"/>
                    <a:pt x="2393" y="2671"/>
                  </a:cubicBezTo>
                  <a:cubicBezTo>
                    <a:pt x="2449" y="2634"/>
                    <a:pt x="2467" y="2560"/>
                    <a:pt x="2504" y="2523"/>
                  </a:cubicBezTo>
                  <a:cubicBezTo>
                    <a:pt x="2560" y="2486"/>
                    <a:pt x="2727" y="2486"/>
                    <a:pt x="2764" y="2448"/>
                  </a:cubicBezTo>
                  <a:cubicBezTo>
                    <a:pt x="2820" y="2430"/>
                    <a:pt x="3191" y="2059"/>
                    <a:pt x="3191" y="2059"/>
                  </a:cubicBezTo>
                  <a:cubicBezTo>
                    <a:pt x="3469" y="1762"/>
                    <a:pt x="3469" y="1762"/>
                    <a:pt x="3469" y="1762"/>
                  </a:cubicBezTo>
                  <a:cubicBezTo>
                    <a:pt x="3562" y="1651"/>
                    <a:pt x="3562" y="1651"/>
                    <a:pt x="3562" y="1651"/>
                  </a:cubicBezTo>
                  <a:cubicBezTo>
                    <a:pt x="3562" y="1651"/>
                    <a:pt x="3599" y="1614"/>
                    <a:pt x="3506" y="1614"/>
                  </a:cubicBezTo>
                  <a:cubicBezTo>
                    <a:pt x="3432" y="1614"/>
                    <a:pt x="3265" y="1614"/>
                    <a:pt x="3061" y="1521"/>
                  </a:cubicBezTo>
                  <a:cubicBezTo>
                    <a:pt x="2875" y="1447"/>
                    <a:pt x="2764" y="1391"/>
                    <a:pt x="2708" y="1354"/>
                  </a:cubicBezTo>
                  <a:cubicBezTo>
                    <a:pt x="2653" y="1317"/>
                    <a:pt x="2578" y="1224"/>
                    <a:pt x="2560" y="1205"/>
                  </a:cubicBezTo>
                  <a:cubicBezTo>
                    <a:pt x="2541" y="1187"/>
                    <a:pt x="2467" y="1113"/>
                    <a:pt x="2430" y="1076"/>
                  </a:cubicBezTo>
                  <a:cubicBezTo>
                    <a:pt x="2411" y="1039"/>
                    <a:pt x="2393" y="890"/>
                    <a:pt x="2393" y="890"/>
                  </a:cubicBezTo>
                  <a:cubicBezTo>
                    <a:pt x="2449" y="853"/>
                    <a:pt x="2449" y="853"/>
                    <a:pt x="2449" y="853"/>
                  </a:cubicBezTo>
                  <a:cubicBezTo>
                    <a:pt x="2449" y="853"/>
                    <a:pt x="2375" y="909"/>
                    <a:pt x="2300" y="909"/>
                  </a:cubicBezTo>
                  <a:cubicBezTo>
                    <a:pt x="2245" y="909"/>
                    <a:pt x="2096" y="964"/>
                    <a:pt x="2078" y="872"/>
                  </a:cubicBezTo>
                  <a:cubicBezTo>
                    <a:pt x="2040" y="779"/>
                    <a:pt x="2059" y="705"/>
                    <a:pt x="2096" y="649"/>
                  </a:cubicBezTo>
                  <a:cubicBezTo>
                    <a:pt x="2115" y="593"/>
                    <a:pt x="2152" y="557"/>
                    <a:pt x="2152" y="538"/>
                  </a:cubicBezTo>
                  <a:cubicBezTo>
                    <a:pt x="2152" y="519"/>
                    <a:pt x="1985" y="427"/>
                    <a:pt x="1929" y="389"/>
                  </a:cubicBezTo>
                  <a:cubicBezTo>
                    <a:pt x="1892" y="334"/>
                    <a:pt x="1910" y="278"/>
                    <a:pt x="1818" y="241"/>
                  </a:cubicBezTo>
                  <a:cubicBezTo>
                    <a:pt x="1707" y="186"/>
                    <a:pt x="1669" y="222"/>
                    <a:pt x="1558" y="148"/>
                  </a:cubicBezTo>
                  <a:cubicBezTo>
                    <a:pt x="1447" y="74"/>
                    <a:pt x="1391" y="18"/>
                    <a:pt x="1298" y="18"/>
                  </a:cubicBezTo>
                  <a:cubicBezTo>
                    <a:pt x="1187" y="18"/>
                    <a:pt x="1094" y="0"/>
                    <a:pt x="1039" y="18"/>
                  </a:cubicBezTo>
                  <a:cubicBezTo>
                    <a:pt x="1002" y="37"/>
                    <a:pt x="853" y="74"/>
                    <a:pt x="797" y="18"/>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6" name="Freeform 45"/>
            <p:cNvSpPr>
              <a:spLocks noChangeArrowheads="1"/>
            </p:cNvSpPr>
            <p:nvPr/>
          </p:nvSpPr>
          <p:spPr bwMode="auto">
            <a:xfrm>
              <a:off x="6057900" y="2524125"/>
              <a:ext cx="561975" cy="514350"/>
            </a:xfrm>
            <a:custGeom>
              <a:avLst/>
              <a:gdLst>
                <a:gd name="T0" fmla="*/ 407 w 1559"/>
                <a:gd name="T1" fmla="*/ 0 h 1430"/>
                <a:gd name="T2" fmla="*/ 407 w 1559"/>
                <a:gd name="T3" fmla="*/ 0 h 1430"/>
                <a:gd name="T4" fmla="*/ 352 w 1559"/>
                <a:gd name="T5" fmla="*/ 56 h 1430"/>
                <a:gd name="T6" fmla="*/ 222 w 1559"/>
                <a:gd name="T7" fmla="*/ 223 h 1430"/>
                <a:gd name="T8" fmla="*/ 111 w 1559"/>
                <a:gd name="T9" fmla="*/ 316 h 1430"/>
                <a:gd name="T10" fmla="*/ 92 w 1559"/>
                <a:gd name="T11" fmla="*/ 409 h 1430"/>
                <a:gd name="T12" fmla="*/ 55 w 1559"/>
                <a:gd name="T13" fmla="*/ 594 h 1430"/>
                <a:gd name="T14" fmla="*/ 36 w 1559"/>
                <a:gd name="T15" fmla="*/ 872 h 1430"/>
                <a:gd name="T16" fmla="*/ 36 w 1559"/>
                <a:gd name="T17" fmla="*/ 928 h 1430"/>
                <a:gd name="T18" fmla="*/ 241 w 1559"/>
                <a:gd name="T19" fmla="*/ 928 h 1430"/>
                <a:gd name="T20" fmla="*/ 537 w 1559"/>
                <a:gd name="T21" fmla="*/ 909 h 1430"/>
                <a:gd name="T22" fmla="*/ 742 w 1559"/>
                <a:gd name="T23" fmla="*/ 1002 h 1430"/>
                <a:gd name="T24" fmla="*/ 946 w 1559"/>
                <a:gd name="T25" fmla="*/ 1095 h 1430"/>
                <a:gd name="T26" fmla="*/ 1149 w 1559"/>
                <a:gd name="T27" fmla="*/ 1206 h 1430"/>
                <a:gd name="T28" fmla="*/ 1205 w 1559"/>
                <a:gd name="T29" fmla="*/ 1280 h 1430"/>
                <a:gd name="T30" fmla="*/ 1391 w 1559"/>
                <a:gd name="T31" fmla="*/ 1429 h 1430"/>
                <a:gd name="T32" fmla="*/ 1465 w 1559"/>
                <a:gd name="T33" fmla="*/ 1392 h 1430"/>
                <a:gd name="T34" fmla="*/ 1539 w 1559"/>
                <a:gd name="T35" fmla="*/ 1280 h 1430"/>
                <a:gd name="T36" fmla="*/ 1446 w 1559"/>
                <a:gd name="T37" fmla="*/ 1225 h 1430"/>
                <a:gd name="T38" fmla="*/ 1243 w 1559"/>
                <a:gd name="T39" fmla="*/ 1077 h 1430"/>
                <a:gd name="T40" fmla="*/ 1131 w 1559"/>
                <a:gd name="T41" fmla="*/ 928 h 1430"/>
                <a:gd name="T42" fmla="*/ 983 w 1559"/>
                <a:gd name="T43" fmla="*/ 872 h 1430"/>
                <a:gd name="T44" fmla="*/ 908 w 1559"/>
                <a:gd name="T45" fmla="*/ 761 h 1430"/>
                <a:gd name="T46" fmla="*/ 816 w 1559"/>
                <a:gd name="T47" fmla="*/ 687 h 1430"/>
                <a:gd name="T48" fmla="*/ 778 w 1559"/>
                <a:gd name="T49" fmla="*/ 706 h 1430"/>
                <a:gd name="T50" fmla="*/ 686 w 1559"/>
                <a:gd name="T51" fmla="*/ 668 h 1430"/>
                <a:gd name="T52" fmla="*/ 612 w 1559"/>
                <a:gd name="T53" fmla="*/ 390 h 1430"/>
                <a:gd name="T54" fmla="*/ 482 w 1559"/>
                <a:gd name="T55" fmla="*/ 112 h 1430"/>
                <a:gd name="T56" fmla="*/ 407 w 1559"/>
                <a:gd name="T57" fmla="*/ 0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9" h="1430">
                  <a:moveTo>
                    <a:pt x="407" y="0"/>
                  </a:moveTo>
                  <a:lnTo>
                    <a:pt x="407" y="0"/>
                  </a:lnTo>
                  <a:cubicBezTo>
                    <a:pt x="407" y="0"/>
                    <a:pt x="389" y="0"/>
                    <a:pt x="352" y="56"/>
                  </a:cubicBezTo>
                  <a:cubicBezTo>
                    <a:pt x="315" y="112"/>
                    <a:pt x="259" y="186"/>
                    <a:pt x="222" y="223"/>
                  </a:cubicBezTo>
                  <a:cubicBezTo>
                    <a:pt x="166" y="260"/>
                    <a:pt x="111" y="297"/>
                    <a:pt x="111" y="316"/>
                  </a:cubicBezTo>
                  <a:cubicBezTo>
                    <a:pt x="92" y="335"/>
                    <a:pt x="92" y="371"/>
                    <a:pt x="92" y="409"/>
                  </a:cubicBezTo>
                  <a:cubicBezTo>
                    <a:pt x="92" y="464"/>
                    <a:pt x="55" y="557"/>
                    <a:pt x="55" y="594"/>
                  </a:cubicBezTo>
                  <a:cubicBezTo>
                    <a:pt x="55" y="650"/>
                    <a:pt x="0" y="761"/>
                    <a:pt x="36" y="872"/>
                  </a:cubicBezTo>
                  <a:cubicBezTo>
                    <a:pt x="36" y="928"/>
                    <a:pt x="36" y="928"/>
                    <a:pt x="36" y="928"/>
                  </a:cubicBezTo>
                  <a:cubicBezTo>
                    <a:pt x="36" y="928"/>
                    <a:pt x="148" y="947"/>
                    <a:pt x="241" y="928"/>
                  </a:cubicBezTo>
                  <a:cubicBezTo>
                    <a:pt x="315" y="909"/>
                    <a:pt x="482" y="909"/>
                    <a:pt x="537" y="909"/>
                  </a:cubicBezTo>
                  <a:cubicBezTo>
                    <a:pt x="575" y="909"/>
                    <a:pt x="649" y="928"/>
                    <a:pt x="742" y="1002"/>
                  </a:cubicBezTo>
                  <a:cubicBezTo>
                    <a:pt x="834" y="1058"/>
                    <a:pt x="890" y="1077"/>
                    <a:pt x="946" y="1095"/>
                  </a:cubicBezTo>
                  <a:cubicBezTo>
                    <a:pt x="1001" y="1113"/>
                    <a:pt x="1038" y="1077"/>
                    <a:pt x="1149" y="1206"/>
                  </a:cubicBezTo>
                  <a:cubicBezTo>
                    <a:pt x="1149" y="1206"/>
                    <a:pt x="1131" y="1243"/>
                    <a:pt x="1205" y="1280"/>
                  </a:cubicBezTo>
                  <a:cubicBezTo>
                    <a:pt x="1261" y="1336"/>
                    <a:pt x="1391" y="1429"/>
                    <a:pt x="1391" y="1429"/>
                  </a:cubicBezTo>
                  <a:cubicBezTo>
                    <a:pt x="1391" y="1429"/>
                    <a:pt x="1465" y="1429"/>
                    <a:pt x="1465" y="1392"/>
                  </a:cubicBezTo>
                  <a:cubicBezTo>
                    <a:pt x="1484" y="1354"/>
                    <a:pt x="1558" y="1299"/>
                    <a:pt x="1539" y="1280"/>
                  </a:cubicBezTo>
                  <a:cubicBezTo>
                    <a:pt x="1520" y="1243"/>
                    <a:pt x="1539" y="1243"/>
                    <a:pt x="1446" y="1225"/>
                  </a:cubicBezTo>
                  <a:cubicBezTo>
                    <a:pt x="1354" y="1188"/>
                    <a:pt x="1279" y="1151"/>
                    <a:pt x="1243" y="1077"/>
                  </a:cubicBezTo>
                  <a:cubicBezTo>
                    <a:pt x="1205" y="1002"/>
                    <a:pt x="1205" y="965"/>
                    <a:pt x="1131" y="928"/>
                  </a:cubicBezTo>
                  <a:cubicBezTo>
                    <a:pt x="1075" y="872"/>
                    <a:pt x="1020" y="928"/>
                    <a:pt x="983" y="872"/>
                  </a:cubicBezTo>
                  <a:cubicBezTo>
                    <a:pt x="946" y="817"/>
                    <a:pt x="946" y="780"/>
                    <a:pt x="908" y="761"/>
                  </a:cubicBezTo>
                  <a:cubicBezTo>
                    <a:pt x="853" y="724"/>
                    <a:pt x="816" y="687"/>
                    <a:pt x="816" y="687"/>
                  </a:cubicBezTo>
                  <a:cubicBezTo>
                    <a:pt x="816" y="687"/>
                    <a:pt x="797" y="668"/>
                    <a:pt x="778" y="706"/>
                  </a:cubicBezTo>
                  <a:cubicBezTo>
                    <a:pt x="760" y="724"/>
                    <a:pt x="723" y="761"/>
                    <a:pt x="686" y="668"/>
                  </a:cubicBezTo>
                  <a:cubicBezTo>
                    <a:pt x="630" y="594"/>
                    <a:pt x="630" y="483"/>
                    <a:pt x="612" y="390"/>
                  </a:cubicBezTo>
                  <a:cubicBezTo>
                    <a:pt x="575" y="297"/>
                    <a:pt x="537" y="167"/>
                    <a:pt x="482" y="112"/>
                  </a:cubicBezTo>
                  <a:cubicBezTo>
                    <a:pt x="445" y="38"/>
                    <a:pt x="407" y="0"/>
                    <a:pt x="407"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7" name="Freeform 46"/>
            <p:cNvSpPr>
              <a:spLocks noChangeArrowheads="1"/>
            </p:cNvSpPr>
            <p:nvPr/>
          </p:nvSpPr>
          <p:spPr bwMode="auto">
            <a:xfrm>
              <a:off x="6357938" y="2732088"/>
              <a:ext cx="47625" cy="33337"/>
            </a:xfrm>
            <a:custGeom>
              <a:avLst/>
              <a:gdLst>
                <a:gd name="T0" fmla="*/ 38 w 131"/>
                <a:gd name="T1" fmla="*/ 18 h 93"/>
                <a:gd name="T2" fmla="*/ 38 w 131"/>
                <a:gd name="T3" fmla="*/ 18 h 93"/>
                <a:gd name="T4" fmla="*/ 19 w 131"/>
                <a:gd name="T5" fmla="*/ 36 h 93"/>
                <a:gd name="T6" fmla="*/ 93 w 131"/>
                <a:gd name="T7" fmla="*/ 74 h 93"/>
                <a:gd name="T8" fmla="*/ 38 w 131"/>
                <a:gd name="T9" fmla="*/ 18 h 93"/>
              </a:gdLst>
              <a:ahLst/>
              <a:cxnLst>
                <a:cxn ang="0">
                  <a:pos x="T0" y="T1"/>
                </a:cxn>
                <a:cxn ang="0">
                  <a:pos x="T2" y="T3"/>
                </a:cxn>
                <a:cxn ang="0">
                  <a:pos x="T4" y="T5"/>
                </a:cxn>
                <a:cxn ang="0">
                  <a:pos x="T6" y="T7"/>
                </a:cxn>
                <a:cxn ang="0">
                  <a:pos x="T8" y="T9"/>
                </a:cxn>
              </a:cxnLst>
              <a:rect l="0" t="0" r="r" b="b"/>
              <a:pathLst>
                <a:path w="131" h="93">
                  <a:moveTo>
                    <a:pt x="38" y="18"/>
                  </a:moveTo>
                  <a:lnTo>
                    <a:pt x="38" y="18"/>
                  </a:lnTo>
                  <a:cubicBezTo>
                    <a:pt x="38" y="0"/>
                    <a:pt x="0" y="18"/>
                    <a:pt x="19" y="36"/>
                  </a:cubicBezTo>
                  <a:cubicBezTo>
                    <a:pt x="56" y="55"/>
                    <a:pt x="74" y="92"/>
                    <a:pt x="93" y="74"/>
                  </a:cubicBezTo>
                  <a:cubicBezTo>
                    <a:pt x="112" y="55"/>
                    <a:pt x="130" y="74"/>
                    <a:pt x="38" y="18"/>
                  </a:cubicBezTo>
                </a:path>
              </a:pathLst>
            </a:custGeom>
            <a:grpFill/>
            <a:ln w="6350" cap="flat">
              <a:solidFill>
                <a:schemeClr val="bg1"/>
              </a:solidFill>
              <a:round/>
              <a:headEnd/>
              <a:tailEnd/>
            </a:ln>
            <a:effectLst/>
            <a:extLst>
              <a:ext uri="{AF507438-7753-43e0-B8FC-AC1667EBCBE1}"/>
            </a:extLst>
          </p:spPr>
          <p:txBody>
            <a:bodyPr wrap="none" anchor="ctr"/>
            <a:lstStyle/>
            <a:p>
              <a:pPr defTabSz="1828272">
                <a:defRPr/>
              </a:pPr>
              <a:endParaRPr lang="en-US"/>
            </a:p>
          </p:txBody>
        </p:sp>
        <p:sp>
          <p:nvSpPr>
            <p:cNvPr id="108" name="Freeform 47"/>
            <p:cNvSpPr>
              <a:spLocks noChangeArrowheads="1"/>
            </p:cNvSpPr>
            <p:nvPr/>
          </p:nvSpPr>
          <p:spPr bwMode="auto">
            <a:xfrm>
              <a:off x="6518275" y="2984500"/>
              <a:ext cx="153988" cy="201613"/>
            </a:xfrm>
            <a:custGeom>
              <a:avLst/>
              <a:gdLst>
                <a:gd name="T0" fmla="*/ 260 w 428"/>
                <a:gd name="T1" fmla="*/ 0 h 558"/>
                <a:gd name="T2" fmla="*/ 260 w 428"/>
                <a:gd name="T3" fmla="*/ 0 h 558"/>
                <a:gd name="T4" fmla="*/ 409 w 428"/>
                <a:gd name="T5" fmla="*/ 112 h 558"/>
                <a:gd name="T6" fmla="*/ 371 w 428"/>
                <a:gd name="T7" fmla="*/ 242 h 558"/>
                <a:gd name="T8" fmla="*/ 335 w 428"/>
                <a:gd name="T9" fmla="*/ 334 h 558"/>
                <a:gd name="T10" fmla="*/ 409 w 428"/>
                <a:gd name="T11" fmla="*/ 464 h 558"/>
                <a:gd name="T12" fmla="*/ 335 w 428"/>
                <a:gd name="T13" fmla="*/ 501 h 558"/>
                <a:gd name="T14" fmla="*/ 205 w 428"/>
                <a:gd name="T15" fmla="*/ 520 h 558"/>
                <a:gd name="T16" fmla="*/ 38 w 428"/>
                <a:gd name="T17" fmla="*/ 520 h 558"/>
                <a:gd name="T18" fmla="*/ 19 w 428"/>
                <a:gd name="T19" fmla="*/ 316 h 558"/>
                <a:gd name="T20" fmla="*/ 112 w 428"/>
                <a:gd name="T21" fmla="*/ 149 h 558"/>
                <a:gd name="T22" fmla="*/ 186 w 428"/>
                <a:gd name="T23" fmla="*/ 112 h 558"/>
                <a:gd name="T24" fmla="*/ 260 w 428"/>
                <a:gd name="T25"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558">
                  <a:moveTo>
                    <a:pt x="260" y="0"/>
                  </a:moveTo>
                  <a:lnTo>
                    <a:pt x="260" y="0"/>
                  </a:lnTo>
                  <a:cubicBezTo>
                    <a:pt x="260" y="0"/>
                    <a:pt x="409" y="19"/>
                    <a:pt x="409" y="112"/>
                  </a:cubicBezTo>
                  <a:cubicBezTo>
                    <a:pt x="427" y="186"/>
                    <a:pt x="409" y="204"/>
                    <a:pt x="371" y="242"/>
                  </a:cubicBezTo>
                  <a:cubicBezTo>
                    <a:pt x="335" y="279"/>
                    <a:pt x="316" y="279"/>
                    <a:pt x="335" y="334"/>
                  </a:cubicBezTo>
                  <a:cubicBezTo>
                    <a:pt x="371" y="390"/>
                    <a:pt x="409" y="464"/>
                    <a:pt x="409" y="464"/>
                  </a:cubicBezTo>
                  <a:cubicBezTo>
                    <a:pt x="409" y="464"/>
                    <a:pt x="371" y="483"/>
                    <a:pt x="335" y="501"/>
                  </a:cubicBezTo>
                  <a:cubicBezTo>
                    <a:pt x="279" y="520"/>
                    <a:pt x="260" y="520"/>
                    <a:pt x="205" y="520"/>
                  </a:cubicBezTo>
                  <a:cubicBezTo>
                    <a:pt x="167" y="539"/>
                    <a:pt x="56" y="557"/>
                    <a:pt x="38" y="520"/>
                  </a:cubicBezTo>
                  <a:cubicBezTo>
                    <a:pt x="38" y="483"/>
                    <a:pt x="0" y="390"/>
                    <a:pt x="19" y="316"/>
                  </a:cubicBezTo>
                  <a:cubicBezTo>
                    <a:pt x="38" y="260"/>
                    <a:pt x="112" y="149"/>
                    <a:pt x="112" y="149"/>
                  </a:cubicBezTo>
                  <a:cubicBezTo>
                    <a:pt x="112" y="149"/>
                    <a:pt x="167" y="130"/>
                    <a:pt x="186" y="112"/>
                  </a:cubicBezTo>
                  <a:cubicBezTo>
                    <a:pt x="223" y="93"/>
                    <a:pt x="260" y="19"/>
                    <a:pt x="260"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9" name="Freeform 48"/>
            <p:cNvSpPr>
              <a:spLocks noChangeArrowheads="1"/>
            </p:cNvSpPr>
            <p:nvPr/>
          </p:nvSpPr>
          <p:spPr bwMode="auto">
            <a:xfrm>
              <a:off x="6605588" y="5254625"/>
              <a:ext cx="708025" cy="1289050"/>
            </a:xfrm>
            <a:custGeom>
              <a:avLst/>
              <a:gdLst>
                <a:gd name="T0" fmla="*/ 1596 w 1968"/>
                <a:gd name="T1" fmla="*/ 75 h 3582"/>
                <a:gd name="T2" fmla="*/ 1596 w 1968"/>
                <a:gd name="T3" fmla="*/ 75 h 3582"/>
                <a:gd name="T4" fmla="*/ 1504 w 1968"/>
                <a:gd name="T5" fmla="*/ 186 h 3582"/>
                <a:gd name="T6" fmla="*/ 1466 w 1968"/>
                <a:gd name="T7" fmla="*/ 446 h 3582"/>
                <a:gd name="T8" fmla="*/ 1318 w 1968"/>
                <a:gd name="T9" fmla="*/ 465 h 3582"/>
                <a:gd name="T10" fmla="*/ 1262 w 1968"/>
                <a:gd name="T11" fmla="*/ 706 h 3582"/>
                <a:gd name="T12" fmla="*/ 1188 w 1968"/>
                <a:gd name="T13" fmla="*/ 650 h 3582"/>
                <a:gd name="T14" fmla="*/ 1133 w 1968"/>
                <a:gd name="T15" fmla="*/ 854 h 3582"/>
                <a:gd name="T16" fmla="*/ 1077 w 1968"/>
                <a:gd name="T17" fmla="*/ 836 h 3582"/>
                <a:gd name="T18" fmla="*/ 1039 w 1968"/>
                <a:gd name="T19" fmla="*/ 910 h 3582"/>
                <a:gd name="T20" fmla="*/ 743 w 1968"/>
                <a:gd name="T21" fmla="*/ 928 h 3582"/>
                <a:gd name="T22" fmla="*/ 502 w 1968"/>
                <a:gd name="T23" fmla="*/ 1077 h 3582"/>
                <a:gd name="T24" fmla="*/ 390 w 1968"/>
                <a:gd name="T25" fmla="*/ 1225 h 3582"/>
                <a:gd name="T26" fmla="*/ 297 w 1968"/>
                <a:gd name="T27" fmla="*/ 1652 h 3582"/>
                <a:gd name="T28" fmla="*/ 372 w 1968"/>
                <a:gd name="T29" fmla="*/ 2152 h 3582"/>
                <a:gd name="T30" fmla="*/ 56 w 1968"/>
                <a:gd name="T31" fmla="*/ 2486 h 3582"/>
                <a:gd name="T32" fmla="*/ 94 w 1968"/>
                <a:gd name="T33" fmla="*/ 3117 h 3582"/>
                <a:gd name="T34" fmla="*/ 186 w 1968"/>
                <a:gd name="T35" fmla="*/ 3284 h 3582"/>
                <a:gd name="T36" fmla="*/ 316 w 1968"/>
                <a:gd name="T37" fmla="*/ 3525 h 3582"/>
                <a:gd name="T38" fmla="*/ 594 w 1968"/>
                <a:gd name="T39" fmla="*/ 3525 h 3582"/>
                <a:gd name="T40" fmla="*/ 854 w 1968"/>
                <a:gd name="T41" fmla="*/ 3395 h 3582"/>
                <a:gd name="T42" fmla="*/ 1021 w 1968"/>
                <a:gd name="T43" fmla="*/ 2968 h 3582"/>
                <a:gd name="T44" fmla="*/ 1374 w 1968"/>
                <a:gd name="T45" fmla="*/ 2264 h 3582"/>
                <a:gd name="T46" fmla="*/ 1633 w 1968"/>
                <a:gd name="T47" fmla="*/ 1522 h 3582"/>
                <a:gd name="T48" fmla="*/ 1596 w 1968"/>
                <a:gd name="T49" fmla="*/ 1336 h 3582"/>
                <a:gd name="T50" fmla="*/ 1745 w 1968"/>
                <a:gd name="T51" fmla="*/ 1132 h 3582"/>
                <a:gd name="T52" fmla="*/ 1930 w 1968"/>
                <a:gd name="T53" fmla="*/ 1039 h 3582"/>
                <a:gd name="T54" fmla="*/ 1893 w 1968"/>
                <a:gd name="T55" fmla="*/ 761 h 3582"/>
                <a:gd name="T56" fmla="*/ 1819 w 1968"/>
                <a:gd name="T57" fmla="*/ 371 h 3582"/>
                <a:gd name="T58" fmla="*/ 1596 w 1968"/>
                <a:gd name="T59" fmla="*/ 75 h 3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3582">
                  <a:moveTo>
                    <a:pt x="1596" y="75"/>
                  </a:moveTo>
                  <a:lnTo>
                    <a:pt x="1596" y="75"/>
                  </a:lnTo>
                  <a:cubicBezTo>
                    <a:pt x="1596" y="75"/>
                    <a:pt x="1504" y="75"/>
                    <a:pt x="1504" y="186"/>
                  </a:cubicBezTo>
                  <a:cubicBezTo>
                    <a:pt x="1504" y="279"/>
                    <a:pt x="1522" y="390"/>
                    <a:pt x="1466" y="446"/>
                  </a:cubicBezTo>
                  <a:cubicBezTo>
                    <a:pt x="1410" y="483"/>
                    <a:pt x="1318" y="353"/>
                    <a:pt x="1318" y="465"/>
                  </a:cubicBezTo>
                  <a:cubicBezTo>
                    <a:pt x="1318" y="576"/>
                    <a:pt x="1299" y="706"/>
                    <a:pt x="1262" y="706"/>
                  </a:cubicBezTo>
                  <a:cubicBezTo>
                    <a:pt x="1225" y="706"/>
                    <a:pt x="1207" y="594"/>
                    <a:pt x="1188" y="650"/>
                  </a:cubicBezTo>
                  <a:cubicBezTo>
                    <a:pt x="1151" y="706"/>
                    <a:pt x="1133" y="854"/>
                    <a:pt x="1133" y="854"/>
                  </a:cubicBezTo>
                  <a:cubicBezTo>
                    <a:pt x="1077" y="836"/>
                    <a:pt x="1077" y="836"/>
                    <a:pt x="1077" y="836"/>
                  </a:cubicBezTo>
                  <a:cubicBezTo>
                    <a:pt x="1077" y="836"/>
                    <a:pt x="1095" y="891"/>
                    <a:pt x="1039" y="910"/>
                  </a:cubicBezTo>
                  <a:cubicBezTo>
                    <a:pt x="965" y="928"/>
                    <a:pt x="854" y="910"/>
                    <a:pt x="743" y="928"/>
                  </a:cubicBezTo>
                  <a:cubicBezTo>
                    <a:pt x="613" y="965"/>
                    <a:pt x="502" y="1077"/>
                    <a:pt x="502" y="1077"/>
                  </a:cubicBezTo>
                  <a:cubicBezTo>
                    <a:pt x="502" y="1077"/>
                    <a:pt x="409" y="1132"/>
                    <a:pt x="390" y="1225"/>
                  </a:cubicBezTo>
                  <a:cubicBezTo>
                    <a:pt x="372" y="1336"/>
                    <a:pt x="297" y="1466"/>
                    <a:pt x="297" y="1652"/>
                  </a:cubicBezTo>
                  <a:cubicBezTo>
                    <a:pt x="297" y="1837"/>
                    <a:pt x="446" y="2078"/>
                    <a:pt x="372" y="2152"/>
                  </a:cubicBezTo>
                  <a:cubicBezTo>
                    <a:pt x="279" y="2245"/>
                    <a:pt x="112" y="2301"/>
                    <a:pt x="56" y="2486"/>
                  </a:cubicBezTo>
                  <a:cubicBezTo>
                    <a:pt x="0" y="2691"/>
                    <a:pt x="38" y="3006"/>
                    <a:pt x="94" y="3117"/>
                  </a:cubicBezTo>
                  <a:cubicBezTo>
                    <a:pt x="149" y="3228"/>
                    <a:pt x="205" y="3228"/>
                    <a:pt x="186" y="3284"/>
                  </a:cubicBezTo>
                  <a:cubicBezTo>
                    <a:pt x="149" y="3340"/>
                    <a:pt x="168" y="3488"/>
                    <a:pt x="316" y="3525"/>
                  </a:cubicBezTo>
                  <a:cubicBezTo>
                    <a:pt x="465" y="3581"/>
                    <a:pt x="465" y="3525"/>
                    <a:pt x="594" y="3525"/>
                  </a:cubicBezTo>
                  <a:cubicBezTo>
                    <a:pt x="706" y="3525"/>
                    <a:pt x="780" y="3544"/>
                    <a:pt x="854" y="3395"/>
                  </a:cubicBezTo>
                  <a:cubicBezTo>
                    <a:pt x="928" y="3247"/>
                    <a:pt x="1003" y="3080"/>
                    <a:pt x="1021" y="2968"/>
                  </a:cubicBezTo>
                  <a:cubicBezTo>
                    <a:pt x="1039" y="2839"/>
                    <a:pt x="1299" y="2412"/>
                    <a:pt x="1374" y="2264"/>
                  </a:cubicBezTo>
                  <a:cubicBezTo>
                    <a:pt x="1448" y="2097"/>
                    <a:pt x="1633" y="1633"/>
                    <a:pt x="1633" y="1522"/>
                  </a:cubicBezTo>
                  <a:cubicBezTo>
                    <a:pt x="1633" y="1410"/>
                    <a:pt x="1596" y="1410"/>
                    <a:pt x="1596" y="1336"/>
                  </a:cubicBezTo>
                  <a:cubicBezTo>
                    <a:pt x="1615" y="1262"/>
                    <a:pt x="1689" y="1169"/>
                    <a:pt x="1745" y="1132"/>
                  </a:cubicBezTo>
                  <a:cubicBezTo>
                    <a:pt x="1819" y="1095"/>
                    <a:pt x="1875" y="1039"/>
                    <a:pt x="1930" y="1039"/>
                  </a:cubicBezTo>
                  <a:cubicBezTo>
                    <a:pt x="1967" y="1039"/>
                    <a:pt x="1893" y="854"/>
                    <a:pt x="1893" y="761"/>
                  </a:cubicBezTo>
                  <a:cubicBezTo>
                    <a:pt x="1893" y="668"/>
                    <a:pt x="1911" y="501"/>
                    <a:pt x="1819" y="371"/>
                  </a:cubicBezTo>
                  <a:cubicBezTo>
                    <a:pt x="1745" y="223"/>
                    <a:pt x="1745" y="0"/>
                    <a:pt x="1596" y="75"/>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0" name="Freeform 49"/>
            <p:cNvSpPr>
              <a:spLocks noChangeArrowheads="1"/>
            </p:cNvSpPr>
            <p:nvPr/>
          </p:nvSpPr>
          <p:spPr bwMode="auto">
            <a:xfrm>
              <a:off x="7392988" y="6143625"/>
              <a:ext cx="80962" cy="73025"/>
            </a:xfrm>
            <a:custGeom>
              <a:avLst/>
              <a:gdLst>
                <a:gd name="T0" fmla="*/ 37 w 223"/>
                <a:gd name="T1" fmla="*/ 55 h 205"/>
                <a:gd name="T2" fmla="*/ 37 w 223"/>
                <a:gd name="T3" fmla="*/ 55 h 205"/>
                <a:gd name="T4" fmla="*/ 74 w 223"/>
                <a:gd name="T5" fmla="*/ 185 h 205"/>
                <a:gd name="T6" fmla="*/ 148 w 223"/>
                <a:gd name="T7" fmla="*/ 55 h 205"/>
                <a:gd name="T8" fmla="*/ 37 w 223"/>
                <a:gd name="T9" fmla="*/ 55 h 205"/>
              </a:gdLst>
              <a:ahLst/>
              <a:cxnLst>
                <a:cxn ang="0">
                  <a:pos x="T0" y="T1"/>
                </a:cxn>
                <a:cxn ang="0">
                  <a:pos x="T2" y="T3"/>
                </a:cxn>
                <a:cxn ang="0">
                  <a:pos x="T4" y="T5"/>
                </a:cxn>
                <a:cxn ang="0">
                  <a:pos x="T6" y="T7"/>
                </a:cxn>
                <a:cxn ang="0">
                  <a:pos x="T8" y="T9"/>
                </a:cxn>
              </a:cxnLst>
              <a:rect l="0" t="0" r="r" b="b"/>
              <a:pathLst>
                <a:path w="223" h="205">
                  <a:moveTo>
                    <a:pt x="37" y="55"/>
                  </a:moveTo>
                  <a:lnTo>
                    <a:pt x="37" y="55"/>
                  </a:lnTo>
                  <a:cubicBezTo>
                    <a:pt x="37" y="55"/>
                    <a:pt x="0" y="204"/>
                    <a:pt x="74" y="185"/>
                  </a:cubicBezTo>
                  <a:cubicBezTo>
                    <a:pt x="130" y="167"/>
                    <a:pt x="222" y="93"/>
                    <a:pt x="148" y="55"/>
                  </a:cubicBezTo>
                  <a:cubicBezTo>
                    <a:pt x="74" y="18"/>
                    <a:pt x="37" y="0"/>
                    <a:pt x="37" y="55"/>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1" name="Freeform 50"/>
            <p:cNvSpPr>
              <a:spLocks noChangeArrowheads="1"/>
            </p:cNvSpPr>
            <p:nvPr/>
          </p:nvSpPr>
          <p:spPr bwMode="auto">
            <a:xfrm>
              <a:off x="7567613" y="6083300"/>
              <a:ext cx="80962" cy="66675"/>
            </a:xfrm>
            <a:custGeom>
              <a:avLst/>
              <a:gdLst>
                <a:gd name="T0" fmla="*/ 93 w 223"/>
                <a:gd name="T1" fmla="*/ 37 h 186"/>
                <a:gd name="T2" fmla="*/ 93 w 223"/>
                <a:gd name="T3" fmla="*/ 37 h 186"/>
                <a:gd name="T4" fmla="*/ 19 w 223"/>
                <a:gd name="T5" fmla="*/ 55 h 186"/>
                <a:gd name="T6" fmla="*/ 93 w 223"/>
                <a:gd name="T7" fmla="*/ 148 h 186"/>
                <a:gd name="T8" fmla="*/ 204 w 223"/>
                <a:gd name="T9" fmla="*/ 55 h 186"/>
                <a:gd name="T10" fmla="*/ 93 w 223"/>
                <a:gd name="T11" fmla="*/ 37 h 186"/>
              </a:gdLst>
              <a:ahLst/>
              <a:cxnLst>
                <a:cxn ang="0">
                  <a:pos x="T0" y="T1"/>
                </a:cxn>
                <a:cxn ang="0">
                  <a:pos x="T2" y="T3"/>
                </a:cxn>
                <a:cxn ang="0">
                  <a:pos x="T4" y="T5"/>
                </a:cxn>
                <a:cxn ang="0">
                  <a:pos x="T6" y="T7"/>
                </a:cxn>
                <a:cxn ang="0">
                  <a:pos x="T8" y="T9"/>
                </a:cxn>
                <a:cxn ang="0">
                  <a:pos x="T10" y="T11"/>
                </a:cxn>
              </a:cxnLst>
              <a:rect l="0" t="0" r="r" b="b"/>
              <a:pathLst>
                <a:path w="223" h="186">
                  <a:moveTo>
                    <a:pt x="93" y="37"/>
                  </a:moveTo>
                  <a:lnTo>
                    <a:pt x="93" y="37"/>
                  </a:lnTo>
                  <a:cubicBezTo>
                    <a:pt x="93" y="37"/>
                    <a:pt x="37" y="0"/>
                    <a:pt x="19" y="55"/>
                  </a:cubicBezTo>
                  <a:cubicBezTo>
                    <a:pt x="0" y="111"/>
                    <a:pt x="37" y="185"/>
                    <a:pt x="93" y="148"/>
                  </a:cubicBezTo>
                  <a:cubicBezTo>
                    <a:pt x="148" y="111"/>
                    <a:pt x="186" y="111"/>
                    <a:pt x="204" y="55"/>
                  </a:cubicBezTo>
                  <a:cubicBezTo>
                    <a:pt x="222" y="0"/>
                    <a:pt x="186" y="0"/>
                    <a:pt x="93" y="37"/>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2" name="Freeform 51"/>
            <p:cNvSpPr>
              <a:spLocks noChangeArrowheads="1"/>
            </p:cNvSpPr>
            <p:nvPr/>
          </p:nvSpPr>
          <p:spPr bwMode="auto">
            <a:xfrm>
              <a:off x="7586663" y="4579938"/>
              <a:ext cx="80962" cy="87312"/>
            </a:xfrm>
            <a:custGeom>
              <a:avLst/>
              <a:gdLst>
                <a:gd name="T0" fmla="*/ 37 w 223"/>
                <a:gd name="T1" fmla="*/ 37 h 242"/>
                <a:gd name="T2" fmla="*/ 37 w 223"/>
                <a:gd name="T3" fmla="*/ 37 h 242"/>
                <a:gd name="T4" fmla="*/ 18 w 223"/>
                <a:gd name="T5" fmla="*/ 148 h 242"/>
                <a:gd name="T6" fmla="*/ 92 w 223"/>
                <a:gd name="T7" fmla="*/ 241 h 242"/>
                <a:gd name="T8" fmla="*/ 185 w 223"/>
                <a:gd name="T9" fmla="*/ 148 h 242"/>
                <a:gd name="T10" fmla="*/ 37 w 223"/>
                <a:gd name="T11" fmla="*/ 37 h 242"/>
              </a:gdLst>
              <a:ahLst/>
              <a:cxnLst>
                <a:cxn ang="0">
                  <a:pos x="T0" y="T1"/>
                </a:cxn>
                <a:cxn ang="0">
                  <a:pos x="T2" y="T3"/>
                </a:cxn>
                <a:cxn ang="0">
                  <a:pos x="T4" y="T5"/>
                </a:cxn>
                <a:cxn ang="0">
                  <a:pos x="T6" y="T7"/>
                </a:cxn>
                <a:cxn ang="0">
                  <a:pos x="T8" y="T9"/>
                </a:cxn>
                <a:cxn ang="0">
                  <a:pos x="T10" y="T11"/>
                </a:cxn>
              </a:cxnLst>
              <a:rect l="0" t="0" r="r" b="b"/>
              <a:pathLst>
                <a:path w="223" h="242">
                  <a:moveTo>
                    <a:pt x="37" y="37"/>
                  </a:moveTo>
                  <a:lnTo>
                    <a:pt x="37" y="37"/>
                  </a:lnTo>
                  <a:cubicBezTo>
                    <a:pt x="0" y="56"/>
                    <a:pt x="18" y="148"/>
                    <a:pt x="18" y="148"/>
                  </a:cubicBezTo>
                  <a:cubicBezTo>
                    <a:pt x="18" y="148"/>
                    <a:pt x="0" y="241"/>
                    <a:pt x="92" y="241"/>
                  </a:cubicBezTo>
                  <a:cubicBezTo>
                    <a:pt x="166" y="241"/>
                    <a:pt x="222" y="186"/>
                    <a:pt x="185" y="148"/>
                  </a:cubicBezTo>
                  <a:cubicBezTo>
                    <a:pt x="148" y="112"/>
                    <a:pt x="92" y="0"/>
                    <a:pt x="37" y="37"/>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3" name="Freeform 52"/>
            <p:cNvSpPr>
              <a:spLocks noChangeArrowheads="1"/>
            </p:cNvSpPr>
            <p:nvPr/>
          </p:nvSpPr>
          <p:spPr bwMode="auto">
            <a:xfrm>
              <a:off x="949325" y="2905125"/>
              <a:ext cx="53975" cy="93663"/>
            </a:xfrm>
            <a:custGeom>
              <a:avLst/>
              <a:gdLst>
                <a:gd name="T0" fmla="*/ 36 w 149"/>
                <a:gd name="T1" fmla="*/ 19 h 261"/>
                <a:gd name="T2" fmla="*/ 36 w 149"/>
                <a:gd name="T3" fmla="*/ 19 h 261"/>
                <a:gd name="T4" fmla="*/ 0 w 149"/>
                <a:gd name="T5" fmla="*/ 148 h 261"/>
                <a:gd name="T6" fmla="*/ 111 w 149"/>
                <a:gd name="T7" fmla="*/ 204 h 261"/>
                <a:gd name="T8" fmla="*/ 74 w 149"/>
                <a:gd name="T9" fmla="*/ 93 h 261"/>
                <a:gd name="T10" fmla="*/ 36 w 149"/>
                <a:gd name="T11" fmla="*/ 19 h 261"/>
              </a:gdLst>
              <a:ahLst/>
              <a:cxnLst>
                <a:cxn ang="0">
                  <a:pos x="T0" y="T1"/>
                </a:cxn>
                <a:cxn ang="0">
                  <a:pos x="T2" y="T3"/>
                </a:cxn>
                <a:cxn ang="0">
                  <a:pos x="T4" y="T5"/>
                </a:cxn>
                <a:cxn ang="0">
                  <a:pos x="T6" y="T7"/>
                </a:cxn>
                <a:cxn ang="0">
                  <a:pos x="T8" y="T9"/>
                </a:cxn>
                <a:cxn ang="0">
                  <a:pos x="T10" y="T11"/>
                </a:cxn>
              </a:cxnLst>
              <a:rect l="0" t="0" r="r" b="b"/>
              <a:pathLst>
                <a:path w="149" h="261">
                  <a:moveTo>
                    <a:pt x="36" y="19"/>
                  </a:moveTo>
                  <a:lnTo>
                    <a:pt x="36" y="19"/>
                  </a:lnTo>
                  <a:cubicBezTo>
                    <a:pt x="36" y="19"/>
                    <a:pt x="0" y="111"/>
                    <a:pt x="0" y="148"/>
                  </a:cubicBezTo>
                  <a:cubicBezTo>
                    <a:pt x="0" y="185"/>
                    <a:pt x="74" y="260"/>
                    <a:pt x="111" y="204"/>
                  </a:cubicBezTo>
                  <a:cubicBezTo>
                    <a:pt x="148" y="130"/>
                    <a:pt x="74" y="93"/>
                    <a:pt x="74" y="93"/>
                  </a:cubicBezTo>
                  <a:cubicBezTo>
                    <a:pt x="74" y="93"/>
                    <a:pt x="74" y="0"/>
                    <a:pt x="36" y="1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4" name="Freeform 53"/>
            <p:cNvSpPr>
              <a:spLocks noChangeArrowheads="1"/>
            </p:cNvSpPr>
            <p:nvPr/>
          </p:nvSpPr>
          <p:spPr bwMode="auto">
            <a:xfrm>
              <a:off x="1430338" y="1589088"/>
              <a:ext cx="87312" cy="41275"/>
            </a:xfrm>
            <a:custGeom>
              <a:avLst/>
              <a:gdLst>
                <a:gd name="T0" fmla="*/ 93 w 242"/>
                <a:gd name="T1" fmla="*/ 0 h 113"/>
                <a:gd name="T2" fmla="*/ 93 w 242"/>
                <a:gd name="T3" fmla="*/ 0 h 113"/>
                <a:gd name="T4" fmla="*/ 19 w 242"/>
                <a:gd name="T5" fmla="*/ 56 h 113"/>
                <a:gd name="T6" fmla="*/ 130 w 242"/>
                <a:gd name="T7" fmla="*/ 112 h 113"/>
                <a:gd name="T8" fmla="*/ 93 w 242"/>
                <a:gd name="T9" fmla="*/ 0 h 113"/>
              </a:gdLst>
              <a:ahLst/>
              <a:cxnLst>
                <a:cxn ang="0">
                  <a:pos x="T0" y="T1"/>
                </a:cxn>
                <a:cxn ang="0">
                  <a:pos x="T2" y="T3"/>
                </a:cxn>
                <a:cxn ang="0">
                  <a:pos x="T4" y="T5"/>
                </a:cxn>
                <a:cxn ang="0">
                  <a:pos x="T6" y="T7"/>
                </a:cxn>
                <a:cxn ang="0">
                  <a:pos x="T8" y="T9"/>
                </a:cxn>
              </a:cxnLst>
              <a:rect l="0" t="0" r="r" b="b"/>
              <a:pathLst>
                <a:path w="242" h="113">
                  <a:moveTo>
                    <a:pt x="93" y="0"/>
                  </a:moveTo>
                  <a:lnTo>
                    <a:pt x="93" y="0"/>
                  </a:lnTo>
                  <a:cubicBezTo>
                    <a:pt x="93" y="0"/>
                    <a:pt x="0" y="19"/>
                    <a:pt x="19" y="56"/>
                  </a:cubicBezTo>
                  <a:cubicBezTo>
                    <a:pt x="55" y="93"/>
                    <a:pt x="130" y="112"/>
                    <a:pt x="130" y="112"/>
                  </a:cubicBezTo>
                  <a:cubicBezTo>
                    <a:pt x="130" y="112"/>
                    <a:pt x="241" y="19"/>
                    <a:pt x="93"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5" name="Freeform 54"/>
            <p:cNvSpPr>
              <a:spLocks noChangeArrowheads="1"/>
            </p:cNvSpPr>
            <p:nvPr/>
          </p:nvSpPr>
          <p:spPr bwMode="auto">
            <a:xfrm>
              <a:off x="1357313" y="1555750"/>
              <a:ext cx="47625" cy="20638"/>
            </a:xfrm>
            <a:custGeom>
              <a:avLst/>
              <a:gdLst>
                <a:gd name="T0" fmla="*/ 0 w 131"/>
                <a:gd name="T1" fmla="*/ 0 h 56"/>
                <a:gd name="T2" fmla="*/ 0 w 131"/>
                <a:gd name="T3" fmla="*/ 0 h 56"/>
                <a:gd name="T4" fmla="*/ 18 w 131"/>
                <a:gd name="T5" fmla="*/ 55 h 56"/>
                <a:gd name="T6" fmla="*/ 0 w 131"/>
                <a:gd name="T7" fmla="*/ 0 h 56"/>
              </a:gdLst>
              <a:ahLst/>
              <a:cxnLst>
                <a:cxn ang="0">
                  <a:pos x="T0" y="T1"/>
                </a:cxn>
                <a:cxn ang="0">
                  <a:pos x="T2" y="T3"/>
                </a:cxn>
                <a:cxn ang="0">
                  <a:pos x="T4" y="T5"/>
                </a:cxn>
                <a:cxn ang="0">
                  <a:pos x="T6" y="T7"/>
                </a:cxn>
              </a:cxnLst>
              <a:rect l="0" t="0" r="r" b="b"/>
              <a:pathLst>
                <a:path w="131" h="56">
                  <a:moveTo>
                    <a:pt x="0" y="0"/>
                  </a:moveTo>
                  <a:lnTo>
                    <a:pt x="0" y="0"/>
                  </a:lnTo>
                  <a:cubicBezTo>
                    <a:pt x="18" y="55"/>
                    <a:pt x="18" y="55"/>
                    <a:pt x="18" y="55"/>
                  </a:cubicBezTo>
                  <a:cubicBezTo>
                    <a:pt x="18" y="55"/>
                    <a:pt x="130" y="0"/>
                    <a:pt x="0" y="0"/>
                  </a:cubicBezTo>
                </a:path>
              </a:pathLst>
            </a:custGeom>
            <a:grpFill/>
            <a:ln w="6350" cap="flat">
              <a:solidFill>
                <a:schemeClr val="bg1"/>
              </a:solidFill>
              <a:round/>
              <a:headEnd/>
              <a:tailEnd/>
            </a:ln>
            <a:effectLst/>
            <a:extLst>
              <a:ext uri="{AF507438-7753-43e0-B8FC-AC1667EBCBE1}"/>
            </a:extLst>
          </p:spPr>
          <p:txBody>
            <a:bodyPr wrap="none" anchor="ctr"/>
            <a:lstStyle/>
            <a:p>
              <a:pPr defTabSz="1828272">
                <a:defRPr/>
              </a:pPr>
              <a:endParaRPr lang="en-US"/>
            </a:p>
          </p:txBody>
        </p:sp>
        <p:sp>
          <p:nvSpPr>
            <p:cNvPr id="116" name="Freeform 55"/>
            <p:cNvSpPr>
              <a:spLocks noChangeArrowheads="1"/>
            </p:cNvSpPr>
            <p:nvPr/>
          </p:nvSpPr>
          <p:spPr bwMode="auto">
            <a:xfrm>
              <a:off x="1663700" y="1582738"/>
              <a:ext cx="53975" cy="66675"/>
            </a:xfrm>
            <a:custGeom>
              <a:avLst/>
              <a:gdLst>
                <a:gd name="T0" fmla="*/ 56 w 149"/>
                <a:gd name="T1" fmla="*/ 0 h 186"/>
                <a:gd name="T2" fmla="*/ 56 w 149"/>
                <a:gd name="T3" fmla="*/ 0 h 186"/>
                <a:gd name="T4" fmla="*/ 0 w 149"/>
                <a:gd name="T5" fmla="*/ 74 h 186"/>
                <a:gd name="T6" fmla="*/ 74 w 149"/>
                <a:gd name="T7" fmla="*/ 111 h 186"/>
                <a:gd name="T8" fmla="*/ 56 w 149"/>
                <a:gd name="T9" fmla="*/ 0 h 186"/>
              </a:gdLst>
              <a:ahLst/>
              <a:cxnLst>
                <a:cxn ang="0">
                  <a:pos x="T0" y="T1"/>
                </a:cxn>
                <a:cxn ang="0">
                  <a:pos x="T2" y="T3"/>
                </a:cxn>
                <a:cxn ang="0">
                  <a:pos x="T4" y="T5"/>
                </a:cxn>
                <a:cxn ang="0">
                  <a:pos x="T6" y="T7"/>
                </a:cxn>
                <a:cxn ang="0">
                  <a:pos x="T8" y="T9"/>
                </a:cxn>
              </a:cxnLst>
              <a:rect l="0" t="0" r="r" b="b"/>
              <a:pathLst>
                <a:path w="149" h="186">
                  <a:moveTo>
                    <a:pt x="56" y="0"/>
                  </a:moveTo>
                  <a:lnTo>
                    <a:pt x="56" y="0"/>
                  </a:lnTo>
                  <a:cubicBezTo>
                    <a:pt x="0" y="74"/>
                    <a:pt x="0" y="74"/>
                    <a:pt x="0" y="74"/>
                  </a:cubicBezTo>
                  <a:cubicBezTo>
                    <a:pt x="0" y="74"/>
                    <a:pt x="37" y="185"/>
                    <a:pt x="74" y="111"/>
                  </a:cubicBezTo>
                  <a:cubicBezTo>
                    <a:pt x="93" y="37"/>
                    <a:pt x="148" y="0"/>
                    <a:pt x="56"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7" name="Freeform 56"/>
            <p:cNvSpPr>
              <a:spLocks noChangeArrowheads="1"/>
            </p:cNvSpPr>
            <p:nvPr/>
          </p:nvSpPr>
          <p:spPr bwMode="auto">
            <a:xfrm>
              <a:off x="1717675" y="1509713"/>
              <a:ext cx="41275" cy="47625"/>
            </a:xfrm>
            <a:custGeom>
              <a:avLst/>
              <a:gdLst>
                <a:gd name="T0" fmla="*/ 0 w 113"/>
                <a:gd name="T1" fmla="*/ 0 h 131"/>
                <a:gd name="T2" fmla="*/ 0 w 113"/>
                <a:gd name="T3" fmla="*/ 0 h 131"/>
                <a:gd name="T4" fmla="*/ 19 w 113"/>
                <a:gd name="T5" fmla="*/ 130 h 131"/>
                <a:gd name="T6" fmla="*/ 0 w 113"/>
                <a:gd name="T7" fmla="*/ 0 h 131"/>
              </a:gdLst>
              <a:ahLst/>
              <a:cxnLst>
                <a:cxn ang="0">
                  <a:pos x="T0" y="T1"/>
                </a:cxn>
                <a:cxn ang="0">
                  <a:pos x="T2" y="T3"/>
                </a:cxn>
                <a:cxn ang="0">
                  <a:pos x="T4" y="T5"/>
                </a:cxn>
                <a:cxn ang="0">
                  <a:pos x="T6" y="T7"/>
                </a:cxn>
              </a:cxnLst>
              <a:rect l="0" t="0" r="r" b="b"/>
              <a:pathLst>
                <a:path w="113" h="131">
                  <a:moveTo>
                    <a:pt x="0" y="0"/>
                  </a:moveTo>
                  <a:lnTo>
                    <a:pt x="0" y="0"/>
                  </a:lnTo>
                  <a:cubicBezTo>
                    <a:pt x="19" y="130"/>
                    <a:pt x="19" y="130"/>
                    <a:pt x="19" y="130"/>
                  </a:cubicBezTo>
                  <a:cubicBezTo>
                    <a:pt x="19" y="130"/>
                    <a:pt x="112" y="0"/>
                    <a:pt x="0"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8" name="Freeform 57"/>
            <p:cNvSpPr>
              <a:spLocks noChangeArrowheads="1"/>
            </p:cNvSpPr>
            <p:nvPr/>
          </p:nvSpPr>
          <p:spPr bwMode="auto">
            <a:xfrm>
              <a:off x="1490663" y="1101725"/>
              <a:ext cx="39687" cy="66675"/>
            </a:xfrm>
            <a:custGeom>
              <a:avLst/>
              <a:gdLst>
                <a:gd name="T0" fmla="*/ 18 w 112"/>
                <a:gd name="T1" fmla="*/ 0 h 186"/>
                <a:gd name="T2" fmla="*/ 18 w 112"/>
                <a:gd name="T3" fmla="*/ 0 h 186"/>
                <a:gd name="T4" fmla="*/ 0 w 112"/>
                <a:gd name="T5" fmla="*/ 74 h 186"/>
                <a:gd name="T6" fmla="*/ 111 w 112"/>
                <a:gd name="T7" fmla="*/ 130 h 186"/>
                <a:gd name="T8" fmla="*/ 18 w 112"/>
                <a:gd name="T9" fmla="*/ 0 h 186"/>
              </a:gdLst>
              <a:ahLst/>
              <a:cxnLst>
                <a:cxn ang="0">
                  <a:pos x="T0" y="T1"/>
                </a:cxn>
                <a:cxn ang="0">
                  <a:pos x="T2" y="T3"/>
                </a:cxn>
                <a:cxn ang="0">
                  <a:pos x="T4" y="T5"/>
                </a:cxn>
                <a:cxn ang="0">
                  <a:pos x="T6" y="T7"/>
                </a:cxn>
                <a:cxn ang="0">
                  <a:pos x="T8" y="T9"/>
                </a:cxn>
              </a:cxnLst>
              <a:rect l="0" t="0" r="r" b="b"/>
              <a:pathLst>
                <a:path w="112" h="186">
                  <a:moveTo>
                    <a:pt x="18" y="0"/>
                  </a:moveTo>
                  <a:lnTo>
                    <a:pt x="18" y="0"/>
                  </a:lnTo>
                  <a:cubicBezTo>
                    <a:pt x="0" y="74"/>
                    <a:pt x="0" y="74"/>
                    <a:pt x="0" y="74"/>
                  </a:cubicBezTo>
                  <a:cubicBezTo>
                    <a:pt x="0" y="74"/>
                    <a:pt x="111" y="185"/>
                    <a:pt x="111" y="130"/>
                  </a:cubicBezTo>
                  <a:cubicBezTo>
                    <a:pt x="111" y="74"/>
                    <a:pt x="74" y="19"/>
                    <a:pt x="18" y="0"/>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9" name="Freeform 118"/>
            <p:cNvSpPr>
              <a:spLocks noChangeArrowheads="1"/>
            </p:cNvSpPr>
            <p:nvPr/>
          </p:nvSpPr>
          <p:spPr bwMode="auto">
            <a:xfrm>
              <a:off x="3440113" y="4127500"/>
              <a:ext cx="33337" cy="53975"/>
            </a:xfrm>
            <a:custGeom>
              <a:avLst/>
              <a:gdLst>
                <a:gd name="T0" fmla="*/ 37 w 93"/>
                <a:gd name="T1" fmla="*/ 37 h 148"/>
                <a:gd name="T2" fmla="*/ 37 w 93"/>
                <a:gd name="T3" fmla="*/ 37 h 148"/>
                <a:gd name="T4" fmla="*/ 0 w 93"/>
                <a:gd name="T5" fmla="*/ 129 h 148"/>
                <a:gd name="T6" fmla="*/ 92 w 93"/>
                <a:gd name="T7" fmla="*/ 110 h 148"/>
                <a:gd name="T8" fmla="*/ 37 w 93"/>
                <a:gd name="T9" fmla="*/ 37 h 148"/>
              </a:gdLst>
              <a:ahLst/>
              <a:cxnLst>
                <a:cxn ang="0">
                  <a:pos x="T0" y="T1"/>
                </a:cxn>
                <a:cxn ang="0">
                  <a:pos x="T2" y="T3"/>
                </a:cxn>
                <a:cxn ang="0">
                  <a:pos x="T4" y="T5"/>
                </a:cxn>
                <a:cxn ang="0">
                  <a:pos x="T6" y="T7"/>
                </a:cxn>
                <a:cxn ang="0">
                  <a:pos x="T8" y="T9"/>
                </a:cxn>
              </a:cxnLst>
              <a:rect l="0" t="0" r="r" b="b"/>
              <a:pathLst>
                <a:path w="93" h="148">
                  <a:moveTo>
                    <a:pt x="37" y="37"/>
                  </a:moveTo>
                  <a:lnTo>
                    <a:pt x="37" y="37"/>
                  </a:lnTo>
                  <a:cubicBezTo>
                    <a:pt x="37" y="37"/>
                    <a:pt x="0" y="91"/>
                    <a:pt x="0" y="129"/>
                  </a:cubicBezTo>
                  <a:cubicBezTo>
                    <a:pt x="18" y="147"/>
                    <a:pt x="92" y="147"/>
                    <a:pt x="92" y="110"/>
                  </a:cubicBezTo>
                  <a:cubicBezTo>
                    <a:pt x="92" y="91"/>
                    <a:pt x="92" y="0"/>
                    <a:pt x="37" y="37"/>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0" name="Freeform 119"/>
            <p:cNvSpPr>
              <a:spLocks noChangeArrowheads="1"/>
            </p:cNvSpPr>
            <p:nvPr/>
          </p:nvSpPr>
          <p:spPr bwMode="auto">
            <a:xfrm>
              <a:off x="3506788" y="4025900"/>
              <a:ext cx="41275" cy="41275"/>
            </a:xfrm>
            <a:custGeom>
              <a:avLst/>
              <a:gdLst>
                <a:gd name="T0" fmla="*/ 19 w 113"/>
                <a:gd name="T1" fmla="*/ 56 h 113"/>
                <a:gd name="T2" fmla="*/ 19 w 113"/>
                <a:gd name="T3" fmla="*/ 56 h 113"/>
                <a:gd name="T4" fmla="*/ 19 w 113"/>
                <a:gd name="T5" fmla="*/ 112 h 113"/>
                <a:gd name="T6" fmla="*/ 93 w 113"/>
                <a:gd name="T7" fmla="*/ 74 h 113"/>
                <a:gd name="T8" fmla="*/ 19 w 113"/>
                <a:gd name="T9" fmla="*/ 56 h 113"/>
              </a:gdLst>
              <a:ahLst/>
              <a:cxnLst>
                <a:cxn ang="0">
                  <a:pos x="T0" y="T1"/>
                </a:cxn>
                <a:cxn ang="0">
                  <a:pos x="T2" y="T3"/>
                </a:cxn>
                <a:cxn ang="0">
                  <a:pos x="T4" y="T5"/>
                </a:cxn>
                <a:cxn ang="0">
                  <a:pos x="T6" y="T7"/>
                </a:cxn>
                <a:cxn ang="0">
                  <a:pos x="T8" y="T9"/>
                </a:cxn>
              </a:cxnLst>
              <a:rect l="0" t="0" r="r" b="b"/>
              <a:pathLst>
                <a:path w="113" h="113">
                  <a:moveTo>
                    <a:pt x="19" y="56"/>
                  </a:moveTo>
                  <a:lnTo>
                    <a:pt x="19" y="56"/>
                  </a:lnTo>
                  <a:cubicBezTo>
                    <a:pt x="19" y="56"/>
                    <a:pt x="0" y="112"/>
                    <a:pt x="19" y="112"/>
                  </a:cubicBezTo>
                  <a:cubicBezTo>
                    <a:pt x="37" y="112"/>
                    <a:pt x="93" y="74"/>
                    <a:pt x="93" y="74"/>
                  </a:cubicBezTo>
                  <a:cubicBezTo>
                    <a:pt x="93" y="74"/>
                    <a:pt x="112" y="0"/>
                    <a:pt x="19" y="56"/>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1" name="Freeform 120"/>
            <p:cNvSpPr>
              <a:spLocks noChangeArrowheads="1"/>
            </p:cNvSpPr>
            <p:nvPr/>
          </p:nvSpPr>
          <p:spPr bwMode="auto">
            <a:xfrm>
              <a:off x="3627438" y="3825875"/>
              <a:ext cx="66675" cy="73025"/>
            </a:xfrm>
            <a:custGeom>
              <a:avLst/>
              <a:gdLst>
                <a:gd name="T0" fmla="*/ 37 w 186"/>
                <a:gd name="T1" fmla="*/ 92 h 205"/>
                <a:gd name="T2" fmla="*/ 37 w 186"/>
                <a:gd name="T3" fmla="*/ 92 h 205"/>
                <a:gd name="T4" fmla="*/ 19 w 186"/>
                <a:gd name="T5" fmla="*/ 130 h 205"/>
                <a:gd name="T6" fmla="*/ 37 w 186"/>
                <a:gd name="T7" fmla="*/ 204 h 205"/>
                <a:gd name="T8" fmla="*/ 130 w 186"/>
                <a:gd name="T9" fmla="*/ 167 h 205"/>
                <a:gd name="T10" fmla="*/ 149 w 186"/>
                <a:gd name="T11" fmla="*/ 56 h 205"/>
                <a:gd name="T12" fmla="*/ 37 w 186"/>
                <a:gd name="T13" fmla="*/ 92 h 205"/>
              </a:gdLst>
              <a:ahLst/>
              <a:cxnLst>
                <a:cxn ang="0">
                  <a:pos x="T0" y="T1"/>
                </a:cxn>
                <a:cxn ang="0">
                  <a:pos x="T2" y="T3"/>
                </a:cxn>
                <a:cxn ang="0">
                  <a:pos x="T4" y="T5"/>
                </a:cxn>
                <a:cxn ang="0">
                  <a:pos x="T6" y="T7"/>
                </a:cxn>
                <a:cxn ang="0">
                  <a:pos x="T8" y="T9"/>
                </a:cxn>
                <a:cxn ang="0">
                  <a:pos x="T10" y="T11"/>
                </a:cxn>
                <a:cxn ang="0">
                  <a:pos x="T12" y="T13"/>
                </a:cxn>
              </a:cxnLst>
              <a:rect l="0" t="0" r="r" b="b"/>
              <a:pathLst>
                <a:path w="186" h="205">
                  <a:moveTo>
                    <a:pt x="37" y="92"/>
                  </a:moveTo>
                  <a:lnTo>
                    <a:pt x="37" y="92"/>
                  </a:lnTo>
                  <a:cubicBezTo>
                    <a:pt x="19" y="130"/>
                    <a:pt x="19" y="130"/>
                    <a:pt x="19" y="130"/>
                  </a:cubicBezTo>
                  <a:cubicBezTo>
                    <a:pt x="19" y="130"/>
                    <a:pt x="0" y="185"/>
                    <a:pt x="37" y="204"/>
                  </a:cubicBezTo>
                  <a:cubicBezTo>
                    <a:pt x="74" y="204"/>
                    <a:pt x="74" y="185"/>
                    <a:pt x="130" y="167"/>
                  </a:cubicBezTo>
                  <a:cubicBezTo>
                    <a:pt x="167" y="130"/>
                    <a:pt x="185" y="74"/>
                    <a:pt x="149" y="56"/>
                  </a:cubicBezTo>
                  <a:cubicBezTo>
                    <a:pt x="130" y="37"/>
                    <a:pt x="56" y="0"/>
                    <a:pt x="37" y="92"/>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2" name="Freeform 121"/>
            <p:cNvSpPr>
              <a:spLocks noChangeArrowheads="1"/>
            </p:cNvSpPr>
            <p:nvPr/>
          </p:nvSpPr>
          <p:spPr bwMode="auto">
            <a:xfrm>
              <a:off x="6130925" y="3625850"/>
              <a:ext cx="26988" cy="53975"/>
            </a:xfrm>
            <a:custGeom>
              <a:avLst/>
              <a:gdLst>
                <a:gd name="T0" fmla="*/ 55 w 75"/>
                <a:gd name="T1" fmla="*/ 19 h 149"/>
                <a:gd name="T2" fmla="*/ 55 w 75"/>
                <a:gd name="T3" fmla="*/ 19 h 149"/>
                <a:gd name="T4" fmla="*/ 0 w 75"/>
                <a:gd name="T5" fmla="*/ 112 h 149"/>
                <a:gd name="T6" fmla="*/ 37 w 75"/>
                <a:gd name="T7" fmla="*/ 112 h 149"/>
                <a:gd name="T8" fmla="*/ 55 w 75"/>
                <a:gd name="T9" fmla="*/ 19 h 149"/>
              </a:gdLst>
              <a:ahLst/>
              <a:cxnLst>
                <a:cxn ang="0">
                  <a:pos x="T0" y="T1"/>
                </a:cxn>
                <a:cxn ang="0">
                  <a:pos x="T2" y="T3"/>
                </a:cxn>
                <a:cxn ang="0">
                  <a:pos x="T4" y="T5"/>
                </a:cxn>
                <a:cxn ang="0">
                  <a:pos x="T6" y="T7"/>
                </a:cxn>
                <a:cxn ang="0">
                  <a:pos x="T8" y="T9"/>
                </a:cxn>
              </a:cxnLst>
              <a:rect l="0" t="0" r="r" b="b"/>
              <a:pathLst>
                <a:path w="75" h="149">
                  <a:moveTo>
                    <a:pt x="55" y="19"/>
                  </a:moveTo>
                  <a:lnTo>
                    <a:pt x="55" y="19"/>
                  </a:lnTo>
                  <a:cubicBezTo>
                    <a:pt x="37" y="37"/>
                    <a:pt x="0" y="74"/>
                    <a:pt x="0" y="112"/>
                  </a:cubicBezTo>
                  <a:cubicBezTo>
                    <a:pt x="0" y="148"/>
                    <a:pt x="18" y="148"/>
                    <a:pt x="37" y="112"/>
                  </a:cubicBezTo>
                  <a:cubicBezTo>
                    <a:pt x="55" y="74"/>
                    <a:pt x="74" y="0"/>
                    <a:pt x="55" y="19"/>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3" name="Freeform 122"/>
            <p:cNvSpPr>
              <a:spLocks noChangeArrowheads="1"/>
            </p:cNvSpPr>
            <p:nvPr/>
          </p:nvSpPr>
          <p:spPr bwMode="auto">
            <a:xfrm>
              <a:off x="6172200" y="3538538"/>
              <a:ext cx="53975" cy="60325"/>
            </a:xfrm>
            <a:custGeom>
              <a:avLst/>
              <a:gdLst>
                <a:gd name="T0" fmla="*/ 92 w 149"/>
                <a:gd name="T1" fmla="*/ 37 h 168"/>
                <a:gd name="T2" fmla="*/ 92 w 149"/>
                <a:gd name="T3" fmla="*/ 37 h 168"/>
                <a:gd name="T4" fmla="*/ 18 w 149"/>
                <a:gd name="T5" fmla="*/ 148 h 168"/>
                <a:gd name="T6" fmla="*/ 92 w 149"/>
                <a:gd name="T7" fmla="*/ 112 h 168"/>
                <a:gd name="T8" fmla="*/ 92 w 149"/>
                <a:gd name="T9" fmla="*/ 37 h 168"/>
              </a:gdLst>
              <a:ahLst/>
              <a:cxnLst>
                <a:cxn ang="0">
                  <a:pos x="T0" y="T1"/>
                </a:cxn>
                <a:cxn ang="0">
                  <a:pos x="T2" y="T3"/>
                </a:cxn>
                <a:cxn ang="0">
                  <a:pos x="T4" y="T5"/>
                </a:cxn>
                <a:cxn ang="0">
                  <a:pos x="T6" y="T7"/>
                </a:cxn>
                <a:cxn ang="0">
                  <a:pos x="T8" y="T9"/>
                </a:cxn>
              </a:cxnLst>
              <a:rect l="0" t="0" r="r" b="b"/>
              <a:pathLst>
                <a:path w="149" h="168">
                  <a:moveTo>
                    <a:pt x="92" y="37"/>
                  </a:moveTo>
                  <a:lnTo>
                    <a:pt x="92" y="37"/>
                  </a:lnTo>
                  <a:cubicBezTo>
                    <a:pt x="74" y="37"/>
                    <a:pt x="0" y="130"/>
                    <a:pt x="18" y="148"/>
                  </a:cubicBezTo>
                  <a:cubicBezTo>
                    <a:pt x="37" y="167"/>
                    <a:pt x="74" y="130"/>
                    <a:pt x="92" y="112"/>
                  </a:cubicBezTo>
                  <a:cubicBezTo>
                    <a:pt x="111" y="93"/>
                    <a:pt x="148" y="0"/>
                    <a:pt x="92" y="37"/>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4" name="Freeform 95"/>
            <p:cNvSpPr>
              <a:spLocks noChangeArrowheads="1"/>
            </p:cNvSpPr>
            <p:nvPr/>
          </p:nvSpPr>
          <p:spPr bwMode="auto">
            <a:xfrm>
              <a:off x="6692900" y="5195888"/>
              <a:ext cx="33338" cy="53975"/>
            </a:xfrm>
            <a:custGeom>
              <a:avLst/>
              <a:gdLst>
                <a:gd name="T0" fmla="*/ 37 w 94"/>
                <a:gd name="T1" fmla="*/ 18 h 149"/>
                <a:gd name="T2" fmla="*/ 37 w 94"/>
                <a:gd name="T3" fmla="*/ 18 h 149"/>
                <a:gd name="T4" fmla="*/ 18 w 94"/>
                <a:gd name="T5" fmla="*/ 111 h 149"/>
                <a:gd name="T6" fmla="*/ 93 w 94"/>
                <a:gd name="T7" fmla="*/ 148 h 149"/>
                <a:gd name="T8" fmla="*/ 37 w 94"/>
                <a:gd name="T9" fmla="*/ 18 h 149"/>
              </a:gdLst>
              <a:ahLst/>
              <a:cxnLst>
                <a:cxn ang="0">
                  <a:pos x="T0" y="T1"/>
                </a:cxn>
                <a:cxn ang="0">
                  <a:pos x="T2" y="T3"/>
                </a:cxn>
                <a:cxn ang="0">
                  <a:pos x="T4" y="T5"/>
                </a:cxn>
                <a:cxn ang="0">
                  <a:pos x="T6" y="T7"/>
                </a:cxn>
                <a:cxn ang="0">
                  <a:pos x="T8" y="T9"/>
                </a:cxn>
              </a:cxnLst>
              <a:rect l="0" t="0" r="r" b="b"/>
              <a:pathLst>
                <a:path w="94" h="149">
                  <a:moveTo>
                    <a:pt x="37" y="18"/>
                  </a:moveTo>
                  <a:lnTo>
                    <a:pt x="37" y="18"/>
                  </a:lnTo>
                  <a:cubicBezTo>
                    <a:pt x="37" y="18"/>
                    <a:pt x="0" y="92"/>
                    <a:pt x="18" y="111"/>
                  </a:cubicBezTo>
                  <a:cubicBezTo>
                    <a:pt x="37" y="111"/>
                    <a:pt x="93" y="148"/>
                    <a:pt x="93" y="148"/>
                  </a:cubicBezTo>
                  <a:cubicBezTo>
                    <a:pt x="93" y="148"/>
                    <a:pt x="74" y="0"/>
                    <a:pt x="37" y="18"/>
                  </a:cubicBez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5" name="Freeform 96"/>
            <p:cNvSpPr>
              <a:spLocks noChangeArrowheads="1"/>
            </p:cNvSpPr>
            <p:nvPr/>
          </p:nvSpPr>
          <p:spPr bwMode="auto">
            <a:xfrm>
              <a:off x="6765925" y="5227638"/>
              <a:ext cx="39688" cy="47625"/>
            </a:xfrm>
            <a:custGeom>
              <a:avLst/>
              <a:gdLst>
                <a:gd name="T0" fmla="*/ 111 w 112"/>
                <a:gd name="T1" fmla="*/ 112 h 131"/>
                <a:gd name="T2" fmla="*/ 111 w 112"/>
                <a:gd name="T3" fmla="*/ 112 h 131"/>
                <a:gd name="T4" fmla="*/ 0 w 112"/>
                <a:gd name="T5" fmla="*/ 38 h 131"/>
                <a:gd name="T6" fmla="*/ 19 w 112"/>
                <a:gd name="T7" fmla="*/ 112 h 131"/>
                <a:gd name="T8" fmla="*/ 111 w 112"/>
                <a:gd name="T9" fmla="*/ 112 h 131"/>
              </a:gdLst>
              <a:ahLst/>
              <a:cxnLst>
                <a:cxn ang="0">
                  <a:pos x="T0" y="T1"/>
                </a:cxn>
                <a:cxn ang="0">
                  <a:pos x="T2" y="T3"/>
                </a:cxn>
                <a:cxn ang="0">
                  <a:pos x="T4" y="T5"/>
                </a:cxn>
                <a:cxn ang="0">
                  <a:pos x="T6" y="T7"/>
                </a:cxn>
                <a:cxn ang="0">
                  <a:pos x="T8" y="T9"/>
                </a:cxn>
              </a:cxnLst>
              <a:rect l="0" t="0" r="r" b="b"/>
              <a:pathLst>
                <a:path w="112" h="131">
                  <a:moveTo>
                    <a:pt x="111" y="112"/>
                  </a:moveTo>
                  <a:lnTo>
                    <a:pt x="111" y="112"/>
                  </a:lnTo>
                  <a:cubicBezTo>
                    <a:pt x="111" y="112"/>
                    <a:pt x="19" y="0"/>
                    <a:pt x="0" y="38"/>
                  </a:cubicBezTo>
                  <a:cubicBezTo>
                    <a:pt x="0" y="38"/>
                    <a:pt x="0" y="130"/>
                    <a:pt x="19" y="112"/>
                  </a:cubicBezTo>
                  <a:lnTo>
                    <a:pt x="111" y="112"/>
                  </a:lnTo>
                </a:path>
              </a:pathLst>
            </a:custGeom>
            <a:grpFill/>
            <a:ln w="6350" cap="flat">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6" name="Freeform 97"/>
            <p:cNvSpPr>
              <a:spLocks noChangeArrowheads="1"/>
            </p:cNvSpPr>
            <p:nvPr/>
          </p:nvSpPr>
          <p:spPr bwMode="auto">
            <a:xfrm>
              <a:off x="6765925" y="5227638"/>
              <a:ext cx="39688" cy="47625"/>
            </a:xfrm>
            <a:custGeom>
              <a:avLst/>
              <a:gdLst>
                <a:gd name="T0" fmla="*/ 111 w 112"/>
                <a:gd name="T1" fmla="*/ 112 h 131"/>
                <a:gd name="T2" fmla="*/ 111 w 112"/>
                <a:gd name="T3" fmla="*/ 112 h 131"/>
                <a:gd name="T4" fmla="*/ 0 w 112"/>
                <a:gd name="T5" fmla="*/ 38 h 131"/>
                <a:gd name="T6" fmla="*/ 19 w 112"/>
                <a:gd name="T7" fmla="*/ 112 h 131"/>
              </a:gdLst>
              <a:ahLst/>
              <a:cxnLst>
                <a:cxn ang="0">
                  <a:pos x="T0" y="T1"/>
                </a:cxn>
                <a:cxn ang="0">
                  <a:pos x="T2" y="T3"/>
                </a:cxn>
                <a:cxn ang="0">
                  <a:pos x="T4" y="T5"/>
                </a:cxn>
                <a:cxn ang="0">
                  <a:pos x="T6" y="T7"/>
                </a:cxn>
              </a:cxnLst>
              <a:rect l="0" t="0" r="r" b="b"/>
              <a:pathLst>
                <a:path w="112" h="131">
                  <a:moveTo>
                    <a:pt x="111" y="112"/>
                  </a:moveTo>
                  <a:lnTo>
                    <a:pt x="111" y="112"/>
                  </a:lnTo>
                  <a:cubicBezTo>
                    <a:pt x="111" y="112"/>
                    <a:pt x="19" y="0"/>
                    <a:pt x="0" y="38"/>
                  </a:cubicBezTo>
                  <a:cubicBezTo>
                    <a:pt x="0" y="38"/>
                    <a:pt x="0" y="130"/>
                    <a:pt x="19" y="112"/>
                  </a:cubicBezTo>
                </a:path>
              </a:pathLst>
            </a:custGeom>
            <a:grpFill/>
            <a:ln w="6350" cap="flat">
              <a:solidFill>
                <a:schemeClr val="bg1"/>
              </a:solidFill>
              <a:round/>
              <a:headEnd/>
              <a:tailEnd/>
            </a:ln>
            <a:effectLst/>
            <a:extLst>
              <a:ext uri="{AF507438-7753-43e0-B8FC-AC1667EBCBE1}"/>
            </a:extLst>
          </p:spPr>
          <p:txBody>
            <a:bodyPr/>
            <a:lstStyle/>
            <a:p>
              <a:pPr defTabSz="1828272">
                <a:defRPr/>
              </a:pPr>
              <a:endParaRPr lang="en-US"/>
            </a:p>
          </p:txBody>
        </p:sp>
      </p:grpSp>
      <p:sp>
        <p:nvSpPr>
          <p:cNvPr id="127" name="TextBox 126"/>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128" name="TextBox 127"/>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131" name="Rectangle 130"/>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32" name="Right Triangle 131"/>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9938713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BRAZIL </a:t>
            </a:r>
            <a:br>
              <a:rPr lang="en-US" dirty="0"/>
            </a:br>
            <a:r>
              <a:rPr lang="en-US" dirty="0"/>
              <a:t>MAP</a:t>
            </a:r>
          </a:p>
        </p:txBody>
      </p:sp>
      <p:grpSp>
        <p:nvGrpSpPr>
          <p:cNvPr id="127" name="Группа 6"/>
          <p:cNvGrpSpPr/>
          <p:nvPr/>
        </p:nvGrpSpPr>
        <p:grpSpPr>
          <a:xfrm>
            <a:off x="5952123" y="1194185"/>
            <a:ext cx="4948327" cy="5032149"/>
            <a:chOff x="1618558" y="980768"/>
            <a:chExt cx="4948326" cy="5032148"/>
          </a:xfrm>
          <a:solidFill>
            <a:schemeClr val="bg2">
              <a:lumMod val="90000"/>
            </a:schemeClr>
          </a:solidFill>
        </p:grpSpPr>
        <p:sp>
          <p:nvSpPr>
            <p:cNvPr id="128" name="Freeform 18"/>
            <p:cNvSpPr>
              <a:spLocks noChangeArrowheads="1"/>
            </p:cNvSpPr>
            <p:nvPr/>
          </p:nvSpPr>
          <p:spPr bwMode="auto">
            <a:xfrm>
              <a:off x="5095188" y="2891204"/>
              <a:ext cx="1114348" cy="1280303"/>
            </a:xfrm>
            <a:custGeom>
              <a:avLst/>
              <a:gdLst>
                <a:gd name="T0" fmla="*/ 4327 w 4414"/>
                <a:gd name="T1" fmla="*/ 1702 h 5072"/>
                <a:gd name="T2" fmla="*/ 4070 w 4414"/>
                <a:gd name="T3" fmla="*/ 2078 h 5072"/>
                <a:gd name="T4" fmla="*/ 3760 w 4414"/>
                <a:gd name="T5" fmla="*/ 2328 h 5072"/>
                <a:gd name="T6" fmla="*/ 3766 w 4414"/>
                <a:gd name="T7" fmla="*/ 2177 h 5072"/>
                <a:gd name="T8" fmla="*/ 3628 w 4414"/>
                <a:gd name="T9" fmla="*/ 2164 h 5072"/>
                <a:gd name="T10" fmla="*/ 3542 w 4414"/>
                <a:gd name="T11" fmla="*/ 2420 h 5072"/>
                <a:gd name="T12" fmla="*/ 3417 w 4414"/>
                <a:gd name="T13" fmla="*/ 2743 h 5072"/>
                <a:gd name="T14" fmla="*/ 3502 w 4414"/>
                <a:gd name="T15" fmla="*/ 2862 h 5072"/>
                <a:gd name="T16" fmla="*/ 3450 w 4414"/>
                <a:gd name="T17" fmla="*/ 3218 h 5072"/>
                <a:gd name="T18" fmla="*/ 3403 w 4414"/>
                <a:gd name="T19" fmla="*/ 3811 h 5072"/>
                <a:gd name="T20" fmla="*/ 3291 w 4414"/>
                <a:gd name="T21" fmla="*/ 4201 h 5072"/>
                <a:gd name="T22" fmla="*/ 3192 w 4414"/>
                <a:gd name="T23" fmla="*/ 4544 h 5072"/>
                <a:gd name="T24" fmla="*/ 3159 w 4414"/>
                <a:gd name="T25" fmla="*/ 4834 h 5072"/>
                <a:gd name="T26" fmla="*/ 2902 w 4414"/>
                <a:gd name="T27" fmla="*/ 5071 h 5072"/>
                <a:gd name="T28" fmla="*/ 2678 w 4414"/>
                <a:gd name="T29" fmla="*/ 4966 h 5072"/>
                <a:gd name="T30" fmla="*/ 2638 w 4414"/>
                <a:gd name="T31" fmla="*/ 4840 h 5072"/>
                <a:gd name="T32" fmla="*/ 2757 w 4414"/>
                <a:gd name="T33" fmla="*/ 4484 h 5072"/>
                <a:gd name="T34" fmla="*/ 2784 w 4414"/>
                <a:gd name="T35" fmla="*/ 3798 h 5072"/>
                <a:gd name="T36" fmla="*/ 2454 w 4414"/>
                <a:gd name="T37" fmla="*/ 3666 h 5072"/>
                <a:gd name="T38" fmla="*/ 2282 w 4414"/>
                <a:gd name="T39" fmla="*/ 3580 h 5072"/>
                <a:gd name="T40" fmla="*/ 1913 w 4414"/>
                <a:gd name="T41" fmla="*/ 3343 h 5072"/>
                <a:gd name="T42" fmla="*/ 1741 w 4414"/>
                <a:gd name="T43" fmla="*/ 3191 h 5072"/>
                <a:gd name="T44" fmla="*/ 1280 w 4414"/>
                <a:gd name="T45" fmla="*/ 3033 h 5072"/>
                <a:gd name="T46" fmla="*/ 1134 w 4414"/>
                <a:gd name="T47" fmla="*/ 2835 h 5072"/>
                <a:gd name="T48" fmla="*/ 1049 w 4414"/>
                <a:gd name="T49" fmla="*/ 2717 h 5072"/>
                <a:gd name="T50" fmla="*/ 825 w 4414"/>
                <a:gd name="T51" fmla="*/ 2736 h 5072"/>
                <a:gd name="T52" fmla="*/ 482 w 4414"/>
                <a:gd name="T53" fmla="*/ 2947 h 5072"/>
                <a:gd name="T54" fmla="*/ 0 w 4414"/>
                <a:gd name="T55" fmla="*/ 2974 h 5072"/>
                <a:gd name="T56" fmla="*/ 7 w 4414"/>
                <a:gd name="T57" fmla="*/ 2453 h 5072"/>
                <a:gd name="T58" fmla="*/ 73 w 4414"/>
                <a:gd name="T59" fmla="*/ 2038 h 5072"/>
                <a:gd name="T60" fmla="*/ 99 w 4414"/>
                <a:gd name="T61" fmla="*/ 1840 h 5072"/>
                <a:gd name="T62" fmla="*/ 132 w 4414"/>
                <a:gd name="T63" fmla="*/ 1451 h 5072"/>
                <a:gd name="T64" fmla="*/ 86 w 4414"/>
                <a:gd name="T65" fmla="*/ 1194 h 5072"/>
                <a:gd name="T66" fmla="*/ 198 w 4414"/>
                <a:gd name="T67" fmla="*/ 877 h 5072"/>
                <a:gd name="T68" fmla="*/ 383 w 4414"/>
                <a:gd name="T69" fmla="*/ 594 h 5072"/>
                <a:gd name="T70" fmla="*/ 455 w 4414"/>
                <a:gd name="T71" fmla="*/ 620 h 5072"/>
                <a:gd name="T72" fmla="*/ 983 w 4414"/>
                <a:gd name="T73" fmla="*/ 818 h 5072"/>
                <a:gd name="T74" fmla="*/ 1372 w 4414"/>
                <a:gd name="T75" fmla="*/ 462 h 5072"/>
                <a:gd name="T76" fmla="*/ 1365 w 4414"/>
                <a:gd name="T77" fmla="*/ 198 h 5072"/>
                <a:gd name="T78" fmla="*/ 1695 w 4414"/>
                <a:gd name="T79" fmla="*/ 264 h 5072"/>
                <a:gd name="T80" fmla="*/ 2137 w 4414"/>
                <a:gd name="T81" fmla="*/ 264 h 5072"/>
                <a:gd name="T82" fmla="*/ 2467 w 4414"/>
                <a:gd name="T83" fmla="*/ 145 h 5072"/>
                <a:gd name="T84" fmla="*/ 2638 w 4414"/>
                <a:gd name="T85" fmla="*/ 0 h 5072"/>
                <a:gd name="T86" fmla="*/ 2790 w 4414"/>
                <a:gd name="T87" fmla="*/ 244 h 5072"/>
                <a:gd name="T88" fmla="*/ 2962 w 4414"/>
                <a:gd name="T89" fmla="*/ 429 h 5072"/>
                <a:gd name="T90" fmla="*/ 3153 w 4414"/>
                <a:gd name="T91" fmla="*/ 310 h 5072"/>
                <a:gd name="T92" fmla="*/ 3529 w 4414"/>
                <a:gd name="T93" fmla="*/ 46 h 5072"/>
                <a:gd name="T94" fmla="*/ 4096 w 4414"/>
                <a:gd name="T95" fmla="*/ 370 h 5072"/>
                <a:gd name="T96" fmla="*/ 4182 w 4414"/>
                <a:gd name="T97" fmla="*/ 581 h 5072"/>
                <a:gd name="T98" fmla="*/ 4261 w 4414"/>
                <a:gd name="T99" fmla="*/ 930 h 5072"/>
                <a:gd name="T100" fmla="*/ 4096 w 4414"/>
                <a:gd name="T101" fmla="*/ 1451 h 5072"/>
                <a:gd name="T102" fmla="*/ 4261 w 4414"/>
                <a:gd name="T103" fmla="*/ 1596 h 5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14" h="5072">
                  <a:moveTo>
                    <a:pt x="4413" y="1603"/>
                  </a:moveTo>
                  <a:lnTo>
                    <a:pt x="4413" y="1603"/>
                  </a:lnTo>
                  <a:cubicBezTo>
                    <a:pt x="4386" y="1629"/>
                    <a:pt x="4360" y="1662"/>
                    <a:pt x="4327" y="1702"/>
                  </a:cubicBezTo>
                  <a:cubicBezTo>
                    <a:pt x="4274" y="1774"/>
                    <a:pt x="4287" y="1840"/>
                    <a:pt x="4248" y="1926"/>
                  </a:cubicBezTo>
                  <a:cubicBezTo>
                    <a:pt x="4221" y="1972"/>
                    <a:pt x="4175" y="1972"/>
                    <a:pt x="4142" y="2012"/>
                  </a:cubicBezTo>
                  <a:cubicBezTo>
                    <a:pt x="4123" y="2045"/>
                    <a:pt x="4096" y="2051"/>
                    <a:pt x="4070" y="2078"/>
                  </a:cubicBezTo>
                  <a:cubicBezTo>
                    <a:pt x="4024" y="2124"/>
                    <a:pt x="3991" y="2144"/>
                    <a:pt x="3944" y="2190"/>
                  </a:cubicBezTo>
                  <a:cubicBezTo>
                    <a:pt x="3905" y="2229"/>
                    <a:pt x="3878" y="2243"/>
                    <a:pt x="3832" y="2282"/>
                  </a:cubicBezTo>
                  <a:cubicBezTo>
                    <a:pt x="3806" y="2302"/>
                    <a:pt x="3793" y="2328"/>
                    <a:pt x="3760" y="2328"/>
                  </a:cubicBezTo>
                  <a:cubicBezTo>
                    <a:pt x="3753" y="2328"/>
                    <a:pt x="3746" y="2328"/>
                    <a:pt x="3733" y="2328"/>
                  </a:cubicBezTo>
                  <a:cubicBezTo>
                    <a:pt x="3740" y="2295"/>
                    <a:pt x="3766" y="2282"/>
                    <a:pt x="3766" y="2243"/>
                  </a:cubicBezTo>
                  <a:cubicBezTo>
                    <a:pt x="3766" y="2216"/>
                    <a:pt x="3766" y="2203"/>
                    <a:pt x="3766" y="2177"/>
                  </a:cubicBezTo>
                  <a:cubicBezTo>
                    <a:pt x="3760" y="2170"/>
                    <a:pt x="3753" y="2157"/>
                    <a:pt x="3740" y="2157"/>
                  </a:cubicBezTo>
                  <a:cubicBezTo>
                    <a:pt x="3733" y="2157"/>
                    <a:pt x="3733" y="2164"/>
                    <a:pt x="3727" y="2164"/>
                  </a:cubicBezTo>
                  <a:cubicBezTo>
                    <a:pt x="3687" y="2164"/>
                    <a:pt x="3667" y="2164"/>
                    <a:pt x="3628" y="2164"/>
                  </a:cubicBezTo>
                  <a:cubicBezTo>
                    <a:pt x="3615" y="2164"/>
                    <a:pt x="3601" y="2170"/>
                    <a:pt x="3582" y="2177"/>
                  </a:cubicBezTo>
                  <a:cubicBezTo>
                    <a:pt x="3615" y="2223"/>
                    <a:pt x="3661" y="2243"/>
                    <a:pt x="3661" y="2302"/>
                  </a:cubicBezTo>
                  <a:cubicBezTo>
                    <a:pt x="3661" y="2368"/>
                    <a:pt x="3569" y="2361"/>
                    <a:pt x="3542" y="2420"/>
                  </a:cubicBezTo>
                  <a:cubicBezTo>
                    <a:pt x="3516" y="2472"/>
                    <a:pt x="3509" y="2506"/>
                    <a:pt x="3509" y="2565"/>
                  </a:cubicBezTo>
                  <a:cubicBezTo>
                    <a:pt x="3509" y="2585"/>
                    <a:pt x="3509" y="2598"/>
                    <a:pt x="3509" y="2618"/>
                  </a:cubicBezTo>
                  <a:cubicBezTo>
                    <a:pt x="3509" y="2677"/>
                    <a:pt x="3437" y="2690"/>
                    <a:pt x="3417" y="2743"/>
                  </a:cubicBezTo>
                  <a:cubicBezTo>
                    <a:pt x="3397" y="2802"/>
                    <a:pt x="3403" y="2835"/>
                    <a:pt x="3397" y="2895"/>
                  </a:cubicBezTo>
                  <a:cubicBezTo>
                    <a:pt x="3423" y="2901"/>
                    <a:pt x="3423" y="2901"/>
                    <a:pt x="3423" y="2901"/>
                  </a:cubicBezTo>
                  <a:cubicBezTo>
                    <a:pt x="3450" y="2888"/>
                    <a:pt x="3470" y="2875"/>
                    <a:pt x="3502" y="2862"/>
                  </a:cubicBezTo>
                  <a:cubicBezTo>
                    <a:pt x="3463" y="2934"/>
                    <a:pt x="3450" y="2987"/>
                    <a:pt x="3450" y="3066"/>
                  </a:cubicBezTo>
                  <a:cubicBezTo>
                    <a:pt x="3450" y="3125"/>
                    <a:pt x="3450" y="3158"/>
                    <a:pt x="3450" y="3218"/>
                  </a:cubicBezTo>
                  <a:lnTo>
                    <a:pt x="3450" y="3218"/>
                  </a:lnTo>
                  <a:cubicBezTo>
                    <a:pt x="3403" y="3587"/>
                    <a:pt x="3403" y="3587"/>
                    <a:pt x="3403" y="3587"/>
                  </a:cubicBezTo>
                  <a:lnTo>
                    <a:pt x="3403" y="3587"/>
                  </a:lnTo>
                  <a:cubicBezTo>
                    <a:pt x="3403" y="3673"/>
                    <a:pt x="3403" y="3719"/>
                    <a:pt x="3403" y="3811"/>
                  </a:cubicBezTo>
                  <a:cubicBezTo>
                    <a:pt x="3403" y="3831"/>
                    <a:pt x="3384" y="3844"/>
                    <a:pt x="3377" y="3864"/>
                  </a:cubicBezTo>
                  <a:cubicBezTo>
                    <a:pt x="3364" y="3897"/>
                    <a:pt x="3357" y="3923"/>
                    <a:pt x="3351" y="3957"/>
                  </a:cubicBezTo>
                  <a:cubicBezTo>
                    <a:pt x="3318" y="4049"/>
                    <a:pt x="3324" y="4108"/>
                    <a:pt x="3291" y="4201"/>
                  </a:cubicBezTo>
                  <a:cubicBezTo>
                    <a:pt x="3252" y="4286"/>
                    <a:pt x="3232" y="4339"/>
                    <a:pt x="3212" y="4438"/>
                  </a:cubicBezTo>
                  <a:cubicBezTo>
                    <a:pt x="3206" y="4464"/>
                    <a:pt x="3199" y="4477"/>
                    <a:pt x="3199" y="4504"/>
                  </a:cubicBezTo>
                  <a:cubicBezTo>
                    <a:pt x="3199" y="4517"/>
                    <a:pt x="3192" y="4530"/>
                    <a:pt x="3192" y="4544"/>
                  </a:cubicBezTo>
                  <a:cubicBezTo>
                    <a:pt x="3192" y="4570"/>
                    <a:pt x="3192" y="4583"/>
                    <a:pt x="3192" y="4609"/>
                  </a:cubicBezTo>
                  <a:cubicBezTo>
                    <a:pt x="3192" y="4662"/>
                    <a:pt x="3186" y="4689"/>
                    <a:pt x="3179" y="4741"/>
                  </a:cubicBezTo>
                  <a:cubicBezTo>
                    <a:pt x="3179" y="4781"/>
                    <a:pt x="3186" y="4807"/>
                    <a:pt x="3159" y="4834"/>
                  </a:cubicBezTo>
                  <a:cubicBezTo>
                    <a:pt x="3153" y="4847"/>
                    <a:pt x="3140" y="4847"/>
                    <a:pt x="3133" y="4847"/>
                  </a:cubicBezTo>
                  <a:cubicBezTo>
                    <a:pt x="3113" y="4860"/>
                    <a:pt x="3107" y="4873"/>
                    <a:pt x="3087" y="4886"/>
                  </a:cubicBezTo>
                  <a:cubicBezTo>
                    <a:pt x="2995" y="4933"/>
                    <a:pt x="2929" y="4985"/>
                    <a:pt x="2902" y="5071"/>
                  </a:cubicBezTo>
                  <a:lnTo>
                    <a:pt x="2902" y="5071"/>
                  </a:lnTo>
                  <a:cubicBezTo>
                    <a:pt x="2830" y="5045"/>
                    <a:pt x="2790" y="5005"/>
                    <a:pt x="2718" y="4979"/>
                  </a:cubicBezTo>
                  <a:cubicBezTo>
                    <a:pt x="2704" y="4972"/>
                    <a:pt x="2685" y="4972"/>
                    <a:pt x="2678" y="4966"/>
                  </a:cubicBezTo>
                  <a:cubicBezTo>
                    <a:pt x="2638" y="4939"/>
                    <a:pt x="2645" y="4900"/>
                    <a:pt x="2645" y="4860"/>
                  </a:cubicBezTo>
                  <a:lnTo>
                    <a:pt x="2645" y="4860"/>
                  </a:lnTo>
                  <a:cubicBezTo>
                    <a:pt x="2645" y="4847"/>
                    <a:pt x="2638" y="4854"/>
                    <a:pt x="2638" y="4840"/>
                  </a:cubicBezTo>
                  <a:cubicBezTo>
                    <a:pt x="2638" y="4768"/>
                    <a:pt x="2711" y="4735"/>
                    <a:pt x="2711" y="4656"/>
                  </a:cubicBezTo>
                  <a:cubicBezTo>
                    <a:pt x="2711" y="4629"/>
                    <a:pt x="2698" y="4616"/>
                    <a:pt x="2698" y="4596"/>
                  </a:cubicBezTo>
                  <a:cubicBezTo>
                    <a:pt x="2698" y="4544"/>
                    <a:pt x="2744" y="4530"/>
                    <a:pt x="2757" y="4484"/>
                  </a:cubicBezTo>
                  <a:cubicBezTo>
                    <a:pt x="2790" y="4385"/>
                    <a:pt x="2784" y="4326"/>
                    <a:pt x="2823" y="4233"/>
                  </a:cubicBezTo>
                  <a:cubicBezTo>
                    <a:pt x="2863" y="4141"/>
                    <a:pt x="2922" y="4095"/>
                    <a:pt x="2922" y="3996"/>
                  </a:cubicBezTo>
                  <a:cubicBezTo>
                    <a:pt x="2922" y="3904"/>
                    <a:pt x="2843" y="3871"/>
                    <a:pt x="2784" y="3798"/>
                  </a:cubicBezTo>
                  <a:cubicBezTo>
                    <a:pt x="2751" y="3765"/>
                    <a:pt x="2737" y="3726"/>
                    <a:pt x="2685" y="3719"/>
                  </a:cubicBezTo>
                  <a:cubicBezTo>
                    <a:pt x="2632" y="3706"/>
                    <a:pt x="2599" y="3726"/>
                    <a:pt x="2546" y="3699"/>
                  </a:cubicBezTo>
                  <a:cubicBezTo>
                    <a:pt x="2513" y="3686"/>
                    <a:pt x="2493" y="3666"/>
                    <a:pt x="2454" y="3666"/>
                  </a:cubicBezTo>
                  <a:cubicBezTo>
                    <a:pt x="2408" y="3666"/>
                    <a:pt x="2388" y="3693"/>
                    <a:pt x="2342" y="3693"/>
                  </a:cubicBezTo>
                  <a:cubicBezTo>
                    <a:pt x="2329" y="3693"/>
                    <a:pt x="2329" y="3673"/>
                    <a:pt x="2322" y="3653"/>
                  </a:cubicBezTo>
                  <a:cubicBezTo>
                    <a:pt x="2315" y="3620"/>
                    <a:pt x="2302" y="3607"/>
                    <a:pt x="2282" y="3580"/>
                  </a:cubicBezTo>
                  <a:cubicBezTo>
                    <a:pt x="2249" y="3528"/>
                    <a:pt x="2230" y="3488"/>
                    <a:pt x="2183" y="3442"/>
                  </a:cubicBezTo>
                  <a:cubicBezTo>
                    <a:pt x="2137" y="3389"/>
                    <a:pt x="2078" y="3409"/>
                    <a:pt x="2012" y="3383"/>
                  </a:cubicBezTo>
                  <a:cubicBezTo>
                    <a:pt x="1972" y="3369"/>
                    <a:pt x="1952" y="3356"/>
                    <a:pt x="1913" y="3343"/>
                  </a:cubicBezTo>
                  <a:cubicBezTo>
                    <a:pt x="1887" y="3330"/>
                    <a:pt x="1867" y="3310"/>
                    <a:pt x="1840" y="3304"/>
                  </a:cubicBezTo>
                  <a:cubicBezTo>
                    <a:pt x="1820" y="3290"/>
                    <a:pt x="1801" y="3290"/>
                    <a:pt x="1788" y="3271"/>
                  </a:cubicBezTo>
                  <a:cubicBezTo>
                    <a:pt x="1768" y="3244"/>
                    <a:pt x="1768" y="3218"/>
                    <a:pt x="1741" y="3191"/>
                  </a:cubicBezTo>
                  <a:cubicBezTo>
                    <a:pt x="1662" y="3112"/>
                    <a:pt x="1603" y="3086"/>
                    <a:pt x="1511" y="3046"/>
                  </a:cubicBezTo>
                  <a:cubicBezTo>
                    <a:pt x="1471" y="3026"/>
                    <a:pt x="1458" y="2987"/>
                    <a:pt x="1418" y="2987"/>
                  </a:cubicBezTo>
                  <a:cubicBezTo>
                    <a:pt x="1359" y="2987"/>
                    <a:pt x="1332" y="3033"/>
                    <a:pt x="1280" y="3033"/>
                  </a:cubicBezTo>
                  <a:cubicBezTo>
                    <a:pt x="1240" y="3033"/>
                    <a:pt x="1227" y="2993"/>
                    <a:pt x="1187" y="2974"/>
                  </a:cubicBezTo>
                  <a:cubicBezTo>
                    <a:pt x="1161" y="2954"/>
                    <a:pt x="1115" y="2954"/>
                    <a:pt x="1115" y="2921"/>
                  </a:cubicBezTo>
                  <a:cubicBezTo>
                    <a:pt x="1115" y="2888"/>
                    <a:pt x="1121" y="2862"/>
                    <a:pt x="1134" y="2835"/>
                  </a:cubicBezTo>
                  <a:cubicBezTo>
                    <a:pt x="1141" y="2809"/>
                    <a:pt x="1161" y="2802"/>
                    <a:pt x="1161" y="2776"/>
                  </a:cubicBezTo>
                  <a:cubicBezTo>
                    <a:pt x="1161" y="2750"/>
                    <a:pt x="1128" y="2750"/>
                    <a:pt x="1102" y="2743"/>
                  </a:cubicBezTo>
                  <a:cubicBezTo>
                    <a:pt x="1082" y="2736"/>
                    <a:pt x="1069" y="2717"/>
                    <a:pt x="1049" y="2717"/>
                  </a:cubicBezTo>
                  <a:cubicBezTo>
                    <a:pt x="1016" y="2717"/>
                    <a:pt x="996" y="2717"/>
                    <a:pt x="963" y="2717"/>
                  </a:cubicBezTo>
                  <a:cubicBezTo>
                    <a:pt x="937" y="2717"/>
                    <a:pt x="923" y="2736"/>
                    <a:pt x="890" y="2736"/>
                  </a:cubicBezTo>
                  <a:cubicBezTo>
                    <a:pt x="864" y="2736"/>
                    <a:pt x="851" y="2736"/>
                    <a:pt x="825" y="2736"/>
                  </a:cubicBezTo>
                  <a:cubicBezTo>
                    <a:pt x="798" y="2736"/>
                    <a:pt x="785" y="2756"/>
                    <a:pt x="759" y="2776"/>
                  </a:cubicBezTo>
                  <a:cubicBezTo>
                    <a:pt x="719" y="2802"/>
                    <a:pt x="699" y="2822"/>
                    <a:pt x="666" y="2849"/>
                  </a:cubicBezTo>
                  <a:cubicBezTo>
                    <a:pt x="600" y="2908"/>
                    <a:pt x="554" y="2914"/>
                    <a:pt x="482" y="2947"/>
                  </a:cubicBezTo>
                  <a:cubicBezTo>
                    <a:pt x="363" y="2993"/>
                    <a:pt x="310" y="3060"/>
                    <a:pt x="191" y="3086"/>
                  </a:cubicBezTo>
                  <a:cubicBezTo>
                    <a:pt x="158" y="3092"/>
                    <a:pt x="145" y="3119"/>
                    <a:pt x="112" y="3119"/>
                  </a:cubicBezTo>
                  <a:cubicBezTo>
                    <a:pt x="40" y="3119"/>
                    <a:pt x="26" y="3046"/>
                    <a:pt x="0" y="2974"/>
                  </a:cubicBezTo>
                  <a:lnTo>
                    <a:pt x="0" y="2974"/>
                  </a:lnTo>
                  <a:cubicBezTo>
                    <a:pt x="40" y="2868"/>
                    <a:pt x="73" y="2809"/>
                    <a:pt x="73" y="2697"/>
                  </a:cubicBezTo>
                  <a:cubicBezTo>
                    <a:pt x="73" y="2598"/>
                    <a:pt x="7" y="2552"/>
                    <a:pt x="7" y="2453"/>
                  </a:cubicBezTo>
                  <a:cubicBezTo>
                    <a:pt x="7" y="2394"/>
                    <a:pt x="7" y="2361"/>
                    <a:pt x="7" y="2302"/>
                  </a:cubicBezTo>
                  <a:cubicBezTo>
                    <a:pt x="7" y="2229"/>
                    <a:pt x="73" y="2196"/>
                    <a:pt x="73" y="2124"/>
                  </a:cubicBezTo>
                  <a:cubicBezTo>
                    <a:pt x="73" y="2091"/>
                    <a:pt x="73" y="2071"/>
                    <a:pt x="73" y="2038"/>
                  </a:cubicBezTo>
                  <a:cubicBezTo>
                    <a:pt x="73" y="1999"/>
                    <a:pt x="112" y="1979"/>
                    <a:pt x="112" y="1939"/>
                  </a:cubicBezTo>
                  <a:lnTo>
                    <a:pt x="112" y="1939"/>
                  </a:lnTo>
                  <a:cubicBezTo>
                    <a:pt x="99" y="1906"/>
                    <a:pt x="99" y="1880"/>
                    <a:pt x="99" y="1840"/>
                  </a:cubicBezTo>
                  <a:cubicBezTo>
                    <a:pt x="99" y="1774"/>
                    <a:pt x="112" y="1735"/>
                    <a:pt x="112" y="1669"/>
                  </a:cubicBezTo>
                  <a:cubicBezTo>
                    <a:pt x="112" y="1616"/>
                    <a:pt x="86" y="1596"/>
                    <a:pt x="86" y="1543"/>
                  </a:cubicBezTo>
                  <a:cubicBezTo>
                    <a:pt x="86" y="1504"/>
                    <a:pt x="132" y="1491"/>
                    <a:pt x="132" y="1451"/>
                  </a:cubicBezTo>
                  <a:cubicBezTo>
                    <a:pt x="132" y="1412"/>
                    <a:pt x="92" y="1398"/>
                    <a:pt x="92" y="1359"/>
                  </a:cubicBezTo>
                  <a:cubicBezTo>
                    <a:pt x="92" y="1313"/>
                    <a:pt x="145" y="1299"/>
                    <a:pt x="145" y="1253"/>
                  </a:cubicBezTo>
                  <a:cubicBezTo>
                    <a:pt x="145" y="1220"/>
                    <a:pt x="86" y="1227"/>
                    <a:pt x="86" y="1194"/>
                  </a:cubicBezTo>
                  <a:cubicBezTo>
                    <a:pt x="86" y="1148"/>
                    <a:pt x="112" y="1128"/>
                    <a:pt x="125" y="1088"/>
                  </a:cubicBezTo>
                  <a:cubicBezTo>
                    <a:pt x="145" y="1042"/>
                    <a:pt x="139" y="1016"/>
                    <a:pt x="152" y="970"/>
                  </a:cubicBezTo>
                  <a:cubicBezTo>
                    <a:pt x="165" y="937"/>
                    <a:pt x="185" y="917"/>
                    <a:pt x="198" y="877"/>
                  </a:cubicBezTo>
                  <a:cubicBezTo>
                    <a:pt x="218" y="818"/>
                    <a:pt x="218" y="785"/>
                    <a:pt x="244" y="726"/>
                  </a:cubicBezTo>
                  <a:cubicBezTo>
                    <a:pt x="257" y="686"/>
                    <a:pt x="277" y="660"/>
                    <a:pt x="317" y="640"/>
                  </a:cubicBezTo>
                  <a:cubicBezTo>
                    <a:pt x="343" y="620"/>
                    <a:pt x="383" y="627"/>
                    <a:pt x="383" y="594"/>
                  </a:cubicBezTo>
                  <a:cubicBezTo>
                    <a:pt x="383" y="567"/>
                    <a:pt x="356" y="561"/>
                    <a:pt x="356" y="534"/>
                  </a:cubicBezTo>
                  <a:lnTo>
                    <a:pt x="356" y="534"/>
                  </a:lnTo>
                  <a:cubicBezTo>
                    <a:pt x="396" y="561"/>
                    <a:pt x="416" y="594"/>
                    <a:pt x="455" y="620"/>
                  </a:cubicBezTo>
                  <a:cubicBezTo>
                    <a:pt x="521" y="660"/>
                    <a:pt x="567" y="660"/>
                    <a:pt x="633" y="679"/>
                  </a:cubicBezTo>
                  <a:cubicBezTo>
                    <a:pt x="745" y="719"/>
                    <a:pt x="765" y="851"/>
                    <a:pt x="884" y="851"/>
                  </a:cubicBezTo>
                  <a:cubicBezTo>
                    <a:pt x="923" y="851"/>
                    <a:pt x="943" y="831"/>
                    <a:pt x="983" y="818"/>
                  </a:cubicBezTo>
                  <a:cubicBezTo>
                    <a:pt x="1049" y="792"/>
                    <a:pt x="1082" y="785"/>
                    <a:pt x="1148" y="752"/>
                  </a:cubicBezTo>
                  <a:cubicBezTo>
                    <a:pt x="1181" y="739"/>
                    <a:pt x="1194" y="713"/>
                    <a:pt x="1227" y="693"/>
                  </a:cubicBezTo>
                  <a:cubicBezTo>
                    <a:pt x="1313" y="627"/>
                    <a:pt x="1372" y="567"/>
                    <a:pt x="1372" y="462"/>
                  </a:cubicBezTo>
                  <a:cubicBezTo>
                    <a:pt x="1372" y="383"/>
                    <a:pt x="1293" y="356"/>
                    <a:pt x="1293" y="277"/>
                  </a:cubicBezTo>
                  <a:cubicBezTo>
                    <a:pt x="1293" y="251"/>
                    <a:pt x="1286" y="224"/>
                    <a:pt x="1306" y="205"/>
                  </a:cubicBezTo>
                  <a:cubicBezTo>
                    <a:pt x="1326" y="191"/>
                    <a:pt x="1346" y="198"/>
                    <a:pt x="1365" y="198"/>
                  </a:cubicBezTo>
                  <a:cubicBezTo>
                    <a:pt x="1425" y="178"/>
                    <a:pt x="1458" y="158"/>
                    <a:pt x="1524" y="158"/>
                  </a:cubicBezTo>
                  <a:cubicBezTo>
                    <a:pt x="1557" y="158"/>
                    <a:pt x="1570" y="198"/>
                    <a:pt x="1596" y="218"/>
                  </a:cubicBezTo>
                  <a:cubicBezTo>
                    <a:pt x="1629" y="244"/>
                    <a:pt x="1656" y="244"/>
                    <a:pt x="1695" y="264"/>
                  </a:cubicBezTo>
                  <a:cubicBezTo>
                    <a:pt x="1761" y="290"/>
                    <a:pt x="1801" y="303"/>
                    <a:pt x="1867" y="303"/>
                  </a:cubicBezTo>
                  <a:cubicBezTo>
                    <a:pt x="1913" y="303"/>
                    <a:pt x="1926" y="264"/>
                    <a:pt x="1972" y="264"/>
                  </a:cubicBezTo>
                  <a:cubicBezTo>
                    <a:pt x="2038" y="264"/>
                    <a:pt x="2071" y="264"/>
                    <a:pt x="2137" y="264"/>
                  </a:cubicBezTo>
                  <a:cubicBezTo>
                    <a:pt x="2197" y="264"/>
                    <a:pt x="2216" y="211"/>
                    <a:pt x="2249" y="165"/>
                  </a:cubicBezTo>
                  <a:cubicBezTo>
                    <a:pt x="2295" y="165"/>
                    <a:pt x="2322" y="165"/>
                    <a:pt x="2368" y="165"/>
                  </a:cubicBezTo>
                  <a:cubicBezTo>
                    <a:pt x="2408" y="165"/>
                    <a:pt x="2434" y="172"/>
                    <a:pt x="2467" y="145"/>
                  </a:cubicBezTo>
                  <a:cubicBezTo>
                    <a:pt x="2500" y="125"/>
                    <a:pt x="2500" y="86"/>
                    <a:pt x="2526" y="60"/>
                  </a:cubicBezTo>
                  <a:cubicBezTo>
                    <a:pt x="2559" y="27"/>
                    <a:pt x="2592" y="20"/>
                    <a:pt x="2638" y="0"/>
                  </a:cubicBezTo>
                  <a:lnTo>
                    <a:pt x="2638" y="0"/>
                  </a:lnTo>
                  <a:cubicBezTo>
                    <a:pt x="2685" y="46"/>
                    <a:pt x="2724" y="53"/>
                    <a:pt x="2770" y="92"/>
                  </a:cubicBezTo>
                  <a:cubicBezTo>
                    <a:pt x="2803" y="119"/>
                    <a:pt x="2810" y="158"/>
                    <a:pt x="2810" y="205"/>
                  </a:cubicBezTo>
                  <a:cubicBezTo>
                    <a:pt x="2810" y="224"/>
                    <a:pt x="2797" y="231"/>
                    <a:pt x="2790" y="244"/>
                  </a:cubicBezTo>
                  <a:cubicBezTo>
                    <a:pt x="2830" y="271"/>
                    <a:pt x="2843" y="317"/>
                    <a:pt x="2856" y="356"/>
                  </a:cubicBezTo>
                  <a:cubicBezTo>
                    <a:pt x="2863" y="376"/>
                    <a:pt x="2883" y="396"/>
                    <a:pt x="2889" y="409"/>
                  </a:cubicBezTo>
                  <a:cubicBezTo>
                    <a:pt x="2915" y="422"/>
                    <a:pt x="2935" y="429"/>
                    <a:pt x="2962" y="429"/>
                  </a:cubicBezTo>
                  <a:cubicBezTo>
                    <a:pt x="3028" y="429"/>
                    <a:pt x="3041" y="350"/>
                    <a:pt x="3041" y="284"/>
                  </a:cubicBezTo>
                  <a:cubicBezTo>
                    <a:pt x="3047" y="284"/>
                    <a:pt x="3054" y="277"/>
                    <a:pt x="3061" y="271"/>
                  </a:cubicBezTo>
                  <a:cubicBezTo>
                    <a:pt x="3087" y="297"/>
                    <a:pt x="3113" y="310"/>
                    <a:pt x="3153" y="310"/>
                  </a:cubicBezTo>
                  <a:cubicBezTo>
                    <a:pt x="3199" y="310"/>
                    <a:pt x="3219" y="277"/>
                    <a:pt x="3252" y="244"/>
                  </a:cubicBezTo>
                  <a:cubicBezTo>
                    <a:pt x="3298" y="205"/>
                    <a:pt x="3331" y="185"/>
                    <a:pt x="3371" y="139"/>
                  </a:cubicBezTo>
                  <a:cubicBezTo>
                    <a:pt x="3423" y="92"/>
                    <a:pt x="3456" y="46"/>
                    <a:pt x="3529" y="46"/>
                  </a:cubicBezTo>
                  <a:cubicBezTo>
                    <a:pt x="3569" y="46"/>
                    <a:pt x="3588" y="60"/>
                    <a:pt x="3621" y="79"/>
                  </a:cubicBezTo>
                  <a:cubicBezTo>
                    <a:pt x="3687" y="119"/>
                    <a:pt x="3733" y="119"/>
                    <a:pt x="3813" y="139"/>
                  </a:cubicBezTo>
                  <a:cubicBezTo>
                    <a:pt x="4096" y="370"/>
                    <a:pt x="4096" y="370"/>
                    <a:pt x="4096" y="370"/>
                  </a:cubicBezTo>
                  <a:lnTo>
                    <a:pt x="4096" y="370"/>
                  </a:lnTo>
                  <a:cubicBezTo>
                    <a:pt x="4096" y="389"/>
                    <a:pt x="4089" y="409"/>
                    <a:pt x="4089" y="429"/>
                  </a:cubicBezTo>
                  <a:cubicBezTo>
                    <a:pt x="4089" y="501"/>
                    <a:pt x="4123" y="547"/>
                    <a:pt x="4182" y="581"/>
                  </a:cubicBezTo>
                  <a:lnTo>
                    <a:pt x="4182" y="581"/>
                  </a:lnTo>
                  <a:cubicBezTo>
                    <a:pt x="4182" y="660"/>
                    <a:pt x="4188" y="706"/>
                    <a:pt x="4208" y="785"/>
                  </a:cubicBezTo>
                  <a:cubicBezTo>
                    <a:pt x="4221" y="844"/>
                    <a:pt x="4255" y="871"/>
                    <a:pt x="4261" y="930"/>
                  </a:cubicBezTo>
                  <a:cubicBezTo>
                    <a:pt x="4228" y="1154"/>
                    <a:pt x="4228" y="1154"/>
                    <a:pt x="4228" y="1154"/>
                  </a:cubicBezTo>
                  <a:cubicBezTo>
                    <a:pt x="4142" y="1168"/>
                    <a:pt x="4037" y="1181"/>
                    <a:pt x="4037" y="1273"/>
                  </a:cubicBezTo>
                  <a:cubicBezTo>
                    <a:pt x="4037" y="1345"/>
                    <a:pt x="4096" y="1379"/>
                    <a:pt x="4096" y="1451"/>
                  </a:cubicBezTo>
                  <a:cubicBezTo>
                    <a:pt x="4103" y="1504"/>
                    <a:pt x="4109" y="1530"/>
                    <a:pt x="4129" y="1576"/>
                  </a:cubicBezTo>
                  <a:cubicBezTo>
                    <a:pt x="4142" y="1596"/>
                    <a:pt x="4149" y="1616"/>
                    <a:pt x="4175" y="1616"/>
                  </a:cubicBezTo>
                  <a:cubicBezTo>
                    <a:pt x="4208" y="1616"/>
                    <a:pt x="4228" y="1596"/>
                    <a:pt x="4261" y="1596"/>
                  </a:cubicBezTo>
                  <a:cubicBezTo>
                    <a:pt x="4327" y="1596"/>
                    <a:pt x="4353" y="1603"/>
                    <a:pt x="4413" y="1603"/>
                  </a:cubicBezTo>
                </a:path>
              </a:pathLst>
            </a:custGeom>
            <a:solidFill>
              <a:schemeClr val="accent1"/>
            </a:solid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9" name="Freeform 19"/>
            <p:cNvSpPr>
              <a:spLocks noChangeArrowheads="1"/>
            </p:cNvSpPr>
            <p:nvPr/>
          </p:nvSpPr>
          <p:spPr bwMode="auto">
            <a:xfrm>
              <a:off x="6113798" y="3037047"/>
              <a:ext cx="227100" cy="261627"/>
            </a:xfrm>
            <a:custGeom>
              <a:avLst/>
              <a:gdLst>
                <a:gd name="T0" fmla="*/ 376 w 898"/>
                <a:gd name="T1" fmla="*/ 1022 h 1036"/>
                <a:gd name="T2" fmla="*/ 376 w 898"/>
                <a:gd name="T3" fmla="*/ 1022 h 1036"/>
                <a:gd name="T4" fmla="*/ 224 w 898"/>
                <a:gd name="T5" fmla="*/ 1015 h 1036"/>
                <a:gd name="T6" fmla="*/ 138 w 898"/>
                <a:gd name="T7" fmla="*/ 1035 h 1036"/>
                <a:gd name="T8" fmla="*/ 92 w 898"/>
                <a:gd name="T9" fmla="*/ 995 h 1036"/>
                <a:gd name="T10" fmla="*/ 59 w 898"/>
                <a:gd name="T11" fmla="*/ 870 h 1036"/>
                <a:gd name="T12" fmla="*/ 0 w 898"/>
                <a:gd name="T13" fmla="*/ 692 h 1036"/>
                <a:gd name="T14" fmla="*/ 191 w 898"/>
                <a:gd name="T15" fmla="*/ 573 h 1036"/>
                <a:gd name="T16" fmla="*/ 224 w 898"/>
                <a:gd name="T17" fmla="*/ 349 h 1036"/>
                <a:gd name="T18" fmla="*/ 171 w 898"/>
                <a:gd name="T19" fmla="*/ 204 h 1036"/>
                <a:gd name="T20" fmla="*/ 145 w 898"/>
                <a:gd name="T21" fmla="*/ 0 h 1036"/>
                <a:gd name="T22" fmla="*/ 145 w 898"/>
                <a:gd name="T23" fmla="*/ 0 h 1036"/>
                <a:gd name="T24" fmla="*/ 184 w 898"/>
                <a:gd name="T25" fmla="*/ 19 h 1036"/>
                <a:gd name="T26" fmla="*/ 297 w 898"/>
                <a:gd name="T27" fmla="*/ 59 h 1036"/>
                <a:gd name="T28" fmla="*/ 422 w 898"/>
                <a:gd name="T29" fmla="*/ 164 h 1036"/>
                <a:gd name="T30" fmla="*/ 534 w 898"/>
                <a:gd name="T31" fmla="*/ 224 h 1036"/>
                <a:gd name="T32" fmla="*/ 666 w 898"/>
                <a:gd name="T33" fmla="*/ 408 h 1036"/>
                <a:gd name="T34" fmla="*/ 897 w 898"/>
                <a:gd name="T35" fmla="*/ 600 h 1036"/>
                <a:gd name="T36" fmla="*/ 897 w 898"/>
                <a:gd name="T37" fmla="*/ 600 h 1036"/>
                <a:gd name="T38" fmla="*/ 666 w 898"/>
                <a:gd name="T39" fmla="*/ 718 h 1036"/>
                <a:gd name="T40" fmla="*/ 534 w 898"/>
                <a:gd name="T41" fmla="*/ 844 h 1036"/>
                <a:gd name="T42" fmla="*/ 462 w 898"/>
                <a:gd name="T43" fmla="*/ 910 h 1036"/>
                <a:gd name="T44" fmla="*/ 376 w 898"/>
                <a:gd name="T45" fmla="*/ 1022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8" h="1036">
                  <a:moveTo>
                    <a:pt x="376" y="1022"/>
                  </a:moveTo>
                  <a:lnTo>
                    <a:pt x="376" y="1022"/>
                  </a:lnTo>
                  <a:cubicBezTo>
                    <a:pt x="316" y="1022"/>
                    <a:pt x="290" y="1015"/>
                    <a:pt x="224" y="1015"/>
                  </a:cubicBezTo>
                  <a:cubicBezTo>
                    <a:pt x="191" y="1015"/>
                    <a:pt x="171" y="1035"/>
                    <a:pt x="138" y="1035"/>
                  </a:cubicBezTo>
                  <a:cubicBezTo>
                    <a:pt x="112" y="1035"/>
                    <a:pt x="105" y="1015"/>
                    <a:pt x="92" y="995"/>
                  </a:cubicBezTo>
                  <a:cubicBezTo>
                    <a:pt x="72" y="949"/>
                    <a:pt x="66" y="923"/>
                    <a:pt x="59" y="870"/>
                  </a:cubicBezTo>
                  <a:cubicBezTo>
                    <a:pt x="59" y="798"/>
                    <a:pt x="0" y="764"/>
                    <a:pt x="0" y="692"/>
                  </a:cubicBezTo>
                  <a:cubicBezTo>
                    <a:pt x="0" y="600"/>
                    <a:pt x="105" y="587"/>
                    <a:pt x="191" y="573"/>
                  </a:cubicBezTo>
                  <a:cubicBezTo>
                    <a:pt x="224" y="349"/>
                    <a:pt x="224" y="349"/>
                    <a:pt x="224" y="349"/>
                  </a:cubicBezTo>
                  <a:cubicBezTo>
                    <a:pt x="218" y="290"/>
                    <a:pt x="184" y="263"/>
                    <a:pt x="171" y="204"/>
                  </a:cubicBezTo>
                  <a:cubicBezTo>
                    <a:pt x="151" y="125"/>
                    <a:pt x="145" y="79"/>
                    <a:pt x="145" y="0"/>
                  </a:cubicBezTo>
                  <a:lnTo>
                    <a:pt x="145" y="0"/>
                  </a:lnTo>
                  <a:cubicBezTo>
                    <a:pt x="151" y="6"/>
                    <a:pt x="165" y="13"/>
                    <a:pt x="184" y="19"/>
                  </a:cubicBezTo>
                  <a:cubicBezTo>
                    <a:pt x="224" y="39"/>
                    <a:pt x="257" y="33"/>
                    <a:pt x="297" y="59"/>
                  </a:cubicBezTo>
                  <a:cubicBezTo>
                    <a:pt x="343" y="105"/>
                    <a:pt x="363" y="138"/>
                    <a:pt x="422" y="164"/>
                  </a:cubicBezTo>
                  <a:cubicBezTo>
                    <a:pt x="468" y="191"/>
                    <a:pt x="501" y="184"/>
                    <a:pt x="534" y="224"/>
                  </a:cubicBezTo>
                  <a:cubicBezTo>
                    <a:pt x="600" y="283"/>
                    <a:pt x="607" y="349"/>
                    <a:pt x="666" y="408"/>
                  </a:cubicBezTo>
                  <a:cubicBezTo>
                    <a:pt x="752" y="494"/>
                    <a:pt x="818" y="514"/>
                    <a:pt x="897" y="600"/>
                  </a:cubicBezTo>
                  <a:lnTo>
                    <a:pt x="897" y="600"/>
                  </a:lnTo>
                  <a:cubicBezTo>
                    <a:pt x="831" y="652"/>
                    <a:pt x="758" y="679"/>
                    <a:pt x="666" y="718"/>
                  </a:cubicBezTo>
                  <a:cubicBezTo>
                    <a:pt x="607" y="745"/>
                    <a:pt x="587" y="791"/>
                    <a:pt x="534" y="844"/>
                  </a:cubicBezTo>
                  <a:cubicBezTo>
                    <a:pt x="508" y="870"/>
                    <a:pt x="488" y="877"/>
                    <a:pt x="462" y="910"/>
                  </a:cubicBezTo>
                  <a:cubicBezTo>
                    <a:pt x="435" y="956"/>
                    <a:pt x="402" y="989"/>
                    <a:pt x="376" y="1022"/>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0" name="Freeform 20"/>
            <p:cNvSpPr>
              <a:spLocks noChangeArrowheads="1"/>
            </p:cNvSpPr>
            <p:nvPr/>
          </p:nvSpPr>
          <p:spPr bwMode="auto">
            <a:xfrm>
              <a:off x="6127157" y="2969136"/>
              <a:ext cx="381839" cy="220435"/>
            </a:xfrm>
            <a:custGeom>
              <a:avLst/>
              <a:gdLst>
                <a:gd name="T0" fmla="*/ 7 w 1512"/>
                <a:gd name="T1" fmla="*/ 60 h 872"/>
                <a:gd name="T2" fmla="*/ 7 w 1512"/>
                <a:gd name="T3" fmla="*/ 60 h 872"/>
                <a:gd name="T4" fmla="*/ 0 w 1512"/>
                <a:gd name="T5" fmla="*/ 119 h 872"/>
                <a:gd name="T6" fmla="*/ 93 w 1512"/>
                <a:gd name="T7" fmla="*/ 271 h 872"/>
                <a:gd name="T8" fmla="*/ 93 w 1512"/>
                <a:gd name="T9" fmla="*/ 271 h 872"/>
                <a:gd name="T10" fmla="*/ 132 w 1512"/>
                <a:gd name="T11" fmla="*/ 290 h 872"/>
                <a:gd name="T12" fmla="*/ 245 w 1512"/>
                <a:gd name="T13" fmla="*/ 330 h 872"/>
                <a:gd name="T14" fmla="*/ 370 w 1512"/>
                <a:gd name="T15" fmla="*/ 435 h 872"/>
                <a:gd name="T16" fmla="*/ 482 w 1512"/>
                <a:gd name="T17" fmla="*/ 495 h 872"/>
                <a:gd name="T18" fmla="*/ 614 w 1512"/>
                <a:gd name="T19" fmla="*/ 679 h 872"/>
                <a:gd name="T20" fmla="*/ 845 w 1512"/>
                <a:gd name="T21" fmla="*/ 871 h 872"/>
                <a:gd name="T22" fmla="*/ 845 w 1512"/>
                <a:gd name="T23" fmla="*/ 871 h 872"/>
                <a:gd name="T24" fmla="*/ 911 w 1512"/>
                <a:gd name="T25" fmla="*/ 805 h 872"/>
                <a:gd name="T26" fmla="*/ 1023 w 1512"/>
                <a:gd name="T27" fmla="*/ 706 h 872"/>
                <a:gd name="T28" fmla="*/ 1128 w 1512"/>
                <a:gd name="T29" fmla="*/ 594 h 872"/>
                <a:gd name="T30" fmla="*/ 1234 w 1512"/>
                <a:gd name="T31" fmla="*/ 501 h 872"/>
                <a:gd name="T32" fmla="*/ 1406 w 1512"/>
                <a:gd name="T33" fmla="*/ 297 h 872"/>
                <a:gd name="T34" fmla="*/ 1511 w 1512"/>
                <a:gd name="T35" fmla="*/ 165 h 872"/>
                <a:gd name="T36" fmla="*/ 1511 w 1512"/>
                <a:gd name="T37" fmla="*/ 165 h 872"/>
                <a:gd name="T38" fmla="*/ 1379 w 1512"/>
                <a:gd name="T39" fmla="*/ 125 h 872"/>
                <a:gd name="T40" fmla="*/ 1293 w 1512"/>
                <a:gd name="T41" fmla="*/ 145 h 872"/>
                <a:gd name="T42" fmla="*/ 1181 w 1512"/>
                <a:gd name="T43" fmla="*/ 125 h 872"/>
                <a:gd name="T44" fmla="*/ 1168 w 1512"/>
                <a:gd name="T45" fmla="*/ 112 h 872"/>
                <a:gd name="T46" fmla="*/ 1102 w 1512"/>
                <a:gd name="T47" fmla="*/ 165 h 872"/>
                <a:gd name="T48" fmla="*/ 911 w 1512"/>
                <a:gd name="T49" fmla="*/ 224 h 872"/>
                <a:gd name="T50" fmla="*/ 838 w 1512"/>
                <a:gd name="T51" fmla="*/ 224 h 872"/>
                <a:gd name="T52" fmla="*/ 785 w 1512"/>
                <a:gd name="T53" fmla="*/ 251 h 872"/>
                <a:gd name="T54" fmla="*/ 706 w 1512"/>
                <a:gd name="T55" fmla="*/ 231 h 872"/>
                <a:gd name="T56" fmla="*/ 515 w 1512"/>
                <a:gd name="T57" fmla="*/ 165 h 872"/>
                <a:gd name="T58" fmla="*/ 271 w 1512"/>
                <a:gd name="T59" fmla="*/ 0 h 872"/>
                <a:gd name="T60" fmla="*/ 60 w 1512"/>
                <a:gd name="T61" fmla="*/ 112 h 872"/>
                <a:gd name="T62" fmla="*/ 7 w 1512"/>
                <a:gd name="T63" fmla="*/ 6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2" h="872">
                  <a:moveTo>
                    <a:pt x="7" y="60"/>
                  </a:moveTo>
                  <a:lnTo>
                    <a:pt x="7" y="60"/>
                  </a:lnTo>
                  <a:cubicBezTo>
                    <a:pt x="7" y="79"/>
                    <a:pt x="0" y="99"/>
                    <a:pt x="0" y="119"/>
                  </a:cubicBezTo>
                  <a:cubicBezTo>
                    <a:pt x="0" y="191"/>
                    <a:pt x="34" y="237"/>
                    <a:pt x="93" y="271"/>
                  </a:cubicBezTo>
                  <a:lnTo>
                    <a:pt x="93" y="271"/>
                  </a:lnTo>
                  <a:cubicBezTo>
                    <a:pt x="99" y="277"/>
                    <a:pt x="113" y="284"/>
                    <a:pt x="132" y="290"/>
                  </a:cubicBezTo>
                  <a:cubicBezTo>
                    <a:pt x="172" y="310"/>
                    <a:pt x="205" y="304"/>
                    <a:pt x="245" y="330"/>
                  </a:cubicBezTo>
                  <a:cubicBezTo>
                    <a:pt x="291" y="376"/>
                    <a:pt x="311" y="409"/>
                    <a:pt x="370" y="435"/>
                  </a:cubicBezTo>
                  <a:cubicBezTo>
                    <a:pt x="416" y="462"/>
                    <a:pt x="449" y="455"/>
                    <a:pt x="482" y="495"/>
                  </a:cubicBezTo>
                  <a:cubicBezTo>
                    <a:pt x="548" y="554"/>
                    <a:pt x="555" y="620"/>
                    <a:pt x="614" y="679"/>
                  </a:cubicBezTo>
                  <a:cubicBezTo>
                    <a:pt x="700" y="765"/>
                    <a:pt x="766" y="785"/>
                    <a:pt x="845" y="871"/>
                  </a:cubicBezTo>
                  <a:lnTo>
                    <a:pt x="845" y="871"/>
                  </a:lnTo>
                  <a:cubicBezTo>
                    <a:pt x="871" y="851"/>
                    <a:pt x="891" y="831"/>
                    <a:pt x="911" y="805"/>
                  </a:cubicBezTo>
                  <a:cubicBezTo>
                    <a:pt x="950" y="759"/>
                    <a:pt x="977" y="739"/>
                    <a:pt x="1023" y="706"/>
                  </a:cubicBezTo>
                  <a:cubicBezTo>
                    <a:pt x="1069" y="660"/>
                    <a:pt x="1082" y="633"/>
                    <a:pt x="1128" y="594"/>
                  </a:cubicBezTo>
                  <a:cubicBezTo>
                    <a:pt x="1168" y="554"/>
                    <a:pt x="1194" y="541"/>
                    <a:pt x="1234" y="501"/>
                  </a:cubicBezTo>
                  <a:cubicBezTo>
                    <a:pt x="1300" y="422"/>
                    <a:pt x="1320" y="363"/>
                    <a:pt x="1406" y="297"/>
                  </a:cubicBezTo>
                  <a:cubicBezTo>
                    <a:pt x="1458" y="257"/>
                    <a:pt x="1478" y="218"/>
                    <a:pt x="1511" y="165"/>
                  </a:cubicBezTo>
                  <a:lnTo>
                    <a:pt x="1511" y="165"/>
                  </a:lnTo>
                  <a:cubicBezTo>
                    <a:pt x="1465" y="145"/>
                    <a:pt x="1432" y="125"/>
                    <a:pt x="1379" y="125"/>
                  </a:cubicBezTo>
                  <a:cubicBezTo>
                    <a:pt x="1346" y="125"/>
                    <a:pt x="1326" y="145"/>
                    <a:pt x="1293" y="145"/>
                  </a:cubicBezTo>
                  <a:cubicBezTo>
                    <a:pt x="1247" y="145"/>
                    <a:pt x="1221" y="139"/>
                    <a:pt x="1181" y="125"/>
                  </a:cubicBezTo>
                  <a:cubicBezTo>
                    <a:pt x="1175" y="125"/>
                    <a:pt x="1175" y="112"/>
                    <a:pt x="1168" y="112"/>
                  </a:cubicBezTo>
                  <a:cubicBezTo>
                    <a:pt x="1135" y="112"/>
                    <a:pt x="1128" y="152"/>
                    <a:pt x="1102" y="165"/>
                  </a:cubicBezTo>
                  <a:cubicBezTo>
                    <a:pt x="1036" y="211"/>
                    <a:pt x="990" y="224"/>
                    <a:pt x="911" y="224"/>
                  </a:cubicBezTo>
                  <a:cubicBezTo>
                    <a:pt x="878" y="224"/>
                    <a:pt x="865" y="224"/>
                    <a:pt x="838" y="224"/>
                  </a:cubicBezTo>
                  <a:cubicBezTo>
                    <a:pt x="818" y="224"/>
                    <a:pt x="805" y="251"/>
                    <a:pt x="785" y="251"/>
                  </a:cubicBezTo>
                  <a:cubicBezTo>
                    <a:pt x="753" y="251"/>
                    <a:pt x="733" y="237"/>
                    <a:pt x="706" y="231"/>
                  </a:cubicBezTo>
                  <a:cubicBezTo>
                    <a:pt x="627" y="218"/>
                    <a:pt x="581" y="211"/>
                    <a:pt x="515" y="165"/>
                  </a:cubicBezTo>
                  <a:cubicBezTo>
                    <a:pt x="429" y="92"/>
                    <a:pt x="390" y="0"/>
                    <a:pt x="271" y="0"/>
                  </a:cubicBezTo>
                  <a:cubicBezTo>
                    <a:pt x="179" y="0"/>
                    <a:pt x="152" y="112"/>
                    <a:pt x="60" y="112"/>
                  </a:cubicBezTo>
                  <a:cubicBezTo>
                    <a:pt x="27" y="112"/>
                    <a:pt x="14" y="86"/>
                    <a:pt x="7" y="6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1" name="Freeform 21"/>
            <p:cNvSpPr>
              <a:spLocks noChangeArrowheads="1"/>
            </p:cNvSpPr>
            <p:nvPr/>
          </p:nvSpPr>
          <p:spPr bwMode="auto">
            <a:xfrm>
              <a:off x="5760902" y="2723094"/>
              <a:ext cx="801529" cy="309499"/>
            </a:xfrm>
            <a:custGeom>
              <a:avLst/>
              <a:gdLst>
                <a:gd name="T0" fmla="*/ 1458 w 3174"/>
                <a:gd name="T1" fmla="*/ 1036 h 1228"/>
                <a:gd name="T2" fmla="*/ 983 w 3174"/>
                <a:gd name="T3" fmla="*/ 745 h 1228"/>
                <a:gd name="T4" fmla="*/ 733 w 3174"/>
                <a:gd name="T5" fmla="*/ 805 h 1228"/>
                <a:gd name="T6" fmla="*/ 515 w 3174"/>
                <a:gd name="T7" fmla="*/ 976 h 1228"/>
                <a:gd name="T8" fmla="*/ 403 w 3174"/>
                <a:gd name="T9" fmla="*/ 950 h 1228"/>
                <a:gd name="T10" fmla="*/ 251 w 3174"/>
                <a:gd name="T11" fmla="*/ 1075 h 1228"/>
                <a:gd name="T12" fmla="*/ 152 w 3174"/>
                <a:gd name="T13" fmla="*/ 910 h 1228"/>
                <a:gd name="T14" fmla="*/ 132 w 3174"/>
                <a:gd name="T15" fmla="*/ 758 h 1228"/>
                <a:gd name="T16" fmla="*/ 0 w 3174"/>
                <a:gd name="T17" fmla="*/ 666 h 1228"/>
                <a:gd name="T18" fmla="*/ 264 w 3174"/>
                <a:gd name="T19" fmla="*/ 455 h 1228"/>
                <a:gd name="T20" fmla="*/ 350 w 3174"/>
                <a:gd name="T21" fmla="*/ 336 h 1228"/>
                <a:gd name="T22" fmla="*/ 330 w 3174"/>
                <a:gd name="T23" fmla="*/ 244 h 1228"/>
                <a:gd name="T24" fmla="*/ 304 w 3174"/>
                <a:gd name="T25" fmla="*/ 46 h 1228"/>
                <a:gd name="T26" fmla="*/ 442 w 3174"/>
                <a:gd name="T27" fmla="*/ 33 h 1228"/>
                <a:gd name="T28" fmla="*/ 752 w 3174"/>
                <a:gd name="T29" fmla="*/ 7 h 1228"/>
                <a:gd name="T30" fmla="*/ 924 w 3174"/>
                <a:gd name="T31" fmla="*/ 59 h 1228"/>
                <a:gd name="T32" fmla="*/ 1069 w 3174"/>
                <a:gd name="T33" fmla="*/ 251 h 1228"/>
                <a:gd name="T34" fmla="*/ 1188 w 3174"/>
                <a:gd name="T35" fmla="*/ 284 h 1228"/>
                <a:gd name="T36" fmla="*/ 1359 w 3174"/>
                <a:gd name="T37" fmla="*/ 198 h 1228"/>
                <a:gd name="T38" fmla="*/ 1583 w 3174"/>
                <a:gd name="T39" fmla="*/ 336 h 1228"/>
                <a:gd name="T40" fmla="*/ 1775 w 3174"/>
                <a:gd name="T41" fmla="*/ 237 h 1228"/>
                <a:gd name="T42" fmla="*/ 2006 w 3174"/>
                <a:gd name="T43" fmla="*/ 191 h 1228"/>
                <a:gd name="T44" fmla="*/ 2052 w 3174"/>
                <a:gd name="T45" fmla="*/ 455 h 1228"/>
                <a:gd name="T46" fmla="*/ 2164 w 3174"/>
                <a:gd name="T47" fmla="*/ 706 h 1228"/>
                <a:gd name="T48" fmla="*/ 2316 w 3174"/>
                <a:gd name="T49" fmla="*/ 554 h 1228"/>
                <a:gd name="T50" fmla="*/ 2612 w 3174"/>
                <a:gd name="T51" fmla="*/ 448 h 1228"/>
                <a:gd name="T52" fmla="*/ 2837 w 3174"/>
                <a:gd name="T53" fmla="*/ 402 h 1228"/>
                <a:gd name="T54" fmla="*/ 3166 w 3174"/>
                <a:gd name="T55" fmla="*/ 389 h 1228"/>
                <a:gd name="T56" fmla="*/ 3166 w 3174"/>
                <a:gd name="T57" fmla="*/ 462 h 1228"/>
                <a:gd name="T58" fmla="*/ 3160 w 3174"/>
                <a:gd name="T59" fmla="*/ 712 h 1228"/>
                <a:gd name="T60" fmla="*/ 3054 w 3174"/>
                <a:gd name="T61" fmla="*/ 1016 h 1228"/>
                <a:gd name="T62" fmla="*/ 2962 w 3174"/>
                <a:gd name="T63" fmla="*/ 1141 h 1228"/>
                <a:gd name="T64" fmla="*/ 2830 w 3174"/>
                <a:gd name="T65" fmla="*/ 1101 h 1228"/>
                <a:gd name="T66" fmla="*/ 2632 w 3174"/>
                <a:gd name="T67" fmla="*/ 1101 h 1228"/>
                <a:gd name="T68" fmla="*/ 2553 w 3174"/>
                <a:gd name="T69" fmla="*/ 1141 h 1228"/>
                <a:gd name="T70" fmla="*/ 2289 w 3174"/>
                <a:gd name="T71" fmla="*/ 1200 h 1228"/>
                <a:gd name="T72" fmla="*/ 2157 w 3174"/>
                <a:gd name="T73" fmla="*/ 1207 h 1228"/>
                <a:gd name="T74" fmla="*/ 1722 w 3174"/>
                <a:gd name="T75" fmla="*/ 976 h 1228"/>
                <a:gd name="T76" fmla="*/ 1458 w 3174"/>
                <a:gd name="T77" fmla="*/ 1036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74" h="1228">
                  <a:moveTo>
                    <a:pt x="1458" y="1036"/>
                  </a:moveTo>
                  <a:lnTo>
                    <a:pt x="1458" y="1036"/>
                  </a:lnTo>
                  <a:cubicBezTo>
                    <a:pt x="1175" y="805"/>
                    <a:pt x="1175" y="805"/>
                    <a:pt x="1175" y="805"/>
                  </a:cubicBezTo>
                  <a:cubicBezTo>
                    <a:pt x="1095" y="785"/>
                    <a:pt x="1049" y="785"/>
                    <a:pt x="983" y="745"/>
                  </a:cubicBezTo>
                  <a:cubicBezTo>
                    <a:pt x="950" y="726"/>
                    <a:pt x="931" y="712"/>
                    <a:pt x="891" y="712"/>
                  </a:cubicBezTo>
                  <a:cubicBezTo>
                    <a:pt x="818" y="712"/>
                    <a:pt x="785" y="758"/>
                    <a:pt x="733" y="805"/>
                  </a:cubicBezTo>
                  <a:cubicBezTo>
                    <a:pt x="693" y="851"/>
                    <a:pt x="660" y="871"/>
                    <a:pt x="614" y="910"/>
                  </a:cubicBezTo>
                  <a:cubicBezTo>
                    <a:pt x="581" y="943"/>
                    <a:pt x="561" y="976"/>
                    <a:pt x="515" y="976"/>
                  </a:cubicBezTo>
                  <a:cubicBezTo>
                    <a:pt x="475" y="976"/>
                    <a:pt x="449" y="963"/>
                    <a:pt x="423" y="937"/>
                  </a:cubicBezTo>
                  <a:cubicBezTo>
                    <a:pt x="416" y="943"/>
                    <a:pt x="409" y="950"/>
                    <a:pt x="403" y="950"/>
                  </a:cubicBezTo>
                  <a:cubicBezTo>
                    <a:pt x="403" y="1016"/>
                    <a:pt x="390" y="1095"/>
                    <a:pt x="324" y="1095"/>
                  </a:cubicBezTo>
                  <a:cubicBezTo>
                    <a:pt x="297" y="1095"/>
                    <a:pt x="277" y="1088"/>
                    <a:pt x="251" y="1075"/>
                  </a:cubicBezTo>
                  <a:cubicBezTo>
                    <a:pt x="245" y="1062"/>
                    <a:pt x="225" y="1042"/>
                    <a:pt x="218" y="1022"/>
                  </a:cubicBezTo>
                  <a:cubicBezTo>
                    <a:pt x="205" y="983"/>
                    <a:pt x="192" y="937"/>
                    <a:pt x="152" y="910"/>
                  </a:cubicBezTo>
                  <a:cubicBezTo>
                    <a:pt x="159" y="897"/>
                    <a:pt x="172" y="890"/>
                    <a:pt x="172" y="871"/>
                  </a:cubicBezTo>
                  <a:cubicBezTo>
                    <a:pt x="172" y="824"/>
                    <a:pt x="165" y="785"/>
                    <a:pt x="132" y="758"/>
                  </a:cubicBezTo>
                  <a:cubicBezTo>
                    <a:pt x="86" y="719"/>
                    <a:pt x="47" y="712"/>
                    <a:pt x="0" y="666"/>
                  </a:cubicBezTo>
                  <a:lnTo>
                    <a:pt x="0" y="666"/>
                  </a:lnTo>
                  <a:cubicBezTo>
                    <a:pt x="33" y="613"/>
                    <a:pt x="80" y="613"/>
                    <a:pt x="139" y="580"/>
                  </a:cubicBezTo>
                  <a:cubicBezTo>
                    <a:pt x="198" y="554"/>
                    <a:pt x="218" y="501"/>
                    <a:pt x="264" y="455"/>
                  </a:cubicBezTo>
                  <a:cubicBezTo>
                    <a:pt x="284" y="429"/>
                    <a:pt x="297" y="415"/>
                    <a:pt x="317" y="389"/>
                  </a:cubicBezTo>
                  <a:cubicBezTo>
                    <a:pt x="330" y="369"/>
                    <a:pt x="350" y="363"/>
                    <a:pt x="350" y="336"/>
                  </a:cubicBezTo>
                  <a:cubicBezTo>
                    <a:pt x="350" y="310"/>
                    <a:pt x="350" y="297"/>
                    <a:pt x="350" y="270"/>
                  </a:cubicBezTo>
                  <a:cubicBezTo>
                    <a:pt x="350" y="257"/>
                    <a:pt x="337" y="251"/>
                    <a:pt x="330" y="244"/>
                  </a:cubicBezTo>
                  <a:cubicBezTo>
                    <a:pt x="317" y="198"/>
                    <a:pt x="304" y="171"/>
                    <a:pt x="304" y="125"/>
                  </a:cubicBezTo>
                  <a:cubicBezTo>
                    <a:pt x="304" y="92"/>
                    <a:pt x="304" y="72"/>
                    <a:pt x="304" y="46"/>
                  </a:cubicBezTo>
                  <a:cubicBezTo>
                    <a:pt x="357" y="46"/>
                    <a:pt x="390" y="46"/>
                    <a:pt x="442" y="33"/>
                  </a:cubicBezTo>
                  <a:lnTo>
                    <a:pt x="442" y="33"/>
                  </a:lnTo>
                  <a:cubicBezTo>
                    <a:pt x="686" y="7"/>
                    <a:pt x="686" y="7"/>
                    <a:pt x="686" y="7"/>
                  </a:cubicBezTo>
                  <a:cubicBezTo>
                    <a:pt x="713" y="7"/>
                    <a:pt x="726" y="7"/>
                    <a:pt x="752" y="7"/>
                  </a:cubicBezTo>
                  <a:cubicBezTo>
                    <a:pt x="765" y="7"/>
                    <a:pt x="772" y="0"/>
                    <a:pt x="785" y="0"/>
                  </a:cubicBezTo>
                  <a:cubicBezTo>
                    <a:pt x="845" y="0"/>
                    <a:pt x="871" y="26"/>
                    <a:pt x="924" y="59"/>
                  </a:cubicBezTo>
                  <a:cubicBezTo>
                    <a:pt x="963" y="79"/>
                    <a:pt x="990" y="99"/>
                    <a:pt x="1010" y="139"/>
                  </a:cubicBezTo>
                  <a:cubicBezTo>
                    <a:pt x="1036" y="178"/>
                    <a:pt x="1049" y="204"/>
                    <a:pt x="1069" y="251"/>
                  </a:cubicBezTo>
                  <a:cubicBezTo>
                    <a:pt x="1082" y="284"/>
                    <a:pt x="1095" y="330"/>
                    <a:pt x="1135" y="330"/>
                  </a:cubicBezTo>
                  <a:cubicBezTo>
                    <a:pt x="1161" y="330"/>
                    <a:pt x="1168" y="303"/>
                    <a:pt x="1188" y="284"/>
                  </a:cubicBezTo>
                  <a:cubicBezTo>
                    <a:pt x="1240" y="231"/>
                    <a:pt x="1287" y="211"/>
                    <a:pt x="1359" y="198"/>
                  </a:cubicBezTo>
                  <a:lnTo>
                    <a:pt x="1359" y="198"/>
                  </a:lnTo>
                  <a:cubicBezTo>
                    <a:pt x="1412" y="237"/>
                    <a:pt x="1465" y="244"/>
                    <a:pt x="1524" y="284"/>
                  </a:cubicBezTo>
                  <a:cubicBezTo>
                    <a:pt x="1544" y="303"/>
                    <a:pt x="1550" y="336"/>
                    <a:pt x="1583" y="336"/>
                  </a:cubicBezTo>
                  <a:cubicBezTo>
                    <a:pt x="1617" y="336"/>
                    <a:pt x="1630" y="303"/>
                    <a:pt x="1663" y="284"/>
                  </a:cubicBezTo>
                  <a:cubicBezTo>
                    <a:pt x="1702" y="257"/>
                    <a:pt x="1729" y="251"/>
                    <a:pt x="1775" y="237"/>
                  </a:cubicBezTo>
                  <a:cubicBezTo>
                    <a:pt x="1834" y="224"/>
                    <a:pt x="1861" y="191"/>
                    <a:pt x="1920" y="191"/>
                  </a:cubicBezTo>
                  <a:cubicBezTo>
                    <a:pt x="1953" y="191"/>
                    <a:pt x="1973" y="191"/>
                    <a:pt x="2006" y="191"/>
                  </a:cubicBezTo>
                  <a:cubicBezTo>
                    <a:pt x="2058" y="191"/>
                    <a:pt x="2124" y="211"/>
                    <a:pt x="2124" y="264"/>
                  </a:cubicBezTo>
                  <a:cubicBezTo>
                    <a:pt x="2124" y="343"/>
                    <a:pt x="2091" y="383"/>
                    <a:pt x="2052" y="455"/>
                  </a:cubicBezTo>
                  <a:cubicBezTo>
                    <a:pt x="2032" y="495"/>
                    <a:pt x="2006" y="508"/>
                    <a:pt x="2006" y="554"/>
                  </a:cubicBezTo>
                  <a:cubicBezTo>
                    <a:pt x="2006" y="633"/>
                    <a:pt x="2078" y="706"/>
                    <a:pt x="2164" y="706"/>
                  </a:cubicBezTo>
                  <a:cubicBezTo>
                    <a:pt x="2210" y="706"/>
                    <a:pt x="2223" y="666"/>
                    <a:pt x="2256" y="633"/>
                  </a:cubicBezTo>
                  <a:cubicBezTo>
                    <a:pt x="2276" y="600"/>
                    <a:pt x="2296" y="587"/>
                    <a:pt x="2316" y="554"/>
                  </a:cubicBezTo>
                  <a:cubicBezTo>
                    <a:pt x="2329" y="528"/>
                    <a:pt x="2335" y="501"/>
                    <a:pt x="2362" y="495"/>
                  </a:cubicBezTo>
                  <a:cubicBezTo>
                    <a:pt x="2461" y="468"/>
                    <a:pt x="2514" y="448"/>
                    <a:pt x="2612" y="448"/>
                  </a:cubicBezTo>
                  <a:cubicBezTo>
                    <a:pt x="2652" y="448"/>
                    <a:pt x="2678" y="482"/>
                    <a:pt x="2718" y="482"/>
                  </a:cubicBezTo>
                  <a:cubicBezTo>
                    <a:pt x="2771" y="482"/>
                    <a:pt x="2790" y="429"/>
                    <a:pt x="2837" y="402"/>
                  </a:cubicBezTo>
                  <a:cubicBezTo>
                    <a:pt x="2896" y="369"/>
                    <a:pt x="2942" y="350"/>
                    <a:pt x="3015" y="343"/>
                  </a:cubicBezTo>
                  <a:cubicBezTo>
                    <a:pt x="3166" y="389"/>
                    <a:pt x="3166" y="389"/>
                    <a:pt x="3166" y="389"/>
                  </a:cubicBezTo>
                  <a:lnTo>
                    <a:pt x="3166" y="389"/>
                  </a:lnTo>
                  <a:cubicBezTo>
                    <a:pt x="3166" y="415"/>
                    <a:pt x="3173" y="435"/>
                    <a:pt x="3166" y="462"/>
                  </a:cubicBezTo>
                  <a:cubicBezTo>
                    <a:pt x="3147" y="488"/>
                    <a:pt x="3114" y="501"/>
                    <a:pt x="3114" y="541"/>
                  </a:cubicBezTo>
                  <a:cubicBezTo>
                    <a:pt x="3114" y="607"/>
                    <a:pt x="3160" y="646"/>
                    <a:pt x="3160" y="712"/>
                  </a:cubicBezTo>
                  <a:cubicBezTo>
                    <a:pt x="3160" y="791"/>
                    <a:pt x="3127" y="831"/>
                    <a:pt x="3101" y="897"/>
                  </a:cubicBezTo>
                  <a:cubicBezTo>
                    <a:pt x="3081" y="943"/>
                    <a:pt x="3081" y="976"/>
                    <a:pt x="3054" y="1016"/>
                  </a:cubicBezTo>
                  <a:cubicBezTo>
                    <a:pt x="3034" y="1042"/>
                    <a:pt x="3008" y="1055"/>
                    <a:pt x="2988" y="1088"/>
                  </a:cubicBezTo>
                  <a:cubicBezTo>
                    <a:pt x="2975" y="1108"/>
                    <a:pt x="2969" y="1128"/>
                    <a:pt x="2962" y="1141"/>
                  </a:cubicBezTo>
                  <a:lnTo>
                    <a:pt x="2962" y="1141"/>
                  </a:lnTo>
                  <a:cubicBezTo>
                    <a:pt x="2916" y="1121"/>
                    <a:pt x="2883" y="1101"/>
                    <a:pt x="2830" y="1101"/>
                  </a:cubicBezTo>
                  <a:cubicBezTo>
                    <a:pt x="2797" y="1101"/>
                    <a:pt x="2777" y="1121"/>
                    <a:pt x="2744" y="1121"/>
                  </a:cubicBezTo>
                  <a:cubicBezTo>
                    <a:pt x="2698" y="1121"/>
                    <a:pt x="2672" y="1115"/>
                    <a:pt x="2632" y="1101"/>
                  </a:cubicBezTo>
                  <a:cubicBezTo>
                    <a:pt x="2626" y="1101"/>
                    <a:pt x="2626" y="1088"/>
                    <a:pt x="2619" y="1088"/>
                  </a:cubicBezTo>
                  <a:cubicBezTo>
                    <a:pt x="2586" y="1088"/>
                    <a:pt x="2579" y="1128"/>
                    <a:pt x="2553" y="1141"/>
                  </a:cubicBezTo>
                  <a:cubicBezTo>
                    <a:pt x="2487" y="1187"/>
                    <a:pt x="2441" y="1200"/>
                    <a:pt x="2362" y="1200"/>
                  </a:cubicBezTo>
                  <a:cubicBezTo>
                    <a:pt x="2329" y="1200"/>
                    <a:pt x="2316" y="1200"/>
                    <a:pt x="2289" y="1200"/>
                  </a:cubicBezTo>
                  <a:cubicBezTo>
                    <a:pt x="2269" y="1200"/>
                    <a:pt x="2256" y="1227"/>
                    <a:pt x="2236" y="1227"/>
                  </a:cubicBezTo>
                  <a:cubicBezTo>
                    <a:pt x="2204" y="1227"/>
                    <a:pt x="2184" y="1213"/>
                    <a:pt x="2157" y="1207"/>
                  </a:cubicBezTo>
                  <a:cubicBezTo>
                    <a:pt x="2078" y="1194"/>
                    <a:pt x="2032" y="1187"/>
                    <a:pt x="1966" y="1141"/>
                  </a:cubicBezTo>
                  <a:cubicBezTo>
                    <a:pt x="1880" y="1068"/>
                    <a:pt x="1841" y="976"/>
                    <a:pt x="1722" y="976"/>
                  </a:cubicBezTo>
                  <a:cubicBezTo>
                    <a:pt x="1630" y="976"/>
                    <a:pt x="1603" y="1088"/>
                    <a:pt x="1511" y="1088"/>
                  </a:cubicBezTo>
                  <a:cubicBezTo>
                    <a:pt x="1478" y="1088"/>
                    <a:pt x="1465" y="1062"/>
                    <a:pt x="1458" y="1036"/>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2" name="Freeform 22"/>
            <p:cNvSpPr>
              <a:spLocks noChangeArrowheads="1"/>
            </p:cNvSpPr>
            <p:nvPr/>
          </p:nvSpPr>
          <p:spPr bwMode="auto">
            <a:xfrm>
              <a:off x="6103779" y="2612877"/>
              <a:ext cx="463105" cy="288346"/>
            </a:xfrm>
            <a:custGeom>
              <a:avLst/>
              <a:gdLst>
                <a:gd name="T0" fmla="*/ 1807 w 1835"/>
                <a:gd name="T1" fmla="*/ 824 h 1142"/>
                <a:gd name="T2" fmla="*/ 1807 w 1835"/>
                <a:gd name="T3" fmla="*/ 824 h 1142"/>
                <a:gd name="T4" fmla="*/ 1656 w 1835"/>
                <a:gd name="T5" fmla="*/ 778 h 1142"/>
                <a:gd name="T6" fmla="*/ 1478 w 1835"/>
                <a:gd name="T7" fmla="*/ 837 h 1142"/>
                <a:gd name="T8" fmla="*/ 1359 w 1835"/>
                <a:gd name="T9" fmla="*/ 917 h 1142"/>
                <a:gd name="T10" fmla="*/ 1253 w 1835"/>
                <a:gd name="T11" fmla="*/ 883 h 1142"/>
                <a:gd name="T12" fmla="*/ 1003 w 1835"/>
                <a:gd name="T13" fmla="*/ 930 h 1142"/>
                <a:gd name="T14" fmla="*/ 957 w 1835"/>
                <a:gd name="T15" fmla="*/ 989 h 1142"/>
                <a:gd name="T16" fmla="*/ 897 w 1835"/>
                <a:gd name="T17" fmla="*/ 1068 h 1142"/>
                <a:gd name="T18" fmla="*/ 805 w 1835"/>
                <a:gd name="T19" fmla="*/ 1141 h 1142"/>
                <a:gd name="T20" fmla="*/ 647 w 1835"/>
                <a:gd name="T21" fmla="*/ 989 h 1142"/>
                <a:gd name="T22" fmla="*/ 693 w 1835"/>
                <a:gd name="T23" fmla="*/ 890 h 1142"/>
                <a:gd name="T24" fmla="*/ 765 w 1835"/>
                <a:gd name="T25" fmla="*/ 699 h 1142"/>
                <a:gd name="T26" fmla="*/ 647 w 1835"/>
                <a:gd name="T27" fmla="*/ 626 h 1142"/>
                <a:gd name="T28" fmla="*/ 561 w 1835"/>
                <a:gd name="T29" fmla="*/ 626 h 1142"/>
                <a:gd name="T30" fmla="*/ 416 w 1835"/>
                <a:gd name="T31" fmla="*/ 672 h 1142"/>
                <a:gd name="T32" fmla="*/ 304 w 1835"/>
                <a:gd name="T33" fmla="*/ 719 h 1142"/>
                <a:gd name="T34" fmla="*/ 224 w 1835"/>
                <a:gd name="T35" fmla="*/ 771 h 1142"/>
                <a:gd name="T36" fmla="*/ 165 w 1835"/>
                <a:gd name="T37" fmla="*/ 719 h 1142"/>
                <a:gd name="T38" fmla="*/ 0 w 1835"/>
                <a:gd name="T39" fmla="*/ 633 h 1142"/>
                <a:gd name="T40" fmla="*/ 0 w 1835"/>
                <a:gd name="T41" fmla="*/ 633 h 1142"/>
                <a:gd name="T42" fmla="*/ 27 w 1835"/>
                <a:gd name="T43" fmla="*/ 587 h 1142"/>
                <a:gd name="T44" fmla="*/ 73 w 1835"/>
                <a:gd name="T45" fmla="*/ 507 h 1142"/>
                <a:gd name="T46" fmla="*/ 0 w 1835"/>
                <a:gd name="T47" fmla="*/ 310 h 1142"/>
                <a:gd name="T48" fmla="*/ 53 w 1835"/>
                <a:gd name="T49" fmla="*/ 184 h 1142"/>
                <a:gd name="T50" fmla="*/ 53 w 1835"/>
                <a:gd name="T51" fmla="*/ 118 h 1142"/>
                <a:gd name="T52" fmla="*/ 66 w 1835"/>
                <a:gd name="T53" fmla="*/ 59 h 1142"/>
                <a:gd name="T54" fmla="*/ 66 w 1835"/>
                <a:gd name="T55" fmla="*/ 59 h 1142"/>
                <a:gd name="T56" fmla="*/ 178 w 1835"/>
                <a:gd name="T57" fmla="*/ 99 h 1142"/>
                <a:gd name="T58" fmla="*/ 290 w 1835"/>
                <a:gd name="T59" fmla="*/ 79 h 1142"/>
                <a:gd name="T60" fmla="*/ 403 w 1835"/>
                <a:gd name="T61" fmla="*/ 85 h 1142"/>
                <a:gd name="T62" fmla="*/ 594 w 1835"/>
                <a:gd name="T63" fmla="*/ 33 h 1142"/>
                <a:gd name="T64" fmla="*/ 732 w 1835"/>
                <a:gd name="T65" fmla="*/ 0 h 1142"/>
                <a:gd name="T66" fmla="*/ 673 w 1835"/>
                <a:gd name="T67" fmla="*/ 145 h 1142"/>
                <a:gd name="T68" fmla="*/ 640 w 1835"/>
                <a:gd name="T69" fmla="*/ 250 h 1142"/>
                <a:gd name="T70" fmla="*/ 713 w 1835"/>
                <a:gd name="T71" fmla="*/ 310 h 1142"/>
                <a:gd name="T72" fmla="*/ 805 w 1835"/>
                <a:gd name="T73" fmla="*/ 356 h 1142"/>
                <a:gd name="T74" fmla="*/ 884 w 1835"/>
                <a:gd name="T75" fmla="*/ 316 h 1142"/>
                <a:gd name="T76" fmla="*/ 910 w 1835"/>
                <a:gd name="T77" fmla="*/ 343 h 1142"/>
                <a:gd name="T78" fmla="*/ 963 w 1835"/>
                <a:gd name="T79" fmla="*/ 376 h 1142"/>
                <a:gd name="T80" fmla="*/ 1016 w 1835"/>
                <a:gd name="T81" fmla="*/ 422 h 1142"/>
                <a:gd name="T82" fmla="*/ 1069 w 1835"/>
                <a:gd name="T83" fmla="*/ 369 h 1142"/>
                <a:gd name="T84" fmla="*/ 1049 w 1835"/>
                <a:gd name="T85" fmla="*/ 290 h 1142"/>
                <a:gd name="T86" fmla="*/ 1095 w 1835"/>
                <a:gd name="T87" fmla="*/ 270 h 1142"/>
                <a:gd name="T88" fmla="*/ 1128 w 1835"/>
                <a:gd name="T89" fmla="*/ 197 h 1142"/>
                <a:gd name="T90" fmla="*/ 1161 w 1835"/>
                <a:gd name="T91" fmla="*/ 125 h 1142"/>
                <a:gd name="T92" fmla="*/ 1234 w 1835"/>
                <a:gd name="T93" fmla="*/ 184 h 1142"/>
                <a:gd name="T94" fmla="*/ 1412 w 1835"/>
                <a:gd name="T95" fmla="*/ 257 h 1142"/>
                <a:gd name="T96" fmla="*/ 1484 w 1835"/>
                <a:gd name="T97" fmla="*/ 257 h 1142"/>
                <a:gd name="T98" fmla="*/ 1570 w 1835"/>
                <a:gd name="T99" fmla="*/ 250 h 1142"/>
                <a:gd name="T100" fmla="*/ 1643 w 1835"/>
                <a:gd name="T101" fmla="*/ 270 h 1142"/>
                <a:gd name="T102" fmla="*/ 1794 w 1835"/>
                <a:gd name="T103" fmla="*/ 290 h 1142"/>
                <a:gd name="T104" fmla="*/ 1794 w 1835"/>
                <a:gd name="T105" fmla="*/ 290 h 1142"/>
                <a:gd name="T106" fmla="*/ 1801 w 1835"/>
                <a:gd name="T107" fmla="*/ 323 h 1142"/>
                <a:gd name="T108" fmla="*/ 1801 w 1835"/>
                <a:gd name="T109" fmla="*/ 382 h 1142"/>
                <a:gd name="T110" fmla="*/ 1821 w 1835"/>
                <a:gd name="T111" fmla="*/ 567 h 1142"/>
                <a:gd name="T112" fmla="*/ 1821 w 1835"/>
                <a:gd name="T113" fmla="*/ 620 h 1142"/>
                <a:gd name="T114" fmla="*/ 1834 w 1835"/>
                <a:gd name="T115" fmla="*/ 666 h 1142"/>
                <a:gd name="T116" fmla="*/ 1807 w 1835"/>
                <a:gd name="T117" fmla="*/ 804 h 1142"/>
                <a:gd name="T118" fmla="*/ 1807 w 1835"/>
                <a:gd name="T119" fmla="*/ 824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35" h="1142">
                  <a:moveTo>
                    <a:pt x="1807" y="824"/>
                  </a:moveTo>
                  <a:lnTo>
                    <a:pt x="1807" y="824"/>
                  </a:lnTo>
                  <a:cubicBezTo>
                    <a:pt x="1656" y="778"/>
                    <a:pt x="1656" y="778"/>
                    <a:pt x="1656" y="778"/>
                  </a:cubicBezTo>
                  <a:cubicBezTo>
                    <a:pt x="1583" y="785"/>
                    <a:pt x="1537" y="804"/>
                    <a:pt x="1478" y="837"/>
                  </a:cubicBezTo>
                  <a:cubicBezTo>
                    <a:pt x="1431" y="864"/>
                    <a:pt x="1412" y="917"/>
                    <a:pt x="1359" y="917"/>
                  </a:cubicBezTo>
                  <a:cubicBezTo>
                    <a:pt x="1319" y="917"/>
                    <a:pt x="1293" y="883"/>
                    <a:pt x="1253" y="883"/>
                  </a:cubicBezTo>
                  <a:cubicBezTo>
                    <a:pt x="1155" y="883"/>
                    <a:pt x="1102" y="903"/>
                    <a:pt x="1003" y="930"/>
                  </a:cubicBezTo>
                  <a:cubicBezTo>
                    <a:pt x="976" y="936"/>
                    <a:pt x="970" y="963"/>
                    <a:pt x="957" y="989"/>
                  </a:cubicBezTo>
                  <a:cubicBezTo>
                    <a:pt x="937" y="1022"/>
                    <a:pt x="917" y="1035"/>
                    <a:pt x="897" y="1068"/>
                  </a:cubicBezTo>
                  <a:cubicBezTo>
                    <a:pt x="864" y="1101"/>
                    <a:pt x="851" y="1141"/>
                    <a:pt x="805" y="1141"/>
                  </a:cubicBezTo>
                  <a:cubicBezTo>
                    <a:pt x="719" y="1141"/>
                    <a:pt x="647" y="1068"/>
                    <a:pt x="647" y="989"/>
                  </a:cubicBezTo>
                  <a:cubicBezTo>
                    <a:pt x="647" y="943"/>
                    <a:pt x="673" y="930"/>
                    <a:pt x="693" y="890"/>
                  </a:cubicBezTo>
                  <a:cubicBezTo>
                    <a:pt x="732" y="818"/>
                    <a:pt x="765" y="778"/>
                    <a:pt x="765" y="699"/>
                  </a:cubicBezTo>
                  <a:cubicBezTo>
                    <a:pt x="765" y="646"/>
                    <a:pt x="699" y="626"/>
                    <a:pt x="647" y="626"/>
                  </a:cubicBezTo>
                  <a:cubicBezTo>
                    <a:pt x="614" y="626"/>
                    <a:pt x="594" y="626"/>
                    <a:pt x="561" y="626"/>
                  </a:cubicBezTo>
                  <a:cubicBezTo>
                    <a:pt x="502" y="626"/>
                    <a:pt x="475" y="659"/>
                    <a:pt x="416" y="672"/>
                  </a:cubicBezTo>
                  <a:cubicBezTo>
                    <a:pt x="370" y="686"/>
                    <a:pt x="343" y="692"/>
                    <a:pt x="304" y="719"/>
                  </a:cubicBezTo>
                  <a:cubicBezTo>
                    <a:pt x="271" y="738"/>
                    <a:pt x="258" y="771"/>
                    <a:pt x="224" y="771"/>
                  </a:cubicBezTo>
                  <a:cubicBezTo>
                    <a:pt x="191" y="771"/>
                    <a:pt x="185" y="738"/>
                    <a:pt x="165" y="719"/>
                  </a:cubicBezTo>
                  <a:cubicBezTo>
                    <a:pt x="106" y="679"/>
                    <a:pt x="53" y="672"/>
                    <a:pt x="0" y="633"/>
                  </a:cubicBezTo>
                  <a:lnTo>
                    <a:pt x="0" y="633"/>
                  </a:lnTo>
                  <a:cubicBezTo>
                    <a:pt x="20" y="620"/>
                    <a:pt x="20" y="606"/>
                    <a:pt x="27" y="587"/>
                  </a:cubicBezTo>
                  <a:cubicBezTo>
                    <a:pt x="40" y="554"/>
                    <a:pt x="73" y="540"/>
                    <a:pt x="73" y="507"/>
                  </a:cubicBezTo>
                  <a:cubicBezTo>
                    <a:pt x="73" y="422"/>
                    <a:pt x="0" y="389"/>
                    <a:pt x="0" y="310"/>
                  </a:cubicBezTo>
                  <a:cubicBezTo>
                    <a:pt x="0" y="257"/>
                    <a:pt x="53" y="237"/>
                    <a:pt x="53" y="184"/>
                  </a:cubicBezTo>
                  <a:cubicBezTo>
                    <a:pt x="53" y="158"/>
                    <a:pt x="53" y="138"/>
                    <a:pt x="53" y="118"/>
                  </a:cubicBezTo>
                  <a:cubicBezTo>
                    <a:pt x="53" y="92"/>
                    <a:pt x="60" y="85"/>
                    <a:pt x="66" y="59"/>
                  </a:cubicBezTo>
                  <a:lnTo>
                    <a:pt x="66" y="59"/>
                  </a:lnTo>
                  <a:cubicBezTo>
                    <a:pt x="106" y="72"/>
                    <a:pt x="132" y="99"/>
                    <a:pt x="178" y="99"/>
                  </a:cubicBezTo>
                  <a:cubicBezTo>
                    <a:pt x="218" y="99"/>
                    <a:pt x="244" y="79"/>
                    <a:pt x="290" y="79"/>
                  </a:cubicBezTo>
                  <a:cubicBezTo>
                    <a:pt x="337" y="79"/>
                    <a:pt x="363" y="85"/>
                    <a:pt x="403" y="85"/>
                  </a:cubicBezTo>
                  <a:cubicBezTo>
                    <a:pt x="482" y="85"/>
                    <a:pt x="521" y="52"/>
                    <a:pt x="594" y="33"/>
                  </a:cubicBezTo>
                  <a:cubicBezTo>
                    <a:pt x="647" y="20"/>
                    <a:pt x="686" y="26"/>
                    <a:pt x="732" y="0"/>
                  </a:cubicBezTo>
                  <a:cubicBezTo>
                    <a:pt x="699" y="52"/>
                    <a:pt x="693" y="85"/>
                    <a:pt x="673" y="145"/>
                  </a:cubicBezTo>
                  <a:cubicBezTo>
                    <a:pt x="660" y="184"/>
                    <a:pt x="640" y="204"/>
                    <a:pt x="640" y="250"/>
                  </a:cubicBezTo>
                  <a:cubicBezTo>
                    <a:pt x="640" y="290"/>
                    <a:pt x="679" y="296"/>
                    <a:pt x="713" y="310"/>
                  </a:cubicBezTo>
                  <a:cubicBezTo>
                    <a:pt x="752" y="323"/>
                    <a:pt x="765" y="356"/>
                    <a:pt x="805" y="356"/>
                  </a:cubicBezTo>
                  <a:cubicBezTo>
                    <a:pt x="838" y="356"/>
                    <a:pt x="851" y="316"/>
                    <a:pt x="884" y="316"/>
                  </a:cubicBezTo>
                  <a:cubicBezTo>
                    <a:pt x="897" y="316"/>
                    <a:pt x="897" y="329"/>
                    <a:pt x="910" y="343"/>
                  </a:cubicBezTo>
                  <a:cubicBezTo>
                    <a:pt x="930" y="356"/>
                    <a:pt x="943" y="362"/>
                    <a:pt x="963" y="376"/>
                  </a:cubicBezTo>
                  <a:cubicBezTo>
                    <a:pt x="983" y="395"/>
                    <a:pt x="990" y="422"/>
                    <a:pt x="1016" y="422"/>
                  </a:cubicBezTo>
                  <a:cubicBezTo>
                    <a:pt x="1049" y="422"/>
                    <a:pt x="1069" y="395"/>
                    <a:pt x="1069" y="369"/>
                  </a:cubicBezTo>
                  <a:cubicBezTo>
                    <a:pt x="1069" y="336"/>
                    <a:pt x="1049" y="323"/>
                    <a:pt x="1049" y="290"/>
                  </a:cubicBezTo>
                  <a:cubicBezTo>
                    <a:pt x="1049" y="270"/>
                    <a:pt x="1082" y="283"/>
                    <a:pt x="1095" y="270"/>
                  </a:cubicBezTo>
                  <a:cubicBezTo>
                    <a:pt x="1121" y="250"/>
                    <a:pt x="1128" y="230"/>
                    <a:pt x="1128" y="197"/>
                  </a:cubicBezTo>
                  <a:cubicBezTo>
                    <a:pt x="1135" y="171"/>
                    <a:pt x="1128" y="125"/>
                    <a:pt x="1161" y="125"/>
                  </a:cubicBezTo>
                  <a:cubicBezTo>
                    <a:pt x="1201" y="125"/>
                    <a:pt x="1201" y="171"/>
                    <a:pt x="1234" y="184"/>
                  </a:cubicBezTo>
                  <a:cubicBezTo>
                    <a:pt x="1300" y="224"/>
                    <a:pt x="1339" y="257"/>
                    <a:pt x="1412" y="257"/>
                  </a:cubicBezTo>
                  <a:cubicBezTo>
                    <a:pt x="1445" y="257"/>
                    <a:pt x="1458" y="257"/>
                    <a:pt x="1484" y="257"/>
                  </a:cubicBezTo>
                  <a:cubicBezTo>
                    <a:pt x="1517" y="257"/>
                    <a:pt x="1537" y="250"/>
                    <a:pt x="1570" y="250"/>
                  </a:cubicBezTo>
                  <a:cubicBezTo>
                    <a:pt x="1596" y="250"/>
                    <a:pt x="1616" y="264"/>
                    <a:pt x="1643" y="270"/>
                  </a:cubicBezTo>
                  <a:cubicBezTo>
                    <a:pt x="1702" y="283"/>
                    <a:pt x="1735" y="277"/>
                    <a:pt x="1794" y="290"/>
                  </a:cubicBezTo>
                  <a:lnTo>
                    <a:pt x="1794" y="290"/>
                  </a:lnTo>
                  <a:cubicBezTo>
                    <a:pt x="1794" y="303"/>
                    <a:pt x="1801" y="310"/>
                    <a:pt x="1801" y="323"/>
                  </a:cubicBezTo>
                  <a:cubicBezTo>
                    <a:pt x="1801" y="349"/>
                    <a:pt x="1801" y="356"/>
                    <a:pt x="1801" y="382"/>
                  </a:cubicBezTo>
                  <a:cubicBezTo>
                    <a:pt x="1801" y="455"/>
                    <a:pt x="1821" y="494"/>
                    <a:pt x="1821" y="567"/>
                  </a:cubicBezTo>
                  <a:cubicBezTo>
                    <a:pt x="1821" y="587"/>
                    <a:pt x="1821" y="600"/>
                    <a:pt x="1821" y="620"/>
                  </a:cubicBezTo>
                  <a:cubicBezTo>
                    <a:pt x="1821" y="639"/>
                    <a:pt x="1827" y="646"/>
                    <a:pt x="1834" y="666"/>
                  </a:cubicBezTo>
                  <a:cubicBezTo>
                    <a:pt x="1834" y="719"/>
                    <a:pt x="1814" y="751"/>
                    <a:pt x="1807" y="804"/>
                  </a:cubicBezTo>
                  <a:cubicBezTo>
                    <a:pt x="1807" y="811"/>
                    <a:pt x="1807" y="818"/>
                    <a:pt x="1807" y="824"/>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3" name="Freeform 23"/>
            <p:cNvSpPr>
              <a:spLocks noChangeArrowheads="1"/>
            </p:cNvSpPr>
            <p:nvPr/>
          </p:nvSpPr>
          <p:spPr bwMode="auto">
            <a:xfrm>
              <a:off x="6120478" y="2441428"/>
              <a:ext cx="436388" cy="278327"/>
            </a:xfrm>
            <a:custGeom>
              <a:avLst/>
              <a:gdLst>
                <a:gd name="T0" fmla="*/ 0 w 1729"/>
                <a:gd name="T1" fmla="*/ 739 h 1103"/>
                <a:gd name="T2" fmla="*/ 0 w 1729"/>
                <a:gd name="T3" fmla="*/ 739 h 1103"/>
                <a:gd name="T4" fmla="*/ 112 w 1729"/>
                <a:gd name="T5" fmla="*/ 779 h 1103"/>
                <a:gd name="T6" fmla="*/ 224 w 1729"/>
                <a:gd name="T7" fmla="*/ 759 h 1103"/>
                <a:gd name="T8" fmla="*/ 337 w 1729"/>
                <a:gd name="T9" fmla="*/ 765 h 1103"/>
                <a:gd name="T10" fmla="*/ 528 w 1729"/>
                <a:gd name="T11" fmla="*/ 713 h 1103"/>
                <a:gd name="T12" fmla="*/ 666 w 1729"/>
                <a:gd name="T13" fmla="*/ 680 h 1103"/>
                <a:gd name="T14" fmla="*/ 607 w 1729"/>
                <a:gd name="T15" fmla="*/ 825 h 1103"/>
                <a:gd name="T16" fmla="*/ 574 w 1729"/>
                <a:gd name="T17" fmla="*/ 930 h 1103"/>
                <a:gd name="T18" fmla="*/ 647 w 1729"/>
                <a:gd name="T19" fmla="*/ 990 h 1103"/>
                <a:gd name="T20" fmla="*/ 739 w 1729"/>
                <a:gd name="T21" fmla="*/ 1036 h 1103"/>
                <a:gd name="T22" fmla="*/ 818 w 1729"/>
                <a:gd name="T23" fmla="*/ 996 h 1103"/>
                <a:gd name="T24" fmla="*/ 844 w 1729"/>
                <a:gd name="T25" fmla="*/ 1023 h 1103"/>
                <a:gd name="T26" fmla="*/ 897 w 1729"/>
                <a:gd name="T27" fmla="*/ 1056 h 1103"/>
                <a:gd name="T28" fmla="*/ 950 w 1729"/>
                <a:gd name="T29" fmla="*/ 1102 h 1103"/>
                <a:gd name="T30" fmla="*/ 1003 w 1729"/>
                <a:gd name="T31" fmla="*/ 1049 h 1103"/>
                <a:gd name="T32" fmla="*/ 983 w 1729"/>
                <a:gd name="T33" fmla="*/ 970 h 1103"/>
                <a:gd name="T34" fmla="*/ 1029 w 1729"/>
                <a:gd name="T35" fmla="*/ 950 h 1103"/>
                <a:gd name="T36" fmla="*/ 1062 w 1729"/>
                <a:gd name="T37" fmla="*/ 877 h 1103"/>
                <a:gd name="T38" fmla="*/ 1095 w 1729"/>
                <a:gd name="T39" fmla="*/ 805 h 1103"/>
                <a:gd name="T40" fmla="*/ 1168 w 1729"/>
                <a:gd name="T41" fmla="*/ 864 h 1103"/>
                <a:gd name="T42" fmla="*/ 1346 w 1729"/>
                <a:gd name="T43" fmla="*/ 937 h 1103"/>
                <a:gd name="T44" fmla="*/ 1418 w 1729"/>
                <a:gd name="T45" fmla="*/ 937 h 1103"/>
                <a:gd name="T46" fmla="*/ 1504 w 1729"/>
                <a:gd name="T47" fmla="*/ 930 h 1103"/>
                <a:gd name="T48" fmla="*/ 1577 w 1729"/>
                <a:gd name="T49" fmla="*/ 950 h 1103"/>
                <a:gd name="T50" fmla="*/ 1728 w 1729"/>
                <a:gd name="T51" fmla="*/ 970 h 1103"/>
                <a:gd name="T52" fmla="*/ 1728 w 1729"/>
                <a:gd name="T53" fmla="*/ 970 h 1103"/>
                <a:gd name="T54" fmla="*/ 1689 w 1729"/>
                <a:gd name="T55" fmla="*/ 792 h 1103"/>
                <a:gd name="T56" fmla="*/ 1689 w 1729"/>
                <a:gd name="T57" fmla="*/ 633 h 1103"/>
                <a:gd name="T58" fmla="*/ 1656 w 1729"/>
                <a:gd name="T59" fmla="*/ 502 h 1103"/>
                <a:gd name="T60" fmla="*/ 1616 w 1729"/>
                <a:gd name="T61" fmla="*/ 389 h 1103"/>
                <a:gd name="T62" fmla="*/ 1583 w 1729"/>
                <a:gd name="T63" fmla="*/ 337 h 1103"/>
                <a:gd name="T64" fmla="*/ 1412 w 1729"/>
                <a:gd name="T65" fmla="*/ 264 h 1103"/>
                <a:gd name="T66" fmla="*/ 1313 w 1729"/>
                <a:gd name="T67" fmla="*/ 225 h 1103"/>
                <a:gd name="T68" fmla="*/ 1174 w 1729"/>
                <a:gd name="T69" fmla="*/ 225 h 1103"/>
                <a:gd name="T70" fmla="*/ 1009 w 1729"/>
                <a:gd name="T71" fmla="*/ 165 h 1103"/>
                <a:gd name="T72" fmla="*/ 957 w 1729"/>
                <a:gd name="T73" fmla="*/ 172 h 1103"/>
                <a:gd name="T74" fmla="*/ 825 w 1729"/>
                <a:gd name="T75" fmla="*/ 79 h 1103"/>
                <a:gd name="T76" fmla="*/ 647 w 1729"/>
                <a:gd name="T77" fmla="*/ 7 h 1103"/>
                <a:gd name="T78" fmla="*/ 633 w 1729"/>
                <a:gd name="T79" fmla="*/ 0 h 1103"/>
                <a:gd name="T80" fmla="*/ 633 w 1729"/>
                <a:gd name="T81" fmla="*/ 0 h 1103"/>
                <a:gd name="T82" fmla="*/ 442 w 1729"/>
                <a:gd name="T83" fmla="*/ 93 h 1103"/>
                <a:gd name="T84" fmla="*/ 396 w 1729"/>
                <a:gd name="T85" fmla="*/ 93 h 1103"/>
                <a:gd name="T86" fmla="*/ 350 w 1729"/>
                <a:gd name="T87" fmla="*/ 165 h 1103"/>
                <a:gd name="T88" fmla="*/ 317 w 1729"/>
                <a:gd name="T89" fmla="*/ 258 h 1103"/>
                <a:gd name="T90" fmla="*/ 257 w 1729"/>
                <a:gd name="T91" fmla="*/ 436 h 1103"/>
                <a:gd name="T92" fmla="*/ 139 w 1729"/>
                <a:gd name="T93" fmla="*/ 574 h 1103"/>
                <a:gd name="T94" fmla="*/ 33 w 1729"/>
                <a:gd name="T95" fmla="*/ 633 h 1103"/>
                <a:gd name="T96" fmla="*/ 0 w 1729"/>
                <a:gd name="T97" fmla="*/ 739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29" h="1103">
                  <a:moveTo>
                    <a:pt x="0" y="739"/>
                  </a:moveTo>
                  <a:lnTo>
                    <a:pt x="0" y="739"/>
                  </a:lnTo>
                  <a:cubicBezTo>
                    <a:pt x="40" y="752"/>
                    <a:pt x="66" y="779"/>
                    <a:pt x="112" y="779"/>
                  </a:cubicBezTo>
                  <a:cubicBezTo>
                    <a:pt x="152" y="779"/>
                    <a:pt x="178" y="759"/>
                    <a:pt x="224" y="759"/>
                  </a:cubicBezTo>
                  <a:cubicBezTo>
                    <a:pt x="271" y="759"/>
                    <a:pt x="297" y="765"/>
                    <a:pt x="337" y="765"/>
                  </a:cubicBezTo>
                  <a:cubicBezTo>
                    <a:pt x="416" y="765"/>
                    <a:pt x="455" y="732"/>
                    <a:pt x="528" y="713"/>
                  </a:cubicBezTo>
                  <a:cubicBezTo>
                    <a:pt x="581" y="700"/>
                    <a:pt x="620" y="706"/>
                    <a:pt x="666" y="680"/>
                  </a:cubicBezTo>
                  <a:cubicBezTo>
                    <a:pt x="633" y="732"/>
                    <a:pt x="627" y="765"/>
                    <a:pt x="607" y="825"/>
                  </a:cubicBezTo>
                  <a:cubicBezTo>
                    <a:pt x="594" y="864"/>
                    <a:pt x="574" y="884"/>
                    <a:pt x="574" y="930"/>
                  </a:cubicBezTo>
                  <a:cubicBezTo>
                    <a:pt x="574" y="970"/>
                    <a:pt x="613" y="976"/>
                    <a:pt x="647" y="990"/>
                  </a:cubicBezTo>
                  <a:cubicBezTo>
                    <a:pt x="686" y="1003"/>
                    <a:pt x="699" y="1036"/>
                    <a:pt x="739" y="1036"/>
                  </a:cubicBezTo>
                  <a:cubicBezTo>
                    <a:pt x="772" y="1036"/>
                    <a:pt x="785" y="996"/>
                    <a:pt x="818" y="996"/>
                  </a:cubicBezTo>
                  <a:cubicBezTo>
                    <a:pt x="831" y="996"/>
                    <a:pt x="831" y="1009"/>
                    <a:pt x="844" y="1023"/>
                  </a:cubicBezTo>
                  <a:cubicBezTo>
                    <a:pt x="864" y="1036"/>
                    <a:pt x="877" y="1042"/>
                    <a:pt x="897" y="1056"/>
                  </a:cubicBezTo>
                  <a:cubicBezTo>
                    <a:pt x="917" y="1075"/>
                    <a:pt x="924" y="1102"/>
                    <a:pt x="950" y="1102"/>
                  </a:cubicBezTo>
                  <a:cubicBezTo>
                    <a:pt x="983" y="1102"/>
                    <a:pt x="1003" y="1075"/>
                    <a:pt x="1003" y="1049"/>
                  </a:cubicBezTo>
                  <a:cubicBezTo>
                    <a:pt x="1003" y="1016"/>
                    <a:pt x="983" y="1003"/>
                    <a:pt x="983" y="970"/>
                  </a:cubicBezTo>
                  <a:cubicBezTo>
                    <a:pt x="983" y="950"/>
                    <a:pt x="1016" y="963"/>
                    <a:pt x="1029" y="950"/>
                  </a:cubicBezTo>
                  <a:cubicBezTo>
                    <a:pt x="1055" y="930"/>
                    <a:pt x="1062" y="910"/>
                    <a:pt x="1062" y="877"/>
                  </a:cubicBezTo>
                  <a:cubicBezTo>
                    <a:pt x="1069" y="851"/>
                    <a:pt x="1062" y="805"/>
                    <a:pt x="1095" y="805"/>
                  </a:cubicBezTo>
                  <a:cubicBezTo>
                    <a:pt x="1135" y="805"/>
                    <a:pt x="1135" y="851"/>
                    <a:pt x="1168" y="864"/>
                  </a:cubicBezTo>
                  <a:cubicBezTo>
                    <a:pt x="1234" y="904"/>
                    <a:pt x="1273" y="937"/>
                    <a:pt x="1346" y="937"/>
                  </a:cubicBezTo>
                  <a:cubicBezTo>
                    <a:pt x="1379" y="937"/>
                    <a:pt x="1392" y="937"/>
                    <a:pt x="1418" y="937"/>
                  </a:cubicBezTo>
                  <a:cubicBezTo>
                    <a:pt x="1451" y="937"/>
                    <a:pt x="1471" y="930"/>
                    <a:pt x="1504" y="930"/>
                  </a:cubicBezTo>
                  <a:cubicBezTo>
                    <a:pt x="1530" y="930"/>
                    <a:pt x="1550" y="944"/>
                    <a:pt x="1577" y="950"/>
                  </a:cubicBezTo>
                  <a:cubicBezTo>
                    <a:pt x="1636" y="963"/>
                    <a:pt x="1669" y="957"/>
                    <a:pt x="1728" y="970"/>
                  </a:cubicBezTo>
                  <a:lnTo>
                    <a:pt x="1728" y="970"/>
                  </a:lnTo>
                  <a:cubicBezTo>
                    <a:pt x="1722" y="904"/>
                    <a:pt x="1689" y="864"/>
                    <a:pt x="1689" y="792"/>
                  </a:cubicBezTo>
                  <a:cubicBezTo>
                    <a:pt x="1689" y="726"/>
                    <a:pt x="1689" y="693"/>
                    <a:pt x="1689" y="633"/>
                  </a:cubicBezTo>
                  <a:cubicBezTo>
                    <a:pt x="1689" y="581"/>
                    <a:pt x="1662" y="554"/>
                    <a:pt x="1656" y="502"/>
                  </a:cubicBezTo>
                  <a:cubicBezTo>
                    <a:pt x="1649" y="455"/>
                    <a:pt x="1636" y="429"/>
                    <a:pt x="1616" y="389"/>
                  </a:cubicBezTo>
                  <a:cubicBezTo>
                    <a:pt x="1603" y="370"/>
                    <a:pt x="1603" y="350"/>
                    <a:pt x="1583" y="337"/>
                  </a:cubicBezTo>
                  <a:cubicBezTo>
                    <a:pt x="1524" y="297"/>
                    <a:pt x="1478" y="284"/>
                    <a:pt x="1412" y="264"/>
                  </a:cubicBezTo>
                  <a:cubicBezTo>
                    <a:pt x="1372" y="251"/>
                    <a:pt x="1352" y="225"/>
                    <a:pt x="1313" y="225"/>
                  </a:cubicBezTo>
                  <a:cubicBezTo>
                    <a:pt x="1260" y="225"/>
                    <a:pt x="1227" y="225"/>
                    <a:pt x="1174" y="225"/>
                  </a:cubicBezTo>
                  <a:cubicBezTo>
                    <a:pt x="1102" y="225"/>
                    <a:pt x="1075" y="165"/>
                    <a:pt x="1009" y="165"/>
                  </a:cubicBezTo>
                  <a:cubicBezTo>
                    <a:pt x="990" y="165"/>
                    <a:pt x="976" y="172"/>
                    <a:pt x="957" y="172"/>
                  </a:cubicBezTo>
                  <a:cubicBezTo>
                    <a:pt x="897" y="172"/>
                    <a:pt x="851" y="139"/>
                    <a:pt x="825" y="79"/>
                  </a:cubicBezTo>
                  <a:cubicBezTo>
                    <a:pt x="792" y="14"/>
                    <a:pt x="712" y="47"/>
                    <a:pt x="647" y="7"/>
                  </a:cubicBezTo>
                  <a:cubicBezTo>
                    <a:pt x="640" y="0"/>
                    <a:pt x="633" y="0"/>
                    <a:pt x="633" y="0"/>
                  </a:cubicBezTo>
                  <a:lnTo>
                    <a:pt x="633" y="0"/>
                  </a:lnTo>
                  <a:cubicBezTo>
                    <a:pt x="574" y="47"/>
                    <a:pt x="521" y="93"/>
                    <a:pt x="442" y="93"/>
                  </a:cubicBezTo>
                  <a:cubicBezTo>
                    <a:pt x="422" y="93"/>
                    <a:pt x="416" y="93"/>
                    <a:pt x="396" y="93"/>
                  </a:cubicBezTo>
                  <a:cubicBezTo>
                    <a:pt x="356" y="93"/>
                    <a:pt x="356" y="132"/>
                    <a:pt x="350" y="165"/>
                  </a:cubicBezTo>
                  <a:cubicBezTo>
                    <a:pt x="343" y="205"/>
                    <a:pt x="323" y="225"/>
                    <a:pt x="317" y="258"/>
                  </a:cubicBezTo>
                  <a:cubicBezTo>
                    <a:pt x="297" y="330"/>
                    <a:pt x="277" y="370"/>
                    <a:pt x="257" y="436"/>
                  </a:cubicBezTo>
                  <a:cubicBezTo>
                    <a:pt x="238" y="502"/>
                    <a:pt x="198" y="534"/>
                    <a:pt x="139" y="574"/>
                  </a:cubicBezTo>
                  <a:cubicBezTo>
                    <a:pt x="106" y="601"/>
                    <a:pt x="66" y="594"/>
                    <a:pt x="33" y="633"/>
                  </a:cubicBezTo>
                  <a:cubicBezTo>
                    <a:pt x="0" y="666"/>
                    <a:pt x="13" y="700"/>
                    <a:pt x="0" y="739"/>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4" name="Freeform 24"/>
            <p:cNvSpPr>
              <a:spLocks noChangeArrowheads="1"/>
            </p:cNvSpPr>
            <p:nvPr/>
          </p:nvSpPr>
          <p:spPr bwMode="auto">
            <a:xfrm>
              <a:off x="5784281" y="2136381"/>
              <a:ext cx="496503" cy="670211"/>
            </a:xfrm>
            <a:custGeom>
              <a:avLst/>
              <a:gdLst>
                <a:gd name="T0" fmla="*/ 1266 w 1966"/>
                <a:gd name="T1" fmla="*/ 2520 h 2653"/>
                <a:gd name="T2" fmla="*/ 1339 w 1966"/>
                <a:gd name="T3" fmla="*/ 2394 h 2653"/>
                <a:gd name="T4" fmla="*/ 1319 w 1966"/>
                <a:gd name="T5" fmla="*/ 2071 h 2653"/>
                <a:gd name="T6" fmla="*/ 1332 w 1966"/>
                <a:gd name="T7" fmla="*/ 1946 h 2653"/>
                <a:gd name="T8" fmla="*/ 1365 w 1966"/>
                <a:gd name="T9" fmla="*/ 1840 h 2653"/>
                <a:gd name="T10" fmla="*/ 1589 w 1966"/>
                <a:gd name="T11" fmla="*/ 1643 h 2653"/>
                <a:gd name="T12" fmla="*/ 1682 w 1966"/>
                <a:gd name="T13" fmla="*/ 1372 h 2653"/>
                <a:gd name="T14" fmla="*/ 1774 w 1966"/>
                <a:gd name="T15" fmla="*/ 1300 h 2653"/>
                <a:gd name="T16" fmla="*/ 1965 w 1966"/>
                <a:gd name="T17" fmla="*/ 1207 h 2653"/>
                <a:gd name="T18" fmla="*/ 1932 w 1966"/>
                <a:gd name="T19" fmla="*/ 1128 h 2653"/>
                <a:gd name="T20" fmla="*/ 1721 w 1966"/>
                <a:gd name="T21" fmla="*/ 937 h 2653"/>
                <a:gd name="T22" fmla="*/ 1392 w 1966"/>
                <a:gd name="T23" fmla="*/ 515 h 2653"/>
                <a:gd name="T24" fmla="*/ 1154 w 1966"/>
                <a:gd name="T25" fmla="*/ 363 h 2653"/>
                <a:gd name="T26" fmla="*/ 983 w 1966"/>
                <a:gd name="T27" fmla="*/ 244 h 2653"/>
                <a:gd name="T28" fmla="*/ 844 w 1966"/>
                <a:gd name="T29" fmla="*/ 198 h 2653"/>
                <a:gd name="T30" fmla="*/ 692 w 1966"/>
                <a:gd name="T31" fmla="*/ 99 h 2653"/>
                <a:gd name="T32" fmla="*/ 475 w 1966"/>
                <a:gd name="T33" fmla="*/ 0 h 2653"/>
                <a:gd name="T34" fmla="*/ 72 w 1966"/>
                <a:gd name="T35" fmla="*/ 20 h 2653"/>
                <a:gd name="T36" fmla="*/ 72 w 1966"/>
                <a:gd name="T37" fmla="*/ 99 h 2653"/>
                <a:gd name="T38" fmla="*/ 86 w 1966"/>
                <a:gd name="T39" fmla="*/ 304 h 2653"/>
                <a:gd name="T40" fmla="*/ 231 w 1966"/>
                <a:gd name="T41" fmla="*/ 475 h 2653"/>
                <a:gd name="T42" fmla="*/ 198 w 1966"/>
                <a:gd name="T43" fmla="*/ 653 h 2653"/>
                <a:gd name="T44" fmla="*/ 86 w 1966"/>
                <a:gd name="T45" fmla="*/ 924 h 2653"/>
                <a:gd name="T46" fmla="*/ 86 w 1966"/>
                <a:gd name="T47" fmla="*/ 1122 h 2653"/>
                <a:gd name="T48" fmla="*/ 0 w 1966"/>
                <a:gd name="T49" fmla="*/ 1530 h 2653"/>
                <a:gd name="T50" fmla="*/ 79 w 1966"/>
                <a:gd name="T51" fmla="*/ 1794 h 2653"/>
                <a:gd name="T52" fmla="*/ 112 w 1966"/>
                <a:gd name="T53" fmla="*/ 1986 h 2653"/>
                <a:gd name="T54" fmla="*/ 323 w 1966"/>
                <a:gd name="T55" fmla="*/ 2091 h 2653"/>
                <a:gd name="T56" fmla="*/ 349 w 1966"/>
                <a:gd name="T57" fmla="*/ 2355 h 2653"/>
                <a:gd name="T58" fmla="*/ 593 w 1966"/>
                <a:gd name="T59" fmla="*/ 2329 h 2653"/>
                <a:gd name="T60" fmla="*/ 692 w 1966"/>
                <a:gd name="T61" fmla="*/ 2322 h 2653"/>
                <a:gd name="T62" fmla="*/ 917 w 1966"/>
                <a:gd name="T63" fmla="*/ 2461 h 2653"/>
                <a:gd name="T64" fmla="*/ 1042 w 1966"/>
                <a:gd name="T65" fmla="*/ 2652 h 2653"/>
                <a:gd name="T66" fmla="*/ 1266 w 1966"/>
                <a:gd name="T67" fmla="*/ 252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6" h="2653">
                  <a:moveTo>
                    <a:pt x="1266" y="2520"/>
                  </a:moveTo>
                  <a:lnTo>
                    <a:pt x="1266" y="2520"/>
                  </a:lnTo>
                  <a:cubicBezTo>
                    <a:pt x="1286" y="2507"/>
                    <a:pt x="1286" y="2493"/>
                    <a:pt x="1293" y="2474"/>
                  </a:cubicBezTo>
                  <a:cubicBezTo>
                    <a:pt x="1306" y="2441"/>
                    <a:pt x="1339" y="2427"/>
                    <a:pt x="1339" y="2394"/>
                  </a:cubicBezTo>
                  <a:cubicBezTo>
                    <a:pt x="1339" y="2309"/>
                    <a:pt x="1266" y="2276"/>
                    <a:pt x="1266" y="2197"/>
                  </a:cubicBezTo>
                  <a:cubicBezTo>
                    <a:pt x="1266" y="2144"/>
                    <a:pt x="1319" y="2124"/>
                    <a:pt x="1319" y="2071"/>
                  </a:cubicBezTo>
                  <a:cubicBezTo>
                    <a:pt x="1319" y="2045"/>
                    <a:pt x="1319" y="2025"/>
                    <a:pt x="1319" y="2005"/>
                  </a:cubicBezTo>
                  <a:cubicBezTo>
                    <a:pt x="1319" y="1979"/>
                    <a:pt x="1326" y="1972"/>
                    <a:pt x="1332" y="1946"/>
                  </a:cubicBezTo>
                  <a:lnTo>
                    <a:pt x="1332" y="1946"/>
                  </a:lnTo>
                  <a:cubicBezTo>
                    <a:pt x="1345" y="1907"/>
                    <a:pt x="1332" y="1873"/>
                    <a:pt x="1365" y="1840"/>
                  </a:cubicBezTo>
                  <a:cubicBezTo>
                    <a:pt x="1398" y="1801"/>
                    <a:pt x="1438" y="1808"/>
                    <a:pt x="1471" y="1781"/>
                  </a:cubicBezTo>
                  <a:cubicBezTo>
                    <a:pt x="1530" y="1741"/>
                    <a:pt x="1570" y="1709"/>
                    <a:pt x="1589" y="1643"/>
                  </a:cubicBezTo>
                  <a:cubicBezTo>
                    <a:pt x="1609" y="1577"/>
                    <a:pt x="1629" y="1537"/>
                    <a:pt x="1649" y="1465"/>
                  </a:cubicBezTo>
                  <a:cubicBezTo>
                    <a:pt x="1655" y="1432"/>
                    <a:pt x="1675" y="1412"/>
                    <a:pt x="1682" y="1372"/>
                  </a:cubicBezTo>
                  <a:cubicBezTo>
                    <a:pt x="1688" y="1339"/>
                    <a:pt x="1688" y="1300"/>
                    <a:pt x="1728" y="1300"/>
                  </a:cubicBezTo>
                  <a:cubicBezTo>
                    <a:pt x="1748" y="1300"/>
                    <a:pt x="1754" y="1300"/>
                    <a:pt x="1774" y="1300"/>
                  </a:cubicBezTo>
                  <a:cubicBezTo>
                    <a:pt x="1853" y="1300"/>
                    <a:pt x="1906" y="1254"/>
                    <a:pt x="1965" y="1207"/>
                  </a:cubicBezTo>
                  <a:lnTo>
                    <a:pt x="1965" y="1207"/>
                  </a:lnTo>
                  <a:cubicBezTo>
                    <a:pt x="1952" y="1201"/>
                    <a:pt x="1945" y="1194"/>
                    <a:pt x="1939" y="1181"/>
                  </a:cubicBezTo>
                  <a:cubicBezTo>
                    <a:pt x="1926" y="1168"/>
                    <a:pt x="1939" y="1148"/>
                    <a:pt x="1932" y="1128"/>
                  </a:cubicBezTo>
                  <a:cubicBezTo>
                    <a:pt x="1926" y="1095"/>
                    <a:pt x="1919" y="1082"/>
                    <a:pt x="1899" y="1056"/>
                  </a:cubicBezTo>
                  <a:cubicBezTo>
                    <a:pt x="1840" y="996"/>
                    <a:pt x="1787" y="990"/>
                    <a:pt x="1721" y="937"/>
                  </a:cubicBezTo>
                  <a:cubicBezTo>
                    <a:pt x="1589" y="844"/>
                    <a:pt x="1576" y="726"/>
                    <a:pt x="1464" y="607"/>
                  </a:cubicBezTo>
                  <a:cubicBezTo>
                    <a:pt x="1438" y="574"/>
                    <a:pt x="1425" y="541"/>
                    <a:pt x="1392" y="515"/>
                  </a:cubicBezTo>
                  <a:cubicBezTo>
                    <a:pt x="1358" y="495"/>
                    <a:pt x="1339" y="502"/>
                    <a:pt x="1306" y="482"/>
                  </a:cubicBezTo>
                  <a:cubicBezTo>
                    <a:pt x="1240" y="442"/>
                    <a:pt x="1200" y="422"/>
                    <a:pt x="1154" y="363"/>
                  </a:cubicBezTo>
                  <a:cubicBezTo>
                    <a:pt x="1134" y="317"/>
                    <a:pt x="1075" y="330"/>
                    <a:pt x="1042" y="297"/>
                  </a:cubicBezTo>
                  <a:cubicBezTo>
                    <a:pt x="1022" y="271"/>
                    <a:pt x="1009" y="264"/>
                    <a:pt x="983" y="244"/>
                  </a:cubicBezTo>
                  <a:cubicBezTo>
                    <a:pt x="956" y="225"/>
                    <a:pt x="950" y="198"/>
                    <a:pt x="917" y="198"/>
                  </a:cubicBezTo>
                  <a:cubicBezTo>
                    <a:pt x="884" y="198"/>
                    <a:pt x="870" y="198"/>
                    <a:pt x="844" y="198"/>
                  </a:cubicBezTo>
                  <a:cubicBezTo>
                    <a:pt x="791" y="198"/>
                    <a:pt x="752" y="198"/>
                    <a:pt x="719" y="159"/>
                  </a:cubicBezTo>
                  <a:cubicBezTo>
                    <a:pt x="706" y="139"/>
                    <a:pt x="706" y="119"/>
                    <a:pt x="692" y="99"/>
                  </a:cubicBezTo>
                  <a:cubicBezTo>
                    <a:pt x="659" y="73"/>
                    <a:pt x="626" y="73"/>
                    <a:pt x="587" y="53"/>
                  </a:cubicBezTo>
                  <a:cubicBezTo>
                    <a:pt x="541" y="33"/>
                    <a:pt x="521" y="0"/>
                    <a:pt x="475" y="0"/>
                  </a:cubicBezTo>
                  <a:cubicBezTo>
                    <a:pt x="382" y="0"/>
                    <a:pt x="330" y="27"/>
                    <a:pt x="237" y="27"/>
                  </a:cubicBezTo>
                  <a:cubicBezTo>
                    <a:pt x="171" y="27"/>
                    <a:pt x="138" y="20"/>
                    <a:pt x="72" y="20"/>
                  </a:cubicBezTo>
                  <a:lnTo>
                    <a:pt x="72" y="20"/>
                  </a:lnTo>
                  <a:cubicBezTo>
                    <a:pt x="79" y="46"/>
                    <a:pt x="72" y="73"/>
                    <a:pt x="72" y="99"/>
                  </a:cubicBezTo>
                  <a:cubicBezTo>
                    <a:pt x="72" y="165"/>
                    <a:pt x="59" y="205"/>
                    <a:pt x="59" y="271"/>
                  </a:cubicBezTo>
                  <a:cubicBezTo>
                    <a:pt x="59" y="284"/>
                    <a:pt x="79" y="290"/>
                    <a:pt x="86" y="304"/>
                  </a:cubicBezTo>
                  <a:cubicBezTo>
                    <a:pt x="112" y="357"/>
                    <a:pt x="145" y="383"/>
                    <a:pt x="191" y="416"/>
                  </a:cubicBezTo>
                  <a:cubicBezTo>
                    <a:pt x="211" y="436"/>
                    <a:pt x="231" y="449"/>
                    <a:pt x="231" y="475"/>
                  </a:cubicBezTo>
                  <a:cubicBezTo>
                    <a:pt x="231" y="508"/>
                    <a:pt x="217" y="528"/>
                    <a:pt x="211" y="561"/>
                  </a:cubicBezTo>
                  <a:cubicBezTo>
                    <a:pt x="211" y="600"/>
                    <a:pt x="224" y="627"/>
                    <a:pt x="198" y="653"/>
                  </a:cubicBezTo>
                  <a:cubicBezTo>
                    <a:pt x="171" y="680"/>
                    <a:pt x="138" y="686"/>
                    <a:pt x="125" y="719"/>
                  </a:cubicBezTo>
                  <a:cubicBezTo>
                    <a:pt x="99" y="798"/>
                    <a:pt x="99" y="844"/>
                    <a:pt x="86" y="924"/>
                  </a:cubicBezTo>
                  <a:cubicBezTo>
                    <a:pt x="79" y="976"/>
                    <a:pt x="59" y="1003"/>
                    <a:pt x="59" y="1049"/>
                  </a:cubicBezTo>
                  <a:cubicBezTo>
                    <a:pt x="59" y="1075"/>
                    <a:pt x="86" y="1089"/>
                    <a:pt x="86" y="1122"/>
                  </a:cubicBezTo>
                  <a:cubicBezTo>
                    <a:pt x="86" y="1155"/>
                    <a:pt x="86" y="1174"/>
                    <a:pt x="86" y="1207"/>
                  </a:cubicBezTo>
                  <a:cubicBezTo>
                    <a:pt x="86" y="1333"/>
                    <a:pt x="0" y="1399"/>
                    <a:pt x="0" y="1530"/>
                  </a:cubicBezTo>
                  <a:cubicBezTo>
                    <a:pt x="0" y="1610"/>
                    <a:pt x="86" y="1636"/>
                    <a:pt x="86" y="1715"/>
                  </a:cubicBezTo>
                  <a:cubicBezTo>
                    <a:pt x="86" y="1748"/>
                    <a:pt x="79" y="1768"/>
                    <a:pt x="79" y="1794"/>
                  </a:cubicBezTo>
                  <a:cubicBezTo>
                    <a:pt x="79" y="1834"/>
                    <a:pt x="79" y="1854"/>
                    <a:pt x="79" y="1893"/>
                  </a:cubicBezTo>
                  <a:cubicBezTo>
                    <a:pt x="79" y="1926"/>
                    <a:pt x="72" y="1972"/>
                    <a:pt x="112" y="1986"/>
                  </a:cubicBezTo>
                  <a:cubicBezTo>
                    <a:pt x="158" y="2005"/>
                    <a:pt x="191" y="2005"/>
                    <a:pt x="244" y="2019"/>
                  </a:cubicBezTo>
                  <a:cubicBezTo>
                    <a:pt x="283" y="2032"/>
                    <a:pt x="323" y="2045"/>
                    <a:pt x="323" y="2091"/>
                  </a:cubicBezTo>
                  <a:cubicBezTo>
                    <a:pt x="323" y="2144"/>
                    <a:pt x="323" y="2177"/>
                    <a:pt x="323" y="2230"/>
                  </a:cubicBezTo>
                  <a:cubicBezTo>
                    <a:pt x="323" y="2276"/>
                    <a:pt x="336" y="2302"/>
                    <a:pt x="349" y="2355"/>
                  </a:cubicBezTo>
                  <a:lnTo>
                    <a:pt x="349" y="2355"/>
                  </a:lnTo>
                  <a:cubicBezTo>
                    <a:pt x="593" y="2329"/>
                    <a:pt x="593" y="2329"/>
                    <a:pt x="593" y="2329"/>
                  </a:cubicBezTo>
                  <a:cubicBezTo>
                    <a:pt x="620" y="2329"/>
                    <a:pt x="633" y="2329"/>
                    <a:pt x="659" y="2329"/>
                  </a:cubicBezTo>
                  <a:cubicBezTo>
                    <a:pt x="672" y="2329"/>
                    <a:pt x="679" y="2322"/>
                    <a:pt x="692" y="2322"/>
                  </a:cubicBezTo>
                  <a:cubicBezTo>
                    <a:pt x="752" y="2322"/>
                    <a:pt x="778" y="2348"/>
                    <a:pt x="831" y="2381"/>
                  </a:cubicBezTo>
                  <a:cubicBezTo>
                    <a:pt x="870" y="2401"/>
                    <a:pt x="897" y="2421"/>
                    <a:pt x="917" y="2461"/>
                  </a:cubicBezTo>
                  <a:cubicBezTo>
                    <a:pt x="943" y="2500"/>
                    <a:pt x="956" y="2526"/>
                    <a:pt x="976" y="2573"/>
                  </a:cubicBezTo>
                  <a:cubicBezTo>
                    <a:pt x="989" y="2606"/>
                    <a:pt x="1002" y="2652"/>
                    <a:pt x="1042" y="2652"/>
                  </a:cubicBezTo>
                  <a:cubicBezTo>
                    <a:pt x="1068" y="2652"/>
                    <a:pt x="1075" y="2625"/>
                    <a:pt x="1095" y="2606"/>
                  </a:cubicBezTo>
                  <a:cubicBezTo>
                    <a:pt x="1147" y="2553"/>
                    <a:pt x="1194" y="2533"/>
                    <a:pt x="1266" y="252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5" name="Freeform 25"/>
            <p:cNvSpPr>
              <a:spLocks noChangeArrowheads="1"/>
            </p:cNvSpPr>
            <p:nvPr/>
          </p:nvSpPr>
          <p:spPr bwMode="auto">
            <a:xfrm>
              <a:off x="4868089" y="1846921"/>
              <a:ext cx="868323" cy="1178992"/>
            </a:xfrm>
            <a:custGeom>
              <a:avLst/>
              <a:gdLst>
                <a:gd name="T0" fmla="*/ 1392 w 3438"/>
                <a:gd name="T1" fmla="*/ 39 h 4670"/>
                <a:gd name="T2" fmla="*/ 1623 w 3438"/>
                <a:gd name="T3" fmla="*/ 138 h 4670"/>
                <a:gd name="T4" fmla="*/ 1695 w 3438"/>
                <a:gd name="T5" fmla="*/ 264 h 4670"/>
                <a:gd name="T6" fmla="*/ 1933 w 3438"/>
                <a:gd name="T7" fmla="*/ 310 h 4670"/>
                <a:gd name="T8" fmla="*/ 2078 w 3438"/>
                <a:gd name="T9" fmla="*/ 514 h 4670"/>
                <a:gd name="T10" fmla="*/ 2051 w 3438"/>
                <a:gd name="T11" fmla="*/ 613 h 4670"/>
                <a:gd name="T12" fmla="*/ 1992 w 3438"/>
                <a:gd name="T13" fmla="*/ 963 h 4670"/>
                <a:gd name="T14" fmla="*/ 2098 w 3438"/>
                <a:gd name="T15" fmla="*/ 969 h 4670"/>
                <a:gd name="T16" fmla="*/ 2256 w 3438"/>
                <a:gd name="T17" fmla="*/ 758 h 4670"/>
                <a:gd name="T18" fmla="*/ 2322 w 3438"/>
                <a:gd name="T19" fmla="*/ 824 h 4670"/>
                <a:gd name="T20" fmla="*/ 2658 w 3438"/>
                <a:gd name="T21" fmla="*/ 824 h 4670"/>
                <a:gd name="T22" fmla="*/ 2955 w 3438"/>
                <a:gd name="T23" fmla="*/ 943 h 4670"/>
                <a:gd name="T24" fmla="*/ 3239 w 3438"/>
                <a:gd name="T25" fmla="*/ 1029 h 4670"/>
                <a:gd name="T26" fmla="*/ 3403 w 3438"/>
                <a:gd name="T27" fmla="*/ 1042 h 4670"/>
                <a:gd name="T28" fmla="*/ 3371 w 3438"/>
                <a:gd name="T29" fmla="*/ 1233 h 4670"/>
                <a:gd name="T30" fmla="*/ 3080 w 3438"/>
                <a:gd name="T31" fmla="*/ 1391 h 4670"/>
                <a:gd name="T32" fmla="*/ 2935 w 3438"/>
                <a:gd name="T33" fmla="*/ 1563 h 4670"/>
                <a:gd name="T34" fmla="*/ 2810 w 3438"/>
                <a:gd name="T35" fmla="*/ 1767 h 4670"/>
                <a:gd name="T36" fmla="*/ 2836 w 3438"/>
                <a:gd name="T37" fmla="*/ 1991 h 4670"/>
                <a:gd name="T38" fmla="*/ 2797 w 3438"/>
                <a:gd name="T39" fmla="*/ 2381 h 4670"/>
                <a:gd name="T40" fmla="*/ 2685 w 3438"/>
                <a:gd name="T41" fmla="*/ 2592 h 4670"/>
                <a:gd name="T42" fmla="*/ 2784 w 3438"/>
                <a:gd name="T43" fmla="*/ 2816 h 4670"/>
                <a:gd name="T44" fmla="*/ 2658 w 3438"/>
                <a:gd name="T45" fmla="*/ 3113 h 4670"/>
                <a:gd name="T46" fmla="*/ 2295 w 3438"/>
                <a:gd name="T47" fmla="*/ 2994 h 4670"/>
                <a:gd name="T48" fmla="*/ 2078 w 3438"/>
                <a:gd name="T49" fmla="*/ 3166 h 4670"/>
                <a:gd name="T50" fmla="*/ 1834 w 3438"/>
                <a:gd name="T51" fmla="*/ 3311 h 4670"/>
                <a:gd name="T52" fmla="*/ 1557 w 3438"/>
                <a:gd name="T53" fmla="*/ 3344 h 4670"/>
                <a:gd name="T54" fmla="*/ 1385 w 3438"/>
                <a:gd name="T55" fmla="*/ 3581 h 4670"/>
                <a:gd name="T56" fmla="*/ 1253 w 3438"/>
                <a:gd name="T57" fmla="*/ 3951 h 4670"/>
                <a:gd name="T58" fmla="*/ 1194 w 3438"/>
                <a:gd name="T59" fmla="*/ 4115 h 4670"/>
                <a:gd name="T60" fmla="*/ 1187 w 3438"/>
                <a:gd name="T61" fmla="*/ 4465 h 4670"/>
                <a:gd name="T62" fmla="*/ 1168 w 3438"/>
                <a:gd name="T63" fmla="*/ 4663 h 4670"/>
                <a:gd name="T64" fmla="*/ 844 w 3438"/>
                <a:gd name="T65" fmla="*/ 4162 h 4670"/>
                <a:gd name="T66" fmla="*/ 772 w 3438"/>
                <a:gd name="T67" fmla="*/ 3904 h 4670"/>
                <a:gd name="T68" fmla="*/ 910 w 3438"/>
                <a:gd name="T69" fmla="*/ 3726 h 4670"/>
                <a:gd name="T70" fmla="*/ 699 w 3438"/>
                <a:gd name="T71" fmla="*/ 3568 h 4670"/>
                <a:gd name="T72" fmla="*/ 435 w 3438"/>
                <a:gd name="T73" fmla="*/ 3185 h 4670"/>
                <a:gd name="T74" fmla="*/ 350 w 3438"/>
                <a:gd name="T75" fmla="*/ 3054 h 4670"/>
                <a:gd name="T76" fmla="*/ 521 w 3438"/>
                <a:gd name="T77" fmla="*/ 2743 h 4670"/>
                <a:gd name="T78" fmla="*/ 561 w 3438"/>
                <a:gd name="T79" fmla="*/ 2216 h 4670"/>
                <a:gd name="T80" fmla="*/ 416 w 3438"/>
                <a:gd name="T81" fmla="*/ 2018 h 4670"/>
                <a:gd name="T82" fmla="*/ 152 w 3438"/>
                <a:gd name="T83" fmla="*/ 2025 h 4670"/>
                <a:gd name="T84" fmla="*/ 0 w 3438"/>
                <a:gd name="T85" fmla="*/ 2104 h 4670"/>
                <a:gd name="T86" fmla="*/ 409 w 3438"/>
                <a:gd name="T87" fmla="*/ 1734 h 4670"/>
                <a:gd name="T88" fmla="*/ 567 w 3438"/>
                <a:gd name="T89" fmla="*/ 1609 h 4670"/>
                <a:gd name="T90" fmla="*/ 778 w 3438"/>
                <a:gd name="T91" fmla="*/ 1365 h 4670"/>
                <a:gd name="T92" fmla="*/ 884 w 3438"/>
                <a:gd name="T93" fmla="*/ 1161 h 4670"/>
                <a:gd name="T94" fmla="*/ 983 w 3438"/>
                <a:gd name="T95" fmla="*/ 917 h 4670"/>
                <a:gd name="T96" fmla="*/ 1187 w 3438"/>
                <a:gd name="T97" fmla="*/ 580 h 4670"/>
                <a:gd name="T98" fmla="*/ 1201 w 3438"/>
                <a:gd name="T99" fmla="*/ 343 h 4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38" h="4670">
                  <a:moveTo>
                    <a:pt x="1332" y="0"/>
                  </a:moveTo>
                  <a:lnTo>
                    <a:pt x="1332" y="0"/>
                  </a:lnTo>
                  <a:cubicBezTo>
                    <a:pt x="1352" y="20"/>
                    <a:pt x="1372" y="26"/>
                    <a:pt x="1392" y="39"/>
                  </a:cubicBezTo>
                  <a:cubicBezTo>
                    <a:pt x="1431" y="72"/>
                    <a:pt x="1451" y="112"/>
                    <a:pt x="1504" y="112"/>
                  </a:cubicBezTo>
                  <a:cubicBezTo>
                    <a:pt x="1524" y="112"/>
                    <a:pt x="1537" y="99"/>
                    <a:pt x="1557" y="99"/>
                  </a:cubicBezTo>
                  <a:cubicBezTo>
                    <a:pt x="1583" y="99"/>
                    <a:pt x="1596" y="125"/>
                    <a:pt x="1623" y="138"/>
                  </a:cubicBezTo>
                  <a:cubicBezTo>
                    <a:pt x="1656" y="158"/>
                    <a:pt x="1708" y="158"/>
                    <a:pt x="1708" y="197"/>
                  </a:cubicBezTo>
                  <a:cubicBezTo>
                    <a:pt x="1708" y="224"/>
                    <a:pt x="1682" y="231"/>
                    <a:pt x="1682" y="257"/>
                  </a:cubicBezTo>
                  <a:cubicBezTo>
                    <a:pt x="1695" y="264"/>
                    <a:pt x="1695" y="264"/>
                    <a:pt x="1695" y="264"/>
                  </a:cubicBezTo>
                  <a:cubicBezTo>
                    <a:pt x="1722" y="264"/>
                    <a:pt x="1741" y="264"/>
                    <a:pt x="1768" y="264"/>
                  </a:cubicBezTo>
                  <a:cubicBezTo>
                    <a:pt x="1801" y="264"/>
                    <a:pt x="1814" y="244"/>
                    <a:pt x="1854" y="244"/>
                  </a:cubicBezTo>
                  <a:cubicBezTo>
                    <a:pt x="1893" y="244"/>
                    <a:pt x="1900" y="283"/>
                    <a:pt x="1933" y="310"/>
                  </a:cubicBezTo>
                  <a:cubicBezTo>
                    <a:pt x="1952" y="329"/>
                    <a:pt x="1972" y="343"/>
                    <a:pt x="1992" y="363"/>
                  </a:cubicBezTo>
                  <a:cubicBezTo>
                    <a:pt x="2031" y="389"/>
                    <a:pt x="2045" y="415"/>
                    <a:pt x="2058" y="455"/>
                  </a:cubicBezTo>
                  <a:cubicBezTo>
                    <a:pt x="2065" y="481"/>
                    <a:pt x="2078" y="494"/>
                    <a:pt x="2078" y="514"/>
                  </a:cubicBezTo>
                  <a:cubicBezTo>
                    <a:pt x="2078" y="527"/>
                    <a:pt x="2078" y="534"/>
                    <a:pt x="2078" y="540"/>
                  </a:cubicBezTo>
                  <a:cubicBezTo>
                    <a:pt x="2012" y="554"/>
                    <a:pt x="1959" y="534"/>
                    <a:pt x="1919" y="587"/>
                  </a:cubicBezTo>
                  <a:cubicBezTo>
                    <a:pt x="1972" y="593"/>
                    <a:pt x="1999" y="600"/>
                    <a:pt x="2051" y="613"/>
                  </a:cubicBezTo>
                  <a:cubicBezTo>
                    <a:pt x="2078" y="620"/>
                    <a:pt x="2124" y="607"/>
                    <a:pt x="2124" y="639"/>
                  </a:cubicBezTo>
                  <a:cubicBezTo>
                    <a:pt x="2124" y="672"/>
                    <a:pt x="2084" y="686"/>
                    <a:pt x="2065" y="719"/>
                  </a:cubicBezTo>
                  <a:cubicBezTo>
                    <a:pt x="2018" y="804"/>
                    <a:pt x="1992" y="864"/>
                    <a:pt x="1992" y="963"/>
                  </a:cubicBezTo>
                  <a:cubicBezTo>
                    <a:pt x="1992" y="1002"/>
                    <a:pt x="2012" y="1022"/>
                    <a:pt x="2038" y="1055"/>
                  </a:cubicBezTo>
                  <a:cubicBezTo>
                    <a:pt x="2045" y="1068"/>
                    <a:pt x="2051" y="1088"/>
                    <a:pt x="2071" y="1088"/>
                  </a:cubicBezTo>
                  <a:cubicBezTo>
                    <a:pt x="2117" y="1088"/>
                    <a:pt x="2104" y="1022"/>
                    <a:pt x="2098" y="969"/>
                  </a:cubicBezTo>
                  <a:cubicBezTo>
                    <a:pt x="2098" y="930"/>
                    <a:pt x="2130" y="917"/>
                    <a:pt x="2137" y="870"/>
                  </a:cubicBezTo>
                  <a:cubicBezTo>
                    <a:pt x="2150" y="818"/>
                    <a:pt x="2137" y="745"/>
                    <a:pt x="2190" y="745"/>
                  </a:cubicBezTo>
                  <a:cubicBezTo>
                    <a:pt x="2216" y="745"/>
                    <a:pt x="2229" y="758"/>
                    <a:pt x="2256" y="758"/>
                  </a:cubicBezTo>
                  <a:cubicBezTo>
                    <a:pt x="2256" y="765"/>
                    <a:pt x="2256" y="765"/>
                    <a:pt x="2256" y="771"/>
                  </a:cubicBezTo>
                  <a:cubicBezTo>
                    <a:pt x="2256" y="837"/>
                    <a:pt x="2249" y="870"/>
                    <a:pt x="2223" y="930"/>
                  </a:cubicBezTo>
                  <a:cubicBezTo>
                    <a:pt x="2276" y="910"/>
                    <a:pt x="2289" y="870"/>
                    <a:pt x="2322" y="824"/>
                  </a:cubicBezTo>
                  <a:cubicBezTo>
                    <a:pt x="2348" y="778"/>
                    <a:pt x="2368" y="752"/>
                    <a:pt x="2401" y="705"/>
                  </a:cubicBezTo>
                  <a:cubicBezTo>
                    <a:pt x="2434" y="725"/>
                    <a:pt x="2447" y="752"/>
                    <a:pt x="2480" y="765"/>
                  </a:cubicBezTo>
                  <a:cubicBezTo>
                    <a:pt x="2546" y="804"/>
                    <a:pt x="2592" y="804"/>
                    <a:pt x="2658" y="824"/>
                  </a:cubicBezTo>
                  <a:cubicBezTo>
                    <a:pt x="2678" y="831"/>
                    <a:pt x="2685" y="844"/>
                    <a:pt x="2698" y="857"/>
                  </a:cubicBezTo>
                  <a:cubicBezTo>
                    <a:pt x="2744" y="883"/>
                    <a:pt x="2770" y="897"/>
                    <a:pt x="2810" y="917"/>
                  </a:cubicBezTo>
                  <a:cubicBezTo>
                    <a:pt x="2863" y="943"/>
                    <a:pt x="2896" y="930"/>
                    <a:pt x="2955" y="943"/>
                  </a:cubicBezTo>
                  <a:cubicBezTo>
                    <a:pt x="3034" y="963"/>
                    <a:pt x="3074" y="996"/>
                    <a:pt x="3153" y="1022"/>
                  </a:cubicBezTo>
                  <a:cubicBezTo>
                    <a:pt x="3179" y="1035"/>
                    <a:pt x="3192" y="1048"/>
                    <a:pt x="3226" y="1048"/>
                  </a:cubicBezTo>
                  <a:cubicBezTo>
                    <a:pt x="3232" y="1048"/>
                    <a:pt x="3232" y="1035"/>
                    <a:pt x="3239" y="1029"/>
                  </a:cubicBezTo>
                  <a:cubicBezTo>
                    <a:pt x="3252" y="1022"/>
                    <a:pt x="3265" y="1022"/>
                    <a:pt x="3285" y="1015"/>
                  </a:cubicBezTo>
                  <a:cubicBezTo>
                    <a:pt x="3305" y="1002"/>
                    <a:pt x="3318" y="982"/>
                    <a:pt x="3344" y="982"/>
                  </a:cubicBezTo>
                  <a:cubicBezTo>
                    <a:pt x="3377" y="982"/>
                    <a:pt x="3384" y="1015"/>
                    <a:pt x="3403" y="1042"/>
                  </a:cubicBezTo>
                  <a:cubicBezTo>
                    <a:pt x="3417" y="1055"/>
                    <a:pt x="3430" y="1062"/>
                    <a:pt x="3437" y="1075"/>
                  </a:cubicBezTo>
                  <a:lnTo>
                    <a:pt x="3437" y="1075"/>
                  </a:lnTo>
                  <a:cubicBezTo>
                    <a:pt x="3410" y="1134"/>
                    <a:pt x="3417" y="1193"/>
                    <a:pt x="3371" y="1233"/>
                  </a:cubicBezTo>
                  <a:cubicBezTo>
                    <a:pt x="3344" y="1253"/>
                    <a:pt x="3318" y="1253"/>
                    <a:pt x="3285" y="1253"/>
                  </a:cubicBezTo>
                  <a:cubicBezTo>
                    <a:pt x="3239" y="1260"/>
                    <a:pt x="3199" y="1266"/>
                    <a:pt x="3173" y="1306"/>
                  </a:cubicBezTo>
                  <a:cubicBezTo>
                    <a:pt x="3146" y="1339"/>
                    <a:pt x="3133" y="1391"/>
                    <a:pt x="3080" y="1391"/>
                  </a:cubicBezTo>
                  <a:cubicBezTo>
                    <a:pt x="3060" y="1391"/>
                    <a:pt x="3054" y="1372"/>
                    <a:pt x="3028" y="1372"/>
                  </a:cubicBezTo>
                  <a:cubicBezTo>
                    <a:pt x="2995" y="1372"/>
                    <a:pt x="2981" y="1411"/>
                    <a:pt x="2968" y="1444"/>
                  </a:cubicBezTo>
                  <a:cubicBezTo>
                    <a:pt x="2955" y="1490"/>
                    <a:pt x="2948" y="1517"/>
                    <a:pt x="2935" y="1563"/>
                  </a:cubicBezTo>
                  <a:cubicBezTo>
                    <a:pt x="2922" y="1609"/>
                    <a:pt x="2902" y="1629"/>
                    <a:pt x="2869" y="1662"/>
                  </a:cubicBezTo>
                  <a:cubicBezTo>
                    <a:pt x="2836" y="1688"/>
                    <a:pt x="2790" y="1701"/>
                    <a:pt x="2790" y="1747"/>
                  </a:cubicBezTo>
                  <a:cubicBezTo>
                    <a:pt x="2790" y="1754"/>
                    <a:pt x="2810" y="1754"/>
                    <a:pt x="2810" y="1767"/>
                  </a:cubicBezTo>
                  <a:cubicBezTo>
                    <a:pt x="2836" y="1794"/>
                    <a:pt x="2843" y="1814"/>
                    <a:pt x="2843" y="1846"/>
                  </a:cubicBezTo>
                  <a:cubicBezTo>
                    <a:pt x="2843" y="1893"/>
                    <a:pt x="2810" y="1919"/>
                    <a:pt x="2810" y="1959"/>
                  </a:cubicBezTo>
                  <a:cubicBezTo>
                    <a:pt x="2810" y="1978"/>
                    <a:pt x="2830" y="1978"/>
                    <a:pt x="2836" y="1991"/>
                  </a:cubicBezTo>
                  <a:cubicBezTo>
                    <a:pt x="2863" y="2031"/>
                    <a:pt x="2876" y="2064"/>
                    <a:pt x="2876" y="2117"/>
                  </a:cubicBezTo>
                  <a:cubicBezTo>
                    <a:pt x="2876" y="2209"/>
                    <a:pt x="2849" y="2255"/>
                    <a:pt x="2823" y="2334"/>
                  </a:cubicBezTo>
                  <a:cubicBezTo>
                    <a:pt x="2816" y="2354"/>
                    <a:pt x="2803" y="2361"/>
                    <a:pt x="2797" y="2381"/>
                  </a:cubicBezTo>
                  <a:cubicBezTo>
                    <a:pt x="2790" y="2401"/>
                    <a:pt x="2784" y="2420"/>
                    <a:pt x="2764" y="2440"/>
                  </a:cubicBezTo>
                  <a:cubicBezTo>
                    <a:pt x="2731" y="2460"/>
                    <a:pt x="2691" y="2480"/>
                    <a:pt x="2691" y="2526"/>
                  </a:cubicBezTo>
                  <a:cubicBezTo>
                    <a:pt x="2691" y="2552"/>
                    <a:pt x="2685" y="2565"/>
                    <a:pt x="2685" y="2592"/>
                  </a:cubicBezTo>
                  <a:cubicBezTo>
                    <a:pt x="2685" y="2612"/>
                    <a:pt x="2685" y="2618"/>
                    <a:pt x="2685" y="2638"/>
                  </a:cubicBezTo>
                  <a:cubicBezTo>
                    <a:pt x="2685" y="2658"/>
                    <a:pt x="2678" y="2677"/>
                    <a:pt x="2691" y="2691"/>
                  </a:cubicBezTo>
                  <a:cubicBezTo>
                    <a:pt x="2717" y="2743"/>
                    <a:pt x="2784" y="2757"/>
                    <a:pt x="2784" y="2816"/>
                  </a:cubicBezTo>
                  <a:cubicBezTo>
                    <a:pt x="2784" y="2842"/>
                    <a:pt x="2784" y="2862"/>
                    <a:pt x="2784" y="2888"/>
                  </a:cubicBezTo>
                  <a:cubicBezTo>
                    <a:pt x="2784" y="2915"/>
                    <a:pt x="2770" y="2928"/>
                    <a:pt x="2770" y="2961"/>
                  </a:cubicBezTo>
                  <a:cubicBezTo>
                    <a:pt x="2757" y="3034"/>
                    <a:pt x="2731" y="3113"/>
                    <a:pt x="2658" y="3113"/>
                  </a:cubicBezTo>
                  <a:cubicBezTo>
                    <a:pt x="2619" y="3113"/>
                    <a:pt x="2605" y="3086"/>
                    <a:pt x="2572" y="3073"/>
                  </a:cubicBezTo>
                  <a:cubicBezTo>
                    <a:pt x="2526" y="3047"/>
                    <a:pt x="2493" y="3047"/>
                    <a:pt x="2447" y="3034"/>
                  </a:cubicBezTo>
                  <a:cubicBezTo>
                    <a:pt x="2388" y="3014"/>
                    <a:pt x="2355" y="2994"/>
                    <a:pt x="2295" y="2994"/>
                  </a:cubicBezTo>
                  <a:cubicBezTo>
                    <a:pt x="2269" y="2994"/>
                    <a:pt x="2256" y="3027"/>
                    <a:pt x="2223" y="3034"/>
                  </a:cubicBezTo>
                  <a:cubicBezTo>
                    <a:pt x="2170" y="3047"/>
                    <a:pt x="2137" y="3054"/>
                    <a:pt x="2104" y="3093"/>
                  </a:cubicBezTo>
                  <a:cubicBezTo>
                    <a:pt x="2084" y="3119"/>
                    <a:pt x="2098" y="3139"/>
                    <a:pt x="2078" y="3166"/>
                  </a:cubicBezTo>
                  <a:cubicBezTo>
                    <a:pt x="2058" y="3192"/>
                    <a:pt x="2025" y="3179"/>
                    <a:pt x="1992" y="3192"/>
                  </a:cubicBezTo>
                  <a:cubicBezTo>
                    <a:pt x="1966" y="3199"/>
                    <a:pt x="1959" y="3212"/>
                    <a:pt x="1939" y="3225"/>
                  </a:cubicBezTo>
                  <a:cubicBezTo>
                    <a:pt x="1893" y="3258"/>
                    <a:pt x="1880" y="3278"/>
                    <a:pt x="1834" y="3311"/>
                  </a:cubicBezTo>
                  <a:cubicBezTo>
                    <a:pt x="1820" y="3311"/>
                    <a:pt x="1814" y="3311"/>
                    <a:pt x="1807" y="3311"/>
                  </a:cubicBezTo>
                  <a:cubicBezTo>
                    <a:pt x="1741" y="3311"/>
                    <a:pt x="1708" y="3357"/>
                    <a:pt x="1642" y="3357"/>
                  </a:cubicBezTo>
                  <a:cubicBezTo>
                    <a:pt x="1609" y="3357"/>
                    <a:pt x="1590" y="3344"/>
                    <a:pt x="1557" y="3344"/>
                  </a:cubicBezTo>
                  <a:cubicBezTo>
                    <a:pt x="1511" y="3344"/>
                    <a:pt x="1471" y="3350"/>
                    <a:pt x="1438" y="3383"/>
                  </a:cubicBezTo>
                  <a:cubicBezTo>
                    <a:pt x="1418" y="3403"/>
                    <a:pt x="1385" y="3416"/>
                    <a:pt x="1385" y="3449"/>
                  </a:cubicBezTo>
                  <a:cubicBezTo>
                    <a:pt x="1385" y="3495"/>
                    <a:pt x="1379" y="3528"/>
                    <a:pt x="1385" y="3581"/>
                  </a:cubicBezTo>
                  <a:cubicBezTo>
                    <a:pt x="1385" y="3594"/>
                    <a:pt x="1372" y="3601"/>
                    <a:pt x="1365" y="3621"/>
                  </a:cubicBezTo>
                  <a:cubicBezTo>
                    <a:pt x="1286" y="3951"/>
                    <a:pt x="1286" y="3951"/>
                    <a:pt x="1286" y="3951"/>
                  </a:cubicBezTo>
                  <a:cubicBezTo>
                    <a:pt x="1273" y="3951"/>
                    <a:pt x="1266" y="3951"/>
                    <a:pt x="1253" y="3951"/>
                  </a:cubicBezTo>
                  <a:cubicBezTo>
                    <a:pt x="1227" y="3951"/>
                    <a:pt x="1220" y="3964"/>
                    <a:pt x="1201" y="3970"/>
                  </a:cubicBezTo>
                  <a:cubicBezTo>
                    <a:pt x="1194" y="3977"/>
                    <a:pt x="1181" y="3977"/>
                    <a:pt x="1181" y="3990"/>
                  </a:cubicBezTo>
                  <a:cubicBezTo>
                    <a:pt x="1181" y="4036"/>
                    <a:pt x="1194" y="4069"/>
                    <a:pt x="1194" y="4115"/>
                  </a:cubicBezTo>
                  <a:cubicBezTo>
                    <a:pt x="1194" y="4128"/>
                    <a:pt x="1187" y="4135"/>
                    <a:pt x="1187" y="4148"/>
                  </a:cubicBezTo>
                  <a:cubicBezTo>
                    <a:pt x="1187" y="4201"/>
                    <a:pt x="1233" y="4227"/>
                    <a:pt x="1233" y="4280"/>
                  </a:cubicBezTo>
                  <a:cubicBezTo>
                    <a:pt x="1233" y="4353"/>
                    <a:pt x="1207" y="4392"/>
                    <a:pt x="1187" y="4465"/>
                  </a:cubicBezTo>
                  <a:cubicBezTo>
                    <a:pt x="1253" y="4669"/>
                    <a:pt x="1253" y="4669"/>
                    <a:pt x="1253" y="4669"/>
                  </a:cubicBezTo>
                  <a:lnTo>
                    <a:pt x="1253" y="4669"/>
                  </a:lnTo>
                  <a:cubicBezTo>
                    <a:pt x="1220" y="4669"/>
                    <a:pt x="1207" y="4663"/>
                    <a:pt x="1168" y="4663"/>
                  </a:cubicBezTo>
                  <a:cubicBezTo>
                    <a:pt x="1082" y="4663"/>
                    <a:pt x="1029" y="4584"/>
                    <a:pt x="1009" y="4491"/>
                  </a:cubicBezTo>
                  <a:cubicBezTo>
                    <a:pt x="996" y="4432"/>
                    <a:pt x="996" y="4392"/>
                    <a:pt x="963" y="4333"/>
                  </a:cubicBezTo>
                  <a:cubicBezTo>
                    <a:pt x="923" y="4260"/>
                    <a:pt x="897" y="4227"/>
                    <a:pt x="844" y="4162"/>
                  </a:cubicBezTo>
                  <a:cubicBezTo>
                    <a:pt x="818" y="4135"/>
                    <a:pt x="805" y="4109"/>
                    <a:pt x="772" y="4082"/>
                  </a:cubicBezTo>
                  <a:cubicBezTo>
                    <a:pt x="739" y="4056"/>
                    <a:pt x="699" y="4049"/>
                    <a:pt x="699" y="4010"/>
                  </a:cubicBezTo>
                  <a:cubicBezTo>
                    <a:pt x="699" y="3957"/>
                    <a:pt x="739" y="3944"/>
                    <a:pt x="772" y="3904"/>
                  </a:cubicBezTo>
                  <a:cubicBezTo>
                    <a:pt x="798" y="3878"/>
                    <a:pt x="798" y="3852"/>
                    <a:pt x="805" y="3819"/>
                  </a:cubicBezTo>
                  <a:cubicBezTo>
                    <a:pt x="805" y="3792"/>
                    <a:pt x="805" y="3779"/>
                    <a:pt x="818" y="3759"/>
                  </a:cubicBezTo>
                  <a:cubicBezTo>
                    <a:pt x="844" y="3733"/>
                    <a:pt x="884" y="3753"/>
                    <a:pt x="910" y="3726"/>
                  </a:cubicBezTo>
                  <a:cubicBezTo>
                    <a:pt x="923" y="3706"/>
                    <a:pt x="930" y="3687"/>
                    <a:pt x="930" y="3660"/>
                  </a:cubicBezTo>
                  <a:cubicBezTo>
                    <a:pt x="930" y="3608"/>
                    <a:pt x="910" y="3548"/>
                    <a:pt x="864" y="3548"/>
                  </a:cubicBezTo>
                  <a:cubicBezTo>
                    <a:pt x="798" y="3548"/>
                    <a:pt x="765" y="3568"/>
                    <a:pt x="699" y="3568"/>
                  </a:cubicBezTo>
                  <a:cubicBezTo>
                    <a:pt x="653" y="3568"/>
                    <a:pt x="640" y="3522"/>
                    <a:pt x="627" y="3482"/>
                  </a:cubicBezTo>
                  <a:cubicBezTo>
                    <a:pt x="607" y="3410"/>
                    <a:pt x="594" y="3363"/>
                    <a:pt x="547" y="3311"/>
                  </a:cubicBezTo>
                  <a:cubicBezTo>
                    <a:pt x="508" y="3264"/>
                    <a:pt x="488" y="3218"/>
                    <a:pt x="435" y="3185"/>
                  </a:cubicBezTo>
                  <a:cubicBezTo>
                    <a:pt x="416" y="3172"/>
                    <a:pt x="429" y="3146"/>
                    <a:pt x="416" y="3126"/>
                  </a:cubicBezTo>
                  <a:cubicBezTo>
                    <a:pt x="409" y="3100"/>
                    <a:pt x="383" y="3080"/>
                    <a:pt x="356" y="3080"/>
                  </a:cubicBezTo>
                  <a:cubicBezTo>
                    <a:pt x="350" y="3067"/>
                    <a:pt x="350" y="3067"/>
                    <a:pt x="350" y="3054"/>
                  </a:cubicBezTo>
                  <a:cubicBezTo>
                    <a:pt x="350" y="3007"/>
                    <a:pt x="389" y="2994"/>
                    <a:pt x="416" y="2955"/>
                  </a:cubicBezTo>
                  <a:cubicBezTo>
                    <a:pt x="435" y="2922"/>
                    <a:pt x="435" y="2895"/>
                    <a:pt x="455" y="2869"/>
                  </a:cubicBezTo>
                  <a:cubicBezTo>
                    <a:pt x="488" y="2823"/>
                    <a:pt x="521" y="2796"/>
                    <a:pt x="521" y="2743"/>
                  </a:cubicBezTo>
                  <a:cubicBezTo>
                    <a:pt x="521" y="2691"/>
                    <a:pt x="521" y="2658"/>
                    <a:pt x="521" y="2605"/>
                  </a:cubicBezTo>
                  <a:cubicBezTo>
                    <a:pt x="521" y="2532"/>
                    <a:pt x="561" y="2493"/>
                    <a:pt x="561" y="2420"/>
                  </a:cubicBezTo>
                  <a:cubicBezTo>
                    <a:pt x="561" y="2341"/>
                    <a:pt x="561" y="2295"/>
                    <a:pt x="561" y="2216"/>
                  </a:cubicBezTo>
                  <a:cubicBezTo>
                    <a:pt x="561" y="2150"/>
                    <a:pt x="482" y="2157"/>
                    <a:pt x="422" y="2117"/>
                  </a:cubicBezTo>
                  <a:cubicBezTo>
                    <a:pt x="422" y="2044"/>
                    <a:pt x="422" y="2044"/>
                    <a:pt x="422" y="2044"/>
                  </a:cubicBezTo>
                  <a:cubicBezTo>
                    <a:pt x="416" y="2018"/>
                    <a:pt x="416" y="2018"/>
                    <a:pt x="416" y="2018"/>
                  </a:cubicBezTo>
                  <a:cubicBezTo>
                    <a:pt x="363" y="2031"/>
                    <a:pt x="336" y="2058"/>
                    <a:pt x="284" y="2058"/>
                  </a:cubicBezTo>
                  <a:cubicBezTo>
                    <a:pt x="251" y="2058"/>
                    <a:pt x="231" y="2058"/>
                    <a:pt x="198" y="2044"/>
                  </a:cubicBezTo>
                  <a:cubicBezTo>
                    <a:pt x="185" y="2038"/>
                    <a:pt x="172" y="2025"/>
                    <a:pt x="152" y="2025"/>
                  </a:cubicBezTo>
                  <a:cubicBezTo>
                    <a:pt x="119" y="2025"/>
                    <a:pt x="105" y="2044"/>
                    <a:pt x="79" y="2058"/>
                  </a:cubicBezTo>
                  <a:cubicBezTo>
                    <a:pt x="53" y="2077"/>
                    <a:pt x="26" y="2090"/>
                    <a:pt x="0" y="2104"/>
                  </a:cubicBezTo>
                  <a:lnTo>
                    <a:pt x="0" y="2104"/>
                  </a:lnTo>
                  <a:cubicBezTo>
                    <a:pt x="26" y="2025"/>
                    <a:pt x="59" y="1985"/>
                    <a:pt x="99" y="1919"/>
                  </a:cubicBezTo>
                  <a:cubicBezTo>
                    <a:pt x="172" y="1807"/>
                    <a:pt x="244" y="1728"/>
                    <a:pt x="369" y="1728"/>
                  </a:cubicBezTo>
                  <a:cubicBezTo>
                    <a:pt x="389" y="1728"/>
                    <a:pt x="396" y="1734"/>
                    <a:pt x="409" y="1734"/>
                  </a:cubicBezTo>
                  <a:cubicBezTo>
                    <a:pt x="435" y="1734"/>
                    <a:pt x="442" y="1715"/>
                    <a:pt x="462" y="1708"/>
                  </a:cubicBezTo>
                  <a:cubicBezTo>
                    <a:pt x="501" y="1695"/>
                    <a:pt x="515" y="1682"/>
                    <a:pt x="541" y="1655"/>
                  </a:cubicBezTo>
                  <a:cubicBezTo>
                    <a:pt x="554" y="1642"/>
                    <a:pt x="547" y="1622"/>
                    <a:pt x="567" y="1609"/>
                  </a:cubicBezTo>
                  <a:cubicBezTo>
                    <a:pt x="594" y="1583"/>
                    <a:pt x="600" y="1550"/>
                    <a:pt x="640" y="1530"/>
                  </a:cubicBezTo>
                  <a:cubicBezTo>
                    <a:pt x="660" y="1523"/>
                    <a:pt x="673" y="1523"/>
                    <a:pt x="693" y="1517"/>
                  </a:cubicBezTo>
                  <a:cubicBezTo>
                    <a:pt x="752" y="1477"/>
                    <a:pt x="745" y="1424"/>
                    <a:pt x="778" y="1365"/>
                  </a:cubicBezTo>
                  <a:cubicBezTo>
                    <a:pt x="791" y="1332"/>
                    <a:pt x="798" y="1312"/>
                    <a:pt x="818" y="1286"/>
                  </a:cubicBezTo>
                  <a:cubicBezTo>
                    <a:pt x="844" y="1253"/>
                    <a:pt x="890" y="1240"/>
                    <a:pt x="890" y="1200"/>
                  </a:cubicBezTo>
                  <a:cubicBezTo>
                    <a:pt x="890" y="1180"/>
                    <a:pt x="884" y="1174"/>
                    <a:pt x="884" y="1161"/>
                  </a:cubicBezTo>
                  <a:cubicBezTo>
                    <a:pt x="884" y="1134"/>
                    <a:pt x="904" y="1128"/>
                    <a:pt x="917" y="1101"/>
                  </a:cubicBezTo>
                  <a:cubicBezTo>
                    <a:pt x="930" y="1068"/>
                    <a:pt x="930" y="1048"/>
                    <a:pt x="943" y="1015"/>
                  </a:cubicBezTo>
                  <a:cubicBezTo>
                    <a:pt x="957" y="976"/>
                    <a:pt x="963" y="949"/>
                    <a:pt x="983" y="917"/>
                  </a:cubicBezTo>
                  <a:cubicBezTo>
                    <a:pt x="996" y="883"/>
                    <a:pt x="989" y="857"/>
                    <a:pt x="1016" y="837"/>
                  </a:cubicBezTo>
                  <a:cubicBezTo>
                    <a:pt x="1049" y="811"/>
                    <a:pt x="1082" y="811"/>
                    <a:pt x="1108" y="778"/>
                  </a:cubicBezTo>
                  <a:cubicBezTo>
                    <a:pt x="1154" y="712"/>
                    <a:pt x="1148" y="653"/>
                    <a:pt x="1187" y="580"/>
                  </a:cubicBezTo>
                  <a:cubicBezTo>
                    <a:pt x="1207" y="527"/>
                    <a:pt x="1247" y="508"/>
                    <a:pt x="1247" y="448"/>
                  </a:cubicBezTo>
                  <a:cubicBezTo>
                    <a:pt x="1247" y="428"/>
                    <a:pt x="1253" y="415"/>
                    <a:pt x="1240" y="395"/>
                  </a:cubicBezTo>
                  <a:cubicBezTo>
                    <a:pt x="1233" y="369"/>
                    <a:pt x="1201" y="369"/>
                    <a:pt x="1201" y="343"/>
                  </a:cubicBezTo>
                  <a:cubicBezTo>
                    <a:pt x="1201" y="296"/>
                    <a:pt x="1240" y="283"/>
                    <a:pt x="1260" y="244"/>
                  </a:cubicBezTo>
                  <a:cubicBezTo>
                    <a:pt x="1293" y="151"/>
                    <a:pt x="1300" y="99"/>
                    <a:pt x="1332" y="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6" name="Freeform 26"/>
            <p:cNvSpPr>
              <a:spLocks noChangeArrowheads="1"/>
            </p:cNvSpPr>
            <p:nvPr/>
          </p:nvSpPr>
          <p:spPr bwMode="auto">
            <a:xfrm>
              <a:off x="5166436" y="2118568"/>
              <a:ext cx="705790" cy="987503"/>
            </a:xfrm>
            <a:custGeom>
              <a:avLst/>
              <a:gdLst>
                <a:gd name="T0" fmla="*/ 2256 w 2797"/>
                <a:gd name="T1" fmla="*/ 0 h 3912"/>
                <a:gd name="T2" fmla="*/ 2480 w 2797"/>
                <a:gd name="T3" fmla="*/ 105 h 3912"/>
                <a:gd name="T4" fmla="*/ 2519 w 2797"/>
                <a:gd name="T5" fmla="*/ 92 h 3912"/>
                <a:gd name="T6" fmla="*/ 2506 w 2797"/>
                <a:gd name="T7" fmla="*/ 343 h 3912"/>
                <a:gd name="T8" fmla="*/ 2638 w 2797"/>
                <a:gd name="T9" fmla="*/ 488 h 3912"/>
                <a:gd name="T10" fmla="*/ 2658 w 2797"/>
                <a:gd name="T11" fmla="*/ 633 h 3912"/>
                <a:gd name="T12" fmla="*/ 2572 w 2797"/>
                <a:gd name="T13" fmla="*/ 791 h 3912"/>
                <a:gd name="T14" fmla="*/ 2506 w 2797"/>
                <a:gd name="T15" fmla="*/ 1121 h 3912"/>
                <a:gd name="T16" fmla="*/ 2533 w 2797"/>
                <a:gd name="T17" fmla="*/ 1279 h 3912"/>
                <a:gd name="T18" fmla="*/ 2533 w 2797"/>
                <a:gd name="T19" fmla="*/ 1787 h 3912"/>
                <a:gd name="T20" fmla="*/ 2526 w 2797"/>
                <a:gd name="T21" fmla="*/ 1965 h 3912"/>
                <a:gd name="T22" fmla="*/ 2691 w 2797"/>
                <a:gd name="T23" fmla="*/ 2091 h 3912"/>
                <a:gd name="T24" fmla="*/ 2770 w 2797"/>
                <a:gd name="T25" fmla="*/ 2302 h 3912"/>
                <a:gd name="T26" fmla="*/ 2796 w 2797"/>
                <a:gd name="T27" fmla="*/ 2427 h 3912"/>
                <a:gd name="T28" fmla="*/ 2658 w 2797"/>
                <a:gd name="T29" fmla="*/ 2519 h 3912"/>
                <a:gd name="T30" fmla="*/ 2704 w 2797"/>
                <a:gd name="T31" fmla="*/ 2664 h 3912"/>
                <a:gd name="T32" fmla="*/ 2671 w 2797"/>
                <a:gd name="T33" fmla="*/ 2783 h 3912"/>
                <a:gd name="T34" fmla="*/ 2493 w 2797"/>
                <a:gd name="T35" fmla="*/ 2974 h 3912"/>
                <a:gd name="T36" fmla="*/ 2354 w 2797"/>
                <a:gd name="T37" fmla="*/ 3060 h 3912"/>
                <a:gd name="T38" fmla="*/ 2183 w 2797"/>
                <a:gd name="T39" fmla="*/ 3205 h 3912"/>
                <a:gd name="T40" fmla="*/ 1965 w 2797"/>
                <a:gd name="T41" fmla="*/ 3225 h 3912"/>
                <a:gd name="T42" fmla="*/ 1688 w 2797"/>
                <a:gd name="T43" fmla="*/ 3324 h 3912"/>
                <a:gd name="T44" fmla="*/ 1411 w 2797"/>
                <a:gd name="T45" fmla="*/ 3324 h 3912"/>
                <a:gd name="T46" fmla="*/ 1240 w 2797"/>
                <a:gd name="T47" fmla="*/ 3218 h 3912"/>
                <a:gd name="T48" fmla="*/ 1022 w 2797"/>
                <a:gd name="T49" fmla="*/ 3265 h 3912"/>
                <a:gd name="T50" fmla="*/ 1088 w 2797"/>
                <a:gd name="T51" fmla="*/ 3522 h 3912"/>
                <a:gd name="T52" fmla="*/ 864 w 2797"/>
                <a:gd name="T53" fmla="*/ 3812 h 3912"/>
                <a:gd name="T54" fmla="*/ 600 w 2797"/>
                <a:gd name="T55" fmla="*/ 3911 h 3912"/>
                <a:gd name="T56" fmla="*/ 171 w 2797"/>
                <a:gd name="T57" fmla="*/ 3680 h 3912"/>
                <a:gd name="T58" fmla="*/ 72 w 2797"/>
                <a:gd name="T59" fmla="*/ 3594 h 3912"/>
                <a:gd name="T60" fmla="*/ 52 w 2797"/>
                <a:gd name="T61" fmla="*/ 3205 h 3912"/>
                <a:gd name="T62" fmla="*/ 13 w 2797"/>
                <a:gd name="T63" fmla="*/ 3040 h 3912"/>
                <a:gd name="T64" fmla="*/ 20 w 2797"/>
                <a:gd name="T65" fmla="*/ 2895 h 3912"/>
                <a:gd name="T66" fmla="*/ 105 w 2797"/>
                <a:gd name="T67" fmla="*/ 2876 h 3912"/>
                <a:gd name="T68" fmla="*/ 204 w 2797"/>
                <a:gd name="T69" fmla="*/ 2506 h 3912"/>
                <a:gd name="T70" fmla="*/ 257 w 2797"/>
                <a:gd name="T71" fmla="*/ 2308 h 3912"/>
                <a:gd name="T72" fmla="*/ 461 w 2797"/>
                <a:gd name="T73" fmla="*/ 2282 h 3912"/>
                <a:gd name="T74" fmla="*/ 653 w 2797"/>
                <a:gd name="T75" fmla="*/ 2236 h 3912"/>
                <a:gd name="T76" fmla="*/ 811 w 2797"/>
                <a:gd name="T77" fmla="*/ 2117 h 3912"/>
                <a:gd name="T78" fmla="*/ 923 w 2797"/>
                <a:gd name="T79" fmla="*/ 2018 h 3912"/>
                <a:gd name="T80" fmla="*/ 1114 w 2797"/>
                <a:gd name="T81" fmla="*/ 1919 h 3912"/>
                <a:gd name="T82" fmla="*/ 1391 w 2797"/>
                <a:gd name="T83" fmla="*/ 1998 h 3912"/>
                <a:gd name="T84" fmla="*/ 1589 w 2797"/>
                <a:gd name="T85" fmla="*/ 1886 h 3912"/>
                <a:gd name="T86" fmla="*/ 1603 w 2797"/>
                <a:gd name="T87" fmla="*/ 1741 h 3912"/>
                <a:gd name="T88" fmla="*/ 1504 w 2797"/>
                <a:gd name="T89" fmla="*/ 1563 h 3912"/>
                <a:gd name="T90" fmla="*/ 1510 w 2797"/>
                <a:gd name="T91" fmla="*/ 1451 h 3912"/>
                <a:gd name="T92" fmla="*/ 1616 w 2797"/>
                <a:gd name="T93" fmla="*/ 1306 h 3912"/>
                <a:gd name="T94" fmla="*/ 1695 w 2797"/>
                <a:gd name="T95" fmla="*/ 1042 h 3912"/>
                <a:gd name="T96" fmla="*/ 1629 w 2797"/>
                <a:gd name="T97" fmla="*/ 884 h 3912"/>
                <a:gd name="T98" fmla="*/ 1629 w 2797"/>
                <a:gd name="T99" fmla="*/ 692 h 3912"/>
                <a:gd name="T100" fmla="*/ 1688 w 2797"/>
                <a:gd name="T101" fmla="*/ 587 h 3912"/>
                <a:gd name="T102" fmla="*/ 1787 w 2797"/>
                <a:gd name="T103" fmla="*/ 369 h 3912"/>
                <a:gd name="T104" fmla="*/ 1899 w 2797"/>
                <a:gd name="T105" fmla="*/ 316 h 3912"/>
                <a:gd name="T106" fmla="*/ 2104 w 2797"/>
                <a:gd name="T107" fmla="*/ 178 h 3912"/>
                <a:gd name="T108" fmla="*/ 2256 w 2797"/>
                <a:gd name="T109" fmla="*/ 0 h 3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7" h="3912">
                  <a:moveTo>
                    <a:pt x="2256" y="0"/>
                  </a:moveTo>
                  <a:lnTo>
                    <a:pt x="2256" y="0"/>
                  </a:lnTo>
                  <a:cubicBezTo>
                    <a:pt x="2275" y="13"/>
                    <a:pt x="2295" y="26"/>
                    <a:pt x="2321" y="39"/>
                  </a:cubicBezTo>
                  <a:cubicBezTo>
                    <a:pt x="2381" y="72"/>
                    <a:pt x="2414" y="105"/>
                    <a:pt x="2480" y="105"/>
                  </a:cubicBezTo>
                  <a:cubicBezTo>
                    <a:pt x="2493" y="105"/>
                    <a:pt x="2500" y="92"/>
                    <a:pt x="2519" y="92"/>
                  </a:cubicBezTo>
                  <a:lnTo>
                    <a:pt x="2519" y="92"/>
                  </a:lnTo>
                  <a:cubicBezTo>
                    <a:pt x="2526" y="118"/>
                    <a:pt x="2519" y="145"/>
                    <a:pt x="2519" y="171"/>
                  </a:cubicBezTo>
                  <a:cubicBezTo>
                    <a:pt x="2519" y="237"/>
                    <a:pt x="2506" y="277"/>
                    <a:pt x="2506" y="343"/>
                  </a:cubicBezTo>
                  <a:cubicBezTo>
                    <a:pt x="2506" y="356"/>
                    <a:pt x="2526" y="362"/>
                    <a:pt x="2533" y="376"/>
                  </a:cubicBezTo>
                  <a:cubicBezTo>
                    <a:pt x="2559" y="429"/>
                    <a:pt x="2592" y="455"/>
                    <a:pt x="2638" y="488"/>
                  </a:cubicBezTo>
                  <a:cubicBezTo>
                    <a:pt x="2658" y="508"/>
                    <a:pt x="2678" y="521"/>
                    <a:pt x="2678" y="547"/>
                  </a:cubicBezTo>
                  <a:cubicBezTo>
                    <a:pt x="2678" y="580"/>
                    <a:pt x="2664" y="600"/>
                    <a:pt x="2658" y="633"/>
                  </a:cubicBezTo>
                  <a:cubicBezTo>
                    <a:pt x="2658" y="672"/>
                    <a:pt x="2671" y="699"/>
                    <a:pt x="2645" y="725"/>
                  </a:cubicBezTo>
                  <a:cubicBezTo>
                    <a:pt x="2618" y="752"/>
                    <a:pt x="2585" y="758"/>
                    <a:pt x="2572" y="791"/>
                  </a:cubicBezTo>
                  <a:cubicBezTo>
                    <a:pt x="2546" y="870"/>
                    <a:pt x="2546" y="916"/>
                    <a:pt x="2533" y="996"/>
                  </a:cubicBezTo>
                  <a:cubicBezTo>
                    <a:pt x="2526" y="1048"/>
                    <a:pt x="2506" y="1075"/>
                    <a:pt x="2506" y="1121"/>
                  </a:cubicBezTo>
                  <a:cubicBezTo>
                    <a:pt x="2506" y="1147"/>
                    <a:pt x="2533" y="1161"/>
                    <a:pt x="2533" y="1194"/>
                  </a:cubicBezTo>
                  <a:cubicBezTo>
                    <a:pt x="2533" y="1227"/>
                    <a:pt x="2533" y="1246"/>
                    <a:pt x="2533" y="1279"/>
                  </a:cubicBezTo>
                  <a:cubicBezTo>
                    <a:pt x="2533" y="1405"/>
                    <a:pt x="2447" y="1471"/>
                    <a:pt x="2447" y="1602"/>
                  </a:cubicBezTo>
                  <a:cubicBezTo>
                    <a:pt x="2447" y="1682"/>
                    <a:pt x="2533" y="1708"/>
                    <a:pt x="2533" y="1787"/>
                  </a:cubicBezTo>
                  <a:cubicBezTo>
                    <a:pt x="2533" y="1820"/>
                    <a:pt x="2526" y="1840"/>
                    <a:pt x="2526" y="1866"/>
                  </a:cubicBezTo>
                  <a:cubicBezTo>
                    <a:pt x="2526" y="1906"/>
                    <a:pt x="2526" y="1926"/>
                    <a:pt x="2526" y="1965"/>
                  </a:cubicBezTo>
                  <a:cubicBezTo>
                    <a:pt x="2526" y="1998"/>
                    <a:pt x="2519" y="2044"/>
                    <a:pt x="2559" y="2058"/>
                  </a:cubicBezTo>
                  <a:cubicBezTo>
                    <a:pt x="2605" y="2077"/>
                    <a:pt x="2638" y="2077"/>
                    <a:pt x="2691" y="2091"/>
                  </a:cubicBezTo>
                  <a:cubicBezTo>
                    <a:pt x="2730" y="2104"/>
                    <a:pt x="2770" y="2117"/>
                    <a:pt x="2770" y="2163"/>
                  </a:cubicBezTo>
                  <a:cubicBezTo>
                    <a:pt x="2770" y="2216"/>
                    <a:pt x="2770" y="2249"/>
                    <a:pt x="2770" y="2302"/>
                  </a:cubicBezTo>
                  <a:cubicBezTo>
                    <a:pt x="2770" y="2348"/>
                    <a:pt x="2783" y="2374"/>
                    <a:pt x="2796" y="2427"/>
                  </a:cubicBezTo>
                  <a:lnTo>
                    <a:pt x="2796" y="2427"/>
                  </a:lnTo>
                  <a:cubicBezTo>
                    <a:pt x="2744" y="2440"/>
                    <a:pt x="2711" y="2440"/>
                    <a:pt x="2658" y="2440"/>
                  </a:cubicBezTo>
                  <a:cubicBezTo>
                    <a:pt x="2658" y="2466"/>
                    <a:pt x="2658" y="2486"/>
                    <a:pt x="2658" y="2519"/>
                  </a:cubicBezTo>
                  <a:cubicBezTo>
                    <a:pt x="2658" y="2565"/>
                    <a:pt x="2671" y="2592"/>
                    <a:pt x="2684" y="2638"/>
                  </a:cubicBezTo>
                  <a:cubicBezTo>
                    <a:pt x="2691" y="2645"/>
                    <a:pt x="2704" y="2651"/>
                    <a:pt x="2704" y="2664"/>
                  </a:cubicBezTo>
                  <a:cubicBezTo>
                    <a:pt x="2704" y="2691"/>
                    <a:pt x="2704" y="2704"/>
                    <a:pt x="2704" y="2730"/>
                  </a:cubicBezTo>
                  <a:cubicBezTo>
                    <a:pt x="2704" y="2757"/>
                    <a:pt x="2684" y="2763"/>
                    <a:pt x="2671" y="2783"/>
                  </a:cubicBezTo>
                  <a:cubicBezTo>
                    <a:pt x="2651" y="2809"/>
                    <a:pt x="2638" y="2823"/>
                    <a:pt x="2618" y="2849"/>
                  </a:cubicBezTo>
                  <a:cubicBezTo>
                    <a:pt x="2572" y="2895"/>
                    <a:pt x="2552" y="2948"/>
                    <a:pt x="2493" y="2974"/>
                  </a:cubicBezTo>
                  <a:cubicBezTo>
                    <a:pt x="2434" y="3007"/>
                    <a:pt x="2387" y="3007"/>
                    <a:pt x="2354" y="3060"/>
                  </a:cubicBezTo>
                  <a:lnTo>
                    <a:pt x="2354" y="3060"/>
                  </a:lnTo>
                  <a:cubicBezTo>
                    <a:pt x="2308" y="3080"/>
                    <a:pt x="2275" y="3087"/>
                    <a:pt x="2242" y="3120"/>
                  </a:cubicBezTo>
                  <a:cubicBezTo>
                    <a:pt x="2216" y="3146"/>
                    <a:pt x="2216" y="3185"/>
                    <a:pt x="2183" y="3205"/>
                  </a:cubicBezTo>
                  <a:cubicBezTo>
                    <a:pt x="2150" y="3232"/>
                    <a:pt x="2124" y="3225"/>
                    <a:pt x="2084" y="3225"/>
                  </a:cubicBezTo>
                  <a:cubicBezTo>
                    <a:pt x="2038" y="3225"/>
                    <a:pt x="2011" y="3225"/>
                    <a:pt x="1965" y="3225"/>
                  </a:cubicBezTo>
                  <a:cubicBezTo>
                    <a:pt x="1932" y="3271"/>
                    <a:pt x="1913" y="3324"/>
                    <a:pt x="1853" y="3324"/>
                  </a:cubicBezTo>
                  <a:cubicBezTo>
                    <a:pt x="1787" y="3324"/>
                    <a:pt x="1754" y="3324"/>
                    <a:pt x="1688" y="3324"/>
                  </a:cubicBezTo>
                  <a:cubicBezTo>
                    <a:pt x="1642" y="3324"/>
                    <a:pt x="1629" y="3363"/>
                    <a:pt x="1583" y="3363"/>
                  </a:cubicBezTo>
                  <a:cubicBezTo>
                    <a:pt x="1517" y="3363"/>
                    <a:pt x="1477" y="3350"/>
                    <a:pt x="1411" y="3324"/>
                  </a:cubicBezTo>
                  <a:cubicBezTo>
                    <a:pt x="1372" y="3304"/>
                    <a:pt x="1345" y="3304"/>
                    <a:pt x="1312" y="3278"/>
                  </a:cubicBezTo>
                  <a:cubicBezTo>
                    <a:pt x="1286" y="3258"/>
                    <a:pt x="1273" y="3218"/>
                    <a:pt x="1240" y="3218"/>
                  </a:cubicBezTo>
                  <a:cubicBezTo>
                    <a:pt x="1174" y="3218"/>
                    <a:pt x="1141" y="3238"/>
                    <a:pt x="1081" y="3258"/>
                  </a:cubicBezTo>
                  <a:cubicBezTo>
                    <a:pt x="1062" y="3258"/>
                    <a:pt x="1042" y="3251"/>
                    <a:pt x="1022" y="3265"/>
                  </a:cubicBezTo>
                  <a:cubicBezTo>
                    <a:pt x="1002" y="3284"/>
                    <a:pt x="1009" y="3311"/>
                    <a:pt x="1009" y="3337"/>
                  </a:cubicBezTo>
                  <a:cubicBezTo>
                    <a:pt x="1009" y="3416"/>
                    <a:pt x="1088" y="3443"/>
                    <a:pt x="1088" y="3522"/>
                  </a:cubicBezTo>
                  <a:cubicBezTo>
                    <a:pt x="1088" y="3627"/>
                    <a:pt x="1029" y="3687"/>
                    <a:pt x="943" y="3753"/>
                  </a:cubicBezTo>
                  <a:cubicBezTo>
                    <a:pt x="910" y="3773"/>
                    <a:pt x="897" y="3799"/>
                    <a:pt x="864" y="3812"/>
                  </a:cubicBezTo>
                  <a:cubicBezTo>
                    <a:pt x="798" y="3845"/>
                    <a:pt x="765" y="3852"/>
                    <a:pt x="699" y="3878"/>
                  </a:cubicBezTo>
                  <a:cubicBezTo>
                    <a:pt x="659" y="3891"/>
                    <a:pt x="639" y="3911"/>
                    <a:pt x="600" y="3911"/>
                  </a:cubicBezTo>
                  <a:cubicBezTo>
                    <a:pt x="481" y="3911"/>
                    <a:pt x="461" y="3779"/>
                    <a:pt x="349" y="3739"/>
                  </a:cubicBezTo>
                  <a:cubicBezTo>
                    <a:pt x="283" y="3720"/>
                    <a:pt x="237" y="3720"/>
                    <a:pt x="171" y="3680"/>
                  </a:cubicBezTo>
                  <a:cubicBezTo>
                    <a:pt x="132" y="3654"/>
                    <a:pt x="112" y="3621"/>
                    <a:pt x="72" y="3594"/>
                  </a:cubicBezTo>
                  <a:lnTo>
                    <a:pt x="72" y="3594"/>
                  </a:lnTo>
                  <a:cubicBezTo>
                    <a:pt x="6" y="3390"/>
                    <a:pt x="6" y="3390"/>
                    <a:pt x="6" y="3390"/>
                  </a:cubicBezTo>
                  <a:cubicBezTo>
                    <a:pt x="26" y="3317"/>
                    <a:pt x="52" y="3278"/>
                    <a:pt x="52" y="3205"/>
                  </a:cubicBezTo>
                  <a:cubicBezTo>
                    <a:pt x="52" y="3152"/>
                    <a:pt x="6" y="3126"/>
                    <a:pt x="6" y="3073"/>
                  </a:cubicBezTo>
                  <a:cubicBezTo>
                    <a:pt x="6" y="3060"/>
                    <a:pt x="13" y="3053"/>
                    <a:pt x="13" y="3040"/>
                  </a:cubicBezTo>
                  <a:cubicBezTo>
                    <a:pt x="13" y="2994"/>
                    <a:pt x="0" y="2961"/>
                    <a:pt x="0" y="2915"/>
                  </a:cubicBezTo>
                  <a:cubicBezTo>
                    <a:pt x="0" y="2902"/>
                    <a:pt x="13" y="2902"/>
                    <a:pt x="20" y="2895"/>
                  </a:cubicBezTo>
                  <a:cubicBezTo>
                    <a:pt x="39" y="2889"/>
                    <a:pt x="46" y="2876"/>
                    <a:pt x="72" y="2876"/>
                  </a:cubicBezTo>
                  <a:cubicBezTo>
                    <a:pt x="85" y="2876"/>
                    <a:pt x="92" y="2876"/>
                    <a:pt x="105" y="2876"/>
                  </a:cubicBezTo>
                  <a:cubicBezTo>
                    <a:pt x="184" y="2546"/>
                    <a:pt x="184" y="2546"/>
                    <a:pt x="184" y="2546"/>
                  </a:cubicBezTo>
                  <a:cubicBezTo>
                    <a:pt x="191" y="2526"/>
                    <a:pt x="204" y="2519"/>
                    <a:pt x="204" y="2506"/>
                  </a:cubicBezTo>
                  <a:cubicBezTo>
                    <a:pt x="198" y="2453"/>
                    <a:pt x="204" y="2420"/>
                    <a:pt x="204" y="2374"/>
                  </a:cubicBezTo>
                  <a:cubicBezTo>
                    <a:pt x="204" y="2341"/>
                    <a:pt x="237" y="2328"/>
                    <a:pt x="257" y="2308"/>
                  </a:cubicBezTo>
                  <a:cubicBezTo>
                    <a:pt x="290" y="2275"/>
                    <a:pt x="330" y="2269"/>
                    <a:pt x="376" y="2269"/>
                  </a:cubicBezTo>
                  <a:cubicBezTo>
                    <a:pt x="409" y="2269"/>
                    <a:pt x="428" y="2282"/>
                    <a:pt x="461" y="2282"/>
                  </a:cubicBezTo>
                  <a:cubicBezTo>
                    <a:pt x="527" y="2282"/>
                    <a:pt x="560" y="2236"/>
                    <a:pt x="626" y="2236"/>
                  </a:cubicBezTo>
                  <a:cubicBezTo>
                    <a:pt x="633" y="2236"/>
                    <a:pt x="639" y="2236"/>
                    <a:pt x="653" y="2236"/>
                  </a:cubicBezTo>
                  <a:cubicBezTo>
                    <a:pt x="699" y="2203"/>
                    <a:pt x="712" y="2183"/>
                    <a:pt x="758" y="2150"/>
                  </a:cubicBezTo>
                  <a:cubicBezTo>
                    <a:pt x="778" y="2137"/>
                    <a:pt x="785" y="2124"/>
                    <a:pt x="811" y="2117"/>
                  </a:cubicBezTo>
                  <a:cubicBezTo>
                    <a:pt x="844" y="2104"/>
                    <a:pt x="877" y="2117"/>
                    <a:pt x="897" y="2091"/>
                  </a:cubicBezTo>
                  <a:cubicBezTo>
                    <a:pt x="917" y="2064"/>
                    <a:pt x="903" y="2044"/>
                    <a:pt x="923" y="2018"/>
                  </a:cubicBezTo>
                  <a:cubicBezTo>
                    <a:pt x="956" y="1979"/>
                    <a:pt x="989" y="1972"/>
                    <a:pt x="1042" y="1959"/>
                  </a:cubicBezTo>
                  <a:cubicBezTo>
                    <a:pt x="1075" y="1952"/>
                    <a:pt x="1088" y="1919"/>
                    <a:pt x="1114" y="1919"/>
                  </a:cubicBezTo>
                  <a:cubicBezTo>
                    <a:pt x="1174" y="1919"/>
                    <a:pt x="1207" y="1939"/>
                    <a:pt x="1266" y="1959"/>
                  </a:cubicBezTo>
                  <a:cubicBezTo>
                    <a:pt x="1312" y="1972"/>
                    <a:pt x="1345" y="1972"/>
                    <a:pt x="1391" y="1998"/>
                  </a:cubicBezTo>
                  <a:cubicBezTo>
                    <a:pt x="1424" y="2011"/>
                    <a:pt x="1438" y="2038"/>
                    <a:pt x="1477" y="2038"/>
                  </a:cubicBezTo>
                  <a:cubicBezTo>
                    <a:pt x="1550" y="2038"/>
                    <a:pt x="1576" y="1959"/>
                    <a:pt x="1589" y="1886"/>
                  </a:cubicBezTo>
                  <a:cubicBezTo>
                    <a:pt x="1589" y="1853"/>
                    <a:pt x="1603" y="1840"/>
                    <a:pt x="1603" y="1813"/>
                  </a:cubicBezTo>
                  <a:cubicBezTo>
                    <a:pt x="1603" y="1787"/>
                    <a:pt x="1603" y="1767"/>
                    <a:pt x="1603" y="1741"/>
                  </a:cubicBezTo>
                  <a:cubicBezTo>
                    <a:pt x="1603" y="1682"/>
                    <a:pt x="1536" y="1668"/>
                    <a:pt x="1510" y="1616"/>
                  </a:cubicBezTo>
                  <a:cubicBezTo>
                    <a:pt x="1497" y="1602"/>
                    <a:pt x="1504" y="1583"/>
                    <a:pt x="1504" y="1563"/>
                  </a:cubicBezTo>
                  <a:cubicBezTo>
                    <a:pt x="1504" y="1543"/>
                    <a:pt x="1504" y="1537"/>
                    <a:pt x="1504" y="1517"/>
                  </a:cubicBezTo>
                  <a:cubicBezTo>
                    <a:pt x="1504" y="1490"/>
                    <a:pt x="1510" y="1477"/>
                    <a:pt x="1510" y="1451"/>
                  </a:cubicBezTo>
                  <a:cubicBezTo>
                    <a:pt x="1510" y="1405"/>
                    <a:pt x="1550" y="1385"/>
                    <a:pt x="1583" y="1365"/>
                  </a:cubicBezTo>
                  <a:cubicBezTo>
                    <a:pt x="1603" y="1345"/>
                    <a:pt x="1609" y="1326"/>
                    <a:pt x="1616" y="1306"/>
                  </a:cubicBezTo>
                  <a:cubicBezTo>
                    <a:pt x="1622" y="1286"/>
                    <a:pt x="1635" y="1279"/>
                    <a:pt x="1642" y="1259"/>
                  </a:cubicBezTo>
                  <a:cubicBezTo>
                    <a:pt x="1668" y="1180"/>
                    <a:pt x="1695" y="1134"/>
                    <a:pt x="1695" y="1042"/>
                  </a:cubicBezTo>
                  <a:cubicBezTo>
                    <a:pt x="1695" y="989"/>
                    <a:pt x="1682" y="956"/>
                    <a:pt x="1655" y="916"/>
                  </a:cubicBezTo>
                  <a:cubicBezTo>
                    <a:pt x="1649" y="903"/>
                    <a:pt x="1629" y="903"/>
                    <a:pt x="1629" y="884"/>
                  </a:cubicBezTo>
                  <a:cubicBezTo>
                    <a:pt x="1629" y="844"/>
                    <a:pt x="1662" y="818"/>
                    <a:pt x="1662" y="771"/>
                  </a:cubicBezTo>
                  <a:cubicBezTo>
                    <a:pt x="1662" y="739"/>
                    <a:pt x="1655" y="719"/>
                    <a:pt x="1629" y="692"/>
                  </a:cubicBezTo>
                  <a:cubicBezTo>
                    <a:pt x="1629" y="679"/>
                    <a:pt x="1609" y="679"/>
                    <a:pt x="1609" y="672"/>
                  </a:cubicBezTo>
                  <a:cubicBezTo>
                    <a:pt x="1609" y="626"/>
                    <a:pt x="1655" y="613"/>
                    <a:pt x="1688" y="587"/>
                  </a:cubicBezTo>
                  <a:cubicBezTo>
                    <a:pt x="1721" y="554"/>
                    <a:pt x="1741" y="534"/>
                    <a:pt x="1754" y="488"/>
                  </a:cubicBezTo>
                  <a:cubicBezTo>
                    <a:pt x="1767" y="442"/>
                    <a:pt x="1774" y="415"/>
                    <a:pt x="1787" y="369"/>
                  </a:cubicBezTo>
                  <a:cubicBezTo>
                    <a:pt x="1800" y="336"/>
                    <a:pt x="1814" y="297"/>
                    <a:pt x="1847" y="297"/>
                  </a:cubicBezTo>
                  <a:cubicBezTo>
                    <a:pt x="1873" y="297"/>
                    <a:pt x="1879" y="316"/>
                    <a:pt x="1899" y="316"/>
                  </a:cubicBezTo>
                  <a:cubicBezTo>
                    <a:pt x="1952" y="316"/>
                    <a:pt x="1965" y="264"/>
                    <a:pt x="1992" y="231"/>
                  </a:cubicBezTo>
                  <a:cubicBezTo>
                    <a:pt x="2018" y="191"/>
                    <a:pt x="2058" y="185"/>
                    <a:pt x="2104" y="178"/>
                  </a:cubicBezTo>
                  <a:cubicBezTo>
                    <a:pt x="2137" y="178"/>
                    <a:pt x="2163" y="178"/>
                    <a:pt x="2190" y="158"/>
                  </a:cubicBezTo>
                  <a:cubicBezTo>
                    <a:pt x="2236" y="118"/>
                    <a:pt x="2229" y="59"/>
                    <a:pt x="2256" y="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7" name="Freeform 27"/>
            <p:cNvSpPr>
              <a:spLocks noChangeArrowheads="1"/>
            </p:cNvSpPr>
            <p:nvPr/>
          </p:nvSpPr>
          <p:spPr bwMode="auto">
            <a:xfrm>
              <a:off x="3169292" y="2599517"/>
              <a:ext cx="1478375" cy="1357121"/>
            </a:xfrm>
            <a:custGeom>
              <a:avLst/>
              <a:gdLst>
                <a:gd name="T0" fmla="*/ 5777 w 5857"/>
                <a:gd name="T1" fmla="*/ 1385 h 5375"/>
                <a:gd name="T2" fmla="*/ 5829 w 5857"/>
                <a:gd name="T3" fmla="*/ 1675 h 5375"/>
                <a:gd name="T4" fmla="*/ 5777 w 5857"/>
                <a:gd name="T5" fmla="*/ 1972 h 5375"/>
                <a:gd name="T6" fmla="*/ 5803 w 5857"/>
                <a:gd name="T7" fmla="*/ 2216 h 5375"/>
                <a:gd name="T8" fmla="*/ 5750 w 5857"/>
                <a:gd name="T9" fmla="*/ 2440 h 5375"/>
                <a:gd name="T10" fmla="*/ 5678 w 5857"/>
                <a:gd name="T11" fmla="*/ 2665 h 5375"/>
                <a:gd name="T12" fmla="*/ 5473 w 5857"/>
                <a:gd name="T13" fmla="*/ 3073 h 5375"/>
                <a:gd name="T14" fmla="*/ 5387 w 5857"/>
                <a:gd name="T15" fmla="*/ 3324 h 5375"/>
                <a:gd name="T16" fmla="*/ 5328 w 5857"/>
                <a:gd name="T17" fmla="*/ 3555 h 5375"/>
                <a:gd name="T18" fmla="*/ 5262 w 5857"/>
                <a:gd name="T19" fmla="*/ 3824 h 5375"/>
                <a:gd name="T20" fmla="*/ 5091 w 5857"/>
                <a:gd name="T21" fmla="*/ 4055 h 5375"/>
                <a:gd name="T22" fmla="*/ 4946 w 5857"/>
                <a:gd name="T23" fmla="*/ 4101 h 5375"/>
                <a:gd name="T24" fmla="*/ 4873 w 5857"/>
                <a:gd name="T25" fmla="*/ 4293 h 5375"/>
                <a:gd name="T26" fmla="*/ 4662 w 5857"/>
                <a:gd name="T27" fmla="*/ 4458 h 5375"/>
                <a:gd name="T28" fmla="*/ 4530 w 5857"/>
                <a:gd name="T29" fmla="*/ 4517 h 5375"/>
                <a:gd name="T30" fmla="*/ 4405 w 5857"/>
                <a:gd name="T31" fmla="*/ 4596 h 5375"/>
                <a:gd name="T32" fmla="*/ 4365 w 5857"/>
                <a:gd name="T33" fmla="*/ 4781 h 5375"/>
                <a:gd name="T34" fmla="*/ 4121 w 5857"/>
                <a:gd name="T35" fmla="*/ 5012 h 5375"/>
                <a:gd name="T36" fmla="*/ 4088 w 5857"/>
                <a:gd name="T37" fmla="*/ 5183 h 5375"/>
                <a:gd name="T38" fmla="*/ 4128 w 5857"/>
                <a:gd name="T39" fmla="*/ 5328 h 5375"/>
                <a:gd name="T40" fmla="*/ 3982 w 5857"/>
                <a:gd name="T41" fmla="*/ 5262 h 5375"/>
                <a:gd name="T42" fmla="*/ 3877 w 5857"/>
                <a:gd name="T43" fmla="*/ 5150 h 5375"/>
                <a:gd name="T44" fmla="*/ 3515 w 5857"/>
                <a:gd name="T45" fmla="*/ 5111 h 5375"/>
                <a:gd name="T46" fmla="*/ 3284 w 5857"/>
                <a:gd name="T47" fmla="*/ 5117 h 5375"/>
                <a:gd name="T48" fmla="*/ 3040 w 5857"/>
                <a:gd name="T49" fmla="*/ 5256 h 5375"/>
                <a:gd name="T50" fmla="*/ 2790 w 5857"/>
                <a:gd name="T51" fmla="*/ 5183 h 5375"/>
                <a:gd name="T52" fmla="*/ 2750 w 5857"/>
                <a:gd name="T53" fmla="*/ 5124 h 5375"/>
                <a:gd name="T54" fmla="*/ 2486 w 5857"/>
                <a:gd name="T55" fmla="*/ 5209 h 5375"/>
                <a:gd name="T56" fmla="*/ 2308 w 5857"/>
                <a:gd name="T57" fmla="*/ 5308 h 5375"/>
                <a:gd name="T58" fmla="*/ 2051 w 5857"/>
                <a:gd name="T59" fmla="*/ 5328 h 5375"/>
                <a:gd name="T60" fmla="*/ 1932 w 5857"/>
                <a:gd name="T61" fmla="*/ 5176 h 5375"/>
                <a:gd name="T62" fmla="*/ 1879 w 5857"/>
                <a:gd name="T63" fmla="*/ 5190 h 5375"/>
                <a:gd name="T64" fmla="*/ 1827 w 5857"/>
                <a:gd name="T65" fmla="*/ 5091 h 5375"/>
                <a:gd name="T66" fmla="*/ 1616 w 5857"/>
                <a:gd name="T67" fmla="*/ 4919 h 5375"/>
                <a:gd name="T68" fmla="*/ 1589 w 5857"/>
                <a:gd name="T69" fmla="*/ 4787 h 5375"/>
                <a:gd name="T70" fmla="*/ 1655 w 5857"/>
                <a:gd name="T71" fmla="*/ 4458 h 5375"/>
                <a:gd name="T72" fmla="*/ 1404 w 5857"/>
                <a:gd name="T73" fmla="*/ 4477 h 5375"/>
                <a:gd name="T74" fmla="*/ 521 w 5857"/>
                <a:gd name="T75" fmla="*/ 3884 h 5375"/>
                <a:gd name="T76" fmla="*/ 699 w 5857"/>
                <a:gd name="T77" fmla="*/ 3877 h 5375"/>
                <a:gd name="T78" fmla="*/ 732 w 5857"/>
                <a:gd name="T79" fmla="*/ 3528 h 5375"/>
                <a:gd name="T80" fmla="*/ 633 w 5857"/>
                <a:gd name="T81" fmla="*/ 3245 h 5375"/>
                <a:gd name="T82" fmla="*/ 455 w 5857"/>
                <a:gd name="T83" fmla="*/ 3080 h 5375"/>
                <a:gd name="T84" fmla="*/ 541 w 5857"/>
                <a:gd name="T85" fmla="*/ 2968 h 5375"/>
                <a:gd name="T86" fmla="*/ 837 w 5857"/>
                <a:gd name="T87" fmla="*/ 2533 h 5375"/>
                <a:gd name="T88" fmla="*/ 930 w 5857"/>
                <a:gd name="T89" fmla="*/ 2328 h 5375"/>
                <a:gd name="T90" fmla="*/ 857 w 5857"/>
                <a:gd name="T91" fmla="*/ 2137 h 5375"/>
                <a:gd name="T92" fmla="*/ 778 w 5857"/>
                <a:gd name="T93" fmla="*/ 1833 h 5375"/>
                <a:gd name="T94" fmla="*/ 560 w 5857"/>
                <a:gd name="T95" fmla="*/ 1781 h 5375"/>
                <a:gd name="T96" fmla="*/ 277 w 5857"/>
                <a:gd name="T97" fmla="*/ 1524 h 5375"/>
                <a:gd name="T98" fmla="*/ 171 w 5857"/>
                <a:gd name="T99" fmla="*/ 844 h 5375"/>
                <a:gd name="T100" fmla="*/ 1919 w 5857"/>
                <a:gd name="T101" fmla="*/ 659 h 5375"/>
                <a:gd name="T102" fmla="*/ 1985 w 5857"/>
                <a:gd name="T103" fmla="*/ 429 h 5375"/>
                <a:gd name="T104" fmla="*/ 2018 w 5857"/>
                <a:gd name="T105" fmla="*/ 283 h 5375"/>
                <a:gd name="T106" fmla="*/ 2236 w 5857"/>
                <a:gd name="T107" fmla="*/ 125 h 5375"/>
                <a:gd name="T108" fmla="*/ 2255 w 5857"/>
                <a:gd name="T109" fmla="*/ 409 h 5375"/>
                <a:gd name="T110" fmla="*/ 2335 w 5857"/>
                <a:gd name="T111" fmla="*/ 607 h 5375"/>
                <a:gd name="T112" fmla="*/ 2605 w 5857"/>
                <a:gd name="T113" fmla="*/ 897 h 5375"/>
                <a:gd name="T114" fmla="*/ 2724 w 5857"/>
                <a:gd name="T115" fmla="*/ 1029 h 5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57" h="5375">
                  <a:moveTo>
                    <a:pt x="5777" y="1385"/>
                  </a:moveTo>
                  <a:lnTo>
                    <a:pt x="5777" y="1385"/>
                  </a:lnTo>
                  <a:cubicBezTo>
                    <a:pt x="5816" y="1444"/>
                    <a:pt x="5856" y="1490"/>
                    <a:pt x="5856" y="1556"/>
                  </a:cubicBezTo>
                  <a:cubicBezTo>
                    <a:pt x="5856" y="1603"/>
                    <a:pt x="5836" y="1629"/>
                    <a:pt x="5829" y="1675"/>
                  </a:cubicBezTo>
                  <a:cubicBezTo>
                    <a:pt x="5816" y="1748"/>
                    <a:pt x="5829" y="1794"/>
                    <a:pt x="5803" y="1860"/>
                  </a:cubicBezTo>
                  <a:cubicBezTo>
                    <a:pt x="5790" y="1906"/>
                    <a:pt x="5777" y="1932"/>
                    <a:pt x="5777" y="1972"/>
                  </a:cubicBezTo>
                  <a:cubicBezTo>
                    <a:pt x="5777" y="2038"/>
                    <a:pt x="5803" y="2071"/>
                    <a:pt x="5803" y="2130"/>
                  </a:cubicBezTo>
                  <a:cubicBezTo>
                    <a:pt x="5803" y="2163"/>
                    <a:pt x="5803" y="2183"/>
                    <a:pt x="5803" y="2216"/>
                  </a:cubicBezTo>
                  <a:cubicBezTo>
                    <a:pt x="5803" y="2262"/>
                    <a:pt x="5790" y="2289"/>
                    <a:pt x="5777" y="2328"/>
                  </a:cubicBezTo>
                  <a:cubicBezTo>
                    <a:pt x="5757" y="2374"/>
                    <a:pt x="5764" y="2401"/>
                    <a:pt x="5750" y="2440"/>
                  </a:cubicBezTo>
                  <a:cubicBezTo>
                    <a:pt x="5717" y="2533"/>
                    <a:pt x="5697" y="2572"/>
                    <a:pt x="5678" y="2665"/>
                  </a:cubicBezTo>
                  <a:lnTo>
                    <a:pt x="5678" y="2665"/>
                  </a:lnTo>
                  <a:cubicBezTo>
                    <a:pt x="5598" y="2737"/>
                    <a:pt x="5592" y="2803"/>
                    <a:pt x="5559" y="2909"/>
                  </a:cubicBezTo>
                  <a:cubicBezTo>
                    <a:pt x="5539" y="2975"/>
                    <a:pt x="5500" y="3008"/>
                    <a:pt x="5473" y="3073"/>
                  </a:cubicBezTo>
                  <a:cubicBezTo>
                    <a:pt x="5460" y="3120"/>
                    <a:pt x="5460" y="3153"/>
                    <a:pt x="5434" y="3199"/>
                  </a:cubicBezTo>
                  <a:cubicBezTo>
                    <a:pt x="5407" y="3245"/>
                    <a:pt x="5407" y="3278"/>
                    <a:pt x="5387" y="3324"/>
                  </a:cubicBezTo>
                  <a:cubicBezTo>
                    <a:pt x="5374" y="3364"/>
                    <a:pt x="5341" y="3383"/>
                    <a:pt x="5335" y="3430"/>
                  </a:cubicBezTo>
                  <a:cubicBezTo>
                    <a:pt x="5328" y="3476"/>
                    <a:pt x="5335" y="3509"/>
                    <a:pt x="5328" y="3555"/>
                  </a:cubicBezTo>
                  <a:cubicBezTo>
                    <a:pt x="5308" y="3626"/>
                    <a:pt x="5262" y="3660"/>
                    <a:pt x="5262" y="3732"/>
                  </a:cubicBezTo>
                  <a:cubicBezTo>
                    <a:pt x="5262" y="3772"/>
                    <a:pt x="5262" y="3791"/>
                    <a:pt x="5262" y="3824"/>
                  </a:cubicBezTo>
                  <a:cubicBezTo>
                    <a:pt x="5262" y="3890"/>
                    <a:pt x="5196" y="3897"/>
                    <a:pt x="5176" y="3956"/>
                  </a:cubicBezTo>
                  <a:cubicBezTo>
                    <a:pt x="5157" y="4003"/>
                    <a:pt x="5143" y="4055"/>
                    <a:pt x="5091" y="4055"/>
                  </a:cubicBezTo>
                  <a:cubicBezTo>
                    <a:pt x="5058" y="4055"/>
                    <a:pt x="5044" y="4042"/>
                    <a:pt x="5018" y="4042"/>
                  </a:cubicBezTo>
                  <a:cubicBezTo>
                    <a:pt x="4979" y="4042"/>
                    <a:pt x="4965" y="4075"/>
                    <a:pt x="4946" y="4101"/>
                  </a:cubicBezTo>
                  <a:cubicBezTo>
                    <a:pt x="4899" y="4147"/>
                    <a:pt x="4860" y="4180"/>
                    <a:pt x="4860" y="4246"/>
                  </a:cubicBezTo>
                  <a:cubicBezTo>
                    <a:pt x="4860" y="4266"/>
                    <a:pt x="4873" y="4273"/>
                    <a:pt x="4873" y="4293"/>
                  </a:cubicBezTo>
                  <a:cubicBezTo>
                    <a:pt x="4873" y="4359"/>
                    <a:pt x="4853" y="4411"/>
                    <a:pt x="4800" y="4451"/>
                  </a:cubicBezTo>
                  <a:cubicBezTo>
                    <a:pt x="4761" y="4477"/>
                    <a:pt x="4715" y="4458"/>
                    <a:pt x="4662" y="4458"/>
                  </a:cubicBezTo>
                  <a:cubicBezTo>
                    <a:pt x="4629" y="4458"/>
                    <a:pt x="4609" y="4458"/>
                    <a:pt x="4576" y="4464"/>
                  </a:cubicBezTo>
                  <a:cubicBezTo>
                    <a:pt x="4550" y="4471"/>
                    <a:pt x="4550" y="4504"/>
                    <a:pt x="4530" y="4517"/>
                  </a:cubicBezTo>
                  <a:cubicBezTo>
                    <a:pt x="4510" y="4530"/>
                    <a:pt x="4497" y="4543"/>
                    <a:pt x="4477" y="4550"/>
                  </a:cubicBezTo>
                  <a:cubicBezTo>
                    <a:pt x="4444" y="4557"/>
                    <a:pt x="4405" y="4563"/>
                    <a:pt x="4405" y="4596"/>
                  </a:cubicBezTo>
                  <a:cubicBezTo>
                    <a:pt x="4405" y="4622"/>
                    <a:pt x="4405" y="4642"/>
                    <a:pt x="4405" y="4669"/>
                  </a:cubicBezTo>
                  <a:cubicBezTo>
                    <a:pt x="4405" y="4715"/>
                    <a:pt x="4385" y="4734"/>
                    <a:pt x="4365" y="4781"/>
                  </a:cubicBezTo>
                  <a:cubicBezTo>
                    <a:pt x="4352" y="4820"/>
                    <a:pt x="4345" y="4847"/>
                    <a:pt x="4312" y="4873"/>
                  </a:cubicBezTo>
                  <a:cubicBezTo>
                    <a:pt x="4240" y="4919"/>
                    <a:pt x="4174" y="4939"/>
                    <a:pt x="4121" y="5012"/>
                  </a:cubicBezTo>
                  <a:cubicBezTo>
                    <a:pt x="4095" y="5051"/>
                    <a:pt x="4062" y="5071"/>
                    <a:pt x="4062" y="5124"/>
                  </a:cubicBezTo>
                  <a:cubicBezTo>
                    <a:pt x="4062" y="5143"/>
                    <a:pt x="4075" y="5163"/>
                    <a:pt x="4088" y="5183"/>
                  </a:cubicBezTo>
                  <a:cubicBezTo>
                    <a:pt x="4108" y="5229"/>
                    <a:pt x="4121" y="5269"/>
                    <a:pt x="4128" y="5328"/>
                  </a:cubicBezTo>
                  <a:lnTo>
                    <a:pt x="4128" y="5328"/>
                  </a:lnTo>
                  <a:cubicBezTo>
                    <a:pt x="4088" y="5328"/>
                    <a:pt x="4075" y="5302"/>
                    <a:pt x="4035" y="5288"/>
                  </a:cubicBezTo>
                  <a:cubicBezTo>
                    <a:pt x="4015" y="5275"/>
                    <a:pt x="3996" y="5282"/>
                    <a:pt x="3982" y="5262"/>
                  </a:cubicBezTo>
                  <a:cubicBezTo>
                    <a:pt x="3956" y="5236"/>
                    <a:pt x="3969" y="5203"/>
                    <a:pt x="3956" y="5176"/>
                  </a:cubicBezTo>
                  <a:cubicBezTo>
                    <a:pt x="3943" y="5143"/>
                    <a:pt x="3910" y="5150"/>
                    <a:pt x="3877" y="5150"/>
                  </a:cubicBezTo>
                  <a:cubicBezTo>
                    <a:pt x="3778" y="5150"/>
                    <a:pt x="3725" y="5183"/>
                    <a:pt x="3621" y="5183"/>
                  </a:cubicBezTo>
                  <a:cubicBezTo>
                    <a:pt x="3575" y="5183"/>
                    <a:pt x="3528" y="5157"/>
                    <a:pt x="3515" y="5111"/>
                  </a:cubicBezTo>
                  <a:cubicBezTo>
                    <a:pt x="3449" y="5111"/>
                    <a:pt x="3416" y="5111"/>
                    <a:pt x="3350" y="5111"/>
                  </a:cubicBezTo>
                  <a:cubicBezTo>
                    <a:pt x="3324" y="5111"/>
                    <a:pt x="3311" y="5117"/>
                    <a:pt x="3284" y="5117"/>
                  </a:cubicBezTo>
                  <a:cubicBezTo>
                    <a:pt x="3245" y="5117"/>
                    <a:pt x="3218" y="5104"/>
                    <a:pt x="3179" y="5117"/>
                  </a:cubicBezTo>
                  <a:cubicBezTo>
                    <a:pt x="3106" y="5143"/>
                    <a:pt x="3113" y="5256"/>
                    <a:pt x="3040" y="5256"/>
                  </a:cubicBezTo>
                  <a:cubicBezTo>
                    <a:pt x="3014" y="5256"/>
                    <a:pt x="2994" y="5256"/>
                    <a:pt x="2968" y="5256"/>
                  </a:cubicBezTo>
                  <a:cubicBezTo>
                    <a:pt x="2895" y="5256"/>
                    <a:pt x="2849" y="5223"/>
                    <a:pt x="2790" y="5183"/>
                  </a:cubicBezTo>
                  <a:cubicBezTo>
                    <a:pt x="2783" y="5170"/>
                    <a:pt x="2770" y="5163"/>
                    <a:pt x="2763" y="5150"/>
                  </a:cubicBezTo>
                  <a:cubicBezTo>
                    <a:pt x="2757" y="5143"/>
                    <a:pt x="2763" y="5124"/>
                    <a:pt x="2750" y="5124"/>
                  </a:cubicBezTo>
                  <a:cubicBezTo>
                    <a:pt x="2684" y="5124"/>
                    <a:pt x="2651" y="5143"/>
                    <a:pt x="2592" y="5170"/>
                  </a:cubicBezTo>
                  <a:cubicBezTo>
                    <a:pt x="2552" y="5190"/>
                    <a:pt x="2513" y="5176"/>
                    <a:pt x="2486" y="5209"/>
                  </a:cubicBezTo>
                  <a:cubicBezTo>
                    <a:pt x="2466" y="5229"/>
                    <a:pt x="2480" y="5256"/>
                    <a:pt x="2453" y="5269"/>
                  </a:cubicBezTo>
                  <a:cubicBezTo>
                    <a:pt x="2407" y="5308"/>
                    <a:pt x="2361" y="5295"/>
                    <a:pt x="2308" y="5308"/>
                  </a:cubicBezTo>
                  <a:cubicBezTo>
                    <a:pt x="2262" y="5322"/>
                    <a:pt x="2249" y="5374"/>
                    <a:pt x="2196" y="5374"/>
                  </a:cubicBezTo>
                  <a:cubicBezTo>
                    <a:pt x="2137" y="5374"/>
                    <a:pt x="2097" y="5368"/>
                    <a:pt x="2051" y="5328"/>
                  </a:cubicBezTo>
                  <a:cubicBezTo>
                    <a:pt x="2011" y="5295"/>
                    <a:pt x="1998" y="5269"/>
                    <a:pt x="1972" y="5223"/>
                  </a:cubicBezTo>
                  <a:cubicBezTo>
                    <a:pt x="1965" y="5203"/>
                    <a:pt x="1952" y="5176"/>
                    <a:pt x="1932" y="5176"/>
                  </a:cubicBezTo>
                  <a:cubicBezTo>
                    <a:pt x="1912" y="5176"/>
                    <a:pt x="1899" y="5190"/>
                    <a:pt x="1879" y="5190"/>
                  </a:cubicBezTo>
                  <a:lnTo>
                    <a:pt x="1879" y="5190"/>
                  </a:lnTo>
                  <a:cubicBezTo>
                    <a:pt x="1873" y="5163"/>
                    <a:pt x="1873" y="5143"/>
                    <a:pt x="1860" y="5117"/>
                  </a:cubicBezTo>
                  <a:cubicBezTo>
                    <a:pt x="1853" y="5104"/>
                    <a:pt x="1840" y="5097"/>
                    <a:pt x="1827" y="5091"/>
                  </a:cubicBezTo>
                  <a:cubicBezTo>
                    <a:pt x="1774" y="5064"/>
                    <a:pt x="1741" y="5044"/>
                    <a:pt x="1688" y="5018"/>
                  </a:cubicBezTo>
                  <a:cubicBezTo>
                    <a:pt x="1642" y="4998"/>
                    <a:pt x="1635" y="4965"/>
                    <a:pt x="1616" y="4919"/>
                  </a:cubicBezTo>
                  <a:cubicBezTo>
                    <a:pt x="1609" y="4893"/>
                    <a:pt x="1589" y="4880"/>
                    <a:pt x="1589" y="4853"/>
                  </a:cubicBezTo>
                  <a:cubicBezTo>
                    <a:pt x="1589" y="4827"/>
                    <a:pt x="1589" y="4807"/>
                    <a:pt x="1589" y="4787"/>
                  </a:cubicBezTo>
                  <a:cubicBezTo>
                    <a:pt x="1589" y="4669"/>
                    <a:pt x="1688" y="4622"/>
                    <a:pt x="1688" y="4504"/>
                  </a:cubicBezTo>
                  <a:cubicBezTo>
                    <a:pt x="1688" y="4484"/>
                    <a:pt x="1682" y="4458"/>
                    <a:pt x="1655" y="4458"/>
                  </a:cubicBezTo>
                  <a:cubicBezTo>
                    <a:pt x="1589" y="4458"/>
                    <a:pt x="1556" y="4504"/>
                    <a:pt x="1484" y="4504"/>
                  </a:cubicBezTo>
                  <a:cubicBezTo>
                    <a:pt x="1451" y="4504"/>
                    <a:pt x="1438" y="4490"/>
                    <a:pt x="1404" y="4477"/>
                  </a:cubicBezTo>
                  <a:cubicBezTo>
                    <a:pt x="778" y="4464"/>
                    <a:pt x="778" y="4464"/>
                    <a:pt x="778" y="4464"/>
                  </a:cubicBezTo>
                  <a:cubicBezTo>
                    <a:pt x="521" y="3884"/>
                    <a:pt x="521" y="3884"/>
                    <a:pt x="521" y="3884"/>
                  </a:cubicBezTo>
                  <a:cubicBezTo>
                    <a:pt x="547" y="3884"/>
                    <a:pt x="560" y="3877"/>
                    <a:pt x="580" y="3877"/>
                  </a:cubicBezTo>
                  <a:cubicBezTo>
                    <a:pt x="626" y="3877"/>
                    <a:pt x="653" y="3877"/>
                    <a:pt x="699" y="3877"/>
                  </a:cubicBezTo>
                  <a:cubicBezTo>
                    <a:pt x="699" y="3831"/>
                    <a:pt x="699" y="3811"/>
                    <a:pt x="699" y="3765"/>
                  </a:cubicBezTo>
                  <a:cubicBezTo>
                    <a:pt x="699" y="3673"/>
                    <a:pt x="732" y="3620"/>
                    <a:pt x="732" y="3528"/>
                  </a:cubicBezTo>
                  <a:cubicBezTo>
                    <a:pt x="732" y="3469"/>
                    <a:pt x="679" y="3449"/>
                    <a:pt x="666" y="3397"/>
                  </a:cubicBezTo>
                  <a:cubicBezTo>
                    <a:pt x="646" y="3337"/>
                    <a:pt x="646" y="3304"/>
                    <a:pt x="633" y="3245"/>
                  </a:cubicBezTo>
                  <a:cubicBezTo>
                    <a:pt x="613" y="3186"/>
                    <a:pt x="573" y="3159"/>
                    <a:pt x="514" y="3126"/>
                  </a:cubicBezTo>
                  <a:cubicBezTo>
                    <a:pt x="494" y="3113"/>
                    <a:pt x="474" y="3093"/>
                    <a:pt x="455" y="3080"/>
                  </a:cubicBezTo>
                  <a:lnTo>
                    <a:pt x="455" y="3080"/>
                  </a:lnTo>
                  <a:cubicBezTo>
                    <a:pt x="474" y="3027"/>
                    <a:pt x="501" y="3014"/>
                    <a:pt x="541" y="2968"/>
                  </a:cubicBezTo>
                  <a:cubicBezTo>
                    <a:pt x="613" y="2869"/>
                    <a:pt x="659" y="2823"/>
                    <a:pt x="752" y="2730"/>
                  </a:cubicBezTo>
                  <a:cubicBezTo>
                    <a:pt x="811" y="2671"/>
                    <a:pt x="817" y="2618"/>
                    <a:pt x="837" y="2533"/>
                  </a:cubicBezTo>
                  <a:cubicBezTo>
                    <a:pt x="850" y="2480"/>
                    <a:pt x="864" y="2447"/>
                    <a:pt x="890" y="2394"/>
                  </a:cubicBezTo>
                  <a:cubicBezTo>
                    <a:pt x="903" y="2368"/>
                    <a:pt x="930" y="2354"/>
                    <a:pt x="930" y="2328"/>
                  </a:cubicBezTo>
                  <a:cubicBezTo>
                    <a:pt x="930" y="2295"/>
                    <a:pt x="916" y="2282"/>
                    <a:pt x="916" y="2249"/>
                  </a:cubicBezTo>
                  <a:cubicBezTo>
                    <a:pt x="897" y="2209"/>
                    <a:pt x="857" y="2190"/>
                    <a:pt x="857" y="2137"/>
                  </a:cubicBezTo>
                  <a:cubicBezTo>
                    <a:pt x="857" y="2078"/>
                    <a:pt x="923" y="2058"/>
                    <a:pt x="923" y="1992"/>
                  </a:cubicBezTo>
                  <a:cubicBezTo>
                    <a:pt x="923" y="1906"/>
                    <a:pt x="857" y="1867"/>
                    <a:pt x="778" y="1833"/>
                  </a:cubicBezTo>
                  <a:cubicBezTo>
                    <a:pt x="725" y="1807"/>
                    <a:pt x="692" y="1781"/>
                    <a:pt x="633" y="1781"/>
                  </a:cubicBezTo>
                  <a:cubicBezTo>
                    <a:pt x="606" y="1781"/>
                    <a:pt x="587" y="1781"/>
                    <a:pt x="560" y="1781"/>
                  </a:cubicBezTo>
                  <a:cubicBezTo>
                    <a:pt x="481" y="1781"/>
                    <a:pt x="428" y="1761"/>
                    <a:pt x="369" y="1701"/>
                  </a:cubicBezTo>
                  <a:cubicBezTo>
                    <a:pt x="316" y="1649"/>
                    <a:pt x="310" y="1596"/>
                    <a:pt x="277" y="1524"/>
                  </a:cubicBezTo>
                  <a:cubicBezTo>
                    <a:pt x="211" y="1378"/>
                    <a:pt x="171" y="1286"/>
                    <a:pt x="171" y="1128"/>
                  </a:cubicBezTo>
                  <a:cubicBezTo>
                    <a:pt x="171" y="1016"/>
                    <a:pt x="171" y="956"/>
                    <a:pt x="171" y="844"/>
                  </a:cubicBezTo>
                  <a:cubicBezTo>
                    <a:pt x="118" y="752"/>
                    <a:pt x="66" y="712"/>
                    <a:pt x="0" y="640"/>
                  </a:cubicBezTo>
                  <a:cubicBezTo>
                    <a:pt x="1919" y="659"/>
                    <a:pt x="1919" y="659"/>
                    <a:pt x="1919" y="659"/>
                  </a:cubicBezTo>
                  <a:cubicBezTo>
                    <a:pt x="1919" y="653"/>
                    <a:pt x="1919" y="646"/>
                    <a:pt x="1919" y="633"/>
                  </a:cubicBezTo>
                  <a:cubicBezTo>
                    <a:pt x="1919" y="547"/>
                    <a:pt x="1952" y="508"/>
                    <a:pt x="1985" y="429"/>
                  </a:cubicBezTo>
                  <a:cubicBezTo>
                    <a:pt x="1998" y="396"/>
                    <a:pt x="2031" y="382"/>
                    <a:pt x="2031" y="349"/>
                  </a:cubicBezTo>
                  <a:cubicBezTo>
                    <a:pt x="2031" y="323"/>
                    <a:pt x="2018" y="310"/>
                    <a:pt x="2018" y="283"/>
                  </a:cubicBezTo>
                  <a:cubicBezTo>
                    <a:pt x="2018" y="165"/>
                    <a:pt x="2064" y="99"/>
                    <a:pt x="2130" y="0"/>
                  </a:cubicBezTo>
                  <a:cubicBezTo>
                    <a:pt x="2170" y="46"/>
                    <a:pt x="2203" y="73"/>
                    <a:pt x="2236" y="125"/>
                  </a:cubicBezTo>
                  <a:cubicBezTo>
                    <a:pt x="2269" y="185"/>
                    <a:pt x="2308" y="218"/>
                    <a:pt x="2308" y="283"/>
                  </a:cubicBezTo>
                  <a:cubicBezTo>
                    <a:pt x="2308" y="336"/>
                    <a:pt x="2255" y="356"/>
                    <a:pt x="2255" y="409"/>
                  </a:cubicBezTo>
                  <a:cubicBezTo>
                    <a:pt x="2255" y="435"/>
                    <a:pt x="2275" y="448"/>
                    <a:pt x="2282" y="475"/>
                  </a:cubicBezTo>
                  <a:cubicBezTo>
                    <a:pt x="2301" y="528"/>
                    <a:pt x="2308" y="554"/>
                    <a:pt x="2335" y="607"/>
                  </a:cubicBezTo>
                  <a:cubicBezTo>
                    <a:pt x="2368" y="673"/>
                    <a:pt x="2381" y="745"/>
                    <a:pt x="2460" y="758"/>
                  </a:cubicBezTo>
                  <a:cubicBezTo>
                    <a:pt x="2532" y="772"/>
                    <a:pt x="2559" y="831"/>
                    <a:pt x="2605" y="897"/>
                  </a:cubicBezTo>
                  <a:cubicBezTo>
                    <a:pt x="2631" y="930"/>
                    <a:pt x="2664" y="936"/>
                    <a:pt x="2684" y="970"/>
                  </a:cubicBezTo>
                  <a:cubicBezTo>
                    <a:pt x="2704" y="989"/>
                    <a:pt x="2697" y="1022"/>
                    <a:pt x="2724" y="1029"/>
                  </a:cubicBezTo>
                  <a:cubicBezTo>
                    <a:pt x="5777" y="1385"/>
                    <a:pt x="5777" y="1385"/>
                    <a:pt x="5777" y="1385"/>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8" name="Freeform 28"/>
            <p:cNvSpPr>
              <a:spLocks noChangeArrowheads="1"/>
            </p:cNvSpPr>
            <p:nvPr/>
          </p:nvSpPr>
          <p:spPr bwMode="auto">
            <a:xfrm>
              <a:off x="4602026" y="2355703"/>
              <a:ext cx="590014" cy="1084361"/>
            </a:xfrm>
            <a:custGeom>
              <a:avLst/>
              <a:gdLst>
                <a:gd name="T0" fmla="*/ 1055 w 2336"/>
                <a:gd name="T1" fmla="*/ 86 h 4295"/>
                <a:gd name="T2" fmla="*/ 1088 w 2336"/>
                <a:gd name="T3" fmla="*/ 171 h 4295"/>
                <a:gd name="T4" fmla="*/ 1134 w 2336"/>
                <a:gd name="T5" fmla="*/ 396 h 4295"/>
                <a:gd name="T6" fmla="*/ 1095 w 2336"/>
                <a:gd name="T7" fmla="*/ 574 h 4295"/>
                <a:gd name="T8" fmla="*/ 996 w 2336"/>
                <a:gd name="T9" fmla="*/ 778 h 4295"/>
                <a:gd name="T10" fmla="*/ 916 w 2336"/>
                <a:gd name="T11" fmla="*/ 838 h 4295"/>
                <a:gd name="T12" fmla="*/ 837 w 2336"/>
                <a:gd name="T13" fmla="*/ 963 h 4295"/>
                <a:gd name="T14" fmla="*/ 633 w 2336"/>
                <a:gd name="T15" fmla="*/ 1174 h 4295"/>
                <a:gd name="T16" fmla="*/ 646 w 2336"/>
                <a:gd name="T17" fmla="*/ 1484 h 4295"/>
                <a:gd name="T18" fmla="*/ 573 w 2336"/>
                <a:gd name="T19" fmla="*/ 1649 h 4295"/>
                <a:gd name="T20" fmla="*/ 521 w 2336"/>
                <a:gd name="T21" fmla="*/ 1787 h 4295"/>
                <a:gd name="T22" fmla="*/ 198 w 2336"/>
                <a:gd name="T23" fmla="*/ 2177 h 4295"/>
                <a:gd name="T24" fmla="*/ 99 w 2336"/>
                <a:gd name="T25" fmla="*/ 2348 h 4295"/>
                <a:gd name="T26" fmla="*/ 178 w 2336"/>
                <a:gd name="T27" fmla="*/ 2519 h 4295"/>
                <a:gd name="T28" fmla="*/ 125 w 2336"/>
                <a:gd name="T29" fmla="*/ 2823 h 4295"/>
                <a:gd name="T30" fmla="*/ 125 w 2336"/>
                <a:gd name="T31" fmla="*/ 3093 h 4295"/>
                <a:gd name="T32" fmla="*/ 99 w 2336"/>
                <a:gd name="T33" fmla="*/ 3291 h 4295"/>
                <a:gd name="T34" fmla="*/ 0 w 2336"/>
                <a:gd name="T35" fmla="*/ 3628 h 4295"/>
                <a:gd name="T36" fmla="*/ 125 w 2336"/>
                <a:gd name="T37" fmla="*/ 3687 h 4295"/>
                <a:gd name="T38" fmla="*/ 125 w 2336"/>
                <a:gd name="T39" fmla="*/ 3990 h 4295"/>
                <a:gd name="T40" fmla="*/ 514 w 2336"/>
                <a:gd name="T41" fmla="*/ 3839 h 4295"/>
                <a:gd name="T42" fmla="*/ 600 w 2336"/>
                <a:gd name="T43" fmla="*/ 4122 h 4295"/>
                <a:gd name="T44" fmla="*/ 672 w 2336"/>
                <a:gd name="T45" fmla="*/ 4142 h 4295"/>
                <a:gd name="T46" fmla="*/ 817 w 2336"/>
                <a:gd name="T47" fmla="*/ 4135 h 4295"/>
                <a:gd name="T48" fmla="*/ 956 w 2336"/>
                <a:gd name="T49" fmla="*/ 4149 h 4295"/>
                <a:gd name="T50" fmla="*/ 1180 w 2336"/>
                <a:gd name="T51" fmla="*/ 4294 h 4295"/>
                <a:gd name="T52" fmla="*/ 1279 w 2336"/>
                <a:gd name="T53" fmla="*/ 4201 h 4295"/>
                <a:gd name="T54" fmla="*/ 1457 w 2336"/>
                <a:gd name="T55" fmla="*/ 4267 h 4295"/>
                <a:gd name="T56" fmla="*/ 1748 w 2336"/>
                <a:gd name="T57" fmla="*/ 4175 h 4295"/>
                <a:gd name="T58" fmla="*/ 1906 w 2336"/>
                <a:gd name="T59" fmla="*/ 4063 h 4295"/>
                <a:gd name="T60" fmla="*/ 2064 w 2336"/>
                <a:gd name="T61" fmla="*/ 4056 h 4295"/>
                <a:gd name="T62" fmla="*/ 2064 w 2336"/>
                <a:gd name="T63" fmla="*/ 3786 h 4295"/>
                <a:gd name="T64" fmla="*/ 2084 w 2336"/>
                <a:gd name="T65" fmla="*/ 3568 h 4295"/>
                <a:gd name="T66" fmla="*/ 2097 w 2336"/>
                <a:gd name="T67" fmla="*/ 3370 h 4295"/>
                <a:gd name="T68" fmla="*/ 2077 w 2336"/>
                <a:gd name="T69" fmla="*/ 3205 h 4295"/>
                <a:gd name="T70" fmla="*/ 2150 w 2336"/>
                <a:gd name="T71" fmla="*/ 2994 h 4295"/>
                <a:gd name="T72" fmla="*/ 2269 w 2336"/>
                <a:gd name="T73" fmla="*/ 2757 h 4295"/>
                <a:gd name="T74" fmla="*/ 2308 w 2336"/>
                <a:gd name="T75" fmla="*/ 2651 h 4295"/>
                <a:gd name="T76" fmla="*/ 2223 w 2336"/>
                <a:gd name="T77" fmla="*/ 2645 h 4295"/>
                <a:gd name="T78" fmla="*/ 2018 w 2336"/>
                <a:gd name="T79" fmla="*/ 2315 h 4295"/>
                <a:gd name="T80" fmla="*/ 1827 w 2336"/>
                <a:gd name="T81" fmla="*/ 2064 h 4295"/>
                <a:gd name="T82" fmla="*/ 1827 w 2336"/>
                <a:gd name="T83" fmla="*/ 1886 h 4295"/>
                <a:gd name="T84" fmla="*/ 1873 w 2336"/>
                <a:gd name="T85" fmla="*/ 1741 h 4295"/>
                <a:gd name="T86" fmla="*/ 1985 w 2336"/>
                <a:gd name="T87" fmla="*/ 1642 h 4295"/>
                <a:gd name="T88" fmla="*/ 1754 w 2336"/>
                <a:gd name="T89" fmla="*/ 1550 h 4295"/>
                <a:gd name="T90" fmla="*/ 1602 w 2336"/>
                <a:gd name="T91" fmla="*/ 1293 h 4295"/>
                <a:gd name="T92" fmla="*/ 1471 w 2336"/>
                <a:gd name="T93" fmla="*/ 1108 h 4295"/>
                <a:gd name="T94" fmla="*/ 1405 w 2336"/>
                <a:gd name="T95" fmla="*/ 1036 h 4295"/>
                <a:gd name="T96" fmla="*/ 1510 w 2336"/>
                <a:gd name="T97" fmla="*/ 851 h 4295"/>
                <a:gd name="T98" fmla="*/ 1576 w 2336"/>
                <a:gd name="T99" fmla="*/ 587 h 4295"/>
                <a:gd name="T100" fmla="*/ 1616 w 2336"/>
                <a:gd name="T101" fmla="*/ 198 h 4295"/>
                <a:gd name="T102" fmla="*/ 1477 w 2336"/>
                <a:gd name="T103" fmla="*/ 26 h 4295"/>
                <a:gd name="T104" fmla="*/ 1339 w 2336"/>
                <a:gd name="T105" fmla="*/ 40 h 4295"/>
                <a:gd name="T106" fmla="*/ 1207 w 2336"/>
                <a:gd name="T107" fmla="*/ 7 h 4295"/>
                <a:gd name="T108" fmla="*/ 1055 w 2336"/>
                <a:gd name="T109" fmla="*/ 86 h 4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6" h="4295">
                  <a:moveTo>
                    <a:pt x="1055" y="86"/>
                  </a:moveTo>
                  <a:lnTo>
                    <a:pt x="1055" y="86"/>
                  </a:lnTo>
                  <a:cubicBezTo>
                    <a:pt x="1055" y="99"/>
                    <a:pt x="1042" y="112"/>
                    <a:pt x="1042" y="125"/>
                  </a:cubicBezTo>
                  <a:cubicBezTo>
                    <a:pt x="1042" y="145"/>
                    <a:pt x="1075" y="152"/>
                    <a:pt x="1088" y="171"/>
                  </a:cubicBezTo>
                  <a:cubicBezTo>
                    <a:pt x="1134" y="224"/>
                    <a:pt x="1180" y="264"/>
                    <a:pt x="1180" y="336"/>
                  </a:cubicBezTo>
                  <a:cubicBezTo>
                    <a:pt x="1180" y="363"/>
                    <a:pt x="1147" y="369"/>
                    <a:pt x="1134" y="396"/>
                  </a:cubicBezTo>
                  <a:cubicBezTo>
                    <a:pt x="1121" y="429"/>
                    <a:pt x="1134" y="455"/>
                    <a:pt x="1128" y="488"/>
                  </a:cubicBezTo>
                  <a:cubicBezTo>
                    <a:pt x="1121" y="528"/>
                    <a:pt x="1101" y="541"/>
                    <a:pt x="1095" y="574"/>
                  </a:cubicBezTo>
                  <a:cubicBezTo>
                    <a:pt x="1088" y="626"/>
                    <a:pt x="1081" y="666"/>
                    <a:pt x="1055" y="712"/>
                  </a:cubicBezTo>
                  <a:cubicBezTo>
                    <a:pt x="1042" y="745"/>
                    <a:pt x="1029" y="778"/>
                    <a:pt x="996" y="778"/>
                  </a:cubicBezTo>
                  <a:cubicBezTo>
                    <a:pt x="983" y="778"/>
                    <a:pt x="976" y="758"/>
                    <a:pt x="963" y="758"/>
                  </a:cubicBezTo>
                  <a:cubicBezTo>
                    <a:pt x="923" y="758"/>
                    <a:pt x="923" y="805"/>
                    <a:pt x="916" y="838"/>
                  </a:cubicBezTo>
                  <a:cubicBezTo>
                    <a:pt x="910" y="870"/>
                    <a:pt x="897" y="884"/>
                    <a:pt x="877" y="910"/>
                  </a:cubicBezTo>
                  <a:cubicBezTo>
                    <a:pt x="864" y="930"/>
                    <a:pt x="864" y="950"/>
                    <a:pt x="837" y="963"/>
                  </a:cubicBezTo>
                  <a:cubicBezTo>
                    <a:pt x="791" y="983"/>
                    <a:pt x="758" y="989"/>
                    <a:pt x="712" y="1016"/>
                  </a:cubicBezTo>
                  <a:cubicBezTo>
                    <a:pt x="659" y="1062"/>
                    <a:pt x="659" y="1108"/>
                    <a:pt x="633" y="1174"/>
                  </a:cubicBezTo>
                  <a:cubicBezTo>
                    <a:pt x="606" y="1240"/>
                    <a:pt x="541" y="1266"/>
                    <a:pt x="541" y="1339"/>
                  </a:cubicBezTo>
                  <a:cubicBezTo>
                    <a:pt x="541" y="1411"/>
                    <a:pt x="646" y="1411"/>
                    <a:pt x="646" y="1484"/>
                  </a:cubicBezTo>
                  <a:cubicBezTo>
                    <a:pt x="646" y="1530"/>
                    <a:pt x="646" y="1570"/>
                    <a:pt x="606" y="1603"/>
                  </a:cubicBezTo>
                  <a:cubicBezTo>
                    <a:pt x="593" y="1616"/>
                    <a:pt x="573" y="1629"/>
                    <a:pt x="573" y="1649"/>
                  </a:cubicBezTo>
                  <a:cubicBezTo>
                    <a:pt x="573" y="1675"/>
                    <a:pt x="573" y="1688"/>
                    <a:pt x="573" y="1715"/>
                  </a:cubicBezTo>
                  <a:cubicBezTo>
                    <a:pt x="573" y="1754"/>
                    <a:pt x="541" y="1761"/>
                    <a:pt x="521" y="1787"/>
                  </a:cubicBezTo>
                  <a:cubicBezTo>
                    <a:pt x="448" y="1886"/>
                    <a:pt x="356" y="1893"/>
                    <a:pt x="290" y="1998"/>
                  </a:cubicBezTo>
                  <a:cubicBezTo>
                    <a:pt x="250" y="2064"/>
                    <a:pt x="231" y="2104"/>
                    <a:pt x="198" y="2177"/>
                  </a:cubicBezTo>
                  <a:cubicBezTo>
                    <a:pt x="178" y="2209"/>
                    <a:pt x="158" y="2223"/>
                    <a:pt x="145" y="2262"/>
                  </a:cubicBezTo>
                  <a:cubicBezTo>
                    <a:pt x="132" y="2295"/>
                    <a:pt x="125" y="2322"/>
                    <a:pt x="99" y="2348"/>
                  </a:cubicBezTo>
                  <a:lnTo>
                    <a:pt x="99" y="2348"/>
                  </a:lnTo>
                  <a:cubicBezTo>
                    <a:pt x="138" y="2407"/>
                    <a:pt x="178" y="2453"/>
                    <a:pt x="178" y="2519"/>
                  </a:cubicBezTo>
                  <a:cubicBezTo>
                    <a:pt x="178" y="2566"/>
                    <a:pt x="158" y="2592"/>
                    <a:pt x="151" y="2638"/>
                  </a:cubicBezTo>
                  <a:cubicBezTo>
                    <a:pt x="138" y="2711"/>
                    <a:pt x="151" y="2757"/>
                    <a:pt x="125" y="2823"/>
                  </a:cubicBezTo>
                  <a:cubicBezTo>
                    <a:pt x="112" y="2869"/>
                    <a:pt x="99" y="2895"/>
                    <a:pt x="99" y="2935"/>
                  </a:cubicBezTo>
                  <a:cubicBezTo>
                    <a:pt x="99" y="3001"/>
                    <a:pt x="125" y="3034"/>
                    <a:pt x="125" y="3093"/>
                  </a:cubicBezTo>
                  <a:cubicBezTo>
                    <a:pt x="125" y="3126"/>
                    <a:pt x="125" y="3146"/>
                    <a:pt x="125" y="3179"/>
                  </a:cubicBezTo>
                  <a:cubicBezTo>
                    <a:pt x="125" y="3225"/>
                    <a:pt x="112" y="3252"/>
                    <a:pt x="99" y="3291"/>
                  </a:cubicBezTo>
                  <a:cubicBezTo>
                    <a:pt x="79" y="3337"/>
                    <a:pt x="86" y="3364"/>
                    <a:pt x="72" y="3403"/>
                  </a:cubicBezTo>
                  <a:cubicBezTo>
                    <a:pt x="39" y="3496"/>
                    <a:pt x="19" y="3535"/>
                    <a:pt x="0" y="3628"/>
                  </a:cubicBezTo>
                  <a:lnTo>
                    <a:pt x="0" y="3628"/>
                  </a:lnTo>
                  <a:cubicBezTo>
                    <a:pt x="125" y="3687"/>
                    <a:pt x="125" y="3687"/>
                    <a:pt x="125" y="3687"/>
                  </a:cubicBezTo>
                  <a:cubicBezTo>
                    <a:pt x="112" y="3773"/>
                    <a:pt x="26" y="3799"/>
                    <a:pt x="26" y="3891"/>
                  </a:cubicBezTo>
                  <a:cubicBezTo>
                    <a:pt x="26" y="3944"/>
                    <a:pt x="79" y="3971"/>
                    <a:pt x="125" y="3990"/>
                  </a:cubicBezTo>
                  <a:cubicBezTo>
                    <a:pt x="198" y="4017"/>
                    <a:pt x="237" y="4036"/>
                    <a:pt x="310" y="4036"/>
                  </a:cubicBezTo>
                  <a:cubicBezTo>
                    <a:pt x="422" y="4036"/>
                    <a:pt x="402" y="3839"/>
                    <a:pt x="514" y="3839"/>
                  </a:cubicBezTo>
                  <a:cubicBezTo>
                    <a:pt x="587" y="3839"/>
                    <a:pt x="626" y="3911"/>
                    <a:pt x="626" y="3977"/>
                  </a:cubicBezTo>
                  <a:cubicBezTo>
                    <a:pt x="626" y="4036"/>
                    <a:pt x="600" y="4063"/>
                    <a:pt x="600" y="4122"/>
                  </a:cubicBezTo>
                  <a:cubicBezTo>
                    <a:pt x="600" y="4149"/>
                    <a:pt x="606" y="4188"/>
                    <a:pt x="640" y="4188"/>
                  </a:cubicBezTo>
                  <a:cubicBezTo>
                    <a:pt x="659" y="4188"/>
                    <a:pt x="666" y="4162"/>
                    <a:pt x="672" y="4142"/>
                  </a:cubicBezTo>
                  <a:cubicBezTo>
                    <a:pt x="686" y="4116"/>
                    <a:pt x="699" y="4102"/>
                    <a:pt x="705" y="4076"/>
                  </a:cubicBezTo>
                  <a:cubicBezTo>
                    <a:pt x="752" y="4089"/>
                    <a:pt x="771" y="4135"/>
                    <a:pt x="817" y="4135"/>
                  </a:cubicBezTo>
                  <a:cubicBezTo>
                    <a:pt x="851" y="4135"/>
                    <a:pt x="851" y="4096"/>
                    <a:pt x="884" y="4096"/>
                  </a:cubicBezTo>
                  <a:cubicBezTo>
                    <a:pt x="916" y="4096"/>
                    <a:pt x="930" y="4122"/>
                    <a:pt x="956" y="4149"/>
                  </a:cubicBezTo>
                  <a:cubicBezTo>
                    <a:pt x="1002" y="4195"/>
                    <a:pt x="1042" y="4208"/>
                    <a:pt x="1095" y="4247"/>
                  </a:cubicBezTo>
                  <a:cubicBezTo>
                    <a:pt x="1121" y="4274"/>
                    <a:pt x="1141" y="4294"/>
                    <a:pt x="1180" y="4294"/>
                  </a:cubicBezTo>
                  <a:cubicBezTo>
                    <a:pt x="1200" y="4294"/>
                    <a:pt x="1200" y="4274"/>
                    <a:pt x="1207" y="4254"/>
                  </a:cubicBezTo>
                  <a:cubicBezTo>
                    <a:pt x="1227" y="4228"/>
                    <a:pt x="1246" y="4201"/>
                    <a:pt x="1279" y="4201"/>
                  </a:cubicBezTo>
                  <a:cubicBezTo>
                    <a:pt x="1332" y="4201"/>
                    <a:pt x="1345" y="4267"/>
                    <a:pt x="1398" y="4267"/>
                  </a:cubicBezTo>
                  <a:cubicBezTo>
                    <a:pt x="1418" y="4267"/>
                    <a:pt x="1431" y="4267"/>
                    <a:pt x="1457" y="4267"/>
                  </a:cubicBezTo>
                  <a:cubicBezTo>
                    <a:pt x="1517" y="4267"/>
                    <a:pt x="1543" y="4247"/>
                    <a:pt x="1596" y="4228"/>
                  </a:cubicBezTo>
                  <a:cubicBezTo>
                    <a:pt x="1655" y="4208"/>
                    <a:pt x="1701" y="4214"/>
                    <a:pt x="1748" y="4175"/>
                  </a:cubicBezTo>
                  <a:cubicBezTo>
                    <a:pt x="1781" y="4149"/>
                    <a:pt x="1767" y="4109"/>
                    <a:pt x="1794" y="4089"/>
                  </a:cubicBezTo>
                  <a:cubicBezTo>
                    <a:pt x="1827" y="4056"/>
                    <a:pt x="1860" y="4069"/>
                    <a:pt x="1906" y="4063"/>
                  </a:cubicBezTo>
                  <a:cubicBezTo>
                    <a:pt x="2064" y="4056"/>
                    <a:pt x="2064" y="4056"/>
                    <a:pt x="2064" y="4056"/>
                  </a:cubicBezTo>
                  <a:lnTo>
                    <a:pt x="2064" y="4056"/>
                  </a:lnTo>
                  <a:cubicBezTo>
                    <a:pt x="2051" y="4023"/>
                    <a:pt x="2051" y="3997"/>
                    <a:pt x="2051" y="3957"/>
                  </a:cubicBezTo>
                  <a:cubicBezTo>
                    <a:pt x="2051" y="3891"/>
                    <a:pt x="2064" y="3852"/>
                    <a:pt x="2064" y="3786"/>
                  </a:cubicBezTo>
                  <a:cubicBezTo>
                    <a:pt x="2064" y="3733"/>
                    <a:pt x="2038" y="3713"/>
                    <a:pt x="2038" y="3660"/>
                  </a:cubicBezTo>
                  <a:cubicBezTo>
                    <a:pt x="2038" y="3621"/>
                    <a:pt x="2084" y="3608"/>
                    <a:pt x="2084" y="3568"/>
                  </a:cubicBezTo>
                  <a:cubicBezTo>
                    <a:pt x="2084" y="3529"/>
                    <a:pt x="2044" y="3515"/>
                    <a:pt x="2044" y="3476"/>
                  </a:cubicBezTo>
                  <a:cubicBezTo>
                    <a:pt x="2044" y="3430"/>
                    <a:pt x="2097" y="3416"/>
                    <a:pt x="2097" y="3370"/>
                  </a:cubicBezTo>
                  <a:cubicBezTo>
                    <a:pt x="2097" y="3337"/>
                    <a:pt x="2038" y="3344"/>
                    <a:pt x="2038" y="3311"/>
                  </a:cubicBezTo>
                  <a:cubicBezTo>
                    <a:pt x="2038" y="3265"/>
                    <a:pt x="2064" y="3245"/>
                    <a:pt x="2077" y="3205"/>
                  </a:cubicBezTo>
                  <a:cubicBezTo>
                    <a:pt x="2097" y="3159"/>
                    <a:pt x="2091" y="3133"/>
                    <a:pt x="2104" y="3087"/>
                  </a:cubicBezTo>
                  <a:cubicBezTo>
                    <a:pt x="2117" y="3054"/>
                    <a:pt x="2137" y="3034"/>
                    <a:pt x="2150" y="2994"/>
                  </a:cubicBezTo>
                  <a:cubicBezTo>
                    <a:pt x="2170" y="2935"/>
                    <a:pt x="2170" y="2902"/>
                    <a:pt x="2196" y="2843"/>
                  </a:cubicBezTo>
                  <a:cubicBezTo>
                    <a:pt x="2209" y="2803"/>
                    <a:pt x="2229" y="2777"/>
                    <a:pt x="2269" y="2757"/>
                  </a:cubicBezTo>
                  <a:cubicBezTo>
                    <a:pt x="2295" y="2737"/>
                    <a:pt x="2335" y="2744"/>
                    <a:pt x="2335" y="2711"/>
                  </a:cubicBezTo>
                  <a:cubicBezTo>
                    <a:pt x="2335" y="2684"/>
                    <a:pt x="2308" y="2678"/>
                    <a:pt x="2308" y="2651"/>
                  </a:cubicBezTo>
                  <a:lnTo>
                    <a:pt x="2308" y="2651"/>
                  </a:lnTo>
                  <a:cubicBezTo>
                    <a:pt x="2275" y="2651"/>
                    <a:pt x="2262" y="2645"/>
                    <a:pt x="2223" y="2645"/>
                  </a:cubicBezTo>
                  <a:cubicBezTo>
                    <a:pt x="2137" y="2645"/>
                    <a:pt x="2084" y="2566"/>
                    <a:pt x="2064" y="2473"/>
                  </a:cubicBezTo>
                  <a:cubicBezTo>
                    <a:pt x="2051" y="2414"/>
                    <a:pt x="2051" y="2374"/>
                    <a:pt x="2018" y="2315"/>
                  </a:cubicBezTo>
                  <a:cubicBezTo>
                    <a:pt x="1978" y="2242"/>
                    <a:pt x="1952" y="2209"/>
                    <a:pt x="1899" y="2144"/>
                  </a:cubicBezTo>
                  <a:cubicBezTo>
                    <a:pt x="1873" y="2117"/>
                    <a:pt x="1860" y="2091"/>
                    <a:pt x="1827" y="2064"/>
                  </a:cubicBezTo>
                  <a:cubicBezTo>
                    <a:pt x="1794" y="2038"/>
                    <a:pt x="1754" y="2031"/>
                    <a:pt x="1754" y="1992"/>
                  </a:cubicBezTo>
                  <a:cubicBezTo>
                    <a:pt x="1754" y="1939"/>
                    <a:pt x="1794" y="1926"/>
                    <a:pt x="1827" y="1886"/>
                  </a:cubicBezTo>
                  <a:cubicBezTo>
                    <a:pt x="1853" y="1860"/>
                    <a:pt x="1853" y="1834"/>
                    <a:pt x="1860" y="1801"/>
                  </a:cubicBezTo>
                  <a:cubicBezTo>
                    <a:pt x="1860" y="1774"/>
                    <a:pt x="1860" y="1761"/>
                    <a:pt x="1873" y="1741"/>
                  </a:cubicBezTo>
                  <a:cubicBezTo>
                    <a:pt x="1899" y="1715"/>
                    <a:pt x="1939" y="1735"/>
                    <a:pt x="1965" y="1708"/>
                  </a:cubicBezTo>
                  <a:cubicBezTo>
                    <a:pt x="1978" y="1688"/>
                    <a:pt x="1985" y="1669"/>
                    <a:pt x="1985" y="1642"/>
                  </a:cubicBezTo>
                  <a:cubicBezTo>
                    <a:pt x="1985" y="1590"/>
                    <a:pt x="1965" y="1530"/>
                    <a:pt x="1919" y="1530"/>
                  </a:cubicBezTo>
                  <a:cubicBezTo>
                    <a:pt x="1853" y="1530"/>
                    <a:pt x="1820" y="1550"/>
                    <a:pt x="1754" y="1550"/>
                  </a:cubicBezTo>
                  <a:cubicBezTo>
                    <a:pt x="1708" y="1550"/>
                    <a:pt x="1695" y="1504"/>
                    <a:pt x="1682" y="1464"/>
                  </a:cubicBezTo>
                  <a:cubicBezTo>
                    <a:pt x="1662" y="1392"/>
                    <a:pt x="1649" y="1345"/>
                    <a:pt x="1602" y="1293"/>
                  </a:cubicBezTo>
                  <a:cubicBezTo>
                    <a:pt x="1563" y="1246"/>
                    <a:pt x="1543" y="1200"/>
                    <a:pt x="1490" y="1167"/>
                  </a:cubicBezTo>
                  <a:cubicBezTo>
                    <a:pt x="1471" y="1154"/>
                    <a:pt x="1484" y="1128"/>
                    <a:pt x="1471" y="1108"/>
                  </a:cubicBezTo>
                  <a:cubicBezTo>
                    <a:pt x="1464" y="1082"/>
                    <a:pt x="1438" y="1062"/>
                    <a:pt x="1411" y="1062"/>
                  </a:cubicBezTo>
                  <a:cubicBezTo>
                    <a:pt x="1405" y="1049"/>
                    <a:pt x="1405" y="1049"/>
                    <a:pt x="1405" y="1036"/>
                  </a:cubicBezTo>
                  <a:cubicBezTo>
                    <a:pt x="1405" y="989"/>
                    <a:pt x="1444" y="976"/>
                    <a:pt x="1471" y="937"/>
                  </a:cubicBezTo>
                  <a:cubicBezTo>
                    <a:pt x="1490" y="904"/>
                    <a:pt x="1490" y="877"/>
                    <a:pt x="1510" y="851"/>
                  </a:cubicBezTo>
                  <a:cubicBezTo>
                    <a:pt x="1543" y="805"/>
                    <a:pt x="1576" y="778"/>
                    <a:pt x="1576" y="725"/>
                  </a:cubicBezTo>
                  <a:cubicBezTo>
                    <a:pt x="1576" y="673"/>
                    <a:pt x="1576" y="640"/>
                    <a:pt x="1576" y="587"/>
                  </a:cubicBezTo>
                  <a:cubicBezTo>
                    <a:pt x="1576" y="514"/>
                    <a:pt x="1616" y="475"/>
                    <a:pt x="1616" y="402"/>
                  </a:cubicBezTo>
                  <a:cubicBezTo>
                    <a:pt x="1616" y="323"/>
                    <a:pt x="1616" y="277"/>
                    <a:pt x="1616" y="198"/>
                  </a:cubicBezTo>
                  <a:cubicBezTo>
                    <a:pt x="1616" y="132"/>
                    <a:pt x="1537" y="139"/>
                    <a:pt x="1477" y="99"/>
                  </a:cubicBezTo>
                  <a:cubicBezTo>
                    <a:pt x="1477" y="26"/>
                    <a:pt x="1477" y="26"/>
                    <a:pt x="1477" y="26"/>
                  </a:cubicBezTo>
                  <a:cubicBezTo>
                    <a:pt x="1471" y="0"/>
                    <a:pt x="1471" y="0"/>
                    <a:pt x="1471" y="0"/>
                  </a:cubicBezTo>
                  <a:cubicBezTo>
                    <a:pt x="1418" y="13"/>
                    <a:pt x="1391" y="40"/>
                    <a:pt x="1339" y="40"/>
                  </a:cubicBezTo>
                  <a:cubicBezTo>
                    <a:pt x="1306" y="40"/>
                    <a:pt x="1286" y="40"/>
                    <a:pt x="1253" y="26"/>
                  </a:cubicBezTo>
                  <a:cubicBezTo>
                    <a:pt x="1240" y="20"/>
                    <a:pt x="1227" y="7"/>
                    <a:pt x="1207" y="7"/>
                  </a:cubicBezTo>
                  <a:cubicBezTo>
                    <a:pt x="1174" y="7"/>
                    <a:pt x="1160" y="26"/>
                    <a:pt x="1134" y="40"/>
                  </a:cubicBezTo>
                  <a:cubicBezTo>
                    <a:pt x="1108" y="59"/>
                    <a:pt x="1081" y="72"/>
                    <a:pt x="1055" y="86"/>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39" name="Freeform 29"/>
            <p:cNvSpPr>
              <a:spLocks noChangeArrowheads="1"/>
            </p:cNvSpPr>
            <p:nvPr/>
          </p:nvSpPr>
          <p:spPr bwMode="auto">
            <a:xfrm>
              <a:off x="2790793" y="980768"/>
              <a:ext cx="720263" cy="833867"/>
            </a:xfrm>
            <a:custGeom>
              <a:avLst/>
              <a:gdLst>
                <a:gd name="T0" fmla="*/ 574 w 2851"/>
                <a:gd name="T1" fmla="*/ 1510 h 3305"/>
                <a:gd name="T2" fmla="*/ 772 w 2851"/>
                <a:gd name="T3" fmla="*/ 1603 h 3305"/>
                <a:gd name="T4" fmla="*/ 944 w 2851"/>
                <a:gd name="T5" fmla="*/ 1932 h 3305"/>
                <a:gd name="T6" fmla="*/ 1135 w 2851"/>
                <a:gd name="T7" fmla="*/ 2163 h 3305"/>
                <a:gd name="T8" fmla="*/ 1148 w 2851"/>
                <a:gd name="T9" fmla="*/ 2315 h 3305"/>
                <a:gd name="T10" fmla="*/ 1181 w 2851"/>
                <a:gd name="T11" fmla="*/ 2553 h 3305"/>
                <a:gd name="T12" fmla="*/ 1280 w 2851"/>
                <a:gd name="T13" fmla="*/ 2797 h 3305"/>
                <a:gd name="T14" fmla="*/ 1359 w 2851"/>
                <a:gd name="T15" fmla="*/ 3140 h 3305"/>
                <a:gd name="T16" fmla="*/ 1570 w 2851"/>
                <a:gd name="T17" fmla="*/ 3285 h 3305"/>
                <a:gd name="T18" fmla="*/ 1669 w 2851"/>
                <a:gd name="T19" fmla="*/ 3140 h 3305"/>
                <a:gd name="T20" fmla="*/ 1775 w 2851"/>
                <a:gd name="T21" fmla="*/ 2935 h 3305"/>
                <a:gd name="T22" fmla="*/ 2098 w 2851"/>
                <a:gd name="T23" fmla="*/ 3001 h 3305"/>
                <a:gd name="T24" fmla="*/ 2210 w 2851"/>
                <a:gd name="T25" fmla="*/ 2849 h 3305"/>
                <a:gd name="T26" fmla="*/ 2388 w 2851"/>
                <a:gd name="T27" fmla="*/ 2730 h 3305"/>
                <a:gd name="T28" fmla="*/ 2645 w 2851"/>
                <a:gd name="T29" fmla="*/ 2546 h 3305"/>
                <a:gd name="T30" fmla="*/ 2850 w 2851"/>
                <a:gd name="T31" fmla="*/ 2559 h 3305"/>
                <a:gd name="T32" fmla="*/ 2790 w 2851"/>
                <a:gd name="T33" fmla="*/ 1893 h 3305"/>
                <a:gd name="T34" fmla="*/ 2639 w 2851"/>
                <a:gd name="T35" fmla="*/ 1695 h 3305"/>
                <a:gd name="T36" fmla="*/ 2586 w 2851"/>
                <a:gd name="T37" fmla="*/ 1477 h 3305"/>
                <a:gd name="T38" fmla="*/ 2461 w 2851"/>
                <a:gd name="T39" fmla="*/ 1286 h 3305"/>
                <a:gd name="T40" fmla="*/ 2474 w 2851"/>
                <a:gd name="T41" fmla="*/ 1022 h 3305"/>
                <a:gd name="T42" fmla="*/ 2494 w 2851"/>
                <a:gd name="T43" fmla="*/ 897 h 3305"/>
                <a:gd name="T44" fmla="*/ 2639 w 2851"/>
                <a:gd name="T45" fmla="*/ 640 h 3305"/>
                <a:gd name="T46" fmla="*/ 2513 w 2851"/>
                <a:gd name="T47" fmla="*/ 396 h 3305"/>
                <a:gd name="T48" fmla="*/ 2395 w 2851"/>
                <a:gd name="T49" fmla="*/ 165 h 3305"/>
                <a:gd name="T50" fmla="*/ 2368 w 2851"/>
                <a:gd name="T51" fmla="*/ 0 h 3305"/>
                <a:gd name="T52" fmla="*/ 2104 w 2851"/>
                <a:gd name="T53" fmla="*/ 13 h 3305"/>
                <a:gd name="T54" fmla="*/ 2078 w 2851"/>
                <a:gd name="T55" fmla="*/ 178 h 3305"/>
                <a:gd name="T56" fmla="*/ 1946 w 2851"/>
                <a:gd name="T57" fmla="*/ 297 h 3305"/>
                <a:gd name="T58" fmla="*/ 1735 w 2851"/>
                <a:gd name="T59" fmla="*/ 396 h 3305"/>
                <a:gd name="T60" fmla="*/ 1544 w 2851"/>
                <a:gd name="T61" fmla="*/ 488 h 3305"/>
                <a:gd name="T62" fmla="*/ 1227 w 2851"/>
                <a:gd name="T63" fmla="*/ 488 h 3305"/>
                <a:gd name="T64" fmla="*/ 858 w 2851"/>
                <a:gd name="T65" fmla="*/ 607 h 3305"/>
                <a:gd name="T66" fmla="*/ 495 w 2851"/>
                <a:gd name="T67" fmla="*/ 554 h 3305"/>
                <a:gd name="T68" fmla="*/ 198 w 2851"/>
                <a:gd name="T69" fmla="*/ 462 h 3305"/>
                <a:gd name="T70" fmla="*/ 0 w 2851"/>
                <a:gd name="T71" fmla="*/ 521 h 3305"/>
                <a:gd name="T72" fmla="*/ 139 w 2851"/>
                <a:gd name="T73" fmla="*/ 640 h 3305"/>
                <a:gd name="T74" fmla="*/ 310 w 2851"/>
                <a:gd name="T75" fmla="*/ 699 h 3305"/>
                <a:gd name="T76" fmla="*/ 244 w 2851"/>
                <a:gd name="T77" fmla="*/ 1022 h 3305"/>
                <a:gd name="T78" fmla="*/ 350 w 2851"/>
                <a:gd name="T79" fmla="*/ 1346 h 3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51" h="3305">
                  <a:moveTo>
                    <a:pt x="574" y="1510"/>
                  </a:moveTo>
                  <a:lnTo>
                    <a:pt x="574" y="1510"/>
                  </a:lnTo>
                  <a:cubicBezTo>
                    <a:pt x="627" y="1510"/>
                    <a:pt x="667" y="1517"/>
                    <a:pt x="706" y="1543"/>
                  </a:cubicBezTo>
                  <a:cubicBezTo>
                    <a:pt x="732" y="1563"/>
                    <a:pt x="765" y="1570"/>
                    <a:pt x="772" y="1603"/>
                  </a:cubicBezTo>
                  <a:cubicBezTo>
                    <a:pt x="798" y="1688"/>
                    <a:pt x="818" y="1728"/>
                    <a:pt x="845" y="1814"/>
                  </a:cubicBezTo>
                  <a:cubicBezTo>
                    <a:pt x="864" y="1867"/>
                    <a:pt x="897" y="1900"/>
                    <a:pt x="944" y="1932"/>
                  </a:cubicBezTo>
                  <a:cubicBezTo>
                    <a:pt x="983" y="1952"/>
                    <a:pt x="996" y="1979"/>
                    <a:pt x="1036" y="2005"/>
                  </a:cubicBezTo>
                  <a:cubicBezTo>
                    <a:pt x="1089" y="2051"/>
                    <a:pt x="1135" y="2091"/>
                    <a:pt x="1135" y="2163"/>
                  </a:cubicBezTo>
                  <a:cubicBezTo>
                    <a:pt x="1135" y="2190"/>
                    <a:pt x="1135" y="2210"/>
                    <a:pt x="1135" y="2236"/>
                  </a:cubicBezTo>
                  <a:cubicBezTo>
                    <a:pt x="1148" y="2315"/>
                    <a:pt x="1148" y="2315"/>
                    <a:pt x="1148" y="2315"/>
                  </a:cubicBezTo>
                  <a:cubicBezTo>
                    <a:pt x="1148" y="2355"/>
                    <a:pt x="1148" y="2374"/>
                    <a:pt x="1148" y="2414"/>
                  </a:cubicBezTo>
                  <a:cubicBezTo>
                    <a:pt x="1148" y="2473"/>
                    <a:pt x="1155" y="2506"/>
                    <a:pt x="1181" y="2553"/>
                  </a:cubicBezTo>
                  <a:cubicBezTo>
                    <a:pt x="1227" y="2612"/>
                    <a:pt x="1280" y="2645"/>
                    <a:pt x="1280" y="2724"/>
                  </a:cubicBezTo>
                  <a:cubicBezTo>
                    <a:pt x="1280" y="2750"/>
                    <a:pt x="1280" y="2764"/>
                    <a:pt x="1280" y="2797"/>
                  </a:cubicBezTo>
                  <a:cubicBezTo>
                    <a:pt x="1280" y="2896"/>
                    <a:pt x="1333" y="2942"/>
                    <a:pt x="1353" y="3041"/>
                  </a:cubicBezTo>
                  <a:cubicBezTo>
                    <a:pt x="1366" y="3080"/>
                    <a:pt x="1359" y="3100"/>
                    <a:pt x="1359" y="3140"/>
                  </a:cubicBezTo>
                  <a:cubicBezTo>
                    <a:pt x="1372" y="3205"/>
                    <a:pt x="1405" y="3258"/>
                    <a:pt x="1471" y="3265"/>
                  </a:cubicBezTo>
                  <a:cubicBezTo>
                    <a:pt x="1511" y="3271"/>
                    <a:pt x="1530" y="3278"/>
                    <a:pt x="1570" y="3285"/>
                  </a:cubicBezTo>
                  <a:cubicBezTo>
                    <a:pt x="1590" y="3291"/>
                    <a:pt x="1623" y="3304"/>
                    <a:pt x="1629" y="3285"/>
                  </a:cubicBezTo>
                  <a:cubicBezTo>
                    <a:pt x="1649" y="3232"/>
                    <a:pt x="1649" y="3192"/>
                    <a:pt x="1669" y="3140"/>
                  </a:cubicBezTo>
                  <a:cubicBezTo>
                    <a:pt x="1682" y="3093"/>
                    <a:pt x="1709" y="3067"/>
                    <a:pt x="1728" y="3021"/>
                  </a:cubicBezTo>
                  <a:cubicBezTo>
                    <a:pt x="1742" y="2988"/>
                    <a:pt x="1748" y="2961"/>
                    <a:pt x="1775" y="2935"/>
                  </a:cubicBezTo>
                  <a:cubicBezTo>
                    <a:pt x="1827" y="2882"/>
                    <a:pt x="1900" y="2882"/>
                    <a:pt x="1966" y="2915"/>
                  </a:cubicBezTo>
                  <a:cubicBezTo>
                    <a:pt x="2019" y="2935"/>
                    <a:pt x="2039" y="3001"/>
                    <a:pt x="2098" y="3001"/>
                  </a:cubicBezTo>
                  <a:cubicBezTo>
                    <a:pt x="2151" y="3001"/>
                    <a:pt x="2210" y="2981"/>
                    <a:pt x="2210" y="2928"/>
                  </a:cubicBezTo>
                  <a:cubicBezTo>
                    <a:pt x="2210" y="2896"/>
                    <a:pt x="2210" y="2882"/>
                    <a:pt x="2210" y="2849"/>
                  </a:cubicBezTo>
                  <a:cubicBezTo>
                    <a:pt x="2210" y="2816"/>
                    <a:pt x="2243" y="2803"/>
                    <a:pt x="2269" y="2790"/>
                  </a:cubicBezTo>
                  <a:cubicBezTo>
                    <a:pt x="2315" y="2777"/>
                    <a:pt x="2342" y="2750"/>
                    <a:pt x="2388" y="2730"/>
                  </a:cubicBezTo>
                  <a:cubicBezTo>
                    <a:pt x="2467" y="2691"/>
                    <a:pt x="2487" y="2651"/>
                    <a:pt x="2566" y="2599"/>
                  </a:cubicBezTo>
                  <a:cubicBezTo>
                    <a:pt x="2586" y="2572"/>
                    <a:pt x="2606" y="2546"/>
                    <a:pt x="2645" y="2546"/>
                  </a:cubicBezTo>
                  <a:cubicBezTo>
                    <a:pt x="2678" y="2546"/>
                    <a:pt x="2698" y="2546"/>
                    <a:pt x="2731" y="2546"/>
                  </a:cubicBezTo>
                  <a:cubicBezTo>
                    <a:pt x="2777" y="2546"/>
                    <a:pt x="2804" y="2546"/>
                    <a:pt x="2850" y="2559"/>
                  </a:cubicBezTo>
                  <a:cubicBezTo>
                    <a:pt x="2823" y="1952"/>
                    <a:pt x="2823" y="1952"/>
                    <a:pt x="2823" y="1952"/>
                  </a:cubicBezTo>
                  <a:cubicBezTo>
                    <a:pt x="2810" y="1939"/>
                    <a:pt x="2810" y="1913"/>
                    <a:pt x="2790" y="1893"/>
                  </a:cubicBezTo>
                  <a:cubicBezTo>
                    <a:pt x="2757" y="1873"/>
                    <a:pt x="2725" y="1873"/>
                    <a:pt x="2705" y="1847"/>
                  </a:cubicBezTo>
                  <a:cubicBezTo>
                    <a:pt x="2672" y="1794"/>
                    <a:pt x="2672" y="1754"/>
                    <a:pt x="2639" y="1695"/>
                  </a:cubicBezTo>
                  <a:cubicBezTo>
                    <a:pt x="2619" y="1649"/>
                    <a:pt x="2586" y="1622"/>
                    <a:pt x="2586" y="1570"/>
                  </a:cubicBezTo>
                  <a:cubicBezTo>
                    <a:pt x="2586" y="1537"/>
                    <a:pt x="2586" y="1517"/>
                    <a:pt x="2586" y="1477"/>
                  </a:cubicBezTo>
                  <a:cubicBezTo>
                    <a:pt x="2586" y="1431"/>
                    <a:pt x="2573" y="1398"/>
                    <a:pt x="2533" y="1372"/>
                  </a:cubicBezTo>
                  <a:cubicBezTo>
                    <a:pt x="2494" y="1352"/>
                    <a:pt x="2461" y="1332"/>
                    <a:pt x="2461" y="1286"/>
                  </a:cubicBezTo>
                  <a:cubicBezTo>
                    <a:pt x="2461" y="1260"/>
                    <a:pt x="2461" y="1240"/>
                    <a:pt x="2461" y="1214"/>
                  </a:cubicBezTo>
                  <a:cubicBezTo>
                    <a:pt x="2461" y="1141"/>
                    <a:pt x="2461" y="1095"/>
                    <a:pt x="2474" y="1022"/>
                  </a:cubicBezTo>
                  <a:cubicBezTo>
                    <a:pt x="2480" y="1003"/>
                    <a:pt x="2494" y="996"/>
                    <a:pt x="2494" y="983"/>
                  </a:cubicBezTo>
                  <a:cubicBezTo>
                    <a:pt x="2494" y="950"/>
                    <a:pt x="2494" y="930"/>
                    <a:pt x="2494" y="897"/>
                  </a:cubicBezTo>
                  <a:cubicBezTo>
                    <a:pt x="2494" y="831"/>
                    <a:pt x="2533" y="791"/>
                    <a:pt x="2533" y="725"/>
                  </a:cubicBezTo>
                  <a:cubicBezTo>
                    <a:pt x="2559" y="679"/>
                    <a:pt x="2593" y="646"/>
                    <a:pt x="2639" y="640"/>
                  </a:cubicBezTo>
                  <a:cubicBezTo>
                    <a:pt x="2639" y="593"/>
                    <a:pt x="2639" y="567"/>
                    <a:pt x="2639" y="514"/>
                  </a:cubicBezTo>
                  <a:cubicBezTo>
                    <a:pt x="2639" y="449"/>
                    <a:pt x="2559" y="449"/>
                    <a:pt x="2513" y="396"/>
                  </a:cubicBezTo>
                  <a:cubicBezTo>
                    <a:pt x="2467" y="343"/>
                    <a:pt x="2421" y="317"/>
                    <a:pt x="2355" y="310"/>
                  </a:cubicBezTo>
                  <a:cubicBezTo>
                    <a:pt x="2355" y="251"/>
                    <a:pt x="2368" y="218"/>
                    <a:pt x="2395" y="165"/>
                  </a:cubicBezTo>
                  <a:cubicBezTo>
                    <a:pt x="2408" y="125"/>
                    <a:pt x="2441" y="106"/>
                    <a:pt x="2441" y="59"/>
                  </a:cubicBezTo>
                  <a:cubicBezTo>
                    <a:pt x="2441" y="26"/>
                    <a:pt x="2401" y="0"/>
                    <a:pt x="2368" y="0"/>
                  </a:cubicBezTo>
                  <a:cubicBezTo>
                    <a:pt x="2269" y="0"/>
                    <a:pt x="2203" y="13"/>
                    <a:pt x="2104" y="13"/>
                  </a:cubicBezTo>
                  <a:lnTo>
                    <a:pt x="2104" y="13"/>
                  </a:lnTo>
                  <a:cubicBezTo>
                    <a:pt x="2118" y="53"/>
                    <a:pt x="2137" y="59"/>
                    <a:pt x="2137" y="92"/>
                  </a:cubicBezTo>
                  <a:cubicBezTo>
                    <a:pt x="2137" y="132"/>
                    <a:pt x="2111" y="152"/>
                    <a:pt x="2078" y="178"/>
                  </a:cubicBezTo>
                  <a:cubicBezTo>
                    <a:pt x="2045" y="218"/>
                    <a:pt x="2032" y="237"/>
                    <a:pt x="1992" y="270"/>
                  </a:cubicBezTo>
                  <a:cubicBezTo>
                    <a:pt x="1972" y="277"/>
                    <a:pt x="1966" y="297"/>
                    <a:pt x="1946" y="297"/>
                  </a:cubicBezTo>
                  <a:cubicBezTo>
                    <a:pt x="1893" y="297"/>
                    <a:pt x="1860" y="297"/>
                    <a:pt x="1801" y="297"/>
                  </a:cubicBezTo>
                  <a:cubicBezTo>
                    <a:pt x="1781" y="336"/>
                    <a:pt x="1761" y="356"/>
                    <a:pt x="1735" y="396"/>
                  </a:cubicBezTo>
                  <a:cubicBezTo>
                    <a:pt x="1709" y="435"/>
                    <a:pt x="1702" y="468"/>
                    <a:pt x="1656" y="488"/>
                  </a:cubicBezTo>
                  <a:cubicBezTo>
                    <a:pt x="1616" y="501"/>
                    <a:pt x="1590" y="488"/>
                    <a:pt x="1544" y="488"/>
                  </a:cubicBezTo>
                  <a:cubicBezTo>
                    <a:pt x="1491" y="488"/>
                    <a:pt x="1465" y="481"/>
                    <a:pt x="1405" y="481"/>
                  </a:cubicBezTo>
                  <a:cubicBezTo>
                    <a:pt x="1339" y="481"/>
                    <a:pt x="1293" y="488"/>
                    <a:pt x="1227" y="488"/>
                  </a:cubicBezTo>
                  <a:cubicBezTo>
                    <a:pt x="1122" y="488"/>
                    <a:pt x="1056" y="495"/>
                    <a:pt x="957" y="534"/>
                  </a:cubicBezTo>
                  <a:cubicBezTo>
                    <a:pt x="924" y="567"/>
                    <a:pt x="911" y="607"/>
                    <a:pt x="858" y="607"/>
                  </a:cubicBezTo>
                  <a:cubicBezTo>
                    <a:pt x="798" y="607"/>
                    <a:pt x="772" y="554"/>
                    <a:pt x="719" y="554"/>
                  </a:cubicBezTo>
                  <a:cubicBezTo>
                    <a:pt x="633" y="554"/>
                    <a:pt x="581" y="554"/>
                    <a:pt x="495" y="554"/>
                  </a:cubicBezTo>
                  <a:cubicBezTo>
                    <a:pt x="409" y="554"/>
                    <a:pt x="363" y="528"/>
                    <a:pt x="284" y="495"/>
                  </a:cubicBezTo>
                  <a:cubicBezTo>
                    <a:pt x="251" y="481"/>
                    <a:pt x="231" y="462"/>
                    <a:pt x="198" y="462"/>
                  </a:cubicBezTo>
                  <a:cubicBezTo>
                    <a:pt x="119" y="462"/>
                    <a:pt x="79" y="462"/>
                    <a:pt x="0" y="462"/>
                  </a:cubicBezTo>
                  <a:cubicBezTo>
                    <a:pt x="0" y="488"/>
                    <a:pt x="0" y="501"/>
                    <a:pt x="0" y="521"/>
                  </a:cubicBezTo>
                  <a:cubicBezTo>
                    <a:pt x="0" y="554"/>
                    <a:pt x="7" y="574"/>
                    <a:pt x="20" y="600"/>
                  </a:cubicBezTo>
                  <a:cubicBezTo>
                    <a:pt x="53" y="633"/>
                    <a:pt x="93" y="620"/>
                    <a:pt x="139" y="640"/>
                  </a:cubicBezTo>
                  <a:cubicBezTo>
                    <a:pt x="178" y="653"/>
                    <a:pt x="198" y="666"/>
                    <a:pt x="238" y="686"/>
                  </a:cubicBezTo>
                  <a:cubicBezTo>
                    <a:pt x="264" y="692"/>
                    <a:pt x="290" y="679"/>
                    <a:pt x="310" y="699"/>
                  </a:cubicBezTo>
                  <a:cubicBezTo>
                    <a:pt x="317" y="706"/>
                    <a:pt x="310" y="719"/>
                    <a:pt x="310" y="739"/>
                  </a:cubicBezTo>
                  <a:cubicBezTo>
                    <a:pt x="310" y="851"/>
                    <a:pt x="244" y="910"/>
                    <a:pt x="244" y="1022"/>
                  </a:cubicBezTo>
                  <a:cubicBezTo>
                    <a:pt x="244" y="1134"/>
                    <a:pt x="238" y="1214"/>
                    <a:pt x="304" y="1306"/>
                  </a:cubicBezTo>
                  <a:cubicBezTo>
                    <a:pt x="317" y="1326"/>
                    <a:pt x="337" y="1332"/>
                    <a:pt x="350" y="1346"/>
                  </a:cubicBezTo>
                  <a:cubicBezTo>
                    <a:pt x="429" y="1425"/>
                    <a:pt x="475" y="1464"/>
                    <a:pt x="574" y="151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0" name="Freeform 30"/>
            <p:cNvSpPr>
              <a:spLocks noChangeArrowheads="1"/>
            </p:cNvSpPr>
            <p:nvPr/>
          </p:nvSpPr>
          <p:spPr bwMode="auto">
            <a:xfrm>
              <a:off x="3503263" y="1306968"/>
              <a:ext cx="1702136" cy="1642128"/>
            </a:xfrm>
            <a:custGeom>
              <a:avLst/>
              <a:gdLst>
                <a:gd name="T0" fmla="*/ 4340 w 6741"/>
                <a:gd name="T1" fmla="*/ 1609 h 6504"/>
                <a:gd name="T2" fmla="*/ 4260 w 6741"/>
                <a:gd name="T3" fmla="*/ 1629 h 6504"/>
                <a:gd name="T4" fmla="*/ 4379 w 6741"/>
                <a:gd name="T5" fmla="*/ 1457 h 6504"/>
                <a:gd name="T6" fmla="*/ 4333 w 6741"/>
                <a:gd name="T7" fmla="*/ 1536 h 6504"/>
                <a:gd name="T8" fmla="*/ 4260 w 6741"/>
                <a:gd name="T9" fmla="*/ 1504 h 6504"/>
                <a:gd name="T10" fmla="*/ 4874 w 6741"/>
                <a:gd name="T11" fmla="*/ 1504 h 6504"/>
                <a:gd name="T12" fmla="*/ 4999 w 6741"/>
                <a:gd name="T13" fmla="*/ 1523 h 6504"/>
                <a:gd name="T14" fmla="*/ 4801 w 6741"/>
                <a:gd name="T15" fmla="*/ 1444 h 6504"/>
                <a:gd name="T16" fmla="*/ 4610 w 6741"/>
                <a:gd name="T17" fmla="*/ 1273 h 6504"/>
                <a:gd name="T18" fmla="*/ 4524 w 6741"/>
                <a:gd name="T19" fmla="*/ 1398 h 6504"/>
                <a:gd name="T20" fmla="*/ 4801 w 6741"/>
                <a:gd name="T21" fmla="*/ 1523 h 6504"/>
                <a:gd name="T22" fmla="*/ 4775 w 6741"/>
                <a:gd name="T23" fmla="*/ 1523 h 6504"/>
                <a:gd name="T24" fmla="*/ 6609 w 6741"/>
                <a:gd name="T25" fmla="*/ 2480 h 6504"/>
                <a:gd name="T26" fmla="*/ 6516 w 6741"/>
                <a:gd name="T27" fmla="*/ 2915 h 6504"/>
                <a:gd name="T28" fmla="*/ 6325 w 6741"/>
                <a:gd name="T29" fmla="*/ 3238 h 6504"/>
                <a:gd name="T30" fmla="*/ 6186 w 6741"/>
                <a:gd name="T31" fmla="*/ 3502 h 6504"/>
                <a:gd name="T32" fmla="*/ 5949 w 6741"/>
                <a:gd name="T33" fmla="*/ 3792 h 6504"/>
                <a:gd name="T34" fmla="*/ 5507 w 6741"/>
                <a:gd name="T35" fmla="*/ 4056 h 6504"/>
                <a:gd name="T36" fmla="*/ 5441 w 6741"/>
                <a:gd name="T37" fmla="*/ 4326 h 6504"/>
                <a:gd name="T38" fmla="*/ 5448 w 6741"/>
                <a:gd name="T39" fmla="*/ 4729 h 6504"/>
                <a:gd name="T40" fmla="*/ 5269 w 6741"/>
                <a:gd name="T41" fmla="*/ 4993 h 6504"/>
                <a:gd name="T42" fmla="*/ 4986 w 6741"/>
                <a:gd name="T43" fmla="*/ 5329 h 6504"/>
                <a:gd name="T44" fmla="*/ 4926 w 6741"/>
                <a:gd name="T45" fmla="*/ 5804 h 6504"/>
                <a:gd name="T46" fmla="*/ 4551 w 6741"/>
                <a:gd name="T47" fmla="*/ 6332 h 6504"/>
                <a:gd name="T48" fmla="*/ 1399 w 6741"/>
                <a:gd name="T49" fmla="*/ 6147 h 6504"/>
                <a:gd name="T50" fmla="*/ 1010 w 6741"/>
                <a:gd name="T51" fmla="*/ 5725 h 6504"/>
                <a:gd name="T52" fmla="*/ 911 w 6741"/>
                <a:gd name="T53" fmla="*/ 5243 h 6504"/>
                <a:gd name="T54" fmla="*/ 812 w 6741"/>
                <a:gd name="T55" fmla="*/ 4999 h 6504"/>
                <a:gd name="T56" fmla="*/ 884 w 6741"/>
                <a:gd name="T57" fmla="*/ 4722 h 6504"/>
                <a:gd name="T58" fmla="*/ 1379 w 6741"/>
                <a:gd name="T59" fmla="*/ 2381 h 6504"/>
                <a:gd name="T60" fmla="*/ 990 w 6741"/>
                <a:gd name="T61" fmla="*/ 2176 h 6504"/>
                <a:gd name="T62" fmla="*/ 607 w 6741"/>
                <a:gd name="T63" fmla="*/ 2117 h 6504"/>
                <a:gd name="T64" fmla="*/ 370 w 6741"/>
                <a:gd name="T65" fmla="*/ 1833 h 6504"/>
                <a:gd name="T66" fmla="*/ 79 w 6741"/>
                <a:gd name="T67" fmla="*/ 1563 h 6504"/>
                <a:gd name="T68" fmla="*/ 0 w 6741"/>
                <a:gd name="T69" fmla="*/ 659 h 6504"/>
                <a:gd name="T70" fmla="*/ 271 w 6741"/>
                <a:gd name="T71" fmla="*/ 712 h 6504"/>
                <a:gd name="T72" fmla="*/ 660 w 6741"/>
                <a:gd name="T73" fmla="*/ 593 h 6504"/>
                <a:gd name="T74" fmla="*/ 1102 w 6741"/>
                <a:gd name="T75" fmla="*/ 369 h 6504"/>
                <a:gd name="T76" fmla="*/ 1353 w 6741"/>
                <a:gd name="T77" fmla="*/ 389 h 6504"/>
                <a:gd name="T78" fmla="*/ 1669 w 6741"/>
                <a:gd name="T79" fmla="*/ 409 h 6504"/>
                <a:gd name="T80" fmla="*/ 1662 w 6741"/>
                <a:gd name="T81" fmla="*/ 112 h 6504"/>
                <a:gd name="T82" fmla="*/ 2243 w 6741"/>
                <a:gd name="T83" fmla="*/ 46 h 6504"/>
                <a:gd name="T84" fmla="*/ 2342 w 6741"/>
                <a:gd name="T85" fmla="*/ 283 h 6504"/>
                <a:gd name="T86" fmla="*/ 2545 w 6741"/>
                <a:gd name="T87" fmla="*/ 738 h 6504"/>
                <a:gd name="T88" fmla="*/ 2789 w 6741"/>
                <a:gd name="T89" fmla="*/ 930 h 6504"/>
                <a:gd name="T90" fmla="*/ 3119 w 6741"/>
                <a:gd name="T91" fmla="*/ 1312 h 6504"/>
                <a:gd name="T92" fmla="*/ 3390 w 6741"/>
                <a:gd name="T93" fmla="*/ 1748 h 6504"/>
                <a:gd name="T94" fmla="*/ 3753 w 6741"/>
                <a:gd name="T95" fmla="*/ 2051 h 6504"/>
                <a:gd name="T96" fmla="*/ 3627 w 6741"/>
                <a:gd name="T97" fmla="*/ 2183 h 6504"/>
                <a:gd name="T98" fmla="*/ 3983 w 6741"/>
                <a:gd name="T99" fmla="*/ 2110 h 6504"/>
                <a:gd name="T100" fmla="*/ 4287 w 6741"/>
                <a:gd name="T101" fmla="*/ 2025 h 6504"/>
                <a:gd name="T102" fmla="*/ 4445 w 6741"/>
                <a:gd name="T103" fmla="*/ 1748 h 6504"/>
                <a:gd name="T104" fmla="*/ 5144 w 6741"/>
                <a:gd name="T105" fmla="*/ 1569 h 6504"/>
                <a:gd name="T106" fmla="*/ 5507 w 6741"/>
                <a:gd name="T107" fmla="*/ 1715 h 6504"/>
                <a:gd name="T108" fmla="*/ 5401 w 6741"/>
                <a:gd name="T109" fmla="*/ 2051 h 6504"/>
                <a:gd name="T110" fmla="*/ 4445 w 6741"/>
                <a:gd name="T111" fmla="*/ 2354 h 6504"/>
                <a:gd name="T112" fmla="*/ 4597 w 6741"/>
                <a:gd name="T113" fmla="*/ 2440 h 6504"/>
                <a:gd name="T114" fmla="*/ 5045 w 6741"/>
                <a:gd name="T115" fmla="*/ 2420 h 6504"/>
                <a:gd name="T116" fmla="*/ 4993 w 6741"/>
                <a:gd name="T117" fmla="*/ 2697 h 6504"/>
                <a:gd name="T118" fmla="*/ 5382 w 6741"/>
                <a:gd name="T119" fmla="*/ 2328 h 6504"/>
                <a:gd name="T120" fmla="*/ 5573 w 6741"/>
                <a:gd name="T121" fmla="*/ 2123 h 6504"/>
                <a:gd name="T122" fmla="*/ 5725 w 6741"/>
                <a:gd name="T123" fmla="*/ 1899 h 6504"/>
                <a:gd name="T124" fmla="*/ 6285 w 6741"/>
                <a:gd name="T125" fmla="*/ 1965 h 6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41" h="6504">
                  <a:moveTo>
                    <a:pt x="4353" y="1655"/>
                  </a:moveTo>
                  <a:lnTo>
                    <a:pt x="4353" y="1655"/>
                  </a:lnTo>
                  <a:cubicBezTo>
                    <a:pt x="4353" y="1616"/>
                    <a:pt x="4353" y="1616"/>
                    <a:pt x="4353" y="1616"/>
                  </a:cubicBezTo>
                  <a:cubicBezTo>
                    <a:pt x="4340" y="1609"/>
                    <a:pt x="4340" y="1609"/>
                    <a:pt x="4340" y="1609"/>
                  </a:cubicBezTo>
                  <a:cubicBezTo>
                    <a:pt x="4333" y="1596"/>
                    <a:pt x="4333" y="1596"/>
                    <a:pt x="4333" y="1596"/>
                  </a:cubicBezTo>
                  <a:lnTo>
                    <a:pt x="4333" y="1596"/>
                  </a:lnTo>
                  <a:cubicBezTo>
                    <a:pt x="4326" y="1596"/>
                    <a:pt x="4320" y="1589"/>
                    <a:pt x="4313" y="1589"/>
                  </a:cubicBezTo>
                  <a:cubicBezTo>
                    <a:pt x="4287" y="1589"/>
                    <a:pt x="4280" y="1616"/>
                    <a:pt x="4260" y="1629"/>
                  </a:cubicBezTo>
                  <a:cubicBezTo>
                    <a:pt x="4227" y="1655"/>
                    <a:pt x="4208" y="1668"/>
                    <a:pt x="4188" y="1708"/>
                  </a:cubicBezTo>
                  <a:cubicBezTo>
                    <a:pt x="4194" y="1708"/>
                    <a:pt x="4201" y="1708"/>
                    <a:pt x="4208" y="1708"/>
                  </a:cubicBezTo>
                  <a:cubicBezTo>
                    <a:pt x="4267" y="1708"/>
                    <a:pt x="4300" y="1688"/>
                    <a:pt x="4353" y="1655"/>
                  </a:cubicBezTo>
                  <a:close/>
                  <a:moveTo>
                    <a:pt x="4379" y="1457"/>
                  </a:moveTo>
                  <a:lnTo>
                    <a:pt x="4379" y="1457"/>
                  </a:lnTo>
                  <a:lnTo>
                    <a:pt x="4379" y="1457"/>
                  </a:lnTo>
                  <a:cubicBezTo>
                    <a:pt x="4399" y="1457"/>
                    <a:pt x="4432" y="1464"/>
                    <a:pt x="4432" y="1484"/>
                  </a:cubicBezTo>
                  <a:cubicBezTo>
                    <a:pt x="4432" y="1530"/>
                    <a:pt x="4372" y="1523"/>
                    <a:pt x="4333" y="1536"/>
                  </a:cubicBezTo>
                  <a:cubicBezTo>
                    <a:pt x="4293" y="1550"/>
                    <a:pt x="4273" y="1563"/>
                    <a:pt x="4241" y="1596"/>
                  </a:cubicBezTo>
                  <a:cubicBezTo>
                    <a:pt x="4227" y="1609"/>
                    <a:pt x="4227" y="1629"/>
                    <a:pt x="4208" y="1629"/>
                  </a:cubicBezTo>
                  <a:cubicBezTo>
                    <a:pt x="4188" y="1629"/>
                    <a:pt x="4175" y="1622"/>
                    <a:pt x="4175" y="1609"/>
                  </a:cubicBezTo>
                  <a:cubicBezTo>
                    <a:pt x="4175" y="1556"/>
                    <a:pt x="4221" y="1536"/>
                    <a:pt x="4260" y="1504"/>
                  </a:cubicBezTo>
                  <a:cubicBezTo>
                    <a:pt x="4307" y="1471"/>
                    <a:pt x="4333" y="1457"/>
                    <a:pt x="4379" y="1457"/>
                  </a:cubicBezTo>
                  <a:close/>
                  <a:moveTo>
                    <a:pt x="4920" y="1471"/>
                  </a:moveTo>
                  <a:lnTo>
                    <a:pt x="4920" y="1471"/>
                  </a:lnTo>
                  <a:cubicBezTo>
                    <a:pt x="4894" y="1471"/>
                    <a:pt x="4887" y="1490"/>
                    <a:pt x="4874" y="1504"/>
                  </a:cubicBezTo>
                  <a:cubicBezTo>
                    <a:pt x="4867" y="1510"/>
                    <a:pt x="4854" y="1517"/>
                    <a:pt x="4854" y="1523"/>
                  </a:cubicBezTo>
                  <a:cubicBezTo>
                    <a:pt x="4854" y="1556"/>
                    <a:pt x="4887" y="1583"/>
                    <a:pt x="4920" y="1583"/>
                  </a:cubicBezTo>
                  <a:cubicBezTo>
                    <a:pt x="4940" y="1583"/>
                    <a:pt x="4953" y="1563"/>
                    <a:pt x="4973" y="1550"/>
                  </a:cubicBezTo>
                  <a:cubicBezTo>
                    <a:pt x="4986" y="1550"/>
                    <a:pt x="4999" y="1543"/>
                    <a:pt x="4999" y="1523"/>
                  </a:cubicBezTo>
                  <a:cubicBezTo>
                    <a:pt x="4999" y="1484"/>
                    <a:pt x="4959" y="1471"/>
                    <a:pt x="4920" y="1471"/>
                  </a:cubicBezTo>
                  <a:close/>
                  <a:moveTo>
                    <a:pt x="4801" y="1523"/>
                  </a:moveTo>
                  <a:lnTo>
                    <a:pt x="4801" y="1523"/>
                  </a:lnTo>
                  <a:cubicBezTo>
                    <a:pt x="4801" y="1490"/>
                    <a:pt x="4801" y="1471"/>
                    <a:pt x="4801" y="1444"/>
                  </a:cubicBezTo>
                  <a:cubicBezTo>
                    <a:pt x="4801" y="1418"/>
                    <a:pt x="4808" y="1398"/>
                    <a:pt x="4788" y="1378"/>
                  </a:cubicBezTo>
                  <a:cubicBezTo>
                    <a:pt x="4768" y="1352"/>
                    <a:pt x="4742" y="1358"/>
                    <a:pt x="4709" y="1345"/>
                  </a:cubicBezTo>
                  <a:cubicBezTo>
                    <a:pt x="4669" y="1325"/>
                    <a:pt x="4650" y="1292"/>
                    <a:pt x="4610" y="1273"/>
                  </a:cubicBezTo>
                  <a:lnTo>
                    <a:pt x="4610" y="1273"/>
                  </a:lnTo>
                  <a:cubicBezTo>
                    <a:pt x="4590" y="1260"/>
                    <a:pt x="4577" y="1240"/>
                    <a:pt x="4551" y="1240"/>
                  </a:cubicBezTo>
                  <a:cubicBezTo>
                    <a:pt x="4531" y="1240"/>
                    <a:pt x="4531" y="1260"/>
                    <a:pt x="4524" y="1279"/>
                  </a:cubicBezTo>
                  <a:cubicBezTo>
                    <a:pt x="4511" y="1299"/>
                    <a:pt x="4485" y="1306"/>
                    <a:pt x="4485" y="1325"/>
                  </a:cubicBezTo>
                  <a:cubicBezTo>
                    <a:pt x="4485" y="1358"/>
                    <a:pt x="4518" y="1372"/>
                    <a:pt x="4524" y="1398"/>
                  </a:cubicBezTo>
                  <a:cubicBezTo>
                    <a:pt x="4537" y="1424"/>
                    <a:pt x="4537" y="1451"/>
                    <a:pt x="4557" y="1477"/>
                  </a:cubicBezTo>
                  <a:cubicBezTo>
                    <a:pt x="4590" y="1504"/>
                    <a:pt x="4623" y="1490"/>
                    <a:pt x="4669" y="1504"/>
                  </a:cubicBezTo>
                  <a:cubicBezTo>
                    <a:pt x="4709" y="1510"/>
                    <a:pt x="4735" y="1517"/>
                    <a:pt x="4775" y="1523"/>
                  </a:cubicBezTo>
                  <a:cubicBezTo>
                    <a:pt x="4801" y="1523"/>
                    <a:pt x="4801" y="1523"/>
                    <a:pt x="4801" y="1523"/>
                  </a:cubicBezTo>
                  <a:close/>
                  <a:moveTo>
                    <a:pt x="4775" y="1523"/>
                  </a:moveTo>
                  <a:lnTo>
                    <a:pt x="4775" y="1523"/>
                  </a:lnTo>
                  <a:cubicBezTo>
                    <a:pt x="4801" y="1523"/>
                    <a:pt x="4801" y="1523"/>
                    <a:pt x="4801" y="1523"/>
                  </a:cubicBezTo>
                  <a:cubicBezTo>
                    <a:pt x="4775" y="1523"/>
                    <a:pt x="4775" y="1523"/>
                    <a:pt x="4775" y="1523"/>
                  </a:cubicBezTo>
                  <a:close/>
                  <a:moveTo>
                    <a:pt x="6740" y="2137"/>
                  </a:moveTo>
                  <a:lnTo>
                    <a:pt x="6740" y="2137"/>
                  </a:lnTo>
                  <a:cubicBezTo>
                    <a:pt x="6708" y="2236"/>
                    <a:pt x="6701" y="2288"/>
                    <a:pt x="6668" y="2381"/>
                  </a:cubicBezTo>
                  <a:cubicBezTo>
                    <a:pt x="6648" y="2420"/>
                    <a:pt x="6609" y="2433"/>
                    <a:pt x="6609" y="2480"/>
                  </a:cubicBezTo>
                  <a:cubicBezTo>
                    <a:pt x="6609" y="2506"/>
                    <a:pt x="6641" y="2506"/>
                    <a:pt x="6648" y="2532"/>
                  </a:cubicBezTo>
                  <a:cubicBezTo>
                    <a:pt x="6661" y="2552"/>
                    <a:pt x="6655" y="2565"/>
                    <a:pt x="6655" y="2585"/>
                  </a:cubicBezTo>
                  <a:cubicBezTo>
                    <a:pt x="6655" y="2645"/>
                    <a:pt x="6615" y="2664"/>
                    <a:pt x="6595" y="2717"/>
                  </a:cubicBezTo>
                  <a:cubicBezTo>
                    <a:pt x="6556" y="2790"/>
                    <a:pt x="6562" y="2849"/>
                    <a:pt x="6516" y="2915"/>
                  </a:cubicBezTo>
                  <a:cubicBezTo>
                    <a:pt x="6490" y="2948"/>
                    <a:pt x="6457" y="2948"/>
                    <a:pt x="6424" y="2974"/>
                  </a:cubicBezTo>
                  <a:cubicBezTo>
                    <a:pt x="6397" y="2994"/>
                    <a:pt x="6404" y="3020"/>
                    <a:pt x="6391" y="3054"/>
                  </a:cubicBezTo>
                  <a:cubicBezTo>
                    <a:pt x="6371" y="3086"/>
                    <a:pt x="6365" y="3113"/>
                    <a:pt x="6351" y="3152"/>
                  </a:cubicBezTo>
                  <a:cubicBezTo>
                    <a:pt x="6338" y="3185"/>
                    <a:pt x="6338" y="3205"/>
                    <a:pt x="6325" y="3238"/>
                  </a:cubicBezTo>
                  <a:cubicBezTo>
                    <a:pt x="6312" y="3265"/>
                    <a:pt x="6292" y="3271"/>
                    <a:pt x="6292" y="3298"/>
                  </a:cubicBezTo>
                  <a:cubicBezTo>
                    <a:pt x="6292" y="3311"/>
                    <a:pt x="6298" y="3317"/>
                    <a:pt x="6298" y="3337"/>
                  </a:cubicBezTo>
                  <a:cubicBezTo>
                    <a:pt x="6298" y="3377"/>
                    <a:pt x="6252" y="3390"/>
                    <a:pt x="6226" y="3423"/>
                  </a:cubicBezTo>
                  <a:cubicBezTo>
                    <a:pt x="6206" y="3449"/>
                    <a:pt x="6199" y="3469"/>
                    <a:pt x="6186" y="3502"/>
                  </a:cubicBezTo>
                  <a:cubicBezTo>
                    <a:pt x="6153" y="3561"/>
                    <a:pt x="6160" y="3614"/>
                    <a:pt x="6101" y="3654"/>
                  </a:cubicBezTo>
                  <a:cubicBezTo>
                    <a:pt x="6081" y="3660"/>
                    <a:pt x="6068" y="3660"/>
                    <a:pt x="6048" y="3667"/>
                  </a:cubicBezTo>
                  <a:cubicBezTo>
                    <a:pt x="6008" y="3687"/>
                    <a:pt x="6002" y="3720"/>
                    <a:pt x="5975" y="3746"/>
                  </a:cubicBezTo>
                  <a:cubicBezTo>
                    <a:pt x="5955" y="3759"/>
                    <a:pt x="5962" y="3779"/>
                    <a:pt x="5949" y="3792"/>
                  </a:cubicBezTo>
                  <a:cubicBezTo>
                    <a:pt x="5923" y="3819"/>
                    <a:pt x="5909" y="3832"/>
                    <a:pt x="5870" y="3845"/>
                  </a:cubicBezTo>
                  <a:cubicBezTo>
                    <a:pt x="5850" y="3852"/>
                    <a:pt x="5843" y="3871"/>
                    <a:pt x="5817" y="3871"/>
                  </a:cubicBezTo>
                  <a:cubicBezTo>
                    <a:pt x="5804" y="3871"/>
                    <a:pt x="5797" y="3865"/>
                    <a:pt x="5777" y="3865"/>
                  </a:cubicBezTo>
                  <a:cubicBezTo>
                    <a:pt x="5652" y="3865"/>
                    <a:pt x="5580" y="3944"/>
                    <a:pt x="5507" y="4056"/>
                  </a:cubicBezTo>
                  <a:cubicBezTo>
                    <a:pt x="5467" y="4122"/>
                    <a:pt x="5434" y="4162"/>
                    <a:pt x="5408" y="4241"/>
                  </a:cubicBezTo>
                  <a:lnTo>
                    <a:pt x="5408" y="4241"/>
                  </a:lnTo>
                  <a:cubicBezTo>
                    <a:pt x="5408" y="4254"/>
                    <a:pt x="5395" y="4267"/>
                    <a:pt x="5395" y="4280"/>
                  </a:cubicBezTo>
                  <a:cubicBezTo>
                    <a:pt x="5395" y="4300"/>
                    <a:pt x="5428" y="4307"/>
                    <a:pt x="5441" y="4326"/>
                  </a:cubicBezTo>
                  <a:cubicBezTo>
                    <a:pt x="5487" y="4379"/>
                    <a:pt x="5533" y="4419"/>
                    <a:pt x="5533" y="4491"/>
                  </a:cubicBezTo>
                  <a:cubicBezTo>
                    <a:pt x="5533" y="4518"/>
                    <a:pt x="5500" y="4524"/>
                    <a:pt x="5487" y="4551"/>
                  </a:cubicBezTo>
                  <a:cubicBezTo>
                    <a:pt x="5474" y="4584"/>
                    <a:pt x="5487" y="4610"/>
                    <a:pt x="5481" y="4643"/>
                  </a:cubicBezTo>
                  <a:cubicBezTo>
                    <a:pt x="5474" y="4683"/>
                    <a:pt x="5454" y="4696"/>
                    <a:pt x="5448" y="4729"/>
                  </a:cubicBezTo>
                  <a:cubicBezTo>
                    <a:pt x="5441" y="4781"/>
                    <a:pt x="5434" y="4821"/>
                    <a:pt x="5408" y="4867"/>
                  </a:cubicBezTo>
                  <a:cubicBezTo>
                    <a:pt x="5395" y="4900"/>
                    <a:pt x="5382" y="4933"/>
                    <a:pt x="5349" y="4933"/>
                  </a:cubicBezTo>
                  <a:cubicBezTo>
                    <a:pt x="5336" y="4933"/>
                    <a:pt x="5329" y="4913"/>
                    <a:pt x="5316" y="4913"/>
                  </a:cubicBezTo>
                  <a:cubicBezTo>
                    <a:pt x="5276" y="4913"/>
                    <a:pt x="5276" y="4960"/>
                    <a:pt x="5269" y="4993"/>
                  </a:cubicBezTo>
                  <a:cubicBezTo>
                    <a:pt x="5263" y="5025"/>
                    <a:pt x="5250" y="5039"/>
                    <a:pt x="5230" y="5065"/>
                  </a:cubicBezTo>
                  <a:cubicBezTo>
                    <a:pt x="5217" y="5085"/>
                    <a:pt x="5217" y="5105"/>
                    <a:pt x="5190" y="5118"/>
                  </a:cubicBezTo>
                  <a:cubicBezTo>
                    <a:pt x="5144" y="5138"/>
                    <a:pt x="5111" y="5144"/>
                    <a:pt x="5065" y="5171"/>
                  </a:cubicBezTo>
                  <a:cubicBezTo>
                    <a:pt x="5012" y="5217"/>
                    <a:pt x="5012" y="5263"/>
                    <a:pt x="4986" y="5329"/>
                  </a:cubicBezTo>
                  <a:cubicBezTo>
                    <a:pt x="4959" y="5395"/>
                    <a:pt x="4894" y="5421"/>
                    <a:pt x="4894" y="5494"/>
                  </a:cubicBezTo>
                  <a:cubicBezTo>
                    <a:pt x="4894" y="5566"/>
                    <a:pt x="4999" y="5566"/>
                    <a:pt x="4999" y="5639"/>
                  </a:cubicBezTo>
                  <a:cubicBezTo>
                    <a:pt x="4999" y="5685"/>
                    <a:pt x="4999" y="5725"/>
                    <a:pt x="4959" y="5758"/>
                  </a:cubicBezTo>
                  <a:cubicBezTo>
                    <a:pt x="4946" y="5771"/>
                    <a:pt x="4926" y="5784"/>
                    <a:pt x="4926" y="5804"/>
                  </a:cubicBezTo>
                  <a:cubicBezTo>
                    <a:pt x="4926" y="5830"/>
                    <a:pt x="4926" y="5843"/>
                    <a:pt x="4926" y="5870"/>
                  </a:cubicBezTo>
                  <a:cubicBezTo>
                    <a:pt x="4926" y="5909"/>
                    <a:pt x="4894" y="5916"/>
                    <a:pt x="4874" y="5942"/>
                  </a:cubicBezTo>
                  <a:cubicBezTo>
                    <a:pt x="4801" y="6041"/>
                    <a:pt x="4709" y="6048"/>
                    <a:pt x="4643" y="6153"/>
                  </a:cubicBezTo>
                  <a:cubicBezTo>
                    <a:pt x="4603" y="6219"/>
                    <a:pt x="4584" y="6259"/>
                    <a:pt x="4551" y="6332"/>
                  </a:cubicBezTo>
                  <a:cubicBezTo>
                    <a:pt x="4531" y="6364"/>
                    <a:pt x="4511" y="6378"/>
                    <a:pt x="4498" y="6417"/>
                  </a:cubicBezTo>
                  <a:cubicBezTo>
                    <a:pt x="4485" y="6450"/>
                    <a:pt x="4478" y="6477"/>
                    <a:pt x="4452" y="6503"/>
                  </a:cubicBezTo>
                  <a:lnTo>
                    <a:pt x="4452" y="6503"/>
                  </a:lnTo>
                  <a:cubicBezTo>
                    <a:pt x="1399" y="6147"/>
                    <a:pt x="1399" y="6147"/>
                    <a:pt x="1399" y="6147"/>
                  </a:cubicBezTo>
                  <a:cubicBezTo>
                    <a:pt x="1372" y="6140"/>
                    <a:pt x="1379" y="6107"/>
                    <a:pt x="1359" y="6088"/>
                  </a:cubicBezTo>
                  <a:cubicBezTo>
                    <a:pt x="1339" y="6054"/>
                    <a:pt x="1306" y="6048"/>
                    <a:pt x="1280" y="6015"/>
                  </a:cubicBezTo>
                  <a:cubicBezTo>
                    <a:pt x="1234" y="5949"/>
                    <a:pt x="1207" y="5890"/>
                    <a:pt x="1135" y="5876"/>
                  </a:cubicBezTo>
                  <a:cubicBezTo>
                    <a:pt x="1056" y="5863"/>
                    <a:pt x="1043" y="5791"/>
                    <a:pt x="1010" y="5725"/>
                  </a:cubicBezTo>
                  <a:cubicBezTo>
                    <a:pt x="983" y="5672"/>
                    <a:pt x="976" y="5646"/>
                    <a:pt x="957" y="5593"/>
                  </a:cubicBezTo>
                  <a:cubicBezTo>
                    <a:pt x="950" y="5566"/>
                    <a:pt x="930" y="5553"/>
                    <a:pt x="930" y="5527"/>
                  </a:cubicBezTo>
                  <a:cubicBezTo>
                    <a:pt x="930" y="5474"/>
                    <a:pt x="983" y="5454"/>
                    <a:pt x="983" y="5401"/>
                  </a:cubicBezTo>
                  <a:cubicBezTo>
                    <a:pt x="983" y="5336"/>
                    <a:pt x="944" y="5303"/>
                    <a:pt x="911" y="5243"/>
                  </a:cubicBezTo>
                  <a:cubicBezTo>
                    <a:pt x="878" y="5191"/>
                    <a:pt x="845" y="5164"/>
                    <a:pt x="805" y="5118"/>
                  </a:cubicBezTo>
                  <a:lnTo>
                    <a:pt x="805" y="5118"/>
                  </a:lnTo>
                  <a:cubicBezTo>
                    <a:pt x="805" y="5092"/>
                    <a:pt x="799" y="5078"/>
                    <a:pt x="799" y="5052"/>
                  </a:cubicBezTo>
                  <a:cubicBezTo>
                    <a:pt x="799" y="5032"/>
                    <a:pt x="812" y="5019"/>
                    <a:pt x="812" y="4999"/>
                  </a:cubicBezTo>
                  <a:cubicBezTo>
                    <a:pt x="812" y="4973"/>
                    <a:pt x="785" y="4966"/>
                    <a:pt x="785" y="4933"/>
                  </a:cubicBezTo>
                  <a:cubicBezTo>
                    <a:pt x="785" y="4894"/>
                    <a:pt x="785" y="4867"/>
                    <a:pt x="785" y="4828"/>
                  </a:cubicBezTo>
                  <a:cubicBezTo>
                    <a:pt x="785" y="4781"/>
                    <a:pt x="825" y="4768"/>
                    <a:pt x="851" y="4742"/>
                  </a:cubicBezTo>
                  <a:cubicBezTo>
                    <a:pt x="864" y="4735"/>
                    <a:pt x="878" y="4735"/>
                    <a:pt x="884" y="4722"/>
                  </a:cubicBezTo>
                  <a:cubicBezTo>
                    <a:pt x="904" y="4696"/>
                    <a:pt x="897" y="4656"/>
                    <a:pt x="930" y="4656"/>
                  </a:cubicBezTo>
                  <a:cubicBezTo>
                    <a:pt x="944" y="4656"/>
                    <a:pt x="950" y="4663"/>
                    <a:pt x="957" y="4663"/>
                  </a:cubicBezTo>
                  <a:cubicBezTo>
                    <a:pt x="1517" y="2427"/>
                    <a:pt x="1517" y="2427"/>
                    <a:pt x="1517" y="2427"/>
                  </a:cubicBezTo>
                  <a:cubicBezTo>
                    <a:pt x="1465" y="2407"/>
                    <a:pt x="1432" y="2394"/>
                    <a:pt x="1379" y="2381"/>
                  </a:cubicBezTo>
                  <a:cubicBezTo>
                    <a:pt x="1339" y="2381"/>
                    <a:pt x="1319" y="2394"/>
                    <a:pt x="1287" y="2374"/>
                  </a:cubicBezTo>
                  <a:cubicBezTo>
                    <a:pt x="1247" y="2354"/>
                    <a:pt x="1247" y="2321"/>
                    <a:pt x="1207" y="2308"/>
                  </a:cubicBezTo>
                  <a:cubicBezTo>
                    <a:pt x="1161" y="2288"/>
                    <a:pt x="1128" y="2288"/>
                    <a:pt x="1095" y="2255"/>
                  </a:cubicBezTo>
                  <a:cubicBezTo>
                    <a:pt x="1049" y="2229"/>
                    <a:pt x="1036" y="2196"/>
                    <a:pt x="990" y="2176"/>
                  </a:cubicBezTo>
                  <a:cubicBezTo>
                    <a:pt x="944" y="2163"/>
                    <a:pt x="917" y="2183"/>
                    <a:pt x="871" y="2176"/>
                  </a:cubicBezTo>
                  <a:cubicBezTo>
                    <a:pt x="825" y="2176"/>
                    <a:pt x="805" y="2170"/>
                    <a:pt x="759" y="2170"/>
                  </a:cubicBezTo>
                  <a:cubicBezTo>
                    <a:pt x="732" y="2170"/>
                    <a:pt x="719" y="2176"/>
                    <a:pt x="693" y="2176"/>
                  </a:cubicBezTo>
                  <a:cubicBezTo>
                    <a:pt x="647" y="2176"/>
                    <a:pt x="640" y="2137"/>
                    <a:pt x="607" y="2117"/>
                  </a:cubicBezTo>
                  <a:cubicBezTo>
                    <a:pt x="561" y="2077"/>
                    <a:pt x="521" y="2071"/>
                    <a:pt x="475" y="2031"/>
                  </a:cubicBezTo>
                  <a:cubicBezTo>
                    <a:pt x="449" y="2011"/>
                    <a:pt x="422" y="2005"/>
                    <a:pt x="396" y="1978"/>
                  </a:cubicBezTo>
                  <a:cubicBezTo>
                    <a:pt x="383" y="1952"/>
                    <a:pt x="390" y="1932"/>
                    <a:pt x="383" y="1906"/>
                  </a:cubicBezTo>
                  <a:cubicBezTo>
                    <a:pt x="376" y="1879"/>
                    <a:pt x="370" y="1866"/>
                    <a:pt x="370" y="1833"/>
                  </a:cubicBezTo>
                  <a:cubicBezTo>
                    <a:pt x="363" y="1800"/>
                    <a:pt x="324" y="1794"/>
                    <a:pt x="284" y="1787"/>
                  </a:cubicBezTo>
                  <a:cubicBezTo>
                    <a:pt x="238" y="1774"/>
                    <a:pt x="231" y="1734"/>
                    <a:pt x="198" y="1695"/>
                  </a:cubicBezTo>
                  <a:cubicBezTo>
                    <a:pt x="185" y="1675"/>
                    <a:pt x="172" y="1675"/>
                    <a:pt x="159" y="1655"/>
                  </a:cubicBezTo>
                  <a:cubicBezTo>
                    <a:pt x="119" y="1629"/>
                    <a:pt x="113" y="1596"/>
                    <a:pt x="79" y="1563"/>
                  </a:cubicBezTo>
                  <a:cubicBezTo>
                    <a:pt x="53" y="1536"/>
                    <a:pt x="40" y="1523"/>
                    <a:pt x="40" y="1490"/>
                  </a:cubicBezTo>
                  <a:cubicBezTo>
                    <a:pt x="40" y="1444"/>
                    <a:pt x="40" y="1418"/>
                    <a:pt x="40" y="1372"/>
                  </a:cubicBezTo>
                  <a:cubicBezTo>
                    <a:pt x="40" y="1332"/>
                    <a:pt x="27" y="1306"/>
                    <a:pt x="27" y="1266"/>
                  </a:cubicBezTo>
                  <a:cubicBezTo>
                    <a:pt x="0" y="659"/>
                    <a:pt x="0" y="659"/>
                    <a:pt x="0" y="659"/>
                  </a:cubicBezTo>
                  <a:lnTo>
                    <a:pt x="0" y="659"/>
                  </a:lnTo>
                  <a:cubicBezTo>
                    <a:pt x="0" y="666"/>
                    <a:pt x="7" y="666"/>
                    <a:pt x="7" y="666"/>
                  </a:cubicBezTo>
                  <a:cubicBezTo>
                    <a:pt x="40" y="686"/>
                    <a:pt x="60" y="672"/>
                    <a:pt x="93" y="679"/>
                  </a:cubicBezTo>
                  <a:cubicBezTo>
                    <a:pt x="159" y="699"/>
                    <a:pt x="198" y="712"/>
                    <a:pt x="271" y="712"/>
                  </a:cubicBezTo>
                  <a:cubicBezTo>
                    <a:pt x="310" y="712"/>
                    <a:pt x="324" y="679"/>
                    <a:pt x="357" y="653"/>
                  </a:cubicBezTo>
                  <a:cubicBezTo>
                    <a:pt x="409" y="607"/>
                    <a:pt x="456" y="600"/>
                    <a:pt x="528" y="587"/>
                  </a:cubicBezTo>
                  <a:cubicBezTo>
                    <a:pt x="607" y="593"/>
                    <a:pt x="607" y="593"/>
                    <a:pt x="607" y="593"/>
                  </a:cubicBezTo>
                  <a:cubicBezTo>
                    <a:pt x="660" y="593"/>
                    <a:pt x="660" y="593"/>
                    <a:pt x="660" y="593"/>
                  </a:cubicBezTo>
                  <a:cubicBezTo>
                    <a:pt x="660" y="560"/>
                    <a:pt x="667" y="534"/>
                    <a:pt x="700" y="514"/>
                  </a:cubicBezTo>
                  <a:cubicBezTo>
                    <a:pt x="746" y="481"/>
                    <a:pt x="785" y="501"/>
                    <a:pt x="845" y="488"/>
                  </a:cubicBezTo>
                  <a:cubicBezTo>
                    <a:pt x="930" y="468"/>
                    <a:pt x="944" y="356"/>
                    <a:pt x="1036" y="356"/>
                  </a:cubicBezTo>
                  <a:cubicBezTo>
                    <a:pt x="1062" y="356"/>
                    <a:pt x="1082" y="356"/>
                    <a:pt x="1102" y="369"/>
                  </a:cubicBezTo>
                  <a:cubicBezTo>
                    <a:pt x="1115" y="376"/>
                    <a:pt x="1115" y="389"/>
                    <a:pt x="1128" y="395"/>
                  </a:cubicBezTo>
                  <a:cubicBezTo>
                    <a:pt x="1174" y="409"/>
                    <a:pt x="1201" y="415"/>
                    <a:pt x="1247" y="415"/>
                  </a:cubicBezTo>
                  <a:cubicBezTo>
                    <a:pt x="1280" y="415"/>
                    <a:pt x="1293" y="415"/>
                    <a:pt x="1326" y="415"/>
                  </a:cubicBezTo>
                  <a:cubicBezTo>
                    <a:pt x="1339" y="415"/>
                    <a:pt x="1339" y="395"/>
                    <a:pt x="1353" y="389"/>
                  </a:cubicBezTo>
                  <a:cubicBezTo>
                    <a:pt x="1379" y="369"/>
                    <a:pt x="1405" y="363"/>
                    <a:pt x="1432" y="343"/>
                  </a:cubicBezTo>
                  <a:lnTo>
                    <a:pt x="1432" y="343"/>
                  </a:lnTo>
                  <a:cubicBezTo>
                    <a:pt x="1471" y="363"/>
                    <a:pt x="1504" y="369"/>
                    <a:pt x="1550" y="382"/>
                  </a:cubicBezTo>
                  <a:cubicBezTo>
                    <a:pt x="1597" y="395"/>
                    <a:pt x="1623" y="409"/>
                    <a:pt x="1669" y="409"/>
                  </a:cubicBezTo>
                  <a:cubicBezTo>
                    <a:pt x="1702" y="409"/>
                    <a:pt x="1729" y="382"/>
                    <a:pt x="1729" y="349"/>
                  </a:cubicBezTo>
                  <a:cubicBezTo>
                    <a:pt x="1729" y="336"/>
                    <a:pt x="1709" y="336"/>
                    <a:pt x="1702" y="323"/>
                  </a:cubicBezTo>
                  <a:cubicBezTo>
                    <a:pt x="1662" y="270"/>
                    <a:pt x="1603" y="257"/>
                    <a:pt x="1603" y="191"/>
                  </a:cubicBezTo>
                  <a:cubicBezTo>
                    <a:pt x="1603" y="151"/>
                    <a:pt x="1643" y="145"/>
                    <a:pt x="1662" y="112"/>
                  </a:cubicBezTo>
                  <a:cubicBezTo>
                    <a:pt x="1689" y="72"/>
                    <a:pt x="1676" y="39"/>
                    <a:pt x="1709" y="13"/>
                  </a:cubicBezTo>
                  <a:cubicBezTo>
                    <a:pt x="1794" y="46"/>
                    <a:pt x="1847" y="66"/>
                    <a:pt x="1940" y="66"/>
                  </a:cubicBezTo>
                  <a:cubicBezTo>
                    <a:pt x="2025" y="66"/>
                    <a:pt x="2065" y="0"/>
                    <a:pt x="2151" y="0"/>
                  </a:cubicBezTo>
                  <a:cubicBezTo>
                    <a:pt x="2190" y="0"/>
                    <a:pt x="2217" y="20"/>
                    <a:pt x="2243" y="46"/>
                  </a:cubicBezTo>
                  <a:cubicBezTo>
                    <a:pt x="2269" y="66"/>
                    <a:pt x="2296" y="66"/>
                    <a:pt x="2316" y="85"/>
                  </a:cubicBezTo>
                  <a:cubicBezTo>
                    <a:pt x="2335" y="105"/>
                    <a:pt x="2347" y="118"/>
                    <a:pt x="2367" y="138"/>
                  </a:cubicBezTo>
                  <a:lnTo>
                    <a:pt x="2367" y="138"/>
                  </a:lnTo>
                  <a:cubicBezTo>
                    <a:pt x="2361" y="197"/>
                    <a:pt x="2361" y="231"/>
                    <a:pt x="2342" y="283"/>
                  </a:cubicBezTo>
                  <a:cubicBezTo>
                    <a:pt x="2329" y="323"/>
                    <a:pt x="2309" y="343"/>
                    <a:pt x="2309" y="376"/>
                  </a:cubicBezTo>
                  <a:cubicBezTo>
                    <a:pt x="2309" y="395"/>
                    <a:pt x="2329" y="402"/>
                    <a:pt x="2347" y="409"/>
                  </a:cubicBezTo>
                  <a:cubicBezTo>
                    <a:pt x="2400" y="448"/>
                    <a:pt x="2433" y="468"/>
                    <a:pt x="2479" y="521"/>
                  </a:cubicBezTo>
                  <a:cubicBezTo>
                    <a:pt x="2532" y="587"/>
                    <a:pt x="2532" y="653"/>
                    <a:pt x="2545" y="738"/>
                  </a:cubicBezTo>
                  <a:cubicBezTo>
                    <a:pt x="2552" y="778"/>
                    <a:pt x="2572" y="798"/>
                    <a:pt x="2611" y="818"/>
                  </a:cubicBezTo>
                  <a:cubicBezTo>
                    <a:pt x="2651" y="837"/>
                    <a:pt x="2664" y="864"/>
                    <a:pt x="2710" y="870"/>
                  </a:cubicBezTo>
                  <a:cubicBezTo>
                    <a:pt x="2730" y="877"/>
                    <a:pt x="2743" y="864"/>
                    <a:pt x="2763" y="877"/>
                  </a:cubicBezTo>
                  <a:cubicBezTo>
                    <a:pt x="2783" y="883"/>
                    <a:pt x="2776" y="910"/>
                    <a:pt x="2789" y="930"/>
                  </a:cubicBezTo>
                  <a:cubicBezTo>
                    <a:pt x="2803" y="963"/>
                    <a:pt x="2822" y="976"/>
                    <a:pt x="2855" y="989"/>
                  </a:cubicBezTo>
                  <a:cubicBezTo>
                    <a:pt x="2921" y="1035"/>
                    <a:pt x="2974" y="1042"/>
                    <a:pt x="3027" y="1101"/>
                  </a:cubicBezTo>
                  <a:cubicBezTo>
                    <a:pt x="3053" y="1128"/>
                    <a:pt x="3053" y="1154"/>
                    <a:pt x="3060" y="1187"/>
                  </a:cubicBezTo>
                  <a:cubicBezTo>
                    <a:pt x="3067" y="1240"/>
                    <a:pt x="3099" y="1266"/>
                    <a:pt x="3119" y="1312"/>
                  </a:cubicBezTo>
                  <a:cubicBezTo>
                    <a:pt x="3159" y="1391"/>
                    <a:pt x="3165" y="1451"/>
                    <a:pt x="3231" y="1510"/>
                  </a:cubicBezTo>
                  <a:cubicBezTo>
                    <a:pt x="3264" y="1536"/>
                    <a:pt x="3278" y="1556"/>
                    <a:pt x="3311" y="1583"/>
                  </a:cubicBezTo>
                  <a:cubicBezTo>
                    <a:pt x="3343" y="1603"/>
                    <a:pt x="3390" y="1616"/>
                    <a:pt x="3390" y="1662"/>
                  </a:cubicBezTo>
                  <a:cubicBezTo>
                    <a:pt x="3390" y="1695"/>
                    <a:pt x="3390" y="1715"/>
                    <a:pt x="3390" y="1748"/>
                  </a:cubicBezTo>
                  <a:cubicBezTo>
                    <a:pt x="3390" y="1800"/>
                    <a:pt x="3456" y="1787"/>
                    <a:pt x="3508" y="1800"/>
                  </a:cubicBezTo>
                  <a:cubicBezTo>
                    <a:pt x="3555" y="1807"/>
                    <a:pt x="3548" y="1860"/>
                    <a:pt x="3555" y="1906"/>
                  </a:cubicBezTo>
                  <a:cubicBezTo>
                    <a:pt x="3574" y="1965"/>
                    <a:pt x="3614" y="1985"/>
                    <a:pt x="3667" y="2011"/>
                  </a:cubicBezTo>
                  <a:cubicBezTo>
                    <a:pt x="3700" y="2031"/>
                    <a:pt x="3719" y="2038"/>
                    <a:pt x="3753" y="2051"/>
                  </a:cubicBezTo>
                  <a:cubicBezTo>
                    <a:pt x="3719" y="2084"/>
                    <a:pt x="3733" y="2110"/>
                    <a:pt x="3713" y="2150"/>
                  </a:cubicBezTo>
                  <a:lnTo>
                    <a:pt x="3713" y="2150"/>
                  </a:lnTo>
                  <a:cubicBezTo>
                    <a:pt x="3713" y="2150"/>
                    <a:pt x="3713" y="2150"/>
                    <a:pt x="3706" y="2150"/>
                  </a:cubicBezTo>
                  <a:cubicBezTo>
                    <a:pt x="3673" y="2150"/>
                    <a:pt x="3660" y="2176"/>
                    <a:pt x="3627" y="2183"/>
                  </a:cubicBezTo>
                  <a:cubicBezTo>
                    <a:pt x="3607" y="2189"/>
                    <a:pt x="3581" y="2196"/>
                    <a:pt x="3581" y="2216"/>
                  </a:cubicBezTo>
                  <a:cubicBezTo>
                    <a:pt x="3581" y="2255"/>
                    <a:pt x="3601" y="2275"/>
                    <a:pt x="3601" y="2321"/>
                  </a:cubicBezTo>
                  <a:cubicBezTo>
                    <a:pt x="3673" y="2275"/>
                    <a:pt x="3726" y="2262"/>
                    <a:pt x="3799" y="2222"/>
                  </a:cubicBezTo>
                  <a:cubicBezTo>
                    <a:pt x="3871" y="2189"/>
                    <a:pt x="3898" y="2117"/>
                    <a:pt x="3983" y="2110"/>
                  </a:cubicBezTo>
                  <a:cubicBezTo>
                    <a:pt x="4062" y="2110"/>
                    <a:pt x="4115" y="2064"/>
                    <a:pt x="4161" y="1998"/>
                  </a:cubicBezTo>
                  <a:cubicBezTo>
                    <a:pt x="4201" y="1932"/>
                    <a:pt x="4194" y="1827"/>
                    <a:pt x="4267" y="1827"/>
                  </a:cubicBezTo>
                  <a:cubicBezTo>
                    <a:pt x="4293" y="1827"/>
                    <a:pt x="4287" y="1860"/>
                    <a:pt x="4287" y="1879"/>
                  </a:cubicBezTo>
                  <a:cubicBezTo>
                    <a:pt x="4287" y="1939"/>
                    <a:pt x="4287" y="1972"/>
                    <a:pt x="4287" y="2025"/>
                  </a:cubicBezTo>
                  <a:cubicBezTo>
                    <a:pt x="4320" y="2031"/>
                    <a:pt x="4340" y="2038"/>
                    <a:pt x="4372" y="2038"/>
                  </a:cubicBezTo>
                  <a:cubicBezTo>
                    <a:pt x="4392" y="2038"/>
                    <a:pt x="4392" y="2011"/>
                    <a:pt x="4399" y="1998"/>
                  </a:cubicBezTo>
                  <a:cubicBezTo>
                    <a:pt x="4405" y="1959"/>
                    <a:pt x="4412" y="1939"/>
                    <a:pt x="4419" y="1899"/>
                  </a:cubicBezTo>
                  <a:cubicBezTo>
                    <a:pt x="4425" y="1840"/>
                    <a:pt x="4425" y="1800"/>
                    <a:pt x="4445" y="1748"/>
                  </a:cubicBezTo>
                  <a:cubicBezTo>
                    <a:pt x="4458" y="1715"/>
                    <a:pt x="4458" y="1688"/>
                    <a:pt x="4485" y="1668"/>
                  </a:cubicBezTo>
                  <a:cubicBezTo>
                    <a:pt x="4551" y="1616"/>
                    <a:pt x="4603" y="1616"/>
                    <a:pt x="4683" y="1616"/>
                  </a:cubicBezTo>
                  <a:cubicBezTo>
                    <a:pt x="4755" y="1616"/>
                    <a:pt x="4795" y="1649"/>
                    <a:pt x="4867" y="1649"/>
                  </a:cubicBezTo>
                  <a:cubicBezTo>
                    <a:pt x="4979" y="1649"/>
                    <a:pt x="5025" y="1569"/>
                    <a:pt x="5144" y="1569"/>
                  </a:cubicBezTo>
                  <a:cubicBezTo>
                    <a:pt x="5190" y="1569"/>
                    <a:pt x="5217" y="1596"/>
                    <a:pt x="5263" y="1616"/>
                  </a:cubicBezTo>
                  <a:cubicBezTo>
                    <a:pt x="5296" y="1629"/>
                    <a:pt x="5316" y="1629"/>
                    <a:pt x="5355" y="1635"/>
                  </a:cubicBezTo>
                  <a:cubicBezTo>
                    <a:pt x="5382" y="1642"/>
                    <a:pt x="5395" y="1649"/>
                    <a:pt x="5421" y="1655"/>
                  </a:cubicBezTo>
                  <a:cubicBezTo>
                    <a:pt x="5461" y="1662"/>
                    <a:pt x="5507" y="1675"/>
                    <a:pt x="5507" y="1715"/>
                  </a:cubicBezTo>
                  <a:cubicBezTo>
                    <a:pt x="5507" y="1741"/>
                    <a:pt x="5481" y="1748"/>
                    <a:pt x="5474" y="1774"/>
                  </a:cubicBezTo>
                  <a:cubicBezTo>
                    <a:pt x="5454" y="1807"/>
                    <a:pt x="5448" y="1827"/>
                    <a:pt x="5448" y="1866"/>
                  </a:cubicBezTo>
                  <a:cubicBezTo>
                    <a:pt x="5448" y="1906"/>
                    <a:pt x="5448" y="1932"/>
                    <a:pt x="5448" y="1972"/>
                  </a:cubicBezTo>
                  <a:cubicBezTo>
                    <a:pt x="5421" y="1998"/>
                    <a:pt x="5415" y="2025"/>
                    <a:pt x="5401" y="2051"/>
                  </a:cubicBezTo>
                  <a:cubicBezTo>
                    <a:pt x="5342" y="2163"/>
                    <a:pt x="5289" y="2262"/>
                    <a:pt x="5164" y="2269"/>
                  </a:cubicBezTo>
                  <a:cubicBezTo>
                    <a:pt x="4999" y="2282"/>
                    <a:pt x="4913" y="2354"/>
                    <a:pt x="4748" y="2354"/>
                  </a:cubicBezTo>
                  <a:cubicBezTo>
                    <a:pt x="4683" y="2354"/>
                    <a:pt x="4650" y="2334"/>
                    <a:pt x="4584" y="2334"/>
                  </a:cubicBezTo>
                  <a:cubicBezTo>
                    <a:pt x="4531" y="2334"/>
                    <a:pt x="4498" y="2348"/>
                    <a:pt x="4445" y="2354"/>
                  </a:cubicBezTo>
                  <a:cubicBezTo>
                    <a:pt x="4399" y="2361"/>
                    <a:pt x="4372" y="2348"/>
                    <a:pt x="4333" y="2361"/>
                  </a:cubicBezTo>
                  <a:cubicBezTo>
                    <a:pt x="4346" y="2387"/>
                    <a:pt x="4372" y="2394"/>
                    <a:pt x="4405" y="2401"/>
                  </a:cubicBezTo>
                  <a:cubicBezTo>
                    <a:pt x="4452" y="2420"/>
                    <a:pt x="4478" y="2440"/>
                    <a:pt x="4531" y="2440"/>
                  </a:cubicBezTo>
                  <a:cubicBezTo>
                    <a:pt x="4557" y="2440"/>
                    <a:pt x="4570" y="2440"/>
                    <a:pt x="4597" y="2440"/>
                  </a:cubicBezTo>
                  <a:lnTo>
                    <a:pt x="4597" y="2440"/>
                  </a:lnTo>
                  <a:cubicBezTo>
                    <a:pt x="5045" y="2374"/>
                    <a:pt x="5045" y="2374"/>
                    <a:pt x="5045" y="2374"/>
                  </a:cubicBezTo>
                  <a:lnTo>
                    <a:pt x="5045" y="2374"/>
                  </a:lnTo>
                  <a:cubicBezTo>
                    <a:pt x="5045" y="2394"/>
                    <a:pt x="5045" y="2401"/>
                    <a:pt x="5045" y="2420"/>
                  </a:cubicBezTo>
                  <a:cubicBezTo>
                    <a:pt x="5045" y="2493"/>
                    <a:pt x="5006" y="2526"/>
                    <a:pt x="4973" y="2592"/>
                  </a:cubicBezTo>
                  <a:cubicBezTo>
                    <a:pt x="4946" y="2645"/>
                    <a:pt x="4946" y="2684"/>
                    <a:pt x="4946" y="2744"/>
                  </a:cubicBezTo>
                  <a:cubicBezTo>
                    <a:pt x="4946" y="2757"/>
                    <a:pt x="4953" y="2763"/>
                    <a:pt x="4959" y="2776"/>
                  </a:cubicBezTo>
                  <a:cubicBezTo>
                    <a:pt x="4979" y="2750"/>
                    <a:pt x="4979" y="2724"/>
                    <a:pt x="4993" y="2697"/>
                  </a:cubicBezTo>
                  <a:cubicBezTo>
                    <a:pt x="5012" y="2658"/>
                    <a:pt x="5025" y="2631"/>
                    <a:pt x="5052" y="2598"/>
                  </a:cubicBezTo>
                  <a:cubicBezTo>
                    <a:pt x="5078" y="2552"/>
                    <a:pt x="5091" y="2526"/>
                    <a:pt x="5118" y="2473"/>
                  </a:cubicBezTo>
                  <a:cubicBezTo>
                    <a:pt x="5184" y="2381"/>
                    <a:pt x="5243" y="2348"/>
                    <a:pt x="5336" y="2275"/>
                  </a:cubicBezTo>
                  <a:cubicBezTo>
                    <a:pt x="5355" y="2295"/>
                    <a:pt x="5355" y="2321"/>
                    <a:pt x="5382" y="2328"/>
                  </a:cubicBezTo>
                  <a:cubicBezTo>
                    <a:pt x="5434" y="2341"/>
                    <a:pt x="5467" y="2348"/>
                    <a:pt x="5520" y="2348"/>
                  </a:cubicBezTo>
                  <a:cubicBezTo>
                    <a:pt x="5540" y="2348"/>
                    <a:pt x="5540" y="2321"/>
                    <a:pt x="5540" y="2302"/>
                  </a:cubicBezTo>
                  <a:cubicBezTo>
                    <a:pt x="5540" y="2269"/>
                    <a:pt x="5540" y="2249"/>
                    <a:pt x="5540" y="2216"/>
                  </a:cubicBezTo>
                  <a:cubicBezTo>
                    <a:pt x="5540" y="2176"/>
                    <a:pt x="5573" y="2163"/>
                    <a:pt x="5573" y="2123"/>
                  </a:cubicBezTo>
                  <a:cubicBezTo>
                    <a:pt x="5573" y="2084"/>
                    <a:pt x="5573" y="2058"/>
                    <a:pt x="5573" y="2018"/>
                  </a:cubicBezTo>
                  <a:cubicBezTo>
                    <a:pt x="5573" y="1992"/>
                    <a:pt x="5599" y="1985"/>
                    <a:pt x="5619" y="1978"/>
                  </a:cubicBezTo>
                  <a:cubicBezTo>
                    <a:pt x="5659" y="1952"/>
                    <a:pt x="5679" y="1932"/>
                    <a:pt x="5711" y="1893"/>
                  </a:cubicBezTo>
                  <a:cubicBezTo>
                    <a:pt x="5718" y="1893"/>
                    <a:pt x="5718" y="1899"/>
                    <a:pt x="5725" y="1899"/>
                  </a:cubicBezTo>
                  <a:cubicBezTo>
                    <a:pt x="5791" y="1899"/>
                    <a:pt x="5830" y="1879"/>
                    <a:pt x="5896" y="1879"/>
                  </a:cubicBezTo>
                  <a:cubicBezTo>
                    <a:pt x="5942" y="1879"/>
                    <a:pt x="5962" y="1879"/>
                    <a:pt x="6008" y="1886"/>
                  </a:cubicBezTo>
                  <a:cubicBezTo>
                    <a:pt x="6041" y="1893"/>
                    <a:pt x="6048" y="1919"/>
                    <a:pt x="6081" y="1932"/>
                  </a:cubicBezTo>
                  <a:cubicBezTo>
                    <a:pt x="6153" y="1959"/>
                    <a:pt x="6206" y="1959"/>
                    <a:pt x="6285" y="1965"/>
                  </a:cubicBezTo>
                  <a:cubicBezTo>
                    <a:pt x="6378" y="1978"/>
                    <a:pt x="6424" y="2018"/>
                    <a:pt x="6516" y="2025"/>
                  </a:cubicBezTo>
                  <a:cubicBezTo>
                    <a:pt x="6595" y="2064"/>
                    <a:pt x="6648" y="2077"/>
                    <a:pt x="6721" y="2130"/>
                  </a:cubicBezTo>
                  <a:cubicBezTo>
                    <a:pt x="6727" y="2130"/>
                    <a:pt x="6734" y="2137"/>
                    <a:pt x="6740" y="2137"/>
                  </a:cubicBezTo>
                  <a:close/>
                </a:path>
              </a:pathLst>
            </a:custGeom>
            <a:solidFill>
              <a:schemeClr val="accent1"/>
            </a:solid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1" name="Freeform 32"/>
            <p:cNvSpPr>
              <a:spLocks noChangeArrowheads="1"/>
            </p:cNvSpPr>
            <p:nvPr/>
          </p:nvSpPr>
          <p:spPr bwMode="auto">
            <a:xfrm>
              <a:off x="4086598" y="1118819"/>
              <a:ext cx="614505" cy="734783"/>
            </a:xfrm>
            <a:custGeom>
              <a:avLst/>
              <a:gdLst>
                <a:gd name="T0" fmla="*/ 2222 w 2434"/>
                <a:gd name="T1" fmla="*/ 1016 h 2910"/>
                <a:gd name="T2" fmla="*/ 2149 w 2434"/>
                <a:gd name="T3" fmla="*/ 1029 h 2910"/>
                <a:gd name="T4" fmla="*/ 2195 w 2434"/>
                <a:gd name="T5" fmla="*/ 1247 h 2910"/>
                <a:gd name="T6" fmla="*/ 2301 w 2434"/>
                <a:gd name="T7" fmla="*/ 1135 h 2910"/>
                <a:gd name="T8" fmla="*/ 58 w 2434"/>
                <a:gd name="T9" fmla="*/ 884 h 2910"/>
                <a:gd name="T10" fmla="*/ 118 w 2434"/>
                <a:gd name="T11" fmla="*/ 917 h 2910"/>
                <a:gd name="T12" fmla="*/ 203 w 2434"/>
                <a:gd name="T13" fmla="*/ 1049 h 2910"/>
                <a:gd name="T14" fmla="*/ 368 w 2434"/>
                <a:gd name="T15" fmla="*/ 1109 h 2910"/>
                <a:gd name="T16" fmla="*/ 533 w 2434"/>
                <a:gd name="T17" fmla="*/ 1148 h 2910"/>
                <a:gd name="T18" fmla="*/ 691 w 2434"/>
                <a:gd name="T19" fmla="*/ 1207 h 2910"/>
                <a:gd name="T20" fmla="*/ 711 w 2434"/>
                <a:gd name="T21" fmla="*/ 1069 h 2910"/>
                <a:gd name="T22" fmla="*/ 975 w 2434"/>
                <a:gd name="T23" fmla="*/ 983 h 2910"/>
                <a:gd name="T24" fmla="*/ 1114 w 2434"/>
                <a:gd name="T25" fmla="*/ 911 h 2910"/>
                <a:gd name="T26" fmla="*/ 1206 w 2434"/>
                <a:gd name="T27" fmla="*/ 726 h 2910"/>
                <a:gd name="T28" fmla="*/ 1265 w 2434"/>
                <a:gd name="T29" fmla="*/ 521 h 2910"/>
                <a:gd name="T30" fmla="*/ 1490 w 2434"/>
                <a:gd name="T31" fmla="*/ 218 h 2910"/>
                <a:gd name="T32" fmla="*/ 1602 w 2434"/>
                <a:gd name="T33" fmla="*/ 27 h 2910"/>
                <a:gd name="T34" fmla="*/ 1734 w 2434"/>
                <a:gd name="T35" fmla="*/ 46 h 2910"/>
                <a:gd name="T36" fmla="*/ 1819 w 2434"/>
                <a:gd name="T37" fmla="*/ 238 h 2910"/>
                <a:gd name="T38" fmla="*/ 1899 w 2434"/>
                <a:gd name="T39" fmla="*/ 357 h 2910"/>
                <a:gd name="T40" fmla="*/ 1925 w 2434"/>
                <a:gd name="T41" fmla="*/ 634 h 2910"/>
                <a:gd name="T42" fmla="*/ 2031 w 2434"/>
                <a:gd name="T43" fmla="*/ 1023 h 2910"/>
                <a:gd name="T44" fmla="*/ 2070 w 2434"/>
                <a:gd name="T45" fmla="*/ 1148 h 2910"/>
                <a:gd name="T46" fmla="*/ 2136 w 2434"/>
                <a:gd name="T47" fmla="*/ 1273 h 2910"/>
                <a:gd name="T48" fmla="*/ 2380 w 2434"/>
                <a:gd name="T49" fmla="*/ 1326 h 2910"/>
                <a:gd name="T50" fmla="*/ 2433 w 2434"/>
                <a:gd name="T51" fmla="*/ 1452 h 2910"/>
                <a:gd name="T52" fmla="*/ 2301 w 2434"/>
                <a:gd name="T53" fmla="*/ 1544 h 2910"/>
                <a:gd name="T54" fmla="*/ 2380 w 2434"/>
                <a:gd name="T55" fmla="*/ 1702 h 2910"/>
                <a:gd name="T56" fmla="*/ 1964 w 2434"/>
                <a:gd name="T57" fmla="*/ 2052 h 2910"/>
                <a:gd name="T58" fmla="*/ 1707 w 2434"/>
                <a:gd name="T59" fmla="*/ 2329 h 2910"/>
                <a:gd name="T60" fmla="*/ 1655 w 2434"/>
                <a:gd name="T61" fmla="*/ 2467 h 2910"/>
                <a:gd name="T62" fmla="*/ 1720 w 2434"/>
                <a:gd name="T63" fmla="*/ 2467 h 2910"/>
                <a:gd name="T64" fmla="*/ 1688 w 2434"/>
                <a:gd name="T65" fmla="*/ 2599 h 2910"/>
                <a:gd name="T66" fmla="*/ 1648 w 2434"/>
                <a:gd name="T67" fmla="*/ 2738 h 2910"/>
                <a:gd name="T68" fmla="*/ 1536 w 2434"/>
                <a:gd name="T69" fmla="*/ 2856 h 2910"/>
                <a:gd name="T70" fmla="*/ 1404 w 2434"/>
                <a:gd name="T71" fmla="*/ 2896 h 2910"/>
                <a:gd name="T72" fmla="*/ 1444 w 2434"/>
                <a:gd name="T73" fmla="*/ 2797 h 2910"/>
                <a:gd name="T74" fmla="*/ 1246 w 2434"/>
                <a:gd name="T75" fmla="*/ 2652 h 2910"/>
                <a:gd name="T76" fmla="*/ 1081 w 2434"/>
                <a:gd name="T77" fmla="*/ 2494 h 2910"/>
                <a:gd name="T78" fmla="*/ 1002 w 2434"/>
                <a:gd name="T79" fmla="*/ 2329 h 2910"/>
                <a:gd name="T80" fmla="*/ 810 w 2434"/>
                <a:gd name="T81" fmla="*/ 2058 h 2910"/>
                <a:gd name="T82" fmla="*/ 718 w 2434"/>
                <a:gd name="T83" fmla="*/ 1847 h 2910"/>
                <a:gd name="T84" fmla="*/ 480 w 2434"/>
                <a:gd name="T85" fmla="*/ 1676 h 2910"/>
                <a:gd name="T86" fmla="*/ 401 w 2434"/>
                <a:gd name="T87" fmla="*/ 1616 h 2910"/>
                <a:gd name="T88" fmla="*/ 236 w 2434"/>
                <a:gd name="T89" fmla="*/ 1484 h 2910"/>
                <a:gd name="T90" fmla="*/ 38 w 2434"/>
                <a:gd name="T91" fmla="*/ 1155 h 2910"/>
                <a:gd name="T92" fmla="*/ 33 w 2434"/>
                <a:gd name="T93" fmla="*/ 1029 h 2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34" h="2910">
                  <a:moveTo>
                    <a:pt x="2222" y="1016"/>
                  </a:moveTo>
                  <a:lnTo>
                    <a:pt x="2222" y="1016"/>
                  </a:lnTo>
                  <a:cubicBezTo>
                    <a:pt x="2189" y="1016"/>
                    <a:pt x="2169" y="1010"/>
                    <a:pt x="2136" y="990"/>
                  </a:cubicBezTo>
                  <a:cubicBezTo>
                    <a:pt x="2136" y="1010"/>
                    <a:pt x="2149" y="1016"/>
                    <a:pt x="2149" y="1029"/>
                  </a:cubicBezTo>
                  <a:cubicBezTo>
                    <a:pt x="2149" y="1056"/>
                    <a:pt x="2149" y="1075"/>
                    <a:pt x="2149" y="1102"/>
                  </a:cubicBezTo>
                  <a:cubicBezTo>
                    <a:pt x="2149" y="1161"/>
                    <a:pt x="2195" y="1187"/>
                    <a:pt x="2195" y="1247"/>
                  </a:cubicBezTo>
                  <a:cubicBezTo>
                    <a:pt x="2202" y="1247"/>
                    <a:pt x="2209" y="1247"/>
                    <a:pt x="2222" y="1247"/>
                  </a:cubicBezTo>
                  <a:cubicBezTo>
                    <a:pt x="2275" y="1247"/>
                    <a:pt x="2301" y="1187"/>
                    <a:pt x="2301" y="1135"/>
                  </a:cubicBezTo>
                  <a:cubicBezTo>
                    <a:pt x="2301" y="1082"/>
                    <a:pt x="2275" y="1029"/>
                    <a:pt x="2222" y="1016"/>
                  </a:cubicBezTo>
                  <a:close/>
                  <a:moveTo>
                    <a:pt x="58" y="884"/>
                  </a:moveTo>
                  <a:lnTo>
                    <a:pt x="58" y="884"/>
                  </a:lnTo>
                  <a:cubicBezTo>
                    <a:pt x="71" y="897"/>
                    <a:pt x="91" y="904"/>
                    <a:pt x="118" y="917"/>
                  </a:cubicBezTo>
                  <a:lnTo>
                    <a:pt x="118" y="917"/>
                  </a:lnTo>
                  <a:cubicBezTo>
                    <a:pt x="144" y="977"/>
                    <a:pt x="164" y="1003"/>
                    <a:pt x="203" y="1049"/>
                  </a:cubicBezTo>
                  <a:cubicBezTo>
                    <a:pt x="236" y="1082"/>
                    <a:pt x="256" y="1109"/>
                    <a:pt x="302" y="1109"/>
                  </a:cubicBezTo>
                  <a:cubicBezTo>
                    <a:pt x="322" y="1109"/>
                    <a:pt x="342" y="1109"/>
                    <a:pt x="368" y="1109"/>
                  </a:cubicBezTo>
                  <a:cubicBezTo>
                    <a:pt x="388" y="1109"/>
                    <a:pt x="401" y="1102"/>
                    <a:pt x="428" y="1102"/>
                  </a:cubicBezTo>
                  <a:cubicBezTo>
                    <a:pt x="467" y="1102"/>
                    <a:pt x="487" y="1135"/>
                    <a:pt x="533" y="1148"/>
                  </a:cubicBezTo>
                  <a:cubicBezTo>
                    <a:pt x="592" y="1174"/>
                    <a:pt x="626" y="1194"/>
                    <a:pt x="685" y="1221"/>
                  </a:cubicBezTo>
                  <a:cubicBezTo>
                    <a:pt x="685" y="1221"/>
                    <a:pt x="691" y="1214"/>
                    <a:pt x="691" y="1207"/>
                  </a:cubicBezTo>
                  <a:cubicBezTo>
                    <a:pt x="691" y="1194"/>
                    <a:pt x="685" y="1187"/>
                    <a:pt x="685" y="1174"/>
                  </a:cubicBezTo>
                  <a:cubicBezTo>
                    <a:pt x="685" y="1135"/>
                    <a:pt x="685" y="1102"/>
                    <a:pt x="711" y="1069"/>
                  </a:cubicBezTo>
                  <a:cubicBezTo>
                    <a:pt x="731" y="1049"/>
                    <a:pt x="758" y="1049"/>
                    <a:pt x="790" y="1042"/>
                  </a:cubicBezTo>
                  <a:cubicBezTo>
                    <a:pt x="856" y="1016"/>
                    <a:pt x="903" y="1010"/>
                    <a:pt x="975" y="983"/>
                  </a:cubicBezTo>
                  <a:cubicBezTo>
                    <a:pt x="1008" y="970"/>
                    <a:pt x="1034" y="963"/>
                    <a:pt x="1067" y="937"/>
                  </a:cubicBezTo>
                  <a:cubicBezTo>
                    <a:pt x="1087" y="930"/>
                    <a:pt x="1101" y="930"/>
                    <a:pt x="1114" y="911"/>
                  </a:cubicBezTo>
                  <a:cubicBezTo>
                    <a:pt x="1133" y="878"/>
                    <a:pt x="1127" y="851"/>
                    <a:pt x="1140" y="812"/>
                  </a:cubicBezTo>
                  <a:cubicBezTo>
                    <a:pt x="1160" y="779"/>
                    <a:pt x="1180" y="759"/>
                    <a:pt x="1206" y="726"/>
                  </a:cubicBezTo>
                  <a:cubicBezTo>
                    <a:pt x="1239" y="673"/>
                    <a:pt x="1226" y="627"/>
                    <a:pt x="1239" y="568"/>
                  </a:cubicBezTo>
                  <a:cubicBezTo>
                    <a:pt x="1239" y="548"/>
                    <a:pt x="1252" y="541"/>
                    <a:pt x="1265" y="521"/>
                  </a:cubicBezTo>
                  <a:cubicBezTo>
                    <a:pt x="1292" y="462"/>
                    <a:pt x="1305" y="423"/>
                    <a:pt x="1345" y="370"/>
                  </a:cubicBezTo>
                  <a:cubicBezTo>
                    <a:pt x="1397" y="304"/>
                    <a:pt x="1437" y="284"/>
                    <a:pt x="1490" y="218"/>
                  </a:cubicBezTo>
                  <a:cubicBezTo>
                    <a:pt x="1536" y="152"/>
                    <a:pt x="1562" y="99"/>
                    <a:pt x="1602" y="27"/>
                  </a:cubicBezTo>
                  <a:lnTo>
                    <a:pt x="1602" y="27"/>
                  </a:lnTo>
                  <a:cubicBezTo>
                    <a:pt x="1635" y="27"/>
                    <a:pt x="1655" y="0"/>
                    <a:pt x="1688" y="0"/>
                  </a:cubicBezTo>
                  <a:cubicBezTo>
                    <a:pt x="1714" y="0"/>
                    <a:pt x="1720" y="27"/>
                    <a:pt x="1734" y="46"/>
                  </a:cubicBezTo>
                  <a:cubicBezTo>
                    <a:pt x="1767" y="93"/>
                    <a:pt x="1793" y="119"/>
                    <a:pt x="1806" y="178"/>
                  </a:cubicBezTo>
                  <a:cubicBezTo>
                    <a:pt x="1813" y="198"/>
                    <a:pt x="1806" y="218"/>
                    <a:pt x="1819" y="238"/>
                  </a:cubicBezTo>
                  <a:cubicBezTo>
                    <a:pt x="1826" y="251"/>
                    <a:pt x="1846" y="244"/>
                    <a:pt x="1859" y="251"/>
                  </a:cubicBezTo>
                  <a:cubicBezTo>
                    <a:pt x="1892" y="277"/>
                    <a:pt x="1899" y="317"/>
                    <a:pt x="1899" y="357"/>
                  </a:cubicBezTo>
                  <a:cubicBezTo>
                    <a:pt x="1899" y="389"/>
                    <a:pt x="1885" y="409"/>
                    <a:pt x="1885" y="449"/>
                  </a:cubicBezTo>
                  <a:cubicBezTo>
                    <a:pt x="1885" y="521"/>
                    <a:pt x="1899" y="561"/>
                    <a:pt x="1925" y="634"/>
                  </a:cubicBezTo>
                  <a:cubicBezTo>
                    <a:pt x="1945" y="686"/>
                    <a:pt x="1951" y="719"/>
                    <a:pt x="1964" y="772"/>
                  </a:cubicBezTo>
                  <a:cubicBezTo>
                    <a:pt x="2004" y="864"/>
                    <a:pt x="2031" y="924"/>
                    <a:pt x="2031" y="1023"/>
                  </a:cubicBezTo>
                  <a:cubicBezTo>
                    <a:pt x="2031" y="1049"/>
                    <a:pt x="2011" y="1062"/>
                    <a:pt x="1998" y="1082"/>
                  </a:cubicBezTo>
                  <a:cubicBezTo>
                    <a:pt x="2031" y="1102"/>
                    <a:pt x="2044" y="1122"/>
                    <a:pt x="2070" y="1148"/>
                  </a:cubicBezTo>
                  <a:cubicBezTo>
                    <a:pt x="2090" y="1168"/>
                    <a:pt x="2110" y="1174"/>
                    <a:pt x="2116" y="1201"/>
                  </a:cubicBezTo>
                  <a:cubicBezTo>
                    <a:pt x="2123" y="1227"/>
                    <a:pt x="2116" y="1247"/>
                    <a:pt x="2136" y="1273"/>
                  </a:cubicBezTo>
                  <a:cubicBezTo>
                    <a:pt x="2162" y="1300"/>
                    <a:pt x="2195" y="1293"/>
                    <a:pt x="2235" y="1300"/>
                  </a:cubicBezTo>
                  <a:cubicBezTo>
                    <a:pt x="2288" y="1313"/>
                    <a:pt x="2334" y="1293"/>
                    <a:pt x="2380" y="1326"/>
                  </a:cubicBezTo>
                  <a:cubicBezTo>
                    <a:pt x="2406" y="1346"/>
                    <a:pt x="2406" y="1366"/>
                    <a:pt x="2413" y="1392"/>
                  </a:cubicBezTo>
                  <a:cubicBezTo>
                    <a:pt x="2420" y="1418"/>
                    <a:pt x="2433" y="1432"/>
                    <a:pt x="2433" y="1452"/>
                  </a:cubicBezTo>
                  <a:cubicBezTo>
                    <a:pt x="2433" y="1511"/>
                    <a:pt x="2360" y="1531"/>
                    <a:pt x="2301" y="1531"/>
                  </a:cubicBezTo>
                  <a:cubicBezTo>
                    <a:pt x="2301" y="1537"/>
                    <a:pt x="2301" y="1537"/>
                    <a:pt x="2301" y="1544"/>
                  </a:cubicBezTo>
                  <a:cubicBezTo>
                    <a:pt x="2301" y="1603"/>
                    <a:pt x="2420" y="1577"/>
                    <a:pt x="2420" y="1636"/>
                  </a:cubicBezTo>
                  <a:cubicBezTo>
                    <a:pt x="2420" y="1663"/>
                    <a:pt x="2406" y="1682"/>
                    <a:pt x="2380" y="1702"/>
                  </a:cubicBezTo>
                  <a:cubicBezTo>
                    <a:pt x="2281" y="1742"/>
                    <a:pt x="2281" y="1834"/>
                    <a:pt x="2189" y="1887"/>
                  </a:cubicBezTo>
                  <a:cubicBezTo>
                    <a:pt x="2096" y="1939"/>
                    <a:pt x="2057" y="1992"/>
                    <a:pt x="1964" y="2052"/>
                  </a:cubicBezTo>
                  <a:cubicBezTo>
                    <a:pt x="1925" y="2071"/>
                    <a:pt x="1892" y="2071"/>
                    <a:pt x="1852" y="2104"/>
                  </a:cubicBezTo>
                  <a:cubicBezTo>
                    <a:pt x="1767" y="2164"/>
                    <a:pt x="1740" y="2230"/>
                    <a:pt x="1707" y="2329"/>
                  </a:cubicBezTo>
                  <a:cubicBezTo>
                    <a:pt x="1688" y="2381"/>
                    <a:pt x="1674" y="2414"/>
                    <a:pt x="1655" y="2467"/>
                  </a:cubicBezTo>
                  <a:lnTo>
                    <a:pt x="1655" y="2467"/>
                  </a:lnTo>
                  <a:cubicBezTo>
                    <a:pt x="1720" y="2467"/>
                    <a:pt x="1720" y="2467"/>
                    <a:pt x="1720" y="2467"/>
                  </a:cubicBezTo>
                  <a:lnTo>
                    <a:pt x="1720" y="2467"/>
                  </a:lnTo>
                  <a:cubicBezTo>
                    <a:pt x="1720" y="2474"/>
                    <a:pt x="1720" y="2480"/>
                    <a:pt x="1720" y="2494"/>
                  </a:cubicBezTo>
                  <a:cubicBezTo>
                    <a:pt x="1720" y="2540"/>
                    <a:pt x="1688" y="2560"/>
                    <a:pt x="1688" y="2599"/>
                  </a:cubicBezTo>
                  <a:cubicBezTo>
                    <a:pt x="1688" y="2632"/>
                    <a:pt x="1688" y="2645"/>
                    <a:pt x="1688" y="2672"/>
                  </a:cubicBezTo>
                  <a:cubicBezTo>
                    <a:pt x="1688" y="2705"/>
                    <a:pt x="1674" y="2718"/>
                    <a:pt x="1648" y="2738"/>
                  </a:cubicBezTo>
                  <a:cubicBezTo>
                    <a:pt x="1615" y="2777"/>
                    <a:pt x="1615" y="2777"/>
                    <a:pt x="1615" y="2777"/>
                  </a:cubicBezTo>
                  <a:cubicBezTo>
                    <a:pt x="1595" y="2817"/>
                    <a:pt x="1569" y="2830"/>
                    <a:pt x="1536" y="2856"/>
                  </a:cubicBezTo>
                  <a:cubicBezTo>
                    <a:pt x="1503" y="2883"/>
                    <a:pt x="1483" y="2909"/>
                    <a:pt x="1437" y="2909"/>
                  </a:cubicBezTo>
                  <a:cubicBezTo>
                    <a:pt x="1424" y="2909"/>
                    <a:pt x="1417" y="2903"/>
                    <a:pt x="1404" y="2896"/>
                  </a:cubicBezTo>
                  <a:lnTo>
                    <a:pt x="1404" y="2896"/>
                  </a:lnTo>
                  <a:cubicBezTo>
                    <a:pt x="1424" y="2856"/>
                    <a:pt x="1410" y="2830"/>
                    <a:pt x="1444" y="2797"/>
                  </a:cubicBezTo>
                  <a:cubicBezTo>
                    <a:pt x="1410" y="2784"/>
                    <a:pt x="1391" y="2777"/>
                    <a:pt x="1358" y="2757"/>
                  </a:cubicBezTo>
                  <a:cubicBezTo>
                    <a:pt x="1305" y="2731"/>
                    <a:pt x="1265" y="2711"/>
                    <a:pt x="1246" y="2652"/>
                  </a:cubicBezTo>
                  <a:cubicBezTo>
                    <a:pt x="1239" y="2606"/>
                    <a:pt x="1246" y="2553"/>
                    <a:pt x="1199" y="2546"/>
                  </a:cubicBezTo>
                  <a:cubicBezTo>
                    <a:pt x="1147" y="2533"/>
                    <a:pt x="1081" y="2546"/>
                    <a:pt x="1081" y="2494"/>
                  </a:cubicBezTo>
                  <a:cubicBezTo>
                    <a:pt x="1081" y="2461"/>
                    <a:pt x="1081" y="2441"/>
                    <a:pt x="1081" y="2408"/>
                  </a:cubicBezTo>
                  <a:cubicBezTo>
                    <a:pt x="1081" y="2362"/>
                    <a:pt x="1034" y="2349"/>
                    <a:pt x="1002" y="2329"/>
                  </a:cubicBezTo>
                  <a:cubicBezTo>
                    <a:pt x="969" y="2302"/>
                    <a:pt x="955" y="2282"/>
                    <a:pt x="922" y="2256"/>
                  </a:cubicBezTo>
                  <a:cubicBezTo>
                    <a:pt x="856" y="2197"/>
                    <a:pt x="850" y="2137"/>
                    <a:pt x="810" y="2058"/>
                  </a:cubicBezTo>
                  <a:cubicBezTo>
                    <a:pt x="790" y="2012"/>
                    <a:pt x="758" y="1986"/>
                    <a:pt x="751" y="1933"/>
                  </a:cubicBezTo>
                  <a:cubicBezTo>
                    <a:pt x="744" y="1900"/>
                    <a:pt x="744" y="1874"/>
                    <a:pt x="718" y="1847"/>
                  </a:cubicBezTo>
                  <a:cubicBezTo>
                    <a:pt x="665" y="1788"/>
                    <a:pt x="612" y="1781"/>
                    <a:pt x="546" y="1735"/>
                  </a:cubicBezTo>
                  <a:cubicBezTo>
                    <a:pt x="513" y="1722"/>
                    <a:pt x="494" y="1709"/>
                    <a:pt x="480" y="1676"/>
                  </a:cubicBezTo>
                  <a:cubicBezTo>
                    <a:pt x="467" y="1656"/>
                    <a:pt x="474" y="1629"/>
                    <a:pt x="454" y="1623"/>
                  </a:cubicBezTo>
                  <a:cubicBezTo>
                    <a:pt x="434" y="1610"/>
                    <a:pt x="421" y="1623"/>
                    <a:pt x="401" y="1616"/>
                  </a:cubicBezTo>
                  <a:cubicBezTo>
                    <a:pt x="355" y="1610"/>
                    <a:pt x="342" y="1583"/>
                    <a:pt x="302" y="1564"/>
                  </a:cubicBezTo>
                  <a:cubicBezTo>
                    <a:pt x="263" y="1544"/>
                    <a:pt x="243" y="1524"/>
                    <a:pt x="236" y="1484"/>
                  </a:cubicBezTo>
                  <a:cubicBezTo>
                    <a:pt x="223" y="1399"/>
                    <a:pt x="223" y="1333"/>
                    <a:pt x="170" y="1267"/>
                  </a:cubicBezTo>
                  <a:cubicBezTo>
                    <a:pt x="124" y="1214"/>
                    <a:pt x="91" y="1194"/>
                    <a:pt x="38" y="1155"/>
                  </a:cubicBezTo>
                  <a:cubicBezTo>
                    <a:pt x="20" y="1148"/>
                    <a:pt x="0" y="1141"/>
                    <a:pt x="0" y="1122"/>
                  </a:cubicBezTo>
                  <a:cubicBezTo>
                    <a:pt x="0" y="1089"/>
                    <a:pt x="20" y="1069"/>
                    <a:pt x="33" y="1029"/>
                  </a:cubicBezTo>
                  <a:cubicBezTo>
                    <a:pt x="52" y="977"/>
                    <a:pt x="52" y="943"/>
                    <a:pt x="58" y="884"/>
                  </a:cubicBezTo>
                  <a:close/>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2" name="Freeform 33"/>
            <p:cNvSpPr>
              <a:spLocks noChangeArrowheads="1"/>
            </p:cNvSpPr>
            <p:nvPr/>
          </p:nvSpPr>
          <p:spPr bwMode="auto">
            <a:xfrm>
              <a:off x="1618558" y="2559439"/>
              <a:ext cx="934003" cy="517687"/>
            </a:xfrm>
            <a:custGeom>
              <a:avLst/>
              <a:gdLst>
                <a:gd name="T0" fmla="*/ 3548 w 3701"/>
                <a:gd name="T1" fmla="*/ 1273 h 2052"/>
                <a:gd name="T2" fmla="*/ 3548 w 3701"/>
                <a:gd name="T3" fmla="*/ 1273 h 2052"/>
                <a:gd name="T4" fmla="*/ 3700 w 3701"/>
                <a:gd name="T5" fmla="*/ 1365 h 2052"/>
                <a:gd name="T6" fmla="*/ 3700 w 3701"/>
                <a:gd name="T7" fmla="*/ 1365 h 2052"/>
                <a:gd name="T8" fmla="*/ 3674 w 3701"/>
                <a:gd name="T9" fmla="*/ 1378 h 2052"/>
                <a:gd name="T10" fmla="*/ 3608 w 3701"/>
                <a:gd name="T11" fmla="*/ 1431 h 2052"/>
                <a:gd name="T12" fmla="*/ 3529 w 3701"/>
                <a:gd name="T13" fmla="*/ 1530 h 2052"/>
                <a:gd name="T14" fmla="*/ 3397 w 3701"/>
                <a:gd name="T15" fmla="*/ 1569 h 2052"/>
                <a:gd name="T16" fmla="*/ 3258 w 3701"/>
                <a:gd name="T17" fmla="*/ 1728 h 2052"/>
                <a:gd name="T18" fmla="*/ 3205 w 3701"/>
                <a:gd name="T19" fmla="*/ 1780 h 2052"/>
                <a:gd name="T20" fmla="*/ 3087 w 3701"/>
                <a:gd name="T21" fmla="*/ 1754 h 2052"/>
                <a:gd name="T22" fmla="*/ 3014 w 3701"/>
                <a:gd name="T23" fmla="*/ 1820 h 2052"/>
                <a:gd name="T24" fmla="*/ 2902 w 3701"/>
                <a:gd name="T25" fmla="*/ 1932 h 2052"/>
                <a:gd name="T26" fmla="*/ 2777 w 3701"/>
                <a:gd name="T27" fmla="*/ 2018 h 2052"/>
                <a:gd name="T28" fmla="*/ 2678 w 3701"/>
                <a:gd name="T29" fmla="*/ 1972 h 2052"/>
                <a:gd name="T30" fmla="*/ 2625 w 3701"/>
                <a:gd name="T31" fmla="*/ 1972 h 2052"/>
                <a:gd name="T32" fmla="*/ 2539 w 3701"/>
                <a:gd name="T33" fmla="*/ 1958 h 2052"/>
                <a:gd name="T34" fmla="*/ 2328 w 3701"/>
                <a:gd name="T35" fmla="*/ 2011 h 2052"/>
                <a:gd name="T36" fmla="*/ 2328 w 3701"/>
                <a:gd name="T37" fmla="*/ 2011 h 2052"/>
                <a:gd name="T38" fmla="*/ 2236 w 3701"/>
                <a:gd name="T39" fmla="*/ 1978 h 2052"/>
                <a:gd name="T40" fmla="*/ 2170 w 3701"/>
                <a:gd name="T41" fmla="*/ 1958 h 2052"/>
                <a:gd name="T42" fmla="*/ 2104 w 3701"/>
                <a:gd name="T43" fmla="*/ 1972 h 2052"/>
                <a:gd name="T44" fmla="*/ 1932 w 3701"/>
                <a:gd name="T45" fmla="*/ 2018 h 2052"/>
                <a:gd name="T46" fmla="*/ 1847 w 3701"/>
                <a:gd name="T47" fmla="*/ 2051 h 2052"/>
                <a:gd name="T48" fmla="*/ 1741 w 3701"/>
                <a:gd name="T49" fmla="*/ 1932 h 2052"/>
                <a:gd name="T50" fmla="*/ 1688 w 3701"/>
                <a:gd name="T51" fmla="*/ 1747 h 2052"/>
                <a:gd name="T52" fmla="*/ 1688 w 3701"/>
                <a:gd name="T53" fmla="*/ 1682 h 2052"/>
                <a:gd name="T54" fmla="*/ 1695 w 3701"/>
                <a:gd name="T55" fmla="*/ 1549 h 2052"/>
                <a:gd name="T56" fmla="*/ 1688 w 3701"/>
                <a:gd name="T57" fmla="*/ 1444 h 2052"/>
                <a:gd name="T58" fmla="*/ 1715 w 3701"/>
                <a:gd name="T59" fmla="*/ 1352 h 2052"/>
                <a:gd name="T60" fmla="*/ 1748 w 3701"/>
                <a:gd name="T61" fmla="*/ 1147 h 2052"/>
                <a:gd name="T62" fmla="*/ 1748 w 3701"/>
                <a:gd name="T63" fmla="*/ 1128 h 2052"/>
                <a:gd name="T64" fmla="*/ 1523 w 3701"/>
                <a:gd name="T65" fmla="*/ 1286 h 2052"/>
                <a:gd name="T66" fmla="*/ 1391 w 3701"/>
                <a:gd name="T67" fmla="*/ 1418 h 2052"/>
                <a:gd name="T68" fmla="*/ 1326 w 3701"/>
                <a:gd name="T69" fmla="*/ 1451 h 2052"/>
                <a:gd name="T70" fmla="*/ 1200 w 3701"/>
                <a:gd name="T71" fmla="*/ 1451 h 2052"/>
                <a:gd name="T72" fmla="*/ 956 w 3701"/>
                <a:gd name="T73" fmla="*/ 1464 h 2052"/>
                <a:gd name="T74" fmla="*/ 864 w 3701"/>
                <a:gd name="T75" fmla="*/ 1358 h 2052"/>
                <a:gd name="T76" fmla="*/ 811 w 3701"/>
                <a:gd name="T77" fmla="*/ 1246 h 2052"/>
                <a:gd name="T78" fmla="*/ 732 w 3701"/>
                <a:gd name="T79" fmla="*/ 1200 h 2052"/>
                <a:gd name="T80" fmla="*/ 521 w 3701"/>
                <a:gd name="T81" fmla="*/ 1141 h 2052"/>
                <a:gd name="T82" fmla="*/ 422 w 3701"/>
                <a:gd name="T83" fmla="*/ 1141 h 2052"/>
                <a:gd name="T84" fmla="*/ 455 w 3701"/>
                <a:gd name="T85" fmla="*/ 989 h 2052"/>
                <a:gd name="T86" fmla="*/ 369 w 3701"/>
                <a:gd name="T87" fmla="*/ 804 h 2052"/>
                <a:gd name="T88" fmla="*/ 283 w 3701"/>
                <a:gd name="T89" fmla="*/ 732 h 2052"/>
                <a:gd name="T90" fmla="*/ 257 w 3701"/>
                <a:gd name="T91" fmla="*/ 633 h 2052"/>
                <a:gd name="T92" fmla="*/ 171 w 3701"/>
                <a:gd name="T93" fmla="*/ 475 h 2052"/>
                <a:gd name="T94" fmla="*/ 151 w 3701"/>
                <a:gd name="T95" fmla="*/ 408 h 2052"/>
                <a:gd name="T96" fmla="*/ 151 w 3701"/>
                <a:gd name="T97" fmla="*/ 343 h 2052"/>
                <a:gd name="T98" fmla="*/ 138 w 3701"/>
                <a:gd name="T99" fmla="*/ 290 h 2052"/>
                <a:gd name="T100" fmla="*/ 66 w 3701"/>
                <a:gd name="T101" fmla="*/ 263 h 2052"/>
                <a:gd name="T102" fmla="*/ 52 w 3701"/>
                <a:gd name="T103" fmla="*/ 211 h 2052"/>
                <a:gd name="T104" fmla="*/ 20 w 3701"/>
                <a:gd name="T105" fmla="*/ 138 h 2052"/>
                <a:gd name="T106" fmla="*/ 132 w 3701"/>
                <a:gd name="T107" fmla="*/ 99 h 2052"/>
                <a:gd name="T108" fmla="*/ 132 w 3701"/>
                <a:gd name="T109" fmla="*/ 19 h 2052"/>
                <a:gd name="T110" fmla="*/ 132 w 3701"/>
                <a:gd name="T111" fmla="*/ 0 h 2052"/>
                <a:gd name="T112" fmla="*/ 132 w 3701"/>
                <a:gd name="T113" fmla="*/ 0 h 2052"/>
                <a:gd name="T114" fmla="*/ 2955 w 3701"/>
                <a:gd name="T115" fmla="*/ 1015 h 2052"/>
                <a:gd name="T116" fmla="*/ 3548 w 3701"/>
                <a:gd name="T117" fmla="*/ 1273 h 2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1" h="2052">
                  <a:moveTo>
                    <a:pt x="3548" y="1273"/>
                  </a:moveTo>
                  <a:lnTo>
                    <a:pt x="3548" y="1273"/>
                  </a:lnTo>
                  <a:cubicBezTo>
                    <a:pt x="3601" y="1319"/>
                    <a:pt x="3647" y="1325"/>
                    <a:pt x="3700" y="1365"/>
                  </a:cubicBezTo>
                  <a:lnTo>
                    <a:pt x="3700" y="1365"/>
                  </a:lnTo>
                  <a:cubicBezTo>
                    <a:pt x="3693" y="1365"/>
                    <a:pt x="3680" y="1372"/>
                    <a:pt x="3674" y="1378"/>
                  </a:cubicBezTo>
                  <a:cubicBezTo>
                    <a:pt x="3641" y="1398"/>
                    <a:pt x="3634" y="1411"/>
                    <a:pt x="3608" y="1431"/>
                  </a:cubicBezTo>
                  <a:cubicBezTo>
                    <a:pt x="3568" y="1464"/>
                    <a:pt x="3568" y="1503"/>
                    <a:pt x="3529" y="1530"/>
                  </a:cubicBezTo>
                  <a:cubicBezTo>
                    <a:pt x="3482" y="1556"/>
                    <a:pt x="3436" y="1536"/>
                    <a:pt x="3397" y="1569"/>
                  </a:cubicBezTo>
                  <a:cubicBezTo>
                    <a:pt x="3337" y="1629"/>
                    <a:pt x="3318" y="1675"/>
                    <a:pt x="3258" y="1728"/>
                  </a:cubicBezTo>
                  <a:cubicBezTo>
                    <a:pt x="3232" y="1741"/>
                    <a:pt x="3238" y="1780"/>
                    <a:pt x="3205" y="1780"/>
                  </a:cubicBezTo>
                  <a:cubicBezTo>
                    <a:pt x="3159" y="1780"/>
                    <a:pt x="3133" y="1754"/>
                    <a:pt x="3087" y="1754"/>
                  </a:cubicBezTo>
                  <a:cubicBezTo>
                    <a:pt x="3047" y="1754"/>
                    <a:pt x="3041" y="1794"/>
                    <a:pt x="3014" y="1820"/>
                  </a:cubicBezTo>
                  <a:cubicBezTo>
                    <a:pt x="2968" y="1859"/>
                    <a:pt x="2942" y="1886"/>
                    <a:pt x="2902" y="1932"/>
                  </a:cubicBezTo>
                  <a:cubicBezTo>
                    <a:pt x="2856" y="1972"/>
                    <a:pt x="2836" y="2018"/>
                    <a:pt x="2777" y="2018"/>
                  </a:cubicBezTo>
                  <a:cubicBezTo>
                    <a:pt x="2731" y="2018"/>
                    <a:pt x="2717" y="1991"/>
                    <a:pt x="2678" y="1972"/>
                  </a:cubicBezTo>
                  <a:cubicBezTo>
                    <a:pt x="2658" y="1965"/>
                    <a:pt x="2645" y="1978"/>
                    <a:pt x="2625" y="1972"/>
                  </a:cubicBezTo>
                  <a:cubicBezTo>
                    <a:pt x="2592" y="1972"/>
                    <a:pt x="2572" y="1958"/>
                    <a:pt x="2539" y="1958"/>
                  </a:cubicBezTo>
                  <a:cubicBezTo>
                    <a:pt x="2453" y="1958"/>
                    <a:pt x="2407" y="1978"/>
                    <a:pt x="2328" y="2011"/>
                  </a:cubicBezTo>
                  <a:lnTo>
                    <a:pt x="2328" y="2011"/>
                  </a:lnTo>
                  <a:cubicBezTo>
                    <a:pt x="2289" y="1998"/>
                    <a:pt x="2269" y="1991"/>
                    <a:pt x="2236" y="1978"/>
                  </a:cubicBezTo>
                  <a:cubicBezTo>
                    <a:pt x="2209" y="1972"/>
                    <a:pt x="2196" y="1958"/>
                    <a:pt x="2170" y="1958"/>
                  </a:cubicBezTo>
                  <a:cubicBezTo>
                    <a:pt x="2144" y="1958"/>
                    <a:pt x="2130" y="1965"/>
                    <a:pt x="2104" y="1972"/>
                  </a:cubicBezTo>
                  <a:cubicBezTo>
                    <a:pt x="2038" y="1991"/>
                    <a:pt x="1992" y="1985"/>
                    <a:pt x="1932" y="2018"/>
                  </a:cubicBezTo>
                  <a:cubicBezTo>
                    <a:pt x="1899" y="2031"/>
                    <a:pt x="1880" y="2051"/>
                    <a:pt x="1847" y="2051"/>
                  </a:cubicBezTo>
                  <a:cubicBezTo>
                    <a:pt x="1781" y="2051"/>
                    <a:pt x="1754" y="1991"/>
                    <a:pt x="1741" y="1932"/>
                  </a:cubicBezTo>
                  <a:cubicBezTo>
                    <a:pt x="1715" y="1859"/>
                    <a:pt x="1688" y="1827"/>
                    <a:pt x="1688" y="1747"/>
                  </a:cubicBezTo>
                  <a:cubicBezTo>
                    <a:pt x="1688" y="1721"/>
                    <a:pt x="1688" y="1708"/>
                    <a:pt x="1688" y="1682"/>
                  </a:cubicBezTo>
                  <a:cubicBezTo>
                    <a:pt x="1688" y="1629"/>
                    <a:pt x="1695" y="1602"/>
                    <a:pt x="1695" y="1549"/>
                  </a:cubicBezTo>
                  <a:cubicBezTo>
                    <a:pt x="1695" y="1510"/>
                    <a:pt x="1688" y="1490"/>
                    <a:pt x="1688" y="1444"/>
                  </a:cubicBezTo>
                  <a:cubicBezTo>
                    <a:pt x="1688" y="1411"/>
                    <a:pt x="1708" y="1391"/>
                    <a:pt x="1715" y="1352"/>
                  </a:cubicBezTo>
                  <a:cubicBezTo>
                    <a:pt x="1728" y="1273"/>
                    <a:pt x="1748" y="1226"/>
                    <a:pt x="1748" y="1147"/>
                  </a:cubicBezTo>
                  <a:cubicBezTo>
                    <a:pt x="1748" y="1141"/>
                    <a:pt x="1748" y="1134"/>
                    <a:pt x="1748" y="1128"/>
                  </a:cubicBezTo>
                  <a:cubicBezTo>
                    <a:pt x="1669" y="1200"/>
                    <a:pt x="1609" y="1220"/>
                    <a:pt x="1523" y="1286"/>
                  </a:cubicBezTo>
                  <a:cubicBezTo>
                    <a:pt x="1471" y="1325"/>
                    <a:pt x="1451" y="1372"/>
                    <a:pt x="1391" y="1418"/>
                  </a:cubicBezTo>
                  <a:cubicBezTo>
                    <a:pt x="1372" y="1431"/>
                    <a:pt x="1359" y="1451"/>
                    <a:pt x="1326" y="1451"/>
                  </a:cubicBezTo>
                  <a:cubicBezTo>
                    <a:pt x="1279" y="1451"/>
                    <a:pt x="1253" y="1451"/>
                    <a:pt x="1200" y="1451"/>
                  </a:cubicBezTo>
                  <a:cubicBezTo>
                    <a:pt x="1108" y="1457"/>
                    <a:pt x="1055" y="1464"/>
                    <a:pt x="956" y="1464"/>
                  </a:cubicBezTo>
                  <a:cubicBezTo>
                    <a:pt x="904" y="1464"/>
                    <a:pt x="884" y="1411"/>
                    <a:pt x="864" y="1358"/>
                  </a:cubicBezTo>
                  <a:cubicBezTo>
                    <a:pt x="851" y="1312"/>
                    <a:pt x="837" y="1286"/>
                    <a:pt x="811" y="1246"/>
                  </a:cubicBezTo>
                  <a:cubicBezTo>
                    <a:pt x="791" y="1220"/>
                    <a:pt x="765" y="1213"/>
                    <a:pt x="732" y="1200"/>
                  </a:cubicBezTo>
                  <a:cubicBezTo>
                    <a:pt x="666" y="1147"/>
                    <a:pt x="607" y="1141"/>
                    <a:pt x="521" y="1141"/>
                  </a:cubicBezTo>
                  <a:cubicBezTo>
                    <a:pt x="481" y="1141"/>
                    <a:pt x="462" y="1141"/>
                    <a:pt x="422" y="1141"/>
                  </a:cubicBezTo>
                  <a:cubicBezTo>
                    <a:pt x="455" y="989"/>
                    <a:pt x="455" y="989"/>
                    <a:pt x="455" y="989"/>
                  </a:cubicBezTo>
                  <a:cubicBezTo>
                    <a:pt x="448" y="910"/>
                    <a:pt x="415" y="870"/>
                    <a:pt x="369" y="804"/>
                  </a:cubicBezTo>
                  <a:cubicBezTo>
                    <a:pt x="343" y="771"/>
                    <a:pt x="303" y="771"/>
                    <a:pt x="283" y="732"/>
                  </a:cubicBezTo>
                  <a:cubicBezTo>
                    <a:pt x="270" y="699"/>
                    <a:pt x="283" y="666"/>
                    <a:pt x="257" y="633"/>
                  </a:cubicBezTo>
                  <a:cubicBezTo>
                    <a:pt x="211" y="580"/>
                    <a:pt x="171" y="540"/>
                    <a:pt x="171" y="475"/>
                  </a:cubicBezTo>
                  <a:cubicBezTo>
                    <a:pt x="151" y="408"/>
                    <a:pt x="151" y="408"/>
                    <a:pt x="151" y="408"/>
                  </a:cubicBezTo>
                  <a:cubicBezTo>
                    <a:pt x="151" y="382"/>
                    <a:pt x="151" y="369"/>
                    <a:pt x="151" y="343"/>
                  </a:cubicBezTo>
                  <a:cubicBezTo>
                    <a:pt x="151" y="323"/>
                    <a:pt x="151" y="303"/>
                    <a:pt x="138" y="290"/>
                  </a:cubicBezTo>
                  <a:cubicBezTo>
                    <a:pt x="112" y="277"/>
                    <a:pt x="92" y="283"/>
                    <a:pt x="66" y="263"/>
                  </a:cubicBezTo>
                  <a:cubicBezTo>
                    <a:pt x="52" y="250"/>
                    <a:pt x="59" y="231"/>
                    <a:pt x="52" y="211"/>
                  </a:cubicBezTo>
                  <a:cubicBezTo>
                    <a:pt x="46" y="178"/>
                    <a:pt x="0" y="158"/>
                    <a:pt x="20" y="138"/>
                  </a:cubicBezTo>
                  <a:cubicBezTo>
                    <a:pt x="52" y="105"/>
                    <a:pt x="132" y="145"/>
                    <a:pt x="132" y="99"/>
                  </a:cubicBezTo>
                  <a:cubicBezTo>
                    <a:pt x="132" y="65"/>
                    <a:pt x="132" y="46"/>
                    <a:pt x="132" y="19"/>
                  </a:cubicBezTo>
                  <a:cubicBezTo>
                    <a:pt x="132" y="13"/>
                    <a:pt x="132" y="6"/>
                    <a:pt x="132" y="0"/>
                  </a:cubicBezTo>
                  <a:lnTo>
                    <a:pt x="132" y="0"/>
                  </a:lnTo>
                  <a:cubicBezTo>
                    <a:pt x="2955" y="1015"/>
                    <a:pt x="2955" y="1015"/>
                    <a:pt x="2955" y="1015"/>
                  </a:cubicBezTo>
                  <a:cubicBezTo>
                    <a:pt x="3548" y="1273"/>
                    <a:pt x="3548" y="1273"/>
                    <a:pt x="3548" y="1273"/>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3" name="Freeform 34"/>
            <p:cNvSpPr>
              <a:spLocks noChangeArrowheads="1"/>
            </p:cNvSpPr>
            <p:nvPr/>
          </p:nvSpPr>
          <p:spPr bwMode="auto">
            <a:xfrm>
              <a:off x="2514711" y="2660749"/>
              <a:ext cx="889474" cy="715857"/>
            </a:xfrm>
            <a:custGeom>
              <a:avLst/>
              <a:gdLst>
                <a:gd name="T0" fmla="*/ 0 w 3524"/>
                <a:gd name="T1" fmla="*/ 871 h 2837"/>
                <a:gd name="T2" fmla="*/ 152 w 3524"/>
                <a:gd name="T3" fmla="*/ 963 h 2837"/>
                <a:gd name="T4" fmla="*/ 436 w 3524"/>
                <a:gd name="T5" fmla="*/ 903 h 2837"/>
                <a:gd name="T6" fmla="*/ 561 w 3524"/>
                <a:gd name="T7" fmla="*/ 910 h 2837"/>
                <a:gd name="T8" fmla="*/ 772 w 3524"/>
                <a:gd name="T9" fmla="*/ 877 h 2837"/>
                <a:gd name="T10" fmla="*/ 798 w 3524"/>
                <a:gd name="T11" fmla="*/ 1022 h 2837"/>
                <a:gd name="T12" fmla="*/ 772 w 3524"/>
                <a:gd name="T13" fmla="*/ 1167 h 2837"/>
                <a:gd name="T14" fmla="*/ 851 w 3524"/>
                <a:gd name="T15" fmla="*/ 1471 h 2837"/>
                <a:gd name="T16" fmla="*/ 878 w 3524"/>
                <a:gd name="T17" fmla="*/ 1840 h 2837"/>
                <a:gd name="T18" fmla="*/ 911 w 3524"/>
                <a:gd name="T19" fmla="*/ 2005 h 2837"/>
                <a:gd name="T20" fmla="*/ 957 w 3524"/>
                <a:gd name="T21" fmla="*/ 2012 h 2837"/>
                <a:gd name="T22" fmla="*/ 1174 w 3524"/>
                <a:gd name="T23" fmla="*/ 2150 h 2837"/>
                <a:gd name="T24" fmla="*/ 1359 w 3524"/>
                <a:gd name="T25" fmla="*/ 2315 h 2837"/>
                <a:gd name="T26" fmla="*/ 1517 w 3524"/>
                <a:gd name="T27" fmla="*/ 2328 h 2837"/>
                <a:gd name="T28" fmla="*/ 1649 w 3524"/>
                <a:gd name="T29" fmla="*/ 2295 h 2837"/>
                <a:gd name="T30" fmla="*/ 1874 w 3524"/>
                <a:gd name="T31" fmla="*/ 2348 h 2837"/>
                <a:gd name="T32" fmla="*/ 2111 w 3524"/>
                <a:gd name="T33" fmla="*/ 2533 h 2837"/>
                <a:gd name="T34" fmla="*/ 2335 w 3524"/>
                <a:gd name="T35" fmla="*/ 2579 h 2837"/>
                <a:gd name="T36" fmla="*/ 2520 w 3524"/>
                <a:gd name="T37" fmla="*/ 2704 h 2837"/>
                <a:gd name="T38" fmla="*/ 2645 w 3524"/>
                <a:gd name="T39" fmla="*/ 2783 h 2837"/>
                <a:gd name="T40" fmla="*/ 2883 w 3524"/>
                <a:gd name="T41" fmla="*/ 2829 h 2837"/>
                <a:gd name="T42" fmla="*/ 3048 w 3524"/>
                <a:gd name="T43" fmla="*/ 2836 h 2837"/>
                <a:gd name="T44" fmla="*/ 3134 w 3524"/>
                <a:gd name="T45" fmla="*/ 2724 h 2837"/>
                <a:gd name="T46" fmla="*/ 3430 w 3524"/>
                <a:gd name="T47" fmla="*/ 2289 h 2837"/>
                <a:gd name="T48" fmla="*/ 3523 w 3524"/>
                <a:gd name="T49" fmla="*/ 2084 h 2837"/>
                <a:gd name="T50" fmla="*/ 3450 w 3524"/>
                <a:gd name="T51" fmla="*/ 1893 h 2837"/>
                <a:gd name="T52" fmla="*/ 3371 w 3524"/>
                <a:gd name="T53" fmla="*/ 1589 h 2837"/>
                <a:gd name="T54" fmla="*/ 3153 w 3524"/>
                <a:gd name="T55" fmla="*/ 1537 h 2837"/>
                <a:gd name="T56" fmla="*/ 2870 w 3524"/>
                <a:gd name="T57" fmla="*/ 1280 h 2837"/>
                <a:gd name="T58" fmla="*/ 2764 w 3524"/>
                <a:gd name="T59" fmla="*/ 600 h 2837"/>
                <a:gd name="T60" fmla="*/ 2593 w 3524"/>
                <a:gd name="T61" fmla="*/ 396 h 2837"/>
                <a:gd name="T62" fmla="*/ 2381 w 3524"/>
                <a:gd name="T63" fmla="*/ 396 h 2837"/>
                <a:gd name="T64" fmla="*/ 1669 w 3524"/>
                <a:gd name="T65" fmla="*/ 0 h 2837"/>
                <a:gd name="T66" fmla="*/ 1531 w 3524"/>
                <a:gd name="T67" fmla="*/ 138 h 2837"/>
                <a:gd name="T68" fmla="*/ 1379 w 3524"/>
                <a:gd name="T69" fmla="*/ 323 h 2837"/>
                <a:gd name="T70" fmla="*/ 1102 w 3524"/>
                <a:gd name="T71" fmla="*/ 534 h 2837"/>
                <a:gd name="T72" fmla="*/ 944 w 3524"/>
                <a:gd name="T73" fmla="*/ 627 h 2837"/>
                <a:gd name="T74" fmla="*/ 792 w 3524"/>
                <a:gd name="T75" fmla="*/ 692 h 2837"/>
                <a:gd name="T76" fmla="*/ 667 w 3524"/>
                <a:gd name="T77" fmla="*/ 673 h 2837"/>
                <a:gd name="T78" fmla="*/ 423 w 3524"/>
                <a:gd name="T79" fmla="*/ 699 h 2837"/>
                <a:gd name="T80" fmla="*/ 126 w 3524"/>
                <a:gd name="T81" fmla="*/ 844 h 2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24" h="2837">
                  <a:moveTo>
                    <a:pt x="0" y="871"/>
                  </a:moveTo>
                  <a:lnTo>
                    <a:pt x="0" y="871"/>
                  </a:lnTo>
                  <a:cubicBezTo>
                    <a:pt x="53" y="917"/>
                    <a:pt x="99" y="923"/>
                    <a:pt x="152" y="963"/>
                  </a:cubicBezTo>
                  <a:lnTo>
                    <a:pt x="152" y="963"/>
                  </a:lnTo>
                  <a:cubicBezTo>
                    <a:pt x="198" y="950"/>
                    <a:pt x="238" y="956"/>
                    <a:pt x="284" y="937"/>
                  </a:cubicBezTo>
                  <a:cubicBezTo>
                    <a:pt x="337" y="910"/>
                    <a:pt x="376" y="910"/>
                    <a:pt x="436" y="903"/>
                  </a:cubicBezTo>
                  <a:cubicBezTo>
                    <a:pt x="469" y="897"/>
                    <a:pt x="488" y="884"/>
                    <a:pt x="515" y="884"/>
                  </a:cubicBezTo>
                  <a:cubicBezTo>
                    <a:pt x="535" y="884"/>
                    <a:pt x="541" y="910"/>
                    <a:pt x="561" y="910"/>
                  </a:cubicBezTo>
                  <a:cubicBezTo>
                    <a:pt x="594" y="910"/>
                    <a:pt x="614" y="910"/>
                    <a:pt x="647" y="910"/>
                  </a:cubicBezTo>
                  <a:cubicBezTo>
                    <a:pt x="693" y="910"/>
                    <a:pt x="733" y="903"/>
                    <a:pt x="772" y="877"/>
                  </a:cubicBezTo>
                  <a:cubicBezTo>
                    <a:pt x="772" y="890"/>
                    <a:pt x="772" y="903"/>
                    <a:pt x="772" y="923"/>
                  </a:cubicBezTo>
                  <a:cubicBezTo>
                    <a:pt x="772" y="963"/>
                    <a:pt x="798" y="983"/>
                    <a:pt x="798" y="1022"/>
                  </a:cubicBezTo>
                  <a:cubicBezTo>
                    <a:pt x="798" y="1049"/>
                    <a:pt x="798" y="1062"/>
                    <a:pt x="798" y="1088"/>
                  </a:cubicBezTo>
                  <a:cubicBezTo>
                    <a:pt x="798" y="1121"/>
                    <a:pt x="772" y="1134"/>
                    <a:pt x="772" y="1167"/>
                  </a:cubicBezTo>
                  <a:cubicBezTo>
                    <a:pt x="766" y="1200"/>
                    <a:pt x="779" y="1233"/>
                    <a:pt x="752" y="1260"/>
                  </a:cubicBezTo>
                  <a:cubicBezTo>
                    <a:pt x="752" y="1345"/>
                    <a:pt x="845" y="1385"/>
                    <a:pt x="851" y="1471"/>
                  </a:cubicBezTo>
                  <a:cubicBezTo>
                    <a:pt x="845" y="1543"/>
                    <a:pt x="831" y="1616"/>
                    <a:pt x="825" y="1688"/>
                  </a:cubicBezTo>
                  <a:cubicBezTo>
                    <a:pt x="825" y="1754"/>
                    <a:pt x="831" y="1800"/>
                    <a:pt x="878" y="1840"/>
                  </a:cubicBezTo>
                  <a:cubicBezTo>
                    <a:pt x="897" y="1860"/>
                    <a:pt x="930" y="1867"/>
                    <a:pt x="930" y="1893"/>
                  </a:cubicBezTo>
                  <a:cubicBezTo>
                    <a:pt x="930" y="1939"/>
                    <a:pt x="911" y="1959"/>
                    <a:pt x="911" y="2005"/>
                  </a:cubicBezTo>
                  <a:cubicBezTo>
                    <a:pt x="911" y="2012"/>
                    <a:pt x="911" y="2018"/>
                    <a:pt x="911" y="2025"/>
                  </a:cubicBezTo>
                  <a:cubicBezTo>
                    <a:pt x="924" y="2018"/>
                    <a:pt x="944" y="2012"/>
                    <a:pt x="957" y="2012"/>
                  </a:cubicBezTo>
                  <a:cubicBezTo>
                    <a:pt x="1003" y="2012"/>
                    <a:pt x="1016" y="2051"/>
                    <a:pt x="1062" y="2078"/>
                  </a:cubicBezTo>
                  <a:cubicBezTo>
                    <a:pt x="1102" y="2104"/>
                    <a:pt x="1128" y="2124"/>
                    <a:pt x="1174" y="2150"/>
                  </a:cubicBezTo>
                  <a:cubicBezTo>
                    <a:pt x="1221" y="2170"/>
                    <a:pt x="1214" y="2223"/>
                    <a:pt x="1240" y="2269"/>
                  </a:cubicBezTo>
                  <a:cubicBezTo>
                    <a:pt x="1273" y="2308"/>
                    <a:pt x="1313" y="2308"/>
                    <a:pt x="1359" y="2315"/>
                  </a:cubicBezTo>
                  <a:cubicBezTo>
                    <a:pt x="1392" y="2328"/>
                    <a:pt x="1405" y="2354"/>
                    <a:pt x="1445" y="2354"/>
                  </a:cubicBezTo>
                  <a:cubicBezTo>
                    <a:pt x="1471" y="2354"/>
                    <a:pt x="1491" y="2341"/>
                    <a:pt x="1517" y="2328"/>
                  </a:cubicBezTo>
                  <a:cubicBezTo>
                    <a:pt x="1537" y="2315"/>
                    <a:pt x="1551" y="2322"/>
                    <a:pt x="1577" y="2315"/>
                  </a:cubicBezTo>
                  <a:cubicBezTo>
                    <a:pt x="1603" y="2315"/>
                    <a:pt x="1623" y="2295"/>
                    <a:pt x="1649" y="2295"/>
                  </a:cubicBezTo>
                  <a:cubicBezTo>
                    <a:pt x="1722" y="2295"/>
                    <a:pt x="1748" y="2341"/>
                    <a:pt x="1821" y="2348"/>
                  </a:cubicBezTo>
                  <a:cubicBezTo>
                    <a:pt x="1841" y="2348"/>
                    <a:pt x="1854" y="2348"/>
                    <a:pt x="1874" y="2348"/>
                  </a:cubicBezTo>
                  <a:cubicBezTo>
                    <a:pt x="1907" y="2348"/>
                    <a:pt x="1913" y="2381"/>
                    <a:pt x="1933" y="2407"/>
                  </a:cubicBezTo>
                  <a:cubicBezTo>
                    <a:pt x="1999" y="2467"/>
                    <a:pt x="2039" y="2493"/>
                    <a:pt x="2111" y="2533"/>
                  </a:cubicBezTo>
                  <a:cubicBezTo>
                    <a:pt x="2203" y="2513"/>
                    <a:pt x="2203" y="2513"/>
                    <a:pt x="2203" y="2513"/>
                  </a:cubicBezTo>
                  <a:cubicBezTo>
                    <a:pt x="2256" y="2533"/>
                    <a:pt x="2276" y="2566"/>
                    <a:pt x="2335" y="2579"/>
                  </a:cubicBezTo>
                  <a:cubicBezTo>
                    <a:pt x="2375" y="2592"/>
                    <a:pt x="2408" y="2592"/>
                    <a:pt x="2434" y="2618"/>
                  </a:cubicBezTo>
                  <a:cubicBezTo>
                    <a:pt x="2467" y="2651"/>
                    <a:pt x="2500" y="2665"/>
                    <a:pt x="2520" y="2704"/>
                  </a:cubicBezTo>
                  <a:cubicBezTo>
                    <a:pt x="2533" y="2750"/>
                    <a:pt x="2527" y="2816"/>
                    <a:pt x="2573" y="2816"/>
                  </a:cubicBezTo>
                  <a:cubicBezTo>
                    <a:pt x="2606" y="2816"/>
                    <a:pt x="2612" y="2783"/>
                    <a:pt x="2645" y="2783"/>
                  </a:cubicBezTo>
                  <a:cubicBezTo>
                    <a:pt x="2665" y="2783"/>
                    <a:pt x="2678" y="2790"/>
                    <a:pt x="2698" y="2796"/>
                  </a:cubicBezTo>
                  <a:cubicBezTo>
                    <a:pt x="2771" y="2796"/>
                    <a:pt x="2810" y="2829"/>
                    <a:pt x="2883" y="2829"/>
                  </a:cubicBezTo>
                  <a:cubicBezTo>
                    <a:pt x="2922" y="2829"/>
                    <a:pt x="2949" y="2816"/>
                    <a:pt x="2988" y="2816"/>
                  </a:cubicBezTo>
                  <a:cubicBezTo>
                    <a:pt x="3015" y="2816"/>
                    <a:pt x="3028" y="2829"/>
                    <a:pt x="3048" y="2836"/>
                  </a:cubicBezTo>
                  <a:lnTo>
                    <a:pt x="3048" y="2836"/>
                  </a:lnTo>
                  <a:cubicBezTo>
                    <a:pt x="3067" y="2783"/>
                    <a:pt x="3094" y="2770"/>
                    <a:pt x="3134" y="2724"/>
                  </a:cubicBezTo>
                  <a:cubicBezTo>
                    <a:pt x="3206" y="2625"/>
                    <a:pt x="3252" y="2579"/>
                    <a:pt x="3345" y="2486"/>
                  </a:cubicBezTo>
                  <a:cubicBezTo>
                    <a:pt x="3404" y="2427"/>
                    <a:pt x="3410" y="2374"/>
                    <a:pt x="3430" y="2289"/>
                  </a:cubicBezTo>
                  <a:cubicBezTo>
                    <a:pt x="3443" y="2236"/>
                    <a:pt x="3457" y="2203"/>
                    <a:pt x="3483" y="2150"/>
                  </a:cubicBezTo>
                  <a:cubicBezTo>
                    <a:pt x="3496" y="2124"/>
                    <a:pt x="3523" y="2110"/>
                    <a:pt x="3523" y="2084"/>
                  </a:cubicBezTo>
                  <a:cubicBezTo>
                    <a:pt x="3523" y="2051"/>
                    <a:pt x="3509" y="2038"/>
                    <a:pt x="3509" y="2005"/>
                  </a:cubicBezTo>
                  <a:cubicBezTo>
                    <a:pt x="3490" y="1965"/>
                    <a:pt x="3450" y="1946"/>
                    <a:pt x="3450" y="1893"/>
                  </a:cubicBezTo>
                  <a:cubicBezTo>
                    <a:pt x="3450" y="1834"/>
                    <a:pt x="3516" y="1814"/>
                    <a:pt x="3516" y="1748"/>
                  </a:cubicBezTo>
                  <a:cubicBezTo>
                    <a:pt x="3516" y="1662"/>
                    <a:pt x="3450" y="1623"/>
                    <a:pt x="3371" y="1589"/>
                  </a:cubicBezTo>
                  <a:cubicBezTo>
                    <a:pt x="3318" y="1563"/>
                    <a:pt x="3285" y="1537"/>
                    <a:pt x="3226" y="1537"/>
                  </a:cubicBezTo>
                  <a:cubicBezTo>
                    <a:pt x="3199" y="1537"/>
                    <a:pt x="3180" y="1537"/>
                    <a:pt x="3153" y="1537"/>
                  </a:cubicBezTo>
                  <a:cubicBezTo>
                    <a:pt x="3074" y="1537"/>
                    <a:pt x="3021" y="1517"/>
                    <a:pt x="2962" y="1457"/>
                  </a:cubicBezTo>
                  <a:cubicBezTo>
                    <a:pt x="2909" y="1405"/>
                    <a:pt x="2903" y="1352"/>
                    <a:pt x="2870" y="1280"/>
                  </a:cubicBezTo>
                  <a:cubicBezTo>
                    <a:pt x="2804" y="1134"/>
                    <a:pt x="2764" y="1042"/>
                    <a:pt x="2764" y="884"/>
                  </a:cubicBezTo>
                  <a:cubicBezTo>
                    <a:pt x="2764" y="772"/>
                    <a:pt x="2764" y="712"/>
                    <a:pt x="2764" y="600"/>
                  </a:cubicBezTo>
                  <a:cubicBezTo>
                    <a:pt x="2711" y="508"/>
                    <a:pt x="2659" y="468"/>
                    <a:pt x="2593" y="396"/>
                  </a:cubicBezTo>
                  <a:lnTo>
                    <a:pt x="2593" y="396"/>
                  </a:lnTo>
                  <a:cubicBezTo>
                    <a:pt x="2566" y="396"/>
                    <a:pt x="2553" y="396"/>
                    <a:pt x="2527" y="396"/>
                  </a:cubicBezTo>
                  <a:cubicBezTo>
                    <a:pt x="2474" y="396"/>
                    <a:pt x="2441" y="396"/>
                    <a:pt x="2381" y="396"/>
                  </a:cubicBezTo>
                  <a:cubicBezTo>
                    <a:pt x="2157" y="6"/>
                    <a:pt x="2157" y="6"/>
                    <a:pt x="2157" y="6"/>
                  </a:cubicBezTo>
                  <a:cubicBezTo>
                    <a:pt x="1669" y="0"/>
                    <a:pt x="1669" y="0"/>
                    <a:pt x="1669" y="0"/>
                  </a:cubicBezTo>
                  <a:cubicBezTo>
                    <a:pt x="1630" y="33"/>
                    <a:pt x="1616" y="59"/>
                    <a:pt x="1583" y="99"/>
                  </a:cubicBezTo>
                  <a:cubicBezTo>
                    <a:pt x="1570" y="119"/>
                    <a:pt x="1557" y="145"/>
                    <a:pt x="1531" y="138"/>
                  </a:cubicBezTo>
                  <a:cubicBezTo>
                    <a:pt x="1452" y="138"/>
                    <a:pt x="1372" y="185"/>
                    <a:pt x="1372" y="264"/>
                  </a:cubicBezTo>
                  <a:cubicBezTo>
                    <a:pt x="1372" y="290"/>
                    <a:pt x="1379" y="297"/>
                    <a:pt x="1379" y="323"/>
                  </a:cubicBezTo>
                  <a:cubicBezTo>
                    <a:pt x="1379" y="396"/>
                    <a:pt x="1326" y="429"/>
                    <a:pt x="1267" y="462"/>
                  </a:cubicBezTo>
                  <a:cubicBezTo>
                    <a:pt x="1201" y="495"/>
                    <a:pt x="1168" y="508"/>
                    <a:pt x="1102" y="534"/>
                  </a:cubicBezTo>
                  <a:cubicBezTo>
                    <a:pt x="1042" y="560"/>
                    <a:pt x="983" y="547"/>
                    <a:pt x="950" y="600"/>
                  </a:cubicBezTo>
                  <a:cubicBezTo>
                    <a:pt x="944" y="607"/>
                    <a:pt x="950" y="620"/>
                    <a:pt x="944" y="627"/>
                  </a:cubicBezTo>
                  <a:cubicBezTo>
                    <a:pt x="917" y="653"/>
                    <a:pt x="891" y="659"/>
                    <a:pt x="858" y="666"/>
                  </a:cubicBezTo>
                  <a:cubicBezTo>
                    <a:pt x="831" y="673"/>
                    <a:pt x="818" y="692"/>
                    <a:pt x="792" y="692"/>
                  </a:cubicBezTo>
                  <a:cubicBezTo>
                    <a:pt x="759" y="692"/>
                    <a:pt x="739" y="692"/>
                    <a:pt x="713" y="692"/>
                  </a:cubicBezTo>
                  <a:cubicBezTo>
                    <a:pt x="693" y="692"/>
                    <a:pt x="686" y="679"/>
                    <a:pt x="667" y="673"/>
                  </a:cubicBezTo>
                  <a:cubicBezTo>
                    <a:pt x="607" y="653"/>
                    <a:pt x="568" y="640"/>
                    <a:pt x="495" y="640"/>
                  </a:cubicBezTo>
                  <a:cubicBezTo>
                    <a:pt x="462" y="640"/>
                    <a:pt x="449" y="679"/>
                    <a:pt x="423" y="699"/>
                  </a:cubicBezTo>
                  <a:cubicBezTo>
                    <a:pt x="356" y="739"/>
                    <a:pt x="310" y="752"/>
                    <a:pt x="251" y="798"/>
                  </a:cubicBezTo>
                  <a:cubicBezTo>
                    <a:pt x="211" y="831"/>
                    <a:pt x="179" y="831"/>
                    <a:pt x="126" y="844"/>
                  </a:cubicBezTo>
                  <a:cubicBezTo>
                    <a:pt x="80" y="857"/>
                    <a:pt x="53" y="864"/>
                    <a:pt x="0" y="871"/>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4" name="Freeform 35"/>
            <p:cNvSpPr>
              <a:spLocks noChangeArrowheads="1"/>
            </p:cNvSpPr>
            <p:nvPr/>
          </p:nvSpPr>
          <p:spPr bwMode="auto">
            <a:xfrm>
              <a:off x="1651955" y="1361520"/>
              <a:ext cx="2234261" cy="1518551"/>
            </a:xfrm>
            <a:custGeom>
              <a:avLst/>
              <a:gdLst>
                <a:gd name="T0" fmla="*/ 8027 w 8852"/>
                <a:gd name="T1" fmla="*/ 5184 h 6017"/>
                <a:gd name="T2" fmla="*/ 7928 w 8852"/>
                <a:gd name="T3" fmla="*/ 5534 h 6017"/>
                <a:gd name="T4" fmla="*/ 6009 w 8852"/>
                <a:gd name="T5" fmla="*/ 5541 h 6017"/>
                <a:gd name="T6" fmla="*/ 5573 w 8852"/>
                <a:gd name="T7" fmla="*/ 5151 h 6017"/>
                <a:gd name="T8" fmla="*/ 4947 w 8852"/>
                <a:gd name="T9" fmla="*/ 5283 h 6017"/>
                <a:gd name="T10" fmla="*/ 4683 w 8852"/>
                <a:gd name="T11" fmla="*/ 5607 h 6017"/>
                <a:gd name="T12" fmla="*/ 4360 w 8852"/>
                <a:gd name="T13" fmla="*/ 5772 h 6017"/>
                <a:gd name="T14" fmla="*/ 4129 w 8852"/>
                <a:gd name="T15" fmla="*/ 5837 h 6017"/>
                <a:gd name="T16" fmla="*/ 3839 w 8852"/>
                <a:gd name="T17" fmla="*/ 5844 h 6017"/>
                <a:gd name="T18" fmla="*/ 3416 w 8852"/>
                <a:gd name="T19" fmla="*/ 6016 h 6017"/>
                <a:gd name="T20" fmla="*/ 0 w 8852"/>
                <a:gd name="T21" fmla="*/ 4743 h 6017"/>
                <a:gd name="T22" fmla="*/ 59 w 8852"/>
                <a:gd name="T23" fmla="*/ 4591 h 6017"/>
                <a:gd name="T24" fmla="*/ 290 w 8852"/>
                <a:gd name="T25" fmla="*/ 4380 h 6017"/>
                <a:gd name="T26" fmla="*/ 336 w 8852"/>
                <a:gd name="T27" fmla="*/ 4017 h 6017"/>
                <a:gd name="T28" fmla="*/ 389 w 8852"/>
                <a:gd name="T29" fmla="*/ 3753 h 6017"/>
                <a:gd name="T30" fmla="*/ 712 w 8852"/>
                <a:gd name="T31" fmla="*/ 3516 h 6017"/>
                <a:gd name="T32" fmla="*/ 903 w 8852"/>
                <a:gd name="T33" fmla="*/ 3463 h 6017"/>
                <a:gd name="T34" fmla="*/ 1299 w 8852"/>
                <a:gd name="T35" fmla="*/ 3311 h 6017"/>
                <a:gd name="T36" fmla="*/ 1596 w 8852"/>
                <a:gd name="T37" fmla="*/ 3153 h 6017"/>
                <a:gd name="T38" fmla="*/ 1814 w 8852"/>
                <a:gd name="T39" fmla="*/ 3212 h 6017"/>
                <a:gd name="T40" fmla="*/ 2051 w 8852"/>
                <a:gd name="T41" fmla="*/ 2368 h 6017"/>
                <a:gd name="T42" fmla="*/ 2150 w 8852"/>
                <a:gd name="T43" fmla="*/ 1847 h 6017"/>
                <a:gd name="T44" fmla="*/ 2084 w 8852"/>
                <a:gd name="T45" fmla="*/ 1570 h 6017"/>
                <a:gd name="T46" fmla="*/ 1899 w 8852"/>
                <a:gd name="T47" fmla="*/ 1254 h 6017"/>
                <a:gd name="T48" fmla="*/ 1767 w 8852"/>
                <a:gd name="T49" fmla="*/ 1003 h 6017"/>
                <a:gd name="T50" fmla="*/ 2051 w 8852"/>
                <a:gd name="T51" fmla="*/ 772 h 6017"/>
                <a:gd name="T52" fmla="*/ 2256 w 8852"/>
                <a:gd name="T53" fmla="*/ 666 h 6017"/>
                <a:gd name="T54" fmla="*/ 1952 w 8852"/>
                <a:gd name="T55" fmla="*/ 489 h 6017"/>
                <a:gd name="T56" fmla="*/ 1919 w 8852"/>
                <a:gd name="T57" fmla="*/ 146 h 6017"/>
                <a:gd name="T58" fmla="*/ 2460 w 8852"/>
                <a:gd name="T59" fmla="*/ 146 h 6017"/>
                <a:gd name="T60" fmla="*/ 2783 w 8852"/>
                <a:gd name="T61" fmla="*/ 20 h 6017"/>
                <a:gd name="T62" fmla="*/ 3027 w 8852"/>
                <a:gd name="T63" fmla="*/ 20 h 6017"/>
                <a:gd name="T64" fmla="*/ 3212 w 8852"/>
                <a:gd name="T65" fmla="*/ 93 h 6017"/>
                <a:gd name="T66" fmla="*/ 3370 w 8852"/>
                <a:gd name="T67" fmla="*/ 376 h 6017"/>
                <a:gd name="T68" fmla="*/ 3555 w 8852"/>
                <a:gd name="T69" fmla="*/ 508 h 6017"/>
                <a:gd name="T70" fmla="*/ 4149 w 8852"/>
                <a:gd name="T71" fmla="*/ 528 h 6017"/>
                <a:gd name="T72" fmla="*/ 4755 w 8852"/>
                <a:gd name="T73" fmla="*/ 172 h 6017"/>
                <a:gd name="T74" fmla="*/ 5217 w 8852"/>
                <a:gd name="T75" fmla="*/ 33 h 6017"/>
                <a:gd name="T76" fmla="*/ 5455 w 8852"/>
                <a:gd name="T77" fmla="*/ 422 h 6017"/>
                <a:gd name="T78" fmla="*/ 5646 w 8852"/>
                <a:gd name="T79" fmla="*/ 726 h 6017"/>
                <a:gd name="T80" fmla="*/ 5692 w 8852"/>
                <a:gd name="T81" fmla="*/ 1043 h 6017"/>
                <a:gd name="T82" fmla="*/ 5864 w 8852"/>
                <a:gd name="T83" fmla="*/ 1531 h 6017"/>
                <a:gd name="T84" fmla="*/ 6081 w 8852"/>
                <a:gd name="T85" fmla="*/ 1775 h 6017"/>
                <a:gd name="T86" fmla="*/ 6239 w 8852"/>
                <a:gd name="T87" fmla="*/ 1511 h 6017"/>
                <a:gd name="T88" fmla="*/ 6609 w 8852"/>
                <a:gd name="T89" fmla="*/ 1491 h 6017"/>
                <a:gd name="T90" fmla="*/ 6780 w 8852"/>
                <a:gd name="T91" fmla="*/ 1280 h 6017"/>
                <a:gd name="T92" fmla="*/ 7156 w 8852"/>
                <a:gd name="T93" fmla="*/ 1036 h 6017"/>
                <a:gd name="T94" fmla="*/ 7334 w 8852"/>
                <a:gd name="T95" fmla="*/ 442 h 6017"/>
                <a:gd name="T96" fmla="*/ 7374 w 8852"/>
                <a:gd name="T97" fmla="*/ 1273 h 6017"/>
                <a:gd name="T98" fmla="*/ 7532 w 8852"/>
                <a:gd name="T99" fmla="*/ 1478 h 6017"/>
                <a:gd name="T100" fmla="*/ 7717 w 8852"/>
                <a:gd name="T101" fmla="*/ 1689 h 6017"/>
                <a:gd name="T102" fmla="*/ 7941 w 8852"/>
                <a:gd name="T103" fmla="*/ 1900 h 6017"/>
                <a:gd name="T104" fmla="*/ 8205 w 8852"/>
                <a:gd name="T105" fmla="*/ 1959 h 6017"/>
                <a:gd name="T106" fmla="*/ 8541 w 8852"/>
                <a:gd name="T107" fmla="*/ 2091 h 6017"/>
                <a:gd name="T108" fmla="*/ 8851 w 8852"/>
                <a:gd name="T109" fmla="*/ 2210 h 6017"/>
                <a:gd name="T110" fmla="*/ 8218 w 8852"/>
                <a:gd name="T111" fmla="*/ 4505 h 6017"/>
                <a:gd name="T112" fmla="*/ 8119 w 8852"/>
                <a:gd name="T113" fmla="*/ 4716 h 6017"/>
                <a:gd name="T114" fmla="*/ 8139 w 8852"/>
                <a:gd name="T115" fmla="*/ 4901 h 6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852" h="6017">
                  <a:moveTo>
                    <a:pt x="8139" y="4901"/>
                  </a:moveTo>
                  <a:lnTo>
                    <a:pt x="8139" y="4901"/>
                  </a:lnTo>
                  <a:cubicBezTo>
                    <a:pt x="8073" y="5000"/>
                    <a:pt x="8027" y="5066"/>
                    <a:pt x="8027" y="5184"/>
                  </a:cubicBezTo>
                  <a:cubicBezTo>
                    <a:pt x="8027" y="5211"/>
                    <a:pt x="8040" y="5224"/>
                    <a:pt x="8040" y="5250"/>
                  </a:cubicBezTo>
                  <a:cubicBezTo>
                    <a:pt x="8040" y="5283"/>
                    <a:pt x="8007" y="5297"/>
                    <a:pt x="7994" y="5330"/>
                  </a:cubicBezTo>
                  <a:cubicBezTo>
                    <a:pt x="7961" y="5409"/>
                    <a:pt x="7928" y="5448"/>
                    <a:pt x="7928" y="5534"/>
                  </a:cubicBezTo>
                  <a:cubicBezTo>
                    <a:pt x="7928" y="5547"/>
                    <a:pt x="7928" y="5554"/>
                    <a:pt x="7928" y="5560"/>
                  </a:cubicBezTo>
                  <a:cubicBezTo>
                    <a:pt x="6009" y="5541"/>
                    <a:pt x="6009" y="5541"/>
                    <a:pt x="6009" y="5541"/>
                  </a:cubicBezTo>
                  <a:lnTo>
                    <a:pt x="6009" y="5541"/>
                  </a:lnTo>
                  <a:cubicBezTo>
                    <a:pt x="5982" y="5541"/>
                    <a:pt x="5969" y="5541"/>
                    <a:pt x="5943" y="5541"/>
                  </a:cubicBezTo>
                  <a:cubicBezTo>
                    <a:pt x="5890" y="5541"/>
                    <a:pt x="5857" y="5541"/>
                    <a:pt x="5797" y="5541"/>
                  </a:cubicBezTo>
                  <a:cubicBezTo>
                    <a:pt x="5573" y="5151"/>
                    <a:pt x="5573" y="5151"/>
                    <a:pt x="5573" y="5151"/>
                  </a:cubicBezTo>
                  <a:cubicBezTo>
                    <a:pt x="5085" y="5145"/>
                    <a:pt x="5085" y="5145"/>
                    <a:pt x="5085" y="5145"/>
                  </a:cubicBezTo>
                  <a:cubicBezTo>
                    <a:pt x="5046" y="5178"/>
                    <a:pt x="5032" y="5204"/>
                    <a:pt x="4999" y="5244"/>
                  </a:cubicBezTo>
                  <a:cubicBezTo>
                    <a:pt x="4986" y="5264"/>
                    <a:pt x="4973" y="5290"/>
                    <a:pt x="4947" y="5283"/>
                  </a:cubicBezTo>
                  <a:cubicBezTo>
                    <a:pt x="4868" y="5283"/>
                    <a:pt x="4788" y="5330"/>
                    <a:pt x="4788" y="5409"/>
                  </a:cubicBezTo>
                  <a:cubicBezTo>
                    <a:pt x="4788" y="5435"/>
                    <a:pt x="4795" y="5442"/>
                    <a:pt x="4795" y="5468"/>
                  </a:cubicBezTo>
                  <a:cubicBezTo>
                    <a:pt x="4795" y="5541"/>
                    <a:pt x="4742" y="5574"/>
                    <a:pt x="4683" y="5607"/>
                  </a:cubicBezTo>
                  <a:cubicBezTo>
                    <a:pt x="4617" y="5640"/>
                    <a:pt x="4584" y="5653"/>
                    <a:pt x="4518" y="5679"/>
                  </a:cubicBezTo>
                  <a:cubicBezTo>
                    <a:pt x="4458" y="5705"/>
                    <a:pt x="4399" y="5692"/>
                    <a:pt x="4366" y="5745"/>
                  </a:cubicBezTo>
                  <a:cubicBezTo>
                    <a:pt x="4360" y="5752"/>
                    <a:pt x="4366" y="5765"/>
                    <a:pt x="4360" y="5772"/>
                  </a:cubicBezTo>
                  <a:cubicBezTo>
                    <a:pt x="4333" y="5798"/>
                    <a:pt x="4307" y="5804"/>
                    <a:pt x="4274" y="5811"/>
                  </a:cubicBezTo>
                  <a:cubicBezTo>
                    <a:pt x="4247" y="5818"/>
                    <a:pt x="4234" y="5837"/>
                    <a:pt x="4208" y="5837"/>
                  </a:cubicBezTo>
                  <a:cubicBezTo>
                    <a:pt x="4175" y="5837"/>
                    <a:pt x="4155" y="5837"/>
                    <a:pt x="4129" y="5837"/>
                  </a:cubicBezTo>
                  <a:cubicBezTo>
                    <a:pt x="4109" y="5837"/>
                    <a:pt x="4102" y="5824"/>
                    <a:pt x="4083" y="5818"/>
                  </a:cubicBezTo>
                  <a:cubicBezTo>
                    <a:pt x="4023" y="5798"/>
                    <a:pt x="3984" y="5785"/>
                    <a:pt x="3911" y="5785"/>
                  </a:cubicBezTo>
                  <a:cubicBezTo>
                    <a:pt x="3878" y="5785"/>
                    <a:pt x="3865" y="5824"/>
                    <a:pt x="3839" y="5844"/>
                  </a:cubicBezTo>
                  <a:cubicBezTo>
                    <a:pt x="3772" y="5884"/>
                    <a:pt x="3726" y="5897"/>
                    <a:pt x="3667" y="5943"/>
                  </a:cubicBezTo>
                  <a:cubicBezTo>
                    <a:pt x="3627" y="5976"/>
                    <a:pt x="3595" y="5976"/>
                    <a:pt x="3542" y="5989"/>
                  </a:cubicBezTo>
                  <a:cubicBezTo>
                    <a:pt x="3496" y="6002"/>
                    <a:pt x="3469" y="6009"/>
                    <a:pt x="3416" y="6016"/>
                  </a:cubicBezTo>
                  <a:lnTo>
                    <a:pt x="3416" y="6016"/>
                  </a:lnTo>
                  <a:cubicBezTo>
                    <a:pt x="2823" y="5758"/>
                    <a:pt x="2823" y="5758"/>
                    <a:pt x="2823" y="5758"/>
                  </a:cubicBezTo>
                  <a:cubicBezTo>
                    <a:pt x="0" y="4743"/>
                    <a:pt x="0" y="4743"/>
                    <a:pt x="0" y="4743"/>
                  </a:cubicBezTo>
                  <a:lnTo>
                    <a:pt x="0" y="4743"/>
                  </a:lnTo>
                  <a:cubicBezTo>
                    <a:pt x="6" y="4710"/>
                    <a:pt x="26" y="4690"/>
                    <a:pt x="39" y="4657"/>
                  </a:cubicBezTo>
                  <a:cubicBezTo>
                    <a:pt x="46" y="4637"/>
                    <a:pt x="46" y="4617"/>
                    <a:pt x="59" y="4591"/>
                  </a:cubicBezTo>
                  <a:cubicBezTo>
                    <a:pt x="79" y="4564"/>
                    <a:pt x="99" y="4551"/>
                    <a:pt x="125" y="4532"/>
                  </a:cubicBezTo>
                  <a:cubicBezTo>
                    <a:pt x="184" y="4499"/>
                    <a:pt x="231" y="4499"/>
                    <a:pt x="290" y="4466"/>
                  </a:cubicBezTo>
                  <a:cubicBezTo>
                    <a:pt x="323" y="4452"/>
                    <a:pt x="290" y="4413"/>
                    <a:pt x="290" y="4380"/>
                  </a:cubicBezTo>
                  <a:cubicBezTo>
                    <a:pt x="290" y="4301"/>
                    <a:pt x="231" y="4268"/>
                    <a:pt x="231" y="4189"/>
                  </a:cubicBezTo>
                  <a:cubicBezTo>
                    <a:pt x="231" y="4142"/>
                    <a:pt x="231" y="4109"/>
                    <a:pt x="263" y="4083"/>
                  </a:cubicBezTo>
                  <a:cubicBezTo>
                    <a:pt x="297" y="4063"/>
                    <a:pt x="323" y="4057"/>
                    <a:pt x="336" y="4017"/>
                  </a:cubicBezTo>
                  <a:cubicBezTo>
                    <a:pt x="349" y="3991"/>
                    <a:pt x="343" y="3971"/>
                    <a:pt x="356" y="3938"/>
                  </a:cubicBezTo>
                  <a:cubicBezTo>
                    <a:pt x="369" y="3885"/>
                    <a:pt x="389" y="3852"/>
                    <a:pt x="389" y="3799"/>
                  </a:cubicBezTo>
                  <a:cubicBezTo>
                    <a:pt x="389" y="3780"/>
                    <a:pt x="369" y="3760"/>
                    <a:pt x="389" y="3753"/>
                  </a:cubicBezTo>
                  <a:cubicBezTo>
                    <a:pt x="455" y="3694"/>
                    <a:pt x="527" y="3700"/>
                    <a:pt x="587" y="3641"/>
                  </a:cubicBezTo>
                  <a:cubicBezTo>
                    <a:pt x="600" y="3621"/>
                    <a:pt x="600" y="3608"/>
                    <a:pt x="620" y="3595"/>
                  </a:cubicBezTo>
                  <a:cubicBezTo>
                    <a:pt x="659" y="3575"/>
                    <a:pt x="673" y="3549"/>
                    <a:pt x="712" y="3516"/>
                  </a:cubicBezTo>
                  <a:cubicBezTo>
                    <a:pt x="732" y="3503"/>
                    <a:pt x="752" y="3536"/>
                    <a:pt x="778" y="3536"/>
                  </a:cubicBezTo>
                  <a:cubicBezTo>
                    <a:pt x="798" y="3536"/>
                    <a:pt x="804" y="3522"/>
                    <a:pt x="818" y="3509"/>
                  </a:cubicBezTo>
                  <a:cubicBezTo>
                    <a:pt x="844" y="3483"/>
                    <a:pt x="870" y="3483"/>
                    <a:pt x="903" y="3463"/>
                  </a:cubicBezTo>
                  <a:cubicBezTo>
                    <a:pt x="936" y="3437"/>
                    <a:pt x="956" y="3410"/>
                    <a:pt x="996" y="3404"/>
                  </a:cubicBezTo>
                  <a:cubicBezTo>
                    <a:pt x="1081" y="3391"/>
                    <a:pt x="1128" y="3371"/>
                    <a:pt x="1207" y="3351"/>
                  </a:cubicBezTo>
                  <a:cubicBezTo>
                    <a:pt x="1246" y="3338"/>
                    <a:pt x="1273" y="3331"/>
                    <a:pt x="1299" y="3311"/>
                  </a:cubicBezTo>
                  <a:cubicBezTo>
                    <a:pt x="1319" y="3298"/>
                    <a:pt x="1332" y="3305"/>
                    <a:pt x="1345" y="3285"/>
                  </a:cubicBezTo>
                  <a:cubicBezTo>
                    <a:pt x="1378" y="3245"/>
                    <a:pt x="1385" y="3212"/>
                    <a:pt x="1431" y="3186"/>
                  </a:cubicBezTo>
                  <a:cubicBezTo>
                    <a:pt x="1484" y="3146"/>
                    <a:pt x="1530" y="3153"/>
                    <a:pt x="1596" y="3153"/>
                  </a:cubicBezTo>
                  <a:cubicBezTo>
                    <a:pt x="1662" y="3153"/>
                    <a:pt x="1688" y="3219"/>
                    <a:pt x="1754" y="3219"/>
                  </a:cubicBezTo>
                  <a:cubicBezTo>
                    <a:pt x="1774" y="3219"/>
                    <a:pt x="1794" y="3212"/>
                    <a:pt x="1814" y="3212"/>
                  </a:cubicBezTo>
                  <a:lnTo>
                    <a:pt x="1814" y="3212"/>
                  </a:lnTo>
                  <a:cubicBezTo>
                    <a:pt x="1827" y="3127"/>
                    <a:pt x="1860" y="3107"/>
                    <a:pt x="1886" y="3028"/>
                  </a:cubicBezTo>
                  <a:cubicBezTo>
                    <a:pt x="1945" y="2856"/>
                    <a:pt x="1965" y="2751"/>
                    <a:pt x="2005" y="2566"/>
                  </a:cubicBezTo>
                  <a:cubicBezTo>
                    <a:pt x="2025" y="2494"/>
                    <a:pt x="2051" y="2447"/>
                    <a:pt x="2051" y="2368"/>
                  </a:cubicBezTo>
                  <a:cubicBezTo>
                    <a:pt x="2051" y="2335"/>
                    <a:pt x="2051" y="2315"/>
                    <a:pt x="2051" y="2283"/>
                  </a:cubicBezTo>
                  <a:cubicBezTo>
                    <a:pt x="2130" y="1933"/>
                    <a:pt x="2130" y="1933"/>
                    <a:pt x="2130" y="1933"/>
                  </a:cubicBezTo>
                  <a:cubicBezTo>
                    <a:pt x="2137" y="1900"/>
                    <a:pt x="2150" y="1880"/>
                    <a:pt x="2150" y="1847"/>
                  </a:cubicBezTo>
                  <a:cubicBezTo>
                    <a:pt x="2150" y="1814"/>
                    <a:pt x="2150" y="1801"/>
                    <a:pt x="2150" y="1775"/>
                  </a:cubicBezTo>
                  <a:cubicBezTo>
                    <a:pt x="2150" y="1735"/>
                    <a:pt x="2124" y="1722"/>
                    <a:pt x="2110" y="1689"/>
                  </a:cubicBezTo>
                  <a:cubicBezTo>
                    <a:pt x="2097" y="1643"/>
                    <a:pt x="2110" y="1610"/>
                    <a:pt x="2084" y="1570"/>
                  </a:cubicBezTo>
                  <a:cubicBezTo>
                    <a:pt x="2044" y="1524"/>
                    <a:pt x="1985" y="1517"/>
                    <a:pt x="1985" y="1458"/>
                  </a:cubicBezTo>
                  <a:cubicBezTo>
                    <a:pt x="1985" y="1425"/>
                    <a:pt x="1998" y="1405"/>
                    <a:pt x="1998" y="1366"/>
                  </a:cubicBezTo>
                  <a:cubicBezTo>
                    <a:pt x="1998" y="1306"/>
                    <a:pt x="1945" y="1287"/>
                    <a:pt x="1899" y="1254"/>
                  </a:cubicBezTo>
                  <a:cubicBezTo>
                    <a:pt x="1860" y="1234"/>
                    <a:pt x="1846" y="1214"/>
                    <a:pt x="1814" y="1188"/>
                  </a:cubicBezTo>
                  <a:cubicBezTo>
                    <a:pt x="1781" y="1168"/>
                    <a:pt x="1734" y="1161"/>
                    <a:pt x="1734" y="1115"/>
                  </a:cubicBezTo>
                  <a:cubicBezTo>
                    <a:pt x="1734" y="1075"/>
                    <a:pt x="1761" y="1049"/>
                    <a:pt x="1767" y="1003"/>
                  </a:cubicBezTo>
                  <a:cubicBezTo>
                    <a:pt x="1774" y="963"/>
                    <a:pt x="1774" y="924"/>
                    <a:pt x="1807" y="897"/>
                  </a:cubicBezTo>
                  <a:cubicBezTo>
                    <a:pt x="1860" y="864"/>
                    <a:pt x="1893" y="858"/>
                    <a:pt x="1952" y="838"/>
                  </a:cubicBezTo>
                  <a:cubicBezTo>
                    <a:pt x="1992" y="818"/>
                    <a:pt x="2005" y="772"/>
                    <a:pt x="2051" y="772"/>
                  </a:cubicBezTo>
                  <a:cubicBezTo>
                    <a:pt x="2110" y="772"/>
                    <a:pt x="2143" y="792"/>
                    <a:pt x="2203" y="792"/>
                  </a:cubicBezTo>
                  <a:cubicBezTo>
                    <a:pt x="2223" y="798"/>
                    <a:pt x="2262" y="792"/>
                    <a:pt x="2269" y="779"/>
                  </a:cubicBezTo>
                  <a:cubicBezTo>
                    <a:pt x="2269" y="739"/>
                    <a:pt x="2269" y="713"/>
                    <a:pt x="2256" y="666"/>
                  </a:cubicBezTo>
                  <a:cubicBezTo>
                    <a:pt x="2236" y="607"/>
                    <a:pt x="2209" y="561"/>
                    <a:pt x="2143" y="541"/>
                  </a:cubicBezTo>
                  <a:cubicBezTo>
                    <a:pt x="2117" y="535"/>
                    <a:pt x="2090" y="541"/>
                    <a:pt x="2058" y="535"/>
                  </a:cubicBezTo>
                  <a:cubicBezTo>
                    <a:pt x="2018" y="521"/>
                    <a:pt x="1985" y="495"/>
                    <a:pt x="1952" y="489"/>
                  </a:cubicBezTo>
                  <a:cubicBezTo>
                    <a:pt x="1945" y="436"/>
                    <a:pt x="1945" y="409"/>
                    <a:pt x="1945" y="357"/>
                  </a:cubicBezTo>
                  <a:cubicBezTo>
                    <a:pt x="1945" y="291"/>
                    <a:pt x="1919" y="251"/>
                    <a:pt x="1919" y="185"/>
                  </a:cubicBezTo>
                  <a:cubicBezTo>
                    <a:pt x="1919" y="165"/>
                    <a:pt x="1919" y="159"/>
                    <a:pt x="1919" y="146"/>
                  </a:cubicBezTo>
                  <a:cubicBezTo>
                    <a:pt x="2025" y="132"/>
                    <a:pt x="2084" y="106"/>
                    <a:pt x="2189" y="106"/>
                  </a:cubicBezTo>
                  <a:cubicBezTo>
                    <a:pt x="2249" y="106"/>
                    <a:pt x="2282" y="106"/>
                    <a:pt x="2341" y="106"/>
                  </a:cubicBezTo>
                  <a:cubicBezTo>
                    <a:pt x="2387" y="106"/>
                    <a:pt x="2414" y="132"/>
                    <a:pt x="2460" y="146"/>
                  </a:cubicBezTo>
                  <a:cubicBezTo>
                    <a:pt x="2546" y="165"/>
                    <a:pt x="2599" y="172"/>
                    <a:pt x="2691" y="172"/>
                  </a:cubicBezTo>
                  <a:cubicBezTo>
                    <a:pt x="2711" y="172"/>
                    <a:pt x="2717" y="139"/>
                    <a:pt x="2724" y="119"/>
                  </a:cubicBezTo>
                  <a:cubicBezTo>
                    <a:pt x="2730" y="73"/>
                    <a:pt x="2737" y="20"/>
                    <a:pt x="2783" y="20"/>
                  </a:cubicBezTo>
                  <a:cubicBezTo>
                    <a:pt x="2836" y="20"/>
                    <a:pt x="2843" y="106"/>
                    <a:pt x="2902" y="106"/>
                  </a:cubicBezTo>
                  <a:cubicBezTo>
                    <a:pt x="2928" y="106"/>
                    <a:pt x="2942" y="79"/>
                    <a:pt x="2968" y="60"/>
                  </a:cubicBezTo>
                  <a:cubicBezTo>
                    <a:pt x="2988" y="47"/>
                    <a:pt x="3007" y="40"/>
                    <a:pt x="3027" y="20"/>
                  </a:cubicBezTo>
                  <a:cubicBezTo>
                    <a:pt x="3034" y="7"/>
                    <a:pt x="3041" y="0"/>
                    <a:pt x="3060" y="0"/>
                  </a:cubicBezTo>
                  <a:cubicBezTo>
                    <a:pt x="3080" y="0"/>
                    <a:pt x="3087" y="20"/>
                    <a:pt x="3100" y="27"/>
                  </a:cubicBezTo>
                  <a:cubicBezTo>
                    <a:pt x="3146" y="53"/>
                    <a:pt x="3179" y="60"/>
                    <a:pt x="3212" y="93"/>
                  </a:cubicBezTo>
                  <a:cubicBezTo>
                    <a:pt x="3252" y="132"/>
                    <a:pt x="3245" y="172"/>
                    <a:pt x="3258" y="231"/>
                  </a:cubicBezTo>
                  <a:cubicBezTo>
                    <a:pt x="3271" y="291"/>
                    <a:pt x="3298" y="317"/>
                    <a:pt x="3298" y="383"/>
                  </a:cubicBezTo>
                  <a:cubicBezTo>
                    <a:pt x="3331" y="383"/>
                    <a:pt x="3344" y="376"/>
                    <a:pt x="3370" y="376"/>
                  </a:cubicBezTo>
                  <a:cubicBezTo>
                    <a:pt x="3397" y="376"/>
                    <a:pt x="3403" y="376"/>
                    <a:pt x="3423" y="363"/>
                  </a:cubicBezTo>
                  <a:lnTo>
                    <a:pt x="3423" y="363"/>
                  </a:lnTo>
                  <a:cubicBezTo>
                    <a:pt x="3463" y="429"/>
                    <a:pt x="3496" y="462"/>
                    <a:pt x="3555" y="508"/>
                  </a:cubicBezTo>
                  <a:cubicBezTo>
                    <a:pt x="3568" y="521"/>
                    <a:pt x="3575" y="535"/>
                    <a:pt x="3588" y="548"/>
                  </a:cubicBezTo>
                  <a:cubicBezTo>
                    <a:pt x="3660" y="601"/>
                    <a:pt x="3713" y="620"/>
                    <a:pt x="3799" y="620"/>
                  </a:cubicBezTo>
                  <a:cubicBezTo>
                    <a:pt x="3944" y="620"/>
                    <a:pt x="4017" y="581"/>
                    <a:pt x="4149" y="528"/>
                  </a:cubicBezTo>
                  <a:cubicBezTo>
                    <a:pt x="4214" y="495"/>
                    <a:pt x="4234" y="442"/>
                    <a:pt x="4294" y="409"/>
                  </a:cubicBezTo>
                  <a:cubicBezTo>
                    <a:pt x="4346" y="383"/>
                    <a:pt x="4386" y="390"/>
                    <a:pt x="4445" y="370"/>
                  </a:cubicBezTo>
                  <a:cubicBezTo>
                    <a:pt x="4590" y="337"/>
                    <a:pt x="4637" y="251"/>
                    <a:pt x="4755" y="172"/>
                  </a:cubicBezTo>
                  <a:cubicBezTo>
                    <a:pt x="4881" y="99"/>
                    <a:pt x="4973" y="86"/>
                    <a:pt x="5085" y="0"/>
                  </a:cubicBezTo>
                  <a:lnTo>
                    <a:pt x="5085" y="0"/>
                  </a:lnTo>
                  <a:cubicBezTo>
                    <a:pt x="5138" y="0"/>
                    <a:pt x="5178" y="7"/>
                    <a:pt x="5217" y="33"/>
                  </a:cubicBezTo>
                  <a:cubicBezTo>
                    <a:pt x="5243" y="53"/>
                    <a:pt x="5276" y="60"/>
                    <a:pt x="5283" y="93"/>
                  </a:cubicBezTo>
                  <a:cubicBezTo>
                    <a:pt x="5309" y="178"/>
                    <a:pt x="5329" y="218"/>
                    <a:pt x="5356" y="304"/>
                  </a:cubicBezTo>
                  <a:cubicBezTo>
                    <a:pt x="5375" y="357"/>
                    <a:pt x="5408" y="390"/>
                    <a:pt x="5455" y="422"/>
                  </a:cubicBezTo>
                  <a:cubicBezTo>
                    <a:pt x="5494" y="442"/>
                    <a:pt x="5507" y="469"/>
                    <a:pt x="5547" y="495"/>
                  </a:cubicBezTo>
                  <a:cubicBezTo>
                    <a:pt x="5600" y="541"/>
                    <a:pt x="5646" y="581"/>
                    <a:pt x="5646" y="653"/>
                  </a:cubicBezTo>
                  <a:cubicBezTo>
                    <a:pt x="5646" y="680"/>
                    <a:pt x="5646" y="700"/>
                    <a:pt x="5646" y="726"/>
                  </a:cubicBezTo>
                  <a:cubicBezTo>
                    <a:pt x="5659" y="805"/>
                    <a:pt x="5659" y="805"/>
                    <a:pt x="5659" y="805"/>
                  </a:cubicBezTo>
                  <a:cubicBezTo>
                    <a:pt x="5659" y="845"/>
                    <a:pt x="5659" y="864"/>
                    <a:pt x="5659" y="904"/>
                  </a:cubicBezTo>
                  <a:cubicBezTo>
                    <a:pt x="5659" y="963"/>
                    <a:pt x="5666" y="996"/>
                    <a:pt x="5692" y="1043"/>
                  </a:cubicBezTo>
                  <a:cubicBezTo>
                    <a:pt x="5738" y="1102"/>
                    <a:pt x="5791" y="1135"/>
                    <a:pt x="5791" y="1214"/>
                  </a:cubicBezTo>
                  <a:cubicBezTo>
                    <a:pt x="5791" y="1240"/>
                    <a:pt x="5791" y="1254"/>
                    <a:pt x="5791" y="1287"/>
                  </a:cubicBezTo>
                  <a:cubicBezTo>
                    <a:pt x="5791" y="1386"/>
                    <a:pt x="5844" y="1432"/>
                    <a:pt x="5864" y="1531"/>
                  </a:cubicBezTo>
                  <a:cubicBezTo>
                    <a:pt x="5877" y="1570"/>
                    <a:pt x="5870" y="1590"/>
                    <a:pt x="5870" y="1630"/>
                  </a:cubicBezTo>
                  <a:cubicBezTo>
                    <a:pt x="5883" y="1695"/>
                    <a:pt x="5916" y="1748"/>
                    <a:pt x="5982" y="1755"/>
                  </a:cubicBezTo>
                  <a:cubicBezTo>
                    <a:pt x="6022" y="1761"/>
                    <a:pt x="6041" y="1768"/>
                    <a:pt x="6081" y="1775"/>
                  </a:cubicBezTo>
                  <a:cubicBezTo>
                    <a:pt x="6101" y="1781"/>
                    <a:pt x="6134" y="1794"/>
                    <a:pt x="6140" y="1775"/>
                  </a:cubicBezTo>
                  <a:cubicBezTo>
                    <a:pt x="6160" y="1722"/>
                    <a:pt x="6160" y="1682"/>
                    <a:pt x="6180" y="1630"/>
                  </a:cubicBezTo>
                  <a:cubicBezTo>
                    <a:pt x="6193" y="1583"/>
                    <a:pt x="6220" y="1557"/>
                    <a:pt x="6239" y="1511"/>
                  </a:cubicBezTo>
                  <a:cubicBezTo>
                    <a:pt x="6253" y="1478"/>
                    <a:pt x="6259" y="1451"/>
                    <a:pt x="6286" y="1425"/>
                  </a:cubicBezTo>
                  <a:cubicBezTo>
                    <a:pt x="6338" y="1372"/>
                    <a:pt x="6411" y="1372"/>
                    <a:pt x="6477" y="1405"/>
                  </a:cubicBezTo>
                  <a:cubicBezTo>
                    <a:pt x="6530" y="1425"/>
                    <a:pt x="6550" y="1491"/>
                    <a:pt x="6609" y="1491"/>
                  </a:cubicBezTo>
                  <a:cubicBezTo>
                    <a:pt x="6662" y="1491"/>
                    <a:pt x="6721" y="1471"/>
                    <a:pt x="6721" y="1418"/>
                  </a:cubicBezTo>
                  <a:cubicBezTo>
                    <a:pt x="6721" y="1386"/>
                    <a:pt x="6721" y="1372"/>
                    <a:pt x="6721" y="1339"/>
                  </a:cubicBezTo>
                  <a:cubicBezTo>
                    <a:pt x="6721" y="1306"/>
                    <a:pt x="6754" y="1293"/>
                    <a:pt x="6780" y="1280"/>
                  </a:cubicBezTo>
                  <a:cubicBezTo>
                    <a:pt x="6826" y="1267"/>
                    <a:pt x="6853" y="1240"/>
                    <a:pt x="6899" y="1220"/>
                  </a:cubicBezTo>
                  <a:cubicBezTo>
                    <a:pt x="6978" y="1181"/>
                    <a:pt x="6998" y="1141"/>
                    <a:pt x="7077" y="1089"/>
                  </a:cubicBezTo>
                  <a:cubicBezTo>
                    <a:pt x="7097" y="1062"/>
                    <a:pt x="7117" y="1036"/>
                    <a:pt x="7156" y="1036"/>
                  </a:cubicBezTo>
                  <a:cubicBezTo>
                    <a:pt x="7189" y="1036"/>
                    <a:pt x="7209" y="1036"/>
                    <a:pt x="7242" y="1036"/>
                  </a:cubicBezTo>
                  <a:cubicBezTo>
                    <a:pt x="7288" y="1036"/>
                    <a:pt x="7315" y="1036"/>
                    <a:pt x="7361" y="1049"/>
                  </a:cubicBezTo>
                  <a:cubicBezTo>
                    <a:pt x="7334" y="442"/>
                    <a:pt x="7334" y="442"/>
                    <a:pt x="7334" y="442"/>
                  </a:cubicBezTo>
                  <a:cubicBezTo>
                    <a:pt x="7361" y="1049"/>
                    <a:pt x="7361" y="1049"/>
                    <a:pt x="7361" y="1049"/>
                  </a:cubicBezTo>
                  <a:cubicBezTo>
                    <a:pt x="7361" y="1089"/>
                    <a:pt x="7374" y="1115"/>
                    <a:pt x="7374" y="1155"/>
                  </a:cubicBezTo>
                  <a:cubicBezTo>
                    <a:pt x="7374" y="1201"/>
                    <a:pt x="7374" y="1227"/>
                    <a:pt x="7374" y="1273"/>
                  </a:cubicBezTo>
                  <a:cubicBezTo>
                    <a:pt x="7374" y="1306"/>
                    <a:pt x="7387" y="1319"/>
                    <a:pt x="7413" y="1346"/>
                  </a:cubicBezTo>
                  <a:cubicBezTo>
                    <a:pt x="7447" y="1379"/>
                    <a:pt x="7453" y="1412"/>
                    <a:pt x="7493" y="1438"/>
                  </a:cubicBezTo>
                  <a:cubicBezTo>
                    <a:pt x="7506" y="1458"/>
                    <a:pt x="7519" y="1458"/>
                    <a:pt x="7532" y="1478"/>
                  </a:cubicBezTo>
                  <a:cubicBezTo>
                    <a:pt x="7565" y="1517"/>
                    <a:pt x="7572" y="1557"/>
                    <a:pt x="7618" y="1570"/>
                  </a:cubicBezTo>
                  <a:cubicBezTo>
                    <a:pt x="7658" y="1577"/>
                    <a:pt x="7697" y="1583"/>
                    <a:pt x="7704" y="1616"/>
                  </a:cubicBezTo>
                  <a:cubicBezTo>
                    <a:pt x="7704" y="1649"/>
                    <a:pt x="7710" y="1662"/>
                    <a:pt x="7717" y="1689"/>
                  </a:cubicBezTo>
                  <a:cubicBezTo>
                    <a:pt x="7724" y="1715"/>
                    <a:pt x="7717" y="1735"/>
                    <a:pt x="7730" y="1761"/>
                  </a:cubicBezTo>
                  <a:cubicBezTo>
                    <a:pt x="7756" y="1788"/>
                    <a:pt x="7783" y="1794"/>
                    <a:pt x="7809" y="1814"/>
                  </a:cubicBezTo>
                  <a:cubicBezTo>
                    <a:pt x="7855" y="1854"/>
                    <a:pt x="7895" y="1860"/>
                    <a:pt x="7941" y="1900"/>
                  </a:cubicBezTo>
                  <a:cubicBezTo>
                    <a:pt x="7974" y="1920"/>
                    <a:pt x="7981" y="1959"/>
                    <a:pt x="8027" y="1959"/>
                  </a:cubicBezTo>
                  <a:cubicBezTo>
                    <a:pt x="8053" y="1959"/>
                    <a:pt x="8066" y="1953"/>
                    <a:pt x="8093" y="1953"/>
                  </a:cubicBezTo>
                  <a:cubicBezTo>
                    <a:pt x="8139" y="1953"/>
                    <a:pt x="8159" y="1959"/>
                    <a:pt x="8205" y="1959"/>
                  </a:cubicBezTo>
                  <a:cubicBezTo>
                    <a:pt x="8251" y="1966"/>
                    <a:pt x="8278" y="1946"/>
                    <a:pt x="8324" y="1959"/>
                  </a:cubicBezTo>
                  <a:cubicBezTo>
                    <a:pt x="8370" y="1979"/>
                    <a:pt x="8383" y="2012"/>
                    <a:pt x="8429" y="2038"/>
                  </a:cubicBezTo>
                  <a:cubicBezTo>
                    <a:pt x="8462" y="2071"/>
                    <a:pt x="8495" y="2071"/>
                    <a:pt x="8541" y="2091"/>
                  </a:cubicBezTo>
                  <a:cubicBezTo>
                    <a:pt x="8581" y="2104"/>
                    <a:pt x="8581" y="2137"/>
                    <a:pt x="8621" y="2157"/>
                  </a:cubicBezTo>
                  <a:cubicBezTo>
                    <a:pt x="8653" y="2177"/>
                    <a:pt x="8673" y="2164"/>
                    <a:pt x="8713" y="2164"/>
                  </a:cubicBezTo>
                  <a:cubicBezTo>
                    <a:pt x="8766" y="2177"/>
                    <a:pt x="8799" y="2190"/>
                    <a:pt x="8851" y="2210"/>
                  </a:cubicBezTo>
                  <a:cubicBezTo>
                    <a:pt x="8291" y="4446"/>
                    <a:pt x="8291" y="4446"/>
                    <a:pt x="8291" y="4446"/>
                  </a:cubicBezTo>
                  <a:cubicBezTo>
                    <a:pt x="8284" y="4446"/>
                    <a:pt x="8278" y="4439"/>
                    <a:pt x="8264" y="4439"/>
                  </a:cubicBezTo>
                  <a:cubicBezTo>
                    <a:pt x="8231" y="4439"/>
                    <a:pt x="8238" y="4479"/>
                    <a:pt x="8218" y="4505"/>
                  </a:cubicBezTo>
                  <a:cubicBezTo>
                    <a:pt x="8212" y="4518"/>
                    <a:pt x="8198" y="4518"/>
                    <a:pt x="8185" y="4525"/>
                  </a:cubicBezTo>
                  <a:cubicBezTo>
                    <a:pt x="8159" y="4551"/>
                    <a:pt x="8119" y="4564"/>
                    <a:pt x="8119" y="4611"/>
                  </a:cubicBezTo>
                  <a:cubicBezTo>
                    <a:pt x="8119" y="4650"/>
                    <a:pt x="8119" y="4677"/>
                    <a:pt x="8119" y="4716"/>
                  </a:cubicBezTo>
                  <a:cubicBezTo>
                    <a:pt x="8119" y="4749"/>
                    <a:pt x="8146" y="4756"/>
                    <a:pt x="8146" y="4782"/>
                  </a:cubicBezTo>
                  <a:cubicBezTo>
                    <a:pt x="8146" y="4802"/>
                    <a:pt x="8133" y="4815"/>
                    <a:pt x="8133" y="4835"/>
                  </a:cubicBezTo>
                  <a:cubicBezTo>
                    <a:pt x="8133" y="4861"/>
                    <a:pt x="8139" y="4875"/>
                    <a:pt x="8139" y="4901"/>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5" name="Freeform 36"/>
            <p:cNvSpPr>
              <a:spLocks noChangeArrowheads="1"/>
            </p:cNvSpPr>
            <p:nvPr/>
          </p:nvSpPr>
          <p:spPr bwMode="auto">
            <a:xfrm>
              <a:off x="4194582" y="3271954"/>
              <a:ext cx="929551" cy="921818"/>
            </a:xfrm>
            <a:custGeom>
              <a:avLst/>
              <a:gdLst>
                <a:gd name="T0" fmla="*/ 2915 w 3681"/>
                <a:gd name="T1" fmla="*/ 2215 h 3653"/>
                <a:gd name="T2" fmla="*/ 2915 w 3681"/>
                <a:gd name="T3" fmla="*/ 2492 h 3653"/>
                <a:gd name="T4" fmla="*/ 2875 w 3681"/>
                <a:gd name="T5" fmla="*/ 2762 h 3653"/>
                <a:gd name="T6" fmla="*/ 2823 w 3681"/>
                <a:gd name="T7" fmla="*/ 3138 h 3653"/>
                <a:gd name="T8" fmla="*/ 2480 w 3681"/>
                <a:gd name="T9" fmla="*/ 3217 h 3653"/>
                <a:gd name="T10" fmla="*/ 2163 w 3681"/>
                <a:gd name="T11" fmla="*/ 3217 h 3653"/>
                <a:gd name="T12" fmla="*/ 1952 w 3681"/>
                <a:gd name="T13" fmla="*/ 3197 h 3653"/>
                <a:gd name="T14" fmla="*/ 1767 w 3681"/>
                <a:gd name="T15" fmla="*/ 3224 h 3653"/>
                <a:gd name="T16" fmla="*/ 1398 w 3681"/>
                <a:gd name="T17" fmla="*/ 3329 h 3653"/>
                <a:gd name="T18" fmla="*/ 1279 w 3681"/>
                <a:gd name="T19" fmla="*/ 3441 h 3653"/>
                <a:gd name="T20" fmla="*/ 1147 w 3681"/>
                <a:gd name="T21" fmla="*/ 3547 h 3653"/>
                <a:gd name="T22" fmla="*/ 1022 w 3681"/>
                <a:gd name="T23" fmla="*/ 3613 h 3653"/>
                <a:gd name="T24" fmla="*/ 554 w 3681"/>
                <a:gd name="T25" fmla="*/ 3303 h 3653"/>
                <a:gd name="T26" fmla="*/ 125 w 3681"/>
                <a:gd name="T27" fmla="*/ 2960 h 3653"/>
                <a:gd name="T28" fmla="*/ 52 w 3681"/>
                <a:gd name="T29" fmla="*/ 2802 h 3653"/>
                <a:gd name="T30" fmla="*/ 26 w 3681"/>
                <a:gd name="T31" fmla="*/ 2518 h 3653"/>
                <a:gd name="T32" fmla="*/ 250 w 3681"/>
                <a:gd name="T33" fmla="*/ 2208 h 3653"/>
                <a:gd name="T34" fmla="*/ 343 w 3681"/>
                <a:gd name="T35" fmla="*/ 1931 h 3653"/>
                <a:gd name="T36" fmla="*/ 514 w 3681"/>
                <a:gd name="T37" fmla="*/ 1799 h 3653"/>
                <a:gd name="T38" fmla="*/ 811 w 3681"/>
                <a:gd name="T39" fmla="*/ 1628 h 3653"/>
                <a:gd name="T40" fmla="*/ 956 w 3681"/>
                <a:gd name="T41" fmla="*/ 1377 h 3653"/>
                <a:gd name="T42" fmla="*/ 1200 w 3681"/>
                <a:gd name="T43" fmla="*/ 1159 h 3653"/>
                <a:gd name="T44" fmla="*/ 1273 w 3681"/>
                <a:gd name="T45" fmla="*/ 765 h 3653"/>
                <a:gd name="T46" fmla="*/ 1411 w 3681"/>
                <a:gd name="T47" fmla="*/ 408 h 3653"/>
                <a:gd name="T48" fmla="*/ 1616 w 3681"/>
                <a:gd name="T49" fmla="*/ 0 h 3653"/>
                <a:gd name="T50" fmla="*/ 1741 w 3681"/>
                <a:gd name="T51" fmla="*/ 362 h 3653"/>
                <a:gd name="T52" fmla="*/ 2242 w 3681"/>
                <a:gd name="T53" fmla="*/ 349 h 3653"/>
                <a:gd name="T54" fmla="*/ 2288 w 3681"/>
                <a:gd name="T55" fmla="*/ 514 h 3653"/>
                <a:gd name="T56" fmla="*/ 2500 w 3681"/>
                <a:gd name="T57" fmla="*/ 468 h 3653"/>
                <a:gd name="T58" fmla="*/ 2796 w 3681"/>
                <a:gd name="T59" fmla="*/ 666 h 3653"/>
                <a:gd name="T60" fmla="*/ 3014 w 3681"/>
                <a:gd name="T61" fmla="*/ 639 h 3653"/>
                <a:gd name="T62" fmla="*/ 3364 w 3681"/>
                <a:gd name="T63" fmla="*/ 547 h 3653"/>
                <a:gd name="T64" fmla="*/ 3680 w 3681"/>
                <a:gd name="T65" fmla="*/ 428 h 3653"/>
                <a:gd name="T66" fmla="*/ 3641 w 3681"/>
                <a:gd name="T67" fmla="*/ 613 h 3653"/>
                <a:gd name="T68" fmla="*/ 3641 w 3681"/>
                <a:gd name="T69" fmla="*/ 1186 h 3653"/>
                <a:gd name="T70" fmla="*/ 3383 w 3681"/>
                <a:gd name="T71" fmla="*/ 1436 h 3653"/>
                <a:gd name="T72" fmla="*/ 3133 w 3681"/>
                <a:gd name="T73" fmla="*/ 1726 h 3653"/>
                <a:gd name="T74" fmla="*/ 3007 w 3681"/>
                <a:gd name="T75" fmla="*/ 2023 h 3653"/>
                <a:gd name="T76" fmla="*/ 2994 w 3681"/>
                <a:gd name="T77" fmla="*/ 1832 h 3653"/>
                <a:gd name="T78" fmla="*/ 2928 w 3681"/>
                <a:gd name="T79" fmla="*/ 1601 h 3653"/>
                <a:gd name="T80" fmla="*/ 2308 w 3681"/>
                <a:gd name="T81" fmla="*/ 1542 h 3653"/>
                <a:gd name="T82" fmla="*/ 2183 w 3681"/>
                <a:gd name="T83" fmla="*/ 1740 h 3653"/>
                <a:gd name="T84" fmla="*/ 2170 w 3681"/>
                <a:gd name="T85" fmla="*/ 1997 h 3653"/>
                <a:gd name="T86" fmla="*/ 2704 w 3681"/>
                <a:gd name="T87" fmla="*/ 2136 h 3653"/>
                <a:gd name="T88" fmla="*/ 3007 w 3681"/>
                <a:gd name="T89" fmla="*/ 2023 h 3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1" h="3653">
                  <a:moveTo>
                    <a:pt x="3007" y="2023"/>
                  </a:moveTo>
                  <a:lnTo>
                    <a:pt x="3007" y="2023"/>
                  </a:lnTo>
                  <a:cubicBezTo>
                    <a:pt x="3001" y="2103"/>
                    <a:pt x="2915" y="2136"/>
                    <a:pt x="2915" y="2215"/>
                  </a:cubicBezTo>
                  <a:cubicBezTo>
                    <a:pt x="2915" y="2267"/>
                    <a:pt x="2961" y="2294"/>
                    <a:pt x="2961" y="2347"/>
                  </a:cubicBezTo>
                  <a:cubicBezTo>
                    <a:pt x="2961" y="2373"/>
                    <a:pt x="2961" y="2393"/>
                    <a:pt x="2961" y="2419"/>
                  </a:cubicBezTo>
                  <a:cubicBezTo>
                    <a:pt x="2961" y="2452"/>
                    <a:pt x="2928" y="2465"/>
                    <a:pt x="2915" y="2492"/>
                  </a:cubicBezTo>
                  <a:cubicBezTo>
                    <a:pt x="2895" y="2544"/>
                    <a:pt x="2882" y="2571"/>
                    <a:pt x="2862" y="2623"/>
                  </a:cubicBezTo>
                  <a:cubicBezTo>
                    <a:pt x="2849" y="2650"/>
                    <a:pt x="2836" y="2657"/>
                    <a:pt x="2836" y="2690"/>
                  </a:cubicBezTo>
                  <a:cubicBezTo>
                    <a:pt x="2836" y="2722"/>
                    <a:pt x="2856" y="2729"/>
                    <a:pt x="2875" y="2762"/>
                  </a:cubicBezTo>
                  <a:cubicBezTo>
                    <a:pt x="2882" y="2782"/>
                    <a:pt x="2908" y="2795"/>
                    <a:pt x="2908" y="2821"/>
                  </a:cubicBezTo>
                  <a:cubicBezTo>
                    <a:pt x="2908" y="2901"/>
                    <a:pt x="2823" y="2927"/>
                    <a:pt x="2823" y="3006"/>
                  </a:cubicBezTo>
                  <a:cubicBezTo>
                    <a:pt x="2823" y="3059"/>
                    <a:pt x="2823" y="3085"/>
                    <a:pt x="2823" y="3138"/>
                  </a:cubicBezTo>
                  <a:cubicBezTo>
                    <a:pt x="2737" y="3138"/>
                    <a:pt x="2697" y="3171"/>
                    <a:pt x="2625" y="3211"/>
                  </a:cubicBezTo>
                  <a:cubicBezTo>
                    <a:pt x="2592" y="3224"/>
                    <a:pt x="2579" y="3250"/>
                    <a:pt x="2546" y="3250"/>
                  </a:cubicBezTo>
                  <a:cubicBezTo>
                    <a:pt x="2519" y="3250"/>
                    <a:pt x="2506" y="3224"/>
                    <a:pt x="2480" y="3217"/>
                  </a:cubicBezTo>
                  <a:cubicBezTo>
                    <a:pt x="2433" y="3211"/>
                    <a:pt x="2401" y="3211"/>
                    <a:pt x="2348" y="3211"/>
                  </a:cubicBezTo>
                  <a:cubicBezTo>
                    <a:pt x="2308" y="3211"/>
                    <a:pt x="2282" y="3217"/>
                    <a:pt x="2242" y="3217"/>
                  </a:cubicBezTo>
                  <a:cubicBezTo>
                    <a:pt x="2209" y="3217"/>
                    <a:pt x="2189" y="3217"/>
                    <a:pt x="2163" y="3217"/>
                  </a:cubicBezTo>
                  <a:cubicBezTo>
                    <a:pt x="2130" y="3217"/>
                    <a:pt x="2110" y="3217"/>
                    <a:pt x="2084" y="3204"/>
                  </a:cubicBezTo>
                  <a:cubicBezTo>
                    <a:pt x="2058" y="3191"/>
                    <a:pt x="2051" y="3158"/>
                    <a:pt x="2018" y="3158"/>
                  </a:cubicBezTo>
                  <a:cubicBezTo>
                    <a:pt x="1992" y="3158"/>
                    <a:pt x="1978" y="3184"/>
                    <a:pt x="1952" y="3197"/>
                  </a:cubicBezTo>
                  <a:cubicBezTo>
                    <a:pt x="1926" y="3211"/>
                    <a:pt x="1906" y="3217"/>
                    <a:pt x="1873" y="3230"/>
                  </a:cubicBezTo>
                  <a:cubicBezTo>
                    <a:pt x="1847" y="3250"/>
                    <a:pt x="1840" y="3277"/>
                    <a:pt x="1814" y="3296"/>
                  </a:cubicBezTo>
                  <a:cubicBezTo>
                    <a:pt x="1807" y="3263"/>
                    <a:pt x="1800" y="3224"/>
                    <a:pt x="1767" y="3224"/>
                  </a:cubicBezTo>
                  <a:cubicBezTo>
                    <a:pt x="1748" y="3224"/>
                    <a:pt x="1741" y="3250"/>
                    <a:pt x="1721" y="3257"/>
                  </a:cubicBezTo>
                  <a:cubicBezTo>
                    <a:pt x="1655" y="3277"/>
                    <a:pt x="1609" y="3290"/>
                    <a:pt x="1543" y="3316"/>
                  </a:cubicBezTo>
                  <a:cubicBezTo>
                    <a:pt x="1490" y="3316"/>
                    <a:pt x="1457" y="3323"/>
                    <a:pt x="1398" y="3329"/>
                  </a:cubicBezTo>
                  <a:cubicBezTo>
                    <a:pt x="1378" y="3336"/>
                    <a:pt x="1359" y="3336"/>
                    <a:pt x="1339" y="3349"/>
                  </a:cubicBezTo>
                  <a:cubicBezTo>
                    <a:pt x="1325" y="3356"/>
                    <a:pt x="1325" y="3369"/>
                    <a:pt x="1312" y="3389"/>
                  </a:cubicBezTo>
                  <a:cubicBezTo>
                    <a:pt x="1306" y="3408"/>
                    <a:pt x="1292" y="3422"/>
                    <a:pt x="1279" y="3441"/>
                  </a:cubicBezTo>
                  <a:cubicBezTo>
                    <a:pt x="1266" y="3474"/>
                    <a:pt x="1253" y="3488"/>
                    <a:pt x="1227" y="3507"/>
                  </a:cubicBezTo>
                  <a:cubicBezTo>
                    <a:pt x="1207" y="3514"/>
                    <a:pt x="1207" y="3534"/>
                    <a:pt x="1187" y="3540"/>
                  </a:cubicBezTo>
                  <a:cubicBezTo>
                    <a:pt x="1167" y="3547"/>
                    <a:pt x="1154" y="3540"/>
                    <a:pt x="1147" y="3547"/>
                  </a:cubicBezTo>
                  <a:cubicBezTo>
                    <a:pt x="1108" y="3573"/>
                    <a:pt x="1101" y="3606"/>
                    <a:pt x="1095" y="3652"/>
                  </a:cubicBezTo>
                  <a:lnTo>
                    <a:pt x="1095" y="3652"/>
                  </a:lnTo>
                  <a:cubicBezTo>
                    <a:pt x="1068" y="3633"/>
                    <a:pt x="1048" y="3626"/>
                    <a:pt x="1022" y="3613"/>
                  </a:cubicBezTo>
                  <a:cubicBezTo>
                    <a:pt x="943" y="3580"/>
                    <a:pt x="884" y="3567"/>
                    <a:pt x="844" y="3494"/>
                  </a:cubicBezTo>
                  <a:cubicBezTo>
                    <a:pt x="811" y="3441"/>
                    <a:pt x="765" y="3435"/>
                    <a:pt x="712" y="3402"/>
                  </a:cubicBezTo>
                  <a:cubicBezTo>
                    <a:pt x="646" y="3369"/>
                    <a:pt x="620" y="3343"/>
                    <a:pt x="554" y="3303"/>
                  </a:cubicBezTo>
                  <a:cubicBezTo>
                    <a:pt x="461" y="3244"/>
                    <a:pt x="422" y="3197"/>
                    <a:pt x="336" y="3132"/>
                  </a:cubicBezTo>
                  <a:cubicBezTo>
                    <a:pt x="296" y="3105"/>
                    <a:pt x="270" y="3092"/>
                    <a:pt x="244" y="3059"/>
                  </a:cubicBezTo>
                  <a:cubicBezTo>
                    <a:pt x="204" y="3013"/>
                    <a:pt x="184" y="2980"/>
                    <a:pt x="125" y="2960"/>
                  </a:cubicBezTo>
                  <a:cubicBezTo>
                    <a:pt x="92" y="2947"/>
                    <a:pt x="66" y="2953"/>
                    <a:pt x="33" y="2947"/>
                  </a:cubicBezTo>
                  <a:cubicBezTo>
                    <a:pt x="33" y="2934"/>
                    <a:pt x="33" y="2927"/>
                    <a:pt x="33" y="2914"/>
                  </a:cubicBezTo>
                  <a:cubicBezTo>
                    <a:pt x="33" y="2874"/>
                    <a:pt x="52" y="2848"/>
                    <a:pt x="52" y="2802"/>
                  </a:cubicBezTo>
                  <a:cubicBezTo>
                    <a:pt x="59" y="2755"/>
                    <a:pt x="59" y="2709"/>
                    <a:pt x="66" y="2663"/>
                  </a:cubicBezTo>
                  <a:lnTo>
                    <a:pt x="66" y="2663"/>
                  </a:lnTo>
                  <a:cubicBezTo>
                    <a:pt x="59" y="2604"/>
                    <a:pt x="46" y="2564"/>
                    <a:pt x="26" y="2518"/>
                  </a:cubicBezTo>
                  <a:cubicBezTo>
                    <a:pt x="13" y="2498"/>
                    <a:pt x="0" y="2478"/>
                    <a:pt x="0" y="2459"/>
                  </a:cubicBezTo>
                  <a:cubicBezTo>
                    <a:pt x="0" y="2406"/>
                    <a:pt x="33" y="2386"/>
                    <a:pt x="59" y="2347"/>
                  </a:cubicBezTo>
                  <a:cubicBezTo>
                    <a:pt x="112" y="2274"/>
                    <a:pt x="178" y="2254"/>
                    <a:pt x="250" y="2208"/>
                  </a:cubicBezTo>
                  <a:cubicBezTo>
                    <a:pt x="283" y="2182"/>
                    <a:pt x="290" y="2155"/>
                    <a:pt x="303" y="2116"/>
                  </a:cubicBezTo>
                  <a:cubicBezTo>
                    <a:pt x="323" y="2069"/>
                    <a:pt x="343" y="2050"/>
                    <a:pt x="343" y="2004"/>
                  </a:cubicBezTo>
                  <a:cubicBezTo>
                    <a:pt x="343" y="1977"/>
                    <a:pt x="343" y="1957"/>
                    <a:pt x="343" y="1931"/>
                  </a:cubicBezTo>
                  <a:cubicBezTo>
                    <a:pt x="343" y="1898"/>
                    <a:pt x="382" y="1892"/>
                    <a:pt x="415" y="1885"/>
                  </a:cubicBezTo>
                  <a:cubicBezTo>
                    <a:pt x="435" y="1878"/>
                    <a:pt x="448" y="1865"/>
                    <a:pt x="468" y="1852"/>
                  </a:cubicBezTo>
                  <a:cubicBezTo>
                    <a:pt x="488" y="1839"/>
                    <a:pt x="488" y="1806"/>
                    <a:pt x="514" y="1799"/>
                  </a:cubicBezTo>
                  <a:cubicBezTo>
                    <a:pt x="547" y="1793"/>
                    <a:pt x="567" y="1793"/>
                    <a:pt x="600" y="1793"/>
                  </a:cubicBezTo>
                  <a:cubicBezTo>
                    <a:pt x="653" y="1793"/>
                    <a:pt x="699" y="1812"/>
                    <a:pt x="738" y="1786"/>
                  </a:cubicBezTo>
                  <a:cubicBezTo>
                    <a:pt x="791" y="1746"/>
                    <a:pt x="811" y="1694"/>
                    <a:pt x="811" y="1628"/>
                  </a:cubicBezTo>
                  <a:cubicBezTo>
                    <a:pt x="811" y="1608"/>
                    <a:pt x="798" y="1601"/>
                    <a:pt x="798" y="1581"/>
                  </a:cubicBezTo>
                  <a:cubicBezTo>
                    <a:pt x="798" y="1515"/>
                    <a:pt x="837" y="1482"/>
                    <a:pt x="884" y="1436"/>
                  </a:cubicBezTo>
                  <a:cubicBezTo>
                    <a:pt x="903" y="1410"/>
                    <a:pt x="917" y="1377"/>
                    <a:pt x="956" y="1377"/>
                  </a:cubicBezTo>
                  <a:cubicBezTo>
                    <a:pt x="982" y="1377"/>
                    <a:pt x="996" y="1390"/>
                    <a:pt x="1029" y="1390"/>
                  </a:cubicBezTo>
                  <a:cubicBezTo>
                    <a:pt x="1081" y="1390"/>
                    <a:pt x="1095" y="1338"/>
                    <a:pt x="1114" y="1291"/>
                  </a:cubicBezTo>
                  <a:cubicBezTo>
                    <a:pt x="1134" y="1232"/>
                    <a:pt x="1200" y="1225"/>
                    <a:pt x="1200" y="1159"/>
                  </a:cubicBezTo>
                  <a:cubicBezTo>
                    <a:pt x="1200" y="1126"/>
                    <a:pt x="1200" y="1107"/>
                    <a:pt x="1200" y="1067"/>
                  </a:cubicBezTo>
                  <a:cubicBezTo>
                    <a:pt x="1200" y="995"/>
                    <a:pt x="1246" y="961"/>
                    <a:pt x="1266" y="890"/>
                  </a:cubicBezTo>
                  <a:cubicBezTo>
                    <a:pt x="1273" y="844"/>
                    <a:pt x="1266" y="811"/>
                    <a:pt x="1273" y="765"/>
                  </a:cubicBezTo>
                  <a:cubicBezTo>
                    <a:pt x="1279" y="718"/>
                    <a:pt x="1312" y="699"/>
                    <a:pt x="1325" y="659"/>
                  </a:cubicBezTo>
                  <a:cubicBezTo>
                    <a:pt x="1345" y="613"/>
                    <a:pt x="1345" y="580"/>
                    <a:pt x="1372" y="534"/>
                  </a:cubicBezTo>
                  <a:cubicBezTo>
                    <a:pt x="1398" y="488"/>
                    <a:pt x="1398" y="455"/>
                    <a:pt x="1411" y="408"/>
                  </a:cubicBezTo>
                  <a:cubicBezTo>
                    <a:pt x="1438" y="343"/>
                    <a:pt x="1477" y="310"/>
                    <a:pt x="1497" y="244"/>
                  </a:cubicBezTo>
                  <a:cubicBezTo>
                    <a:pt x="1530" y="138"/>
                    <a:pt x="1536" y="72"/>
                    <a:pt x="1616" y="0"/>
                  </a:cubicBezTo>
                  <a:lnTo>
                    <a:pt x="1616" y="0"/>
                  </a:lnTo>
                  <a:cubicBezTo>
                    <a:pt x="1741" y="59"/>
                    <a:pt x="1741" y="59"/>
                    <a:pt x="1741" y="59"/>
                  </a:cubicBezTo>
                  <a:cubicBezTo>
                    <a:pt x="1728" y="145"/>
                    <a:pt x="1642" y="171"/>
                    <a:pt x="1642" y="263"/>
                  </a:cubicBezTo>
                  <a:cubicBezTo>
                    <a:pt x="1642" y="316"/>
                    <a:pt x="1695" y="343"/>
                    <a:pt x="1741" y="362"/>
                  </a:cubicBezTo>
                  <a:cubicBezTo>
                    <a:pt x="1814" y="389"/>
                    <a:pt x="1853" y="408"/>
                    <a:pt x="1926" y="408"/>
                  </a:cubicBezTo>
                  <a:cubicBezTo>
                    <a:pt x="2038" y="408"/>
                    <a:pt x="2018" y="211"/>
                    <a:pt x="2130" y="211"/>
                  </a:cubicBezTo>
                  <a:cubicBezTo>
                    <a:pt x="2203" y="211"/>
                    <a:pt x="2242" y="283"/>
                    <a:pt x="2242" y="349"/>
                  </a:cubicBezTo>
                  <a:cubicBezTo>
                    <a:pt x="2242" y="408"/>
                    <a:pt x="2216" y="435"/>
                    <a:pt x="2216" y="494"/>
                  </a:cubicBezTo>
                  <a:cubicBezTo>
                    <a:pt x="2216" y="521"/>
                    <a:pt x="2222" y="560"/>
                    <a:pt x="2256" y="560"/>
                  </a:cubicBezTo>
                  <a:cubicBezTo>
                    <a:pt x="2275" y="560"/>
                    <a:pt x="2282" y="534"/>
                    <a:pt x="2288" y="514"/>
                  </a:cubicBezTo>
                  <a:cubicBezTo>
                    <a:pt x="2302" y="488"/>
                    <a:pt x="2315" y="474"/>
                    <a:pt x="2321" y="448"/>
                  </a:cubicBezTo>
                  <a:cubicBezTo>
                    <a:pt x="2368" y="461"/>
                    <a:pt x="2387" y="507"/>
                    <a:pt x="2433" y="507"/>
                  </a:cubicBezTo>
                  <a:cubicBezTo>
                    <a:pt x="2467" y="507"/>
                    <a:pt x="2467" y="468"/>
                    <a:pt x="2500" y="468"/>
                  </a:cubicBezTo>
                  <a:cubicBezTo>
                    <a:pt x="2532" y="468"/>
                    <a:pt x="2546" y="494"/>
                    <a:pt x="2572" y="521"/>
                  </a:cubicBezTo>
                  <a:cubicBezTo>
                    <a:pt x="2618" y="567"/>
                    <a:pt x="2658" y="580"/>
                    <a:pt x="2711" y="619"/>
                  </a:cubicBezTo>
                  <a:cubicBezTo>
                    <a:pt x="2737" y="646"/>
                    <a:pt x="2757" y="666"/>
                    <a:pt x="2796" y="666"/>
                  </a:cubicBezTo>
                  <a:cubicBezTo>
                    <a:pt x="2816" y="666"/>
                    <a:pt x="2816" y="646"/>
                    <a:pt x="2823" y="626"/>
                  </a:cubicBezTo>
                  <a:cubicBezTo>
                    <a:pt x="2843" y="600"/>
                    <a:pt x="2862" y="573"/>
                    <a:pt x="2895" y="573"/>
                  </a:cubicBezTo>
                  <a:cubicBezTo>
                    <a:pt x="2948" y="573"/>
                    <a:pt x="2961" y="639"/>
                    <a:pt x="3014" y="639"/>
                  </a:cubicBezTo>
                  <a:cubicBezTo>
                    <a:pt x="3034" y="639"/>
                    <a:pt x="3047" y="639"/>
                    <a:pt x="3073" y="639"/>
                  </a:cubicBezTo>
                  <a:cubicBezTo>
                    <a:pt x="3133" y="639"/>
                    <a:pt x="3159" y="619"/>
                    <a:pt x="3212" y="600"/>
                  </a:cubicBezTo>
                  <a:cubicBezTo>
                    <a:pt x="3271" y="580"/>
                    <a:pt x="3317" y="586"/>
                    <a:pt x="3364" y="547"/>
                  </a:cubicBezTo>
                  <a:cubicBezTo>
                    <a:pt x="3397" y="521"/>
                    <a:pt x="3383" y="481"/>
                    <a:pt x="3410" y="461"/>
                  </a:cubicBezTo>
                  <a:cubicBezTo>
                    <a:pt x="3443" y="428"/>
                    <a:pt x="3476" y="441"/>
                    <a:pt x="3522" y="435"/>
                  </a:cubicBezTo>
                  <a:cubicBezTo>
                    <a:pt x="3680" y="428"/>
                    <a:pt x="3680" y="428"/>
                    <a:pt x="3680" y="428"/>
                  </a:cubicBezTo>
                  <a:lnTo>
                    <a:pt x="3680" y="428"/>
                  </a:lnTo>
                  <a:cubicBezTo>
                    <a:pt x="3680" y="468"/>
                    <a:pt x="3641" y="488"/>
                    <a:pt x="3641" y="527"/>
                  </a:cubicBezTo>
                  <a:cubicBezTo>
                    <a:pt x="3641" y="560"/>
                    <a:pt x="3641" y="580"/>
                    <a:pt x="3641" y="613"/>
                  </a:cubicBezTo>
                  <a:cubicBezTo>
                    <a:pt x="3641" y="685"/>
                    <a:pt x="3575" y="718"/>
                    <a:pt x="3575" y="791"/>
                  </a:cubicBezTo>
                  <a:cubicBezTo>
                    <a:pt x="3575" y="850"/>
                    <a:pt x="3575" y="883"/>
                    <a:pt x="3575" y="942"/>
                  </a:cubicBezTo>
                  <a:cubicBezTo>
                    <a:pt x="3575" y="1041"/>
                    <a:pt x="3641" y="1087"/>
                    <a:pt x="3641" y="1186"/>
                  </a:cubicBezTo>
                  <a:cubicBezTo>
                    <a:pt x="3641" y="1298"/>
                    <a:pt x="3608" y="1357"/>
                    <a:pt x="3568" y="1463"/>
                  </a:cubicBezTo>
                  <a:lnTo>
                    <a:pt x="3568" y="1463"/>
                  </a:lnTo>
                  <a:cubicBezTo>
                    <a:pt x="3496" y="1463"/>
                    <a:pt x="3456" y="1436"/>
                    <a:pt x="3383" y="1436"/>
                  </a:cubicBezTo>
                  <a:cubicBezTo>
                    <a:pt x="3311" y="1436"/>
                    <a:pt x="3271" y="1482"/>
                    <a:pt x="3238" y="1542"/>
                  </a:cubicBezTo>
                  <a:cubicBezTo>
                    <a:pt x="3205" y="1601"/>
                    <a:pt x="3172" y="1634"/>
                    <a:pt x="3153" y="1700"/>
                  </a:cubicBezTo>
                  <a:cubicBezTo>
                    <a:pt x="3153" y="1713"/>
                    <a:pt x="3139" y="1713"/>
                    <a:pt x="3133" y="1726"/>
                  </a:cubicBezTo>
                  <a:cubicBezTo>
                    <a:pt x="3106" y="1799"/>
                    <a:pt x="3113" y="1852"/>
                    <a:pt x="3080" y="1924"/>
                  </a:cubicBezTo>
                  <a:cubicBezTo>
                    <a:pt x="3067" y="1944"/>
                    <a:pt x="3054" y="1957"/>
                    <a:pt x="3040" y="1977"/>
                  </a:cubicBezTo>
                  <a:cubicBezTo>
                    <a:pt x="3027" y="1997"/>
                    <a:pt x="3027" y="2017"/>
                    <a:pt x="3007" y="2023"/>
                  </a:cubicBezTo>
                  <a:lnTo>
                    <a:pt x="3007" y="2023"/>
                  </a:lnTo>
                  <a:cubicBezTo>
                    <a:pt x="2968" y="1990"/>
                    <a:pt x="2974" y="1951"/>
                    <a:pt x="2974" y="1905"/>
                  </a:cubicBezTo>
                  <a:cubicBezTo>
                    <a:pt x="2974" y="1872"/>
                    <a:pt x="2994" y="1858"/>
                    <a:pt x="2994" y="1832"/>
                  </a:cubicBezTo>
                  <a:cubicBezTo>
                    <a:pt x="3007" y="1779"/>
                    <a:pt x="3014" y="1746"/>
                    <a:pt x="3014" y="1687"/>
                  </a:cubicBezTo>
                  <a:cubicBezTo>
                    <a:pt x="3014" y="1661"/>
                    <a:pt x="3014" y="1641"/>
                    <a:pt x="2994" y="1628"/>
                  </a:cubicBezTo>
                  <a:cubicBezTo>
                    <a:pt x="2974" y="1608"/>
                    <a:pt x="2955" y="1614"/>
                    <a:pt x="2928" y="1601"/>
                  </a:cubicBezTo>
                  <a:cubicBezTo>
                    <a:pt x="2862" y="1575"/>
                    <a:pt x="2816" y="1562"/>
                    <a:pt x="2750" y="1562"/>
                  </a:cubicBezTo>
                  <a:cubicBezTo>
                    <a:pt x="2671" y="1562"/>
                    <a:pt x="2631" y="1562"/>
                    <a:pt x="2552" y="1562"/>
                  </a:cubicBezTo>
                  <a:cubicBezTo>
                    <a:pt x="2453" y="1562"/>
                    <a:pt x="2401" y="1542"/>
                    <a:pt x="2308" y="1542"/>
                  </a:cubicBezTo>
                  <a:cubicBezTo>
                    <a:pt x="2275" y="1542"/>
                    <a:pt x="2256" y="1529"/>
                    <a:pt x="2229" y="1542"/>
                  </a:cubicBezTo>
                  <a:cubicBezTo>
                    <a:pt x="2203" y="1555"/>
                    <a:pt x="2209" y="1581"/>
                    <a:pt x="2203" y="1608"/>
                  </a:cubicBezTo>
                  <a:cubicBezTo>
                    <a:pt x="2189" y="1661"/>
                    <a:pt x="2183" y="1687"/>
                    <a:pt x="2183" y="1740"/>
                  </a:cubicBezTo>
                  <a:cubicBezTo>
                    <a:pt x="2183" y="1773"/>
                    <a:pt x="2183" y="1786"/>
                    <a:pt x="2183" y="1812"/>
                  </a:cubicBezTo>
                  <a:cubicBezTo>
                    <a:pt x="2183" y="1825"/>
                    <a:pt x="2170" y="1832"/>
                    <a:pt x="2170" y="1845"/>
                  </a:cubicBezTo>
                  <a:cubicBezTo>
                    <a:pt x="2170" y="1905"/>
                    <a:pt x="2170" y="1938"/>
                    <a:pt x="2170" y="1997"/>
                  </a:cubicBezTo>
                  <a:cubicBezTo>
                    <a:pt x="2170" y="2043"/>
                    <a:pt x="2222" y="2056"/>
                    <a:pt x="2269" y="2063"/>
                  </a:cubicBezTo>
                  <a:cubicBezTo>
                    <a:pt x="2328" y="2069"/>
                    <a:pt x="2361" y="2083"/>
                    <a:pt x="2420" y="2089"/>
                  </a:cubicBezTo>
                  <a:cubicBezTo>
                    <a:pt x="2526" y="2103"/>
                    <a:pt x="2592" y="2136"/>
                    <a:pt x="2704" y="2136"/>
                  </a:cubicBezTo>
                  <a:cubicBezTo>
                    <a:pt x="2750" y="2136"/>
                    <a:pt x="2776" y="2129"/>
                    <a:pt x="2829" y="2122"/>
                  </a:cubicBezTo>
                  <a:cubicBezTo>
                    <a:pt x="2869" y="2122"/>
                    <a:pt x="2908" y="2116"/>
                    <a:pt x="2935" y="2083"/>
                  </a:cubicBezTo>
                  <a:cubicBezTo>
                    <a:pt x="2961" y="2063"/>
                    <a:pt x="2988" y="2050"/>
                    <a:pt x="3007" y="2023"/>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6" name="Freeform 37"/>
            <p:cNvSpPr>
              <a:spLocks noChangeArrowheads="1"/>
            </p:cNvSpPr>
            <p:nvPr/>
          </p:nvSpPr>
          <p:spPr bwMode="auto">
            <a:xfrm>
              <a:off x="4742294" y="3658272"/>
              <a:ext cx="213741" cy="153636"/>
            </a:xfrm>
            <a:custGeom>
              <a:avLst/>
              <a:gdLst>
                <a:gd name="T0" fmla="*/ 837 w 845"/>
                <a:gd name="T1" fmla="*/ 494 h 608"/>
                <a:gd name="T2" fmla="*/ 837 w 845"/>
                <a:gd name="T3" fmla="*/ 494 h 608"/>
                <a:gd name="T4" fmla="*/ 804 w 845"/>
                <a:gd name="T5" fmla="*/ 376 h 608"/>
                <a:gd name="T6" fmla="*/ 824 w 845"/>
                <a:gd name="T7" fmla="*/ 303 h 608"/>
                <a:gd name="T8" fmla="*/ 844 w 845"/>
                <a:gd name="T9" fmla="*/ 158 h 608"/>
                <a:gd name="T10" fmla="*/ 824 w 845"/>
                <a:gd name="T11" fmla="*/ 99 h 608"/>
                <a:gd name="T12" fmla="*/ 758 w 845"/>
                <a:gd name="T13" fmla="*/ 72 h 608"/>
                <a:gd name="T14" fmla="*/ 580 w 845"/>
                <a:gd name="T15" fmla="*/ 33 h 608"/>
                <a:gd name="T16" fmla="*/ 382 w 845"/>
                <a:gd name="T17" fmla="*/ 33 h 608"/>
                <a:gd name="T18" fmla="*/ 138 w 845"/>
                <a:gd name="T19" fmla="*/ 13 h 608"/>
                <a:gd name="T20" fmla="*/ 59 w 845"/>
                <a:gd name="T21" fmla="*/ 13 h 608"/>
                <a:gd name="T22" fmla="*/ 33 w 845"/>
                <a:gd name="T23" fmla="*/ 79 h 608"/>
                <a:gd name="T24" fmla="*/ 13 w 845"/>
                <a:gd name="T25" fmla="*/ 211 h 608"/>
                <a:gd name="T26" fmla="*/ 13 w 845"/>
                <a:gd name="T27" fmla="*/ 283 h 608"/>
                <a:gd name="T28" fmla="*/ 0 w 845"/>
                <a:gd name="T29" fmla="*/ 316 h 608"/>
                <a:gd name="T30" fmla="*/ 0 w 845"/>
                <a:gd name="T31" fmla="*/ 468 h 608"/>
                <a:gd name="T32" fmla="*/ 99 w 845"/>
                <a:gd name="T33" fmla="*/ 534 h 608"/>
                <a:gd name="T34" fmla="*/ 250 w 845"/>
                <a:gd name="T35" fmla="*/ 560 h 608"/>
                <a:gd name="T36" fmla="*/ 534 w 845"/>
                <a:gd name="T37" fmla="*/ 607 h 608"/>
                <a:gd name="T38" fmla="*/ 659 w 845"/>
                <a:gd name="T39" fmla="*/ 593 h 608"/>
                <a:gd name="T40" fmla="*/ 765 w 845"/>
                <a:gd name="T41" fmla="*/ 554 h 608"/>
                <a:gd name="T42" fmla="*/ 837 w 845"/>
                <a:gd name="T43" fmla="*/ 494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5" h="608">
                  <a:moveTo>
                    <a:pt x="837" y="494"/>
                  </a:moveTo>
                  <a:lnTo>
                    <a:pt x="837" y="494"/>
                  </a:lnTo>
                  <a:cubicBezTo>
                    <a:pt x="798" y="461"/>
                    <a:pt x="804" y="422"/>
                    <a:pt x="804" y="376"/>
                  </a:cubicBezTo>
                  <a:cubicBezTo>
                    <a:pt x="804" y="343"/>
                    <a:pt x="824" y="329"/>
                    <a:pt x="824" y="303"/>
                  </a:cubicBezTo>
                  <a:cubicBezTo>
                    <a:pt x="837" y="250"/>
                    <a:pt x="844" y="217"/>
                    <a:pt x="844" y="158"/>
                  </a:cubicBezTo>
                  <a:cubicBezTo>
                    <a:pt x="844" y="132"/>
                    <a:pt x="844" y="112"/>
                    <a:pt x="824" y="99"/>
                  </a:cubicBezTo>
                  <a:cubicBezTo>
                    <a:pt x="804" y="79"/>
                    <a:pt x="785" y="85"/>
                    <a:pt x="758" y="72"/>
                  </a:cubicBezTo>
                  <a:cubicBezTo>
                    <a:pt x="692" y="46"/>
                    <a:pt x="646" y="33"/>
                    <a:pt x="580" y="33"/>
                  </a:cubicBezTo>
                  <a:cubicBezTo>
                    <a:pt x="501" y="33"/>
                    <a:pt x="461" y="33"/>
                    <a:pt x="382" y="33"/>
                  </a:cubicBezTo>
                  <a:cubicBezTo>
                    <a:pt x="283" y="33"/>
                    <a:pt x="231" y="13"/>
                    <a:pt x="138" y="13"/>
                  </a:cubicBezTo>
                  <a:cubicBezTo>
                    <a:pt x="105" y="13"/>
                    <a:pt x="86" y="0"/>
                    <a:pt x="59" y="13"/>
                  </a:cubicBezTo>
                  <a:cubicBezTo>
                    <a:pt x="33" y="26"/>
                    <a:pt x="39" y="52"/>
                    <a:pt x="33" y="79"/>
                  </a:cubicBezTo>
                  <a:cubicBezTo>
                    <a:pt x="19" y="132"/>
                    <a:pt x="13" y="158"/>
                    <a:pt x="13" y="211"/>
                  </a:cubicBezTo>
                  <a:cubicBezTo>
                    <a:pt x="13" y="244"/>
                    <a:pt x="13" y="257"/>
                    <a:pt x="13" y="283"/>
                  </a:cubicBezTo>
                  <a:cubicBezTo>
                    <a:pt x="13" y="296"/>
                    <a:pt x="0" y="303"/>
                    <a:pt x="0" y="316"/>
                  </a:cubicBezTo>
                  <a:cubicBezTo>
                    <a:pt x="0" y="376"/>
                    <a:pt x="0" y="409"/>
                    <a:pt x="0" y="468"/>
                  </a:cubicBezTo>
                  <a:cubicBezTo>
                    <a:pt x="0" y="514"/>
                    <a:pt x="52" y="527"/>
                    <a:pt x="99" y="534"/>
                  </a:cubicBezTo>
                  <a:cubicBezTo>
                    <a:pt x="158" y="540"/>
                    <a:pt x="191" y="554"/>
                    <a:pt x="250" y="560"/>
                  </a:cubicBezTo>
                  <a:cubicBezTo>
                    <a:pt x="356" y="574"/>
                    <a:pt x="422" y="607"/>
                    <a:pt x="534" y="607"/>
                  </a:cubicBezTo>
                  <a:cubicBezTo>
                    <a:pt x="580" y="607"/>
                    <a:pt x="606" y="600"/>
                    <a:pt x="659" y="593"/>
                  </a:cubicBezTo>
                  <a:cubicBezTo>
                    <a:pt x="699" y="593"/>
                    <a:pt x="738" y="587"/>
                    <a:pt x="765" y="554"/>
                  </a:cubicBezTo>
                  <a:cubicBezTo>
                    <a:pt x="791" y="534"/>
                    <a:pt x="818" y="521"/>
                    <a:pt x="837" y="494"/>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7" name="Freeform 38"/>
            <p:cNvSpPr>
              <a:spLocks noChangeArrowheads="1"/>
            </p:cNvSpPr>
            <p:nvPr/>
          </p:nvSpPr>
          <p:spPr bwMode="auto">
            <a:xfrm>
              <a:off x="5129699" y="4474327"/>
              <a:ext cx="484257" cy="303932"/>
            </a:xfrm>
            <a:custGeom>
              <a:avLst/>
              <a:gdLst>
                <a:gd name="T0" fmla="*/ 1556 w 1920"/>
                <a:gd name="T1" fmla="*/ 0 h 1202"/>
                <a:gd name="T2" fmla="*/ 1556 w 1920"/>
                <a:gd name="T3" fmla="*/ 0 h 1202"/>
                <a:gd name="T4" fmla="*/ 1609 w 1920"/>
                <a:gd name="T5" fmla="*/ 152 h 1202"/>
                <a:gd name="T6" fmla="*/ 1820 w 1920"/>
                <a:gd name="T7" fmla="*/ 185 h 1202"/>
                <a:gd name="T8" fmla="*/ 1919 w 1920"/>
                <a:gd name="T9" fmla="*/ 297 h 1202"/>
                <a:gd name="T10" fmla="*/ 1919 w 1920"/>
                <a:gd name="T11" fmla="*/ 297 h 1202"/>
                <a:gd name="T12" fmla="*/ 1906 w 1920"/>
                <a:gd name="T13" fmla="*/ 330 h 1202"/>
                <a:gd name="T14" fmla="*/ 1866 w 1920"/>
                <a:gd name="T15" fmla="*/ 396 h 1202"/>
                <a:gd name="T16" fmla="*/ 1860 w 1920"/>
                <a:gd name="T17" fmla="*/ 561 h 1202"/>
                <a:gd name="T18" fmla="*/ 1860 w 1920"/>
                <a:gd name="T19" fmla="*/ 667 h 1202"/>
                <a:gd name="T20" fmla="*/ 1748 w 1920"/>
                <a:gd name="T21" fmla="*/ 713 h 1202"/>
                <a:gd name="T22" fmla="*/ 1622 w 1920"/>
                <a:gd name="T23" fmla="*/ 746 h 1202"/>
                <a:gd name="T24" fmla="*/ 1385 w 1920"/>
                <a:gd name="T25" fmla="*/ 891 h 1202"/>
                <a:gd name="T26" fmla="*/ 1345 w 1920"/>
                <a:gd name="T27" fmla="*/ 1023 h 1202"/>
                <a:gd name="T28" fmla="*/ 1299 w 1920"/>
                <a:gd name="T29" fmla="*/ 1036 h 1202"/>
                <a:gd name="T30" fmla="*/ 1220 w 1920"/>
                <a:gd name="T31" fmla="*/ 1043 h 1202"/>
                <a:gd name="T32" fmla="*/ 1022 w 1920"/>
                <a:gd name="T33" fmla="*/ 1016 h 1202"/>
                <a:gd name="T34" fmla="*/ 864 w 1920"/>
                <a:gd name="T35" fmla="*/ 1036 h 1202"/>
                <a:gd name="T36" fmla="*/ 791 w 1920"/>
                <a:gd name="T37" fmla="*/ 964 h 1202"/>
                <a:gd name="T38" fmla="*/ 666 w 1920"/>
                <a:gd name="T39" fmla="*/ 1043 h 1202"/>
                <a:gd name="T40" fmla="*/ 600 w 1920"/>
                <a:gd name="T41" fmla="*/ 1043 h 1202"/>
                <a:gd name="T42" fmla="*/ 415 w 1920"/>
                <a:gd name="T43" fmla="*/ 970 h 1202"/>
                <a:gd name="T44" fmla="*/ 369 w 1920"/>
                <a:gd name="T45" fmla="*/ 1003 h 1202"/>
                <a:gd name="T46" fmla="*/ 290 w 1920"/>
                <a:gd name="T47" fmla="*/ 1036 h 1202"/>
                <a:gd name="T48" fmla="*/ 204 w 1920"/>
                <a:gd name="T49" fmla="*/ 990 h 1202"/>
                <a:gd name="T50" fmla="*/ 145 w 1920"/>
                <a:gd name="T51" fmla="*/ 1023 h 1202"/>
                <a:gd name="T52" fmla="*/ 105 w 1920"/>
                <a:gd name="T53" fmla="*/ 1049 h 1202"/>
                <a:gd name="T54" fmla="*/ 105 w 1920"/>
                <a:gd name="T55" fmla="*/ 1049 h 1202"/>
                <a:gd name="T56" fmla="*/ 118 w 1920"/>
                <a:gd name="T57" fmla="*/ 1155 h 1202"/>
                <a:gd name="T58" fmla="*/ 118 w 1920"/>
                <a:gd name="T59" fmla="*/ 1201 h 1202"/>
                <a:gd name="T60" fmla="*/ 85 w 1920"/>
                <a:gd name="T61" fmla="*/ 1201 h 1202"/>
                <a:gd name="T62" fmla="*/ 85 w 1920"/>
                <a:gd name="T63" fmla="*/ 1201 h 1202"/>
                <a:gd name="T64" fmla="*/ 6 w 1920"/>
                <a:gd name="T65" fmla="*/ 1161 h 1202"/>
                <a:gd name="T66" fmla="*/ 6 w 1920"/>
                <a:gd name="T67" fmla="*/ 1161 h 1202"/>
                <a:gd name="T68" fmla="*/ 0 w 1920"/>
                <a:gd name="T69" fmla="*/ 1148 h 1202"/>
                <a:gd name="T70" fmla="*/ 19 w 1920"/>
                <a:gd name="T71" fmla="*/ 1056 h 1202"/>
                <a:gd name="T72" fmla="*/ 52 w 1920"/>
                <a:gd name="T73" fmla="*/ 977 h 1202"/>
                <a:gd name="T74" fmla="*/ 296 w 1920"/>
                <a:gd name="T75" fmla="*/ 897 h 1202"/>
                <a:gd name="T76" fmla="*/ 296 w 1920"/>
                <a:gd name="T77" fmla="*/ 865 h 1202"/>
                <a:gd name="T78" fmla="*/ 270 w 1920"/>
                <a:gd name="T79" fmla="*/ 825 h 1202"/>
                <a:gd name="T80" fmla="*/ 230 w 1920"/>
                <a:gd name="T81" fmla="*/ 799 h 1202"/>
                <a:gd name="T82" fmla="*/ 165 w 1920"/>
                <a:gd name="T83" fmla="*/ 799 h 1202"/>
                <a:gd name="T84" fmla="*/ 66 w 1920"/>
                <a:gd name="T85" fmla="*/ 766 h 1202"/>
                <a:gd name="T86" fmla="*/ 98 w 1920"/>
                <a:gd name="T87" fmla="*/ 647 h 1202"/>
                <a:gd name="T88" fmla="*/ 98 w 1920"/>
                <a:gd name="T89" fmla="*/ 647 h 1202"/>
                <a:gd name="T90" fmla="*/ 296 w 1920"/>
                <a:gd name="T91" fmla="*/ 574 h 1202"/>
                <a:gd name="T92" fmla="*/ 646 w 1920"/>
                <a:gd name="T93" fmla="*/ 515 h 1202"/>
                <a:gd name="T94" fmla="*/ 963 w 1920"/>
                <a:gd name="T95" fmla="*/ 515 h 1202"/>
                <a:gd name="T96" fmla="*/ 1088 w 1920"/>
                <a:gd name="T97" fmla="*/ 489 h 1202"/>
                <a:gd name="T98" fmla="*/ 1226 w 1920"/>
                <a:gd name="T99" fmla="*/ 442 h 1202"/>
                <a:gd name="T100" fmla="*/ 1286 w 1920"/>
                <a:gd name="T101" fmla="*/ 291 h 1202"/>
                <a:gd name="T102" fmla="*/ 1338 w 1920"/>
                <a:gd name="T103" fmla="*/ 166 h 1202"/>
                <a:gd name="T104" fmla="*/ 1405 w 1920"/>
                <a:gd name="T105" fmla="*/ 47 h 1202"/>
                <a:gd name="T106" fmla="*/ 1556 w 1920"/>
                <a:gd name="T107"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0" h="1202">
                  <a:moveTo>
                    <a:pt x="1556" y="0"/>
                  </a:moveTo>
                  <a:lnTo>
                    <a:pt x="1556" y="0"/>
                  </a:lnTo>
                  <a:cubicBezTo>
                    <a:pt x="1576" y="60"/>
                    <a:pt x="1556" y="126"/>
                    <a:pt x="1609" y="152"/>
                  </a:cubicBezTo>
                  <a:cubicBezTo>
                    <a:pt x="1681" y="185"/>
                    <a:pt x="1734" y="166"/>
                    <a:pt x="1820" y="185"/>
                  </a:cubicBezTo>
                  <a:cubicBezTo>
                    <a:pt x="1873" y="198"/>
                    <a:pt x="1879" y="258"/>
                    <a:pt x="1919" y="297"/>
                  </a:cubicBezTo>
                  <a:lnTo>
                    <a:pt x="1919" y="297"/>
                  </a:lnTo>
                  <a:cubicBezTo>
                    <a:pt x="1912" y="311"/>
                    <a:pt x="1906" y="317"/>
                    <a:pt x="1906" y="330"/>
                  </a:cubicBezTo>
                  <a:cubicBezTo>
                    <a:pt x="1893" y="363"/>
                    <a:pt x="1879" y="377"/>
                    <a:pt x="1866" y="396"/>
                  </a:cubicBezTo>
                  <a:cubicBezTo>
                    <a:pt x="1833" y="449"/>
                    <a:pt x="1860" y="495"/>
                    <a:pt x="1860" y="561"/>
                  </a:cubicBezTo>
                  <a:cubicBezTo>
                    <a:pt x="1860" y="601"/>
                    <a:pt x="1879" y="627"/>
                    <a:pt x="1860" y="667"/>
                  </a:cubicBezTo>
                  <a:cubicBezTo>
                    <a:pt x="1833" y="700"/>
                    <a:pt x="1794" y="700"/>
                    <a:pt x="1748" y="713"/>
                  </a:cubicBezTo>
                  <a:cubicBezTo>
                    <a:pt x="1701" y="726"/>
                    <a:pt x="1675" y="739"/>
                    <a:pt x="1622" y="746"/>
                  </a:cubicBezTo>
                  <a:cubicBezTo>
                    <a:pt x="1523" y="772"/>
                    <a:pt x="1457" y="812"/>
                    <a:pt x="1385" y="891"/>
                  </a:cubicBezTo>
                  <a:cubicBezTo>
                    <a:pt x="1332" y="911"/>
                    <a:pt x="1378" y="977"/>
                    <a:pt x="1345" y="1023"/>
                  </a:cubicBezTo>
                  <a:cubicBezTo>
                    <a:pt x="1332" y="1036"/>
                    <a:pt x="1319" y="1029"/>
                    <a:pt x="1299" y="1036"/>
                  </a:cubicBezTo>
                  <a:cubicBezTo>
                    <a:pt x="1266" y="1043"/>
                    <a:pt x="1253" y="1043"/>
                    <a:pt x="1220" y="1043"/>
                  </a:cubicBezTo>
                  <a:cubicBezTo>
                    <a:pt x="1141" y="1043"/>
                    <a:pt x="1094" y="1016"/>
                    <a:pt x="1022" y="1016"/>
                  </a:cubicBezTo>
                  <a:cubicBezTo>
                    <a:pt x="956" y="1016"/>
                    <a:pt x="923" y="1036"/>
                    <a:pt x="864" y="1036"/>
                  </a:cubicBezTo>
                  <a:cubicBezTo>
                    <a:pt x="824" y="1036"/>
                    <a:pt x="831" y="964"/>
                    <a:pt x="791" y="964"/>
                  </a:cubicBezTo>
                  <a:cubicBezTo>
                    <a:pt x="738" y="964"/>
                    <a:pt x="725" y="1043"/>
                    <a:pt x="666" y="1043"/>
                  </a:cubicBezTo>
                  <a:cubicBezTo>
                    <a:pt x="639" y="1043"/>
                    <a:pt x="626" y="1043"/>
                    <a:pt x="600" y="1043"/>
                  </a:cubicBezTo>
                  <a:cubicBezTo>
                    <a:pt x="521" y="1043"/>
                    <a:pt x="488" y="970"/>
                    <a:pt x="415" y="970"/>
                  </a:cubicBezTo>
                  <a:cubicBezTo>
                    <a:pt x="395" y="970"/>
                    <a:pt x="389" y="990"/>
                    <a:pt x="369" y="1003"/>
                  </a:cubicBezTo>
                  <a:cubicBezTo>
                    <a:pt x="343" y="1023"/>
                    <a:pt x="323" y="1036"/>
                    <a:pt x="290" y="1036"/>
                  </a:cubicBezTo>
                  <a:cubicBezTo>
                    <a:pt x="250" y="1036"/>
                    <a:pt x="244" y="990"/>
                    <a:pt x="204" y="990"/>
                  </a:cubicBezTo>
                  <a:cubicBezTo>
                    <a:pt x="178" y="990"/>
                    <a:pt x="171" y="1010"/>
                    <a:pt x="145" y="1023"/>
                  </a:cubicBezTo>
                  <a:cubicBezTo>
                    <a:pt x="125" y="1029"/>
                    <a:pt x="112" y="1029"/>
                    <a:pt x="105" y="1049"/>
                  </a:cubicBezTo>
                  <a:lnTo>
                    <a:pt x="105" y="1049"/>
                  </a:lnTo>
                  <a:cubicBezTo>
                    <a:pt x="118" y="1155"/>
                    <a:pt x="118" y="1155"/>
                    <a:pt x="118" y="1155"/>
                  </a:cubicBezTo>
                  <a:cubicBezTo>
                    <a:pt x="118" y="1201"/>
                    <a:pt x="118" y="1201"/>
                    <a:pt x="118" y="1201"/>
                  </a:cubicBezTo>
                  <a:cubicBezTo>
                    <a:pt x="85" y="1201"/>
                    <a:pt x="85" y="1201"/>
                    <a:pt x="85" y="1201"/>
                  </a:cubicBezTo>
                  <a:lnTo>
                    <a:pt x="85" y="1201"/>
                  </a:lnTo>
                  <a:cubicBezTo>
                    <a:pt x="59" y="1175"/>
                    <a:pt x="39" y="1161"/>
                    <a:pt x="6" y="1161"/>
                  </a:cubicBezTo>
                  <a:lnTo>
                    <a:pt x="6" y="1161"/>
                  </a:lnTo>
                  <a:cubicBezTo>
                    <a:pt x="6" y="1155"/>
                    <a:pt x="0" y="1155"/>
                    <a:pt x="0" y="1148"/>
                  </a:cubicBezTo>
                  <a:cubicBezTo>
                    <a:pt x="0" y="1115"/>
                    <a:pt x="13" y="1089"/>
                    <a:pt x="19" y="1056"/>
                  </a:cubicBezTo>
                  <a:cubicBezTo>
                    <a:pt x="26" y="1023"/>
                    <a:pt x="26" y="996"/>
                    <a:pt x="52" y="977"/>
                  </a:cubicBezTo>
                  <a:cubicBezTo>
                    <a:pt x="132" y="917"/>
                    <a:pt x="197" y="897"/>
                    <a:pt x="296" y="897"/>
                  </a:cubicBezTo>
                  <a:cubicBezTo>
                    <a:pt x="296" y="884"/>
                    <a:pt x="296" y="878"/>
                    <a:pt x="296" y="865"/>
                  </a:cubicBezTo>
                  <a:cubicBezTo>
                    <a:pt x="296" y="845"/>
                    <a:pt x="283" y="838"/>
                    <a:pt x="270" y="825"/>
                  </a:cubicBezTo>
                  <a:cubicBezTo>
                    <a:pt x="257" y="812"/>
                    <a:pt x="250" y="799"/>
                    <a:pt x="230" y="799"/>
                  </a:cubicBezTo>
                  <a:cubicBezTo>
                    <a:pt x="204" y="799"/>
                    <a:pt x="191" y="799"/>
                    <a:pt x="165" y="799"/>
                  </a:cubicBezTo>
                  <a:cubicBezTo>
                    <a:pt x="125" y="799"/>
                    <a:pt x="66" y="805"/>
                    <a:pt x="66" y="766"/>
                  </a:cubicBezTo>
                  <a:cubicBezTo>
                    <a:pt x="66" y="720"/>
                    <a:pt x="79" y="686"/>
                    <a:pt x="98" y="647"/>
                  </a:cubicBezTo>
                  <a:lnTo>
                    <a:pt x="98" y="647"/>
                  </a:lnTo>
                  <a:cubicBezTo>
                    <a:pt x="171" y="607"/>
                    <a:pt x="217" y="588"/>
                    <a:pt x="296" y="574"/>
                  </a:cubicBezTo>
                  <a:cubicBezTo>
                    <a:pt x="428" y="541"/>
                    <a:pt x="507" y="515"/>
                    <a:pt x="646" y="515"/>
                  </a:cubicBezTo>
                  <a:cubicBezTo>
                    <a:pt x="765" y="515"/>
                    <a:pt x="837" y="515"/>
                    <a:pt x="963" y="515"/>
                  </a:cubicBezTo>
                  <a:cubicBezTo>
                    <a:pt x="1009" y="515"/>
                    <a:pt x="1042" y="502"/>
                    <a:pt x="1088" y="489"/>
                  </a:cubicBezTo>
                  <a:cubicBezTo>
                    <a:pt x="1141" y="475"/>
                    <a:pt x="1187" y="482"/>
                    <a:pt x="1226" y="442"/>
                  </a:cubicBezTo>
                  <a:cubicBezTo>
                    <a:pt x="1266" y="396"/>
                    <a:pt x="1253" y="343"/>
                    <a:pt x="1286" y="291"/>
                  </a:cubicBezTo>
                  <a:cubicBezTo>
                    <a:pt x="1306" y="245"/>
                    <a:pt x="1319" y="212"/>
                    <a:pt x="1338" y="166"/>
                  </a:cubicBezTo>
                  <a:cubicBezTo>
                    <a:pt x="1358" y="113"/>
                    <a:pt x="1358" y="73"/>
                    <a:pt x="1405" y="47"/>
                  </a:cubicBezTo>
                  <a:cubicBezTo>
                    <a:pt x="1457" y="14"/>
                    <a:pt x="1497" y="20"/>
                    <a:pt x="1556" y="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8" name="Freeform 39"/>
            <p:cNvSpPr>
              <a:spLocks noChangeArrowheads="1"/>
            </p:cNvSpPr>
            <p:nvPr/>
          </p:nvSpPr>
          <p:spPr bwMode="auto">
            <a:xfrm>
              <a:off x="5522670" y="4118068"/>
              <a:ext cx="305026" cy="431963"/>
            </a:xfrm>
            <a:custGeom>
              <a:avLst/>
              <a:gdLst>
                <a:gd name="T0" fmla="*/ 950 w 1208"/>
                <a:gd name="T1" fmla="*/ 0 h 1709"/>
                <a:gd name="T2" fmla="*/ 950 w 1208"/>
                <a:gd name="T3" fmla="*/ 0 h 1709"/>
                <a:gd name="T4" fmla="*/ 983 w 1208"/>
                <a:gd name="T5" fmla="*/ 106 h 1709"/>
                <a:gd name="T6" fmla="*/ 1023 w 1208"/>
                <a:gd name="T7" fmla="*/ 119 h 1709"/>
                <a:gd name="T8" fmla="*/ 1207 w 1208"/>
                <a:gd name="T9" fmla="*/ 211 h 1709"/>
                <a:gd name="T10" fmla="*/ 1207 w 1208"/>
                <a:gd name="T11" fmla="*/ 211 h 1709"/>
                <a:gd name="T12" fmla="*/ 1194 w 1208"/>
                <a:gd name="T13" fmla="*/ 284 h 1709"/>
                <a:gd name="T14" fmla="*/ 1194 w 1208"/>
                <a:gd name="T15" fmla="*/ 402 h 1709"/>
                <a:gd name="T16" fmla="*/ 1108 w 1208"/>
                <a:gd name="T17" fmla="*/ 772 h 1709"/>
                <a:gd name="T18" fmla="*/ 1082 w 1208"/>
                <a:gd name="T19" fmla="*/ 831 h 1709"/>
                <a:gd name="T20" fmla="*/ 1023 w 1208"/>
                <a:gd name="T21" fmla="*/ 857 h 1709"/>
                <a:gd name="T22" fmla="*/ 831 w 1208"/>
                <a:gd name="T23" fmla="*/ 1062 h 1709"/>
                <a:gd name="T24" fmla="*/ 726 w 1208"/>
                <a:gd name="T25" fmla="*/ 1220 h 1709"/>
                <a:gd name="T26" fmla="*/ 660 w 1208"/>
                <a:gd name="T27" fmla="*/ 1365 h 1709"/>
                <a:gd name="T28" fmla="*/ 535 w 1208"/>
                <a:gd name="T29" fmla="*/ 1484 h 1709"/>
                <a:gd name="T30" fmla="*/ 363 w 1208"/>
                <a:gd name="T31" fmla="*/ 1708 h 1709"/>
                <a:gd name="T32" fmla="*/ 363 w 1208"/>
                <a:gd name="T33" fmla="*/ 1708 h 1709"/>
                <a:gd name="T34" fmla="*/ 264 w 1208"/>
                <a:gd name="T35" fmla="*/ 1596 h 1709"/>
                <a:gd name="T36" fmla="*/ 53 w 1208"/>
                <a:gd name="T37" fmla="*/ 1563 h 1709"/>
                <a:gd name="T38" fmla="*/ 0 w 1208"/>
                <a:gd name="T39" fmla="*/ 1411 h 1709"/>
                <a:gd name="T40" fmla="*/ 0 w 1208"/>
                <a:gd name="T41" fmla="*/ 1411 h 1709"/>
                <a:gd name="T42" fmla="*/ 40 w 1208"/>
                <a:gd name="T43" fmla="*/ 1273 h 1709"/>
                <a:gd name="T44" fmla="*/ 40 w 1208"/>
                <a:gd name="T45" fmla="*/ 1200 h 1709"/>
                <a:gd name="T46" fmla="*/ 145 w 1208"/>
                <a:gd name="T47" fmla="*/ 1075 h 1709"/>
                <a:gd name="T48" fmla="*/ 238 w 1208"/>
                <a:gd name="T49" fmla="*/ 1003 h 1709"/>
                <a:gd name="T50" fmla="*/ 376 w 1208"/>
                <a:gd name="T51" fmla="*/ 950 h 1709"/>
                <a:gd name="T52" fmla="*/ 455 w 1208"/>
                <a:gd name="T53" fmla="*/ 831 h 1709"/>
                <a:gd name="T54" fmla="*/ 521 w 1208"/>
                <a:gd name="T55" fmla="*/ 673 h 1709"/>
                <a:gd name="T56" fmla="*/ 554 w 1208"/>
                <a:gd name="T57" fmla="*/ 541 h 1709"/>
                <a:gd name="T58" fmla="*/ 541 w 1208"/>
                <a:gd name="T59" fmla="*/ 488 h 1709"/>
                <a:gd name="T60" fmla="*/ 574 w 1208"/>
                <a:gd name="T61" fmla="*/ 462 h 1709"/>
                <a:gd name="T62" fmla="*/ 634 w 1208"/>
                <a:gd name="T63" fmla="*/ 416 h 1709"/>
                <a:gd name="T64" fmla="*/ 594 w 1208"/>
                <a:gd name="T65" fmla="*/ 310 h 1709"/>
                <a:gd name="T66" fmla="*/ 640 w 1208"/>
                <a:gd name="T67" fmla="*/ 264 h 1709"/>
                <a:gd name="T68" fmla="*/ 680 w 1208"/>
                <a:gd name="T69" fmla="*/ 191 h 1709"/>
                <a:gd name="T70" fmla="*/ 739 w 1208"/>
                <a:gd name="T71" fmla="*/ 66 h 1709"/>
                <a:gd name="T72" fmla="*/ 831 w 1208"/>
                <a:gd name="T73" fmla="*/ 26 h 1709"/>
                <a:gd name="T74" fmla="*/ 950 w 1208"/>
                <a:gd name="T75" fmla="*/ 0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8" h="1709">
                  <a:moveTo>
                    <a:pt x="950" y="0"/>
                  </a:moveTo>
                  <a:lnTo>
                    <a:pt x="950" y="0"/>
                  </a:lnTo>
                  <a:cubicBezTo>
                    <a:pt x="950" y="40"/>
                    <a:pt x="943" y="79"/>
                    <a:pt x="983" y="106"/>
                  </a:cubicBezTo>
                  <a:cubicBezTo>
                    <a:pt x="990" y="112"/>
                    <a:pt x="1009" y="112"/>
                    <a:pt x="1023" y="119"/>
                  </a:cubicBezTo>
                  <a:cubicBezTo>
                    <a:pt x="1095" y="145"/>
                    <a:pt x="1135" y="185"/>
                    <a:pt x="1207" y="211"/>
                  </a:cubicBezTo>
                  <a:lnTo>
                    <a:pt x="1207" y="211"/>
                  </a:lnTo>
                  <a:cubicBezTo>
                    <a:pt x="1201" y="231"/>
                    <a:pt x="1194" y="257"/>
                    <a:pt x="1194" y="284"/>
                  </a:cubicBezTo>
                  <a:cubicBezTo>
                    <a:pt x="1194" y="330"/>
                    <a:pt x="1194" y="356"/>
                    <a:pt x="1194" y="402"/>
                  </a:cubicBezTo>
                  <a:cubicBezTo>
                    <a:pt x="1194" y="554"/>
                    <a:pt x="1188" y="646"/>
                    <a:pt x="1108" y="772"/>
                  </a:cubicBezTo>
                  <a:cubicBezTo>
                    <a:pt x="1095" y="792"/>
                    <a:pt x="1089" y="811"/>
                    <a:pt x="1082" y="831"/>
                  </a:cubicBezTo>
                  <a:cubicBezTo>
                    <a:pt x="1069" y="851"/>
                    <a:pt x="1042" y="844"/>
                    <a:pt x="1023" y="857"/>
                  </a:cubicBezTo>
                  <a:cubicBezTo>
                    <a:pt x="930" y="917"/>
                    <a:pt x="864" y="963"/>
                    <a:pt x="831" y="1062"/>
                  </a:cubicBezTo>
                  <a:cubicBezTo>
                    <a:pt x="805" y="1135"/>
                    <a:pt x="765" y="1161"/>
                    <a:pt x="726" y="1220"/>
                  </a:cubicBezTo>
                  <a:cubicBezTo>
                    <a:pt x="693" y="1273"/>
                    <a:pt x="693" y="1313"/>
                    <a:pt x="660" y="1365"/>
                  </a:cubicBezTo>
                  <a:cubicBezTo>
                    <a:pt x="620" y="1418"/>
                    <a:pt x="587" y="1438"/>
                    <a:pt x="535" y="1484"/>
                  </a:cubicBezTo>
                  <a:cubicBezTo>
                    <a:pt x="449" y="1557"/>
                    <a:pt x="409" y="1616"/>
                    <a:pt x="363" y="1708"/>
                  </a:cubicBezTo>
                  <a:lnTo>
                    <a:pt x="363" y="1708"/>
                  </a:lnTo>
                  <a:cubicBezTo>
                    <a:pt x="323" y="1669"/>
                    <a:pt x="317" y="1609"/>
                    <a:pt x="264" y="1596"/>
                  </a:cubicBezTo>
                  <a:cubicBezTo>
                    <a:pt x="178" y="1577"/>
                    <a:pt x="125" y="1596"/>
                    <a:pt x="53" y="1563"/>
                  </a:cubicBezTo>
                  <a:cubicBezTo>
                    <a:pt x="0" y="1537"/>
                    <a:pt x="20" y="1471"/>
                    <a:pt x="0" y="1411"/>
                  </a:cubicBezTo>
                  <a:lnTo>
                    <a:pt x="0" y="1411"/>
                  </a:lnTo>
                  <a:cubicBezTo>
                    <a:pt x="7" y="1365"/>
                    <a:pt x="40" y="1319"/>
                    <a:pt x="40" y="1273"/>
                  </a:cubicBezTo>
                  <a:cubicBezTo>
                    <a:pt x="40" y="1247"/>
                    <a:pt x="40" y="1234"/>
                    <a:pt x="40" y="1200"/>
                  </a:cubicBezTo>
                  <a:cubicBezTo>
                    <a:pt x="40" y="1141"/>
                    <a:pt x="99" y="1115"/>
                    <a:pt x="145" y="1075"/>
                  </a:cubicBezTo>
                  <a:cubicBezTo>
                    <a:pt x="185" y="1049"/>
                    <a:pt x="198" y="1022"/>
                    <a:pt x="238" y="1003"/>
                  </a:cubicBezTo>
                  <a:cubicBezTo>
                    <a:pt x="297" y="983"/>
                    <a:pt x="330" y="983"/>
                    <a:pt x="376" y="950"/>
                  </a:cubicBezTo>
                  <a:cubicBezTo>
                    <a:pt x="422" y="917"/>
                    <a:pt x="422" y="877"/>
                    <a:pt x="455" y="831"/>
                  </a:cubicBezTo>
                  <a:cubicBezTo>
                    <a:pt x="502" y="785"/>
                    <a:pt x="508" y="739"/>
                    <a:pt x="521" y="673"/>
                  </a:cubicBezTo>
                  <a:cubicBezTo>
                    <a:pt x="535" y="620"/>
                    <a:pt x="554" y="594"/>
                    <a:pt x="554" y="541"/>
                  </a:cubicBezTo>
                  <a:cubicBezTo>
                    <a:pt x="554" y="521"/>
                    <a:pt x="548" y="508"/>
                    <a:pt x="541" y="488"/>
                  </a:cubicBezTo>
                  <a:cubicBezTo>
                    <a:pt x="561" y="475"/>
                    <a:pt x="561" y="468"/>
                    <a:pt x="574" y="462"/>
                  </a:cubicBezTo>
                  <a:cubicBezTo>
                    <a:pt x="600" y="449"/>
                    <a:pt x="634" y="442"/>
                    <a:pt x="634" y="416"/>
                  </a:cubicBezTo>
                  <a:cubicBezTo>
                    <a:pt x="634" y="369"/>
                    <a:pt x="594" y="356"/>
                    <a:pt x="594" y="310"/>
                  </a:cubicBezTo>
                  <a:cubicBezTo>
                    <a:pt x="594" y="284"/>
                    <a:pt x="627" y="284"/>
                    <a:pt x="640" y="264"/>
                  </a:cubicBezTo>
                  <a:cubicBezTo>
                    <a:pt x="653" y="238"/>
                    <a:pt x="666" y="224"/>
                    <a:pt x="680" y="191"/>
                  </a:cubicBezTo>
                  <a:cubicBezTo>
                    <a:pt x="693" y="139"/>
                    <a:pt x="706" y="112"/>
                    <a:pt x="739" y="66"/>
                  </a:cubicBezTo>
                  <a:cubicBezTo>
                    <a:pt x="759" y="33"/>
                    <a:pt x="792" y="33"/>
                    <a:pt x="831" y="26"/>
                  </a:cubicBezTo>
                  <a:cubicBezTo>
                    <a:pt x="891" y="13"/>
                    <a:pt x="891" y="7"/>
                    <a:pt x="950" y="0"/>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49" name="Freeform 40"/>
            <p:cNvSpPr>
              <a:spLocks noChangeArrowheads="1"/>
            </p:cNvSpPr>
            <p:nvPr/>
          </p:nvSpPr>
          <p:spPr bwMode="auto">
            <a:xfrm>
              <a:off x="4452852" y="3577000"/>
              <a:ext cx="1380411" cy="1095494"/>
            </a:xfrm>
            <a:custGeom>
              <a:avLst/>
              <a:gdLst>
                <a:gd name="T0" fmla="*/ 1893 w 5469"/>
                <a:gd name="T1" fmla="*/ 1009 h 4340"/>
                <a:gd name="T2" fmla="*/ 1893 w 5469"/>
                <a:gd name="T3" fmla="*/ 1286 h 4340"/>
                <a:gd name="T4" fmla="*/ 1853 w 5469"/>
                <a:gd name="T5" fmla="*/ 1556 h 4340"/>
                <a:gd name="T6" fmla="*/ 1801 w 5469"/>
                <a:gd name="T7" fmla="*/ 1932 h 4340"/>
                <a:gd name="T8" fmla="*/ 1458 w 5469"/>
                <a:gd name="T9" fmla="*/ 2011 h 4340"/>
                <a:gd name="T10" fmla="*/ 1141 w 5469"/>
                <a:gd name="T11" fmla="*/ 2011 h 4340"/>
                <a:gd name="T12" fmla="*/ 930 w 5469"/>
                <a:gd name="T13" fmla="*/ 1991 h 4340"/>
                <a:gd name="T14" fmla="*/ 745 w 5469"/>
                <a:gd name="T15" fmla="*/ 2018 h 4340"/>
                <a:gd name="T16" fmla="*/ 376 w 5469"/>
                <a:gd name="T17" fmla="*/ 2123 h 4340"/>
                <a:gd name="T18" fmla="*/ 257 w 5469"/>
                <a:gd name="T19" fmla="*/ 2235 h 4340"/>
                <a:gd name="T20" fmla="*/ 125 w 5469"/>
                <a:gd name="T21" fmla="*/ 2341 h 4340"/>
                <a:gd name="T22" fmla="*/ 0 w 5469"/>
                <a:gd name="T23" fmla="*/ 2605 h 4340"/>
                <a:gd name="T24" fmla="*/ 132 w 5469"/>
                <a:gd name="T25" fmla="*/ 2638 h 4340"/>
                <a:gd name="T26" fmla="*/ 541 w 5469"/>
                <a:gd name="T27" fmla="*/ 2691 h 4340"/>
                <a:gd name="T28" fmla="*/ 759 w 5469"/>
                <a:gd name="T29" fmla="*/ 2783 h 4340"/>
                <a:gd name="T30" fmla="*/ 792 w 5469"/>
                <a:gd name="T31" fmla="*/ 2948 h 4340"/>
                <a:gd name="T32" fmla="*/ 1247 w 5469"/>
                <a:gd name="T33" fmla="*/ 2882 h 4340"/>
                <a:gd name="T34" fmla="*/ 1524 w 5469"/>
                <a:gd name="T35" fmla="*/ 2862 h 4340"/>
                <a:gd name="T36" fmla="*/ 1741 w 5469"/>
                <a:gd name="T37" fmla="*/ 3073 h 4340"/>
                <a:gd name="T38" fmla="*/ 1761 w 5469"/>
                <a:gd name="T39" fmla="*/ 3449 h 4340"/>
                <a:gd name="T40" fmla="*/ 2025 w 5469"/>
                <a:gd name="T41" fmla="*/ 3693 h 4340"/>
                <a:gd name="T42" fmla="*/ 1999 w 5469"/>
                <a:gd name="T43" fmla="*/ 4161 h 4340"/>
                <a:gd name="T44" fmla="*/ 2309 w 5469"/>
                <a:gd name="T45" fmla="*/ 4201 h 4340"/>
                <a:gd name="T46" fmla="*/ 2553 w 5469"/>
                <a:gd name="T47" fmla="*/ 4188 h 4340"/>
                <a:gd name="T48" fmla="*/ 2783 w 5469"/>
                <a:gd name="T49" fmla="*/ 4201 h 4340"/>
                <a:gd name="T50" fmla="*/ 3648 w 5469"/>
                <a:gd name="T51" fmla="*/ 4069 h 4340"/>
                <a:gd name="T52" fmla="*/ 3971 w 5469"/>
                <a:gd name="T53" fmla="*/ 3845 h 4340"/>
                <a:gd name="T54" fmla="*/ 4241 w 5469"/>
                <a:gd name="T55" fmla="*/ 3554 h 4340"/>
                <a:gd name="T56" fmla="*/ 4281 w 5469"/>
                <a:gd name="T57" fmla="*/ 3343 h 4340"/>
                <a:gd name="T58" fmla="*/ 4617 w 5469"/>
                <a:gd name="T59" fmla="*/ 3093 h 4340"/>
                <a:gd name="T60" fmla="*/ 4795 w 5469"/>
                <a:gd name="T61" fmla="*/ 2684 h 4340"/>
                <a:gd name="T62" fmla="*/ 4875 w 5469"/>
                <a:gd name="T63" fmla="*/ 2559 h 4340"/>
                <a:gd name="T64" fmla="*/ 4921 w 5469"/>
                <a:gd name="T65" fmla="*/ 2334 h 4340"/>
                <a:gd name="T66" fmla="*/ 5191 w 5469"/>
                <a:gd name="T67" fmla="*/ 2143 h 4340"/>
                <a:gd name="T68" fmla="*/ 5257 w 5469"/>
                <a:gd name="T69" fmla="*/ 1939 h 4340"/>
                <a:gd name="T70" fmla="*/ 5369 w 5469"/>
                <a:gd name="T71" fmla="*/ 1516 h 4340"/>
                <a:gd name="T72" fmla="*/ 5231 w 5469"/>
                <a:gd name="T73" fmla="*/ 1002 h 4340"/>
                <a:gd name="T74" fmla="*/ 4888 w 5469"/>
                <a:gd name="T75" fmla="*/ 976 h 4340"/>
                <a:gd name="T76" fmla="*/ 4729 w 5469"/>
                <a:gd name="T77" fmla="*/ 725 h 4340"/>
                <a:gd name="T78" fmla="*/ 4386 w 5469"/>
                <a:gd name="T79" fmla="*/ 587 h 4340"/>
                <a:gd name="T80" fmla="*/ 4057 w 5469"/>
                <a:gd name="T81" fmla="*/ 329 h 4340"/>
                <a:gd name="T82" fmla="*/ 3733 w 5469"/>
                <a:gd name="T83" fmla="*/ 257 h 4340"/>
                <a:gd name="T84" fmla="*/ 3707 w 5469"/>
                <a:gd name="T85" fmla="*/ 59 h 4340"/>
                <a:gd name="T86" fmla="*/ 3509 w 5469"/>
                <a:gd name="T87" fmla="*/ 0 h 4340"/>
                <a:gd name="T88" fmla="*/ 3305 w 5469"/>
                <a:gd name="T89" fmla="*/ 59 h 4340"/>
                <a:gd name="T90" fmla="*/ 2737 w 5469"/>
                <a:gd name="T91" fmla="*/ 369 h 4340"/>
                <a:gd name="T92" fmla="*/ 2546 w 5469"/>
                <a:gd name="T93" fmla="*/ 257 h 4340"/>
                <a:gd name="T94" fmla="*/ 2131 w 5469"/>
                <a:gd name="T95" fmla="*/ 494 h 4340"/>
                <a:gd name="T96" fmla="*/ 2018 w 5469"/>
                <a:gd name="T97" fmla="*/ 771 h 4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69" h="4340">
                  <a:moveTo>
                    <a:pt x="1985" y="817"/>
                  </a:moveTo>
                  <a:lnTo>
                    <a:pt x="1985" y="817"/>
                  </a:lnTo>
                  <a:cubicBezTo>
                    <a:pt x="1979" y="897"/>
                    <a:pt x="1893" y="930"/>
                    <a:pt x="1893" y="1009"/>
                  </a:cubicBezTo>
                  <a:cubicBezTo>
                    <a:pt x="1893" y="1061"/>
                    <a:pt x="1939" y="1088"/>
                    <a:pt x="1939" y="1141"/>
                  </a:cubicBezTo>
                  <a:cubicBezTo>
                    <a:pt x="1939" y="1167"/>
                    <a:pt x="1939" y="1187"/>
                    <a:pt x="1939" y="1213"/>
                  </a:cubicBezTo>
                  <a:cubicBezTo>
                    <a:pt x="1939" y="1246"/>
                    <a:pt x="1906" y="1259"/>
                    <a:pt x="1893" y="1286"/>
                  </a:cubicBezTo>
                  <a:cubicBezTo>
                    <a:pt x="1873" y="1338"/>
                    <a:pt x="1860" y="1365"/>
                    <a:pt x="1840" y="1417"/>
                  </a:cubicBezTo>
                  <a:cubicBezTo>
                    <a:pt x="1827" y="1444"/>
                    <a:pt x="1814" y="1451"/>
                    <a:pt x="1814" y="1484"/>
                  </a:cubicBezTo>
                  <a:cubicBezTo>
                    <a:pt x="1814" y="1516"/>
                    <a:pt x="1834" y="1523"/>
                    <a:pt x="1853" y="1556"/>
                  </a:cubicBezTo>
                  <a:cubicBezTo>
                    <a:pt x="1860" y="1576"/>
                    <a:pt x="1886" y="1589"/>
                    <a:pt x="1886" y="1615"/>
                  </a:cubicBezTo>
                  <a:cubicBezTo>
                    <a:pt x="1886" y="1695"/>
                    <a:pt x="1801" y="1721"/>
                    <a:pt x="1801" y="1800"/>
                  </a:cubicBezTo>
                  <a:cubicBezTo>
                    <a:pt x="1801" y="1853"/>
                    <a:pt x="1801" y="1879"/>
                    <a:pt x="1801" y="1932"/>
                  </a:cubicBezTo>
                  <a:cubicBezTo>
                    <a:pt x="1715" y="1932"/>
                    <a:pt x="1675" y="1965"/>
                    <a:pt x="1603" y="2005"/>
                  </a:cubicBezTo>
                  <a:cubicBezTo>
                    <a:pt x="1570" y="2018"/>
                    <a:pt x="1557" y="2044"/>
                    <a:pt x="1524" y="2044"/>
                  </a:cubicBezTo>
                  <a:cubicBezTo>
                    <a:pt x="1497" y="2044"/>
                    <a:pt x="1484" y="2018"/>
                    <a:pt x="1458" y="2011"/>
                  </a:cubicBezTo>
                  <a:cubicBezTo>
                    <a:pt x="1411" y="2005"/>
                    <a:pt x="1379" y="2005"/>
                    <a:pt x="1326" y="2005"/>
                  </a:cubicBezTo>
                  <a:cubicBezTo>
                    <a:pt x="1286" y="2005"/>
                    <a:pt x="1260" y="2011"/>
                    <a:pt x="1220" y="2011"/>
                  </a:cubicBezTo>
                  <a:cubicBezTo>
                    <a:pt x="1187" y="2011"/>
                    <a:pt x="1167" y="2011"/>
                    <a:pt x="1141" y="2011"/>
                  </a:cubicBezTo>
                  <a:cubicBezTo>
                    <a:pt x="1108" y="2011"/>
                    <a:pt x="1088" y="2011"/>
                    <a:pt x="1062" y="1998"/>
                  </a:cubicBezTo>
                  <a:cubicBezTo>
                    <a:pt x="1036" y="1985"/>
                    <a:pt x="1029" y="1952"/>
                    <a:pt x="996" y="1952"/>
                  </a:cubicBezTo>
                  <a:cubicBezTo>
                    <a:pt x="970" y="1952"/>
                    <a:pt x="956" y="1978"/>
                    <a:pt x="930" y="1991"/>
                  </a:cubicBezTo>
                  <a:cubicBezTo>
                    <a:pt x="904" y="2005"/>
                    <a:pt x="884" y="2011"/>
                    <a:pt x="851" y="2024"/>
                  </a:cubicBezTo>
                  <a:cubicBezTo>
                    <a:pt x="825" y="2044"/>
                    <a:pt x="818" y="2071"/>
                    <a:pt x="792" y="2090"/>
                  </a:cubicBezTo>
                  <a:cubicBezTo>
                    <a:pt x="785" y="2057"/>
                    <a:pt x="778" y="2018"/>
                    <a:pt x="745" y="2018"/>
                  </a:cubicBezTo>
                  <a:cubicBezTo>
                    <a:pt x="726" y="2018"/>
                    <a:pt x="719" y="2044"/>
                    <a:pt x="699" y="2051"/>
                  </a:cubicBezTo>
                  <a:cubicBezTo>
                    <a:pt x="633" y="2071"/>
                    <a:pt x="587" y="2084"/>
                    <a:pt x="521" y="2110"/>
                  </a:cubicBezTo>
                  <a:cubicBezTo>
                    <a:pt x="468" y="2110"/>
                    <a:pt x="435" y="2117"/>
                    <a:pt x="376" y="2123"/>
                  </a:cubicBezTo>
                  <a:cubicBezTo>
                    <a:pt x="356" y="2130"/>
                    <a:pt x="337" y="2130"/>
                    <a:pt x="317" y="2143"/>
                  </a:cubicBezTo>
                  <a:cubicBezTo>
                    <a:pt x="303" y="2150"/>
                    <a:pt x="303" y="2163"/>
                    <a:pt x="290" y="2183"/>
                  </a:cubicBezTo>
                  <a:cubicBezTo>
                    <a:pt x="284" y="2202"/>
                    <a:pt x="270" y="2216"/>
                    <a:pt x="257" y="2235"/>
                  </a:cubicBezTo>
                  <a:cubicBezTo>
                    <a:pt x="244" y="2268"/>
                    <a:pt x="231" y="2282"/>
                    <a:pt x="205" y="2301"/>
                  </a:cubicBezTo>
                  <a:cubicBezTo>
                    <a:pt x="185" y="2308"/>
                    <a:pt x="185" y="2328"/>
                    <a:pt x="165" y="2334"/>
                  </a:cubicBezTo>
                  <a:cubicBezTo>
                    <a:pt x="145" y="2341"/>
                    <a:pt x="132" y="2334"/>
                    <a:pt x="125" y="2341"/>
                  </a:cubicBezTo>
                  <a:cubicBezTo>
                    <a:pt x="86" y="2367"/>
                    <a:pt x="79" y="2400"/>
                    <a:pt x="73" y="2446"/>
                  </a:cubicBezTo>
                  <a:lnTo>
                    <a:pt x="73" y="2446"/>
                  </a:lnTo>
                  <a:cubicBezTo>
                    <a:pt x="20" y="2493"/>
                    <a:pt x="0" y="2539"/>
                    <a:pt x="0" y="2605"/>
                  </a:cubicBezTo>
                  <a:cubicBezTo>
                    <a:pt x="0" y="2644"/>
                    <a:pt x="20" y="2664"/>
                    <a:pt x="13" y="2704"/>
                  </a:cubicBezTo>
                  <a:lnTo>
                    <a:pt x="13" y="2704"/>
                  </a:lnTo>
                  <a:cubicBezTo>
                    <a:pt x="46" y="2664"/>
                    <a:pt x="79" y="2638"/>
                    <a:pt x="132" y="2638"/>
                  </a:cubicBezTo>
                  <a:cubicBezTo>
                    <a:pt x="158" y="2638"/>
                    <a:pt x="178" y="2651"/>
                    <a:pt x="198" y="2664"/>
                  </a:cubicBezTo>
                  <a:cubicBezTo>
                    <a:pt x="257" y="2691"/>
                    <a:pt x="297" y="2691"/>
                    <a:pt x="356" y="2697"/>
                  </a:cubicBezTo>
                  <a:cubicBezTo>
                    <a:pt x="429" y="2697"/>
                    <a:pt x="468" y="2691"/>
                    <a:pt x="541" y="2691"/>
                  </a:cubicBezTo>
                  <a:cubicBezTo>
                    <a:pt x="587" y="2691"/>
                    <a:pt x="613" y="2691"/>
                    <a:pt x="660" y="2697"/>
                  </a:cubicBezTo>
                  <a:cubicBezTo>
                    <a:pt x="680" y="2704"/>
                    <a:pt x="693" y="2710"/>
                    <a:pt x="712" y="2710"/>
                  </a:cubicBezTo>
                  <a:cubicBezTo>
                    <a:pt x="739" y="2724"/>
                    <a:pt x="759" y="2750"/>
                    <a:pt x="759" y="2783"/>
                  </a:cubicBezTo>
                  <a:cubicBezTo>
                    <a:pt x="759" y="2823"/>
                    <a:pt x="739" y="2842"/>
                    <a:pt x="739" y="2882"/>
                  </a:cubicBezTo>
                  <a:cubicBezTo>
                    <a:pt x="739" y="2895"/>
                    <a:pt x="752" y="2902"/>
                    <a:pt x="759" y="2915"/>
                  </a:cubicBezTo>
                  <a:cubicBezTo>
                    <a:pt x="765" y="2928"/>
                    <a:pt x="772" y="2948"/>
                    <a:pt x="792" y="2948"/>
                  </a:cubicBezTo>
                  <a:cubicBezTo>
                    <a:pt x="825" y="2948"/>
                    <a:pt x="838" y="2902"/>
                    <a:pt x="871" y="2902"/>
                  </a:cubicBezTo>
                  <a:cubicBezTo>
                    <a:pt x="910" y="2902"/>
                    <a:pt x="917" y="2941"/>
                    <a:pt x="930" y="2974"/>
                  </a:cubicBezTo>
                  <a:cubicBezTo>
                    <a:pt x="1042" y="2908"/>
                    <a:pt x="1121" y="2882"/>
                    <a:pt x="1247" y="2882"/>
                  </a:cubicBezTo>
                  <a:cubicBezTo>
                    <a:pt x="1286" y="2882"/>
                    <a:pt x="1313" y="2895"/>
                    <a:pt x="1352" y="2895"/>
                  </a:cubicBezTo>
                  <a:cubicBezTo>
                    <a:pt x="1398" y="2895"/>
                    <a:pt x="1411" y="2849"/>
                    <a:pt x="1458" y="2849"/>
                  </a:cubicBezTo>
                  <a:cubicBezTo>
                    <a:pt x="1484" y="2849"/>
                    <a:pt x="1497" y="2862"/>
                    <a:pt x="1524" y="2862"/>
                  </a:cubicBezTo>
                  <a:cubicBezTo>
                    <a:pt x="1563" y="2862"/>
                    <a:pt x="1590" y="2849"/>
                    <a:pt x="1629" y="2849"/>
                  </a:cubicBezTo>
                  <a:cubicBezTo>
                    <a:pt x="1695" y="2849"/>
                    <a:pt x="1741" y="2915"/>
                    <a:pt x="1741" y="2981"/>
                  </a:cubicBezTo>
                  <a:cubicBezTo>
                    <a:pt x="1741" y="3020"/>
                    <a:pt x="1741" y="3034"/>
                    <a:pt x="1741" y="3073"/>
                  </a:cubicBezTo>
                  <a:cubicBezTo>
                    <a:pt x="1741" y="3093"/>
                    <a:pt x="1761" y="3106"/>
                    <a:pt x="1761" y="3126"/>
                  </a:cubicBezTo>
                  <a:cubicBezTo>
                    <a:pt x="1761" y="3198"/>
                    <a:pt x="1735" y="3238"/>
                    <a:pt x="1735" y="3304"/>
                  </a:cubicBezTo>
                  <a:cubicBezTo>
                    <a:pt x="1735" y="3363"/>
                    <a:pt x="1748" y="3396"/>
                    <a:pt x="1761" y="3449"/>
                  </a:cubicBezTo>
                  <a:cubicBezTo>
                    <a:pt x="1788" y="3502"/>
                    <a:pt x="1807" y="3541"/>
                    <a:pt x="1860" y="3548"/>
                  </a:cubicBezTo>
                  <a:cubicBezTo>
                    <a:pt x="1913" y="3554"/>
                    <a:pt x="1959" y="3535"/>
                    <a:pt x="1992" y="3574"/>
                  </a:cubicBezTo>
                  <a:cubicBezTo>
                    <a:pt x="2025" y="3607"/>
                    <a:pt x="2018" y="3647"/>
                    <a:pt x="2025" y="3693"/>
                  </a:cubicBezTo>
                  <a:cubicBezTo>
                    <a:pt x="1893" y="4029"/>
                    <a:pt x="1893" y="4029"/>
                    <a:pt x="1893" y="4029"/>
                  </a:cubicBezTo>
                  <a:cubicBezTo>
                    <a:pt x="1906" y="4056"/>
                    <a:pt x="1933" y="4062"/>
                    <a:pt x="1959" y="4076"/>
                  </a:cubicBezTo>
                  <a:cubicBezTo>
                    <a:pt x="1992" y="4095"/>
                    <a:pt x="1999" y="4128"/>
                    <a:pt x="1999" y="4161"/>
                  </a:cubicBezTo>
                  <a:cubicBezTo>
                    <a:pt x="1999" y="4194"/>
                    <a:pt x="1999" y="4214"/>
                    <a:pt x="1999" y="4247"/>
                  </a:cubicBezTo>
                  <a:cubicBezTo>
                    <a:pt x="1999" y="4320"/>
                    <a:pt x="2097" y="4339"/>
                    <a:pt x="2170" y="4339"/>
                  </a:cubicBezTo>
                  <a:cubicBezTo>
                    <a:pt x="2243" y="4339"/>
                    <a:pt x="2229" y="4201"/>
                    <a:pt x="2309" y="4201"/>
                  </a:cubicBezTo>
                  <a:cubicBezTo>
                    <a:pt x="2315" y="4201"/>
                    <a:pt x="2322" y="4221"/>
                    <a:pt x="2328" y="4227"/>
                  </a:cubicBezTo>
                  <a:cubicBezTo>
                    <a:pt x="2348" y="4234"/>
                    <a:pt x="2361" y="4234"/>
                    <a:pt x="2388" y="4234"/>
                  </a:cubicBezTo>
                  <a:cubicBezTo>
                    <a:pt x="2454" y="4234"/>
                    <a:pt x="2487" y="4188"/>
                    <a:pt x="2553" y="4188"/>
                  </a:cubicBezTo>
                  <a:cubicBezTo>
                    <a:pt x="2592" y="4188"/>
                    <a:pt x="2612" y="4188"/>
                    <a:pt x="2652" y="4188"/>
                  </a:cubicBezTo>
                  <a:cubicBezTo>
                    <a:pt x="2698" y="4188"/>
                    <a:pt x="2737" y="4201"/>
                    <a:pt x="2783" y="4201"/>
                  </a:cubicBezTo>
                  <a:lnTo>
                    <a:pt x="2783" y="4201"/>
                  </a:lnTo>
                  <a:cubicBezTo>
                    <a:pt x="2856" y="4161"/>
                    <a:pt x="2902" y="4142"/>
                    <a:pt x="2981" y="4128"/>
                  </a:cubicBezTo>
                  <a:cubicBezTo>
                    <a:pt x="3113" y="4095"/>
                    <a:pt x="3192" y="4069"/>
                    <a:pt x="3331" y="4069"/>
                  </a:cubicBezTo>
                  <a:cubicBezTo>
                    <a:pt x="3450" y="4069"/>
                    <a:pt x="3522" y="4069"/>
                    <a:pt x="3648" y="4069"/>
                  </a:cubicBezTo>
                  <a:cubicBezTo>
                    <a:pt x="3694" y="4069"/>
                    <a:pt x="3727" y="4056"/>
                    <a:pt x="3773" y="4043"/>
                  </a:cubicBezTo>
                  <a:cubicBezTo>
                    <a:pt x="3826" y="4029"/>
                    <a:pt x="3872" y="4036"/>
                    <a:pt x="3911" y="3996"/>
                  </a:cubicBezTo>
                  <a:cubicBezTo>
                    <a:pt x="3951" y="3950"/>
                    <a:pt x="3938" y="3897"/>
                    <a:pt x="3971" y="3845"/>
                  </a:cubicBezTo>
                  <a:cubicBezTo>
                    <a:pt x="3991" y="3799"/>
                    <a:pt x="4004" y="3766"/>
                    <a:pt x="4023" y="3720"/>
                  </a:cubicBezTo>
                  <a:cubicBezTo>
                    <a:pt x="4043" y="3667"/>
                    <a:pt x="4043" y="3627"/>
                    <a:pt x="4090" y="3601"/>
                  </a:cubicBezTo>
                  <a:cubicBezTo>
                    <a:pt x="4142" y="3568"/>
                    <a:pt x="4182" y="3574"/>
                    <a:pt x="4241" y="3554"/>
                  </a:cubicBezTo>
                  <a:lnTo>
                    <a:pt x="4241" y="3554"/>
                  </a:lnTo>
                  <a:cubicBezTo>
                    <a:pt x="4248" y="3508"/>
                    <a:pt x="4281" y="3462"/>
                    <a:pt x="4281" y="3416"/>
                  </a:cubicBezTo>
                  <a:cubicBezTo>
                    <a:pt x="4281" y="3390"/>
                    <a:pt x="4281" y="3377"/>
                    <a:pt x="4281" y="3343"/>
                  </a:cubicBezTo>
                  <a:cubicBezTo>
                    <a:pt x="4281" y="3284"/>
                    <a:pt x="4340" y="3258"/>
                    <a:pt x="4386" y="3218"/>
                  </a:cubicBezTo>
                  <a:cubicBezTo>
                    <a:pt x="4426" y="3192"/>
                    <a:pt x="4439" y="3165"/>
                    <a:pt x="4479" y="3146"/>
                  </a:cubicBezTo>
                  <a:cubicBezTo>
                    <a:pt x="4538" y="3126"/>
                    <a:pt x="4571" y="3126"/>
                    <a:pt x="4617" y="3093"/>
                  </a:cubicBezTo>
                  <a:cubicBezTo>
                    <a:pt x="4663" y="3060"/>
                    <a:pt x="4663" y="3020"/>
                    <a:pt x="4696" y="2974"/>
                  </a:cubicBezTo>
                  <a:cubicBezTo>
                    <a:pt x="4743" y="2928"/>
                    <a:pt x="4749" y="2882"/>
                    <a:pt x="4762" y="2816"/>
                  </a:cubicBezTo>
                  <a:cubicBezTo>
                    <a:pt x="4776" y="2763"/>
                    <a:pt x="4795" y="2737"/>
                    <a:pt x="4795" y="2684"/>
                  </a:cubicBezTo>
                  <a:cubicBezTo>
                    <a:pt x="4795" y="2664"/>
                    <a:pt x="4789" y="2651"/>
                    <a:pt x="4782" y="2631"/>
                  </a:cubicBezTo>
                  <a:cubicBezTo>
                    <a:pt x="4802" y="2618"/>
                    <a:pt x="4802" y="2611"/>
                    <a:pt x="4815" y="2605"/>
                  </a:cubicBezTo>
                  <a:cubicBezTo>
                    <a:pt x="4841" y="2592"/>
                    <a:pt x="4875" y="2585"/>
                    <a:pt x="4875" y="2559"/>
                  </a:cubicBezTo>
                  <a:cubicBezTo>
                    <a:pt x="4875" y="2512"/>
                    <a:pt x="4835" y="2499"/>
                    <a:pt x="4835" y="2453"/>
                  </a:cubicBezTo>
                  <a:cubicBezTo>
                    <a:pt x="4835" y="2427"/>
                    <a:pt x="4868" y="2427"/>
                    <a:pt x="4881" y="2407"/>
                  </a:cubicBezTo>
                  <a:cubicBezTo>
                    <a:pt x="4894" y="2381"/>
                    <a:pt x="4907" y="2367"/>
                    <a:pt x="4921" y="2334"/>
                  </a:cubicBezTo>
                  <a:cubicBezTo>
                    <a:pt x="4934" y="2282"/>
                    <a:pt x="4947" y="2255"/>
                    <a:pt x="4980" y="2209"/>
                  </a:cubicBezTo>
                  <a:cubicBezTo>
                    <a:pt x="5000" y="2176"/>
                    <a:pt x="5033" y="2176"/>
                    <a:pt x="5072" y="2169"/>
                  </a:cubicBezTo>
                  <a:cubicBezTo>
                    <a:pt x="5132" y="2156"/>
                    <a:pt x="5132" y="2150"/>
                    <a:pt x="5191" y="2143"/>
                  </a:cubicBezTo>
                  <a:lnTo>
                    <a:pt x="5191" y="2143"/>
                  </a:lnTo>
                  <a:cubicBezTo>
                    <a:pt x="5191" y="2130"/>
                    <a:pt x="5184" y="2137"/>
                    <a:pt x="5184" y="2123"/>
                  </a:cubicBezTo>
                  <a:cubicBezTo>
                    <a:pt x="5184" y="2051"/>
                    <a:pt x="5257" y="2018"/>
                    <a:pt x="5257" y="1939"/>
                  </a:cubicBezTo>
                  <a:cubicBezTo>
                    <a:pt x="5257" y="1912"/>
                    <a:pt x="5244" y="1899"/>
                    <a:pt x="5244" y="1879"/>
                  </a:cubicBezTo>
                  <a:cubicBezTo>
                    <a:pt x="5244" y="1827"/>
                    <a:pt x="5290" y="1813"/>
                    <a:pt x="5303" y="1767"/>
                  </a:cubicBezTo>
                  <a:cubicBezTo>
                    <a:pt x="5336" y="1668"/>
                    <a:pt x="5330" y="1609"/>
                    <a:pt x="5369" y="1516"/>
                  </a:cubicBezTo>
                  <a:cubicBezTo>
                    <a:pt x="5409" y="1424"/>
                    <a:pt x="5468" y="1378"/>
                    <a:pt x="5468" y="1279"/>
                  </a:cubicBezTo>
                  <a:cubicBezTo>
                    <a:pt x="5468" y="1187"/>
                    <a:pt x="5389" y="1154"/>
                    <a:pt x="5330" y="1081"/>
                  </a:cubicBezTo>
                  <a:cubicBezTo>
                    <a:pt x="5297" y="1048"/>
                    <a:pt x="5283" y="1009"/>
                    <a:pt x="5231" y="1002"/>
                  </a:cubicBezTo>
                  <a:cubicBezTo>
                    <a:pt x="5178" y="989"/>
                    <a:pt x="5145" y="1009"/>
                    <a:pt x="5092" y="982"/>
                  </a:cubicBezTo>
                  <a:cubicBezTo>
                    <a:pt x="5059" y="969"/>
                    <a:pt x="5039" y="949"/>
                    <a:pt x="5000" y="949"/>
                  </a:cubicBezTo>
                  <a:cubicBezTo>
                    <a:pt x="4954" y="949"/>
                    <a:pt x="4934" y="976"/>
                    <a:pt x="4888" y="976"/>
                  </a:cubicBezTo>
                  <a:cubicBezTo>
                    <a:pt x="4875" y="976"/>
                    <a:pt x="4875" y="956"/>
                    <a:pt x="4868" y="936"/>
                  </a:cubicBezTo>
                  <a:cubicBezTo>
                    <a:pt x="4861" y="903"/>
                    <a:pt x="4848" y="890"/>
                    <a:pt x="4828" y="863"/>
                  </a:cubicBezTo>
                  <a:cubicBezTo>
                    <a:pt x="4795" y="811"/>
                    <a:pt x="4776" y="771"/>
                    <a:pt x="4729" y="725"/>
                  </a:cubicBezTo>
                  <a:cubicBezTo>
                    <a:pt x="4683" y="672"/>
                    <a:pt x="4624" y="692"/>
                    <a:pt x="4558" y="666"/>
                  </a:cubicBezTo>
                  <a:cubicBezTo>
                    <a:pt x="4518" y="652"/>
                    <a:pt x="4498" y="639"/>
                    <a:pt x="4459" y="626"/>
                  </a:cubicBezTo>
                  <a:cubicBezTo>
                    <a:pt x="4433" y="613"/>
                    <a:pt x="4413" y="593"/>
                    <a:pt x="4386" y="587"/>
                  </a:cubicBezTo>
                  <a:cubicBezTo>
                    <a:pt x="4366" y="573"/>
                    <a:pt x="4347" y="573"/>
                    <a:pt x="4334" y="554"/>
                  </a:cubicBezTo>
                  <a:cubicBezTo>
                    <a:pt x="4314" y="527"/>
                    <a:pt x="4314" y="501"/>
                    <a:pt x="4287" y="474"/>
                  </a:cubicBezTo>
                  <a:cubicBezTo>
                    <a:pt x="4208" y="395"/>
                    <a:pt x="4149" y="369"/>
                    <a:pt x="4057" y="329"/>
                  </a:cubicBezTo>
                  <a:cubicBezTo>
                    <a:pt x="4017" y="309"/>
                    <a:pt x="4004" y="270"/>
                    <a:pt x="3964" y="270"/>
                  </a:cubicBezTo>
                  <a:cubicBezTo>
                    <a:pt x="3905" y="270"/>
                    <a:pt x="3878" y="316"/>
                    <a:pt x="3826" y="316"/>
                  </a:cubicBezTo>
                  <a:cubicBezTo>
                    <a:pt x="3786" y="316"/>
                    <a:pt x="3773" y="276"/>
                    <a:pt x="3733" y="257"/>
                  </a:cubicBezTo>
                  <a:cubicBezTo>
                    <a:pt x="3707" y="237"/>
                    <a:pt x="3661" y="237"/>
                    <a:pt x="3661" y="204"/>
                  </a:cubicBezTo>
                  <a:cubicBezTo>
                    <a:pt x="3661" y="171"/>
                    <a:pt x="3667" y="145"/>
                    <a:pt x="3680" y="118"/>
                  </a:cubicBezTo>
                  <a:cubicBezTo>
                    <a:pt x="3687" y="92"/>
                    <a:pt x="3707" y="85"/>
                    <a:pt x="3707" y="59"/>
                  </a:cubicBezTo>
                  <a:cubicBezTo>
                    <a:pt x="3707" y="33"/>
                    <a:pt x="3674" y="33"/>
                    <a:pt x="3648" y="26"/>
                  </a:cubicBezTo>
                  <a:cubicBezTo>
                    <a:pt x="3628" y="19"/>
                    <a:pt x="3615" y="0"/>
                    <a:pt x="3595" y="0"/>
                  </a:cubicBezTo>
                  <a:cubicBezTo>
                    <a:pt x="3562" y="0"/>
                    <a:pt x="3542" y="0"/>
                    <a:pt x="3509" y="0"/>
                  </a:cubicBezTo>
                  <a:cubicBezTo>
                    <a:pt x="3483" y="0"/>
                    <a:pt x="3469" y="19"/>
                    <a:pt x="3436" y="19"/>
                  </a:cubicBezTo>
                  <a:cubicBezTo>
                    <a:pt x="3410" y="19"/>
                    <a:pt x="3397" y="19"/>
                    <a:pt x="3371" y="19"/>
                  </a:cubicBezTo>
                  <a:cubicBezTo>
                    <a:pt x="3344" y="19"/>
                    <a:pt x="3331" y="39"/>
                    <a:pt x="3305" y="59"/>
                  </a:cubicBezTo>
                  <a:cubicBezTo>
                    <a:pt x="3265" y="85"/>
                    <a:pt x="3245" y="105"/>
                    <a:pt x="3212" y="132"/>
                  </a:cubicBezTo>
                  <a:cubicBezTo>
                    <a:pt x="3146" y="191"/>
                    <a:pt x="3100" y="197"/>
                    <a:pt x="3028" y="230"/>
                  </a:cubicBezTo>
                  <a:cubicBezTo>
                    <a:pt x="2909" y="276"/>
                    <a:pt x="2856" y="343"/>
                    <a:pt x="2737" y="369"/>
                  </a:cubicBezTo>
                  <a:cubicBezTo>
                    <a:pt x="2704" y="375"/>
                    <a:pt x="2691" y="402"/>
                    <a:pt x="2658" y="402"/>
                  </a:cubicBezTo>
                  <a:cubicBezTo>
                    <a:pt x="2586" y="402"/>
                    <a:pt x="2572" y="329"/>
                    <a:pt x="2546" y="257"/>
                  </a:cubicBezTo>
                  <a:lnTo>
                    <a:pt x="2546" y="257"/>
                  </a:lnTo>
                  <a:cubicBezTo>
                    <a:pt x="2474" y="257"/>
                    <a:pt x="2434" y="230"/>
                    <a:pt x="2361" y="230"/>
                  </a:cubicBezTo>
                  <a:cubicBezTo>
                    <a:pt x="2289" y="230"/>
                    <a:pt x="2249" y="276"/>
                    <a:pt x="2216" y="336"/>
                  </a:cubicBezTo>
                  <a:cubicBezTo>
                    <a:pt x="2183" y="395"/>
                    <a:pt x="2150" y="428"/>
                    <a:pt x="2131" y="494"/>
                  </a:cubicBezTo>
                  <a:cubicBezTo>
                    <a:pt x="2131" y="507"/>
                    <a:pt x="2117" y="507"/>
                    <a:pt x="2111" y="520"/>
                  </a:cubicBezTo>
                  <a:cubicBezTo>
                    <a:pt x="2084" y="593"/>
                    <a:pt x="2091" y="646"/>
                    <a:pt x="2058" y="718"/>
                  </a:cubicBezTo>
                  <a:cubicBezTo>
                    <a:pt x="2045" y="738"/>
                    <a:pt x="2032" y="751"/>
                    <a:pt x="2018" y="771"/>
                  </a:cubicBezTo>
                  <a:cubicBezTo>
                    <a:pt x="2005" y="791"/>
                    <a:pt x="2005" y="811"/>
                    <a:pt x="1985" y="817"/>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0" name="Freeform 41"/>
            <p:cNvSpPr>
              <a:spLocks noChangeArrowheads="1"/>
            </p:cNvSpPr>
            <p:nvPr/>
          </p:nvSpPr>
          <p:spPr bwMode="auto">
            <a:xfrm>
              <a:off x="3977501" y="4581203"/>
              <a:ext cx="749207" cy="543294"/>
            </a:xfrm>
            <a:custGeom>
              <a:avLst/>
              <a:gdLst>
                <a:gd name="T0" fmla="*/ 738 w 2968"/>
                <a:gd name="T1" fmla="*/ 6 h 2151"/>
                <a:gd name="T2" fmla="*/ 481 w 2968"/>
                <a:gd name="T3" fmla="*/ 277 h 2151"/>
                <a:gd name="T4" fmla="*/ 310 w 2968"/>
                <a:gd name="T5" fmla="*/ 501 h 2151"/>
                <a:gd name="T6" fmla="*/ 159 w 2968"/>
                <a:gd name="T7" fmla="*/ 712 h 2151"/>
                <a:gd name="T8" fmla="*/ 139 w 2968"/>
                <a:gd name="T9" fmla="*/ 804 h 2151"/>
                <a:gd name="T10" fmla="*/ 33 w 2968"/>
                <a:gd name="T11" fmla="*/ 1391 h 2151"/>
                <a:gd name="T12" fmla="*/ 13 w 2968"/>
                <a:gd name="T13" fmla="*/ 1444 h 2151"/>
                <a:gd name="T14" fmla="*/ 7 w 2968"/>
                <a:gd name="T15" fmla="*/ 1503 h 2151"/>
                <a:gd name="T16" fmla="*/ 86 w 2968"/>
                <a:gd name="T17" fmla="*/ 1510 h 2151"/>
                <a:gd name="T18" fmla="*/ 224 w 2968"/>
                <a:gd name="T19" fmla="*/ 1484 h 2151"/>
                <a:gd name="T20" fmla="*/ 284 w 2968"/>
                <a:gd name="T21" fmla="*/ 1537 h 2151"/>
                <a:gd name="T22" fmla="*/ 363 w 2968"/>
                <a:gd name="T23" fmla="*/ 1741 h 2151"/>
                <a:gd name="T24" fmla="*/ 330 w 2968"/>
                <a:gd name="T25" fmla="*/ 1866 h 2151"/>
                <a:gd name="T26" fmla="*/ 455 w 2968"/>
                <a:gd name="T27" fmla="*/ 1873 h 2151"/>
                <a:gd name="T28" fmla="*/ 632 w 2968"/>
                <a:gd name="T29" fmla="*/ 1893 h 2151"/>
                <a:gd name="T30" fmla="*/ 857 w 2968"/>
                <a:gd name="T31" fmla="*/ 1932 h 2151"/>
                <a:gd name="T32" fmla="*/ 1226 w 2968"/>
                <a:gd name="T33" fmla="*/ 2071 h 2151"/>
                <a:gd name="T34" fmla="*/ 1358 w 2968"/>
                <a:gd name="T35" fmla="*/ 2150 h 2151"/>
                <a:gd name="T36" fmla="*/ 1463 w 2968"/>
                <a:gd name="T37" fmla="*/ 1978 h 2151"/>
                <a:gd name="T38" fmla="*/ 1734 w 2968"/>
                <a:gd name="T39" fmla="*/ 1813 h 2151"/>
                <a:gd name="T40" fmla="*/ 2321 w 2968"/>
                <a:gd name="T41" fmla="*/ 1932 h 2151"/>
                <a:gd name="T42" fmla="*/ 2631 w 2968"/>
                <a:gd name="T43" fmla="*/ 1945 h 2151"/>
                <a:gd name="T44" fmla="*/ 2664 w 2968"/>
                <a:gd name="T45" fmla="*/ 1906 h 2151"/>
                <a:gd name="T46" fmla="*/ 2750 w 2968"/>
                <a:gd name="T47" fmla="*/ 1721 h 2151"/>
                <a:gd name="T48" fmla="*/ 2763 w 2968"/>
                <a:gd name="T49" fmla="*/ 1602 h 2151"/>
                <a:gd name="T50" fmla="*/ 2895 w 2968"/>
                <a:gd name="T51" fmla="*/ 1583 h 2151"/>
                <a:gd name="T52" fmla="*/ 2967 w 2968"/>
                <a:gd name="T53" fmla="*/ 1569 h 2151"/>
                <a:gd name="T54" fmla="*/ 2842 w 2968"/>
                <a:gd name="T55" fmla="*/ 1405 h 2151"/>
                <a:gd name="T56" fmla="*/ 2756 w 2968"/>
                <a:gd name="T57" fmla="*/ 1411 h 2151"/>
                <a:gd name="T58" fmla="*/ 2684 w 2968"/>
                <a:gd name="T59" fmla="*/ 1180 h 2151"/>
                <a:gd name="T60" fmla="*/ 2446 w 2968"/>
                <a:gd name="T61" fmla="*/ 1154 h 2151"/>
                <a:gd name="T62" fmla="*/ 2440 w 2968"/>
                <a:gd name="T63" fmla="*/ 1028 h 2151"/>
                <a:gd name="T64" fmla="*/ 2374 w 2968"/>
                <a:gd name="T65" fmla="*/ 745 h 2151"/>
                <a:gd name="T66" fmla="*/ 2400 w 2968"/>
                <a:gd name="T67" fmla="*/ 633 h 2151"/>
                <a:gd name="T68" fmla="*/ 2387 w 2968"/>
                <a:gd name="T69" fmla="*/ 521 h 2151"/>
                <a:gd name="T70" fmla="*/ 2361 w 2968"/>
                <a:gd name="T71" fmla="*/ 409 h 2151"/>
                <a:gd name="T72" fmla="*/ 2235 w 2968"/>
                <a:gd name="T73" fmla="*/ 303 h 2151"/>
                <a:gd name="T74" fmla="*/ 2018 w 2968"/>
                <a:gd name="T75" fmla="*/ 244 h 2151"/>
                <a:gd name="T76" fmla="*/ 1833 w 2968"/>
                <a:gd name="T77" fmla="*/ 244 h 2151"/>
                <a:gd name="T78" fmla="*/ 1741 w 2968"/>
                <a:gd name="T79" fmla="*/ 125 h 2151"/>
                <a:gd name="T80" fmla="*/ 1411 w 2968"/>
                <a:gd name="T81" fmla="*/ 19 h 2151"/>
                <a:gd name="T82" fmla="*/ 1239 w 2968"/>
                <a:gd name="T83" fmla="*/ 0 h 2151"/>
                <a:gd name="T84" fmla="*/ 1088 w 2968"/>
                <a:gd name="T85" fmla="*/ 46 h 2151"/>
                <a:gd name="T86" fmla="*/ 929 w 2968"/>
                <a:gd name="T87" fmla="*/ 2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68" h="2151">
                  <a:moveTo>
                    <a:pt x="738" y="6"/>
                  </a:moveTo>
                  <a:lnTo>
                    <a:pt x="738" y="6"/>
                  </a:lnTo>
                  <a:cubicBezTo>
                    <a:pt x="672" y="79"/>
                    <a:pt x="613" y="99"/>
                    <a:pt x="534" y="151"/>
                  </a:cubicBezTo>
                  <a:cubicBezTo>
                    <a:pt x="487" y="178"/>
                    <a:pt x="487" y="224"/>
                    <a:pt x="481" y="277"/>
                  </a:cubicBezTo>
                  <a:cubicBezTo>
                    <a:pt x="474" y="316"/>
                    <a:pt x="462" y="336"/>
                    <a:pt x="449" y="376"/>
                  </a:cubicBezTo>
                  <a:cubicBezTo>
                    <a:pt x="416" y="442"/>
                    <a:pt x="363" y="448"/>
                    <a:pt x="310" y="501"/>
                  </a:cubicBezTo>
                  <a:cubicBezTo>
                    <a:pt x="284" y="534"/>
                    <a:pt x="290" y="560"/>
                    <a:pt x="264" y="593"/>
                  </a:cubicBezTo>
                  <a:cubicBezTo>
                    <a:pt x="218" y="640"/>
                    <a:pt x="178" y="653"/>
                    <a:pt x="159" y="712"/>
                  </a:cubicBezTo>
                  <a:cubicBezTo>
                    <a:pt x="152" y="752"/>
                    <a:pt x="145" y="765"/>
                    <a:pt x="139" y="804"/>
                  </a:cubicBezTo>
                  <a:lnTo>
                    <a:pt x="139" y="804"/>
                  </a:lnTo>
                  <a:cubicBezTo>
                    <a:pt x="33" y="1391"/>
                    <a:pt x="33" y="1391"/>
                    <a:pt x="33" y="1391"/>
                  </a:cubicBezTo>
                  <a:lnTo>
                    <a:pt x="33" y="1391"/>
                  </a:lnTo>
                  <a:cubicBezTo>
                    <a:pt x="33" y="1398"/>
                    <a:pt x="27" y="1405"/>
                    <a:pt x="27" y="1411"/>
                  </a:cubicBezTo>
                  <a:cubicBezTo>
                    <a:pt x="20" y="1424"/>
                    <a:pt x="13" y="1431"/>
                    <a:pt x="13" y="1444"/>
                  </a:cubicBezTo>
                  <a:cubicBezTo>
                    <a:pt x="7" y="1457"/>
                    <a:pt x="0" y="1464"/>
                    <a:pt x="0" y="1470"/>
                  </a:cubicBezTo>
                  <a:cubicBezTo>
                    <a:pt x="0" y="1484"/>
                    <a:pt x="7" y="1497"/>
                    <a:pt x="7" y="1503"/>
                  </a:cubicBezTo>
                  <a:lnTo>
                    <a:pt x="7" y="1503"/>
                  </a:lnTo>
                  <a:cubicBezTo>
                    <a:pt x="33" y="1503"/>
                    <a:pt x="60" y="1510"/>
                    <a:pt x="86" y="1510"/>
                  </a:cubicBezTo>
                  <a:cubicBezTo>
                    <a:pt x="132" y="1497"/>
                    <a:pt x="159" y="1477"/>
                    <a:pt x="205" y="1477"/>
                  </a:cubicBezTo>
                  <a:cubicBezTo>
                    <a:pt x="211" y="1477"/>
                    <a:pt x="218" y="1477"/>
                    <a:pt x="224" y="1484"/>
                  </a:cubicBezTo>
                  <a:cubicBezTo>
                    <a:pt x="231" y="1490"/>
                    <a:pt x="238" y="1497"/>
                    <a:pt x="244" y="1503"/>
                  </a:cubicBezTo>
                  <a:cubicBezTo>
                    <a:pt x="251" y="1523"/>
                    <a:pt x="277" y="1517"/>
                    <a:pt x="284" y="1537"/>
                  </a:cubicBezTo>
                  <a:cubicBezTo>
                    <a:pt x="290" y="1556"/>
                    <a:pt x="290" y="1576"/>
                    <a:pt x="297" y="1602"/>
                  </a:cubicBezTo>
                  <a:cubicBezTo>
                    <a:pt x="317" y="1662"/>
                    <a:pt x="363" y="1682"/>
                    <a:pt x="363" y="1741"/>
                  </a:cubicBezTo>
                  <a:cubicBezTo>
                    <a:pt x="363" y="1794"/>
                    <a:pt x="343" y="1827"/>
                    <a:pt x="330" y="1866"/>
                  </a:cubicBezTo>
                  <a:lnTo>
                    <a:pt x="330" y="1866"/>
                  </a:lnTo>
                  <a:cubicBezTo>
                    <a:pt x="350" y="1866"/>
                    <a:pt x="363" y="1873"/>
                    <a:pt x="376" y="1873"/>
                  </a:cubicBezTo>
                  <a:cubicBezTo>
                    <a:pt x="409" y="1873"/>
                    <a:pt x="422" y="1873"/>
                    <a:pt x="455" y="1873"/>
                  </a:cubicBezTo>
                  <a:cubicBezTo>
                    <a:pt x="494" y="1873"/>
                    <a:pt x="507" y="1840"/>
                    <a:pt x="547" y="1840"/>
                  </a:cubicBezTo>
                  <a:cubicBezTo>
                    <a:pt x="586" y="1840"/>
                    <a:pt x="599" y="1879"/>
                    <a:pt x="632" y="1893"/>
                  </a:cubicBezTo>
                  <a:cubicBezTo>
                    <a:pt x="685" y="1919"/>
                    <a:pt x="718" y="1932"/>
                    <a:pt x="777" y="1932"/>
                  </a:cubicBezTo>
                  <a:cubicBezTo>
                    <a:pt x="810" y="1932"/>
                    <a:pt x="824" y="1932"/>
                    <a:pt x="857" y="1932"/>
                  </a:cubicBezTo>
                  <a:cubicBezTo>
                    <a:pt x="909" y="1932"/>
                    <a:pt x="929" y="1959"/>
                    <a:pt x="982" y="1972"/>
                  </a:cubicBezTo>
                  <a:cubicBezTo>
                    <a:pt x="1081" y="1998"/>
                    <a:pt x="1134" y="2031"/>
                    <a:pt x="1226" y="2071"/>
                  </a:cubicBezTo>
                  <a:cubicBezTo>
                    <a:pt x="1252" y="2084"/>
                    <a:pt x="1272" y="2091"/>
                    <a:pt x="1299" y="2104"/>
                  </a:cubicBezTo>
                  <a:cubicBezTo>
                    <a:pt x="1318" y="2123"/>
                    <a:pt x="1332" y="2150"/>
                    <a:pt x="1358" y="2150"/>
                  </a:cubicBezTo>
                  <a:cubicBezTo>
                    <a:pt x="1404" y="2150"/>
                    <a:pt x="1431" y="2110"/>
                    <a:pt x="1444" y="2064"/>
                  </a:cubicBezTo>
                  <a:cubicBezTo>
                    <a:pt x="1457" y="2038"/>
                    <a:pt x="1444" y="2005"/>
                    <a:pt x="1463" y="1978"/>
                  </a:cubicBezTo>
                  <a:cubicBezTo>
                    <a:pt x="1477" y="1965"/>
                    <a:pt x="1496" y="1965"/>
                    <a:pt x="1516" y="1959"/>
                  </a:cubicBezTo>
                  <a:cubicBezTo>
                    <a:pt x="1615" y="1925"/>
                    <a:pt x="1635" y="1813"/>
                    <a:pt x="1734" y="1813"/>
                  </a:cubicBezTo>
                  <a:cubicBezTo>
                    <a:pt x="1899" y="1813"/>
                    <a:pt x="1985" y="1846"/>
                    <a:pt x="2143" y="1886"/>
                  </a:cubicBezTo>
                  <a:cubicBezTo>
                    <a:pt x="2216" y="1906"/>
                    <a:pt x="2248" y="1932"/>
                    <a:pt x="2321" y="1932"/>
                  </a:cubicBezTo>
                  <a:cubicBezTo>
                    <a:pt x="2354" y="1932"/>
                    <a:pt x="2367" y="1912"/>
                    <a:pt x="2393" y="1912"/>
                  </a:cubicBezTo>
                  <a:cubicBezTo>
                    <a:pt x="2492" y="1912"/>
                    <a:pt x="2532" y="1932"/>
                    <a:pt x="2631" y="1945"/>
                  </a:cubicBezTo>
                  <a:lnTo>
                    <a:pt x="2631" y="1945"/>
                  </a:lnTo>
                  <a:cubicBezTo>
                    <a:pt x="2644" y="1932"/>
                    <a:pt x="2657" y="1925"/>
                    <a:pt x="2664" y="1906"/>
                  </a:cubicBezTo>
                  <a:cubicBezTo>
                    <a:pt x="2684" y="1860"/>
                    <a:pt x="2671" y="1827"/>
                    <a:pt x="2697" y="1780"/>
                  </a:cubicBezTo>
                  <a:cubicBezTo>
                    <a:pt x="2710" y="1754"/>
                    <a:pt x="2750" y="1748"/>
                    <a:pt x="2750" y="1721"/>
                  </a:cubicBezTo>
                  <a:cubicBezTo>
                    <a:pt x="2750" y="1662"/>
                    <a:pt x="2690" y="1655"/>
                    <a:pt x="2651" y="1616"/>
                  </a:cubicBezTo>
                  <a:cubicBezTo>
                    <a:pt x="2690" y="1616"/>
                    <a:pt x="2717" y="1609"/>
                    <a:pt x="2763" y="1602"/>
                  </a:cubicBezTo>
                  <a:cubicBezTo>
                    <a:pt x="2783" y="1596"/>
                    <a:pt x="2789" y="1563"/>
                    <a:pt x="2816" y="1563"/>
                  </a:cubicBezTo>
                  <a:cubicBezTo>
                    <a:pt x="2849" y="1563"/>
                    <a:pt x="2862" y="1583"/>
                    <a:pt x="2895" y="1583"/>
                  </a:cubicBezTo>
                  <a:cubicBezTo>
                    <a:pt x="2921" y="1583"/>
                    <a:pt x="2948" y="1583"/>
                    <a:pt x="2967" y="1569"/>
                  </a:cubicBezTo>
                  <a:lnTo>
                    <a:pt x="2967" y="1569"/>
                  </a:lnTo>
                  <a:cubicBezTo>
                    <a:pt x="2948" y="1510"/>
                    <a:pt x="2928" y="1477"/>
                    <a:pt x="2915" y="1411"/>
                  </a:cubicBezTo>
                  <a:cubicBezTo>
                    <a:pt x="2888" y="1411"/>
                    <a:pt x="2875" y="1405"/>
                    <a:pt x="2842" y="1405"/>
                  </a:cubicBezTo>
                  <a:cubicBezTo>
                    <a:pt x="2829" y="1405"/>
                    <a:pt x="2822" y="1411"/>
                    <a:pt x="2809" y="1411"/>
                  </a:cubicBezTo>
                  <a:cubicBezTo>
                    <a:pt x="2789" y="1411"/>
                    <a:pt x="2776" y="1411"/>
                    <a:pt x="2756" y="1411"/>
                  </a:cubicBezTo>
                  <a:cubicBezTo>
                    <a:pt x="2763" y="1345"/>
                    <a:pt x="2789" y="1312"/>
                    <a:pt x="2789" y="1246"/>
                  </a:cubicBezTo>
                  <a:cubicBezTo>
                    <a:pt x="2789" y="1200"/>
                    <a:pt x="2730" y="1200"/>
                    <a:pt x="2684" y="1180"/>
                  </a:cubicBezTo>
                  <a:cubicBezTo>
                    <a:pt x="2644" y="1154"/>
                    <a:pt x="2618" y="1134"/>
                    <a:pt x="2572" y="1134"/>
                  </a:cubicBezTo>
                  <a:cubicBezTo>
                    <a:pt x="2519" y="1134"/>
                    <a:pt x="2499" y="1154"/>
                    <a:pt x="2446" y="1154"/>
                  </a:cubicBezTo>
                  <a:cubicBezTo>
                    <a:pt x="2440" y="1154"/>
                    <a:pt x="2433" y="1147"/>
                    <a:pt x="2433" y="1147"/>
                  </a:cubicBezTo>
                  <a:cubicBezTo>
                    <a:pt x="2433" y="1101"/>
                    <a:pt x="2440" y="1075"/>
                    <a:pt x="2440" y="1028"/>
                  </a:cubicBezTo>
                  <a:cubicBezTo>
                    <a:pt x="2440" y="969"/>
                    <a:pt x="2446" y="930"/>
                    <a:pt x="2427" y="870"/>
                  </a:cubicBezTo>
                  <a:cubicBezTo>
                    <a:pt x="2407" y="817"/>
                    <a:pt x="2374" y="798"/>
                    <a:pt x="2374" y="745"/>
                  </a:cubicBezTo>
                  <a:cubicBezTo>
                    <a:pt x="2374" y="712"/>
                    <a:pt x="2400" y="699"/>
                    <a:pt x="2413" y="666"/>
                  </a:cubicBezTo>
                  <a:cubicBezTo>
                    <a:pt x="2413" y="653"/>
                    <a:pt x="2407" y="646"/>
                    <a:pt x="2400" y="633"/>
                  </a:cubicBezTo>
                  <a:cubicBezTo>
                    <a:pt x="2400" y="613"/>
                    <a:pt x="2400" y="600"/>
                    <a:pt x="2400" y="580"/>
                  </a:cubicBezTo>
                  <a:cubicBezTo>
                    <a:pt x="2393" y="560"/>
                    <a:pt x="2387" y="541"/>
                    <a:pt x="2387" y="521"/>
                  </a:cubicBezTo>
                  <a:cubicBezTo>
                    <a:pt x="2380" y="488"/>
                    <a:pt x="2374" y="474"/>
                    <a:pt x="2374" y="448"/>
                  </a:cubicBezTo>
                  <a:cubicBezTo>
                    <a:pt x="2367" y="435"/>
                    <a:pt x="2367" y="422"/>
                    <a:pt x="2361" y="409"/>
                  </a:cubicBezTo>
                  <a:cubicBezTo>
                    <a:pt x="2354" y="389"/>
                    <a:pt x="2347" y="382"/>
                    <a:pt x="2341" y="362"/>
                  </a:cubicBezTo>
                  <a:cubicBezTo>
                    <a:pt x="2308" y="329"/>
                    <a:pt x="2268" y="329"/>
                    <a:pt x="2235" y="303"/>
                  </a:cubicBezTo>
                  <a:cubicBezTo>
                    <a:pt x="2202" y="277"/>
                    <a:pt x="2202" y="224"/>
                    <a:pt x="2156" y="224"/>
                  </a:cubicBezTo>
                  <a:cubicBezTo>
                    <a:pt x="2103" y="224"/>
                    <a:pt x="2070" y="244"/>
                    <a:pt x="2018" y="244"/>
                  </a:cubicBezTo>
                  <a:cubicBezTo>
                    <a:pt x="1978" y="244"/>
                    <a:pt x="1958" y="211"/>
                    <a:pt x="1919" y="211"/>
                  </a:cubicBezTo>
                  <a:cubicBezTo>
                    <a:pt x="1886" y="211"/>
                    <a:pt x="1873" y="244"/>
                    <a:pt x="1833" y="244"/>
                  </a:cubicBezTo>
                  <a:cubicBezTo>
                    <a:pt x="1800" y="244"/>
                    <a:pt x="1787" y="204"/>
                    <a:pt x="1767" y="171"/>
                  </a:cubicBezTo>
                  <a:cubicBezTo>
                    <a:pt x="1760" y="151"/>
                    <a:pt x="1760" y="125"/>
                    <a:pt x="1741" y="125"/>
                  </a:cubicBezTo>
                  <a:cubicBezTo>
                    <a:pt x="1701" y="125"/>
                    <a:pt x="1681" y="151"/>
                    <a:pt x="1642" y="151"/>
                  </a:cubicBezTo>
                  <a:cubicBezTo>
                    <a:pt x="1543" y="151"/>
                    <a:pt x="1510" y="19"/>
                    <a:pt x="1411" y="19"/>
                  </a:cubicBezTo>
                  <a:cubicBezTo>
                    <a:pt x="1378" y="19"/>
                    <a:pt x="1364" y="19"/>
                    <a:pt x="1338" y="19"/>
                  </a:cubicBezTo>
                  <a:cubicBezTo>
                    <a:pt x="1299" y="19"/>
                    <a:pt x="1279" y="0"/>
                    <a:pt x="1239" y="0"/>
                  </a:cubicBezTo>
                  <a:cubicBezTo>
                    <a:pt x="1206" y="0"/>
                    <a:pt x="1193" y="0"/>
                    <a:pt x="1160" y="0"/>
                  </a:cubicBezTo>
                  <a:cubicBezTo>
                    <a:pt x="1127" y="0"/>
                    <a:pt x="1120" y="46"/>
                    <a:pt x="1088" y="46"/>
                  </a:cubicBezTo>
                  <a:cubicBezTo>
                    <a:pt x="1061" y="46"/>
                    <a:pt x="1055" y="26"/>
                    <a:pt x="1028" y="26"/>
                  </a:cubicBezTo>
                  <a:cubicBezTo>
                    <a:pt x="989" y="26"/>
                    <a:pt x="969" y="26"/>
                    <a:pt x="929" y="26"/>
                  </a:cubicBezTo>
                  <a:cubicBezTo>
                    <a:pt x="738" y="6"/>
                    <a:pt x="738" y="6"/>
                    <a:pt x="738" y="6"/>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1" name="Freeform 42"/>
            <p:cNvSpPr>
              <a:spLocks noChangeArrowheads="1"/>
            </p:cNvSpPr>
            <p:nvPr/>
          </p:nvSpPr>
          <p:spPr bwMode="auto">
            <a:xfrm>
              <a:off x="4164525" y="4242758"/>
              <a:ext cx="1040874" cy="734783"/>
            </a:xfrm>
            <a:custGeom>
              <a:avLst/>
              <a:gdLst>
                <a:gd name="T0" fmla="*/ 1154 w 4123"/>
                <a:gd name="T1" fmla="*/ 66 h 2909"/>
                <a:gd name="T2" fmla="*/ 1062 w 4123"/>
                <a:gd name="T3" fmla="*/ 198 h 2909"/>
                <a:gd name="T4" fmla="*/ 963 w 4123"/>
                <a:gd name="T5" fmla="*/ 257 h 2909"/>
                <a:gd name="T6" fmla="*/ 851 w 4123"/>
                <a:gd name="T7" fmla="*/ 356 h 2909"/>
                <a:gd name="T8" fmla="*/ 785 w 4123"/>
                <a:gd name="T9" fmla="*/ 501 h 2909"/>
                <a:gd name="T10" fmla="*/ 673 w 4123"/>
                <a:gd name="T11" fmla="*/ 620 h 2909"/>
                <a:gd name="T12" fmla="*/ 455 w 4123"/>
                <a:gd name="T13" fmla="*/ 1029 h 2909"/>
                <a:gd name="T14" fmla="*/ 152 w 4123"/>
                <a:gd name="T15" fmla="*/ 1213 h 2909"/>
                <a:gd name="T16" fmla="*/ 0 w 4123"/>
                <a:gd name="T17" fmla="*/ 1345 h 2909"/>
                <a:gd name="T18" fmla="*/ 290 w 4123"/>
                <a:gd name="T19" fmla="*/ 1365 h 2909"/>
                <a:gd name="T20" fmla="*/ 422 w 4123"/>
                <a:gd name="T21" fmla="*/ 1339 h 2909"/>
                <a:gd name="T22" fmla="*/ 600 w 4123"/>
                <a:gd name="T23" fmla="*/ 1358 h 2909"/>
                <a:gd name="T24" fmla="*/ 904 w 4123"/>
                <a:gd name="T25" fmla="*/ 1490 h 2909"/>
                <a:gd name="T26" fmla="*/ 1029 w 4123"/>
                <a:gd name="T27" fmla="*/ 1510 h 2909"/>
                <a:gd name="T28" fmla="*/ 1181 w 4123"/>
                <a:gd name="T29" fmla="*/ 1550 h 2909"/>
                <a:gd name="T30" fmla="*/ 1418 w 4123"/>
                <a:gd name="T31" fmla="*/ 1563 h 2909"/>
                <a:gd name="T32" fmla="*/ 1603 w 4123"/>
                <a:gd name="T33" fmla="*/ 1701 h 2909"/>
                <a:gd name="T34" fmla="*/ 1636 w 4123"/>
                <a:gd name="T35" fmla="*/ 1787 h 2909"/>
                <a:gd name="T36" fmla="*/ 1662 w 4123"/>
                <a:gd name="T37" fmla="*/ 1919 h 2909"/>
                <a:gd name="T38" fmla="*/ 1675 w 4123"/>
                <a:gd name="T39" fmla="*/ 2005 h 2909"/>
                <a:gd name="T40" fmla="*/ 1689 w 4123"/>
                <a:gd name="T41" fmla="*/ 2209 h 2909"/>
                <a:gd name="T42" fmla="*/ 1695 w 4123"/>
                <a:gd name="T43" fmla="*/ 2486 h 2909"/>
                <a:gd name="T44" fmla="*/ 1834 w 4123"/>
                <a:gd name="T45" fmla="*/ 2473 h 2909"/>
                <a:gd name="T46" fmla="*/ 2051 w 4123"/>
                <a:gd name="T47" fmla="*/ 2585 h 2909"/>
                <a:gd name="T48" fmla="*/ 2071 w 4123"/>
                <a:gd name="T49" fmla="*/ 2750 h 2909"/>
                <a:gd name="T50" fmla="*/ 2177 w 4123"/>
                <a:gd name="T51" fmla="*/ 2750 h 2909"/>
                <a:gd name="T52" fmla="*/ 2229 w 4123"/>
                <a:gd name="T53" fmla="*/ 2908 h 2909"/>
                <a:gd name="T54" fmla="*/ 2249 w 4123"/>
                <a:gd name="T55" fmla="*/ 2796 h 2909"/>
                <a:gd name="T56" fmla="*/ 2645 w 4123"/>
                <a:gd name="T57" fmla="*/ 2546 h 2909"/>
                <a:gd name="T58" fmla="*/ 3054 w 4123"/>
                <a:gd name="T59" fmla="*/ 2288 h 2909"/>
                <a:gd name="T60" fmla="*/ 3219 w 4123"/>
                <a:gd name="T61" fmla="*/ 2229 h 2909"/>
                <a:gd name="T62" fmla="*/ 3469 w 4123"/>
                <a:gd name="T63" fmla="*/ 2229 h 2909"/>
                <a:gd name="T64" fmla="*/ 3595 w 4123"/>
                <a:gd name="T65" fmla="*/ 2143 h 2909"/>
                <a:gd name="T66" fmla="*/ 3753 w 4123"/>
                <a:gd name="T67" fmla="*/ 2077 h 2909"/>
                <a:gd name="T68" fmla="*/ 3832 w 4123"/>
                <a:gd name="T69" fmla="*/ 2077 h 2909"/>
                <a:gd name="T70" fmla="*/ 3826 w 4123"/>
                <a:gd name="T71" fmla="*/ 2064 h 2909"/>
                <a:gd name="T72" fmla="*/ 3878 w 4123"/>
                <a:gd name="T73" fmla="*/ 1893 h 2909"/>
                <a:gd name="T74" fmla="*/ 4122 w 4123"/>
                <a:gd name="T75" fmla="*/ 1781 h 2909"/>
                <a:gd name="T76" fmla="*/ 4056 w 4123"/>
                <a:gd name="T77" fmla="*/ 1715 h 2909"/>
                <a:gd name="T78" fmla="*/ 3892 w 4123"/>
                <a:gd name="T79" fmla="*/ 1682 h 2909"/>
                <a:gd name="T80" fmla="*/ 3924 w 4123"/>
                <a:gd name="T81" fmla="*/ 1563 h 2909"/>
                <a:gd name="T82" fmla="*/ 3694 w 4123"/>
                <a:gd name="T83" fmla="*/ 1550 h 2909"/>
                <a:gd name="T84" fmla="*/ 3469 w 4123"/>
                <a:gd name="T85" fmla="*/ 1589 h 2909"/>
                <a:gd name="T86" fmla="*/ 3311 w 4123"/>
                <a:gd name="T87" fmla="*/ 1701 h 2909"/>
                <a:gd name="T88" fmla="*/ 3140 w 4123"/>
                <a:gd name="T89" fmla="*/ 1523 h 2909"/>
                <a:gd name="T90" fmla="*/ 3034 w 4123"/>
                <a:gd name="T91" fmla="*/ 1391 h 2909"/>
                <a:gd name="T92" fmla="*/ 3133 w 4123"/>
                <a:gd name="T93" fmla="*/ 936 h 2909"/>
                <a:gd name="T94" fmla="*/ 2902 w 4123"/>
                <a:gd name="T95" fmla="*/ 811 h 2909"/>
                <a:gd name="T96" fmla="*/ 2902 w 4123"/>
                <a:gd name="T97" fmla="*/ 488 h 2909"/>
                <a:gd name="T98" fmla="*/ 2882 w 4123"/>
                <a:gd name="T99" fmla="*/ 343 h 2909"/>
                <a:gd name="T100" fmla="*/ 2665 w 4123"/>
                <a:gd name="T101" fmla="*/ 224 h 2909"/>
                <a:gd name="T102" fmla="*/ 2493 w 4123"/>
                <a:gd name="T103" fmla="*/ 257 h 2909"/>
                <a:gd name="T104" fmla="*/ 2071 w 4123"/>
                <a:gd name="T105" fmla="*/ 336 h 2909"/>
                <a:gd name="T106" fmla="*/ 1933 w 4123"/>
                <a:gd name="T107" fmla="*/ 310 h 2909"/>
                <a:gd name="T108" fmla="*/ 1880 w 4123"/>
                <a:gd name="T109" fmla="*/ 244 h 2909"/>
                <a:gd name="T110" fmla="*/ 1853 w 4123"/>
                <a:gd name="T111" fmla="*/ 72 h 2909"/>
                <a:gd name="T112" fmla="*/ 1682 w 4123"/>
                <a:gd name="T113" fmla="*/ 53 h 2909"/>
                <a:gd name="T114" fmla="*/ 1339 w 4123"/>
                <a:gd name="T115" fmla="*/ 26 h 2909"/>
                <a:gd name="T116" fmla="*/ 1154 w 4123"/>
                <a:gd name="T117" fmla="*/ 66 h 2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23" h="2909">
                  <a:moveTo>
                    <a:pt x="1154" y="66"/>
                  </a:moveTo>
                  <a:lnTo>
                    <a:pt x="1154" y="66"/>
                  </a:lnTo>
                  <a:cubicBezTo>
                    <a:pt x="1148" y="92"/>
                    <a:pt x="1128" y="105"/>
                    <a:pt x="1108" y="132"/>
                  </a:cubicBezTo>
                  <a:cubicBezTo>
                    <a:pt x="1088" y="158"/>
                    <a:pt x="1088" y="178"/>
                    <a:pt x="1062" y="198"/>
                  </a:cubicBezTo>
                  <a:cubicBezTo>
                    <a:pt x="1042" y="204"/>
                    <a:pt x="1036" y="211"/>
                    <a:pt x="1016" y="217"/>
                  </a:cubicBezTo>
                  <a:cubicBezTo>
                    <a:pt x="996" y="231"/>
                    <a:pt x="989" y="244"/>
                    <a:pt x="963" y="257"/>
                  </a:cubicBezTo>
                  <a:cubicBezTo>
                    <a:pt x="943" y="264"/>
                    <a:pt x="930" y="257"/>
                    <a:pt x="910" y="270"/>
                  </a:cubicBezTo>
                  <a:cubicBezTo>
                    <a:pt x="871" y="283"/>
                    <a:pt x="864" y="316"/>
                    <a:pt x="851" y="356"/>
                  </a:cubicBezTo>
                  <a:cubicBezTo>
                    <a:pt x="831" y="402"/>
                    <a:pt x="824" y="428"/>
                    <a:pt x="805" y="475"/>
                  </a:cubicBezTo>
                  <a:cubicBezTo>
                    <a:pt x="798" y="488"/>
                    <a:pt x="792" y="494"/>
                    <a:pt x="785" y="501"/>
                  </a:cubicBezTo>
                  <a:cubicBezTo>
                    <a:pt x="772" y="521"/>
                    <a:pt x="772" y="527"/>
                    <a:pt x="758" y="547"/>
                  </a:cubicBezTo>
                  <a:cubicBezTo>
                    <a:pt x="725" y="573"/>
                    <a:pt x="693" y="587"/>
                    <a:pt x="673" y="620"/>
                  </a:cubicBezTo>
                  <a:cubicBezTo>
                    <a:pt x="633" y="686"/>
                    <a:pt x="646" y="732"/>
                    <a:pt x="640" y="804"/>
                  </a:cubicBezTo>
                  <a:cubicBezTo>
                    <a:pt x="620" y="916"/>
                    <a:pt x="501" y="930"/>
                    <a:pt x="455" y="1029"/>
                  </a:cubicBezTo>
                  <a:cubicBezTo>
                    <a:pt x="415" y="1101"/>
                    <a:pt x="389" y="1147"/>
                    <a:pt x="317" y="1180"/>
                  </a:cubicBezTo>
                  <a:cubicBezTo>
                    <a:pt x="257" y="1207"/>
                    <a:pt x="211" y="1194"/>
                    <a:pt x="152" y="1213"/>
                  </a:cubicBezTo>
                  <a:cubicBezTo>
                    <a:pt x="79" y="1246"/>
                    <a:pt x="46" y="1286"/>
                    <a:pt x="0" y="1345"/>
                  </a:cubicBezTo>
                  <a:lnTo>
                    <a:pt x="0" y="1345"/>
                  </a:lnTo>
                  <a:cubicBezTo>
                    <a:pt x="191" y="1365"/>
                    <a:pt x="191" y="1365"/>
                    <a:pt x="191" y="1365"/>
                  </a:cubicBezTo>
                  <a:cubicBezTo>
                    <a:pt x="231" y="1365"/>
                    <a:pt x="251" y="1365"/>
                    <a:pt x="290" y="1365"/>
                  </a:cubicBezTo>
                  <a:cubicBezTo>
                    <a:pt x="317" y="1365"/>
                    <a:pt x="323" y="1385"/>
                    <a:pt x="350" y="1385"/>
                  </a:cubicBezTo>
                  <a:cubicBezTo>
                    <a:pt x="382" y="1385"/>
                    <a:pt x="389" y="1339"/>
                    <a:pt x="422" y="1339"/>
                  </a:cubicBezTo>
                  <a:cubicBezTo>
                    <a:pt x="455" y="1339"/>
                    <a:pt x="468" y="1339"/>
                    <a:pt x="501" y="1339"/>
                  </a:cubicBezTo>
                  <a:cubicBezTo>
                    <a:pt x="541" y="1339"/>
                    <a:pt x="561" y="1358"/>
                    <a:pt x="600" y="1358"/>
                  </a:cubicBezTo>
                  <a:cubicBezTo>
                    <a:pt x="626" y="1358"/>
                    <a:pt x="640" y="1358"/>
                    <a:pt x="673" y="1358"/>
                  </a:cubicBezTo>
                  <a:cubicBezTo>
                    <a:pt x="772" y="1358"/>
                    <a:pt x="805" y="1490"/>
                    <a:pt x="904" y="1490"/>
                  </a:cubicBezTo>
                  <a:cubicBezTo>
                    <a:pt x="943" y="1490"/>
                    <a:pt x="963" y="1464"/>
                    <a:pt x="1003" y="1464"/>
                  </a:cubicBezTo>
                  <a:cubicBezTo>
                    <a:pt x="1022" y="1464"/>
                    <a:pt x="1022" y="1490"/>
                    <a:pt x="1029" y="1510"/>
                  </a:cubicBezTo>
                  <a:cubicBezTo>
                    <a:pt x="1049" y="1543"/>
                    <a:pt x="1062" y="1583"/>
                    <a:pt x="1095" y="1583"/>
                  </a:cubicBezTo>
                  <a:cubicBezTo>
                    <a:pt x="1135" y="1583"/>
                    <a:pt x="1148" y="1550"/>
                    <a:pt x="1181" y="1550"/>
                  </a:cubicBezTo>
                  <a:cubicBezTo>
                    <a:pt x="1220" y="1550"/>
                    <a:pt x="1240" y="1583"/>
                    <a:pt x="1280" y="1583"/>
                  </a:cubicBezTo>
                  <a:cubicBezTo>
                    <a:pt x="1332" y="1583"/>
                    <a:pt x="1365" y="1563"/>
                    <a:pt x="1418" y="1563"/>
                  </a:cubicBezTo>
                  <a:cubicBezTo>
                    <a:pt x="1464" y="1563"/>
                    <a:pt x="1464" y="1616"/>
                    <a:pt x="1497" y="1642"/>
                  </a:cubicBezTo>
                  <a:cubicBezTo>
                    <a:pt x="1530" y="1668"/>
                    <a:pt x="1570" y="1668"/>
                    <a:pt x="1603" y="1701"/>
                  </a:cubicBezTo>
                  <a:cubicBezTo>
                    <a:pt x="1609" y="1721"/>
                    <a:pt x="1616" y="1728"/>
                    <a:pt x="1623" y="1748"/>
                  </a:cubicBezTo>
                  <a:cubicBezTo>
                    <a:pt x="1629" y="1761"/>
                    <a:pt x="1629" y="1774"/>
                    <a:pt x="1636" y="1787"/>
                  </a:cubicBezTo>
                  <a:cubicBezTo>
                    <a:pt x="1636" y="1813"/>
                    <a:pt x="1642" y="1827"/>
                    <a:pt x="1649" y="1860"/>
                  </a:cubicBezTo>
                  <a:cubicBezTo>
                    <a:pt x="1649" y="1880"/>
                    <a:pt x="1655" y="1899"/>
                    <a:pt x="1662" y="1919"/>
                  </a:cubicBezTo>
                  <a:cubicBezTo>
                    <a:pt x="1662" y="1939"/>
                    <a:pt x="1662" y="1952"/>
                    <a:pt x="1662" y="1972"/>
                  </a:cubicBezTo>
                  <a:cubicBezTo>
                    <a:pt x="1669" y="1985"/>
                    <a:pt x="1675" y="1992"/>
                    <a:pt x="1675" y="2005"/>
                  </a:cubicBezTo>
                  <a:cubicBezTo>
                    <a:pt x="1662" y="2038"/>
                    <a:pt x="1636" y="2051"/>
                    <a:pt x="1636" y="2084"/>
                  </a:cubicBezTo>
                  <a:cubicBezTo>
                    <a:pt x="1636" y="2137"/>
                    <a:pt x="1669" y="2156"/>
                    <a:pt x="1689" y="2209"/>
                  </a:cubicBezTo>
                  <a:cubicBezTo>
                    <a:pt x="1708" y="2269"/>
                    <a:pt x="1702" y="2308"/>
                    <a:pt x="1702" y="2367"/>
                  </a:cubicBezTo>
                  <a:cubicBezTo>
                    <a:pt x="1702" y="2414"/>
                    <a:pt x="1695" y="2440"/>
                    <a:pt x="1695" y="2486"/>
                  </a:cubicBezTo>
                  <a:cubicBezTo>
                    <a:pt x="1695" y="2486"/>
                    <a:pt x="1702" y="2493"/>
                    <a:pt x="1708" y="2493"/>
                  </a:cubicBezTo>
                  <a:cubicBezTo>
                    <a:pt x="1761" y="2493"/>
                    <a:pt x="1781" y="2473"/>
                    <a:pt x="1834" y="2473"/>
                  </a:cubicBezTo>
                  <a:cubicBezTo>
                    <a:pt x="1880" y="2473"/>
                    <a:pt x="1906" y="2493"/>
                    <a:pt x="1946" y="2519"/>
                  </a:cubicBezTo>
                  <a:cubicBezTo>
                    <a:pt x="1992" y="2539"/>
                    <a:pt x="2051" y="2539"/>
                    <a:pt x="2051" y="2585"/>
                  </a:cubicBezTo>
                  <a:cubicBezTo>
                    <a:pt x="2051" y="2651"/>
                    <a:pt x="2025" y="2684"/>
                    <a:pt x="2018" y="2750"/>
                  </a:cubicBezTo>
                  <a:cubicBezTo>
                    <a:pt x="2038" y="2750"/>
                    <a:pt x="2051" y="2750"/>
                    <a:pt x="2071" y="2750"/>
                  </a:cubicBezTo>
                  <a:cubicBezTo>
                    <a:pt x="2084" y="2750"/>
                    <a:pt x="2091" y="2744"/>
                    <a:pt x="2104" y="2744"/>
                  </a:cubicBezTo>
                  <a:cubicBezTo>
                    <a:pt x="2137" y="2744"/>
                    <a:pt x="2150" y="2750"/>
                    <a:pt x="2177" y="2750"/>
                  </a:cubicBezTo>
                  <a:cubicBezTo>
                    <a:pt x="2190" y="2816"/>
                    <a:pt x="2210" y="2849"/>
                    <a:pt x="2229" y="2908"/>
                  </a:cubicBezTo>
                  <a:lnTo>
                    <a:pt x="2229" y="2908"/>
                  </a:lnTo>
                  <a:cubicBezTo>
                    <a:pt x="2256" y="2902"/>
                    <a:pt x="2269" y="2882"/>
                    <a:pt x="2269" y="2856"/>
                  </a:cubicBezTo>
                  <a:cubicBezTo>
                    <a:pt x="2269" y="2829"/>
                    <a:pt x="2262" y="2816"/>
                    <a:pt x="2249" y="2796"/>
                  </a:cubicBezTo>
                  <a:cubicBezTo>
                    <a:pt x="2308" y="2790"/>
                    <a:pt x="2322" y="2744"/>
                    <a:pt x="2368" y="2710"/>
                  </a:cubicBezTo>
                  <a:cubicBezTo>
                    <a:pt x="2473" y="2645"/>
                    <a:pt x="2533" y="2605"/>
                    <a:pt x="2645" y="2546"/>
                  </a:cubicBezTo>
                  <a:cubicBezTo>
                    <a:pt x="2770" y="2473"/>
                    <a:pt x="2823" y="2394"/>
                    <a:pt x="2955" y="2341"/>
                  </a:cubicBezTo>
                  <a:cubicBezTo>
                    <a:pt x="2994" y="2321"/>
                    <a:pt x="3008" y="2288"/>
                    <a:pt x="3054" y="2288"/>
                  </a:cubicBezTo>
                  <a:cubicBezTo>
                    <a:pt x="3067" y="2288"/>
                    <a:pt x="3074" y="2295"/>
                    <a:pt x="3093" y="2295"/>
                  </a:cubicBezTo>
                  <a:cubicBezTo>
                    <a:pt x="3146" y="2295"/>
                    <a:pt x="3173" y="2255"/>
                    <a:pt x="3219" y="2229"/>
                  </a:cubicBezTo>
                  <a:cubicBezTo>
                    <a:pt x="3265" y="2196"/>
                    <a:pt x="3298" y="2190"/>
                    <a:pt x="3351" y="2190"/>
                  </a:cubicBezTo>
                  <a:cubicBezTo>
                    <a:pt x="3397" y="2190"/>
                    <a:pt x="3417" y="2229"/>
                    <a:pt x="3469" y="2229"/>
                  </a:cubicBezTo>
                  <a:cubicBezTo>
                    <a:pt x="3502" y="2229"/>
                    <a:pt x="3522" y="2236"/>
                    <a:pt x="3549" y="2216"/>
                  </a:cubicBezTo>
                  <a:cubicBezTo>
                    <a:pt x="3575" y="2190"/>
                    <a:pt x="3575" y="2163"/>
                    <a:pt x="3595" y="2143"/>
                  </a:cubicBezTo>
                  <a:cubicBezTo>
                    <a:pt x="3634" y="2110"/>
                    <a:pt x="3667" y="2104"/>
                    <a:pt x="3720" y="2091"/>
                  </a:cubicBezTo>
                  <a:cubicBezTo>
                    <a:pt x="3733" y="2091"/>
                    <a:pt x="3740" y="2077"/>
                    <a:pt x="3753" y="2077"/>
                  </a:cubicBezTo>
                  <a:cubicBezTo>
                    <a:pt x="3779" y="2077"/>
                    <a:pt x="3793" y="2077"/>
                    <a:pt x="3819" y="2077"/>
                  </a:cubicBezTo>
                  <a:cubicBezTo>
                    <a:pt x="3826" y="2077"/>
                    <a:pt x="3826" y="2077"/>
                    <a:pt x="3832" y="2077"/>
                  </a:cubicBezTo>
                  <a:lnTo>
                    <a:pt x="3832" y="2077"/>
                  </a:lnTo>
                  <a:cubicBezTo>
                    <a:pt x="3832" y="2071"/>
                    <a:pt x="3826" y="2071"/>
                    <a:pt x="3826" y="2064"/>
                  </a:cubicBezTo>
                  <a:cubicBezTo>
                    <a:pt x="3826" y="2031"/>
                    <a:pt x="3839" y="2005"/>
                    <a:pt x="3845" y="1972"/>
                  </a:cubicBezTo>
                  <a:cubicBezTo>
                    <a:pt x="3852" y="1939"/>
                    <a:pt x="3852" y="1912"/>
                    <a:pt x="3878" y="1893"/>
                  </a:cubicBezTo>
                  <a:cubicBezTo>
                    <a:pt x="3958" y="1833"/>
                    <a:pt x="4023" y="1813"/>
                    <a:pt x="4122" y="1813"/>
                  </a:cubicBezTo>
                  <a:cubicBezTo>
                    <a:pt x="4122" y="1800"/>
                    <a:pt x="4122" y="1794"/>
                    <a:pt x="4122" y="1781"/>
                  </a:cubicBezTo>
                  <a:cubicBezTo>
                    <a:pt x="4122" y="1761"/>
                    <a:pt x="4109" y="1754"/>
                    <a:pt x="4096" y="1741"/>
                  </a:cubicBezTo>
                  <a:cubicBezTo>
                    <a:pt x="4083" y="1728"/>
                    <a:pt x="4076" y="1715"/>
                    <a:pt x="4056" y="1715"/>
                  </a:cubicBezTo>
                  <a:cubicBezTo>
                    <a:pt x="4030" y="1715"/>
                    <a:pt x="4017" y="1715"/>
                    <a:pt x="3991" y="1715"/>
                  </a:cubicBezTo>
                  <a:cubicBezTo>
                    <a:pt x="3951" y="1715"/>
                    <a:pt x="3892" y="1721"/>
                    <a:pt x="3892" y="1682"/>
                  </a:cubicBezTo>
                  <a:cubicBezTo>
                    <a:pt x="3892" y="1636"/>
                    <a:pt x="3905" y="1602"/>
                    <a:pt x="3924" y="1563"/>
                  </a:cubicBezTo>
                  <a:lnTo>
                    <a:pt x="3924" y="1563"/>
                  </a:lnTo>
                  <a:cubicBezTo>
                    <a:pt x="3878" y="1563"/>
                    <a:pt x="3839" y="1550"/>
                    <a:pt x="3793" y="1550"/>
                  </a:cubicBezTo>
                  <a:cubicBezTo>
                    <a:pt x="3753" y="1550"/>
                    <a:pt x="3733" y="1550"/>
                    <a:pt x="3694" y="1550"/>
                  </a:cubicBezTo>
                  <a:cubicBezTo>
                    <a:pt x="3628" y="1550"/>
                    <a:pt x="3595" y="1596"/>
                    <a:pt x="3529" y="1596"/>
                  </a:cubicBezTo>
                  <a:cubicBezTo>
                    <a:pt x="3502" y="1596"/>
                    <a:pt x="3489" y="1596"/>
                    <a:pt x="3469" y="1589"/>
                  </a:cubicBezTo>
                  <a:cubicBezTo>
                    <a:pt x="3463" y="1583"/>
                    <a:pt x="3456" y="1563"/>
                    <a:pt x="3450" y="1563"/>
                  </a:cubicBezTo>
                  <a:cubicBezTo>
                    <a:pt x="3370" y="1563"/>
                    <a:pt x="3384" y="1701"/>
                    <a:pt x="3311" y="1701"/>
                  </a:cubicBezTo>
                  <a:cubicBezTo>
                    <a:pt x="3238" y="1701"/>
                    <a:pt x="3140" y="1682"/>
                    <a:pt x="3140" y="1609"/>
                  </a:cubicBezTo>
                  <a:cubicBezTo>
                    <a:pt x="3140" y="1576"/>
                    <a:pt x="3140" y="1556"/>
                    <a:pt x="3140" y="1523"/>
                  </a:cubicBezTo>
                  <a:cubicBezTo>
                    <a:pt x="3140" y="1490"/>
                    <a:pt x="3133" y="1457"/>
                    <a:pt x="3100" y="1438"/>
                  </a:cubicBezTo>
                  <a:cubicBezTo>
                    <a:pt x="3074" y="1424"/>
                    <a:pt x="3047" y="1418"/>
                    <a:pt x="3034" y="1391"/>
                  </a:cubicBezTo>
                  <a:cubicBezTo>
                    <a:pt x="3166" y="1055"/>
                    <a:pt x="3166" y="1055"/>
                    <a:pt x="3166" y="1055"/>
                  </a:cubicBezTo>
                  <a:cubicBezTo>
                    <a:pt x="3159" y="1009"/>
                    <a:pt x="3166" y="969"/>
                    <a:pt x="3133" y="936"/>
                  </a:cubicBezTo>
                  <a:cubicBezTo>
                    <a:pt x="3100" y="897"/>
                    <a:pt x="3054" y="916"/>
                    <a:pt x="3001" y="910"/>
                  </a:cubicBezTo>
                  <a:cubicBezTo>
                    <a:pt x="2948" y="903"/>
                    <a:pt x="2929" y="864"/>
                    <a:pt x="2902" y="811"/>
                  </a:cubicBezTo>
                  <a:cubicBezTo>
                    <a:pt x="2889" y="758"/>
                    <a:pt x="2876" y="725"/>
                    <a:pt x="2876" y="666"/>
                  </a:cubicBezTo>
                  <a:cubicBezTo>
                    <a:pt x="2876" y="600"/>
                    <a:pt x="2902" y="560"/>
                    <a:pt x="2902" y="488"/>
                  </a:cubicBezTo>
                  <a:cubicBezTo>
                    <a:pt x="2902" y="468"/>
                    <a:pt x="2882" y="455"/>
                    <a:pt x="2882" y="435"/>
                  </a:cubicBezTo>
                  <a:cubicBezTo>
                    <a:pt x="2882" y="396"/>
                    <a:pt x="2882" y="382"/>
                    <a:pt x="2882" y="343"/>
                  </a:cubicBezTo>
                  <a:cubicBezTo>
                    <a:pt x="2882" y="277"/>
                    <a:pt x="2836" y="211"/>
                    <a:pt x="2770" y="211"/>
                  </a:cubicBezTo>
                  <a:cubicBezTo>
                    <a:pt x="2731" y="211"/>
                    <a:pt x="2704" y="224"/>
                    <a:pt x="2665" y="224"/>
                  </a:cubicBezTo>
                  <a:cubicBezTo>
                    <a:pt x="2638" y="224"/>
                    <a:pt x="2625" y="211"/>
                    <a:pt x="2599" y="211"/>
                  </a:cubicBezTo>
                  <a:cubicBezTo>
                    <a:pt x="2552" y="211"/>
                    <a:pt x="2539" y="257"/>
                    <a:pt x="2493" y="257"/>
                  </a:cubicBezTo>
                  <a:cubicBezTo>
                    <a:pt x="2454" y="257"/>
                    <a:pt x="2427" y="244"/>
                    <a:pt x="2388" y="244"/>
                  </a:cubicBezTo>
                  <a:cubicBezTo>
                    <a:pt x="2262" y="244"/>
                    <a:pt x="2183" y="270"/>
                    <a:pt x="2071" y="336"/>
                  </a:cubicBezTo>
                  <a:cubicBezTo>
                    <a:pt x="2058" y="303"/>
                    <a:pt x="2051" y="264"/>
                    <a:pt x="2012" y="264"/>
                  </a:cubicBezTo>
                  <a:cubicBezTo>
                    <a:pt x="1979" y="264"/>
                    <a:pt x="1966" y="310"/>
                    <a:pt x="1933" y="310"/>
                  </a:cubicBezTo>
                  <a:cubicBezTo>
                    <a:pt x="1913" y="310"/>
                    <a:pt x="1906" y="290"/>
                    <a:pt x="1900" y="277"/>
                  </a:cubicBezTo>
                  <a:cubicBezTo>
                    <a:pt x="1893" y="264"/>
                    <a:pt x="1880" y="257"/>
                    <a:pt x="1880" y="244"/>
                  </a:cubicBezTo>
                  <a:cubicBezTo>
                    <a:pt x="1880" y="204"/>
                    <a:pt x="1900" y="185"/>
                    <a:pt x="1900" y="145"/>
                  </a:cubicBezTo>
                  <a:cubicBezTo>
                    <a:pt x="1900" y="112"/>
                    <a:pt x="1880" y="86"/>
                    <a:pt x="1853" y="72"/>
                  </a:cubicBezTo>
                  <a:cubicBezTo>
                    <a:pt x="1834" y="72"/>
                    <a:pt x="1821" y="66"/>
                    <a:pt x="1801" y="59"/>
                  </a:cubicBezTo>
                  <a:cubicBezTo>
                    <a:pt x="1754" y="53"/>
                    <a:pt x="1728" y="53"/>
                    <a:pt x="1682" y="53"/>
                  </a:cubicBezTo>
                  <a:cubicBezTo>
                    <a:pt x="1609" y="53"/>
                    <a:pt x="1570" y="59"/>
                    <a:pt x="1497" y="59"/>
                  </a:cubicBezTo>
                  <a:cubicBezTo>
                    <a:pt x="1438" y="53"/>
                    <a:pt x="1398" y="53"/>
                    <a:pt x="1339" y="26"/>
                  </a:cubicBezTo>
                  <a:cubicBezTo>
                    <a:pt x="1319" y="13"/>
                    <a:pt x="1299" y="0"/>
                    <a:pt x="1273" y="0"/>
                  </a:cubicBezTo>
                  <a:cubicBezTo>
                    <a:pt x="1220" y="0"/>
                    <a:pt x="1187" y="26"/>
                    <a:pt x="1154" y="66"/>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2" name="Freeform 43"/>
            <p:cNvSpPr>
              <a:spLocks noChangeArrowheads="1"/>
            </p:cNvSpPr>
            <p:nvPr/>
          </p:nvSpPr>
          <p:spPr bwMode="auto">
            <a:xfrm>
              <a:off x="3587869" y="3887613"/>
              <a:ext cx="882795" cy="896212"/>
            </a:xfrm>
            <a:custGeom>
              <a:avLst/>
              <a:gdLst>
                <a:gd name="T0" fmla="*/ 3495 w 3496"/>
                <a:gd name="T1" fmla="*/ 1213 h 3549"/>
                <a:gd name="T2" fmla="*/ 3435 w 3496"/>
                <a:gd name="T3" fmla="*/ 1471 h 3549"/>
                <a:gd name="T4" fmla="*/ 3389 w 3496"/>
                <a:gd name="T5" fmla="*/ 1537 h 3549"/>
                <a:gd name="T6" fmla="*/ 3297 w 3496"/>
                <a:gd name="T7" fmla="*/ 1622 h 3549"/>
                <a:gd name="T8" fmla="*/ 3191 w 3496"/>
                <a:gd name="T9" fmla="*/ 1675 h 3549"/>
                <a:gd name="T10" fmla="*/ 3086 w 3496"/>
                <a:gd name="T11" fmla="*/ 1880 h 3549"/>
                <a:gd name="T12" fmla="*/ 3039 w 3496"/>
                <a:gd name="T13" fmla="*/ 1952 h 3549"/>
                <a:gd name="T14" fmla="*/ 2921 w 3496"/>
                <a:gd name="T15" fmla="*/ 2209 h 3549"/>
                <a:gd name="T16" fmla="*/ 2598 w 3496"/>
                <a:gd name="T17" fmla="*/ 2585 h 3549"/>
                <a:gd name="T18" fmla="*/ 2281 w 3496"/>
                <a:gd name="T19" fmla="*/ 2750 h 3549"/>
                <a:gd name="T20" fmla="*/ 2024 w 3496"/>
                <a:gd name="T21" fmla="*/ 3021 h 3549"/>
                <a:gd name="T22" fmla="*/ 1853 w 3496"/>
                <a:gd name="T23" fmla="*/ 3245 h 3549"/>
                <a:gd name="T24" fmla="*/ 1702 w 3496"/>
                <a:gd name="T25" fmla="*/ 3456 h 3549"/>
                <a:gd name="T26" fmla="*/ 1682 w 3496"/>
                <a:gd name="T27" fmla="*/ 3548 h 3549"/>
                <a:gd name="T28" fmla="*/ 1510 w 3496"/>
                <a:gd name="T29" fmla="*/ 3377 h 3549"/>
                <a:gd name="T30" fmla="*/ 1392 w 3496"/>
                <a:gd name="T31" fmla="*/ 3410 h 3549"/>
                <a:gd name="T32" fmla="*/ 1075 w 3496"/>
                <a:gd name="T33" fmla="*/ 3153 h 3549"/>
                <a:gd name="T34" fmla="*/ 1081 w 3496"/>
                <a:gd name="T35" fmla="*/ 3034 h 3549"/>
                <a:gd name="T36" fmla="*/ 1029 w 3496"/>
                <a:gd name="T37" fmla="*/ 2862 h 3549"/>
                <a:gd name="T38" fmla="*/ 1055 w 3496"/>
                <a:gd name="T39" fmla="*/ 2566 h 3549"/>
                <a:gd name="T40" fmla="*/ 824 w 3496"/>
                <a:gd name="T41" fmla="*/ 2473 h 3549"/>
                <a:gd name="T42" fmla="*/ 593 w 3496"/>
                <a:gd name="T43" fmla="*/ 2519 h 3549"/>
                <a:gd name="T44" fmla="*/ 316 w 3496"/>
                <a:gd name="T45" fmla="*/ 2420 h 3549"/>
                <a:gd name="T46" fmla="*/ 46 w 3496"/>
                <a:gd name="T47" fmla="*/ 2394 h 3549"/>
                <a:gd name="T48" fmla="*/ 0 w 3496"/>
                <a:gd name="T49" fmla="*/ 2289 h 3549"/>
                <a:gd name="T50" fmla="*/ 79 w 3496"/>
                <a:gd name="T51" fmla="*/ 2064 h 3549"/>
                <a:gd name="T52" fmla="*/ 105 w 3496"/>
                <a:gd name="T53" fmla="*/ 1860 h 3549"/>
                <a:gd name="T54" fmla="*/ 99 w 3496"/>
                <a:gd name="T55" fmla="*/ 1767 h 3549"/>
                <a:gd name="T56" fmla="*/ 85 w 3496"/>
                <a:gd name="T57" fmla="*/ 1636 h 3549"/>
                <a:gd name="T58" fmla="*/ 33 w 3496"/>
                <a:gd name="T59" fmla="*/ 1550 h 3549"/>
                <a:gd name="T60" fmla="*/ 6 w 3496"/>
                <a:gd name="T61" fmla="*/ 1424 h 3549"/>
                <a:gd name="T62" fmla="*/ 6 w 3496"/>
                <a:gd name="T63" fmla="*/ 1411 h 3549"/>
                <a:gd name="T64" fmla="*/ 138 w 3496"/>
                <a:gd name="T65" fmla="*/ 1260 h 3549"/>
                <a:gd name="T66" fmla="*/ 39 w 3496"/>
                <a:gd name="T67" fmla="*/ 1134 h 3549"/>
                <a:gd name="T68" fmla="*/ 165 w 3496"/>
                <a:gd name="T69" fmla="*/ 864 h 3549"/>
                <a:gd name="T70" fmla="*/ 277 w 3496"/>
                <a:gd name="T71" fmla="*/ 455 h 3549"/>
                <a:gd name="T72" fmla="*/ 330 w 3496"/>
                <a:gd name="T73" fmla="*/ 350 h 3549"/>
                <a:gd name="T74" fmla="*/ 217 w 3496"/>
                <a:gd name="T75" fmla="*/ 86 h 3549"/>
                <a:gd name="T76" fmla="*/ 270 w 3496"/>
                <a:gd name="T77" fmla="*/ 72 h 3549"/>
                <a:gd name="T78" fmla="*/ 389 w 3496"/>
                <a:gd name="T79" fmla="*/ 224 h 3549"/>
                <a:gd name="T80" fmla="*/ 646 w 3496"/>
                <a:gd name="T81" fmla="*/ 204 h 3549"/>
                <a:gd name="T82" fmla="*/ 824 w 3496"/>
                <a:gd name="T83" fmla="*/ 105 h 3549"/>
                <a:gd name="T84" fmla="*/ 1088 w 3496"/>
                <a:gd name="T85" fmla="*/ 20 h 3549"/>
                <a:gd name="T86" fmla="*/ 1128 w 3496"/>
                <a:gd name="T87" fmla="*/ 79 h 3549"/>
                <a:gd name="T88" fmla="*/ 1378 w 3496"/>
                <a:gd name="T89" fmla="*/ 152 h 3549"/>
                <a:gd name="T90" fmla="*/ 1622 w 3496"/>
                <a:gd name="T91" fmla="*/ 13 h 3549"/>
                <a:gd name="T92" fmla="*/ 1853 w 3496"/>
                <a:gd name="T93" fmla="*/ 7 h 3549"/>
                <a:gd name="T94" fmla="*/ 2215 w 3496"/>
                <a:gd name="T95" fmla="*/ 46 h 3549"/>
                <a:gd name="T96" fmla="*/ 2320 w 3496"/>
                <a:gd name="T97" fmla="*/ 158 h 3549"/>
                <a:gd name="T98" fmla="*/ 2466 w 3496"/>
                <a:gd name="T99" fmla="*/ 224 h 3549"/>
                <a:gd name="T100" fmla="*/ 2452 w 3496"/>
                <a:gd name="T101" fmla="*/ 363 h 3549"/>
                <a:gd name="T102" fmla="*/ 2433 w 3496"/>
                <a:gd name="T103" fmla="*/ 508 h 3549"/>
                <a:gd name="T104" fmla="*/ 2644 w 3496"/>
                <a:gd name="T105" fmla="*/ 620 h 3549"/>
                <a:gd name="T106" fmla="*/ 2954 w 3496"/>
                <a:gd name="T107" fmla="*/ 864 h 3549"/>
                <a:gd name="T108" fmla="*/ 3244 w 3496"/>
                <a:gd name="T109" fmla="*/ 1055 h 3549"/>
                <a:gd name="T110" fmla="*/ 3495 w 3496"/>
                <a:gd name="T111" fmla="*/ 1213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6" h="3549">
                  <a:moveTo>
                    <a:pt x="3495" y="1213"/>
                  </a:moveTo>
                  <a:lnTo>
                    <a:pt x="3495" y="1213"/>
                  </a:lnTo>
                  <a:cubicBezTo>
                    <a:pt x="3442" y="1260"/>
                    <a:pt x="3422" y="1306"/>
                    <a:pt x="3422" y="1372"/>
                  </a:cubicBezTo>
                  <a:cubicBezTo>
                    <a:pt x="3422" y="1411"/>
                    <a:pt x="3442" y="1431"/>
                    <a:pt x="3435" y="1471"/>
                  </a:cubicBezTo>
                  <a:lnTo>
                    <a:pt x="3435" y="1471"/>
                  </a:lnTo>
                  <a:cubicBezTo>
                    <a:pt x="3429" y="1497"/>
                    <a:pt x="3409" y="1510"/>
                    <a:pt x="3389" y="1537"/>
                  </a:cubicBezTo>
                  <a:cubicBezTo>
                    <a:pt x="3369" y="1563"/>
                    <a:pt x="3369" y="1583"/>
                    <a:pt x="3343" y="1603"/>
                  </a:cubicBezTo>
                  <a:cubicBezTo>
                    <a:pt x="3323" y="1609"/>
                    <a:pt x="3317" y="1616"/>
                    <a:pt x="3297" y="1622"/>
                  </a:cubicBezTo>
                  <a:cubicBezTo>
                    <a:pt x="3277" y="1636"/>
                    <a:pt x="3270" y="1649"/>
                    <a:pt x="3244" y="1662"/>
                  </a:cubicBezTo>
                  <a:cubicBezTo>
                    <a:pt x="3224" y="1669"/>
                    <a:pt x="3211" y="1662"/>
                    <a:pt x="3191" y="1675"/>
                  </a:cubicBezTo>
                  <a:cubicBezTo>
                    <a:pt x="3152" y="1688"/>
                    <a:pt x="3145" y="1721"/>
                    <a:pt x="3132" y="1761"/>
                  </a:cubicBezTo>
                  <a:cubicBezTo>
                    <a:pt x="3112" y="1807"/>
                    <a:pt x="3105" y="1833"/>
                    <a:pt x="3086" y="1880"/>
                  </a:cubicBezTo>
                  <a:cubicBezTo>
                    <a:pt x="3079" y="1893"/>
                    <a:pt x="3073" y="1899"/>
                    <a:pt x="3066" y="1906"/>
                  </a:cubicBezTo>
                  <a:cubicBezTo>
                    <a:pt x="3053" y="1926"/>
                    <a:pt x="3053" y="1932"/>
                    <a:pt x="3039" y="1952"/>
                  </a:cubicBezTo>
                  <a:cubicBezTo>
                    <a:pt x="3006" y="1978"/>
                    <a:pt x="2974" y="1992"/>
                    <a:pt x="2954" y="2025"/>
                  </a:cubicBezTo>
                  <a:cubicBezTo>
                    <a:pt x="2914" y="2091"/>
                    <a:pt x="2927" y="2137"/>
                    <a:pt x="2921" y="2209"/>
                  </a:cubicBezTo>
                  <a:cubicBezTo>
                    <a:pt x="2901" y="2321"/>
                    <a:pt x="2782" y="2335"/>
                    <a:pt x="2736" y="2434"/>
                  </a:cubicBezTo>
                  <a:cubicBezTo>
                    <a:pt x="2696" y="2506"/>
                    <a:pt x="2670" y="2552"/>
                    <a:pt x="2598" y="2585"/>
                  </a:cubicBezTo>
                  <a:cubicBezTo>
                    <a:pt x="2538" y="2612"/>
                    <a:pt x="2492" y="2599"/>
                    <a:pt x="2433" y="2618"/>
                  </a:cubicBezTo>
                  <a:cubicBezTo>
                    <a:pt x="2360" y="2651"/>
                    <a:pt x="2327" y="2691"/>
                    <a:pt x="2281" y="2750"/>
                  </a:cubicBezTo>
                  <a:cubicBezTo>
                    <a:pt x="2215" y="2823"/>
                    <a:pt x="2156" y="2843"/>
                    <a:pt x="2077" y="2895"/>
                  </a:cubicBezTo>
                  <a:cubicBezTo>
                    <a:pt x="2030" y="2922"/>
                    <a:pt x="2030" y="2968"/>
                    <a:pt x="2024" y="3021"/>
                  </a:cubicBezTo>
                  <a:cubicBezTo>
                    <a:pt x="2017" y="3060"/>
                    <a:pt x="2005" y="3080"/>
                    <a:pt x="1992" y="3120"/>
                  </a:cubicBezTo>
                  <a:cubicBezTo>
                    <a:pt x="1959" y="3186"/>
                    <a:pt x="1906" y="3192"/>
                    <a:pt x="1853" y="3245"/>
                  </a:cubicBezTo>
                  <a:cubicBezTo>
                    <a:pt x="1827" y="3278"/>
                    <a:pt x="1833" y="3304"/>
                    <a:pt x="1807" y="3337"/>
                  </a:cubicBezTo>
                  <a:cubicBezTo>
                    <a:pt x="1761" y="3384"/>
                    <a:pt x="1721" y="3397"/>
                    <a:pt x="1702" y="3456"/>
                  </a:cubicBezTo>
                  <a:cubicBezTo>
                    <a:pt x="1695" y="3496"/>
                    <a:pt x="1688" y="3509"/>
                    <a:pt x="1682" y="3548"/>
                  </a:cubicBezTo>
                  <a:lnTo>
                    <a:pt x="1682" y="3548"/>
                  </a:lnTo>
                  <a:cubicBezTo>
                    <a:pt x="1655" y="3509"/>
                    <a:pt x="1629" y="3496"/>
                    <a:pt x="1616" y="3463"/>
                  </a:cubicBezTo>
                  <a:cubicBezTo>
                    <a:pt x="1596" y="3416"/>
                    <a:pt x="1563" y="3377"/>
                    <a:pt x="1510" y="3377"/>
                  </a:cubicBezTo>
                  <a:cubicBezTo>
                    <a:pt x="1484" y="3377"/>
                    <a:pt x="1477" y="3397"/>
                    <a:pt x="1451" y="3403"/>
                  </a:cubicBezTo>
                  <a:cubicBezTo>
                    <a:pt x="1431" y="3410"/>
                    <a:pt x="1418" y="3410"/>
                    <a:pt x="1392" y="3410"/>
                  </a:cubicBezTo>
                  <a:cubicBezTo>
                    <a:pt x="1312" y="3410"/>
                    <a:pt x="1266" y="3416"/>
                    <a:pt x="1200" y="3377"/>
                  </a:cubicBezTo>
                  <a:cubicBezTo>
                    <a:pt x="1114" y="3324"/>
                    <a:pt x="1101" y="3252"/>
                    <a:pt x="1075" y="3153"/>
                  </a:cubicBezTo>
                  <a:cubicBezTo>
                    <a:pt x="1068" y="3139"/>
                    <a:pt x="1068" y="3126"/>
                    <a:pt x="1068" y="3113"/>
                  </a:cubicBezTo>
                  <a:cubicBezTo>
                    <a:pt x="1068" y="3080"/>
                    <a:pt x="1081" y="3067"/>
                    <a:pt x="1081" y="3034"/>
                  </a:cubicBezTo>
                  <a:cubicBezTo>
                    <a:pt x="1081" y="3001"/>
                    <a:pt x="1081" y="2974"/>
                    <a:pt x="1075" y="2942"/>
                  </a:cubicBezTo>
                  <a:cubicBezTo>
                    <a:pt x="1062" y="2909"/>
                    <a:pt x="1029" y="2902"/>
                    <a:pt x="1029" y="2862"/>
                  </a:cubicBezTo>
                  <a:cubicBezTo>
                    <a:pt x="1029" y="2803"/>
                    <a:pt x="1081" y="2777"/>
                    <a:pt x="1081" y="2717"/>
                  </a:cubicBezTo>
                  <a:cubicBezTo>
                    <a:pt x="1081" y="2658"/>
                    <a:pt x="1081" y="2618"/>
                    <a:pt x="1055" y="2566"/>
                  </a:cubicBezTo>
                  <a:cubicBezTo>
                    <a:pt x="1029" y="2526"/>
                    <a:pt x="996" y="2519"/>
                    <a:pt x="956" y="2506"/>
                  </a:cubicBezTo>
                  <a:cubicBezTo>
                    <a:pt x="910" y="2487"/>
                    <a:pt x="877" y="2473"/>
                    <a:pt x="824" y="2473"/>
                  </a:cubicBezTo>
                  <a:cubicBezTo>
                    <a:pt x="758" y="2473"/>
                    <a:pt x="719" y="2493"/>
                    <a:pt x="653" y="2500"/>
                  </a:cubicBezTo>
                  <a:cubicBezTo>
                    <a:pt x="626" y="2506"/>
                    <a:pt x="620" y="2519"/>
                    <a:pt x="593" y="2519"/>
                  </a:cubicBezTo>
                  <a:cubicBezTo>
                    <a:pt x="547" y="2519"/>
                    <a:pt x="534" y="2480"/>
                    <a:pt x="488" y="2473"/>
                  </a:cubicBezTo>
                  <a:cubicBezTo>
                    <a:pt x="422" y="2453"/>
                    <a:pt x="382" y="2447"/>
                    <a:pt x="316" y="2420"/>
                  </a:cubicBezTo>
                  <a:cubicBezTo>
                    <a:pt x="270" y="2407"/>
                    <a:pt x="250" y="2388"/>
                    <a:pt x="198" y="2388"/>
                  </a:cubicBezTo>
                  <a:cubicBezTo>
                    <a:pt x="151" y="2388"/>
                    <a:pt x="99" y="2394"/>
                    <a:pt x="46" y="2394"/>
                  </a:cubicBezTo>
                  <a:cubicBezTo>
                    <a:pt x="39" y="2361"/>
                    <a:pt x="26" y="2348"/>
                    <a:pt x="20" y="2315"/>
                  </a:cubicBezTo>
                  <a:cubicBezTo>
                    <a:pt x="13" y="2302"/>
                    <a:pt x="0" y="2302"/>
                    <a:pt x="0" y="2289"/>
                  </a:cubicBezTo>
                  <a:cubicBezTo>
                    <a:pt x="0" y="2269"/>
                    <a:pt x="13" y="2262"/>
                    <a:pt x="20" y="2242"/>
                  </a:cubicBezTo>
                  <a:cubicBezTo>
                    <a:pt x="39" y="2170"/>
                    <a:pt x="59" y="2137"/>
                    <a:pt x="79" y="2064"/>
                  </a:cubicBezTo>
                  <a:cubicBezTo>
                    <a:pt x="92" y="2031"/>
                    <a:pt x="85" y="2012"/>
                    <a:pt x="92" y="1972"/>
                  </a:cubicBezTo>
                  <a:cubicBezTo>
                    <a:pt x="92" y="1926"/>
                    <a:pt x="105" y="1899"/>
                    <a:pt x="105" y="1860"/>
                  </a:cubicBezTo>
                  <a:cubicBezTo>
                    <a:pt x="105" y="1840"/>
                    <a:pt x="105" y="1833"/>
                    <a:pt x="105" y="1814"/>
                  </a:cubicBezTo>
                  <a:cubicBezTo>
                    <a:pt x="105" y="1801"/>
                    <a:pt x="99" y="1787"/>
                    <a:pt x="99" y="1767"/>
                  </a:cubicBezTo>
                  <a:cubicBezTo>
                    <a:pt x="99" y="1748"/>
                    <a:pt x="99" y="1735"/>
                    <a:pt x="99" y="1715"/>
                  </a:cubicBezTo>
                  <a:cubicBezTo>
                    <a:pt x="99" y="1682"/>
                    <a:pt x="99" y="1662"/>
                    <a:pt x="85" y="1636"/>
                  </a:cubicBezTo>
                  <a:cubicBezTo>
                    <a:pt x="79" y="1616"/>
                    <a:pt x="66" y="1616"/>
                    <a:pt x="53" y="1603"/>
                  </a:cubicBezTo>
                  <a:cubicBezTo>
                    <a:pt x="39" y="1590"/>
                    <a:pt x="33" y="1570"/>
                    <a:pt x="33" y="1550"/>
                  </a:cubicBezTo>
                  <a:cubicBezTo>
                    <a:pt x="33" y="1517"/>
                    <a:pt x="33" y="1504"/>
                    <a:pt x="33" y="1471"/>
                  </a:cubicBezTo>
                  <a:cubicBezTo>
                    <a:pt x="33" y="1451"/>
                    <a:pt x="13" y="1444"/>
                    <a:pt x="6" y="1424"/>
                  </a:cubicBezTo>
                  <a:cubicBezTo>
                    <a:pt x="6" y="1418"/>
                    <a:pt x="6" y="1418"/>
                    <a:pt x="6" y="1411"/>
                  </a:cubicBezTo>
                  <a:lnTo>
                    <a:pt x="6" y="1411"/>
                  </a:lnTo>
                  <a:cubicBezTo>
                    <a:pt x="46" y="1398"/>
                    <a:pt x="72" y="1398"/>
                    <a:pt x="105" y="1372"/>
                  </a:cubicBezTo>
                  <a:cubicBezTo>
                    <a:pt x="138" y="1339"/>
                    <a:pt x="138" y="1306"/>
                    <a:pt x="138" y="1260"/>
                  </a:cubicBezTo>
                  <a:cubicBezTo>
                    <a:pt x="138" y="1240"/>
                    <a:pt x="112" y="1240"/>
                    <a:pt x="92" y="1227"/>
                  </a:cubicBezTo>
                  <a:cubicBezTo>
                    <a:pt x="59" y="1200"/>
                    <a:pt x="39" y="1174"/>
                    <a:pt x="39" y="1134"/>
                  </a:cubicBezTo>
                  <a:cubicBezTo>
                    <a:pt x="39" y="1062"/>
                    <a:pt x="79" y="1029"/>
                    <a:pt x="119" y="976"/>
                  </a:cubicBezTo>
                  <a:cubicBezTo>
                    <a:pt x="151" y="943"/>
                    <a:pt x="151" y="910"/>
                    <a:pt x="165" y="864"/>
                  </a:cubicBezTo>
                  <a:cubicBezTo>
                    <a:pt x="184" y="791"/>
                    <a:pt x="211" y="752"/>
                    <a:pt x="231" y="673"/>
                  </a:cubicBezTo>
                  <a:cubicBezTo>
                    <a:pt x="244" y="587"/>
                    <a:pt x="257" y="541"/>
                    <a:pt x="277" y="455"/>
                  </a:cubicBezTo>
                  <a:cubicBezTo>
                    <a:pt x="283" y="429"/>
                    <a:pt x="290" y="415"/>
                    <a:pt x="303" y="389"/>
                  </a:cubicBezTo>
                  <a:cubicBezTo>
                    <a:pt x="310" y="369"/>
                    <a:pt x="330" y="369"/>
                    <a:pt x="330" y="350"/>
                  </a:cubicBezTo>
                  <a:cubicBezTo>
                    <a:pt x="330" y="257"/>
                    <a:pt x="270" y="211"/>
                    <a:pt x="237" y="125"/>
                  </a:cubicBezTo>
                  <a:cubicBezTo>
                    <a:pt x="231" y="112"/>
                    <a:pt x="224" y="99"/>
                    <a:pt x="217" y="86"/>
                  </a:cubicBezTo>
                  <a:lnTo>
                    <a:pt x="217" y="86"/>
                  </a:lnTo>
                  <a:cubicBezTo>
                    <a:pt x="237" y="86"/>
                    <a:pt x="250" y="72"/>
                    <a:pt x="270" y="72"/>
                  </a:cubicBezTo>
                  <a:cubicBezTo>
                    <a:pt x="290" y="72"/>
                    <a:pt x="303" y="99"/>
                    <a:pt x="310" y="119"/>
                  </a:cubicBezTo>
                  <a:cubicBezTo>
                    <a:pt x="336" y="165"/>
                    <a:pt x="349" y="191"/>
                    <a:pt x="389" y="224"/>
                  </a:cubicBezTo>
                  <a:cubicBezTo>
                    <a:pt x="435" y="264"/>
                    <a:pt x="475" y="270"/>
                    <a:pt x="534" y="270"/>
                  </a:cubicBezTo>
                  <a:cubicBezTo>
                    <a:pt x="587" y="270"/>
                    <a:pt x="600" y="218"/>
                    <a:pt x="646" y="204"/>
                  </a:cubicBezTo>
                  <a:cubicBezTo>
                    <a:pt x="699" y="191"/>
                    <a:pt x="745" y="204"/>
                    <a:pt x="791" y="165"/>
                  </a:cubicBezTo>
                  <a:cubicBezTo>
                    <a:pt x="818" y="152"/>
                    <a:pt x="804" y="125"/>
                    <a:pt x="824" y="105"/>
                  </a:cubicBezTo>
                  <a:cubicBezTo>
                    <a:pt x="851" y="72"/>
                    <a:pt x="890" y="86"/>
                    <a:pt x="930" y="66"/>
                  </a:cubicBezTo>
                  <a:cubicBezTo>
                    <a:pt x="989" y="39"/>
                    <a:pt x="1022" y="20"/>
                    <a:pt x="1088" y="20"/>
                  </a:cubicBezTo>
                  <a:cubicBezTo>
                    <a:pt x="1101" y="20"/>
                    <a:pt x="1095" y="39"/>
                    <a:pt x="1101" y="46"/>
                  </a:cubicBezTo>
                  <a:cubicBezTo>
                    <a:pt x="1108" y="59"/>
                    <a:pt x="1121" y="66"/>
                    <a:pt x="1128" y="79"/>
                  </a:cubicBezTo>
                  <a:cubicBezTo>
                    <a:pt x="1187" y="119"/>
                    <a:pt x="1233" y="152"/>
                    <a:pt x="1306" y="152"/>
                  </a:cubicBezTo>
                  <a:cubicBezTo>
                    <a:pt x="1332" y="152"/>
                    <a:pt x="1352" y="152"/>
                    <a:pt x="1378" y="152"/>
                  </a:cubicBezTo>
                  <a:cubicBezTo>
                    <a:pt x="1451" y="152"/>
                    <a:pt x="1444" y="39"/>
                    <a:pt x="1517" y="13"/>
                  </a:cubicBezTo>
                  <a:cubicBezTo>
                    <a:pt x="1556" y="0"/>
                    <a:pt x="1583" y="13"/>
                    <a:pt x="1622" y="13"/>
                  </a:cubicBezTo>
                  <a:cubicBezTo>
                    <a:pt x="1649" y="13"/>
                    <a:pt x="1662" y="7"/>
                    <a:pt x="1688" y="7"/>
                  </a:cubicBezTo>
                  <a:cubicBezTo>
                    <a:pt x="1754" y="7"/>
                    <a:pt x="1787" y="7"/>
                    <a:pt x="1853" y="7"/>
                  </a:cubicBezTo>
                  <a:cubicBezTo>
                    <a:pt x="1866" y="53"/>
                    <a:pt x="1913" y="79"/>
                    <a:pt x="1959" y="79"/>
                  </a:cubicBezTo>
                  <a:cubicBezTo>
                    <a:pt x="2063" y="79"/>
                    <a:pt x="2116" y="46"/>
                    <a:pt x="2215" y="46"/>
                  </a:cubicBezTo>
                  <a:cubicBezTo>
                    <a:pt x="2248" y="46"/>
                    <a:pt x="2281" y="39"/>
                    <a:pt x="2294" y="72"/>
                  </a:cubicBezTo>
                  <a:cubicBezTo>
                    <a:pt x="2307" y="99"/>
                    <a:pt x="2294" y="132"/>
                    <a:pt x="2320" y="158"/>
                  </a:cubicBezTo>
                  <a:cubicBezTo>
                    <a:pt x="2334" y="178"/>
                    <a:pt x="2353" y="171"/>
                    <a:pt x="2373" y="184"/>
                  </a:cubicBezTo>
                  <a:cubicBezTo>
                    <a:pt x="2413" y="198"/>
                    <a:pt x="2426" y="224"/>
                    <a:pt x="2466" y="224"/>
                  </a:cubicBezTo>
                  <a:lnTo>
                    <a:pt x="2466" y="224"/>
                  </a:lnTo>
                  <a:cubicBezTo>
                    <a:pt x="2459" y="270"/>
                    <a:pt x="2459" y="316"/>
                    <a:pt x="2452" y="363"/>
                  </a:cubicBezTo>
                  <a:cubicBezTo>
                    <a:pt x="2452" y="409"/>
                    <a:pt x="2433" y="435"/>
                    <a:pt x="2433" y="475"/>
                  </a:cubicBezTo>
                  <a:cubicBezTo>
                    <a:pt x="2433" y="488"/>
                    <a:pt x="2433" y="495"/>
                    <a:pt x="2433" y="508"/>
                  </a:cubicBezTo>
                  <a:cubicBezTo>
                    <a:pt x="2466" y="514"/>
                    <a:pt x="2492" y="508"/>
                    <a:pt x="2525" y="521"/>
                  </a:cubicBezTo>
                  <a:cubicBezTo>
                    <a:pt x="2584" y="541"/>
                    <a:pt x="2604" y="574"/>
                    <a:pt x="2644" y="620"/>
                  </a:cubicBezTo>
                  <a:cubicBezTo>
                    <a:pt x="2670" y="653"/>
                    <a:pt x="2696" y="666"/>
                    <a:pt x="2736" y="693"/>
                  </a:cubicBezTo>
                  <a:cubicBezTo>
                    <a:pt x="2822" y="758"/>
                    <a:pt x="2861" y="805"/>
                    <a:pt x="2954" y="864"/>
                  </a:cubicBezTo>
                  <a:cubicBezTo>
                    <a:pt x="3020" y="904"/>
                    <a:pt x="3046" y="930"/>
                    <a:pt x="3112" y="963"/>
                  </a:cubicBezTo>
                  <a:cubicBezTo>
                    <a:pt x="3165" y="996"/>
                    <a:pt x="3211" y="1002"/>
                    <a:pt x="3244" y="1055"/>
                  </a:cubicBezTo>
                  <a:cubicBezTo>
                    <a:pt x="3284" y="1128"/>
                    <a:pt x="3343" y="1141"/>
                    <a:pt x="3422" y="1174"/>
                  </a:cubicBezTo>
                  <a:cubicBezTo>
                    <a:pt x="3448" y="1187"/>
                    <a:pt x="3468" y="1194"/>
                    <a:pt x="3495" y="1213"/>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3" name="Freeform 44"/>
            <p:cNvSpPr>
              <a:spLocks noChangeArrowheads="1"/>
            </p:cNvSpPr>
            <p:nvPr/>
          </p:nvSpPr>
          <p:spPr bwMode="auto">
            <a:xfrm>
              <a:off x="3587869" y="5162350"/>
              <a:ext cx="889474" cy="850566"/>
            </a:xfrm>
            <a:custGeom>
              <a:avLst/>
              <a:gdLst>
                <a:gd name="T0" fmla="*/ 1827 w 3522"/>
                <a:gd name="T1" fmla="*/ 39 h 3371"/>
                <a:gd name="T2" fmla="*/ 2142 w 3522"/>
                <a:gd name="T3" fmla="*/ 0 h 3371"/>
                <a:gd name="T4" fmla="*/ 2525 w 3522"/>
                <a:gd name="T5" fmla="*/ 79 h 3371"/>
                <a:gd name="T6" fmla="*/ 2743 w 3522"/>
                <a:gd name="T7" fmla="*/ 197 h 3371"/>
                <a:gd name="T8" fmla="*/ 3152 w 3522"/>
                <a:gd name="T9" fmla="*/ 652 h 3371"/>
                <a:gd name="T10" fmla="*/ 3382 w 3522"/>
                <a:gd name="T11" fmla="*/ 850 h 3371"/>
                <a:gd name="T12" fmla="*/ 3330 w 3522"/>
                <a:gd name="T13" fmla="*/ 1127 h 3371"/>
                <a:gd name="T14" fmla="*/ 3521 w 3522"/>
                <a:gd name="T15" fmla="*/ 1233 h 3371"/>
                <a:gd name="T16" fmla="*/ 3323 w 3522"/>
                <a:gd name="T17" fmla="*/ 1457 h 3371"/>
                <a:gd name="T18" fmla="*/ 2921 w 3522"/>
                <a:gd name="T19" fmla="*/ 2156 h 3371"/>
                <a:gd name="T20" fmla="*/ 2307 w 3522"/>
                <a:gd name="T21" fmla="*/ 2585 h 3371"/>
                <a:gd name="T22" fmla="*/ 2307 w 3522"/>
                <a:gd name="T23" fmla="*/ 2413 h 3371"/>
                <a:gd name="T24" fmla="*/ 2558 w 3522"/>
                <a:gd name="T25" fmla="*/ 2347 h 3371"/>
                <a:gd name="T26" fmla="*/ 2690 w 3522"/>
                <a:gd name="T27" fmla="*/ 2209 h 3371"/>
                <a:gd name="T28" fmla="*/ 2835 w 3522"/>
                <a:gd name="T29" fmla="*/ 2044 h 3371"/>
                <a:gd name="T30" fmla="*/ 2980 w 3522"/>
                <a:gd name="T31" fmla="*/ 1827 h 3371"/>
                <a:gd name="T32" fmla="*/ 3059 w 3522"/>
                <a:gd name="T33" fmla="*/ 1714 h 3371"/>
                <a:gd name="T34" fmla="*/ 3020 w 3522"/>
                <a:gd name="T35" fmla="*/ 1688 h 3371"/>
                <a:gd name="T36" fmla="*/ 2756 w 3522"/>
                <a:gd name="T37" fmla="*/ 1596 h 3371"/>
                <a:gd name="T38" fmla="*/ 2703 w 3522"/>
                <a:gd name="T39" fmla="*/ 1787 h 3371"/>
                <a:gd name="T40" fmla="*/ 2558 w 3522"/>
                <a:gd name="T41" fmla="*/ 2117 h 3371"/>
                <a:gd name="T42" fmla="*/ 2202 w 3522"/>
                <a:gd name="T43" fmla="*/ 2413 h 3371"/>
                <a:gd name="T44" fmla="*/ 2195 w 3522"/>
                <a:gd name="T45" fmla="*/ 2724 h 3371"/>
                <a:gd name="T46" fmla="*/ 2024 w 3522"/>
                <a:gd name="T47" fmla="*/ 3126 h 3371"/>
                <a:gd name="T48" fmla="*/ 1695 w 3522"/>
                <a:gd name="T49" fmla="*/ 3370 h 3371"/>
                <a:gd name="T50" fmla="*/ 1642 w 3522"/>
                <a:gd name="T51" fmla="*/ 3146 h 3371"/>
                <a:gd name="T52" fmla="*/ 1682 w 3522"/>
                <a:gd name="T53" fmla="*/ 3034 h 3371"/>
                <a:gd name="T54" fmla="*/ 1721 w 3522"/>
                <a:gd name="T55" fmla="*/ 2987 h 3371"/>
                <a:gd name="T56" fmla="*/ 1767 w 3522"/>
                <a:gd name="T57" fmla="*/ 2935 h 3371"/>
                <a:gd name="T58" fmla="*/ 1774 w 3522"/>
                <a:gd name="T59" fmla="*/ 2915 h 3371"/>
                <a:gd name="T60" fmla="*/ 1668 w 3522"/>
                <a:gd name="T61" fmla="*/ 2710 h 3371"/>
                <a:gd name="T62" fmla="*/ 1286 w 3522"/>
                <a:gd name="T63" fmla="*/ 2334 h 3371"/>
                <a:gd name="T64" fmla="*/ 1042 w 3522"/>
                <a:gd name="T65" fmla="*/ 2156 h 3371"/>
                <a:gd name="T66" fmla="*/ 910 w 3522"/>
                <a:gd name="T67" fmla="*/ 2011 h 3371"/>
                <a:gd name="T68" fmla="*/ 626 w 3522"/>
                <a:gd name="T69" fmla="*/ 1932 h 3371"/>
                <a:gd name="T70" fmla="*/ 415 w 3522"/>
                <a:gd name="T71" fmla="*/ 1602 h 3371"/>
                <a:gd name="T72" fmla="*/ 151 w 3522"/>
                <a:gd name="T73" fmla="*/ 1523 h 3371"/>
                <a:gd name="T74" fmla="*/ 0 w 3522"/>
                <a:gd name="T75" fmla="*/ 1444 h 3371"/>
                <a:gd name="T76" fmla="*/ 204 w 3522"/>
                <a:gd name="T77" fmla="*/ 1206 h 3371"/>
                <a:gd name="T78" fmla="*/ 462 w 3522"/>
                <a:gd name="T79" fmla="*/ 1015 h 3371"/>
                <a:gd name="T80" fmla="*/ 679 w 3522"/>
                <a:gd name="T81" fmla="*/ 811 h 3371"/>
                <a:gd name="T82" fmla="*/ 778 w 3522"/>
                <a:gd name="T83" fmla="*/ 633 h 3371"/>
                <a:gd name="T84" fmla="*/ 917 w 3522"/>
                <a:gd name="T85" fmla="*/ 633 h 3371"/>
                <a:gd name="T86" fmla="*/ 969 w 3522"/>
                <a:gd name="T87" fmla="*/ 468 h 3371"/>
                <a:gd name="T88" fmla="*/ 1207 w 3522"/>
                <a:gd name="T89" fmla="*/ 283 h 3371"/>
                <a:gd name="T90" fmla="*/ 1418 w 3522"/>
                <a:gd name="T91" fmla="*/ 98 h 3371"/>
                <a:gd name="T92" fmla="*/ 1622 w 3522"/>
                <a:gd name="T93" fmla="*/ 26 h 3371"/>
                <a:gd name="T94" fmla="*/ 1728 w 3522"/>
                <a:gd name="T95" fmla="*/ 19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22" h="3371">
                  <a:moveTo>
                    <a:pt x="1735" y="13"/>
                  </a:moveTo>
                  <a:lnTo>
                    <a:pt x="1735" y="13"/>
                  </a:lnTo>
                  <a:cubicBezTo>
                    <a:pt x="1767" y="13"/>
                    <a:pt x="1794" y="39"/>
                    <a:pt x="1827" y="39"/>
                  </a:cubicBezTo>
                  <a:cubicBezTo>
                    <a:pt x="1873" y="39"/>
                    <a:pt x="1893" y="13"/>
                    <a:pt x="1939" y="13"/>
                  </a:cubicBezTo>
                  <a:cubicBezTo>
                    <a:pt x="1979" y="13"/>
                    <a:pt x="1992" y="52"/>
                    <a:pt x="2030" y="52"/>
                  </a:cubicBezTo>
                  <a:cubicBezTo>
                    <a:pt x="2077" y="52"/>
                    <a:pt x="2096" y="0"/>
                    <a:pt x="2142" y="0"/>
                  </a:cubicBezTo>
                  <a:cubicBezTo>
                    <a:pt x="2182" y="0"/>
                    <a:pt x="2195" y="52"/>
                    <a:pt x="2235" y="52"/>
                  </a:cubicBezTo>
                  <a:cubicBezTo>
                    <a:pt x="2281" y="52"/>
                    <a:pt x="2307" y="52"/>
                    <a:pt x="2353" y="52"/>
                  </a:cubicBezTo>
                  <a:cubicBezTo>
                    <a:pt x="2419" y="52"/>
                    <a:pt x="2459" y="65"/>
                    <a:pt x="2525" y="79"/>
                  </a:cubicBezTo>
                  <a:cubicBezTo>
                    <a:pt x="2551" y="85"/>
                    <a:pt x="2584" y="85"/>
                    <a:pt x="2591" y="112"/>
                  </a:cubicBezTo>
                  <a:cubicBezTo>
                    <a:pt x="2598" y="138"/>
                    <a:pt x="2591" y="178"/>
                    <a:pt x="2617" y="184"/>
                  </a:cubicBezTo>
                  <a:cubicBezTo>
                    <a:pt x="2663" y="197"/>
                    <a:pt x="2696" y="178"/>
                    <a:pt x="2743" y="197"/>
                  </a:cubicBezTo>
                  <a:cubicBezTo>
                    <a:pt x="2769" y="204"/>
                    <a:pt x="2776" y="217"/>
                    <a:pt x="2795" y="237"/>
                  </a:cubicBezTo>
                  <a:cubicBezTo>
                    <a:pt x="2848" y="290"/>
                    <a:pt x="2881" y="316"/>
                    <a:pt x="2907" y="382"/>
                  </a:cubicBezTo>
                  <a:cubicBezTo>
                    <a:pt x="2960" y="514"/>
                    <a:pt x="3092" y="520"/>
                    <a:pt x="3152" y="652"/>
                  </a:cubicBezTo>
                  <a:cubicBezTo>
                    <a:pt x="3165" y="679"/>
                    <a:pt x="3178" y="712"/>
                    <a:pt x="3211" y="718"/>
                  </a:cubicBezTo>
                  <a:cubicBezTo>
                    <a:pt x="3250" y="738"/>
                    <a:pt x="3277" y="725"/>
                    <a:pt x="3317" y="738"/>
                  </a:cubicBezTo>
                  <a:cubicBezTo>
                    <a:pt x="3363" y="758"/>
                    <a:pt x="3382" y="804"/>
                    <a:pt x="3382" y="850"/>
                  </a:cubicBezTo>
                  <a:cubicBezTo>
                    <a:pt x="3382" y="903"/>
                    <a:pt x="3382" y="930"/>
                    <a:pt x="3382" y="976"/>
                  </a:cubicBezTo>
                  <a:cubicBezTo>
                    <a:pt x="3382" y="989"/>
                    <a:pt x="3389" y="995"/>
                    <a:pt x="3389" y="1009"/>
                  </a:cubicBezTo>
                  <a:cubicBezTo>
                    <a:pt x="3389" y="1061"/>
                    <a:pt x="3349" y="1081"/>
                    <a:pt x="3330" y="1127"/>
                  </a:cubicBezTo>
                  <a:cubicBezTo>
                    <a:pt x="3317" y="1154"/>
                    <a:pt x="3317" y="1174"/>
                    <a:pt x="3303" y="1193"/>
                  </a:cubicBezTo>
                  <a:cubicBezTo>
                    <a:pt x="3343" y="1200"/>
                    <a:pt x="3363" y="1193"/>
                    <a:pt x="3396" y="1193"/>
                  </a:cubicBezTo>
                  <a:cubicBezTo>
                    <a:pt x="3442" y="1193"/>
                    <a:pt x="3475" y="1206"/>
                    <a:pt x="3521" y="1233"/>
                  </a:cubicBezTo>
                  <a:lnTo>
                    <a:pt x="3521" y="1233"/>
                  </a:lnTo>
                  <a:cubicBezTo>
                    <a:pt x="3501" y="1259"/>
                    <a:pt x="3481" y="1292"/>
                    <a:pt x="3448" y="1325"/>
                  </a:cubicBezTo>
                  <a:cubicBezTo>
                    <a:pt x="3402" y="1378"/>
                    <a:pt x="3376" y="1411"/>
                    <a:pt x="3323" y="1457"/>
                  </a:cubicBezTo>
                  <a:cubicBezTo>
                    <a:pt x="3303" y="1484"/>
                    <a:pt x="3277" y="1497"/>
                    <a:pt x="3264" y="1523"/>
                  </a:cubicBezTo>
                  <a:cubicBezTo>
                    <a:pt x="3204" y="1629"/>
                    <a:pt x="3178" y="1695"/>
                    <a:pt x="3145" y="1813"/>
                  </a:cubicBezTo>
                  <a:cubicBezTo>
                    <a:pt x="3099" y="1965"/>
                    <a:pt x="3033" y="2044"/>
                    <a:pt x="2921" y="2156"/>
                  </a:cubicBezTo>
                  <a:cubicBezTo>
                    <a:pt x="2875" y="2202"/>
                    <a:pt x="2842" y="2229"/>
                    <a:pt x="2782" y="2268"/>
                  </a:cubicBezTo>
                  <a:cubicBezTo>
                    <a:pt x="2663" y="2354"/>
                    <a:pt x="2598" y="2407"/>
                    <a:pt x="2479" y="2486"/>
                  </a:cubicBezTo>
                  <a:cubicBezTo>
                    <a:pt x="2413" y="2526"/>
                    <a:pt x="2360" y="2526"/>
                    <a:pt x="2307" y="2585"/>
                  </a:cubicBezTo>
                  <a:lnTo>
                    <a:pt x="2307" y="2585"/>
                  </a:lnTo>
                  <a:cubicBezTo>
                    <a:pt x="2307" y="2413"/>
                    <a:pt x="2307" y="2413"/>
                    <a:pt x="2307" y="2413"/>
                  </a:cubicBezTo>
                  <a:lnTo>
                    <a:pt x="2307" y="2413"/>
                  </a:lnTo>
                  <a:cubicBezTo>
                    <a:pt x="2340" y="2433"/>
                    <a:pt x="2360" y="2446"/>
                    <a:pt x="2400" y="2446"/>
                  </a:cubicBezTo>
                  <a:cubicBezTo>
                    <a:pt x="2439" y="2440"/>
                    <a:pt x="2452" y="2400"/>
                    <a:pt x="2492" y="2381"/>
                  </a:cubicBezTo>
                  <a:cubicBezTo>
                    <a:pt x="2518" y="2367"/>
                    <a:pt x="2538" y="2361"/>
                    <a:pt x="2558" y="2347"/>
                  </a:cubicBezTo>
                  <a:cubicBezTo>
                    <a:pt x="2578" y="2341"/>
                    <a:pt x="2584" y="2314"/>
                    <a:pt x="2611" y="2308"/>
                  </a:cubicBezTo>
                  <a:cubicBezTo>
                    <a:pt x="2644" y="2295"/>
                    <a:pt x="2690" y="2288"/>
                    <a:pt x="2690" y="2255"/>
                  </a:cubicBezTo>
                  <a:cubicBezTo>
                    <a:pt x="2690" y="2235"/>
                    <a:pt x="2690" y="2222"/>
                    <a:pt x="2690" y="2209"/>
                  </a:cubicBezTo>
                  <a:cubicBezTo>
                    <a:pt x="2690" y="2169"/>
                    <a:pt x="2696" y="2143"/>
                    <a:pt x="2723" y="2117"/>
                  </a:cubicBezTo>
                  <a:cubicBezTo>
                    <a:pt x="2743" y="2090"/>
                    <a:pt x="2776" y="2117"/>
                    <a:pt x="2802" y="2103"/>
                  </a:cubicBezTo>
                  <a:cubicBezTo>
                    <a:pt x="2822" y="2084"/>
                    <a:pt x="2822" y="2064"/>
                    <a:pt x="2835" y="2044"/>
                  </a:cubicBezTo>
                  <a:cubicBezTo>
                    <a:pt x="2842" y="2024"/>
                    <a:pt x="2861" y="2011"/>
                    <a:pt x="2875" y="1998"/>
                  </a:cubicBezTo>
                  <a:cubicBezTo>
                    <a:pt x="2901" y="1958"/>
                    <a:pt x="2941" y="1952"/>
                    <a:pt x="2954" y="1906"/>
                  </a:cubicBezTo>
                  <a:cubicBezTo>
                    <a:pt x="2960" y="1873"/>
                    <a:pt x="2967" y="1853"/>
                    <a:pt x="2980" y="1827"/>
                  </a:cubicBezTo>
                  <a:cubicBezTo>
                    <a:pt x="2987" y="1800"/>
                    <a:pt x="2993" y="1767"/>
                    <a:pt x="3020" y="1767"/>
                  </a:cubicBezTo>
                  <a:cubicBezTo>
                    <a:pt x="3033" y="1767"/>
                    <a:pt x="3039" y="1774"/>
                    <a:pt x="3046" y="1774"/>
                  </a:cubicBezTo>
                  <a:cubicBezTo>
                    <a:pt x="3059" y="1754"/>
                    <a:pt x="3059" y="1741"/>
                    <a:pt x="3059" y="1714"/>
                  </a:cubicBezTo>
                  <a:cubicBezTo>
                    <a:pt x="3059" y="1701"/>
                    <a:pt x="3059" y="1688"/>
                    <a:pt x="3059" y="1675"/>
                  </a:cubicBezTo>
                  <a:cubicBezTo>
                    <a:pt x="3059" y="1675"/>
                    <a:pt x="3053" y="1668"/>
                    <a:pt x="3046" y="1668"/>
                  </a:cubicBezTo>
                  <a:cubicBezTo>
                    <a:pt x="3033" y="1668"/>
                    <a:pt x="3033" y="1681"/>
                    <a:pt x="3020" y="1688"/>
                  </a:cubicBezTo>
                  <a:cubicBezTo>
                    <a:pt x="2993" y="1695"/>
                    <a:pt x="2974" y="1701"/>
                    <a:pt x="2941" y="1701"/>
                  </a:cubicBezTo>
                  <a:cubicBezTo>
                    <a:pt x="2901" y="1701"/>
                    <a:pt x="2881" y="1681"/>
                    <a:pt x="2855" y="1655"/>
                  </a:cubicBezTo>
                  <a:cubicBezTo>
                    <a:pt x="2822" y="1622"/>
                    <a:pt x="2795" y="1622"/>
                    <a:pt x="2756" y="1596"/>
                  </a:cubicBezTo>
                  <a:cubicBezTo>
                    <a:pt x="2756" y="1615"/>
                    <a:pt x="2756" y="1629"/>
                    <a:pt x="2756" y="1648"/>
                  </a:cubicBezTo>
                  <a:cubicBezTo>
                    <a:pt x="2756" y="1675"/>
                    <a:pt x="2762" y="1695"/>
                    <a:pt x="2762" y="1721"/>
                  </a:cubicBezTo>
                  <a:cubicBezTo>
                    <a:pt x="2762" y="1760"/>
                    <a:pt x="2730" y="1760"/>
                    <a:pt x="2703" y="1787"/>
                  </a:cubicBezTo>
                  <a:cubicBezTo>
                    <a:pt x="2683" y="1813"/>
                    <a:pt x="2690" y="1833"/>
                    <a:pt x="2677" y="1859"/>
                  </a:cubicBezTo>
                  <a:cubicBezTo>
                    <a:pt x="2663" y="1886"/>
                    <a:pt x="2644" y="1892"/>
                    <a:pt x="2631" y="1912"/>
                  </a:cubicBezTo>
                  <a:cubicBezTo>
                    <a:pt x="2591" y="1985"/>
                    <a:pt x="2598" y="2044"/>
                    <a:pt x="2558" y="2117"/>
                  </a:cubicBezTo>
                  <a:cubicBezTo>
                    <a:pt x="2532" y="2169"/>
                    <a:pt x="2485" y="2169"/>
                    <a:pt x="2426" y="2196"/>
                  </a:cubicBezTo>
                  <a:cubicBezTo>
                    <a:pt x="2353" y="2229"/>
                    <a:pt x="2327" y="2275"/>
                    <a:pt x="2274" y="2328"/>
                  </a:cubicBezTo>
                  <a:cubicBezTo>
                    <a:pt x="2241" y="2354"/>
                    <a:pt x="2202" y="2367"/>
                    <a:pt x="2202" y="2413"/>
                  </a:cubicBezTo>
                  <a:cubicBezTo>
                    <a:pt x="2202" y="2440"/>
                    <a:pt x="2228" y="2453"/>
                    <a:pt x="2235" y="2480"/>
                  </a:cubicBezTo>
                  <a:cubicBezTo>
                    <a:pt x="2241" y="2539"/>
                    <a:pt x="2228" y="2592"/>
                    <a:pt x="2274" y="2631"/>
                  </a:cubicBezTo>
                  <a:cubicBezTo>
                    <a:pt x="2255" y="2677"/>
                    <a:pt x="2215" y="2684"/>
                    <a:pt x="2195" y="2724"/>
                  </a:cubicBezTo>
                  <a:cubicBezTo>
                    <a:pt x="2129" y="2842"/>
                    <a:pt x="2136" y="2935"/>
                    <a:pt x="2063" y="3047"/>
                  </a:cubicBezTo>
                  <a:cubicBezTo>
                    <a:pt x="2050" y="3066"/>
                    <a:pt x="2037" y="3080"/>
                    <a:pt x="2030" y="3099"/>
                  </a:cubicBezTo>
                  <a:cubicBezTo>
                    <a:pt x="2024" y="3106"/>
                    <a:pt x="2030" y="3119"/>
                    <a:pt x="2024" y="3126"/>
                  </a:cubicBezTo>
                  <a:cubicBezTo>
                    <a:pt x="1939" y="3198"/>
                    <a:pt x="1899" y="3251"/>
                    <a:pt x="1807" y="3297"/>
                  </a:cubicBezTo>
                  <a:cubicBezTo>
                    <a:pt x="1761" y="3317"/>
                    <a:pt x="1728" y="3337"/>
                    <a:pt x="1695" y="3370"/>
                  </a:cubicBezTo>
                  <a:lnTo>
                    <a:pt x="1695" y="3370"/>
                  </a:lnTo>
                  <a:cubicBezTo>
                    <a:pt x="1649" y="3245"/>
                    <a:pt x="1649" y="3245"/>
                    <a:pt x="1649" y="3245"/>
                  </a:cubicBezTo>
                  <a:cubicBezTo>
                    <a:pt x="1649" y="3225"/>
                    <a:pt x="1642" y="3205"/>
                    <a:pt x="1642" y="3185"/>
                  </a:cubicBezTo>
                  <a:cubicBezTo>
                    <a:pt x="1642" y="3172"/>
                    <a:pt x="1642" y="3159"/>
                    <a:pt x="1642" y="3146"/>
                  </a:cubicBezTo>
                  <a:cubicBezTo>
                    <a:pt x="1642" y="3132"/>
                    <a:pt x="1649" y="3126"/>
                    <a:pt x="1649" y="3113"/>
                  </a:cubicBezTo>
                  <a:cubicBezTo>
                    <a:pt x="1655" y="3086"/>
                    <a:pt x="1662" y="3073"/>
                    <a:pt x="1668" y="3053"/>
                  </a:cubicBezTo>
                  <a:cubicBezTo>
                    <a:pt x="1675" y="3047"/>
                    <a:pt x="1675" y="3040"/>
                    <a:pt x="1682" y="3034"/>
                  </a:cubicBezTo>
                  <a:cubicBezTo>
                    <a:pt x="1688" y="3020"/>
                    <a:pt x="1695" y="3014"/>
                    <a:pt x="1708" y="3000"/>
                  </a:cubicBezTo>
                  <a:cubicBezTo>
                    <a:pt x="1708" y="3000"/>
                    <a:pt x="1708" y="2994"/>
                    <a:pt x="1715" y="2994"/>
                  </a:cubicBezTo>
                  <a:cubicBezTo>
                    <a:pt x="1715" y="2987"/>
                    <a:pt x="1721" y="2987"/>
                    <a:pt x="1721" y="2987"/>
                  </a:cubicBezTo>
                  <a:cubicBezTo>
                    <a:pt x="1728" y="2981"/>
                    <a:pt x="1735" y="2981"/>
                    <a:pt x="1735" y="2974"/>
                  </a:cubicBezTo>
                  <a:cubicBezTo>
                    <a:pt x="1748" y="2961"/>
                    <a:pt x="1748" y="2954"/>
                    <a:pt x="1761" y="2941"/>
                  </a:cubicBezTo>
                  <a:cubicBezTo>
                    <a:pt x="1761" y="2935"/>
                    <a:pt x="1767" y="2935"/>
                    <a:pt x="1767" y="2935"/>
                  </a:cubicBezTo>
                  <a:cubicBezTo>
                    <a:pt x="1767" y="2928"/>
                    <a:pt x="1767" y="2928"/>
                    <a:pt x="1767" y="2928"/>
                  </a:cubicBezTo>
                  <a:lnTo>
                    <a:pt x="1767" y="2928"/>
                  </a:lnTo>
                  <a:cubicBezTo>
                    <a:pt x="1774" y="2921"/>
                    <a:pt x="1774" y="2921"/>
                    <a:pt x="1774" y="2915"/>
                  </a:cubicBezTo>
                  <a:cubicBezTo>
                    <a:pt x="1774" y="2908"/>
                    <a:pt x="1781" y="2902"/>
                    <a:pt x="1781" y="2888"/>
                  </a:cubicBezTo>
                  <a:cubicBezTo>
                    <a:pt x="1781" y="2869"/>
                    <a:pt x="1767" y="2855"/>
                    <a:pt x="1767" y="2836"/>
                  </a:cubicBezTo>
                  <a:cubicBezTo>
                    <a:pt x="1767" y="2776"/>
                    <a:pt x="1708" y="2756"/>
                    <a:pt x="1668" y="2710"/>
                  </a:cubicBezTo>
                  <a:cubicBezTo>
                    <a:pt x="1629" y="2664"/>
                    <a:pt x="1642" y="2598"/>
                    <a:pt x="1589" y="2565"/>
                  </a:cubicBezTo>
                  <a:cubicBezTo>
                    <a:pt x="1530" y="2532"/>
                    <a:pt x="1477" y="2532"/>
                    <a:pt x="1431" y="2480"/>
                  </a:cubicBezTo>
                  <a:cubicBezTo>
                    <a:pt x="1378" y="2420"/>
                    <a:pt x="1345" y="2387"/>
                    <a:pt x="1286" y="2334"/>
                  </a:cubicBezTo>
                  <a:cubicBezTo>
                    <a:pt x="1246" y="2301"/>
                    <a:pt x="1273" y="2249"/>
                    <a:pt x="1227" y="2222"/>
                  </a:cubicBezTo>
                  <a:cubicBezTo>
                    <a:pt x="1187" y="2189"/>
                    <a:pt x="1154" y="2183"/>
                    <a:pt x="1108" y="2163"/>
                  </a:cubicBezTo>
                  <a:cubicBezTo>
                    <a:pt x="1088" y="2150"/>
                    <a:pt x="1068" y="2163"/>
                    <a:pt x="1042" y="2156"/>
                  </a:cubicBezTo>
                  <a:cubicBezTo>
                    <a:pt x="1022" y="2150"/>
                    <a:pt x="1002" y="2156"/>
                    <a:pt x="989" y="2143"/>
                  </a:cubicBezTo>
                  <a:cubicBezTo>
                    <a:pt x="969" y="2130"/>
                    <a:pt x="976" y="2110"/>
                    <a:pt x="969" y="2084"/>
                  </a:cubicBezTo>
                  <a:cubicBezTo>
                    <a:pt x="956" y="2051"/>
                    <a:pt x="936" y="2038"/>
                    <a:pt x="910" y="2011"/>
                  </a:cubicBezTo>
                  <a:cubicBezTo>
                    <a:pt x="884" y="1965"/>
                    <a:pt x="857" y="1926"/>
                    <a:pt x="811" y="1926"/>
                  </a:cubicBezTo>
                  <a:cubicBezTo>
                    <a:pt x="745" y="1926"/>
                    <a:pt x="725" y="1978"/>
                    <a:pt x="659" y="1978"/>
                  </a:cubicBezTo>
                  <a:cubicBezTo>
                    <a:pt x="639" y="1978"/>
                    <a:pt x="633" y="1952"/>
                    <a:pt x="626" y="1932"/>
                  </a:cubicBezTo>
                  <a:cubicBezTo>
                    <a:pt x="620" y="1906"/>
                    <a:pt x="607" y="1892"/>
                    <a:pt x="607" y="1873"/>
                  </a:cubicBezTo>
                  <a:cubicBezTo>
                    <a:pt x="593" y="1807"/>
                    <a:pt x="580" y="1767"/>
                    <a:pt x="541" y="1721"/>
                  </a:cubicBezTo>
                  <a:cubicBezTo>
                    <a:pt x="494" y="1675"/>
                    <a:pt x="468" y="1648"/>
                    <a:pt x="415" y="1602"/>
                  </a:cubicBezTo>
                  <a:cubicBezTo>
                    <a:pt x="402" y="1589"/>
                    <a:pt x="382" y="1576"/>
                    <a:pt x="376" y="1549"/>
                  </a:cubicBezTo>
                  <a:cubicBezTo>
                    <a:pt x="363" y="1516"/>
                    <a:pt x="349" y="1490"/>
                    <a:pt x="310" y="1490"/>
                  </a:cubicBezTo>
                  <a:cubicBezTo>
                    <a:pt x="250" y="1490"/>
                    <a:pt x="211" y="1523"/>
                    <a:pt x="151" y="1523"/>
                  </a:cubicBezTo>
                  <a:cubicBezTo>
                    <a:pt x="92" y="1523"/>
                    <a:pt x="59" y="1503"/>
                    <a:pt x="6" y="1470"/>
                  </a:cubicBezTo>
                  <a:lnTo>
                    <a:pt x="6" y="1470"/>
                  </a:lnTo>
                  <a:cubicBezTo>
                    <a:pt x="6" y="1457"/>
                    <a:pt x="0" y="1450"/>
                    <a:pt x="0" y="1444"/>
                  </a:cubicBezTo>
                  <a:cubicBezTo>
                    <a:pt x="0" y="1398"/>
                    <a:pt x="53" y="1398"/>
                    <a:pt x="85" y="1378"/>
                  </a:cubicBezTo>
                  <a:cubicBezTo>
                    <a:pt x="125" y="1352"/>
                    <a:pt x="132" y="1325"/>
                    <a:pt x="158" y="1286"/>
                  </a:cubicBezTo>
                  <a:cubicBezTo>
                    <a:pt x="171" y="1253"/>
                    <a:pt x="171" y="1226"/>
                    <a:pt x="204" y="1206"/>
                  </a:cubicBezTo>
                  <a:cubicBezTo>
                    <a:pt x="244" y="1187"/>
                    <a:pt x="283" y="1180"/>
                    <a:pt x="303" y="1141"/>
                  </a:cubicBezTo>
                  <a:cubicBezTo>
                    <a:pt x="349" y="1121"/>
                    <a:pt x="363" y="1094"/>
                    <a:pt x="402" y="1068"/>
                  </a:cubicBezTo>
                  <a:cubicBezTo>
                    <a:pt x="428" y="1048"/>
                    <a:pt x="455" y="1048"/>
                    <a:pt x="462" y="1015"/>
                  </a:cubicBezTo>
                  <a:cubicBezTo>
                    <a:pt x="475" y="989"/>
                    <a:pt x="462" y="969"/>
                    <a:pt x="475" y="943"/>
                  </a:cubicBezTo>
                  <a:cubicBezTo>
                    <a:pt x="501" y="903"/>
                    <a:pt x="554" y="923"/>
                    <a:pt x="587" y="897"/>
                  </a:cubicBezTo>
                  <a:cubicBezTo>
                    <a:pt x="620" y="863"/>
                    <a:pt x="646" y="850"/>
                    <a:pt x="679" y="811"/>
                  </a:cubicBezTo>
                  <a:cubicBezTo>
                    <a:pt x="699" y="784"/>
                    <a:pt x="706" y="758"/>
                    <a:pt x="732" y="725"/>
                  </a:cubicBezTo>
                  <a:cubicBezTo>
                    <a:pt x="745" y="712"/>
                    <a:pt x="765" y="712"/>
                    <a:pt x="771" y="692"/>
                  </a:cubicBezTo>
                  <a:cubicBezTo>
                    <a:pt x="771" y="672"/>
                    <a:pt x="765" y="652"/>
                    <a:pt x="778" y="633"/>
                  </a:cubicBezTo>
                  <a:cubicBezTo>
                    <a:pt x="785" y="626"/>
                    <a:pt x="798" y="633"/>
                    <a:pt x="804" y="619"/>
                  </a:cubicBezTo>
                  <a:cubicBezTo>
                    <a:pt x="824" y="606"/>
                    <a:pt x="837" y="587"/>
                    <a:pt x="864" y="587"/>
                  </a:cubicBezTo>
                  <a:cubicBezTo>
                    <a:pt x="890" y="587"/>
                    <a:pt x="890" y="626"/>
                    <a:pt x="917" y="633"/>
                  </a:cubicBezTo>
                  <a:cubicBezTo>
                    <a:pt x="950" y="652"/>
                    <a:pt x="982" y="606"/>
                    <a:pt x="982" y="567"/>
                  </a:cubicBezTo>
                  <a:cubicBezTo>
                    <a:pt x="982" y="547"/>
                    <a:pt x="969" y="534"/>
                    <a:pt x="969" y="514"/>
                  </a:cubicBezTo>
                  <a:cubicBezTo>
                    <a:pt x="969" y="494"/>
                    <a:pt x="956" y="481"/>
                    <a:pt x="969" y="468"/>
                  </a:cubicBezTo>
                  <a:cubicBezTo>
                    <a:pt x="989" y="455"/>
                    <a:pt x="1009" y="481"/>
                    <a:pt x="1029" y="468"/>
                  </a:cubicBezTo>
                  <a:cubicBezTo>
                    <a:pt x="1114" y="422"/>
                    <a:pt x="1114" y="316"/>
                    <a:pt x="1207" y="296"/>
                  </a:cubicBezTo>
                  <a:cubicBezTo>
                    <a:pt x="1207" y="290"/>
                    <a:pt x="1207" y="290"/>
                    <a:pt x="1207" y="283"/>
                  </a:cubicBezTo>
                  <a:cubicBezTo>
                    <a:pt x="1207" y="257"/>
                    <a:pt x="1200" y="244"/>
                    <a:pt x="1213" y="230"/>
                  </a:cubicBezTo>
                  <a:cubicBezTo>
                    <a:pt x="1233" y="204"/>
                    <a:pt x="1266" y="224"/>
                    <a:pt x="1299" y="204"/>
                  </a:cubicBezTo>
                  <a:cubicBezTo>
                    <a:pt x="1352" y="178"/>
                    <a:pt x="1352" y="98"/>
                    <a:pt x="1418" y="98"/>
                  </a:cubicBezTo>
                  <a:cubicBezTo>
                    <a:pt x="1444" y="98"/>
                    <a:pt x="1464" y="105"/>
                    <a:pt x="1491" y="105"/>
                  </a:cubicBezTo>
                  <a:cubicBezTo>
                    <a:pt x="1510" y="105"/>
                    <a:pt x="1517" y="85"/>
                    <a:pt x="1530" y="79"/>
                  </a:cubicBezTo>
                  <a:cubicBezTo>
                    <a:pt x="1563" y="52"/>
                    <a:pt x="1583" y="46"/>
                    <a:pt x="1622" y="26"/>
                  </a:cubicBezTo>
                  <a:cubicBezTo>
                    <a:pt x="1642" y="19"/>
                    <a:pt x="1655" y="13"/>
                    <a:pt x="1675" y="13"/>
                  </a:cubicBezTo>
                  <a:lnTo>
                    <a:pt x="1682" y="6"/>
                  </a:lnTo>
                  <a:cubicBezTo>
                    <a:pt x="1702" y="6"/>
                    <a:pt x="1708" y="19"/>
                    <a:pt x="1728" y="19"/>
                  </a:cubicBezTo>
                  <a:lnTo>
                    <a:pt x="1735" y="13"/>
                  </a:ln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54" name="Freeform 45"/>
            <p:cNvSpPr>
              <a:spLocks noChangeArrowheads="1"/>
            </p:cNvSpPr>
            <p:nvPr/>
          </p:nvSpPr>
          <p:spPr bwMode="auto">
            <a:xfrm>
              <a:off x="4026484" y="5038773"/>
              <a:ext cx="622298" cy="435303"/>
            </a:xfrm>
            <a:custGeom>
              <a:avLst/>
              <a:gdLst>
                <a:gd name="T0" fmla="*/ 0 w 2466"/>
                <a:gd name="T1" fmla="*/ 502 h 1723"/>
                <a:gd name="T2" fmla="*/ 92 w 2466"/>
                <a:gd name="T3" fmla="*/ 357 h 1723"/>
                <a:gd name="T4" fmla="*/ 125 w 2466"/>
                <a:gd name="T5" fmla="*/ 112 h 1723"/>
                <a:gd name="T6" fmla="*/ 138 w 2466"/>
                <a:gd name="T7" fmla="*/ 53 h 1723"/>
                <a:gd name="T8" fmla="*/ 263 w 2466"/>
                <a:gd name="T9" fmla="*/ 60 h 1723"/>
                <a:gd name="T10" fmla="*/ 440 w 2466"/>
                <a:gd name="T11" fmla="*/ 80 h 1723"/>
                <a:gd name="T12" fmla="*/ 665 w 2466"/>
                <a:gd name="T13" fmla="*/ 119 h 1723"/>
                <a:gd name="T14" fmla="*/ 1034 w 2466"/>
                <a:gd name="T15" fmla="*/ 258 h 1723"/>
                <a:gd name="T16" fmla="*/ 1166 w 2466"/>
                <a:gd name="T17" fmla="*/ 337 h 1723"/>
                <a:gd name="T18" fmla="*/ 1271 w 2466"/>
                <a:gd name="T19" fmla="*/ 165 h 1723"/>
                <a:gd name="T20" fmla="*/ 1542 w 2466"/>
                <a:gd name="T21" fmla="*/ 0 h 1723"/>
                <a:gd name="T22" fmla="*/ 2129 w 2466"/>
                <a:gd name="T23" fmla="*/ 119 h 1723"/>
                <a:gd name="T24" fmla="*/ 2439 w 2466"/>
                <a:gd name="T25" fmla="*/ 132 h 1723"/>
                <a:gd name="T26" fmla="*/ 2393 w 2466"/>
                <a:gd name="T27" fmla="*/ 179 h 1723"/>
                <a:gd name="T28" fmla="*/ 2446 w 2466"/>
                <a:gd name="T29" fmla="*/ 317 h 1723"/>
                <a:gd name="T30" fmla="*/ 2465 w 2466"/>
                <a:gd name="T31" fmla="*/ 680 h 1723"/>
                <a:gd name="T32" fmla="*/ 2419 w 2466"/>
                <a:gd name="T33" fmla="*/ 766 h 1723"/>
                <a:gd name="T34" fmla="*/ 2360 w 2466"/>
                <a:gd name="T35" fmla="*/ 1003 h 1723"/>
                <a:gd name="T36" fmla="*/ 2294 w 2466"/>
                <a:gd name="T37" fmla="*/ 1207 h 1723"/>
                <a:gd name="T38" fmla="*/ 2188 w 2466"/>
                <a:gd name="T39" fmla="*/ 1300 h 1723"/>
                <a:gd name="T40" fmla="*/ 2208 w 2466"/>
                <a:gd name="T41" fmla="*/ 1386 h 1723"/>
                <a:gd name="T42" fmla="*/ 2142 w 2466"/>
                <a:gd name="T43" fmla="*/ 1392 h 1723"/>
                <a:gd name="T44" fmla="*/ 1911 w 2466"/>
                <a:gd name="T45" fmla="*/ 1577 h 1723"/>
                <a:gd name="T46" fmla="*/ 1786 w 2466"/>
                <a:gd name="T47" fmla="*/ 1722 h 1723"/>
                <a:gd name="T48" fmla="*/ 1568 w 2466"/>
                <a:gd name="T49" fmla="*/ 1682 h 1723"/>
                <a:gd name="T50" fmla="*/ 1654 w 2466"/>
                <a:gd name="T51" fmla="*/ 1498 h 1723"/>
                <a:gd name="T52" fmla="*/ 1647 w 2466"/>
                <a:gd name="T53" fmla="*/ 1339 h 1723"/>
                <a:gd name="T54" fmla="*/ 1476 w 2466"/>
                <a:gd name="T55" fmla="*/ 1207 h 1723"/>
                <a:gd name="T56" fmla="*/ 1172 w 2466"/>
                <a:gd name="T57" fmla="*/ 871 h 1723"/>
                <a:gd name="T58" fmla="*/ 1008 w 2466"/>
                <a:gd name="T59" fmla="*/ 686 h 1723"/>
                <a:gd name="T60" fmla="*/ 856 w 2466"/>
                <a:gd name="T61" fmla="*/ 601 h 1723"/>
                <a:gd name="T62" fmla="*/ 618 w 2466"/>
                <a:gd name="T63" fmla="*/ 541 h 1723"/>
                <a:gd name="T64" fmla="*/ 407 w 2466"/>
                <a:gd name="T65" fmla="*/ 489 h 1723"/>
                <a:gd name="T66" fmla="*/ 204 w 2466"/>
                <a:gd name="T67" fmla="*/ 502 h 1723"/>
                <a:gd name="T68" fmla="*/ 0 w 2466"/>
                <a:gd name="T69" fmla="*/ 502 h 1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66" h="1723">
                  <a:moveTo>
                    <a:pt x="0" y="502"/>
                  </a:moveTo>
                  <a:lnTo>
                    <a:pt x="0" y="502"/>
                  </a:lnTo>
                  <a:cubicBezTo>
                    <a:pt x="19" y="489"/>
                    <a:pt x="32" y="462"/>
                    <a:pt x="39" y="442"/>
                  </a:cubicBezTo>
                  <a:cubicBezTo>
                    <a:pt x="59" y="409"/>
                    <a:pt x="72" y="390"/>
                    <a:pt x="92" y="357"/>
                  </a:cubicBezTo>
                  <a:cubicBezTo>
                    <a:pt x="118" y="304"/>
                    <a:pt x="158" y="278"/>
                    <a:pt x="158" y="225"/>
                  </a:cubicBezTo>
                  <a:cubicBezTo>
                    <a:pt x="158" y="179"/>
                    <a:pt x="125" y="159"/>
                    <a:pt x="125" y="112"/>
                  </a:cubicBezTo>
                  <a:cubicBezTo>
                    <a:pt x="125" y="86"/>
                    <a:pt x="131" y="66"/>
                    <a:pt x="138" y="53"/>
                  </a:cubicBezTo>
                  <a:lnTo>
                    <a:pt x="138" y="53"/>
                  </a:lnTo>
                  <a:cubicBezTo>
                    <a:pt x="158" y="53"/>
                    <a:pt x="171" y="60"/>
                    <a:pt x="184" y="60"/>
                  </a:cubicBezTo>
                  <a:cubicBezTo>
                    <a:pt x="217" y="60"/>
                    <a:pt x="230" y="60"/>
                    <a:pt x="263" y="60"/>
                  </a:cubicBezTo>
                  <a:cubicBezTo>
                    <a:pt x="302" y="60"/>
                    <a:pt x="315" y="27"/>
                    <a:pt x="355" y="27"/>
                  </a:cubicBezTo>
                  <a:cubicBezTo>
                    <a:pt x="394" y="27"/>
                    <a:pt x="407" y="66"/>
                    <a:pt x="440" y="80"/>
                  </a:cubicBezTo>
                  <a:cubicBezTo>
                    <a:pt x="493" y="106"/>
                    <a:pt x="526" y="119"/>
                    <a:pt x="585" y="119"/>
                  </a:cubicBezTo>
                  <a:cubicBezTo>
                    <a:pt x="618" y="119"/>
                    <a:pt x="632" y="119"/>
                    <a:pt x="665" y="119"/>
                  </a:cubicBezTo>
                  <a:cubicBezTo>
                    <a:pt x="717" y="119"/>
                    <a:pt x="737" y="146"/>
                    <a:pt x="790" y="159"/>
                  </a:cubicBezTo>
                  <a:cubicBezTo>
                    <a:pt x="889" y="185"/>
                    <a:pt x="942" y="218"/>
                    <a:pt x="1034" y="258"/>
                  </a:cubicBezTo>
                  <a:cubicBezTo>
                    <a:pt x="1060" y="271"/>
                    <a:pt x="1080" y="278"/>
                    <a:pt x="1107" y="291"/>
                  </a:cubicBezTo>
                  <a:cubicBezTo>
                    <a:pt x="1126" y="310"/>
                    <a:pt x="1140" y="337"/>
                    <a:pt x="1166" y="337"/>
                  </a:cubicBezTo>
                  <a:cubicBezTo>
                    <a:pt x="1212" y="337"/>
                    <a:pt x="1239" y="297"/>
                    <a:pt x="1252" y="251"/>
                  </a:cubicBezTo>
                  <a:cubicBezTo>
                    <a:pt x="1265" y="225"/>
                    <a:pt x="1252" y="192"/>
                    <a:pt x="1271" y="165"/>
                  </a:cubicBezTo>
                  <a:cubicBezTo>
                    <a:pt x="1285" y="152"/>
                    <a:pt x="1304" y="152"/>
                    <a:pt x="1324" y="146"/>
                  </a:cubicBezTo>
                  <a:cubicBezTo>
                    <a:pt x="1423" y="112"/>
                    <a:pt x="1443" y="0"/>
                    <a:pt x="1542" y="0"/>
                  </a:cubicBezTo>
                  <a:cubicBezTo>
                    <a:pt x="1707" y="0"/>
                    <a:pt x="1793" y="33"/>
                    <a:pt x="1951" y="73"/>
                  </a:cubicBezTo>
                  <a:cubicBezTo>
                    <a:pt x="2024" y="93"/>
                    <a:pt x="2056" y="119"/>
                    <a:pt x="2129" y="119"/>
                  </a:cubicBezTo>
                  <a:cubicBezTo>
                    <a:pt x="2162" y="119"/>
                    <a:pt x="2175" y="99"/>
                    <a:pt x="2201" y="99"/>
                  </a:cubicBezTo>
                  <a:cubicBezTo>
                    <a:pt x="2300" y="99"/>
                    <a:pt x="2340" y="119"/>
                    <a:pt x="2439" y="132"/>
                  </a:cubicBezTo>
                  <a:lnTo>
                    <a:pt x="2439" y="132"/>
                  </a:lnTo>
                  <a:cubicBezTo>
                    <a:pt x="2419" y="146"/>
                    <a:pt x="2393" y="152"/>
                    <a:pt x="2393" y="179"/>
                  </a:cubicBezTo>
                  <a:cubicBezTo>
                    <a:pt x="2393" y="198"/>
                    <a:pt x="2413" y="205"/>
                    <a:pt x="2419" y="225"/>
                  </a:cubicBezTo>
                  <a:cubicBezTo>
                    <a:pt x="2432" y="258"/>
                    <a:pt x="2446" y="284"/>
                    <a:pt x="2446" y="317"/>
                  </a:cubicBezTo>
                  <a:cubicBezTo>
                    <a:pt x="2446" y="403"/>
                    <a:pt x="2446" y="449"/>
                    <a:pt x="2446" y="528"/>
                  </a:cubicBezTo>
                  <a:cubicBezTo>
                    <a:pt x="2446" y="587"/>
                    <a:pt x="2465" y="620"/>
                    <a:pt x="2465" y="680"/>
                  </a:cubicBezTo>
                  <a:cubicBezTo>
                    <a:pt x="2465" y="706"/>
                    <a:pt x="2419" y="706"/>
                    <a:pt x="2419" y="733"/>
                  </a:cubicBezTo>
                  <a:cubicBezTo>
                    <a:pt x="2419" y="746"/>
                    <a:pt x="2419" y="759"/>
                    <a:pt x="2419" y="766"/>
                  </a:cubicBezTo>
                  <a:cubicBezTo>
                    <a:pt x="2419" y="805"/>
                    <a:pt x="2406" y="825"/>
                    <a:pt x="2393" y="858"/>
                  </a:cubicBezTo>
                  <a:cubicBezTo>
                    <a:pt x="2373" y="911"/>
                    <a:pt x="2373" y="944"/>
                    <a:pt x="2360" y="1003"/>
                  </a:cubicBezTo>
                  <a:cubicBezTo>
                    <a:pt x="2353" y="1023"/>
                    <a:pt x="2333" y="1036"/>
                    <a:pt x="2333" y="1062"/>
                  </a:cubicBezTo>
                  <a:cubicBezTo>
                    <a:pt x="2314" y="1115"/>
                    <a:pt x="2300" y="1148"/>
                    <a:pt x="2294" y="1207"/>
                  </a:cubicBezTo>
                  <a:cubicBezTo>
                    <a:pt x="2287" y="1254"/>
                    <a:pt x="2281" y="1313"/>
                    <a:pt x="2235" y="1313"/>
                  </a:cubicBezTo>
                  <a:cubicBezTo>
                    <a:pt x="2215" y="1313"/>
                    <a:pt x="2208" y="1300"/>
                    <a:pt x="2188" y="1300"/>
                  </a:cubicBezTo>
                  <a:cubicBezTo>
                    <a:pt x="2188" y="1306"/>
                    <a:pt x="2188" y="1313"/>
                    <a:pt x="2188" y="1320"/>
                  </a:cubicBezTo>
                  <a:cubicBezTo>
                    <a:pt x="2188" y="1346"/>
                    <a:pt x="2208" y="1359"/>
                    <a:pt x="2208" y="1386"/>
                  </a:cubicBezTo>
                  <a:cubicBezTo>
                    <a:pt x="2208" y="1392"/>
                    <a:pt x="2208" y="1399"/>
                    <a:pt x="2208" y="1412"/>
                  </a:cubicBezTo>
                  <a:cubicBezTo>
                    <a:pt x="2182" y="1399"/>
                    <a:pt x="2169" y="1392"/>
                    <a:pt x="2142" y="1392"/>
                  </a:cubicBezTo>
                  <a:cubicBezTo>
                    <a:pt x="2096" y="1392"/>
                    <a:pt x="2089" y="1438"/>
                    <a:pt x="2056" y="1465"/>
                  </a:cubicBezTo>
                  <a:cubicBezTo>
                    <a:pt x="1997" y="1504"/>
                    <a:pt x="1964" y="1524"/>
                    <a:pt x="1911" y="1577"/>
                  </a:cubicBezTo>
                  <a:cubicBezTo>
                    <a:pt x="1852" y="1623"/>
                    <a:pt x="1819" y="1669"/>
                    <a:pt x="1786" y="1722"/>
                  </a:cubicBezTo>
                  <a:lnTo>
                    <a:pt x="1786" y="1722"/>
                  </a:lnTo>
                  <a:cubicBezTo>
                    <a:pt x="1740" y="1695"/>
                    <a:pt x="1707" y="1682"/>
                    <a:pt x="1661" y="1682"/>
                  </a:cubicBezTo>
                  <a:cubicBezTo>
                    <a:pt x="1628" y="1682"/>
                    <a:pt x="1608" y="1689"/>
                    <a:pt x="1568" y="1682"/>
                  </a:cubicBezTo>
                  <a:cubicBezTo>
                    <a:pt x="1582" y="1663"/>
                    <a:pt x="1582" y="1643"/>
                    <a:pt x="1595" y="1616"/>
                  </a:cubicBezTo>
                  <a:cubicBezTo>
                    <a:pt x="1614" y="1570"/>
                    <a:pt x="1654" y="1550"/>
                    <a:pt x="1654" y="1498"/>
                  </a:cubicBezTo>
                  <a:cubicBezTo>
                    <a:pt x="1654" y="1484"/>
                    <a:pt x="1647" y="1478"/>
                    <a:pt x="1647" y="1465"/>
                  </a:cubicBezTo>
                  <a:cubicBezTo>
                    <a:pt x="1647" y="1419"/>
                    <a:pt x="1647" y="1392"/>
                    <a:pt x="1647" y="1339"/>
                  </a:cubicBezTo>
                  <a:cubicBezTo>
                    <a:pt x="1647" y="1293"/>
                    <a:pt x="1628" y="1247"/>
                    <a:pt x="1582" y="1227"/>
                  </a:cubicBezTo>
                  <a:cubicBezTo>
                    <a:pt x="1542" y="1214"/>
                    <a:pt x="1515" y="1227"/>
                    <a:pt x="1476" y="1207"/>
                  </a:cubicBezTo>
                  <a:cubicBezTo>
                    <a:pt x="1443" y="1201"/>
                    <a:pt x="1430" y="1168"/>
                    <a:pt x="1417" y="1141"/>
                  </a:cubicBezTo>
                  <a:cubicBezTo>
                    <a:pt x="1357" y="1009"/>
                    <a:pt x="1225" y="1003"/>
                    <a:pt x="1172" y="871"/>
                  </a:cubicBezTo>
                  <a:cubicBezTo>
                    <a:pt x="1146" y="805"/>
                    <a:pt x="1113" y="779"/>
                    <a:pt x="1060" y="726"/>
                  </a:cubicBezTo>
                  <a:cubicBezTo>
                    <a:pt x="1041" y="706"/>
                    <a:pt x="1034" y="693"/>
                    <a:pt x="1008" y="686"/>
                  </a:cubicBezTo>
                  <a:cubicBezTo>
                    <a:pt x="961" y="667"/>
                    <a:pt x="928" y="686"/>
                    <a:pt x="882" y="673"/>
                  </a:cubicBezTo>
                  <a:cubicBezTo>
                    <a:pt x="856" y="667"/>
                    <a:pt x="863" y="627"/>
                    <a:pt x="856" y="601"/>
                  </a:cubicBezTo>
                  <a:cubicBezTo>
                    <a:pt x="849" y="574"/>
                    <a:pt x="816" y="574"/>
                    <a:pt x="790" y="568"/>
                  </a:cubicBezTo>
                  <a:cubicBezTo>
                    <a:pt x="724" y="554"/>
                    <a:pt x="684" y="541"/>
                    <a:pt x="618" y="541"/>
                  </a:cubicBezTo>
                  <a:cubicBezTo>
                    <a:pt x="572" y="541"/>
                    <a:pt x="546" y="541"/>
                    <a:pt x="500" y="541"/>
                  </a:cubicBezTo>
                  <a:cubicBezTo>
                    <a:pt x="460" y="541"/>
                    <a:pt x="447" y="489"/>
                    <a:pt x="407" y="489"/>
                  </a:cubicBezTo>
                  <a:cubicBezTo>
                    <a:pt x="361" y="489"/>
                    <a:pt x="342" y="541"/>
                    <a:pt x="295" y="541"/>
                  </a:cubicBezTo>
                  <a:cubicBezTo>
                    <a:pt x="257" y="541"/>
                    <a:pt x="244" y="502"/>
                    <a:pt x="204" y="502"/>
                  </a:cubicBezTo>
                  <a:cubicBezTo>
                    <a:pt x="158" y="502"/>
                    <a:pt x="138" y="528"/>
                    <a:pt x="92" y="528"/>
                  </a:cubicBezTo>
                  <a:cubicBezTo>
                    <a:pt x="59" y="528"/>
                    <a:pt x="32" y="502"/>
                    <a:pt x="0" y="502"/>
                  </a:cubicBezTo>
                </a:path>
              </a:pathLst>
            </a:custGeom>
            <a:grpFill/>
            <a:ln w="3175" cap="flat" cmpd="sng">
              <a:noFill/>
              <a:bevel/>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grpSp>
      <p:sp>
        <p:nvSpPr>
          <p:cNvPr id="35" name="TextBox 34"/>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36" name="TextBox 35"/>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37" name="Rectangle 36"/>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38" name="Right Triangle 37"/>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5021192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CANADA </a:t>
            </a:r>
            <a:br>
              <a:rPr lang="en-US" dirty="0"/>
            </a:br>
            <a:r>
              <a:rPr lang="en-US" dirty="0"/>
              <a:t>MAP</a:t>
            </a:r>
          </a:p>
        </p:txBody>
      </p:sp>
      <p:grpSp>
        <p:nvGrpSpPr>
          <p:cNvPr id="34" name="Group 73"/>
          <p:cNvGrpSpPr/>
          <p:nvPr/>
        </p:nvGrpSpPr>
        <p:grpSpPr>
          <a:xfrm>
            <a:off x="5602477" y="1596291"/>
            <a:ext cx="6018023" cy="4065735"/>
            <a:chOff x="13017546" y="3273350"/>
            <a:chExt cx="10283367" cy="6947373"/>
          </a:xfrm>
          <a:solidFill>
            <a:schemeClr val="bg2">
              <a:lumMod val="90000"/>
            </a:schemeClr>
          </a:solidFill>
        </p:grpSpPr>
        <p:sp>
          <p:nvSpPr>
            <p:cNvPr id="35" name="Freeform 6"/>
            <p:cNvSpPr>
              <a:spLocks/>
            </p:cNvSpPr>
            <p:nvPr/>
          </p:nvSpPr>
          <p:spPr bwMode="auto">
            <a:xfrm>
              <a:off x="17272874" y="3991979"/>
              <a:ext cx="426764" cy="559971"/>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36" name="Freeform 7"/>
            <p:cNvSpPr>
              <a:spLocks/>
            </p:cNvSpPr>
            <p:nvPr/>
          </p:nvSpPr>
          <p:spPr bwMode="auto">
            <a:xfrm>
              <a:off x="17344685" y="4809537"/>
              <a:ext cx="342642" cy="304251"/>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37" name="Freeform 9"/>
            <p:cNvSpPr>
              <a:spLocks/>
            </p:cNvSpPr>
            <p:nvPr/>
          </p:nvSpPr>
          <p:spPr bwMode="auto">
            <a:xfrm>
              <a:off x="16162878" y="3907984"/>
              <a:ext cx="681181" cy="713030"/>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38" name="Freeform 10"/>
            <p:cNvSpPr>
              <a:spLocks/>
            </p:cNvSpPr>
            <p:nvPr/>
          </p:nvSpPr>
          <p:spPr bwMode="auto">
            <a:xfrm>
              <a:off x="16979474" y="3372278"/>
              <a:ext cx="322125" cy="395713"/>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39" name="Freeform 11"/>
            <p:cNvSpPr>
              <a:spLocks/>
            </p:cNvSpPr>
            <p:nvPr/>
          </p:nvSpPr>
          <p:spPr bwMode="auto">
            <a:xfrm>
              <a:off x="16558865" y="3351746"/>
              <a:ext cx="170295" cy="119460"/>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0" name="Freeform 12"/>
            <p:cNvSpPr>
              <a:spLocks/>
            </p:cNvSpPr>
            <p:nvPr/>
          </p:nvSpPr>
          <p:spPr bwMode="auto">
            <a:xfrm>
              <a:off x="17769397" y="3282683"/>
              <a:ext cx="190813" cy="110128"/>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1" name="Freeform 13"/>
            <p:cNvSpPr>
              <a:spLocks/>
            </p:cNvSpPr>
            <p:nvPr/>
          </p:nvSpPr>
          <p:spPr bwMode="auto">
            <a:xfrm>
              <a:off x="18608563" y="4051710"/>
              <a:ext cx="354953" cy="212789"/>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2" name="Freeform 84"/>
            <p:cNvSpPr>
              <a:spLocks/>
            </p:cNvSpPr>
            <p:nvPr/>
          </p:nvSpPr>
          <p:spPr bwMode="auto">
            <a:xfrm>
              <a:off x="18009452" y="3336813"/>
              <a:ext cx="114898" cy="1138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3" name="Freeform 85"/>
            <p:cNvSpPr>
              <a:spLocks/>
            </p:cNvSpPr>
            <p:nvPr/>
          </p:nvSpPr>
          <p:spPr bwMode="auto">
            <a:xfrm>
              <a:off x="17732466" y="3432008"/>
              <a:ext cx="974581" cy="550638"/>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4" name="Freeform 86"/>
            <p:cNvSpPr>
              <a:spLocks/>
            </p:cNvSpPr>
            <p:nvPr/>
          </p:nvSpPr>
          <p:spPr bwMode="auto">
            <a:xfrm>
              <a:off x="17703741" y="3725060"/>
              <a:ext cx="213382" cy="216522"/>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5" name="Freeform 87"/>
            <p:cNvSpPr>
              <a:spLocks/>
            </p:cNvSpPr>
            <p:nvPr/>
          </p:nvSpPr>
          <p:spPr bwMode="auto">
            <a:xfrm>
              <a:off x="17621671" y="4874867"/>
              <a:ext cx="82070" cy="78396"/>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6" name="Freeform 88"/>
            <p:cNvSpPr>
              <a:spLocks/>
            </p:cNvSpPr>
            <p:nvPr/>
          </p:nvSpPr>
          <p:spPr bwMode="auto">
            <a:xfrm>
              <a:off x="17933537" y="4835669"/>
              <a:ext cx="65656" cy="54131"/>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7" name="Freeform 89"/>
            <p:cNvSpPr>
              <a:spLocks/>
            </p:cNvSpPr>
            <p:nvPr/>
          </p:nvSpPr>
          <p:spPr bwMode="auto">
            <a:xfrm>
              <a:off x="16146464" y="4036777"/>
              <a:ext cx="1171549" cy="946351"/>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8" name="Freeform 90"/>
            <p:cNvSpPr>
              <a:spLocks/>
            </p:cNvSpPr>
            <p:nvPr/>
          </p:nvSpPr>
          <p:spPr bwMode="auto">
            <a:xfrm>
              <a:off x="17055388" y="3977047"/>
              <a:ext cx="180554" cy="188524"/>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49" name="Freeform 91"/>
            <p:cNvSpPr>
              <a:spLocks/>
            </p:cNvSpPr>
            <p:nvPr/>
          </p:nvSpPr>
          <p:spPr bwMode="auto">
            <a:xfrm>
              <a:off x="16995888" y="3967714"/>
              <a:ext cx="43087" cy="59730"/>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0" name="Freeform 92"/>
            <p:cNvSpPr>
              <a:spLocks/>
            </p:cNvSpPr>
            <p:nvPr/>
          </p:nvSpPr>
          <p:spPr bwMode="auto">
            <a:xfrm>
              <a:off x="17256460" y="4940197"/>
              <a:ext cx="82070" cy="87729"/>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1" name="Freeform 93"/>
            <p:cNvSpPr>
              <a:spLocks/>
            </p:cNvSpPr>
            <p:nvPr/>
          </p:nvSpPr>
          <p:spPr bwMode="auto">
            <a:xfrm>
              <a:off x="17301598" y="4617280"/>
              <a:ext cx="98484" cy="83996"/>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2" name="Freeform 94"/>
            <p:cNvSpPr>
              <a:spLocks/>
            </p:cNvSpPr>
            <p:nvPr/>
          </p:nvSpPr>
          <p:spPr bwMode="auto">
            <a:xfrm>
              <a:off x="16919973" y="4958863"/>
              <a:ext cx="75915" cy="74663"/>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3" name="Freeform 95"/>
            <p:cNvSpPr>
              <a:spLocks/>
            </p:cNvSpPr>
            <p:nvPr/>
          </p:nvSpPr>
          <p:spPr bwMode="auto">
            <a:xfrm>
              <a:off x="17131303" y="4973795"/>
              <a:ext cx="77966" cy="65330"/>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4" name="Freeform 96"/>
            <p:cNvSpPr>
              <a:spLocks noEditPoints="1"/>
            </p:cNvSpPr>
            <p:nvPr/>
          </p:nvSpPr>
          <p:spPr bwMode="auto">
            <a:xfrm>
              <a:off x="15736114" y="4001312"/>
              <a:ext cx="4704661"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5" name="Freeform 97"/>
            <p:cNvSpPr>
              <a:spLocks/>
            </p:cNvSpPr>
            <p:nvPr/>
          </p:nvSpPr>
          <p:spPr bwMode="auto">
            <a:xfrm>
              <a:off x="17687327" y="3713860"/>
              <a:ext cx="92329" cy="69063"/>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6" name="Freeform 98"/>
            <p:cNvSpPr>
              <a:spLocks/>
            </p:cNvSpPr>
            <p:nvPr/>
          </p:nvSpPr>
          <p:spPr bwMode="auto">
            <a:xfrm>
              <a:off x="20249962" y="6269195"/>
              <a:ext cx="108743" cy="102661"/>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7" name="Freeform 99"/>
            <p:cNvSpPr>
              <a:spLocks noEditPoints="1"/>
            </p:cNvSpPr>
            <p:nvPr/>
          </p:nvSpPr>
          <p:spPr bwMode="auto">
            <a:xfrm>
              <a:off x="20619277" y="6168400"/>
              <a:ext cx="1743987" cy="1597784"/>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8" name="Freeform 100"/>
            <p:cNvSpPr>
              <a:spLocks/>
            </p:cNvSpPr>
            <p:nvPr/>
          </p:nvSpPr>
          <p:spPr bwMode="auto">
            <a:xfrm>
              <a:off x="20434619" y="5811885"/>
              <a:ext cx="55397" cy="59730"/>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59" name="Freeform 101"/>
            <p:cNvSpPr>
              <a:spLocks/>
            </p:cNvSpPr>
            <p:nvPr/>
          </p:nvSpPr>
          <p:spPr bwMode="auto">
            <a:xfrm>
              <a:off x="22685388" y="7532862"/>
              <a:ext cx="92329" cy="83996"/>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0" name="Freeform 102"/>
            <p:cNvSpPr>
              <a:spLocks/>
            </p:cNvSpPr>
            <p:nvPr/>
          </p:nvSpPr>
          <p:spPr bwMode="auto">
            <a:xfrm>
              <a:off x="22767458" y="7493664"/>
              <a:ext cx="69759" cy="54131"/>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1" name="Freeform 103"/>
            <p:cNvSpPr>
              <a:spLocks/>
            </p:cNvSpPr>
            <p:nvPr/>
          </p:nvSpPr>
          <p:spPr bwMode="auto">
            <a:xfrm>
              <a:off x="20440775" y="5936945"/>
              <a:ext cx="125157" cy="117594"/>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2" name="Freeform 104"/>
            <p:cNvSpPr>
              <a:spLocks/>
            </p:cNvSpPr>
            <p:nvPr/>
          </p:nvSpPr>
          <p:spPr bwMode="auto">
            <a:xfrm>
              <a:off x="22277090" y="7964040"/>
              <a:ext cx="86173" cy="89595"/>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3" name="Freeform 105"/>
            <p:cNvSpPr>
              <a:spLocks/>
            </p:cNvSpPr>
            <p:nvPr/>
          </p:nvSpPr>
          <p:spPr bwMode="auto">
            <a:xfrm>
              <a:off x="19519539" y="6039607"/>
              <a:ext cx="92329" cy="5039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4" name="Freeform 106"/>
            <p:cNvSpPr>
              <a:spLocks/>
            </p:cNvSpPr>
            <p:nvPr/>
          </p:nvSpPr>
          <p:spPr bwMode="auto">
            <a:xfrm>
              <a:off x="19131759" y="5964944"/>
              <a:ext cx="131312" cy="100795"/>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5" name="Freeform 107"/>
            <p:cNvSpPr>
              <a:spLocks/>
            </p:cNvSpPr>
            <p:nvPr/>
          </p:nvSpPr>
          <p:spPr bwMode="auto">
            <a:xfrm>
              <a:off x="19164587" y="5862282"/>
              <a:ext cx="59501" cy="54131"/>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6" name="Freeform 108"/>
            <p:cNvSpPr>
              <a:spLocks/>
            </p:cNvSpPr>
            <p:nvPr/>
          </p:nvSpPr>
          <p:spPr bwMode="auto">
            <a:xfrm>
              <a:off x="19224087" y="5916413"/>
              <a:ext cx="114898" cy="78396"/>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7" name="Freeform 109"/>
            <p:cNvSpPr>
              <a:spLocks/>
            </p:cNvSpPr>
            <p:nvPr/>
          </p:nvSpPr>
          <p:spPr bwMode="auto">
            <a:xfrm>
              <a:off x="19061999" y="5027926"/>
              <a:ext cx="342642" cy="248254"/>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8" name="Freeform 110"/>
            <p:cNvSpPr>
              <a:spLocks/>
            </p:cNvSpPr>
            <p:nvPr/>
          </p:nvSpPr>
          <p:spPr bwMode="auto">
            <a:xfrm>
              <a:off x="19170742" y="4953263"/>
              <a:ext cx="86173" cy="85862"/>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69" name="Freeform 111"/>
            <p:cNvSpPr>
              <a:spLocks/>
            </p:cNvSpPr>
            <p:nvPr/>
          </p:nvSpPr>
          <p:spPr bwMode="auto">
            <a:xfrm>
              <a:off x="19049689" y="6760102"/>
              <a:ext cx="55397" cy="57864"/>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0" name="Freeform 112"/>
            <p:cNvSpPr>
              <a:spLocks/>
            </p:cNvSpPr>
            <p:nvPr/>
          </p:nvSpPr>
          <p:spPr bwMode="auto">
            <a:xfrm>
              <a:off x="19203570" y="7295808"/>
              <a:ext cx="207227" cy="182924"/>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1" name="Freeform 113"/>
            <p:cNvSpPr>
              <a:spLocks/>
            </p:cNvSpPr>
            <p:nvPr/>
          </p:nvSpPr>
          <p:spPr bwMode="auto">
            <a:xfrm>
              <a:off x="19197415" y="7116617"/>
              <a:ext cx="49242" cy="44798"/>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2" name="Freeform 114"/>
            <p:cNvSpPr>
              <a:spLocks/>
            </p:cNvSpPr>
            <p:nvPr/>
          </p:nvSpPr>
          <p:spPr bwMode="auto">
            <a:xfrm>
              <a:off x="19252812" y="7260343"/>
              <a:ext cx="47190" cy="5039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3" name="Freeform 115"/>
            <p:cNvSpPr>
              <a:spLocks/>
            </p:cNvSpPr>
            <p:nvPr/>
          </p:nvSpPr>
          <p:spPr bwMode="auto">
            <a:xfrm>
              <a:off x="19072258" y="7964040"/>
              <a:ext cx="207227" cy="1138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4" name="Freeform 116"/>
            <p:cNvSpPr>
              <a:spLocks/>
            </p:cNvSpPr>
            <p:nvPr/>
          </p:nvSpPr>
          <p:spPr bwMode="auto">
            <a:xfrm>
              <a:off x="18641391" y="6125469"/>
              <a:ext cx="223641" cy="19785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5" name="Freeform 117"/>
            <p:cNvSpPr>
              <a:spLocks/>
            </p:cNvSpPr>
            <p:nvPr/>
          </p:nvSpPr>
          <p:spPr bwMode="auto">
            <a:xfrm>
              <a:off x="19000447" y="6194532"/>
              <a:ext cx="141571" cy="182924"/>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6" name="Freeform 118"/>
            <p:cNvSpPr>
              <a:spLocks/>
            </p:cNvSpPr>
            <p:nvPr/>
          </p:nvSpPr>
          <p:spPr bwMode="auto">
            <a:xfrm>
              <a:off x="19066103" y="6685440"/>
              <a:ext cx="75915" cy="89595"/>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7" name="Freeform 119"/>
            <p:cNvSpPr>
              <a:spLocks/>
            </p:cNvSpPr>
            <p:nvPr/>
          </p:nvSpPr>
          <p:spPr bwMode="auto">
            <a:xfrm>
              <a:off x="13497655" y="7577660"/>
              <a:ext cx="32828" cy="59730"/>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8" name="Freeform 120"/>
            <p:cNvSpPr>
              <a:spLocks/>
            </p:cNvSpPr>
            <p:nvPr/>
          </p:nvSpPr>
          <p:spPr bwMode="auto">
            <a:xfrm>
              <a:off x="14406580" y="6069472"/>
              <a:ext cx="1614727" cy="2385476"/>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79" name="Freeform 121"/>
            <p:cNvSpPr>
              <a:spLocks/>
            </p:cNvSpPr>
            <p:nvPr/>
          </p:nvSpPr>
          <p:spPr bwMode="auto">
            <a:xfrm>
              <a:off x="13323257" y="3594400"/>
              <a:ext cx="1557278" cy="2286548"/>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0" name="Freeform 122"/>
            <p:cNvSpPr>
              <a:spLocks noEditPoints="1"/>
            </p:cNvSpPr>
            <p:nvPr/>
          </p:nvSpPr>
          <p:spPr bwMode="auto">
            <a:xfrm>
              <a:off x="15274470" y="6446519"/>
              <a:ext cx="1547019" cy="229214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1" name="Freeform 123"/>
            <p:cNvSpPr>
              <a:spLocks noEditPoints="1"/>
            </p:cNvSpPr>
            <p:nvPr/>
          </p:nvSpPr>
          <p:spPr bwMode="auto">
            <a:xfrm>
              <a:off x="13152961" y="4988728"/>
              <a:ext cx="1891713" cy="3292629"/>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solidFill>
              <a:schemeClr val="accent1"/>
            </a:solid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2" name="Freeform 124"/>
            <p:cNvSpPr>
              <a:spLocks/>
            </p:cNvSpPr>
            <p:nvPr/>
          </p:nvSpPr>
          <p:spPr bwMode="auto">
            <a:xfrm>
              <a:off x="13017546" y="6263595"/>
              <a:ext cx="246210" cy="466642"/>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3" name="Freeform 125"/>
            <p:cNvSpPr>
              <a:spLocks/>
            </p:cNvSpPr>
            <p:nvPr/>
          </p:nvSpPr>
          <p:spPr bwMode="auto">
            <a:xfrm>
              <a:off x="21089127" y="8454948"/>
              <a:ext cx="816596" cy="64023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4" name="Freeform 126"/>
            <p:cNvSpPr>
              <a:spLocks/>
            </p:cNvSpPr>
            <p:nvPr/>
          </p:nvSpPr>
          <p:spPr bwMode="auto">
            <a:xfrm>
              <a:off x="21704652" y="8654671"/>
              <a:ext cx="670922" cy="653299"/>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5" name="Freeform 127"/>
            <p:cNvSpPr>
              <a:spLocks/>
            </p:cNvSpPr>
            <p:nvPr/>
          </p:nvSpPr>
          <p:spPr bwMode="auto">
            <a:xfrm>
              <a:off x="22037035" y="8301889"/>
              <a:ext cx="82070" cy="128793"/>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6" name="Freeform 128"/>
            <p:cNvSpPr>
              <a:spLocks/>
            </p:cNvSpPr>
            <p:nvPr/>
          </p:nvSpPr>
          <p:spPr bwMode="auto">
            <a:xfrm>
              <a:off x="22297608" y="7265943"/>
              <a:ext cx="1003305" cy="940751"/>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7" name="Freeform 129"/>
            <p:cNvSpPr>
              <a:spLocks noEditPoints="1"/>
            </p:cNvSpPr>
            <p:nvPr/>
          </p:nvSpPr>
          <p:spPr bwMode="auto">
            <a:xfrm>
              <a:off x="16472692" y="6625709"/>
              <a:ext cx="1727573" cy="2221218"/>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8" name="Freeform 130"/>
            <p:cNvSpPr>
              <a:spLocks/>
            </p:cNvSpPr>
            <p:nvPr/>
          </p:nvSpPr>
          <p:spPr bwMode="auto">
            <a:xfrm>
              <a:off x="22217589" y="8350420"/>
              <a:ext cx="266727" cy="313584"/>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89" name="Freeform 131"/>
            <p:cNvSpPr>
              <a:spLocks/>
            </p:cNvSpPr>
            <p:nvPr/>
          </p:nvSpPr>
          <p:spPr bwMode="auto">
            <a:xfrm>
              <a:off x="21497425" y="8003238"/>
              <a:ext cx="451385" cy="13066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0" name="Freeform 132"/>
            <p:cNvSpPr>
              <a:spLocks noEditPoints="1"/>
            </p:cNvSpPr>
            <p:nvPr/>
          </p:nvSpPr>
          <p:spPr bwMode="auto">
            <a:xfrm>
              <a:off x="14482495" y="3868786"/>
              <a:ext cx="2496979" cy="2756924"/>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1" name="Freeform 133"/>
            <p:cNvSpPr>
              <a:spLocks/>
            </p:cNvSpPr>
            <p:nvPr/>
          </p:nvSpPr>
          <p:spPr bwMode="auto">
            <a:xfrm>
              <a:off x="19082517" y="9382633"/>
              <a:ext cx="266727" cy="1138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2" name="Freeform 134"/>
            <p:cNvSpPr>
              <a:spLocks/>
            </p:cNvSpPr>
            <p:nvPr/>
          </p:nvSpPr>
          <p:spPr bwMode="auto">
            <a:xfrm>
              <a:off x="21757998" y="8544543"/>
              <a:ext cx="387781" cy="158658"/>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3" name="Freeform 135"/>
            <p:cNvSpPr>
              <a:spLocks/>
            </p:cNvSpPr>
            <p:nvPr/>
          </p:nvSpPr>
          <p:spPr bwMode="auto">
            <a:xfrm>
              <a:off x="17338530"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accent1"/>
            </a:solid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4" name="Freeform 136"/>
            <p:cNvSpPr>
              <a:spLocks/>
            </p:cNvSpPr>
            <p:nvPr/>
          </p:nvSpPr>
          <p:spPr bwMode="auto">
            <a:xfrm>
              <a:off x="19203570" y="6084404"/>
              <a:ext cx="3061210" cy="3318761"/>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solidFill>
              <a:schemeClr val="accent1"/>
            </a:solid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5" name="Freeform 137"/>
            <p:cNvSpPr>
              <a:spLocks/>
            </p:cNvSpPr>
            <p:nvPr/>
          </p:nvSpPr>
          <p:spPr bwMode="auto">
            <a:xfrm>
              <a:off x="19398486" y="8148830"/>
              <a:ext cx="82070" cy="78396"/>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6" name="Freeform 73"/>
            <p:cNvSpPr>
              <a:spLocks/>
            </p:cNvSpPr>
            <p:nvPr/>
          </p:nvSpPr>
          <p:spPr bwMode="auto">
            <a:xfrm>
              <a:off x="18684477" y="4790871"/>
              <a:ext cx="77966" cy="59730"/>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7" name="Freeform 74"/>
            <p:cNvSpPr>
              <a:spLocks/>
            </p:cNvSpPr>
            <p:nvPr/>
          </p:nvSpPr>
          <p:spPr bwMode="auto">
            <a:xfrm>
              <a:off x="18298748" y="5138053"/>
              <a:ext cx="82070" cy="134393"/>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8" name="Freeform 75"/>
            <p:cNvSpPr>
              <a:spLocks/>
            </p:cNvSpPr>
            <p:nvPr/>
          </p:nvSpPr>
          <p:spPr bwMode="auto">
            <a:xfrm>
              <a:off x="15851012" y="3486139"/>
              <a:ext cx="769406" cy="625301"/>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99" name="Freeform 76"/>
            <p:cNvSpPr>
              <a:spLocks/>
            </p:cNvSpPr>
            <p:nvPr/>
          </p:nvSpPr>
          <p:spPr bwMode="auto">
            <a:xfrm>
              <a:off x="18315162" y="5563631"/>
              <a:ext cx="675025" cy="580503"/>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0" name="Freeform 77"/>
            <p:cNvSpPr>
              <a:spLocks/>
            </p:cNvSpPr>
            <p:nvPr/>
          </p:nvSpPr>
          <p:spPr bwMode="auto">
            <a:xfrm>
              <a:off x="18532648" y="5539366"/>
              <a:ext cx="147726" cy="1138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1" name="Freeform 78"/>
            <p:cNvSpPr>
              <a:spLocks/>
            </p:cNvSpPr>
            <p:nvPr/>
          </p:nvSpPr>
          <p:spPr bwMode="auto">
            <a:xfrm>
              <a:off x="18996343" y="4835669"/>
              <a:ext cx="86173" cy="89595"/>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2" name="Freeform 79"/>
            <p:cNvSpPr>
              <a:spLocks/>
            </p:cNvSpPr>
            <p:nvPr/>
          </p:nvSpPr>
          <p:spPr bwMode="auto">
            <a:xfrm>
              <a:off x="18858876" y="4800204"/>
              <a:ext cx="121053" cy="203456"/>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3" name="Freeform 80"/>
            <p:cNvSpPr>
              <a:spLocks/>
            </p:cNvSpPr>
            <p:nvPr/>
          </p:nvSpPr>
          <p:spPr bwMode="auto">
            <a:xfrm>
              <a:off x="18897859" y="5003660"/>
              <a:ext cx="82070" cy="123194"/>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4" name="Freeform 81"/>
            <p:cNvSpPr>
              <a:spLocks/>
            </p:cNvSpPr>
            <p:nvPr/>
          </p:nvSpPr>
          <p:spPr bwMode="auto">
            <a:xfrm>
              <a:off x="18750133" y="4800204"/>
              <a:ext cx="108743" cy="83996"/>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5" name="Freeform 83"/>
            <p:cNvSpPr>
              <a:spLocks noEditPoints="1"/>
            </p:cNvSpPr>
            <p:nvPr/>
          </p:nvSpPr>
          <p:spPr bwMode="auto">
            <a:xfrm>
              <a:off x="16608107" y="3336813"/>
              <a:ext cx="420609" cy="451710"/>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6" name="Freeform 86"/>
            <p:cNvSpPr>
              <a:spLocks/>
            </p:cNvSpPr>
            <p:nvPr/>
          </p:nvSpPr>
          <p:spPr bwMode="auto">
            <a:xfrm>
              <a:off x="16870731" y="3273350"/>
              <a:ext cx="98484" cy="69063"/>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7" name="Freeform 88"/>
            <p:cNvSpPr>
              <a:spLocks/>
            </p:cNvSpPr>
            <p:nvPr/>
          </p:nvSpPr>
          <p:spPr bwMode="auto">
            <a:xfrm>
              <a:off x="18255662" y="4785272"/>
              <a:ext cx="96432" cy="69063"/>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8" name="Freeform 90"/>
            <p:cNvSpPr>
              <a:spLocks/>
            </p:cNvSpPr>
            <p:nvPr/>
          </p:nvSpPr>
          <p:spPr bwMode="auto">
            <a:xfrm>
              <a:off x="17256460" y="3695195"/>
              <a:ext cx="110794" cy="98928"/>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09" name="Freeform 92"/>
            <p:cNvSpPr>
              <a:spLocks noEditPoints="1"/>
            </p:cNvSpPr>
            <p:nvPr/>
          </p:nvSpPr>
          <p:spPr bwMode="auto">
            <a:xfrm>
              <a:off x="17334426" y="3450674"/>
              <a:ext cx="385729" cy="39198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1"/>
              </a:solidFill>
              <a:prstDash val="solid"/>
              <a:round/>
              <a:headEnd/>
              <a:tailEnd/>
            </a:ln>
          </p:spPr>
          <p:txBody>
            <a:bodyPr/>
            <a:lstStyle/>
            <a:p>
              <a:pPr defTabSz="1828272">
                <a:defRPr/>
              </a:pPr>
              <a:endParaRPr lang="en-US" dirty="0">
                <a:latin typeface="Lato Light"/>
              </a:endParaRPr>
            </a:p>
          </p:txBody>
        </p:sp>
        <p:sp>
          <p:nvSpPr>
            <p:cNvPr id="110" name="Freeform 27"/>
            <p:cNvSpPr>
              <a:spLocks noEditPoints="1"/>
            </p:cNvSpPr>
            <p:nvPr/>
          </p:nvSpPr>
          <p:spPr bwMode="auto">
            <a:xfrm>
              <a:off x="14109676" y="4001313"/>
              <a:ext cx="4704662"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lIns="243797" tIns="121899" rIns="243797" bIns="121899"/>
            <a:lstStyle/>
            <a:p>
              <a:pPr defTabSz="1828272">
                <a:defRPr/>
              </a:pPr>
              <a:endParaRPr lang="en-US" dirty="0">
                <a:latin typeface="Lato Light"/>
              </a:endParaRPr>
            </a:p>
          </p:txBody>
        </p:sp>
        <p:sp>
          <p:nvSpPr>
            <p:cNvPr id="111" name="Freeform 66"/>
            <p:cNvSpPr>
              <a:spLocks/>
            </p:cNvSpPr>
            <p:nvPr/>
          </p:nvSpPr>
          <p:spPr bwMode="auto">
            <a:xfrm>
              <a:off x="15718247"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lIns="243797" tIns="121899" rIns="243797" bIns="121899"/>
            <a:lstStyle/>
            <a:p>
              <a:pPr defTabSz="1828272">
                <a:defRPr/>
              </a:pPr>
              <a:endParaRPr lang="en-US" dirty="0">
                <a:latin typeface="Lato Light"/>
              </a:endParaRPr>
            </a:p>
          </p:txBody>
        </p:sp>
      </p:grpSp>
      <p:sp>
        <p:nvSpPr>
          <p:cNvPr id="112" name="TextBox 111"/>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113" name="TextBox 112"/>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114" name="Rectangle 113"/>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15" name="Right Triangle 114"/>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12700232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AUSTRALIA </a:t>
            </a:r>
            <a:br>
              <a:rPr lang="en-US" dirty="0"/>
            </a:br>
            <a:r>
              <a:rPr lang="en-US" dirty="0"/>
              <a:t>MAP</a:t>
            </a:r>
          </a:p>
        </p:txBody>
      </p:sp>
      <p:grpSp>
        <p:nvGrpSpPr>
          <p:cNvPr id="112" name="Group 111"/>
          <p:cNvGrpSpPr/>
          <p:nvPr/>
        </p:nvGrpSpPr>
        <p:grpSpPr>
          <a:xfrm>
            <a:off x="6056159" y="1080526"/>
            <a:ext cx="5277231" cy="4978173"/>
            <a:chOff x="12898875" y="3276917"/>
            <a:chExt cx="8617982" cy="8129603"/>
          </a:xfrm>
          <a:solidFill>
            <a:schemeClr val="bg2">
              <a:lumMod val="90000"/>
            </a:schemeClr>
          </a:solidFill>
        </p:grpSpPr>
        <p:sp>
          <p:nvSpPr>
            <p:cNvPr id="113" name="Freeform 7"/>
            <p:cNvSpPr>
              <a:spLocks noChangeArrowheads="1"/>
            </p:cNvSpPr>
            <p:nvPr/>
          </p:nvSpPr>
          <p:spPr bwMode="auto">
            <a:xfrm>
              <a:off x="12898875" y="4054954"/>
              <a:ext cx="3404899" cy="5007757"/>
            </a:xfrm>
            <a:custGeom>
              <a:avLst/>
              <a:gdLst>
                <a:gd name="T0" fmla="*/ 7481 w 7738"/>
                <a:gd name="T1" fmla="*/ 599 h 11380"/>
                <a:gd name="T2" fmla="*/ 7405 w 7738"/>
                <a:gd name="T3" fmla="*/ 652 h 11380"/>
                <a:gd name="T4" fmla="*/ 7259 w 7738"/>
                <a:gd name="T5" fmla="*/ 785 h 11380"/>
                <a:gd name="T6" fmla="*/ 7155 w 7738"/>
                <a:gd name="T7" fmla="*/ 337 h 11380"/>
                <a:gd name="T8" fmla="*/ 6858 w 7738"/>
                <a:gd name="T9" fmla="*/ 104 h 11380"/>
                <a:gd name="T10" fmla="*/ 6654 w 7738"/>
                <a:gd name="T11" fmla="*/ 116 h 11380"/>
                <a:gd name="T12" fmla="*/ 6392 w 7738"/>
                <a:gd name="T13" fmla="*/ 250 h 11380"/>
                <a:gd name="T14" fmla="*/ 6235 w 7738"/>
                <a:gd name="T15" fmla="*/ 436 h 11380"/>
                <a:gd name="T16" fmla="*/ 6072 w 7738"/>
                <a:gd name="T17" fmla="*/ 407 h 11380"/>
                <a:gd name="T18" fmla="*/ 5880 w 7738"/>
                <a:gd name="T19" fmla="*/ 494 h 11380"/>
                <a:gd name="T20" fmla="*/ 5979 w 7738"/>
                <a:gd name="T21" fmla="*/ 622 h 11380"/>
                <a:gd name="T22" fmla="*/ 5810 w 7738"/>
                <a:gd name="T23" fmla="*/ 687 h 11380"/>
                <a:gd name="T24" fmla="*/ 5845 w 7738"/>
                <a:gd name="T25" fmla="*/ 756 h 11380"/>
                <a:gd name="T26" fmla="*/ 5711 w 7738"/>
                <a:gd name="T27" fmla="*/ 797 h 11380"/>
                <a:gd name="T28" fmla="*/ 5530 w 7738"/>
                <a:gd name="T29" fmla="*/ 925 h 11380"/>
                <a:gd name="T30" fmla="*/ 5676 w 7738"/>
                <a:gd name="T31" fmla="*/ 1013 h 11380"/>
                <a:gd name="T32" fmla="*/ 5513 w 7738"/>
                <a:gd name="T33" fmla="*/ 1274 h 11380"/>
                <a:gd name="T34" fmla="*/ 5524 w 7738"/>
                <a:gd name="T35" fmla="*/ 1350 h 11380"/>
                <a:gd name="T36" fmla="*/ 5315 w 7738"/>
                <a:gd name="T37" fmla="*/ 1309 h 11380"/>
                <a:gd name="T38" fmla="*/ 5158 w 7738"/>
                <a:gd name="T39" fmla="*/ 1211 h 11380"/>
                <a:gd name="T40" fmla="*/ 5134 w 7738"/>
                <a:gd name="T41" fmla="*/ 1350 h 11380"/>
                <a:gd name="T42" fmla="*/ 5222 w 7738"/>
                <a:gd name="T43" fmla="*/ 1600 h 11380"/>
                <a:gd name="T44" fmla="*/ 5164 w 7738"/>
                <a:gd name="T45" fmla="*/ 1746 h 11380"/>
                <a:gd name="T46" fmla="*/ 4977 w 7738"/>
                <a:gd name="T47" fmla="*/ 1665 h 11380"/>
                <a:gd name="T48" fmla="*/ 4832 w 7738"/>
                <a:gd name="T49" fmla="*/ 1333 h 11380"/>
                <a:gd name="T50" fmla="*/ 4622 w 7738"/>
                <a:gd name="T51" fmla="*/ 1502 h 11380"/>
                <a:gd name="T52" fmla="*/ 4552 w 7738"/>
                <a:gd name="T53" fmla="*/ 2130 h 11380"/>
                <a:gd name="T54" fmla="*/ 4191 w 7738"/>
                <a:gd name="T55" fmla="*/ 2520 h 11380"/>
                <a:gd name="T56" fmla="*/ 3010 w 7738"/>
                <a:gd name="T57" fmla="*/ 3126 h 11380"/>
                <a:gd name="T58" fmla="*/ 2433 w 7738"/>
                <a:gd name="T59" fmla="*/ 3376 h 11380"/>
                <a:gd name="T60" fmla="*/ 1607 w 7738"/>
                <a:gd name="T61" fmla="*/ 3603 h 11380"/>
                <a:gd name="T62" fmla="*/ 844 w 7738"/>
                <a:gd name="T63" fmla="*/ 4075 h 11380"/>
                <a:gd name="T64" fmla="*/ 593 w 7738"/>
                <a:gd name="T65" fmla="*/ 4342 h 11380"/>
                <a:gd name="T66" fmla="*/ 442 w 7738"/>
                <a:gd name="T67" fmla="*/ 4278 h 11380"/>
                <a:gd name="T68" fmla="*/ 233 w 7738"/>
                <a:gd name="T69" fmla="*/ 5379 h 11380"/>
                <a:gd name="T70" fmla="*/ 646 w 7738"/>
                <a:gd name="T71" fmla="*/ 6246 h 11380"/>
                <a:gd name="T72" fmla="*/ 512 w 7738"/>
                <a:gd name="T73" fmla="*/ 6444 h 11380"/>
                <a:gd name="T74" fmla="*/ 250 w 7738"/>
                <a:gd name="T75" fmla="*/ 6060 h 11380"/>
                <a:gd name="T76" fmla="*/ 436 w 7738"/>
                <a:gd name="T77" fmla="*/ 6595 h 11380"/>
                <a:gd name="T78" fmla="*/ 233 w 7738"/>
                <a:gd name="T79" fmla="*/ 6392 h 11380"/>
                <a:gd name="T80" fmla="*/ 180 w 7738"/>
                <a:gd name="T81" fmla="*/ 6461 h 11380"/>
                <a:gd name="T82" fmla="*/ 576 w 7738"/>
                <a:gd name="T83" fmla="*/ 7276 h 11380"/>
                <a:gd name="T84" fmla="*/ 995 w 7738"/>
                <a:gd name="T85" fmla="*/ 8207 h 11380"/>
                <a:gd name="T86" fmla="*/ 1281 w 7738"/>
                <a:gd name="T87" fmla="*/ 9295 h 11380"/>
                <a:gd name="T88" fmla="*/ 1345 w 7738"/>
                <a:gd name="T89" fmla="*/ 9872 h 11380"/>
                <a:gd name="T90" fmla="*/ 1013 w 7738"/>
                <a:gd name="T91" fmla="*/ 10518 h 11380"/>
                <a:gd name="T92" fmla="*/ 1461 w 7738"/>
                <a:gd name="T93" fmla="*/ 11158 h 11380"/>
                <a:gd name="T94" fmla="*/ 2014 w 7738"/>
                <a:gd name="T95" fmla="*/ 11327 h 11380"/>
                <a:gd name="T96" fmla="*/ 2305 w 7738"/>
                <a:gd name="T97" fmla="*/ 11333 h 11380"/>
                <a:gd name="T98" fmla="*/ 2817 w 7738"/>
                <a:gd name="T99" fmla="*/ 11042 h 11380"/>
                <a:gd name="T100" fmla="*/ 3627 w 7738"/>
                <a:gd name="T101" fmla="*/ 10704 h 11380"/>
                <a:gd name="T102" fmla="*/ 4418 w 7738"/>
                <a:gd name="T103" fmla="*/ 10681 h 11380"/>
                <a:gd name="T104" fmla="*/ 4855 w 7738"/>
                <a:gd name="T105" fmla="*/ 10658 h 11380"/>
                <a:gd name="T106" fmla="*/ 5356 w 7738"/>
                <a:gd name="T107" fmla="*/ 10314 h 11380"/>
                <a:gd name="T108" fmla="*/ 6345 w 7738"/>
                <a:gd name="T109" fmla="*/ 9732 h 11380"/>
                <a:gd name="T110" fmla="*/ 7737 w 7738"/>
                <a:gd name="T111" fmla="*/ 9406 h 11380"/>
                <a:gd name="T112" fmla="*/ 1147 w 7738"/>
                <a:gd name="T113" fmla="*/ 3586 h 11380"/>
                <a:gd name="T114" fmla="*/ 122 w 7738"/>
                <a:gd name="T115" fmla="*/ 6339 h 11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38" h="11380">
                  <a:moveTo>
                    <a:pt x="7713" y="576"/>
                  </a:moveTo>
                  <a:lnTo>
                    <a:pt x="7713" y="576"/>
                  </a:lnTo>
                  <a:cubicBezTo>
                    <a:pt x="7684" y="559"/>
                    <a:pt x="7649" y="553"/>
                    <a:pt x="7614" y="541"/>
                  </a:cubicBezTo>
                  <a:cubicBezTo>
                    <a:pt x="7574" y="535"/>
                    <a:pt x="7556" y="512"/>
                    <a:pt x="7516" y="512"/>
                  </a:cubicBezTo>
                  <a:cubicBezTo>
                    <a:pt x="7498" y="512"/>
                    <a:pt x="7486" y="518"/>
                    <a:pt x="7463" y="518"/>
                  </a:cubicBezTo>
                  <a:cubicBezTo>
                    <a:pt x="7463" y="547"/>
                    <a:pt x="7469" y="570"/>
                    <a:pt x="7486" y="593"/>
                  </a:cubicBezTo>
                  <a:cubicBezTo>
                    <a:pt x="7481" y="599"/>
                    <a:pt x="7481" y="599"/>
                    <a:pt x="7481" y="599"/>
                  </a:cubicBezTo>
                  <a:cubicBezTo>
                    <a:pt x="7469" y="599"/>
                    <a:pt x="7463" y="593"/>
                    <a:pt x="7451" y="588"/>
                  </a:cubicBezTo>
                  <a:cubicBezTo>
                    <a:pt x="7440" y="593"/>
                    <a:pt x="7440" y="593"/>
                    <a:pt x="7440" y="593"/>
                  </a:cubicBezTo>
                  <a:cubicBezTo>
                    <a:pt x="7440" y="599"/>
                    <a:pt x="7446" y="605"/>
                    <a:pt x="7451" y="611"/>
                  </a:cubicBezTo>
                  <a:cubicBezTo>
                    <a:pt x="7446" y="622"/>
                    <a:pt x="7446" y="622"/>
                    <a:pt x="7446" y="622"/>
                  </a:cubicBezTo>
                  <a:cubicBezTo>
                    <a:pt x="7428" y="617"/>
                    <a:pt x="7416" y="605"/>
                    <a:pt x="7405" y="593"/>
                  </a:cubicBezTo>
                  <a:cubicBezTo>
                    <a:pt x="7393" y="599"/>
                    <a:pt x="7393" y="599"/>
                    <a:pt x="7393" y="599"/>
                  </a:cubicBezTo>
                  <a:cubicBezTo>
                    <a:pt x="7393" y="622"/>
                    <a:pt x="7405" y="628"/>
                    <a:pt x="7405" y="652"/>
                  </a:cubicBezTo>
                  <a:cubicBezTo>
                    <a:pt x="7405" y="657"/>
                    <a:pt x="7399" y="657"/>
                    <a:pt x="7393" y="657"/>
                  </a:cubicBezTo>
                  <a:cubicBezTo>
                    <a:pt x="7364" y="617"/>
                    <a:pt x="7364" y="617"/>
                    <a:pt x="7364" y="617"/>
                  </a:cubicBezTo>
                  <a:cubicBezTo>
                    <a:pt x="7347" y="640"/>
                    <a:pt x="7335" y="652"/>
                    <a:pt x="7335" y="681"/>
                  </a:cubicBezTo>
                  <a:cubicBezTo>
                    <a:pt x="7335" y="722"/>
                    <a:pt x="7376" y="826"/>
                    <a:pt x="7312" y="722"/>
                  </a:cubicBezTo>
                  <a:cubicBezTo>
                    <a:pt x="7300" y="751"/>
                    <a:pt x="7288" y="791"/>
                    <a:pt x="7288" y="815"/>
                  </a:cubicBezTo>
                  <a:cubicBezTo>
                    <a:pt x="7288" y="826"/>
                    <a:pt x="7300" y="855"/>
                    <a:pt x="7288" y="832"/>
                  </a:cubicBezTo>
                  <a:cubicBezTo>
                    <a:pt x="7259" y="785"/>
                    <a:pt x="7259" y="785"/>
                    <a:pt x="7259" y="785"/>
                  </a:cubicBezTo>
                  <a:cubicBezTo>
                    <a:pt x="7224" y="780"/>
                    <a:pt x="7195" y="756"/>
                    <a:pt x="7253" y="756"/>
                  </a:cubicBezTo>
                  <a:cubicBezTo>
                    <a:pt x="7277" y="756"/>
                    <a:pt x="7294" y="739"/>
                    <a:pt x="7294" y="716"/>
                  </a:cubicBezTo>
                  <a:cubicBezTo>
                    <a:pt x="7294" y="681"/>
                    <a:pt x="7277" y="663"/>
                    <a:pt x="7277" y="622"/>
                  </a:cubicBezTo>
                  <a:cubicBezTo>
                    <a:pt x="7277" y="593"/>
                    <a:pt x="7271" y="576"/>
                    <a:pt x="7283" y="553"/>
                  </a:cubicBezTo>
                  <a:cubicBezTo>
                    <a:pt x="7294" y="535"/>
                    <a:pt x="7318" y="529"/>
                    <a:pt x="7318" y="506"/>
                  </a:cubicBezTo>
                  <a:cubicBezTo>
                    <a:pt x="7318" y="454"/>
                    <a:pt x="7271" y="436"/>
                    <a:pt x="7230" y="413"/>
                  </a:cubicBezTo>
                  <a:cubicBezTo>
                    <a:pt x="7190" y="390"/>
                    <a:pt x="7178" y="372"/>
                    <a:pt x="7155" y="337"/>
                  </a:cubicBezTo>
                  <a:cubicBezTo>
                    <a:pt x="7149" y="320"/>
                    <a:pt x="7125" y="320"/>
                    <a:pt x="7125" y="308"/>
                  </a:cubicBezTo>
                  <a:cubicBezTo>
                    <a:pt x="7125" y="296"/>
                    <a:pt x="7131" y="296"/>
                    <a:pt x="7131" y="291"/>
                  </a:cubicBezTo>
                  <a:cubicBezTo>
                    <a:pt x="7131" y="250"/>
                    <a:pt x="7090" y="244"/>
                    <a:pt x="7056" y="221"/>
                  </a:cubicBezTo>
                  <a:cubicBezTo>
                    <a:pt x="7038" y="209"/>
                    <a:pt x="7027" y="198"/>
                    <a:pt x="7003" y="186"/>
                  </a:cubicBezTo>
                  <a:cubicBezTo>
                    <a:pt x="6986" y="174"/>
                    <a:pt x="6957" y="174"/>
                    <a:pt x="6957" y="157"/>
                  </a:cubicBezTo>
                  <a:cubicBezTo>
                    <a:pt x="6957" y="128"/>
                    <a:pt x="6957" y="99"/>
                    <a:pt x="6933" y="99"/>
                  </a:cubicBezTo>
                  <a:cubicBezTo>
                    <a:pt x="6904" y="99"/>
                    <a:pt x="6887" y="104"/>
                    <a:pt x="6858" y="104"/>
                  </a:cubicBezTo>
                  <a:cubicBezTo>
                    <a:pt x="6799" y="104"/>
                    <a:pt x="6764" y="58"/>
                    <a:pt x="6747" y="0"/>
                  </a:cubicBezTo>
                  <a:cubicBezTo>
                    <a:pt x="6724" y="11"/>
                    <a:pt x="6712" y="23"/>
                    <a:pt x="6695" y="35"/>
                  </a:cubicBezTo>
                  <a:cubicBezTo>
                    <a:pt x="6648" y="17"/>
                    <a:pt x="6648" y="17"/>
                    <a:pt x="6648" y="17"/>
                  </a:cubicBezTo>
                  <a:cubicBezTo>
                    <a:pt x="6636" y="17"/>
                    <a:pt x="6636" y="17"/>
                    <a:pt x="6636" y="17"/>
                  </a:cubicBezTo>
                  <a:cubicBezTo>
                    <a:pt x="6666" y="58"/>
                    <a:pt x="6677" y="87"/>
                    <a:pt x="6712" y="104"/>
                  </a:cubicBezTo>
                  <a:cubicBezTo>
                    <a:pt x="6706" y="116"/>
                    <a:pt x="6706" y="116"/>
                    <a:pt x="6706" y="116"/>
                  </a:cubicBezTo>
                  <a:cubicBezTo>
                    <a:pt x="6689" y="116"/>
                    <a:pt x="6677" y="116"/>
                    <a:pt x="6654" y="116"/>
                  </a:cubicBezTo>
                  <a:cubicBezTo>
                    <a:pt x="6654" y="163"/>
                    <a:pt x="6631" y="192"/>
                    <a:pt x="6590" y="221"/>
                  </a:cubicBezTo>
                  <a:cubicBezTo>
                    <a:pt x="6572" y="227"/>
                    <a:pt x="6572" y="250"/>
                    <a:pt x="6555" y="250"/>
                  </a:cubicBezTo>
                  <a:cubicBezTo>
                    <a:pt x="6508" y="250"/>
                    <a:pt x="6508" y="192"/>
                    <a:pt x="6508" y="145"/>
                  </a:cubicBezTo>
                  <a:cubicBezTo>
                    <a:pt x="6508" y="81"/>
                    <a:pt x="6514" y="133"/>
                    <a:pt x="6468" y="157"/>
                  </a:cubicBezTo>
                  <a:cubicBezTo>
                    <a:pt x="6450" y="168"/>
                    <a:pt x="6421" y="163"/>
                    <a:pt x="6421" y="186"/>
                  </a:cubicBezTo>
                  <a:cubicBezTo>
                    <a:pt x="6421" y="203"/>
                    <a:pt x="6450" y="203"/>
                    <a:pt x="6456" y="221"/>
                  </a:cubicBezTo>
                  <a:cubicBezTo>
                    <a:pt x="6427" y="227"/>
                    <a:pt x="6415" y="250"/>
                    <a:pt x="6392" y="250"/>
                  </a:cubicBezTo>
                  <a:cubicBezTo>
                    <a:pt x="6322" y="250"/>
                    <a:pt x="6386" y="168"/>
                    <a:pt x="6305" y="256"/>
                  </a:cubicBezTo>
                  <a:cubicBezTo>
                    <a:pt x="6310" y="279"/>
                    <a:pt x="6310" y="279"/>
                    <a:pt x="6310" y="279"/>
                  </a:cubicBezTo>
                  <a:cubicBezTo>
                    <a:pt x="6299" y="296"/>
                    <a:pt x="6275" y="308"/>
                    <a:pt x="6275" y="331"/>
                  </a:cubicBezTo>
                  <a:cubicBezTo>
                    <a:pt x="6275" y="349"/>
                    <a:pt x="6287" y="355"/>
                    <a:pt x="6287" y="372"/>
                  </a:cubicBezTo>
                  <a:cubicBezTo>
                    <a:pt x="6287" y="396"/>
                    <a:pt x="6252" y="390"/>
                    <a:pt x="6229" y="396"/>
                  </a:cubicBezTo>
                  <a:cubicBezTo>
                    <a:pt x="6235" y="413"/>
                    <a:pt x="6235" y="425"/>
                    <a:pt x="6241" y="442"/>
                  </a:cubicBezTo>
                  <a:cubicBezTo>
                    <a:pt x="6235" y="436"/>
                    <a:pt x="6235" y="436"/>
                    <a:pt x="6235" y="436"/>
                  </a:cubicBezTo>
                  <a:cubicBezTo>
                    <a:pt x="6223" y="419"/>
                    <a:pt x="6206" y="419"/>
                    <a:pt x="6200" y="401"/>
                  </a:cubicBezTo>
                  <a:cubicBezTo>
                    <a:pt x="6188" y="390"/>
                    <a:pt x="6194" y="361"/>
                    <a:pt x="6171" y="361"/>
                  </a:cubicBezTo>
                  <a:cubicBezTo>
                    <a:pt x="6095" y="361"/>
                    <a:pt x="6112" y="483"/>
                    <a:pt x="6112" y="285"/>
                  </a:cubicBezTo>
                  <a:lnTo>
                    <a:pt x="6118" y="279"/>
                  </a:lnTo>
                  <a:cubicBezTo>
                    <a:pt x="6118" y="256"/>
                    <a:pt x="6095" y="256"/>
                    <a:pt x="6078" y="244"/>
                  </a:cubicBezTo>
                  <a:cubicBezTo>
                    <a:pt x="6078" y="349"/>
                    <a:pt x="6078" y="349"/>
                    <a:pt x="6078" y="349"/>
                  </a:cubicBezTo>
                  <a:cubicBezTo>
                    <a:pt x="6078" y="372"/>
                    <a:pt x="6078" y="384"/>
                    <a:pt x="6072" y="407"/>
                  </a:cubicBezTo>
                  <a:cubicBezTo>
                    <a:pt x="6037" y="407"/>
                    <a:pt x="6008" y="407"/>
                    <a:pt x="5990" y="442"/>
                  </a:cubicBezTo>
                  <a:cubicBezTo>
                    <a:pt x="5984" y="436"/>
                    <a:pt x="5984" y="430"/>
                    <a:pt x="5979" y="430"/>
                  </a:cubicBezTo>
                  <a:cubicBezTo>
                    <a:pt x="5979" y="419"/>
                    <a:pt x="5979" y="419"/>
                    <a:pt x="5979" y="419"/>
                  </a:cubicBezTo>
                  <a:cubicBezTo>
                    <a:pt x="5955" y="419"/>
                    <a:pt x="5955" y="419"/>
                    <a:pt x="5955" y="419"/>
                  </a:cubicBezTo>
                  <a:cubicBezTo>
                    <a:pt x="5949" y="419"/>
                    <a:pt x="5944" y="413"/>
                    <a:pt x="5938" y="413"/>
                  </a:cubicBezTo>
                  <a:cubicBezTo>
                    <a:pt x="5932" y="413"/>
                    <a:pt x="5932" y="419"/>
                    <a:pt x="5926" y="419"/>
                  </a:cubicBezTo>
                  <a:cubicBezTo>
                    <a:pt x="5932" y="454"/>
                    <a:pt x="5880" y="459"/>
                    <a:pt x="5880" y="494"/>
                  </a:cubicBezTo>
                  <a:cubicBezTo>
                    <a:pt x="5880" y="529"/>
                    <a:pt x="5915" y="547"/>
                    <a:pt x="5944" y="547"/>
                  </a:cubicBezTo>
                  <a:cubicBezTo>
                    <a:pt x="5944" y="553"/>
                    <a:pt x="5949" y="553"/>
                    <a:pt x="5949" y="559"/>
                  </a:cubicBezTo>
                  <a:cubicBezTo>
                    <a:pt x="5949" y="576"/>
                    <a:pt x="5938" y="588"/>
                    <a:pt x="5926" y="599"/>
                  </a:cubicBezTo>
                  <a:cubicBezTo>
                    <a:pt x="5932" y="611"/>
                    <a:pt x="5932" y="611"/>
                    <a:pt x="5932" y="611"/>
                  </a:cubicBezTo>
                  <a:cubicBezTo>
                    <a:pt x="5938" y="611"/>
                    <a:pt x="5938" y="617"/>
                    <a:pt x="5944" y="617"/>
                  </a:cubicBezTo>
                  <a:cubicBezTo>
                    <a:pt x="5949" y="617"/>
                    <a:pt x="5955" y="611"/>
                    <a:pt x="5961" y="605"/>
                  </a:cubicBezTo>
                  <a:cubicBezTo>
                    <a:pt x="5967" y="611"/>
                    <a:pt x="5973" y="622"/>
                    <a:pt x="5979" y="622"/>
                  </a:cubicBezTo>
                  <a:cubicBezTo>
                    <a:pt x="5990" y="622"/>
                    <a:pt x="5996" y="628"/>
                    <a:pt x="6002" y="628"/>
                  </a:cubicBezTo>
                  <a:cubicBezTo>
                    <a:pt x="5990" y="634"/>
                    <a:pt x="5984" y="640"/>
                    <a:pt x="5984" y="652"/>
                  </a:cubicBezTo>
                  <a:cubicBezTo>
                    <a:pt x="5984" y="669"/>
                    <a:pt x="6008" y="675"/>
                    <a:pt x="6025" y="692"/>
                  </a:cubicBezTo>
                  <a:cubicBezTo>
                    <a:pt x="6002" y="698"/>
                    <a:pt x="5990" y="710"/>
                    <a:pt x="5967" y="710"/>
                  </a:cubicBezTo>
                  <a:cubicBezTo>
                    <a:pt x="5932" y="710"/>
                    <a:pt x="5915" y="687"/>
                    <a:pt x="5886" y="675"/>
                  </a:cubicBezTo>
                  <a:cubicBezTo>
                    <a:pt x="5886" y="687"/>
                    <a:pt x="5880" y="692"/>
                    <a:pt x="5874" y="704"/>
                  </a:cubicBezTo>
                  <a:cubicBezTo>
                    <a:pt x="5816" y="675"/>
                    <a:pt x="5816" y="570"/>
                    <a:pt x="5810" y="687"/>
                  </a:cubicBezTo>
                  <a:cubicBezTo>
                    <a:pt x="5786" y="687"/>
                    <a:pt x="5769" y="687"/>
                    <a:pt x="5746" y="687"/>
                  </a:cubicBezTo>
                  <a:cubicBezTo>
                    <a:pt x="5746" y="698"/>
                    <a:pt x="5746" y="704"/>
                    <a:pt x="5746" y="716"/>
                  </a:cubicBezTo>
                  <a:cubicBezTo>
                    <a:pt x="5769" y="716"/>
                    <a:pt x="5769" y="716"/>
                    <a:pt x="5769" y="716"/>
                  </a:cubicBezTo>
                  <a:cubicBezTo>
                    <a:pt x="5786" y="716"/>
                    <a:pt x="5798" y="704"/>
                    <a:pt x="5821" y="704"/>
                  </a:cubicBezTo>
                  <a:cubicBezTo>
                    <a:pt x="5798" y="722"/>
                    <a:pt x="5786" y="733"/>
                    <a:pt x="5763" y="739"/>
                  </a:cubicBezTo>
                  <a:cubicBezTo>
                    <a:pt x="5769" y="762"/>
                    <a:pt x="5786" y="768"/>
                    <a:pt x="5810" y="768"/>
                  </a:cubicBezTo>
                  <a:cubicBezTo>
                    <a:pt x="5821" y="768"/>
                    <a:pt x="5833" y="756"/>
                    <a:pt x="5845" y="756"/>
                  </a:cubicBezTo>
                  <a:cubicBezTo>
                    <a:pt x="5839" y="774"/>
                    <a:pt x="5839" y="785"/>
                    <a:pt x="5839" y="809"/>
                  </a:cubicBezTo>
                  <a:cubicBezTo>
                    <a:pt x="5839" y="838"/>
                    <a:pt x="5932" y="919"/>
                    <a:pt x="5909" y="914"/>
                  </a:cubicBezTo>
                  <a:cubicBezTo>
                    <a:pt x="5862" y="896"/>
                    <a:pt x="5874" y="867"/>
                    <a:pt x="5839" y="867"/>
                  </a:cubicBezTo>
                  <a:cubicBezTo>
                    <a:pt x="5827" y="867"/>
                    <a:pt x="5821" y="879"/>
                    <a:pt x="5816" y="885"/>
                  </a:cubicBezTo>
                  <a:cubicBezTo>
                    <a:pt x="5792" y="873"/>
                    <a:pt x="5775" y="873"/>
                    <a:pt x="5769" y="855"/>
                  </a:cubicBezTo>
                  <a:cubicBezTo>
                    <a:pt x="5757" y="838"/>
                    <a:pt x="5775" y="815"/>
                    <a:pt x="5763" y="797"/>
                  </a:cubicBezTo>
                  <a:cubicBezTo>
                    <a:pt x="5746" y="785"/>
                    <a:pt x="5728" y="803"/>
                    <a:pt x="5711" y="797"/>
                  </a:cubicBezTo>
                  <a:cubicBezTo>
                    <a:pt x="5699" y="791"/>
                    <a:pt x="5699" y="780"/>
                    <a:pt x="5687" y="780"/>
                  </a:cubicBezTo>
                  <a:cubicBezTo>
                    <a:pt x="5658" y="780"/>
                    <a:pt x="5653" y="815"/>
                    <a:pt x="5629" y="826"/>
                  </a:cubicBezTo>
                  <a:cubicBezTo>
                    <a:pt x="5641" y="850"/>
                    <a:pt x="5641" y="850"/>
                    <a:pt x="5641" y="850"/>
                  </a:cubicBezTo>
                  <a:cubicBezTo>
                    <a:pt x="5629" y="867"/>
                    <a:pt x="5618" y="879"/>
                    <a:pt x="5594" y="879"/>
                  </a:cubicBezTo>
                  <a:cubicBezTo>
                    <a:pt x="5583" y="879"/>
                    <a:pt x="5571" y="867"/>
                    <a:pt x="5565" y="855"/>
                  </a:cubicBezTo>
                  <a:cubicBezTo>
                    <a:pt x="5554" y="879"/>
                    <a:pt x="5519" y="879"/>
                    <a:pt x="5519" y="908"/>
                  </a:cubicBezTo>
                  <a:cubicBezTo>
                    <a:pt x="5519" y="914"/>
                    <a:pt x="5524" y="919"/>
                    <a:pt x="5530" y="925"/>
                  </a:cubicBezTo>
                  <a:cubicBezTo>
                    <a:pt x="5507" y="943"/>
                    <a:pt x="5501" y="972"/>
                    <a:pt x="5501" y="1001"/>
                  </a:cubicBezTo>
                  <a:cubicBezTo>
                    <a:pt x="5501" y="1018"/>
                    <a:pt x="5513" y="1030"/>
                    <a:pt x="5530" y="1030"/>
                  </a:cubicBezTo>
                  <a:cubicBezTo>
                    <a:pt x="5530" y="1030"/>
                    <a:pt x="5536" y="1030"/>
                    <a:pt x="5542" y="1030"/>
                  </a:cubicBezTo>
                  <a:cubicBezTo>
                    <a:pt x="5554" y="1030"/>
                    <a:pt x="5554" y="1030"/>
                    <a:pt x="5554" y="1030"/>
                  </a:cubicBezTo>
                  <a:cubicBezTo>
                    <a:pt x="5554" y="1042"/>
                    <a:pt x="5554" y="1053"/>
                    <a:pt x="5554" y="1071"/>
                  </a:cubicBezTo>
                  <a:cubicBezTo>
                    <a:pt x="5618" y="1042"/>
                    <a:pt x="5629" y="1001"/>
                    <a:pt x="5676" y="954"/>
                  </a:cubicBezTo>
                  <a:cubicBezTo>
                    <a:pt x="5676" y="1013"/>
                    <a:pt x="5676" y="1013"/>
                    <a:pt x="5676" y="1013"/>
                  </a:cubicBezTo>
                  <a:cubicBezTo>
                    <a:pt x="5676" y="1048"/>
                    <a:pt x="5612" y="1048"/>
                    <a:pt x="5612" y="1088"/>
                  </a:cubicBezTo>
                  <a:cubicBezTo>
                    <a:pt x="5612" y="1094"/>
                    <a:pt x="5618" y="1100"/>
                    <a:pt x="5618" y="1111"/>
                  </a:cubicBezTo>
                  <a:cubicBezTo>
                    <a:pt x="5606" y="1117"/>
                    <a:pt x="5594" y="1123"/>
                    <a:pt x="5594" y="1135"/>
                  </a:cubicBezTo>
                  <a:cubicBezTo>
                    <a:pt x="5594" y="1152"/>
                    <a:pt x="5606" y="1158"/>
                    <a:pt x="5606" y="1176"/>
                  </a:cubicBezTo>
                  <a:cubicBezTo>
                    <a:pt x="5606" y="1193"/>
                    <a:pt x="5583" y="1193"/>
                    <a:pt x="5571" y="1211"/>
                  </a:cubicBezTo>
                  <a:cubicBezTo>
                    <a:pt x="5554" y="1205"/>
                    <a:pt x="5548" y="1199"/>
                    <a:pt x="5530" y="1193"/>
                  </a:cubicBezTo>
                  <a:cubicBezTo>
                    <a:pt x="5524" y="1228"/>
                    <a:pt x="5524" y="1245"/>
                    <a:pt x="5513" y="1274"/>
                  </a:cubicBezTo>
                  <a:cubicBezTo>
                    <a:pt x="5524" y="1280"/>
                    <a:pt x="5530" y="1286"/>
                    <a:pt x="5542" y="1286"/>
                  </a:cubicBezTo>
                  <a:cubicBezTo>
                    <a:pt x="5554" y="1286"/>
                    <a:pt x="5559" y="1280"/>
                    <a:pt x="5571" y="1280"/>
                  </a:cubicBezTo>
                  <a:cubicBezTo>
                    <a:pt x="5589" y="1280"/>
                    <a:pt x="5757" y="1333"/>
                    <a:pt x="5723" y="1344"/>
                  </a:cubicBezTo>
                  <a:cubicBezTo>
                    <a:pt x="5658" y="1327"/>
                    <a:pt x="5623" y="1344"/>
                    <a:pt x="5565" y="1333"/>
                  </a:cubicBezTo>
                  <a:cubicBezTo>
                    <a:pt x="5536" y="1327"/>
                    <a:pt x="5519" y="1304"/>
                    <a:pt x="5490" y="1304"/>
                  </a:cubicBezTo>
                  <a:lnTo>
                    <a:pt x="5484" y="1309"/>
                  </a:lnTo>
                  <a:cubicBezTo>
                    <a:pt x="5484" y="1333"/>
                    <a:pt x="5501" y="1350"/>
                    <a:pt x="5524" y="1350"/>
                  </a:cubicBezTo>
                  <a:cubicBezTo>
                    <a:pt x="5524" y="1368"/>
                    <a:pt x="5519" y="1374"/>
                    <a:pt x="5513" y="1385"/>
                  </a:cubicBezTo>
                  <a:cubicBezTo>
                    <a:pt x="5495" y="1374"/>
                    <a:pt x="5490" y="1356"/>
                    <a:pt x="5466" y="1356"/>
                  </a:cubicBezTo>
                  <a:cubicBezTo>
                    <a:pt x="5460" y="1356"/>
                    <a:pt x="5455" y="1362"/>
                    <a:pt x="5449" y="1362"/>
                  </a:cubicBezTo>
                  <a:cubicBezTo>
                    <a:pt x="5408" y="1362"/>
                    <a:pt x="5408" y="1315"/>
                    <a:pt x="5385" y="1286"/>
                  </a:cubicBezTo>
                  <a:cubicBezTo>
                    <a:pt x="5361" y="1257"/>
                    <a:pt x="5332" y="1263"/>
                    <a:pt x="5297" y="1263"/>
                  </a:cubicBezTo>
                  <a:cubicBezTo>
                    <a:pt x="5292" y="1263"/>
                    <a:pt x="5292" y="1263"/>
                    <a:pt x="5286" y="1263"/>
                  </a:cubicBezTo>
                  <a:cubicBezTo>
                    <a:pt x="5297" y="1286"/>
                    <a:pt x="5315" y="1286"/>
                    <a:pt x="5315" y="1309"/>
                  </a:cubicBezTo>
                  <a:cubicBezTo>
                    <a:pt x="5315" y="1315"/>
                    <a:pt x="5309" y="1315"/>
                    <a:pt x="5309" y="1321"/>
                  </a:cubicBezTo>
                  <a:cubicBezTo>
                    <a:pt x="5286" y="1321"/>
                    <a:pt x="5286" y="1321"/>
                    <a:pt x="5286" y="1321"/>
                  </a:cubicBezTo>
                  <a:cubicBezTo>
                    <a:pt x="5274" y="1321"/>
                    <a:pt x="5268" y="1333"/>
                    <a:pt x="5257" y="1333"/>
                  </a:cubicBezTo>
                  <a:cubicBezTo>
                    <a:pt x="5245" y="1333"/>
                    <a:pt x="5239" y="1315"/>
                    <a:pt x="5228" y="1309"/>
                  </a:cubicBezTo>
                  <a:cubicBezTo>
                    <a:pt x="5204" y="1280"/>
                    <a:pt x="5175" y="1269"/>
                    <a:pt x="5175" y="1228"/>
                  </a:cubicBezTo>
                  <a:cubicBezTo>
                    <a:pt x="5175" y="1222"/>
                    <a:pt x="5181" y="1216"/>
                    <a:pt x="5181" y="1205"/>
                  </a:cubicBezTo>
                  <a:cubicBezTo>
                    <a:pt x="5158" y="1211"/>
                    <a:pt x="5158" y="1211"/>
                    <a:pt x="5158" y="1211"/>
                  </a:cubicBezTo>
                  <a:cubicBezTo>
                    <a:pt x="5152" y="1211"/>
                    <a:pt x="5152" y="1205"/>
                    <a:pt x="5146" y="1205"/>
                  </a:cubicBezTo>
                  <a:cubicBezTo>
                    <a:pt x="5140" y="1205"/>
                    <a:pt x="5140" y="1211"/>
                    <a:pt x="5134" y="1211"/>
                  </a:cubicBezTo>
                  <a:cubicBezTo>
                    <a:pt x="5134" y="1228"/>
                    <a:pt x="5129" y="1234"/>
                    <a:pt x="5129" y="1251"/>
                  </a:cubicBezTo>
                  <a:cubicBezTo>
                    <a:pt x="5129" y="1257"/>
                    <a:pt x="5134" y="1257"/>
                    <a:pt x="5134" y="1263"/>
                  </a:cubicBezTo>
                  <a:cubicBezTo>
                    <a:pt x="5169" y="1263"/>
                    <a:pt x="5169" y="1263"/>
                    <a:pt x="5169" y="1263"/>
                  </a:cubicBezTo>
                  <a:cubicBezTo>
                    <a:pt x="5169" y="1327"/>
                    <a:pt x="5169" y="1327"/>
                    <a:pt x="5169" y="1327"/>
                  </a:cubicBezTo>
                  <a:cubicBezTo>
                    <a:pt x="5158" y="1339"/>
                    <a:pt x="5134" y="1339"/>
                    <a:pt x="5134" y="1350"/>
                  </a:cubicBezTo>
                  <a:cubicBezTo>
                    <a:pt x="5134" y="1368"/>
                    <a:pt x="5146" y="1374"/>
                    <a:pt x="5146" y="1385"/>
                  </a:cubicBezTo>
                  <a:cubicBezTo>
                    <a:pt x="5146" y="1408"/>
                    <a:pt x="5111" y="1414"/>
                    <a:pt x="5111" y="1437"/>
                  </a:cubicBezTo>
                  <a:cubicBezTo>
                    <a:pt x="5111" y="1472"/>
                    <a:pt x="5158" y="1455"/>
                    <a:pt x="5181" y="1472"/>
                  </a:cubicBezTo>
                  <a:cubicBezTo>
                    <a:pt x="5204" y="1502"/>
                    <a:pt x="5198" y="1537"/>
                    <a:pt x="5210" y="1571"/>
                  </a:cubicBezTo>
                  <a:cubicBezTo>
                    <a:pt x="5228" y="1566"/>
                    <a:pt x="5245" y="1571"/>
                    <a:pt x="5263" y="1560"/>
                  </a:cubicBezTo>
                  <a:cubicBezTo>
                    <a:pt x="5274" y="1566"/>
                    <a:pt x="5274" y="1566"/>
                    <a:pt x="5274" y="1566"/>
                  </a:cubicBezTo>
                  <a:cubicBezTo>
                    <a:pt x="5257" y="1583"/>
                    <a:pt x="5245" y="1589"/>
                    <a:pt x="5222" y="1600"/>
                  </a:cubicBezTo>
                  <a:cubicBezTo>
                    <a:pt x="5251" y="1641"/>
                    <a:pt x="5280" y="1665"/>
                    <a:pt x="5216" y="1624"/>
                  </a:cubicBezTo>
                  <a:cubicBezTo>
                    <a:pt x="5233" y="1670"/>
                    <a:pt x="5245" y="1700"/>
                    <a:pt x="5274" y="1740"/>
                  </a:cubicBezTo>
                  <a:cubicBezTo>
                    <a:pt x="5268" y="1752"/>
                    <a:pt x="5268" y="1752"/>
                    <a:pt x="5268" y="1752"/>
                  </a:cubicBezTo>
                  <a:cubicBezTo>
                    <a:pt x="5233" y="1729"/>
                    <a:pt x="5210" y="1717"/>
                    <a:pt x="5181" y="1694"/>
                  </a:cubicBezTo>
                  <a:cubicBezTo>
                    <a:pt x="5158" y="1670"/>
                    <a:pt x="5164" y="1630"/>
                    <a:pt x="5134" y="1630"/>
                  </a:cubicBezTo>
                  <a:cubicBezTo>
                    <a:pt x="5117" y="1630"/>
                    <a:pt x="5129" y="1659"/>
                    <a:pt x="5129" y="1676"/>
                  </a:cubicBezTo>
                  <a:cubicBezTo>
                    <a:pt x="5129" y="1705"/>
                    <a:pt x="5152" y="1717"/>
                    <a:pt x="5164" y="1746"/>
                  </a:cubicBezTo>
                  <a:cubicBezTo>
                    <a:pt x="5158" y="1752"/>
                    <a:pt x="5146" y="1758"/>
                    <a:pt x="5134" y="1758"/>
                  </a:cubicBezTo>
                  <a:cubicBezTo>
                    <a:pt x="5134" y="1787"/>
                    <a:pt x="5105" y="1793"/>
                    <a:pt x="5105" y="1822"/>
                  </a:cubicBezTo>
                  <a:cubicBezTo>
                    <a:pt x="5105" y="1833"/>
                    <a:pt x="5111" y="1839"/>
                    <a:pt x="5111" y="1851"/>
                  </a:cubicBezTo>
                  <a:cubicBezTo>
                    <a:pt x="5111" y="1886"/>
                    <a:pt x="5094" y="2031"/>
                    <a:pt x="5094" y="1926"/>
                  </a:cubicBezTo>
                  <a:cubicBezTo>
                    <a:pt x="5094" y="1909"/>
                    <a:pt x="5100" y="1897"/>
                    <a:pt x="5100" y="1880"/>
                  </a:cubicBezTo>
                  <a:cubicBezTo>
                    <a:pt x="5100" y="1839"/>
                    <a:pt x="5065" y="1828"/>
                    <a:pt x="5030" y="1804"/>
                  </a:cubicBezTo>
                  <a:cubicBezTo>
                    <a:pt x="4989" y="1763"/>
                    <a:pt x="5006" y="1717"/>
                    <a:pt x="4977" y="1665"/>
                  </a:cubicBezTo>
                  <a:cubicBezTo>
                    <a:pt x="4954" y="1624"/>
                    <a:pt x="4902" y="1618"/>
                    <a:pt x="4902" y="1571"/>
                  </a:cubicBezTo>
                  <a:cubicBezTo>
                    <a:pt x="4902" y="1554"/>
                    <a:pt x="4907" y="1548"/>
                    <a:pt x="4907" y="1531"/>
                  </a:cubicBezTo>
                  <a:cubicBezTo>
                    <a:pt x="4907" y="1513"/>
                    <a:pt x="4907" y="1513"/>
                    <a:pt x="4907" y="1513"/>
                  </a:cubicBezTo>
                  <a:cubicBezTo>
                    <a:pt x="4896" y="1507"/>
                    <a:pt x="4890" y="1507"/>
                    <a:pt x="4872" y="1502"/>
                  </a:cubicBezTo>
                  <a:cubicBezTo>
                    <a:pt x="4878" y="1478"/>
                    <a:pt x="4878" y="1478"/>
                    <a:pt x="4878" y="1478"/>
                  </a:cubicBezTo>
                  <a:cubicBezTo>
                    <a:pt x="4855" y="1449"/>
                    <a:pt x="4808" y="1443"/>
                    <a:pt x="4808" y="1403"/>
                  </a:cubicBezTo>
                  <a:cubicBezTo>
                    <a:pt x="4808" y="1374"/>
                    <a:pt x="4826" y="1362"/>
                    <a:pt x="4832" y="1333"/>
                  </a:cubicBezTo>
                  <a:cubicBezTo>
                    <a:pt x="4814" y="1333"/>
                    <a:pt x="4808" y="1333"/>
                    <a:pt x="4791" y="1333"/>
                  </a:cubicBezTo>
                  <a:cubicBezTo>
                    <a:pt x="4779" y="1374"/>
                    <a:pt x="4756" y="1391"/>
                    <a:pt x="4715" y="1397"/>
                  </a:cubicBezTo>
                  <a:cubicBezTo>
                    <a:pt x="4721" y="1420"/>
                    <a:pt x="4715" y="1432"/>
                    <a:pt x="4715" y="1455"/>
                  </a:cubicBezTo>
                  <a:cubicBezTo>
                    <a:pt x="4715" y="1478"/>
                    <a:pt x="4733" y="1490"/>
                    <a:pt x="4756" y="1496"/>
                  </a:cubicBezTo>
                  <a:cubicBezTo>
                    <a:pt x="4750" y="1502"/>
                    <a:pt x="4750" y="1507"/>
                    <a:pt x="4750" y="1513"/>
                  </a:cubicBezTo>
                  <a:cubicBezTo>
                    <a:pt x="4715" y="1513"/>
                    <a:pt x="4692" y="1525"/>
                    <a:pt x="4657" y="1525"/>
                  </a:cubicBezTo>
                  <a:cubicBezTo>
                    <a:pt x="4640" y="1525"/>
                    <a:pt x="4634" y="1507"/>
                    <a:pt x="4622" y="1502"/>
                  </a:cubicBezTo>
                  <a:cubicBezTo>
                    <a:pt x="4616" y="1542"/>
                    <a:pt x="4622" y="1560"/>
                    <a:pt x="4622" y="1600"/>
                  </a:cubicBezTo>
                  <a:cubicBezTo>
                    <a:pt x="4611" y="1600"/>
                    <a:pt x="4611" y="1600"/>
                    <a:pt x="4611" y="1600"/>
                  </a:cubicBezTo>
                  <a:cubicBezTo>
                    <a:pt x="4552" y="1612"/>
                    <a:pt x="4535" y="1647"/>
                    <a:pt x="4500" y="1694"/>
                  </a:cubicBezTo>
                  <a:cubicBezTo>
                    <a:pt x="4471" y="1740"/>
                    <a:pt x="4436" y="1763"/>
                    <a:pt x="4436" y="1816"/>
                  </a:cubicBezTo>
                  <a:cubicBezTo>
                    <a:pt x="4436" y="1886"/>
                    <a:pt x="4453" y="1926"/>
                    <a:pt x="4459" y="1991"/>
                  </a:cubicBezTo>
                  <a:cubicBezTo>
                    <a:pt x="4459" y="2031"/>
                    <a:pt x="4442" y="2060"/>
                    <a:pt x="4471" y="2089"/>
                  </a:cubicBezTo>
                  <a:cubicBezTo>
                    <a:pt x="4488" y="2113"/>
                    <a:pt x="4552" y="2095"/>
                    <a:pt x="4552" y="2130"/>
                  </a:cubicBezTo>
                  <a:cubicBezTo>
                    <a:pt x="4552" y="2206"/>
                    <a:pt x="4482" y="2241"/>
                    <a:pt x="4412" y="2282"/>
                  </a:cubicBezTo>
                  <a:cubicBezTo>
                    <a:pt x="4360" y="2311"/>
                    <a:pt x="4337" y="2346"/>
                    <a:pt x="4273" y="2357"/>
                  </a:cubicBezTo>
                  <a:cubicBezTo>
                    <a:pt x="4249" y="2363"/>
                    <a:pt x="4255" y="2392"/>
                    <a:pt x="4238" y="2404"/>
                  </a:cubicBezTo>
                  <a:cubicBezTo>
                    <a:pt x="4244" y="2421"/>
                    <a:pt x="4255" y="2427"/>
                    <a:pt x="4255" y="2450"/>
                  </a:cubicBezTo>
                  <a:cubicBezTo>
                    <a:pt x="4255" y="2474"/>
                    <a:pt x="4232" y="2491"/>
                    <a:pt x="4209" y="2491"/>
                  </a:cubicBezTo>
                  <a:cubicBezTo>
                    <a:pt x="4203" y="2491"/>
                    <a:pt x="4197" y="2497"/>
                    <a:pt x="4186" y="2497"/>
                  </a:cubicBezTo>
                  <a:cubicBezTo>
                    <a:pt x="4191" y="2509"/>
                    <a:pt x="4191" y="2509"/>
                    <a:pt x="4191" y="2520"/>
                  </a:cubicBezTo>
                  <a:cubicBezTo>
                    <a:pt x="4191" y="2619"/>
                    <a:pt x="4139" y="2666"/>
                    <a:pt x="4086" y="2741"/>
                  </a:cubicBezTo>
                  <a:cubicBezTo>
                    <a:pt x="4023" y="2817"/>
                    <a:pt x="3988" y="2870"/>
                    <a:pt x="3906" y="2928"/>
                  </a:cubicBezTo>
                  <a:cubicBezTo>
                    <a:pt x="3825" y="2980"/>
                    <a:pt x="3766" y="2998"/>
                    <a:pt x="3673" y="3033"/>
                  </a:cubicBezTo>
                  <a:cubicBezTo>
                    <a:pt x="3592" y="3067"/>
                    <a:pt x="3551" y="3108"/>
                    <a:pt x="3464" y="3108"/>
                  </a:cubicBezTo>
                  <a:cubicBezTo>
                    <a:pt x="3400" y="3108"/>
                    <a:pt x="3400" y="3108"/>
                    <a:pt x="3400" y="3108"/>
                  </a:cubicBezTo>
                  <a:cubicBezTo>
                    <a:pt x="3306" y="3108"/>
                    <a:pt x="3260" y="3178"/>
                    <a:pt x="3167" y="3178"/>
                  </a:cubicBezTo>
                  <a:cubicBezTo>
                    <a:pt x="3103" y="3178"/>
                    <a:pt x="3074" y="3126"/>
                    <a:pt x="3010" y="3126"/>
                  </a:cubicBezTo>
                  <a:cubicBezTo>
                    <a:pt x="2998" y="3126"/>
                    <a:pt x="2998" y="3132"/>
                    <a:pt x="2992" y="3132"/>
                  </a:cubicBezTo>
                  <a:cubicBezTo>
                    <a:pt x="2992" y="3143"/>
                    <a:pt x="2992" y="3149"/>
                    <a:pt x="2992" y="3161"/>
                  </a:cubicBezTo>
                  <a:cubicBezTo>
                    <a:pt x="2975" y="3161"/>
                    <a:pt x="2969" y="3149"/>
                    <a:pt x="2957" y="3149"/>
                  </a:cubicBezTo>
                  <a:cubicBezTo>
                    <a:pt x="2887" y="3149"/>
                    <a:pt x="2882" y="3225"/>
                    <a:pt x="2829" y="3271"/>
                  </a:cubicBezTo>
                  <a:cubicBezTo>
                    <a:pt x="2777" y="3312"/>
                    <a:pt x="2730" y="3324"/>
                    <a:pt x="2666" y="3324"/>
                  </a:cubicBezTo>
                  <a:cubicBezTo>
                    <a:pt x="2619" y="3324"/>
                    <a:pt x="2619" y="3324"/>
                    <a:pt x="2619" y="3324"/>
                  </a:cubicBezTo>
                  <a:cubicBezTo>
                    <a:pt x="2550" y="3341"/>
                    <a:pt x="2497" y="3341"/>
                    <a:pt x="2433" y="3376"/>
                  </a:cubicBezTo>
                  <a:cubicBezTo>
                    <a:pt x="2387" y="3405"/>
                    <a:pt x="2375" y="3440"/>
                    <a:pt x="2334" y="3469"/>
                  </a:cubicBezTo>
                  <a:cubicBezTo>
                    <a:pt x="2264" y="3522"/>
                    <a:pt x="2206" y="3539"/>
                    <a:pt x="2119" y="3539"/>
                  </a:cubicBezTo>
                  <a:cubicBezTo>
                    <a:pt x="2072" y="3539"/>
                    <a:pt x="2055" y="3481"/>
                    <a:pt x="2002" y="3481"/>
                  </a:cubicBezTo>
                  <a:cubicBezTo>
                    <a:pt x="1944" y="3481"/>
                    <a:pt x="1915" y="3527"/>
                    <a:pt x="1863" y="3527"/>
                  </a:cubicBezTo>
                  <a:cubicBezTo>
                    <a:pt x="1845" y="3527"/>
                    <a:pt x="1839" y="3522"/>
                    <a:pt x="1828" y="3522"/>
                  </a:cubicBezTo>
                  <a:cubicBezTo>
                    <a:pt x="1828" y="3516"/>
                    <a:pt x="1857" y="3411"/>
                    <a:pt x="1839" y="3446"/>
                  </a:cubicBezTo>
                  <a:cubicBezTo>
                    <a:pt x="1775" y="3533"/>
                    <a:pt x="1705" y="3556"/>
                    <a:pt x="1607" y="3603"/>
                  </a:cubicBezTo>
                  <a:cubicBezTo>
                    <a:pt x="1589" y="3591"/>
                    <a:pt x="1589" y="3591"/>
                    <a:pt x="1589" y="3591"/>
                  </a:cubicBezTo>
                  <a:cubicBezTo>
                    <a:pt x="1572" y="3615"/>
                    <a:pt x="1577" y="3644"/>
                    <a:pt x="1554" y="3656"/>
                  </a:cubicBezTo>
                  <a:cubicBezTo>
                    <a:pt x="1508" y="3685"/>
                    <a:pt x="1455" y="3679"/>
                    <a:pt x="1420" y="3719"/>
                  </a:cubicBezTo>
                  <a:cubicBezTo>
                    <a:pt x="1356" y="3784"/>
                    <a:pt x="1333" y="3830"/>
                    <a:pt x="1263" y="3888"/>
                  </a:cubicBezTo>
                  <a:cubicBezTo>
                    <a:pt x="1164" y="3976"/>
                    <a:pt x="1088" y="3999"/>
                    <a:pt x="960" y="4028"/>
                  </a:cubicBezTo>
                  <a:cubicBezTo>
                    <a:pt x="925" y="4040"/>
                    <a:pt x="914" y="4075"/>
                    <a:pt x="879" y="4075"/>
                  </a:cubicBezTo>
                  <a:cubicBezTo>
                    <a:pt x="867" y="4075"/>
                    <a:pt x="856" y="4075"/>
                    <a:pt x="844" y="4075"/>
                  </a:cubicBezTo>
                  <a:cubicBezTo>
                    <a:pt x="821" y="4110"/>
                    <a:pt x="826" y="4145"/>
                    <a:pt x="803" y="4179"/>
                  </a:cubicBezTo>
                  <a:cubicBezTo>
                    <a:pt x="780" y="4220"/>
                    <a:pt x="751" y="4238"/>
                    <a:pt x="739" y="4284"/>
                  </a:cubicBezTo>
                  <a:cubicBezTo>
                    <a:pt x="727" y="4342"/>
                    <a:pt x="733" y="4389"/>
                    <a:pt x="687" y="4424"/>
                  </a:cubicBezTo>
                  <a:cubicBezTo>
                    <a:pt x="681" y="4412"/>
                    <a:pt x="669" y="4406"/>
                    <a:pt x="658" y="4401"/>
                  </a:cubicBezTo>
                  <a:cubicBezTo>
                    <a:pt x="646" y="4430"/>
                    <a:pt x="623" y="4436"/>
                    <a:pt x="593" y="4447"/>
                  </a:cubicBezTo>
                  <a:cubicBezTo>
                    <a:pt x="588" y="4436"/>
                    <a:pt x="582" y="4424"/>
                    <a:pt x="582" y="4406"/>
                  </a:cubicBezTo>
                  <a:cubicBezTo>
                    <a:pt x="582" y="4383"/>
                    <a:pt x="593" y="4371"/>
                    <a:pt x="593" y="4342"/>
                  </a:cubicBezTo>
                  <a:cubicBezTo>
                    <a:pt x="559" y="4249"/>
                    <a:pt x="559" y="4249"/>
                    <a:pt x="559" y="4249"/>
                  </a:cubicBezTo>
                  <a:cubicBezTo>
                    <a:pt x="564" y="4232"/>
                    <a:pt x="564" y="4226"/>
                    <a:pt x="564" y="4208"/>
                  </a:cubicBezTo>
                  <a:cubicBezTo>
                    <a:pt x="553" y="4139"/>
                    <a:pt x="553" y="4139"/>
                    <a:pt x="553" y="4139"/>
                  </a:cubicBezTo>
                  <a:cubicBezTo>
                    <a:pt x="559" y="4121"/>
                    <a:pt x="582" y="4110"/>
                    <a:pt x="582" y="4086"/>
                  </a:cubicBezTo>
                  <a:cubicBezTo>
                    <a:pt x="582" y="4080"/>
                    <a:pt x="576" y="4069"/>
                    <a:pt x="570" y="4069"/>
                  </a:cubicBezTo>
                  <a:cubicBezTo>
                    <a:pt x="524" y="4069"/>
                    <a:pt x="512" y="4121"/>
                    <a:pt x="495" y="4162"/>
                  </a:cubicBezTo>
                  <a:cubicBezTo>
                    <a:pt x="477" y="4208"/>
                    <a:pt x="466" y="4238"/>
                    <a:pt x="442" y="4278"/>
                  </a:cubicBezTo>
                  <a:cubicBezTo>
                    <a:pt x="425" y="4319"/>
                    <a:pt x="425" y="4342"/>
                    <a:pt x="413" y="4377"/>
                  </a:cubicBezTo>
                  <a:cubicBezTo>
                    <a:pt x="396" y="4424"/>
                    <a:pt x="372" y="4447"/>
                    <a:pt x="372" y="4494"/>
                  </a:cubicBezTo>
                  <a:cubicBezTo>
                    <a:pt x="372" y="4581"/>
                    <a:pt x="442" y="4622"/>
                    <a:pt x="442" y="4709"/>
                  </a:cubicBezTo>
                  <a:cubicBezTo>
                    <a:pt x="442" y="4732"/>
                    <a:pt x="419" y="4738"/>
                    <a:pt x="419" y="4762"/>
                  </a:cubicBezTo>
                  <a:cubicBezTo>
                    <a:pt x="419" y="4797"/>
                    <a:pt x="425" y="4814"/>
                    <a:pt x="425" y="4843"/>
                  </a:cubicBezTo>
                  <a:cubicBezTo>
                    <a:pt x="425" y="4925"/>
                    <a:pt x="372" y="4960"/>
                    <a:pt x="332" y="5035"/>
                  </a:cubicBezTo>
                  <a:cubicBezTo>
                    <a:pt x="267" y="5157"/>
                    <a:pt x="233" y="5239"/>
                    <a:pt x="233" y="5379"/>
                  </a:cubicBezTo>
                  <a:cubicBezTo>
                    <a:pt x="233" y="5524"/>
                    <a:pt x="384" y="5582"/>
                    <a:pt x="361" y="5728"/>
                  </a:cubicBezTo>
                  <a:cubicBezTo>
                    <a:pt x="361" y="5757"/>
                    <a:pt x="361" y="5786"/>
                    <a:pt x="390" y="5804"/>
                  </a:cubicBezTo>
                  <a:cubicBezTo>
                    <a:pt x="413" y="5815"/>
                    <a:pt x="436" y="5821"/>
                    <a:pt x="448" y="5844"/>
                  </a:cubicBezTo>
                  <a:cubicBezTo>
                    <a:pt x="477" y="5926"/>
                    <a:pt x="477" y="5984"/>
                    <a:pt x="530" y="6054"/>
                  </a:cubicBezTo>
                  <a:cubicBezTo>
                    <a:pt x="564" y="6095"/>
                    <a:pt x="576" y="6124"/>
                    <a:pt x="611" y="6159"/>
                  </a:cubicBezTo>
                  <a:cubicBezTo>
                    <a:pt x="629" y="6188"/>
                    <a:pt x="658" y="6199"/>
                    <a:pt x="658" y="6229"/>
                  </a:cubicBezTo>
                  <a:cubicBezTo>
                    <a:pt x="658" y="6234"/>
                    <a:pt x="646" y="6240"/>
                    <a:pt x="646" y="6246"/>
                  </a:cubicBezTo>
                  <a:cubicBezTo>
                    <a:pt x="646" y="6258"/>
                    <a:pt x="652" y="6264"/>
                    <a:pt x="652" y="6275"/>
                  </a:cubicBezTo>
                  <a:cubicBezTo>
                    <a:pt x="652" y="6281"/>
                    <a:pt x="634" y="6281"/>
                    <a:pt x="634" y="6287"/>
                  </a:cubicBezTo>
                  <a:cubicBezTo>
                    <a:pt x="629" y="6310"/>
                    <a:pt x="634" y="6322"/>
                    <a:pt x="634" y="6339"/>
                  </a:cubicBezTo>
                  <a:cubicBezTo>
                    <a:pt x="629" y="6357"/>
                    <a:pt x="611" y="6362"/>
                    <a:pt x="611" y="6386"/>
                  </a:cubicBezTo>
                  <a:cubicBezTo>
                    <a:pt x="611" y="6409"/>
                    <a:pt x="629" y="6421"/>
                    <a:pt x="629" y="6444"/>
                  </a:cubicBezTo>
                  <a:cubicBezTo>
                    <a:pt x="629" y="6479"/>
                    <a:pt x="599" y="6520"/>
                    <a:pt x="559" y="6520"/>
                  </a:cubicBezTo>
                  <a:cubicBezTo>
                    <a:pt x="524" y="6520"/>
                    <a:pt x="530" y="6473"/>
                    <a:pt x="512" y="6444"/>
                  </a:cubicBezTo>
                  <a:cubicBezTo>
                    <a:pt x="495" y="6409"/>
                    <a:pt x="471" y="6397"/>
                    <a:pt x="460" y="6362"/>
                  </a:cubicBezTo>
                  <a:cubicBezTo>
                    <a:pt x="448" y="6362"/>
                    <a:pt x="448" y="6362"/>
                    <a:pt x="448" y="6362"/>
                  </a:cubicBezTo>
                  <a:cubicBezTo>
                    <a:pt x="425" y="6386"/>
                    <a:pt x="396" y="6397"/>
                    <a:pt x="355" y="6351"/>
                  </a:cubicBezTo>
                  <a:cubicBezTo>
                    <a:pt x="355" y="6304"/>
                    <a:pt x="384" y="6275"/>
                    <a:pt x="384" y="6229"/>
                  </a:cubicBezTo>
                  <a:cubicBezTo>
                    <a:pt x="384" y="6194"/>
                    <a:pt x="355" y="6182"/>
                    <a:pt x="337" y="6153"/>
                  </a:cubicBezTo>
                  <a:cubicBezTo>
                    <a:pt x="308" y="6112"/>
                    <a:pt x="303" y="6089"/>
                    <a:pt x="267" y="6054"/>
                  </a:cubicBezTo>
                  <a:cubicBezTo>
                    <a:pt x="250" y="6060"/>
                    <a:pt x="250" y="6060"/>
                    <a:pt x="250" y="6060"/>
                  </a:cubicBezTo>
                  <a:cubicBezTo>
                    <a:pt x="244" y="6077"/>
                    <a:pt x="244" y="6083"/>
                    <a:pt x="244" y="6101"/>
                  </a:cubicBezTo>
                  <a:cubicBezTo>
                    <a:pt x="244" y="6135"/>
                    <a:pt x="244" y="6135"/>
                    <a:pt x="244" y="6135"/>
                  </a:cubicBezTo>
                  <a:cubicBezTo>
                    <a:pt x="244" y="6176"/>
                    <a:pt x="273" y="6188"/>
                    <a:pt x="291" y="6229"/>
                  </a:cubicBezTo>
                  <a:cubicBezTo>
                    <a:pt x="308" y="6281"/>
                    <a:pt x="308" y="6316"/>
                    <a:pt x="343" y="6362"/>
                  </a:cubicBezTo>
                  <a:cubicBezTo>
                    <a:pt x="367" y="6403"/>
                    <a:pt x="401" y="6409"/>
                    <a:pt x="442" y="6438"/>
                  </a:cubicBezTo>
                  <a:cubicBezTo>
                    <a:pt x="471" y="6461"/>
                    <a:pt x="466" y="6502"/>
                    <a:pt x="466" y="6543"/>
                  </a:cubicBezTo>
                  <a:cubicBezTo>
                    <a:pt x="466" y="6566"/>
                    <a:pt x="448" y="6578"/>
                    <a:pt x="436" y="6595"/>
                  </a:cubicBezTo>
                  <a:cubicBezTo>
                    <a:pt x="413" y="6619"/>
                    <a:pt x="407" y="6648"/>
                    <a:pt x="378" y="6648"/>
                  </a:cubicBezTo>
                  <a:cubicBezTo>
                    <a:pt x="361" y="6648"/>
                    <a:pt x="355" y="6630"/>
                    <a:pt x="343" y="6624"/>
                  </a:cubicBezTo>
                  <a:cubicBezTo>
                    <a:pt x="320" y="6613"/>
                    <a:pt x="291" y="6607"/>
                    <a:pt x="291" y="6584"/>
                  </a:cubicBezTo>
                  <a:cubicBezTo>
                    <a:pt x="291" y="6560"/>
                    <a:pt x="297" y="6549"/>
                    <a:pt x="297" y="6525"/>
                  </a:cubicBezTo>
                  <a:cubicBezTo>
                    <a:pt x="279" y="6514"/>
                    <a:pt x="262" y="6508"/>
                    <a:pt x="250" y="6490"/>
                  </a:cubicBezTo>
                  <a:cubicBezTo>
                    <a:pt x="256" y="6473"/>
                    <a:pt x="262" y="6461"/>
                    <a:pt x="262" y="6444"/>
                  </a:cubicBezTo>
                  <a:cubicBezTo>
                    <a:pt x="262" y="6421"/>
                    <a:pt x="250" y="6403"/>
                    <a:pt x="233" y="6392"/>
                  </a:cubicBezTo>
                  <a:cubicBezTo>
                    <a:pt x="215" y="6392"/>
                    <a:pt x="215" y="6392"/>
                    <a:pt x="215" y="6392"/>
                  </a:cubicBezTo>
                  <a:cubicBezTo>
                    <a:pt x="215" y="6421"/>
                    <a:pt x="215" y="6421"/>
                    <a:pt x="215" y="6421"/>
                  </a:cubicBezTo>
                  <a:cubicBezTo>
                    <a:pt x="227" y="6461"/>
                    <a:pt x="227" y="6461"/>
                    <a:pt x="227" y="6461"/>
                  </a:cubicBezTo>
                  <a:cubicBezTo>
                    <a:pt x="227" y="6502"/>
                    <a:pt x="227" y="6502"/>
                    <a:pt x="227" y="6502"/>
                  </a:cubicBezTo>
                  <a:cubicBezTo>
                    <a:pt x="215" y="6508"/>
                    <a:pt x="215" y="6508"/>
                    <a:pt x="215" y="6508"/>
                  </a:cubicBezTo>
                  <a:cubicBezTo>
                    <a:pt x="209" y="6490"/>
                    <a:pt x="204" y="6473"/>
                    <a:pt x="186" y="6461"/>
                  </a:cubicBezTo>
                  <a:cubicBezTo>
                    <a:pt x="180" y="6461"/>
                    <a:pt x="180" y="6461"/>
                    <a:pt x="180" y="6461"/>
                  </a:cubicBezTo>
                  <a:cubicBezTo>
                    <a:pt x="186" y="6496"/>
                    <a:pt x="215" y="6502"/>
                    <a:pt x="238" y="6537"/>
                  </a:cubicBezTo>
                  <a:cubicBezTo>
                    <a:pt x="273" y="6601"/>
                    <a:pt x="308" y="6630"/>
                    <a:pt x="355" y="6688"/>
                  </a:cubicBezTo>
                  <a:cubicBezTo>
                    <a:pt x="407" y="6747"/>
                    <a:pt x="419" y="6787"/>
                    <a:pt x="454" y="6851"/>
                  </a:cubicBezTo>
                  <a:cubicBezTo>
                    <a:pt x="524" y="6956"/>
                    <a:pt x="570" y="7020"/>
                    <a:pt x="582" y="7148"/>
                  </a:cubicBezTo>
                  <a:cubicBezTo>
                    <a:pt x="588" y="7148"/>
                    <a:pt x="593" y="7148"/>
                    <a:pt x="599" y="7148"/>
                  </a:cubicBezTo>
                  <a:cubicBezTo>
                    <a:pt x="605" y="7160"/>
                    <a:pt x="605" y="7160"/>
                    <a:pt x="605" y="7160"/>
                  </a:cubicBezTo>
                  <a:cubicBezTo>
                    <a:pt x="570" y="7195"/>
                    <a:pt x="576" y="7230"/>
                    <a:pt x="576" y="7276"/>
                  </a:cubicBezTo>
                  <a:cubicBezTo>
                    <a:pt x="576" y="7335"/>
                    <a:pt x="570" y="7375"/>
                    <a:pt x="599" y="7428"/>
                  </a:cubicBezTo>
                  <a:cubicBezTo>
                    <a:pt x="611" y="7445"/>
                    <a:pt x="634" y="7439"/>
                    <a:pt x="646" y="7457"/>
                  </a:cubicBezTo>
                  <a:cubicBezTo>
                    <a:pt x="669" y="7479"/>
                    <a:pt x="669" y="7497"/>
                    <a:pt x="687" y="7520"/>
                  </a:cubicBezTo>
                  <a:cubicBezTo>
                    <a:pt x="733" y="7578"/>
                    <a:pt x="768" y="7607"/>
                    <a:pt x="786" y="7677"/>
                  </a:cubicBezTo>
                  <a:cubicBezTo>
                    <a:pt x="815" y="7747"/>
                    <a:pt x="803" y="7793"/>
                    <a:pt x="838" y="7858"/>
                  </a:cubicBezTo>
                  <a:cubicBezTo>
                    <a:pt x="861" y="7898"/>
                    <a:pt x="896" y="7904"/>
                    <a:pt x="925" y="7939"/>
                  </a:cubicBezTo>
                  <a:cubicBezTo>
                    <a:pt x="989" y="8026"/>
                    <a:pt x="995" y="8096"/>
                    <a:pt x="995" y="8207"/>
                  </a:cubicBezTo>
                  <a:cubicBezTo>
                    <a:pt x="995" y="8242"/>
                    <a:pt x="978" y="8265"/>
                    <a:pt x="978" y="8306"/>
                  </a:cubicBezTo>
                  <a:cubicBezTo>
                    <a:pt x="978" y="8393"/>
                    <a:pt x="978" y="8393"/>
                    <a:pt x="978" y="8393"/>
                  </a:cubicBezTo>
                  <a:cubicBezTo>
                    <a:pt x="978" y="8416"/>
                    <a:pt x="972" y="8434"/>
                    <a:pt x="972" y="8463"/>
                  </a:cubicBezTo>
                  <a:cubicBezTo>
                    <a:pt x="972" y="8498"/>
                    <a:pt x="995" y="8510"/>
                    <a:pt x="1001" y="8539"/>
                  </a:cubicBezTo>
                  <a:cubicBezTo>
                    <a:pt x="1024" y="8608"/>
                    <a:pt x="1013" y="8649"/>
                    <a:pt x="1024" y="8719"/>
                  </a:cubicBezTo>
                  <a:cubicBezTo>
                    <a:pt x="1042" y="8824"/>
                    <a:pt x="1083" y="8876"/>
                    <a:pt x="1129" y="8969"/>
                  </a:cubicBezTo>
                  <a:cubicBezTo>
                    <a:pt x="1199" y="9092"/>
                    <a:pt x="1228" y="9167"/>
                    <a:pt x="1281" y="9295"/>
                  </a:cubicBezTo>
                  <a:cubicBezTo>
                    <a:pt x="1310" y="9360"/>
                    <a:pt x="1356" y="9389"/>
                    <a:pt x="1356" y="9458"/>
                  </a:cubicBezTo>
                  <a:cubicBezTo>
                    <a:pt x="1356" y="9534"/>
                    <a:pt x="1356" y="9534"/>
                    <a:pt x="1356" y="9534"/>
                  </a:cubicBezTo>
                  <a:cubicBezTo>
                    <a:pt x="1356" y="9546"/>
                    <a:pt x="1350" y="9552"/>
                    <a:pt x="1350" y="9563"/>
                  </a:cubicBezTo>
                  <a:cubicBezTo>
                    <a:pt x="1350" y="9604"/>
                    <a:pt x="1368" y="9627"/>
                    <a:pt x="1368" y="9674"/>
                  </a:cubicBezTo>
                  <a:cubicBezTo>
                    <a:pt x="1368" y="9703"/>
                    <a:pt x="1362" y="9720"/>
                    <a:pt x="1350" y="9744"/>
                  </a:cubicBezTo>
                  <a:cubicBezTo>
                    <a:pt x="1362" y="9784"/>
                    <a:pt x="1362" y="9784"/>
                    <a:pt x="1362" y="9784"/>
                  </a:cubicBezTo>
                  <a:cubicBezTo>
                    <a:pt x="1350" y="9819"/>
                    <a:pt x="1356" y="9843"/>
                    <a:pt x="1345" y="9872"/>
                  </a:cubicBezTo>
                  <a:cubicBezTo>
                    <a:pt x="1339" y="9883"/>
                    <a:pt x="1321" y="9883"/>
                    <a:pt x="1310" y="9889"/>
                  </a:cubicBezTo>
                  <a:cubicBezTo>
                    <a:pt x="1292" y="9907"/>
                    <a:pt x="1292" y="9930"/>
                    <a:pt x="1286" y="9959"/>
                  </a:cubicBezTo>
                  <a:cubicBezTo>
                    <a:pt x="1327" y="10209"/>
                    <a:pt x="1327" y="10209"/>
                    <a:pt x="1327" y="10209"/>
                  </a:cubicBezTo>
                  <a:cubicBezTo>
                    <a:pt x="1327" y="10291"/>
                    <a:pt x="1304" y="10338"/>
                    <a:pt x="1263" y="10413"/>
                  </a:cubicBezTo>
                  <a:cubicBezTo>
                    <a:pt x="1228" y="10483"/>
                    <a:pt x="1187" y="10535"/>
                    <a:pt x="1106" y="10535"/>
                  </a:cubicBezTo>
                  <a:cubicBezTo>
                    <a:pt x="1065" y="10535"/>
                    <a:pt x="1053" y="10495"/>
                    <a:pt x="1013" y="10471"/>
                  </a:cubicBezTo>
                  <a:cubicBezTo>
                    <a:pt x="1013" y="10518"/>
                    <a:pt x="1013" y="10518"/>
                    <a:pt x="1013" y="10518"/>
                  </a:cubicBezTo>
                  <a:cubicBezTo>
                    <a:pt x="1013" y="10541"/>
                    <a:pt x="1001" y="10547"/>
                    <a:pt x="1001" y="10564"/>
                  </a:cubicBezTo>
                  <a:cubicBezTo>
                    <a:pt x="1001" y="10704"/>
                    <a:pt x="1001" y="10704"/>
                    <a:pt x="1001" y="10704"/>
                  </a:cubicBezTo>
                  <a:cubicBezTo>
                    <a:pt x="1001" y="10751"/>
                    <a:pt x="1013" y="10780"/>
                    <a:pt x="1024" y="10827"/>
                  </a:cubicBezTo>
                  <a:cubicBezTo>
                    <a:pt x="1036" y="10873"/>
                    <a:pt x="1036" y="10902"/>
                    <a:pt x="1071" y="10931"/>
                  </a:cubicBezTo>
                  <a:cubicBezTo>
                    <a:pt x="1077" y="10914"/>
                    <a:pt x="1083" y="10902"/>
                    <a:pt x="1094" y="10885"/>
                  </a:cubicBezTo>
                  <a:cubicBezTo>
                    <a:pt x="1199" y="10925"/>
                    <a:pt x="1263" y="10954"/>
                    <a:pt x="1345" y="11036"/>
                  </a:cubicBezTo>
                  <a:cubicBezTo>
                    <a:pt x="1391" y="11083"/>
                    <a:pt x="1438" y="11100"/>
                    <a:pt x="1461" y="11158"/>
                  </a:cubicBezTo>
                  <a:cubicBezTo>
                    <a:pt x="1478" y="11187"/>
                    <a:pt x="1461" y="11211"/>
                    <a:pt x="1484" y="11228"/>
                  </a:cubicBezTo>
                  <a:cubicBezTo>
                    <a:pt x="1519" y="11251"/>
                    <a:pt x="1548" y="11234"/>
                    <a:pt x="1583" y="11246"/>
                  </a:cubicBezTo>
                  <a:cubicBezTo>
                    <a:pt x="1671" y="11275"/>
                    <a:pt x="1717" y="11298"/>
                    <a:pt x="1793" y="11345"/>
                  </a:cubicBezTo>
                  <a:cubicBezTo>
                    <a:pt x="1799" y="11327"/>
                    <a:pt x="1804" y="11316"/>
                    <a:pt x="1810" y="11298"/>
                  </a:cubicBezTo>
                  <a:cubicBezTo>
                    <a:pt x="1909" y="11345"/>
                    <a:pt x="1909" y="11345"/>
                    <a:pt x="1909" y="11345"/>
                  </a:cubicBezTo>
                  <a:cubicBezTo>
                    <a:pt x="1927" y="11333"/>
                    <a:pt x="1933" y="11316"/>
                    <a:pt x="1944" y="11298"/>
                  </a:cubicBezTo>
                  <a:cubicBezTo>
                    <a:pt x="1967" y="11316"/>
                    <a:pt x="1985" y="11327"/>
                    <a:pt x="2014" y="11327"/>
                  </a:cubicBezTo>
                  <a:cubicBezTo>
                    <a:pt x="2043" y="11327"/>
                    <a:pt x="2061" y="11333"/>
                    <a:pt x="2090" y="11333"/>
                  </a:cubicBezTo>
                  <a:cubicBezTo>
                    <a:pt x="2107" y="11333"/>
                    <a:pt x="2113" y="11310"/>
                    <a:pt x="2136" y="11310"/>
                  </a:cubicBezTo>
                  <a:cubicBezTo>
                    <a:pt x="2154" y="11310"/>
                    <a:pt x="2165" y="11316"/>
                    <a:pt x="2183" y="11310"/>
                  </a:cubicBezTo>
                  <a:cubicBezTo>
                    <a:pt x="2183" y="11321"/>
                    <a:pt x="2177" y="11327"/>
                    <a:pt x="2177" y="11339"/>
                  </a:cubicBezTo>
                  <a:cubicBezTo>
                    <a:pt x="2177" y="11350"/>
                    <a:pt x="2194" y="11345"/>
                    <a:pt x="2206" y="11350"/>
                  </a:cubicBezTo>
                  <a:cubicBezTo>
                    <a:pt x="2224" y="11356"/>
                    <a:pt x="2235" y="11374"/>
                    <a:pt x="2259" y="11374"/>
                  </a:cubicBezTo>
                  <a:cubicBezTo>
                    <a:pt x="2282" y="11374"/>
                    <a:pt x="2282" y="11333"/>
                    <a:pt x="2305" y="11333"/>
                  </a:cubicBezTo>
                  <a:cubicBezTo>
                    <a:pt x="2346" y="11333"/>
                    <a:pt x="2363" y="11374"/>
                    <a:pt x="2404" y="11379"/>
                  </a:cubicBezTo>
                  <a:cubicBezTo>
                    <a:pt x="2404" y="11316"/>
                    <a:pt x="2474" y="11304"/>
                    <a:pt x="2532" y="11269"/>
                  </a:cubicBezTo>
                  <a:cubicBezTo>
                    <a:pt x="2567" y="11251"/>
                    <a:pt x="2590" y="11251"/>
                    <a:pt x="2625" y="11228"/>
                  </a:cubicBezTo>
                  <a:cubicBezTo>
                    <a:pt x="2649" y="11211"/>
                    <a:pt x="2643" y="11182"/>
                    <a:pt x="2672" y="11170"/>
                  </a:cubicBezTo>
                  <a:cubicBezTo>
                    <a:pt x="2695" y="11153"/>
                    <a:pt x="2701" y="11135"/>
                    <a:pt x="2730" y="11123"/>
                  </a:cubicBezTo>
                  <a:cubicBezTo>
                    <a:pt x="2759" y="11112"/>
                    <a:pt x="2782" y="11117"/>
                    <a:pt x="2806" y="11094"/>
                  </a:cubicBezTo>
                  <a:cubicBezTo>
                    <a:pt x="2817" y="11083"/>
                    <a:pt x="2806" y="11059"/>
                    <a:pt x="2817" y="11042"/>
                  </a:cubicBezTo>
                  <a:cubicBezTo>
                    <a:pt x="2847" y="10995"/>
                    <a:pt x="2899" y="10995"/>
                    <a:pt x="2951" y="10995"/>
                  </a:cubicBezTo>
                  <a:cubicBezTo>
                    <a:pt x="2992" y="10995"/>
                    <a:pt x="3010" y="11013"/>
                    <a:pt x="3050" y="11019"/>
                  </a:cubicBezTo>
                  <a:cubicBezTo>
                    <a:pt x="3056" y="10995"/>
                    <a:pt x="3079" y="10995"/>
                    <a:pt x="3103" y="10990"/>
                  </a:cubicBezTo>
                  <a:cubicBezTo>
                    <a:pt x="3184" y="10827"/>
                    <a:pt x="3271" y="10687"/>
                    <a:pt x="3452" y="10687"/>
                  </a:cubicBezTo>
                  <a:cubicBezTo>
                    <a:pt x="3469" y="10687"/>
                    <a:pt x="3475" y="10698"/>
                    <a:pt x="3487" y="10698"/>
                  </a:cubicBezTo>
                  <a:cubicBezTo>
                    <a:pt x="3510" y="10698"/>
                    <a:pt x="3516" y="10687"/>
                    <a:pt x="3539" y="10687"/>
                  </a:cubicBezTo>
                  <a:cubicBezTo>
                    <a:pt x="3574" y="10687"/>
                    <a:pt x="3592" y="10704"/>
                    <a:pt x="3627" y="10704"/>
                  </a:cubicBezTo>
                  <a:cubicBezTo>
                    <a:pt x="3656" y="10704"/>
                    <a:pt x="3650" y="10664"/>
                    <a:pt x="3679" y="10658"/>
                  </a:cubicBezTo>
                  <a:cubicBezTo>
                    <a:pt x="3731" y="10646"/>
                    <a:pt x="3766" y="10646"/>
                    <a:pt x="3825" y="10646"/>
                  </a:cubicBezTo>
                  <a:cubicBezTo>
                    <a:pt x="3918" y="10646"/>
                    <a:pt x="3918" y="10646"/>
                    <a:pt x="3918" y="10646"/>
                  </a:cubicBezTo>
                  <a:cubicBezTo>
                    <a:pt x="3982" y="10646"/>
                    <a:pt x="4017" y="10617"/>
                    <a:pt x="4081" y="10617"/>
                  </a:cubicBezTo>
                  <a:cubicBezTo>
                    <a:pt x="4162" y="10617"/>
                    <a:pt x="4203" y="10664"/>
                    <a:pt x="4285" y="10664"/>
                  </a:cubicBezTo>
                  <a:cubicBezTo>
                    <a:pt x="4314" y="10664"/>
                    <a:pt x="4325" y="10640"/>
                    <a:pt x="4354" y="10640"/>
                  </a:cubicBezTo>
                  <a:cubicBezTo>
                    <a:pt x="4383" y="10640"/>
                    <a:pt x="4401" y="10652"/>
                    <a:pt x="4418" y="10681"/>
                  </a:cubicBezTo>
                  <a:cubicBezTo>
                    <a:pt x="4424" y="10698"/>
                    <a:pt x="4424" y="10722"/>
                    <a:pt x="4442" y="10722"/>
                  </a:cubicBezTo>
                  <a:cubicBezTo>
                    <a:pt x="4465" y="10722"/>
                    <a:pt x="4482" y="10727"/>
                    <a:pt x="4500" y="10716"/>
                  </a:cubicBezTo>
                  <a:cubicBezTo>
                    <a:pt x="4523" y="10704"/>
                    <a:pt x="4523" y="10664"/>
                    <a:pt x="4552" y="10664"/>
                  </a:cubicBezTo>
                  <a:cubicBezTo>
                    <a:pt x="4581" y="10664"/>
                    <a:pt x="4593" y="10687"/>
                    <a:pt x="4622" y="10687"/>
                  </a:cubicBezTo>
                  <a:cubicBezTo>
                    <a:pt x="4640" y="10687"/>
                    <a:pt x="4645" y="10675"/>
                    <a:pt x="4657" y="10669"/>
                  </a:cubicBezTo>
                  <a:cubicBezTo>
                    <a:pt x="4709" y="10669"/>
                    <a:pt x="4709" y="10669"/>
                    <a:pt x="4709" y="10669"/>
                  </a:cubicBezTo>
                  <a:cubicBezTo>
                    <a:pt x="4768" y="10669"/>
                    <a:pt x="4797" y="10658"/>
                    <a:pt x="4855" y="10658"/>
                  </a:cubicBezTo>
                  <a:cubicBezTo>
                    <a:pt x="4902" y="10658"/>
                    <a:pt x="4907" y="10722"/>
                    <a:pt x="4954" y="10722"/>
                  </a:cubicBezTo>
                  <a:cubicBezTo>
                    <a:pt x="5012" y="10722"/>
                    <a:pt x="5041" y="10693"/>
                    <a:pt x="5094" y="10664"/>
                  </a:cubicBezTo>
                  <a:cubicBezTo>
                    <a:pt x="5117" y="10652"/>
                    <a:pt x="5134" y="10652"/>
                    <a:pt x="5164" y="10646"/>
                  </a:cubicBezTo>
                  <a:cubicBezTo>
                    <a:pt x="5187" y="10640"/>
                    <a:pt x="5210" y="10640"/>
                    <a:pt x="5210" y="10623"/>
                  </a:cubicBezTo>
                  <a:cubicBezTo>
                    <a:pt x="5210" y="10605"/>
                    <a:pt x="5198" y="10599"/>
                    <a:pt x="5198" y="10582"/>
                  </a:cubicBezTo>
                  <a:cubicBezTo>
                    <a:pt x="5198" y="10518"/>
                    <a:pt x="5280" y="10518"/>
                    <a:pt x="5315" y="10465"/>
                  </a:cubicBezTo>
                  <a:cubicBezTo>
                    <a:pt x="5350" y="10413"/>
                    <a:pt x="5344" y="10372"/>
                    <a:pt x="5356" y="10314"/>
                  </a:cubicBezTo>
                  <a:cubicBezTo>
                    <a:pt x="5373" y="10244"/>
                    <a:pt x="5396" y="10204"/>
                    <a:pt x="5455" y="10169"/>
                  </a:cubicBezTo>
                  <a:cubicBezTo>
                    <a:pt x="5507" y="10139"/>
                    <a:pt x="5530" y="10105"/>
                    <a:pt x="5583" y="10105"/>
                  </a:cubicBezTo>
                  <a:cubicBezTo>
                    <a:pt x="5635" y="10105"/>
                    <a:pt x="5635" y="10105"/>
                    <a:pt x="5635" y="10105"/>
                  </a:cubicBezTo>
                  <a:cubicBezTo>
                    <a:pt x="5693" y="10105"/>
                    <a:pt x="5717" y="10070"/>
                    <a:pt x="5763" y="10041"/>
                  </a:cubicBezTo>
                  <a:cubicBezTo>
                    <a:pt x="5856" y="9982"/>
                    <a:pt x="5909" y="9942"/>
                    <a:pt x="6013" y="9918"/>
                  </a:cubicBezTo>
                  <a:cubicBezTo>
                    <a:pt x="6153" y="9907"/>
                    <a:pt x="6188" y="9761"/>
                    <a:pt x="6322" y="9726"/>
                  </a:cubicBezTo>
                  <a:cubicBezTo>
                    <a:pt x="6345" y="9732"/>
                    <a:pt x="6345" y="9732"/>
                    <a:pt x="6345" y="9732"/>
                  </a:cubicBezTo>
                  <a:cubicBezTo>
                    <a:pt x="6363" y="9720"/>
                    <a:pt x="6375" y="9709"/>
                    <a:pt x="6398" y="9709"/>
                  </a:cubicBezTo>
                  <a:cubicBezTo>
                    <a:pt x="6485" y="9709"/>
                    <a:pt x="6526" y="9761"/>
                    <a:pt x="6607" y="9761"/>
                  </a:cubicBezTo>
                  <a:cubicBezTo>
                    <a:pt x="6764" y="9761"/>
                    <a:pt x="6852" y="9744"/>
                    <a:pt x="7009" y="9709"/>
                  </a:cubicBezTo>
                  <a:cubicBezTo>
                    <a:pt x="7079" y="9691"/>
                    <a:pt x="7108" y="9656"/>
                    <a:pt x="7178" y="9639"/>
                  </a:cubicBezTo>
                  <a:cubicBezTo>
                    <a:pt x="7300" y="9610"/>
                    <a:pt x="7364" y="9581"/>
                    <a:pt x="7481" y="9528"/>
                  </a:cubicBezTo>
                  <a:cubicBezTo>
                    <a:pt x="7585" y="9487"/>
                    <a:pt x="7626" y="9406"/>
                    <a:pt x="7737" y="9406"/>
                  </a:cubicBezTo>
                  <a:lnTo>
                    <a:pt x="7737" y="9406"/>
                  </a:lnTo>
                  <a:cubicBezTo>
                    <a:pt x="7737" y="6258"/>
                    <a:pt x="7737" y="6258"/>
                    <a:pt x="7737" y="6258"/>
                  </a:cubicBezTo>
                  <a:lnTo>
                    <a:pt x="7737" y="6258"/>
                  </a:lnTo>
                  <a:cubicBezTo>
                    <a:pt x="7713" y="576"/>
                    <a:pt x="7713" y="576"/>
                    <a:pt x="7713" y="576"/>
                  </a:cubicBezTo>
                  <a:close/>
                  <a:moveTo>
                    <a:pt x="1123" y="3580"/>
                  </a:moveTo>
                  <a:lnTo>
                    <a:pt x="1123" y="3580"/>
                  </a:lnTo>
                  <a:cubicBezTo>
                    <a:pt x="1141" y="3539"/>
                    <a:pt x="1164" y="3510"/>
                    <a:pt x="1205" y="3498"/>
                  </a:cubicBezTo>
                  <a:cubicBezTo>
                    <a:pt x="1205" y="3539"/>
                    <a:pt x="1187" y="3586"/>
                    <a:pt x="1147" y="3586"/>
                  </a:cubicBezTo>
                  <a:cubicBezTo>
                    <a:pt x="1135" y="3586"/>
                    <a:pt x="1129" y="3586"/>
                    <a:pt x="1123" y="3580"/>
                  </a:cubicBezTo>
                  <a:close/>
                  <a:moveTo>
                    <a:pt x="29" y="6019"/>
                  </a:moveTo>
                  <a:lnTo>
                    <a:pt x="29" y="6019"/>
                  </a:lnTo>
                  <a:cubicBezTo>
                    <a:pt x="23" y="6019"/>
                    <a:pt x="17" y="6013"/>
                    <a:pt x="6" y="6013"/>
                  </a:cubicBezTo>
                  <a:cubicBezTo>
                    <a:pt x="6" y="6019"/>
                    <a:pt x="0" y="6025"/>
                    <a:pt x="0" y="6036"/>
                  </a:cubicBezTo>
                  <a:cubicBezTo>
                    <a:pt x="0" y="6118"/>
                    <a:pt x="29" y="6164"/>
                    <a:pt x="70" y="6234"/>
                  </a:cubicBezTo>
                  <a:cubicBezTo>
                    <a:pt x="93" y="6275"/>
                    <a:pt x="99" y="6304"/>
                    <a:pt x="122" y="6339"/>
                  </a:cubicBezTo>
                  <a:cubicBezTo>
                    <a:pt x="116" y="6223"/>
                    <a:pt x="29" y="6170"/>
                    <a:pt x="29" y="6054"/>
                  </a:cubicBezTo>
                  <a:lnTo>
                    <a:pt x="29" y="6019"/>
                  </a:lnTo>
                  <a:close/>
                </a:path>
              </a:pathLst>
            </a:custGeom>
            <a:grpFill/>
            <a:ln w="6350" cap="flat" cmpd="sng">
              <a:solidFill>
                <a:schemeClr val="bg1"/>
              </a:solidFill>
              <a:bevel/>
              <a:headEnd/>
              <a:tailEnd/>
            </a:ln>
            <a:effectLst/>
          </p:spPr>
          <p:txBody>
            <a:bodyPr wrap="none" anchor="ctr"/>
            <a:lstStyle/>
            <a:p>
              <a:endParaRPr lang="en-US"/>
            </a:p>
          </p:txBody>
        </p:sp>
        <p:sp>
          <p:nvSpPr>
            <p:cNvPr id="114" name="Freeform 8"/>
            <p:cNvSpPr>
              <a:spLocks noChangeArrowheads="1"/>
            </p:cNvSpPr>
            <p:nvPr/>
          </p:nvSpPr>
          <p:spPr bwMode="auto">
            <a:xfrm>
              <a:off x="16292133" y="3470940"/>
              <a:ext cx="1916832" cy="3344973"/>
            </a:xfrm>
            <a:custGeom>
              <a:avLst/>
              <a:gdLst>
                <a:gd name="T0" fmla="*/ 984 w 4355"/>
                <a:gd name="T1" fmla="*/ 157 h 7604"/>
                <a:gd name="T2" fmla="*/ 874 w 4355"/>
                <a:gd name="T3" fmla="*/ 227 h 7604"/>
                <a:gd name="T4" fmla="*/ 676 w 4355"/>
                <a:gd name="T5" fmla="*/ 59 h 7604"/>
                <a:gd name="T6" fmla="*/ 897 w 4355"/>
                <a:gd name="T7" fmla="*/ 379 h 7604"/>
                <a:gd name="T8" fmla="*/ 1171 w 4355"/>
                <a:gd name="T9" fmla="*/ 268 h 7604"/>
                <a:gd name="T10" fmla="*/ 664 w 4355"/>
                <a:gd name="T11" fmla="*/ 169 h 7604"/>
                <a:gd name="T12" fmla="*/ 781 w 4355"/>
                <a:gd name="T13" fmla="*/ 361 h 7604"/>
                <a:gd name="T14" fmla="*/ 554 w 4355"/>
                <a:gd name="T15" fmla="*/ 315 h 7604"/>
                <a:gd name="T16" fmla="*/ 571 w 4355"/>
                <a:gd name="T17" fmla="*/ 204 h 7604"/>
                <a:gd name="T18" fmla="*/ 3591 w 4355"/>
                <a:gd name="T19" fmla="*/ 1374 h 7604"/>
                <a:gd name="T20" fmla="*/ 3824 w 4355"/>
                <a:gd name="T21" fmla="*/ 1549 h 7604"/>
                <a:gd name="T22" fmla="*/ 3708 w 4355"/>
                <a:gd name="T23" fmla="*/ 1520 h 7604"/>
                <a:gd name="T24" fmla="*/ 3754 w 4355"/>
                <a:gd name="T25" fmla="*/ 1386 h 7604"/>
                <a:gd name="T26" fmla="*/ 3498 w 4355"/>
                <a:gd name="T27" fmla="*/ 1298 h 7604"/>
                <a:gd name="T28" fmla="*/ 3498 w 4355"/>
                <a:gd name="T29" fmla="*/ 1298 h 7604"/>
                <a:gd name="T30" fmla="*/ 3894 w 4355"/>
                <a:gd name="T31" fmla="*/ 2352 h 7604"/>
                <a:gd name="T32" fmla="*/ 4348 w 4355"/>
                <a:gd name="T33" fmla="*/ 2742 h 7604"/>
                <a:gd name="T34" fmla="*/ 0 w 4355"/>
                <a:gd name="T35" fmla="*/ 1904 h 7604"/>
                <a:gd name="T36" fmla="*/ 117 w 4355"/>
                <a:gd name="T37" fmla="*/ 1898 h 7604"/>
                <a:gd name="T38" fmla="*/ 292 w 4355"/>
                <a:gd name="T39" fmla="*/ 1997 h 7604"/>
                <a:gd name="T40" fmla="*/ 297 w 4355"/>
                <a:gd name="T41" fmla="*/ 1881 h 7604"/>
                <a:gd name="T42" fmla="*/ 449 w 4355"/>
                <a:gd name="T43" fmla="*/ 1828 h 7604"/>
                <a:gd name="T44" fmla="*/ 361 w 4355"/>
                <a:gd name="T45" fmla="*/ 1724 h 7604"/>
                <a:gd name="T46" fmla="*/ 268 w 4355"/>
                <a:gd name="T47" fmla="*/ 1531 h 7604"/>
                <a:gd name="T48" fmla="*/ 466 w 4355"/>
                <a:gd name="T49" fmla="*/ 1217 h 7604"/>
                <a:gd name="T50" fmla="*/ 629 w 4355"/>
                <a:gd name="T51" fmla="*/ 1112 h 7604"/>
                <a:gd name="T52" fmla="*/ 664 w 4355"/>
                <a:gd name="T53" fmla="*/ 815 h 7604"/>
                <a:gd name="T54" fmla="*/ 781 w 4355"/>
                <a:gd name="T55" fmla="*/ 763 h 7604"/>
                <a:gd name="T56" fmla="*/ 880 w 4355"/>
                <a:gd name="T57" fmla="*/ 740 h 7604"/>
                <a:gd name="T58" fmla="*/ 949 w 4355"/>
                <a:gd name="T59" fmla="*/ 751 h 7604"/>
                <a:gd name="T60" fmla="*/ 1060 w 4355"/>
                <a:gd name="T61" fmla="*/ 588 h 7604"/>
                <a:gd name="T62" fmla="*/ 1369 w 4355"/>
                <a:gd name="T63" fmla="*/ 588 h 7604"/>
                <a:gd name="T64" fmla="*/ 1753 w 4355"/>
                <a:gd name="T65" fmla="*/ 425 h 7604"/>
                <a:gd name="T66" fmla="*/ 1718 w 4355"/>
                <a:gd name="T67" fmla="*/ 297 h 7604"/>
                <a:gd name="T68" fmla="*/ 1374 w 4355"/>
                <a:gd name="T69" fmla="*/ 94 h 7604"/>
                <a:gd name="T70" fmla="*/ 1526 w 4355"/>
                <a:gd name="T71" fmla="*/ 128 h 7604"/>
                <a:gd name="T72" fmla="*/ 1613 w 4355"/>
                <a:gd name="T73" fmla="*/ 41 h 7604"/>
                <a:gd name="T74" fmla="*/ 1712 w 4355"/>
                <a:gd name="T75" fmla="*/ 0 h 7604"/>
                <a:gd name="T76" fmla="*/ 1840 w 4355"/>
                <a:gd name="T77" fmla="*/ 204 h 7604"/>
                <a:gd name="T78" fmla="*/ 2235 w 4355"/>
                <a:gd name="T79" fmla="*/ 385 h 7604"/>
                <a:gd name="T80" fmla="*/ 2375 w 4355"/>
                <a:gd name="T81" fmla="*/ 437 h 7604"/>
                <a:gd name="T82" fmla="*/ 2631 w 4355"/>
                <a:gd name="T83" fmla="*/ 507 h 7604"/>
                <a:gd name="T84" fmla="*/ 2957 w 4355"/>
                <a:gd name="T85" fmla="*/ 583 h 7604"/>
                <a:gd name="T86" fmla="*/ 3097 w 4355"/>
                <a:gd name="T87" fmla="*/ 536 h 7604"/>
                <a:gd name="T88" fmla="*/ 3295 w 4355"/>
                <a:gd name="T89" fmla="*/ 425 h 7604"/>
                <a:gd name="T90" fmla="*/ 3242 w 4355"/>
                <a:gd name="T91" fmla="*/ 594 h 7604"/>
                <a:gd name="T92" fmla="*/ 3358 w 4355"/>
                <a:gd name="T93" fmla="*/ 693 h 7604"/>
                <a:gd name="T94" fmla="*/ 3469 w 4355"/>
                <a:gd name="T95" fmla="*/ 542 h 7604"/>
                <a:gd name="T96" fmla="*/ 3737 w 4355"/>
                <a:gd name="T97" fmla="*/ 583 h 7604"/>
                <a:gd name="T98" fmla="*/ 3743 w 4355"/>
                <a:gd name="T99" fmla="*/ 681 h 7604"/>
                <a:gd name="T100" fmla="*/ 3650 w 4355"/>
                <a:gd name="T101" fmla="*/ 932 h 7604"/>
                <a:gd name="T102" fmla="*/ 3539 w 4355"/>
                <a:gd name="T103" fmla="*/ 978 h 7604"/>
                <a:gd name="T104" fmla="*/ 3428 w 4355"/>
                <a:gd name="T105" fmla="*/ 1007 h 7604"/>
                <a:gd name="T106" fmla="*/ 3329 w 4355"/>
                <a:gd name="T107" fmla="*/ 1165 h 7604"/>
                <a:gd name="T108" fmla="*/ 3230 w 4355"/>
                <a:gd name="T109" fmla="*/ 1601 h 7604"/>
                <a:gd name="T110" fmla="*/ 3242 w 4355"/>
                <a:gd name="T111" fmla="*/ 2015 h 7604"/>
                <a:gd name="T112" fmla="*/ 3725 w 4355"/>
                <a:gd name="T113" fmla="*/ 2410 h 7604"/>
                <a:gd name="T114" fmla="*/ 3964 w 4355"/>
                <a:gd name="T115" fmla="*/ 2474 h 7604"/>
                <a:gd name="T116" fmla="*/ 4226 w 4355"/>
                <a:gd name="T117" fmla="*/ 2626 h 7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5" h="7604">
                  <a:moveTo>
                    <a:pt x="1089" y="59"/>
                  </a:moveTo>
                  <a:lnTo>
                    <a:pt x="1089" y="59"/>
                  </a:lnTo>
                  <a:cubicBezTo>
                    <a:pt x="1083" y="105"/>
                    <a:pt x="1089" y="128"/>
                    <a:pt x="1089" y="175"/>
                  </a:cubicBezTo>
                  <a:cubicBezTo>
                    <a:pt x="1077" y="146"/>
                    <a:pt x="1072" y="117"/>
                    <a:pt x="1043" y="117"/>
                  </a:cubicBezTo>
                  <a:cubicBezTo>
                    <a:pt x="1013" y="117"/>
                    <a:pt x="984" y="128"/>
                    <a:pt x="984" y="157"/>
                  </a:cubicBezTo>
                  <a:cubicBezTo>
                    <a:pt x="984" y="181"/>
                    <a:pt x="984" y="192"/>
                    <a:pt x="984" y="210"/>
                  </a:cubicBezTo>
                  <a:cubicBezTo>
                    <a:pt x="967" y="181"/>
                    <a:pt x="978" y="128"/>
                    <a:pt x="944" y="128"/>
                  </a:cubicBezTo>
                  <a:cubicBezTo>
                    <a:pt x="909" y="128"/>
                    <a:pt x="891" y="157"/>
                    <a:pt x="856" y="163"/>
                  </a:cubicBezTo>
                  <a:cubicBezTo>
                    <a:pt x="862" y="187"/>
                    <a:pt x="874" y="198"/>
                    <a:pt x="885" y="227"/>
                  </a:cubicBezTo>
                  <a:cubicBezTo>
                    <a:pt x="874" y="227"/>
                    <a:pt x="874" y="227"/>
                    <a:pt x="874" y="227"/>
                  </a:cubicBezTo>
                  <a:cubicBezTo>
                    <a:pt x="845" y="210"/>
                    <a:pt x="833" y="187"/>
                    <a:pt x="798" y="169"/>
                  </a:cubicBezTo>
                  <a:cubicBezTo>
                    <a:pt x="775" y="163"/>
                    <a:pt x="751" y="157"/>
                    <a:pt x="746" y="128"/>
                  </a:cubicBezTo>
                  <a:cubicBezTo>
                    <a:pt x="769" y="128"/>
                    <a:pt x="769" y="128"/>
                    <a:pt x="769" y="128"/>
                  </a:cubicBezTo>
                  <a:cubicBezTo>
                    <a:pt x="769" y="123"/>
                    <a:pt x="769" y="117"/>
                    <a:pt x="775" y="111"/>
                  </a:cubicBezTo>
                  <a:cubicBezTo>
                    <a:pt x="734" y="105"/>
                    <a:pt x="717" y="76"/>
                    <a:pt x="676" y="59"/>
                  </a:cubicBezTo>
                  <a:cubicBezTo>
                    <a:pt x="676" y="59"/>
                    <a:pt x="670" y="64"/>
                    <a:pt x="670" y="70"/>
                  </a:cubicBezTo>
                  <a:cubicBezTo>
                    <a:pt x="670" y="157"/>
                    <a:pt x="722" y="198"/>
                    <a:pt x="722" y="291"/>
                  </a:cubicBezTo>
                  <a:cubicBezTo>
                    <a:pt x="751" y="291"/>
                    <a:pt x="769" y="297"/>
                    <a:pt x="786" y="309"/>
                  </a:cubicBezTo>
                  <a:cubicBezTo>
                    <a:pt x="815" y="320"/>
                    <a:pt x="804" y="355"/>
                    <a:pt x="827" y="373"/>
                  </a:cubicBezTo>
                  <a:cubicBezTo>
                    <a:pt x="850" y="385"/>
                    <a:pt x="868" y="373"/>
                    <a:pt x="897" y="379"/>
                  </a:cubicBezTo>
                  <a:cubicBezTo>
                    <a:pt x="920" y="390"/>
                    <a:pt x="932" y="408"/>
                    <a:pt x="949" y="431"/>
                  </a:cubicBezTo>
                  <a:cubicBezTo>
                    <a:pt x="967" y="420"/>
                    <a:pt x="967" y="396"/>
                    <a:pt x="984" y="385"/>
                  </a:cubicBezTo>
                  <a:cubicBezTo>
                    <a:pt x="1008" y="367"/>
                    <a:pt x="1037" y="373"/>
                    <a:pt x="1060" y="350"/>
                  </a:cubicBezTo>
                  <a:cubicBezTo>
                    <a:pt x="1095" y="320"/>
                    <a:pt x="1095" y="262"/>
                    <a:pt x="1141" y="262"/>
                  </a:cubicBezTo>
                  <a:cubicBezTo>
                    <a:pt x="1153" y="262"/>
                    <a:pt x="1159" y="268"/>
                    <a:pt x="1171" y="268"/>
                  </a:cubicBezTo>
                  <a:cubicBezTo>
                    <a:pt x="1188" y="233"/>
                    <a:pt x="1217" y="216"/>
                    <a:pt x="1217" y="181"/>
                  </a:cubicBezTo>
                  <a:cubicBezTo>
                    <a:pt x="1217" y="152"/>
                    <a:pt x="1182" y="157"/>
                    <a:pt x="1171" y="134"/>
                  </a:cubicBezTo>
                  <a:cubicBezTo>
                    <a:pt x="1141" y="99"/>
                    <a:pt x="1130" y="76"/>
                    <a:pt x="1089" y="59"/>
                  </a:cubicBezTo>
                  <a:close/>
                  <a:moveTo>
                    <a:pt x="664" y="169"/>
                  </a:moveTo>
                  <a:lnTo>
                    <a:pt x="664" y="169"/>
                  </a:lnTo>
                  <a:cubicBezTo>
                    <a:pt x="676" y="210"/>
                    <a:pt x="652" y="227"/>
                    <a:pt x="647" y="268"/>
                  </a:cubicBezTo>
                  <a:cubicBezTo>
                    <a:pt x="664" y="268"/>
                    <a:pt x="682" y="262"/>
                    <a:pt x="693" y="274"/>
                  </a:cubicBezTo>
                  <a:cubicBezTo>
                    <a:pt x="687" y="297"/>
                    <a:pt x="687" y="297"/>
                    <a:pt x="687" y="297"/>
                  </a:cubicBezTo>
                  <a:cubicBezTo>
                    <a:pt x="687" y="303"/>
                    <a:pt x="687" y="309"/>
                    <a:pt x="687" y="315"/>
                  </a:cubicBezTo>
                  <a:cubicBezTo>
                    <a:pt x="728" y="320"/>
                    <a:pt x="751" y="332"/>
                    <a:pt x="781" y="361"/>
                  </a:cubicBezTo>
                  <a:cubicBezTo>
                    <a:pt x="769" y="367"/>
                    <a:pt x="757" y="379"/>
                    <a:pt x="740" y="379"/>
                  </a:cubicBezTo>
                  <a:cubicBezTo>
                    <a:pt x="687" y="379"/>
                    <a:pt x="658" y="350"/>
                    <a:pt x="606" y="350"/>
                  </a:cubicBezTo>
                  <a:cubicBezTo>
                    <a:pt x="571" y="350"/>
                    <a:pt x="554" y="361"/>
                    <a:pt x="524" y="367"/>
                  </a:cubicBezTo>
                  <a:cubicBezTo>
                    <a:pt x="530" y="350"/>
                    <a:pt x="530" y="332"/>
                    <a:pt x="536" y="315"/>
                  </a:cubicBezTo>
                  <a:cubicBezTo>
                    <a:pt x="554" y="315"/>
                    <a:pt x="554" y="315"/>
                    <a:pt x="554" y="315"/>
                  </a:cubicBezTo>
                  <a:cubicBezTo>
                    <a:pt x="559" y="315"/>
                    <a:pt x="565" y="320"/>
                    <a:pt x="571" y="320"/>
                  </a:cubicBezTo>
                  <a:cubicBezTo>
                    <a:pt x="594" y="320"/>
                    <a:pt x="623" y="326"/>
                    <a:pt x="623" y="303"/>
                  </a:cubicBezTo>
                  <a:cubicBezTo>
                    <a:pt x="623" y="268"/>
                    <a:pt x="594" y="262"/>
                    <a:pt x="583" y="233"/>
                  </a:cubicBezTo>
                  <a:cubicBezTo>
                    <a:pt x="594" y="210"/>
                    <a:pt x="594" y="210"/>
                    <a:pt x="594" y="210"/>
                  </a:cubicBezTo>
                  <a:cubicBezTo>
                    <a:pt x="583" y="210"/>
                    <a:pt x="577" y="204"/>
                    <a:pt x="571" y="204"/>
                  </a:cubicBezTo>
                  <a:cubicBezTo>
                    <a:pt x="577" y="192"/>
                    <a:pt x="577" y="192"/>
                    <a:pt x="577" y="192"/>
                  </a:cubicBezTo>
                  <a:cubicBezTo>
                    <a:pt x="612" y="175"/>
                    <a:pt x="623" y="152"/>
                    <a:pt x="647" y="128"/>
                  </a:cubicBezTo>
                  <a:cubicBezTo>
                    <a:pt x="658" y="140"/>
                    <a:pt x="664" y="152"/>
                    <a:pt x="664" y="169"/>
                  </a:cubicBezTo>
                  <a:close/>
                  <a:moveTo>
                    <a:pt x="3591" y="1374"/>
                  </a:moveTo>
                  <a:lnTo>
                    <a:pt x="3591" y="1374"/>
                  </a:lnTo>
                  <a:cubicBezTo>
                    <a:pt x="3591" y="1392"/>
                    <a:pt x="3597" y="1403"/>
                    <a:pt x="3597" y="1421"/>
                  </a:cubicBezTo>
                  <a:cubicBezTo>
                    <a:pt x="3597" y="1467"/>
                    <a:pt x="3591" y="1496"/>
                    <a:pt x="3586" y="1549"/>
                  </a:cubicBezTo>
                  <a:cubicBezTo>
                    <a:pt x="3667" y="1549"/>
                    <a:pt x="3708" y="1595"/>
                    <a:pt x="3789" y="1595"/>
                  </a:cubicBezTo>
                  <a:cubicBezTo>
                    <a:pt x="3801" y="1595"/>
                    <a:pt x="3813" y="1590"/>
                    <a:pt x="3824" y="1595"/>
                  </a:cubicBezTo>
                  <a:cubicBezTo>
                    <a:pt x="3824" y="1578"/>
                    <a:pt x="3824" y="1566"/>
                    <a:pt x="3824" y="1549"/>
                  </a:cubicBezTo>
                  <a:cubicBezTo>
                    <a:pt x="3818" y="1543"/>
                    <a:pt x="3818" y="1543"/>
                    <a:pt x="3818" y="1543"/>
                  </a:cubicBezTo>
                  <a:cubicBezTo>
                    <a:pt x="3807" y="1555"/>
                    <a:pt x="3801" y="1566"/>
                    <a:pt x="3784" y="1566"/>
                  </a:cubicBezTo>
                  <a:cubicBezTo>
                    <a:pt x="3772" y="1566"/>
                    <a:pt x="3772" y="1549"/>
                    <a:pt x="3766" y="1549"/>
                  </a:cubicBezTo>
                  <a:cubicBezTo>
                    <a:pt x="3754" y="1549"/>
                    <a:pt x="3749" y="1555"/>
                    <a:pt x="3743" y="1555"/>
                  </a:cubicBezTo>
                  <a:cubicBezTo>
                    <a:pt x="3720" y="1555"/>
                    <a:pt x="3708" y="1537"/>
                    <a:pt x="3708" y="1520"/>
                  </a:cubicBezTo>
                  <a:cubicBezTo>
                    <a:pt x="3708" y="1491"/>
                    <a:pt x="3731" y="1491"/>
                    <a:pt x="3743" y="1467"/>
                  </a:cubicBezTo>
                  <a:cubicBezTo>
                    <a:pt x="3725" y="1461"/>
                    <a:pt x="3708" y="1450"/>
                    <a:pt x="3708" y="1432"/>
                  </a:cubicBezTo>
                  <a:cubicBezTo>
                    <a:pt x="3708" y="1421"/>
                    <a:pt x="3714" y="1415"/>
                    <a:pt x="3714" y="1403"/>
                  </a:cubicBezTo>
                  <a:cubicBezTo>
                    <a:pt x="3725" y="1403"/>
                    <a:pt x="3731" y="1403"/>
                    <a:pt x="3743" y="1403"/>
                  </a:cubicBezTo>
                  <a:cubicBezTo>
                    <a:pt x="3778" y="1403"/>
                    <a:pt x="3824" y="1386"/>
                    <a:pt x="3754" y="1386"/>
                  </a:cubicBezTo>
                  <a:cubicBezTo>
                    <a:pt x="3731" y="1386"/>
                    <a:pt x="3708" y="1368"/>
                    <a:pt x="3708" y="1345"/>
                  </a:cubicBezTo>
                  <a:cubicBezTo>
                    <a:pt x="3708" y="1328"/>
                    <a:pt x="3720" y="1322"/>
                    <a:pt x="3720" y="1304"/>
                  </a:cubicBezTo>
                  <a:cubicBezTo>
                    <a:pt x="3720" y="1281"/>
                    <a:pt x="3690" y="1328"/>
                    <a:pt x="3679" y="1345"/>
                  </a:cubicBezTo>
                  <a:cubicBezTo>
                    <a:pt x="3661" y="1374"/>
                    <a:pt x="3626" y="1374"/>
                    <a:pt x="3591" y="1374"/>
                  </a:cubicBezTo>
                  <a:close/>
                  <a:moveTo>
                    <a:pt x="3498" y="1298"/>
                  </a:moveTo>
                  <a:lnTo>
                    <a:pt x="3498" y="1298"/>
                  </a:lnTo>
                  <a:cubicBezTo>
                    <a:pt x="3487" y="1293"/>
                    <a:pt x="3481" y="1293"/>
                    <a:pt x="3469" y="1287"/>
                  </a:cubicBezTo>
                  <a:cubicBezTo>
                    <a:pt x="3463" y="1298"/>
                    <a:pt x="3463" y="1304"/>
                    <a:pt x="3463" y="1310"/>
                  </a:cubicBezTo>
                  <a:cubicBezTo>
                    <a:pt x="3463" y="1339"/>
                    <a:pt x="3475" y="1351"/>
                    <a:pt x="3492" y="1374"/>
                  </a:cubicBezTo>
                  <a:cubicBezTo>
                    <a:pt x="3492" y="1345"/>
                    <a:pt x="3504" y="1328"/>
                    <a:pt x="3498" y="1298"/>
                  </a:cubicBezTo>
                  <a:close/>
                  <a:moveTo>
                    <a:pt x="3894" y="2306"/>
                  </a:moveTo>
                  <a:lnTo>
                    <a:pt x="3894" y="2306"/>
                  </a:lnTo>
                  <a:cubicBezTo>
                    <a:pt x="3883" y="2288"/>
                    <a:pt x="3883" y="2265"/>
                    <a:pt x="3859" y="2265"/>
                  </a:cubicBezTo>
                  <a:cubicBezTo>
                    <a:pt x="3847" y="2265"/>
                    <a:pt x="3836" y="2271"/>
                    <a:pt x="3824" y="2282"/>
                  </a:cubicBezTo>
                  <a:cubicBezTo>
                    <a:pt x="3847" y="2317"/>
                    <a:pt x="3865" y="2329"/>
                    <a:pt x="3894" y="2352"/>
                  </a:cubicBezTo>
                  <a:cubicBezTo>
                    <a:pt x="3894" y="2346"/>
                    <a:pt x="3900" y="2341"/>
                    <a:pt x="3900" y="2335"/>
                  </a:cubicBezTo>
                  <a:cubicBezTo>
                    <a:pt x="3900" y="2329"/>
                    <a:pt x="3894" y="2311"/>
                    <a:pt x="3894" y="2306"/>
                  </a:cubicBezTo>
                  <a:close/>
                  <a:moveTo>
                    <a:pt x="4348" y="2742"/>
                  </a:moveTo>
                  <a:lnTo>
                    <a:pt x="4348" y="2742"/>
                  </a:lnTo>
                  <a:lnTo>
                    <a:pt x="4348" y="2742"/>
                  </a:lnTo>
                  <a:cubicBezTo>
                    <a:pt x="4354" y="7603"/>
                    <a:pt x="4354" y="7603"/>
                    <a:pt x="4354" y="7603"/>
                  </a:cubicBezTo>
                  <a:lnTo>
                    <a:pt x="4354" y="7603"/>
                  </a:lnTo>
                  <a:cubicBezTo>
                    <a:pt x="24" y="7586"/>
                    <a:pt x="24" y="7586"/>
                    <a:pt x="24" y="7586"/>
                  </a:cubicBezTo>
                  <a:lnTo>
                    <a:pt x="24" y="7586"/>
                  </a:lnTo>
                  <a:cubicBezTo>
                    <a:pt x="0" y="1904"/>
                    <a:pt x="0" y="1904"/>
                    <a:pt x="0" y="1904"/>
                  </a:cubicBezTo>
                  <a:lnTo>
                    <a:pt x="0" y="1904"/>
                  </a:lnTo>
                  <a:cubicBezTo>
                    <a:pt x="53" y="1921"/>
                    <a:pt x="88" y="1956"/>
                    <a:pt x="88" y="2015"/>
                  </a:cubicBezTo>
                  <a:cubicBezTo>
                    <a:pt x="88" y="2137"/>
                    <a:pt x="88" y="2015"/>
                    <a:pt x="146" y="2015"/>
                  </a:cubicBezTo>
                  <a:cubicBezTo>
                    <a:pt x="140" y="1980"/>
                    <a:pt x="117" y="1962"/>
                    <a:pt x="117" y="1927"/>
                  </a:cubicBezTo>
                  <a:cubicBezTo>
                    <a:pt x="117" y="1916"/>
                    <a:pt x="117" y="1910"/>
                    <a:pt x="117" y="1898"/>
                  </a:cubicBezTo>
                  <a:cubicBezTo>
                    <a:pt x="123" y="1892"/>
                    <a:pt x="129" y="1892"/>
                    <a:pt x="134" y="1892"/>
                  </a:cubicBezTo>
                  <a:cubicBezTo>
                    <a:pt x="140" y="1892"/>
                    <a:pt x="146" y="1898"/>
                    <a:pt x="152" y="1898"/>
                  </a:cubicBezTo>
                  <a:cubicBezTo>
                    <a:pt x="175" y="1892"/>
                    <a:pt x="175" y="1892"/>
                    <a:pt x="175" y="1892"/>
                  </a:cubicBezTo>
                  <a:cubicBezTo>
                    <a:pt x="192" y="1921"/>
                    <a:pt x="210" y="1933"/>
                    <a:pt x="245" y="1945"/>
                  </a:cubicBezTo>
                  <a:cubicBezTo>
                    <a:pt x="268" y="1956"/>
                    <a:pt x="268" y="1985"/>
                    <a:pt x="292" y="1997"/>
                  </a:cubicBezTo>
                  <a:cubicBezTo>
                    <a:pt x="338" y="2038"/>
                    <a:pt x="402" y="2050"/>
                    <a:pt x="379" y="2044"/>
                  </a:cubicBezTo>
                  <a:cubicBezTo>
                    <a:pt x="379" y="2026"/>
                    <a:pt x="355" y="2032"/>
                    <a:pt x="344" y="2015"/>
                  </a:cubicBezTo>
                  <a:cubicBezTo>
                    <a:pt x="321" y="1997"/>
                    <a:pt x="326" y="1974"/>
                    <a:pt x="321" y="1945"/>
                  </a:cubicBezTo>
                  <a:cubicBezTo>
                    <a:pt x="315" y="1927"/>
                    <a:pt x="297" y="1916"/>
                    <a:pt x="297" y="1898"/>
                  </a:cubicBezTo>
                  <a:cubicBezTo>
                    <a:pt x="297" y="1881"/>
                    <a:pt x="297" y="1881"/>
                    <a:pt x="297" y="1881"/>
                  </a:cubicBezTo>
                  <a:cubicBezTo>
                    <a:pt x="367" y="1881"/>
                    <a:pt x="367" y="1881"/>
                    <a:pt x="367" y="1881"/>
                  </a:cubicBezTo>
                  <a:cubicBezTo>
                    <a:pt x="379" y="1881"/>
                    <a:pt x="385" y="1869"/>
                    <a:pt x="391" y="1869"/>
                  </a:cubicBezTo>
                  <a:cubicBezTo>
                    <a:pt x="396" y="1869"/>
                    <a:pt x="402" y="1875"/>
                    <a:pt x="408" y="1875"/>
                  </a:cubicBezTo>
                  <a:cubicBezTo>
                    <a:pt x="431" y="1875"/>
                    <a:pt x="443" y="1846"/>
                    <a:pt x="466" y="1846"/>
                  </a:cubicBezTo>
                  <a:cubicBezTo>
                    <a:pt x="460" y="1840"/>
                    <a:pt x="460" y="1828"/>
                    <a:pt x="449" y="1828"/>
                  </a:cubicBezTo>
                  <a:cubicBezTo>
                    <a:pt x="420" y="1828"/>
                    <a:pt x="408" y="1840"/>
                    <a:pt x="379" y="1840"/>
                  </a:cubicBezTo>
                  <a:cubicBezTo>
                    <a:pt x="361" y="1840"/>
                    <a:pt x="350" y="1840"/>
                    <a:pt x="332" y="1840"/>
                  </a:cubicBezTo>
                  <a:cubicBezTo>
                    <a:pt x="332" y="1822"/>
                    <a:pt x="332" y="1811"/>
                    <a:pt x="332" y="1793"/>
                  </a:cubicBezTo>
                  <a:cubicBezTo>
                    <a:pt x="332" y="1758"/>
                    <a:pt x="367" y="1758"/>
                    <a:pt x="379" y="1729"/>
                  </a:cubicBezTo>
                  <a:cubicBezTo>
                    <a:pt x="373" y="1729"/>
                    <a:pt x="367" y="1724"/>
                    <a:pt x="361" y="1724"/>
                  </a:cubicBezTo>
                  <a:cubicBezTo>
                    <a:pt x="350" y="1724"/>
                    <a:pt x="338" y="1729"/>
                    <a:pt x="326" y="1735"/>
                  </a:cubicBezTo>
                  <a:cubicBezTo>
                    <a:pt x="309" y="1706"/>
                    <a:pt x="280" y="1712"/>
                    <a:pt x="251" y="1694"/>
                  </a:cubicBezTo>
                  <a:cubicBezTo>
                    <a:pt x="216" y="1671"/>
                    <a:pt x="198" y="1636"/>
                    <a:pt x="198" y="1590"/>
                  </a:cubicBezTo>
                  <a:cubicBezTo>
                    <a:pt x="198" y="1561"/>
                    <a:pt x="216" y="1537"/>
                    <a:pt x="245" y="1520"/>
                  </a:cubicBezTo>
                  <a:cubicBezTo>
                    <a:pt x="268" y="1531"/>
                    <a:pt x="268" y="1531"/>
                    <a:pt x="268" y="1531"/>
                  </a:cubicBezTo>
                  <a:cubicBezTo>
                    <a:pt x="292" y="1479"/>
                    <a:pt x="367" y="1473"/>
                    <a:pt x="367" y="1415"/>
                  </a:cubicBezTo>
                  <a:cubicBezTo>
                    <a:pt x="367" y="1386"/>
                    <a:pt x="385" y="1374"/>
                    <a:pt x="396" y="1351"/>
                  </a:cubicBezTo>
                  <a:cubicBezTo>
                    <a:pt x="408" y="1310"/>
                    <a:pt x="396" y="1287"/>
                    <a:pt x="396" y="1246"/>
                  </a:cubicBezTo>
                  <a:cubicBezTo>
                    <a:pt x="396" y="1223"/>
                    <a:pt x="402" y="1205"/>
                    <a:pt x="420" y="1194"/>
                  </a:cubicBezTo>
                  <a:cubicBezTo>
                    <a:pt x="437" y="1205"/>
                    <a:pt x="449" y="1217"/>
                    <a:pt x="466" y="1217"/>
                  </a:cubicBezTo>
                  <a:cubicBezTo>
                    <a:pt x="524" y="1217"/>
                    <a:pt x="542" y="1159"/>
                    <a:pt x="594" y="1141"/>
                  </a:cubicBezTo>
                  <a:cubicBezTo>
                    <a:pt x="606" y="1159"/>
                    <a:pt x="612" y="1165"/>
                    <a:pt x="623" y="1182"/>
                  </a:cubicBezTo>
                  <a:cubicBezTo>
                    <a:pt x="635" y="1182"/>
                    <a:pt x="635" y="1182"/>
                    <a:pt x="635" y="1182"/>
                  </a:cubicBezTo>
                  <a:cubicBezTo>
                    <a:pt x="629" y="1170"/>
                    <a:pt x="618" y="1159"/>
                    <a:pt x="618" y="1141"/>
                  </a:cubicBezTo>
                  <a:cubicBezTo>
                    <a:pt x="618" y="1130"/>
                    <a:pt x="629" y="1124"/>
                    <a:pt x="629" y="1112"/>
                  </a:cubicBezTo>
                  <a:cubicBezTo>
                    <a:pt x="629" y="1054"/>
                    <a:pt x="554" y="1042"/>
                    <a:pt x="554" y="984"/>
                  </a:cubicBezTo>
                  <a:cubicBezTo>
                    <a:pt x="554" y="961"/>
                    <a:pt x="565" y="943"/>
                    <a:pt x="565" y="920"/>
                  </a:cubicBezTo>
                  <a:lnTo>
                    <a:pt x="571" y="914"/>
                  </a:lnTo>
                  <a:cubicBezTo>
                    <a:pt x="588" y="914"/>
                    <a:pt x="594" y="926"/>
                    <a:pt x="606" y="926"/>
                  </a:cubicBezTo>
                  <a:cubicBezTo>
                    <a:pt x="658" y="926"/>
                    <a:pt x="664" y="862"/>
                    <a:pt x="664" y="815"/>
                  </a:cubicBezTo>
                  <a:cubicBezTo>
                    <a:pt x="676" y="804"/>
                    <a:pt x="682" y="786"/>
                    <a:pt x="693" y="786"/>
                  </a:cubicBezTo>
                  <a:cubicBezTo>
                    <a:pt x="740" y="786"/>
                    <a:pt x="751" y="833"/>
                    <a:pt x="792" y="833"/>
                  </a:cubicBezTo>
                  <a:cubicBezTo>
                    <a:pt x="810" y="833"/>
                    <a:pt x="821" y="833"/>
                    <a:pt x="839" y="833"/>
                  </a:cubicBezTo>
                  <a:cubicBezTo>
                    <a:pt x="845" y="827"/>
                    <a:pt x="845" y="821"/>
                    <a:pt x="850" y="821"/>
                  </a:cubicBezTo>
                  <a:cubicBezTo>
                    <a:pt x="827" y="792"/>
                    <a:pt x="781" y="798"/>
                    <a:pt x="781" y="763"/>
                  </a:cubicBezTo>
                  <a:cubicBezTo>
                    <a:pt x="781" y="751"/>
                    <a:pt x="763" y="751"/>
                    <a:pt x="763" y="740"/>
                  </a:cubicBezTo>
                  <a:cubicBezTo>
                    <a:pt x="763" y="711"/>
                    <a:pt x="781" y="699"/>
                    <a:pt x="781" y="670"/>
                  </a:cubicBezTo>
                  <a:cubicBezTo>
                    <a:pt x="821" y="681"/>
                    <a:pt x="850" y="705"/>
                    <a:pt x="868" y="746"/>
                  </a:cubicBezTo>
                  <a:cubicBezTo>
                    <a:pt x="874" y="746"/>
                    <a:pt x="874" y="746"/>
                    <a:pt x="874" y="746"/>
                  </a:cubicBezTo>
                  <a:cubicBezTo>
                    <a:pt x="880" y="740"/>
                    <a:pt x="880" y="740"/>
                    <a:pt x="880" y="740"/>
                  </a:cubicBezTo>
                  <a:cubicBezTo>
                    <a:pt x="891" y="746"/>
                    <a:pt x="897" y="751"/>
                    <a:pt x="909" y="763"/>
                  </a:cubicBezTo>
                  <a:cubicBezTo>
                    <a:pt x="920" y="769"/>
                    <a:pt x="920" y="769"/>
                    <a:pt x="920" y="769"/>
                  </a:cubicBezTo>
                  <a:cubicBezTo>
                    <a:pt x="920" y="757"/>
                    <a:pt x="920" y="751"/>
                    <a:pt x="920" y="746"/>
                  </a:cubicBezTo>
                  <a:cubicBezTo>
                    <a:pt x="926" y="740"/>
                    <a:pt x="926" y="740"/>
                    <a:pt x="926" y="740"/>
                  </a:cubicBezTo>
                  <a:cubicBezTo>
                    <a:pt x="938" y="746"/>
                    <a:pt x="944" y="746"/>
                    <a:pt x="949" y="751"/>
                  </a:cubicBezTo>
                  <a:cubicBezTo>
                    <a:pt x="955" y="746"/>
                    <a:pt x="955" y="740"/>
                    <a:pt x="955" y="734"/>
                  </a:cubicBezTo>
                  <a:cubicBezTo>
                    <a:pt x="955" y="693"/>
                    <a:pt x="920" y="681"/>
                    <a:pt x="920" y="641"/>
                  </a:cubicBezTo>
                  <a:cubicBezTo>
                    <a:pt x="920" y="623"/>
                    <a:pt x="920" y="623"/>
                    <a:pt x="920" y="623"/>
                  </a:cubicBezTo>
                  <a:cubicBezTo>
                    <a:pt x="955" y="617"/>
                    <a:pt x="973" y="606"/>
                    <a:pt x="1008" y="600"/>
                  </a:cubicBezTo>
                  <a:cubicBezTo>
                    <a:pt x="1025" y="600"/>
                    <a:pt x="1043" y="606"/>
                    <a:pt x="1060" y="588"/>
                  </a:cubicBezTo>
                  <a:cubicBezTo>
                    <a:pt x="1077" y="565"/>
                    <a:pt x="1072" y="542"/>
                    <a:pt x="1095" y="518"/>
                  </a:cubicBezTo>
                  <a:cubicBezTo>
                    <a:pt x="1095" y="577"/>
                    <a:pt x="1159" y="594"/>
                    <a:pt x="1217" y="594"/>
                  </a:cubicBezTo>
                  <a:cubicBezTo>
                    <a:pt x="1270" y="594"/>
                    <a:pt x="1270" y="594"/>
                    <a:pt x="1270" y="594"/>
                  </a:cubicBezTo>
                  <a:cubicBezTo>
                    <a:pt x="1281" y="594"/>
                    <a:pt x="1287" y="600"/>
                    <a:pt x="1304" y="600"/>
                  </a:cubicBezTo>
                  <a:cubicBezTo>
                    <a:pt x="1334" y="600"/>
                    <a:pt x="1345" y="588"/>
                    <a:pt x="1369" y="588"/>
                  </a:cubicBezTo>
                  <a:cubicBezTo>
                    <a:pt x="1403" y="588"/>
                    <a:pt x="1415" y="617"/>
                    <a:pt x="1444" y="617"/>
                  </a:cubicBezTo>
                  <a:cubicBezTo>
                    <a:pt x="1497" y="617"/>
                    <a:pt x="1520" y="571"/>
                    <a:pt x="1572" y="559"/>
                  </a:cubicBezTo>
                  <a:cubicBezTo>
                    <a:pt x="1613" y="548"/>
                    <a:pt x="1636" y="536"/>
                    <a:pt x="1677" y="530"/>
                  </a:cubicBezTo>
                  <a:cubicBezTo>
                    <a:pt x="1706" y="524"/>
                    <a:pt x="1741" y="530"/>
                    <a:pt x="1753" y="507"/>
                  </a:cubicBezTo>
                  <a:cubicBezTo>
                    <a:pt x="1758" y="478"/>
                    <a:pt x="1753" y="454"/>
                    <a:pt x="1753" y="425"/>
                  </a:cubicBezTo>
                  <a:cubicBezTo>
                    <a:pt x="1753" y="344"/>
                    <a:pt x="1753" y="344"/>
                    <a:pt x="1753" y="344"/>
                  </a:cubicBezTo>
                  <a:cubicBezTo>
                    <a:pt x="1753" y="315"/>
                    <a:pt x="1776" y="303"/>
                    <a:pt x="1799" y="280"/>
                  </a:cubicBezTo>
                  <a:cubicBezTo>
                    <a:pt x="1793" y="280"/>
                    <a:pt x="1793" y="274"/>
                    <a:pt x="1788" y="274"/>
                  </a:cubicBezTo>
                  <a:cubicBezTo>
                    <a:pt x="1758" y="274"/>
                    <a:pt x="1747" y="297"/>
                    <a:pt x="1724" y="303"/>
                  </a:cubicBezTo>
                  <a:lnTo>
                    <a:pt x="1718" y="297"/>
                  </a:lnTo>
                  <a:cubicBezTo>
                    <a:pt x="1718" y="274"/>
                    <a:pt x="1735" y="262"/>
                    <a:pt x="1735" y="245"/>
                  </a:cubicBezTo>
                  <a:cubicBezTo>
                    <a:pt x="1735" y="192"/>
                    <a:pt x="1677" y="181"/>
                    <a:pt x="1630" y="181"/>
                  </a:cubicBezTo>
                  <a:cubicBezTo>
                    <a:pt x="1572" y="181"/>
                    <a:pt x="1543" y="210"/>
                    <a:pt x="1485" y="239"/>
                  </a:cubicBezTo>
                  <a:cubicBezTo>
                    <a:pt x="1479" y="192"/>
                    <a:pt x="1456" y="169"/>
                    <a:pt x="1421" y="140"/>
                  </a:cubicBezTo>
                  <a:cubicBezTo>
                    <a:pt x="1403" y="123"/>
                    <a:pt x="1374" y="117"/>
                    <a:pt x="1374" y="94"/>
                  </a:cubicBezTo>
                  <a:cubicBezTo>
                    <a:pt x="1374" y="82"/>
                    <a:pt x="1374" y="76"/>
                    <a:pt x="1374" y="64"/>
                  </a:cubicBezTo>
                  <a:cubicBezTo>
                    <a:pt x="1398" y="64"/>
                    <a:pt x="1398" y="64"/>
                    <a:pt x="1398" y="64"/>
                  </a:cubicBezTo>
                  <a:cubicBezTo>
                    <a:pt x="1409" y="64"/>
                    <a:pt x="1415" y="70"/>
                    <a:pt x="1421" y="70"/>
                  </a:cubicBezTo>
                  <a:cubicBezTo>
                    <a:pt x="1438" y="70"/>
                    <a:pt x="1438" y="47"/>
                    <a:pt x="1456" y="47"/>
                  </a:cubicBezTo>
                  <a:cubicBezTo>
                    <a:pt x="1497" y="47"/>
                    <a:pt x="1497" y="99"/>
                    <a:pt x="1526" y="128"/>
                  </a:cubicBezTo>
                  <a:lnTo>
                    <a:pt x="1532" y="123"/>
                  </a:lnTo>
                  <a:cubicBezTo>
                    <a:pt x="1532" y="111"/>
                    <a:pt x="1526" y="105"/>
                    <a:pt x="1526" y="94"/>
                  </a:cubicBezTo>
                  <a:cubicBezTo>
                    <a:pt x="1526" y="70"/>
                    <a:pt x="1532" y="53"/>
                    <a:pt x="1549" y="35"/>
                  </a:cubicBezTo>
                  <a:cubicBezTo>
                    <a:pt x="1561" y="47"/>
                    <a:pt x="1566" y="53"/>
                    <a:pt x="1578" y="53"/>
                  </a:cubicBezTo>
                  <a:cubicBezTo>
                    <a:pt x="1590" y="53"/>
                    <a:pt x="1601" y="41"/>
                    <a:pt x="1613" y="41"/>
                  </a:cubicBezTo>
                  <a:cubicBezTo>
                    <a:pt x="1636" y="41"/>
                    <a:pt x="1630" y="64"/>
                    <a:pt x="1642" y="82"/>
                  </a:cubicBezTo>
                  <a:cubicBezTo>
                    <a:pt x="1660" y="99"/>
                    <a:pt x="1677" y="94"/>
                    <a:pt x="1695" y="105"/>
                  </a:cubicBezTo>
                  <a:cubicBezTo>
                    <a:pt x="1695" y="99"/>
                    <a:pt x="1700" y="99"/>
                    <a:pt x="1700" y="94"/>
                  </a:cubicBezTo>
                  <a:cubicBezTo>
                    <a:pt x="1700" y="70"/>
                    <a:pt x="1683" y="59"/>
                    <a:pt x="1683" y="29"/>
                  </a:cubicBezTo>
                  <a:cubicBezTo>
                    <a:pt x="1683" y="18"/>
                    <a:pt x="1700" y="12"/>
                    <a:pt x="1712" y="0"/>
                  </a:cubicBezTo>
                  <a:cubicBezTo>
                    <a:pt x="1729" y="18"/>
                    <a:pt x="1724" y="35"/>
                    <a:pt x="1724" y="53"/>
                  </a:cubicBezTo>
                  <a:cubicBezTo>
                    <a:pt x="1724" y="117"/>
                    <a:pt x="1724" y="117"/>
                    <a:pt x="1724" y="117"/>
                  </a:cubicBezTo>
                  <a:cubicBezTo>
                    <a:pt x="1724" y="140"/>
                    <a:pt x="1729" y="157"/>
                    <a:pt x="1747" y="169"/>
                  </a:cubicBezTo>
                  <a:cubicBezTo>
                    <a:pt x="1770" y="181"/>
                    <a:pt x="1753" y="216"/>
                    <a:pt x="1776" y="216"/>
                  </a:cubicBezTo>
                  <a:cubicBezTo>
                    <a:pt x="1805" y="216"/>
                    <a:pt x="1823" y="222"/>
                    <a:pt x="1840" y="204"/>
                  </a:cubicBezTo>
                  <a:cubicBezTo>
                    <a:pt x="1858" y="192"/>
                    <a:pt x="1846" y="157"/>
                    <a:pt x="1869" y="157"/>
                  </a:cubicBezTo>
                  <a:cubicBezTo>
                    <a:pt x="1968" y="157"/>
                    <a:pt x="1945" y="332"/>
                    <a:pt x="2044" y="332"/>
                  </a:cubicBezTo>
                  <a:cubicBezTo>
                    <a:pt x="2061" y="332"/>
                    <a:pt x="2073" y="332"/>
                    <a:pt x="2089" y="332"/>
                  </a:cubicBezTo>
                  <a:cubicBezTo>
                    <a:pt x="2107" y="332"/>
                    <a:pt x="2118" y="350"/>
                    <a:pt x="2136" y="361"/>
                  </a:cubicBezTo>
                  <a:cubicBezTo>
                    <a:pt x="2171" y="379"/>
                    <a:pt x="2194" y="385"/>
                    <a:pt x="2235" y="385"/>
                  </a:cubicBezTo>
                  <a:cubicBezTo>
                    <a:pt x="2252" y="385"/>
                    <a:pt x="2252" y="373"/>
                    <a:pt x="2264" y="361"/>
                  </a:cubicBezTo>
                  <a:cubicBezTo>
                    <a:pt x="2282" y="332"/>
                    <a:pt x="2305" y="338"/>
                    <a:pt x="2340" y="332"/>
                  </a:cubicBezTo>
                  <a:cubicBezTo>
                    <a:pt x="2340" y="338"/>
                    <a:pt x="2346" y="338"/>
                    <a:pt x="2346" y="344"/>
                  </a:cubicBezTo>
                  <a:cubicBezTo>
                    <a:pt x="2346" y="361"/>
                    <a:pt x="2317" y="367"/>
                    <a:pt x="2317" y="390"/>
                  </a:cubicBezTo>
                  <a:cubicBezTo>
                    <a:pt x="2317" y="420"/>
                    <a:pt x="2346" y="437"/>
                    <a:pt x="2375" y="437"/>
                  </a:cubicBezTo>
                  <a:cubicBezTo>
                    <a:pt x="2398" y="437"/>
                    <a:pt x="2404" y="414"/>
                    <a:pt x="2421" y="414"/>
                  </a:cubicBezTo>
                  <a:cubicBezTo>
                    <a:pt x="2462" y="414"/>
                    <a:pt x="2485" y="460"/>
                    <a:pt x="2485" y="507"/>
                  </a:cubicBezTo>
                  <a:cubicBezTo>
                    <a:pt x="2485" y="507"/>
                    <a:pt x="2491" y="513"/>
                    <a:pt x="2497" y="513"/>
                  </a:cubicBezTo>
                  <a:cubicBezTo>
                    <a:pt x="2503" y="495"/>
                    <a:pt x="2503" y="466"/>
                    <a:pt x="2526" y="466"/>
                  </a:cubicBezTo>
                  <a:cubicBezTo>
                    <a:pt x="2567" y="466"/>
                    <a:pt x="2584" y="507"/>
                    <a:pt x="2631" y="507"/>
                  </a:cubicBezTo>
                  <a:cubicBezTo>
                    <a:pt x="2683" y="507"/>
                    <a:pt x="2683" y="507"/>
                    <a:pt x="2683" y="507"/>
                  </a:cubicBezTo>
                  <a:cubicBezTo>
                    <a:pt x="2718" y="507"/>
                    <a:pt x="2724" y="466"/>
                    <a:pt x="2759" y="449"/>
                  </a:cubicBezTo>
                  <a:cubicBezTo>
                    <a:pt x="2794" y="507"/>
                    <a:pt x="2840" y="518"/>
                    <a:pt x="2887" y="553"/>
                  </a:cubicBezTo>
                  <a:cubicBezTo>
                    <a:pt x="2904" y="565"/>
                    <a:pt x="2899" y="594"/>
                    <a:pt x="2922" y="594"/>
                  </a:cubicBezTo>
                  <a:cubicBezTo>
                    <a:pt x="2934" y="594"/>
                    <a:pt x="2939" y="583"/>
                    <a:pt x="2957" y="583"/>
                  </a:cubicBezTo>
                  <a:cubicBezTo>
                    <a:pt x="2980" y="583"/>
                    <a:pt x="2992" y="612"/>
                    <a:pt x="3015" y="612"/>
                  </a:cubicBezTo>
                  <a:cubicBezTo>
                    <a:pt x="3038" y="612"/>
                    <a:pt x="3044" y="588"/>
                    <a:pt x="3062" y="577"/>
                  </a:cubicBezTo>
                  <a:cubicBezTo>
                    <a:pt x="3050" y="571"/>
                    <a:pt x="3038" y="571"/>
                    <a:pt x="3027" y="577"/>
                  </a:cubicBezTo>
                  <a:cubicBezTo>
                    <a:pt x="3032" y="548"/>
                    <a:pt x="3056" y="548"/>
                    <a:pt x="3067" y="524"/>
                  </a:cubicBezTo>
                  <a:cubicBezTo>
                    <a:pt x="3079" y="530"/>
                    <a:pt x="3085" y="536"/>
                    <a:pt x="3097" y="536"/>
                  </a:cubicBezTo>
                  <a:cubicBezTo>
                    <a:pt x="3120" y="536"/>
                    <a:pt x="3120" y="489"/>
                    <a:pt x="3143" y="489"/>
                  </a:cubicBezTo>
                  <a:cubicBezTo>
                    <a:pt x="3155" y="489"/>
                    <a:pt x="3155" y="495"/>
                    <a:pt x="3166" y="495"/>
                  </a:cubicBezTo>
                  <a:cubicBezTo>
                    <a:pt x="3184" y="495"/>
                    <a:pt x="3195" y="483"/>
                    <a:pt x="3207" y="478"/>
                  </a:cubicBezTo>
                  <a:cubicBezTo>
                    <a:pt x="3201" y="472"/>
                    <a:pt x="3195" y="472"/>
                    <a:pt x="3184" y="466"/>
                  </a:cubicBezTo>
                  <a:cubicBezTo>
                    <a:pt x="3230" y="449"/>
                    <a:pt x="3254" y="443"/>
                    <a:pt x="3295" y="425"/>
                  </a:cubicBezTo>
                  <a:cubicBezTo>
                    <a:pt x="3300" y="425"/>
                    <a:pt x="3300" y="425"/>
                    <a:pt x="3300" y="425"/>
                  </a:cubicBezTo>
                  <a:cubicBezTo>
                    <a:pt x="3283" y="472"/>
                    <a:pt x="3283" y="507"/>
                    <a:pt x="3242" y="536"/>
                  </a:cubicBezTo>
                  <a:cubicBezTo>
                    <a:pt x="3230" y="548"/>
                    <a:pt x="3225" y="553"/>
                    <a:pt x="3225" y="571"/>
                  </a:cubicBezTo>
                  <a:cubicBezTo>
                    <a:pt x="3225" y="594"/>
                    <a:pt x="3225" y="594"/>
                    <a:pt x="3225" y="594"/>
                  </a:cubicBezTo>
                  <a:cubicBezTo>
                    <a:pt x="3230" y="594"/>
                    <a:pt x="3236" y="594"/>
                    <a:pt x="3242" y="594"/>
                  </a:cubicBezTo>
                  <a:cubicBezTo>
                    <a:pt x="3271" y="594"/>
                    <a:pt x="3277" y="553"/>
                    <a:pt x="3306" y="553"/>
                  </a:cubicBezTo>
                  <a:cubicBezTo>
                    <a:pt x="3318" y="553"/>
                    <a:pt x="3312" y="571"/>
                    <a:pt x="3324" y="571"/>
                  </a:cubicBezTo>
                  <a:cubicBezTo>
                    <a:pt x="3347" y="583"/>
                    <a:pt x="3382" y="583"/>
                    <a:pt x="3382" y="612"/>
                  </a:cubicBezTo>
                  <a:cubicBezTo>
                    <a:pt x="3382" y="635"/>
                    <a:pt x="3358" y="641"/>
                    <a:pt x="3358" y="670"/>
                  </a:cubicBezTo>
                  <a:cubicBezTo>
                    <a:pt x="3358" y="676"/>
                    <a:pt x="3358" y="681"/>
                    <a:pt x="3358" y="693"/>
                  </a:cubicBezTo>
                  <a:cubicBezTo>
                    <a:pt x="3446" y="693"/>
                    <a:pt x="3446" y="693"/>
                    <a:pt x="3446" y="693"/>
                  </a:cubicBezTo>
                  <a:cubicBezTo>
                    <a:pt x="3452" y="693"/>
                    <a:pt x="3458" y="699"/>
                    <a:pt x="3463" y="699"/>
                  </a:cubicBezTo>
                  <a:cubicBezTo>
                    <a:pt x="3498" y="699"/>
                    <a:pt x="3510" y="664"/>
                    <a:pt x="3527" y="629"/>
                  </a:cubicBezTo>
                  <a:cubicBezTo>
                    <a:pt x="3533" y="612"/>
                    <a:pt x="3556" y="600"/>
                    <a:pt x="3556" y="577"/>
                  </a:cubicBezTo>
                  <a:cubicBezTo>
                    <a:pt x="3556" y="542"/>
                    <a:pt x="3504" y="553"/>
                    <a:pt x="3469" y="542"/>
                  </a:cubicBezTo>
                  <a:cubicBezTo>
                    <a:pt x="3481" y="513"/>
                    <a:pt x="3504" y="501"/>
                    <a:pt x="3533" y="495"/>
                  </a:cubicBezTo>
                  <a:cubicBezTo>
                    <a:pt x="3568" y="483"/>
                    <a:pt x="3580" y="460"/>
                    <a:pt x="3609" y="449"/>
                  </a:cubicBezTo>
                  <a:cubicBezTo>
                    <a:pt x="3615" y="507"/>
                    <a:pt x="3638" y="542"/>
                    <a:pt x="3679" y="571"/>
                  </a:cubicBezTo>
                  <a:cubicBezTo>
                    <a:pt x="3702" y="583"/>
                    <a:pt x="3702" y="606"/>
                    <a:pt x="3725" y="606"/>
                  </a:cubicBezTo>
                  <a:cubicBezTo>
                    <a:pt x="3737" y="606"/>
                    <a:pt x="3737" y="594"/>
                    <a:pt x="3737" y="583"/>
                  </a:cubicBezTo>
                  <a:cubicBezTo>
                    <a:pt x="3737" y="571"/>
                    <a:pt x="3731" y="559"/>
                    <a:pt x="3731" y="548"/>
                  </a:cubicBezTo>
                  <a:cubicBezTo>
                    <a:pt x="3737" y="548"/>
                    <a:pt x="3737" y="542"/>
                    <a:pt x="3743" y="542"/>
                  </a:cubicBezTo>
                  <a:cubicBezTo>
                    <a:pt x="3778" y="542"/>
                    <a:pt x="3801" y="571"/>
                    <a:pt x="3801" y="606"/>
                  </a:cubicBezTo>
                  <a:cubicBezTo>
                    <a:pt x="3801" y="641"/>
                    <a:pt x="3801" y="693"/>
                    <a:pt x="3766" y="693"/>
                  </a:cubicBezTo>
                  <a:cubicBezTo>
                    <a:pt x="3754" y="693"/>
                    <a:pt x="3749" y="681"/>
                    <a:pt x="3743" y="681"/>
                  </a:cubicBezTo>
                  <a:cubicBezTo>
                    <a:pt x="3720" y="681"/>
                    <a:pt x="3720" y="681"/>
                    <a:pt x="3720" y="681"/>
                  </a:cubicBezTo>
                  <a:cubicBezTo>
                    <a:pt x="3714" y="746"/>
                    <a:pt x="3702" y="786"/>
                    <a:pt x="3661" y="833"/>
                  </a:cubicBezTo>
                  <a:cubicBezTo>
                    <a:pt x="3638" y="827"/>
                    <a:pt x="3638" y="827"/>
                    <a:pt x="3638" y="827"/>
                  </a:cubicBezTo>
                  <a:cubicBezTo>
                    <a:pt x="3626" y="839"/>
                    <a:pt x="3615" y="844"/>
                    <a:pt x="3597" y="850"/>
                  </a:cubicBezTo>
                  <a:cubicBezTo>
                    <a:pt x="3615" y="885"/>
                    <a:pt x="3638" y="897"/>
                    <a:pt x="3650" y="932"/>
                  </a:cubicBezTo>
                  <a:cubicBezTo>
                    <a:pt x="3620" y="938"/>
                    <a:pt x="3603" y="938"/>
                    <a:pt x="3586" y="949"/>
                  </a:cubicBezTo>
                  <a:cubicBezTo>
                    <a:pt x="3603" y="967"/>
                    <a:pt x="3615" y="978"/>
                    <a:pt x="3626" y="996"/>
                  </a:cubicBezTo>
                  <a:cubicBezTo>
                    <a:pt x="3597" y="1013"/>
                    <a:pt x="3597" y="1037"/>
                    <a:pt x="3574" y="1060"/>
                  </a:cubicBezTo>
                  <a:cubicBezTo>
                    <a:pt x="3556" y="1037"/>
                    <a:pt x="3562" y="1013"/>
                    <a:pt x="3551" y="978"/>
                  </a:cubicBezTo>
                  <a:cubicBezTo>
                    <a:pt x="3539" y="978"/>
                    <a:pt x="3539" y="978"/>
                    <a:pt x="3539" y="978"/>
                  </a:cubicBezTo>
                  <a:cubicBezTo>
                    <a:pt x="3533" y="1002"/>
                    <a:pt x="3516" y="1019"/>
                    <a:pt x="3492" y="1019"/>
                  </a:cubicBezTo>
                  <a:cubicBezTo>
                    <a:pt x="3492" y="1025"/>
                    <a:pt x="3492" y="1025"/>
                    <a:pt x="3492" y="1025"/>
                  </a:cubicBezTo>
                  <a:cubicBezTo>
                    <a:pt x="3492" y="1031"/>
                    <a:pt x="3498" y="1037"/>
                    <a:pt x="3498" y="1037"/>
                  </a:cubicBezTo>
                  <a:cubicBezTo>
                    <a:pt x="3498" y="1060"/>
                    <a:pt x="3469" y="1060"/>
                    <a:pt x="3446" y="1077"/>
                  </a:cubicBezTo>
                  <a:cubicBezTo>
                    <a:pt x="3440" y="1048"/>
                    <a:pt x="3452" y="1031"/>
                    <a:pt x="3428" y="1007"/>
                  </a:cubicBezTo>
                  <a:cubicBezTo>
                    <a:pt x="3417" y="1037"/>
                    <a:pt x="3417" y="1054"/>
                    <a:pt x="3393" y="1066"/>
                  </a:cubicBezTo>
                  <a:cubicBezTo>
                    <a:pt x="3388" y="1066"/>
                    <a:pt x="3388" y="1054"/>
                    <a:pt x="3382" y="1054"/>
                  </a:cubicBezTo>
                  <a:cubicBezTo>
                    <a:pt x="3347" y="1054"/>
                    <a:pt x="3312" y="1083"/>
                    <a:pt x="3312" y="1118"/>
                  </a:cubicBezTo>
                  <a:cubicBezTo>
                    <a:pt x="3312" y="1141"/>
                    <a:pt x="3329" y="1147"/>
                    <a:pt x="3341" y="1165"/>
                  </a:cubicBezTo>
                  <a:cubicBezTo>
                    <a:pt x="3329" y="1165"/>
                    <a:pt x="3329" y="1165"/>
                    <a:pt x="3329" y="1165"/>
                  </a:cubicBezTo>
                  <a:cubicBezTo>
                    <a:pt x="3312" y="1159"/>
                    <a:pt x="3312" y="1159"/>
                    <a:pt x="3312" y="1159"/>
                  </a:cubicBezTo>
                  <a:cubicBezTo>
                    <a:pt x="3306" y="1188"/>
                    <a:pt x="3300" y="1211"/>
                    <a:pt x="3300" y="1240"/>
                  </a:cubicBezTo>
                  <a:cubicBezTo>
                    <a:pt x="3300" y="1281"/>
                    <a:pt x="3318" y="1322"/>
                    <a:pt x="3358" y="1322"/>
                  </a:cubicBezTo>
                  <a:cubicBezTo>
                    <a:pt x="3411" y="1322"/>
                    <a:pt x="3364" y="1438"/>
                    <a:pt x="3329" y="1508"/>
                  </a:cubicBezTo>
                  <a:cubicBezTo>
                    <a:pt x="3306" y="1555"/>
                    <a:pt x="3254" y="1555"/>
                    <a:pt x="3230" y="1601"/>
                  </a:cubicBezTo>
                  <a:cubicBezTo>
                    <a:pt x="3195" y="1671"/>
                    <a:pt x="3184" y="1712"/>
                    <a:pt x="3137" y="1770"/>
                  </a:cubicBezTo>
                  <a:cubicBezTo>
                    <a:pt x="3120" y="1793"/>
                    <a:pt x="3097" y="1799"/>
                    <a:pt x="3085" y="1828"/>
                  </a:cubicBezTo>
                  <a:cubicBezTo>
                    <a:pt x="3085" y="1892"/>
                    <a:pt x="3085" y="1892"/>
                    <a:pt x="3085" y="1892"/>
                  </a:cubicBezTo>
                  <a:cubicBezTo>
                    <a:pt x="3085" y="1916"/>
                    <a:pt x="3108" y="1910"/>
                    <a:pt x="3126" y="1927"/>
                  </a:cubicBezTo>
                  <a:cubicBezTo>
                    <a:pt x="3230" y="1991"/>
                    <a:pt x="3166" y="2015"/>
                    <a:pt x="3242" y="2015"/>
                  </a:cubicBezTo>
                  <a:cubicBezTo>
                    <a:pt x="3277" y="2015"/>
                    <a:pt x="3283" y="2050"/>
                    <a:pt x="3312" y="2067"/>
                  </a:cubicBezTo>
                  <a:cubicBezTo>
                    <a:pt x="3382" y="2102"/>
                    <a:pt x="3434" y="2108"/>
                    <a:pt x="3492" y="2166"/>
                  </a:cubicBezTo>
                  <a:cubicBezTo>
                    <a:pt x="3510" y="2189"/>
                    <a:pt x="3504" y="2213"/>
                    <a:pt x="3527" y="2242"/>
                  </a:cubicBezTo>
                  <a:cubicBezTo>
                    <a:pt x="3603" y="2329"/>
                    <a:pt x="3720" y="2271"/>
                    <a:pt x="3679" y="2358"/>
                  </a:cubicBezTo>
                  <a:cubicBezTo>
                    <a:pt x="3702" y="2364"/>
                    <a:pt x="3708" y="2387"/>
                    <a:pt x="3725" y="2410"/>
                  </a:cubicBezTo>
                  <a:cubicBezTo>
                    <a:pt x="3737" y="2405"/>
                    <a:pt x="3743" y="2399"/>
                    <a:pt x="3754" y="2399"/>
                  </a:cubicBezTo>
                  <a:cubicBezTo>
                    <a:pt x="3772" y="2399"/>
                    <a:pt x="3784" y="2410"/>
                    <a:pt x="3801" y="2410"/>
                  </a:cubicBezTo>
                  <a:cubicBezTo>
                    <a:pt x="3813" y="2410"/>
                    <a:pt x="3818" y="2405"/>
                    <a:pt x="3824" y="2399"/>
                  </a:cubicBezTo>
                  <a:cubicBezTo>
                    <a:pt x="3836" y="2399"/>
                    <a:pt x="3842" y="2399"/>
                    <a:pt x="3853" y="2399"/>
                  </a:cubicBezTo>
                  <a:cubicBezTo>
                    <a:pt x="3906" y="2399"/>
                    <a:pt x="3935" y="2428"/>
                    <a:pt x="3964" y="2474"/>
                  </a:cubicBezTo>
                  <a:cubicBezTo>
                    <a:pt x="3981" y="2504"/>
                    <a:pt x="4016" y="2492"/>
                    <a:pt x="4046" y="2515"/>
                  </a:cubicBezTo>
                  <a:cubicBezTo>
                    <a:pt x="4104" y="2556"/>
                    <a:pt x="4139" y="2591"/>
                    <a:pt x="4209" y="2591"/>
                  </a:cubicBezTo>
                  <a:cubicBezTo>
                    <a:pt x="4209" y="2591"/>
                    <a:pt x="4209" y="2597"/>
                    <a:pt x="4209" y="2602"/>
                  </a:cubicBezTo>
                  <a:cubicBezTo>
                    <a:pt x="4209" y="2608"/>
                    <a:pt x="4203" y="2608"/>
                    <a:pt x="4203" y="2614"/>
                  </a:cubicBezTo>
                  <a:cubicBezTo>
                    <a:pt x="4203" y="2620"/>
                    <a:pt x="4220" y="2620"/>
                    <a:pt x="4226" y="2626"/>
                  </a:cubicBezTo>
                  <a:cubicBezTo>
                    <a:pt x="4249" y="2643"/>
                    <a:pt x="4261" y="2649"/>
                    <a:pt x="4278" y="2672"/>
                  </a:cubicBezTo>
                  <a:cubicBezTo>
                    <a:pt x="4302" y="2702"/>
                    <a:pt x="4325" y="2725"/>
                    <a:pt x="4348" y="2742"/>
                  </a:cubicBezTo>
                  <a:close/>
                </a:path>
              </a:pathLst>
            </a:custGeom>
            <a:solidFill>
              <a:schemeClr val="accent1"/>
            </a:solidFill>
            <a:ln w="6350" cap="flat" cmpd="sng">
              <a:noFill/>
              <a:bevel/>
              <a:headEnd/>
              <a:tailEnd/>
            </a:ln>
            <a:effectLst/>
          </p:spPr>
          <p:txBody>
            <a:bodyPr wrap="none" anchor="ctr"/>
            <a:lstStyle/>
            <a:p>
              <a:endParaRPr lang="en-US"/>
            </a:p>
          </p:txBody>
        </p:sp>
        <p:sp>
          <p:nvSpPr>
            <p:cNvPr id="115" name="Freeform 9"/>
            <p:cNvSpPr>
              <a:spLocks noChangeArrowheads="1"/>
            </p:cNvSpPr>
            <p:nvPr/>
          </p:nvSpPr>
          <p:spPr bwMode="auto">
            <a:xfrm>
              <a:off x="18205085" y="3276917"/>
              <a:ext cx="3300131" cy="4305392"/>
            </a:xfrm>
            <a:custGeom>
              <a:avLst/>
              <a:gdLst>
                <a:gd name="T0" fmla="*/ 740 w 7500"/>
                <a:gd name="T1" fmla="*/ 3126 h 9786"/>
                <a:gd name="T2" fmla="*/ 716 w 7500"/>
                <a:gd name="T3" fmla="*/ 3394 h 9786"/>
                <a:gd name="T4" fmla="*/ 2009 w 7500"/>
                <a:gd name="T5" fmla="*/ 279 h 9786"/>
                <a:gd name="T6" fmla="*/ 2049 w 7500"/>
                <a:gd name="T7" fmla="*/ 17 h 9786"/>
                <a:gd name="T8" fmla="*/ 6427 w 7500"/>
                <a:gd name="T9" fmla="*/ 6898 h 9786"/>
                <a:gd name="T10" fmla="*/ 7353 w 7500"/>
                <a:gd name="T11" fmla="*/ 7428 h 9786"/>
                <a:gd name="T12" fmla="*/ 7213 w 7500"/>
                <a:gd name="T13" fmla="*/ 7824 h 9786"/>
                <a:gd name="T14" fmla="*/ 7359 w 7500"/>
                <a:gd name="T15" fmla="*/ 7434 h 9786"/>
                <a:gd name="T16" fmla="*/ 7289 w 7500"/>
                <a:gd name="T17" fmla="*/ 9331 h 9786"/>
                <a:gd name="T18" fmla="*/ 6742 w 7500"/>
                <a:gd name="T19" fmla="*/ 9435 h 9786"/>
                <a:gd name="T20" fmla="*/ 6497 w 7500"/>
                <a:gd name="T21" fmla="*/ 9744 h 9786"/>
                <a:gd name="T22" fmla="*/ 6066 w 7500"/>
                <a:gd name="T23" fmla="*/ 9494 h 9786"/>
                <a:gd name="T24" fmla="*/ 5577 w 7500"/>
                <a:gd name="T25" fmla="*/ 9453 h 9786"/>
                <a:gd name="T26" fmla="*/ 1467 w 7500"/>
                <a:gd name="T27" fmla="*/ 8051 h 9786"/>
                <a:gd name="T28" fmla="*/ 402 w 7500"/>
                <a:gd name="T29" fmla="*/ 3341 h 9786"/>
                <a:gd name="T30" fmla="*/ 1002 w 7500"/>
                <a:gd name="T31" fmla="*/ 3761 h 9786"/>
                <a:gd name="T32" fmla="*/ 1345 w 7500"/>
                <a:gd name="T33" fmla="*/ 3656 h 9786"/>
                <a:gd name="T34" fmla="*/ 1531 w 7500"/>
                <a:gd name="T35" fmla="*/ 3307 h 9786"/>
                <a:gd name="T36" fmla="*/ 1595 w 7500"/>
                <a:gd name="T37" fmla="*/ 3184 h 9786"/>
                <a:gd name="T38" fmla="*/ 1753 w 7500"/>
                <a:gd name="T39" fmla="*/ 2497 h 9786"/>
                <a:gd name="T40" fmla="*/ 1683 w 7500"/>
                <a:gd name="T41" fmla="*/ 1863 h 9786"/>
                <a:gd name="T42" fmla="*/ 1828 w 7500"/>
                <a:gd name="T43" fmla="*/ 1577 h 9786"/>
                <a:gd name="T44" fmla="*/ 1875 w 7500"/>
                <a:gd name="T45" fmla="*/ 1240 h 9786"/>
                <a:gd name="T46" fmla="*/ 1910 w 7500"/>
                <a:gd name="T47" fmla="*/ 1007 h 9786"/>
                <a:gd name="T48" fmla="*/ 1910 w 7500"/>
                <a:gd name="T49" fmla="*/ 879 h 9786"/>
                <a:gd name="T50" fmla="*/ 2009 w 7500"/>
                <a:gd name="T51" fmla="*/ 402 h 9786"/>
                <a:gd name="T52" fmla="*/ 2172 w 7500"/>
                <a:gd name="T53" fmla="*/ 396 h 9786"/>
                <a:gd name="T54" fmla="*/ 2335 w 7500"/>
                <a:gd name="T55" fmla="*/ 576 h 9786"/>
                <a:gd name="T56" fmla="*/ 2451 w 7500"/>
                <a:gd name="T57" fmla="*/ 1013 h 9786"/>
                <a:gd name="T58" fmla="*/ 2591 w 7500"/>
                <a:gd name="T59" fmla="*/ 1356 h 9786"/>
                <a:gd name="T60" fmla="*/ 2713 w 7500"/>
                <a:gd name="T61" fmla="*/ 1857 h 9786"/>
                <a:gd name="T62" fmla="*/ 3173 w 7500"/>
                <a:gd name="T63" fmla="*/ 2043 h 9786"/>
                <a:gd name="T64" fmla="*/ 3476 w 7500"/>
                <a:gd name="T65" fmla="*/ 2340 h 9786"/>
                <a:gd name="T66" fmla="*/ 3557 w 7500"/>
                <a:gd name="T67" fmla="*/ 2835 h 9786"/>
                <a:gd name="T68" fmla="*/ 3802 w 7500"/>
                <a:gd name="T69" fmla="*/ 3376 h 9786"/>
                <a:gd name="T70" fmla="*/ 3907 w 7500"/>
                <a:gd name="T71" fmla="*/ 3871 h 9786"/>
                <a:gd name="T72" fmla="*/ 4035 w 7500"/>
                <a:gd name="T73" fmla="*/ 4407 h 9786"/>
                <a:gd name="T74" fmla="*/ 4489 w 7500"/>
                <a:gd name="T75" fmla="*/ 4634 h 9786"/>
                <a:gd name="T76" fmla="*/ 4751 w 7500"/>
                <a:gd name="T77" fmla="*/ 4785 h 9786"/>
                <a:gd name="T78" fmla="*/ 5100 w 7500"/>
                <a:gd name="T79" fmla="*/ 5030 h 9786"/>
                <a:gd name="T80" fmla="*/ 5147 w 7500"/>
                <a:gd name="T81" fmla="*/ 5158 h 9786"/>
                <a:gd name="T82" fmla="*/ 5321 w 7500"/>
                <a:gd name="T83" fmla="*/ 5437 h 9786"/>
                <a:gd name="T84" fmla="*/ 5414 w 7500"/>
                <a:gd name="T85" fmla="*/ 5565 h 9786"/>
                <a:gd name="T86" fmla="*/ 5595 w 7500"/>
                <a:gd name="T87" fmla="*/ 6089 h 9786"/>
                <a:gd name="T88" fmla="*/ 5775 w 7500"/>
                <a:gd name="T89" fmla="*/ 6124 h 9786"/>
                <a:gd name="T90" fmla="*/ 6072 w 7500"/>
                <a:gd name="T91" fmla="*/ 6223 h 9786"/>
                <a:gd name="T92" fmla="*/ 6177 w 7500"/>
                <a:gd name="T93" fmla="*/ 6357 h 9786"/>
                <a:gd name="T94" fmla="*/ 6165 w 7500"/>
                <a:gd name="T95" fmla="*/ 6700 h 9786"/>
                <a:gd name="T96" fmla="*/ 6439 w 7500"/>
                <a:gd name="T97" fmla="*/ 6962 h 9786"/>
                <a:gd name="T98" fmla="*/ 6759 w 7500"/>
                <a:gd name="T99" fmla="*/ 7259 h 9786"/>
                <a:gd name="T100" fmla="*/ 7056 w 7500"/>
                <a:gd name="T101" fmla="*/ 7638 h 9786"/>
                <a:gd name="T102" fmla="*/ 7260 w 7500"/>
                <a:gd name="T103" fmla="*/ 8226 h 9786"/>
                <a:gd name="T104" fmla="*/ 7336 w 7500"/>
                <a:gd name="T105" fmla="*/ 8447 h 9786"/>
                <a:gd name="T106" fmla="*/ 7399 w 7500"/>
                <a:gd name="T107" fmla="*/ 8901 h 9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00" h="9786">
                  <a:moveTo>
                    <a:pt x="559" y="3219"/>
                  </a:moveTo>
                  <a:lnTo>
                    <a:pt x="559" y="3219"/>
                  </a:lnTo>
                  <a:cubicBezTo>
                    <a:pt x="559" y="3242"/>
                    <a:pt x="588" y="3248"/>
                    <a:pt x="611" y="3248"/>
                  </a:cubicBezTo>
                  <a:cubicBezTo>
                    <a:pt x="629" y="3248"/>
                    <a:pt x="629" y="3225"/>
                    <a:pt x="641" y="3213"/>
                  </a:cubicBezTo>
                  <a:cubicBezTo>
                    <a:pt x="658" y="3202"/>
                    <a:pt x="670" y="3207"/>
                    <a:pt x="687" y="3207"/>
                  </a:cubicBezTo>
                  <a:cubicBezTo>
                    <a:pt x="687" y="3173"/>
                    <a:pt x="705" y="3126"/>
                    <a:pt x="740" y="3126"/>
                  </a:cubicBezTo>
                  <a:cubicBezTo>
                    <a:pt x="757" y="3126"/>
                    <a:pt x="763" y="3149"/>
                    <a:pt x="780" y="3149"/>
                  </a:cubicBezTo>
                  <a:cubicBezTo>
                    <a:pt x="786" y="3149"/>
                    <a:pt x="798" y="3138"/>
                    <a:pt x="798" y="3126"/>
                  </a:cubicBezTo>
                  <a:cubicBezTo>
                    <a:pt x="798" y="3091"/>
                    <a:pt x="740" y="3097"/>
                    <a:pt x="705" y="3109"/>
                  </a:cubicBezTo>
                  <a:cubicBezTo>
                    <a:pt x="641" y="3138"/>
                    <a:pt x="559" y="3149"/>
                    <a:pt x="559" y="3219"/>
                  </a:cubicBezTo>
                  <a:close/>
                  <a:moveTo>
                    <a:pt x="716" y="3394"/>
                  </a:moveTo>
                  <a:lnTo>
                    <a:pt x="716" y="3394"/>
                  </a:lnTo>
                  <a:cubicBezTo>
                    <a:pt x="705" y="3411"/>
                    <a:pt x="693" y="3417"/>
                    <a:pt x="681" y="3435"/>
                  </a:cubicBezTo>
                  <a:cubicBezTo>
                    <a:pt x="699" y="3440"/>
                    <a:pt x="710" y="3440"/>
                    <a:pt x="734" y="3440"/>
                  </a:cubicBezTo>
                  <a:cubicBezTo>
                    <a:pt x="734" y="3423"/>
                    <a:pt x="728" y="3405"/>
                    <a:pt x="716" y="3394"/>
                  </a:cubicBezTo>
                  <a:close/>
                  <a:moveTo>
                    <a:pt x="2038" y="233"/>
                  </a:moveTo>
                  <a:lnTo>
                    <a:pt x="2038" y="233"/>
                  </a:lnTo>
                  <a:cubicBezTo>
                    <a:pt x="2020" y="244"/>
                    <a:pt x="2009" y="256"/>
                    <a:pt x="2009" y="279"/>
                  </a:cubicBezTo>
                  <a:cubicBezTo>
                    <a:pt x="2009" y="291"/>
                    <a:pt x="2014" y="291"/>
                    <a:pt x="2014" y="303"/>
                  </a:cubicBezTo>
                  <a:cubicBezTo>
                    <a:pt x="2020" y="285"/>
                    <a:pt x="2038" y="279"/>
                    <a:pt x="2055" y="279"/>
                  </a:cubicBezTo>
                  <a:cubicBezTo>
                    <a:pt x="2055" y="273"/>
                    <a:pt x="2055" y="273"/>
                    <a:pt x="2055" y="268"/>
                  </a:cubicBezTo>
                  <a:cubicBezTo>
                    <a:pt x="2055" y="250"/>
                    <a:pt x="2049" y="244"/>
                    <a:pt x="2038" y="233"/>
                  </a:cubicBezTo>
                  <a:close/>
                  <a:moveTo>
                    <a:pt x="2049" y="17"/>
                  </a:moveTo>
                  <a:lnTo>
                    <a:pt x="2049" y="17"/>
                  </a:lnTo>
                  <a:cubicBezTo>
                    <a:pt x="2049" y="35"/>
                    <a:pt x="2067" y="41"/>
                    <a:pt x="2073" y="52"/>
                  </a:cubicBezTo>
                  <a:cubicBezTo>
                    <a:pt x="2090" y="41"/>
                    <a:pt x="2096" y="29"/>
                    <a:pt x="2102" y="12"/>
                  </a:cubicBezTo>
                  <a:cubicBezTo>
                    <a:pt x="2084" y="0"/>
                    <a:pt x="2049" y="0"/>
                    <a:pt x="2049" y="17"/>
                  </a:cubicBezTo>
                  <a:close/>
                  <a:moveTo>
                    <a:pt x="6293" y="6718"/>
                  </a:moveTo>
                  <a:lnTo>
                    <a:pt x="6293" y="6718"/>
                  </a:lnTo>
                  <a:cubicBezTo>
                    <a:pt x="6305" y="6805"/>
                    <a:pt x="6363" y="6840"/>
                    <a:pt x="6427" y="6898"/>
                  </a:cubicBezTo>
                  <a:cubicBezTo>
                    <a:pt x="6427" y="6893"/>
                    <a:pt x="6433" y="6893"/>
                    <a:pt x="6433" y="6887"/>
                  </a:cubicBezTo>
                  <a:cubicBezTo>
                    <a:pt x="6433" y="6852"/>
                    <a:pt x="6404" y="6840"/>
                    <a:pt x="6381" y="6811"/>
                  </a:cubicBezTo>
                  <a:cubicBezTo>
                    <a:pt x="6352" y="6770"/>
                    <a:pt x="6340" y="6724"/>
                    <a:pt x="6293" y="6718"/>
                  </a:cubicBezTo>
                  <a:close/>
                  <a:moveTo>
                    <a:pt x="7359" y="7434"/>
                  </a:moveTo>
                  <a:lnTo>
                    <a:pt x="7359" y="7434"/>
                  </a:lnTo>
                  <a:cubicBezTo>
                    <a:pt x="7353" y="7428"/>
                    <a:pt x="7353" y="7428"/>
                    <a:pt x="7353" y="7428"/>
                  </a:cubicBezTo>
                  <a:cubicBezTo>
                    <a:pt x="7353" y="7451"/>
                    <a:pt x="7359" y="7463"/>
                    <a:pt x="7359" y="7486"/>
                  </a:cubicBezTo>
                  <a:cubicBezTo>
                    <a:pt x="7359" y="7533"/>
                    <a:pt x="7336" y="7562"/>
                    <a:pt x="7300" y="7591"/>
                  </a:cubicBezTo>
                  <a:cubicBezTo>
                    <a:pt x="7283" y="7597"/>
                    <a:pt x="7266" y="7603"/>
                    <a:pt x="7266" y="7614"/>
                  </a:cubicBezTo>
                  <a:cubicBezTo>
                    <a:pt x="7266" y="7632"/>
                    <a:pt x="7271" y="7643"/>
                    <a:pt x="7271" y="7661"/>
                  </a:cubicBezTo>
                  <a:cubicBezTo>
                    <a:pt x="7271" y="7731"/>
                    <a:pt x="7271" y="7731"/>
                    <a:pt x="7271" y="7731"/>
                  </a:cubicBezTo>
                  <a:cubicBezTo>
                    <a:pt x="7271" y="7771"/>
                    <a:pt x="7242" y="7789"/>
                    <a:pt x="7213" y="7824"/>
                  </a:cubicBezTo>
                  <a:cubicBezTo>
                    <a:pt x="7248" y="7836"/>
                    <a:pt x="7237" y="7871"/>
                    <a:pt x="7248" y="7900"/>
                  </a:cubicBezTo>
                  <a:cubicBezTo>
                    <a:pt x="7254" y="7917"/>
                    <a:pt x="7271" y="7923"/>
                    <a:pt x="7283" y="7934"/>
                  </a:cubicBezTo>
                  <a:cubicBezTo>
                    <a:pt x="7318" y="7894"/>
                    <a:pt x="7283" y="7847"/>
                    <a:pt x="7312" y="7795"/>
                  </a:cubicBezTo>
                  <a:cubicBezTo>
                    <a:pt x="7336" y="7742"/>
                    <a:pt x="7341" y="7708"/>
                    <a:pt x="7359" y="7655"/>
                  </a:cubicBezTo>
                  <a:cubicBezTo>
                    <a:pt x="7382" y="7603"/>
                    <a:pt x="7411" y="7579"/>
                    <a:pt x="7411" y="7527"/>
                  </a:cubicBezTo>
                  <a:cubicBezTo>
                    <a:pt x="7411" y="7486"/>
                    <a:pt x="7376" y="7469"/>
                    <a:pt x="7359" y="7434"/>
                  </a:cubicBezTo>
                  <a:close/>
                  <a:moveTo>
                    <a:pt x="7499" y="9221"/>
                  </a:moveTo>
                  <a:lnTo>
                    <a:pt x="7499" y="9221"/>
                  </a:lnTo>
                  <a:lnTo>
                    <a:pt x="7499" y="9221"/>
                  </a:lnTo>
                  <a:cubicBezTo>
                    <a:pt x="7464" y="9243"/>
                    <a:pt x="7446" y="9255"/>
                    <a:pt x="7411" y="9267"/>
                  </a:cubicBezTo>
                  <a:cubicBezTo>
                    <a:pt x="7388" y="9272"/>
                    <a:pt x="7365" y="9261"/>
                    <a:pt x="7347" y="9272"/>
                  </a:cubicBezTo>
                  <a:cubicBezTo>
                    <a:pt x="7318" y="9284"/>
                    <a:pt x="7318" y="9331"/>
                    <a:pt x="7289" y="9331"/>
                  </a:cubicBezTo>
                  <a:cubicBezTo>
                    <a:pt x="7271" y="9331"/>
                    <a:pt x="7266" y="9319"/>
                    <a:pt x="7248" y="9319"/>
                  </a:cubicBezTo>
                  <a:cubicBezTo>
                    <a:pt x="7213" y="9313"/>
                    <a:pt x="7184" y="9325"/>
                    <a:pt x="7149" y="9325"/>
                  </a:cubicBezTo>
                  <a:cubicBezTo>
                    <a:pt x="7091" y="9325"/>
                    <a:pt x="7068" y="9278"/>
                    <a:pt x="7010" y="9278"/>
                  </a:cubicBezTo>
                  <a:cubicBezTo>
                    <a:pt x="6963" y="9278"/>
                    <a:pt x="6957" y="9325"/>
                    <a:pt x="6922" y="9354"/>
                  </a:cubicBezTo>
                  <a:cubicBezTo>
                    <a:pt x="6905" y="9366"/>
                    <a:pt x="6887" y="9354"/>
                    <a:pt x="6864" y="9366"/>
                  </a:cubicBezTo>
                  <a:cubicBezTo>
                    <a:pt x="6811" y="9383"/>
                    <a:pt x="6794" y="9418"/>
                    <a:pt x="6742" y="9435"/>
                  </a:cubicBezTo>
                  <a:cubicBezTo>
                    <a:pt x="6753" y="9465"/>
                    <a:pt x="6759" y="9482"/>
                    <a:pt x="6777" y="9500"/>
                  </a:cubicBezTo>
                  <a:cubicBezTo>
                    <a:pt x="6782" y="9505"/>
                    <a:pt x="6800" y="9505"/>
                    <a:pt x="6800" y="9517"/>
                  </a:cubicBezTo>
                  <a:cubicBezTo>
                    <a:pt x="6800" y="9581"/>
                    <a:pt x="6753" y="9639"/>
                    <a:pt x="6689" y="9639"/>
                  </a:cubicBezTo>
                  <a:cubicBezTo>
                    <a:pt x="6689" y="9651"/>
                    <a:pt x="6689" y="9657"/>
                    <a:pt x="6683" y="9668"/>
                  </a:cubicBezTo>
                  <a:cubicBezTo>
                    <a:pt x="6654" y="9668"/>
                    <a:pt x="6643" y="9628"/>
                    <a:pt x="6614" y="9628"/>
                  </a:cubicBezTo>
                  <a:cubicBezTo>
                    <a:pt x="6550" y="9628"/>
                    <a:pt x="6526" y="9686"/>
                    <a:pt x="6497" y="9744"/>
                  </a:cubicBezTo>
                  <a:cubicBezTo>
                    <a:pt x="6485" y="9761"/>
                    <a:pt x="6491" y="9785"/>
                    <a:pt x="6474" y="9785"/>
                  </a:cubicBezTo>
                  <a:cubicBezTo>
                    <a:pt x="6392" y="9785"/>
                    <a:pt x="6439" y="9645"/>
                    <a:pt x="6369" y="9610"/>
                  </a:cubicBezTo>
                  <a:cubicBezTo>
                    <a:pt x="6305" y="9581"/>
                    <a:pt x="6282" y="9546"/>
                    <a:pt x="6224" y="9511"/>
                  </a:cubicBezTo>
                  <a:cubicBezTo>
                    <a:pt x="6206" y="9500"/>
                    <a:pt x="6206" y="9476"/>
                    <a:pt x="6183" y="9476"/>
                  </a:cubicBezTo>
                  <a:cubicBezTo>
                    <a:pt x="6159" y="9476"/>
                    <a:pt x="6148" y="9494"/>
                    <a:pt x="6119" y="9494"/>
                  </a:cubicBezTo>
                  <a:cubicBezTo>
                    <a:pt x="6066" y="9494"/>
                    <a:pt x="6066" y="9494"/>
                    <a:pt x="6066" y="9494"/>
                  </a:cubicBezTo>
                  <a:cubicBezTo>
                    <a:pt x="6061" y="9494"/>
                    <a:pt x="6055" y="9500"/>
                    <a:pt x="6043" y="9500"/>
                  </a:cubicBezTo>
                  <a:cubicBezTo>
                    <a:pt x="5996" y="9500"/>
                    <a:pt x="5991" y="9435"/>
                    <a:pt x="5944" y="9435"/>
                  </a:cubicBezTo>
                  <a:cubicBezTo>
                    <a:pt x="5868" y="9435"/>
                    <a:pt x="5833" y="9482"/>
                    <a:pt x="5758" y="9482"/>
                  </a:cubicBezTo>
                  <a:cubicBezTo>
                    <a:pt x="5740" y="9482"/>
                    <a:pt x="5735" y="9476"/>
                    <a:pt x="5717" y="9476"/>
                  </a:cubicBezTo>
                  <a:cubicBezTo>
                    <a:pt x="5665" y="9476"/>
                    <a:pt x="5665" y="9476"/>
                    <a:pt x="5665" y="9476"/>
                  </a:cubicBezTo>
                  <a:cubicBezTo>
                    <a:pt x="5630" y="9476"/>
                    <a:pt x="5612" y="9453"/>
                    <a:pt x="5577" y="9453"/>
                  </a:cubicBezTo>
                  <a:cubicBezTo>
                    <a:pt x="5531" y="9453"/>
                    <a:pt x="5513" y="9500"/>
                    <a:pt x="5473" y="9529"/>
                  </a:cubicBezTo>
                  <a:cubicBezTo>
                    <a:pt x="5426" y="9563"/>
                    <a:pt x="5385" y="9563"/>
                    <a:pt x="5350" y="9610"/>
                  </a:cubicBezTo>
                  <a:cubicBezTo>
                    <a:pt x="5333" y="9628"/>
                    <a:pt x="5344" y="9663"/>
                    <a:pt x="5321" y="9668"/>
                  </a:cubicBezTo>
                  <a:cubicBezTo>
                    <a:pt x="1467" y="9680"/>
                    <a:pt x="1467" y="9680"/>
                    <a:pt x="1467" y="9680"/>
                  </a:cubicBezTo>
                  <a:lnTo>
                    <a:pt x="1467" y="9680"/>
                  </a:lnTo>
                  <a:cubicBezTo>
                    <a:pt x="1467" y="8051"/>
                    <a:pt x="1467" y="8051"/>
                    <a:pt x="1467" y="8051"/>
                  </a:cubicBezTo>
                  <a:cubicBezTo>
                    <a:pt x="6" y="8045"/>
                    <a:pt x="6" y="8045"/>
                    <a:pt x="6" y="8045"/>
                  </a:cubicBezTo>
                  <a:lnTo>
                    <a:pt x="6" y="8045"/>
                  </a:lnTo>
                  <a:cubicBezTo>
                    <a:pt x="0" y="3184"/>
                    <a:pt x="0" y="3184"/>
                    <a:pt x="0" y="3184"/>
                  </a:cubicBezTo>
                  <a:lnTo>
                    <a:pt x="0" y="3184"/>
                  </a:lnTo>
                  <a:cubicBezTo>
                    <a:pt x="35" y="3219"/>
                    <a:pt x="70" y="3237"/>
                    <a:pt x="128" y="3254"/>
                  </a:cubicBezTo>
                  <a:cubicBezTo>
                    <a:pt x="233" y="3289"/>
                    <a:pt x="291" y="3307"/>
                    <a:pt x="402" y="3341"/>
                  </a:cubicBezTo>
                  <a:cubicBezTo>
                    <a:pt x="454" y="3353"/>
                    <a:pt x="501" y="3359"/>
                    <a:pt x="530" y="3405"/>
                  </a:cubicBezTo>
                  <a:cubicBezTo>
                    <a:pt x="565" y="3464"/>
                    <a:pt x="536" y="3522"/>
                    <a:pt x="582" y="3568"/>
                  </a:cubicBezTo>
                  <a:cubicBezTo>
                    <a:pt x="617" y="3603"/>
                    <a:pt x="664" y="3580"/>
                    <a:pt x="710" y="3598"/>
                  </a:cubicBezTo>
                  <a:cubicBezTo>
                    <a:pt x="740" y="3603"/>
                    <a:pt x="745" y="3627"/>
                    <a:pt x="769" y="3644"/>
                  </a:cubicBezTo>
                  <a:cubicBezTo>
                    <a:pt x="844" y="3708"/>
                    <a:pt x="792" y="3691"/>
                    <a:pt x="856" y="3691"/>
                  </a:cubicBezTo>
                  <a:cubicBezTo>
                    <a:pt x="920" y="3691"/>
                    <a:pt x="937" y="3761"/>
                    <a:pt x="1002" y="3761"/>
                  </a:cubicBezTo>
                  <a:cubicBezTo>
                    <a:pt x="1054" y="3761"/>
                    <a:pt x="1054" y="3761"/>
                    <a:pt x="1054" y="3761"/>
                  </a:cubicBezTo>
                  <a:cubicBezTo>
                    <a:pt x="1153" y="3761"/>
                    <a:pt x="1194" y="3679"/>
                    <a:pt x="1293" y="3679"/>
                  </a:cubicBezTo>
                  <a:cubicBezTo>
                    <a:pt x="1299" y="3679"/>
                    <a:pt x="1304" y="3691"/>
                    <a:pt x="1310" y="3696"/>
                  </a:cubicBezTo>
                  <a:cubicBezTo>
                    <a:pt x="1310" y="3656"/>
                    <a:pt x="1310" y="3656"/>
                    <a:pt x="1310" y="3656"/>
                  </a:cubicBezTo>
                  <a:cubicBezTo>
                    <a:pt x="1316" y="3656"/>
                    <a:pt x="1316" y="3650"/>
                    <a:pt x="1322" y="3650"/>
                  </a:cubicBezTo>
                  <a:cubicBezTo>
                    <a:pt x="1328" y="3650"/>
                    <a:pt x="1333" y="3656"/>
                    <a:pt x="1345" y="3656"/>
                  </a:cubicBezTo>
                  <a:cubicBezTo>
                    <a:pt x="1345" y="3603"/>
                    <a:pt x="1380" y="3586"/>
                    <a:pt x="1403" y="3539"/>
                  </a:cubicBezTo>
                  <a:cubicBezTo>
                    <a:pt x="1415" y="3551"/>
                    <a:pt x="1415" y="3551"/>
                    <a:pt x="1415" y="3551"/>
                  </a:cubicBezTo>
                  <a:cubicBezTo>
                    <a:pt x="1444" y="3487"/>
                    <a:pt x="1467" y="3446"/>
                    <a:pt x="1456" y="3382"/>
                  </a:cubicBezTo>
                  <a:cubicBezTo>
                    <a:pt x="1479" y="3370"/>
                    <a:pt x="1491" y="3353"/>
                    <a:pt x="1502" y="3330"/>
                  </a:cubicBezTo>
                  <a:cubicBezTo>
                    <a:pt x="1508" y="3318"/>
                    <a:pt x="1508" y="3295"/>
                    <a:pt x="1520" y="3295"/>
                  </a:cubicBezTo>
                  <a:cubicBezTo>
                    <a:pt x="1525" y="3295"/>
                    <a:pt x="1525" y="3307"/>
                    <a:pt x="1531" y="3307"/>
                  </a:cubicBezTo>
                  <a:cubicBezTo>
                    <a:pt x="1531" y="3295"/>
                    <a:pt x="1531" y="3283"/>
                    <a:pt x="1531" y="3266"/>
                  </a:cubicBezTo>
                  <a:cubicBezTo>
                    <a:pt x="1549" y="3266"/>
                    <a:pt x="1560" y="3266"/>
                    <a:pt x="1584" y="3266"/>
                  </a:cubicBezTo>
                  <a:cubicBezTo>
                    <a:pt x="1572" y="3260"/>
                    <a:pt x="1566" y="3254"/>
                    <a:pt x="1566" y="3237"/>
                  </a:cubicBezTo>
                  <a:cubicBezTo>
                    <a:pt x="1566" y="3225"/>
                    <a:pt x="1572" y="3213"/>
                    <a:pt x="1584" y="3213"/>
                  </a:cubicBezTo>
                  <a:cubicBezTo>
                    <a:pt x="1590" y="3213"/>
                    <a:pt x="1590" y="3219"/>
                    <a:pt x="1595" y="3219"/>
                  </a:cubicBezTo>
                  <a:cubicBezTo>
                    <a:pt x="1595" y="3184"/>
                    <a:pt x="1595" y="3184"/>
                    <a:pt x="1595" y="3184"/>
                  </a:cubicBezTo>
                  <a:cubicBezTo>
                    <a:pt x="1595" y="3074"/>
                    <a:pt x="1665" y="3021"/>
                    <a:pt x="1665" y="2916"/>
                  </a:cubicBezTo>
                  <a:cubicBezTo>
                    <a:pt x="1665" y="2899"/>
                    <a:pt x="1654" y="2887"/>
                    <a:pt x="1654" y="2870"/>
                  </a:cubicBezTo>
                  <a:cubicBezTo>
                    <a:pt x="1654" y="2841"/>
                    <a:pt x="1665" y="2829"/>
                    <a:pt x="1665" y="2800"/>
                  </a:cubicBezTo>
                  <a:cubicBezTo>
                    <a:pt x="1665" y="2730"/>
                    <a:pt x="1688" y="2689"/>
                    <a:pt x="1712" y="2620"/>
                  </a:cubicBezTo>
                  <a:cubicBezTo>
                    <a:pt x="1723" y="2585"/>
                    <a:pt x="1718" y="2544"/>
                    <a:pt x="1753" y="2521"/>
                  </a:cubicBezTo>
                  <a:cubicBezTo>
                    <a:pt x="1805" y="2521"/>
                    <a:pt x="1753" y="2526"/>
                    <a:pt x="1753" y="2497"/>
                  </a:cubicBezTo>
                  <a:cubicBezTo>
                    <a:pt x="1753" y="2486"/>
                    <a:pt x="1764" y="2480"/>
                    <a:pt x="1770" y="2474"/>
                  </a:cubicBezTo>
                  <a:cubicBezTo>
                    <a:pt x="1788" y="2451"/>
                    <a:pt x="1782" y="2433"/>
                    <a:pt x="1788" y="2410"/>
                  </a:cubicBezTo>
                  <a:cubicBezTo>
                    <a:pt x="1729" y="2317"/>
                    <a:pt x="1712" y="2253"/>
                    <a:pt x="1712" y="2142"/>
                  </a:cubicBezTo>
                  <a:cubicBezTo>
                    <a:pt x="1712" y="2090"/>
                    <a:pt x="1753" y="2061"/>
                    <a:pt x="1753" y="2008"/>
                  </a:cubicBezTo>
                  <a:cubicBezTo>
                    <a:pt x="1753" y="1956"/>
                    <a:pt x="1753" y="1956"/>
                    <a:pt x="1753" y="1956"/>
                  </a:cubicBezTo>
                  <a:cubicBezTo>
                    <a:pt x="1753" y="1909"/>
                    <a:pt x="1683" y="1909"/>
                    <a:pt x="1683" y="1863"/>
                  </a:cubicBezTo>
                  <a:cubicBezTo>
                    <a:pt x="1683" y="1834"/>
                    <a:pt x="1700" y="1822"/>
                    <a:pt x="1700" y="1793"/>
                  </a:cubicBezTo>
                  <a:cubicBezTo>
                    <a:pt x="1706" y="1752"/>
                    <a:pt x="1706" y="1723"/>
                    <a:pt x="1729" y="1688"/>
                  </a:cubicBezTo>
                  <a:cubicBezTo>
                    <a:pt x="1753" y="1659"/>
                    <a:pt x="1735" y="1624"/>
                    <a:pt x="1758" y="1595"/>
                  </a:cubicBezTo>
                  <a:cubicBezTo>
                    <a:pt x="1776" y="1601"/>
                    <a:pt x="1776" y="1618"/>
                    <a:pt x="1793" y="1636"/>
                  </a:cubicBezTo>
                  <a:cubicBezTo>
                    <a:pt x="1799" y="1642"/>
                    <a:pt x="1799" y="1642"/>
                    <a:pt x="1799" y="1642"/>
                  </a:cubicBezTo>
                  <a:cubicBezTo>
                    <a:pt x="1799" y="1612"/>
                    <a:pt x="1817" y="1601"/>
                    <a:pt x="1828" y="1577"/>
                  </a:cubicBezTo>
                  <a:cubicBezTo>
                    <a:pt x="1793" y="1566"/>
                    <a:pt x="1788" y="1525"/>
                    <a:pt x="1776" y="1496"/>
                  </a:cubicBezTo>
                  <a:cubicBezTo>
                    <a:pt x="1758" y="1455"/>
                    <a:pt x="1747" y="1438"/>
                    <a:pt x="1747" y="1397"/>
                  </a:cubicBezTo>
                  <a:cubicBezTo>
                    <a:pt x="1747" y="1362"/>
                    <a:pt x="1782" y="1362"/>
                    <a:pt x="1811" y="1339"/>
                  </a:cubicBezTo>
                  <a:cubicBezTo>
                    <a:pt x="1834" y="1321"/>
                    <a:pt x="1834" y="1292"/>
                    <a:pt x="1851" y="1263"/>
                  </a:cubicBezTo>
                  <a:cubicBezTo>
                    <a:pt x="1910" y="1310"/>
                    <a:pt x="1933" y="1414"/>
                    <a:pt x="1904" y="1275"/>
                  </a:cubicBezTo>
                  <a:cubicBezTo>
                    <a:pt x="1985" y="1281"/>
                    <a:pt x="1904" y="1257"/>
                    <a:pt x="1875" y="1240"/>
                  </a:cubicBezTo>
                  <a:cubicBezTo>
                    <a:pt x="2020" y="1164"/>
                    <a:pt x="1793" y="1240"/>
                    <a:pt x="1793" y="1094"/>
                  </a:cubicBezTo>
                  <a:cubicBezTo>
                    <a:pt x="1793" y="1065"/>
                    <a:pt x="1793" y="1048"/>
                    <a:pt x="1817" y="1036"/>
                  </a:cubicBezTo>
                  <a:cubicBezTo>
                    <a:pt x="1834" y="1036"/>
                    <a:pt x="1834" y="1036"/>
                    <a:pt x="1834" y="1036"/>
                  </a:cubicBezTo>
                  <a:cubicBezTo>
                    <a:pt x="1828" y="1025"/>
                    <a:pt x="1828" y="1019"/>
                    <a:pt x="1828" y="1007"/>
                  </a:cubicBezTo>
                  <a:cubicBezTo>
                    <a:pt x="1828" y="972"/>
                    <a:pt x="1851" y="960"/>
                    <a:pt x="1881" y="937"/>
                  </a:cubicBezTo>
                  <a:cubicBezTo>
                    <a:pt x="1892" y="960"/>
                    <a:pt x="1904" y="978"/>
                    <a:pt x="1910" y="1007"/>
                  </a:cubicBezTo>
                  <a:cubicBezTo>
                    <a:pt x="1910" y="1013"/>
                    <a:pt x="1916" y="1025"/>
                    <a:pt x="1916" y="1007"/>
                  </a:cubicBezTo>
                  <a:cubicBezTo>
                    <a:pt x="1916" y="990"/>
                    <a:pt x="1910" y="978"/>
                    <a:pt x="1910" y="960"/>
                  </a:cubicBezTo>
                  <a:cubicBezTo>
                    <a:pt x="1910" y="949"/>
                    <a:pt x="1910" y="949"/>
                    <a:pt x="1910" y="949"/>
                  </a:cubicBezTo>
                  <a:cubicBezTo>
                    <a:pt x="1956" y="949"/>
                    <a:pt x="1956" y="949"/>
                    <a:pt x="1956" y="949"/>
                  </a:cubicBezTo>
                  <a:cubicBezTo>
                    <a:pt x="1956" y="937"/>
                    <a:pt x="1956" y="937"/>
                    <a:pt x="1956" y="925"/>
                  </a:cubicBezTo>
                  <a:cubicBezTo>
                    <a:pt x="1956" y="902"/>
                    <a:pt x="1910" y="908"/>
                    <a:pt x="1910" y="879"/>
                  </a:cubicBezTo>
                  <a:cubicBezTo>
                    <a:pt x="1910" y="832"/>
                    <a:pt x="1945" y="815"/>
                    <a:pt x="1974" y="780"/>
                  </a:cubicBezTo>
                  <a:cubicBezTo>
                    <a:pt x="1968" y="774"/>
                    <a:pt x="1962" y="762"/>
                    <a:pt x="1962" y="751"/>
                  </a:cubicBezTo>
                  <a:cubicBezTo>
                    <a:pt x="1962" y="687"/>
                    <a:pt x="2003" y="658"/>
                    <a:pt x="2003" y="594"/>
                  </a:cubicBezTo>
                  <a:cubicBezTo>
                    <a:pt x="2003" y="530"/>
                    <a:pt x="2003" y="530"/>
                    <a:pt x="2003" y="530"/>
                  </a:cubicBezTo>
                  <a:cubicBezTo>
                    <a:pt x="2003" y="501"/>
                    <a:pt x="2009" y="483"/>
                    <a:pt x="2009" y="448"/>
                  </a:cubicBezTo>
                  <a:cubicBezTo>
                    <a:pt x="2009" y="431"/>
                    <a:pt x="2009" y="419"/>
                    <a:pt x="2009" y="402"/>
                  </a:cubicBezTo>
                  <a:cubicBezTo>
                    <a:pt x="2020" y="402"/>
                    <a:pt x="2032" y="402"/>
                    <a:pt x="2044" y="402"/>
                  </a:cubicBezTo>
                  <a:cubicBezTo>
                    <a:pt x="2084" y="402"/>
                    <a:pt x="2114" y="373"/>
                    <a:pt x="2131" y="338"/>
                  </a:cubicBezTo>
                  <a:cubicBezTo>
                    <a:pt x="2137" y="320"/>
                    <a:pt x="2131" y="285"/>
                    <a:pt x="2154" y="285"/>
                  </a:cubicBezTo>
                  <a:cubicBezTo>
                    <a:pt x="2172" y="285"/>
                    <a:pt x="2177" y="291"/>
                    <a:pt x="2195" y="285"/>
                  </a:cubicBezTo>
                  <a:cubicBezTo>
                    <a:pt x="2195" y="291"/>
                    <a:pt x="2201" y="297"/>
                    <a:pt x="2201" y="303"/>
                  </a:cubicBezTo>
                  <a:cubicBezTo>
                    <a:pt x="2201" y="338"/>
                    <a:pt x="2177" y="361"/>
                    <a:pt x="2172" y="396"/>
                  </a:cubicBezTo>
                  <a:cubicBezTo>
                    <a:pt x="2177" y="396"/>
                    <a:pt x="2177" y="396"/>
                    <a:pt x="2183" y="396"/>
                  </a:cubicBezTo>
                  <a:cubicBezTo>
                    <a:pt x="2207" y="396"/>
                    <a:pt x="2218" y="390"/>
                    <a:pt x="2236" y="390"/>
                  </a:cubicBezTo>
                  <a:cubicBezTo>
                    <a:pt x="2247" y="390"/>
                    <a:pt x="2247" y="407"/>
                    <a:pt x="2259" y="413"/>
                  </a:cubicBezTo>
                  <a:cubicBezTo>
                    <a:pt x="2282" y="413"/>
                    <a:pt x="2311" y="413"/>
                    <a:pt x="2311" y="436"/>
                  </a:cubicBezTo>
                  <a:cubicBezTo>
                    <a:pt x="2311" y="460"/>
                    <a:pt x="2300" y="471"/>
                    <a:pt x="2300" y="495"/>
                  </a:cubicBezTo>
                  <a:cubicBezTo>
                    <a:pt x="2300" y="530"/>
                    <a:pt x="2323" y="541"/>
                    <a:pt x="2335" y="576"/>
                  </a:cubicBezTo>
                  <a:cubicBezTo>
                    <a:pt x="2358" y="640"/>
                    <a:pt x="2358" y="687"/>
                    <a:pt x="2358" y="757"/>
                  </a:cubicBezTo>
                  <a:cubicBezTo>
                    <a:pt x="2358" y="780"/>
                    <a:pt x="2346" y="792"/>
                    <a:pt x="2346" y="821"/>
                  </a:cubicBezTo>
                  <a:cubicBezTo>
                    <a:pt x="2346" y="856"/>
                    <a:pt x="2375" y="891"/>
                    <a:pt x="2410" y="891"/>
                  </a:cubicBezTo>
                  <a:cubicBezTo>
                    <a:pt x="2434" y="891"/>
                    <a:pt x="2445" y="873"/>
                    <a:pt x="2469" y="873"/>
                  </a:cubicBezTo>
                  <a:cubicBezTo>
                    <a:pt x="2486" y="873"/>
                    <a:pt x="2492" y="896"/>
                    <a:pt x="2492" y="920"/>
                  </a:cubicBezTo>
                  <a:cubicBezTo>
                    <a:pt x="2492" y="955"/>
                    <a:pt x="2451" y="972"/>
                    <a:pt x="2451" y="1013"/>
                  </a:cubicBezTo>
                  <a:cubicBezTo>
                    <a:pt x="2451" y="1042"/>
                    <a:pt x="2451" y="1071"/>
                    <a:pt x="2474" y="1088"/>
                  </a:cubicBezTo>
                  <a:cubicBezTo>
                    <a:pt x="2498" y="1100"/>
                    <a:pt x="2521" y="1088"/>
                    <a:pt x="2538" y="1112"/>
                  </a:cubicBezTo>
                  <a:cubicBezTo>
                    <a:pt x="2550" y="1135"/>
                    <a:pt x="2538" y="1158"/>
                    <a:pt x="2556" y="1176"/>
                  </a:cubicBezTo>
                  <a:cubicBezTo>
                    <a:pt x="2579" y="1199"/>
                    <a:pt x="2620" y="1188"/>
                    <a:pt x="2620" y="1217"/>
                  </a:cubicBezTo>
                  <a:cubicBezTo>
                    <a:pt x="2620" y="1263"/>
                    <a:pt x="2579" y="1286"/>
                    <a:pt x="2579" y="1333"/>
                  </a:cubicBezTo>
                  <a:cubicBezTo>
                    <a:pt x="2579" y="1345"/>
                    <a:pt x="2585" y="1356"/>
                    <a:pt x="2591" y="1356"/>
                  </a:cubicBezTo>
                  <a:cubicBezTo>
                    <a:pt x="2608" y="1356"/>
                    <a:pt x="2620" y="1351"/>
                    <a:pt x="2632" y="1333"/>
                  </a:cubicBezTo>
                  <a:cubicBezTo>
                    <a:pt x="2655" y="1339"/>
                    <a:pt x="2655" y="1339"/>
                    <a:pt x="2655" y="1339"/>
                  </a:cubicBezTo>
                  <a:cubicBezTo>
                    <a:pt x="2655" y="1374"/>
                    <a:pt x="2649" y="1391"/>
                    <a:pt x="2649" y="1432"/>
                  </a:cubicBezTo>
                  <a:cubicBezTo>
                    <a:pt x="2649" y="1519"/>
                    <a:pt x="2701" y="1560"/>
                    <a:pt x="2701" y="1653"/>
                  </a:cubicBezTo>
                  <a:cubicBezTo>
                    <a:pt x="2701" y="1700"/>
                    <a:pt x="2661" y="1717"/>
                    <a:pt x="2661" y="1758"/>
                  </a:cubicBezTo>
                  <a:cubicBezTo>
                    <a:pt x="2661" y="1805"/>
                    <a:pt x="2690" y="1822"/>
                    <a:pt x="2713" y="1857"/>
                  </a:cubicBezTo>
                  <a:cubicBezTo>
                    <a:pt x="2736" y="1915"/>
                    <a:pt x="2725" y="1962"/>
                    <a:pt x="2748" y="2026"/>
                  </a:cubicBezTo>
                  <a:cubicBezTo>
                    <a:pt x="2777" y="2090"/>
                    <a:pt x="2818" y="2113"/>
                    <a:pt x="2864" y="2166"/>
                  </a:cubicBezTo>
                  <a:cubicBezTo>
                    <a:pt x="2923" y="2119"/>
                    <a:pt x="2940" y="2043"/>
                    <a:pt x="3010" y="2043"/>
                  </a:cubicBezTo>
                  <a:cubicBezTo>
                    <a:pt x="3027" y="2043"/>
                    <a:pt x="3033" y="2055"/>
                    <a:pt x="3051" y="2055"/>
                  </a:cubicBezTo>
                  <a:cubicBezTo>
                    <a:pt x="3092" y="2055"/>
                    <a:pt x="3097" y="2008"/>
                    <a:pt x="3132" y="1997"/>
                  </a:cubicBezTo>
                  <a:cubicBezTo>
                    <a:pt x="3144" y="2020"/>
                    <a:pt x="3173" y="2020"/>
                    <a:pt x="3173" y="2043"/>
                  </a:cubicBezTo>
                  <a:cubicBezTo>
                    <a:pt x="3173" y="2049"/>
                    <a:pt x="3167" y="2049"/>
                    <a:pt x="3167" y="2055"/>
                  </a:cubicBezTo>
                  <a:cubicBezTo>
                    <a:pt x="3167" y="2066"/>
                    <a:pt x="3185" y="2066"/>
                    <a:pt x="3191" y="2078"/>
                  </a:cubicBezTo>
                  <a:cubicBezTo>
                    <a:pt x="3214" y="2119"/>
                    <a:pt x="3202" y="2166"/>
                    <a:pt x="3243" y="2189"/>
                  </a:cubicBezTo>
                  <a:cubicBezTo>
                    <a:pt x="3284" y="2206"/>
                    <a:pt x="3330" y="2189"/>
                    <a:pt x="3348" y="2224"/>
                  </a:cubicBezTo>
                  <a:cubicBezTo>
                    <a:pt x="3354" y="2247"/>
                    <a:pt x="3348" y="2264"/>
                    <a:pt x="3365" y="2282"/>
                  </a:cubicBezTo>
                  <a:cubicBezTo>
                    <a:pt x="3400" y="2317"/>
                    <a:pt x="3441" y="2311"/>
                    <a:pt x="3476" y="2340"/>
                  </a:cubicBezTo>
                  <a:cubicBezTo>
                    <a:pt x="3499" y="2358"/>
                    <a:pt x="3534" y="2358"/>
                    <a:pt x="3534" y="2387"/>
                  </a:cubicBezTo>
                  <a:cubicBezTo>
                    <a:pt x="3534" y="2422"/>
                    <a:pt x="3499" y="2433"/>
                    <a:pt x="3499" y="2474"/>
                  </a:cubicBezTo>
                  <a:cubicBezTo>
                    <a:pt x="3499" y="2503"/>
                    <a:pt x="3511" y="2526"/>
                    <a:pt x="3534" y="2550"/>
                  </a:cubicBezTo>
                  <a:cubicBezTo>
                    <a:pt x="3511" y="2573"/>
                    <a:pt x="3493" y="2596"/>
                    <a:pt x="3493" y="2625"/>
                  </a:cubicBezTo>
                  <a:cubicBezTo>
                    <a:pt x="3493" y="2695"/>
                    <a:pt x="3563" y="2718"/>
                    <a:pt x="3563" y="2788"/>
                  </a:cubicBezTo>
                  <a:cubicBezTo>
                    <a:pt x="3563" y="2806"/>
                    <a:pt x="3557" y="2818"/>
                    <a:pt x="3557" y="2835"/>
                  </a:cubicBezTo>
                  <a:cubicBezTo>
                    <a:pt x="3557" y="2870"/>
                    <a:pt x="3610" y="2876"/>
                    <a:pt x="3610" y="2911"/>
                  </a:cubicBezTo>
                  <a:cubicBezTo>
                    <a:pt x="3610" y="2940"/>
                    <a:pt x="3592" y="2957"/>
                    <a:pt x="3592" y="2992"/>
                  </a:cubicBezTo>
                  <a:cubicBezTo>
                    <a:pt x="3592" y="3004"/>
                    <a:pt x="3598" y="3010"/>
                    <a:pt x="3598" y="3027"/>
                  </a:cubicBezTo>
                  <a:cubicBezTo>
                    <a:pt x="3598" y="3050"/>
                    <a:pt x="3569" y="3056"/>
                    <a:pt x="3569" y="3085"/>
                  </a:cubicBezTo>
                  <a:cubicBezTo>
                    <a:pt x="3569" y="3138"/>
                    <a:pt x="3621" y="3155"/>
                    <a:pt x="3650" y="3196"/>
                  </a:cubicBezTo>
                  <a:cubicBezTo>
                    <a:pt x="3703" y="3272"/>
                    <a:pt x="3726" y="3324"/>
                    <a:pt x="3802" y="3376"/>
                  </a:cubicBezTo>
                  <a:cubicBezTo>
                    <a:pt x="3819" y="3370"/>
                    <a:pt x="3819" y="3370"/>
                    <a:pt x="3819" y="3370"/>
                  </a:cubicBezTo>
                  <a:cubicBezTo>
                    <a:pt x="3819" y="3382"/>
                    <a:pt x="3813" y="3394"/>
                    <a:pt x="3813" y="3405"/>
                  </a:cubicBezTo>
                  <a:cubicBezTo>
                    <a:pt x="3813" y="3429"/>
                    <a:pt x="3831" y="3440"/>
                    <a:pt x="3837" y="3464"/>
                  </a:cubicBezTo>
                  <a:cubicBezTo>
                    <a:pt x="3866" y="3539"/>
                    <a:pt x="3877" y="3586"/>
                    <a:pt x="3895" y="3673"/>
                  </a:cubicBezTo>
                  <a:cubicBezTo>
                    <a:pt x="3901" y="3685"/>
                    <a:pt x="3907" y="3691"/>
                    <a:pt x="3907" y="3702"/>
                  </a:cubicBezTo>
                  <a:cubicBezTo>
                    <a:pt x="3907" y="3766"/>
                    <a:pt x="3907" y="3807"/>
                    <a:pt x="3907" y="3871"/>
                  </a:cubicBezTo>
                  <a:cubicBezTo>
                    <a:pt x="3860" y="3982"/>
                    <a:pt x="3860" y="3982"/>
                    <a:pt x="3860" y="3982"/>
                  </a:cubicBezTo>
                  <a:cubicBezTo>
                    <a:pt x="3866" y="4034"/>
                    <a:pt x="3877" y="4069"/>
                    <a:pt x="3912" y="4104"/>
                  </a:cubicBezTo>
                  <a:cubicBezTo>
                    <a:pt x="3947" y="4133"/>
                    <a:pt x="3959" y="4151"/>
                    <a:pt x="3988" y="4180"/>
                  </a:cubicBezTo>
                  <a:cubicBezTo>
                    <a:pt x="4000" y="4185"/>
                    <a:pt x="4011" y="4191"/>
                    <a:pt x="4011" y="4203"/>
                  </a:cubicBezTo>
                  <a:cubicBezTo>
                    <a:pt x="4011" y="4244"/>
                    <a:pt x="3994" y="4267"/>
                    <a:pt x="3994" y="4308"/>
                  </a:cubicBezTo>
                  <a:cubicBezTo>
                    <a:pt x="3994" y="4348"/>
                    <a:pt x="4011" y="4372"/>
                    <a:pt x="4035" y="4407"/>
                  </a:cubicBezTo>
                  <a:cubicBezTo>
                    <a:pt x="4104" y="4465"/>
                    <a:pt x="4157" y="4488"/>
                    <a:pt x="4238" y="4529"/>
                  </a:cubicBezTo>
                  <a:cubicBezTo>
                    <a:pt x="4279" y="4546"/>
                    <a:pt x="4285" y="4581"/>
                    <a:pt x="4326" y="4599"/>
                  </a:cubicBezTo>
                  <a:cubicBezTo>
                    <a:pt x="4332" y="4564"/>
                    <a:pt x="4343" y="4546"/>
                    <a:pt x="4372" y="4529"/>
                  </a:cubicBezTo>
                  <a:cubicBezTo>
                    <a:pt x="4372" y="4541"/>
                    <a:pt x="4372" y="4541"/>
                    <a:pt x="4372" y="4541"/>
                  </a:cubicBezTo>
                  <a:cubicBezTo>
                    <a:pt x="4361" y="4558"/>
                    <a:pt x="4361" y="4558"/>
                    <a:pt x="4361" y="4558"/>
                  </a:cubicBezTo>
                  <a:cubicBezTo>
                    <a:pt x="4378" y="4611"/>
                    <a:pt x="4430" y="4634"/>
                    <a:pt x="4489" y="4634"/>
                  </a:cubicBezTo>
                  <a:cubicBezTo>
                    <a:pt x="4518" y="4634"/>
                    <a:pt x="4535" y="4622"/>
                    <a:pt x="4570" y="4616"/>
                  </a:cubicBezTo>
                  <a:cubicBezTo>
                    <a:pt x="4588" y="4651"/>
                    <a:pt x="4611" y="4663"/>
                    <a:pt x="4611" y="4704"/>
                  </a:cubicBezTo>
                  <a:cubicBezTo>
                    <a:pt x="4611" y="4715"/>
                    <a:pt x="4605" y="4721"/>
                    <a:pt x="4605" y="4739"/>
                  </a:cubicBezTo>
                  <a:cubicBezTo>
                    <a:pt x="4605" y="4797"/>
                    <a:pt x="4658" y="4814"/>
                    <a:pt x="4698" y="4855"/>
                  </a:cubicBezTo>
                  <a:cubicBezTo>
                    <a:pt x="4710" y="4826"/>
                    <a:pt x="4710" y="4808"/>
                    <a:pt x="4727" y="4779"/>
                  </a:cubicBezTo>
                  <a:cubicBezTo>
                    <a:pt x="4751" y="4785"/>
                    <a:pt x="4751" y="4785"/>
                    <a:pt x="4751" y="4785"/>
                  </a:cubicBezTo>
                  <a:cubicBezTo>
                    <a:pt x="4751" y="4837"/>
                    <a:pt x="4774" y="4902"/>
                    <a:pt x="4826" y="4902"/>
                  </a:cubicBezTo>
                  <a:cubicBezTo>
                    <a:pt x="4844" y="4902"/>
                    <a:pt x="4844" y="4867"/>
                    <a:pt x="4861" y="4867"/>
                  </a:cubicBezTo>
                  <a:cubicBezTo>
                    <a:pt x="4896" y="4867"/>
                    <a:pt x="4902" y="4902"/>
                    <a:pt x="4925" y="4925"/>
                  </a:cubicBezTo>
                  <a:cubicBezTo>
                    <a:pt x="4972" y="4960"/>
                    <a:pt x="4989" y="4995"/>
                    <a:pt x="5048" y="5012"/>
                  </a:cubicBezTo>
                  <a:cubicBezTo>
                    <a:pt x="5048" y="4995"/>
                    <a:pt x="5059" y="4983"/>
                    <a:pt x="5071" y="4977"/>
                  </a:cubicBezTo>
                  <a:cubicBezTo>
                    <a:pt x="5082" y="5000"/>
                    <a:pt x="5082" y="5018"/>
                    <a:pt x="5100" y="5030"/>
                  </a:cubicBezTo>
                  <a:cubicBezTo>
                    <a:pt x="5118" y="5041"/>
                    <a:pt x="5135" y="5035"/>
                    <a:pt x="5147" y="5053"/>
                  </a:cubicBezTo>
                  <a:cubicBezTo>
                    <a:pt x="5152" y="5059"/>
                    <a:pt x="5147" y="5076"/>
                    <a:pt x="5158" y="5082"/>
                  </a:cubicBezTo>
                  <a:cubicBezTo>
                    <a:pt x="5187" y="5100"/>
                    <a:pt x="5222" y="5100"/>
                    <a:pt x="5222" y="5129"/>
                  </a:cubicBezTo>
                  <a:cubicBezTo>
                    <a:pt x="5222" y="5146"/>
                    <a:pt x="5205" y="5163"/>
                    <a:pt x="5181" y="5163"/>
                  </a:cubicBezTo>
                  <a:cubicBezTo>
                    <a:pt x="5170" y="5163"/>
                    <a:pt x="5164" y="5152"/>
                    <a:pt x="5152" y="5146"/>
                  </a:cubicBezTo>
                  <a:cubicBezTo>
                    <a:pt x="5152" y="5152"/>
                    <a:pt x="5147" y="5158"/>
                    <a:pt x="5147" y="5158"/>
                  </a:cubicBezTo>
                  <a:cubicBezTo>
                    <a:pt x="5147" y="5169"/>
                    <a:pt x="5158" y="5169"/>
                    <a:pt x="5158" y="5181"/>
                  </a:cubicBezTo>
                  <a:cubicBezTo>
                    <a:pt x="5158" y="5193"/>
                    <a:pt x="5141" y="5198"/>
                    <a:pt x="5141" y="5210"/>
                  </a:cubicBezTo>
                  <a:cubicBezTo>
                    <a:pt x="5141" y="5233"/>
                    <a:pt x="5158" y="5245"/>
                    <a:pt x="5170" y="5268"/>
                  </a:cubicBezTo>
                  <a:cubicBezTo>
                    <a:pt x="5222" y="5321"/>
                    <a:pt x="5234" y="5402"/>
                    <a:pt x="5310" y="5391"/>
                  </a:cubicBezTo>
                  <a:cubicBezTo>
                    <a:pt x="5310" y="5408"/>
                    <a:pt x="5310" y="5414"/>
                    <a:pt x="5310" y="5431"/>
                  </a:cubicBezTo>
                  <a:cubicBezTo>
                    <a:pt x="5321" y="5437"/>
                    <a:pt x="5321" y="5437"/>
                    <a:pt x="5321" y="5437"/>
                  </a:cubicBezTo>
                  <a:cubicBezTo>
                    <a:pt x="5327" y="5431"/>
                    <a:pt x="5327" y="5431"/>
                    <a:pt x="5333" y="5431"/>
                  </a:cubicBezTo>
                  <a:cubicBezTo>
                    <a:pt x="5350" y="5431"/>
                    <a:pt x="5350" y="5449"/>
                    <a:pt x="5362" y="5466"/>
                  </a:cubicBezTo>
                  <a:cubicBezTo>
                    <a:pt x="5374" y="5484"/>
                    <a:pt x="5403" y="5484"/>
                    <a:pt x="5403" y="5501"/>
                  </a:cubicBezTo>
                  <a:cubicBezTo>
                    <a:pt x="5403" y="5524"/>
                    <a:pt x="5385" y="5530"/>
                    <a:pt x="5385" y="5548"/>
                  </a:cubicBezTo>
                  <a:cubicBezTo>
                    <a:pt x="5385" y="5559"/>
                    <a:pt x="5391" y="5565"/>
                    <a:pt x="5391" y="5571"/>
                  </a:cubicBezTo>
                  <a:cubicBezTo>
                    <a:pt x="5397" y="5571"/>
                    <a:pt x="5403" y="5565"/>
                    <a:pt x="5414" y="5565"/>
                  </a:cubicBezTo>
                  <a:cubicBezTo>
                    <a:pt x="5432" y="5565"/>
                    <a:pt x="5432" y="5594"/>
                    <a:pt x="5432" y="5618"/>
                  </a:cubicBezTo>
                  <a:cubicBezTo>
                    <a:pt x="5438" y="5658"/>
                    <a:pt x="5432" y="5717"/>
                    <a:pt x="5473" y="5717"/>
                  </a:cubicBezTo>
                  <a:cubicBezTo>
                    <a:pt x="5478" y="5717"/>
                    <a:pt x="5484" y="5717"/>
                    <a:pt x="5490" y="5711"/>
                  </a:cubicBezTo>
                  <a:cubicBezTo>
                    <a:pt x="5496" y="5728"/>
                    <a:pt x="5519" y="5734"/>
                    <a:pt x="5519" y="5757"/>
                  </a:cubicBezTo>
                  <a:cubicBezTo>
                    <a:pt x="5519" y="5781"/>
                    <a:pt x="5507" y="5792"/>
                    <a:pt x="5507" y="5815"/>
                  </a:cubicBezTo>
                  <a:cubicBezTo>
                    <a:pt x="5507" y="5926"/>
                    <a:pt x="5595" y="5973"/>
                    <a:pt x="5595" y="6089"/>
                  </a:cubicBezTo>
                  <a:cubicBezTo>
                    <a:pt x="5595" y="6101"/>
                    <a:pt x="5583" y="6107"/>
                    <a:pt x="5583" y="6118"/>
                  </a:cubicBezTo>
                  <a:cubicBezTo>
                    <a:pt x="5583" y="6136"/>
                    <a:pt x="5601" y="6136"/>
                    <a:pt x="5607" y="6141"/>
                  </a:cubicBezTo>
                  <a:cubicBezTo>
                    <a:pt x="5624" y="6159"/>
                    <a:pt x="5624" y="6188"/>
                    <a:pt x="5647" y="6188"/>
                  </a:cubicBezTo>
                  <a:cubicBezTo>
                    <a:pt x="5659" y="6188"/>
                    <a:pt x="5659" y="6171"/>
                    <a:pt x="5670" y="6171"/>
                  </a:cubicBezTo>
                  <a:cubicBezTo>
                    <a:pt x="5781" y="6171"/>
                    <a:pt x="5822" y="6380"/>
                    <a:pt x="5764" y="6141"/>
                  </a:cubicBezTo>
                  <a:cubicBezTo>
                    <a:pt x="5775" y="6124"/>
                    <a:pt x="5775" y="6124"/>
                    <a:pt x="5775" y="6124"/>
                  </a:cubicBezTo>
                  <a:cubicBezTo>
                    <a:pt x="5770" y="6112"/>
                    <a:pt x="5764" y="6107"/>
                    <a:pt x="5764" y="6095"/>
                  </a:cubicBezTo>
                  <a:cubicBezTo>
                    <a:pt x="5764" y="6066"/>
                    <a:pt x="5770" y="6037"/>
                    <a:pt x="5793" y="6037"/>
                  </a:cubicBezTo>
                  <a:cubicBezTo>
                    <a:pt x="5833" y="6037"/>
                    <a:pt x="5822" y="6083"/>
                    <a:pt x="5851" y="6112"/>
                  </a:cubicBezTo>
                  <a:cubicBezTo>
                    <a:pt x="5892" y="6159"/>
                    <a:pt x="5927" y="6182"/>
                    <a:pt x="5973" y="6229"/>
                  </a:cubicBezTo>
                  <a:cubicBezTo>
                    <a:pt x="6008" y="6258"/>
                    <a:pt x="6026" y="6281"/>
                    <a:pt x="6072" y="6287"/>
                  </a:cubicBezTo>
                  <a:cubicBezTo>
                    <a:pt x="6072" y="6223"/>
                    <a:pt x="6072" y="6223"/>
                    <a:pt x="6072" y="6223"/>
                  </a:cubicBezTo>
                  <a:cubicBezTo>
                    <a:pt x="6072" y="6194"/>
                    <a:pt x="6055" y="6176"/>
                    <a:pt x="6055" y="6147"/>
                  </a:cubicBezTo>
                  <a:cubicBezTo>
                    <a:pt x="6055" y="6130"/>
                    <a:pt x="6055" y="6130"/>
                    <a:pt x="6055" y="6130"/>
                  </a:cubicBezTo>
                  <a:cubicBezTo>
                    <a:pt x="6061" y="6130"/>
                    <a:pt x="6061" y="6124"/>
                    <a:pt x="6066" y="6124"/>
                  </a:cubicBezTo>
                  <a:cubicBezTo>
                    <a:pt x="6090" y="6124"/>
                    <a:pt x="6084" y="6165"/>
                    <a:pt x="6101" y="6182"/>
                  </a:cubicBezTo>
                  <a:cubicBezTo>
                    <a:pt x="6130" y="6217"/>
                    <a:pt x="6125" y="6246"/>
                    <a:pt x="6142" y="6281"/>
                  </a:cubicBezTo>
                  <a:cubicBezTo>
                    <a:pt x="6154" y="6310"/>
                    <a:pt x="6177" y="6328"/>
                    <a:pt x="6177" y="6357"/>
                  </a:cubicBezTo>
                  <a:cubicBezTo>
                    <a:pt x="6177" y="6380"/>
                    <a:pt x="6154" y="6392"/>
                    <a:pt x="6154" y="6415"/>
                  </a:cubicBezTo>
                  <a:cubicBezTo>
                    <a:pt x="6154" y="6438"/>
                    <a:pt x="6171" y="6456"/>
                    <a:pt x="6177" y="6479"/>
                  </a:cubicBezTo>
                  <a:cubicBezTo>
                    <a:pt x="6189" y="6561"/>
                    <a:pt x="6194" y="6601"/>
                    <a:pt x="6194" y="6683"/>
                  </a:cubicBezTo>
                  <a:cubicBezTo>
                    <a:pt x="6194" y="6706"/>
                    <a:pt x="6194" y="6706"/>
                    <a:pt x="6194" y="6706"/>
                  </a:cubicBezTo>
                  <a:cubicBezTo>
                    <a:pt x="6189" y="6706"/>
                    <a:pt x="6189" y="6706"/>
                    <a:pt x="6183" y="6706"/>
                  </a:cubicBezTo>
                  <a:cubicBezTo>
                    <a:pt x="6177" y="6706"/>
                    <a:pt x="6171" y="6700"/>
                    <a:pt x="6165" y="6700"/>
                  </a:cubicBezTo>
                  <a:cubicBezTo>
                    <a:pt x="6148" y="6700"/>
                    <a:pt x="6119" y="6706"/>
                    <a:pt x="6119" y="6724"/>
                  </a:cubicBezTo>
                  <a:cubicBezTo>
                    <a:pt x="6119" y="6747"/>
                    <a:pt x="6142" y="6747"/>
                    <a:pt x="6154" y="6764"/>
                  </a:cubicBezTo>
                  <a:cubicBezTo>
                    <a:pt x="6183" y="6793"/>
                    <a:pt x="6212" y="6793"/>
                    <a:pt x="6241" y="6823"/>
                  </a:cubicBezTo>
                  <a:cubicBezTo>
                    <a:pt x="6259" y="6811"/>
                    <a:pt x="6253" y="6793"/>
                    <a:pt x="6264" y="6776"/>
                  </a:cubicBezTo>
                  <a:cubicBezTo>
                    <a:pt x="6322" y="6805"/>
                    <a:pt x="6328" y="6858"/>
                    <a:pt x="6363" y="6916"/>
                  </a:cubicBezTo>
                  <a:cubicBezTo>
                    <a:pt x="6381" y="6939"/>
                    <a:pt x="6410" y="6939"/>
                    <a:pt x="6439" y="6962"/>
                  </a:cubicBezTo>
                  <a:cubicBezTo>
                    <a:pt x="6456" y="6974"/>
                    <a:pt x="6462" y="6991"/>
                    <a:pt x="6474" y="7015"/>
                  </a:cubicBezTo>
                  <a:cubicBezTo>
                    <a:pt x="6491" y="7044"/>
                    <a:pt x="6520" y="7044"/>
                    <a:pt x="6555" y="7056"/>
                  </a:cubicBezTo>
                  <a:cubicBezTo>
                    <a:pt x="6567" y="7044"/>
                    <a:pt x="6573" y="7032"/>
                    <a:pt x="6585" y="7032"/>
                  </a:cubicBezTo>
                  <a:cubicBezTo>
                    <a:pt x="6602" y="7032"/>
                    <a:pt x="6608" y="7044"/>
                    <a:pt x="6625" y="7056"/>
                  </a:cubicBezTo>
                  <a:cubicBezTo>
                    <a:pt x="6678" y="7073"/>
                    <a:pt x="6713" y="7090"/>
                    <a:pt x="6736" y="7143"/>
                  </a:cubicBezTo>
                  <a:cubicBezTo>
                    <a:pt x="6753" y="7184"/>
                    <a:pt x="6765" y="7213"/>
                    <a:pt x="6759" y="7259"/>
                  </a:cubicBezTo>
                  <a:cubicBezTo>
                    <a:pt x="6771" y="7259"/>
                    <a:pt x="6771" y="7259"/>
                    <a:pt x="6771" y="7259"/>
                  </a:cubicBezTo>
                  <a:cubicBezTo>
                    <a:pt x="6806" y="7288"/>
                    <a:pt x="6800" y="7329"/>
                    <a:pt x="6835" y="7358"/>
                  </a:cubicBezTo>
                  <a:cubicBezTo>
                    <a:pt x="6870" y="7393"/>
                    <a:pt x="6916" y="7376"/>
                    <a:pt x="6951" y="7411"/>
                  </a:cubicBezTo>
                  <a:cubicBezTo>
                    <a:pt x="6974" y="7434"/>
                    <a:pt x="6957" y="7463"/>
                    <a:pt x="6963" y="7492"/>
                  </a:cubicBezTo>
                  <a:cubicBezTo>
                    <a:pt x="6974" y="7533"/>
                    <a:pt x="7010" y="7545"/>
                    <a:pt x="7021" y="7579"/>
                  </a:cubicBezTo>
                  <a:cubicBezTo>
                    <a:pt x="7027" y="7608"/>
                    <a:pt x="7033" y="7626"/>
                    <a:pt x="7056" y="7638"/>
                  </a:cubicBezTo>
                  <a:cubicBezTo>
                    <a:pt x="7091" y="7655"/>
                    <a:pt x="7108" y="7667"/>
                    <a:pt x="7143" y="7673"/>
                  </a:cubicBezTo>
                  <a:cubicBezTo>
                    <a:pt x="7161" y="7678"/>
                    <a:pt x="7190" y="7678"/>
                    <a:pt x="7190" y="7696"/>
                  </a:cubicBezTo>
                  <a:cubicBezTo>
                    <a:pt x="7190" y="7754"/>
                    <a:pt x="7161" y="7777"/>
                    <a:pt x="7161" y="7830"/>
                  </a:cubicBezTo>
                  <a:cubicBezTo>
                    <a:pt x="7161" y="7905"/>
                    <a:pt x="7207" y="7940"/>
                    <a:pt x="7260" y="7987"/>
                  </a:cubicBezTo>
                  <a:cubicBezTo>
                    <a:pt x="7277" y="8010"/>
                    <a:pt x="7312" y="8010"/>
                    <a:pt x="7312" y="8039"/>
                  </a:cubicBezTo>
                  <a:cubicBezTo>
                    <a:pt x="7312" y="8115"/>
                    <a:pt x="7260" y="8150"/>
                    <a:pt x="7260" y="8226"/>
                  </a:cubicBezTo>
                  <a:cubicBezTo>
                    <a:pt x="7260" y="8249"/>
                    <a:pt x="7271" y="8260"/>
                    <a:pt x="7271" y="8284"/>
                  </a:cubicBezTo>
                  <a:cubicBezTo>
                    <a:pt x="7277" y="8284"/>
                    <a:pt x="7277" y="8284"/>
                    <a:pt x="7283" y="8284"/>
                  </a:cubicBezTo>
                  <a:cubicBezTo>
                    <a:pt x="7289" y="8284"/>
                    <a:pt x="7289" y="8278"/>
                    <a:pt x="7295" y="8278"/>
                  </a:cubicBezTo>
                  <a:cubicBezTo>
                    <a:pt x="7306" y="8301"/>
                    <a:pt x="7306" y="8319"/>
                    <a:pt x="7306" y="8342"/>
                  </a:cubicBezTo>
                  <a:cubicBezTo>
                    <a:pt x="7306" y="8377"/>
                    <a:pt x="7306" y="8377"/>
                    <a:pt x="7306" y="8377"/>
                  </a:cubicBezTo>
                  <a:cubicBezTo>
                    <a:pt x="7306" y="8406"/>
                    <a:pt x="7318" y="8423"/>
                    <a:pt x="7336" y="8447"/>
                  </a:cubicBezTo>
                  <a:cubicBezTo>
                    <a:pt x="7289" y="8482"/>
                    <a:pt x="7266" y="8523"/>
                    <a:pt x="7266" y="8581"/>
                  </a:cubicBezTo>
                  <a:cubicBezTo>
                    <a:pt x="7266" y="8604"/>
                    <a:pt x="7289" y="8610"/>
                    <a:pt x="7306" y="8627"/>
                  </a:cubicBezTo>
                  <a:cubicBezTo>
                    <a:pt x="7295" y="8645"/>
                    <a:pt x="7266" y="8645"/>
                    <a:pt x="7266" y="8668"/>
                  </a:cubicBezTo>
                  <a:cubicBezTo>
                    <a:pt x="7266" y="8697"/>
                    <a:pt x="7300" y="8703"/>
                    <a:pt x="7312" y="8738"/>
                  </a:cubicBezTo>
                  <a:cubicBezTo>
                    <a:pt x="7324" y="8761"/>
                    <a:pt x="7318" y="8784"/>
                    <a:pt x="7330" y="8808"/>
                  </a:cubicBezTo>
                  <a:cubicBezTo>
                    <a:pt x="7341" y="8854"/>
                    <a:pt x="7376" y="8860"/>
                    <a:pt x="7399" y="8901"/>
                  </a:cubicBezTo>
                  <a:cubicBezTo>
                    <a:pt x="7394" y="8924"/>
                    <a:pt x="7388" y="8936"/>
                    <a:pt x="7388" y="8965"/>
                  </a:cubicBezTo>
                  <a:cubicBezTo>
                    <a:pt x="7388" y="9075"/>
                    <a:pt x="7469" y="9134"/>
                    <a:pt x="7499" y="9221"/>
                  </a:cubicBezTo>
                  <a:close/>
                </a:path>
              </a:pathLst>
            </a:custGeom>
            <a:grpFill/>
            <a:ln w="6350" cap="flat" cmpd="sng">
              <a:solidFill>
                <a:schemeClr val="bg1"/>
              </a:solidFill>
              <a:bevel/>
              <a:headEnd/>
              <a:tailEnd/>
            </a:ln>
            <a:effectLst/>
          </p:spPr>
          <p:txBody>
            <a:bodyPr wrap="none" anchor="ctr"/>
            <a:lstStyle/>
            <a:p>
              <a:endParaRPr lang="en-US"/>
            </a:p>
          </p:txBody>
        </p:sp>
        <p:sp>
          <p:nvSpPr>
            <p:cNvPr id="116" name="Freeform 10"/>
            <p:cNvSpPr>
              <a:spLocks noChangeArrowheads="1"/>
            </p:cNvSpPr>
            <p:nvPr/>
          </p:nvSpPr>
          <p:spPr bwMode="auto">
            <a:xfrm>
              <a:off x="16303774" y="6808151"/>
              <a:ext cx="2547367" cy="3044236"/>
            </a:xfrm>
            <a:custGeom>
              <a:avLst/>
              <a:gdLst>
                <a:gd name="T0" fmla="*/ 4254 w 5792"/>
                <a:gd name="T1" fmla="*/ 5564 h 6921"/>
                <a:gd name="T2" fmla="*/ 4336 w 5792"/>
                <a:gd name="T3" fmla="*/ 5506 h 6921"/>
                <a:gd name="T4" fmla="*/ 3696 w 5792"/>
                <a:gd name="T5" fmla="*/ 5640 h 6921"/>
                <a:gd name="T6" fmla="*/ 3853 w 5792"/>
                <a:gd name="T7" fmla="*/ 5686 h 6921"/>
                <a:gd name="T8" fmla="*/ 3957 w 5792"/>
                <a:gd name="T9" fmla="*/ 5651 h 6921"/>
                <a:gd name="T10" fmla="*/ 4109 w 5792"/>
                <a:gd name="T11" fmla="*/ 5715 h 6921"/>
                <a:gd name="T12" fmla="*/ 4219 w 5792"/>
                <a:gd name="T13" fmla="*/ 5523 h 6921"/>
                <a:gd name="T14" fmla="*/ 4149 w 5792"/>
                <a:gd name="T15" fmla="*/ 5453 h 6921"/>
                <a:gd name="T16" fmla="*/ 3672 w 5792"/>
                <a:gd name="T17" fmla="*/ 5517 h 6921"/>
                <a:gd name="T18" fmla="*/ 0 w 5792"/>
                <a:gd name="T19" fmla="*/ 3148 h 6921"/>
                <a:gd name="T20" fmla="*/ 0 w 5792"/>
                <a:gd name="T21" fmla="*/ 0 h 6921"/>
                <a:gd name="T22" fmla="*/ 5791 w 5792"/>
                <a:gd name="T23" fmla="*/ 23 h 6921"/>
                <a:gd name="T24" fmla="*/ 5780 w 5792"/>
                <a:gd name="T25" fmla="*/ 4504 h 6921"/>
                <a:gd name="T26" fmla="*/ 5774 w 5792"/>
                <a:gd name="T27" fmla="*/ 6914 h 6921"/>
                <a:gd name="T28" fmla="*/ 5553 w 5792"/>
                <a:gd name="T29" fmla="*/ 6856 h 6921"/>
                <a:gd name="T30" fmla="*/ 5337 w 5792"/>
                <a:gd name="T31" fmla="*/ 6554 h 6921"/>
                <a:gd name="T32" fmla="*/ 5215 w 5792"/>
                <a:gd name="T33" fmla="*/ 6350 h 6921"/>
                <a:gd name="T34" fmla="*/ 5250 w 5792"/>
                <a:gd name="T35" fmla="*/ 6036 h 6921"/>
                <a:gd name="T36" fmla="*/ 4895 w 5792"/>
                <a:gd name="T37" fmla="*/ 5442 h 6921"/>
                <a:gd name="T38" fmla="*/ 4924 w 5792"/>
                <a:gd name="T39" fmla="*/ 5366 h 6921"/>
                <a:gd name="T40" fmla="*/ 4953 w 5792"/>
                <a:gd name="T41" fmla="*/ 5500 h 6921"/>
                <a:gd name="T42" fmla="*/ 4825 w 5792"/>
                <a:gd name="T43" fmla="*/ 5319 h 6921"/>
                <a:gd name="T44" fmla="*/ 4493 w 5792"/>
                <a:gd name="T45" fmla="*/ 5459 h 6921"/>
                <a:gd name="T46" fmla="*/ 4481 w 5792"/>
                <a:gd name="T47" fmla="*/ 5366 h 6921"/>
                <a:gd name="T48" fmla="*/ 4505 w 5792"/>
                <a:gd name="T49" fmla="*/ 4801 h 6921"/>
                <a:gd name="T50" fmla="*/ 4342 w 5792"/>
                <a:gd name="T51" fmla="*/ 4662 h 6921"/>
                <a:gd name="T52" fmla="*/ 4225 w 5792"/>
                <a:gd name="T53" fmla="*/ 5063 h 6921"/>
                <a:gd name="T54" fmla="*/ 3800 w 5792"/>
                <a:gd name="T55" fmla="*/ 5232 h 6921"/>
                <a:gd name="T56" fmla="*/ 3818 w 5792"/>
                <a:gd name="T57" fmla="*/ 5127 h 6921"/>
                <a:gd name="T58" fmla="*/ 4010 w 5792"/>
                <a:gd name="T59" fmla="*/ 5017 h 6921"/>
                <a:gd name="T60" fmla="*/ 4103 w 5792"/>
                <a:gd name="T61" fmla="*/ 4609 h 6921"/>
                <a:gd name="T62" fmla="*/ 4120 w 5792"/>
                <a:gd name="T63" fmla="*/ 4469 h 6921"/>
                <a:gd name="T64" fmla="*/ 4231 w 5792"/>
                <a:gd name="T65" fmla="*/ 4312 h 6921"/>
                <a:gd name="T66" fmla="*/ 4260 w 5792"/>
                <a:gd name="T67" fmla="*/ 4062 h 6921"/>
                <a:gd name="T68" fmla="*/ 4266 w 5792"/>
                <a:gd name="T69" fmla="*/ 4004 h 6921"/>
                <a:gd name="T70" fmla="*/ 4359 w 5792"/>
                <a:gd name="T71" fmla="*/ 3986 h 6921"/>
                <a:gd name="T72" fmla="*/ 4225 w 5792"/>
                <a:gd name="T73" fmla="*/ 3608 h 6921"/>
                <a:gd name="T74" fmla="*/ 4202 w 5792"/>
                <a:gd name="T75" fmla="*/ 3870 h 6921"/>
                <a:gd name="T76" fmla="*/ 4062 w 5792"/>
                <a:gd name="T77" fmla="*/ 3957 h 6921"/>
                <a:gd name="T78" fmla="*/ 4033 w 5792"/>
                <a:gd name="T79" fmla="*/ 4132 h 6921"/>
                <a:gd name="T80" fmla="*/ 3812 w 5792"/>
                <a:gd name="T81" fmla="*/ 4301 h 6921"/>
                <a:gd name="T82" fmla="*/ 3666 w 5792"/>
                <a:gd name="T83" fmla="*/ 4406 h 6921"/>
                <a:gd name="T84" fmla="*/ 3416 w 5792"/>
                <a:gd name="T85" fmla="*/ 4714 h 6921"/>
                <a:gd name="T86" fmla="*/ 3300 w 5792"/>
                <a:gd name="T87" fmla="*/ 4889 h 6921"/>
                <a:gd name="T88" fmla="*/ 3288 w 5792"/>
                <a:gd name="T89" fmla="*/ 4964 h 6921"/>
                <a:gd name="T90" fmla="*/ 3218 w 5792"/>
                <a:gd name="T91" fmla="*/ 4970 h 6921"/>
                <a:gd name="T92" fmla="*/ 3131 w 5792"/>
                <a:gd name="T93" fmla="*/ 4906 h 6921"/>
                <a:gd name="T94" fmla="*/ 3119 w 5792"/>
                <a:gd name="T95" fmla="*/ 4825 h 6921"/>
                <a:gd name="T96" fmla="*/ 3026 w 5792"/>
                <a:gd name="T97" fmla="*/ 4557 h 6921"/>
                <a:gd name="T98" fmla="*/ 2968 w 5792"/>
                <a:gd name="T99" fmla="*/ 4388 h 6921"/>
                <a:gd name="T100" fmla="*/ 2805 w 5792"/>
                <a:gd name="T101" fmla="*/ 4080 h 6921"/>
                <a:gd name="T102" fmla="*/ 2619 w 5792"/>
                <a:gd name="T103" fmla="*/ 3969 h 6921"/>
                <a:gd name="T104" fmla="*/ 2502 w 5792"/>
                <a:gd name="T105" fmla="*/ 3847 h 6921"/>
                <a:gd name="T106" fmla="*/ 2514 w 5792"/>
                <a:gd name="T107" fmla="*/ 3783 h 6921"/>
                <a:gd name="T108" fmla="*/ 2345 w 5792"/>
                <a:gd name="T109" fmla="*/ 3625 h 6921"/>
                <a:gd name="T110" fmla="*/ 2345 w 5792"/>
                <a:gd name="T111" fmla="*/ 3561 h 6921"/>
                <a:gd name="T112" fmla="*/ 2269 w 5792"/>
                <a:gd name="T113" fmla="*/ 3428 h 6921"/>
                <a:gd name="T114" fmla="*/ 2153 w 5792"/>
                <a:gd name="T115" fmla="*/ 3381 h 6921"/>
                <a:gd name="T116" fmla="*/ 1903 w 5792"/>
                <a:gd name="T117" fmla="*/ 3358 h 6921"/>
                <a:gd name="T118" fmla="*/ 1531 w 5792"/>
                <a:gd name="T119" fmla="*/ 3334 h 6921"/>
                <a:gd name="T120" fmla="*/ 1053 w 5792"/>
                <a:gd name="T121" fmla="*/ 3008 h 6921"/>
                <a:gd name="T122" fmla="*/ 693 w 5792"/>
                <a:gd name="T123" fmla="*/ 3084 h 6921"/>
                <a:gd name="T124" fmla="*/ 64 w 5792"/>
                <a:gd name="T125" fmla="*/ 3148 h 6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92" h="6921">
                  <a:moveTo>
                    <a:pt x="4336" y="5506"/>
                  </a:moveTo>
                  <a:lnTo>
                    <a:pt x="4336" y="5506"/>
                  </a:lnTo>
                  <a:cubicBezTo>
                    <a:pt x="4295" y="5511"/>
                    <a:pt x="4278" y="5535"/>
                    <a:pt x="4254" y="5564"/>
                  </a:cubicBezTo>
                  <a:cubicBezTo>
                    <a:pt x="4283" y="5599"/>
                    <a:pt x="4318" y="5599"/>
                    <a:pt x="4365" y="5599"/>
                  </a:cubicBezTo>
                  <a:cubicBezTo>
                    <a:pt x="4377" y="5599"/>
                    <a:pt x="4382" y="5581"/>
                    <a:pt x="4400" y="5576"/>
                  </a:cubicBezTo>
                  <a:cubicBezTo>
                    <a:pt x="4382" y="5547"/>
                    <a:pt x="4365" y="5523"/>
                    <a:pt x="4336" y="5506"/>
                  </a:cubicBezTo>
                  <a:close/>
                  <a:moveTo>
                    <a:pt x="3643" y="5605"/>
                  </a:moveTo>
                  <a:lnTo>
                    <a:pt x="3643" y="5605"/>
                  </a:lnTo>
                  <a:cubicBezTo>
                    <a:pt x="3643" y="5634"/>
                    <a:pt x="3678" y="5628"/>
                    <a:pt x="3696" y="5640"/>
                  </a:cubicBezTo>
                  <a:cubicBezTo>
                    <a:pt x="3713" y="5651"/>
                    <a:pt x="3719" y="5674"/>
                    <a:pt x="3736" y="5674"/>
                  </a:cubicBezTo>
                  <a:cubicBezTo>
                    <a:pt x="3800" y="5674"/>
                    <a:pt x="3800" y="5674"/>
                    <a:pt x="3800" y="5674"/>
                  </a:cubicBezTo>
                  <a:cubicBezTo>
                    <a:pt x="3853" y="5686"/>
                    <a:pt x="3853" y="5686"/>
                    <a:pt x="3853" y="5686"/>
                  </a:cubicBezTo>
                  <a:cubicBezTo>
                    <a:pt x="3893" y="5686"/>
                    <a:pt x="3917" y="5686"/>
                    <a:pt x="3957" y="5680"/>
                  </a:cubicBezTo>
                  <a:cubicBezTo>
                    <a:pt x="3957" y="5674"/>
                    <a:pt x="3963" y="5669"/>
                    <a:pt x="3963" y="5663"/>
                  </a:cubicBezTo>
                  <a:cubicBezTo>
                    <a:pt x="3963" y="5657"/>
                    <a:pt x="3957" y="5657"/>
                    <a:pt x="3957" y="5651"/>
                  </a:cubicBezTo>
                  <a:cubicBezTo>
                    <a:pt x="3969" y="5645"/>
                    <a:pt x="3969" y="5645"/>
                    <a:pt x="3969" y="5645"/>
                  </a:cubicBezTo>
                  <a:cubicBezTo>
                    <a:pt x="4033" y="5645"/>
                    <a:pt x="4033" y="5645"/>
                    <a:pt x="4033" y="5645"/>
                  </a:cubicBezTo>
                  <a:cubicBezTo>
                    <a:pt x="4056" y="5674"/>
                    <a:pt x="4074" y="5692"/>
                    <a:pt x="4109" y="5715"/>
                  </a:cubicBezTo>
                  <a:cubicBezTo>
                    <a:pt x="4126" y="5674"/>
                    <a:pt x="4149" y="5657"/>
                    <a:pt x="4149" y="5616"/>
                  </a:cubicBezTo>
                  <a:cubicBezTo>
                    <a:pt x="4149" y="5593"/>
                    <a:pt x="4185" y="5605"/>
                    <a:pt x="4202" y="5593"/>
                  </a:cubicBezTo>
                  <a:cubicBezTo>
                    <a:pt x="4225" y="5576"/>
                    <a:pt x="4214" y="5552"/>
                    <a:pt x="4219" y="5523"/>
                  </a:cubicBezTo>
                  <a:cubicBezTo>
                    <a:pt x="4208" y="5523"/>
                    <a:pt x="4202" y="5523"/>
                    <a:pt x="4190" y="5523"/>
                  </a:cubicBezTo>
                  <a:cubicBezTo>
                    <a:pt x="4167" y="5523"/>
                    <a:pt x="4132" y="5523"/>
                    <a:pt x="4132" y="5494"/>
                  </a:cubicBezTo>
                  <a:cubicBezTo>
                    <a:pt x="4132" y="5477"/>
                    <a:pt x="4149" y="5471"/>
                    <a:pt x="4149" y="5453"/>
                  </a:cubicBezTo>
                  <a:cubicBezTo>
                    <a:pt x="4149" y="5436"/>
                    <a:pt x="4126" y="5424"/>
                    <a:pt x="4109" y="5424"/>
                  </a:cubicBezTo>
                  <a:cubicBezTo>
                    <a:pt x="3992" y="5424"/>
                    <a:pt x="3923" y="5442"/>
                    <a:pt x="3812" y="5482"/>
                  </a:cubicBezTo>
                  <a:cubicBezTo>
                    <a:pt x="3760" y="5506"/>
                    <a:pt x="3713" y="5482"/>
                    <a:pt x="3672" y="5517"/>
                  </a:cubicBezTo>
                  <a:cubicBezTo>
                    <a:pt x="3649" y="5541"/>
                    <a:pt x="3643" y="5570"/>
                    <a:pt x="3643" y="5605"/>
                  </a:cubicBezTo>
                  <a:close/>
                  <a:moveTo>
                    <a:pt x="0" y="3148"/>
                  </a:moveTo>
                  <a:lnTo>
                    <a:pt x="0" y="3148"/>
                  </a:lnTo>
                  <a:lnTo>
                    <a:pt x="0" y="3148"/>
                  </a:lnTo>
                  <a:cubicBezTo>
                    <a:pt x="0" y="0"/>
                    <a:pt x="0" y="0"/>
                    <a:pt x="0" y="0"/>
                  </a:cubicBezTo>
                  <a:lnTo>
                    <a:pt x="0" y="0"/>
                  </a:lnTo>
                  <a:cubicBezTo>
                    <a:pt x="4330" y="17"/>
                    <a:pt x="4330" y="17"/>
                    <a:pt x="4330" y="17"/>
                  </a:cubicBezTo>
                  <a:lnTo>
                    <a:pt x="4330" y="17"/>
                  </a:lnTo>
                  <a:cubicBezTo>
                    <a:pt x="5791" y="23"/>
                    <a:pt x="5791" y="23"/>
                    <a:pt x="5791" y="23"/>
                  </a:cubicBezTo>
                  <a:cubicBezTo>
                    <a:pt x="5791" y="1652"/>
                    <a:pt x="5791" y="1652"/>
                    <a:pt x="5791" y="1652"/>
                  </a:cubicBezTo>
                  <a:lnTo>
                    <a:pt x="5791" y="1652"/>
                  </a:lnTo>
                  <a:cubicBezTo>
                    <a:pt x="5780" y="4504"/>
                    <a:pt x="5780" y="4504"/>
                    <a:pt x="5780" y="4504"/>
                  </a:cubicBezTo>
                  <a:lnTo>
                    <a:pt x="5780" y="4504"/>
                  </a:lnTo>
                  <a:cubicBezTo>
                    <a:pt x="5774" y="6914"/>
                    <a:pt x="5774" y="6914"/>
                    <a:pt x="5774" y="6914"/>
                  </a:cubicBezTo>
                  <a:lnTo>
                    <a:pt x="5774" y="6914"/>
                  </a:lnTo>
                  <a:cubicBezTo>
                    <a:pt x="5756" y="6909"/>
                    <a:pt x="5739" y="6909"/>
                    <a:pt x="5716" y="6909"/>
                  </a:cubicBezTo>
                  <a:cubicBezTo>
                    <a:pt x="5686" y="6909"/>
                    <a:pt x="5669" y="6920"/>
                    <a:pt x="5634" y="6920"/>
                  </a:cubicBezTo>
                  <a:cubicBezTo>
                    <a:pt x="5593" y="6920"/>
                    <a:pt x="5582" y="6880"/>
                    <a:pt x="5553" y="6856"/>
                  </a:cubicBezTo>
                  <a:cubicBezTo>
                    <a:pt x="5477" y="6798"/>
                    <a:pt x="5454" y="6746"/>
                    <a:pt x="5413" y="6658"/>
                  </a:cubicBezTo>
                  <a:cubicBezTo>
                    <a:pt x="5401" y="6635"/>
                    <a:pt x="5384" y="6618"/>
                    <a:pt x="5366" y="6594"/>
                  </a:cubicBezTo>
                  <a:cubicBezTo>
                    <a:pt x="5355" y="6577"/>
                    <a:pt x="5355" y="6559"/>
                    <a:pt x="5337" y="6554"/>
                  </a:cubicBezTo>
                  <a:cubicBezTo>
                    <a:pt x="5314" y="6548"/>
                    <a:pt x="5297" y="6559"/>
                    <a:pt x="5279" y="6548"/>
                  </a:cubicBezTo>
                  <a:cubicBezTo>
                    <a:pt x="5232" y="6495"/>
                    <a:pt x="5250" y="6431"/>
                    <a:pt x="5192" y="6385"/>
                  </a:cubicBezTo>
                  <a:cubicBezTo>
                    <a:pt x="5197" y="6367"/>
                    <a:pt x="5215" y="6367"/>
                    <a:pt x="5215" y="6350"/>
                  </a:cubicBezTo>
                  <a:cubicBezTo>
                    <a:pt x="5215" y="6297"/>
                    <a:pt x="5192" y="6257"/>
                    <a:pt x="5139" y="6245"/>
                  </a:cubicBezTo>
                  <a:cubicBezTo>
                    <a:pt x="5203" y="6216"/>
                    <a:pt x="5250" y="6181"/>
                    <a:pt x="5250" y="6111"/>
                  </a:cubicBezTo>
                  <a:cubicBezTo>
                    <a:pt x="5250" y="6036"/>
                    <a:pt x="5250" y="6036"/>
                    <a:pt x="5250" y="6036"/>
                  </a:cubicBezTo>
                  <a:cubicBezTo>
                    <a:pt x="5250" y="5890"/>
                    <a:pt x="5168" y="5820"/>
                    <a:pt x="5110" y="5680"/>
                  </a:cubicBezTo>
                  <a:cubicBezTo>
                    <a:pt x="5081" y="5645"/>
                    <a:pt x="5046" y="5645"/>
                    <a:pt x="5017" y="5605"/>
                  </a:cubicBezTo>
                  <a:cubicBezTo>
                    <a:pt x="4976" y="5541"/>
                    <a:pt x="4935" y="5511"/>
                    <a:pt x="4895" y="5442"/>
                  </a:cubicBezTo>
                  <a:cubicBezTo>
                    <a:pt x="4889" y="5430"/>
                    <a:pt x="4866" y="5424"/>
                    <a:pt x="4866" y="5407"/>
                  </a:cubicBezTo>
                  <a:cubicBezTo>
                    <a:pt x="4866" y="5395"/>
                    <a:pt x="4866" y="5389"/>
                    <a:pt x="4871" y="5384"/>
                  </a:cubicBezTo>
                  <a:cubicBezTo>
                    <a:pt x="4889" y="5378"/>
                    <a:pt x="4901" y="5366"/>
                    <a:pt x="4924" y="5366"/>
                  </a:cubicBezTo>
                  <a:cubicBezTo>
                    <a:pt x="4941" y="5366"/>
                    <a:pt x="4959" y="5378"/>
                    <a:pt x="4959" y="5395"/>
                  </a:cubicBezTo>
                  <a:cubicBezTo>
                    <a:pt x="4959" y="5424"/>
                    <a:pt x="4930" y="5442"/>
                    <a:pt x="4930" y="5471"/>
                  </a:cubicBezTo>
                  <a:cubicBezTo>
                    <a:pt x="4930" y="5482"/>
                    <a:pt x="4947" y="5488"/>
                    <a:pt x="4953" y="5500"/>
                  </a:cubicBezTo>
                  <a:cubicBezTo>
                    <a:pt x="5011" y="5488"/>
                    <a:pt x="5005" y="5418"/>
                    <a:pt x="5005" y="5354"/>
                  </a:cubicBezTo>
                  <a:cubicBezTo>
                    <a:pt x="5005" y="5308"/>
                    <a:pt x="4976" y="5261"/>
                    <a:pt x="4930" y="5261"/>
                  </a:cubicBezTo>
                  <a:cubicBezTo>
                    <a:pt x="4883" y="5261"/>
                    <a:pt x="4866" y="5302"/>
                    <a:pt x="4825" y="5319"/>
                  </a:cubicBezTo>
                  <a:cubicBezTo>
                    <a:pt x="4802" y="5325"/>
                    <a:pt x="4784" y="5319"/>
                    <a:pt x="4761" y="5319"/>
                  </a:cubicBezTo>
                  <a:cubicBezTo>
                    <a:pt x="4720" y="5325"/>
                    <a:pt x="4714" y="5366"/>
                    <a:pt x="4674" y="5384"/>
                  </a:cubicBezTo>
                  <a:cubicBezTo>
                    <a:pt x="4609" y="5424"/>
                    <a:pt x="4569" y="5442"/>
                    <a:pt x="4493" y="5459"/>
                  </a:cubicBezTo>
                  <a:cubicBezTo>
                    <a:pt x="4412" y="5447"/>
                    <a:pt x="4412" y="5447"/>
                    <a:pt x="4412" y="5447"/>
                  </a:cubicBezTo>
                  <a:cubicBezTo>
                    <a:pt x="4406" y="5436"/>
                    <a:pt x="4406" y="5436"/>
                    <a:pt x="4406" y="5436"/>
                  </a:cubicBezTo>
                  <a:cubicBezTo>
                    <a:pt x="4423" y="5401"/>
                    <a:pt x="4464" y="5401"/>
                    <a:pt x="4481" y="5366"/>
                  </a:cubicBezTo>
                  <a:cubicBezTo>
                    <a:pt x="4534" y="5273"/>
                    <a:pt x="4557" y="5209"/>
                    <a:pt x="4592" y="5110"/>
                  </a:cubicBezTo>
                  <a:cubicBezTo>
                    <a:pt x="4609" y="5058"/>
                    <a:pt x="4633" y="5034"/>
                    <a:pt x="4633" y="4982"/>
                  </a:cubicBezTo>
                  <a:cubicBezTo>
                    <a:pt x="4633" y="4895"/>
                    <a:pt x="4551" y="4871"/>
                    <a:pt x="4505" y="4801"/>
                  </a:cubicBezTo>
                  <a:cubicBezTo>
                    <a:pt x="4470" y="4749"/>
                    <a:pt x="4470" y="4708"/>
                    <a:pt x="4452" y="4650"/>
                  </a:cubicBezTo>
                  <a:cubicBezTo>
                    <a:pt x="4441" y="4615"/>
                    <a:pt x="4417" y="4598"/>
                    <a:pt x="4412" y="4557"/>
                  </a:cubicBezTo>
                  <a:cubicBezTo>
                    <a:pt x="4377" y="4592"/>
                    <a:pt x="4371" y="4621"/>
                    <a:pt x="4342" y="4662"/>
                  </a:cubicBezTo>
                  <a:cubicBezTo>
                    <a:pt x="4295" y="4720"/>
                    <a:pt x="4278" y="4766"/>
                    <a:pt x="4272" y="4842"/>
                  </a:cubicBezTo>
                  <a:cubicBezTo>
                    <a:pt x="4272" y="4906"/>
                    <a:pt x="4249" y="4941"/>
                    <a:pt x="4237" y="4999"/>
                  </a:cubicBezTo>
                  <a:cubicBezTo>
                    <a:pt x="4237" y="5028"/>
                    <a:pt x="4225" y="5040"/>
                    <a:pt x="4225" y="5063"/>
                  </a:cubicBezTo>
                  <a:cubicBezTo>
                    <a:pt x="4219" y="5098"/>
                    <a:pt x="4214" y="5133"/>
                    <a:pt x="4179" y="5133"/>
                  </a:cubicBezTo>
                  <a:cubicBezTo>
                    <a:pt x="4144" y="5133"/>
                    <a:pt x="4126" y="5116"/>
                    <a:pt x="4091" y="5116"/>
                  </a:cubicBezTo>
                  <a:cubicBezTo>
                    <a:pt x="3969" y="5116"/>
                    <a:pt x="3923" y="5232"/>
                    <a:pt x="3800" y="5232"/>
                  </a:cubicBezTo>
                  <a:cubicBezTo>
                    <a:pt x="3783" y="5232"/>
                    <a:pt x="3783" y="5232"/>
                    <a:pt x="3783" y="5232"/>
                  </a:cubicBezTo>
                  <a:cubicBezTo>
                    <a:pt x="3783" y="5209"/>
                    <a:pt x="3783" y="5209"/>
                    <a:pt x="3783" y="5209"/>
                  </a:cubicBezTo>
                  <a:cubicBezTo>
                    <a:pt x="3783" y="5174"/>
                    <a:pt x="3806" y="5156"/>
                    <a:pt x="3818" y="5127"/>
                  </a:cubicBezTo>
                  <a:cubicBezTo>
                    <a:pt x="3835" y="5087"/>
                    <a:pt x="3823" y="5046"/>
                    <a:pt x="3864" y="5028"/>
                  </a:cubicBezTo>
                  <a:cubicBezTo>
                    <a:pt x="3888" y="5017"/>
                    <a:pt x="3911" y="5017"/>
                    <a:pt x="3940" y="5017"/>
                  </a:cubicBezTo>
                  <a:cubicBezTo>
                    <a:pt x="4010" y="5017"/>
                    <a:pt x="4010" y="5017"/>
                    <a:pt x="4010" y="5017"/>
                  </a:cubicBezTo>
                  <a:cubicBezTo>
                    <a:pt x="4086" y="5017"/>
                    <a:pt x="4097" y="4924"/>
                    <a:pt x="4097" y="4848"/>
                  </a:cubicBezTo>
                  <a:cubicBezTo>
                    <a:pt x="4097" y="4801"/>
                    <a:pt x="4086" y="4772"/>
                    <a:pt x="4074" y="4726"/>
                  </a:cubicBezTo>
                  <a:cubicBezTo>
                    <a:pt x="4103" y="4609"/>
                    <a:pt x="4103" y="4609"/>
                    <a:pt x="4103" y="4609"/>
                  </a:cubicBezTo>
                  <a:cubicBezTo>
                    <a:pt x="4103" y="4598"/>
                    <a:pt x="4091" y="4586"/>
                    <a:pt x="4091" y="4574"/>
                  </a:cubicBezTo>
                  <a:cubicBezTo>
                    <a:pt x="4091" y="4533"/>
                    <a:pt x="4132" y="4528"/>
                    <a:pt x="4132" y="4487"/>
                  </a:cubicBezTo>
                  <a:cubicBezTo>
                    <a:pt x="4132" y="4481"/>
                    <a:pt x="4120" y="4481"/>
                    <a:pt x="4120" y="4469"/>
                  </a:cubicBezTo>
                  <a:cubicBezTo>
                    <a:pt x="4120" y="4440"/>
                    <a:pt x="4167" y="4435"/>
                    <a:pt x="4167" y="4406"/>
                  </a:cubicBezTo>
                  <a:cubicBezTo>
                    <a:pt x="4167" y="4394"/>
                    <a:pt x="4155" y="4394"/>
                    <a:pt x="4144" y="4388"/>
                  </a:cubicBezTo>
                  <a:cubicBezTo>
                    <a:pt x="4167" y="4353"/>
                    <a:pt x="4196" y="4341"/>
                    <a:pt x="4231" y="4312"/>
                  </a:cubicBezTo>
                  <a:cubicBezTo>
                    <a:pt x="4254" y="4295"/>
                    <a:pt x="4254" y="4266"/>
                    <a:pt x="4278" y="4254"/>
                  </a:cubicBezTo>
                  <a:cubicBezTo>
                    <a:pt x="4295" y="4248"/>
                    <a:pt x="4318" y="4237"/>
                    <a:pt x="4318" y="4219"/>
                  </a:cubicBezTo>
                  <a:cubicBezTo>
                    <a:pt x="4318" y="4155"/>
                    <a:pt x="4260" y="4126"/>
                    <a:pt x="4260" y="4062"/>
                  </a:cubicBezTo>
                  <a:cubicBezTo>
                    <a:pt x="4260" y="4044"/>
                    <a:pt x="4266" y="4044"/>
                    <a:pt x="4266" y="4027"/>
                  </a:cubicBezTo>
                  <a:cubicBezTo>
                    <a:pt x="4266" y="4021"/>
                    <a:pt x="4260" y="4021"/>
                    <a:pt x="4260" y="4015"/>
                  </a:cubicBezTo>
                  <a:cubicBezTo>
                    <a:pt x="4260" y="4010"/>
                    <a:pt x="4260" y="4010"/>
                    <a:pt x="4266" y="4004"/>
                  </a:cubicBezTo>
                  <a:cubicBezTo>
                    <a:pt x="4289" y="4004"/>
                    <a:pt x="4301" y="3980"/>
                    <a:pt x="4330" y="3980"/>
                  </a:cubicBezTo>
                  <a:cubicBezTo>
                    <a:pt x="4336" y="3980"/>
                    <a:pt x="4342" y="3992"/>
                    <a:pt x="4348" y="3992"/>
                  </a:cubicBezTo>
                  <a:cubicBezTo>
                    <a:pt x="4353" y="3992"/>
                    <a:pt x="4359" y="3986"/>
                    <a:pt x="4359" y="3986"/>
                  </a:cubicBezTo>
                  <a:cubicBezTo>
                    <a:pt x="4359" y="3963"/>
                    <a:pt x="4359" y="3963"/>
                    <a:pt x="4359" y="3963"/>
                  </a:cubicBezTo>
                  <a:cubicBezTo>
                    <a:pt x="4359" y="3928"/>
                    <a:pt x="4324" y="3917"/>
                    <a:pt x="4313" y="3881"/>
                  </a:cubicBezTo>
                  <a:cubicBezTo>
                    <a:pt x="4272" y="3777"/>
                    <a:pt x="4301" y="3689"/>
                    <a:pt x="4225" y="3608"/>
                  </a:cubicBezTo>
                  <a:cubicBezTo>
                    <a:pt x="4219" y="3643"/>
                    <a:pt x="4214" y="3666"/>
                    <a:pt x="4214" y="3701"/>
                  </a:cubicBezTo>
                  <a:cubicBezTo>
                    <a:pt x="4214" y="3736"/>
                    <a:pt x="4225" y="3754"/>
                    <a:pt x="4225" y="3783"/>
                  </a:cubicBezTo>
                  <a:cubicBezTo>
                    <a:pt x="4225" y="3817"/>
                    <a:pt x="4231" y="3852"/>
                    <a:pt x="4202" y="3870"/>
                  </a:cubicBezTo>
                  <a:cubicBezTo>
                    <a:pt x="4185" y="3887"/>
                    <a:pt x="4161" y="3870"/>
                    <a:pt x="4138" y="3876"/>
                  </a:cubicBezTo>
                  <a:cubicBezTo>
                    <a:pt x="4115" y="3893"/>
                    <a:pt x="4126" y="3928"/>
                    <a:pt x="4103" y="3946"/>
                  </a:cubicBezTo>
                  <a:cubicBezTo>
                    <a:pt x="4091" y="3951"/>
                    <a:pt x="4074" y="3946"/>
                    <a:pt x="4062" y="3957"/>
                  </a:cubicBezTo>
                  <a:cubicBezTo>
                    <a:pt x="4051" y="3975"/>
                    <a:pt x="4056" y="3992"/>
                    <a:pt x="4056" y="4015"/>
                  </a:cubicBezTo>
                  <a:cubicBezTo>
                    <a:pt x="4051" y="4027"/>
                    <a:pt x="4039" y="4039"/>
                    <a:pt x="4033" y="4050"/>
                  </a:cubicBezTo>
                  <a:cubicBezTo>
                    <a:pt x="4027" y="4085"/>
                    <a:pt x="4045" y="4103"/>
                    <a:pt x="4033" y="4132"/>
                  </a:cubicBezTo>
                  <a:cubicBezTo>
                    <a:pt x="4016" y="4155"/>
                    <a:pt x="3998" y="4161"/>
                    <a:pt x="3992" y="4184"/>
                  </a:cubicBezTo>
                  <a:cubicBezTo>
                    <a:pt x="3969" y="4243"/>
                    <a:pt x="3957" y="4306"/>
                    <a:pt x="3893" y="4306"/>
                  </a:cubicBezTo>
                  <a:cubicBezTo>
                    <a:pt x="3864" y="4306"/>
                    <a:pt x="3847" y="4301"/>
                    <a:pt x="3812" y="4301"/>
                  </a:cubicBezTo>
                  <a:cubicBezTo>
                    <a:pt x="3794" y="4301"/>
                    <a:pt x="3794" y="4318"/>
                    <a:pt x="3783" y="4336"/>
                  </a:cubicBezTo>
                  <a:cubicBezTo>
                    <a:pt x="3771" y="4353"/>
                    <a:pt x="3754" y="4365"/>
                    <a:pt x="3736" y="4382"/>
                  </a:cubicBezTo>
                  <a:cubicBezTo>
                    <a:pt x="3713" y="4400"/>
                    <a:pt x="3696" y="4394"/>
                    <a:pt x="3666" y="4406"/>
                  </a:cubicBezTo>
                  <a:cubicBezTo>
                    <a:pt x="3626" y="4423"/>
                    <a:pt x="3614" y="4452"/>
                    <a:pt x="3573" y="4481"/>
                  </a:cubicBezTo>
                  <a:cubicBezTo>
                    <a:pt x="3527" y="4522"/>
                    <a:pt x="3527" y="4569"/>
                    <a:pt x="3492" y="4627"/>
                  </a:cubicBezTo>
                  <a:cubicBezTo>
                    <a:pt x="3474" y="4667"/>
                    <a:pt x="3416" y="4667"/>
                    <a:pt x="3416" y="4714"/>
                  </a:cubicBezTo>
                  <a:cubicBezTo>
                    <a:pt x="3416" y="4726"/>
                    <a:pt x="3422" y="4732"/>
                    <a:pt x="3422" y="4743"/>
                  </a:cubicBezTo>
                  <a:cubicBezTo>
                    <a:pt x="3422" y="4778"/>
                    <a:pt x="3381" y="4772"/>
                    <a:pt x="3358" y="4790"/>
                  </a:cubicBezTo>
                  <a:cubicBezTo>
                    <a:pt x="3317" y="4813"/>
                    <a:pt x="3300" y="4848"/>
                    <a:pt x="3300" y="4889"/>
                  </a:cubicBezTo>
                  <a:cubicBezTo>
                    <a:pt x="3300" y="4895"/>
                    <a:pt x="3305" y="4895"/>
                    <a:pt x="3305" y="4900"/>
                  </a:cubicBezTo>
                  <a:cubicBezTo>
                    <a:pt x="3305" y="4918"/>
                    <a:pt x="3282" y="4924"/>
                    <a:pt x="3282" y="4941"/>
                  </a:cubicBezTo>
                  <a:cubicBezTo>
                    <a:pt x="3282" y="4953"/>
                    <a:pt x="3288" y="4953"/>
                    <a:pt x="3288" y="4964"/>
                  </a:cubicBezTo>
                  <a:cubicBezTo>
                    <a:pt x="3311" y="4958"/>
                    <a:pt x="3329" y="4958"/>
                    <a:pt x="3346" y="4941"/>
                  </a:cubicBezTo>
                  <a:cubicBezTo>
                    <a:pt x="3340" y="4976"/>
                    <a:pt x="3334" y="4999"/>
                    <a:pt x="3334" y="5028"/>
                  </a:cubicBezTo>
                  <a:cubicBezTo>
                    <a:pt x="3294" y="4999"/>
                    <a:pt x="3271" y="4970"/>
                    <a:pt x="3218" y="4970"/>
                  </a:cubicBezTo>
                  <a:cubicBezTo>
                    <a:pt x="3201" y="4970"/>
                    <a:pt x="3201" y="5005"/>
                    <a:pt x="3195" y="5028"/>
                  </a:cubicBezTo>
                  <a:cubicBezTo>
                    <a:pt x="3189" y="5022"/>
                    <a:pt x="3189" y="5022"/>
                    <a:pt x="3189" y="5022"/>
                  </a:cubicBezTo>
                  <a:cubicBezTo>
                    <a:pt x="3166" y="4976"/>
                    <a:pt x="3166" y="4941"/>
                    <a:pt x="3131" y="4906"/>
                  </a:cubicBezTo>
                  <a:cubicBezTo>
                    <a:pt x="2985" y="4761"/>
                    <a:pt x="3049" y="4854"/>
                    <a:pt x="3108" y="4854"/>
                  </a:cubicBezTo>
                  <a:cubicBezTo>
                    <a:pt x="3119" y="4854"/>
                    <a:pt x="3119" y="4854"/>
                    <a:pt x="3119" y="4854"/>
                  </a:cubicBezTo>
                  <a:cubicBezTo>
                    <a:pt x="3119" y="4825"/>
                    <a:pt x="3119" y="4825"/>
                    <a:pt x="3119" y="4825"/>
                  </a:cubicBezTo>
                  <a:cubicBezTo>
                    <a:pt x="3073" y="4702"/>
                    <a:pt x="3073" y="4702"/>
                    <a:pt x="3073" y="4702"/>
                  </a:cubicBezTo>
                  <a:cubicBezTo>
                    <a:pt x="3073" y="4667"/>
                    <a:pt x="3078" y="4644"/>
                    <a:pt x="3061" y="4615"/>
                  </a:cubicBezTo>
                  <a:cubicBezTo>
                    <a:pt x="3049" y="4592"/>
                    <a:pt x="3026" y="4586"/>
                    <a:pt x="3026" y="4557"/>
                  </a:cubicBezTo>
                  <a:cubicBezTo>
                    <a:pt x="3026" y="4551"/>
                    <a:pt x="3032" y="4545"/>
                    <a:pt x="3032" y="4533"/>
                  </a:cubicBezTo>
                  <a:cubicBezTo>
                    <a:pt x="3032" y="4504"/>
                    <a:pt x="3014" y="4493"/>
                    <a:pt x="3008" y="4464"/>
                  </a:cubicBezTo>
                  <a:cubicBezTo>
                    <a:pt x="2997" y="4435"/>
                    <a:pt x="2997" y="4406"/>
                    <a:pt x="2968" y="4388"/>
                  </a:cubicBezTo>
                  <a:cubicBezTo>
                    <a:pt x="2933" y="4370"/>
                    <a:pt x="2910" y="4359"/>
                    <a:pt x="2892" y="4324"/>
                  </a:cubicBezTo>
                  <a:cubicBezTo>
                    <a:pt x="2869" y="4289"/>
                    <a:pt x="2845" y="4277"/>
                    <a:pt x="2834" y="4243"/>
                  </a:cubicBezTo>
                  <a:cubicBezTo>
                    <a:pt x="2811" y="4178"/>
                    <a:pt x="2828" y="4138"/>
                    <a:pt x="2805" y="4080"/>
                  </a:cubicBezTo>
                  <a:cubicBezTo>
                    <a:pt x="2793" y="4050"/>
                    <a:pt x="2752" y="4050"/>
                    <a:pt x="2752" y="4021"/>
                  </a:cubicBezTo>
                  <a:cubicBezTo>
                    <a:pt x="2752" y="4015"/>
                    <a:pt x="2758" y="4010"/>
                    <a:pt x="2758" y="4004"/>
                  </a:cubicBezTo>
                  <a:cubicBezTo>
                    <a:pt x="2758" y="3951"/>
                    <a:pt x="2671" y="3980"/>
                    <a:pt x="2619" y="3969"/>
                  </a:cubicBezTo>
                  <a:cubicBezTo>
                    <a:pt x="2560" y="3963"/>
                    <a:pt x="2549" y="3893"/>
                    <a:pt x="2496" y="3893"/>
                  </a:cubicBezTo>
                  <a:cubicBezTo>
                    <a:pt x="2496" y="3870"/>
                    <a:pt x="2496" y="3870"/>
                    <a:pt x="2496" y="3870"/>
                  </a:cubicBezTo>
                  <a:cubicBezTo>
                    <a:pt x="2496" y="3864"/>
                    <a:pt x="2502" y="3858"/>
                    <a:pt x="2502" y="3847"/>
                  </a:cubicBezTo>
                  <a:cubicBezTo>
                    <a:pt x="2502" y="3823"/>
                    <a:pt x="2473" y="3829"/>
                    <a:pt x="2450" y="3817"/>
                  </a:cubicBezTo>
                  <a:cubicBezTo>
                    <a:pt x="2479" y="3800"/>
                    <a:pt x="2473" y="3777"/>
                    <a:pt x="2490" y="3748"/>
                  </a:cubicBezTo>
                  <a:cubicBezTo>
                    <a:pt x="2508" y="3754"/>
                    <a:pt x="2508" y="3765"/>
                    <a:pt x="2514" y="3783"/>
                  </a:cubicBezTo>
                  <a:cubicBezTo>
                    <a:pt x="2531" y="3754"/>
                    <a:pt x="2554" y="3742"/>
                    <a:pt x="2554" y="3707"/>
                  </a:cubicBezTo>
                  <a:cubicBezTo>
                    <a:pt x="2554" y="3643"/>
                    <a:pt x="2537" y="3573"/>
                    <a:pt x="2473" y="3573"/>
                  </a:cubicBezTo>
                  <a:cubicBezTo>
                    <a:pt x="2415" y="3573"/>
                    <a:pt x="2397" y="3614"/>
                    <a:pt x="2345" y="3625"/>
                  </a:cubicBezTo>
                  <a:cubicBezTo>
                    <a:pt x="2339" y="3620"/>
                    <a:pt x="2333" y="3620"/>
                    <a:pt x="2333" y="3614"/>
                  </a:cubicBezTo>
                  <a:cubicBezTo>
                    <a:pt x="2333" y="3602"/>
                    <a:pt x="2351" y="3596"/>
                    <a:pt x="2351" y="3585"/>
                  </a:cubicBezTo>
                  <a:cubicBezTo>
                    <a:pt x="2351" y="3573"/>
                    <a:pt x="2345" y="3573"/>
                    <a:pt x="2345" y="3561"/>
                  </a:cubicBezTo>
                  <a:cubicBezTo>
                    <a:pt x="2356" y="3567"/>
                    <a:pt x="2362" y="3573"/>
                    <a:pt x="2374" y="3579"/>
                  </a:cubicBezTo>
                  <a:cubicBezTo>
                    <a:pt x="2385" y="3573"/>
                    <a:pt x="2385" y="3573"/>
                    <a:pt x="2385" y="3573"/>
                  </a:cubicBezTo>
                  <a:cubicBezTo>
                    <a:pt x="2368" y="3503"/>
                    <a:pt x="2310" y="3486"/>
                    <a:pt x="2269" y="3428"/>
                  </a:cubicBezTo>
                  <a:cubicBezTo>
                    <a:pt x="2252" y="3404"/>
                    <a:pt x="2246" y="3369"/>
                    <a:pt x="2217" y="3369"/>
                  </a:cubicBezTo>
                  <a:cubicBezTo>
                    <a:pt x="2199" y="3369"/>
                    <a:pt x="2199" y="3398"/>
                    <a:pt x="2182" y="3398"/>
                  </a:cubicBezTo>
                  <a:cubicBezTo>
                    <a:pt x="2170" y="3398"/>
                    <a:pt x="2164" y="3392"/>
                    <a:pt x="2153" y="3381"/>
                  </a:cubicBezTo>
                  <a:cubicBezTo>
                    <a:pt x="2124" y="3398"/>
                    <a:pt x="2112" y="3433"/>
                    <a:pt x="2077" y="3433"/>
                  </a:cubicBezTo>
                  <a:cubicBezTo>
                    <a:pt x="2026" y="3433"/>
                    <a:pt x="2002" y="3404"/>
                    <a:pt x="1956" y="3375"/>
                  </a:cubicBezTo>
                  <a:cubicBezTo>
                    <a:pt x="1938" y="3363"/>
                    <a:pt x="1921" y="3369"/>
                    <a:pt x="1903" y="3358"/>
                  </a:cubicBezTo>
                  <a:cubicBezTo>
                    <a:pt x="1828" y="3311"/>
                    <a:pt x="1781" y="3270"/>
                    <a:pt x="1694" y="3270"/>
                  </a:cubicBezTo>
                  <a:cubicBezTo>
                    <a:pt x="1665" y="3270"/>
                    <a:pt x="1653" y="3299"/>
                    <a:pt x="1630" y="3317"/>
                  </a:cubicBezTo>
                  <a:cubicBezTo>
                    <a:pt x="1595" y="3328"/>
                    <a:pt x="1566" y="3328"/>
                    <a:pt x="1531" y="3334"/>
                  </a:cubicBezTo>
                  <a:cubicBezTo>
                    <a:pt x="1525" y="3247"/>
                    <a:pt x="1432" y="3241"/>
                    <a:pt x="1368" y="3177"/>
                  </a:cubicBezTo>
                  <a:cubicBezTo>
                    <a:pt x="1304" y="3131"/>
                    <a:pt x="1257" y="3113"/>
                    <a:pt x="1187" y="3072"/>
                  </a:cubicBezTo>
                  <a:cubicBezTo>
                    <a:pt x="1135" y="3043"/>
                    <a:pt x="1112" y="3008"/>
                    <a:pt x="1053" y="3008"/>
                  </a:cubicBezTo>
                  <a:cubicBezTo>
                    <a:pt x="1019" y="3008"/>
                    <a:pt x="1001" y="3037"/>
                    <a:pt x="972" y="3055"/>
                  </a:cubicBezTo>
                  <a:cubicBezTo>
                    <a:pt x="925" y="3078"/>
                    <a:pt x="890" y="3090"/>
                    <a:pt x="832" y="3090"/>
                  </a:cubicBezTo>
                  <a:cubicBezTo>
                    <a:pt x="780" y="3090"/>
                    <a:pt x="751" y="3084"/>
                    <a:pt x="693" y="3084"/>
                  </a:cubicBezTo>
                  <a:cubicBezTo>
                    <a:pt x="646" y="3084"/>
                    <a:pt x="623" y="3090"/>
                    <a:pt x="576" y="3090"/>
                  </a:cubicBezTo>
                  <a:cubicBezTo>
                    <a:pt x="361" y="3090"/>
                    <a:pt x="361" y="3090"/>
                    <a:pt x="361" y="3090"/>
                  </a:cubicBezTo>
                  <a:cubicBezTo>
                    <a:pt x="64" y="3148"/>
                    <a:pt x="64" y="3148"/>
                    <a:pt x="64" y="3148"/>
                  </a:cubicBezTo>
                  <a:cubicBezTo>
                    <a:pt x="5" y="3148"/>
                    <a:pt x="5" y="3148"/>
                    <a:pt x="5" y="3148"/>
                  </a:cubicBezTo>
                  <a:lnTo>
                    <a:pt x="0" y="3148"/>
                  </a:lnTo>
                  <a:close/>
                </a:path>
              </a:pathLst>
            </a:custGeom>
            <a:solidFill>
              <a:schemeClr val="accent2"/>
            </a:solidFill>
            <a:ln w="6350" cap="flat" cmpd="sng">
              <a:noFill/>
              <a:bevel/>
              <a:headEnd/>
              <a:tailEnd/>
            </a:ln>
            <a:effectLst/>
          </p:spPr>
          <p:txBody>
            <a:bodyPr wrap="none" anchor="ctr"/>
            <a:lstStyle/>
            <a:p>
              <a:endParaRPr lang="en-US"/>
            </a:p>
          </p:txBody>
        </p:sp>
        <p:sp>
          <p:nvSpPr>
            <p:cNvPr id="117" name="Freeform 11"/>
            <p:cNvSpPr>
              <a:spLocks noChangeArrowheads="1"/>
            </p:cNvSpPr>
            <p:nvPr/>
          </p:nvSpPr>
          <p:spPr bwMode="auto">
            <a:xfrm>
              <a:off x="18843382" y="8789138"/>
              <a:ext cx="1905190" cy="1352346"/>
            </a:xfrm>
            <a:custGeom>
              <a:avLst/>
              <a:gdLst>
                <a:gd name="T0" fmla="*/ 2026 w 4332"/>
                <a:gd name="T1" fmla="*/ 2683 h 3074"/>
                <a:gd name="T2" fmla="*/ 0 w 4332"/>
                <a:gd name="T3" fmla="*/ 2415 h 3074"/>
                <a:gd name="T4" fmla="*/ 6 w 4332"/>
                <a:gd name="T5" fmla="*/ 5 h 3074"/>
                <a:gd name="T6" fmla="*/ 145 w 4332"/>
                <a:gd name="T7" fmla="*/ 34 h 3074"/>
                <a:gd name="T8" fmla="*/ 442 w 4332"/>
                <a:gd name="T9" fmla="*/ 58 h 3074"/>
                <a:gd name="T10" fmla="*/ 623 w 4332"/>
                <a:gd name="T11" fmla="*/ 168 h 3074"/>
                <a:gd name="T12" fmla="*/ 716 w 4332"/>
                <a:gd name="T13" fmla="*/ 331 h 3074"/>
                <a:gd name="T14" fmla="*/ 879 w 4332"/>
                <a:gd name="T15" fmla="*/ 296 h 3074"/>
                <a:gd name="T16" fmla="*/ 1129 w 4332"/>
                <a:gd name="T17" fmla="*/ 518 h 3074"/>
                <a:gd name="T18" fmla="*/ 1257 w 4332"/>
                <a:gd name="T19" fmla="*/ 768 h 3074"/>
                <a:gd name="T20" fmla="*/ 1560 w 4332"/>
                <a:gd name="T21" fmla="*/ 983 h 3074"/>
                <a:gd name="T22" fmla="*/ 1845 w 4332"/>
                <a:gd name="T23" fmla="*/ 1240 h 3074"/>
                <a:gd name="T24" fmla="*/ 1915 w 4332"/>
                <a:gd name="T25" fmla="*/ 1164 h 3074"/>
                <a:gd name="T26" fmla="*/ 2171 w 4332"/>
                <a:gd name="T27" fmla="*/ 1071 h 3074"/>
                <a:gd name="T28" fmla="*/ 2427 w 4332"/>
                <a:gd name="T29" fmla="*/ 1170 h 3074"/>
                <a:gd name="T30" fmla="*/ 2596 w 4332"/>
                <a:gd name="T31" fmla="*/ 1193 h 3074"/>
                <a:gd name="T32" fmla="*/ 2637 w 4332"/>
                <a:gd name="T33" fmla="*/ 1158 h 3074"/>
                <a:gd name="T34" fmla="*/ 2753 w 4332"/>
                <a:gd name="T35" fmla="*/ 1193 h 3074"/>
                <a:gd name="T36" fmla="*/ 3184 w 4332"/>
                <a:gd name="T37" fmla="*/ 1135 h 3074"/>
                <a:gd name="T38" fmla="*/ 3405 w 4332"/>
                <a:gd name="T39" fmla="*/ 1385 h 3074"/>
                <a:gd name="T40" fmla="*/ 3522 w 4332"/>
                <a:gd name="T41" fmla="*/ 1664 h 3074"/>
                <a:gd name="T42" fmla="*/ 4331 w 4332"/>
                <a:gd name="T43" fmla="*/ 2072 h 3074"/>
                <a:gd name="T44" fmla="*/ 4226 w 4332"/>
                <a:gd name="T45" fmla="*/ 2066 h 3074"/>
                <a:gd name="T46" fmla="*/ 4063 w 4332"/>
                <a:gd name="T47" fmla="*/ 2223 h 3074"/>
                <a:gd name="T48" fmla="*/ 3894 w 4332"/>
                <a:gd name="T49" fmla="*/ 2235 h 3074"/>
                <a:gd name="T50" fmla="*/ 3621 w 4332"/>
                <a:gd name="T51" fmla="*/ 2235 h 3074"/>
                <a:gd name="T52" fmla="*/ 3446 w 4332"/>
                <a:gd name="T53" fmla="*/ 2247 h 3074"/>
                <a:gd name="T54" fmla="*/ 3208 w 4332"/>
                <a:gd name="T55" fmla="*/ 2276 h 3074"/>
                <a:gd name="T56" fmla="*/ 3126 w 4332"/>
                <a:gd name="T57" fmla="*/ 2421 h 3074"/>
                <a:gd name="T58" fmla="*/ 3068 w 4332"/>
                <a:gd name="T59" fmla="*/ 2555 h 3074"/>
                <a:gd name="T60" fmla="*/ 2719 w 4332"/>
                <a:gd name="T61" fmla="*/ 2759 h 3074"/>
                <a:gd name="T62" fmla="*/ 2556 w 4332"/>
                <a:gd name="T63" fmla="*/ 2881 h 3074"/>
                <a:gd name="T64" fmla="*/ 2643 w 4332"/>
                <a:gd name="T65" fmla="*/ 2916 h 3074"/>
                <a:gd name="T66" fmla="*/ 2532 w 4332"/>
                <a:gd name="T67" fmla="*/ 2887 h 3074"/>
                <a:gd name="T68" fmla="*/ 2369 w 4332"/>
                <a:gd name="T69" fmla="*/ 2846 h 3074"/>
                <a:gd name="T70" fmla="*/ 2340 w 4332"/>
                <a:gd name="T71" fmla="*/ 2753 h 3074"/>
                <a:gd name="T72" fmla="*/ 2189 w 4332"/>
                <a:gd name="T73" fmla="*/ 2730 h 3074"/>
                <a:gd name="T74" fmla="*/ 2142 w 4332"/>
                <a:gd name="T75" fmla="*/ 2613 h 3074"/>
                <a:gd name="T76" fmla="*/ 2043 w 4332"/>
                <a:gd name="T77" fmla="*/ 2613 h 3074"/>
                <a:gd name="T78" fmla="*/ 1851 w 4332"/>
                <a:gd name="T79" fmla="*/ 2613 h 3074"/>
                <a:gd name="T80" fmla="*/ 1944 w 4332"/>
                <a:gd name="T81" fmla="*/ 2334 h 3074"/>
                <a:gd name="T82" fmla="*/ 1746 w 4332"/>
                <a:gd name="T83" fmla="*/ 2381 h 3074"/>
                <a:gd name="T84" fmla="*/ 1705 w 4332"/>
                <a:gd name="T85" fmla="*/ 2491 h 3074"/>
                <a:gd name="T86" fmla="*/ 1711 w 4332"/>
                <a:gd name="T87" fmla="*/ 2538 h 3074"/>
                <a:gd name="T88" fmla="*/ 1304 w 4332"/>
                <a:gd name="T89" fmla="*/ 2817 h 3074"/>
                <a:gd name="T90" fmla="*/ 1106 w 4332"/>
                <a:gd name="T91" fmla="*/ 2841 h 3074"/>
                <a:gd name="T92" fmla="*/ 681 w 4332"/>
                <a:gd name="T93" fmla="*/ 2596 h 3074"/>
                <a:gd name="T94" fmla="*/ 401 w 4332"/>
                <a:gd name="T95" fmla="*/ 2532 h 3074"/>
                <a:gd name="T96" fmla="*/ 308 w 4332"/>
                <a:gd name="T97" fmla="*/ 2602 h 3074"/>
                <a:gd name="T98" fmla="*/ 169 w 4332"/>
                <a:gd name="T99" fmla="*/ 2515 h 3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32" h="3074">
                  <a:moveTo>
                    <a:pt x="2072" y="2642"/>
                  </a:moveTo>
                  <a:lnTo>
                    <a:pt x="2072" y="2642"/>
                  </a:lnTo>
                  <a:cubicBezTo>
                    <a:pt x="2049" y="2648"/>
                    <a:pt x="2037" y="2666"/>
                    <a:pt x="2026" y="2683"/>
                  </a:cubicBezTo>
                  <a:cubicBezTo>
                    <a:pt x="2043" y="2683"/>
                    <a:pt x="2055" y="2683"/>
                    <a:pt x="2078" y="2683"/>
                  </a:cubicBezTo>
                  <a:cubicBezTo>
                    <a:pt x="2078" y="2672"/>
                    <a:pt x="2072" y="2660"/>
                    <a:pt x="2072" y="2642"/>
                  </a:cubicBezTo>
                  <a:close/>
                  <a:moveTo>
                    <a:pt x="0" y="2415"/>
                  </a:moveTo>
                  <a:lnTo>
                    <a:pt x="0" y="2415"/>
                  </a:lnTo>
                  <a:lnTo>
                    <a:pt x="0" y="2415"/>
                  </a:lnTo>
                  <a:cubicBezTo>
                    <a:pt x="6" y="5"/>
                    <a:pt x="6" y="5"/>
                    <a:pt x="6" y="5"/>
                  </a:cubicBezTo>
                  <a:lnTo>
                    <a:pt x="6" y="5"/>
                  </a:lnTo>
                  <a:cubicBezTo>
                    <a:pt x="29" y="0"/>
                    <a:pt x="29" y="0"/>
                    <a:pt x="29" y="0"/>
                  </a:cubicBezTo>
                  <a:cubicBezTo>
                    <a:pt x="70" y="23"/>
                    <a:pt x="99" y="17"/>
                    <a:pt x="145" y="34"/>
                  </a:cubicBezTo>
                  <a:cubicBezTo>
                    <a:pt x="204" y="58"/>
                    <a:pt x="221" y="104"/>
                    <a:pt x="285" y="104"/>
                  </a:cubicBezTo>
                  <a:cubicBezTo>
                    <a:pt x="320" y="104"/>
                    <a:pt x="314" y="40"/>
                    <a:pt x="349" y="40"/>
                  </a:cubicBezTo>
                  <a:cubicBezTo>
                    <a:pt x="384" y="40"/>
                    <a:pt x="407" y="58"/>
                    <a:pt x="442" y="58"/>
                  </a:cubicBezTo>
                  <a:cubicBezTo>
                    <a:pt x="466" y="58"/>
                    <a:pt x="477" y="52"/>
                    <a:pt x="501" y="52"/>
                  </a:cubicBezTo>
                  <a:cubicBezTo>
                    <a:pt x="547" y="52"/>
                    <a:pt x="570" y="93"/>
                    <a:pt x="599" y="133"/>
                  </a:cubicBezTo>
                  <a:cubicBezTo>
                    <a:pt x="605" y="145"/>
                    <a:pt x="611" y="157"/>
                    <a:pt x="623" y="168"/>
                  </a:cubicBezTo>
                  <a:cubicBezTo>
                    <a:pt x="646" y="186"/>
                    <a:pt x="693" y="168"/>
                    <a:pt x="693" y="197"/>
                  </a:cubicBezTo>
                  <a:cubicBezTo>
                    <a:pt x="693" y="221"/>
                    <a:pt x="681" y="238"/>
                    <a:pt x="681" y="267"/>
                  </a:cubicBezTo>
                  <a:cubicBezTo>
                    <a:pt x="681" y="296"/>
                    <a:pt x="704" y="308"/>
                    <a:pt x="716" y="331"/>
                  </a:cubicBezTo>
                  <a:cubicBezTo>
                    <a:pt x="739" y="384"/>
                    <a:pt x="745" y="442"/>
                    <a:pt x="797" y="442"/>
                  </a:cubicBezTo>
                  <a:cubicBezTo>
                    <a:pt x="832" y="442"/>
                    <a:pt x="838" y="396"/>
                    <a:pt x="838" y="360"/>
                  </a:cubicBezTo>
                  <a:cubicBezTo>
                    <a:pt x="844" y="331"/>
                    <a:pt x="873" y="326"/>
                    <a:pt x="879" y="296"/>
                  </a:cubicBezTo>
                  <a:cubicBezTo>
                    <a:pt x="902" y="366"/>
                    <a:pt x="972" y="372"/>
                    <a:pt x="1036" y="390"/>
                  </a:cubicBezTo>
                  <a:cubicBezTo>
                    <a:pt x="1088" y="401"/>
                    <a:pt x="1106" y="430"/>
                    <a:pt x="1153" y="448"/>
                  </a:cubicBezTo>
                  <a:cubicBezTo>
                    <a:pt x="1147" y="477"/>
                    <a:pt x="1129" y="489"/>
                    <a:pt x="1129" y="518"/>
                  </a:cubicBezTo>
                  <a:cubicBezTo>
                    <a:pt x="1129" y="576"/>
                    <a:pt x="1129" y="622"/>
                    <a:pt x="1170" y="663"/>
                  </a:cubicBezTo>
                  <a:cubicBezTo>
                    <a:pt x="1199" y="692"/>
                    <a:pt x="1257" y="686"/>
                    <a:pt x="1257" y="727"/>
                  </a:cubicBezTo>
                  <a:cubicBezTo>
                    <a:pt x="1257" y="768"/>
                    <a:pt x="1257" y="768"/>
                    <a:pt x="1257" y="768"/>
                  </a:cubicBezTo>
                  <a:cubicBezTo>
                    <a:pt x="1257" y="797"/>
                    <a:pt x="1298" y="791"/>
                    <a:pt x="1321" y="797"/>
                  </a:cubicBezTo>
                  <a:cubicBezTo>
                    <a:pt x="1362" y="809"/>
                    <a:pt x="1379" y="838"/>
                    <a:pt x="1414" y="861"/>
                  </a:cubicBezTo>
                  <a:cubicBezTo>
                    <a:pt x="1479" y="902"/>
                    <a:pt x="1525" y="919"/>
                    <a:pt x="1560" y="983"/>
                  </a:cubicBezTo>
                  <a:cubicBezTo>
                    <a:pt x="1572" y="1007"/>
                    <a:pt x="1595" y="1007"/>
                    <a:pt x="1612" y="1024"/>
                  </a:cubicBezTo>
                  <a:cubicBezTo>
                    <a:pt x="1647" y="1082"/>
                    <a:pt x="1665" y="1123"/>
                    <a:pt x="1723" y="1164"/>
                  </a:cubicBezTo>
                  <a:cubicBezTo>
                    <a:pt x="1764" y="1199"/>
                    <a:pt x="1787" y="1240"/>
                    <a:pt x="1845" y="1240"/>
                  </a:cubicBezTo>
                  <a:cubicBezTo>
                    <a:pt x="1857" y="1240"/>
                    <a:pt x="1857" y="1228"/>
                    <a:pt x="1868" y="1222"/>
                  </a:cubicBezTo>
                  <a:cubicBezTo>
                    <a:pt x="1892" y="1216"/>
                    <a:pt x="1909" y="1222"/>
                    <a:pt x="1933" y="1216"/>
                  </a:cubicBezTo>
                  <a:cubicBezTo>
                    <a:pt x="1927" y="1193"/>
                    <a:pt x="1915" y="1187"/>
                    <a:pt x="1915" y="1164"/>
                  </a:cubicBezTo>
                  <a:cubicBezTo>
                    <a:pt x="1915" y="1117"/>
                    <a:pt x="1962" y="1082"/>
                    <a:pt x="2008" y="1082"/>
                  </a:cubicBezTo>
                  <a:cubicBezTo>
                    <a:pt x="2049" y="1082"/>
                    <a:pt x="2072" y="1094"/>
                    <a:pt x="2113" y="1094"/>
                  </a:cubicBezTo>
                  <a:cubicBezTo>
                    <a:pt x="2142" y="1094"/>
                    <a:pt x="2148" y="1071"/>
                    <a:pt x="2171" y="1071"/>
                  </a:cubicBezTo>
                  <a:cubicBezTo>
                    <a:pt x="2253" y="1071"/>
                    <a:pt x="2270" y="1164"/>
                    <a:pt x="2346" y="1164"/>
                  </a:cubicBezTo>
                  <a:cubicBezTo>
                    <a:pt x="2358" y="1164"/>
                    <a:pt x="2358" y="1152"/>
                    <a:pt x="2369" y="1152"/>
                  </a:cubicBezTo>
                  <a:cubicBezTo>
                    <a:pt x="2393" y="1152"/>
                    <a:pt x="2398" y="1170"/>
                    <a:pt x="2427" y="1170"/>
                  </a:cubicBezTo>
                  <a:cubicBezTo>
                    <a:pt x="2439" y="1170"/>
                    <a:pt x="2445" y="1164"/>
                    <a:pt x="2462" y="1164"/>
                  </a:cubicBezTo>
                  <a:cubicBezTo>
                    <a:pt x="2480" y="1164"/>
                    <a:pt x="2486" y="1181"/>
                    <a:pt x="2497" y="1187"/>
                  </a:cubicBezTo>
                  <a:cubicBezTo>
                    <a:pt x="2532" y="1199"/>
                    <a:pt x="2561" y="1193"/>
                    <a:pt x="2596" y="1193"/>
                  </a:cubicBezTo>
                  <a:cubicBezTo>
                    <a:pt x="2620" y="1193"/>
                    <a:pt x="2620" y="1193"/>
                    <a:pt x="2620" y="1193"/>
                  </a:cubicBezTo>
                  <a:cubicBezTo>
                    <a:pt x="2620" y="1170"/>
                    <a:pt x="2620" y="1170"/>
                    <a:pt x="2620" y="1170"/>
                  </a:cubicBezTo>
                  <a:cubicBezTo>
                    <a:pt x="2625" y="1164"/>
                    <a:pt x="2631" y="1158"/>
                    <a:pt x="2637" y="1158"/>
                  </a:cubicBezTo>
                  <a:cubicBezTo>
                    <a:pt x="2649" y="1158"/>
                    <a:pt x="2654" y="1164"/>
                    <a:pt x="2666" y="1164"/>
                  </a:cubicBezTo>
                  <a:cubicBezTo>
                    <a:pt x="2678" y="1164"/>
                    <a:pt x="2684" y="1164"/>
                    <a:pt x="2695" y="1164"/>
                  </a:cubicBezTo>
                  <a:cubicBezTo>
                    <a:pt x="2719" y="1164"/>
                    <a:pt x="2730" y="1187"/>
                    <a:pt x="2753" y="1193"/>
                  </a:cubicBezTo>
                  <a:cubicBezTo>
                    <a:pt x="2812" y="1216"/>
                    <a:pt x="2847" y="1240"/>
                    <a:pt x="2911" y="1240"/>
                  </a:cubicBezTo>
                  <a:cubicBezTo>
                    <a:pt x="2940" y="1240"/>
                    <a:pt x="2934" y="1187"/>
                    <a:pt x="2963" y="1181"/>
                  </a:cubicBezTo>
                  <a:cubicBezTo>
                    <a:pt x="3050" y="1158"/>
                    <a:pt x="3097" y="1135"/>
                    <a:pt x="3184" y="1135"/>
                  </a:cubicBezTo>
                  <a:cubicBezTo>
                    <a:pt x="3260" y="1135"/>
                    <a:pt x="3306" y="1146"/>
                    <a:pt x="3365" y="1193"/>
                  </a:cubicBezTo>
                  <a:cubicBezTo>
                    <a:pt x="3411" y="1222"/>
                    <a:pt x="3405" y="1274"/>
                    <a:pt x="3405" y="1333"/>
                  </a:cubicBezTo>
                  <a:cubicBezTo>
                    <a:pt x="3405" y="1385"/>
                    <a:pt x="3405" y="1385"/>
                    <a:pt x="3405" y="1385"/>
                  </a:cubicBezTo>
                  <a:cubicBezTo>
                    <a:pt x="3405" y="1467"/>
                    <a:pt x="3469" y="1496"/>
                    <a:pt x="3469" y="1577"/>
                  </a:cubicBezTo>
                  <a:cubicBezTo>
                    <a:pt x="3469" y="1595"/>
                    <a:pt x="3464" y="1600"/>
                    <a:pt x="3464" y="1618"/>
                  </a:cubicBezTo>
                  <a:cubicBezTo>
                    <a:pt x="3464" y="1647"/>
                    <a:pt x="3493" y="1653"/>
                    <a:pt x="3522" y="1664"/>
                  </a:cubicBezTo>
                  <a:cubicBezTo>
                    <a:pt x="3568" y="1682"/>
                    <a:pt x="3592" y="1705"/>
                    <a:pt x="3638" y="1723"/>
                  </a:cubicBezTo>
                  <a:cubicBezTo>
                    <a:pt x="4331" y="2072"/>
                    <a:pt x="4331" y="2072"/>
                    <a:pt x="4331" y="2072"/>
                  </a:cubicBezTo>
                  <a:lnTo>
                    <a:pt x="4331" y="2072"/>
                  </a:lnTo>
                  <a:cubicBezTo>
                    <a:pt x="4331" y="2084"/>
                    <a:pt x="4320" y="2101"/>
                    <a:pt x="4302" y="2101"/>
                  </a:cubicBezTo>
                  <a:cubicBezTo>
                    <a:pt x="4273" y="2101"/>
                    <a:pt x="4261" y="2078"/>
                    <a:pt x="4255" y="2055"/>
                  </a:cubicBezTo>
                  <a:cubicBezTo>
                    <a:pt x="4244" y="2060"/>
                    <a:pt x="4238" y="2066"/>
                    <a:pt x="4226" y="2066"/>
                  </a:cubicBezTo>
                  <a:cubicBezTo>
                    <a:pt x="4186" y="2031"/>
                    <a:pt x="4191" y="2037"/>
                    <a:pt x="4226" y="2107"/>
                  </a:cubicBezTo>
                  <a:cubicBezTo>
                    <a:pt x="4226" y="2183"/>
                    <a:pt x="4145" y="2194"/>
                    <a:pt x="4081" y="2223"/>
                  </a:cubicBezTo>
                  <a:cubicBezTo>
                    <a:pt x="4063" y="2223"/>
                    <a:pt x="4063" y="2223"/>
                    <a:pt x="4063" y="2223"/>
                  </a:cubicBezTo>
                  <a:cubicBezTo>
                    <a:pt x="4034" y="2229"/>
                    <a:pt x="4017" y="2235"/>
                    <a:pt x="3982" y="2235"/>
                  </a:cubicBezTo>
                  <a:cubicBezTo>
                    <a:pt x="3959" y="2235"/>
                    <a:pt x="3947" y="2223"/>
                    <a:pt x="3924" y="2223"/>
                  </a:cubicBezTo>
                  <a:cubicBezTo>
                    <a:pt x="3912" y="2223"/>
                    <a:pt x="3906" y="2235"/>
                    <a:pt x="3894" y="2235"/>
                  </a:cubicBezTo>
                  <a:cubicBezTo>
                    <a:pt x="3877" y="2235"/>
                    <a:pt x="3877" y="2223"/>
                    <a:pt x="3860" y="2223"/>
                  </a:cubicBezTo>
                  <a:cubicBezTo>
                    <a:pt x="3790" y="2223"/>
                    <a:pt x="3749" y="2252"/>
                    <a:pt x="3673" y="2252"/>
                  </a:cubicBezTo>
                  <a:cubicBezTo>
                    <a:pt x="3650" y="2252"/>
                    <a:pt x="3632" y="2252"/>
                    <a:pt x="3621" y="2235"/>
                  </a:cubicBezTo>
                  <a:cubicBezTo>
                    <a:pt x="3603" y="2258"/>
                    <a:pt x="3574" y="2252"/>
                    <a:pt x="3539" y="2258"/>
                  </a:cubicBezTo>
                  <a:cubicBezTo>
                    <a:pt x="3510" y="2264"/>
                    <a:pt x="3493" y="2276"/>
                    <a:pt x="3464" y="2276"/>
                  </a:cubicBezTo>
                  <a:cubicBezTo>
                    <a:pt x="3452" y="2276"/>
                    <a:pt x="3452" y="2258"/>
                    <a:pt x="3446" y="2247"/>
                  </a:cubicBezTo>
                  <a:cubicBezTo>
                    <a:pt x="3429" y="2287"/>
                    <a:pt x="3382" y="2293"/>
                    <a:pt x="3336" y="2293"/>
                  </a:cubicBezTo>
                  <a:cubicBezTo>
                    <a:pt x="3318" y="2293"/>
                    <a:pt x="3312" y="2264"/>
                    <a:pt x="3295" y="2264"/>
                  </a:cubicBezTo>
                  <a:cubicBezTo>
                    <a:pt x="3260" y="2264"/>
                    <a:pt x="3242" y="2270"/>
                    <a:pt x="3208" y="2276"/>
                  </a:cubicBezTo>
                  <a:cubicBezTo>
                    <a:pt x="3208" y="2282"/>
                    <a:pt x="3208" y="2287"/>
                    <a:pt x="3208" y="2293"/>
                  </a:cubicBezTo>
                  <a:cubicBezTo>
                    <a:pt x="3208" y="2316"/>
                    <a:pt x="3213" y="2334"/>
                    <a:pt x="3225" y="2352"/>
                  </a:cubicBezTo>
                  <a:cubicBezTo>
                    <a:pt x="3184" y="2375"/>
                    <a:pt x="3126" y="2375"/>
                    <a:pt x="3126" y="2421"/>
                  </a:cubicBezTo>
                  <a:cubicBezTo>
                    <a:pt x="3126" y="2427"/>
                    <a:pt x="3126" y="2427"/>
                    <a:pt x="3126" y="2433"/>
                  </a:cubicBezTo>
                  <a:cubicBezTo>
                    <a:pt x="3155" y="2415"/>
                    <a:pt x="3167" y="2404"/>
                    <a:pt x="3202" y="2398"/>
                  </a:cubicBezTo>
                  <a:cubicBezTo>
                    <a:pt x="3143" y="2456"/>
                    <a:pt x="3126" y="2497"/>
                    <a:pt x="3068" y="2555"/>
                  </a:cubicBezTo>
                  <a:cubicBezTo>
                    <a:pt x="3015" y="2608"/>
                    <a:pt x="2986" y="2637"/>
                    <a:pt x="2928" y="2683"/>
                  </a:cubicBezTo>
                  <a:cubicBezTo>
                    <a:pt x="2899" y="2707"/>
                    <a:pt x="2887" y="2724"/>
                    <a:pt x="2852" y="2736"/>
                  </a:cubicBezTo>
                  <a:cubicBezTo>
                    <a:pt x="2800" y="2753"/>
                    <a:pt x="2765" y="2741"/>
                    <a:pt x="2719" y="2759"/>
                  </a:cubicBezTo>
                  <a:cubicBezTo>
                    <a:pt x="2660" y="2782"/>
                    <a:pt x="2625" y="2805"/>
                    <a:pt x="2567" y="2805"/>
                  </a:cubicBezTo>
                  <a:cubicBezTo>
                    <a:pt x="2550" y="2805"/>
                    <a:pt x="2538" y="2805"/>
                    <a:pt x="2521" y="2805"/>
                  </a:cubicBezTo>
                  <a:cubicBezTo>
                    <a:pt x="2526" y="2835"/>
                    <a:pt x="2538" y="2852"/>
                    <a:pt x="2556" y="2881"/>
                  </a:cubicBezTo>
                  <a:cubicBezTo>
                    <a:pt x="2561" y="2899"/>
                    <a:pt x="2567" y="2922"/>
                    <a:pt x="2585" y="2922"/>
                  </a:cubicBezTo>
                  <a:cubicBezTo>
                    <a:pt x="2608" y="2922"/>
                    <a:pt x="2625" y="2910"/>
                    <a:pt x="2643" y="2899"/>
                  </a:cubicBezTo>
                  <a:cubicBezTo>
                    <a:pt x="2643" y="2904"/>
                    <a:pt x="2643" y="2910"/>
                    <a:pt x="2643" y="2916"/>
                  </a:cubicBezTo>
                  <a:cubicBezTo>
                    <a:pt x="2643" y="2980"/>
                    <a:pt x="2637" y="3015"/>
                    <a:pt x="2631" y="3073"/>
                  </a:cubicBezTo>
                  <a:cubicBezTo>
                    <a:pt x="2590" y="3062"/>
                    <a:pt x="2590" y="3021"/>
                    <a:pt x="2573" y="2980"/>
                  </a:cubicBezTo>
                  <a:cubicBezTo>
                    <a:pt x="2556" y="2945"/>
                    <a:pt x="2532" y="2928"/>
                    <a:pt x="2532" y="2887"/>
                  </a:cubicBezTo>
                  <a:cubicBezTo>
                    <a:pt x="2497" y="2881"/>
                    <a:pt x="2480" y="2864"/>
                    <a:pt x="2445" y="2864"/>
                  </a:cubicBezTo>
                  <a:cubicBezTo>
                    <a:pt x="2416" y="2864"/>
                    <a:pt x="2422" y="2904"/>
                    <a:pt x="2416" y="2934"/>
                  </a:cubicBezTo>
                  <a:cubicBezTo>
                    <a:pt x="2387" y="2904"/>
                    <a:pt x="2387" y="2881"/>
                    <a:pt x="2369" y="2846"/>
                  </a:cubicBezTo>
                  <a:cubicBezTo>
                    <a:pt x="2358" y="2835"/>
                    <a:pt x="2340" y="2829"/>
                    <a:pt x="2340" y="2811"/>
                  </a:cubicBezTo>
                  <a:cubicBezTo>
                    <a:pt x="2340" y="2800"/>
                    <a:pt x="2352" y="2800"/>
                    <a:pt x="2358" y="2794"/>
                  </a:cubicBezTo>
                  <a:cubicBezTo>
                    <a:pt x="2352" y="2776"/>
                    <a:pt x="2358" y="2753"/>
                    <a:pt x="2340" y="2753"/>
                  </a:cubicBezTo>
                  <a:cubicBezTo>
                    <a:pt x="2311" y="2753"/>
                    <a:pt x="2299" y="2776"/>
                    <a:pt x="2276" y="2782"/>
                  </a:cubicBezTo>
                  <a:cubicBezTo>
                    <a:pt x="2259" y="2788"/>
                    <a:pt x="2253" y="2788"/>
                    <a:pt x="2235" y="2788"/>
                  </a:cubicBezTo>
                  <a:cubicBezTo>
                    <a:pt x="2206" y="2788"/>
                    <a:pt x="2206" y="2759"/>
                    <a:pt x="2189" y="2730"/>
                  </a:cubicBezTo>
                  <a:cubicBezTo>
                    <a:pt x="2165" y="2707"/>
                    <a:pt x="2136" y="2695"/>
                    <a:pt x="2136" y="2660"/>
                  </a:cubicBezTo>
                  <a:cubicBezTo>
                    <a:pt x="2136" y="2648"/>
                    <a:pt x="2148" y="2637"/>
                    <a:pt x="2148" y="2625"/>
                  </a:cubicBezTo>
                  <a:cubicBezTo>
                    <a:pt x="2148" y="2619"/>
                    <a:pt x="2142" y="2619"/>
                    <a:pt x="2142" y="2613"/>
                  </a:cubicBezTo>
                  <a:cubicBezTo>
                    <a:pt x="2136" y="2613"/>
                    <a:pt x="2136" y="2613"/>
                    <a:pt x="2136" y="2613"/>
                  </a:cubicBezTo>
                  <a:cubicBezTo>
                    <a:pt x="2119" y="2613"/>
                    <a:pt x="2113" y="2619"/>
                    <a:pt x="2096" y="2619"/>
                  </a:cubicBezTo>
                  <a:cubicBezTo>
                    <a:pt x="2043" y="2613"/>
                    <a:pt x="2043" y="2613"/>
                    <a:pt x="2043" y="2613"/>
                  </a:cubicBezTo>
                  <a:cubicBezTo>
                    <a:pt x="2008" y="2613"/>
                    <a:pt x="1985" y="2613"/>
                    <a:pt x="1956" y="2637"/>
                  </a:cubicBezTo>
                  <a:cubicBezTo>
                    <a:pt x="1933" y="2648"/>
                    <a:pt x="1927" y="2672"/>
                    <a:pt x="1904" y="2672"/>
                  </a:cubicBezTo>
                  <a:cubicBezTo>
                    <a:pt x="1868" y="2672"/>
                    <a:pt x="1851" y="2642"/>
                    <a:pt x="1851" y="2613"/>
                  </a:cubicBezTo>
                  <a:cubicBezTo>
                    <a:pt x="1851" y="2578"/>
                    <a:pt x="1898" y="2590"/>
                    <a:pt x="1921" y="2567"/>
                  </a:cubicBezTo>
                  <a:cubicBezTo>
                    <a:pt x="1962" y="2526"/>
                    <a:pt x="1991" y="2497"/>
                    <a:pt x="1991" y="2439"/>
                  </a:cubicBezTo>
                  <a:cubicBezTo>
                    <a:pt x="1991" y="2392"/>
                    <a:pt x="1973" y="2369"/>
                    <a:pt x="1944" y="2334"/>
                  </a:cubicBezTo>
                  <a:cubicBezTo>
                    <a:pt x="1927" y="2311"/>
                    <a:pt x="1927" y="2282"/>
                    <a:pt x="1898" y="2282"/>
                  </a:cubicBezTo>
                  <a:cubicBezTo>
                    <a:pt x="1874" y="2282"/>
                    <a:pt x="1868" y="2305"/>
                    <a:pt x="1851" y="2322"/>
                  </a:cubicBezTo>
                  <a:cubicBezTo>
                    <a:pt x="1816" y="2346"/>
                    <a:pt x="1787" y="2352"/>
                    <a:pt x="1746" y="2381"/>
                  </a:cubicBezTo>
                  <a:cubicBezTo>
                    <a:pt x="1723" y="2392"/>
                    <a:pt x="1705" y="2404"/>
                    <a:pt x="1688" y="2421"/>
                  </a:cubicBezTo>
                  <a:cubicBezTo>
                    <a:pt x="1676" y="2439"/>
                    <a:pt x="1653" y="2439"/>
                    <a:pt x="1653" y="2456"/>
                  </a:cubicBezTo>
                  <a:cubicBezTo>
                    <a:pt x="1653" y="2479"/>
                    <a:pt x="1682" y="2491"/>
                    <a:pt x="1705" y="2491"/>
                  </a:cubicBezTo>
                  <a:cubicBezTo>
                    <a:pt x="1741" y="2491"/>
                    <a:pt x="1758" y="2468"/>
                    <a:pt x="1787" y="2450"/>
                  </a:cubicBezTo>
                  <a:cubicBezTo>
                    <a:pt x="1793" y="2456"/>
                    <a:pt x="1799" y="2462"/>
                    <a:pt x="1799" y="2468"/>
                  </a:cubicBezTo>
                  <a:cubicBezTo>
                    <a:pt x="1799" y="2515"/>
                    <a:pt x="1752" y="2520"/>
                    <a:pt x="1711" y="2538"/>
                  </a:cubicBezTo>
                  <a:cubicBezTo>
                    <a:pt x="1642" y="2578"/>
                    <a:pt x="1601" y="2608"/>
                    <a:pt x="1525" y="2642"/>
                  </a:cubicBezTo>
                  <a:cubicBezTo>
                    <a:pt x="1444" y="2683"/>
                    <a:pt x="1426" y="2741"/>
                    <a:pt x="1356" y="2794"/>
                  </a:cubicBezTo>
                  <a:cubicBezTo>
                    <a:pt x="1339" y="2805"/>
                    <a:pt x="1321" y="2805"/>
                    <a:pt x="1304" y="2817"/>
                  </a:cubicBezTo>
                  <a:cubicBezTo>
                    <a:pt x="1281" y="2841"/>
                    <a:pt x="1286" y="2893"/>
                    <a:pt x="1251" y="2893"/>
                  </a:cubicBezTo>
                  <a:cubicBezTo>
                    <a:pt x="1193" y="2893"/>
                    <a:pt x="1176" y="2829"/>
                    <a:pt x="1123" y="2829"/>
                  </a:cubicBezTo>
                  <a:cubicBezTo>
                    <a:pt x="1118" y="2829"/>
                    <a:pt x="1112" y="2841"/>
                    <a:pt x="1106" y="2841"/>
                  </a:cubicBezTo>
                  <a:cubicBezTo>
                    <a:pt x="1059" y="2841"/>
                    <a:pt x="1048" y="2794"/>
                    <a:pt x="1001" y="2771"/>
                  </a:cubicBezTo>
                  <a:cubicBezTo>
                    <a:pt x="960" y="2753"/>
                    <a:pt x="925" y="2759"/>
                    <a:pt x="885" y="2730"/>
                  </a:cubicBezTo>
                  <a:cubicBezTo>
                    <a:pt x="809" y="2672"/>
                    <a:pt x="780" y="2596"/>
                    <a:pt x="681" y="2596"/>
                  </a:cubicBezTo>
                  <a:cubicBezTo>
                    <a:pt x="646" y="2596"/>
                    <a:pt x="629" y="2619"/>
                    <a:pt x="588" y="2619"/>
                  </a:cubicBezTo>
                  <a:cubicBezTo>
                    <a:pt x="570" y="2619"/>
                    <a:pt x="564" y="2602"/>
                    <a:pt x="547" y="2590"/>
                  </a:cubicBezTo>
                  <a:cubicBezTo>
                    <a:pt x="501" y="2555"/>
                    <a:pt x="466" y="2532"/>
                    <a:pt x="401" y="2532"/>
                  </a:cubicBezTo>
                  <a:cubicBezTo>
                    <a:pt x="384" y="2532"/>
                    <a:pt x="378" y="2544"/>
                    <a:pt x="361" y="2549"/>
                  </a:cubicBezTo>
                  <a:cubicBezTo>
                    <a:pt x="338" y="2555"/>
                    <a:pt x="303" y="2549"/>
                    <a:pt x="303" y="2573"/>
                  </a:cubicBezTo>
                  <a:cubicBezTo>
                    <a:pt x="303" y="2584"/>
                    <a:pt x="308" y="2590"/>
                    <a:pt x="308" y="2602"/>
                  </a:cubicBezTo>
                  <a:cubicBezTo>
                    <a:pt x="308" y="2619"/>
                    <a:pt x="308" y="2619"/>
                    <a:pt x="308" y="2619"/>
                  </a:cubicBezTo>
                  <a:cubicBezTo>
                    <a:pt x="291" y="2619"/>
                    <a:pt x="291" y="2619"/>
                    <a:pt x="291" y="2619"/>
                  </a:cubicBezTo>
                  <a:cubicBezTo>
                    <a:pt x="233" y="2596"/>
                    <a:pt x="215" y="2561"/>
                    <a:pt x="169" y="2515"/>
                  </a:cubicBezTo>
                  <a:cubicBezTo>
                    <a:pt x="116" y="2456"/>
                    <a:pt x="70" y="2427"/>
                    <a:pt x="0" y="2415"/>
                  </a:cubicBezTo>
                  <a:close/>
                </a:path>
              </a:pathLst>
            </a:custGeom>
            <a:grpFill/>
            <a:ln w="6350"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8" name="Freeform 12"/>
            <p:cNvSpPr>
              <a:spLocks noChangeArrowheads="1"/>
            </p:cNvSpPr>
            <p:nvPr/>
          </p:nvSpPr>
          <p:spPr bwMode="auto">
            <a:xfrm>
              <a:off x="18847261" y="7333957"/>
              <a:ext cx="2669596" cy="2367092"/>
            </a:xfrm>
            <a:custGeom>
              <a:avLst/>
              <a:gdLst>
                <a:gd name="T0" fmla="*/ 4331 w 6067"/>
                <a:gd name="T1" fmla="*/ 5314 h 5379"/>
                <a:gd name="T2" fmla="*/ 4290 w 6067"/>
                <a:gd name="T3" fmla="*/ 5145 h 5379"/>
                <a:gd name="T4" fmla="*/ 4343 w 6067"/>
                <a:gd name="T5" fmla="*/ 4912 h 5379"/>
                <a:gd name="T6" fmla="*/ 4412 w 6067"/>
                <a:gd name="T7" fmla="*/ 4615 h 5379"/>
                <a:gd name="T8" fmla="*/ 4453 w 6067"/>
                <a:gd name="T9" fmla="*/ 4307 h 5379"/>
                <a:gd name="T10" fmla="*/ 4605 w 6067"/>
                <a:gd name="T11" fmla="*/ 3992 h 5379"/>
                <a:gd name="T12" fmla="*/ 4651 w 6067"/>
                <a:gd name="T13" fmla="*/ 3969 h 5379"/>
                <a:gd name="T14" fmla="*/ 4674 w 6067"/>
                <a:gd name="T15" fmla="*/ 3894 h 5379"/>
                <a:gd name="T16" fmla="*/ 4762 w 6067"/>
                <a:gd name="T17" fmla="*/ 3666 h 5379"/>
                <a:gd name="T18" fmla="*/ 4866 w 6067"/>
                <a:gd name="T19" fmla="*/ 3387 h 5379"/>
                <a:gd name="T20" fmla="*/ 4901 w 6067"/>
                <a:gd name="T21" fmla="*/ 3038 h 5379"/>
                <a:gd name="T22" fmla="*/ 4948 w 6067"/>
                <a:gd name="T23" fmla="*/ 2974 h 5379"/>
                <a:gd name="T24" fmla="*/ 5082 w 6067"/>
                <a:gd name="T25" fmla="*/ 2828 h 5379"/>
                <a:gd name="T26" fmla="*/ 5123 w 6067"/>
                <a:gd name="T27" fmla="*/ 2799 h 5379"/>
                <a:gd name="T28" fmla="*/ 5414 w 6067"/>
                <a:gd name="T29" fmla="*/ 2496 h 5379"/>
                <a:gd name="T30" fmla="*/ 5501 w 6067"/>
                <a:gd name="T31" fmla="*/ 2310 h 5379"/>
                <a:gd name="T32" fmla="*/ 5670 w 6067"/>
                <a:gd name="T33" fmla="*/ 2031 h 5379"/>
                <a:gd name="T34" fmla="*/ 5821 w 6067"/>
                <a:gd name="T35" fmla="*/ 1583 h 5379"/>
                <a:gd name="T36" fmla="*/ 5862 w 6067"/>
                <a:gd name="T37" fmla="*/ 1140 h 5379"/>
                <a:gd name="T38" fmla="*/ 5914 w 6067"/>
                <a:gd name="T39" fmla="*/ 936 h 5379"/>
                <a:gd name="T40" fmla="*/ 5868 w 6067"/>
                <a:gd name="T41" fmla="*/ 703 h 5379"/>
                <a:gd name="T42" fmla="*/ 6043 w 6067"/>
                <a:gd name="T43" fmla="*/ 174 h 5379"/>
                <a:gd name="T44" fmla="*/ 5955 w 6067"/>
                <a:gd name="T45" fmla="*/ 46 h 5379"/>
                <a:gd name="T46" fmla="*/ 5693 w 6067"/>
                <a:gd name="T47" fmla="*/ 104 h 5379"/>
                <a:gd name="T48" fmla="*/ 5286 w 6067"/>
                <a:gd name="T49" fmla="*/ 214 h 5379"/>
                <a:gd name="T50" fmla="*/ 5227 w 6067"/>
                <a:gd name="T51" fmla="*/ 447 h 5379"/>
                <a:gd name="T52" fmla="*/ 4913 w 6067"/>
                <a:gd name="T53" fmla="*/ 389 h 5379"/>
                <a:gd name="T54" fmla="*/ 4610 w 6067"/>
                <a:gd name="T55" fmla="*/ 273 h 5379"/>
                <a:gd name="T56" fmla="*/ 4261 w 6067"/>
                <a:gd name="T57" fmla="*/ 255 h 5379"/>
                <a:gd name="T58" fmla="*/ 3894 w 6067"/>
                <a:gd name="T59" fmla="*/ 389 h 5379"/>
                <a:gd name="T60" fmla="*/ 0 w 6067"/>
                <a:gd name="T61" fmla="*/ 3311 h 5379"/>
                <a:gd name="T62" fmla="*/ 279 w 6067"/>
                <a:gd name="T63" fmla="*/ 3410 h 5379"/>
                <a:gd name="T64" fmla="*/ 593 w 6067"/>
                <a:gd name="T65" fmla="*/ 3439 h 5379"/>
                <a:gd name="T66" fmla="*/ 710 w 6067"/>
                <a:gd name="T67" fmla="*/ 3637 h 5379"/>
                <a:gd name="T68" fmla="*/ 1030 w 6067"/>
                <a:gd name="T69" fmla="*/ 3696 h 5379"/>
                <a:gd name="T70" fmla="*/ 1251 w 6067"/>
                <a:gd name="T71" fmla="*/ 4033 h 5379"/>
                <a:gd name="T72" fmla="*/ 1554 w 6067"/>
                <a:gd name="T73" fmla="*/ 4289 h 5379"/>
                <a:gd name="T74" fmla="*/ 1862 w 6067"/>
                <a:gd name="T75" fmla="*/ 4528 h 5379"/>
                <a:gd name="T76" fmla="*/ 2107 w 6067"/>
                <a:gd name="T77" fmla="*/ 4400 h 5379"/>
                <a:gd name="T78" fmla="*/ 2421 w 6067"/>
                <a:gd name="T79" fmla="*/ 4476 h 5379"/>
                <a:gd name="T80" fmla="*/ 2614 w 6067"/>
                <a:gd name="T81" fmla="*/ 4499 h 5379"/>
                <a:gd name="T82" fmla="*/ 2689 w 6067"/>
                <a:gd name="T83" fmla="*/ 4470 h 5379"/>
                <a:gd name="T84" fmla="*/ 3178 w 6067"/>
                <a:gd name="T85" fmla="*/ 4441 h 5379"/>
                <a:gd name="T86" fmla="*/ 3463 w 6067"/>
                <a:gd name="T87" fmla="*/ 4883 h 5379"/>
                <a:gd name="T88" fmla="*/ 4325 w 6067"/>
                <a:gd name="T89" fmla="*/ 5378 h 5379"/>
                <a:gd name="T90" fmla="*/ 4046 w 6067"/>
                <a:gd name="T91" fmla="*/ 4068 h 5379"/>
                <a:gd name="T92" fmla="*/ 3912 w 6067"/>
                <a:gd name="T93" fmla="*/ 4348 h 5379"/>
                <a:gd name="T94" fmla="*/ 3731 w 6067"/>
                <a:gd name="T95" fmla="*/ 4220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67" h="5379">
                  <a:moveTo>
                    <a:pt x="4325" y="5378"/>
                  </a:moveTo>
                  <a:lnTo>
                    <a:pt x="4325" y="5378"/>
                  </a:lnTo>
                  <a:cubicBezTo>
                    <a:pt x="4331" y="5372"/>
                    <a:pt x="4331" y="5366"/>
                    <a:pt x="4331" y="5361"/>
                  </a:cubicBezTo>
                  <a:cubicBezTo>
                    <a:pt x="4331" y="5314"/>
                    <a:pt x="4331" y="5314"/>
                    <a:pt x="4331" y="5314"/>
                  </a:cubicBezTo>
                  <a:cubicBezTo>
                    <a:pt x="4331" y="5273"/>
                    <a:pt x="4343" y="5250"/>
                    <a:pt x="4343" y="5215"/>
                  </a:cubicBezTo>
                  <a:cubicBezTo>
                    <a:pt x="4343" y="5180"/>
                    <a:pt x="4337" y="5163"/>
                    <a:pt x="4337" y="5133"/>
                  </a:cubicBezTo>
                  <a:cubicBezTo>
                    <a:pt x="4314" y="5133"/>
                    <a:pt x="4314" y="5133"/>
                    <a:pt x="4314" y="5133"/>
                  </a:cubicBezTo>
                  <a:cubicBezTo>
                    <a:pt x="4302" y="5133"/>
                    <a:pt x="4302" y="5139"/>
                    <a:pt x="4290" y="5145"/>
                  </a:cubicBezTo>
                  <a:cubicBezTo>
                    <a:pt x="4290" y="5122"/>
                    <a:pt x="4290" y="5122"/>
                    <a:pt x="4290" y="5122"/>
                  </a:cubicBezTo>
                  <a:cubicBezTo>
                    <a:pt x="4308" y="5064"/>
                    <a:pt x="4308" y="5064"/>
                    <a:pt x="4308" y="5064"/>
                  </a:cubicBezTo>
                  <a:cubicBezTo>
                    <a:pt x="4302" y="5052"/>
                    <a:pt x="4296" y="5046"/>
                    <a:pt x="4296" y="5035"/>
                  </a:cubicBezTo>
                  <a:cubicBezTo>
                    <a:pt x="4296" y="4988"/>
                    <a:pt x="4343" y="4965"/>
                    <a:pt x="4343" y="4912"/>
                  </a:cubicBezTo>
                  <a:cubicBezTo>
                    <a:pt x="4343" y="4906"/>
                    <a:pt x="4337" y="4906"/>
                    <a:pt x="4337" y="4906"/>
                  </a:cubicBezTo>
                  <a:cubicBezTo>
                    <a:pt x="4337" y="4854"/>
                    <a:pt x="4377" y="4831"/>
                    <a:pt x="4377" y="4784"/>
                  </a:cubicBezTo>
                  <a:cubicBezTo>
                    <a:pt x="4377" y="4703"/>
                    <a:pt x="4377" y="4703"/>
                    <a:pt x="4377" y="4703"/>
                  </a:cubicBezTo>
                  <a:cubicBezTo>
                    <a:pt x="4377" y="4668"/>
                    <a:pt x="4412" y="4650"/>
                    <a:pt x="4412" y="4615"/>
                  </a:cubicBezTo>
                  <a:cubicBezTo>
                    <a:pt x="4412" y="4569"/>
                    <a:pt x="4389" y="4551"/>
                    <a:pt x="4389" y="4505"/>
                  </a:cubicBezTo>
                  <a:cubicBezTo>
                    <a:pt x="4389" y="4476"/>
                    <a:pt x="4424" y="4470"/>
                    <a:pt x="4424" y="4441"/>
                  </a:cubicBezTo>
                  <a:cubicBezTo>
                    <a:pt x="4424" y="4435"/>
                    <a:pt x="4412" y="4441"/>
                    <a:pt x="4412" y="4435"/>
                  </a:cubicBezTo>
                  <a:cubicBezTo>
                    <a:pt x="4412" y="4383"/>
                    <a:pt x="4453" y="4359"/>
                    <a:pt x="4453" y="4307"/>
                  </a:cubicBezTo>
                  <a:cubicBezTo>
                    <a:pt x="4471" y="4313"/>
                    <a:pt x="4482" y="4295"/>
                    <a:pt x="4488" y="4272"/>
                  </a:cubicBezTo>
                  <a:cubicBezTo>
                    <a:pt x="4500" y="4249"/>
                    <a:pt x="4523" y="4237"/>
                    <a:pt x="4523" y="4208"/>
                  </a:cubicBezTo>
                  <a:cubicBezTo>
                    <a:pt x="4523" y="4150"/>
                    <a:pt x="4558" y="4126"/>
                    <a:pt x="4570" y="4074"/>
                  </a:cubicBezTo>
                  <a:cubicBezTo>
                    <a:pt x="4575" y="4045"/>
                    <a:pt x="4587" y="4016"/>
                    <a:pt x="4605" y="3992"/>
                  </a:cubicBezTo>
                  <a:lnTo>
                    <a:pt x="4605" y="3992"/>
                  </a:lnTo>
                  <a:cubicBezTo>
                    <a:pt x="4599" y="3987"/>
                    <a:pt x="4593" y="3987"/>
                    <a:pt x="4593" y="3975"/>
                  </a:cubicBezTo>
                  <a:cubicBezTo>
                    <a:pt x="4593" y="3958"/>
                    <a:pt x="4634" y="3934"/>
                    <a:pt x="4651" y="3969"/>
                  </a:cubicBezTo>
                  <a:lnTo>
                    <a:pt x="4651" y="3969"/>
                  </a:lnTo>
                  <a:cubicBezTo>
                    <a:pt x="4657" y="3969"/>
                    <a:pt x="4657" y="3969"/>
                    <a:pt x="4663" y="3969"/>
                  </a:cubicBezTo>
                  <a:cubicBezTo>
                    <a:pt x="4669" y="3969"/>
                    <a:pt x="4674" y="3975"/>
                    <a:pt x="4680" y="3975"/>
                  </a:cubicBezTo>
                  <a:cubicBezTo>
                    <a:pt x="4686" y="3975"/>
                    <a:pt x="4692" y="3969"/>
                    <a:pt x="4692" y="3969"/>
                  </a:cubicBezTo>
                  <a:cubicBezTo>
                    <a:pt x="4680" y="3946"/>
                    <a:pt x="4674" y="3928"/>
                    <a:pt x="4674" y="3894"/>
                  </a:cubicBezTo>
                  <a:cubicBezTo>
                    <a:pt x="4674" y="3882"/>
                    <a:pt x="4692" y="3876"/>
                    <a:pt x="4703" y="3876"/>
                  </a:cubicBezTo>
                  <a:cubicBezTo>
                    <a:pt x="4733" y="3894"/>
                    <a:pt x="4738" y="3940"/>
                    <a:pt x="4709" y="3818"/>
                  </a:cubicBezTo>
                  <a:cubicBezTo>
                    <a:pt x="4703" y="3812"/>
                    <a:pt x="4703" y="3800"/>
                    <a:pt x="4698" y="3789"/>
                  </a:cubicBezTo>
                  <a:cubicBezTo>
                    <a:pt x="4738" y="3754"/>
                    <a:pt x="4762" y="3719"/>
                    <a:pt x="4762" y="3666"/>
                  </a:cubicBezTo>
                  <a:cubicBezTo>
                    <a:pt x="4762" y="3608"/>
                    <a:pt x="4762" y="3608"/>
                    <a:pt x="4762" y="3608"/>
                  </a:cubicBezTo>
                  <a:cubicBezTo>
                    <a:pt x="4762" y="3597"/>
                    <a:pt x="4744" y="3591"/>
                    <a:pt x="4744" y="3579"/>
                  </a:cubicBezTo>
                  <a:cubicBezTo>
                    <a:pt x="4744" y="3550"/>
                    <a:pt x="4768" y="3539"/>
                    <a:pt x="4779" y="3515"/>
                  </a:cubicBezTo>
                  <a:cubicBezTo>
                    <a:pt x="4803" y="3463"/>
                    <a:pt x="4832" y="3434"/>
                    <a:pt x="4866" y="3387"/>
                  </a:cubicBezTo>
                  <a:cubicBezTo>
                    <a:pt x="4936" y="3288"/>
                    <a:pt x="4971" y="3213"/>
                    <a:pt x="4971" y="3090"/>
                  </a:cubicBezTo>
                  <a:cubicBezTo>
                    <a:pt x="4971" y="3079"/>
                    <a:pt x="4966" y="3067"/>
                    <a:pt x="4954" y="3067"/>
                  </a:cubicBezTo>
                  <a:cubicBezTo>
                    <a:pt x="4931" y="3067"/>
                    <a:pt x="4925" y="3084"/>
                    <a:pt x="4901" y="3090"/>
                  </a:cubicBezTo>
                  <a:cubicBezTo>
                    <a:pt x="4901" y="3067"/>
                    <a:pt x="4901" y="3055"/>
                    <a:pt x="4901" y="3038"/>
                  </a:cubicBezTo>
                  <a:cubicBezTo>
                    <a:pt x="4901" y="3014"/>
                    <a:pt x="4884" y="3003"/>
                    <a:pt x="4884" y="2985"/>
                  </a:cubicBezTo>
                  <a:cubicBezTo>
                    <a:pt x="4884" y="2980"/>
                    <a:pt x="4890" y="2980"/>
                    <a:pt x="4890" y="2974"/>
                  </a:cubicBezTo>
                  <a:cubicBezTo>
                    <a:pt x="4901" y="2980"/>
                    <a:pt x="4907" y="2991"/>
                    <a:pt x="4919" y="2991"/>
                  </a:cubicBezTo>
                  <a:cubicBezTo>
                    <a:pt x="4931" y="2991"/>
                    <a:pt x="4936" y="2974"/>
                    <a:pt x="4948" y="2974"/>
                  </a:cubicBezTo>
                  <a:cubicBezTo>
                    <a:pt x="4960" y="2974"/>
                    <a:pt x="4966" y="2991"/>
                    <a:pt x="4983" y="2991"/>
                  </a:cubicBezTo>
                  <a:cubicBezTo>
                    <a:pt x="5006" y="2991"/>
                    <a:pt x="5035" y="2980"/>
                    <a:pt x="5035" y="2950"/>
                  </a:cubicBezTo>
                  <a:cubicBezTo>
                    <a:pt x="5035" y="2939"/>
                    <a:pt x="5029" y="2939"/>
                    <a:pt x="5029" y="2927"/>
                  </a:cubicBezTo>
                  <a:cubicBezTo>
                    <a:pt x="5029" y="2881"/>
                    <a:pt x="5082" y="2875"/>
                    <a:pt x="5082" y="2828"/>
                  </a:cubicBezTo>
                  <a:cubicBezTo>
                    <a:pt x="5082" y="2758"/>
                    <a:pt x="5082" y="2758"/>
                    <a:pt x="5082" y="2758"/>
                  </a:cubicBezTo>
                  <a:cubicBezTo>
                    <a:pt x="5082" y="2741"/>
                    <a:pt x="5094" y="2735"/>
                    <a:pt x="5105" y="2735"/>
                  </a:cubicBezTo>
                  <a:cubicBezTo>
                    <a:pt x="5123" y="2735"/>
                    <a:pt x="5123" y="2735"/>
                    <a:pt x="5123" y="2735"/>
                  </a:cubicBezTo>
                  <a:cubicBezTo>
                    <a:pt x="5123" y="2758"/>
                    <a:pt x="5117" y="2776"/>
                    <a:pt x="5123" y="2799"/>
                  </a:cubicBezTo>
                  <a:cubicBezTo>
                    <a:pt x="5140" y="2764"/>
                    <a:pt x="5140" y="2741"/>
                    <a:pt x="5163" y="2706"/>
                  </a:cubicBezTo>
                  <a:cubicBezTo>
                    <a:pt x="5198" y="2648"/>
                    <a:pt x="5251" y="2642"/>
                    <a:pt x="5286" y="2584"/>
                  </a:cubicBezTo>
                  <a:cubicBezTo>
                    <a:pt x="5292" y="2566"/>
                    <a:pt x="5286" y="2555"/>
                    <a:pt x="5297" y="2537"/>
                  </a:cubicBezTo>
                  <a:cubicBezTo>
                    <a:pt x="5321" y="2496"/>
                    <a:pt x="5367" y="2514"/>
                    <a:pt x="5414" y="2496"/>
                  </a:cubicBezTo>
                  <a:cubicBezTo>
                    <a:pt x="5455" y="2479"/>
                    <a:pt x="5466" y="2444"/>
                    <a:pt x="5507" y="2421"/>
                  </a:cubicBezTo>
                  <a:cubicBezTo>
                    <a:pt x="5524" y="2409"/>
                    <a:pt x="5548" y="2398"/>
                    <a:pt x="5548" y="2374"/>
                  </a:cubicBezTo>
                  <a:cubicBezTo>
                    <a:pt x="5548" y="2345"/>
                    <a:pt x="5542" y="2304"/>
                    <a:pt x="5513" y="2304"/>
                  </a:cubicBezTo>
                  <a:cubicBezTo>
                    <a:pt x="5507" y="2304"/>
                    <a:pt x="5507" y="2310"/>
                    <a:pt x="5501" y="2310"/>
                  </a:cubicBezTo>
                  <a:cubicBezTo>
                    <a:pt x="5501" y="2287"/>
                    <a:pt x="5489" y="2275"/>
                    <a:pt x="5489" y="2246"/>
                  </a:cubicBezTo>
                  <a:cubicBezTo>
                    <a:pt x="5489" y="2217"/>
                    <a:pt x="5542" y="2229"/>
                    <a:pt x="5554" y="2205"/>
                  </a:cubicBezTo>
                  <a:cubicBezTo>
                    <a:pt x="5565" y="2182"/>
                    <a:pt x="5559" y="2170"/>
                    <a:pt x="5571" y="2153"/>
                  </a:cubicBezTo>
                  <a:cubicBezTo>
                    <a:pt x="5600" y="2101"/>
                    <a:pt x="5647" y="2089"/>
                    <a:pt x="5670" y="2031"/>
                  </a:cubicBezTo>
                  <a:cubicBezTo>
                    <a:pt x="5687" y="1978"/>
                    <a:pt x="5699" y="1949"/>
                    <a:pt x="5705" y="1891"/>
                  </a:cubicBezTo>
                  <a:cubicBezTo>
                    <a:pt x="5711" y="1879"/>
                    <a:pt x="5722" y="1874"/>
                    <a:pt x="5734" y="1862"/>
                  </a:cubicBezTo>
                  <a:cubicBezTo>
                    <a:pt x="5757" y="1827"/>
                    <a:pt x="5763" y="1804"/>
                    <a:pt x="5769" y="1763"/>
                  </a:cubicBezTo>
                  <a:cubicBezTo>
                    <a:pt x="5781" y="1693"/>
                    <a:pt x="5821" y="1652"/>
                    <a:pt x="5821" y="1583"/>
                  </a:cubicBezTo>
                  <a:cubicBezTo>
                    <a:pt x="5821" y="1559"/>
                    <a:pt x="5821" y="1548"/>
                    <a:pt x="5821" y="1530"/>
                  </a:cubicBezTo>
                  <a:cubicBezTo>
                    <a:pt x="5781" y="1524"/>
                    <a:pt x="5792" y="1478"/>
                    <a:pt x="5792" y="1437"/>
                  </a:cubicBezTo>
                  <a:cubicBezTo>
                    <a:pt x="5792" y="1396"/>
                    <a:pt x="5810" y="1373"/>
                    <a:pt x="5815" y="1332"/>
                  </a:cubicBezTo>
                  <a:cubicBezTo>
                    <a:pt x="5839" y="1257"/>
                    <a:pt x="5839" y="1216"/>
                    <a:pt x="5862" y="1140"/>
                  </a:cubicBezTo>
                  <a:cubicBezTo>
                    <a:pt x="5868" y="1111"/>
                    <a:pt x="5897" y="1099"/>
                    <a:pt x="5897" y="1059"/>
                  </a:cubicBezTo>
                  <a:cubicBezTo>
                    <a:pt x="5897" y="1047"/>
                    <a:pt x="5897" y="1041"/>
                    <a:pt x="5897" y="1029"/>
                  </a:cubicBezTo>
                  <a:cubicBezTo>
                    <a:pt x="5897" y="1000"/>
                    <a:pt x="5926" y="989"/>
                    <a:pt x="5926" y="960"/>
                  </a:cubicBezTo>
                  <a:cubicBezTo>
                    <a:pt x="5926" y="948"/>
                    <a:pt x="5914" y="942"/>
                    <a:pt x="5914" y="936"/>
                  </a:cubicBezTo>
                  <a:cubicBezTo>
                    <a:pt x="5914" y="860"/>
                    <a:pt x="5961" y="826"/>
                    <a:pt x="5961" y="756"/>
                  </a:cubicBezTo>
                  <a:cubicBezTo>
                    <a:pt x="5961" y="721"/>
                    <a:pt x="5932" y="703"/>
                    <a:pt x="5897" y="703"/>
                  </a:cubicBezTo>
                  <a:cubicBezTo>
                    <a:pt x="5885" y="703"/>
                    <a:pt x="5874" y="709"/>
                    <a:pt x="5862" y="715"/>
                  </a:cubicBezTo>
                  <a:cubicBezTo>
                    <a:pt x="5868" y="703"/>
                    <a:pt x="5868" y="703"/>
                    <a:pt x="5868" y="703"/>
                  </a:cubicBezTo>
                  <a:cubicBezTo>
                    <a:pt x="5885" y="663"/>
                    <a:pt x="5938" y="668"/>
                    <a:pt x="5967" y="634"/>
                  </a:cubicBezTo>
                  <a:cubicBezTo>
                    <a:pt x="6008" y="581"/>
                    <a:pt x="5984" y="529"/>
                    <a:pt x="6008" y="465"/>
                  </a:cubicBezTo>
                  <a:cubicBezTo>
                    <a:pt x="6025" y="418"/>
                    <a:pt x="6066" y="395"/>
                    <a:pt x="6066" y="348"/>
                  </a:cubicBezTo>
                  <a:cubicBezTo>
                    <a:pt x="6066" y="279"/>
                    <a:pt x="6043" y="238"/>
                    <a:pt x="6043" y="174"/>
                  </a:cubicBezTo>
                  <a:cubicBezTo>
                    <a:pt x="6043" y="133"/>
                    <a:pt x="6054" y="110"/>
                    <a:pt x="6054" y="69"/>
                  </a:cubicBezTo>
                  <a:cubicBezTo>
                    <a:pt x="6054" y="46"/>
                    <a:pt x="6048" y="22"/>
                    <a:pt x="6043" y="0"/>
                  </a:cubicBezTo>
                  <a:lnTo>
                    <a:pt x="6043" y="0"/>
                  </a:lnTo>
                  <a:cubicBezTo>
                    <a:pt x="6008" y="22"/>
                    <a:pt x="5990" y="34"/>
                    <a:pt x="5955" y="46"/>
                  </a:cubicBezTo>
                  <a:cubicBezTo>
                    <a:pt x="5932" y="51"/>
                    <a:pt x="5909" y="40"/>
                    <a:pt x="5891" y="51"/>
                  </a:cubicBezTo>
                  <a:cubicBezTo>
                    <a:pt x="5862" y="63"/>
                    <a:pt x="5862" y="110"/>
                    <a:pt x="5833" y="110"/>
                  </a:cubicBezTo>
                  <a:cubicBezTo>
                    <a:pt x="5815" y="110"/>
                    <a:pt x="5810" y="98"/>
                    <a:pt x="5792" y="98"/>
                  </a:cubicBezTo>
                  <a:cubicBezTo>
                    <a:pt x="5757" y="92"/>
                    <a:pt x="5728" y="104"/>
                    <a:pt x="5693" y="104"/>
                  </a:cubicBezTo>
                  <a:cubicBezTo>
                    <a:pt x="5635" y="104"/>
                    <a:pt x="5612" y="57"/>
                    <a:pt x="5554" y="57"/>
                  </a:cubicBezTo>
                  <a:cubicBezTo>
                    <a:pt x="5507" y="57"/>
                    <a:pt x="5501" y="104"/>
                    <a:pt x="5466" y="133"/>
                  </a:cubicBezTo>
                  <a:cubicBezTo>
                    <a:pt x="5449" y="145"/>
                    <a:pt x="5431" y="133"/>
                    <a:pt x="5408" y="145"/>
                  </a:cubicBezTo>
                  <a:cubicBezTo>
                    <a:pt x="5355" y="162"/>
                    <a:pt x="5338" y="197"/>
                    <a:pt x="5286" y="214"/>
                  </a:cubicBezTo>
                  <a:cubicBezTo>
                    <a:pt x="5297" y="244"/>
                    <a:pt x="5303" y="261"/>
                    <a:pt x="5321" y="279"/>
                  </a:cubicBezTo>
                  <a:cubicBezTo>
                    <a:pt x="5326" y="284"/>
                    <a:pt x="5344" y="284"/>
                    <a:pt x="5344" y="296"/>
                  </a:cubicBezTo>
                  <a:cubicBezTo>
                    <a:pt x="5344" y="360"/>
                    <a:pt x="5297" y="418"/>
                    <a:pt x="5233" y="418"/>
                  </a:cubicBezTo>
                  <a:cubicBezTo>
                    <a:pt x="5233" y="430"/>
                    <a:pt x="5233" y="436"/>
                    <a:pt x="5227" y="447"/>
                  </a:cubicBezTo>
                  <a:cubicBezTo>
                    <a:pt x="5198" y="447"/>
                    <a:pt x="5187" y="407"/>
                    <a:pt x="5158" y="407"/>
                  </a:cubicBezTo>
                  <a:cubicBezTo>
                    <a:pt x="5094" y="407"/>
                    <a:pt x="5070" y="465"/>
                    <a:pt x="5041" y="523"/>
                  </a:cubicBezTo>
                  <a:cubicBezTo>
                    <a:pt x="5029" y="540"/>
                    <a:pt x="5035" y="564"/>
                    <a:pt x="5018" y="564"/>
                  </a:cubicBezTo>
                  <a:cubicBezTo>
                    <a:pt x="4936" y="564"/>
                    <a:pt x="4983" y="424"/>
                    <a:pt x="4913" y="389"/>
                  </a:cubicBezTo>
                  <a:cubicBezTo>
                    <a:pt x="4849" y="360"/>
                    <a:pt x="4826" y="325"/>
                    <a:pt x="4768" y="290"/>
                  </a:cubicBezTo>
                  <a:cubicBezTo>
                    <a:pt x="4750" y="279"/>
                    <a:pt x="4750" y="255"/>
                    <a:pt x="4727" y="255"/>
                  </a:cubicBezTo>
                  <a:cubicBezTo>
                    <a:pt x="4703" y="255"/>
                    <a:pt x="4692" y="273"/>
                    <a:pt x="4663" y="273"/>
                  </a:cubicBezTo>
                  <a:cubicBezTo>
                    <a:pt x="4610" y="273"/>
                    <a:pt x="4610" y="273"/>
                    <a:pt x="4610" y="273"/>
                  </a:cubicBezTo>
                  <a:cubicBezTo>
                    <a:pt x="4605" y="273"/>
                    <a:pt x="4599" y="279"/>
                    <a:pt x="4587" y="279"/>
                  </a:cubicBezTo>
                  <a:cubicBezTo>
                    <a:pt x="4540" y="279"/>
                    <a:pt x="4535" y="214"/>
                    <a:pt x="4488" y="214"/>
                  </a:cubicBezTo>
                  <a:cubicBezTo>
                    <a:pt x="4412" y="214"/>
                    <a:pt x="4377" y="261"/>
                    <a:pt x="4302" y="261"/>
                  </a:cubicBezTo>
                  <a:cubicBezTo>
                    <a:pt x="4284" y="261"/>
                    <a:pt x="4279" y="255"/>
                    <a:pt x="4261" y="255"/>
                  </a:cubicBezTo>
                  <a:cubicBezTo>
                    <a:pt x="4209" y="255"/>
                    <a:pt x="4209" y="255"/>
                    <a:pt x="4209" y="255"/>
                  </a:cubicBezTo>
                  <a:cubicBezTo>
                    <a:pt x="4174" y="255"/>
                    <a:pt x="4156" y="232"/>
                    <a:pt x="4121" y="232"/>
                  </a:cubicBezTo>
                  <a:cubicBezTo>
                    <a:pt x="4075" y="232"/>
                    <a:pt x="4057" y="279"/>
                    <a:pt x="4017" y="308"/>
                  </a:cubicBezTo>
                  <a:cubicBezTo>
                    <a:pt x="3970" y="342"/>
                    <a:pt x="3929" y="342"/>
                    <a:pt x="3894" y="389"/>
                  </a:cubicBezTo>
                  <a:cubicBezTo>
                    <a:pt x="3877" y="407"/>
                    <a:pt x="3888" y="442"/>
                    <a:pt x="3865" y="447"/>
                  </a:cubicBezTo>
                  <a:cubicBezTo>
                    <a:pt x="11" y="459"/>
                    <a:pt x="11" y="459"/>
                    <a:pt x="11" y="459"/>
                  </a:cubicBezTo>
                  <a:lnTo>
                    <a:pt x="11" y="459"/>
                  </a:lnTo>
                  <a:cubicBezTo>
                    <a:pt x="0" y="3311"/>
                    <a:pt x="0" y="3311"/>
                    <a:pt x="0" y="3311"/>
                  </a:cubicBezTo>
                  <a:lnTo>
                    <a:pt x="0" y="3311"/>
                  </a:lnTo>
                  <a:cubicBezTo>
                    <a:pt x="23" y="3306"/>
                    <a:pt x="23" y="3306"/>
                    <a:pt x="23" y="3306"/>
                  </a:cubicBezTo>
                  <a:cubicBezTo>
                    <a:pt x="64" y="3329"/>
                    <a:pt x="93" y="3323"/>
                    <a:pt x="139" y="3340"/>
                  </a:cubicBezTo>
                  <a:cubicBezTo>
                    <a:pt x="198" y="3364"/>
                    <a:pt x="215" y="3410"/>
                    <a:pt x="279" y="3410"/>
                  </a:cubicBezTo>
                  <a:cubicBezTo>
                    <a:pt x="314" y="3410"/>
                    <a:pt x="308" y="3346"/>
                    <a:pt x="343" y="3346"/>
                  </a:cubicBezTo>
                  <a:cubicBezTo>
                    <a:pt x="378" y="3346"/>
                    <a:pt x="401" y="3364"/>
                    <a:pt x="436" y="3364"/>
                  </a:cubicBezTo>
                  <a:cubicBezTo>
                    <a:pt x="460" y="3364"/>
                    <a:pt x="471" y="3358"/>
                    <a:pt x="495" y="3358"/>
                  </a:cubicBezTo>
                  <a:cubicBezTo>
                    <a:pt x="541" y="3358"/>
                    <a:pt x="564" y="3399"/>
                    <a:pt x="593" y="3439"/>
                  </a:cubicBezTo>
                  <a:cubicBezTo>
                    <a:pt x="599" y="3451"/>
                    <a:pt x="605" y="3463"/>
                    <a:pt x="617" y="3474"/>
                  </a:cubicBezTo>
                  <a:cubicBezTo>
                    <a:pt x="640" y="3492"/>
                    <a:pt x="687" y="3474"/>
                    <a:pt x="687" y="3503"/>
                  </a:cubicBezTo>
                  <a:cubicBezTo>
                    <a:pt x="687" y="3527"/>
                    <a:pt x="675" y="3544"/>
                    <a:pt x="675" y="3573"/>
                  </a:cubicBezTo>
                  <a:cubicBezTo>
                    <a:pt x="675" y="3602"/>
                    <a:pt x="698" y="3614"/>
                    <a:pt x="710" y="3637"/>
                  </a:cubicBezTo>
                  <a:cubicBezTo>
                    <a:pt x="733" y="3690"/>
                    <a:pt x="739" y="3748"/>
                    <a:pt x="791" y="3748"/>
                  </a:cubicBezTo>
                  <a:cubicBezTo>
                    <a:pt x="826" y="3748"/>
                    <a:pt x="832" y="3702"/>
                    <a:pt x="832" y="3666"/>
                  </a:cubicBezTo>
                  <a:cubicBezTo>
                    <a:pt x="838" y="3637"/>
                    <a:pt x="867" y="3632"/>
                    <a:pt x="873" y="3602"/>
                  </a:cubicBezTo>
                  <a:cubicBezTo>
                    <a:pt x="896" y="3672"/>
                    <a:pt x="966" y="3678"/>
                    <a:pt x="1030" y="3696"/>
                  </a:cubicBezTo>
                  <a:cubicBezTo>
                    <a:pt x="1082" y="3707"/>
                    <a:pt x="1100" y="3736"/>
                    <a:pt x="1147" y="3754"/>
                  </a:cubicBezTo>
                  <a:cubicBezTo>
                    <a:pt x="1141" y="3783"/>
                    <a:pt x="1123" y="3795"/>
                    <a:pt x="1123" y="3824"/>
                  </a:cubicBezTo>
                  <a:cubicBezTo>
                    <a:pt x="1123" y="3882"/>
                    <a:pt x="1123" y="3928"/>
                    <a:pt x="1164" y="3969"/>
                  </a:cubicBezTo>
                  <a:cubicBezTo>
                    <a:pt x="1193" y="3998"/>
                    <a:pt x="1251" y="3992"/>
                    <a:pt x="1251" y="4033"/>
                  </a:cubicBezTo>
                  <a:cubicBezTo>
                    <a:pt x="1251" y="4074"/>
                    <a:pt x="1251" y="4074"/>
                    <a:pt x="1251" y="4074"/>
                  </a:cubicBezTo>
                  <a:cubicBezTo>
                    <a:pt x="1251" y="4103"/>
                    <a:pt x="1292" y="4097"/>
                    <a:pt x="1315" y="4103"/>
                  </a:cubicBezTo>
                  <a:cubicBezTo>
                    <a:pt x="1356" y="4115"/>
                    <a:pt x="1373" y="4144"/>
                    <a:pt x="1408" y="4167"/>
                  </a:cubicBezTo>
                  <a:cubicBezTo>
                    <a:pt x="1473" y="4208"/>
                    <a:pt x="1519" y="4225"/>
                    <a:pt x="1554" y="4289"/>
                  </a:cubicBezTo>
                  <a:cubicBezTo>
                    <a:pt x="1566" y="4313"/>
                    <a:pt x="1589" y="4313"/>
                    <a:pt x="1606" y="4330"/>
                  </a:cubicBezTo>
                  <a:cubicBezTo>
                    <a:pt x="1641" y="4388"/>
                    <a:pt x="1659" y="4429"/>
                    <a:pt x="1717" y="4470"/>
                  </a:cubicBezTo>
                  <a:cubicBezTo>
                    <a:pt x="1758" y="4505"/>
                    <a:pt x="1781" y="4546"/>
                    <a:pt x="1839" y="4546"/>
                  </a:cubicBezTo>
                  <a:cubicBezTo>
                    <a:pt x="1851" y="4546"/>
                    <a:pt x="1851" y="4534"/>
                    <a:pt x="1862" y="4528"/>
                  </a:cubicBezTo>
                  <a:cubicBezTo>
                    <a:pt x="1886" y="4522"/>
                    <a:pt x="1903" y="4528"/>
                    <a:pt x="1927" y="4522"/>
                  </a:cubicBezTo>
                  <a:cubicBezTo>
                    <a:pt x="1921" y="4499"/>
                    <a:pt x="1909" y="4493"/>
                    <a:pt x="1909" y="4470"/>
                  </a:cubicBezTo>
                  <a:cubicBezTo>
                    <a:pt x="1909" y="4423"/>
                    <a:pt x="1956" y="4388"/>
                    <a:pt x="2002" y="4388"/>
                  </a:cubicBezTo>
                  <a:cubicBezTo>
                    <a:pt x="2043" y="4388"/>
                    <a:pt x="2066" y="4400"/>
                    <a:pt x="2107" y="4400"/>
                  </a:cubicBezTo>
                  <a:cubicBezTo>
                    <a:pt x="2136" y="4400"/>
                    <a:pt x="2142" y="4377"/>
                    <a:pt x="2165" y="4377"/>
                  </a:cubicBezTo>
                  <a:cubicBezTo>
                    <a:pt x="2247" y="4377"/>
                    <a:pt x="2264" y="4470"/>
                    <a:pt x="2340" y="4470"/>
                  </a:cubicBezTo>
                  <a:cubicBezTo>
                    <a:pt x="2352" y="4470"/>
                    <a:pt x="2352" y="4458"/>
                    <a:pt x="2363" y="4458"/>
                  </a:cubicBezTo>
                  <a:cubicBezTo>
                    <a:pt x="2387" y="4458"/>
                    <a:pt x="2392" y="4476"/>
                    <a:pt x="2421" y="4476"/>
                  </a:cubicBezTo>
                  <a:cubicBezTo>
                    <a:pt x="2433" y="4476"/>
                    <a:pt x="2439" y="4470"/>
                    <a:pt x="2456" y="4470"/>
                  </a:cubicBezTo>
                  <a:cubicBezTo>
                    <a:pt x="2474" y="4470"/>
                    <a:pt x="2480" y="4487"/>
                    <a:pt x="2491" y="4493"/>
                  </a:cubicBezTo>
                  <a:cubicBezTo>
                    <a:pt x="2526" y="4505"/>
                    <a:pt x="2555" y="4499"/>
                    <a:pt x="2590" y="4499"/>
                  </a:cubicBezTo>
                  <a:cubicBezTo>
                    <a:pt x="2614" y="4499"/>
                    <a:pt x="2614" y="4499"/>
                    <a:pt x="2614" y="4499"/>
                  </a:cubicBezTo>
                  <a:cubicBezTo>
                    <a:pt x="2614" y="4476"/>
                    <a:pt x="2614" y="4476"/>
                    <a:pt x="2614" y="4476"/>
                  </a:cubicBezTo>
                  <a:cubicBezTo>
                    <a:pt x="2619" y="4470"/>
                    <a:pt x="2625" y="4464"/>
                    <a:pt x="2631" y="4464"/>
                  </a:cubicBezTo>
                  <a:cubicBezTo>
                    <a:pt x="2643" y="4464"/>
                    <a:pt x="2648" y="4470"/>
                    <a:pt x="2660" y="4470"/>
                  </a:cubicBezTo>
                  <a:cubicBezTo>
                    <a:pt x="2672" y="4470"/>
                    <a:pt x="2678" y="4470"/>
                    <a:pt x="2689" y="4470"/>
                  </a:cubicBezTo>
                  <a:cubicBezTo>
                    <a:pt x="2713" y="4470"/>
                    <a:pt x="2724" y="4493"/>
                    <a:pt x="2747" y="4499"/>
                  </a:cubicBezTo>
                  <a:cubicBezTo>
                    <a:pt x="2806" y="4522"/>
                    <a:pt x="2841" y="4546"/>
                    <a:pt x="2905" y="4546"/>
                  </a:cubicBezTo>
                  <a:cubicBezTo>
                    <a:pt x="2934" y="4546"/>
                    <a:pt x="2928" y="4493"/>
                    <a:pt x="2957" y="4487"/>
                  </a:cubicBezTo>
                  <a:cubicBezTo>
                    <a:pt x="3044" y="4464"/>
                    <a:pt x="3091" y="4441"/>
                    <a:pt x="3178" y="4441"/>
                  </a:cubicBezTo>
                  <a:cubicBezTo>
                    <a:pt x="3254" y="4441"/>
                    <a:pt x="3300" y="4452"/>
                    <a:pt x="3359" y="4499"/>
                  </a:cubicBezTo>
                  <a:cubicBezTo>
                    <a:pt x="3405" y="4528"/>
                    <a:pt x="3399" y="4580"/>
                    <a:pt x="3399" y="4639"/>
                  </a:cubicBezTo>
                  <a:cubicBezTo>
                    <a:pt x="3399" y="4691"/>
                    <a:pt x="3399" y="4691"/>
                    <a:pt x="3399" y="4691"/>
                  </a:cubicBezTo>
                  <a:cubicBezTo>
                    <a:pt x="3399" y="4773"/>
                    <a:pt x="3463" y="4802"/>
                    <a:pt x="3463" y="4883"/>
                  </a:cubicBezTo>
                  <a:cubicBezTo>
                    <a:pt x="3463" y="4901"/>
                    <a:pt x="3458" y="4906"/>
                    <a:pt x="3458" y="4924"/>
                  </a:cubicBezTo>
                  <a:cubicBezTo>
                    <a:pt x="3458" y="4953"/>
                    <a:pt x="3487" y="4959"/>
                    <a:pt x="3516" y="4970"/>
                  </a:cubicBezTo>
                  <a:cubicBezTo>
                    <a:pt x="3562" y="4988"/>
                    <a:pt x="3586" y="5011"/>
                    <a:pt x="3632" y="5029"/>
                  </a:cubicBezTo>
                  <a:cubicBezTo>
                    <a:pt x="4325" y="5378"/>
                    <a:pt x="4325" y="5378"/>
                    <a:pt x="4325" y="5378"/>
                  </a:cubicBezTo>
                  <a:close/>
                  <a:moveTo>
                    <a:pt x="3859" y="3987"/>
                  </a:moveTo>
                  <a:lnTo>
                    <a:pt x="3859" y="3987"/>
                  </a:lnTo>
                  <a:cubicBezTo>
                    <a:pt x="3883" y="3969"/>
                    <a:pt x="3900" y="3952"/>
                    <a:pt x="3929" y="3952"/>
                  </a:cubicBezTo>
                  <a:cubicBezTo>
                    <a:pt x="3993" y="3952"/>
                    <a:pt x="3988" y="4039"/>
                    <a:pt x="4046" y="4068"/>
                  </a:cubicBezTo>
                  <a:cubicBezTo>
                    <a:pt x="4011" y="4097"/>
                    <a:pt x="3970" y="4074"/>
                    <a:pt x="3935" y="4103"/>
                  </a:cubicBezTo>
                  <a:cubicBezTo>
                    <a:pt x="3918" y="4115"/>
                    <a:pt x="3923" y="4144"/>
                    <a:pt x="3918" y="4167"/>
                  </a:cubicBezTo>
                  <a:cubicBezTo>
                    <a:pt x="3912" y="4196"/>
                    <a:pt x="3900" y="4220"/>
                    <a:pt x="3900" y="4249"/>
                  </a:cubicBezTo>
                  <a:cubicBezTo>
                    <a:pt x="3900" y="4289"/>
                    <a:pt x="3912" y="4307"/>
                    <a:pt x="3912" y="4348"/>
                  </a:cubicBezTo>
                  <a:cubicBezTo>
                    <a:pt x="3912" y="4365"/>
                    <a:pt x="3906" y="4377"/>
                    <a:pt x="3906" y="4394"/>
                  </a:cubicBezTo>
                  <a:cubicBezTo>
                    <a:pt x="3906" y="4412"/>
                    <a:pt x="3918" y="4435"/>
                    <a:pt x="3900" y="4435"/>
                  </a:cubicBezTo>
                  <a:cubicBezTo>
                    <a:pt x="3848" y="4435"/>
                    <a:pt x="3830" y="4388"/>
                    <a:pt x="3801" y="4348"/>
                  </a:cubicBezTo>
                  <a:cubicBezTo>
                    <a:pt x="3766" y="4301"/>
                    <a:pt x="3731" y="4278"/>
                    <a:pt x="3731" y="4220"/>
                  </a:cubicBezTo>
                  <a:cubicBezTo>
                    <a:pt x="3731" y="4173"/>
                    <a:pt x="3766" y="4155"/>
                    <a:pt x="3766" y="4109"/>
                  </a:cubicBezTo>
                  <a:cubicBezTo>
                    <a:pt x="3766" y="4068"/>
                    <a:pt x="3766" y="4068"/>
                    <a:pt x="3766" y="4068"/>
                  </a:cubicBezTo>
                  <a:cubicBezTo>
                    <a:pt x="3766" y="4022"/>
                    <a:pt x="3848" y="4039"/>
                    <a:pt x="3859" y="3987"/>
                  </a:cubicBezTo>
                  <a:close/>
                </a:path>
              </a:pathLst>
            </a:custGeom>
            <a:grpFill/>
            <a:ln w="6350" cap="flat" cmpd="sng">
              <a:solidFill>
                <a:schemeClr val="bg1"/>
              </a:solidFill>
              <a:bevel/>
              <a:headEnd/>
              <a:tailEnd/>
            </a:ln>
            <a:effectLst/>
          </p:spPr>
          <p:txBody>
            <a:bodyPr wrap="none" anchor="ctr"/>
            <a:lstStyle/>
            <a:p>
              <a:endParaRPr lang="en-US"/>
            </a:p>
          </p:txBody>
        </p:sp>
        <p:sp>
          <p:nvSpPr>
            <p:cNvPr id="119" name="Freeform 13"/>
            <p:cNvSpPr>
              <a:spLocks noChangeArrowheads="1"/>
            </p:cNvSpPr>
            <p:nvPr/>
          </p:nvSpPr>
          <p:spPr bwMode="auto">
            <a:xfrm>
              <a:off x="19452577" y="10263720"/>
              <a:ext cx="973937" cy="1142800"/>
            </a:xfrm>
            <a:custGeom>
              <a:avLst/>
              <a:gdLst>
                <a:gd name="T0" fmla="*/ 1945 w 2214"/>
                <a:gd name="T1" fmla="*/ 1915 h 2597"/>
                <a:gd name="T2" fmla="*/ 1997 w 2214"/>
                <a:gd name="T3" fmla="*/ 2154 h 2597"/>
                <a:gd name="T4" fmla="*/ 1968 w 2214"/>
                <a:gd name="T5" fmla="*/ 2305 h 2597"/>
                <a:gd name="T6" fmla="*/ 1869 w 2214"/>
                <a:gd name="T7" fmla="*/ 2288 h 2597"/>
                <a:gd name="T8" fmla="*/ 1834 w 2214"/>
                <a:gd name="T9" fmla="*/ 2183 h 2597"/>
                <a:gd name="T10" fmla="*/ 1939 w 2214"/>
                <a:gd name="T11" fmla="*/ 2206 h 2597"/>
                <a:gd name="T12" fmla="*/ 1724 w 2214"/>
                <a:gd name="T13" fmla="*/ 2136 h 2597"/>
                <a:gd name="T14" fmla="*/ 1636 w 2214"/>
                <a:gd name="T15" fmla="*/ 2212 h 2597"/>
                <a:gd name="T16" fmla="*/ 1561 w 2214"/>
                <a:gd name="T17" fmla="*/ 2328 h 2597"/>
                <a:gd name="T18" fmla="*/ 1537 w 2214"/>
                <a:gd name="T19" fmla="*/ 2386 h 2597"/>
                <a:gd name="T20" fmla="*/ 1479 w 2214"/>
                <a:gd name="T21" fmla="*/ 2491 h 2597"/>
                <a:gd name="T22" fmla="*/ 1194 w 2214"/>
                <a:gd name="T23" fmla="*/ 2538 h 2597"/>
                <a:gd name="T24" fmla="*/ 1031 w 2214"/>
                <a:gd name="T25" fmla="*/ 2456 h 2597"/>
                <a:gd name="T26" fmla="*/ 751 w 2214"/>
                <a:gd name="T27" fmla="*/ 1996 h 2597"/>
                <a:gd name="T28" fmla="*/ 664 w 2214"/>
                <a:gd name="T29" fmla="*/ 1700 h 2597"/>
                <a:gd name="T30" fmla="*/ 780 w 2214"/>
                <a:gd name="T31" fmla="*/ 1828 h 2597"/>
                <a:gd name="T32" fmla="*/ 746 w 2214"/>
                <a:gd name="T33" fmla="*/ 1694 h 2597"/>
                <a:gd name="T34" fmla="*/ 449 w 2214"/>
                <a:gd name="T35" fmla="*/ 1158 h 2597"/>
                <a:gd name="T36" fmla="*/ 379 w 2214"/>
                <a:gd name="T37" fmla="*/ 890 h 2597"/>
                <a:gd name="T38" fmla="*/ 425 w 2214"/>
                <a:gd name="T39" fmla="*/ 698 h 2597"/>
                <a:gd name="T40" fmla="*/ 600 w 2214"/>
                <a:gd name="T41" fmla="*/ 774 h 2597"/>
                <a:gd name="T42" fmla="*/ 1042 w 2214"/>
                <a:gd name="T43" fmla="*/ 937 h 2597"/>
                <a:gd name="T44" fmla="*/ 1322 w 2214"/>
                <a:gd name="T45" fmla="*/ 1030 h 2597"/>
                <a:gd name="T46" fmla="*/ 1514 w 2214"/>
                <a:gd name="T47" fmla="*/ 1065 h 2597"/>
                <a:gd name="T48" fmla="*/ 1473 w 2214"/>
                <a:gd name="T49" fmla="*/ 890 h 2597"/>
                <a:gd name="T50" fmla="*/ 1694 w 2214"/>
                <a:gd name="T51" fmla="*/ 908 h 2597"/>
                <a:gd name="T52" fmla="*/ 1986 w 2214"/>
                <a:gd name="T53" fmla="*/ 751 h 2597"/>
                <a:gd name="T54" fmla="*/ 2125 w 2214"/>
                <a:gd name="T55" fmla="*/ 943 h 2597"/>
                <a:gd name="T56" fmla="*/ 2131 w 2214"/>
                <a:gd name="T57" fmla="*/ 1141 h 2597"/>
                <a:gd name="T58" fmla="*/ 2137 w 2214"/>
                <a:gd name="T59" fmla="*/ 1385 h 2597"/>
                <a:gd name="T60" fmla="*/ 2149 w 2214"/>
                <a:gd name="T61" fmla="*/ 1595 h 2597"/>
                <a:gd name="T62" fmla="*/ 2108 w 2214"/>
                <a:gd name="T63" fmla="*/ 1531 h 2597"/>
                <a:gd name="T64" fmla="*/ 2009 w 2214"/>
                <a:gd name="T65" fmla="*/ 1769 h 2597"/>
                <a:gd name="T66" fmla="*/ 1665 w 2214"/>
                <a:gd name="T67" fmla="*/ 2381 h 2597"/>
                <a:gd name="T68" fmla="*/ 1683 w 2214"/>
                <a:gd name="T69" fmla="*/ 2451 h 2597"/>
                <a:gd name="T70" fmla="*/ 2055 w 2214"/>
                <a:gd name="T71" fmla="*/ 1932 h 2597"/>
                <a:gd name="T72" fmla="*/ 2044 w 2214"/>
                <a:gd name="T73" fmla="*/ 1921 h 2597"/>
                <a:gd name="T74" fmla="*/ 2061 w 2214"/>
                <a:gd name="T75" fmla="*/ 1973 h 2597"/>
                <a:gd name="T76" fmla="*/ 513 w 2214"/>
                <a:gd name="T77" fmla="*/ 669 h 2597"/>
                <a:gd name="T78" fmla="*/ 559 w 2214"/>
                <a:gd name="T79" fmla="*/ 687 h 2597"/>
                <a:gd name="T80" fmla="*/ 1916 w 2214"/>
                <a:gd name="T81" fmla="*/ 169 h 2597"/>
                <a:gd name="T82" fmla="*/ 1951 w 2214"/>
                <a:gd name="T83" fmla="*/ 273 h 2597"/>
                <a:gd name="T84" fmla="*/ 2096 w 2214"/>
                <a:gd name="T85" fmla="*/ 390 h 2597"/>
                <a:gd name="T86" fmla="*/ 2143 w 2214"/>
                <a:gd name="T87" fmla="*/ 343 h 2597"/>
                <a:gd name="T88" fmla="*/ 2131 w 2214"/>
                <a:gd name="T89" fmla="*/ 297 h 2597"/>
                <a:gd name="T90" fmla="*/ 1916 w 2214"/>
                <a:gd name="T91" fmla="*/ 169 h 2597"/>
                <a:gd name="T92" fmla="*/ 2050 w 2214"/>
                <a:gd name="T93" fmla="*/ 477 h 2597"/>
                <a:gd name="T94" fmla="*/ 2137 w 2214"/>
                <a:gd name="T95" fmla="*/ 518 h 2597"/>
                <a:gd name="T96" fmla="*/ 2172 w 2214"/>
                <a:gd name="T97" fmla="*/ 454 h 2597"/>
                <a:gd name="T98" fmla="*/ 2067 w 2214"/>
                <a:gd name="T99" fmla="*/ 599 h 2597"/>
                <a:gd name="T100" fmla="*/ 2114 w 2214"/>
                <a:gd name="T101" fmla="*/ 582 h 2597"/>
                <a:gd name="T102" fmla="*/ 483 w 2214"/>
                <a:gd name="T103" fmla="*/ 541 h 2597"/>
                <a:gd name="T104" fmla="*/ 483 w 2214"/>
                <a:gd name="T105" fmla="*/ 541 h 2597"/>
                <a:gd name="T106" fmla="*/ 59 w 2214"/>
                <a:gd name="T107" fmla="*/ 6 h 2597"/>
                <a:gd name="T108" fmla="*/ 12 w 2214"/>
                <a:gd name="T109" fmla="*/ 75 h 2597"/>
                <a:gd name="T110" fmla="*/ 0 w 2214"/>
                <a:gd name="T111" fmla="*/ 209 h 2597"/>
                <a:gd name="T112" fmla="*/ 41 w 2214"/>
                <a:gd name="T113" fmla="*/ 332 h 2597"/>
                <a:gd name="T114" fmla="*/ 117 w 2214"/>
                <a:gd name="T115" fmla="*/ 128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14" h="2597">
                  <a:moveTo>
                    <a:pt x="2009" y="1769"/>
                  </a:moveTo>
                  <a:lnTo>
                    <a:pt x="2009" y="1769"/>
                  </a:lnTo>
                  <a:cubicBezTo>
                    <a:pt x="2009" y="1828"/>
                    <a:pt x="1991" y="1868"/>
                    <a:pt x="1945" y="1915"/>
                  </a:cubicBezTo>
                  <a:cubicBezTo>
                    <a:pt x="1974" y="1985"/>
                    <a:pt x="1974" y="1985"/>
                    <a:pt x="1974" y="1985"/>
                  </a:cubicBezTo>
                  <a:cubicBezTo>
                    <a:pt x="1968" y="2031"/>
                    <a:pt x="1927" y="2055"/>
                    <a:pt x="1927" y="2101"/>
                  </a:cubicBezTo>
                  <a:cubicBezTo>
                    <a:pt x="1927" y="2136"/>
                    <a:pt x="1997" y="2119"/>
                    <a:pt x="1997" y="2154"/>
                  </a:cubicBezTo>
                  <a:cubicBezTo>
                    <a:pt x="1997" y="2177"/>
                    <a:pt x="1980" y="2183"/>
                    <a:pt x="1968" y="2200"/>
                  </a:cubicBezTo>
                  <a:cubicBezTo>
                    <a:pt x="1980" y="2282"/>
                    <a:pt x="1980" y="2282"/>
                    <a:pt x="1980" y="2282"/>
                  </a:cubicBezTo>
                  <a:cubicBezTo>
                    <a:pt x="1980" y="2293"/>
                    <a:pt x="1974" y="2299"/>
                    <a:pt x="1968" y="2305"/>
                  </a:cubicBezTo>
                  <a:cubicBezTo>
                    <a:pt x="1951" y="2293"/>
                    <a:pt x="1945" y="2276"/>
                    <a:pt x="1939" y="2258"/>
                  </a:cubicBezTo>
                  <a:cubicBezTo>
                    <a:pt x="1927" y="2282"/>
                    <a:pt x="1921" y="2311"/>
                    <a:pt x="1898" y="2311"/>
                  </a:cubicBezTo>
                  <a:cubicBezTo>
                    <a:pt x="1887" y="2311"/>
                    <a:pt x="1869" y="2299"/>
                    <a:pt x="1869" y="2288"/>
                  </a:cubicBezTo>
                  <a:cubicBezTo>
                    <a:pt x="1869" y="2264"/>
                    <a:pt x="1869" y="2258"/>
                    <a:pt x="1869" y="2235"/>
                  </a:cubicBezTo>
                  <a:cubicBezTo>
                    <a:pt x="1852" y="2235"/>
                    <a:pt x="1840" y="2235"/>
                    <a:pt x="1823" y="2223"/>
                  </a:cubicBezTo>
                  <a:cubicBezTo>
                    <a:pt x="1834" y="2212"/>
                    <a:pt x="1834" y="2200"/>
                    <a:pt x="1834" y="2183"/>
                  </a:cubicBezTo>
                  <a:cubicBezTo>
                    <a:pt x="1846" y="2183"/>
                    <a:pt x="1846" y="2183"/>
                    <a:pt x="1846" y="2183"/>
                  </a:cubicBezTo>
                  <a:cubicBezTo>
                    <a:pt x="1863" y="2200"/>
                    <a:pt x="1869" y="2229"/>
                    <a:pt x="1898" y="2229"/>
                  </a:cubicBezTo>
                  <a:cubicBezTo>
                    <a:pt x="1916" y="2229"/>
                    <a:pt x="1939" y="2223"/>
                    <a:pt x="1939" y="2206"/>
                  </a:cubicBezTo>
                  <a:cubicBezTo>
                    <a:pt x="1939" y="2130"/>
                    <a:pt x="1863" y="2078"/>
                    <a:pt x="1788" y="2078"/>
                  </a:cubicBezTo>
                  <a:cubicBezTo>
                    <a:pt x="1747" y="2078"/>
                    <a:pt x="1747" y="2276"/>
                    <a:pt x="1747" y="2171"/>
                  </a:cubicBezTo>
                  <a:cubicBezTo>
                    <a:pt x="1747" y="2159"/>
                    <a:pt x="1741" y="2136"/>
                    <a:pt x="1724" y="2136"/>
                  </a:cubicBezTo>
                  <a:cubicBezTo>
                    <a:pt x="1689" y="2136"/>
                    <a:pt x="1665" y="2165"/>
                    <a:pt x="1665" y="2200"/>
                  </a:cubicBezTo>
                  <a:cubicBezTo>
                    <a:pt x="1665" y="2223"/>
                    <a:pt x="1665" y="2223"/>
                    <a:pt x="1665" y="2223"/>
                  </a:cubicBezTo>
                  <a:cubicBezTo>
                    <a:pt x="1654" y="2218"/>
                    <a:pt x="1648" y="2218"/>
                    <a:pt x="1636" y="2212"/>
                  </a:cubicBezTo>
                  <a:cubicBezTo>
                    <a:pt x="1642" y="2241"/>
                    <a:pt x="1654" y="2258"/>
                    <a:pt x="1654" y="2288"/>
                  </a:cubicBezTo>
                  <a:cubicBezTo>
                    <a:pt x="1654" y="2322"/>
                    <a:pt x="1660" y="2369"/>
                    <a:pt x="1625" y="2369"/>
                  </a:cubicBezTo>
                  <a:cubicBezTo>
                    <a:pt x="1595" y="2369"/>
                    <a:pt x="1572" y="2357"/>
                    <a:pt x="1561" y="2328"/>
                  </a:cubicBezTo>
                  <a:cubicBezTo>
                    <a:pt x="1561" y="2317"/>
                    <a:pt x="1561" y="2317"/>
                    <a:pt x="1561" y="2317"/>
                  </a:cubicBezTo>
                  <a:cubicBezTo>
                    <a:pt x="1537" y="2322"/>
                    <a:pt x="1520" y="2311"/>
                    <a:pt x="1497" y="2305"/>
                  </a:cubicBezTo>
                  <a:cubicBezTo>
                    <a:pt x="1520" y="2334"/>
                    <a:pt x="1537" y="2352"/>
                    <a:pt x="1537" y="2386"/>
                  </a:cubicBezTo>
                  <a:cubicBezTo>
                    <a:pt x="1537" y="2398"/>
                    <a:pt x="1531" y="2404"/>
                    <a:pt x="1520" y="2410"/>
                  </a:cubicBezTo>
                  <a:cubicBezTo>
                    <a:pt x="1520" y="2416"/>
                    <a:pt x="1531" y="2421"/>
                    <a:pt x="1531" y="2427"/>
                  </a:cubicBezTo>
                  <a:cubicBezTo>
                    <a:pt x="1531" y="2456"/>
                    <a:pt x="1502" y="2468"/>
                    <a:pt x="1479" y="2491"/>
                  </a:cubicBezTo>
                  <a:cubicBezTo>
                    <a:pt x="1456" y="2526"/>
                    <a:pt x="1473" y="2596"/>
                    <a:pt x="1427" y="2596"/>
                  </a:cubicBezTo>
                  <a:cubicBezTo>
                    <a:pt x="1368" y="2596"/>
                    <a:pt x="1351" y="2538"/>
                    <a:pt x="1293" y="2538"/>
                  </a:cubicBezTo>
                  <a:cubicBezTo>
                    <a:pt x="1252" y="2538"/>
                    <a:pt x="1235" y="2538"/>
                    <a:pt x="1194" y="2538"/>
                  </a:cubicBezTo>
                  <a:cubicBezTo>
                    <a:pt x="1176" y="2538"/>
                    <a:pt x="1171" y="2526"/>
                    <a:pt x="1153" y="2526"/>
                  </a:cubicBezTo>
                  <a:cubicBezTo>
                    <a:pt x="1124" y="2526"/>
                    <a:pt x="1118" y="2567"/>
                    <a:pt x="1083" y="2567"/>
                  </a:cubicBezTo>
                  <a:cubicBezTo>
                    <a:pt x="1037" y="2567"/>
                    <a:pt x="1060" y="2497"/>
                    <a:pt x="1031" y="2456"/>
                  </a:cubicBezTo>
                  <a:cubicBezTo>
                    <a:pt x="1002" y="2416"/>
                    <a:pt x="978" y="2386"/>
                    <a:pt x="943" y="2346"/>
                  </a:cubicBezTo>
                  <a:cubicBezTo>
                    <a:pt x="909" y="2264"/>
                    <a:pt x="845" y="2247"/>
                    <a:pt x="804" y="2165"/>
                  </a:cubicBezTo>
                  <a:cubicBezTo>
                    <a:pt x="769" y="2101"/>
                    <a:pt x="769" y="2060"/>
                    <a:pt x="751" y="1996"/>
                  </a:cubicBezTo>
                  <a:cubicBezTo>
                    <a:pt x="740" y="1967"/>
                    <a:pt x="722" y="1956"/>
                    <a:pt x="711" y="1927"/>
                  </a:cubicBezTo>
                  <a:cubicBezTo>
                    <a:pt x="699" y="1897"/>
                    <a:pt x="711" y="1880"/>
                    <a:pt x="705" y="1845"/>
                  </a:cubicBezTo>
                  <a:cubicBezTo>
                    <a:pt x="699" y="1787"/>
                    <a:pt x="670" y="1758"/>
                    <a:pt x="664" y="1700"/>
                  </a:cubicBezTo>
                  <a:cubicBezTo>
                    <a:pt x="670" y="1705"/>
                    <a:pt x="670" y="1705"/>
                    <a:pt x="670" y="1705"/>
                  </a:cubicBezTo>
                  <a:cubicBezTo>
                    <a:pt x="693" y="1746"/>
                    <a:pt x="722" y="1758"/>
                    <a:pt x="757" y="1787"/>
                  </a:cubicBezTo>
                  <a:cubicBezTo>
                    <a:pt x="786" y="1810"/>
                    <a:pt x="763" y="1880"/>
                    <a:pt x="780" y="1828"/>
                  </a:cubicBezTo>
                  <a:cubicBezTo>
                    <a:pt x="798" y="1833"/>
                    <a:pt x="804" y="1839"/>
                    <a:pt x="821" y="1851"/>
                  </a:cubicBezTo>
                  <a:cubicBezTo>
                    <a:pt x="821" y="1828"/>
                    <a:pt x="821" y="1828"/>
                    <a:pt x="821" y="1828"/>
                  </a:cubicBezTo>
                  <a:cubicBezTo>
                    <a:pt x="821" y="1769"/>
                    <a:pt x="769" y="1746"/>
                    <a:pt x="746" y="1694"/>
                  </a:cubicBezTo>
                  <a:cubicBezTo>
                    <a:pt x="734" y="1659"/>
                    <a:pt x="722" y="1624"/>
                    <a:pt x="687" y="1624"/>
                  </a:cubicBezTo>
                  <a:cubicBezTo>
                    <a:pt x="687" y="1478"/>
                    <a:pt x="583" y="1420"/>
                    <a:pt x="519" y="1286"/>
                  </a:cubicBezTo>
                  <a:cubicBezTo>
                    <a:pt x="489" y="1234"/>
                    <a:pt x="449" y="1216"/>
                    <a:pt x="449" y="1158"/>
                  </a:cubicBezTo>
                  <a:cubicBezTo>
                    <a:pt x="449" y="1152"/>
                    <a:pt x="460" y="1152"/>
                    <a:pt x="460" y="1147"/>
                  </a:cubicBezTo>
                  <a:cubicBezTo>
                    <a:pt x="460" y="1059"/>
                    <a:pt x="420" y="1007"/>
                    <a:pt x="396" y="919"/>
                  </a:cubicBezTo>
                  <a:cubicBezTo>
                    <a:pt x="396" y="908"/>
                    <a:pt x="379" y="908"/>
                    <a:pt x="379" y="890"/>
                  </a:cubicBezTo>
                  <a:cubicBezTo>
                    <a:pt x="379" y="838"/>
                    <a:pt x="420" y="821"/>
                    <a:pt x="425" y="768"/>
                  </a:cubicBezTo>
                  <a:cubicBezTo>
                    <a:pt x="414" y="698"/>
                    <a:pt x="414" y="698"/>
                    <a:pt x="414" y="698"/>
                  </a:cubicBezTo>
                  <a:cubicBezTo>
                    <a:pt x="425" y="698"/>
                    <a:pt x="425" y="698"/>
                    <a:pt x="425" y="698"/>
                  </a:cubicBezTo>
                  <a:cubicBezTo>
                    <a:pt x="431" y="704"/>
                    <a:pt x="437" y="710"/>
                    <a:pt x="443" y="716"/>
                  </a:cubicBezTo>
                  <a:cubicBezTo>
                    <a:pt x="478" y="733"/>
                    <a:pt x="501" y="733"/>
                    <a:pt x="536" y="739"/>
                  </a:cubicBezTo>
                  <a:cubicBezTo>
                    <a:pt x="565" y="751"/>
                    <a:pt x="571" y="774"/>
                    <a:pt x="600" y="774"/>
                  </a:cubicBezTo>
                  <a:cubicBezTo>
                    <a:pt x="617" y="774"/>
                    <a:pt x="623" y="762"/>
                    <a:pt x="641" y="762"/>
                  </a:cubicBezTo>
                  <a:cubicBezTo>
                    <a:pt x="699" y="762"/>
                    <a:pt x="722" y="797"/>
                    <a:pt x="775" y="815"/>
                  </a:cubicBezTo>
                  <a:cubicBezTo>
                    <a:pt x="879" y="861"/>
                    <a:pt x="938" y="890"/>
                    <a:pt x="1042" y="937"/>
                  </a:cubicBezTo>
                  <a:cubicBezTo>
                    <a:pt x="1095" y="954"/>
                    <a:pt x="1130" y="984"/>
                    <a:pt x="1188" y="984"/>
                  </a:cubicBezTo>
                  <a:cubicBezTo>
                    <a:pt x="1240" y="984"/>
                    <a:pt x="1240" y="984"/>
                    <a:pt x="1240" y="984"/>
                  </a:cubicBezTo>
                  <a:cubicBezTo>
                    <a:pt x="1275" y="984"/>
                    <a:pt x="1287" y="1013"/>
                    <a:pt x="1322" y="1030"/>
                  </a:cubicBezTo>
                  <a:cubicBezTo>
                    <a:pt x="1328" y="989"/>
                    <a:pt x="1328" y="937"/>
                    <a:pt x="1368" y="937"/>
                  </a:cubicBezTo>
                  <a:cubicBezTo>
                    <a:pt x="1398" y="937"/>
                    <a:pt x="1415" y="960"/>
                    <a:pt x="1438" y="978"/>
                  </a:cubicBezTo>
                  <a:cubicBezTo>
                    <a:pt x="1473" y="1007"/>
                    <a:pt x="1485" y="1030"/>
                    <a:pt x="1514" y="1065"/>
                  </a:cubicBezTo>
                  <a:cubicBezTo>
                    <a:pt x="1526" y="1094"/>
                    <a:pt x="1462" y="937"/>
                    <a:pt x="1462" y="914"/>
                  </a:cubicBezTo>
                  <a:cubicBezTo>
                    <a:pt x="1462" y="890"/>
                    <a:pt x="1462" y="890"/>
                    <a:pt x="1462" y="890"/>
                  </a:cubicBezTo>
                  <a:cubicBezTo>
                    <a:pt x="1467" y="890"/>
                    <a:pt x="1473" y="890"/>
                    <a:pt x="1473" y="890"/>
                  </a:cubicBezTo>
                  <a:cubicBezTo>
                    <a:pt x="1508" y="890"/>
                    <a:pt x="1526" y="914"/>
                    <a:pt x="1561" y="914"/>
                  </a:cubicBezTo>
                  <a:cubicBezTo>
                    <a:pt x="1595" y="914"/>
                    <a:pt x="1607" y="873"/>
                    <a:pt x="1636" y="873"/>
                  </a:cubicBezTo>
                  <a:cubicBezTo>
                    <a:pt x="1660" y="873"/>
                    <a:pt x="1671" y="908"/>
                    <a:pt x="1694" y="908"/>
                  </a:cubicBezTo>
                  <a:cubicBezTo>
                    <a:pt x="1758" y="908"/>
                    <a:pt x="1788" y="850"/>
                    <a:pt x="1817" y="791"/>
                  </a:cubicBezTo>
                  <a:cubicBezTo>
                    <a:pt x="1852" y="809"/>
                    <a:pt x="1863" y="832"/>
                    <a:pt x="1904" y="832"/>
                  </a:cubicBezTo>
                  <a:cubicBezTo>
                    <a:pt x="1951" y="832"/>
                    <a:pt x="1986" y="797"/>
                    <a:pt x="1986" y="751"/>
                  </a:cubicBezTo>
                  <a:cubicBezTo>
                    <a:pt x="1986" y="704"/>
                    <a:pt x="2160" y="844"/>
                    <a:pt x="2160" y="885"/>
                  </a:cubicBezTo>
                  <a:cubicBezTo>
                    <a:pt x="2160" y="908"/>
                    <a:pt x="2120" y="908"/>
                    <a:pt x="2120" y="931"/>
                  </a:cubicBezTo>
                  <a:cubicBezTo>
                    <a:pt x="2120" y="937"/>
                    <a:pt x="2125" y="937"/>
                    <a:pt x="2125" y="943"/>
                  </a:cubicBezTo>
                  <a:cubicBezTo>
                    <a:pt x="2125" y="1018"/>
                    <a:pt x="2125" y="1018"/>
                    <a:pt x="2125" y="1018"/>
                  </a:cubicBezTo>
                  <a:cubicBezTo>
                    <a:pt x="2125" y="1042"/>
                    <a:pt x="2143" y="1053"/>
                    <a:pt x="2143" y="1077"/>
                  </a:cubicBezTo>
                  <a:cubicBezTo>
                    <a:pt x="2143" y="1100"/>
                    <a:pt x="2131" y="1117"/>
                    <a:pt x="2131" y="1141"/>
                  </a:cubicBezTo>
                  <a:cubicBezTo>
                    <a:pt x="2131" y="1199"/>
                    <a:pt x="2131" y="1199"/>
                    <a:pt x="2131" y="1199"/>
                  </a:cubicBezTo>
                  <a:cubicBezTo>
                    <a:pt x="2131" y="1234"/>
                    <a:pt x="2160" y="1251"/>
                    <a:pt x="2160" y="1292"/>
                  </a:cubicBezTo>
                  <a:cubicBezTo>
                    <a:pt x="2160" y="1327"/>
                    <a:pt x="2137" y="1350"/>
                    <a:pt x="2137" y="1385"/>
                  </a:cubicBezTo>
                  <a:cubicBezTo>
                    <a:pt x="2137" y="1420"/>
                    <a:pt x="2143" y="1438"/>
                    <a:pt x="2143" y="1473"/>
                  </a:cubicBezTo>
                  <a:cubicBezTo>
                    <a:pt x="2143" y="1502"/>
                    <a:pt x="2125" y="1519"/>
                    <a:pt x="2125" y="1548"/>
                  </a:cubicBezTo>
                  <a:cubicBezTo>
                    <a:pt x="2125" y="1566"/>
                    <a:pt x="2143" y="1577"/>
                    <a:pt x="2149" y="1595"/>
                  </a:cubicBezTo>
                  <a:cubicBezTo>
                    <a:pt x="2131" y="1595"/>
                    <a:pt x="2125" y="1577"/>
                    <a:pt x="2102" y="1577"/>
                  </a:cubicBezTo>
                  <a:cubicBezTo>
                    <a:pt x="2102" y="1571"/>
                    <a:pt x="2102" y="1571"/>
                    <a:pt x="2102" y="1566"/>
                  </a:cubicBezTo>
                  <a:cubicBezTo>
                    <a:pt x="2102" y="1554"/>
                    <a:pt x="2108" y="1548"/>
                    <a:pt x="2108" y="1531"/>
                  </a:cubicBezTo>
                  <a:cubicBezTo>
                    <a:pt x="2061" y="1554"/>
                    <a:pt x="2050" y="1601"/>
                    <a:pt x="2038" y="1653"/>
                  </a:cubicBezTo>
                  <a:cubicBezTo>
                    <a:pt x="2026" y="1694"/>
                    <a:pt x="2003" y="1711"/>
                    <a:pt x="2003" y="1758"/>
                  </a:cubicBezTo>
                  <a:cubicBezTo>
                    <a:pt x="2003" y="1764"/>
                    <a:pt x="2009" y="1764"/>
                    <a:pt x="2009" y="1769"/>
                  </a:cubicBezTo>
                  <a:close/>
                  <a:moveTo>
                    <a:pt x="1677" y="2386"/>
                  </a:moveTo>
                  <a:lnTo>
                    <a:pt x="1677" y="2386"/>
                  </a:lnTo>
                  <a:cubicBezTo>
                    <a:pt x="1671" y="2381"/>
                    <a:pt x="1671" y="2381"/>
                    <a:pt x="1665" y="2381"/>
                  </a:cubicBezTo>
                  <a:cubicBezTo>
                    <a:pt x="1630" y="2381"/>
                    <a:pt x="1636" y="2427"/>
                    <a:pt x="1619" y="2456"/>
                  </a:cubicBezTo>
                  <a:cubicBezTo>
                    <a:pt x="1636" y="2474"/>
                    <a:pt x="1636" y="2497"/>
                    <a:pt x="1654" y="2515"/>
                  </a:cubicBezTo>
                  <a:cubicBezTo>
                    <a:pt x="1677" y="2491"/>
                    <a:pt x="1671" y="2468"/>
                    <a:pt x="1683" y="2451"/>
                  </a:cubicBezTo>
                  <a:cubicBezTo>
                    <a:pt x="1677" y="2427"/>
                    <a:pt x="1677" y="2427"/>
                    <a:pt x="1677" y="2427"/>
                  </a:cubicBezTo>
                  <a:cubicBezTo>
                    <a:pt x="1677" y="2386"/>
                    <a:pt x="1677" y="2386"/>
                    <a:pt x="1677" y="2386"/>
                  </a:cubicBezTo>
                  <a:close/>
                  <a:moveTo>
                    <a:pt x="2055" y="1932"/>
                  </a:moveTo>
                  <a:lnTo>
                    <a:pt x="2055" y="1932"/>
                  </a:lnTo>
                  <a:cubicBezTo>
                    <a:pt x="2055" y="1927"/>
                    <a:pt x="2055" y="1927"/>
                    <a:pt x="2055" y="1927"/>
                  </a:cubicBezTo>
                  <a:cubicBezTo>
                    <a:pt x="2044" y="1921"/>
                    <a:pt x="2044" y="1921"/>
                    <a:pt x="2044" y="1921"/>
                  </a:cubicBezTo>
                  <a:cubicBezTo>
                    <a:pt x="2032" y="1944"/>
                    <a:pt x="2032" y="1956"/>
                    <a:pt x="2026" y="1973"/>
                  </a:cubicBezTo>
                  <a:cubicBezTo>
                    <a:pt x="2032" y="1973"/>
                    <a:pt x="2038" y="1979"/>
                    <a:pt x="2044" y="1979"/>
                  </a:cubicBezTo>
                  <a:cubicBezTo>
                    <a:pt x="2050" y="1979"/>
                    <a:pt x="2055" y="1973"/>
                    <a:pt x="2061" y="1973"/>
                  </a:cubicBezTo>
                  <a:cubicBezTo>
                    <a:pt x="2055" y="1932"/>
                    <a:pt x="2055" y="1932"/>
                    <a:pt x="2055" y="1932"/>
                  </a:cubicBezTo>
                  <a:close/>
                  <a:moveTo>
                    <a:pt x="513" y="669"/>
                  </a:moveTo>
                  <a:lnTo>
                    <a:pt x="513" y="669"/>
                  </a:lnTo>
                  <a:cubicBezTo>
                    <a:pt x="507" y="687"/>
                    <a:pt x="507" y="698"/>
                    <a:pt x="501" y="710"/>
                  </a:cubicBezTo>
                  <a:cubicBezTo>
                    <a:pt x="513" y="716"/>
                    <a:pt x="513" y="716"/>
                    <a:pt x="513" y="716"/>
                  </a:cubicBezTo>
                  <a:cubicBezTo>
                    <a:pt x="536" y="710"/>
                    <a:pt x="548" y="704"/>
                    <a:pt x="559" y="687"/>
                  </a:cubicBezTo>
                  <a:cubicBezTo>
                    <a:pt x="542" y="681"/>
                    <a:pt x="530" y="675"/>
                    <a:pt x="513" y="669"/>
                  </a:cubicBezTo>
                  <a:close/>
                  <a:moveTo>
                    <a:pt x="1916" y="169"/>
                  </a:moveTo>
                  <a:lnTo>
                    <a:pt x="1916" y="169"/>
                  </a:lnTo>
                  <a:cubicBezTo>
                    <a:pt x="1945" y="186"/>
                    <a:pt x="1957" y="215"/>
                    <a:pt x="1957" y="250"/>
                  </a:cubicBezTo>
                  <a:cubicBezTo>
                    <a:pt x="1957" y="256"/>
                    <a:pt x="1951" y="256"/>
                    <a:pt x="1945" y="262"/>
                  </a:cubicBezTo>
                  <a:cubicBezTo>
                    <a:pt x="1951" y="273"/>
                    <a:pt x="1951" y="273"/>
                    <a:pt x="1951" y="273"/>
                  </a:cubicBezTo>
                  <a:cubicBezTo>
                    <a:pt x="1991" y="273"/>
                    <a:pt x="1997" y="314"/>
                    <a:pt x="2015" y="355"/>
                  </a:cubicBezTo>
                  <a:cubicBezTo>
                    <a:pt x="2026" y="384"/>
                    <a:pt x="2038" y="396"/>
                    <a:pt x="2050" y="425"/>
                  </a:cubicBezTo>
                  <a:cubicBezTo>
                    <a:pt x="2073" y="419"/>
                    <a:pt x="2073" y="390"/>
                    <a:pt x="2096" y="390"/>
                  </a:cubicBezTo>
                  <a:cubicBezTo>
                    <a:pt x="2114" y="390"/>
                    <a:pt x="2125" y="396"/>
                    <a:pt x="2143" y="401"/>
                  </a:cubicBezTo>
                  <a:cubicBezTo>
                    <a:pt x="2143" y="396"/>
                    <a:pt x="2143" y="396"/>
                    <a:pt x="2143" y="384"/>
                  </a:cubicBezTo>
                  <a:cubicBezTo>
                    <a:pt x="2143" y="372"/>
                    <a:pt x="2143" y="361"/>
                    <a:pt x="2143" y="343"/>
                  </a:cubicBezTo>
                  <a:cubicBezTo>
                    <a:pt x="2137" y="343"/>
                    <a:pt x="2131" y="343"/>
                    <a:pt x="2120" y="343"/>
                  </a:cubicBezTo>
                  <a:cubicBezTo>
                    <a:pt x="2114" y="343"/>
                    <a:pt x="2114" y="337"/>
                    <a:pt x="2108" y="337"/>
                  </a:cubicBezTo>
                  <a:cubicBezTo>
                    <a:pt x="2120" y="320"/>
                    <a:pt x="2131" y="314"/>
                    <a:pt x="2131" y="297"/>
                  </a:cubicBezTo>
                  <a:cubicBezTo>
                    <a:pt x="2131" y="238"/>
                    <a:pt x="2131" y="238"/>
                    <a:pt x="2131" y="238"/>
                  </a:cubicBezTo>
                  <a:cubicBezTo>
                    <a:pt x="2044" y="238"/>
                    <a:pt x="2032" y="151"/>
                    <a:pt x="1968" y="93"/>
                  </a:cubicBezTo>
                  <a:cubicBezTo>
                    <a:pt x="1957" y="128"/>
                    <a:pt x="1945" y="151"/>
                    <a:pt x="1916" y="169"/>
                  </a:cubicBezTo>
                  <a:close/>
                  <a:moveTo>
                    <a:pt x="2084" y="483"/>
                  </a:moveTo>
                  <a:lnTo>
                    <a:pt x="2084" y="483"/>
                  </a:lnTo>
                  <a:cubicBezTo>
                    <a:pt x="2073" y="483"/>
                    <a:pt x="2061" y="477"/>
                    <a:pt x="2050" y="477"/>
                  </a:cubicBezTo>
                  <a:cubicBezTo>
                    <a:pt x="2026" y="477"/>
                    <a:pt x="2003" y="495"/>
                    <a:pt x="2003" y="512"/>
                  </a:cubicBezTo>
                  <a:cubicBezTo>
                    <a:pt x="2026" y="529"/>
                    <a:pt x="2044" y="535"/>
                    <a:pt x="2073" y="535"/>
                  </a:cubicBezTo>
                  <a:cubicBezTo>
                    <a:pt x="2096" y="535"/>
                    <a:pt x="2114" y="529"/>
                    <a:pt x="2137" y="518"/>
                  </a:cubicBezTo>
                  <a:cubicBezTo>
                    <a:pt x="2149" y="529"/>
                    <a:pt x="2154" y="541"/>
                    <a:pt x="2166" y="559"/>
                  </a:cubicBezTo>
                  <a:cubicBezTo>
                    <a:pt x="2183" y="547"/>
                    <a:pt x="2195" y="541"/>
                    <a:pt x="2213" y="524"/>
                  </a:cubicBezTo>
                  <a:cubicBezTo>
                    <a:pt x="2195" y="500"/>
                    <a:pt x="2183" y="483"/>
                    <a:pt x="2172" y="454"/>
                  </a:cubicBezTo>
                  <a:cubicBezTo>
                    <a:pt x="2160" y="448"/>
                    <a:pt x="2160" y="448"/>
                    <a:pt x="2160" y="448"/>
                  </a:cubicBezTo>
                  <a:cubicBezTo>
                    <a:pt x="2143" y="477"/>
                    <a:pt x="2114" y="483"/>
                    <a:pt x="2084" y="483"/>
                  </a:cubicBezTo>
                  <a:close/>
                  <a:moveTo>
                    <a:pt x="2067" y="599"/>
                  </a:moveTo>
                  <a:lnTo>
                    <a:pt x="2067" y="599"/>
                  </a:lnTo>
                  <a:cubicBezTo>
                    <a:pt x="2067" y="605"/>
                    <a:pt x="2067" y="611"/>
                    <a:pt x="2067" y="617"/>
                  </a:cubicBezTo>
                  <a:cubicBezTo>
                    <a:pt x="2090" y="611"/>
                    <a:pt x="2102" y="599"/>
                    <a:pt x="2114" y="582"/>
                  </a:cubicBezTo>
                  <a:cubicBezTo>
                    <a:pt x="2096" y="576"/>
                    <a:pt x="2067" y="582"/>
                    <a:pt x="2067" y="599"/>
                  </a:cubicBezTo>
                  <a:close/>
                  <a:moveTo>
                    <a:pt x="483" y="541"/>
                  </a:moveTo>
                  <a:lnTo>
                    <a:pt x="483" y="541"/>
                  </a:lnTo>
                  <a:cubicBezTo>
                    <a:pt x="536" y="541"/>
                    <a:pt x="536" y="541"/>
                    <a:pt x="536" y="541"/>
                  </a:cubicBezTo>
                  <a:cubicBezTo>
                    <a:pt x="536" y="529"/>
                    <a:pt x="536" y="524"/>
                    <a:pt x="536" y="506"/>
                  </a:cubicBezTo>
                  <a:cubicBezTo>
                    <a:pt x="513" y="512"/>
                    <a:pt x="501" y="529"/>
                    <a:pt x="483" y="541"/>
                  </a:cubicBezTo>
                  <a:close/>
                  <a:moveTo>
                    <a:pt x="82" y="23"/>
                  </a:moveTo>
                  <a:lnTo>
                    <a:pt x="82" y="23"/>
                  </a:lnTo>
                  <a:cubicBezTo>
                    <a:pt x="76" y="17"/>
                    <a:pt x="70" y="11"/>
                    <a:pt x="59" y="6"/>
                  </a:cubicBezTo>
                  <a:cubicBezTo>
                    <a:pt x="53" y="0"/>
                    <a:pt x="53" y="0"/>
                    <a:pt x="53" y="0"/>
                  </a:cubicBezTo>
                  <a:cubicBezTo>
                    <a:pt x="53" y="17"/>
                    <a:pt x="59" y="29"/>
                    <a:pt x="53" y="46"/>
                  </a:cubicBezTo>
                  <a:cubicBezTo>
                    <a:pt x="41" y="64"/>
                    <a:pt x="12" y="58"/>
                    <a:pt x="12" y="75"/>
                  </a:cubicBezTo>
                  <a:cubicBezTo>
                    <a:pt x="12" y="93"/>
                    <a:pt x="24" y="99"/>
                    <a:pt x="24" y="116"/>
                  </a:cubicBezTo>
                  <a:cubicBezTo>
                    <a:pt x="24" y="145"/>
                    <a:pt x="0" y="157"/>
                    <a:pt x="0" y="186"/>
                  </a:cubicBezTo>
                  <a:cubicBezTo>
                    <a:pt x="0" y="209"/>
                    <a:pt x="0" y="209"/>
                    <a:pt x="0" y="209"/>
                  </a:cubicBezTo>
                  <a:cubicBezTo>
                    <a:pt x="12" y="209"/>
                    <a:pt x="18" y="209"/>
                    <a:pt x="29" y="209"/>
                  </a:cubicBezTo>
                  <a:cubicBezTo>
                    <a:pt x="29" y="326"/>
                    <a:pt x="29" y="326"/>
                    <a:pt x="29" y="326"/>
                  </a:cubicBezTo>
                  <a:cubicBezTo>
                    <a:pt x="29" y="326"/>
                    <a:pt x="35" y="332"/>
                    <a:pt x="41" y="332"/>
                  </a:cubicBezTo>
                  <a:cubicBezTo>
                    <a:pt x="59" y="332"/>
                    <a:pt x="59" y="314"/>
                    <a:pt x="70" y="302"/>
                  </a:cubicBezTo>
                  <a:cubicBezTo>
                    <a:pt x="105" y="285"/>
                    <a:pt x="134" y="262"/>
                    <a:pt x="134" y="221"/>
                  </a:cubicBezTo>
                  <a:cubicBezTo>
                    <a:pt x="134" y="180"/>
                    <a:pt x="117" y="163"/>
                    <a:pt x="117" y="128"/>
                  </a:cubicBezTo>
                  <a:cubicBezTo>
                    <a:pt x="117" y="99"/>
                    <a:pt x="128" y="81"/>
                    <a:pt x="128" y="46"/>
                  </a:cubicBezTo>
                  <a:cubicBezTo>
                    <a:pt x="128" y="29"/>
                    <a:pt x="99" y="29"/>
                    <a:pt x="82" y="23"/>
                  </a:cubicBezTo>
                  <a:close/>
                </a:path>
              </a:pathLst>
            </a:custGeom>
            <a:grpFill/>
            <a:ln w="6350" cap="flat" cmpd="sng">
              <a:solidFill>
                <a:schemeClr val="bg1"/>
              </a:solidFill>
              <a:bevel/>
              <a:headEnd/>
              <a:tailEnd/>
            </a:ln>
            <a:effectLst/>
          </p:spPr>
          <p:txBody>
            <a:bodyPr wrap="none" anchor="ctr"/>
            <a:lstStyle/>
            <a:p>
              <a:endParaRPr lang="en-US"/>
            </a:p>
          </p:txBody>
        </p:sp>
      </p:grpSp>
      <p:sp>
        <p:nvSpPr>
          <p:cNvPr id="15" name="TextBox 14"/>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16" name="TextBox 15"/>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17" name="Rectangle 16"/>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8" name="Right Triangle 17"/>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225931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UNITED</a:t>
            </a:r>
            <a:br>
              <a:rPr lang="en-US" dirty="0"/>
            </a:br>
            <a:r>
              <a:rPr lang="en-US" dirty="0"/>
              <a:t>KINGDOM</a:t>
            </a:r>
          </a:p>
        </p:txBody>
      </p:sp>
      <p:grpSp>
        <p:nvGrpSpPr>
          <p:cNvPr id="14" name="Group 472"/>
          <p:cNvGrpSpPr/>
          <p:nvPr/>
        </p:nvGrpSpPr>
        <p:grpSpPr>
          <a:xfrm>
            <a:off x="6899944" y="339599"/>
            <a:ext cx="3628147" cy="6025121"/>
            <a:chOff x="3338296" y="1084264"/>
            <a:chExt cx="5625733" cy="9342436"/>
          </a:xfrm>
          <a:solidFill>
            <a:schemeClr val="bg2">
              <a:lumMod val="90000"/>
            </a:schemeClr>
          </a:solidFill>
        </p:grpSpPr>
        <p:sp>
          <p:nvSpPr>
            <p:cNvPr id="15" name="Freeform 1"/>
            <p:cNvSpPr>
              <a:spLocks noChangeArrowheads="1"/>
            </p:cNvSpPr>
            <p:nvPr/>
          </p:nvSpPr>
          <p:spPr bwMode="auto">
            <a:xfrm>
              <a:off x="6651192" y="3397250"/>
              <a:ext cx="160328" cy="173038"/>
            </a:xfrm>
            <a:custGeom>
              <a:avLst/>
              <a:gdLst>
                <a:gd name="T0" fmla="*/ 404 w 444"/>
                <a:gd name="T1" fmla="*/ 420 h 482"/>
                <a:gd name="T2" fmla="*/ 404 w 444"/>
                <a:gd name="T3" fmla="*/ 420 h 482"/>
                <a:gd name="T4" fmla="*/ 404 w 444"/>
                <a:gd name="T5" fmla="*/ 413 h 482"/>
                <a:gd name="T6" fmla="*/ 389 w 444"/>
                <a:gd name="T7" fmla="*/ 260 h 482"/>
                <a:gd name="T8" fmla="*/ 427 w 444"/>
                <a:gd name="T9" fmla="*/ 46 h 482"/>
                <a:gd name="T10" fmla="*/ 427 w 444"/>
                <a:gd name="T11" fmla="*/ 46 h 482"/>
                <a:gd name="T12" fmla="*/ 366 w 444"/>
                <a:gd name="T13" fmla="*/ 39 h 482"/>
                <a:gd name="T14" fmla="*/ 298 w 444"/>
                <a:gd name="T15" fmla="*/ 84 h 482"/>
                <a:gd name="T16" fmla="*/ 237 w 444"/>
                <a:gd name="T17" fmla="*/ 23 h 482"/>
                <a:gd name="T18" fmla="*/ 152 w 444"/>
                <a:gd name="T19" fmla="*/ 16 h 482"/>
                <a:gd name="T20" fmla="*/ 114 w 444"/>
                <a:gd name="T21" fmla="*/ 107 h 482"/>
                <a:gd name="T22" fmla="*/ 183 w 444"/>
                <a:gd name="T23" fmla="*/ 229 h 482"/>
                <a:gd name="T24" fmla="*/ 152 w 444"/>
                <a:gd name="T25" fmla="*/ 306 h 482"/>
                <a:gd name="T26" fmla="*/ 38 w 444"/>
                <a:gd name="T27" fmla="*/ 298 h 482"/>
                <a:gd name="T28" fmla="*/ 23 w 444"/>
                <a:gd name="T29" fmla="*/ 420 h 482"/>
                <a:gd name="T30" fmla="*/ 137 w 444"/>
                <a:gd name="T31" fmla="*/ 413 h 482"/>
                <a:gd name="T32" fmla="*/ 122 w 444"/>
                <a:gd name="T33" fmla="*/ 466 h 482"/>
                <a:gd name="T34" fmla="*/ 168 w 444"/>
                <a:gd name="T35" fmla="*/ 466 h 482"/>
                <a:gd name="T36" fmla="*/ 229 w 444"/>
                <a:gd name="T37" fmla="*/ 420 h 482"/>
                <a:gd name="T38" fmla="*/ 366 w 444"/>
                <a:gd name="T39" fmla="*/ 359 h 482"/>
                <a:gd name="T40" fmla="*/ 404 w 444"/>
                <a:gd name="T41" fmla="*/ 4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4" h="482">
                  <a:moveTo>
                    <a:pt x="404" y="420"/>
                  </a:moveTo>
                  <a:lnTo>
                    <a:pt x="404" y="420"/>
                  </a:lnTo>
                  <a:lnTo>
                    <a:pt x="404" y="413"/>
                  </a:lnTo>
                  <a:cubicBezTo>
                    <a:pt x="443" y="306"/>
                    <a:pt x="389" y="336"/>
                    <a:pt x="389" y="260"/>
                  </a:cubicBezTo>
                  <a:cubicBezTo>
                    <a:pt x="389" y="191"/>
                    <a:pt x="404" y="115"/>
                    <a:pt x="427" y="46"/>
                  </a:cubicBezTo>
                  <a:lnTo>
                    <a:pt x="427" y="46"/>
                  </a:lnTo>
                  <a:cubicBezTo>
                    <a:pt x="404" y="39"/>
                    <a:pt x="389" y="31"/>
                    <a:pt x="366" y="39"/>
                  </a:cubicBezTo>
                  <a:cubicBezTo>
                    <a:pt x="343" y="39"/>
                    <a:pt x="328" y="84"/>
                    <a:pt x="298" y="84"/>
                  </a:cubicBezTo>
                  <a:cubicBezTo>
                    <a:pt x="267" y="77"/>
                    <a:pt x="259" y="39"/>
                    <a:pt x="237" y="23"/>
                  </a:cubicBezTo>
                  <a:cubicBezTo>
                    <a:pt x="206" y="16"/>
                    <a:pt x="175" y="0"/>
                    <a:pt x="152" y="16"/>
                  </a:cubicBezTo>
                  <a:cubicBezTo>
                    <a:pt x="130" y="31"/>
                    <a:pt x="107" y="69"/>
                    <a:pt x="114" y="107"/>
                  </a:cubicBezTo>
                  <a:cubicBezTo>
                    <a:pt x="122" y="153"/>
                    <a:pt x="175" y="184"/>
                    <a:pt x="183" y="229"/>
                  </a:cubicBezTo>
                  <a:cubicBezTo>
                    <a:pt x="183" y="260"/>
                    <a:pt x="175" y="291"/>
                    <a:pt x="152" y="306"/>
                  </a:cubicBezTo>
                  <a:cubicBezTo>
                    <a:pt x="114" y="321"/>
                    <a:pt x="68" y="275"/>
                    <a:pt x="38" y="298"/>
                  </a:cubicBezTo>
                  <a:cubicBezTo>
                    <a:pt x="7" y="329"/>
                    <a:pt x="0" y="390"/>
                    <a:pt x="23" y="420"/>
                  </a:cubicBezTo>
                  <a:cubicBezTo>
                    <a:pt x="45" y="451"/>
                    <a:pt x="99" y="390"/>
                    <a:pt x="137" y="413"/>
                  </a:cubicBezTo>
                  <a:cubicBezTo>
                    <a:pt x="152" y="420"/>
                    <a:pt x="107" y="451"/>
                    <a:pt x="122" y="466"/>
                  </a:cubicBezTo>
                  <a:cubicBezTo>
                    <a:pt x="130" y="481"/>
                    <a:pt x="152" y="474"/>
                    <a:pt x="168" y="466"/>
                  </a:cubicBezTo>
                  <a:cubicBezTo>
                    <a:pt x="191" y="458"/>
                    <a:pt x="206" y="436"/>
                    <a:pt x="229" y="420"/>
                  </a:cubicBezTo>
                  <a:cubicBezTo>
                    <a:pt x="275" y="397"/>
                    <a:pt x="313" y="352"/>
                    <a:pt x="366" y="359"/>
                  </a:cubicBezTo>
                  <a:cubicBezTo>
                    <a:pt x="397" y="359"/>
                    <a:pt x="389" y="397"/>
                    <a:pt x="404" y="42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 name="Freeform 2"/>
            <p:cNvSpPr>
              <a:spLocks noChangeArrowheads="1"/>
            </p:cNvSpPr>
            <p:nvPr/>
          </p:nvSpPr>
          <p:spPr bwMode="auto">
            <a:xfrm>
              <a:off x="6257518" y="7145339"/>
              <a:ext cx="119055" cy="153987"/>
            </a:xfrm>
            <a:custGeom>
              <a:avLst/>
              <a:gdLst>
                <a:gd name="T0" fmla="*/ 306 w 330"/>
                <a:gd name="T1" fmla="*/ 428 h 429"/>
                <a:gd name="T2" fmla="*/ 306 w 330"/>
                <a:gd name="T3" fmla="*/ 428 h 429"/>
                <a:gd name="T4" fmla="*/ 314 w 330"/>
                <a:gd name="T5" fmla="*/ 367 h 429"/>
                <a:gd name="T6" fmla="*/ 314 w 330"/>
                <a:gd name="T7" fmla="*/ 367 h 429"/>
                <a:gd name="T8" fmla="*/ 260 w 330"/>
                <a:gd name="T9" fmla="*/ 275 h 429"/>
                <a:gd name="T10" fmla="*/ 321 w 330"/>
                <a:gd name="T11" fmla="*/ 245 h 429"/>
                <a:gd name="T12" fmla="*/ 230 w 330"/>
                <a:gd name="T13" fmla="*/ 176 h 429"/>
                <a:gd name="T14" fmla="*/ 260 w 330"/>
                <a:gd name="T15" fmla="*/ 138 h 429"/>
                <a:gd name="T16" fmla="*/ 230 w 330"/>
                <a:gd name="T17" fmla="*/ 54 h 429"/>
                <a:gd name="T18" fmla="*/ 169 w 330"/>
                <a:gd name="T19" fmla="*/ 16 h 429"/>
                <a:gd name="T20" fmla="*/ 169 w 330"/>
                <a:gd name="T21" fmla="*/ 16 h 429"/>
                <a:gd name="T22" fmla="*/ 100 w 330"/>
                <a:gd name="T23" fmla="*/ 16 h 429"/>
                <a:gd name="T24" fmla="*/ 92 w 330"/>
                <a:gd name="T25" fmla="*/ 107 h 429"/>
                <a:gd name="T26" fmla="*/ 0 w 330"/>
                <a:gd name="T27" fmla="*/ 130 h 429"/>
                <a:gd name="T28" fmla="*/ 0 w 330"/>
                <a:gd name="T29" fmla="*/ 130 h 429"/>
                <a:gd name="T30" fmla="*/ 69 w 330"/>
                <a:gd name="T31" fmla="*/ 291 h 429"/>
                <a:gd name="T32" fmla="*/ 306 w 330"/>
                <a:gd name="T33"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429">
                  <a:moveTo>
                    <a:pt x="306" y="428"/>
                  </a:moveTo>
                  <a:lnTo>
                    <a:pt x="306" y="428"/>
                  </a:lnTo>
                  <a:cubicBezTo>
                    <a:pt x="314" y="367"/>
                    <a:pt x="314" y="367"/>
                    <a:pt x="314" y="367"/>
                  </a:cubicBezTo>
                  <a:lnTo>
                    <a:pt x="314" y="367"/>
                  </a:lnTo>
                  <a:cubicBezTo>
                    <a:pt x="298" y="336"/>
                    <a:pt x="260" y="313"/>
                    <a:pt x="260" y="275"/>
                  </a:cubicBezTo>
                  <a:cubicBezTo>
                    <a:pt x="268" y="252"/>
                    <a:pt x="329" y="268"/>
                    <a:pt x="321" y="245"/>
                  </a:cubicBezTo>
                  <a:cubicBezTo>
                    <a:pt x="314" y="207"/>
                    <a:pt x="252" y="207"/>
                    <a:pt x="230" y="176"/>
                  </a:cubicBezTo>
                  <a:cubicBezTo>
                    <a:pt x="222" y="161"/>
                    <a:pt x="260" y="153"/>
                    <a:pt x="260" y="138"/>
                  </a:cubicBezTo>
                  <a:cubicBezTo>
                    <a:pt x="260" y="107"/>
                    <a:pt x="245" y="77"/>
                    <a:pt x="230" y="54"/>
                  </a:cubicBezTo>
                  <a:cubicBezTo>
                    <a:pt x="214" y="38"/>
                    <a:pt x="191" y="31"/>
                    <a:pt x="169" y="16"/>
                  </a:cubicBezTo>
                  <a:lnTo>
                    <a:pt x="169" y="16"/>
                  </a:lnTo>
                  <a:cubicBezTo>
                    <a:pt x="146" y="16"/>
                    <a:pt x="115" y="0"/>
                    <a:pt x="100" y="16"/>
                  </a:cubicBezTo>
                  <a:cubicBezTo>
                    <a:pt x="77" y="38"/>
                    <a:pt x="107" y="84"/>
                    <a:pt x="92" y="107"/>
                  </a:cubicBezTo>
                  <a:cubicBezTo>
                    <a:pt x="77" y="130"/>
                    <a:pt x="23" y="123"/>
                    <a:pt x="0" y="130"/>
                  </a:cubicBezTo>
                  <a:lnTo>
                    <a:pt x="0" y="130"/>
                  </a:lnTo>
                  <a:cubicBezTo>
                    <a:pt x="16" y="184"/>
                    <a:pt x="39" y="245"/>
                    <a:pt x="69" y="291"/>
                  </a:cubicBezTo>
                  <a:cubicBezTo>
                    <a:pt x="130" y="375"/>
                    <a:pt x="214" y="428"/>
                    <a:pt x="306" y="42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 name="Freeform 3"/>
            <p:cNvSpPr>
              <a:spLocks noChangeArrowheads="1"/>
            </p:cNvSpPr>
            <p:nvPr/>
          </p:nvSpPr>
          <p:spPr bwMode="auto">
            <a:xfrm>
              <a:off x="6367048" y="7219950"/>
              <a:ext cx="131753" cy="90488"/>
            </a:xfrm>
            <a:custGeom>
              <a:avLst/>
              <a:gdLst>
                <a:gd name="T0" fmla="*/ 0 w 368"/>
                <a:gd name="T1" fmla="*/ 221 h 253"/>
                <a:gd name="T2" fmla="*/ 0 w 368"/>
                <a:gd name="T3" fmla="*/ 221 h 253"/>
                <a:gd name="T4" fmla="*/ 8 w 368"/>
                <a:gd name="T5" fmla="*/ 160 h 253"/>
                <a:gd name="T6" fmla="*/ 8 w 368"/>
                <a:gd name="T7" fmla="*/ 160 h 253"/>
                <a:gd name="T8" fmla="*/ 76 w 368"/>
                <a:gd name="T9" fmla="*/ 114 h 253"/>
                <a:gd name="T10" fmla="*/ 84 w 368"/>
                <a:gd name="T11" fmla="*/ 68 h 253"/>
                <a:gd name="T12" fmla="*/ 122 w 368"/>
                <a:gd name="T13" fmla="*/ 68 h 253"/>
                <a:gd name="T14" fmla="*/ 130 w 368"/>
                <a:gd name="T15" fmla="*/ 15 h 253"/>
                <a:gd name="T16" fmla="*/ 130 w 368"/>
                <a:gd name="T17" fmla="*/ 15 h 253"/>
                <a:gd name="T18" fmla="*/ 183 w 368"/>
                <a:gd name="T19" fmla="*/ 7 h 253"/>
                <a:gd name="T20" fmla="*/ 214 w 368"/>
                <a:gd name="T21" fmla="*/ 53 h 253"/>
                <a:gd name="T22" fmla="*/ 214 w 368"/>
                <a:gd name="T23" fmla="*/ 53 h 253"/>
                <a:gd name="T24" fmla="*/ 221 w 368"/>
                <a:gd name="T25" fmla="*/ 129 h 253"/>
                <a:gd name="T26" fmla="*/ 313 w 368"/>
                <a:gd name="T27" fmla="*/ 106 h 253"/>
                <a:gd name="T28" fmla="*/ 298 w 368"/>
                <a:gd name="T29" fmla="*/ 145 h 253"/>
                <a:gd name="T30" fmla="*/ 336 w 368"/>
                <a:gd name="T31" fmla="*/ 160 h 253"/>
                <a:gd name="T32" fmla="*/ 336 w 368"/>
                <a:gd name="T33" fmla="*/ 183 h 253"/>
                <a:gd name="T34" fmla="*/ 367 w 368"/>
                <a:gd name="T35" fmla="*/ 221 h 253"/>
                <a:gd name="T36" fmla="*/ 367 w 368"/>
                <a:gd name="T37" fmla="*/ 221 h 253"/>
                <a:gd name="T38" fmla="*/ 298 w 368"/>
                <a:gd name="T39" fmla="*/ 244 h 253"/>
                <a:gd name="T40" fmla="*/ 229 w 368"/>
                <a:gd name="T41" fmla="*/ 252 h 253"/>
                <a:gd name="T42" fmla="*/ 160 w 368"/>
                <a:gd name="T43" fmla="*/ 244 h 253"/>
                <a:gd name="T44" fmla="*/ 122 w 368"/>
                <a:gd name="T45" fmla="*/ 229 h 253"/>
                <a:gd name="T46" fmla="*/ 122 w 368"/>
                <a:gd name="T47" fmla="*/ 229 h 253"/>
                <a:gd name="T48" fmla="*/ 130 w 368"/>
                <a:gd name="T49" fmla="*/ 168 h 253"/>
                <a:gd name="T50" fmla="*/ 0 w 368"/>
                <a:gd name="T51" fmla="*/ 22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53">
                  <a:moveTo>
                    <a:pt x="0" y="221"/>
                  </a:moveTo>
                  <a:lnTo>
                    <a:pt x="0" y="221"/>
                  </a:lnTo>
                  <a:cubicBezTo>
                    <a:pt x="8" y="160"/>
                    <a:pt x="8" y="160"/>
                    <a:pt x="8" y="160"/>
                  </a:cubicBezTo>
                  <a:lnTo>
                    <a:pt x="8" y="160"/>
                  </a:lnTo>
                  <a:cubicBezTo>
                    <a:pt x="30" y="145"/>
                    <a:pt x="53" y="137"/>
                    <a:pt x="76" y="114"/>
                  </a:cubicBezTo>
                  <a:cubicBezTo>
                    <a:pt x="84" y="106"/>
                    <a:pt x="76" y="84"/>
                    <a:pt x="84" y="68"/>
                  </a:cubicBezTo>
                  <a:cubicBezTo>
                    <a:pt x="92" y="61"/>
                    <a:pt x="115" y="76"/>
                    <a:pt x="122" y="68"/>
                  </a:cubicBezTo>
                  <a:cubicBezTo>
                    <a:pt x="138" y="53"/>
                    <a:pt x="130" y="30"/>
                    <a:pt x="130" y="15"/>
                  </a:cubicBezTo>
                  <a:lnTo>
                    <a:pt x="130" y="15"/>
                  </a:lnTo>
                  <a:cubicBezTo>
                    <a:pt x="153" y="15"/>
                    <a:pt x="168" y="0"/>
                    <a:pt x="183" y="7"/>
                  </a:cubicBezTo>
                  <a:cubicBezTo>
                    <a:pt x="199" y="15"/>
                    <a:pt x="206" y="38"/>
                    <a:pt x="214" y="53"/>
                  </a:cubicBezTo>
                  <a:lnTo>
                    <a:pt x="214" y="53"/>
                  </a:lnTo>
                  <a:cubicBezTo>
                    <a:pt x="221" y="76"/>
                    <a:pt x="199" y="114"/>
                    <a:pt x="221" y="129"/>
                  </a:cubicBezTo>
                  <a:cubicBezTo>
                    <a:pt x="252" y="145"/>
                    <a:pt x="282" y="99"/>
                    <a:pt x="313" y="106"/>
                  </a:cubicBezTo>
                  <a:cubicBezTo>
                    <a:pt x="328" y="114"/>
                    <a:pt x="298" y="137"/>
                    <a:pt x="298" y="145"/>
                  </a:cubicBezTo>
                  <a:cubicBezTo>
                    <a:pt x="305" y="160"/>
                    <a:pt x="328" y="145"/>
                    <a:pt x="336" y="160"/>
                  </a:cubicBezTo>
                  <a:cubicBezTo>
                    <a:pt x="344" y="160"/>
                    <a:pt x="328" y="175"/>
                    <a:pt x="336" y="183"/>
                  </a:cubicBezTo>
                  <a:cubicBezTo>
                    <a:pt x="344" y="198"/>
                    <a:pt x="351" y="206"/>
                    <a:pt x="367" y="221"/>
                  </a:cubicBezTo>
                  <a:lnTo>
                    <a:pt x="367" y="221"/>
                  </a:lnTo>
                  <a:cubicBezTo>
                    <a:pt x="344" y="229"/>
                    <a:pt x="321" y="244"/>
                    <a:pt x="298" y="244"/>
                  </a:cubicBezTo>
                  <a:cubicBezTo>
                    <a:pt x="275" y="252"/>
                    <a:pt x="252" y="252"/>
                    <a:pt x="229" y="252"/>
                  </a:cubicBezTo>
                  <a:cubicBezTo>
                    <a:pt x="206" y="252"/>
                    <a:pt x="183" y="252"/>
                    <a:pt x="160" y="244"/>
                  </a:cubicBezTo>
                  <a:cubicBezTo>
                    <a:pt x="138" y="244"/>
                    <a:pt x="138" y="236"/>
                    <a:pt x="122" y="229"/>
                  </a:cubicBezTo>
                  <a:lnTo>
                    <a:pt x="122" y="229"/>
                  </a:lnTo>
                  <a:cubicBezTo>
                    <a:pt x="138" y="206"/>
                    <a:pt x="138" y="183"/>
                    <a:pt x="130" y="168"/>
                  </a:cubicBezTo>
                  <a:cubicBezTo>
                    <a:pt x="84" y="206"/>
                    <a:pt x="38" y="221"/>
                    <a:pt x="0" y="2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 name="Freeform 4"/>
            <p:cNvSpPr>
              <a:spLocks noChangeArrowheads="1"/>
            </p:cNvSpPr>
            <p:nvPr/>
          </p:nvSpPr>
          <p:spPr bwMode="auto">
            <a:xfrm>
              <a:off x="6317839" y="7123114"/>
              <a:ext cx="100006" cy="153987"/>
            </a:xfrm>
            <a:custGeom>
              <a:avLst/>
              <a:gdLst>
                <a:gd name="T0" fmla="*/ 0 w 276"/>
                <a:gd name="T1" fmla="*/ 77 h 429"/>
                <a:gd name="T2" fmla="*/ 0 w 276"/>
                <a:gd name="T3" fmla="*/ 77 h 429"/>
                <a:gd name="T4" fmla="*/ 61 w 276"/>
                <a:gd name="T5" fmla="*/ 115 h 429"/>
                <a:gd name="T6" fmla="*/ 91 w 276"/>
                <a:gd name="T7" fmla="*/ 199 h 429"/>
                <a:gd name="T8" fmla="*/ 61 w 276"/>
                <a:gd name="T9" fmla="*/ 237 h 429"/>
                <a:gd name="T10" fmla="*/ 152 w 276"/>
                <a:gd name="T11" fmla="*/ 306 h 429"/>
                <a:gd name="T12" fmla="*/ 91 w 276"/>
                <a:gd name="T13" fmla="*/ 336 h 429"/>
                <a:gd name="T14" fmla="*/ 145 w 276"/>
                <a:gd name="T15" fmla="*/ 428 h 429"/>
                <a:gd name="T16" fmla="*/ 145 w 276"/>
                <a:gd name="T17" fmla="*/ 428 h 429"/>
                <a:gd name="T18" fmla="*/ 213 w 276"/>
                <a:gd name="T19" fmla="*/ 382 h 429"/>
                <a:gd name="T20" fmla="*/ 221 w 276"/>
                <a:gd name="T21" fmla="*/ 336 h 429"/>
                <a:gd name="T22" fmla="*/ 259 w 276"/>
                <a:gd name="T23" fmla="*/ 336 h 429"/>
                <a:gd name="T24" fmla="*/ 267 w 276"/>
                <a:gd name="T25" fmla="*/ 283 h 429"/>
                <a:gd name="T26" fmla="*/ 267 w 276"/>
                <a:gd name="T27" fmla="*/ 283 h 429"/>
                <a:gd name="T28" fmla="*/ 236 w 276"/>
                <a:gd name="T29" fmla="*/ 260 h 429"/>
                <a:gd name="T30" fmla="*/ 213 w 276"/>
                <a:gd name="T31" fmla="*/ 222 h 429"/>
                <a:gd name="T32" fmla="*/ 190 w 276"/>
                <a:gd name="T33" fmla="*/ 168 h 429"/>
                <a:gd name="T34" fmla="*/ 167 w 276"/>
                <a:gd name="T35" fmla="*/ 46 h 429"/>
                <a:gd name="T36" fmla="*/ 167 w 276"/>
                <a:gd name="T37" fmla="*/ 46 h 429"/>
                <a:gd name="T38" fmla="*/ 53 w 276"/>
                <a:gd name="T39" fmla="*/ 0 h 429"/>
                <a:gd name="T40" fmla="*/ 53 w 276"/>
                <a:gd name="T41" fmla="*/ 0 h 429"/>
                <a:gd name="T42" fmla="*/ 0 w 276"/>
                <a:gd name="T43" fmla="*/ 77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6" h="429">
                  <a:moveTo>
                    <a:pt x="0" y="77"/>
                  </a:moveTo>
                  <a:lnTo>
                    <a:pt x="0" y="77"/>
                  </a:lnTo>
                  <a:cubicBezTo>
                    <a:pt x="22" y="92"/>
                    <a:pt x="45" y="99"/>
                    <a:pt x="61" y="115"/>
                  </a:cubicBezTo>
                  <a:cubicBezTo>
                    <a:pt x="76" y="138"/>
                    <a:pt x="91" y="168"/>
                    <a:pt x="91" y="199"/>
                  </a:cubicBezTo>
                  <a:cubicBezTo>
                    <a:pt x="91" y="214"/>
                    <a:pt x="53" y="222"/>
                    <a:pt x="61" y="237"/>
                  </a:cubicBezTo>
                  <a:cubicBezTo>
                    <a:pt x="83" y="268"/>
                    <a:pt x="145" y="268"/>
                    <a:pt x="152" y="306"/>
                  </a:cubicBezTo>
                  <a:cubicBezTo>
                    <a:pt x="160" y="329"/>
                    <a:pt x="99" y="313"/>
                    <a:pt x="91" y="336"/>
                  </a:cubicBezTo>
                  <a:cubicBezTo>
                    <a:pt x="91" y="374"/>
                    <a:pt x="129" y="397"/>
                    <a:pt x="145" y="428"/>
                  </a:cubicBezTo>
                  <a:lnTo>
                    <a:pt x="145" y="428"/>
                  </a:lnTo>
                  <a:cubicBezTo>
                    <a:pt x="167" y="413"/>
                    <a:pt x="190" y="405"/>
                    <a:pt x="213" y="382"/>
                  </a:cubicBezTo>
                  <a:cubicBezTo>
                    <a:pt x="221" y="374"/>
                    <a:pt x="213" y="352"/>
                    <a:pt x="221" y="336"/>
                  </a:cubicBezTo>
                  <a:cubicBezTo>
                    <a:pt x="229" y="329"/>
                    <a:pt x="252" y="344"/>
                    <a:pt x="259" y="336"/>
                  </a:cubicBezTo>
                  <a:cubicBezTo>
                    <a:pt x="275" y="321"/>
                    <a:pt x="267" y="298"/>
                    <a:pt x="267" y="283"/>
                  </a:cubicBezTo>
                  <a:lnTo>
                    <a:pt x="267" y="283"/>
                  </a:lnTo>
                  <a:cubicBezTo>
                    <a:pt x="259" y="275"/>
                    <a:pt x="244" y="268"/>
                    <a:pt x="236" y="260"/>
                  </a:cubicBezTo>
                  <a:cubicBezTo>
                    <a:pt x="221" y="252"/>
                    <a:pt x="221" y="237"/>
                    <a:pt x="213" y="222"/>
                  </a:cubicBezTo>
                  <a:cubicBezTo>
                    <a:pt x="206" y="206"/>
                    <a:pt x="190" y="184"/>
                    <a:pt x="190" y="168"/>
                  </a:cubicBezTo>
                  <a:cubicBezTo>
                    <a:pt x="175" y="130"/>
                    <a:pt x="175" y="84"/>
                    <a:pt x="167" y="46"/>
                  </a:cubicBezTo>
                  <a:lnTo>
                    <a:pt x="167" y="46"/>
                  </a:lnTo>
                  <a:cubicBezTo>
                    <a:pt x="53" y="0"/>
                    <a:pt x="53" y="0"/>
                    <a:pt x="53" y="0"/>
                  </a:cubicBezTo>
                  <a:lnTo>
                    <a:pt x="53" y="0"/>
                  </a:lnTo>
                  <a:cubicBezTo>
                    <a:pt x="0" y="77"/>
                    <a:pt x="0" y="77"/>
                    <a:pt x="0" y="7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 name="Freeform 5"/>
            <p:cNvSpPr>
              <a:spLocks noChangeArrowheads="1"/>
            </p:cNvSpPr>
            <p:nvPr/>
          </p:nvSpPr>
          <p:spPr bwMode="auto">
            <a:xfrm>
              <a:off x="6181322" y="6946901"/>
              <a:ext cx="165089" cy="244475"/>
            </a:xfrm>
            <a:custGeom>
              <a:avLst/>
              <a:gdLst>
                <a:gd name="T0" fmla="*/ 359 w 459"/>
                <a:gd name="T1" fmla="*/ 0 h 681"/>
                <a:gd name="T2" fmla="*/ 359 w 459"/>
                <a:gd name="T3" fmla="*/ 0 h 681"/>
                <a:gd name="T4" fmla="*/ 374 w 459"/>
                <a:gd name="T5" fmla="*/ 61 h 681"/>
                <a:gd name="T6" fmla="*/ 320 w 459"/>
                <a:gd name="T7" fmla="*/ 176 h 681"/>
                <a:gd name="T8" fmla="*/ 275 w 459"/>
                <a:gd name="T9" fmla="*/ 176 h 681"/>
                <a:gd name="T10" fmla="*/ 213 w 459"/>
                <a:gd name="T11" fmla="*/ 260 h 681"/>
                <a:gd name="T12" fmla="*/ 244 w 459"/>
                <a:gd name="T13" fmla="*/ 298 h 681"/>
                <a:gd name="T14" fmla="*/ 213 w 459"/>
                <a:gd name="T15" fmla="*/ 336 h 681"/>
                <a:gd name="T16" fmla="*/ 206 w 459"/>
                <a:gd name="T17" fmla="*/ 390 h 681"/>
                <a:gd name="T18" fmla="*/ 290 w 459"/>
                <a:gd name="T19" fmla="*/ 451 h 681"/>
                <a:gd name="T20" fmla="*/ 336 w 459"/>
                <a:gd name="T21" fmla="*/ 451 h 681"/>
                <a:gd name="T22" fmla="*/ 305 w 459"/>
                <a:gd name="T23" fmla="*/ 352 h 681"/>
                <a:gd name="T24" fmla="*/ 382 w 459"/>
                <a:gd name="T25" fmla="*/ 421 h 681"/>
                <a:gd name="T26" fmla="*/ 443 w 459"/>
                <a:gd name="T27" fmla="*/ 436 h 681"/>
                <a:gd name="T28" fmla="*/ 435 w 459"/>
                <a:gd name="T29" fmla="*/ 489 h 681"/>
                <a:gd name="T30" fmla="*/ 435 w 459"/>
                <a:gd name="T31" fmla="*/ 489 h 681"/>
                <a:gd name="T32" fmla="*/ 382 w 459"/>
                <a:gd name="T33" fmla="*/ 566 h 681"/>
                <a:gd name="T34" fmla="*/ 382 w 459"/>
                <a:gd name="T35" fmla="*/ 566 h 681"/>
                <a:gd name="T36" fmla="*/ 313 w 459"/>
                <a:gd name="T37" fmla="*/ 566 h 681"/>
                <a:gd name="T38" fmla="*/ 305 w 459"/>
                <a:gd name="T39" fmla="*/ 657 h 681"/>
                <a:gd name="T40" fmla="*/ 213 w 459"/>
                <a:gd name="T41" fmla="*/ 680 h 681"/>
                <a:gd name="T42" fmla="*/ 213 w 459"/>
                <a:gd name="T43" fmla="*/ 680 h 681"/>
                <a:gd name="T44" fmla="*/ 137 w 459"/>
                <a:gd name="T45" fmla="*/ 466 h 681"/>
                <a:gd name="T46" fmla="*/ 221 w 459"/>
                <a:gd name="T47" fmla="*/ 115 h 681"/>
                <a:gd name="T48" fmla="*/ 351 w 459"/>
                <a:gd name="T49" fmla="*/ 16 h 681"/>
                <a:gd name="T50" fmla="*/ 359 w 459"/>
                <a:gd name="T5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9" h="681">
                  <a:moveTo>
                    <a:pt x="359" y="0"/>
                  </a:moveTo>
                  <a:lnTo>
                    <a:pt x="359" y="0"/>
                  </a:lnTo>
                  <a:cubicBezTo>
                    <a:pt x="366" y="16"/>
                    <a:pt x="374" y="38"/>
                    <a:pt x="374" y="61"/>
                  </a:cubicBezTo>
                  <a:cubicBezTo>
                    <a:pt x="366" y="100"/>
                    <a:pt x="351" y="146"/>
                    <a:pt x="320" y="176"/>
                  </a:cubicBezTo>
                  <a:cubicBezTo>
                    <a:pt x="313" y="184"/>
                    <a:pt x="290" y="168"/>
                    <a:pt x="275" y="176"/>
                  </a:cubicBezTo>
                  <a:cubicBezTo>
                    <a:pt x="252" y="199"/>
                    <a:pt x="221" y="222"/>
                    <a:pt x="213" y="260"/>
                  </a:cubicBezTo>
                  <a:cubicBezTo>
                    <a:pt x="213" y="275"/>
                    <a:pt x="252" y="283"/>
                    <a:pt x="244" y="298"/>
                  </a:cubicBezTo>
                  <a:cubicBezTo>
                    <a:pt x="244" y="313"/>
                    <a:pt x="221" y="321"/>
                    <a:pt x="213" y="336"/>
                  </a:cubicBezTo>
                  <a:cubicBezTo>
                    <a:pt x="206" y="352"/>
                    <a:pt x="198" y="375"/>
                    <a:pt x="206" y="390"/>
                  </a:cubicBezTo>
                  <a:cubicBezTo>
                    <a:pt x="229" y="421"/>
                    <a:pt x="259" y="436"/>
                    <a:pt x="290" y="451"/>
                  </a:cubicBezTo>
                  <a:cubicBezTo>
                    <a:pt x="305" y="459"/>
                    <a:pt x="336" y="466"/>
                    <a:pt x="336" y="451"/>
                  </a:cubicBezTo>
                  <a:cubicBezTo>
                    <a:pt x="336" y="421"/>
                    <a:pt x="275" y="375"/>
                    <a:pt x="305" y="352"/>
                  </a:cubicBezTo>
                  <a:cubicBezTo>
                    <a:pt x="336" y="336"/>
                    <a:pt x="351" y="405"/>
                    <a:pt x="382" y="421"/>
                  </a:cubicBezTo>
                  <a:cubicBezTo>
                    <a:pt x="397" y="428"/>
                    <a:pt x="427" y="421"/>
                    <a:pt x="443" y="436"/>
                  </a:cubicBezTo>
                  <a:cubicBezTo>
                    <a:pt x="458" y="451"/>
                    <a:pt x="443" y="474"/>
                    <a:pt x="435" y="489"/>
                  </a:cubicBezTo>
                  <a:lnTo>
                    <a:pt x="435" y="489"/>
                  </a:lnTo>
                  <a:cubicBezTo>
                    <a:pt x="382" y="566"/>
                    <a:pt x="382" y="566"/>
                    <a:pt x="382" y="566"/>
                  </a:cubicBezTo>
                  <a:lnTo>
                    <a:pt x="382" y="566"/>
                  </a:lnTo>
                  <a:cubicBezTo>
                    <a:pt x="359" y="566"/>
                    <a:pt x="328" y="550"/>
                    <a:pt x="313" y="566"/>
                  </a:cubicBezTo>
                  <a:cubicBezTo>
                    <a:pt x="290" y="588"/>
                    <a:pt x="320" y="634"/>
                    <a:pt x="305" y="657"/>
                  </a:cubicBezTo>
                  <a:cubicBezTo>
                    <a:pt x="290" y="680"/>
                    <a:pt x="236" y="673"/>
                    <a:pt x="213" y="680"/>
                  </a:cubicBezTo>
                  <a:lnTo>
                    <a:pt x="213" y="680"/>
                  </a:lnTo>
                  <a:cubicBezTo>
                    <a:pt x="190" y="604"/>
                    <a:pt x="183" y="527"/>
                    <a:pt x="137" y="466"/>
                  </a:cubicBezTo>
                  <a:cubicBezTo>
                    <a:pt x="0" y="329"/>
                    <a:pt x="168" y="237"/>
                    <a:pt x="221" y="115"/>
                  </a:cubicBezTo>
                  <a:cubicBezTo>
                    <a:pt x="244" y="54"/>
                    <a:pt x="313" y="54"/>
                    <a:pt x="351" y="16"/>
                  </a:cubicBezTo>
                  <a:cubicBezTo>
                    <a:pt x="351" y="8"/>
                    <a:pt x="359" y="8"/>
                    <a:pt x="359"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 name="Freeform 6"/>
            <p:cNvSpPr>
              <a:spLocks noChangeArrowheads="1"/>
            </p:cNvSpPr>
            <p:nvPr/>
          </p:nvSpPr>
          <p:spPr bwMode="auto">
            <a:xfrm>
              <a:off x="6376573" y="7100888"/>
              <a:ext cx="138103" cy="138112"/>
            </a:xfrm>
            <a:custGeom>
              <a:avLst/>
              <a:gdLst>
                <a:gd name="T0" fmla="*/ 7 w 383"/>
                <a:gd name="T1" fmla="*/ 107 h 383"/>
                <a:gd name="T2" fmla="*/ 7 w 383"/>
                <a:gd name="T3" fmla="*/ 107 h 383"/>
                <a:gd name="T4" fmla="*/ 30 w 383"/>
                <a:gd name="T5" fmla="*/ 229 h 383"/>
                <a:gd name="T6" fmla="*/ 53 w 383"/>
                <a:gd name="T7" fmla="*/ 283 h 383"/>
                <a:gd name="T8" fmla="*/ 76 w 383"/>
                <a:gd name="T9" fmla="*/ 321 h 383"/>
                <a:gd name="T10" fmla="*/ 107 w 383"/>
                <a:gd name="T11" fmla="*/ 344 h 383"/>
                <a:gd name="T12" fmla="*/ 107 w 383"/>
                <a:gd name="T13" fmla="*/ 344 h 383"/>
                <a:gd name="T14" fmla="*/ 160 w 383"/>
                <a:gd name="T15" fmla="*/ 336 h 383"/>
                <a:gd name="T16" fmla="*/ 191 w 383"/>
                <a:gd name="T17" fmla="*/ 382 h 383"/>
                <a:gd name="T18" fmla="*/ 191 w 383"/>
                <a:gd name="T19" fmla="*/ 382 h 383"/>
                <a:gd name="T20" fmla="*/ 229 w 383"/>
                <a:gd name="T21" fmla="*/ 359 h 383"/>
                <a:gd name="T22" fmla="*/ 237 w 383"/>
                <a:gd name="T23" fmla="*/ 290 h 383"/>
                <a:gd name="T24" fmla="*/ 229 w 383"/>
                <a:gd name="T25" fmla="*/ 214 h 383"/>
                <a:gd name="T26" fmla="*/ 305 w 383"/>
                <a:gd name="T27" fmla="*/ 245 h 383"/>
                <a:gd name="T28" fmla="*/ 382 w 383"/>
                <a:gd name="T29" fmla="*/ 222 h 383"/>
                <a:gd name="T30" fmla="*/ 382 w 383"/>
                <a:gd name="T31" fmla="*/ 222 h 383"/>
                <a:gd name="T32" fmla="*/ 321 w 383"/>
                <a:gd name="T33" fmla="*/ 168 h 383"/>
                <a:gd name="T34" fmla="*/ 313 w 383"/>
                <a:gd name="T35" fmla="*/ 130 h 383"/>
                <a:gd name="T36" fmla="*/ 237 w 383"/>
                <a:gd name="T37" fmla="*/ 84 h 383"/>
                <a:gd name="T38" fmla="*/ 153 w 383"/>
                <a:gd name="T39" fmla="*/ 23 h 383"/>
                <a:gd name="T40" fmla="*/ 153 w 383"/>
                <a:gd name="T41" fmla="*/ 23 h 383"/>
                <a:gd name="T42" fmla="*/ 92 w 383"/>
                <a:gd name="T43" fmla="*/ 46 h 383"/>
                <a:gd name="T44" fmla="*/ 61 w 383"/>
                <a:gd name="T45" fmla="*/ 0 h 383"/>
                <a:gd name="T46" fmla="*/ 7 w 383"/>
                <a:gd name="T47" fmla="*/ 46 h 383"/>
                <a:gd name="T48" fmla="*/ 7 w 383"/>
                <a:gd name="T49" fmla="*/ 10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3" h="383">
                  <a:moveTo>
                    <a:pt x="7" y="107"/>
                  </a:moveTo>
                  <a:lnTo>
                    <a:pt x="7" y="107"/>
                  </a:lnTo>
                  <a:cubicBezTo>
                    <a:pt x="15" y="145"/>
                    <a:pt x="15" y="191"/>
                    <a:pt x="30" y="229"/>
                  </a:cubicBezTo>
                  <a:cubicBezTo>
                    <a:pt x="30" y="245"/>
                    <a:pt x="46" y="267"/>
                    <a:pt x="53" y="283"/>
                  </a:cubicBezTo>
                  <a:cubicBezTo>
                    <a:pt x="61" y="298"/>
                    <a:pt x="61" y="313"/>
                    <a:pt x="76" y="321"/>
                  </a:cubicBezTo>
                  <a:cubicBezTo>
                    <a:pt x="84" y="329"/>
                    <a:pt x="99" y="336"/>
                    <a:pt x="107" y="344"/>
                  </a:cubicBezTo>
                  <a:lnTo>
                    <a:pt x="107" y="344"/>
                  </a:lnTo>
                  <a:cubicBezTo>
                    <a:pt x="130" y="344"/>
                    <a:pt x="145" y="329"/>
                    <a:pt x="160" y="336"/>
                  </a:cubicBezTo>
                  <a:cubicBezTo>
                    <a:pt x="176" y="344"/>
                    <a:pt x="183" y="367"/>
                    <a:pt x="191" y="382"/>
                  </a:cubicBezTo>
                  <a:lnTo>
                    <a:pt x="191" y="382"/>
                  </a:lnTo>
                  <a:cubicBezTo>
                    <a:pt x="206" y="374"/>
                    <a:pt x="221" y="367"/>
                    <a:pt x="229" y="359"/>
                  </a:cubicBezTo>
                  <a:cubicBezTo>
                    <a:pt x="237" y="336"/>
                    <a:pt x="237" y="313"/>
                    <a:pt x="237" y="290"/>
                  </a:cubicBezTo>
                  <a:cubicBezTo>
                    <a:pt x="237" y="267"/>
                    <a:pt x="214" y="229"/>
                    <a:pt x="229" y="214"/>
                  </a:cubicBezTo>
                  <a:cubicBezTo>
                    <a:pt x="252" y="199"/>
                    <a:pt x="275" y="245"/>
                    <a:pt x="305" y="245"/>
                  </a:cubicBezTo>
                  <a:cubicBezTo>
                    <a:pt x="328" y="252"/>
                    <a:pt x="359" y="229"/>
                    <a:pt x="382" y="222"/>
                  </a:cubicBezTo>
                  <a:lnTo>
                    <a:pt x="382" y="222"/>
                  </a:lnTo>
                  <a:lnTo>
                    <a:pt x="321" y="168"/>
                  </a:lnTo>
                  <a:cubicBezTo>
                    <a:pt x="321" y="160"/>
                    <a:pt x="313" y="130"/>
                    <a:pt x="313" y="130"/>
                  </a:cubicBezTo>
                  <a:cubicBezTo>
                    <a:pt x="290" y="115"/>
                    <a:pt x="259" y="99"/>
                    <a:pt x="237" y="84"/>
                  </a:cubicBezTo>
                  <a:cubicBezTo>
                    <a:pt x="206" y="69"/>
                    <a:pt x="176" y="46"/>
                    <a:pt x="153" y="23"/>
                  </a:cubicBezTo>
                  <a:lnTo>
                    <a:pt x="153" y="23"/>
                  </a:lnTo>
                  <a:cubicBezTo>
                    <a:pt x="130" y="31"/>
                    <a:pt x="115" y="46"/>
                    <a:pt x="92" y="46"/>
                  </a:cubicBezTo>
                  <a:cubicBezTo>
                    <a:pt x="76" y="38"/>
                    <a:pt x="76" y="0"/>
                    <a:pt x="61" y="0"/>
                  </a:cubicBezTo>
                  <a:cubicBezTo>
                    <a:pt x="38" y="8"/>
                    <a:pt x="23" y="31"/>
                    <a:pt x="7" y="46"/>
                  </a:cubicBezTo>
                  <a:cubicBezTo>
                    <a:pt x="0" y="69"/>
                    <a:pt x="7" y="92"/>
                    <a:pt x="7" y="10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 name="Freeform 7"/>
            <p:cNvSpPr>
              <a:spLocks noChangeArrowheads="1"/>
            </p:cNvSpPr>
            <p:nvPr/>
          </p:nvSpPr>
          <p:spPr bwMode="auto">
            <a:xfrm>
              <a:off x="6430544" y="7026275"/>
              <a:ext cx="176201" cy="153988"/>
            </a:xfrm>
            <a:custGeom>
              <a:avLst/>
              <a:gdLst>
                <a:gd name="T0" fmla="*/ 229 w 490"/>
                <a:gd name="T1" fmla="*/ 428 h 429"/>
                <a:gd name="T2" fmla="*/ 229 w 490"/>
                <a:gd name="T3" fmla="*/ 428 h 429"/>
                <a:gd name="T4" fmla="*/ 290 w 490"/>
                <a:gd name="T5" fmla="*/ 359 h 429"/>
                <a:gd name="T6" fmla="*/ 336 w 490"/>
                <a:gd name="T7" fmla="*/ 344 h 429"/>
                <a:gd name="T8" fmla="*/ 359 w 490"/>
                <a:gd name="T9" fmla="*/ 389 h 429"/>
                <a:gd name="T10" fmla="*/ 359 w 490"/>
                <a:gd name="T11" fmla="*/ 389 h 429"/>
                <a:gd name="T12" fmla="*/ 443 w 490"/>
                <a:gd name="T13" fmla="*/ 382 h 429"/>
                <a:gd name="T14" fmla="*/ 481 w 490"/>
                <a:gd name="T15" fmla="*/ 252 h 429"/>
                <a:gd name="T16" fmla="*/ 420 w 490"/>
                <a:gd name="T17" fmla="*/ 214 h 429"/>
                <a:gd name="T18" fmla="*/ 420 w 490"/>
                <a:gd name="T19" fmla="*/ 214 h 429"/>
                <a:gd name="T20" fmla="*/ 359 w 490"/>
                <a:gd name="T21" fmla="*/ 199 h 429"/>
                <a:gd name="T22" fmla="*/ 290 w 490"/>
                <a:gd name="T23" fmla="*/ 229 h 429"/>
                <a:gd name="T24" fmla="*/ 252 w 490"/>
                <a:gd name="T25" fmla="*/ 176 h 429"/>
                <a:gd name="T26" fmla="*/ 237 w 490"/>
                <a:gd name="T27" fmla="*/ 91 h 429"/>
                <a:gd name="T28" fmla="*/ 160 w 490"/>
                <a:gd name="T29" fmla="*/ 53 h 429"/>
                <a:gd name="T30" fmla="*/ 160 w 490"/>
                <a:gd name="T31" fmla="*/ 53 h 429"/>
                <a:gd name="T32" fmla="*/ 129 w 490"/>
                <a:gd name="T33" fmla="*/ 0 h 429"/>
                <a:gd name="T34" fmla="*/ 45 w 490"/>
                <a:gd name="T35" fmla="*/ 30 h 429"/>
                <a:gd name="T36" fmla="*/ 23 w 490"/>
                <a:gd name="T37" fmla="*/ 76 h 429"/>
                <a:gd name="T38" fmla="*/ 30 w 490"/>
                <a:gd name="T39" fmla="*/ 130 h 429"/>
                <a:gd name="T40" fmla="*/ 0 w 490"/>
                <a:gd name="T41" fmla="*/ 229 h 429"/>
                <a:gd name="T42" fmla="*/ 0 w 490"/>
                <a:gd name="T43" fmla="*/ 229 h 429"/>
                <a:gd name="T44" fmla="*/ 84 w 490"/>
                <a:gd name="T45" fmla="*/ 290 h 429"/>
                <a:gd name="T46" fmla="*/ 160 w 490"/>
                <a:gd name="T47" fmla="*/ 336 h 429"/>
                <a:gd name="T48" fmla="*/ 168 w 490"/>
                <a:gd name="T49" fmla="*/ 374 h 429"/>
                <a:gd name="T50" fmla="*/ 229 w 490"/>
                <a:gd name="T51"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0" h="429">
                  <a:moveTo>
                    <a:pt x="229" y="428"/>
                  </a:moveTo>
                  <a:lnTo>
                    <a:pt x="229" y="428"/>
                  </a:lnTo>
                  <a:cubicBezTo>
                    <a:pt x="252" y="405"/>
                    <a:pt x="267" y="382"/>
                    <a:pt x="290" y="359"/>
                  </a:cubicBezTo>
                  <a:cubicBezTo>
                    <a:pt x="298" y="351"/>
                    <a:pt x="320" y="336"/>
                    <a:pt x="336" y="344"/>
                  </a:cubicBezTo>
                  <a:cubicBezTo>
                    <a:pt x="351" y="351"/>
                    <a:pt x="351" y="374"/>
                    <a:pt x="359" y="389"/>
                  </a:cubicBezTo>
                  <a:lnTo>
                    <a:pt x="359" y="389"/>
                  </a:lnTo>
                  <a:cubicBezTo>
                    <a:pt x="389" y="389"/>
                    <a:pt x="420" y="405"/>
                    <a:pt x="443" y="382"/>
                  </a:cubicBezTo>
                  <a:cubicBezTo>
                    <a:pt x="473" y="351"/>
                    <a:pt x="489" y="298"/>
                    <a:pt x="481" y="252"/>
                  </a:cubicBezTo>
                  <a:cubicBezTo>
                    <a:pt x="481" y="229"/>
                    <a:pt x="443" y="229"/>
                    <a:pt x="420" y="214"/>
                  </a:cubicBezTo>
                  <a:lnTo>
                    <a:pt x="420" y="214"/>
                  </a:lnTo>
                  <a:cubicBezTo>
                    <a:pt x="404" y="214"/>
                    <a:pt x="381" y="191"/>
                    <a:pt x="359" y="199"/>
                  </a:cubicBezTo>
                  <a:cubicBezTo>
                    <a:pt x="336" y="199"/>
                    <a:pt x="313" y="237"/>
                    <a:pt x="290" y="229"/>
                  </a:cubicBezTo>
                  <a:cubicBezTo>
                    <a:pt x="267" y="229"/>
                    <a:pt x="259" y="199"/>
                    <a:pt x="252" y="176"/>
                  </a:cubicBezTo>
                  <a:cubicBezTo>
                    <a:pt x="237" y="145"/>
                    <a:pt x="252" y="114"/>
                    <a:pt x="237" y="91"/>
                  </a:cubicBezTo>
                  <a:cubicBezTo>
                    <a:pt x="221" y="69"/>
                    <a:pt x="183" y="61"/>
                    <a:pt x="160" y="53"/>
                  </a:cubicBezTo>
                  <a:lnTo>
                    <a:pt x="160" y="53"/>
                  </a:lnTo>
                  <a:cubicBezTo>
                    <a:pt x="145" y="30"/>
                    <a:pt x="137" y="15"/>
                    <a:pt x="129" y="0"/>
                  </a:cubicBezTo>
                  <a:lnTo>
                    <a:pt x="45" y="30"/>
                  </a:lnTo>
                  <a:lnTo>
                    <a:pt x="23" y="76"/>
                  </a:lnTo>
                  <a:cubicBezTo>
                    <a:pt x="23" y="91"/>
                    <a:pt x="38" y="114"/>
                    <a:pt x="30" y="130"/>
                  </a:cubicBezTo>
                  <a:cubicBezTo>
                    <a:pt x="30" y="168"/>
                    <a:pt x="7" y="199"/>
                    <a:pt x="0" y="229"/>
                  </a:cubicBezTo>
                  <a:lnTo>
                    <a:pt x="0" y="229"/>
                  </a:lnTo>
                  <a:cubicBezTo>
                    <a:pt x="23" y="252"/>
                    <a:pt x="53" y="275"/>
                    <a:pt x="84" y="290"/>
                  </a:cubicBezTo>
                  <a:cubicBezTo>
                    <a:pt x="106" y="305"/>
                    <a:pt x="137" y="321"/>
                    <a:pt x="160" y="336"/>
                  </a:cubicBezTo>
                  <a:cubicBezTo>
                    <a:pt x="160" y="336"/>
                    <a:pt x="168" y="366"/>
                    <a:pt x="168" y="374"/>
                  </a:cubicBezTo>
                  <a:lnTo>
                    <a:pt x="229" y="428"/>
                  </a:ln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2" name="Freeform 8"/>
            <p:cNvSpPr>
              <a:spLocks noChangeArrowheads="1"/>
            </p:cNvSpPr>
            <p:nvPr/>
          </p:nvSpPr>
          <p:spPr bwMode="auto">
            <a:xfrm>
              <a:off x="6438480" y="7148513"/>
              <a:ext cx="160328" cy="150812"/>
            </a:xfrm>
            <a:custGeom>
              <a:avLst/>
              <a:gdLst>
                <a:gd name="T0" fmla="*/ 129 w 444"/>
                <a:gd name="T1" fmla="*/ 115 h 421"/>
                <a:gd name="T2" fmla="*/ 129 w 444"/>
                <a:gd name="T3" fmla="*/ 115 h 421"/>
                <a:gd name="T4" fmla="*/ 53 w 444"/>
                <a:gd name="T5" fmla="*/ 84 h 421"/>
                <a:gd name="T6" fmla="*/ 61 w 444"/>
                <a:gd name="T7" fmla="*/ 160 h 421"/>
                <a:gd name="T8" fmla="*/ 53 w 444"/>
                <a:gd name="T9" fmla="*/ 229 h 421"/>
                <a:gd name="T10" fmla="*/ 15 w 444"/>
                <a:gd name="T11" fmla="*/ 252 h 421"/>
                <a:gd name="T12" fmla="*/ 15 w 444"/>
                <a:gd name="T13" fmla="*/ 252 h 421"/>
                <a:gd name="T14" fmla="*/ 22 w 444"/>
                <a:gd name="T15" fmla="*/ 328 h 421"/>
                <a:gd name="T16" fmla="*/ 114 w 444"/>
                <a:gd name="T17" fmla="*/ 305 h 421"/>
                <a:gd name="T18" fmla="*/ 99 w 444"/>
                <a:gd name="T19" fmla="*/ 344 h 421"/>
                <a:gd name="T20" fmla="*/ 137 w 444"/>
                <a:gd name="T21" fmla="*/ 359 h 421"/>
                <a:gd name="T22" fmla="*/ 137 w 444"/>
                <a:gd name="T23" fmla="*/ 382 h 421"/>
                <a:gd name="T24" fmla="*/ 168 w 444"/>
                <a:gd name="T25" fmla="*/ 420 h 421"/>
                <a:gd name="T26" fmla="*/ 168 w 444"/>
                <a:gd name="T27" fmla="*/ 420 h 421"/>
                <a:gd name="T28" fmla="*/ 191 w 444"/>
                <a:gd name="T29" fmla="*/ 405 h 421"/>
                <a:gd name="T30" fmla="*/ 229 w 444"/>
                <a:gd name="T31" fmla="*/ 412 h 421"/>
                <a:gd name="T32" fmla="*/ 290 w 444"/>
                <a:gd name="T33" fmla="*/ 367 h 421"/>
                <a:gd name="T34" fmla="*/ 336 w 444"/>
                <a:gd name="T35" fmla="*/ 305 h 421"/>
                <a:gd name="T36" fmla="*/ 404 w 444"/>
                <a:gd name="T37" fmla="*/ 298 h 421"/>
                <a:gd name="T38" fmla="*/ 443 w 444"/>
                <a:gd name="T39" fmla="*/ 252 h 421"/>
                <a:gd name="T40" fmla="*/ 443 w 444"/>
                <a:gd name="T41" fmla="*/ 252 h 421"/>
                <a:gd name="T42" fmla="*/ 381 w 444"/>
                <a:gd name="T43" fmla="*/ 222 h 421"/>
                <a:gd name="T44" fmla="*/ 397 w 444"/>
                <a:gd name="T45" fmla="*/ 168 h 421"/>
                <a:gd name="T46" fmla="*/ 397 w 444"/>
                <a:gd name="T47" fmla="*/ 168 h 421"/>
                <a:gd name="T48" fmla="*/ 336 w 444"/>
                <a:gd name="T49" fmla="*/ 53 h 421"/>
                <a:gd name="T50" fmla="*/ 336 w 444"/>
                <a:gd name="T51" fmla="*/ 53 h 421"/>
                <a:gd name="T52" fmla="*/ 313 w 444"/>
                <a:gd name="T53" fmla="*/ 8 h 421"/>
                <a:gd name="T54" fmla="*/ 267 w 444"/>
                <a:gd name="T55" fmla="*/ 23 h 421"/>
                <a:gd name="T56" fmla="*/ 206 w 444"/>
                <a:gd name="T57" fmla="*/ 92 h 421"/>
                <a:gd name="T58" fmla="*/ 191 w 444"/>
                <a:gd name="T59" fmla="*/ 99 h 421"/>
                <a:gd name="T60" fmla="*/ 152 w 444"/>
                <a:gd name="T61" fmla="*/ 115 h 421"/>
                <a:gd name="T62" fmla="*/ 129 w 444"/>
                <a:gd name="T63" fmla="*/ 11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421">
                  <a:moveTo>
                    <a:pt x="129" y="115"/>
                  </a:moveTo>
                  <a:lnTo>
                    <a:pt x="129" y="115"/>
                  </a:lnTo>
                  <a:cubicBezTo>
                    <a:pt x="99" y="115"/>
                    <a:pt x="76" y="69"/>
                    <a:pt x="53" y="84"/>
                  </a:cubicBezTo>
                  <a:cubicBezTo>
                    <a:pt x="38" y="99"/>
                    <a:pt x="61" y="137"/>
                    <a:pt x="61" y="160"/>
                  </a:cubicBezTo>
                  <a:cubicBezTo>
                    <a:pt x="61" y="183"/>
                    <a:pt x="61" y="206"/>
                    <a:pt x="53" y="229"/>
                  </a:cubicBezTo>
                  <a:cubicBezTo>
                    <a:pt x="45" y="237"/>
                    <a:pt x="30" y="244"/>
                    <a:pt x="15" y="252"/>
                  </a:cubicBezTo>
                  <a:lnTo>
                    <a:pt x="15" y="252"/>
                  </a:lnTo>
                  <a:cubicBezTo>
                    <a:pt x="22" y="275"/>
                    <a:pt x="0" y="313"/>
                    <a:pt x="22" y="328"/>
                  </a:cubicBezTo>
                  <a:cubicBezTo>
                    <a:pt x="53" y="344"/>
                    <a:pt x="83" y="298"/>
                    <a:pt x="114" y="305"/>
                  </a:cubicBezTo>
                  <a:cubicBezTo>
                    <a:pt x="129" y="313"/>
                    <a:pt x="99" y="336"/>
                    <a:pt x="99" y="344"/>
                  </a:cubicBezTo>
                  <a:cubicBezTo>
                    <a:pt x="106" y="359"/>
                    <a:pt x="129" y="344"/>
                    <a:pt x="137" y="359"/>
                  </a:cubicBezTo>
                  <a:cubicBezTo>
                    <a:pt x="145" y="359"/>
                    <a:pt x="129" y="374"/>
                    <a:pt x="137" y="382"/>
                  </a:cubicBezTo>
                  <a:cubicBezTo>
                    <a:pt x="145" y="397"/>
                    <a:pt x="152" y="405"/>
                    <a:pt x="168" y="420"/>
                  </a:cubicBezTo>
                  <a:lnTo>
                    <a:pt x="168" y="420"/>
                  </a:lnTo>
                  <a:cubicBezTo>
                    <a:pt x="175" y="412"/>
                    <a:pt x="183" y="405"/>
                    <a:pt x="191" y="405"/>
                  </a:cubicBezTo>
                  <a:cubicBezTo>
                    <a:pt x="206" y="405"/>
                    <a:pt x="221" y="412"/>
                    <a:pt x="229" y="412"/>
                  </a:cubicBezTo>
                  <a:cubicBezTo>
                    <a:pt x="252" y="397"/>
                    <a:pt x="267" y="382"/>
                    <a:pt x="290" y="367"/>
                  </a:cubicBezTo>
                  <a:cubicBezTo>
                    <a:pt x="305" y="344"/>
                    <a:pt x="313" y="313"/>
                    <a:pt x="336" y="305"/>
                  </a:cubicBezTo>
                  <a:cubicBezTo>
                    <a:pt x="358" y="290"/>
                    <a:pt x="381" y="313"/>
                    <a:pt x="404" y="298"/>
                  </a:cubicBezTo>
                  <a:cubicBezTo>
                    <a:pt x="420" y="290"/>
                    <a:pt x="427" y="267"/>
                    <a:pt x="443" y="252"/>
                  </a:cubicBezTo>
                  <a:lnTo>
                    <a:pt x="443" y="252"/>
                  </a:lnTo>
                  <a:cubicBezTo>
                    <a:pt x="420" y="244"/>
                    <a:pt x="397" y="244"/>
                    <a:pt x="381" y="222"/>
                  </a:cubicBezTo>
                  <a:cubicBezTo>
                    <a:pt x="374" y="206"/>
                    <a:pt x="397" y="183"/>
                    <a:pt x="397" y="168"/>
                  </a:cubicBezTo>
                  <a:lnTo>
                    <a:pt x="397" y="168"/>
                  </a:lnTo>
                  <a:cubicBezTo>
                    <a:pt x="336" y="53"/>
                    <a:pt x="336" y="53"/>
                    <a:pt x="336" y="53"/>
                  </a:cubicBezTo>
                  <a:lnTo>
                    <a:pt x="336" y="53"/>
                  </a:lnTo>
                  <a:cubicBezTo>
                    <a:pt x="328" y="38"/>
                    <a:pt x="328" y="15"/>
                    <a:pt x="313" y="8"/>
                  </a:cubicBezTo>
                  <a:cubicBezTo>
                    <a:pt x="297" y="0"/>
                    <a:pt x="275" y="15"/>
                    <a:pt x="267" y="23"/>
                  </a:cubicBezTo>
                  <a:cubicBezTo>
                    <a:pt x="244" y="46"/>
                    <a:pt x="229" y="69"/>
                    <a:pt x="206" y="92"/>
                  </a:cubicBezTo>
                  <a:cubicBezTo>
                    <a:pt x="206" y="92"/>
                    <a:pt x="198" y="99"/>
                    <a:pt x="191" y="99"/>
                  </a:cubicBezTo>
                  <a:cubicBezTo>
                    <a:pt x="183" y="107"/>
                    <a:pt x="168" y="115"/>
                    <a:pt x="152" y="115"/>
                  </a:cubicBezTo>
                  <a:cubicBezTo>
                    <a:pt x="137" y="115"/>
                    <a:pt x="129" y="115"/>
                    <a:pt x="129" y="11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3" name="Freeform 9"/>
            <p:cNvSpPr>
              <a:spLocks noChangeArrowheads="1"/>
            </p:cNvSpPr>
            <p:nvPr/>
          </p:nvSpPr>
          <p:spPr bwMode="auto">
            <a:xfrm>
              <a:off x="6560711" y="7092950"/>
              <a:ext cx="149215" cy="115888"/>
            </a:xfrm>
            <a:custGeom>
              <a:avLst/>
              <a:gdLst>
                <a:gd name="T0" fmla="*/ 61 w 413"/>
                <a:gd name="T1" fmla="*/ 321 h 322"/>
                <a:gd name="T2" fmla="*/ 61 w 413"/>
                <a:gd name="T3" fmla="*/ 321 h 322"/>
                <a:gd name="T4" fmla="*/ 0 w 413"/>
                <a:gd name="T5" fmla="*/ 206 h 322"/>
                <a:gd name="T6" fmla="*/ 0 w 413"/>
                <a:gd name="T7" fmla="*/ 206 h 322"/>
                <a:gd name="T8" fmla="*/ 84 w 413"/>
                <a:gd name="T9" fmla="*/ 199 h 322"/>
                <a:gd name="T10" fmla="*/ 122 w 413"/>
                <a:gd name="T11" fmla="*/ 69 h 322"/>
                <a:gd name="T12" fmla="*/ 61 w 413"/>
                <a:gd name="T13" fmla="*/ 31 h 322"/>
                <a:gd name="T14" fmla="*/ 61 w 413"/>
                <a:gd name="T15" fmla="*/ 31 h 322"/>
                <a:gd name="T16" fmla="*/ 91 w 413"/>
                <a:gd name="T17" fmla="*/ 0 h 322"/>
                <a:gd name="T18" fmla="*/ 152 w 413"/>
                <a:gd name="T19" fmla="*/ 16 h 322"/>
                <a:gd name="T20" fmla="*/ 206 w 413"/>
                <a:gd name="T21" fmla="*/ 46 h 322"/>
                <a:gd name="T22" fmla="*/ 236 w 413"/>
                <a:gd name="T23" fmla="*/ 23 h 322"/>
                <a:gd name="T24" fmla="*/ 236 w 413"/>
                <a:gd name="T25" fmla="*/ 23 h 322"/>
                <a:gd name="T26" fmla="*/ 290 w 413"/>
                <a:gd name="T27" fmla="*/ 54 h 322"/>
                <a:gd name="T28" fmla="*/ 305 w 413"/>
                <a:gd name="T29" fmla="*/ 69 h 322"/>
                <a:gd name="T30" fmla="*/ 374 w 413"/>
                <a:gd name="T31" fmla="*/ 69 h 322"/>
                <a:gd name="T32" fmla="*/ 374 w 413"/>
                <a:gd name="T33" fmla="*/ 69 h 322"/>
                <a:gd name="T34" fmla="*/ 404 w 413"/>
                <a:gd name="T35" fmla="*/ 145 h 322"/>
                <a:gd name="T36" fmla="*/ 343 w 413"/>
                <a:gd name="T37" fmla="*/ 183 h 322"/>
                <a:gd name="T38" fmla="*/ 343 w 413"/>
                <a:gd name="T39" fmla="*/ 183 h 322"/>
                <a:gd name="T40" fmla="*/ 297 w 413"/>
                <a:gd name="T41" fmla="*/ 168 h 322"/>
                <a:gd name="T42" fmla="*/ 259 w 413"/>
                <a:gd name="T43" fmla="*/ 168 h 322"/>
                <a:gd name="T44" fmla="*/ 168 w 413"/>
                <a:gd name="T45" fmla="*/ 206 h 322"/>
                <a:gd name="T46" fmla="*/ 130 w 413"/>
                <a:gd name="T47" fmla="*/ 268 h 322"/>
                <a:gd name="T48" fmla="*/ 61 w 413"/>
                <a:gd name="T49" fmla="*/ 3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3" h="322">
                  <a:moveTo>
                    <a:pt x="61" y="321"/>
                  </a:moveTo>
                  <a:lnTo>
                    <a:pt x="61" y="321"/>
                  </a:lnTo>
                  <a:cubicBezTo>
                    <a:pt x="0" y="206"/>
                    <a:pt x="0" y="206"/>
                    <a:pt x="0" y="206"/>
                  </a:cubicBezTo>
                  <a:lnTo>
                    <a:pt x="0" y="206"/>
                  </a:lnTo>
                  <a:cubicBezTo>
                    <a:pt x="30" y="206"/>
                    <a:pt x="61" y="222"/>
                    <a:pt x="84" y="199"/>
                  </a:cubicBezTo>
                  <a:cubicBezTo>
                    <a:pt x="114" y="168"/>
                    <a:pt x="130" y="115"/>
                    <a:pt x="122" y="69"/>
                  </a:cubicBezTo>
                  <a:cubicBezTo>
                    <a:pt x="122" y="46"/>
                    <a:pt x="84" y="46"/>
                    <a:pt x="61" y="31"/>
                  </a:cubicBezTo>
                  <a:lnTo>
                    <a:pt x="61" y="31"/>
                  </a:lnTo>
                  <a:cubicBezTo>
                    <a:pt x="76" y="23"/>
                    <a:pt x="76" y="8"/>
                    <a:pt x="91" y="0"/>
                  </a:cubicBezTo>
                  <a:cubicBezTo>
                    <a:pt x="114" y="0"/>
                    <a:pt x="137" y="8"/>
                    <a:pt x="152" y="16"/>
                  </a:cubicBezTo>
                  <a:cubicBezTo>
                    <a:pt x="175" y="23"/>
                    <a:pt x="183" y="46"/>
                    <a:pt x="206" y="46"/>
                  </a:cubicBezTo>
                  <a:cubicBezTo>
                    <a:pt x="214" y="46"/>
                    <a:pt x="221" y="31"/>
                    <a:pt x="236" y="23"/>
                  </a:cubicBezTo>
                  <a:lnTo>
                    <a:pt x="236" y="23"/>
                  </a:lnTo>
                  <a:cubicBezTo>
                    <a:pt x="252" y="31"/>
                    <a:pt x="267" y="46"/>
                    <a:pt x="290" y="54"/>
                  </a:cubicBezTo>
                  <a:cubicBezTo>
                    <a:pt x="290" y="61"/>
                    <a:pt x="297" y="69"/>
                    <a:pt x="305" y="69"/>
                  </a:cubicBezTo>
                  <a:cubicBezTo>
                    <a:pt x="328" y="77"/>
                    <a:pt x="351" y="69"/>
                    <a:pt x="374" y="69"/>
                  </a:cubicBezTo>
                  <a:lnTo>
                    <a:pt x="374" y="69"/>
                  </a:lnTo>
                  <a:cubicBezTo>
                    <a:pt x="382" y="92"/>
                    <a:pt x="412" y="115"/>
                    <a:pt x="404" y="145"/>
                  </a:cubicBezTo>
                  <a:cubicBezTo>
                    <a:pt x="397" y="168"/>
                    <a:pt x="366" y="168"/>
                    <a:pt x="343" y="183"/>
                  </a:cubicBezTo>
                  <a:lnTo>
                    <a:pt x="343" y="183"/>
                  </a:lnTo>
                  <a:cubicBezTo>
                    <a:pt x="328" y="176"/>
                    <a:pt x="313" y="168"/>
                    <a:pt x="297" y="168"/>
                  </a:cubicBezTo>
                  <a:cubicBezTo>
                    <a:pt x="282" y="161"/>
                    <a:pt x="275" y="161"/>
                    <a:pt x="259" y="168"/>
                  </a:cubicBezTo>
                  <a:cubicBezTo>
                    <a:pt x="229" y="176"/>
                    <a:pt x="191" y="183"/>
                    <a:pt x="168" y="206"/>
                  </a:cubicBezTo>
                  <a:cubicBezTo>
                    <a:pt x="145" y="214"/>
                    <a:pt x="145" y="245"/>
                    <a:pt x="130" y="268"/>
                  </a:cubicBezTo>
                  <a:cubicBezTo>
                    <a:pt x="107" y="290"/>
                    <a:pt x="84" y="306"/>
                    <a:pt x="61" y="3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4" name="Freeform 10"/>
            <p:cNvSpPr>
              <a:spLocks noChangeArrowheads="1"/>
            </p:cNvSpPr>
            <p:nvPr/>
          </p:nvSpPr>
          <p:spPr bwMode="auto">
            <a:xfrm>
              <a:off x="6573410" y="7150101"/>
              <a:ext cx="123817" cy="119063"/>
            </a:xfrm>
            <a:custGeom>
              <a:avLst/>
              <a:gdLst>
                <a:gd name="T0" fmla="*/ 23 w 345"/>
                <a:gd name="T1" fmla="*/ 160 h 329"/>
                <a:gd name="T2" fmla="*/ 23 w 345"/>
                <a:gd name="T3" fmla="*/ 160 h 329"/>
                <a:gd name="T4" fmla="*/ 92 w 345"/>
                <a:gd name="T5" fmla="*/ 107 h 329"/>
                <a:gd name="T6" fmla="*/ 130 w 345"/>
                <a:gd name="T7" fmla="*/ 45 h 329"/>
                <a:gd name="T8" fmla="*/ 221 w 345"/>
                <a:gd name="T9" fmla="*/ 7 h 329"/>
                <a:gd name="T10" fmla="*/ 259 w 345"/>
                <a:gd name="T11" fmla="*/ 7 h 329"/>
                <a:gd name="T12" fmla="*/ 305 w 345"/>
                <a:gd name="T13" fmla="*/ 22 h 329"/>
                <a:gd name="T14" fmla="*/ 305 w 345"/>
                <a:gd name="T15" fmla="*/ 22 h 329"/>
                <a:gd name="T16" fmla="*/ 344 w 345"/>
                <a:gd name="T17" fmla="*/ 61 h 329"/>
                <a:gd name="T18" fmla="*/ 305 w 345"/>
                <a:gd name="T19" fmla="*/ 76 h 329"/>
                <a:gd name="T20" fmla="*/ 267 w 345"/>
                <a:gd name="T21" fmla="*/ 114 h 329"/>
                <a:gd name="T22" fmla="*/ 290 w 345"/>
                <a:gd name="T23" fmla="*/ 168 h 329"/>
                <a:gd name="T24" fmla="*/ 221 w 345"/>
                <a:gd name="T25" fmla="*/ 198 h 329"/>
                <a:gd name="T26" fmla="*/ 275 w 345"/>
                <a:gd name="T27" fmla="*/ 267 h 329"/>
                <a:gd name="T28" fmla="*/ 244 w 345"/>
                <a:gd name="T29" fmla="*/ 320 h 329"/>
                <a:gd name="T30" fmla="*/ 244 w 345"/>
                <a:gd name="T31" fmla="*/ 320 h 329"/>
                <a:gd name="T32" fmla="*/ 183 w 345"/>
                <a:gd name="T33" fmla="*/ 297 h 329"/>
                <a:gd name="T34" fmla="*/ 145 w 345"/>
                <a:gd name="T35" fmla="*/ 305 h 329"/>
                <a:gd name="T36" fmla="*/ 69 w 345"/>
                <a:gd name="T37" fmla="*/ 244 h 329"/>
                <a:gd name="T38" fmla="*/ 69 w 345"/>
                <a:gd name="T39" fmla="*/ 244 h 329"/>
                <a:gd name="T40" fmla="*/ 7 w 345"/>
                <a:gd name="T41" fmla="*/ 214 h 329"/>
                <a:gd name="T42" fmla="*/ 23 w 345"/>
                <a:gd name="T43" fmla="*/ 16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5" h="329">
                  <a:moveTo>
                    <a:pt x="23" y="160"/>
                  </a:moveTo>
                  <a:lnTo>
                    <a:pt x="23" y="160"/>
                  </a:lnTo>
                  <a:cubicBezTo>
                    <a:pt x="46" y="145"/>
                    <a:pt x="69" y="129"/>
                    <a:pt x="92" y="107"/>
                  </a:cubicBezTo>
                  <a:cubicBezTo>
                    <a:pt x="107" y="84"/>
                    <a:pt x="107" y="53"/>
                    <a:pt x="130" y="45"/>
                  </a:cubicBezTo>
                  <a:cubicBezTo>
                    <a:pt x="153" y="22"/>
                    <a:pt x="191" y="15"/>
                    <a:pt x="221" y="7"/>
                  </a:cubicBezTo>
                  <a:cubicBezTo>
                    <a:pt x="237" y="0"/>
                    <a:pt x="244" y="0"/>
                    <a:pt x="259" y="7"/>
                  </a:cubicBezTo>
                  <a:cubicBezTo>
                    <a:pt x="275" y="7"/>
                    <a:pt x="290" y="15"/>
                    <a:pt x="305" y="22"/>
                  </a:cubicBezTo>
                  <a:lnTo>
                    <a:pt x="305" y="22"/>
                  </a:lnTo>
                  <a:cubicBezTo>
                    <a:pt x="313" y="38"/>
                    <a:pt x="344" y="45"/>
                    <a:pt x="344" y="61"/>
                  </a:cubicBezTo>
                  <a:cubicBezTo>
                    <a:pt x="344" y="76"/>
                    <a:pt x="313" y="68"/>
                    <a:pt x="305" y="76"/>
                  </a:cubicBezTo>
                  <a:cubicBezTo>
                    <a:pt x="290" y="91"/>
                    <a:pt x="267" y="99"/>
                    <a:pt x="267" y="114"/>
                  </a:cubicBezTo>
                  <a:cubicBezTo>
                    <a:pt x="259" y="137"/>
                    <a:pt x="298" y="152"/>
                    <a:pt x="290" y="168"/>
                  </a:cubicBezTo>
                  <a:cubicBezTo>
                    <a:pt x="282" y="191"/>
                    <a:pt x="229" y="175"/>
                    <a:pt x="221" y="198"/>
                  </a:cubicBezTo>
                  <a:cubicBezTo>
                    <a:pt x="214" y="229"/>
                    <a:pt x="267" y="236"/>
                    <a:pt x="275" y="267"/>
                  </a:cubicBezTo>
                  <a:cubicBezTo>
                    <a:pt x="275" y="290"/>
                    <a:pt x="267" y="320"/>
                    <a:pt x="244" y="320"/>
                  </a:cubicBezTo>
                  <a:lnTo>
                    <a:pt x="244" y="320"/>
                  </a:lnTo>
                  <a:cubicBezTo>
                    <a:pt x="221" y="328"/>
                    <a:pt x="206" y="305"/>
                    <a:pt x="183" y="297"/>
                  </a:cubicBezTo>
                  <a:cubicBezTo>
                    <a:pt x="176" y="297"/>
                    <a:pt x="160" y="313"/>
                    <a:pt x="145" y="305"/>
                  </a:cubicBezTo>
                  <a:cubicBezTo>
                    <a:pt x="114" y="290"/>
                    <a:pt x="92" y="267"/>
                    <a:pt x="69" y="244"/>
                  </a:cubicBezTo>
                  <a:lnTo>
                    <a:pt x="69" y="244"/>
                  </a:lnTo>
                  <a:cubicBezTo>
                    <a:pt x="46" y="236"/>
                    <a:pt x="23" y="236"/>
                    <a:pt x="7" y="214"/>
                  </a:cubicBezTo>
                  <a:cubicBezTo>
                    <a:pt x="0" y="198"/>
                    <a:pt x="23" y="175"/>
                    <a:pt x="23" y="16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5" name="Freeform 11"/>
            <p:cNvSpPr>
              <a:spLocks noChangeArrowheads="1"/>
            </p:cNvSpPr>
            <p:nvPr/>
          </p:nvSpPr>
          <p:spPr bwMode="auto">
            <a:xfrm>
              <a:off x="6651192" y="7096125"/>
              <a:ext cx="101593" cy="173038"/>
            </a:xfrm>
            <a:custGeom>
              <a:avLst/>
              <a:gdLst>
                <a:gd name="T0" fmla="*/ 91 w 283"/>
                <a:gd name="T1" fmla="*/ 175 h 482"/>
                <a:gd name="T2" fmla="*/ 91 w 283"/>
                <a:gd name="T3" fmla="*/ 175 h 482"/>
                <a:gd name="T4" fmla="*/ 152 w 283"/>
                <a:gd name="T5" fmla="*/ 137 h 482"/>
                <a:gd name="T6" fmla="*/ 122 w 283"/>
                <a:gd name="T7" fmla="*/ 61 h 482"/>
                <a:gd name="T8" fmla="*/ 122 w 283"/>
                <a:gd name="T9" fmla="*/ 61 h 482"/>
                <a:gd name="T10" fmla="*/ 99 w 283"/>
                <a:gd name="T11" fmla="*/ 15 h 482"/>
                <a:gd name="T12" fmla="*/ 145 w 283"/>
                <a:gd name="T13" fmla="*/ 0 h 482"/>
                <a:gd name="T14" fmla="*/ 145 w 283"/>
                <a:gd name="T15" fmla="*/ 0 h 482"/>
                <a:gd name="T16" fmla="*/ 229 w 283"/>
                <a:gd name="T17" fmla="*/ 30 h 482"/>
                <a:gd name="T18" fmla="*/ 229 w 283"/>
                <a:gd name="T19" fmla="*/ 30 h 482"/>
                <a:gd name="T20" fmla="*/ 259 w 283"/>
                <a:gd name="T21" fmla="*/ 69 h 482"/>
                <a:gd name="T22" fmla="*/ 244 w 283"/>
                <a:gd name="T23" fmla="*/ 99 h 482"/>
                <a:gd name="T24" fmla="*/ 237 w 283"/>
                <a:gd name="T25" fmla="*/ 114 h 482"/>
                <a:gd name="T26" fmla="*/ 237 w 283"/>
                <a:gd name="T27" fmla="*/ 114 h 482"/>
                <a:gd name="T28" fmla="*/ 244 w 283"/>
                <a:gd name="T29" fmla="*/ 160 h 482"/>
                <a:gd name="T30" fmla="*/ 275 w 283"/>
                <a:gd name="T31" fmla="*/ 175 h 482"/>
                <a:gd name="T32" fmla="*/ 267 w 283"/>
                <a:gd name="T33" fmla="*/ 229 h 482"/>
                <a:gd name="T34" fmla="*/ 267 w 283"/>
                <a:gd name="T35" fmla="*/ 229 h 482"/>
                <a:gd name="T36" fmla="*/ 229 w 283"/>
                <a:gd name="T37" fmla="*/ 275 h 482"/>
                <a:gd name="T38" fmla="*/ 206 w 283"/>
                <a:gd name="T39" fmla="*/ 282 h 482"/>
                <a:gd name="T40" fmla="*/ 168 w 283"/>
                <a:gd name="T41" fmla="*/ 359 h 482"/>
                <a:gd name="T42" fmla="*/ 130 w 283"/>
                <a:gd name="T43" fmla="*/ 367 h 482"/>
                <a:gd name="T44" fmla="*/ 137 w 283"/>
                <a:gd name="T45" fmla="*/ 466 h 482"/>
                <a:gd name="T46" fmla="*/ 137 w 283"/>
                <a:gd name="T47" fmla="*/ 466 h 482"/>
                <a:gd name="T48" fmla="*/ 99 w 283"/>
                <a:gd name="T49" fmla="*/ 481 h 482"/>
                <a:gd name="T50" fmla="*/ 99 w 283"/>
                <a:gd name="T51" fmla="*/ 481 h 482"/>
                <a:gd name="T52" fmla="*/ 30 w 283"/>
                <a:gd name="T53" fmla="*/ 473 h 482"/>
                <a:gd name="T54" fmla="*/ 30 w 283"/>
                <a:gd name="T55" fmla="*/ 473 h 482"/>
                <a:gd name="T56" fmla="*/ 61 w 283"/>
                <a:gd name="T57" fmla="*/ 420 h 482"/>
                <a:gd name="T58" fmla="*/ 7 w 283"/>
                <a:gd name="T59" fmla="*/ 351 h 482"/>
                <a:gd name="T60" fmla="*/ 76 w 283"/>
                <a:gd name="T61" fmla="*/ 321 h 482"/>
                <a:gd name="T62" fmla="*/ 53 w 283"/>
                <a:gd name="T63" fmla="*/ 267 h 482"/>
                <a:gd name="T64" fmla="*/ 91 w 283"/>
                <a:gd name="T65" fmla="*/ 229 h 482"/>
                <a:gd name="T66" fmla="*/ 130 w 283"/>
                <a:gd name="T67" fmla="*/ 214 h 482"/>
                <a:gd name="T68" fmla="*/ 91 w 283"/>
                <a:gd name="T69" fmla="*/ 175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482">
                  <a:moveTo>
                    <a:pt x="91" y="175"/>
                  </a:moveTo>
                  <a:lnTo>
                    <a:pt x="91" y="175"/>
                  </a:lnTo>
                  <a:cubicBezTo>
                    <a:pt x="114" y="160"/>
                    <a:pt x="145" y="160"/>
                    <a:pt x="152" y="137"/>
                  </a:cubicBezTo>
                  <a:cubicBezTo>
                    <a:pt x="160" y="107"/>
                    <a:pt x="130" y="84"/>
                    <a:pt x="122" y="61"/>
                  </a:cubicBezTo>
                  <a:lnTo>
                    <a:pt x="122" y="61"/>
                  </a:lnTo>
                  <a:cubicBezTo>
                    <a:pt x="114" y="46"/>
                    <a:pt x="91" y="30"/>
                    <a:pt x="99" y="15"/>
                  </a:cubicBezTo>
                  <a:cubicBezTo>
                    <a:pt x="99" y="0"/>
                    <a:pt x="130" y="0"/>
                    <a:pt x="145" y="0"/>
                  </a:cubicBezTo>
                  <a:lnTo>
                    <a:pt x="145" y="0"/>
                  </a:lnTo>
                  <a:cubicBezTo>
                    <a:pt x="229" y="30"/>
                    <a:pt x="229" y="30"/>
                    <a:pt x="229" y="30"/>
                  </a:cubicBezTo>
                  <a:lnTo>
                    <a:pt x="229" y="30"/>
                  </a:lnTo>
                  <a:cubicBezTo>
                    <a:pt x="244" y="46"/>
                    <a:pt x="259" y="53"/>
                    <a:pt x="259" y="69"/>
                  </a:cubicBezTo>
                  <a:cubicBezTo>
                    <a:pt x="259" y="84"/>
                    <a:pt x="244" y="84"/>
                    <a:pt x="244" y="99"/>
                  </a:cubicBezTo>
                  <a:cubicBezTo>
                    <a:pt x="244" y="107"/>
                    <a:pt x="237" y="107"/>
                    <a:pt x="237" y="114"/>
                  </a:cubicBezTo>
                  <a:lnTo>
                    <a:pt x="237" y="114"/>
                  </a:lnTo>
                  <a:cubicBezTo>
                    <a:pt x="237" y="130"/>
                    <a:pt x="244" y="145"/>
                    <a:pt x="244" y="160"/>
                  </a:cubicBezTo>
                  <a:cubicBezTo>
                    <a:pt x="252" y="168"/>
                    <a:pt x="275" y="168"/>
                    <a:pt x="275" y="175"/>
                  </a:cubicBezTo>
                  <a:cubicBezTo>
                    <a:pt x="282" y="191"/>
                    <a:pt x="267" y="214"/>
                    <a:pt x="267" y="229"/>
                  </a:cubicBezTo>
                  <a:lnTo>
                    <a:pt x="267" y="229"/>
                  </a:lnTo>
                  <a:cubicBezTo>
                    <a:pt x="252" y="244"/>
                    <a:pt x="244" y="260"/>
                    <a:pt x="229" y="275"/>
                  </a:cubicBezTo>
                  <a:cubicBezTo>
                    <a:pt x="221" y="282"/>
                    <a:pt x="206" y="275"/>
                    <a:pt x="206" y="282"/>
                  </a:cubicBezTo>
                  <a:cubicBezTo>
                    <a:pt x="191" y="305"/>
                    <a:pt x="191" y="336"/>
                    <a:pt x="168" y="359"/>
                  </a:cubicBezTo>
                  <a:cubicBezTo>
                    <a:pt x="160" y="367"/>
                    <a:pt x="130" y="351"/>
                    <a:pt x="130" y="367"/>
                  </a:cubicBezTo>
                  <a:cubicBezTo>
                    <a:pt x="122" y="397"/>
                    <a:pt x="137" y="435"/>
                    <a:pt x="137" y="466"/>
                  </a:cubicBezTo>
                  <a:lnTo>
                    <a:pt x="137" y="466"/>
                  </a:lnTo>
                  <a:cubicBezTo>
                    <a:pt x="99" y="481"/>
                    <a:pt x="99" y="481"/>
                    <a:pt x="99" y="481"/>
                  </a:cubicBezTo>
                  <a:lnTo>
                    <a:pt x="99" y="481"/>
                  </a:lnTo>
                  <a:cubicBezTo>
                    <a:pt x="30" y="473"/>
                    <a:pt x="30" y="473"/>
                    <a:pt x="30" y="473"/>
                  </a:cubicBezTo>
                  <a:lnTo>
                    <a:pt x="30" y="473"/>
                  </a:lnTo>
                  <a:cubicBezTo>
                    <a:pt x="53" y="473"/>
                    <a:pt x="61" y="443"/>
                    <a:pt x="61" y="420"/>
                  </a:cubicBezTo>
                  <a:cubicBezTo>
                    <a:pt x="53" y="389"/>
                    <a:pt x="0" y="382"/>
                    <a:pt x="7" y="351"/>
                  </a:cubicBezTo>
                  <a:cubicBezTo>
                    <a:pt x="15" y="328"/>
                    <a:pt x="68" y="344"/>
                    <a:pt x="76" y="321"/>
                  </a:cubicBezTo>
                  <a:cubicBezTo>
                    <a:pt x="84" y="305"/>
                    <a:pt x="45" y="290"/>
                    <a:pt x="53" y="267"/>
                  </a:cubicBezTo>
                  <a:cubicBezTo>
                    <a:pt x="53" y="252"/>
                    <a:pt x="76" y="244"/>
                    <a:pt x="91" y="229"/>
                  </a:cubicBezTo>
                  <a:cubicBezTo>
                    <a:pt x="99" y="221"/>
                    <a:pt x="130" y="229"/>
                    <a:pt x="130" y="214"/>
                  </a:cubicBezTo>
                  <a:cubicBezTo>
                    <a:pt x="130" y="198"/>
                    <a:pt x="99" y="191"/>
                    <a:pt x="91" y="17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6" name="Freeform 12"/>
            <p:cNvSpPr>
              <a:spLocks noChangeArrowheads="1"/>
            </p:cNvSpPr>
            <p:nvPr/>
          </p:nvSpPr>
          <p:spPr bwMode="auto">
            <a:xfrm>
              <a:off x="6736912" y="7104063"/>
              <a:ext cx="119055" cy="100012"/>
            </a:xfrm>
            <a:custGeom>
              <a:avLst/>
              <a:gdLst>
                <a:gd name="T0" fmla="*/ 0 w 329"/>
                <a:gd name="T1" fmla="*/ 91 h 276"/>
                <a:gd name="T2" fmla="*/ 0 w 329"/>
                <a:gd name="T3" fmla="*/ 91 h 276"/>
                <a:gd name="T4" fmla="*/ 7 w 329"/>
                <a:gd name="T5" fmla="*/ 137 h 276"/>
                <a:gd name="T6" fmla="*/ 38 w 329"/>
                <a:gd name="T7" fmla="*/ 152 h 276"/>
                <a:gd name="T8" fmla="*/ 30 w 329"/>
                <a:gd name="T9" fmla="*/ 206 h 276"/>
                <a:gd name="T10" fmla="*/ 30 w 329"/>
                <a:gd name="T11" fmla="*/ 206 h 276"/>
                <a:gd name="T12" fmla="*/ 91 w 329"/>
                <a:gd name="T13" fmla="*/ 252 h 276"/>
                <a:gd name="T14" fmla="*/ 122 w 329"/>
                <a:gd name="T15" fmla="*/ 252 h 276"/>
                <a:gd name="T16" fmla="*/ 160 w 329"/>
                <a:gd name="T17" fmla="*/ 275 h 276"/>
                <a:gd name="T18" fmla="*/ 236 w 329"/>
                <a:gd name="T19" fmla="*/ 275 h 276"/>
                <a:gd name="T20" fmla="*/ 236 w 329"/>
                <a:gd name="T21" fmla="*/ 275 h 276"/>
                <a:gd name="T22" fmla="*/ 290 w 329"/>
                <a:gd name="T23" fmla="*/ 206 h 276"/>
                <a:gd name="T24" fmla="*/ 305 w 329"/>
                <a:gd name="T25" fmla="*/ 114 h 276"/>
                <a:gd name="T26" fmla="*/ 328 w 329"/>
                <a:gd name="T27" fmla="*/ 61 h 276"/>
                <a:gd name="T28" fmla="*/ 328 w 329"/>
                <a:gd name="T29" fmla="*/ 61 h 276"/>
                <a:gd name="T30" fmla="*/ 290 w 329"/>
                <a:gd name="T31" fmla="*/ 23 h 276"/>
                <a:gd name="T32" fmla="*/ 190 w 329"/>
                <a:gd name="T33" fmla="*/ 0 h 276"/>
                <a:gd name="T34" fmla="*/ 167 w 329"/>
                <a:gd name="T35" fmla="*/ 30 h 276"/>
                <a:gd name="T36" fmla="*/ 114 w 329"/>
                <a:gd name="T37" fmla="*/ 38 h 276"/>
                <a:gd name="T38" fmla="*/ 83 w 329"/>
                <a:gd name="T39" fmla="*/ 91 h 276"/>
                <a:gd name="T40" fmla="*/ 0 w 329"/>
                <a:gd name="T41" fmla="*/ 91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276">
                  <a:moveTo>
                    <a:pt x="0" y="91"/>
                  </a:moveTo>
                  <a:lnTo>
                    <a:pt x="0" y="91"/>
                  </a:lnTo>
                  <a:cubicBezTo>
                    <a:pt x="0" y="107"/>
                    <a:pt x="7" y="122"/>
                    <a:pt x="7" y="137"/>
                  </a:cubicBezTo>
                  <a:cubicBezTo>
                    <a:pt x="15" y="145"/>
                    <a:pt x="38" y="145"/>
                    <a:pt x="38" y="152"/>
                  </a:cubicBezTo>
                  <a:cubicBezTo>
                    <a:pt x="45" y="168"/>
                    <a:pt x="30" y="191"/>
                    <a:pt x="30" y="206"/>
                  </a:cubicBezTo>
                  <a:lnTo>
                    <a:pt x="30" y="206"/>
                  </a:lnTo>
                  <a:cubicBezTo>
                    <a:pt x="53" y="221"/>
                    <a:pt x="68" y="244"/>
                    <a:pt x="91" y="252"/>
                  </a:cubicBezTo>
                  <a:cubicBezTo>
                    <a:pt x="106" y="259"/>
                    <a:pt x="114" y="252"/>
                    <a:pt x="122" y="252"/>
                  </a:cubicBezTo>
                  <a:cubicBezTo>
                    <a:pt x="137" y="259"/>
                    <a:pt x="152" y="267"/>
                    <a:pt x="160" y="275"/>
                  </a:cubicBezTo>
                  <a:cubicBezTo>
                    <a:pt x="183" y="275"/>
                    <a:pt x="213" y="275"/>
                    <a:pt x="236" y="275"/>
                  </a:cubicBezTo>
                  <a:lnTo>
                    <a:pt x="236" y="275"/>
                  </a:lnTo>
                  <a:cubicBezTo>
                    <a:pt x="252" y="252"/>
                    <a:pt x="282" y="229"/>
                    <a:pt x="290" y="206"/>
                  </a:cubicBezTo>
                  <a:cubicBezTo>
                    <a:pt x="305" y="175"/>
                    <a:pt x="297" y="145"/>
                    <a:pt x="305" y="114"/>
                  </a:cubicBezTo>
                  <a:cubicBezTo>
                    <a:pt x="305" y="99"/>
                    <a:pt x="320" y="84"/>
                    <a:pt x="328" y="61"/>
                  </a:cubicBezTo>
                  <a:lnTo>
                    <a:pt x="328" y="61"/>
                  </a:lnTo>
                  <a:cubicBezTo>
                    <a:pt x="313" y="53"/>
                    <a:pt x="305" y="30"/>
                    <a:pt x="290" y="23"/>
                  </a:cubicBezTo>
                  <a:cubicBezTo>
                    <a:pt x="259" y="7"/>
                    <a:pt x="221" y="0"/>
                    <a:pt x="190" y="0"/>
                  </a:cubicBezTo>
                  <a:cubicBezTo>
                    <a:pt x="175" y="7"/>
                    <a:pt x="183" y="30"/>
                    <a:pt x="167" y="30"/>
                  </a:cubicBezTo>
                  <a:cubicBezTo>
                    <a:pt x="152" y="38"/>
                    <a:pt x="129" y="30"/>
                    <a:pt x="114" y="38"/>
                  </a:cubicBezTo>
                  <a:cubicBezTo>
                    <a:pt x="99" y="53"/>
                    <a:pt x="99" y="84"/>
                    <a:pt x="83" y="91"/>
                  </a:cubicBezTo>
                  <a:cubicBezTo>
                    <a:pt x="61" y="99"/>
                    <a:pt x="30" y="91"/>
                    <a:pt x="0" y="9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7" name="Freeform 13"/>
            <p:cNvSpPr>
              <a:spLocks noChangeArrowheads="1"/>
            </p:cNvSpPr>
            <p:nvPr/>
          </p:nvSpPr>
          <p:spPr bwMode="auto">
            <a:xfrm>
              <a:off x="6694052" y="7178676"/>
              <a:ext cx="146040" cy="119063"/>
            </a:xfrm>
            <a:custGeom>
              <a:avLst/>
              <a:gdLst>
                <a:gd name="T0" fmla="*/ 145 w 406"/>
                <a:gd name="T1" fmla="*/ 0 h 329"/>
                <a:gd name="T2" fmla="*/ 145 w 406"/>
                <a:gd name="T3" fmla="*/ 0 h 329"/>
                <a:gd name="T4" fmla="*/ 206 w 406"/>
                <a:gd name="T5" fmla="*/ 46 h 329"/>
                <a:gd name="T6" fmla="*/ 237 w 406"/>
                <a:gd name="T7" fmla="*/ 46 h 329"/>
                <a:gd name="T8" fmla="*/ 275 w 406"/>
                <a:gd name="T9" fmla="*/ 69 h 329"/>
                <a:gd name="T10" fmla="*/ 351 w 406"/>
                <a:gd name="T11" fmla="*/ 69 h 329"/>
                <a:gd name="T12" fmla="*/ 351 w 406"/>
                <a:gd name="T13" fmla="*/ 69 h 329"/>
                <a:gd name="T14" fmla="*/ 405 w 406"/>
                <a:gd name="T15" fmla="*/ 115 h 329"/>
                <a:gd name="T16" fmla="*/ 367 w 406"/>
                <a:gd name="T17" fmla="*/ 191 h 329"/>
                <a:gd name="T18" fmla="*/ 344 w 406"/>
                <a:gd name="T19" fmla="*/ 214 h 329"/>
                <a:gd name="T20" fmla="*/ 344 w 406"/>
                <a:gd name="T21" fmla="*/ 214 h 329"/>
                <a:gd name="T22" fmla="*/ 290 w 406"/>
                <a:gd name="T23" fmla="*/ 252 h 329"/>
                <a:gd name="T24" fmla="*/ 244 w 406"/>
                <a:gd name="T25" fmla="*/ 237 h 329"/>
                <a:gd name="T26" fmla="*/ 176 w 406"/>
                <a:gd name="T27" fmla="*/ 237 h 329"/>
                <a:gd name="T28" fmla="*/ 153 w 406"/>
                <a:gd name="T29" fmla="*/ 328 h 329"/>
                <a:gd name="T30" fmla="*/ 99 w 406"/>
                <a:gd name="T31" fmla="*/ 305 h 329"/>
                <a:gd name="T32" fmla="*/ 99 w 406"/>
                <a:gd name="T33" fmla="*/ 267 h 329"/>
                <a:gd name="T34" fmla="*/ 15 w 406"/>
                <a:gd name="T35" fmla="*/ 237 h 329"/>
                <a:gd name="T36" fmla="*/ 15 w 406"/>
                <a:gd name="T37" fmla="*/ 237 h 329"/>
                <a:gd name="T38" fmla="*/ 8 w 406"/>
                <a:gd name="T39" fmla="*/ 138 h 329"/>
                <a:gd name="T40" fmla="*/ 46 w 406"/>
                <a:gd name="T41" fmla="*/ 130 h 329"/>
                <a:gd name="T42" fmla="*/ 84 w 406"/>
                <a:gd name="T43" fmla="*/ 53 h 329"/>
                <a:gd name="T44" fmla="*/ 107 w 406"/>
                <a:gd name="T45" fmla="*/ 46 h 329"/>
                <a:gd name="T46" fmla="*/ 145 w 406"/>
                <a:gd name="T4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6" h="329">
                  <a:moveTo>
                    <a:pt x="145" y="0"/>
                  </a:moveTo>
                  <a:lnTo>
                    <a:pt x="145" y="0"/>
                  </a:lnTo>
                  <a:cubicBezTo>
                    <a:pt x="168" y="15"/>
                    <a:pt x="183" y="38"/>
                    <a:pt x="206" y="46"/>
                  </a:cubicBezTo>
                  <a:cubicBezTo>
                    <a:pt x="221" y="53"/>
                    <a:pt x="229" y="46"/>
                    <a:pt x="237" y="46"/>
                  </a:cubicBezTo>
                  <a:cubicBezTo>
                    <a:pt x="252" y="53"/>
                    <a:pt x="267" y="61"/>
                    <a:pt x="275" y="69"/>
                  </a:cubicBezTo>
                  <a:cubicBezTo>
                    <a:pt x="298" y="69"/>
                    <a:pt x="328" y="69"/>
                    <a:pt x="351" y="69"/>
                  </a:cubicBezTo>
                  <a:lnTo>
                    <a:pt x="351" y="69"/>
                  </a:lnTo>
                  <a:cubicBezTo>
                    <a:pt x="367" y="84"/>
                    <a:pt x="397" y="92"/>
                    <a:pt x="405" y="115"/>
                  </a:cubicBezTo>
                  <a:cubicBezTo>
                    <a:pt x="405" y="145"/>
                    <a:pt x="382" y="168"/>
                    <a:pt x="367" y="191"/>
                  </a:cubicBezTo>
                  <a:cubicBezTo>
                    <a:pt x="367" y="199"/>
                    <a:pt x="351" y="206"/>
                    <a:pt x="344" y="214"/>
                  </a:cubicBezTo>
                  <a:lnTo>
                    <a:pt x="344" y="214"/>
                  </a:lnTo>
                  <a:cubicBezTo>
                    <a:pt x="321" y="229"/>
                    <a:pt x="313" y="252"/>
                    <a:pt x="290" y="252"/>
                  </a:cubicBezTo>
                  <a:cubicBezTo>
                    <a:pt x="275" y="260"/>
                    <a:pt x="260" y="237"/>
                    <a:pt x="244" y="237"/>
                  </a:cubicBezTo>
                  <a:cubicBezTo>
                    <a:pt x="221" y="229"/>
                    <a:pt x="198" y="237"/>
                    <a:pt x="176" y="237"/>
                  </a:cubicBezTo>
                  <a:cubicBezTo>
                    <a:pt x="176" y="237"/>
                    <a:pt x="153" y="321"/>
                    <a:pt x="153" y="328"/>
                  </a:cubicBezTo>
                  <a:cubicBezTo>
                    <a:pt x="145" y="328"/>
                    <a:pt x="99" y="305"/>
                    <a:pt x="99" y="305"/>
                  </a:cubicBezTo>
                  <a:cubicBezTo>
                    <a:pt x="92" y="305"/>
                    <a:pt x="99" y="267"/>
                    <a:pt x="99" y="267"/>
                  </a:cubicBezTo>
                  <a:cubicBezTo>
                    <a:pt x="69" y="260"/>
                    <a:pt x="46" y="252"/>
                    <a:pt x="15" y="237"/>
                  </a:cubicBezTo>
                  <a:lnTo>
                    <a:pt x="15" y="237"/>
                  </a:lnTo>
                  <a:cubicBezTo>
                    <a:pt x="15" y="206"/>
                    <a:pt x="0" y="168"/>
                    <a:pt x="8" y="138"/>
                  </a:cubicBezTo>
                  <a:cubicBezTo>
                    <a:pt x="8" y="122"/>
                    <a:pt x="38" y="138"/>
                    <a:pt x="46" y="130"/>
                  </a:cubicBezTo>
                  <a:cubicBezTo>
                    <a:pt x="69" y="107"/>
                    <a:pt x="69" y="76"/>
                    <a:pt x="84" y="53"/>
                  </a:cubicBezTo>
                  <a:cubicBezTo>
                    <a:pt x="84" y="46"/>
                    <a:pt x="99" y="53"/>
                    <a:pt x="107" y="46"/>
                  </a:cubicBezTo>
                  <a:cubicBezTo>
                    <a:pt x="122" y="31"/>
                    <a:pt x="130" y="15"/>
                    <a:pt x="145"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8" name="Freeform 14"/>
            <p:cNvSpPr>
              <a:spLocks noChangeArrowheads="1"/>
            </p:cNvSpPr>
            <p:nvPr/>
          </p:nvSpPr>
          <p:spPr bwMode="auto">
            <a:xfrm>
              <a:off x="6203547" y="7239000"/>
              <a:ext cx="638133" cy="409575"/>
            </a:xfrm>
            <a:custGeom>
              <a:avLst/>
              <a:gdLst>
                <a:gd name="T0" fmla="*/ 580 w 1773"/>
                <a:gd name="T1" fmla="*/ 176 h 1139"/>
                <a:gd name="T2" fmla="*/ 687 w 1773"/>
                <a:gd name="T3" fmla="*/ 199 h 1139"/>
                <a:gd name="T4" fmla="*/ 825 w 1773"/>
                <a:gd name="T5" fmla="*/ 168 h 1139"/>
                <a:gd name="T6" fmla="*/ 848 w 1773"/>
                <a:gd name="T7" fmla="*/ 153 h 1139"/>
                <a:gd name="T8" fmla="*/ 947 w 1773"/>
                <a:gd name="T9" fmla="*/ 115 h 1139"/>
                <a:gd name="T10" fmla="*/ 1061 w 1773"/>
                <a:gd name="T11" fmla="*/ 46 h 1139"/>
                <a:gd name="T12" fmla="*/ 1100 w 1773"/>
                <a:gd name="T13" fmla="*/ 0 h 1139"/>
                <a:gd name="T14" fmla="*/ 1214 w 1773"/>
                <a:gd name="T15" fmla="*/ 53 h 1139"/>
                <a:gd name="T16" fmla="*/ 1275 w 1773"/>
                <a:gd name="T17" fmla="*/ 76 h 1139"/>
                <a:gd name="T18" fmla="*/ 1344 w 1773"/>
                <a:gd name="T19" fmla="*/ 84 h 1139"/>
                <a:gd name="T20" fmla="*/ 1382 w 1773"/>
                <a:gd name="T21" fmla="*/ 69 h 1139"/>
                <a:gd name="T22" fmla="*/ 1466 w 1773"/>
                <a:gd name="T23" fmla="*/ 137 h 1139"/>
                <a:gd name="T24" fmla="*/ 1543 w 1773"/>
                <a:gd name="T25" fmla="*/ 69 h 1139"/>
                <a:gd name="T26" fmla="*/ 1657 w 1773"/>
                <a:gd name="T27" fmla="*/ 84 h 1139"/>
                <a:gd name="T28" fmla="*/ 1711 w 1773"/>
                <a:gd name="T29" fmla="*/ 46 h 1139"/>
                <a:gd name="T30" fmla="*/ 1734 w 1773"/>
                <a:gd name="T31" fmla="*/ 176 h 1139"/>
                <a:gd name="T32" fmla="*/ 1772 w 1773"/>
                <a:gd name="T33" fmla="*/ 389 h 1139"/>
                <a:gd name="T34" fmla="*/ 1764 w 1773"/>
                <a:gd name="T35" fmla="*/ 466 h 1139"/>
                <a:gd name="T36" fmla="*/ 1718 w 1773"/>
                <a:gd name="T37" fmla="*/ 520 h 1139"/>
                <a:gd name="T38" fmla="*/ 1634 w 1773"/>
                <a:gd name="T39" fmla="*/ 588 h 1139"/>
                <a:gd name="T40" fmla="*/ 1482 w 1773"/>
                <a:gd name="T41" fmla="*/ 626 h 1139"/>
                <a:gd name="T42" fmla="*/ 1214 w 1773"/>
                <a:gd name="T43" fmla="*/ 779 h 1139"/>
                <a:gd name="T44" fmla="*/ 1107 w 1773"/>
                <a:gd name="T45" fmla="*/ 909 h 1139"/>
                <a:gd name="T46" fmla="*/ 1100 w 1773"/>
                <a:gd name="T47" fmla="*/ 1001 h 1139"/>
                <a:gd name="T48" fmla="*/ 993 w 1773"/>
                <a:gd name="T49" fmla="*/ 1085 h 1139"/>
                <a:gd name="T50" fmla="*/ 848 w 1773"/>
                <a:gd name="T51" fmla="*/ 1131 h 1139"/>
                <a:gd name="T52" fmla="*/ 756 w 1773"/>
                <a:gd name="T53" fmla="*/ 1031 h 1139"/>
                <a:gd name="T54" fmla="*/ 596 w 1773"/>
                <a:gd name="T55" fmla="*/ 1069 h 1139"/>
                <a:gd name="T56" fmla="*/ 573 w 1773"/>
                <a:gd name="T57" fmla="*/ 1054 h 1139"/>
                <a:gd name="T58" fmla="*/ 504 w 1773"/>
                <a:gd name="T59" fmla="*/ 1031 h 1139"/>
                <a:gd name="T60" fmla="*/ 404 w 1773"/>
                <a:gd name="T61" fmla="*/ 886 h 1139"/>
                <a:gd name="T62" fmla="*/ 290 w 1773"/>
                <a:gd name="T63" fmla="*/ 703 h 1139"/>
                <a:gd name="T64" fmla="*/ 236 w 1773"/>
                <a:gd name="T65" fmla="*/ 634 h 1139"/>
                <a:gd name="T66" fmla="*/ 206 w 1773"/>
                <a:gd name="T67" fmla="*/ 603 h 1139"/>
                <a:gd name="T68" fmla="*/ 114 w 1773"/>
                <a:gd name="T69" fmla="*/ 351 h 1139"/>
                <a:gd name="T70" fmla="*/ 46 w 1773"/>
                <a:gd name="T71" fmla="*/ 321 h 1139"/>
                <a:gd name="T72" fmla="*/ 0 w 1773"/>
                <a:gd name="T73" fmla="*/ 237 h 1139"/>
                <a:gd name="T74" fmla="*/ 137 w 1773"/>
                <a:gd name="T75" fmla="*/ 206 h 1139"/>
                <a:gd name="T76" fmla="*/ 275 w 1773"/>
                <a:gd name="T77" fmla="*/ 206 h 1139"/>
                <a:gd name="T78" fmla="*/ 580 w 1773"/>
                <a:gd name="T79" fmla="*/ 176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73" h="1139">
                  <a:moveTo>
                    <a:pt x="580" y="176"/>
                  </a:moveTo>
                  <a:lnTo>
                    <a:pt x="580" y="176"/>
                  </a:lnTo>
                  <a:cubicBezTo>
                    <a:pt x="596" y="183"/>
                    <a:pt x="596" y="191"/>
                    <a:pt x="618" y="191"/>
                  </a:cubicBezTo>
                  <a:cubicBezTo>
                    <a:pt x="641" y="199"/>
                    <a:pt x="664" y="199"/>
                    <a:pt x="687" y="199"/>
                  </a:cubicBezTo>
                  <a:cubicBezTo>
                    <a:pt x="710" y="199"/>
                    <a:pt x="733" y="199"/>
                    <a:pt x="756" y="191"/>
                  </a:cubicBezTo>
                  <a:cubicBezTo>
                    <a:pt x="779" y="191"/>
                    <a:pt x="802" y="176"/>
                    <a:pt x="825" y="168"/>
                  </a:cubicBezTo>
                  <a:lnTo>
                    <a:pt x="825" y="168"/>
                  </a:lnTo>
                  <a:cubicBezTo>
                    <a:pt x="832" y="160"/>
                    <a:pt x="840" y="153"/>
                    <a:pt x="848" y="153"/>
                  </a:cubicBezTo>
                  <a:cubicBezTo>
                    <a:pt x="863" y="153"/>
                    <a:pt x="878" y="160"/>
                    <a:pt x="886" y="160"/>
                  </a:cubicBezTo>
                  <a:cubicBezTo>
                    <a:pt x="909" y="145"/>
                    <a:pt x="924" y="130"/>
                    <a:pt x="947" y="115"/>
                  </a:cubicBezTo>
                  <a:cubicBezTo>
                    <a:pt x="962" y="92"/>
                    <a:pt x="970" y="61"/>
                    <a:pt x="993" y="53"/>
                  </a:cubicBezTo>
                  <a:cubicBezTo>
                    <a:pt x="1015" y="38"/>
                    <a:pt x="1038" y="61"/>
                    <a:pt x="1061" y="46"/>
                  </a:cubicBezTo>
                  <a:cubicBezTo>
                    <a:pt x="1077" y="38"/>
                    <a:pt x="1084" y="15"/>
                    <a:pt x="1100" y="0"/>
                  </a:cubicBezTo>
                  <a:lnTo>
                    <a:pt x="1100" y="0"/>
                  </a:lnTo>
                  <a:cubicBezTo>
                    <a:pt x="1123" y="23"/>
                    <a:pt x="1145" y="46"/>
                    <a:pt x="1176" y="61"/>
                  </a:cubicBezTo>
                  <a:cubicBezTo>
                    <a:pt x="1191" y="69"/>
                    <a:pt x="1207" y="53"/>
                    <a:pt x="1214" y="53"/>
                  </a:cubicBezTo>
                  <a:cubicBezTo>
                    <a:pt x="1237" y="61"/>
                    <a:pt x="1252" y="84"/>
                    <a:pt x="1275" y="76"/>
                  </a:cubicBezTo>
                  <a:lnTo>
                    <a:pt x="1275" y="76"/>
                  </a:lnTo>
                  <a:cubicBezTo>
                    <a:pt x="1344" y="84"/>
                    <a:pt x="1344" y="84"/>
                    <a:pt x="1344" y="84"/>
                  </a:cubicBezTo>
                  <a:lnTo>
                    <a:pt x="1344" y="84"/>
                  </a:lnTo>
                  <a:cubicBezTo>
                    <a:pt x="1382" y="69"/>
                    <a:pt x="1382" y="69"/>
                    <a:pt x="1382" y="69"/>
                  </a:cubicBezTo>
                  <a:lnTo>
                    <a:pt x="1382" y="69"/>
                  </a:lnTo>
                  <a:cubicBezTo>
                    <a:pt x="1413" y="84"/>
                    <a:pt x="1436" y="92"/>
                    <a:pt x="1466" y="99"/>
                  </a:cubicBezTo>
                  <a:cubicBezTo>
                    <a:pt x="1466" y="99"/>
                    <a:pt x="1459" y="137"/>
                    <a:pt x="1466" y="137"/>
                  </a:cubicBezTo>
                  <a:cubicBezTo>
                    <a:pt x="1466" y="137"/>
                    <a:pt x="1512" y="160"/>
                    <a:pt x="1520" y="160"/>
                  </a:cubicBezTo>
                  <a:cubicBezTo>
                    <a:pt x="1520" y="153"/>
                    <a:pt x="1543" y="69"/>
                    <a:pt x="1543" y="69"/>
                  </a:cubicBezTo>
                  <a:cubicBezTo>
                    <a:pt x="1565" y="69"/>
                    <a:pt x="1588" y="61"/>
                    <a:pt x="1611" y="69"/>
                  </a:cubicBezTo>
                  <a:cubicBezTo>
                    <a:pt x="1627" y="69"/>
                    <a:pt x="1642" y="92"/>
                    <a:pt x="1657" y="84"/>
                  </a:cubicBezTo>
                  <a:cubicBezTo>
                    <a:pt x="1680" y="84"/>
                    <a:pt x="1688" y="61"/>
                    <a:pt x="1711" y="46"/>
                  </a:cubicBezTo>
                  <a:lnTo>
                    <a:pt x="1711" y="46"/>
                  </a:lnTo>
                  <a:cubicBezTo>
                    <a:pt x="1718" y="61"/>
                    <a:pt x="1734" y="76"/>
                    <a:pt x="1734" y="99"/>
                  </a:cubicBezTo>
                  <a:cubicBezTo>
                    <a:pt x="1741" y="122"/>
                    <a:pt x="1734" y="153"/>
                    <a:pt x="1734" y="176"/>
                  </a:cubicBezTo>
                  <a:cubicBezTo>
                    <a:pt x="1734" y="222"/>
                    <a:pt x="1726" y="260"/>
                    <a:pt x="1734" y="298"/>
                  </a:cubicBezTo>
                  <a:cubicBezTo>
                    <a:pt x="1741" y="336"/>
                    <a:pt x="1764" y="359"/>
                    <a:pt x="1772" y="389"/>
                  </a:cubicBezTo>
                  <a:cubicBezTo>
                    <a:pt x="1772" y="405"/>
                    <a:pt x="1764" y="412"/>
                    <a:pt x="1764" y="420"/>
                  </a:cubicBezTo>
                  <a:cubicBezTo>
                    <a:pt x="1764" y="435"/>
                    <a:pt x="1764" y="451"/>
                    <a:pt x="1764" y="466"/>
                  </a:cubicBezTo>
                  <a:lnTo>
                    <a:pt x="1764" y="466"/>
                  </a:lnTo>
                  <a:cubicBezTo>
                    <a:pt x="1749" y="481"/>
                    <a:pt x="1741" y="504"/>
                    <a:pt x="1718" y="520"/>
                  </a:cubicBezTo>
                  <a:cubicBezTo>
                    <a:pt x="1711" y="520"/>
                    <a:pt x="1695" y="512"/>
                    <a:pt x="1688" y="520"/>
                  </a:cubicBezTo>
                  <a:cubicBezTo>
                    <a:pt x="1657" y="535"/>
                    <a:pt x="1657" y="581"/>
                    <a:pt x="1634" y="588"/>
                  </a:cubicBezTo>
                  <a:cubicBezTo>
                    <a:pt x="1588" y="596"/>
                    <a:pt x="1558" y="535"/>
                    <a:pt x="1520" y="542"/>
                  </a:cubicBezTo>
                  <a:cubicBezTo>
                    <a:pt x="1489" y="550"/>
                    <a:pt x="1504" y="603"/>
                    <a:pt x="1482" y="626"/>
                  </a:cubicBezTo>
                  <a:cubicBezTo>
                    <a:pt x="1443" y="680"/>
                    <a:pt x="1405" y="741"/>
                    <a:pt x="1352" y="772"/>
                  </a:cubicBezTo>
                  <a:cubicBezTo>
                    <a:pt x="1313" y="795"/>
                    <a:pt x="1252" y="756"/>
                    <a:pt x="1214" y="779"/>
                  </a:cubicBezTo>
                  <a:cubicBezTo>
                    <a:pt x="1184" y="795"/>
                    <a:pt x="1176" y="833"/>
                    <a:pt x="1161" y="863"/>
                  </a:cubicBezTo>
                  <a:cubicBezTo>
                    <a:pt x="1145" y="878"/>
                    <a:pt x="1123" y="894"/>
                    <a:pt x="1107" y="909"/>
                  </a:cubicBezTo>
                  <a:cubicBezTo>
                    <a:pt x="1100" y="939"/>
                    <a:pt x="1100" y="970"/>
                    <a:pt x="1100" y="1001"/>
                  </a:cubicBezTo>
                  <a:lnTo>
                    <a:pt x="1100" y="1001"/>
                  </a:lnTo>
                  <a:cubicBezTo>
                    <a:pt x="1100" y="1001"/>
                    <a:pt x="1015" y="1039"/>
                    <a:pt x="1008" y="1039"/>
                  </a:cubicBezTo>
                  <a:cubicBezTo>
                    <a:pt x="993" y="1047"/>
                    <a:pt x="993" y="1085"/>
                    <a:pt x="993" y="1085"/>
                  </a:cubicBezTo>
                  <a:cubicBezTo>
                    <a:pt x="954" y="1077"/>
                    <a:pt x="916" y="1054"/>
                    <a:pt x="878" y="1069"/>
                  </a:cubicBezTo>
                  <a:cubicBezTo>
                    <a:pt x="855" y="1077"/>
                    <a:pt x="871" y="1131"/>
                    <a:pt x="848" y="1131"/>
                  </a:cubicBezTo>
                  <a:cubicBezTo>
                    <a:pt x="817" y="1138"/>
                    <a:pt x="786" y="1115"/>
                    <a:pt x="763" y="1092"/>
                  </a:cubicBezTo>
                  <a:cubicBezTo>
                    <a:pt x="756" y="1077"/>
                    <a:pt x="771" y="1047"/>
                    <a:pt x="756" y="1031"/>
                  </a:cubicBezTo>
                  <a:cubicBezTo>
                    <a:pt x="733" y="1008"/>
                    <a:pt x="702" y="1008"/>
                    <a:pt x="679" y="1016"/>
                  </a:cubicBezTo>
                  <a:cubicBezTo>
                    <a:pt x="649" y="1024"/>
                    <a:pt x="626" y="1054"/>
                    <a:pt x="596" y="1069"/>
                  </a:cubicBezTo>
                  <a:lnTo>
                    <a:pt x="596" y="1069"/>
                  </a:lnTo>
                  <a:cubicBezTo>
                    <a:pt x="596" y="1062"/>
                    <a:pt x="580" y="1054"/>
                    <a:pt x="573" y="1054"/>
                  </a:cubicBezTo>
                  <a:cubicBezTo>
                    <a:pt x="565" y="1047"/>
                    <a:pt x="557" y="1039"/>
                    <a:pt x="550" y="1031"/>
                  </a:cubicBezTo>
                  <a:cubicBezTo>
                    <a:pt x="527" y="1008"/>
                    <a:pt x="534" y="1016"/>
                    <a:pt x="504" y="1031"/>
                  </a:cubicBezTo>
                  <a:cubicBezTo>
                    <a:pt x="427" y="1077"/>
                    <a:pt x="466" y="985"/>
                    <a:pt x="435" y="962"/>
                  </a:cubicBezTo>
                  <a:cubicBezTo>
                    <a:pt x="404" y="932"/>
                    <a:pt x="404" y="932"/>
                    <a:pt x="404" y="886"/>
                  </a:cubicBezTo>
                  <a:cubicBezTo>
                    <a:pt x="412" y="825"/>
                    <a:pt x="359" y="795"/>
                    <a:pt x="343" y="749"/>
                  </a:cubicBezTo>
                  <a:cubicBezTo>
                    <a:pt x="336" y="741"/>
                    <a:pt x="305" y="710"/>
                    <a:pt x="290" y="703"/>
                  </a:cubicBezTo>
                  <a:cubicBezTo>
                    <a:pt x="267" y="687"/>
                    <a:pt x="252" y="657"/>
                    <a:pt x="236" y="634"/>
                  </a:cubicBezTo>
                  <a:lnTo>
                    <a:pt x="236" y="634"/>
                  </a:lnTo>
                  <a:cubicBezTo>
                    <a:pt x="229" y="626"/>
                    <a:pt x="198" y="611"/>
                    <a:pt x="206" y="603"/>
                  </a:cubicBezTo>
                  <a:lnTo>
                    <a:pt x="206" y="603"/>
                  </a:lnTo>
                  <a:cubicBezTo>
                    <a:pt x="282" y="581"/>
                    <a:pt x="336" y="573"/>
                    <a:pt x="282" y="481"/>
                  </a:cubicBezTo>
                  <a:cubicBezTo>
                    <a:pt x="244" y="428"/>
                    <a:pt x="175" y="382"/>
                    <a:pt x="114" y="351"/>
                  </a:cubicBezTo>
                  <a:cubicBezTo>
                    <a:pt x="46" y="321"/>
                    <a:pt x="46" y="321"/>
                    <a:pt x="46" y="321"/>
                  </a:cubicBezTo>
                  <a:lnTo>
                    <a:pt x="46" y="321"/>
                  </a:lnTo>
                  <a:cubicBezTo>
                    <a:pt x="30" y="290"/>
                    <a:pt x="15" y="267"/>
                    <a:pt x="0" y="237"/>
                  </a:cubicBezTo>
                  <a:lnTo>
                    <a:pt x="0" y="237"/>
                  </a:lnTo>
                  <a:cubicBezTo>
                    <a:pt x="15" y="229"/>
                    <a:pt x="61" y="183"/>
                    <a:pt x="84" y="183"/>
                  </a:cubicBezTo>
                  <a:cubicBezTo>
                    <a:pt x="107" y="176"/>
                    <a:pt x="114" y="199"/>
                    <a:pt x="137" y="206"/>
                  </a:cubicBezTo>
                  <a:cubicBezTo>
                    <a:pt x="175" y="214"/>
                    <a:pt x="236" y="214"/>
                    <a:pt x="275" y="206"/>
                  </a:cubicBezTo>
                  <a:lnTo>
                    <a:pt x="275" y="206"/>
                  </a:lnTo>
                  <a:cubicBezTo>
                    <a:pt x="343" y="290"/>
                    <a:pt x="427" y="336"/>
                    <a:pt x="511" y="275"/>
                  </a:cubicBezTo>
                  <a:cubicBezTo>
                    <a:pt x="527" y="260"/>
                    <a:pt x="565" y="214"/>
                    <a:pt x="580" y="17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9" name="Freeform 15"/>
            <p:cNvSpPr>
              <a:spLocks noChangeArrowheads="1"/>
            </p:cNvSpPr>
            <p:nvPr/>
          </p:nvSpPr>
          <p:spPr bwMode="auto">
            <a:xfrm>
              <a:off x="6043220" y="7272338"/>
              <a:ext cx="280969" cy="258762"/>
            </a:xfrm>
            <a:custGeom>
              <a:avLst/>
              <a:gdLst>
                <a:gd name="T0" fmla="*/ 488 w 779"/>
                <a:gd name="T1" fmla="*/ 229 h 719"/>
                <a:gd name="T2" fmla="*/ 488 w 779"/>
                <a:gd name="T3" fmla="*/ 229 h 719"/>
                <a:gd name="T4" fmla="*/ 518 w 779"/>
                <a:gd name="T5" fmla="*/ 343 h 719"/>
                <a:gd name="T6" fmla="*/ 114 w 779"/>
                <a:gd name="T7" fmla="*/ 0 h 719"/>
                <a:gd name="T8" fmla="*/ 30 w 779"/>
                <a:gd name="T9" fmla="*/ 7 h 719"/>
                <a:gd name="T10" fmla="*/ 30 w 779"/>
                <a:gd name="T11" fmla="*/ 7 h 719"/>
                <a:gd name="T12" fmla="*/ 0 w 779"/>
                <a:gd name="T13" fmla="*/ 99 h 719"/>
                <a:gd name="T14" fmla="*/ 30 w 779"/>
                <a:gd name="T15" fmla="*/ 160 h 719"/>
                <a:gd name="T16" fmla="*/ 61 w 779"/>
                <a:gd name="T17" fmla="*/ 145 h 719"/>
                <a:gd name="T18" fmla="*/ 91 w 779"/>
                <a:gd name="T19" fmla="*/ 198 h 719"/>
                <a:gd name="T20" fmla="*/ 61 w 779"/>
                <a:gd name="T21" fmla="*/ 236 h 719"/>
                <a:gd name="T22" fmla="*/ 84 w 779"/>
                <a:gd name="T23" fmla="*/ 282 h 719"/>
                <a:gd name="T24" fmla="*/ 122 w 779"/>
                <a:gd name="T25" fmla="*/ 297 h 719"/>
                <a:gd name="T26" fmla="*/ 130 w 779"/>
                <a:gd name="T27" fmla="*/ 374 h 719"/>
                <a:gd name="T28" fmla="*/ 168 w 779"/>
                <a:gd name="T29" fmla="*/ 435 h 719"/>
                <a:gd name="T30" fmla="*/ 221 w 779"/>
                <a:gd name="T31" fmla="*/ 519 h 719"/>
                <a:gd name="T32" fmla="*/ 296 w 779"/>
                <a:gd name="T33" fmla="*/ 504 h 719"/>
                <a:gd name="T34" fmla="*/ 327 w 779"/>
                <a:gd name="T35" fmla="*/ 511 h 719"/>
                <a:gd name="T36" fmla="*/ 335 w 779"/>
                <a:gd name="T37" fmla="*/ 618 h 719"/>
                <a:gd name="T38" fmla="*/ 381 w 779"/>
                <a:gd name="T39" fmla="*/ 626 h 719"/>
                <a:gd name="T40" fmla="*/ 404 w 779"/>
                <a:gd name="T41" fmla="*/ 718 h 719"/>
                <a:gd name="T42" fmla="*/ 404 w 779"/>
                <a:gd name="T43" fmla="*/ 718 h 719"/>
                <a:gd name="T44" fmla="*/ 472 w 779"/>
                <a:gd name="T45" fmla="*/ 687 h 719"/>
                <a:gd name="T46" fmla="*/ 549 w 779"/>
                <a:gd name="T47" fmla="*/ 664 h 719"/>
                <a:gd name="T48" fmla="*/ 602 w 779"/>
                <a:gd name="T49" fmla="*/ 588 h 719"/>
                <a:gd name="T50" fmla="*/ 678 w 779"/>
                <a:gd name="T51" fmla="*/ 542 h 719"/>
                <a:gd name="T52" fmla="*/ 678 w 779"/>
                <a:gd name="T53" fmla="*/ 542 h 719"/>
                <a:gd name="T54" fmla="*/ 648 w 779"/>
                <a:gd name="T55" fmla="*/ 511 h 719"/>
                <a:gd name="T56" fmla="*/ 648 w 779"/>
                <a:gd name="T57" fmla="*/ 511 h 719"/>
                <a:gd name="T58" fmla="*/ 724 w 779"/>
                <a:gd name="T59" fmla="*/ 389 h 719"/>
                <a:gd name="T60" fmla="*/ 556 w 779"/>
                <a:gd name="T61" fmla="*/ 259 h 719"/>
                <a:gd name="T62" fmla="*/ 488 w 779"/>
                <a:gd name="T63" fmla="*/ 22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9" h="719">
                  <a:moveTo>
                    <a:pt x="488" y="229"/>
                  </a:moveTo>
                  <a:lnTo>
                    <a:pt x="488" y="229"/>
                  </a:lnTo>
                  <a:cubicBezTo>
                    <a:pt x="503" y="259"/>
                    <a:pt x="518" y="297"/>
                    <a:pt x="518" y="343"/>
                  </a:cubicBezTo>
                  <a:cubicBezTo>
                    <a:pt x="426" y="366"/>
                    <a:pt x="206" y="0"/>
                    <a:pt x="114" y="0"/>
                  </a:cubicBezTo>
                  <a:cubicBezTo>
                    <a:pt x="84" y="0"/>
                    <a:pt x="61" y="0"/>
                    <a:pt x="30" y="7"/>
                  </a:cubicBezTo>
                  <a:lnTo>
                    <a:pt x="30" y="7"/>
                  </a:lnTo>
                  <a:cubicBezTo>
                    <a:pt x="22" y="45"/>
                    <a:pt x="7" y="53"/>
                    <a:pt x="0" y="99"/>
                  </a:cubicBezTo>
                  <a:cubicBezTo>
                    <a:pt x="0" y="114"/>
                    <a:pt x="15" y="145"/>
                    <a:pt x="30" y="160"/>
                  </a:cubicBezTo>
                  <a:cubicBezTo>
                    <a:pt x="38" y="160"/>
                    <a:pt x="53" y="145"/>
                    <a:pt x="61" y="145"/>
                  </a:cubicBezTo>
                  <a:cubicBezTo>
                    <a:pt x="76" y="160"/>
                    <a:pt x="91" y="175"/>
                    <a:pt x="91" y="198"/>
                  </a:cubicBezTo>
                  <a:cubicBezTo>
                    <a:pt x="91" y="214"/>
                    <a:pt x="61" y="221"/>
                    <a:pt x="61" y="236"/>
                  </a:cubicBezTo>
                  <a:cubicBezTo>
                    <a:pt x="61" y="252"/>
                    <a:pt x="76" y="267"/>
                    <a:pt x="84" y="282"/>
                  </a:cubicBezTo>
                  <a:cubicBezTo>
                    <a:pt x="99" y="290"/>
                    <a:pt x="122" y="282"/>
                    <a:pt x="122" y="297"/>
                  </a:cubicBezTo>
                  <a:cubicBezTo>
                    <a:pt x="137" y="320"/>
                    <a:pt x="122" y="351"/>
                    <a:pt x="130" y="374"/>
                  </a:cubicBezTo>
                  <a:cubicBezTo>
                    <a:pt x="137" y="397"/>
                    <a:pt x="160" y="412"/>
                    <a:pt x="168" y="435"/>
                  </a:cubicBezTo>
                  <a:cubicBezTo>
                    <a:pt x="191" y="458"/>
                    <a:pt x="191" y="504"/>
                    <a:pt x="221" y="519"/>
                  </a:cubicBezTo>
                  <a:cubicBezTo>
                    <a:pt x="244" y="527"/>
                    <a:pt x="275" y="504"/>
                    <a:pt x="296" y="504"/>
                  </a:cubicBezTo>
                  <a:cubicBezTo>
                    <a:pt x="304" y="504"/>
                    <a:pt x="327" y="504"/>
                    <a:pt x="327" y="511"/>
                  </a:cubicBezTo>
                  <a:cubicBezTo>
                    <a:pt x="342" y="550"/>
                    <a:pt x="319" y="588"/>
                    <a:pt x="335" y="618"/>
                  </a:cubicBezTo>
                  <a:cubicBezTo>
                    <a:pt x="342" y="634"/>
                    <a:pt x="373" y="618"/>
                    <a:pt x="381" y="626"/>
                  </a:cubicBezTo>
                  <a:cubicBezTo>
                    <a:pt x="396" y="657"/>
                    <a:pt x="396" y="687"/>
                    <a:pt x="404" y="718"/>
                  </a:cubicBezTo>
                  <a:lnTo>
                    <a:pt x="404" y="718"/>
                  </a:lnTo>
                  <a:cubicBezTo>
                    <a:pt x="426" y="710"/>
                    <a:pt x="449" y="695"/>
                    <a:pt x="472" y="687"/>
                  </a:cubicBezTo>
                  <a:cubicBezTo>
                    <a:pt x="495" y="680"/>
                    <a:pt x="533" y="680"/>
                    <a:pt x="549" y="664"/>
                  </a:cubicBezTo>
                  <a:cubicBezTo>
                    <a:pt x="571" y="641"/>
                    <a:pt x="579" y="611"/>
                    <a:pt x="602" y="588"/>
                  </a:cubicBezTo>
                  <a:cubicBezTo>
                    <a:pt x="625" y="572"/>
                    <a:pt x="648" y="557"/>
                    <a:pt x="678" y="542"/>
                  </a:cubicBezTo>
                  <a:lnTo>
                    <a:pt x="678" y="542"/>
                  </a:lnTo>
                  <a:cubicBezTo>
                    <a:pt x="671" y="534"/>
                    <a:pt x="640" y="519"/>
                    <a:pt x="648" y="511"/>
                  </a:cubicBezTo>
                  <a:lnTo>
                    <a:pt x="648" y="511"/>
                  </a:lnTo>
                  <a:cubicBezTo>
                    <a:pt x="724" y="489"/>
                    <a:pt x="778" y="481"/>
                    <a:pt x="724" y="389"/>
                  </a:cubicBezTo>
                  <a:cubicBezTo>
                    <a:pt x="686" y="336"/>
                    <a:pt x="617" y="290"/>
                    <a:pt x="556" y="259"/>
                  </a:cubicBezTo>
                  <a:cubicBezTo>
                    <a:pt x="488" y="229"/>
                    <a:pt x="488" y="229"/>
                    <a:pt x="488" y="22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0" name="Freeform 16"/>
            <p:cNvSpPr>
              <a:spLocks noChangeArrowheads="1"/>
            </p:cNvSpPr>
            <p:nvPr/>
          </p:nvSpPr>
          <p:spPr bwMode="auto">
            <a:xfrm>
              <a:off x="6054330" y="7466013"/>
              <a:ext cx="374626" cy="258762"/>
            </a:xfrm>
            <a:custGeom>
              <a:avLst/>
              <a:gdLst>
                <a:gd name="T0" fmla="*/ 1008 w 1039"/>
                <a:gd name="T1" fmla="*/ 435 h 719"/>
                <a:gd name="T2" fmla="*/ 1008 w 1039"/>
                <a:gd name="T3" fmla="*/ 435 h 719"/>
                <a:gd name="T4" fmla="*/ 985 w 1039"/>
                <a:gd name="T5" fmla="*/ 420 h 719"/>
                <a:gd name="T6" fmla="*/ 962 w 1039"/>
                <a:gd name="T7" fmla="*/ 397 h 719"/>
                <a:gd name="T8" fmla="*/ 916 w 1039"/>
                <a:gd name="T9" fmla="*/ 397 h 719"/>
                <a:gd name="T10" fmla="*/ 847 w 1039"/>
                <a:gd name="T11" fmla="*/ 328 h 719"/>
                <a:gd name="T12" fmla="*/ 816 w 1039"/>
                <a:gd name="T13" fmla="*/ 252 h 719"/>
                <a:gd name="T14" fmla="*/ 755 w 1039"/>
                <a:gd name="T15" fmla="*/ 115 h 719"/>
                <a:gd name="T16" fmla="*/ 702 w 1039"/>
                <a:gd name="T17" fmla="*/ 69 h 719"/>
                <a:gd name="T18" fmla="*/ 648 w 1039"/>
                <a:gd name="T19" fmla="*/ 0 h 719"/>
                <a:gd name="T20" fmla="*/ 648 w 1039"/>
                <a:gd name="T21" fmla="*/ 0 h 719"/>
                <a:gd name="T22" fmla="*/ 572 w 1039"/>
                <a:gd name="T23" fmla="*/ 46 h 719"/>
                <a:gd name="T24" fmla="*/ 519 w 1039"/>
                <a:gd name="T25" fmla="*/ 122 h 719"/>
                <a:gd name="T26" fmla="*/ 442 w 1039"/>
                <a:gd name="T27" fmla="*/ 145 h 719"/>
                <a:gd name="T28" fmla="*/ 374 w 1039"/>
                <a:gd name="T29" fmla="*/ 176 h 719"/>
                <a:gd name="T30" fmla="*/ 374 w 1039"/>
                <a:gd name="T31" fmla="*/ 176 h 719"/>
                <a:gd name="T32" fmla="*/ 358 w 1039"/>
                <a:gd name="T33" fmla="*/ 260 h 719"/>
                <a:gd name="T34" fmla="*/ 381 w 1039"/>
                <a:gd name="T35" fmla="*/ 290 h 719"/>
                <a:gd name="T36" fmla="*/ 358 w 1039"/>
                <a:gd name="T37" fmla="*/ 382 h 719"/>
                <a:gd name="T38" fmla="*/ 458 w 1039"/>
                <a:gd name="T39" fmla="*/ 420 h 719"/>
                <a:gd name="T40" fmla="*/ 442 w 1039"/>
                <a:gd name="T41" fmla="*/ 481 h 719"/>
                <a:gd name="T42" fmla="*/ 274 w 1039"/>
                <a:gd name="T43" fmla="*/ 497 h 719"/>
                <a:gd name="T44" fmla="*/ 100 w 1039"/>
                <a:gd name="T45" fmla="*/ 512 h 719"/>
                <a:gd name="T46" fmla="*/ 0 w 1039"/>
                <a:gd name="T47" fmla="*/ 665 h 719"/>
                <a:gd name="T48" fmla="*/ 0 w 1039"/>
                <a:gd name="T49" fmla="*/ 665 h 719"/>
                <a:gd name="T50" fmla="*/ 92 w 1039"/>
                <a:gd name="T51" fmla="*/ 687 h 719"/>
                <a:gd name="T52" fmla="*/ 206 w 1039"/>
                <a:gd name="T53" fmla="*/ 710 h 719"/>
                <a:gd name="T54" fmla="*/ 305 w 1039"/>
                <a:gd name="T55" fmla="*/ 634 h 719"/>
                <a:gd name="T56" fmla="*/ 366 w 1039"/>
                <a:gd name="T57" fmla="*/ 680 h 719"/>
                <a:gd name="T58" fmla="*/ 366 w 1039"/>
                <a:gd name="T59" fmla="*/ 680 h 719"/>
                <a:gd name="T60" fmla="*/ 419 w 1039"/>
                <a:gd name="T61" fmla="*/ 649 h 719"/>
                <a:gd name="T62" fmla="*/ 519 w 1039"/>
                <a:gd name="T63" fmla="*/ 573 h 719"/>
                <a:gd name="T64" fmla="*/ 587 w 1039"/>
                <a:gd name="T65" fmla="*/ 504 h 719"/>
                <a:gd name="T66" fmla="*/ 633 w 1039"/>
                <a:gd name="T67" fmla="*/ 474 h 719"/>
                <a:gd name="T68" fmla="*/ 763 w 1039"/>
                <a:gd name="T69" fmla="*/ 519 h 719"/>
                <a:gd name="T70" fmla="*/ 885 w 1039"/>
                <a:gd name="T71" fmla="*/ 588 h 719"/>
                <a:gd name="T72" fmla="*/ 939 w 1039"/>
                <a:gd name="T73" fmla="*/ 619 h 719"/>
                <a:gd name="T74" fmla="*/ 1023 w 1039"/>
                <a:gd name="T75" fmla="*/ 512 h 719"/>
                <a:gd name="T76" fmla="*/ 1008 w 1039"/>
                <a:gd name="T77" fmla="*/ 435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39" h="719">
                  <a:moveTo>
                    <a:pt x="1008" y="435"/>
                  </a:moveTo>
                  <a:lnTo>
                    <a:pt x="1008" y="435"/>
                  </a:lnTo>
                  <a:cubicBezTo>
                    <a:pt x="1008" y="428"/>
                    <a:pt x="992" y="420"/>
                    <a:pt x="985" y="420"/>
                  </a:cubicBezTo>
                  <a:cubicBezTo>
                    <a:pt x="977" y="413"/>
                    <a:pt x="969" y="405"/>
                    <a:pt x="962" y="397"/>
                  </a:cubicBezTo>
                  <a:cubicBezTo>
                    <a:pt x="939" y="374"/>
                    <a:pt x="946" y="382"/>
                    <a:pt x="916" y="397"/>
                  </a:cubicBezTo>
                  <a:cubicBezTo>
                    <a:pt x="839" y="443"/>
                    <a:pt x="878" y="351"/>
                    <a:pt x="847" y="328"/>
                  </a:cubicBezTo>
                  <a:cubicBezTo>
                    <a:pt x="816" y="298"/>
                    <a:pt x="816" y="298"/>
                    <a:pt x="816" y="252"/>
                  </a:cubicBezTo>
                  <a:cubicBezTo>
                    <a:pt x="824" y="191"/>
                    <a:pt x="771" y="161"/>
                    <a:pt x="755" y="115"/>
                  </a:cubicBezTo>
                  <a:cubicBezTo>
                    <a:pt x="748" y="107"/>
                    <a:pt x="717" y="76"/>
                    <a:pt x="702" y="69"/>
                  </a:cubicBezTo>
                  <a:cubicBezTo>
                    <a:pt x="679" y="53"/>
                    <a:pt x="664" y="23"/>
                    <a:pt x="648" y="0"/>
                  </a:cubicBezTo>
                  <a:lnTo>
                    <a:pt x="648" y="0"/>
                  </a:lnTo>
                  <a:cubicBezTo>
                    <a:pt x="618" y="15"/>
                    <a:pt x="595" y="30"/>
                    <a:pt x="572" y="46"/>
                  </a:cubicBezTo>
                  <a:cubicBezTo>
                    <a:pt x="549" y="69"/>
                    <a:pt x="541" y="99"/>
                    <a:pt x="519" y="122"/>
                  </a:cubicBezTo>
                  <a:cubicBezTo>
                    <a:pt x="503" y="138"/>
                    <a:pt x="465" y="138"/>
                    <a:pt x="442" y="145"/>
                  </a:cubicBezTo>
                  <a:cubicBezTo>
                    <a:pt x="419" y="153"/>
                    <a:pt x="396" y="168"/>
                    <a:pt x="374" y="176"/>
                  </a:cubicBezTo>
                  <a:lnTo>
                    <a:pt x="374" y="176"/>
                  </a:lnTo>
                  <a:cubicBezTo>
                    <a:pt x="374" y="206"/>
                    <a:pt x="358" y="229"/>
                    <a:pt x="358" y="260"/>
                  </a:cubicBezTo>
                  <a:cubicBezTo>
                    <a:pt x="358" y="275"/>
                    <a:pt x="381" y="283"/>
                    <a:pt x="381" y="290"/>
                  </a:cubicBezTo>
                  <a:cubicBezTo>
                    <a:pt x="381" y="321"/>
                    <a:pt x="343" y="351"/>
                    <a:pt x="358" y="382"/>
                  </a:cubicBezTo>
                  <a:cubicBezTo>
                    <a:pt x="374" y="413"/>
                    <a:pt x="435" y="390"/>
                    <a:pt x="458" y="420"/>
                  </a:cubicBezTo>
                  <a:cubicBezTo>
                    <a:pt x="473" y="435"/>
                    <a:pt x="465" y="474"/>
                    <a:pt x="442" y="481"/>
                  </a:cubicBezTo>
                  <a:cubicBezTo>
                    <a:pt x="389" y="504"/>
                    <a:pt x="328" y="497"/>
                    <a:pt x="274" y="497"/>
                  </a:cubicBezTo>
                  <a:cubicBezTo>
                    <a:pt x="214" y="504"/>
                    <a:pt x="145" y="481"/>
                    <a:pt x="100" y="512"/>
                  </a:cubicBezTo>
                  <a:cubicBezTo>
                    <a:pt x="46" y="542"/>
                    <a:pt x="31" y="611"/>
                    <a:pt x="0" y="665"/>
                  </a:cubicBezTo>
                  <a:lnTo>
                    <a:pt x="0" y="665"/>
                  </a:lnTo>
                  <a:cubicBezTo>
                    <a:pt x="31" y="672"/>
                    <a:pt x="61" y="680"/>
                    <a:pt x="92" y="687"/>
                  </a:cubicBezTo>
                  <a:cubicBezTo>
                    <a:pt x="130" y="695"/>
                    <a:pt x="168" y="718"/>
                    <a:pt x="206" y="710"/>
                  </a:cubicBezTo>
                  <a:cubicBezTo>
                    <a:pt x="245" y="695"/>
                    <a:pt x="260" y="642"/>
                    <a:pt x="305" y="634"/>
                  </a:cubicBezTo>
                  <a:cubicBezTo>
                    <a:pt x="328" y="626"/>
                    <a:pt x="351" y="665"/>
                    <a:pt x="366" y="680"/>
                  </a:cubicBezTo>
                  <a:lnTo>
                    <a:pt x="366" y="680"/>
                  </a:lnTo>
                  <a:cubicBezTo>
                    <a:pt x="381" y="672"/>
                    <a:pt x="412" y="657"/>
                    <a:pt x="419" y="649"/>
                  </a:cubicBezTo>
                  <a:cubicBezTo>
                    <a:pt x="473" y="611"/>
                    <a:pt x="442" y="558"/>
                    <a:pt x="519" y="573"/>
                  </a:cubicBezTo>
                  <a:cubicBezTo>
                    <a:pt x="580" y="580"/>
                    <a:pt x="557" y="519"/>
                    <a:pt x="587" y="504"/>
                  </a:cubicBezTo>
                  <a:cubicBezTo>
                    <a:pt x="603" y="497"/>
                    <a:pt x="626" y="489"/>
                    <a:pt x="633" y="474"/>
                  </a:cubicBezTo>
                  <a:cubicBezTo>
                    <a:pt x="679" y="466"/>
                    <a:pt x="710" y="558"/>
                    <a:pt x="763" y="519"/>
                  </a:cubicBezTo>
                  <a:cubicBezTo>
                    <a:pt x="816" y="481"/>
                    <a:pt x="855" y="542"/>
                    <a:pt x="885" y="588"/>
                  </a:cubicBezTo>
                  <a:cubicBezTo>
                    <a:pt x="900" y="626"/>
                    <a:pt x="908" y="657"/>
                    <a:pt x="939" y="619"/>
                  </a:cubicBezTo>
                  <a:cubicBezTo>
                    <a:pt x="977" y="573"/>
                    <a:pt x="1038" y="580"/>
                    <a:pt x="1023" y="512"/>
                  </a:cubicBezTo>
                  <a:cubicBezTo>
                    <a:pt x="1023" y="497"/>
                    <a:pt x="1015" y="435"/>
                    <a:pt x="1008" y="43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1" name="Freeform 17"/>
            <p:cNvSpPr>
              <a:spLocks noChangeArrowheads="1"/>
            </p:cNvSpPr>
            <p:nvPr/>
          </p:nvSpPr>
          <p:spPr bwMode="auto">
            <a:xfrm>
              <a:off x="6132114" y="7189789"/>
              <a:ext cx="169851" cy="134937"/>
            </a:xfrm>
            <a:custGeom>
              <a:avLst/>
              <a:gdLst>
                <a:gd name="T0" fmla="*/ 198 w 474"/>
                <a:gd name="T1" fmla="*/ 374 h 375"/>
                <a:gd name="T2" fmla="*/ 198 w 474"/>
                <a:gd name="T3" fmla="*/ 374 h 375"/>
                <a:gd name="T4" fmla="*/ 282 w 474"/>
                <a:gd name="T5" fmla="*/ 320 h 375"/>
                <a:gd name="T6" fmla="*/ 335 w 474"/>
                <a:gd name="T7" fmla="*/ 343 h 375"/>
                <a:gd name="T8" fmla="*/ 473 w 474"/>
                <a:gd name="T9" fmla="*/ 343 h 375"/>
                <a:gd name="T10" fmla="*/ 473 w 474"/>
                <a:gd name="T11" fmla="*/ 343 h 375"/>
                <a:gd name="T12" fmla="*/ 297 w 474"/>
                <a:gd name="T13" fmla="*/ 0 h 375"/>
                <a:gd name="T14" fmla="*/ 114 w 474"/>
                <a:gd name="T15" fmla="*/ 99 h 375"/>
                <a:gd name="T16" fmla="*/ 175 w 474"/>
                <a:gd name="T17" fmla="*/ 328 h 375"/>
                <a:gd name="T18" fmla="*/ 198 w 474"/>
                <a:gd name="T1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4" h="375">
                  <a:moveTo>
                    <a:pt x="198" y="374"/>
                  </a:moveTo>
                  <a:lnTo>
                    <a:pt x="198" y="374"/>
                  </a:lnTo>
                  <a:cubicBezTo>
                    <a:pt x="213" y="366"/>
                    <a:pt x="259" y="320"/>
                    <a:pt x="282" y="320"/>
                  </a:cubicBezTo>
                  <a:cubicBezTo>
                    <a:pt x="305" y="313"/>
                    <a:pt x="312" y="336"/>
                    <a:pt x="335" y="343"/>
                  </a:cubicBezTo>
                  <a:cubicBezTo>
                    <a:pt x="373" y="351"/>
                    <a:pt x="434" y="351"/>
                    <a:pt x="473" y="343"/>
                  </a:cubicBezTo>
                  <a:lnTo>
                    <a:pt x="473" y="343"/>
                  </a:lnTo>
                  <a:cubicBezTo>
                    <a:pt x="381" y="236"/>
                    <a:pt x="312" y="68"/>
                    <a:pt x="297" y="0"/>
                  </a:cubicBezTo>
                  <a:cubicBezTo>
                    <a:pt x="266" y="0"/>
                    <a:pt x="167" y="84"/>
                    <a:pt x="114" y="99"/>
                  </a:cubicBezTo>
                  <a:cubicBezTo>
                    <a:pt x="0" y="137"/>
                    <a:pt x="137" y="259"/>
                    <a:pt x="175" y="328"/>
                  </a:cubicBezTo>
                  <a:cubicBezTo>
                    <a:pt x="182" y="343"/>
                    <a:pt x="190" y="359"/>
                    <a:pt x="198" y="37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2" name="Freeform 18"/>
            <p:cNvSpPr>
              <a:spLocks noChangeArrowheads="1"/>
            </p:cNvSpPr>
            <p:nvPr/>
          </p:nvSpPr>
          <p:spPr bwMode="auto">
            <a:xfrm>
              <a:off x="5922578" y="7273926"/>
              <a:ext cx="301605" cy="454025"/>
            </a:xfrm>
            <a:custGeom>
              <a:avLst/>
              <a:gdLst>
                <a:gd name="T0" fmla="*/ 366 w 840"/>
                <a:gd name="T1" fmla="*/ 1200 h 1262"/>
                <a:gd name="T2" fmla="*/ 366 w 840"/>
                <a:gd name="T3" fmla="*/ 1200 h 1262"/>
                <a:gd name="T4" fmla="*/ 358 w 840"/>
                <a:gd name="T5" fmla="*/ 1192 h 1262"/>
                <a:gd name="T6" fmla="*/ 358 w 840"/>
                <a:gd name="T7" fmla="*/ 1192 h 1262"/>
                <a:gd name="T8" fmla="*/ 275 w 840"/>
                <a:gd name="T9" fmla="*/ 1245 h 1262"/>
                <a:gd name="T10" fmla="*/ 183 w 840"/>
                <a:gd name="T11" fmla="*/ 1261 h 1262"/>
                <a:gd name="T12" fmla="*/ 183 w 840"/>
                <a:gd name="T13" fmla="*/ 1261 h 1262"/>
                <a:gd name="T14" fmla="*/ 198 w 840"/>
                <a:gd name="T15" fmla="*/ 1177 h 1262"/>
                <a:gd name="T16" fmla="*/ 229 w 840"/>
                <a:gd name="T17" fmla="*/ 1123 h 1262"/>
                <a:gd name="T18" fmla="*/ 191 w 840"/>
                <a:gd name="T19" fmla="*/ 1077 h 1262"/>
                <a:gd name="T20" fmla="*/ 259 w 840"/>
                <a:gd name="T21" fmla="*/ 1009 h 1262"/>
                <a:gd name="T22" fmla="*/ 236 w 840"/>
                <a:gd name="T23" fmla="*/ 948 h 1262"/>
                <a:gd name="T24" fmla="*/ 236 w 840"/>
                <a:gd name="T25" fmla="*/ 948 h 1262"/>
                <a:gd name="T26" fmla="*/ 236 w 840"/>
                <a:gd name="T27" fmla="*/ 886 h 1262"/>
                <a:gd name="T28" fmla="*/ 198 w 840"/>
                <a:gd name="T29" fmla="*/ 802 h 1262"/>
                <a:gd name="T30" fmla="*/ 236 w 840"/>
                <a:gd name="T31" fmla="*/ 779 h 1262"/>
                <a:gd name="T32" fmla="*/ 206 w 840"/>
                <a:gd name="T33" fmla="*/ 734 h 1262"/>
                <a:gd name="T34" fmla="*/ 206 w 840"/>
                <a:gd name="T35" fmla="*/ 688 h 1262"/>
                <a:gd name="T36" fmla="*/ 129 w 840"/>
                <a:gd name="T37" fmla="*/ 680 h 1262"/>
                <a:gd name="T38" fmla="*/ 15 w 840"/>
                <a:gd name="T39" fmla="*/ 680 h 1262"/>
                <a:gd name="T40" fmla="*/ 84 w 840"/>
                <a:gd name="T41" fmla="*/ 611 h 1262"/>
                <a:gd name="T42" fmla="*/ 214 w 840"/>
                <a:gd name="T43" fmla="*/ 466 h 1262"/>
                <a:gd name="T44" fmla="*/ 221 w 840"/>
                <a:gd name="T45" fmla="*/ 336 h 1262"/>
                <a:gd name="T46" fmla="*/ 129 w 840"/>
                <a:gd name="T47" fmla="*/ 275 h 1262"/>
                <a:gd name="T48" fmla="*/ 145 w 840"/>
                <a:gd name="T49" fmla="*/ 107 h 1262"/>
                <a:gd name="T50" fmla="*/ 145 w 840"/>
                <a:gd name="T51" fmla="*/ 107 h 1262"/>
                <a:gd name="T52" fmla="*/ 366 w 840"/>
                <a:gd name="T53" fmla="*/ 0 h 1262"/>
                <a:gd name="T54" fmla="*/ 366 w 840"/>
                <a:gd name="T55" fmla="*/ 0 h 1262"/>
                <a:gd name="T56" fmla="*/ 336 w 840"/>
                <a:gd name="T57" fmla="*/ 92 h 1262"/>
                <a:gd name="T58" fmla="*/ 366 w 840"/>
                <a:gd name="T59" fmla="*/ 153 h 1262"/>
                <a:gd name="T60" fmla="*/ 397 w 840"/>
                <a:gd name="T61" fmla="*/ 138 h 1262"/>
                <a:gd name="T62" fmla="*/ 427 w 840"/>
                <a:gd name="T63" fmla="*/ 191 h 1262"/>
                <a:gd name="T64" fmla="*/ 397 w 840"/>
                <a:gd name="T65" fmla="*/ 229 h 1262"/>
                <a:gd name="T66" fmla="*/ 420 w 840"/>
                <a:gd name="T67" fmla="*/ 275 h 1262"/>
                <a:gd name="T68" fmla="*/ 458 w 840"/>
                <a:gd name="T69" fmla="*/ 290 h 1262"/>
                <a:gd name="T70" fmla="*/ 466 w 840"/>
                <a:gd name="T71" fmla="*/ 367 h 1262"/>
                <a:gd name="T72" fmla="*/ 504 w 840"/>
                <a:gd name="T73" fmla="*/ 428 h 1262"/>
                <a:gd name="T74" fmla="*/ 557 w 840"/>
                <a:gd name="T75" fmla="*/ 512 h 1262"/>
                <a:gd name="T76" fmla="*/ 632 w 840"/>
                <a:gd name="T77" fmla="*/ 497 h 1262"/>
                <a:gd name="T78" fmla="*/ 663 w 840"/>
                <a:gd name="T79" fmla="*/ 504 h 1262"/>
                <a:gd name="T80" fmla="*/ 671 w 840"/>
                <a:gd name="T81" fmla="*/ 611 h 1262"/>
                <a:gd name="T82" fmla="*/ 717 w 840"/>
                <a:gd name="T83" fmla="*/ 619 h 1262"/>
                <a:gd name="T84" fmla="*/ 740 w 840"/>
                <a:gd name="T85" fmla="*/ 711 h 1262"/>
                <a:gd name="T86" fmla="*/ 740 w 840"/>
                <a:gd name="T87" fmla="*/ 711 h 1262"/>
                <a:gd name="T88" fmla="*/ 724 w 840"/>
                <a:gd name="T89" fmla="*/ 795 h 1262"/>
                <a:gd name="T90" fmla="*/ 747 w 840"/>
                <a:gd name="T91" fmla="*/ 825 h 1262"/>
                <a:gd name="T92" fmla="*/ 724 w 840"/>
                <a:gd name="T93" fmla="*/ 917 h 1262"/>
                <a:gd name="T94" fmla="*/ 824 w 840"/>
                <a:gd name="T95" fmla="*/ 955 h 1262"/>
                <a:gd name="T96" fmla="*/ 808 w 840"/>
                <a:gd name="T97" fmla="*/ 1016 h 1262"/>
                <a:gd name="T98" fmla="*/ 640 w 840"/>
                <a:gd name="T99" fmla="*/ 1032 h 1262"/>
                <a:gd name="T100" fmla="*/ 466 w 840"/>
                <a:gd name="T101" fmla="*/ 1047 h 1262"/>
                <a:gd name="T102" fmla="*/ 366 w 840"/>
                <a:gd name="T103" fmla="*/ 120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0" h="1262">
                  <a:moveTo>
                    <a:pt x="366" y="1200"/>
                  </a:moveTo>
                  <a:lnTo>
                    <a:pt x="366" y="1200"/>
                  </a:lnTo>
                  <a:cubicBezTo>
                    <a:pt x="366" y="1200"/>
                    <a:pt x="366" y="1192"/>
                    <a:pt x="358" y="1192"/>
                  </a:cubicBezTo>
                  <a:lnTo>
                    <a:pt x="358" y="1192"/>
                  </a:lnTo>
                  <a:cubicBezTo>
                    <a:pt x="336" y="1215"/>
                    <a:pt x="305" y="1238"/>
                    <a:pt x="275" y="1245"/>
                  </a:cubicBezTo>
                  <a:cubicBezTo>
                    <a:pt x="244" y="1261"/>
                    <a:pt x="214" y="1261"/>
                    <a:pt x="183" y="1261"/>
                  </a:cubicBezTo>
                  <a:lnTo>
                    <a:pt x="183" y="1261"/>
                  </a:lnTo>
                  <a:cubicBezTo>
                    <a:pt x="191" y="1238"/>
                    <a:pt x="191" y="1207"/>
                    <a:pt x="198" y="1177"/>
                  </a:cubicBezTo>
                  <a:cubicBezTo>
                    <a:pt x="206" y="1161"/>
                    <a:pt x="229" y="1146"/>
                    <a:pt x="229" y="1123"/>
                  </a:cubicBezTo>
                  <a:cubicBezTo>
                    <a:pt x="229" y="1100"/>
                    <a:pt x="183" y="1093"/>
                    <a:pt x="191" y="1077"/>
                  </a:cubicBezTo>
                  <a:cubicBezTo>
                    <a:pt x="198" y="1047"/>
                    <a:pt x="244" y="1039"/>
                    <a:pt x="259" y="1009"/>
                  </a:cubicBezTo>
                  <a:cubicBezTo>
                    <a:pt x="267" y="993"/>
                    <a:pt x="244" y="970"/>
                    <a:pt x="236" y="948"/>
                  </a:cubicBezTo>
                  <a:lnTo>
                    <a:pt x="236" y="948"/>
                  </a:lnTo>
                  <a:cubicBezTo>
                    <a:pt x="236" y="925"/>
                    <a:pt x="244" y="909"/>
                    <a:pt x="236" y="886"/>
                  </a:cubicBezTo>
                  <a:cubicBezTo>
                    <a:pt x="229" y="856"/>
                    <a:pt x="198" y="833"/>
                    <a:pt x="198" y="802"/>
                  </a:cubicBezTo>
                  <a:cubicBezTo>
                    <a:pt x="198" y="787"/>
                    <a:pt x="229" y="795"/>
                    <a:pt x="236" y="779"/>
                  </a:cubicBezTo>
                  <a:cubicBezTo>
                    <a:pt x="236" y="764"/>
                    <a:pt x="214" y="749"/>
                    <a:pt x="206" y="734"/>
                  </a:cubicBezTo>
                  <a:cubicBezTo>
                    <a:pt x="206" y="718"/>
                    <a:pt x="214" y="696"/>
                    <a:pt x="206" y="688"/>
                  </a:cubicBezTo>
                  <a:cubicBezTo>
                    <a:pt x="183" y="680"/>
                    <a:pt x="152" y="680"/>
                    <a:pt x="129" y="680"/>
                  </a:cubicBezTo>
                  <a:cubicBezTo>
                    <a:pt x="91" y="680"/>
                    <a:pt x="38" y="711"/>
                    <a:pt x="15" y="680"/>
                  </a:cubicBezTo>
                  <a:cubicBezTo>
                    <a:pt x="0" y="657"/>
                    <a:pt x="61" y="634"/>
                    <a:pt x="84" y="611"/>
                  </a:cubicBezTo>
                  <a:cubicBezTo>
                    <a:pt x="129" y="558"/>
                    <a:pt x="191" y="527"/>
                    <a:pt x="214" y="466"/>
                  </a:cubicBezTo>
                  <a:cubicBezTo>
                    <a:pt x="236" y="428"/>
                    <a:pt x="236" y="375"/>
                    <a:pt x="221" y="336"/>
                  </a:cubicBezTo>
                  <a:cubicBezTo>
                    <a:pt x="206" y="298"/>
                    <a:pt x="137" y="313"/>
                    <a:pt x="129" y="275"/>
                  </a:cubicBezTo>
                  <a:cubicBezTo>
                    <a:pt x="106" y="207"/>
                    <a:pt x="137" y="176"/>
                    <a:pt x="145" y="107"/>
                  </a:cubicBezTo>
                  <a:lnTo>
                    <a:pt x="145" y="107"/>
                  </a:lnTo>
                  <a:cubicBezTo>
                    <a:pt x="221" y="69"/>
                    <a:pt x="297" y="23"/>
                    <a:pt x="366" y="0"/>
                  </a:cubicBezTo>
                  <a:lnTo>
                    <a:pt x="366" y="0"/>
                  </a:lnTo>
                  <a:cubicBezTo>
                    <a:pt x="358" y="38"/>
                    <a:pt x="343" y="46"/>
                    <a:pt x="336" y="92"/>
                  </a:cubicBezTo>
                  <a:cubicBezTo>
                    <a:pt x="336" y="107"/>
                    <a:pt x="351" y="138"/>
                    <a:pt x="366" y="153"/>
                  </a:cubicBezTo>
                  <a:cubicBezTo>
                    <a:pt x="374" y="153"/>
                    <a:pt x="389" y="138"/>
                    <a:pt x="397" y="138"/>
                  </a:cubicBezTo>
                  <a:cubicBezTo>
                    <a:pt x="412" y="153"/>
                    <a:pt x="427" y="168"/>
                    <a:pt x="427" y="191"/>
                  </a:cubicBezTo>
                  <a:cubicBezTo>
                    <a:pt x="427" y="207"/>
                    <a:pt x="397" y="214"/>
                    <a:pt x="397" y="229"/>
                  </a:cubicBezTo>
                  <a:cubicBezTo>
                    <a:pt x="397" y="245"/>
                    <a:pt x="412" y="260"/>
                    <a:pt x="420" y="275"/>
                  </a:cubicBezTo>
                  <a:cubicBezTo>
                    <a:pt x="435" y="283"/>
                    <a:pt x="458" y="275"/>
                    <a:pt x="458" y="290"/>
                  </a:cubicBezTo>
                  <a:cubicBezTo>
                    <a:pt x="473" y="313"/>
                    <a:pt x="458" y="344"/>
                    <a:pt x="466" y="367"/>
                  </a:cubicBezTo>
                  <a:cubicBezTo>
                    <a:pt x="473" y="390"/>
                    <a:pt x="496" y="405"/>
                    <a:pt x="504" y="428"/>
                  </a:cubicBezTo>
                  <a:cubicBezTo>
                    <a:pt x="527" y="451"/>
                    <a:pt x="527" y="497"/>
                    <a:pt x="557" y="512"/>
                  </a:cubicBezTo>
                  <a:cubicBezTo>
                    <a:pt x="580" y="520"/>
                    <a:pt x="611" y="497"/>
                    <a:pt x="632" y="497"/>
                  </a:cubicBezTo>
                  <a:cubicBezTo>
                    <a:pt x="640" y="497"/>
                    <a:pt x="663" y="497"/>
                    <a:pt x="663" y="504"/>
                  </a:cubicBezTo>
                  <a:cubicBezTo>
                    <a:pt x="678" y="543"/>
                    <a:pt x="655" y="581"/>
                    <a:pt x="671" y="611"/>
                  </a:cubicBezTo>
                  <a:cubicBezTo>
                    <a:pt x="678" y="627"/>
                    <a:pt x="709" y="611"/>
                    <a:pt x="717" y="619"/>
                  </a:cubicBezTo>
                  <a:cubicBezTo>
                    <a:pt x="732" y="650"/>
                    <a:pt x="732" y="680"/>
                    <a:pt x="740" y="711"/>
                  </a:cubicBezTo>
                  <a:lnTo>
                    <a:pt x="740" y="711"/>
                  </a:lnTo>
                  <a:cubicBezTo>
                    <a:pt x="740" y="741"/>
                    <a:pt x="724" y="764"/>
                    <a:pt x="724" y="795"/>
                  </a:cubicBezTo>
                  <a:cubicBezTo>
                    <a:pt x="724" y="810"/>
                    <a:pt x="747" y="818"/>
                    <a:pt x="747" y="825"/>
                  </a:cubicBezTo>
                  <a:cubicBezTo>
                    <a:pt x="747" y="856"/>
                    <a:pt x="709" y="886"/>
                    <a:pt x="724" y="917"/>
                  </a:cubicBezTo>
                  <a:cubicBezTo>
                    <a:pt x="740" y="948"/>
                    <a:pt x="801" y="925"/>
                    <a:pt x="824" y="955"/>
                  </a:cubicBezTo>
                  <a:cubicBezTo>
                    <a:pt x="839" y="970"/>
                    <a:pt x="831" y="1009"/>
                    <a:pt x="808" y="1016"/>
                  </a:cubicBezTo>
                  <a:cubicBezTo>
                    <a:pt x="755" y="1039"/>
                    <a:pt x="694" y="1032"/>
                    <a:pt x="640" y="1032"/>
                  </a:cubicBezTo>
                  <a:cubicBezTo>
                    <a:pt x="580" y="1039"/>
                    <a:pt x="511" y="1016"/>
                    <a:pt x="466" y="1047"/>
                  </a:cubicBezTo>
                  <a:cubicBezTo>
                    <a:pt x="412" y="1077"/>
                    <a:pt x="397" y="1146"/>
                    <a:pt x="366" y="120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3" name="Freeform 19"/>
            <p:cNvSpPr>
              <a:spLocks noChangeArrowheads="1"/>
            </p:cNvSpPr>
            <p:nvPr/>
          </p:nvSpPr>
          <p:spPr bwMode="auto">
            <a:xfrm>
              <a:off x="5686055" y="7291388"/>
              <a:ext cx="325417" cy="360362"/>
            </a:xfrm>
            <a:custGeom>
              <a:avLst/>
              <a:gdLst>
                <a:gd name="T0" fmla="*/ 802 w 902"/>
                <a:gd name="T1" fmla="*/ 61 h 1002"/>
                <a:gd name="T2" fmla="*/ 802 w 902"/>
                <a:gd name="T3" fmla="*/ 61 h 1002"/>
                <a:gd name="T4" fmla="*/ 786 w 902"/>
                <a:gd name="T5" fmla="*/ 229 h 1002"/>
                <a:gd name="T6" fmla="*/ 878 w 902"/>
                <a:gd name="T7" fmla="*/ 290 h 1002"/>
                <a:gd name="T8" fmla="*/ 871 w 902"/>
                <a:gd name="T9" fmla="*/ 420 h 1002"/>
                <a:gd name="T10" fmla="*/ 741 w 902"/>
                <a:gd name="T11" fmla="*/ 565 h 1002"/>
                <a:gd name="T12" fmla="*/ 672 w 902"/>
                <a:gd name="T13" fmla="*/ 634 h 1002"/>
                <a:gd name="T14" fmla="*/ 786 w 902"/>
                <a:gd name="T15" fmla="*/ 634 h 1002"/>
                <a:gd name="T16" fmla="*/ 863 w 902"/>
                <a:gd name="T17" fmla="*/ 642 h 1002"/>
                <a:gd name="T18" fmla="*/ 863 w 902"/>
                <a:gd name="T19" fmla="*/ 688 h 1002"/>
                <a:gd name="T20" fmla="*/ 893 w 902"/>
                <a:gd name="T21" fmla="*/ 733 h 1002"/>
                <a:gd name="T22" fmla="*/ 855 w 902"/>
                <a:gd name="T23" fmla="*/ 756 h 1002"/>
                <a:gd name="T24" fmla="*/ 893 w 902"/>
                <a:gd name="T25" fmla="*/ 840 h 1002"/>
                <a:gd name="T26" fmla="*/ 893 w 902"/>
                <a:gd name="T27" fmla="*/ 902 h 1002"/>
                <a:gd name="T28" fmla="*/ 893 w 902"/>
                <a:gd name="T29" fmla="*/ 902 h 1002"/>
                <a:gd name="T30" fmla="*/ 878 w 902"/>
                <a:gd name="T31" fmla="*/ 917 h 1002"/>
                <a:gd name="T32" fmla="*/ 832 w 902"/>
                <a:gd name="T33" fmla="*/ 932 h 1002"/>
                <a:gd name="T34" fmla="*/ 763 w 902"/>
                <a:gd name="T35" fmla="*/ 924 h 1002"/>
                <a:gd name="T36" fmla="*/ 741 w 902"/>
                <a:gd name="T37" fmla="*/ 947 h 1002"/>
                <a:gd name="T38" fmla="*/ 687 w 902"/>
                <a:gd name="T39" fmla="*/ 932 h 1002"/>
                <a:gd name="T40" fmla="*/ 664 w 902"/>
                <a:gd name="T41" fmla="*/ 863 h 1002"/>
                <a:gd name="T42" fmla="*/ 679 w 902"/>
                <a:gd name="T43" fmla="*/ 833 h 1002"/>
                <a:gd name="T44" fmla="*/ 634 w 902"/>
                <a:gd name="T45" fmla="*/ 840 h 1002"/>
                <a:gd name="T46" fmla="*/ 588 w 902"/>
                <a:gd name="T47" fmla="*/ 863 h 1002"/>
                <a:gd name="T48" fmla="*/ 542 w 902"/>
                <a:gd name="T49" fmla="*/ 894 h 1002"/>
                <a:gd name="T50" fmla="*/ 466 w 902"/>
                <a:gd name="T51" fmla="*/ 909 h 1002"/>
                <a:gd name="T52" fmla="*/ 389 w 902"/>
                <a:gd name="T53" fmla="*/ 978 h 1002"/>
                <a:gd name="T54" fmla="*/ 328 w 902"/>
                <a:gd name="T55" fmla="*/ 993 h 1002"/>
                <a:gd name="T56" fmla="*/ 275 w 902"/>
                <a:gd name="T57" fmla="*/ 932 h 1002"/>
                <a:gd name="T58" fmla="*/ 214 w 902"/>
                <a:gd name="T59" fmla="*/ 863 h 1002"/>
                <a:gd name="T60" fmla="*/ 198 w 902"/>
                <a:gd name="T61" fmla="*/ 810 h 1002"/>
                <a:gd name="T62" fmla="*/ 152 w 902"/>
                <a:gd name="T63" fmla="*/ 817 h 1002"/>
                <a:gd name="T64" fmla="*/ 68 w 902"/>
                <a:gd name="T65" fmla="*/ 833 h 1002"/>
                <a:gd name="T66" fmla="*/ 53 w 902"/>
                <a:gd name="T67" fmla="*/ 726 h 1002"/>
                <a:gd name="T68" fmla="*/ 84 w 902"/>
                <a:gd name="T69" fmla="*/ 680 h 1002"/>
                <a:gd name="T70" fmla="*/ 61 w 902"/>
                <a:gd name="T71" fmla="*/ 642 h 1002"/>
                <a:gd name="T72" fmla="*/ 38 w 902"/>
                <a:gd name="T73" fmla="*/ 619 h 1002"/>
                <a:gd name="T74" fmla="*/ 30 w 902"/>
                <a:gd name="T75" fmla="*/ 596 h 1002"/>
                <a:gd name="T76" fmla="*/ 0 w 902"/>
                <a:gd name="T77" fmla="*/ 581 h 1002"/>
                <a:gd name="T78" fmla="*/ 38 w 902"/>
                <a:gd name="T79" fmla="*/ 489 h 1002"/>
                <a:gd name="T80" fmla="*/ 99 w 902"/>
                <a:gd name="T81" fmla="*/ 443 h 1002"/>
                <a:gd name="T82" fmla="*/ 114 w 902"/>
                <a:gd name="T83" fmla="*/ 375 h 1002"/>
                <a:gd name="T84" fmla="*/ 137 w 902"/>
                <a:gd name="T85" fmla="*/ 336 h 1002"/>
                <a:gd name="T86" fmla="*/ 152 w 902"/>
                <a:gd name="T87" fmla="*/ 298 h 1002"/>
                <a:gd name="T88" fmla="*/ 114 w 902"/>
                <a:gd name="T89" fmla="*/ 283 h 1002"/>
                <a:gd name="T90" fmla="*/ 53 w 902"/>
                <a:gd name="T91" fmla="*/ 222 h 1002"/>
                <a:gd name="T92" fmla="*/ 30 w 902"/>
                <a:gd name="T93" fmla="*/ 191 h 1002"/>
                <a:gd name="T94" fmla="*/ 30 w 902"/>
                <a:gd name="T95" fmla="*/ 191 h 1002"/>
                <a:gd name="T96" fmla="*/ 76 w 902"/>
                <a:gd name="T97" fmla="*/ 168 h 1002"/>
                <a:gd name="T98" fmla="*/ 237 w 902"/>
                <a:gd name="T99" fmla="*/ 100 h 1002"/>
                <a:gd name="T100" fmla="*/ 221 w 902"/>
                <a:gd name="T101" fmla="*/ 0 h 1002"/>
                <a:gd name="T102" fmla="*/ 404 w 902"/>
                <a:gd name="T103" fmla="*/ 54 h 1002"/>
                <a:gd name="T104" fmla="*/ 580 w 902"/>
                <a:gd name="T105" fmla="*/ 122 h 1002"/>
                <a:gd name="T106" fmla="*/ 802 w 902"/>
                <a:gd name="T107" fmla="*/ 61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2" h="1002">
                  <a:moveTo>
                    <a:pt x="802" y="61"/>
                  </a:moveTo>
                  <a:lnTo>
                    <a:pt x="802" y="61"/>
                  </a:lnTo>
                  <a:cubicBezTo>
                    <a:pt x="794" y="130"/>
                    <a:pt x="763" y="161"/>
                    <a:pt x="786" y="229"/>
                  </a:cubicBezTo>
                  <a:cubicBezTo>
                    <a:pt x="794" y="267"/>
                    <a:pt x="863" y="252"/>
                    <a:pt x="878" y="290"/>
                  </a:cubicBezTo>
                  <a:cubicBezTo>
                    <a:pt x="893" y="329"/>
                    <a:pt x="893" y="382"/>
                    <a:pt x="871" y="420"/>
                  </a:cubicBezTo>
                  <a:cubicBezTo>
                    <a:pt x="848" y="481"/>
                    <a:pt x="786" y="512"/>
                    <a:pt x="741" y="565"/>
                  </a:cubicBezTo>
                  <a:cubicBezTo>
                    <a:pt x="718" y="588"/>
                    <a:pt x="657" y="611"/>
                    <a:pt x="672" y="634"/>
                  </a:cubicBezTo>
                  <a:cubicBezTo>
                    <a:pt x="695" y="665"/>
                    <a:pt x="748" y="634"/>
                    <a:pt x="786" y="634"/>
                  </a:cubicBezTo>
                  <a:cubicBezTo>
                    <a:pt x="809" y="634"/>
                    <a:pt x="840" y="634"/>
                    <a:pt x="863" y="642"/>
                  </a:cubicBezTo>
                  <a:cubicBezTo>
                    <a:pt x="871" y="650"/>
                    <a:pt x="863" y="672"/>
                    <a:pt x="863" y="688"/>
                  </a:cubicBezTo>
                  <a:cubicBezTo>
                    <a:pt x="871" y="703"/>
                    <a:pt x="893" y="718"/>
                    <a:pt x="893" y="733"/>
                  </a:cubicBezTo>
                  <a:cubicBezTo>
                    <a:pt x="886" y="749"/>
                    <a:pt x="855" y="741"/>
                    <a:pt x="855" y="756"/>
                  </a:cubicBezTo>
                  <a:cubicBezTo>
                    <a:pt x="855" y="787"/>
                    <a:pt x="886" y="810"/>
                    <a:pt x="893" y="840"/>
                  </a:cubicBezTo>
                  <a:cubicBezTo>
                    <a:pt x="901" y="863"/>
                    <a:pt x="893" y="879"/>
                    <a:pt x="893" y="902"/>
                  </a:cubicBezTo>
                  <a:lnTo>
                    <a:pt x="893" y="902"/>
                  </a:lnTo>
                  <a:cubicBezTo>
                    <a:pt x="893" y="909"/>
                    <a:pt x="886" y="909"/>
                    <a:pt x="878" y="917"/>
                  </a:cubicBezTo>
                  <a:cubicBezTo>
                    <a:pt x="863" y="924"/>
                    <a:pt x="848" y="932"/>
                    <a:pt x="832" y="932"/>
                  </a:cubicBezTo>
                  <a:cubicBezTo>
                    <a:pt x="809" y="932"/>
                    <a:pt x="786" y="924"/>
                    <a:pt x="763" y="924"/>
                  </a:cubicBezTo>
                  <a:cubicBezTo>
                    <a:pt x="756" y="924"/>
                    <a:pt x="756" y="947"/>
                    <a:pt x="741" y="947"/>
                  </a:cubicBezTo>
                  <a:cubicBezTo>
                    <a:pt x="725" y="947"/>
                    <a:pt x="695" y="947"/>
                    <a:pt x="687" y="932"/>
                  </a:cubicBezTo>
                  <a:cubicBezTo>
                    <a:pt x="664" y="917"/>
                    <a:pt x="664" y="886"/>
                    <a:pt x="664" y="863"/>
                  </a:cubicBezTo>
                  <a:cubicBezTo>
                    <a:pt x="664" y="856"/>
                    <a:pt x="687" y="840"/>
                    <a:pt x="679" y="833"/>
                  </a:cubicBezTo>
                  <a:cubicBezTo>
                    <a:pt x="664" y="817"/>
                    <a:pt x="649" y="833"/>
                    <a:pt x="634" y="840"/>
                  </a:cubicBezTo>
                  <a:cubicBezTo>
                    <a:pt x="618" y="840"/>
                    <a:pt x="603" y="856"/>
                    <a:pt x="588" y="863"/>
                  </a:cubicBezTo>
                  <a:cubicBezTo>
                    <a:pt x="573" y="871"/>
                    <a:pt x="565" y="886"/>
                    <a:pt x="542" y="894"/>
                  </a:cubicBezTo>
                  <a:cubicBezTo>
                    <a:pt x="519" y="902"/>
                    <a:pt x="489" y="894"/>
                    <a:pt x="466" y="909"/>
                  </a:cubicBezTo>
                  <a:cubicBezTo>
                    <a:pt x="435" y="924"/>
                    <a:pt x="420" y="955"/>
                    <a:pt x="389" y="978"/>
                  </a:cubicBezTo>
                  <a:cubicBezTo>
                    <a:pt x="374" y="986"/>
                    <a:pt x="351" y="1001"/>
                    <a:pt x="328" y="993"/>
                  </a:cubicBezTo>
                  <a:cubicBezTo>
                    <a:pt x="305" y="986"/>
                    <a:pt x="290" y="947"/>
                    <a:pt x="275" y="932"/>
                  </a:cubicBezTo>
                  <a:cubicBezTo>
                    <a:pt x="252" y="909"/>
                    <a:pt x="229" y="886"/>
                    <a:pt x="214" y="863"/>
                  </a:cubicBezTo>
                  <a:cubicBezTo>
                    <a:pt x="198" y="848"/>
                    <a:pt x="214" y="825"/>
                    <a:pt x="198" y="810"/>
                  </a:cubicBezTo>
                  <a:cubicBezTo>
                    <a:pt x="183" y="802"/>
                    <a:pt x="168" y="817"/>
                    <a:pt x="152" y="817"/>
                  </a:cubicBezTo>
                  <a:cubicBezTo>
                    <a:pt x="122" y="825"/>
                    <a:pt x="91" y="848"/>
                    <a:pt x="68" y="833"/>
                  </a:cubicBezTo>
                  <a:cubicBezTo>
                    <a:pt x="46" y="810"/>
                    <a:pt x="53" y="756"/>
                    <a:pt x="53" y="726"/>
                  </a:cubicBezTo>
                  <a:cubicBezTo>
                    <a:pt x="53" y="703"/>
                    <a:pt x="84" y="695"/>
                    <a:pt x="84" y="680"/>
                  </a:cubicBezTo>
                  <a:cubicBezTo>
                    <a:pt x="84" y="665"/>
                    <a:pt x="76" y="657"/>
                    <a:pt x="61" y="642"/>
                  </a:cubicBezTo>
                  <a:cubicBezTo>
                    <a:pt x="53" y="634"/>
                    <a:pt x="38" y="634"/>
                    <a:pt x="38" y="619"/>
                  </a:cubicBezTo>
                  <a:cubicBezTo>
                    <a:pt x="30" y="611"/>
                    <a:pt x="38" y="604"/>
                    <a:pt x="30" y="596"/>
                  </a:cubicBezTo>
                  <a:cubicBezTo>
                    <a:pt x="23" y="588"/>
                    <a:pt x="0" y="596"/>
                    <a:pt x="0" y="581"/>
                  </a:cubicBezTo>
                  <a:cubicBezTo>
                    <a:pt x="0" y="550"/>
                    <a:pt x="15" y="519"/>
                    <a:pt x="38" y="489"/>
                  </a:cubicBezTo>
                  <a:cubicBezTo>
                    <a:pt x="53" y="466"/>
                    <a:pt x="84" y="458"/>
                    <a:pt x="99" y="443"/>
                  </a:cubicBezTo>
                  <a:cubicBezTo>
                    <a:pt x="114" y="420"/>
                    <a:pt x="107" y="397"/>
                    <a:pt x="114" y="375"/>
                  </a:cubicBezTo>
                  <a:cubicBezTo>
                    <a:pt x="114" y="359"/>
                    <a:pt x="129" y="352"/>
                    <a:pt x="137" y="336"/>
                  </a:cubicBezTo>
                  <a:cubicBezTo>
                    <a:pt x="145" y="321"/>
                    <a:pt x="160" y="306"/>
                    <a:pt x="152" y="298"/>
                  </a:cubicBezTo>
                  <a:cubicBezTo>
                    <a:pt x="152" y="283"/>
                    <a:pt x="129" y="290"/>
                    <a:pt x="114" y="283"/>
                  </a:cubicBezTo>
                  <a:cubicBezTo>
                    <a:pt x="91" y="267"/>
                    <a:pt x="68" y="244"/>
                    <a:pt x="53" y="222"/>
                  </a:cubicBezTo>
                  <a:cubicBezTo>
                    <a:pt x="30" y="199"/>
                    <a:pt x="46" y="214"/>
                    <a:pt x="30" y="191"/>
                  </a:cubicBezTo>
                  <a:lnTo>
                    <a:pt x="30" y="191"/>
                  </a:lnTo>
                  <a:cubicBezTo>
                    <a:pt x="46" y="183"/>
                    <a:pt x="61" y="176"/>
                    <a:pt x="76" y="168"/>
                  </a:cubicBezTo>
                  <a:cubicBezTo>
                    <a:pt x="129" y="161"/>
                    <a:pt x="221" y="168"/>
                    <a:pt x="237" y="100"/>
                  </a:cubicBezTo>
                  <a:cubicBezTo>
                    <a:pt x="252" y="46"/>
                    <a:pt x="221" y="38"/>
                    <a:pt x="221" y="0"/>
                  </a:cubicBezTo>
                  <a:cubicBezTo>
                    <a:pt x="305" y="0"/>
                    <a:pt x="321" y="61"/>
                    <a:pt x="404" y="54"/>
                  </a:cubicBezTo>
                  <a:cubicBezTo>
                    <a:pt x="473" y="38"/>
                    <a:pt x="481" y="130"/>
                    <a:pt x="580" y="122"/>
                  </a:cubicBezTo>
                  <a:cubicBezTo>
                    <a:pt x="664" y="122"/>
                    <a:pt x="733" y="92"/>
                    <a:pt x="802" y="6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4" name="Freeform 20"/>
            <p:cNvSpPr>
              <a:spLocks noChangeArrowheads="1"/>
            </p:cNvSpPr>
            <p:nvPr/>
          </p:nvSpPr>
          <p:spPr bwMode="auto">
            <a:xfrm>
              <a:off x="5235234" y="7359651"/>
              <a:ext cx="784174" cy="676275"/>
            </a:xfrm>
            <a:custGeom>
              <a:avLst/>
              <a:gdLst>
                <a:gd name="T0" fmla="*/ 1283 w 2178"/>
                <a:gd name="T1" fmla="*/ 0 h 1880"/>
                <a:gd name="T2" fmla="*/ 1169 w 2178"/>
                <a:gd name="T3" fmla="*/ 31 h 1880"/>
                <a:gd name="T4" fmla="*/ 955 w 2178"/>
                <a:gd name="T5" fmla="*/ 153 h 1880"/>
                <a:gd name="T6" fmla="*/ 840 w 2178"/>
                <a:gd name="T7" fmla="*/ 260 h 1880"/>
                <a:gd name="T8" fmla="*/ 764 w 2178"/>
                <a:gd name="T9" fmla="*/ 374 h 1880"/>
                <a:gd name="T10" fmla="*/ 741 w 2178"/>
                <a:gd name="T11" fmla="*/ 581 h 1880"/>
                <a:gd name="T12" fmla="*/ 588 w 2178"/>
                <a:gd name="T13" fmla="*/ 718 h 1880"/>
                <a:gd name="T14" fmla="*/ 138 w 2178"/>
                <a:gd name="T15" fmla="*/ 1276 h 1880"/>
                <a:gd name="T16" fmla="*/ 443 w 2178"/>
                <a:gd name="T17" fmla="*/ 1283 h 1880"/>
                <a:gd name="T18" fmla="*/ 489 w 2178"/>
                <a:gd name="T19" fmla="*/ 1253 h 1880"/>
                <a:gd name="T20" fmla="*/ 519 w 2178"/>
                <a:gd name="T21" fmla="*/ 1176 h 1880"/>
                <a:gd name="T22" fmla="*/ 1085 w 2178"/>
                <a:gd name="T23" fmla="*/ 1138 h 1880"/>
                <a:gd name="T24" fmla="*/ 1199 w 2178"/>
                <a:gd name="T25" fmla="*/ 1451 h 1880"/>
                <a:gd name="T26" fmla="*/ 1153 w 2178"/>
                <a:gd name="T27" fmla="*/ 1535 h 1880"/>
                <a:gd name="T28" fmla="*/ 1169 w 2178"/>
                <a:gd name="T29" fmla="*/ 1879 h 1880"/>
                <a:gd name="T30" fmla="*/ 1421 w 2178"/>
                <a:gd name="T31" fmla="*/ 1803 h 1880"/>
                <a:gd name="T32" fmla="*/ 1482 w 2178"/>
                <a:gd name="T33" fmla="*/ 1749 h 1880"/>
                <a:gd name="T34" fmla="*/ 1596 w 2178"/>
                <a:gd name="T35" fmla="*/ 1512 h 1880"/>
                <a:gd name="T36" fmla="*/ 1803 w 2178"/>
                <a:gd name="T37" fmla="*/ 1474 h 1880"/>
                <a:gd name="T38" fmla="*/ 1948 w 2178"/>
                <a:gd name="T39" fmla="*/ 1345 h 1880"/>
                <a:gd name="T40" fmla="*/ 1932 w 2178"/>
                <a:gd name="T41" fmla="*/ 1123 h 1880"/>
                <a:gd name="T42" fmla="*/ 2093 w 2178"/>
                <a:gd name="T43" fmla="*/ 1024 h 1880"/>
                <a:gd name="T44" fmla="*/ 2108 w 2178"/>
                <a:gd name="T45" fmla="*/ 940 h 1880"/>
                <a:gd name="T46" fmla="*/ 2101 w 2178"/>
                <a:gd name="T47" fmla="*/ 840 h 1880"/>
                <a:gd name="T48" fmla="*/ 2146 w 2178"/>
                <a:gd name="T49" fmla="*/ 711 h 1880"/>
                <a:gd name="T50" fmla="*/ 2131 w 2178"/>
                <a:gd name="T51" fmla="*/ 726 h 1880"/>
                <a:gd name="T52" fmla="*/ 2016 w 2178"/>
                <a:gd name="T53" fmla="*/ 733 h 1880"/>
                <a:gd name="T54" fmla="*/ 1940 w 2178"/>
                <a:gd name="T55" fmla="*/ 741 h 1880"/>
                <a:gd name="T56" fmla="*/ 1932 w 2178"/>
                <a:gd name="T57" fmla="*/ 642 h 1880"/>
                <a:gd name="T58" fmla="*/ 1841 w 2178"/>
                <a:gd name="T59" fmla="*/ 672 h 1880"/>
                <a:gd name="T60" fmla="*/ 1719 w 2178"/>
                <a:gd name="T61" fmla="*/ 718 h 1880"/>
                <a:gd name="T62" fmla="*/ 1581 w 2178"/>
                <a:gd name="T63" fmla="*/ 802 h 1880"/>
                <a:gd name="T64" fmla="*/ 1467 w 2178"/>
                <a:gd name="T65" fmla="*/ 672 h 1880"/>
                <a:gd name="T66" fmla="*/ 1405 w 2178"/>
                <a:gd name="T67" fmla="*/ 626 h 1880"/>
                <a:gd name="T68" fmla="*/ 1306 w 2178"/>
                <a:gd name="T69" fmla="*/ 535 h 1880"/>
                <a:gd name="T70" fmla="*/ 1314 w 2178"/>
                <a:gd name="T71" fmla="*/ 451 h 1880"/>
                <a:gd name="T72" fmla="*/ 1283 w 2178"/>
                <a:gd name="T73" fmla="*/ 405 h 1880"/>
                <a:gd name="T74" fmla="*/ 1291 w 2178"/>
                <a:gd name="T75" fmla="*/ 298 h 1880"/>
                <a:gd name="T76" fmla="*/ 1367 w 2178"/>
                <a:gd name="T77" fmla="*/ 184 h 1880"/>
                <a:gd name="T78" fmla="*/ 1405 w 2178"/>
                <a:gd name="T79" fmla="*/ 107 h 1880"/>
                <a:gd name="T80" fmla="*/ 1306 w 2178"/>
                <a:gd name="T81" fmla="*/ 31 h 1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8" h="1880">
                  <a:moveTo>
                    <a:pt x="1283" y="0"/>
                  </a:moveTo>
                  <a:lnTo>
                    <a:pt x="1283" y="0"/>
                  </a:lnTo>
                  <a:cubicBezTo>
                    <a:pt x="1238" y="8"/>
                    <a:pt x="1199" y="31"/>
                    <a:pt x="1169" y="31"/>
                  </a:cubicBezTo>
                  <a:lnTo>
                    <a:pt x="1169" y="31"/>
                  </a:lnTo>
                  <a:cubicBezTo>
                    <a:pt x="1138" y="46"/>
                    <a:pt x="1062" y="53"/>
                    <a:pt x="1031" y="76"/>
                  </a:cubicBezTo>
                  <a:cubicBezTo>
                    <a:pt x="1001" y="92"/>
                    <a:pt x="978" y="122"/>
                    <a:pt x="955" y="153"/>
                  </a:cubicBezTo>
                  <a:cubicBezTo>
                    <a:pt x="940" y="168"/>
                    <a:pt x="955" y="199"/>
                    <a:pt x="932" y="214"/>
                  </a:cubicBezTo>
                  <a:cubicBezTo>
                    <a:pt x="909" y="245"/>
                    <a:pt x="871" y="245"/>
                    <a:pt x="840" y="260"/>
                  </a:cubicBezTo>
                  <a:cubicBezTo>
                    <a:pt x="810" y="283"/>
                    <a:pt x="794" y="344"/>
                    <a:pt x="764" y="374"/>
                  </a:cubicBezTo>
                  <a:lnTo>
                    <a:pt x="764" y="374"/>
                  </a:lnTo>
                  <a:lnTo>
                    <a:pt x="764" y="374"/>
                  </a:lnTo>
                  <a:cubicBezTo>
                    <a:pt x="672" y="405"/>
                    <a:pt x="794" y="520"/>
                    <a:pt x="741" y="581"/>
                  </a:cubicBezTo>
                  <a:cubicBezTo>
                    <a:pt x="718" y="611"/>
                    <a:pt x="688" y="680"/>
                    <a:pt x="657" y="695"/>
                  </a:cubicBezTo>
                  <a:cubicBezTo>
                    <a:pt x="642" y="703"/>
                    <a:pt x="588" y="695"/>
                    <a:pt x="588" y="718"/>
                  </a:cubicBezTo>
                  <a:cubicBezTo>
                    <a:pt x="588" y="772"/>
                    <a:pt x="435" y="901"/>
                    <a:pt x="420" y="840"/>
                  </a:cubicBezTo>
                  <a:cubicBezTo>
                    <a:pt x="321" y="871"/>
                    <a:pt x="0" y="1276"/>
                    <a:pt x="138" y="1276"/>
                  </a:cubicBezTo>
                  <a:cubicBezTo>
                    <a:pt x="145" y="1245"/>
                    <a:pt x="183" y="1230"/>
                    <a:pt x="206" y="1237"/>
                  </a:cubicBezTo>
                  <a:cubicBezTo>
                    <a:pt x="283" y="1245"/>
                    <a:pt x="443" y="1085"/>
                    <a:pt x="443" y="1283"/>
                  </a:cubicBezTo>
                  <a:cubicBezTo>
                    <a:pt x="451" y="1283"/>
                    <a:pt x="451" y="1283"/>
                    <a:pt x="451" y="1283"/>
                  </a:cubicBezTo>
                  <a:cubicBezTo>
                    <a:pt x="458" y="1268"/>
                    <a:pt x="474" y="1260"/>
                    <a:pt x="489" y="1253"/>
                  </a:cubicBezTo>
                  <a:cubicBezTo>
                    <a:pt x="496" y="1253"/>
                    <a:pt x="527" y="1245"/>
                    <a:pt x="527" y="1237"/>
                  </a:cubicBezTo>
                  <a:cubicBezTo>
                    <a:pt x="535" y="1237"/>
                    <a:pt x="519" y="1192"/>
                    <a:pt x="519" y="1176"/>
                  </a:cubicBezTo>
                  <a:cubicBezTo>
                    <a:pt x="519" y="1016"/>
                    <a:pt x="802" y="932"/>
                    <a:pt x="940" y="932"/>
                  </a:cubicBezTo>
                  <a:cubicBezTo>
                    <a:pt x="1024" y="932"/>
                    <a:pt x="1138" y="1062"/>
                    <a:pt x="1085" y="1138"/>
                  </a:cubicBezTo>
                  <a:cubicBezTo>
                    <a:pt x="1024" y="1230"/>
                    <a:pt x="1092" y="1299"/>
                    <a:pt x="1161" y="1383"/>
                  </a:cubicBezTo>
                  <a:cubicBezTo>
                    <a:pt x="1161" y="1406"/>
                    <a:pt x="1161" y="1459"/>
                    <a:pt x="1199" y="1451"/>
                  </a:cubicBezTo>
                  <a:cubicBezTo>
                    <a:pt x="1222" y="1444"/>
                    <a:pt x="1245" y="1421"/>
                    <a:pt x="1260" y="1421"/>
                  </a:cubicBezTo>
                  <a:cubicBezTo>
                    <a:pt x="1260" y="1459"/>
                    <a:pt x="1184" y="1512"/>
                    <a:pt x="1153" y="1535"/>
                  </a:cubicBezTo>
                  <a:cubicBezTo>
                    <a:pt x="1092" y="1589"/>
                    <a:pt x="1085" y="1703"/>
                    <a:pt x="1123" y="1772"/>
                  </a:cubicBezTo>
                  <a:cubicBezTo>
                    <a:pt x="1146" y="1810"/>
                    <a:pt x="1153" y="1841"/>
                    <a:pt x="1169" y="1879"/>
                  </a:cubicBezTo>
                  <a:lnTo>
                    <a:pt x="1169" y="1879"/>
                  </a:lnTo>
                  <a:cubicBezTo>
                    <a:pt x="1421" y="1803"/>
                    <a:pt x="1421" y="1803"/>
                    <a:pt x="1421" y="1803"/>
                  </a:cubicBezTo>
                  <a:lnTo>
                    <a:pt x="1421" y="1803"/>
                  </a:lnTo>
                  <a:cubicBezTo>
                    <a:pt x="1436" y="1787"/>
                    <a:pt x="1459" y="1772"/>
                    <a:pt x="1482" y="1749"/>
                  </a:cubicBezTo>
                  <a:cubicBezTo>
                    <a:pt x="1505" y="1719"/>
                    <a:pt x="1528" y="1688"/>
                    <a:pt x="1543" y="1650"/>
                  </a:cubicBezTo>
                  <a:cubicBezTo>
                    <a:pt x="1558" y="1604"/>
                    <a:pt x="1551" y="1535"/>
                    <a:pt x="1596" y="1512"/>
                  </a:cubicBezTo>
                  <a:cubicBezTo>
                    <a:pt x="1642" y="1482"/>
                    <a:pt x="1703" y="1520"/>
                    <a:pt x="1757" y="1512"/>
                  </a:cubicBezTo>
                  <a:cubicBezTo>
                    <a:pt x="1780" y="1505"/>
                    <a:pt x="1787" y="1482"/>
                    <a:pt x="1803" y="1474"/>
                  </a:cubicBezTo>
                  <a:cubicBezTo>
                    <a:pt x="1833" y="1459"/>
                    <a:pt x="1879" y="1467"/>
                    <a:pt x="1910" y="1444"/>
                  </a:cubicBezTo>
                  <a:cubicBezTo>
                    <a:pt x="1932" y="1421"/>
                    <a:pt x="1948" y="1383"/>
                    <a:pt x="1948" y="1345"/>
                  </a:cubicBezTo>
                  <a:cubicBezTo>
                    <a:pt x="1948" y="1299"/>
                    <a:pt x="1917" y="1253"/>
                    <a:pt x="1917" y="1207"/>
                  </a:cubicBezTo>
                  <a:cubicBezTo>
                    <a:pt x="1917" y="1176"/>
                    <a:pt x="1910" y="1146"/>
                    <a:pt x="1932" y="1123"/>
                  </a:cubicBezTo>
                  <a:cubicBezTo>
                    <a:pt x="1955" y="1100"/>
                    <a:pt x="2001" y="1115"/>
                    <a:pt x="2032" y="1100"/>
                  </a:cubicBezTo>
                  <a:cubicBezTo>
                    <a:pt x="2062" y="1085"/>
                    <a:pt x="2078" y="1047"/>
                    <a:pt x="2093" y="1024"/>
                  </a:cubicBezTo>
                  <a:lnTo>
                    <a:pt x="2093" y="1024"/>
                  </a:lnTo>
                  <a:cubicBezTo>
                    <a:pt x="2101" y="1001"/>
                    <a:pt x="2101" y="970"/>
                    <a:pt x="2108" y="940"/>
                  </a:cubicBezTo>
                  <a:cubicBezTo>
                    <a:pt x="2116" y="924"/>
                    <a:pt x="2139" y="909"/>
                    <a:pt x="2139" y="886"/>
                  </a:cubicBezTo>
                  <a:cubicBezTo>
                    <a:pt x="2139" y="863"/>
                    <a:pt x="2093" y="856"/>
                    <a:pt x="2101" y="840"/>
                  </a:cubicBezTo>
                  <a:cubicBezTo>
                    <a:pt x="2108" y="810"/>
                    <a:pt x="2154" y="802"/>
                    <a:pt x="2169" y="772"/>
                  </a:cubicBezTo>
                  <a:cubicBezTo>
                    <a:pt x="2177" y="756"/>
                    <a:pt x="2154" y="733"/>
                    <a:pt x="2146" y="711"/>
                  </a:cubicBezTo>
                  <a:lnTo>
                    <a:pt x="2146" y="711"/>
                  </a:lnTo>
                  <a:cubicBezTo>
                    <a:pt x="2146" y="718"/>
                    <a:pt x="2139" y="718"/>
                    <a:pt x="2131" y="726"/>
                  </a:cubicBezTo>
                  <a:cubicBezTo>
                    <a:pt x="2116" y="733"/>
                    <a:pt x="2101" y="741"/>
                    <a:pt x="2085" y="741"/>
                  </a:cubicBezTo>
                  <a:cubicBezTo>
                    <a:pt x="2062" y="741"/>
                    <a:pt x="2039" y="733"/>
                    <a:pt x="2016" y="733"/>
                  </a:cubicBezTo>
                  <a:cubicBezTo>
                    <a:pt x="2009" y="733"/>
                    <a:pt x="2009" y="756"/>
                    <a:pt x="1994" y="756"/>
                  </a:cubicBezTo>
                  <a:cubicBezTo>
                    <a:pt x="1978" y="756"/>
                    <a:pt x="1948" y="756"/>
                    <a:pt x="1940" y="741"/>
                  </a:cubicBezTo>
                  <a:cubicBezTo>
                    <a:pt x="1917" y="726"/>
                    <a:pt x="1917" y="695"/>
                    <a:pt x="1917" y="672"/>
                  </a:cubicBezTo>
                  <a:cubicBezTo>
                    <a:pt x="1917" y="665"/>
                    <a:pt x="1940" y="649"/>
                    <a:pt x="1932" y="642"/>
                  </a:cubicBezTo>
                  <a:cubicBezTo>
                    <a:pt x="1917" y="626"/>
                    <a:pt x="1902" y="642"/>
                    <a:pt x="1887" y="649"/>
                  </a:cubicBezTo>
                  <a:cubicBezTo>
                    <a:pt x="1871" y="649"/>
                    <a:pt x="1856" y="665"/>
                    <a:pt x="1841" y="672"/>
                  </a:cubicBezTo>
                  <a:cubicBezTo>
                    <a:pt x="1826" y="680"/>
                    <a:pt x="1818" y="695"/>
                    <a:pt x="1795" y="703"/>
                  </a:cubicBezTo>
                  <a:cubicBezTo>
                    <a:pt x="1772" y="711"/>
                    <a:pt x="1742" y="703"/>
                    <a:pt x="1719" y="718"/>
                  </a:cubicBezTo>
                  <a:cubicBezTo>
                    <a:pt x="1688" y="733"/>
                    <a:pt x="1673" y="764"/>
                    <a:pt x="1642" y="787"/>
                  </a:cubicBezTo>
                  <a:cubicBezTo>
                    <a:pt x="1627" y="795"/>
                    <a:pt x="1604" y="810"/>
                    <a:pt x="1581" y="802"/>
                  </a:cubicBezTo>
                  <a:cubicBezTo>
                    <a:pt x="1558" y="795"/>
                    <a:pt x="1543" y="756"/>
                    <a:pt x="1528" y="741"/>
                  </a:cubicBezTo>
                  <a:cubicBezTo>
                    <a:pt x="1505" y="718"/>
                    <a:pt x="1482" y="695"/>
                    <a:pt x="1467" y="672"/>
                  </a:cubicBezTo>
                  <a:cubicBezTo>
                    <a:pt x="1451" y="657"/>
                    <a:pt x="1467" y="634"/>
                    <a:pt x="1451" y="619"/>
                  </a:cubicBezTo>
                  <a:cubicBezTo>
                    <a:pt x="1436" y="611"/>
                    <a:pt x="1421" y="626"/>
                    <a:pt x="1405" y="626"/>
                  </a:cubicBezTo>
                  <a:cubicBezTo>
                    <a:pt x="1375" y="634"/>
                    <a:pt x="1344" y="657"/>
                    <a:pt x="1321" y="642"/>
                  </a:cubicBezTo>
                  <a:cubicBezTo>
                    <a:pt x="1299" y="619"/>
                    <a:pt x="1306" y="565"/>
                    <a:pt x="1306" y="535"/>
                  </a:cubicBezTo>
                  <a:cubicBezTo>
                    <a:pt x="1306" y="512"/>
                    <a:pt x="1337" y="504"/>
                    <a:pt x="1337" y="489"/>
                  </a:cubicBezTo>
                  <a:cubicBezTo>
                    <a:pt x="1337" y="474"/>
                    <a:pt x="1329" y="466"/>
                    <a:pt x="1314" y="451"/>
                  </a:cubicBezTo>
                  <a:cubicBezTo>
                    <a:pt x="1306" y="443"/>
                    <a:pt x="1291" y="443"/>
                    <a:pt x="1291" y="428"/>
                  </a:cubicBezTo>
                  <a:cubicBezTo>
                    <a:pt x="1283" y="420"/>
                    <a:pt x="1291" y="413"/>
                    <a:pt x="1283" y="405"/>
                  </a:cubicBezTo>
                  <a:cubicBezTo>
                    <a:pt x="1276" y="397"/>
                    <a:pt x="1253" y="405"/>
                    <a:pt x="1253" y="390"/>
                  </a:cubicBezTo>
                  <a:cubicBezTo>
                    <a:pt x="1253" y="359"/>
                    <a:pt x="1268" y="328"/>
                    <a:pt x="1291" y="298"/>
                  </a:cubicBezTo>
                  <a:cubicBezTo>
                    <a:pt x="1306" y="275"/>
                    <a:pt x="1337" y="267"/>
                    <a:pt x="1352" y="252"/>
                  </a:cubicBezTo>
                  <a:cubicBezTo>
                    <a:pt x="1367" y="229"/>
                    <a:pt x="1360" y="206"/>
                    <a:pt x="1367" y="184"/>
                  </a:cubicBezTo>
                  <a:cubicBezTo>
                    <a:pt x="1367" y="168"/>
                    <a:pt x="1382" y="161"/>
                    <a:pt x="1390" y="145"/>
                  </a:cubicBezTo>
                  <a:cubicBezTo>
                    <a:pt x="1398" y="130"/>
                    <a:pt x="1413" y="115"/>
                    <a:pt x="1405" y="107"/>
                  </a:cubicBezTo>
                  <a:cubicBezTo>
                    <a:pt x="1405" y="92"/>
                    <a:pt x="1382" y="99"/>
                    <a:pt x="1367" y="92"/>
                  </a:cubicBezTo>
                  <a:cubicBezTo>
                    <a:pt x="1344" y="76"/>
                    <a:pt x="1321" y="53"/>
                    <a:pt x="1306" y="31"/>
                  </a:cubicBezTo>
                  <a:cubicBezTo>
                    <a:pt x="1283" y="8"/>
                    <a:pt x="1299" y="23"/>
                    <a:pt x="1283"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5" name="Freeform 21"/>
            <p:cNvSpPr>
              <a:spLocks noChangeArrowheads="1"/>
            </p:cNvSpPr>
            <p:nvPr/>
          </p:nvSpPr>
          <p:spPr bwMode="auto">
            <a:xfrm>
              <a:off x="5311429" y="7202488"/>
              <a:ext cx="371451" cy="292100"/>
            </a:xfrm>
            <a:custGeom>
              <a:avLst/>
              <a:gdLst>
                <a:gd name="T0" fmla="*/ 550 w 1032"/>
                <a:gd name="T1" fmla="*/ 809 h 810"/>
                <a:gd name="T2" fmla="*/ 550 w 1032"/>
                <a:gd name="T3" fmla="*/ 809 h 810"/>
                <a:gd name="T4" fmla="*/ 626 w 1032"/>
                <a:gd name="T5" fmla="*/ 695 h 810"/>
                <a:gd name="T6" fmla="*/ 718 w 1032"/>
                <a:gd name="T7" fmla="*/ 649 h 810"/>
                <a:gd name="T8" fmla="*/ 741 w 1032"/>
                <a:gd name="T9" fmla="*/ 588 h 810"/>
                <a:gd name="T10" fmla="*/ 817 w 1032"/>
                <a:gd name="T11" fmla="*/ 511 h 810"/>
                <a:gd name="T12" fmla="*/ 955 w 1032"/>
                <a:gd name="T13" fmla="*/ 466 h 810"/>
                <a:gd name="T14" fmla="*/ 955 w 1032"/>
                <a:gd name="T15" fmla="*/ 466 h 810"/>
                <a:gd name="T16" fmla="*/ 955 w 1032"/>
                <a:gd name="T17" fmla="*/ 466 h 810"/>
                <a:gd name="T18" fmla="*/ 1001 w 1032"/>
                <a:gd name="T19" fmla="*/ 305 h 810"/>
                <a:gd name="T20" fmla="*/ 886 w 1032"/>
                <a:gd name="T21" fmla="*/ 313 h 810"/>
                <a:gd name="T22" fmla="*/ 626 w 1032"/>
                <a:gd name="T23" fmla="*/ 61 h 810"/>
                <a:gd name="T24" fmla="*/ 519 w 1032"/>
                <a:gd name="T25" fmla="*/ 38 h 810"/>
                <a:gd name="T26" fmla="*/ 367 w 1032"/>
                <a:gd name="T27" fmla="*/ 30 h 810"/>
                <a:gd name="T28" fmla="*/ 260 w 1032"/>
                <a:gd name="T29" fmla="*/ 61 h 810"/>
                <a:gd name="T30" fmla="*/ 221 w 1032"/>
                <a:gd name="T31" fmla="*/ 69 h 810"/>
                <a:gd name="T32" fmla="*/ 183 w 1032"/>
                <a:gd name="T33" fmla="*/ 76 h 810"/>
                <a:gd name="T34" fmla="*/ 130 w 1032"/>
                <a:gd name="T35" fmla="*/ 336 h 810"/>
                <a:gd name="T36" fmla="*/ 38 w 1032"/>
                <a:gd name="T37" fmla="*/ 298 h 810"/>
                <a:gd name="T38" fmla="*/ 0 w 1032"/>
                <a:gd name="T39" fmla="*/ 389 h 810"/>
                <a:gd name="T40" fmla="*/ 92 w 1032"/>
                <a:gd name="T41" fmla="*/ 405 h 810"/>
                <a:gd name="T42" fmla="*/ 206 w 1032"/>
                <a:gd name="T43" fmla="*/ 504 h 810"/>
                <a:gd name="T44" fmla="*/ 267 w 1032"/>
                <a:gd name="T45" fmla="*/ 596 h 810"/>
                <a:gd name="T46" fmla="*/ 389 w 1032"/>
                <a:gd name="T47" fmla="*/ 725 h 810"/>
                <a:gd name="T48" fmla="*/ 550 w 1032"/>
                <a:gd name="T49" fmla="*/ 80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2" h="810">
                  <a:moveTo>
                    <a:pt x="550" y="809"/>
                  </a:moveTo>
                  <a:lnTo>
                    <a:pt x="550" y="809"/>
                  </a:lnTo>
                  <a:cubicBezTo>
                    <a:pt x="580" y="779"/>
                    <a:pt x="596" y="718"/>
                    <a:pt x="626" y="695"/>
                  </a:cubicBezTo>
                  <a:cubicBezTo>
                    <a:pt x="657" y="680"/>
                    <a:pt x="695" y="680"/>
                    <a:pt x="718" y="649"/>
                  </a:cubicBezTo>
                  <a:cubicBezTo>
                    <a:pt x="741" y="634"/>
                    <a:pt x="726" y="603"/>
                    <a:pt x="741" y="588"/>
                  </a:cubicBezTo>
                  <a:cubicBezTo>
                    <a:pt x="764" y="557"/>
                    <a:pt x="787" y="527"/>
                    <a:pt x="817" y="511"/>
                  </a:cubicBezTo>
                  <a:cubicBezTo>
                    <a:pt x="848" y="488"/>
                    <a:pt x="924" y="481"/>
                    <a:pt x="955" y="466"/>
                  </a:cubicBezTo>
                  <a:lnTo>
                    <a:pt x="955" y="466"/>
                  </a:lnTo>
                  <a:lnTo>
                    <a:pt x="955" y="466"/>
                  </a:lnTo>
                  <a:cubicBezTo>
                    <a:pt x="955" y="458"/>
                    <a:pt x="1031" y="290"/>
                    <a:pt x="1001" y="305"/>
                  </a:cubicBezTo>
                  <a:cubicBezTo>
                    <a:pt x="962" y="328"/>
                    <a:pt x="932" y="298"/>
                    <a:pt x="886" y="313"/>
                  </a:cubicBezTo>
                  <a:cubicBezTo>
                    <a:pt x="756" y="374"/>
                    <a:pt x="657" y="152"/>
                    <a:pt x="626" y="61"/>
                  </a:cubicBezTo>
                  <a:cubicBezTo>
                    <a:pt x="588" y="61"/>
                    <a:pt x="550" y="53"/>
                    <a:pt x="519" y="38"/>
                  </a:cubicBezTo>
                  <a:cubicBezTo>
                    <a:pt x="443" y="0"/>
                    <a:pt x="443" y="23"/>
                    <a:pt x="367" y="30"/>
                  </a:cubicBezTo>
                  <a:cubicBezTo>
                    <a:pt x="321" y="30"/>
                    <a:pt x="298" y="38"/>
                    <a:pt x="260" y="61"/>
                  </a:cubicBezTo>
                  <a:cubicBezTo>
                    <a:pt x="252" y="69"/>
                    <a:pt x="237" y="69"/>
                    <a:pt x="221" y="69"/>
                  </a:cubicBezTo>
                  <a:cubicBezTo>
                    <a:pt x="214" y="76"/>
                    <a:pt x="183" y="69"/>
                    <a:pt x="183" y="76"/>
                  </a:cubicBezTo>
                  <a:cubicBezTo>
                    <a:pt x="229" y="107"/>
                    <a:pt x="160" y="336"/>
                    <a:pt x="130" y="336"/>
                  </a:cubicBezTo>
                  <a:cubicBezTo>
                    <a:pt x="84" y="336"/>
                    <a:pt x="107" y="259"/>
                    <a:pt x="38" y="298"/>
                  </a:cubicBezTo>
                  <a:cubicBezTo>
                    <a:pt x="0" y="313"/>
                    <a:pt x="0" y="344"/>
                    <a:pt x="0" y="389"/>
                  </a:cubicBezTo>
                  <a:cubicBezTo>
                    <a:pt x="23" y="389"/>
                    <a:pt x="76" y="374"/>
                    <a:pt x="92" y="405"/>
                  </a:cubicBezTo>
                  <a:cubicBezTo>
                    <a:pt x="137" y="504"/>
                    <a:pt x="84" y="466"/>
                    <a:pt x="206" y="504"/>
                  </a:cubicBezTo>
                  <a:cubicBezTo>
                    <a:pt x="252" y="519"/>
                    <a:pt x="260" y="557"/>
                    <a:pt x="267" y="596"/>
                  </a:cubicBezTo>
                  <a:cubicBezTo>
                    <a:pt x="275" y="619"/>
                    <a:pt x="367" y="702"/>
                    <a:pt x="389" y="725"/>
                  </a:cubicBezTo>
                  <a:cubicBezTo>
                    <a:pt x="443" y="771"/>
                    <a:pt x="489" y="794"/>
                    <a:pt x="550" y="80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6" name="Freeform 22"/>
            <p:cNvSpPr>
              <a:spLocks noChangeArrowheads="1"/>
            </p:cNvSpPr>
            <p:nvPr/>
          </p:nvSpPr>
          <p:spPr bwMode="auto">
            <a:xfrm>
              <a:off x="6132114" y="7599364"/>
              <a:ext cx="552414" cy="642937"/>
            </a:xfrm>
            <a:custGeom>
              <a:avLst/>
              <a:gdLst>
                <a:gd name="T0" fmla="*/ 1298 w 1535"/>
                <a:gd name="T1" fmla="*/ 0 h 1788"/>
                <a:gd name="T2" fmla="*/ 1206 w 1535"/>
                <a:gd name="T3" fmla="*/ 160 h 1788"/>
                <a:gd name="T4" fmla="*/ 1198 w 1535"/>
                <a:gd name="T5" fmla="*/ 305 h 1788"/>
                <a:gd name="T6" fmla="*/ 1290 w 1535"/>
                <a:gd name="T7" fmla="*/ 389 h 1788"/>
                <a:gd name="T8" fmla="*/ 1244 w 1535"/>
                <a:gd name="T9" fmla="*/ 435 h 1788"/>
                <a:gd name="T10" fmla="*/ 1183 w 1535"/>
                <a:gd name="T11" fmla="*/ 542 h 1788"/>
                <a:gd name="T12" fmla="*/ 1130 w 1535"/>
                <a:gd name="T13" fmla="*/ 496 h 1788"/>
                <a:gd name="T14" fmla="*/ 984 w 1535"/>
                <a:gd name="T15" fmla="*/ 504 h 1788"/>
                <a:gd name="T16" fmla="*/ 870 w 1535"/>
                <a:gd name="T17" fmla="*/ 618 h 1788"/>
                <a:gd name="T18" fmla="*/ 961 w 1535"/>
                <a:gd name="T19" fmla="*/ 725 h 1788"/>
                <a:gd name="T20" fmla="*/ 1046 w 1535"/>
                <a:gd name="T21" fmla="*/ 847 h 1788"/>
                <a:gd name="T22" fmla="*/ 1229 w 1535"/>
                <a:gd name="T23" fmla="*/ 993 h 1788"/>
                <a:gd name="T24" fmla="*/ 1267 w 1535"/>
                <a:gd name="T25" fmla="*/ 840 h 1788"/>
                <a:gd name="T26" fmla="*/ 1298 w 1535"/>
                <a:gd name="T27" fmla="*/ 664 h 1788"/>
                <a:gd name="T28" fmla="*/ 1412 w 1535"/>
                <a:gd name="T29" fmla="*/ 680 h 1788"/>
                <a:gd name="T30" fmla="*/ 1511 w 1535"/>
                <a:gd name="T31" fmla="*/ 794 h 1788"/>
                <a:gd name="T32" fmla="*/ 1519 w 1535"/>
                <a:gd name="T33" fmla="*/ 955 h 1788"/>
                <a:gd name="T34" fmla="*/ 1420 w 1535"/>
                <a:gd name="T35" fmla="*/ 985 h 1788"/>
                <a:gd name="T36" fmla="*/ 1488 w 1535"/>
                <a:gd name="T37" fmla="*/ 1084 h 1788"/>
                <a:gd name="T38" fmla="*/ 1435 w 1535"/>
                <a:gd name="T39" fmla="*/ 1291 h 1788"/>
                <a:gd name="T40" fmla="*/ 1466 w 1535"/>
                <a:gd name="T41" fmla="*/ 1405 h 1788"/>
                <a:gd name="T42" fmla="*/ 1389 w 1535"/>
                <a:gd name="T43" fmla="*/ 1566 h 1788"/>
                <a:gd name="T44" fmla="*/ 1275 w 1535"/>
                <a:gd name="T45" fmla="*/ 1619 h 1788"/>
                <a:gd name="T46" fmla="*/ 1152 w 1535"/>
                <a:gd name="T47" fmla="*/ 1711 h 1788"/>
                <a:gd name="T48" fmla="*/ 1046 w 1535"/>
                <a:gd name="T49" fmla="*/ 1764 h 1788"/>
                <a:gd name="T50" fmla="*/ 946 w 1535"/>
                <a:gd name="T51" fmla="*/ 1779 h 1788"/>
                <a:gd name="T52" fmla="*/ 824 w 1535"/>
                <a:gd name="T53" fmla="*/ 1787 h 1788"/>
                <a:gd name="T54" fmla="*/ 755 w 1535"/>
                <a:gd name="T55" fmla="*/ 1649 h 1788"/>
                <a:gd name="T56" fmla="*/ 679 w 1535"/>
                <a:gd name="T57" fmla="*/ 1588 h 1788"/>
                <a:gd name="T58" fmla="*/ 457 w 1535"/>
                <a:gd name="T59" fmla="*/ 1680 h 1788"/>
                <a:gd name="T60" fmla="*/ 343 w 1535"/>
                <a:gd name="T61" fmla="*/ 1711 h 1788"/>
                <a:gd name="T62" fmla="*/ 121 w 1535"/>
                <a:gd name="T63" fmla="*/ 1550 h 1788"/>
                <a:gd name="T64" fmla="*/ 31 w 1535"/>
                <a:gd name="T65" fmla="*/ 1428 h 1788"/>
                <a:gd name="T66" fmla="*/ 144 w 1535"/>
                <a:gd name="T67" fmla="*/ 1336 h 1788"/>
                <a:gd name="T68" fmla="*/ 282 w 1535"/>
                <a:gd name="T69" fmla="*/ 1313 h 1788"/>
                <a:gd name="T70" fmla="*/ 381 w 1535"/>
                <a:gd name="T71" fmla="*/ 1161 h 1788"/>
                <a:gd name="T72" fmla="*/ 251 w 1535"/>
                <a:gd name="T73" fmla="*/ 1199 h 1788"/>
                <a:gd name="T74" fmla="*/ 182 w 1535"/>
                <a:gd name="T75" fmla="*/ 1115 h 1788"/>
                <a:gd name="T76" fmla="*/ 282 w 1535"/>
                <a:gd name="T77" fmla="*/ 977 h 1788"/>
                <a:gd name="T78" fmla="*/ 305 w 1535"/>
                <a:gd name="T79" fmla="*/ 870 h 1788"/>
                <a:gd name="T80" fmla="*/ 343 w 1535"/>
                <a:gd name="T81" fmla="*/ 779 h 1788"/>
                <a:gd name="T82" fmla="*/ 389 w 1535"/>
                <a:gd name="T83" fmla="*/ 672 h 1788"/>
                <a:gd name="T84" fmla="*/ 266 w 1535"/>
                <a:gd name="T85" fmla="*/ 588 h 1788"/>
                <a:gd name="T86" fmla="*/ 167 w 1535"/>
                <a:gd name="T87" fmla="*/ 534 h 1788"/>
                <a:gd name="T88" fmla="*/ 175 w 1535"/>
                <a:gd name="T89" fmla="*/ 374 h 1788"/>
                <a:gd name="T90" fmla="*/ 152 w 1535"/>
                <a:gd name="T91" fmla="*/ 313 h 1788"/>
                <a:gd name="T92" fmla="*/ 205 w 1535"/>
                <a:gd name="T93" fmla="*/ 282 h 1788"/>
                <a:gd name="T94" fmla="*/ 373 w 1535"/>
                <a:gd name="T95" fmla="*/ 137 h 1788"/>
                <a:gd name="T96" fmla="*/ 549 w 1535"/>
                <a:gd name="T97" fmla="*/ 152 h 1788"/>
                <a:gd name="T98" fmla="*/ 725 w 1535"/>
                <a:gd name="T99" fmla="*/ 252 h 1788"/>
                <a:gd name="T100" fmla="*/ 794 w 1535"/>
                <a:gd name="T101" fmla="*/ 68 h 1788"/>
                <a:gd name="T102" fmla="*/ 877 w 1535"/>
                <a:gd name="T103" fmla="*/ 15 h 1788"/>
                <a:gd name="T104" fmla="*/ 961 w 1535"/>
                <a:gd name="T105" fmla="*/ 91 h 1788"/>
                <a:gd name="T106" fmla="*/ 1076 w 1535"/>
                <a:gd name="T107" fmla="*/ 68 h 1788"/>
                <a:gd name="T108" fmla="*/ 1206 w 1535"/>
                <a:gd name="T109" fmla="*/ 38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5" h="1788">
                  <a:moveTo>
                    <a:pt x="1298" y="0"/>
                  </a:moveTo>
                  <a:lnTo>
                    <a:pt x="1298" y="0"/>
                  </a:lnTo>
                  <a:cubicBezTo>
                    <a:pt x="1298" y="30"/>
                    <a:pt x="1313" y="61"/>
                    <a:pt x="1298" y="84"/>
                  </a:cubicBezTo>
                  <a:cubicBezTo>
                    <a:pt x="1275" y="122"/>
                    <a:pt x="1229" y="130"/>
                    <a:pt x="1206" y="160"/>
                  </a:cubicBezTo>
                  <a:cubicBezTo>
                    <a:pt x="1183" y="183"/>
                    <a:pt x="1168" y="213"/>
                    <a:pt x="1168" y="244"/>
                  </a:cubicBezTo>
                  <a:cubicBezTo>
                    <a:pt x="1168" y="267"/>
                    <a:pt x="1175" y="298"/>
                    <a:pt x="1198" y="305"/>
                  </a:cubicBezTo>
                  <a:cubicBezTo>
                    <a:pt x="1236" y="313"/>
                    <a:pt x="1282" y="244"/>
                    <a:pt x="1305" y="267"/>
                  </a:cubicBezTo>
                  <a:cubicBezTo>
                    <a:pt x="1336" y="298"/>
                    <a:pt x="1305" y="351"/>
                    <a:pt x="1290" y="389"/>
                  </a:cubicBezTo>
                  <a:cubicBezTo>
                    <a:pt x="1282" y="412"/>
                    <a:pt x="1259" y="420"/>
                    <a:pt x="1244" y="435"/>
                  </a:cubicBezTo>
                  <a:lnTo>
                    <a:pt x="1244" y="435"/>
                  </a:lnTo>
                  <a:cubicBezTo>
                    <a:pt x="1221" y="443"/>
                    <a:pt x="1175" y="427"/>
                    <a:pt x="1168" y="450"/>
                  </a:cubicBezTo>
                  <a:cubicBezTo>
                    <a:pt x="1145" y="473"/>
                    <a:pt x="1183" y="511"/>
                    <a:pt x="1183" y="542"/>
                  </a:cubicBezTo>
                  <a:cubicBezTo>
                    <a:pt x="1175" y="550"/>
                    <a:pt x="1160" y="557"/>
                    <a:pt x="1152" y="550"/>
                  </a:cubicBezTo>
                  <a:cubicBezTo>
                    <a:pt x="1137" y="534"/>
                    <a:pt x="1152" y="496"/>
                    <a:pt x="1130" y="496"/>
                  </a:cubicBezTo>
                  <a:cubicBezTo>
                    <a:pt x="1114" y="488"/>
                    <a:pt x="1099" y="534"/>
                    <a:pt x="1084" y="534"/>
                  </a:cubicBezTo>
                  <a:cubicBezTo>
                    <a:pt x="1046" y="534"/>
                    <a:pt x="1015" y="496"/>
                    <a:pt x="984" y="504"/>
                  </a:cubicBezTo>
                  <a:cubicBezTo>
                    <a:pt x="969" y="511"/>
                    <a:pt x="1000" y="550"/>
                    <a:pt x="984" y="565"/>
                  </a:cubicBezTo>
                  <a:cubicBezTo>
                    <a:pt x="954" y="595"/>
                    <a:pt x="900" y="588"/>
                    <a:pt x="870" y="618"/>
                  </a:cubicBezTo>
                  <a:cubicBezTo>
                    <a:pt x="855" y="634"/>
                    <a:pt x="862" y="657"/>
                    <a:pt x="870" y="672"/>
                  </a:cubicBezTo>
                  <a:cubicBezTo>
                    <a:pt x="893" y="702"/>
                    <a:pt x="938" y="702"/>
                    <a:pt x="961" y="725"/>
                  </a:cubicBezTo>
                  <a:cubicBezTo>
                    <a:pt x="969" y="741"/>
                    <a:pt x="938" y="756"/>
                    <a:pt x="946" y="771"/>
                  </a:cubicBezTo>
                  <a:cubicBezTo>
                    <a:pt x="969" y="802"/>
                    <a:pt x="1015" y="817"/>
                    <a:pt x="1046" y="847"/>
                  </a:cubicBezTo>
                  <a:cubicBezTo>
                    <a:pt x="1076" y="878"/>
                    <a:pt x="1099" y="916"/>
                    <a:pt x="1130" y="939"/>
                  </a:cubicBezTo>
                  <a:cubicBezTo>
                    <a:pt x="1160" y="962"/>
                    <a:pt x="1191" y="993"/>
                    <a:pt x="1229" y="993"/>
                  </a:cubicBezTo>
                  <a:cubicBezTo>
                    <a:pt x="1252" y="993"/>
                    <a:pt x="1252" y="955"/>
                    <a:pt x="1259" y="939"/>
                  </a:cubicBezTo>
                  <a:cubicBezTo>
                    <a:pt x="1267" y="909"/>
                    <a:pt x="1259" y="870"/>
                    <a:pt x="1267" y="840"/>
                  </a:cubicBezTo>
                  <a:cubicBezTo>
                    <a:pt x="1275" y="794"/>
                    <a:pt x="1298" y="756"/>
                    <a:pt x="1305" y="710"/>
                  </a:cubicBezTo>
                  <a:cubicBezTo>
                    <a:pt x="1305" y="695"/>
                    <a:pt x="1282" y="664"/>
                    <a:pt x="1298" y="664"/>
                  </a:cubicBezTo>
                  <a:cubicBezTo>
                    <a:pt x="1336" y="657"/>
                    <a:pt x="1374" y="672"/>
                    <a:pt x="1412" y="680"/>
                  </a:cubicBezTo>
                  <a:lnTo>
                    <a:pt x="1412" y="680"/>
                  </a:lnTo>
                  <a:cubicBezTo>
                    <a:pt x="1412" y="718"/>
                    <a:pt x="1382" y="756"/>
                    <a:pt x="1397" y="786"/>
                  </a:cubicBezTo>
                  <a:cubicBezTo>
                    <a:pt x="1427" y="809"/>
                    <a:pt x="1481" y="779"/>
                    <a:pt x="1511" y="794"/>
                  </a:cubicBezTo>
                  <a:cubicBezTo>
                    <a:pt x="1534" y="809"/>
                    <a:pt x="1534" y="840"/>
                    <a:pt x="1534" y="863"/>
                  </a:cubicBezTo>
                  <a:cubicBezTo>
                    <a:pt x="1534" y="893"/>
                    <a:pt x="1527" y="924"/>
                    <a:pt x="1519" y="955"/>
                  </a:cubicBezTo>
                  <a:lnTo>
                    <a:pt x="1519" y="955"/>
                  </a:lnTo>
                  <a:cubicBezTo>
                    <a:pt x="1488" y="962"/>
                    <a:pt x="1443" y="962"/>
                    <a:pt x="1420" y="985"/>
                  </a:cubicBezTo>
                  <a:cubicBezTo>
                    <a:pt x="1405" y="1000"/>
                    <a:pt x="1420" y="1023"/>
                    <a:pt x="1427" y="1038"/>
                  </a:cubicBezTo>
                  <a:cubicBezTo>
                    <a:pt x="1443" y="1061"/>
                    <a:pt x="1473" y="1061"/>
                    <a:pt x="1488" y="1084"/>
                  </a:cubicBezTo>
                  <a:cubicBezTo>
                    <a:pt x="1504" y="1107"/>
                    <a:pt x="1519" y="1138"/>
                    <a:pt x="1511" y="1168"/>
                  </a:cubicBezTo>
                  <a:cubicBezTo>
                    <a:pt x="1496" y="1214"/>
                    <a:pt x="1443" y="1245"/>
                    <a:pt x="1435" y="1291"/>
                  </a:cubicBezTo>
                  <a:cubicBezTo>
                    <a:pt x="1427" y="1329"/>
                    <a:pt x="1458" y="1367"/>
                    <a:pt x="1466" y="1405"/>
                  </a:cubicBezTo>
                  <a:lnTo>
                    <a:pt x="1466" y="1405"/>
                  </a:lnTo>
                  <a:cubicBezTo>
                    <a:pt x="1435" y="1420"/>
                    <a:pt x="1382" y="1405"/>
                    <a:pt x="1374" y="1436"/>
                  </a:cubicBezTo>
                  <a:cubicBezTo>
                    <a:pt x="1351" y="1474"/>
                    <a:pt x="1382" y="1520"/>
                    <a:pt x="1389" y="1566"/>
                  </a:cubicBezTo>
                  <a:cubicBezTo>
                    <a:pt x="1389" y="1566"/>
                    <a:pt x="1298" y="1588"/>
                    <a:pt x="1290" y="1588"/>
                  </a:cubicBezTo>
                  <a:cubicBezTo>
                    <a:pt x="1282" y="1588"/>
                    <a:pt x="1275" y="1619"/>
                    <a:pt x="1275" y="1619"/>
                  </a:cubicBezTo>
                  <a:cubicBezTo>
                    <a:pt x="1275" y="1619"/>
                    <a:pt x="1206" y="1627"/>
                    <a:pt x="1191" y="1627"/>
                  </a:cubicBezTo>
                  <a:cubicBezTo>
                    <a:pt x="1183" y="1627"/>
                    <a:pt x="1152" y="1711"/>
                    <a:pt x="1152" y="1711"/>
                  </a:cubicBezTo>
                  <a:cubicBezTo>
                    <a:pt x="1130" y="1711"/>
                    <a:pt x="1107" y="1688"/>
                    <a:pt x="1084" y="1695"/>
                  </a:cubicBezTo>
                  <a:cubicBezTo>
                    <a:pt x="1061" y="1703"/>
                    <a:pt x="1069" y="1749"/>
                    <a:pt x="1046" y="1764"/>
                  </a:cubicBezTo>
                  <a:cubicBezTo>
                    <a:pt x="1015" y="1779"/>
                    <a:pt x="977" y="1779"/>
                    <a:pt x="946" y="1779"/>
                  </a:cubicBezTo>
                  <a:lnTo>
                    <a:pt x="946" y="1779"/>
                  </a:lnTo>
                  <a:cubicBezTo>
                    <a:pt x="931" y="1756"/>
                    <a:pt x="931" y="1703"/>
                    <a:pt x="900" y="1711"/>
                  </a:cubicBezTo>
                  <a:cubicBezTo>
                    <a:pt x="862" y="1711"/>
                    <a:pt x="855" y="1764"/>
                    <a:pt x="824" y="1787"/>
                  </a:cubicBezTo>
                  <a:cubicBezTo>
                    <a:pt x="824" y="1787"/>
                    <a:pt x="732" y="1711"/>
                    <a:pt x="732" y="1703"/>
                  </a:cubicBezTo>
                  <a:cubicBezTo>
                    <a:pt x="725" y="1695"/>
                    <a:pt x="755" y="1649"/>
                    <a:pt x="755" y="1649"/>
                  </a:cubicBezTo>
                  <a:lnTo>
                    <a:pt x="679" y="1642"/>
                  </a:lnTo>
                  <a:cubicBezTo>
                    <a:pt x="671" y="1642"/>
                    <a:pt x="679" y="1588"/>
                    <a:pt x="679" y="1588"/>
                  </a:cubicBezTo>
                  <a:cubicBezTo>
                    <a:pt x="641" y="1581"/>
                    <a:pt x="602" y="1558"/>
                    <a:pt x="564" y="1573"/>
                  </a:cubicBezTo>
                  <a:cubicBezTo>
                    <a:pt x="519" y="1588"/>
                    <a:pt x="496" y="1642"/>
                    <a:pt x="457" y="1680"/>
                  </a:cubicBezTo>
                  <a:lnTo>
                    <a:pt x="457" y="1680"/>
                  </a:lnTo>
                  <a:cubicBezTo>
                    <a:pt x="412" y="1680"/>
                    <a:pt x="381" y="1703"/>
                    <a:pt x="343" y="1711"/>
                  </a:cubicBezTo>
                  <a:cubicBezTo>
                    <a:pt x="320" y="1711"/>
                    <a:pt x="305" y="1703"/>
                    <a:pt x="282" y="1703"/>
                  </a:cubicBezTo>
                  <a:cubicBezTo>
                    <a:pt x="251" y="1642"/>
                    <a:pt x="167" y="1604"/>
                    <a:pt x="121" y="1550"/>
                  </a:cubicBezTo>
                  <a:cubicBezTo>
                    <a:pt x="98" y="1535"/>
                    <a:pt x="75" y="1520"/>
                    <a:pt x="52" y="1504"/>
                  </a:cubicBezTo>
                  <a:cubicBezTo>
                    <a:pt x="31" y="1474"/>
                    <a:pt x="0" y="1459"/>
                    <a:pt x="31" y="1428"/>
                  </a:cubicBezTo>
                  <a:cubicBezTo>
                    <a:pt x="46" y="1405"/>
                    <a:pt x="60" y="1374"/>
                    <a:pt x="83" y="1374"/>
                  </a:cubicBezTo>
                  <a:cubicBezTo>
                    <a:pt x="129" y="1374"/>
                    <a:pt x="121" y="1359"/>
                    <a:pt x="144" y="1336"/>
                  </a:cubicBezTo>
                  <a:cubicBezTo>
                    <a:pt x="160" y="1329"/>
                    <a:pt x="182" y="1336"/>
                    <a:pt x="198" y="1329"/>
                  </a:cubicBezTo>
                  <a:cubicBezTo>
                    <a:pt x="228" y="1313"/>
                    <a:pt x="251" y="1321"/>
                    <a:pt x="282" y="1313"/>
                  </a:cubicBezTo>
                  <a:cubicBezTo>
                    <a:pt x="320" y="1313"/>
                    <a:pt x="343" y="1275"/>
                    <a:pt x="350" y="1245"/>
                  </a:cubicBezTo>
                  <a:cubicBezTo>
                    <a:pt x="389" y="1222"/>
                    <a:pt x="381" y="1199"/>
                    <a:pt x="381" y="1161"/>
                  </a:cubicBezTo>
                  <a:cubicBezTo>
                    <a:pt x="381" y="1122"/>
                    <a:pt x="358" y="1069"/>
                    <a:pt x="320" y="1115"/>
                  </a:cubicBezTo>
                  <a:cubicBezTo>
                    <a:pt x="305" y="1138"/>
                    <a:pt x="282" y="1176"/>
                    <a:pt x="251" y="1199"/>
                  </a:cubicBezTo>
                  <a:cubicBezTo>
                    <a:pt x="244" y="1207"/>
                    <a:pt x="175" y="1291"/>
                    <a:pt x="190" y="1214"/>
                  </a:cubicBezTo>
                  <a:cubicBezTo>
                    <a:pt x="198" y="1184"/>
                    <a:pt x="221" y="1138"/>
                    <a:pt x="182" y="1115"/>
                  </a:cubicBezTo>
                  <a:cubicBezTo>
                    <a:pt x="182" y="1077"/>
                    <a:pt x="228" y="1077"/>
                    <a:pt x="228" y="1046"/>
                  </a:cubicBezTo>
                  <a:cubicBezTo>
                    <a:pt x="236" y="1016"/>
                    <a:pt x="259" y="993"/>
                    <a:pt x="282" y="977"/>
                  </a:cubicBezTo>
                  <a:cubicBezTo>
                    <a:pt x="297" y="962"/>
                    <a:pt x="274" y="955"/>
                    <a:pt x="274" y="939"/>
                  </a:cubicBezTo>
                  <a:cubicBezTo>
                    <a:pt x="266" y="924"/>
                    <a:pt x="297" y="878"/>
                    <a:pt x="305" y="870"/>
                  </a:cubicBezTo>
                  <a:cubicBezTo>
                    <a:pt x="320" y="855"/>
                    <a:pt x="305" y="824"/>
                    <a:pt x="320" y="817"/>
                  </a:cubicBezTo>
                  <a:cubicBezTo>
                    <a:pt x="327" y="809"/>
                    <a:pt x="350" y="802"/>
                    <a:pt x="343" y="779"/>
                  </a:cubicBezTo>
                  <a:cubicBezTo>
                    <a:pt x="335" y="741"/>
                    <a:pt x="404" y="725"/>
                    <a:pt x="434" y="725"/>
                  </a:cubicBezTo>
                  <a:cubicBezTo>
                    <a:pt x="434" y="710"/>
                    <a:pt x="412" y="680"/>
                    <a:pt x="389" y="672"/>
                  </a:cubicBezTo>
                  <a:cubicBezTo>
                    <a:pt x="343" y="657"/>
                    <a:pt x="358" y="657"/>
                    <a:pt x="350" y="618"/>
                  </a:cubicBezTo>
                  <a:cubicBezTo>
                    <a:pt x="327" y="618"/>
                    <a:pt x="289" y="611"/>
                    <a:pt x="266" y="588"/>
                  </a:cubicBezTo>
                  <a:cubicBezTo>
                    <a:pt x="236" y="565"/>
                    <a:pt x="244" y="519"/>
                    <a:pt x="205" y="557"/>
                  </a:cubicBezTo>
                  <a:cubicBezTo>
                    <a:pt x="190" y="580"/>
                    <a:pt x="175" y="557"/>
                    <a:pt x="167" y="534"/>
                  </a:cubicBezTo>
                  <a:cubicBezTo>
                    <a:pt x="144" y="504"/>
                    <a:pt x="129" y="527"/>
                    <a:pt x="137" y="473"/>
                  </a:cubicBezTo>
                  <a:cubicBezTo>
                    <a:pt x="152" y="420"/>
                    <a:pt x="98" y="412"/>
                    <a:pt x="175" y="374"/>
                  </a:cubicBezTo>
                  <a:cubicBezTo>
                    <a:pt x="198" y="336"/>
                    <a:pt x="182" y="351"/>
                    <a:pt x="152" y="320"/>
                  </a:cubicBezTo>
                  <a:cubicBezTo>
                    <a:pt x="152" y="320"/>
                    <a:pt x="152" y="320"/>
                    <a:pt x="152" y="313"/>
                  </a:cubicBezTo>
                  <a:lnTo>
                    <a:pt x="152" y="313"/>
                  </a:lnTo>
                  <a:cubicBezTo>
                    <a:pt x="167" y="305"/>
                    <a:pt x="198" y="290"/>
                    <a:pt x="205" y="282"/>
                  </a:cubicBezTo>
                  <a:cubicBezTo>
                    <a:pt x="259" y="244"/>
                    <a:pt x="228" y="191"/>
                    <a:pt x="305" y="206"/>
                  </a:cubicBezTo>
                  <a:cubicBezTo>
                    <a:pt x="366" y="213"/>
                    <a:pt x="343" y="152"/>
                    <a:pt x="373" y="137"/>
                  </a:cubicBezTo>
                  <a:cubicBezTo>
                    <a:pt x="389" y="130"/>
                    <a:pt x="412" y="122"/>
                    <a:pt x="419" y="107"/>
                  </a:cubicBezTo>
                  <a:cubicBezTo>
                    <a:pt x="465" y="99"/>
                    <a:pt x="496" y="191"/>
                    <a:pt x="549" y="152"/>
                  </a:cubicBezTo>
                  <a:cubicBezTo>
                    <a:pt x="602" y="114"/>
                    <a:pt x="641" y="175"/>
                    <a:pt x="671" y="221"/>
                  </a:cubicBezTo>
                  <a:cubicBezTo>
                    <a:pt x="686" y="259"/>
                    <a:pt x="694" y="290"/>
                    <a:pt x="725" y="252"/>
                  </a:cubicBezTo>
                  <a:cubicBezTo>
                    <a:pt x="763" y="206"/>
                    <a:pt x="824" y="213"/>
                    <a:pt x="809" y="145"/>
                  </a:cubicBezTo>
                  <a:cubicBezTo>
                    <a:pt x="809" y="130"/>
                    <a:pt x="801" y="68"/>
                    <a:pt x="794" y="68"/>
                  </a:cubicBezTo>
                  <a:lnTo>
                    <a:pt x="794" y="68"/>
                  </a:lnTo>
                  <a:cubicBezTo>
                    <a:pt x="824" y="53"/>
                    <a:pt x="847" y="23"/>
                    <a:pt x="877" y="15"/>
                  </a:cubicBezTo>
                  <a:cubicBezTo>
                    <a:pt x="900" y="7"/>
                    <a:pt x="931" y="7"/>
                    <a:pt x="954" y="30"/>
                  </a:cubicBezTo>
                  <a:cubicBezTo>
                    <a:pt x="969" y="46"/>
                    <a:pt x="954" y="76"/>
                    <a:pt x="961" y="91"/>
                  </a:cubicBezTo>
                  <a:cubicBezTo>
                    <a:pt x="984" y="114"/>
                    <a:pt x="1015" y="137"/>
                    <a:pt x="1046" y="130"/>
                  </a:cubicBezTo>
                  <a:cubicBezTo>
                    <a:pt x="1069" y="130"/>
                    <a:pt x="1053" y="76"/>
                    <a:pt x="1076" y="68"/>
                  </a:cubicBezTo>
                  <a:cubicBezTo>
                    <a:pt x="1114" y="53"/>
                    <a:pt x="1152" y="76"/>
                    <a:pt x="1191" y="84"/>
                  </a:cubicBezTo>
                  <a:cubicBezTo>
                    <a:pt x="1191" y="84"/>
                    <a:pt x="1191" y="46"/>
                    <a:pt x="1206" y="38"/>
                  </a:cubicBezTo>
                  <a:cubicBezTo>
                    <a:pt x="1213" y="38"/>
                    <a:pt x="1298" y="0"/>
                    <a:pt x="1298"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7" name="Freeform 23"/>
            <p:cNvSpPr>
              <a:spLocks noChangeArrowheads="1"/>
            </p:cNvSpPr>
            <p:nvPr/>
          </p:nvSpPr>
          <p:spPr bwMode="auto">
            <a:xfrm>
              <a:off x="6438481" y="7753350"/>
              <a:ext cx="201600" cy="204788"/>
            </a:xfrm>
            <a:custGeom>
              <a:avLst/>
              <a:gdLst>
                <a:gd name="T0" fmla="*/ 389 w 558"/>
                <a:gd name="T1" fmla="*/ 8 h 567"/>
                <a:gd name="T2" fmla="*/ 389 w 558"/>
                <a:gd name="T3" fmla="*/ 8 h 567"/>
                <a:gd name="T4" fmla="*/ 450 w 558"/>
                <a:gd name="T5" fmla="*/ 61 h 567"/>
                <a:gd name="T6" fmla="*/ 458 w 558"/>
                <a:gd name="T7" fmla="*/ 115 h 567"/>
                <a:gd name="T8" fmla="*/ 527 w 558"/>
                <a:gd name="T9" fmla="*/ 191 h 567"/>
                <a:gd name="T10" fmla="*/ 557 w 558"/>
                <a:gd name="T11" fmla="*/ 253 h 567"/>
                <a:gd name="T12" fmla="*/ 557 w 558"/>
                <a:gd name="T13" fmla="*/ 253 h 567"/>
                <a:gd name="T14" fmla="*/ 443 w 558"/>
                <a:gd name="T15" fmla="*/ 237 h 567"/>
                <a:gd name="T16" fmla="*/ 450 w 558"/>
                <a:gd name="T17" fmla="*/ 283 h 567"/>
                <a:gd name="T18" fmla="*/ 412 w 558"/>
                <a:gd name="T19" fmla="*/ 413 h 567"/>
                <a:gd name="T20" fmla="*/ 404 w 558"/>
                <a:gd name="T21" fmla="*/ 512 h 567"/>
                <a:gd name="T22" fmla="*/ 374 w 558"/>
                <a:gd name="T23" fmla="*/ 566 h 567"/>
                <a:gd name="T24" fmla="*/ 275 w 558"/>
                <a:gd name="T25" fmla="*/ 512 h 567"/>
                <a:gd name="T26" fmla="*/ 191 w 558"/>
                <a:gd name="T27" fmla="*/ 420 h 567"/>
                <a:gd name="T28" fmla="*/ 91 w 558"/>
                <a:gd name="T29" fmla="*/ 344 h 567"/>
                <a:gd name="T30" fmla="*/ 106 w 558"/>
                <a:gd name="T31" fmla="*/ 298 h 567"/>
                <a:gd name="T32" fmla="*/ 15 w 558"/>
                <a:gd name="T33" fmla="*/ 245 h 567"/>
                <a:gd name="T34" fmla="*/ 15 w 558"/>
                <a:gd name="T35" fmla="*/ 191 h 567"/>
                <a:gd name="T36" fmla="*/ 129 w 558"/>
                <a:gd name="T37" fmla="*/ 138 h 567"/>
                <a:gd name="T38" fmla="*/ 129 w 558"/>
                <a:gd name="T39" fmla="*/ 77 h 567"/>
                <a:gd name="T40" fmla="*/ 229 w 558"/>
                <a:gd name="T41" fmla="*/ 107 h 567"/>
                <a:gd name="T42" fmla="*/ 275 w 558"/>
                <a:gd name="T43" fmla="*/ 69 h 567"/>
                <a:gd name="T44" fmla="*/ 297 w 558"/>
                <a:gd name="T45" fmla="*/ 123 h 567"/>
                <a:gd name="T46" fmla="*/ 328 w 558"/>
                <a:gd name="T47" fmla="*/ 115 h 567"/>
                <a:gd name="T48" fmla="*/ 313 w 558"/>
                <a:gd name="T49" fmla="*/ 23 h 567"/>
                <a:gd name="T50" fmla="*/ 389 w 558"/>
                <a:gd name="T51" fmla="*/ 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8" h="567">
                  <a:moveTo>
                    <a:pt x="389" y="8"/>
                  </a:moveTo>
                  <a:lnTo>
                    <a:pt x="389" y="8"/>
                  </a:lnTo>
                  <a:cubicBezTo>
                    <a:pt x="412" y="23"/>
                    <a:pt x="435" y="39"/>
                    <a:pt x="450" y="61"/>
                  </a:cubicBezTo>
                  <a:cubicBezTo>
                    <a:pt x="466" y="77"/>
                    <a:pt x="450" y="100"/>
                    <a:pt x="458" y="115"/>
                  </a:cubicBezTo>
                  <a:cubicBezTo>
                    <a:pt x="473" y="145"/>
                    <a:pt x="511" y="161"/>
                    <a:pt x="527" y="191"/>
                  </a:cubicBezTo>
                  <a:cubicBezTo>
                    <a:pt x="542" y="207"/>
                    <a:pt x="550" y="230"/>
                    <a:pt x="557" y="253"/>
                  </a:cubicBezTo>
                  <a:lnTo>
                    <a:pt x="557" y="253"/>
                  </a:lnTo>
                  <a:cubicBezTo>
                    <a:pt x="519" y="245"/>
                    <a:pt x="481" y="230"/>
                    <a:pt x="443" y="237"/>
                  </a:cubicBezTo>
                  <a:cubicBezTo>
                    <a:pt x="427" y="237"/>
                    <a:pt x="450" y="268"/>
                    <a:pt x="450" y="283"/>
                  </a:cubicBezTo>
                  <a:cubicBezTo>
                    <a:pt x="443" y="329"/>
                    <a:pt x="420" y="367"/>
                    <a:pt x="412" y="413"/>
                  </a:cubicBezTo>
                  <a:cubicBezTo>
                    <a:pt x="404" y="443"/>
                    <a:pt x="412" y="482"/>
                    <a:pt x="404" y="512"/>
                  </a:cubicBezTo>
                  <a:cubicBezTo>
                    <a:pt x="397" y="528"/>
                    <a:pt x="397" y="566"/>
                    <a:pt x="374" y="566"/>
                  </a:cubicBezTo>
                  <a:cubicBezTo>
                    <a:pt x="336" y="566"/>
                    <a:pt x="305" y="535"/>
                    <a:pt x="275" y="512"/>
                  </a:cubicBezTo>
                  <a:cubicBezTo>
                    <a:pt x="244" y="489"/>
                    <a:pt x="221" y="451"/>
                    <a:pt x="191" y="420"/>
                  </a:cubicBezTo>
                  <a:cubicBezTo>
                    <a:pt x="160" y="390"/>
                    <a:pt x="114" y="375"/>
                    <a:pt x="91" y="344"/>
                  </a:cubicBezTo>
                  <a:cubicBezTo>
                    <a:pt x="83" y="329"/>
                    <a:pt x="114" y="314"/>
                    <a:pt x="106" y="298"/>
                  </a:cubicBezTo>
                  <a:cubicBezTo>
                    <a:pt x="83" y="275"/>
                    <a:pt x="38" y="275"/>
                    <a:pt x="15" y="245"/>
                  </a:cubicBezTo>
                  <a:cubicBezTo>
                    <a:pt x="7" y="230"/>
                    <a:pt x="0" y="207"/>
                    <a:pt x="15" y="191"/>
                  </a:cubicBezTo>
                  <a:cubicBezTo>
                    <a:pt x="45" y="161"/>
                    <a:pt x="99" y="168"/>
                    <a:pt x="129" y="138"/>
                  </a:cubicBezTo>
                  <a:cubicBezTo>
                    <a:pt x="145" y="123"/>
                    <a:pt x="114" y="84"/>
                    <a:pt x="129" y="77"/>
                  </a:cubicBezTo>
                  <a:cubicBezTo>
                    <a:pt x="160" y="69"/>
                    <a:pt x="191" y="107"/>
                    <a:pt x="229" y="107"/>
                  </a:cubicBezTo>
                  <a:cubicBezTo>
                    <a:pt x="244" y="107"/>
                    <a:pt x="259" y="61"/>
                    <a:pt x="275" y="69"/>
                  </a:cubicBezTo>
                  <a:cubicBezTo>
                    <a:pt x="297" y="69"/>
                    <a:pt x="282" y="107"/>
                    <a:pt x="297" y="123"/>
                  </a:cubicBezTo>
                  <a:cubicBezTo>
                    <a:pt x="305" y="130"/>
                    <a:pt x="320" y="123"/>
                    <a:pt x="328" y="115"/>
                  </a:cubicBezTo>
                  <a:cubicBezTo>
                    <a:pt x="328" y="84"/>
                    <a:pt x="290" y="46"/>
                    <a:pt x="313" y="23"/>
                  </a:cubicBezTo>
                  <a:cubicBezTo>
                    <a:pt x="320" y="0"/>
                    <a:pt x="366" y="16"/>
                    <a:pt x="389" y="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8" name="Freeform 24"/>
            <p:cNvSpPr>
              <a:spLocks noChangeArrowheads="1"/>
            </p:cNvSpPr>
            <p:nvPr/>
          </p:nvSpPr>
          <p:spPr bwMode="auto">
            <a:xfrm>
              <a:off x="6636906" y="7942263"/>
              <a:ext cx="107943" cy="187325"/>
            </a:xfrm>
            <a:custGeom>
              <a:avLst/>
              <a:gdLst>
                <a:gd name="T0" fmla="*/ 114 w 298"/>
                <a:gd name="T1" fmla="*/ 0 h 520"/>
                <a:gd name="T2" fmla="*/ 114 w 298"/>
                <a:gd name="T3" fmla="*/ 0 h 520"/>
                <a:gd name="T4" fmla="*/ 190 w 298"/>
                <a:gd name="T5" fmla="*/ 38 h 520"/>
                <a:gd name="T6" fmla="*/ 190 w 298"/>
                <a:gd name="T7" fmla="*/ 38 h 520"/>
                <a:gd name="T8" fmla="*/ 198 w 298"/>
                <a:gd name="T9" fmla="*/ 106 h 520"/>
                <a:gd name="T10" fmla="*/ 229 w 298"/>
                <a:gd name="T11" fmla="*/ 152 h 520"/>
                <a:gd name="T12" fmla="*/ 297 w 298"/>
                <a:gd name="T13" fmla="*/ 183 h 520"/>
                <a:gd name="T14" fmla="*/ 297 w 298"/>
                <a:gd name="T15" fmla="*/ 183 h 520"/>
                <a:gd name="T16" fmla="*/ 206 w 298"/>
                <a:gd name="T17" fmla="*/ 297 h 520"/>
                <a:gd name="T18" fmla="*/ 259 w 298"/>
                <a:gd name="T19" fmla="*/ 504 h 520"/>
                <a:gd name="T20" fmla="*/ 259 w 298"/>
                <a:gd name="T21" fmla="*/ 504 h 520"/>
                <a:gd name="T22" fmla="*/ 221 w 298"/>
                <a:gd name="T23" fmla="*/ 511 h 520"/>
                <a:gd name="T24" fmla="*/ 61 w 298"/>
                <a:gd name="T25" fmla="*/ 450 h 520"/>
                <a:gd name="T26" fmla="*/ 61 w 298"/>
                <a:gd name="T27" fmla="*/ 450 h 520"/>
                <a:gd name="T28" fmla="*/ 30 w 298"/>
                <a:gd name="T29" fmla="*/ 336 h 520"/>
                <a:gd name="T30" fmla="*/ 106 w 298"/>
                <a:gd name="T31" fmla="*/ 213 h 520"/>
                <a:gd name="T32" fmla="*/ 83 w 298"/>
                <a:gd name="T33" fmla="*/ 129 h 520"/>
                <a:gd name="T34" fmla="*/ 22 w 298"/>
                <a:gd name="T35" fmla="*/ 83 h 520"/>
                <a:gd name="T36" fmla="*/ 15 w 298"/>
                <a:gd name="T37" fmla="*/ 30 h 520"/>
                <a:gd name="T38" fmla="*/ 114 w 298"/>
                <a:gd name="T39"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520">
                  <a:moveTo>
                    <a:pt x="114" y="0"/>
                  </a:moveTo>
                  <a:lnTo>
                    <a:pt x="114" y="0"/>
                  </a:lnTo>
                  <a:cubicBezTo>
                    <a:pt x="190" y="38"/>
                    <a:pt x="190" y="38"/>
                    <a:pt x="190" y="38"/>
                  </a:cubicBezTo>
                  <a:lnTo>
                    <a:pt x="190" y="38"/>
                  </a:lnTo>
                  <a:cubicBezTo>
                    <a:pt x="198" y="61"/>
                    <a:pt x="190" y="83"/>
                    <a:pt x="198" y="106"/>
                  </a:cubicBezTo>
                  <a:cubicBezTo>
                    <a:pt x="206" y="122"/>
                    <a:pt x="213" y="137"/>
                    <a:pt x="229" y="152"/>
                  </a:cubicBezTo>
                  <a:cubicBezTo>
                    <a:pt x="244" y="167"/>
                    <a:pt x="275" y="167"/>
                    <a:pt x="297" y="183"/>
                  </a:cubicBezTo>
                  <a:lnTo>
                    <a:pt x="297" y="183"/>
                  </a:lnTo>
                  <a:cubicBezTo>
                    <a:pt x="267" y="221"/>
                    <a:pt x="206" y="252"/>
                    <a:pt x="206" y="297"/>
                  </a:cubicBezTo>
                  <a:cubicBezTo>
                    <a:pt x="198" y="366"/>
                    <a:pt x="236" y="435"/>
                    <a:pt x="259" y="504"/>
                  </a:cubicBezTo>
                  <a:lnTo>
                    <a:pt x="259" y="504"/>
                  </a:lnTo>
                  <a:cubicBezTo>
                    <a:pt x="244" y="504"/>
                    <a:pt x="236" y="519"/>
                    <a:pt x="221" y="511"/>
                  </a:cubicBezTo>
                  <a:cubicBezTo>
                    <a:pt x="168" y="496"/>
                    <a:pt x="114" y="473"/>
                    <a:pt x="61" y="450"/>
                  </a:cubicBezTo>
                  <a:lnTo>
                    <a:pt x="61" y="450"/>
                  </a:lnTo>
                  <a:cubicBezTo>
                    <a:pt x="53" y="412"/>
                    <a:pt x="22" y="374"/>
                    <a:pt x="30" y="336"/>
                  </a:cubicBezTo>
                  <a:cubicBezTo>
                    <a:pt x="38" y="290"/>
                    <a:pt x="91" y="259"/>
                    <a:pt x="106" y="213"/>
                  </a:cubicBezTo>
                  <a:cubicBezTo>
                    <a:pt x="114" y="183"/>
                    <a:pt x="99" y="152"/>
                    <a:pt x="83" y="129"/>
                  </a:cubicBezTo>
                  <a:cubicBezTo>
                    <a:pt x="68" y="106"/>
                    <a:pt x="38" y="106"/>
                    <a:pt x="22" y="83"/>
                  </a:cubicBezTo>
                  <a:cubicBezTo>
                    <a:pt x="15" y="68"/>
                    <a:pt x="0" y="45"/>
                    <a:pt x="15" y="30"/>
                  </a:cubicBezTo>
                  <a:cubicBezTo>
                    <a:pt x="38" y="7"/>
                    <a:pt x="83" y="7"/>
                    <a:pt x="114"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39" name="Freeform 25"/>
            <p:cNvSpPr>
              <a:spLocks noChangeArrowheads="1"/>
            </p:cNvSpPr>
            <p:nvPr/>
          </p:nvSpPr>
          <p:spPr bwMode="auto">
            <a:xfrm>
              <a:off x="6705163" y="7923213"/>
              <a:ext cx="90482" cy="88900"/>
            </a:xfrm>
            <a:custGeom>
              <a:avLst/>
              <a:gdLst>
                <a:gd name="T0" fmla="*/ 0 w 253"/>
                <a:gd name="T1" fmla="*/ 92 h 245"/>
                <a:gd name="T2" fmla="*/ 0 w 253"/>
                <a:gd name="T3" fmla="*/ 92 h 245"/>
                <a:gd name="T4" fmla="*/ 8 w 253"/>
                <a:gd name="T5" fmla="*/ 160 h 245"/>
                <a:gd name="T6" fmla="*/ 39 w 253"/>
                <a:gd name="T7" fmla="*/ 206 h 245"/>
                <a:gd name="T8" fmla="*/ 107 w 253"/>
                <a:gd name="T9" fmla="*/ 237 h 245"/>
                <a:gd name="T10" fmla="*/ 107 w 253"/>
                <a:gd name="T11" fmla="*/ 237 h 245"/>
                <a:gd name="T12" fmla="*/ 191 w 253"/>
                <a:gd name="T13" fmla="*/ 244 h 245"/>
                <a:gd name="T14" fmla="*/ 191 w 253"/>
                <a:gd name="T15" fmla="*/ 244 h 245"/>
                <a:gd name="T16" fmla="*/ 237 w 253"/>
                <a:gd name="T17" fmla="*/ 221 h 245"/>
                <a:gd name="T18" fmla="*/ 237 w 253"/>
                <a:gd name="T19" fmla="*/ 221 h 245"/>
                <a:gd name="T20" fmla="*/ 191 w 253"/>
                <a:gd name="T21" fmla="*/ 137 h 245"/>
                <a:gd name="T22" fmla="*/ 252 w 253"/>
                <a:gd name="T23" fmla="*/ 76 h 245"/>
                <a:gd name="T24" fmla="*/ 252 w 253"/>
                <a:gd name="T25" fmla="*/ 76 h 245"/>
                <a:gd name="T26" fmla="*/ 107 w 253"/>
                <a:gd name="T27" fmla="*/ 0 h 245"/>
                <a:gd name="T28" fmla="*/ 0 w 253"/>
                <a:gd name="T29" fmla="*/ 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45">
                  <a:moveTo>
                    <a:pt x="0" y="92"/>
                  </a:moveTo>
                  <a:lnTo>
                    <a:pt x="0" y="92"/>
                  </a:lnTo>
                  <a:cubicBezTo>
                    <a:pt x="8" y="115"/>
                    <a:pt x="0" y="137"/>
                    <a:pt x="8" y="160"/>
                  </a:cubicBezTo>
                  <a:cubicBezTo>
                    <a:pt x="16" y="176"/>
                    <a:pt x="23" y="191"/>
                    <a:pt x="39" y="206"/>
                  </a:cubicBezTo>
                  <a:cubicBezTo>
                    <a:pt x="54" y="221"/>
                    <a:pt x="85" y="221"/>
                    <a:pt x="107" y="237"/>
                  </a:cubicBezTo>
                  <a:lnTo>
                    <a:pt x="107" y="237"/>
                  </a:lnTo>
                  <a:cubicBezTo>
                    <a:pt x="191" y="244"/>
                    <a:pt x="191" y="244"/>
                    <a:pt x="191" y="244"/>
                  </a:cubicBezTo>
                  <a:lnTo>
                    <a:pt x="191" y="244"/>
                  </a:lnTo>
                  <a:cubicBezTo>
                    <a:pt x="237" y="221"/>
                    <a:pt x="237" y="221"/>
                    <a:pt x="237" y="221"/>
                  </a:cubicBezTo>
                  <a:lnTo>
                    <a:pt x="237" y="221"/>
                  </a:lnTo>
                  <a:cubicBezTo>
                    <a:pt x="222" y="191"/>
                    <a:pt x="191" y="168"/>
                    <a:pt x="191" y="137"/>
                  </a:cubicBezTo>
                  <a:cubicBezTo>
                    <a:pt x="199" y="107"/>
                    <a:pt x="230" y="92"/>
                    <a:pt x="252" y="76"/>
                  </a:cubicBezTo>
                  <a:lnTo>
                    <a:pt x="252" y="76"/>
                  </a:lnTo>
                  <a:cubicBezTo>
                    <a:pt x="199" y="54"/>
                    <a:pt x="161" y="0"/>
                    <a:pt x="107" y="0"/>
                  </a:cubicBezTo>
                  <a:cubicBezTo>
                    <a:pt x="62" y="8"/>
                    <a:pt x="39" y="61"/>
                    <a:pt x="0" y="9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0" name="Freeform 26"/>
            <p:cNvSpPr>
              <a:spLocks noChangeArrowheads="1"/>
            </p:cNvSpPr>
            <p:nvPr/>
          </p:nvSpPr>
          <p:spPr bwMode="auto">
            <a:xfrm>
              <a:off x="6708338" y="8008939"/>
              <a:ext cx="107943" cy="115887"/>
            </a:xfrm>
            <a:custGeom>
              <a:avLst/>
              <a:gdLst>
                <a:gd name="T0" fmla="*/ 99 w 299"/>
                <a:gd name="T1" fmla="*/ 0 h 322"/>
                <a:gd name="T2" fmla="*/ 99 w 299"/>
                <a:gd name="T3" fmla="*/ 0 h 322"/>
                <a:gd name="T4" fmla="*/ 183 w 299"/>
                <a:gd name="T5" fmla="*/ 7 h 322"/>
                <a:gd name="T6" fmla="*/ 183 w 299"/>
                <a:gd name="T7" fmla="*/ 7 h 322"/>
                <a:gd name="T8" fmla="*/ 199 w 299"/>
                <a:gd name="T9" fmla="*/ 114 h 322"/>
                <a:gd name="T10" fmla="*/ 176 w 299"/>
                <a:gd name="T11" fmla="*/ 214 h 322"/>
                <a:gd name="T12" fmla="*/ 214 w 299"/>
                <a:gd name="T13" fmla="*/ 229 h 322"/>
                <a:gd name="T14" fmla="*/ 252 w 299"/>
                <a:gd name="T15" fmla="*/ 175 h 322"/>
                <a:gd name="T16" fmla="*/ 298 w 299"/>
                <a:gd name="T17" fmla="*/ 221 h 322"/>
                <a:gd name="T18" fmla="*/ 298 w 299"/>
                <a:gd name="T19" fmla="*/ 221 h 322"/>
                <a:gd name="T20" fmla="*/ 283 w 299"/>
                <a:gd name="T21" fmla="*/ 298 h 322"/>
                <a:gd name="T22" fmla="*/ 283 w 299"/>
                <a:gd name="T23" fmla="*/ 298 h 322"/>
                <a:gd name="T24" fmla="*/ 229 w 299"/>
                <a:gd name="T25" fmla="*/ 282 h 322"/>
                <a:gd name="T26" fmla="*/ 191 w 299"/>
                <a:gd name="T27" fmla="*/ 305 h 322"/>
                <a:gd name="T28" fmla="*/ 145 w 299"/>
                <a:gd name="T29" fmla="*/ 282 h 322"/>
                <a:gd name="T30" fmla="*/ 107 w 299"/>
                <a:gd name="T31" fmla="*/ 321 h 322"/>
                <a:gd name="T32" fmla="*/ 61 w 299"/>
                <a:gd name="T33" fmla="*/ 321 h 322"/>
                <a:gd name="T34" fmla="*/ 61 w 299"/>
                <a:gd name="T35" fmla="*/ 321 h 322"/>
                <a:gd name="T36" fmla="*/ 8 w 299"/>
                <a:gd name="T37" fmla="*/ 114 h 322"/>
                <a:gd name="T38" fmla="*/ 99 w 299"/>
                <a:gd name="T3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 h="322">
                  <a:moveTo>
                    <a:pt x="99" y="0"/>
                  </a:moveTo>
                  <a:lnTo>
                    <a:pt x="99" y="0"/>
                  </a:lnTo>
                  <a:cubicBezTo>
                    <a:pt x="183" y="7"/>
                    <a:pt x="183" y="7"/>
                    <a:pt x="183" y="7"/>
                  </a:cubicBezTo>
                  <a:lnTo>
                    <a:pt x="183" y="7"/>
                  </a:lnTo>
                  <a:cubicBezTo>
                    <a:pt x="191" y="46"/>
                    <a:pt x="206" y="76"/>
                    <a:pt x="199" y="114"/>
                  </a:cubicBezTo>
                  <a:cubicBezTo>
                    <a:pt x="199" y="153"/>
                    <a:pt x="168" y="183"/>
                    <a:pt x="176" y="214"/>
                  </a:cubicBezTo>
                  <a:cubicBezTo>
                    <a:pt x="176" y="229"/>
                    <a:pt x="199" y="236"/>
                    <a:pt x="214" y="229"/>
                  </a:cubicBezTo>
                  <a:cubicBezTo>
                    <a:pt x="237" y="221"/>
                    <a:pt x="237" y="183"/>
                    <a:pt x="252" y="175"/>
                  </a:cubicBezTo>
                  <a:cubicBezTo>
                    <a:pt x="275" y="175"/>
                    <a:pt x="283" y="206"/>
                    <a:pt x="298" y="221"/>
                  </a:cubicBezTo>
                  <a:lnTo>
                    <a:pt x="298" y="221"/>
                  </a:lnTo>
                  <a:cubicBezTo>
                    <a:pt x="283" y="298"/>
                    <a:pt x="283" y="298"/>
                    <a:pt x="283" y="298"/>
                  </a:cubicBezTo>
                  <a:lnTo>
                    <a:pt x="283" y="298"/>
                  </a:lnTo>
                  <a:cubicBezTo>
                    <a:pt x="267" y="298"/>
                    <a:pt x="252" y="282"/>
                    <a:pt x="229" y="282"/>
                  </a:cubicBezTo>
                  <a:cubicBezTo>
                    <a:pt x="214" y="282"/>
                    <a:pt x="206" y="305"/>
                    <a:pt x="191" y="305"/>
                  </a:cubicBezTo>
                  <a:cubicBezTo>
                    <a:pt x="176" y="305"/>
                    <a:pt x="160" y="275"/>
                    <a:pt x="145" y="282"/>
                  </a:cubicBezTo>
                  <a:cubicBezTo>
                    <a:pt x="130" y="282"/>
                    <a:pt x="122" y="313"/>
                    <a:pt x="107" y="321"/>
                  </a:cubicBezTo>
                  <a:cubicBezTo>
                    <a:pt x="92" y="321"/>
                    <a:pt x="77" y="321"/>
                    <a:pt x="61" y="321"/>
                  </a:cubicBezTo>
                  <a:lnTo>
                    <a:pt x="61" y="321"/>
                  </a:lnTo>
                  <a:cubicBezTo>
                    <a:pt x="38" y="252"/>
                    <a:pt x="0" y="183"/>
                    <a:pt x="8" y="114"/>
                  </a:cubicBezTo>
                  <a:cubicBezTo>
                    <a:pt x="8" y="69"/>
                    <a:pt x="69" y="38"/>
                    <a:pt x="99"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1" name="Freeform 27"/>
            <p:cNvSpPr>
              <a:spLocks noChangeArrowheads="1"/>
            </p:cNvSpPr>
            <p:nvPr/>
          </p:nvSpPr>
          <p:spPr bwMode="auto">
            <a:xfrm>
              <a:off x="6768659" y="7991475"/>
              <a:ext cx="96832" cy="101600"/>
            </a:xfrm>
            <a:custGeom>
              <a:avLst/>
              <a:gdLst>
                <a:gd name="T0" fmla="*/ 61 w 268"/>
                <a:gd name="T1" fmla="*/ 30 h 283"/>
                <a:gd name="T2" fmla="*/ 61 w 268"/>
                <a:gd name="T3" fmla="*/ 30 h 283"/>
                <a:gd name="T4" fmla="*/ 15 w 268"/>
                <a:gd name="T5" fmla="*/ 53 h 283"/>
                <a:gd name="T6" fmla="*/ 15 w 268"/>
                <a:gd name="T7" fmla="*/ 53 h 283"/>
                <a:gd name="T8" fmla="*/ 31 w 268"/>
                <a:gd name="T9" fmla="*/ 160 h 283"/>
                <a:gd name="T10" fmla="*/ 8 w 268"/>
                <a:gd name="T11" fmla="*/ 260 h 283"/>
                <a:gd name="T12" fmla="*/ 46 w 268"/>
                <a:gd name="T13" fmla="*/ 275 h 283"/>
                <a:gd name="T14" fmla="*/ 84 w 268"/>
                <a:gd name="T15" fmla="*/ 221 h 283"/>
                <a:gd name="T16" fmla="*/ 130 w 268"/>
                <a:gd name="T17" fmla="*/ 267 h 283"/>
                <a:gd name="T18" fmla="*/ 130 w 268"/>
                <a:gd name="T19" fmla="*/ 267 h 283"/>
                <a:gd name="T20" fmla="*/ 206 w 268"/>
                <a:gd name="T21" fmla="*/ 221 h 283"/>
                <a:gd name="T22" fmla="*/ 222 w 268"/>
                <a:gd name="T23" fmla="*/ 183 h 283"/>
                <a:gd name="T24" fmla="*/ 191 w 268"/>
                <a:gd name="T25" fmla="*/ 145 h 283"/>
                <a:gd name="T26" fmla="*/ 267 w 268"/>
                <a:gd name="T27" fmla="*/ 38 h 283"/>
                <a:gd name="T28" fmla="*/ 267 w 268"/>
                <a:gd name="T29" fmla="*/ 38 h 283"/>
                <a:gd name="T30" fmla="*/ 138 w 268"/>
                <a:gd name="T31" fmla="*/ 0 h 283"/>
                <a:gd name="T32" fmla="*/ 61 w 268"/>
                <a:gd name="T33" fmla="*/ 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8" h="283">
                  <a:moveTo>
                    <a:pt x="61" y="30"/>
                  </a:moveTo>
                  <a:lnTo>
                    <a:pt x="61" y="30"/>
                  </a:lnTo>
                  <a:cubicBezTo>
                    <a:pt x="15" y="53"/>
                    <a:pt x="15" y="53"/>
                    <a:pt x="15" y="53"/>
                  </a:cubicBezTo>
                  <a:lnTo>
                    <a:pt x="15" y="53"/>
                  </a:lnTo>
                  <a:cubicBezTo>
                    <a:pt x="23" y="92"/>
                    <a:pt x="38" y="122"/>
                    <a:pt x="31" y="160"/>
                  </a:cubicBezTo>
                  <a:cubicBezTo>
                    <a:pt x="31" y="199"/>
                    <a:pt x="0" y="229"/>
                    <a:pt x="8" y="260"/>
                  </a:cubicBezTo>
                  <a:cubicBezTo>
                    <a:pt x="8" y="275"/>
                    <a:pt x="31" y="282"/>
                    <a:pt x="46" y="275"/>
                  </a:cubicBezTo>
                  <a:cubicBezTo>
                    <a:pt x="69" y="267"/>
                    <a:pt x="69" y="229"/>
                    <a:pt x="84" y="221"/>
                  </a:cubicBezTo>
                  <a:cubicBezTo>
                    <a:pt x="107" y="221"/>
                    <a:pt x="115" y="252"/>
                    <a:pt x="130" y="267"/>
                  </a:cubicBezTo>
                  <a:lnTo>
                    <a:pt x="130" y="267"/>
                  </a:lnTo>
                  <a:cubicBezTo>
                    <a:pt x="153" y="252"/>
                    <a:pt x="184" y="237"/>
                    <a:pt x="206" y="221"/>
                  </a:cubicBezTo>
                  <a:cubicBezTo>
                    <a:pt x="214" y="214"/>
                    <a:pt x="229" y="199"/>
                    <a:pt x="222" y="183"/>
                  </a:cubicBezTo>
                  <a:cubicBezTo>
                    <a:pt x="222" y="168"/>
                    <a:pt x="191" y="160"/>
                    <a:pt x="191" y="145"/>
                  </a:cubicBezTo>
                  <a:cubicBezTo>
                    <a:pt x="206" y="107"/>
                    <a:pt x="237" y="76"/>
                    <a:pt x="267" y="38"/>
                  </a:cubicBezTo>
                  <a:lnTo>
                    <a:pt x="267" y="38"/>
                  </a:lnTo>
                  <a:cubicBezTo>
                    <a:pt x="222" y="30"/>
                    <a:pt x="176" y="7"/>
                    <a:pt x="138" y="0"/>
                  </a:cubicBezTo>
                  <a:cubicBezTo>
                    <a:pt x="107" y="0"/>
                    <a:pt x="84" y="23"/>
                    <a:pt x="61" y="3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2" name="Freeform 28"/>
            <p:cNvSpPr>
              <a:spLocks noChangeArrowheads="1"/>
            </p:cNvSpPr>
            <p:nvPr/>
          </p:nvSpPr>
          <p:spPr bwMode="auto">
            <a:xfrm>
              <a:off x="6775009" y="7900989"/>
              <a:ext cx="111118" cy="104775"/>
            </a:xfrm>
            <a:custGeom>
              <a:avLst/>
              <a:gdLst>
                <a:gd name="T0" fmla="*/ 61 w 307"/>
                <a:gd name="T1" fmla="*/ 137 h 291"/>
                <a:gd name="T2" fmla="*/ 61 w 307"/>
                <a:gd name="T3" fmla="*/ 137 h 291"/>
                <a:gd name="T4" fmla="*/ 0 w 307"/>
                <a:gd name="T5" fmla="*/ 198 h 291"/>
                <a:gd name="T6" fmla="*/ 46 w 307"/>
                <a:gd name="T7" fmla="*/ 282 h 291"/>
                <a:gd name="T8" fmla="*/ 46 w 307"/>
                <a:gd name="T9" fmla="*/ 282 h 291"/>
                <a:gd name="T10" fmla="*/ 123 w 307"/>
                <a:gd name="T11" fmla="*/ 252 h 291"/>
                <a:gd name="T12" fmla="*/ 252 w 307"/>
                <a:gd name="T13" fmla="*/ 290 h 291"/>
                <a:gd name="T14" fmla="*/ 252 w 307"/>
                <a:gd name="T15" fmla="*/ 290 h 291"/>
                <a:gd name="T16" fmla="*/ 291 w 307"/>
                <a:gd name="T17" fmla="*/ 244 h 291"/>
                <a:gd name="T18" fmla="*/ 306 w 307"/>
                <a:gd name="T19" fmla="*/ 176 h 291"/>
                <a:gd name="T20" fmla="*/ 306 w 307"/>
                <a:gd name="T21" fmla="*/ 176 h 291"/>
                <a:gd name="T22" fmla="*/ 283 w 307"/>
                <a:gd name="T23" fmla="*/ 122 h 291"/>
                <a:gd name="T24" fmla="*/ 260 w 307"/>
                <a:gd name="T25" fmla="*/ 92 h 291"/>
                <a:gd name="T26" fmla="*/ 237 w 307"/>
                <a:gd name="T27" fmla="*/ 15 h 291"/>
                <a:gd name="T28" fmla="*/ 176 w 307"/>
                <a:gd name="T29" fmla="*/ 23 h 291"/>
                <a:gd name="T30" fmla="*/ 161 w 307"/>
                <a:gd name="T31" fmla="*/ 61 h 291"/>
                <a:gd name="T32" fmla="*/ 107 w 307"/>
                <a:gd name="T33" fmla="*/ 76 h 291"/>
                <a:gd name="T34" fmla="*/ 61 w 307"/>
                <a:gd name="T35" fmla="*/ 13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291">
                  <a:moveTo>
                    <a:pt x="61" y="137"/>
                  </a:moveTo>
                  <a:lnTo>
                    <a:pt x="61" y="137"/>
                  </a:lnTo>
                  <a:cubicBezTo>
                    <a:pt x="39" y="153"/>
                    <a:pt x="8" y="168"/>
                    <a:pt x="0" y="198"/>
                  </a:cubicBezTo>
                  <a:cubicBezTo>
                    <a:pt x="0" y="229"/>
                    <a:pt x="31" y="252"/>
                    <a:pt x="46" y="282"/>
                  </a:cubicBezTo>
                  <a:lnTo>
                    <a:pt x="46" y="282"/>
                  </a:lnTo>
                  <a:cubicBezTo>
                    <a:pt x="69" y="275"/>
                    <a:pt x="92" y="252"/>
                    <a:pt x="123" y="252"/>
                  </a:cubicBezTo>
                  <a:cubicBezTo>
                    <a:pt x="161" y="259"/>
                    <a:pt x="207" y="282"/>
                    <a:pt x="252" y="290"/>
                  </a:cubicBezTo>
                  <a:lnTo>
                    <a:pt x="252" y="290"/>
                  </a:lnTo>
                  <a:cubicBezTo>
                    <a:pt x="260" y="275"/>
                    <a:pt x="283" y="259"/>
                    <a:pt x="291" y="244"/>
                  </a:cubicBezTo>
                  <a:cubicBezTo>
                    <a:pt x="298" y="221"/>
                    <a:pt x="298" y="198"/>
                    <a:pt x="306" y="176"/>
                  </a:cubicBezTo>
                  <a:lnTo>
                    <a:pt x="306" y="176"/>
                  </a:lnTo>
                  <a:cubicBezTo>
                    <a:pt x="298" y="160"/>
                    <a:pt x="291" y="137"/>
                    <a:pt x="283" y="122"/>
                  </a:cubicBezTo>
                  <a:cubicBezTo>
                    <a:pt x="275" y="107"/>
                    <a:pt x="268" y="99"/>
                    <a:pt x="260" y="92"/>
                  </a:cubicBezTo>
                  <a:cubicBezTo>
                    <a:pt x="245" y="61"/>
                    <a:pt x="260" y="30"/>
                    <a:pt x="237" y="15"/>
                  </a:cubicBezTo>
                  <a:cubicBezTo>
                    <a:pt x="222" y="0"/>
                    <a:pt x="191" y="7"/>
                    <a:pt x="176" y="23"/>
                  </a:cubicBezTo>
                  <a:cubicBezTo>
                    <a:pt x="161" y="30"/>
                    <a:pt x="176" y="53"/>
                    <a:pt x="161" y="61"/>
                  </a:cubicBezTo>
                  <a:cubicBezTo>
                    <a:pt x="146" y="76"/>
                    <a:pt x="123" y="61"/>
                    <a:pt x="107" y="76"/>
                  </a:cubicBezTo>
                  <a:cubicBezTo>
                    <a:pt x="92" y="92"/>
                    <a:pt x="77" y="115"/>
                    <a:pt x="61" y="13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3" name="Freeform 29"/>
            <p:cNvSpPr>
              <a:spLocks noChangeArrowheads="1"/>
            </p:cNvSpPr>
            <p:nvPr/>
          </p:nvSpPr>
          <p:spPr bwMode="auto">
            <a:xfrm>
              <a:off x="6455943" y="8104188"/>
              <a:ext cx="503204" cy="449262"/>
            </a:xfrm>
            <a:custGeom>
              <a:avLst/>
              <a:gdLst>
                <a:gd name="T0" fmla="*/ 764 w 1399"/>
                <a:gd name="T1" fmla="*/ 54 h 1246"/>
                <a:gd name="T2" fmla="*/ 848 w 1399"/>
                <a:gd name="T3" fmla="*/ 15 h 1246"/>
                <a:gd name="T4" fmla="*/ 932 w 1399"/>
                <a:gd name="T5" fmla="*/ 15 h 1246"/>
                <a:gd name="T6" fmla="*/ 986 w 1399"/>
                <a:gd name="T7" fmla="*/ 31 h 1246"/>
                <a:gd name="T8" fmla="*/ 978 w 1399"/>
                <a:gd name="T9" fmla="*/ 107 h 1246"/>
                <a:gd name="T10" fmla="*/ 1093 w 1399"/>
                <a:gd name="T11" fmla="*/ 145 h 1246"/>
                <a:gd name="T12" fmla="*/ 1222 w 1399"/>
                <a:gd name="T13" fmla="*/ 92 h 1246"/>
                <a:gd name="T14" fmla="*/ 1253 w 1399"/>
                <a:gd name="T15" fmla="*/ 115 h 1246"/>
                <a:gd name="T16" fmla="*/ 1222 w 1399"/>
                <a:gd name="T17" fmla="*/ 199 h 1246"/>
                <a:gd name="T18" fmla="*/ 1230 w 1399"/>
                <a:gd name="T19" fmla="*/ 321 h 1246"/>
                <a:gd name="T20" fmla="*/ 1116 w 1399"/>
                <a:gd name="T21" fmla="*/ 436 h 1246"/>
                <a:gd name="T22" fmla="*/ 1123 w 1399"/>
                <a:gd name="T23" fmla="*/ 642 h 1246"/>
                <a:gd name="T24" fmla="*/ 1154 w 1399"/>
                <a:gd name="T25" fmla="*/ 756 h 1246"/>
                <a:gd name="T26" fmla="*/ 1207 w 1399"/>
                <a:gd name="T27" fmla="*/ 749 h 1246"/>
                <a:gd name="T28" fmla="*/ 1291 w 1399"/>
                <a:gd name="T29" fmla="*/ 756 h 1246"/>
                <a:gd name="T30" fmla="*/ 1345 w 1399"/>
                <a:gd name="T31" fmla="*/ 817 h 1246"/>
                <a:gd name="T32" fmla="*/ 1398 w 1399"/>
                <a:gd name="T33" fmla="*/ 848 h 1246"/>
                <a:gd name="T34" fmla="*/ 1314 w 1399"/>
                <a:gd name="T35" fmla="*/ 1054 h 1246"/>
                <a:gd name="T36" fmla="*/ 1161 w 1399"/>
                <a:gd name="T37" fmla="*/ 1039 h 1246"/>
                <a:gd name="T38" fmla="*/ 955 w 1399"/>
                <a:gd name="T39" fmla="*/ 1123 h 1246"/>
                <a:gd name="T40" fmla="*/ 841 w 1399"/>
                <a:gd name="T41" fmla="*/ 1039 h 1246"/>
                <a:gd name="T42" fmla="*/ 726 w 1399"/>
                <a:gd name="T43" fmla="*/ 1092 h 1246"/>
                <a:gd name="T44" fmla="*/ 688 w 1399"/>
                <a:gd name="T45" fmla="*/ 1169 h 1246"/>
                <a:gd name="T46" fmla="*/ 543 w 1399"/>
                <a:gd name="T47" fmla="*/ 1230 h 1246"/>
                <a:gd name="T48" fmla="*/ 505 w 1399"/>
                <a:gd name="T49" fmla="*/ 1108 h 1246"/>
                <a:gd name="T50" fmla="*/ 367 w 1399"/>
                <a:gd name="T51" fmla="*/ 772 h 1246"/>
                <a:gd name="T52" fmla="*/ 306 w 1399"/>
                <a:gd name="T53" fmla="*/ 542 h 1246"/>
                <a:gd name="T54" fmla="*/ 260 w 1399"/>
                <a:gd name="T55" fmla="*/ 428 h 1246"/>
                <a:gd name="T56" fmla="*/ 46 w 1399"/>
                <a:gd name="T57" fmla="*/ 542 h 1246"/>
                <a:gd name="T58" fmla="*/ 8 w 1399"/>
                <a:gd name="T59" fmla="*/ 390 h 1246"/>
                <a:gd name="T60" fmla="*/ 46 w 1399"/>
                <a:gd name="T61" fmla="*/ 374 h 1246"/>
                <a:gd name="T62" fmla="*/ 184 w 1399"/>
                <a:gd name="T63" fmla="*/ 290 h 1246"/>
                <a:gd name="T64" fmla="*/ 291 w 1399"/>
                <a:gd name="T65" fmla="*/ 222 h 1246"/>
                <a:gd name="T66" fmla="*/ 390 w 1399"/>
                <a:gd name="T67" fmla="*/ 183 h 1246"/>
                <a:gd name="T68" fmla="*/ 474 w 1399"/>
                <a:gd name="T69" fmla="*/ 31 h 1246"/>
                <a:gd name="T70" fmla="*/ 566 w 1399"/>
                <a:gd name="T71" fmla="*/ 0 h 1246"/>
                <a:gd name="T72" fmla="*/ 764 w 1399"/>
                <a:gd name="T73" fmla="*/ 54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9" h="1246">
                  <a:moveTo>
                    <a:pt x="764" y="54"/>
                  </a:moveTo>
                  <a:lnTo>
                    <a:pt x="764" y="54"/>
                  </a:lnTo>
                  <a:cubicBezTo>
                    <a:pt x="780" y="54"/>
                    <a:pt x="795" y="54"/>
                    <a:pt x="810" y="54"/>
                  </a:cubicBezTo>
                  <a:cubicBezTo>
                    <a:pt x="825" y="46"/>
                    <a:pt x="833" y="15"/>
                    <a:pt x="848" y="15"/>
                  </a:cubicBezTo>
                  <a:cubicBezTo>
                    <a:pt x="863" y="8"/>
                    <a:pt x="879" y="38"/>
                    <a:pt x="894" y="38"/>
                  </a:cubicBezTo>
                  <a:cubicBezTo>
                    <a:pt x="909" y="38"/>
                    <a:pt x="917" y="15"/>
                    <a:pt x="932" y="15"/>
                  </a:cubicBezTo>
                  <a:cubicBezTo>
                    <a:pt x="955" y="15"/>
                    <a:pt x="970" y="31"/>
                    <a:pt x="986" y="31"/>
                  </a:cubicBezTo>
                  <a:lnTo>
                    <a:pt x="986" y="31"/>
                  </a:lnTo>
                  <a:cubicBezTo>
                    <a:pt x="1001" y="46"/>
                    <a:pt x="1016" y="61"/>
                    <a:pt x="1024" y="77"/>
                  </a:cubicBezTo>
                  <a:lnTo>
                    <a:pt x="978" y="107"/>
                  </a:lnTo>
                  <a:cubicBezTo>
                    <a:pt x="978" y="115"/>
                    <a:pt x="1024" y="161"/>
                    <a:pt x="1024" y="161"/>
                  </a:cubicBezTo>
                  <a:cubicBezTo>
                    <a:pt x="1047" y="153"/>
                    <a:pt x="1070" y="161"/>
                    <a:pt x="1093" y="145"/>
                  </a:cubicBezTo>
                  <a:cubicBezTo>
                    <a:pt x="1116" y="138"/>
                    <a:pt x="1131" y="107"/>
                    <a:pt x="1161" y="99"/>
                  </a:cubicBezTo>
                  <a:cubicBezTo>
                    <a:pt x="1177" y="92"/>
                    <a:pt x="1199" y="99"/>
                    <a:pt x="1222" y="92"/>
                  </a:cubicBezTo>
                  <a:lnTo>
                    <a:pt x="1222" y="92"/>
                  </a:lnTo>
                  <a:cubicBezTo>
                    <a:pt x="1230" y="99"/>
                    <a:pt x="1253" y="107"/>
                    <a:pt x="1253" y="115"/>
                  </a:cubicBezTo>
                  <a:cubicBezTo>
                    <a:pt x="1253" y="145"/>
                    <a:pt x="1230" y="168"/>
                    <a:pt x="1222" y="199"/>
                  </a:cubicBezTo>
                  <a:lnTo>
                    <a:pt x="1222" y="199"/>
                  </a:lnTo>
                  <a:cubicBezTo>
                    <a:pt x="1207" y="206"/>
                    <a:pt x="1192" y="214"/>
                    <a:pt x="1192" y="229"/>
                  </a:cubicBezTo>
                  <a:cubicBezTo>
                    <a:pt x="1199" y="260"/>
                    <a:pt x="1238" y="283"/>
                    <a:pt x="1230" y="321"/>
                  </a:cubicBezTo>
                  <a:cubicBezTo>
                    <a:pt x="1222" y="359"/>
                    <a:pt x="1192" y="397"/>
                    <a:pt x="1169" y="428"/>
                  </a:cubicBezTo>
                  <a:cubicBezTo>
                    <a:pt x="1154" y="443"/>
                    <a:pt x="1123" y="420"/>
                    <a:pt x="1116" y="436"/>
                  </a:cubicBezTo>
                  <a:cubicBezTo>
                    <a:pt x="1116" y="489"/>
                    <a:pt x="1146" y="527"/>
                    <a:pt x="1154" y="581"/>
                  </a:cubicBezTo>
                  <a:cubicBezTo>
                    <a:pt x="1154" y="603"/>
                    <a:pt x="1131" y="619"/>
                    <a:pt x="1123" y="642"/>
                  </a:cubicBezTo>
                  <a:cubicBezTo>
                    <a:pt x="1116" y="665"/>
                    <a:pt x="1108" y="688"/>
                    <a:pt x="1116" y="703"/>
                  </a:cubicBezTo>
                  <a:cubicBezTo>
                    <a:pt x="1123" y="726"/>
                    <a:pt x="1138" y="741"/>
                    <a:pt x="1154" y="756"/>
                  </a:cubicBezTo>
                  <a:cubicBezTo>
                    <a:pt x="1169" y="772"/>
                    <a:pt x="1177" y="794"/>
                    <a:pt x="1192" y="787"/>
                  </a:cubicBezTo>
                  <a:cubicBezTo>
                    <a:pt x="1207" y="787"/>
                    <a:pt x="1192" y="749"/>
                    <a:pt x="1207" y="749"/>
                  </a:cubicBezTo>
                  <a:cubicBezTo>
                    <a:pt x="1222" y="741"/>
                    <a:pt x="1230" y="772"/>
                    <a:pt x="1253" y="779"/>
                  </a:cubicBezTo>
                  <a:cubicBezTo>
                    <a:pt x="1261" y="779"/>
                    <a:pt x="1276" y="756"/>
                    <a:pt x="1291" y="756"/>
                  </a:cubicBezTo>
                  <a:cubicBezTo>
                    <a:pt x="1314" y="764"/>
                    <a:pt x="1330" y="787"/>
                    <a:pt x="1345" y="802"/>
                  </a:cubicBezTo>
                  <a:cubicBezTo>
                    <a:pt x="1352" y="810"/>
                    <a:pt x="1345" y="817"/>
                    <a:pt x="1345" y="817"/>
                  </a:cubicBezTo>
                  <a:cubicBezTo>
                    <a:pt x="1360" y="833"/>
                    <a:pt x="1383" y="833"/>
                    <a:pt x="1398" y="848"/>
                  </a:cubicBezTo>
                  <a:lnTo>
                    <a:pt x="1398" y="848"/>
                  </a:lnTo>
                  <a:cubicBezTo>
                    <a:pt x="1360" y="886"/>
                    <a:pt x="1299" y="909"/>
                    <a:pt x="1276" y="963"/>
                  </a:cubicBezTo>
                  <a:cubicBezTo>
                    <a:pt x="1261" y="993"/>
                    <a:pt x="1299" y="1024"/>
                    <a:pt x="1314" y="1054"/>
                  </a:cubicBezTo>
                  <a:cubicBezTo>
                    <a:pt x="1314" y="1054"/>
                    <a:pt x="1284" y="1115"/>
                    <a:pt x="1284" y="1123"/>
                  </a:cubicBezTo>
                  <a:cubicBezTo>
                    <a:pt x="1284" y="1130"/>
                    <a:pt x="1161" y="1039"/>
                    <a:pt x="1161" y="1039"/>
                  </a:cubicBezTo>
                  <a:cubicBezTo>
                    <a:pt x="1138" y="1047"/>
                    <a:pt x="1108" y="1047"/>
                    <a:pt x="1085" y="1054"/>
                  </a:cubicBezTo>
                  <a:cubicBezTo>
                    <a:pt x="1039" y="1077"/>
                    <a:pt x="1001" y="1108"/>
                    <a:pt x="955" y="1123"/>
                  </a:cubicBezTo>
                  <a:cubicBezTo>
                    <a:pt x="917" y="1138"/>
                    <a:pt x="863" y="1169"/>
                    <a:pt x="825" y="1138"/>
                  </a:cubicBezTo>
                  <a:cubicBezTo>
                    <a:pt x="802" y="1115"/>
                    <a:pt x="856" y="1069"/>
                    <a:pt x="841" y="1039"/>
                  </a:cubicBezTo>
                  <a:cubicBezTo>
                    <a:pt x="833" y="1016"/>
                    <a:pt x="787" y="1024"/>
                    <a:pt x="772" y="1031"/>
                  </a:cubicBezTo>
                  <a:cubicBezTo>
                    <a:pt x="749" y="1039"/>
                    <a:pt x="726" y="1069"/>
                    <a:pt x="726" y="1092"/>
                  </a:cubicBezTo>
                  <a:cubicBezTo>
                    <a:pt x="734" y="1115"/>
                    <a:pt x="787" y="1138"/>
                    <a:pt x="772" y="1161"/>
                  </a:cubicBezTo>
                  <a:cubicBezTo>
                    <a:pt x="764" y="1192"/>
                    <a:pt x="718" y="1161"/>
                    <a:pt x="688" y="1169"/>
                  </a:cubicBezTo>
                  <a:cubicBezTo>
                    <a:pt x="688" y="1169"/>
                    <a:pt x="634" y="1230"/>
                    <a:pt x="634" y="1238"/>
                  </a:cubicBezTo>
                  <a:cubicBezTo>
                    <a:pt x="627" y="1245"/>
                    <a:pt x="543" y="1230"/>
                    <a:pt x="543" y="1230"/>
                  </a:cubicBezTo>
                  <a:cubicBezTo>
                    <a:pt x="527" y="1184"/>
                    <a:pt x="512" y="1146"/>
                    <a:pt x="505" y="1108"/>
                  </a:cubicBezTo>
                  <a:lnTo>
                    <a:pt x="505" y="1108"/>
                  </a:lnTo>
                  <a:cubicBezTo>
                    <a:pt x="497" y="993"/>
                    <a:pt x="520" y="878"/>
                    <a:pt x="482" y="779"/>
                  </a:cubicBezTo>
                  <a:cubicBezTo>
                    <a:pt x="466" y="741"/>
                    <a:pt x="382" y="802"/>
                    <a:pt x="367" y="772"/>
                  </a:cubicBezTo>
                  <a:cubicBezTo>
                    <a:pt x="336" y="711"/>
                    <a:pt x="382" y="649"/>
                    <a:pt x="398" y="588"/>
                  </a:cubicBezTo>
                  <a:cubicBezTo>
                    <a:pt x="398" y="588"/>
                    <a:pt x="298" y="558"/>
                    <a:pt x="306" y="542"/>
                  </a:cubicBezTo>
                  <a:cubicBezTo>
                    <a:pt x="306" y="535"/>
                    <a:pt x="336" y="458"/>
                    <a:pt x="336" y="458"/>
                  </a:cubicBezTo>
                  <a:cubicBezTo>
                    <a:pt x="313" y="443"/>
                    <a:pt x="283" y="413"/>
                    <a:pt x="260" y="428"/>
                  </a:cubicBezTo>
                  <a:cubicBezTo>
                    <a:pt x="237" y="436"/>
                    <a:pt x="275" y="489"/>
                    <a:pt x="252" y="497"/>
                  </a:cubicBezTo>
                  <a:cubicBezTo>
                    <a:pt x="191" y="535"/>
                    <a:pt x="115" y="565"/>
                    <a:pt x="46" y="542"/>
                  </a:cubicBezTo>
                  <a:cubicBezTo>
                    <a:pt x="8" y="527"/>
                    <a:pt x="100" y="481"/>
                    <a:pt x="92" y="443"/>
                  </a:cubicBezTo>
                  <a:cubicBezTo>
                    <a:pt x="84" y="413"/>
                    <a:pt x="23" y="413"/>
                    <a:pt x="8" y="390"/>
                  </a:cubicBezTo>
                  <a:cubicBezTo>
                    <a:pt x="0" y="374"/>
                    <a:pt x="31" y="382"/>
                    <a:pt x="46" y="374"/>
                  </a:cubicBezTo>
                  <a:lnTo>
                    <a:pt x="46" y="374"/>
                  </a:lnTo>
                  <a:cubicBezTo>
                    <a:pt x="77" y="374"/>
                    <a:pt x="115" y="374"/>
                    <a:pt x="146" y="359"/>
                  </a:cubicBezTo>
                  <a:cubicBezTo>
                    <a:pt x="169" y="344"/>
                    <a:pt x="161" y="298"/>
                    <a:pt x="184" y="290"/>
                  </a:cubicBezTo>
                  <a:cubicBezTo>
                    <a:pt x="207" y="283"/>
                    <a:pt x="230" y="306"/>
                    <a:pt x="252" y="306"/>
                  </a:cubicBezTo>
                  <a:cubicBezTo>
                    <a:pt x="252" y="306"/>
                    <a:pt x="283" y="222"/>
                    <a:pt x="291" y="222"/>
                  </a:cubicBezTo>
                  <a:cubicBezTo>
                    <a:pt x="306" y="222"/>
                    <a:pt x="375" y="214"/>
                    <a:pt x="375" y="214"/>
                  </a:cubicBezTo>
                  <a:cubicBezTo>
                    <a:pt x="375" y="214"/>
                    <a:pt x="382" y="183"/>
                    <a:pt x="390" y="183"/>
                  </a:cubicBezTo>
                  <a:cubicBezTo>
                    <a:pt x="398" y="183"/>
                    <a:pt x="489" y="161"/>
                    <a:pt x="489" y="161"/>
                  </a:cubicBezTo>
                  <a:cubicBezTo>
                    <a:pt x="482" y="115"/>
                    <a:pt x="451" y="69"/>
                    <a:pt x="474" y="31"/>
                  </a:cubicBezTo>
                  <a:cubicBezTo>
                    <a:pt x="482" y="0"/>
                    <a:pt x="535" y="15"/>
                    <a:pt x="566" y="0"/>
                  </a:cubicBezTo>
                  <a:lnTo>
                    <a:pt x="566" y="0"/>
                  </a:lnTo>
                  <a:cubicBezTo>
                    <a:pt x="619" y="23"/>
                    <a:pt x="673" y="46"/>
                    <a:pt x="726" y="61"/>
                  </a:cubicBezTo>
                  <a:cubicBezTo>
                    <a:pt x="741" y="69"/>
                    <a:pt x="749" y="54"/>
                    <a:pt x="764" y="5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4" name="Freeform 30"/>
            <p:cNvSpPr>
              <a:spLocks noChangeArrowheads="1"/>
            </p:cNvSpPr>
            <p:nvPr/>
          </p:nvSpPr>
          <p:spPr bwMode="auto">
            <a:xfrm>
              <a:off x="6806756" y="7950201"/>
              <a:ext cx="160328" cy="212725"/>
            </a:xfrm>
            <a:custGeom>
              <a:avLst/>
              <a:gdLst>
                <a:gd name="T0" fmla="*/ 214 w 444"/>
                <a:gd name="T1" fmla="*/ 39 h 590"/>
                <a:gd name="T2" fmla="*/ 214 w 444"/>
                <a:gd name="T3" fmla="*/ 39 h 590"/>
                <a:gd name="T4" fmla="*/ 298 w 444"/>
                <a:gd name="T5" fmla="*/ 0 h 590"/>
                <a:gd name="T6" fmla="*/ 359 w 444"/>
                <a:gd name="T7" fmla="*/ 54 h 590"/>
                <a:gd name="T8" fmla="*/ 359 w 444"/>
                <a:gd name="T9" fmla="*/ 54 h 590"/>
                <a:gd name="T10" fmla="*/ 413 w 444"/>
                <a:gd name="T11" fmla="*/ 138 h 590"/>
                <a:gd name="T12" fmla="*/ 435 w 444"/>
                <a:gd name="T13" fmla="*/ 207 h 590"/>
                <a:gd name="T14" fmla="*/ 405 w 444"/>
                <a:gd name="T15" fmla="*/ 237 h 590"/>
                <a:gd name="T16" fmla="*/ 405 w 444"/>
                <a:gd name="T17" fmla="*/ 237 h 590"/>
                <a:gd name="T18" fmla="*/ 352 w 444"/>
                <a:gd name="T19" fmla="*/ 275 h 590"/>
                <a:gd name="T20" fmla="*/ 405 w 444"/>
                <a:gd name="T21" fmla="*/ 298 h 590"/>
                <a:gd name="T22" fmla="*/ 397 w 444"/>
                <a:gd name="T23" fmla="*/ 397 h 590"/>
                <a:gd name="T24" fmla="*/ 329 w 444"/>
                <a:gd name="T25" fmla="*/ 397 h 590"/>
                <a:gd name="T26" fmla="*/ 298 w 444"/>
                <a:gd name="T27" fmla="*/ 482 h 590"/>
                <a:gd name="T28" fmla="*/ 244 w 444"/>
                <a:gd name="T29" fmla="*/ 520 h 590"/>
                <a:gd name="T30" fmla="*/ 244 w 444"/>
                <a:gd name="T31" fmla="*/ 520 h 590"/>
                <a:gd name="T32" fmla="*/ 183 w 444"/>
                <a:gd name="T33" fmla="*/ 527 h 590"/>
                <a:gd name="T34" fmla="*/ 115 w 444"/>
                <a:gd name="T35" fmla="*/ 573 h 590"/>
                <a:gd name="T36" fmla="*/ 46 w 444"/>
                <a:gd name="T37" fmla="*/ 589 h 590"/>
                <a:gd name="T38" fmla="*/ 0 w 444"/>
                <a:gd name="T39" fmla="*/ 535 h 590"/>
                <a:gd name="T40" fmla="*/ 46 w 444"/>
                <a:gd name="T41" fmla="*/ 505 h 590"/>
                <a:gd name="T42" fmla="*/ 8 w 444"/>
                <a:gd name="T43" fmla="*/ 459 h 590"/>
                <a:gd name="T44" fmla="*/ 8 w 444"/>
                <a:gd name="T45" fmla="*/ 459 h 590"/>
                <a:gd name="T46" fmla="*/ 23 w 444"/>
                <a:gd name="T47" fmla="*/ 382 h 590"/>
                <a:gd name="T48" fmla="*/ 23 w 444"/>
                <a:gd name="T49" fmla="*/ 382 h 590"/>
                <a:gd name="T50" fmla="*/ 99 w 444"/>
                <a:gd name="T51" fmla="*/ 336 h 590"/>
                <a:gd name="T52" fmla="*/ 115 w 444"/>
                <a:gd name="T53" fmla="*/ 298 h 590"/>
                <a:gd name="T54" fmla="*/ 84 w 444"/>
                <a:gd name="T55" fmla="*/ 260 h 590"/>
                <a:gd name="T56" fmla="*/ 160 w 444"/>
                <a:gd name="T57" fmla="*/ 153 h 590"/>
                <a:gd name="T58" fmla="*/ 160 w 444"/>
                <a:gd name="T59" fmla="*/ 153 h 590"/>
                <a:gd name="T60" fmla="*/ 199 w 444"/>
                <a:gd name="T61" fmla="*/ 107 h 590"/>
                <a:gd name="T62" fmla="*/ 214 w 444"/>
                <a:gd name="T63" fmla="*/ 3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590">
                  <a:moveTo>
                    <a:pt x="214" y="39"/>
                  </a:moveTo>
                  <a:lnTo>
                    <a:pt x="214" y="39"/>
                  </a:lnTo>
                  <a:cubicBezTo>
                    <a:pt x="237" y="23"/>
                    <a:pt x="267" y="0"/>
                    <a:pt x="298" y="0"/>
                  </a:cubicBezTo>
                  <a:cubicBezTo>
                    <a:pt x="321" y="0"/>
                    <a:pt x="336" y="39"/>
                    <a:pt x="359" y="54"/>
                  </a:cubicBezTo>
                  <a:lnTo>
                    <a:pt x="359" y="54"/>
                  </a:lnTo>
                  <a:cubicBezTo>
                    <a:pt x="374" y="84"/>
                    <a:pt x="397" y="107"/>
                    <a:pt x="413" y="138"/>
                  </a:cubicBezTo>
                  <a:cubicBezTo>
                    <a:pt x="420" y="161"/>
                    <a:pt x="443" y="184"/>
                    <a:pt x="435" y="207"/>
                  </a:cubicBezTo>
                  <a:cubicBezTo>
                    <a:pt x="435" y="222"/>
                    <a:pt x="413" y="222"/>
                    <a:pt x="405" y="237"/>
                  </a:cubicBezTo>
                  <a:lnTo>
                    <a:pt x="405" y="237"/>
                  </a:lnTo>
                  <a:cubicBezTo>
                    <a:pt x="382" y="245"/>
                    <a:pt x="352" y="253"/>
                    <a:pt x="352" y="275"/>
                  </a:cubicBezTo>
                  <a:cubicBezTo>
                    <a:pt x="352" y="298"/>
                    <a:pt x="397" y="283"/>
                    <a:pt x="405" y="298"/>
                  </a:cubicBezTo>
                  <a:cubicBezTo>
                    <a:pt x="413" y="329"/>
                    <a:pt x="420" y="367"/>
                    <a:pt x="397" y="397"/>
                  </a:cubicBezTo>
                  <a:cubicBezTo>
                    <a:pt x="382" y="413"/>
                    <a:pt x="352" y="382"/>
                    <a:pt x="329" y="397"/>
                  </a:cubicBezTo>
                  <a:cubicBezTo>
                    <a:pt x="306" y="413"/>
                    <a:pt x="321" y="451"/>
                    <a:pt x="298" y="482"/>
                  </a:cubicBezTo>
                  <a:cubicBezTo>
                    <a:pt x="290" y="497"/>
                    <a:pt x="260" y="505"/>
                    <a:pt x="244" y="520"/>
                  </a:cubicBezTo>
                  <a:lnTo>
                    <a:pt x="244" y="520"/>
                  </a:lnTo>
                  <a:cubicBezTo>
                    <a:pt x="221" y="527"/>
                    <a:pt x="199" y="520"/>
                    <a:pt x="183" y="527"/>
                  </a:cubicBezTo>
                  <a:cubicBezTo>
                    <a:pt x="153" y="535"/>
                    <a:pt x="138" y="566"/>
                    <a:pt x="115" y="573"/>
                  </a:cubicBezTo>
                  <a:cubicBezTo>
                    <a:pt x="92" y="589"/>
                    <a:pt x="69" y="581"/>
                    <a:pt x="46" y="589"/>
                  </a:cubicBezTo>
                  <a:cubicBezTo>
                    <a:pt x="46" y="589"/>
                    <a:pt x="0" y="543"/>
                    <a:pt x="0" y="535"/>
                  </a:cubicBezTo>
                  <a:lnTo>
                    <a:pt x="46" y="505"/>
                  </a:lnTo>
                  <a:cubicBezTo>
                    <a:pt x="38" y="489"/>
                    <a:pt x="23" y="474"/>
                    <a:pt x="8" y="459"/>
                  </a:cubicBezTo>
                  <a:lnTo>
                    <a:pt x="8" y="459"/>
                  </a:lnTo>
                  <a:cubicBezTo>
                    <a:pt x="23" y="382"/>
                    <a:pt x="23" y="382"/>
                    <a:pt x="23" y="382"/>
                  </a:cubicBezTo>
                  <a:lnTo>
                    <a:pt x="23" y="382"/>
                  </a:lnTo>
                  <a:cubicBezTo>
                    <a:pt x="46" y="367"/>
                    <a:pt x="77" y="352"/>
                    <a:pt x="99" y="336"/>
                  </a:cubicBezTo>
                  <a:cubicBezTo>
                    <a:pt x="107" y="329"/>
                    <a:pt x="122" y="314"/>
                    <a:pt x="115" y="298"/>
                  </a:cubicBezTo>
                  <a:cubicBezTo>
                    <a:pt x="115" y="283"/>
                    <a:pt x="84" y="275"/>
                    <a:pt x="84" y="260"/>
                  </a:cubicBezTo>
                  <a:cubicBezTo>
                    <a:pt x="99" y="222"/>
                    <a:pt x="130" y="191"/>
                    <a:pt x="160" y="153"/>
                  </a:cubicBezTo>
                  <a:lnTo>
                    <a:pt x="160" y="153"/>
                  </a:lnTo>
                  <a:cubicBezTo>
                    <a:pt x="168" y="138"/>
                    <a:pt x="191" y="122"/>
                    <a:pt x="199" y="107"/>
                  </a:cubicBezTo>
                  <a:cubicBezTo>
                    <a:pt x="206" y="84"/>
                    <a:pt x="206" y="61"/>
                    <a:pt x="214" y="3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5" name="Freeform 31"/>
            <p:cNvSpPr>
              <a:spLocks noChangeArrowheads="1"/>
            </p:cNvSpPr>
            <p:nvPr/>
          </p:nvSpPr>
          <p:spPr bwMode="auto">
            <a:xfrm>
              <a:off x="6895651" y="8035925"/>
              <a:ext cx="149215" cy="153988"/>
            </a:xfrm>
            <a:custGeom>
              <a:avLst/>
              <a:gdLst>
                <a:gd name="T0" fmla="*/ 161 w 414"/>
                <a:gd name="T1" fmla="*/ 0 h 429"/>
                <a:gd name="T2" fmla="*/ 161 w 414"/>
                <a:gd name="T3" fmla="*/ 0 h 429"/>
                <a:gd name="T4" fmla="*/ 237 w 414"/>
                <a:gd name="T5" fmla="*/ 69 h 429"/>
                <a:gd name="T6" fmla="*/ 245 w 414"/>
                <a:gd name="T7" fmla="*/ 138 h 429"/>
                <a:gd name="T8" fmla="*/ 291 w 414"/>
                <a:gd name="T9" fmla="*/ 199 h 429"/>
                <a:gd name="T10" fmla="*/ 367 w 414"/>
                <a:gd name="T11" fmla="*/ 122 h 429"/>
                <a:gd name="T12" fmla="*/ 413 w 414"/>
                <a:gd name="T13" fmla="*/ 145 h 429"/>
                <a:gd name="T14" fmla="*/ 413 w 414"/>
                <a:gd name="T15" fmla="*/ 145 h 429"/>
                <a:gd name="T16" fmla="*/ 413 w 414"/>
                <a:gd name="T17" fmla="*/ 321 h 429"/>
                <a:gd name="T18" fmla="*/ 413 w 414"/>
                <a:gd name="T19" fmla="*/ 321 h 429"/>
                <a:gd name="T20" fmla="*/ 375 w 414"/>
                <a:gd name="T21" fmla="*/ 382 h 429"/>
                <a:gd name="T22" fmla="*/ 306 w 414"/>
                <a:gd name="T23" fmla="*/ 390 h 429"/>
                <a:gd name="T24" fmla="*/ 283 w 414"/>
                <a:gd name="T25" fmla="*/ 420 h 429"/>
                <a:gd name="T26" fmla="*/ 230 w 414"/>
                <a:gd name="T27" fmla="*/ 374 h 429"/>
                <a:gd name="T28" fmla="*/ 176 w 414"/>
                <a:gd name="T29" fmla="*/ 397 h 429"/>
                <a:gd name="T30" fmla="*/ 146 w 414"/>
                <a:gd name="T31" fmla="*/ 428 h 429"/>
                <a:gd name="T32" fmla="*/ 92 w 414"/>
                <a:gd name="T33" fmla="*/ 390 h 429"/>
                <a:gd name="T34" fmla="*/ 0 w 414"/>
                <a:gd name="T35" fmla="*/ 390 h 429"/>
                <a:gd name="T36" fmla="*/ 0 w 414"/>
                <a:gd name="T37" fmla="*/ 390 h 429"/>
                <a:gd name="T38" fmla="*/ 31 w 414"/>
                <a:gd name="T39" fmla="*/ 306 h 429"/>
                <a:gd name="T40" fmla="*/ 0 w 414"/>
                <a:gd name="T41" fmla="*/ 283 h 429"/>
                <a:gd name="T42" fmla="*/ 0 w 414"/>
                <a:gd name="T43" fmla="*/ 283 h 429"/>
                <a:gd name="T44" fmla="*/ 54 w 414"/>
                <a:gd name="T45" fmla="*/ 245 h 429"/>
                <a:gd name="T46" fmla="*/ 85 w 414"/>
                <a:gd name="T47" fmla="*/ 160 h 429"/>
                <a:gd name="T48" fmla="*/ 153 w 414"/>
                <a:gd name="T49" fmla="*/ 160 h 429"/>
                <a:gd name="T50" fmla="*/ 161 w 414"/>
                <a:gd name="T51" fmla="*/ 61 h 429"/>
                <a:gd name="T52" fmla="*/ 108 w 414"/>
                <a:gd name="T53" fmla="*/ 38 h 429"/>
                <a:gd name="T54" fmla="*/ 161 w 414"/>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4" h="429">
                  <a:moveTo>
                    <a:pt x="161" y="0"/>
                  </a:moveTo>
                  <a:lnTo>
                    <a:pt x="161" y="0"/>
                  </a:lnTo>
                  <a:cubicBezTo>
                    <a:pt x="184" y="23"/>
                    <a:pt x="222" y="38"/>
                    <a:pt x="237" y="69"/>
                  </a:cubicBezTo>
                  <a:cubicBezTo>
                    <a:pt x="252" y="84"/>
                    <a:pt x="237" y="115"/>
                    <a:pt x="245" y="138"/>
                  </a:cubicBezTo>
                  <a:cubicBezTo>
                    <a:pt x="260" y="160"/>
                    <a:pt x="268" y="206"/>
                    <a:pt x="291" y="199"/>
                  </a:cubicBezTo>
                  <a:cubicBezTo>
                    <a:pt x="329" y="199"/>
                    <a:pt x="337" y="138"/>
                    <a:pt x="367" y="122"/>
                  </a:cubicBezTo>
                  <a:cubicBezTo>
                    <a:pt x="382" y="115"/>
                    <a:pt x="398" y="138"/>
                    <a:pt x="413" y="145"/>
                  </a:cubicBezTo>
                  <a:lnTo>
                    <a:pt x="413" y="145"/>
                  </a:lnTo>
                  <a:cubicBezTo>
                    <a:pt x="413" y="321"/>
                    <a:pt x="413" y="321"/>
                    <a:pt x="413" y="321"/>
                  </a:cubicBezTo>
                  <a:lnTo>
                    <a:pt x="413" y="321"/>
                  </a:lnTo>
                  <a:cubicBezTo>
                    <a:pt x="398" y="344"/>
                    <a:pt x="390" y="367"/>
                    <a:pt x="375" y="382"/>
                  </a:cubicBezTo>
                  <a:cubicBezTo>
                    <a:pt x="352" y="397"/>
                    <a:pt x="329" y="382"/>
                    <a:pt x="306" y="390"/>
                  </a:cubicBezTo>
                  <a:cubicBezTo>
                    <a:pt x="298" y="397"/>
                    <a:pt x="291" y="420"/>
                    <a:pt x="283" y="420"/>
                  </a:cubicBezTo>
                  <a:cubicBezTo>
                    <a:pt x="260" y="413"/>
                    <a:pt x="252" y="374"/>
                    <a:pt x="230" y="374"/>
                  </a:cubicBezTo>
                  <a:cubicBezTo>
                    <a:pt x="207" y="367"/>
                    <a:pt x="191" y="390"/>
                    <a:pt x="176" y="397"/>
                  </a:cubicBezTo>
                  <a:cubicBezTo>
                    <a:pt x="161" y="405"/>
                    <a:pt x="161" y="428"/>
                    <a:pt x="146" y="428"/>
                  </a:cubicBezTo>
                  <a:cubicBezTo>
                    <a:pt x="123" y="428"/>
                    <a:pt x="115" y="397"/>
                    <a:pt x="92" y="390"/>
                  </a:cubicBezTo>
                  <a:cubicBezTo>
                    <a:pt x="62" y="382"/>
                    <a:pt x="31" y="390"/>
                    <a:pt x="0" y="390"/>
                  </a:cubicBezTo>
                  <a:lnTo>
                    <a:pt x="0" y="390"/>
                  </a:lnTo>
                  <a:cubicBezTo>
                    <a:pt x="8" y="359"/>
                    <a:pt x="31" y="336"/>
                    <a:pt x="31" y="306"/>
                  </a:cubicBezTo>
                  <a:cubicBezTo>
                    <a:pt x="31" y="298"/>
                    <a:pt x="8" y="290"/>
                    <a:pt x="0" y="283"/>
                  </a:cubicBezTo>
                  <a:lnTo>
                    <a:pt x="0" y="283"/>
                  </a:lnTo>
                  <a:cubicBezTo>
                    <a:pt x="16" y="268"/>
                    <a:pt x="46" y="260"/>
                    <a:pt x="54" y="245"/>
                  </a:cubicBezTo>
                  <a:cubicBezTo>
                    <a:pt x="77" y="214"/>
                    <a:pt x="62" y="176"/>
                    <a:pt x="85" y="160"/>
                  </a:cubicBezTo>
                  <a:cubicBezTo>
                    <a:pt x="108" y="145"/>
                    <a:pt x="138" y="176"/>
                    <a:pt x="153" y="160"/>
                  </a:cubicBezTo>
                  <a:cubicBezTo>
                    <a:pt x="176" y="130"/>
                    <a:pt x="169" y="92"/>
                    <a:pt x="161" y="61"/>
                  </a:cubicBezTo>
                  <a:cubicBezTo>
                    <a:pt x="153" y="46"/>
                    <a:pt x="108" y="61"/>
                    <a:pt x="108" y="38"/>
                  </a:cubicBezTo>
                  <a:cubicBezTo>
                    <a:pt x="108" y="16"/>
                    <a:pt x="138" y="8"/>
                    <a:pt x="161"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6" name="Freeform 32"/>
            <p:cNvSpPr>
              <a:spLocks noChangeArrowheads="1"/>
            </p:cNvSpPr>
            <p:nvPr/>
          </p:nvSpPr>
          <p:spPr bwMode="auto">
            <a:xfrm>
              <a:off x="7043279" y="8081963"/>
              <a:ext cx="100005" cy="88900"/>
            </a:xfrm>
            <a:custGeom>
              <a:avLst/>
              <a:gdLst>
                <a:gd name="T0" fmla="*/ 0 w 276"/>
                <a:gd name="T1" fmla="*/ 191 h 245"/>
                <a:gd name="T2" fmla="*/ 0 w 276"/>
                <a:gd name="T3" fmla="*/ 191 h 245"/>
                <a:gd name="T4" fmla="*/ 0 w 276"/>
                <a:gd name="T5" fmla="*/ 15 h 245"/>
                <a:gd name="T6" fmla="*/ 0 w 276"/>
                <a:gd name="T7" fmla="*/ 15 h 245"/>
                <a:gd name="T8" fmla="*/ 69 w 276"/>
                <a:gd name="T9" fmla="*/ 0 h 245"/>
                <a:gd name="T10" fmla="*/ 130 w 276"/>
                <a:gd name="T11" fmla="*/ 23 h 245"/>
                <a:gd name="T12" fmla="*/ 206 w 276"/>
                <a:gd name="T13" fmla="*/ 8 h 245"/>
                <a:gd name="T14" fmla="*/ 267 w 276"/>
                <a:gd name="T15" fmla="*/ 53 h 245"/>
                <a:gd name="T16" fmla="*/ 252 w 276"/>
                <a:gd name="T17" fmla="*/ 183 h 245"/>
                <a:gd name="T18" fmla="*/ 137 w 276"/>
                <a:gd name="T19" fmla="*/ 229 h 245"/>
                <a:gd name="T20" fmla="*/ 107 w 276"/>
                <a:gd name="T21" fmla="*/ 222 h 245"/>
                <a:gd name="T22" fmla="*/ 84 w 276"/>
                <a:gd name="T23" fmla="*/ 244 h 245"/>
                <a:gd name="T24" fmla="*/ 0 w 276"/>
                <a:gd name="T25" fmla="*/ 19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6" h="245">
                  <a:moveTo>
                    <a:pt x="0" y="191"/>
                  </a:moveTo>
                  <a:lnTo>
                    <a:pt x="0" y="191"/>
                  </a:lnTo>
                  <a:cubicBezTo>
                    <a:pt x="0" y="15"/>
                    <a:pt x="0" y="15"/>
                    <a:pt x="0" y="15"/>
                  </a:cubicBezTo>
                  <a:lnTo>
                    <a:pt x="0" y="15"/>
                  </a:lnTo>
                  <a:cubicBezTo>
                    <a:pt x="23" y="15"/>
                    <a:pt x="46" y="8"/>
                    <a:pt x="69" y="0"/>
                  </a:cubicBezTo>
                  <a:cubicBezTo>
                    <a:pt x="69" y="0"/>
                    <a:pt x="122" y="15"/>
                    <a:pt x="130" y="23"/>
                  </a:cubicBezTo>
                  <a:cubicBezTo>
                    <a:pt x="137" y="23"/>
                    <a:pt x="206" y="8"/>
                    <a:pt x="206" y="8"/>
                  </a:cubicBezTo>
                  <a:cubicBezTo>
                    <a:pt x="229" y="23"/>
                    <a:pt x="260" y="30"/>
                    <a:pt x="267" y="53"/>
                  </a:cubicBezTo>
                  <a:cubicBezTo>
                    <a:pt x="275" y="99"/>
                    <a:pt x="275" y="145"/>
                    <a:pt x="252" y="183"/>
                  </a:cubicBezTo>
                  <a:cubicBezTo>
                    <a:pt x="221" y="214"/>
                    <a:pt x="176" y="222"/>
                    <a:pt x="137" y="229"/>
                  </a:cubicBezTo>
                  <a:cubicBezTo>
                    <a:pt x="122" y="237"/>
                    <a:pt x="114" y="214"/>
                    <a:pt x="107" y="222"/>
                  </a:cubicBezTo>
                  <a:cubicBezTo>
                    <a:pt x="92" y="222"/>
                    <a:pt x="92" y="244"/>
                    <a:pt x="84" y="244"/>
                  </a:cubicBezTo>
                  <a:cubicBezTo>
                    <a:pt x="53" y="229"/>
                    <a:pt x="31" y="206"/>
                    <a:pt x="0" y="19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7" name="Freeform 33"/>
            <p:cNvSpPr>
              <a:spLocks noChangeArrowheads="1"/>
            </p:cNvSpPr>
            <p:nvPr/>
          </p:nvSpPr>
          <p:spPr bwMode="auto">
            <a:xfrm>
              <a:off x="6854379" y="7877176"/>
              <a:ext cx="428597" cy="671513"/>
            </a:xfrm>
            <a:custGeom>
              <a:avLst/>
              <a:gdLst>
                <a:gd name="T0" fmla="*/ 275 w 1192"/>
                <a:gd name="T1" fmla="*/ 443 h 1865"/>
                <a:gd name="T2" fmla="*/ 283 w 1192"/>
                <a:gd name="T3" fmla="*/ 344 h 1865"/>
                <a:gd name="T4" fmla="*/ 229 w 1192"/>
                <a:gd name="T5" fmla="*/ 260 h 1865"/>
                <a:gd name="T6" fmla="*/ 382 w 1192"/>
                <a:gd name="T7" fmla="*/ 252 h 1865"/>
                <a:gd name="T8" fmla="*/ 451 w 1192"/>
                <a:gd name="T9" fmla="*/ 115 h 1865"/>
                <a:gd name="T10" fmla="*/ 519 w 1192"/>
                <a:gd name="T11" fmla="*/ 0 h 1865"/>
                <a:gd name="T12" fmla="*/ 588 w 1192"/>
                <a:gd name="T13" fmla="*/ 69 h 1865"/>
                <a:gd name="T14" fmla="*/ 558 w 1192"/>
                <a:gd name="T15" fmla="*/ 122 h 1865"/>
                <a:gd name="T16" fmla="*/ 580 w 1192"/>
                <a:gd name="T17" fmla="*/ 222 h 1865"/>
                <a:gd name="T18" fmla="*/ 955 w 1192"/>
                <a:gd name="T19" fmla="*/ 474 h 1865"/>
                <a:gd name="T20" fmla="*/ 1138 w 1192"/>
                <a:gd name="T21" fmla="*/ 733 h 1865"/>
                <a:gd name="T22" fmla="*/ 1062 w 1192"/>
                <a:gd name="T23" fmla="*/ 886 h 1865"/>
                <a:gd name="T24" fmla="*/ 1108 w 1192"/>
                <a:gd name="T25" fmla="*/ 985 h 1865"/>
                <a:gd name="T26" fmla="*/ 1039 w 1192"/>
                <a:gd name="T27" fmla="*/ 1138 h 1865"/>
                <a:gd name="T28" fmla="*/ 1016 w 1192"/>
                <a:gd name="T29" fmla="*/ 1253 h 1865"/>
                <a:gd name="T30" fmla="*/ 962 w 1192"/>
                <a:gd name="T31" fmla="*/ 1322 h 1865"/>
                <a:gd name="T32" fmla="*/ 886 w 1192"/>
                <a:gd name="T33" fmla="*/ 1444 h 1865"/>
                <a:gd name="T34" fmla="*/ 733 w 1192"/>
                <a:gd name="T35" fmla="*/ 1490 h 1865"/>
                <a:gd name="T36" fmla="*/ 558 w 1192"/>
                <a:gd name="T37" fmla="*/ 1856 h 1865"/>
                <a:gd name="T38" fmla="*/ 458 w 1192"/>
                <a:gd name="T39" fmla="*/ 1803 h 1865"/>
                <a:gd name="T40" fmla="*/ 412 w 1192"/>
                <a:gd name="T41" fmla="*/ 1658 h 1865"/>
                <a:gd name="T42" fmla="*/ 290 w 1192"/>
                <a:gd name="T43" fmla="*/ 1482 h 1865"/>
                <a:gd name="T44" fmla="*/ 237 w 1192"/>
                <a:gd name="T45" fmla="*/ 1451 h 1865"/>
                <a:gd name="T46" fmla="*/ 183 w 1192"/>
                <a:gd name="T47" fmla="*/ 1390 h 1865"/>
                <a:gd name="T48" fmla="*/ 99 w 1192"/>
                <a:gd name="T49" fmla="*/ 1383 h 1865"/>
                <a:gd name="T50" fmla="*/ 46 w 1192"/>
                <a:gd name="T51" fmla="*/ 1390 h 1865"/>
                <a:gd name="T52" fmla="*/ 15 w 1192"/>
                <a:gd name="T53" fmla="*/ 1276 h 1865"/>
                <a:gd name="T54" fmla="*/ 8 w 1192"/>
                <a:gd name="T55" fmla="*/ 1070 h 1865"/>
                <a:gd name="T56" fmla="*/ 122 w 1192"/>
                <a:gd name="T57" fmla="*/ 955 h 1865"/>
                <a:gd name="T58" fmla="*/ 114 w 1192"/>
                <a:gd name="T59" fmla="*/ 833 h 1865"/>
                <a:gd name="T60" fmla="*/ 206 w 1192"/>
                <a:gd name="T61" fmla="*/ 833 h 1865"/>
                <a:gd name="T62" fmla="*/ 290 w 1192"/>
                <a:gd name="T63" fmla="*/ 840 h 1865"/>
                <a:gd name="T64" fmla="*/ 397 w 1192"/>
                <a:gd name="T65" fmla="*/ 863 h 1865"/>
                <a:gd name="T66" fmla="*/ 489 w 1192"/>
                <a:gd name="T67" fmla="*/ 825 h 1865"/>
                <a:gd name="T68" fmla="*/ 527 w 1192"/>
                <a:gd name="T69" fmla="*/ 764 h 1865"/>
                <a:gd name="T70" fmla="*/ 634 w 1192"/>
                <a:gd name="T71" fmla="*/ 795 h 1865"/>
                <a:gd name="T72" fmla="*/ 779 w 1192"/>
                <a:gd name="T73" fmla="*/ 756 h 1865"/>
                <a:gd name="T74" fmla="*/ 733 w 1192"/>
                <a:gd name="T75" fmla="*/ 581 h 1865"/>
                <a:gd name="T76" fmla="*/ 596 w 1192"/>
                <a:gd name="T77" fmla="*/ 573 h 1865"/>
                <a:gd name="T78" fmla="*/ 527 w 1192"/>
                <a:gd name="T79" fmla="*/ 588 h 1865"/>
                <a:gd name="T80" fmla="*/ 405 w 1192"/>
                <a:gd name="T81" fmla="*/ 642 h 1865"/>
                <a:gd name="T82" fmla="*/ 351 w 1192"/>
                <a:gd name="T83" fmla="*/ 512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92" h="1865">
                  <a:moveTo>
                    <a:pt x="275" y="443"/>
                  </a:moveTo>
                  <a:lnTo>
                    <a:pt x="275" y="443"/>
                  </a:lnTo>
                  <a:cubicBezTo>
                    <a:pt x="283" y="428"/>
                    <a:pt x="305" y="428"/>
                    <a:pt x="305" y="413"/>
                  </a:cubicBezTo>
                  <a:cubicBezTo>
                    <a:pt x="313" y="390"/>
                    <a:pt x="290" y="367"/>
                    <a:pt x="283" y="344"/>
                  </a:cubicBezTo>
                  <a:cubicBezTo>
                    <a:pt x="267" y="313"/>
                    <a:pt x="244" y="290"/>
                    <a:pt x="229" y="260"/>
                  </a:cubicBezTo>
                  <a:lnTo>
                    <a:pt x="229" y="260"/>
                  </a:lnTo>
                  <a:cubicBezTo>
                    <a:pt x="252" y="252"/>
                    <a:pt x="267" y="245"/>
                    <a:pt x="290" y="245"/>
                  </a:cubicBezTo>
                  <a:cubicBezTo>
                    <a:pt x="321" y="237"/>
                    <a:pt x="351" y="260"/>
                    <a:pt x="382" y="252"/>
                  </a:cubicBezTo>
                  <a:cubicBezTo>
                    <a:pt x="405" y="245"/>
                    <a:pt x="428" y="229"/>
                    <a:pt x="443" y="206"/>
                  </a:cubicBezTo>
                  <a:cubicBezTo>
                    <a:pt x="458" y="176"/>
                    <a:pt x="451" y="145"/>
                    <a:pt x="451" y="115"/>
                  </a:cubicBezTo>
                  <a:cubicBezTo>
                    <a:pt x="451" y="99"/>
                    <a:pt x="443" y="84"/>
                    <a:pt x="451" y="69"/>
                  </a:cubicBezTo>
                  <a:cubicBezTo>
                    <a:pt x="466" y="38"/>
                    <a:pt x="496" y="23"/>
                    <a:pt x="519" y="0"/>
                  </a:cubicBezTo>
                  <a:lnTo>
                    <a:pt x="519" y="0"/>
                  </a:lnTo>
                  <a:cubicBezTo>
                    <a:pt x="542" y="23"/>
                    <a:pt x="573" y="38"/>
                    <a:pt x="588" y="69"/>
                  </a:cubicBezTo>
                  <a:cubicBezTo>
                    <a:pt x="596" y="76"/>
                    <a:pt x="596" y="92"/>
                    <a:pt x="588" y="107"/>
                  </a:cubicBezTo>
                  <a:cubicBezTo>
                    <a:pt x="588" y="115"/>
                    <a:pt x="565" y="115"/>
                    <a:pt x="558" y="122"/>
                  </a:cubicBezTo>
                  <a:cubicBezTo>
                    <a:pt x="558" y="138"/>
                    <a:pt x="565" y="153"/>
                    <a:pt x="573" y="168"/>
                  </a:cubicBezTo>
                  <a:cubicBezTo>
                    <a:pt x="573" y="184"/>
                    <a:pt x="565" y="206"/>
                    <a:pt x="580" y="222"/>
                  </a:cubicBezTo>
                  <a:cubicBezTo>
                    <a:pt x="619" y="267"/>
                    <a:pt x="664" y="298"/>
                    <a:pt x="718" y="336"/>
                  </a:cubicBezTo>
                  <a:cubicBezTo>
                    <a:pt x="794" y="390"/>
                    <a:pt x="886" y="413"/>
                    <a:pt x="955" y="474"/>
                  </a:cubicBezTo>
                  <a:cubicBezTo>
                    <a:pt x="1031" y="550"/>
                    <a:pt x="1077" y="649"/>
                    <a:pt x="1138" y="733"/>
                  </a:cubicBezTo>
                  <a:lnTo>
                    <a:pt x="1138" y="733"/>
                  </a:lnTo>
                  <a:cubicBezTo>
                    <a:pt x="1153" y="764"/>
                    <a:pt x="1191" y="802"/>
                    <a:pt x="1176" y="833"/>
                  </a:cubicBezTo>
                  <a:cubicBezTo>
                    <a:pt x="1153" y="871"/>
                    <a:pt x="1077" y="848"/>
                    <a:pt x="1062" y="886"/>
                  </a:cubicBezTo>
                  <a:cubicBezTo>
                    <a:pt x="1046" y="917"/>
                    <a:pt x="1123" y="909"/>
                    <a:pt x="1130" y="932"/>
                  </a:cubicBezTo>
                  <a:cubicBezTo>
                    <a:pt x="1146" y="947"/>
                    <a:pt x="1108" y="963"/>
                    <a:pt x="1108" y="985"/>
                  </a:cubicBezTo>
                  <a:cubicBezTo>
                    <a:pt x="1108" y="1016"/>
                    <a:pt x="1146" y="1039"/>
                    <a:pt x="1130" y="1062"/>
                  </a:cubicBezTo>
                  <a:cubicBezTo>
                    <a:pt x="1115" y="1100"/>
                    <a:pt x="1054" y="1100"/>
                    <a:pt x="1039" y="1138"/>
                  </a:cubicBezTo>
                  <a:cubicBezTo>
                    <a:pt x="1031" y="1169"/>
                    <a:pt x="1092" y="1199"/>
                    <a:pt x="1085" y="1230"/>
                  </a:cubicBezTo>
                  <a:cubicBezTo>
                    <a:pt x="1077" y="1253"/>
                    <a:pt x="1031" y="1237"/>
                    <a:pt x="1016" y="1253"/>
                  </a:cubicBezTo>
                  <a:cubicBezTo>
                    <a:pt x="993" y="1276"/>
                    <a:pt x="985" y="1299"/>
                    <a:pt x="970" y="1322"/>
                  </a:cubicBezTo>
                  <a:cubicBezTo>
                    <a:pt x="962" y="1322"/>
                    <a:pt x="962" y="1322"/>
                    <a:pt x="962" y="1322"/>
                  </a:cubicBezTo>
                  <a:cubicBezTo>
                    <a:pt x="962" y="1322"/>
                    <a:pt x="924" y="1390"/>
                    <a:pt x="924" y="1398"/>
                  </a:cubicBezTo>
                  <a:cubicBezTo>
                    <a:pt x="924" y="1406"/>
                    <a:pt x="886" y="1444"/>
                    <a:pt x="886" y="1444"/>
                  </a:cubicBezTo>
                  <a:cubicBezTo>
                    <a:pt x="878" y="1467"/>
                    <a:pt x="886" y="1497"/>
                    <a:pt x="871" y="1505"/>
                  </a:cubicBezTo>
                  <a:cubicBezTo>
                    <a:pt x="825" y="1520"/>
                    <a:pt x="764" y="1451"/>
                    <a:pt x="733" y="1490"/>
                  </a:cubicBezTo>
                  <a:cubicBezTo>
                    <a:pt x="672" y="1574"/>
                    <a:pt x="703" y="1696"/>
                    <a:pt x="657" y="1787"/>
                  </a:cubicBezTo>
                  <a:cubicBezTo>
                    <a:pt x="641" y="1826"/>
                    <a:pt x="596" y="1856"/>
                    <a:pt x="558" y="1856"/>
                  </a:cubicBezTo>
                  <a:cubicBezTo>
                    <a:pt x="519" y="1864"/>
                    <a:pt x="489" y="1826"/>
                    <a:pt x="458" y="1810"/>
                  </a:cubicBezTo>
                  <a:cubicBezTo>
                    <a:pt x="458" y="1803"/>
                    <a:pt x="458" y="1803"/>
                    <a:pt x="458" y="1803"/>
                  </a:cubicBezTo>
                  <a:cubicBezTo>
                    <a:pt x="481" y="1757"/>
                    <a:pt x="542" y="1719"/>
                    <a:pt x="527" y="1673"/>
                  </a:cubicBezTo>
                  <a:cubicBezTo>
                    <a:pt x="519" y="1635"/>
                    <a:pt x="443" y="1681"/>
                    <a:pt x="412" y="1658"/>
                  </a:cubicBezTo>
                  <a:cubicBezTo>
                    <a:pt x="382" y="1635"/>
                    <a:pt x="382" y="1581"/>
                    <a:pt x="359" y="1551"/>
                  </a:cubicBezTo>
                  <a:cubicBezTo>
                    <a:pt x="336" y="1520"/>
                    <a:pt x="313" y="1505"/>
                    <a:pt x="290" y="1482"/>
                  </a:cubicBezTo>
                  <a:lnTo>
                    <a:pt x="290" y="1482"/>
                  </a:lnTo>
                  <a:cubicBezTo>
                    <a:pt x="275" y="1467"/>
                    <a:pt x="252" y="1467"/>
                    <a:pt x="237" y="1451"/>
                  </a:cubicBezTo>
                  <a:cubicBezTo>
                    <a:pt x="237" y="1451"/>
                    <a:pt x="244" y="1444"/>
                    <a:pt x="237" y="1436"/>
                  </a:cubicBezTo>
                  <a:cubicBezTo>
                    <a:pt x="222" y="1421"/>
                    <a:pt x="206" y="1398"/>
                    <a:pt x="183" y="1390"/>
                  </a:cubicBezTo>
                  <a:cubicBezTo>
                    <a:pt x="168" y="1390"/>
                    <a:pt x="153" y="1413"/>
                    <a:pt x="145" y="1413"/>
                  </a:cubicBezTo>
                  <a:cubicBezTo>
                    <a:pt x="122" y="1406"/>
                    <a:pt x="114" y="1375"/>
                    <a:pt x="99" y="1383"/>
                  </a:cubicBezTo>
                  <a:cubicBezTo>
                    <a:pt x="84" y="1383"/>
                    <a:pt x="99" y="1421"/>
                    <a:pt x="84" y="1421"/>
                  </a:cubicBezTo>
                  <a:cubicBezTo>
                    <a:pt x="69" y="1428"/>
                    <a:pt x="61" y="1406"/>
                    <a:pt x="46" y="1390"/>
                  </a:cubicBezTo>
                  <a:cubicBezTo>
                    <a:pt x="30" y="1375"/>
                    <a:pt x="15" y="1360"/>
                    <a:pt x="8" y="1337"/>
                  </a:cubicBezTo>
                  <a:cubicBezTo>
                    <a:pt x="0" y="1322"/>
                    <a:pt x="8" y="1299"/>
                    <a:pt x="15" y="1276"/>
                  </a:cubicBezTo>
                  <a:cubicBezTo>
                    <a:pt x="23" y="1253"/>
                    <a:pt x="46" y="1237"/>
                    <a:pt x="46" y="1215"/>
                  </a:cubicBezTo>
                  <a:cubicBezTo>
                    <a:pt x="38" y="1161"/>
                    <a:pt x="8" y="1123"/>
                    <a:pt x="8" y="1070"/>
                  </a:cubicBezTo>
                  <a:cubicBezTo>
                    <a:pt x="15" y="1054"/>
                    <a:pt x="46" y="1077"/>
                    <a:pt x="61" y="1062"/>
                  </a:cubicBezTo>
                  <a:cubicBezTo>
                    <a:pt x="84" y="1031"/>
                    <a:pt x="114" y="993"/>
                    <a:pt x="122" y="955"/>
                  </a:cubicBezTo>
                  <a:cubicBezTo>
                    <a:pt x="130" y="917"/>
                    <a:pt x="91" y="894"/>
                    <a:pt x="84" y="863"/>
                  </a:cubicBezTo>
                  <a:cubicBezTo>
                    <a:pt x="84" y="848"/>
                    <a:pt x="99" y="840"/>
                    <a:pt x="114" y="833"/>
                  </a:cubicBezTo>
                  <a:lnTo>
                    <a:pt x="114" y="833"/>
                  </a:lnTo>
                  <a:cubicBezTo>
                    <a:pt x="145" y="833"/>
                    <a:pt x="176" y="825"/>
                    <a:pt x="206" y="833"/>
                  </a:cubicBezTo>
                  <a:cubicBezTo>
                    <a:pt x="229" y="840"/>
                    <a:pt x="237" y="871"/>
                    <a:pt x="260" y="871"/>
                  </a:cubicBezTo>
                  <a:cubicBezTo>
                    <a:pt x="275" y="871"/>
                    <a:pt x="275" y="848"/>
                    <a:pt x="290" y="840"/>
                  </a:cubicBezTo>
                  <a:cubicBezTo>
                    <a:pt x="305" y="833"/>
                    <a:pt x="321" y="810"/>
                    <a:pt x="344" y="817"/>
                  </a:cubicBezTo>
                  <a:cubicBezTo>
                    <a:pt x="366" y="817"/>
                    <a:pt x="374" y="856"/>
                    <a:pt x="397" y="863"/>
                  </a:cubicBezTo>
                  <a:cubicBezTo>
                    <a:pt x="405" y="863"/>
                    <a:pt x="412" y="840"/>
                    <a:pt x="420" y="833"/>
                  </a:cubicBezTo>
                  <a:cubicBezTo>
                    <a:pt x="443" y="825"/>
                    <a:pt x="466" y="840"/>
                    <a:pt x="489" y="825"/>
                  </a:cubicBezTo>
                  <a:cubicBezTo>
                    <a:pt x="504" y="810"/>
                    <a:pt x="512" y="787"/>
                    <a:pt x="527" y="764"/>
                  </a:cubicBezTo>
                  <a:lnTo>
                    <a:pt x="527" y="764"/>
                  </a:lnTo>
                  <a:cubicBezTo>
                    <a:pt x="558" y="779"/>
                    <a:pt x="580" y="802"/>
                    <a:pt x="611" y="817"/>
                  </a:cubicBezTo>
                  <a:cubicBezTo>
                    <a:pt x="619" y="817"/>
                    <a:pt x="619" y="795"/>
                    <a:pt x="634" y="795"/>
                  </a:cubicBezTo>
                  <a:cubicBezTo>
                    <a:pt x="641" y="787"/>
                    <a:pt x="649" y="810"/>
                    <a:pt x="664" y="802"/>
                  </a:cubicBezTo>
                  <a:cubicBezTo>
                    <a:pt x="703" y="795"/>
                    <a:pt x="748" y="787"/>
                    <a:pt x="779" y="756"/>
                  </a:cubicBezTo>
                  <a:cubicBezTo>
                    <a:pt x="802" y="718"/>
                    <a:pt x="802" y="672"/>
                    <a:pt x="794" y="626"/>
                  </a:cubicBezTo>
                  <a:cubicBezTo>
                    <a:pt x="787" y="603"/>
                    <a:pt x="756" y="596"/>
                    <a:pt x="733" y="581"/>
                  </a:cubicBezTo>
                  <a:cubicBezTo>
                    <a:pt x="733" y="581"/>
                    <a:pt x="664" y="596"/>
                    <a:pt x="657" y="596"/>
                  </a:cubicBezTo>
                  <a:cubicBezTo>
                    <a:pt x="649" y="588"/>
                    <a:pt x="596" y="573"/>
                    <a:pt x="596" y="573"/>
                  </a:cubicBezTo>
                  <a:cubicBezTo>
                    <a:pt x="573" y="581"/>
                    <a:pt x="550" y="588"/>
                    <a:pt x="527" y="588"/>
                  </a:cubicBezTo>
                  <a:lnTo>
                    <a:pt x="527" y="588"/>
                  </a:lnTo>
                  <a:cubicBezTo>
                    <a:pt x="512" y="581"/>
                    <a:pt x="496" y="558"/>
                    <a:pt x="481" y="565"/>
                  </a:cubicBezTo>
                  <a:cubicBezTo>
                    <a:pt x="451" y="581"/>
                    <a:pt x="443" y="642"/>
                    <a:pt x="405" y="642"/>
                  </a:cubicBezTo>
                  <a:cubicBezTo>
                    <a:pt x="382" y="649"/>
                    <a:pt x="374" y="603"/>
                    <a:pt x="359" y="581"/>
                  </a:cubicBezTo>
                  <a:cubicBezTo>
                    <a:pt x="351" y="558"/>
                    <a:pt x="366" y="527"/>
                    <a:pt x="351" y="512"/>
                  </a:cubicBezTo>
                  <a:cubicBezTo>
                    <a:pt x="336" y="481"/>
                    <a:pt x="298" y="466"/>
                    <a:pt x="275" y="44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8" name="Freeform 34"/>
            <p:cNvSpPr>
              <a:spLocks noChangeArrowheads="1"/>
            </p:cNvSpPr>
            <p:nvPr/>
          </p:nvSpPr>
          <p:spPr bwMode="auto">
            <a:xfrm>
              <a:off x="6186085" y="8159751"/>
              <a:ext cx="457170" cy="525463"/>
            </a:xfrm>
            <a:custGeom>
              <a:avLst/>
              <a:gdLst>
                <a:gd name="T0" fmla="*/ 305 w 1269"/>
                <a:gd name="T1" fmla="*/ 122 h 1460"/>
                <a:gd name="T2" fmla="*/ 305 w 1269"/>
                <a:gd name="T3" fmla="*/ 122 h 1460"/>
                <a:gd name="T4" fmla="*/ 412 w 1269"/>
                <a:gd name="T5" fmla="*/ 15 h 1460"/>
                <a:gd name="T6" fmla="*/ 527 w 1269"/>
                <a:gd name="T7" fmla="*/ 30 h 1460"/>
                <a:gd name="T8" fmla="*/ 527 w 1269"/>
                <a:gd name="T9" fmla="*/ 84 h 1460"/>
                <a:gd name="T10" fmla="*/ 603 w 1269"/>
                <a:gd name="T11" fmla="*/ 91 h 1460"/>
                <a:gd name="T12" fmla="*/ 580 w 1269"/>
                <a:gd name="T13" fmla="*/ 145 h 1460"/>
                <a:gd name="T14" fmla="*/ 672 w 1269"/>
                <a:gd name="T15" fmla="*/ 229 h 1460"/>
                <a:gd name="T16" fmla="*/ 748 w 1269"/>
                <a:gd name="T17" fmla="*/ 153 h 1460"/>
                <a:gd name="T18" fmla="*/ 794 w 1269"/>
                <a:gd name="T19" fmla="*/ 221 h 1460"/>
                <a:gd name="T20" fmla="*/ 794 w 1269"/>
                <a:gd name="T21" fmla="*/ 221 h 1460"/>
                <a:gd name="T22" fmla="*/ 756 w 1269"/>
                <a:gd name="T23" fmla="*/ 237 h 1460"/>
                <a:gd name="T24" fmla="*/ 840 w 1269"/>
                <a:gd name="T25" fmla="*/ 290 h 1460"/>
                <a:gd name="T26" fmla="*/ 794 w 1269"/>
                <a:gd name="T27" fmla="*/ 389 h 1460"/>
                <a:gd name="T28" fmla="*/ 1000 w 1269"/>
                <a:gd name="T29" fmla="*/ 344 h 1460"/>
                <a:gd name="T30" fmla="*/ 1008 w 1269"/>
                <a:gd name="T31" fmla="*/ 275 h 1460"/>
                <a:gd name="T32" fmla="*/ 1084 w 1269"/>
                <a:gd name="T33" fmla="*/ 305 h 1460"/>
                <a:gd name="T34" fmla="*/ 1054 w 1269"/>
                <a:gd name="T35" fmla="*/ 389 h 1460"/>
                <a:gd name="T36" fmla="*/ 1146 w 1269"/>
                <a:gd name="T37" fmla="*/ 435 h 1460"/>
                <a:gd name="T38" fmla="*/ 1115 w 1269"/>
                <a:gd name="T39" fmla="*/ 619 h 1460"/>
                <a:gd name="T40" fmla="*/ 1230 w 1269"/>
                <a:gd name="T41" fmla="*/ 626 h 1460"/>
                <a:gd name="T42" fmla="*/ 1253 w 1269"/>
                <a:gd name="T43" fmla="*/ 955 h 1460"/>
                <a:gd name="T44" fmla="*/ 1253 w 1269"/>
                <a:gd name="T45" fmla="*/ 955 h 1460"/>
                <a:gd name="T46" fmla="*/ 1130 w 1269"/>
                <a:gd name="T47" fmla="*/ 1016 h 1460"/>
                <a:gd name="T48" fmla="*/ 1031 w 1269"/>
                <a:gd name="T49" fmla="*/ 955 h 1460"/>
                <a:gd name="T50" fmla="*/ 1023 w 1269"/>
                <a:gd name="T51" fmla="*/ 1100 h 1460"/>
                <a:gd name="T52" fmla="*/ 1092 w 1269"/>
                <a:gd name="T53" fmla="*/ 1268 h 1460"/>
                <a:gd name="T54" fmla="*/ 932 w 1269"/>
                <a:gd name="T55" fmla="*/ 1367 h 1460"/>
                <a:gd name="T56" fmla="*/ 779 w 1269"/>
                <a:gd name="T57" fmla="*/ 1459 h 1460"/>
                <a:gd name="T58" fmla="*/ 779 w 1269"/>
                <a:gd name="T59" fmla="*/ 1459 h 1460"/>
                <a:gd name="T60" fmla="*/ 703 w 1269"/>
                <a:gd name="T61" fmla="*/ 1436 h 1460"/>
                <a:gd name="T62" fmla="*/ 649 w 1269"/>
                <a:gd name="T63" fmla="*/ 1436 h 1460"/>
                <a:gd name="T64" fmla="*/ 611 w 1269"/>
                <a:gd name="T65" fmla="*/ 1413 h 1460"/>
                <a:gd name="T66" fmla="*/ 580 w 1269"/>
                <a:gd name="T67" fmla="*/ 1337 h 1460"/>
                <a:gd name="T68" fmla="*/ 519 w 1269"/>
                <a:gd name="T69" fmla="*/ 1283 h 1460"/>
                <a:gd name="T70" fmla="*/ 466 w 1269"/>
                <a:gd name="T71" fmla="*/ 1245 h 1460"/>
                <a:gd name="T72" fmla="*/ 420 w 1269"/>
                <a:gd name="T73" fmla="*/ 1191 h 1460"/>
                <a:gd name="T74" fmla="*/ 351 w 1269"/>
                <a:gd name="T75" fmla="*/ 1245 h 1460"/>
                <a:gd name="T76" fmla="*/ 282 w 1269"/>
                <a:gd name="T77" fmla="*/ 1275 h 1460"/>
                <a:gd name="T78" fmla="*/ 275 w 1269"/>
                <a:gd name="T79" fmla="*/ 1222 h 1460"/>
                <a:gd name="T80" fmla="*/ 221 w 1269"/>
                <a:gd name="T81" fmla="*/ 1222 h 1460"/>
                <a:gd name="T82" fmla="*/ 198 w 1269"/>
                <a:gd name="T83" fmla="*/ 1138 h 1460"/>
                <a:gd name="T84" fmla="*/ 122 w 1269"/>
                <a:gd name="T85" fmla="*/ 1069 h 1460"/>
                <a:gd name="T86" fmla="*/ 122 w 1269"/>
                <a:gd name="T87" fmla="*/ 1069 h 1460"/>
                <a:gd name="T88" fmla="*/ 114 w 1269"/>
                <a:gd name="T89" fmla="*/ 1046 h 1460"/>
                <a:gd name="T90" fmla="*/ 84 w 1269"/>
                <a:gd name="T91" fmla="*/ 977 h 1460"/>
                <a:gd name="T92" fmla="*/ 92 w 1269"/>
                <a:gd name="T93" fmla="*/ 909 h 1460"/>
                <a:gd name="T94" fmla="*/ 23 w 1269"/>
                <a:gd name="T95" fmla="*/ 802 h 1460"/>
                <a:gd name="T96" fmla="*/ 61 w 1269"/>
                <a:gd name="T97" fmla="*/ 741 h 1460"/>
                <a:gd name="T98" fmla="*/ 0 w 1269"/>
                <a:gd name="T99" fmla="*/ 703 h 1460"/>
                <a:gd name="T100" fmla="*/ 122 w 1269"/>
                <a:gd name="T101" fmla="*/ 611 h 1460"/>
                <a:gd name="T102" fmla="*/ 53 w 1269"/>
                <a:gd name="T103" fmla="*/ 619 h 1460"/>
                <a:gd name="T104" fmla="*/ 76 w 1269"/>
                <a:gd name="T105" fmla="*/ 573 h 1460"/>
                <a:gd name="T106" fmla="*/ 84 w 1269"/>
                <a:gd name="T107" fmla="*/ 519 h 1460"/>
                <a:gd name="T108" fmla="*/ 107 w 1269"/>
                <a:gd name="T109" fmla="*/ 481 h 1460"/>
                <a:gd name="T110" fmla="*/ 122 w 1269"/>
                <a:gd name="T111" fmla="*/ 450 h 1460"/>
                <a:gd name="T112" fmla="*/ 229 w 1269"/>
                <a:gd name="T113" fmla="*/ 359 h 1460"/>
                <a:gd name="T114" fmla="*/ 305 w 1269"/>
                <a:gd name="T115" fmla="*/ 328 h 1460"/>
                <a:gd name="T116" fmla="*/ 221 w 1269"/>
                <a:gd name="T117" fmla="*/ 298 h 1460"/>
                <a:gd name="T118" fmla="*/ 229 w 1269"/>
                <a:gd name="T119" fmla="*/ 214 h 1460"/>
                <a:gd name="T120" fmla="*/ 267 w 1269"/>
                <a:gd name="T121" fmla="*/ 183 h 1460"/>
                <a:gd name="T122" fmla="*/ 305 w 1269"/>
                <a:gd name="T123" fmla="*/ 122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9" h="1460">
                  <a:moveTo>
                    <a:pt x="305" y="122"/>
                  </a:moveTo>
                  <a:lnTo>
                    <a:pt x="305" y="122"/>
                  </a:lnTo>
                  <a:cubicBezTo>
                    <a:pt x="344" y="84"/>
                    <a:pt x="367" y="30"/>
                    <a:pt x="412" y="15"/>
                  </a:cubicBezTo>
                  <a:cubicBezTo>
                    <a:pt x="450" y="0"/>
                    <a:pt x="489" y="23"/>
                    <a:pt x="527" y="30"/>
                  </a:cubicBezTo>
                  <a:cubicBezTo>
                    <a:pt x="527" y="30"/>
                    <a:pt x="519" y="84"/>
                    <a:pt x="527" y="84"/>
                  </a:cubicBezTo>
                  <a:lnTo>
                    <a:pt x="603" y="91"/>
                  </a:lnTo>
                  <a:cubicBezTo>
                    <a:pt x="603" y="91"/>
                    <a:pt x="573" y="137"/>
                    <a:pt x="580" y="145"/>
                  </a:cubicBezTo>
                  <a:cubicBezTo>
                    <a:pt x="580" y="153"/>
                    <a:pt x="672" y="229"/>
                    <a:pt x="672" y="229"/>
                  </a:cubicBezTo>
                  <a:cubicBezTo>
                    <a:pt x="703" y="206"/>
                    <a:pt x="710" y="153"/>
                    <a:pt x="748" y="153"/>
                  </a:cubicBezTo>
                  <a:cubicBezTo>
                    <a:pt x="779" y="145"/>
                    <a:pt x="779" y="198"/>
                    <a:pt x="794" y="221"/>
                  </a:cubicBezTo>
                  <a:lnTo>
                    <a:pt x="794" y="221"/>
                  </a:lnTo>
                  <a:cubicBezTo>
                    <a:pt x="779" y="229"/>
                    <a:pt x="748" y="221"/>
                    <a:pt x="756" y="237"/>
                  </a:cubicBezTo>
                  <a:cubicBezTo>
                    <a:pt x="771" y="260"/>
                    <a:pt x="832" y="260"/>
                    <a:pt x="840" y="290"/>
                  </a:cubicBezTo>
                  <a:cubicBezTo>
                    <a:pt x="848" y="328"/>
                    <a:pt x="756" y="374"/>
                    <a:pt x="794" y="389"/>
                  </a:cubicBezTo>
                  <a:cubicBezTo>
                    <a:pt x="863" y="412"/>
                    <a:pt x="939" y="382"/>
                    <a:pt x="1000" y="344"/>
                  </a:cubicBezTo>
                  <a:cubicBezTo>
                    <a:pt x="1023" y="336"/>
                    <a:pt x="985" y="283"/>
                    <a:pt x="1008" y="275"/>
                  </a:cubicBezTo>
                  <a:cubicBezTo>
                    <a:pt x="1031" y="260"/>
                    <a:pt x="1061" y="290"/>
                    <a:pt x="1084" y="305"/>
                  </a:cubicBezTo>
                  <a:cubicBezTo>
                    <a:pt x="1084" y="305"/>
                    <a:pt x="1054" y="382"/>
                    <a:pt x="1054" y="389"/>
                  </a:cubicBezTo>
                  <a:cubicBezTo>
                    <a:pt x="1046" y="405"/>
                    <a:pt x="1146" y="435"/>
                    <a:pt x="1146" y="435"/>
                  </a:cubicBezTo>
                  <a:cubicBezTo>
                    <a:pt x="1130" y="496"/>
                    <a:pt x="1084" y="558"/>
                    <a:pt x="1115" y="619"/>
                  </a:cubicBezTo>
                  <a:cubicBezTo>
                    <a:pt x="1130" y="649"/>
                    <a:pt x="1214" y="588"/>
                    <a:pt x="1230" y="626"/>
                  </a:cubicBezTo>
                  <a:cubicBezTo>
                    <a:pt x="1268" y="725"/>
                    <a:pt x="1245" y="840"/>
                    <a:pt x="1253" y="955"/>
                  </a:cubicBezTo>
                  <a:lnTo>
                    <a:pt x="1253" y="955"/>
                  </a:lnTo>
                  <a:cubicBezTo>
                    <a:pt x="1207" y="977"/>
                    <a:pt x="1176" y="1016"/>
                    <a:pt x="1130" y="1016"/>
                  </a:cubicBezTo>
                  <a:cubicBezTo>
                    <a:pt x="1092" y="1016"/>
                    <a:pt x="1061" y="932"/>
                    <a:pt x="1031" y="955"/>
                  </a:cubicBezTo>
                  <a:cubicBezTo>
                    <a:pt x="993" y="985"/>
                    <a:pt x="1016" y="1054"/>
                    <a:pt x="1023" y="1100"/>
                  </a:cubicBezTo>
                  <a:cubicBezTo>
                    <a:pt x="1031" y="1161"/>
                    <a:pt x="1107" y="1214"/>
                    <a:pt x="1092" y="1268"/>
                  </a:cubicBezTo>
                  <a:cubicBezTo>
                    <a:pt x="1069" y="1329"/>
                    <a:pt x="985" y="1337"/>
                    <a:pt x="932" y="1367"/>
                  </a:cubicBezTo>
                  <a:cubicBezTo>
                    <a:pt x="878" y="1398"/>
                    <a:pt x="832" y="1428"/>
                    <a:pt x="779" y="1459"/>
                  </a:cubicBezTo>
                  <a:lnTo>
                    <a:pt x="779" y="1459"/>
                  </a:lnTo>
                  <a:cubicBezTo>
                    <a:pt x="764" y="1444"/>
                    <a:pt x="725" y="1444"/>
                    <a:pt x="703" y="1436"/>
                  </a:cubicBezTo>
                  <a:cubicBezTo>
                    <a:pt x="672" y="1428"/>
                    <a:pt x="687" y="1413"/>
                    <a:pt x="649" y="1436"/>
                  </a:cubicBezTo>
                  <a:cubicBezTo>
                    <a:pt x="626" y="1444"/>
                    <a:pt x="626" y="1421"/>
                    <a:pt x="611" y="1413"/>
                  </a:cubicBezTo>
                  <a:cubicBezTo>
                    <a:pt x="611" y="1390"/>
                    <a:pt x="588" y="1360"/>
                    <a:pt x="580" y="1337"/>
                  </a:cubicBezTo>
                  <a:cubicBezTo>
                    <a:pt x="565" y="1314"/>
                    <a:pt x="542" y="1298"/>
                    <a:pt x="519" y="1283"/>
                  </a:cubicBezTo>
                  <a:cubicBezTo>
                    <a:pt x="504" y="1275"/>
                    <a:pt x="481" y="1260"/>
                    <a:pt x="466" y="1245"/>
                  </a:cubicBezTo>
                  <a:cubicBezTo>
                    <a:pt x="458" y="1230"/>
                    <a:pt x="420" y="1199"/>
                    <a:pt x="420" y="1191"/>
                  </a:cubicBezTo>
                  <a:cubicBezTo>
                    <a:pt x="405" y="1191"/>
                    <a:pt x="367" y="1237"/>
                    <a:pt x="351" y="1245"/>
                  </a:cubicBezTo>
                  <a:cubicBezTo>
                    <a:pt x="336" y="1252"/>
                    <a:pt x="290" y="1291"/>
                    <a:pt x="282" y="1275"/>
                  </a:cubicBezTo>
                  <a:cubicBezTo>
                    <a:pt x="275" y="1260"/>
                    <a:pt x="275" y="1245"/>
                    <a:pt x="275" y="1222"/>
                  </a:cubicBezTo>
                  <a:cubicBezTo>
                    <a:pt x="275" y="1214"/>
                    <a:pt x="229" y="1222"/>
                    <a:pt x="221" y="1222"/>
                  </a:cubicBezTo>
                  <a:cubicBezTo>
                    <a:pt x="214" y="1222"/>
                    <a:pt x="206" y="1146"/>
                    <a:pt x="198" y="1138"/>
                  </a:cubicBezTo>
                  <a:cubicBezTo>
                    <a:pt x="175" y="1108"/>
                    <a:pt x="145" y="1092"/>
                    <a:pt x="122" y="1069"/>
                  </a:cubicBezTo>
                  <a:lnTo>
                    <a:pt x="122" y="1069"/>
                  </a:lnTo>
                  <a:cubicBezTo>
                    <a:pt x="122" y="1062"/>
                    <a:pt x="114" y="1054"/>
                    <a:pt x="114" y="1046"/>
                  </a:cubicBezTo>
                  <a:cubicBezTo>
                    <a:pt x="114" y="1023"/>
                    <a:pt x="84" y="1000"/>
                    <a:pt x="84" y="977"/>
                  </a:cubicBezTo>
                  <a:cubicBezTo>
                    <a:pt x="76" y="955"/>
                    <a:pt x="92" y="932"/>
                    <a:pt x="92" y="909"/>
                  </a:cubicBezTo>
                  <a:cubicBezTo>
                    <a:pt x="92" y="894"/>
                    <a:pt x="38" y="810"/>
                    <a:pt x="23" y="802"/>
                  </a:cubicBezTo>
                  <a:cubicBezTo>
                    <a:pt x="23" y="787"/>
                    <a:pt x="76" y="764"/>
                    <a:pt x="61" y="741"/>
                  </a:cubicBezTo>
                  <a:cubicBezTo>
                    <a:pt x="53" y="718"/>
                    <a:pt x="8" y="718"/>
                    <a:pt x="0" y="703"/>
                  </a:cubicBezTo>
                  <a:cubicBezTo>
                    <a:pt x="0" y="687"/>
                    <a:pt x="137" y="664"/>
                    <a:pt x="122" y="611"/>
                  </a:cubicBezTo>
                  <a:cubicBezTo>
                    <a:pt x="114" y="611"/>
                    <a:pt x="53" y="634"/>
                    <a:pt x="53" y="619"/>
                  </a:cubicBezTo>
                  <a:cubicBezTo>
                    <a:pt x="38" y="611"/>
                    <a:pt x="69" y="580"/>
                    <a:pt x="76" y="573"/>
                  </a:cubicBezTo>
                  <a:cubicBezTo>
                    <a:pt x="92" y="558"/>
                    <a:pt x="92" y="535"/>
                    <a:pt x="84" y="519"/>
                  </a:cubicBezTo>
                  <a:cubicBezTo>
                    <a:pt x="76" y="504"/>
                    <a:pt x="99" y="496"/>
                    <a:pt x="107" y="481"/>
                  </a:cubicBezTo>
                  <a:cubicBezTo>
                    <a:pt x="114" y="473"/>
                    <a:pt x="114" y="458"/>
                    <a:pt x="122" y="450"/>
                  </a:cubicBezTo>
                  <a:cubicBezTo>
                    <a:pt x="145" y="420"/>
                    <a:pt x="191" y="359"/>
                    <a:pt x="229" y="359"/>
                  </a:cubicBezTo>
                  <a:cubicBezTo>
                    <a:pt x="260" y="359"/>
                    <a:pt x="305" y="374"/>
                    <a:pt x="305" y="328"/>
                  </a:cubicBezTo>
                  <a:cubicBezTo>
                    <a:pt x="290" y="328"/>
                    <a:pt x="198" y="351"/>
                    <a:pt x="221" y="298"/>
                  </a:cubicBezTo>
                  <a:cubicBezTo>
                    <a:pt x="237" y="283"/>
                    <a:pt x="237" y="237"/>
                    <a:pt x="229" y="214"/>
                  </a:cubicBezTo>
                  <a:cubicBezTo>
                    <a:pt x="221" y="198"/>
                    <a:pt x="260" y="191"/>
                    <a:pt x="267" y="183"/>
                  </a:cubicBezTo>
                  <a:cubicBezTo>
                    <a:pt x="290" y="176"/>
                    <a:pt x="313" y="145"/>
                    <a:pt x="305" y="12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49" name="Freeform 35"/>
            <p:cNvSpPr>
              <a:spLocks noChangeArrowheads="1"/>
            </p:cNvSpPr>
            <p:nvPr/>
          </p:nvSpPr>
          <p:spPr bwMode="auto">
            <a:xfrm>
              <a:off x="5746376" y="7691438"/>
              <a:ext cx="552414" cy="1066800"/>
            </a:xfrm>
            <a:custGeom>
              <a:avLst/>
              <a:gdLst>
                <a:gd name="T0" fmla="*/ 1160 w 1535"/>
                <a:gd name="T1" fmla="*/ 8 h 2965"/>
                <a:gd name="T2" fmla="*/ 847 w 1535"/>
                <a:gd name="T3" fmla="*/ 31 h 2965"/>
                <a:gd name="T4" fmla="*/ 672 w 1535"/>
                <a:gd name="T5" fmla="*/ 100 h 2965"/>
                <a:gd name="T6" fmla="*/ 511 w 1535"/>
                <a:gd name="T7" fmla="*/ 199 h 2965"/>
                <a:gd name="T8" fmla="*/ 489 w 1535"/>
                <a:gd name="T9" fmla="*/ 520 h 2965"/>
                <a:gd name="T10" fmla="*/ 175 w 1535"/>
                <a:gd name="T11" fmla="*/ 588 h 2965"/>
                <a:gd name="T12" fmla="*/ 0 w 1535"/>
                <a:gd name="T13" fmla="*/ 879 h 2965"/>
                <a:gd name="T14" fmla="*/ 122 w 1535"/>
                <a:gd name="T15" fmla="*/ 993 h 2965"/>
                <a:gd name="T16" fmla="*/ 290 w 1535"/>
                <a:gd name="T17" fmla="*/ 1077 h 2965"/>
                <a:gd name="T18" fmla="*/ 305 w 1535"/>
                <a:gd name="T19" fmla="*/ 1245 h 2965"/>
                <a:gd name="T20" fmla="*/ 313 w 1535"/>
                <a:gd name="T21" fmla="*/ 1482 h 2965"/>
                <a:gd name="T22" fmla="*/ 275 w 1535"/>
                <a:gd name="T23" fmla="*/ 1650 h 2965"/>
                <a:gd name="T24" fmla="*/ 252 w 1535"/>
                <a:gd name="T25" fmla="*/ 2002 h 2965"/>
                <a:gd name="T26" fmla="*/ 305 w 1535"/>
                <a:gd name="T27" fmla="*/ 2101 h 2965"/>
                <a:gd name="T28" fmla="*/ 336 w 1535"/>
                <a:gd name="T29" fmla="*/ 2468 h 2965"/>
                <a:gd name="T30" fmla="*/ 175 w 1535"/>
                <a:gd name="T31" fmla="*/ 2865 h 2965"/>
                <a:gd name="T32" fmla="*/ 259 w 1535"/>
                <a:gd name="T33" fmla="*/ 2964 h 2965"/>
                <a:gd name="T34" fmla="*/ 511 w 1535"/>
                <a:gd name="T35" fmla="*/ 2911 h 2965"/>
                <a:gd name="T36" fmla="*/ 595 w 1535"/>
                <a:gd name="T37" fmla="*/ 2888 h 2965"/>
                <a:gd name="T38" fmla="*/ 748 w 1535"/>
                <a:gd name="T39" fmla="*/ 2804 h 2965"/>
                <a:gd name="T40" fmla="*/ 870 w 1535"/>
                <a:gd name="T41" fmla="*/ 2811 h 2965"/>
                <a:gd name="T42" fmla="*/ 924 w 1535"/>
                <a:gd name="T43" fmla="*/ 2872 h 2965"/>
                <a:gd name="T44" fmla="*/ 1000 w 1535"/>
                <a:gd name="T45" fmla="*/ 2781 h 2965"/>
                <a:gd name="T46" fmla="*/ 1206 w 1535"/>
                <a:gd name="T47" fmla="*/ 2796 h 2965"/>
                <a:gd name="T48" fmla="*/ 1389 w 1535"/>
                <a:gd name="T49" fmla="*/ 2605 h 2965"/>
                <a:gd name="T50" fmla="*/ 1343 w 1535"/>
                <a:gd name="T51" fmla="*/ 2368 h 2965"/>
                <a:gd name="T52" fmla="*/ 1305 w 1535"/>
                <a:gd name="T53" fmla="*/ 2276 h 2965"/>
                <a:gd name="T54" fmla="*/ 1282 w 1535"/>
                <a:gd name="T55" fmla="*/ 2040 h 2965"/>
                <a:gd name="T56" fmla="*/ 1274 w 1535"/>
                <a:gd name="T57" fmla="*/ 1918 h 2965"/>
                <a:gd name="T58" fmla="*/ 1328 w 1535"/>
                <a:gd name="T59" fmla="*/ 1780 h 2965"/>
                <a:gd name="T60" fmla="*/ 1526 w 1535"/>
                <a:gd name="T61" fmla="*/ 1627 h 2965"/>
                <a:gd name="T62" fmla="*/ 1488 w 1535"/>
                <a:gd name="T63" fmla="*/ 1482 h 2965"/>
                <a:gd name="T64" fmla="*/ 1412 w 1535"/>
                <a:gd name="T65" fmla="*/ 1452 h 2965"/>
                <a:gd name="T66" fmla="*/ 1121 w 1535"/>
                <a:gd name="T67" fmla="*/ 1245 h 2965"/>
                <a:gd name="T68" fmla="*/ 1213 w 1535"/>
                <a:gd name="T69" fmla="*/ 1077 h 2965"/>
                <a:gd name="T70" fmla="*/ 1419 w 1535"/>
                <a:gd name="T71" fmla="*/ 986 h 2965"/>
                <a:gd name="T72" fmla="*/ 1320 w 1535"/>
                <a:gd name="T73" fmla="*/ 940 h 2965"/>
                <a:gd name="T74" fmla="*/ 1297 w 1535"/>
                <a:gd name="T75" fmla="*/ 787 h 2965"/>
                <a:gd name="T76" fmla="*/ 1374 w 1535"/>
                <a:gd name="T77" fmla="*/ 611 h 2965"/>
                <a:gd name="T78" fmla="*/ 1503 w 1535"/>
                <a:gd name="T79" fmla="*/ 466 h 2965"/>
                <a:gd name="T80" fmla="*/ 1335 w 1535"/>
                <a:gd name="T81" fmla="*/ 329 h 2965"/>
                <a:gd name="T82" fmla="*/ 1206 w 1535"/>
                <a:gd name="T83" fmla="*/ 214 h 2965"/>
                <a:gd name="T84" fmla="*/ 1221 w 1535"/>
                <a:gd name="T85" fmla="*/ 54 h 2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5" h="2965">
                  <a:moveTo>
                    <a:pt x="1221" y="54"/>
                  </a:moveTo>
                  <a:lnTo>
                    <a:pt x="1221" y="54"/>
                  </a:lnTo>
                  <a:cubicBezTo>
                    <a:pt x="1206" y="39"/>
                    <a:pt x="1183" y="0"/>
                    <a:pt x="1160" y="8"/>
                  </a:cubicBezTo>
                  <a:cubicBezTo>
                    <a:pt x="1115" y="16"/>
                    <a:pt x="1100" y="69"/>
                    <a:pt x="1061" y="84"/>
                  </a:cubicBezTo>
                  <a:cubicBezTo>
                    <a:pt x="1023" y="92"/>
                    <a:pt x="985" y="69"/>
                    <a:pt x="947" y="61"/>
                  </a:cubicBezTo>
                  <a:cubicBezTo>
                    <a:pt x="916" y="54"/>
                    <a:pt x="878" y="46"/>
                    <a:pt x="847" y="31"/>
                  </a:cubicBezTo>
                  <a:lnTo>
                    <a:pt x="847" y="31"/>
                  </a:lnTo>
                  <a:cubicBezTo>
                    <a:pt x="825" y="54"/>
                    <a:pt x="794" y="77"/>
                    <a:pt x="764" y="84"/>
                  </a:cubicBezTo>
                  <a:cubicBezTo>
                    <a:pt x="733" y="100"/>
                    <a:pt x="703" y="100"/>
                    <a:pt x="672" y="100"/>
                  </a:cubicBezTo>
                  <a:lnTo>
                    <a:pt x="672" y="100"/>
                  </a:lnTo>
                  <a:cubicBezTo>
                    <a:pt x="657" y="123"/>
                    <a:pt x="641" y="161"/>
                    <a:pt x="611" y="176"/>
                  </a:cubicBezTo>
                  <a:cubicBezTo>
                    <a:pt x="580" y="191"/>
                    <a:pt x="534" y="176"/>
                    <a:pt x="511" y="199"/>
                  </a:cubicBezTo>
                  <a:cubicBezTo>
                    <a:pt x="489" y="222"/>
                    <a:pt x="496" y="252"/>
                    <a:pt x="496" y="283"/>
                  </a:cubicBezTo>
                  <a:cubicBezTo>
                    <a:pt x="496" y="329"/>
                    <a:pt x="527" y="375"/>
                    <a:pt x="527" y="421"/>
                  </a:cubicBezTo>
                  <a:cubicBezTo>
                    <a:pt x="527" y="459"/>
                    <a:pt x="511" y="497"/>
                    <a:pt x="489" y="520"/>
                  </a:cubicBezTo>
                  <a:cubicBezTo>
                    <a:pt x="458" y="543"/>
                    <a:pt x="412" y="535"/>
                    <a:pt x="382" y="550"/>
                  </a:cubicBezTo>
                  <a:cubicBezTo>
                    <a:pt x="366" y="558"/>
                    <a:pt x="359" y="581"/>
                    <a:pt x="336" y="588"/>
                  </a:cubicBezTo>
                  <a:cubicBezTo>
                    <a:pt x="282" y="596"/>
                    <a:pt x="221" y="558"/>
                    <a:pt x="175" y="588"/>
                  </a:cubicBezTo>
                  <a:cubicBezTo>
                    <a:pt x="130" y="611"/>
                    <a:pt x="137" y="680"/>
                    <a:pt x="122" y="726"/>
                  </a:cubicBezTo>
                  <a:cubicBezTo>
                    <a:pt x="107" y="764"/>
                    <a:pt x="84" y="795"/>
                    <a:pt x="61" y="825"/>
                  </a:cubicBezTo>
                  <a:cubicBezTo>
                    <a:pt x="38" y="848"/>
                    <a:pt x="15" y="863"/>
                    <a:pt x="0" y="879"/>
                  </a:cubicBezTo>
                  <a:lnTo>
                    <a:pt x="0" y="879"/>
                  </a:lnTo>
                  <a:cubicBezTo>
                    <a:pt x="46" y="886"/>
                    <a:pt x="99" y="871"/>
                    <a:pt x="130" y="902"/>
                  </a:cubicBezTo>
                  <a:cubicBezTo>
                    <a:pt x="153" y="925"/>
                    <a:pt x="122" y="963"/>
                    <a:pt x="122" y="993"/>
                  </a:cubicBezTo>
                  <a:cubicBezTo>
                    <a:pt x="130" y="1024"/>
                    <a:pt x="122" y="1085"/>
                    <a:pt x="160" y="1093"/>
                  </a:cubicBezTo>
                  <a:cubicBezTo>
                    <a:pt x="206" y="1100"/>
                    <a:pt x="244" y="1047"/>
                    <a:pt x="282" y="1016"/>
                  </a:cubicBezTo>
                  <a:lnTo>
                    <a:pt x="290" y="1077"/>
                  </a:lnTo>
                  <a:cubicBezTo>
                    <a:pt x="282" y="1085"/>
                    <a:pt x="259" y="1123"/>
                    <a:pt x="259" y="1123"/>
                  </a:cubicBezTo>
                  <a:cubicBezTo>
                    <a:pt x="259" y="1123"/>
                    <a:pt x="252" y="1177"/>
                    <a:pt x="252" y="1184"/>
                  </a:cubicBezTo>
                  <a:lnTo>
                    <a:pt x="305" y="1245"/>
                  </a:lnTo>
                  <a:cubicBezTo>
                    <a:pt x="328" y="1284"/>
                    <a:pt x="343" y="1329"/>
                    <a:pt x="359" y="1368"/>
                  </a:cubicBezTo>
                  <a:cubicBezTo>
                    <a:pt x="359" y="1368"/>
                    <a:pt x="412" y="1421"/>
                    <a:pt x="405" y="1421"/>
                  </a:cubicBezTo>
                  <a:cubicBezTo>
                    <a:pt x="397" y="1429"/>
                    <a:pt x="313" y="1482"/>
                    <a:pt x="313" y="1482"/>
                  </a:cubicBezTo>
                  <a:cubicBezTo>
                    <a:pt x="298" y="1497"/>
                    <a:pt x="267" y="1505"/>
                    <a:pt x="267" y="1520"/>
                  </a:cubicBezTo>
                  <a:cubicBezTo>
                    <a:pt x="275" y="1559"/>
                    <a:pt x="336" y="1574"/>
                    <a:pt x="336" y="1612"/>
                  </a:cubicBezTo>
                  <a:cubicBezTo>
                    <a:pt x="336" y="1635"/>
                    <a:pt x="282" y="1627"/>
                    <a:pt x="275" y="1650"/>
                  </a:cubicBezTo>
                  <a:cubicBezTo>
                    <a:pt x="259" y="1688"/>
                    <a:pt x="275" y="1727"/>
                    <a:pt x="275" y="1765"/>
                  </a:cubicBezTo>
                  <a:cubicBezTo>
                    <a:pt x="282" y="1818"/>
                    <a:pt x="298" y="1879"/>
                    <a:pt x="298" y="1933"/>
                  </a:cubicBezTo>
                  <a:cubicBezTo>
                    <a:pt x="290" y="1963"/>
                    <a:pt x="267" y="1979"/>
                    <a:pt x="252" y="2002"/>
                  </a:cubicBezTo>
                  <a:lnTo>
                    <a:pt x="252" y="2002"/>
                  </a:lnTo>
                  <a:cubicBezTo>
                    <a:pt x="275" y="2009"/>
                    <a:pt x="298" y="2009"/>
                    <a:pt x="313" y="2024"/>
                  </a:cubicBezTo>
                  <a:cubicBezTo>
                    <a:pt x="321" y="2047"/>
                    <a:pt x="298" y="2078"/>
                    <a:pt x="305" y="2101"/>
                  </a:cubicBezTo>
                  <a:cubicBezTo>
                    <a:pt x="321" y="2124"/>
                    <a:pt x="366" y="2109"/>
                    <a:pt x="382" y="2132"/>
                  </a:cubicBezTo>
                  <a:cubicBezTo>
                    <a:pt x="405" y="2162"/>
                    <a:pt x="420" y="2208"/>
                    <a:pt x="420" y="2246"/>
                  </a:cubicBezTo>
                  <a:cubicBezTo>
                    <a:pt x="405" y="2322"/>
                    <a:pt x="359" y="2391"/>
                    <a:pt x="336" y="2468"/>
                  </a:cubicBezTo>
                  <a:cubicBezTo>
                    <a:pt x="321" y="2521"/>
                    <a:pt x="336" y="2582"/>
                    <a:pt x="321" y="2628"/>
                  </a:cubicBezTo>
                  <a:cubicBezTo>
                    <a:pt x="305" y="2666"/>
                    <a:pt x="259" y="2674"/>
                    <a:pt x="244" y="2712"/>
                  </a:cubicBezTo>
                  <a:cubicBezTo>
                    <a:pt x="214" y="2758"/>
                    <a:pt x="198" y="2811"/>
                    <a:pt x="175" y="2865"/>
                  </a:cubicBezTo>
                  <a:lnTo>
                    <a:pt x="175" y="2865"/>
                  </a:lnTo>
                  <a:cubicBezTo>
                    <a:pt x="191" y="2880"/>
                    <a:pt x="198" y="2903"/>
                    <a:pt x="214" y="2918"/>
                  </a:cubicBezTo>
                  <a:cubicBezTo>
                    <a:pt x="229" y="2933"/>
                    <a:pt x="236" y="2964"/>
                    <a:pt x="259" y="2964"/>
                  </a:cubicBezTo>
                  <a:cubicBezTo>
                    <a:pt x="282" y="2964"/>
                    <a:pt x="275" y="2918"/>
                    <a:pt x="298" y="2911"/>
                  </a:cubicBezTo>
                  <a:cubicBezTo>
                    <a:pt x="328" y="2888"/>
                    <a:pt x="366" y="2880"/>
                    <a:pt x="405" y="2880"/>
                  </a:cubicBezTo>
                  <a:cubicBezTo>
                    <a:pt x="443" y="2880"/>
                    <a:pt x="481" y="2895"/>
                    <a:pt x="511" y="2911"/>
                  </a:cubicBezTo>
                  <a:cubicBezTo>
                    <a:pt x="519" y="2918"/>
                    <a:pt x="511" y="2933"/>
                    <a:pt x="511" y="2949"/>
                  </a:cubicBezTo>
                  <a:lnTo>
                    <a:pt x="511" y="2949"/>
                  </a:lnTo>
                  <a:cubicBezTo>
                    <a:pt x="542" y="2926"/>
                    <a:pt x="573" y="2911"/>
                    <a:pt x="595" y="2888"/>
                  </a:cubicBezTo>
                  <a:cubicBezTo>
                    <a:pt x="634" y="2849"/>
                    <a:pt x="672" y="2796"/>
                    <a:pt x="718" y="2773"/>
                  </a:cubicBezTo>
                  <a:cubicBezTo>
                    <a:pt x="733" y="2765"/>
                    <a:pt x="741" y="2788"/>
                    <a:pt x="748" y="2804"/>
                  </a:cubicBezTo>
                  <a:lnTo>
                    <a:pt x="748" y="2804"/>
                  </a:lnTo>
                  <a:cubicBezTo>
                    <a:pt x="764" y="2788"/>
                    <a:pt x="779" y="2758"/>
                    <a:pt x="802" y="2758"/>
                  </a:cubicBezTo>
                  <a:cubicBezTo>
                    <a:pt x="817" y="2758"/>
                    <a:pt x="809" y="2788"/>
                    <a:pt x="817" y="2804"/>
                  </a:cubicBezTo>
                  <a:cubicBezTo>
                    <a:pt x="832" y="2811"/>
                    <a:pt x="855" y="2804"/>
                    <a:pt x="870" y="2811"/>
                  </a:cubicBezTo>
                  <a:cubicBezTo>
                    <a:pt x="878" y="2826"/>
                    <a:pt x="870" y="2849"/>
                    <a:pt x="878" y="2865"/>
                  </a:cubicBezTo>
                  <a:cubicBezTo>
                    <a:pt x="893" y="2872"/>
                    <a:pt x="909" y="2872"/>
                    <a:pt x="924" y="2872"/>
                  </a:cubicBezTo>
                  <a:lnTo>
                    <a:pt x="924" y="2872"/>
                  </a:lnTo>
                  <a:cubicBezTo>
                    <a:pt x="970" y="2849"/>
                    <a:pt x="970" y="2849"/>
                    <a:pt x="970" y="2849"/>
                  </a:cubicBezTo>
                  <a:lnTo>
                    <a:pt x="970" y="2849"/>
                  </a:lnTo>
                  <a:cubicBezTo>
                    <a:pt x="978" y="2826"/>
                    <a:pt x="978" y="2788"/>
                    <a:pt x="1000" y="2781"/>
                  </a:cubicBezTo>
                  <a:cubicBezTo>
                    <a:pt x="1031" y="2773"/>
                    <a:pt x="1061" y="2811"/>
                    <a:pt x="1092" y="2811"/>
                  </a:cubicBezTo>
                  <a:cubicBezTo>
                    <a:pt x="1129" y="2819"/>
                    <a:pt x="1167" y="2804"/>
                    <a:pt x="1206" y="2796"/>
                  </a:cubicBezTo>
                  <a:lnTo>
                    <a:pt x="1206" y="2796"/>
                  </a:lnTo>
                  <a:cubicBezTo>
                    <a:pt x="1236" y="2773"/>
                    <a:pt x="1274" y="2758"/>
                    <a:pt x="1297" y="2727"/>
                  </a:cubicBezTo>
                  <a:cubicBezTo>
                    <a:pt x="1320" y="2704"/>
                    <a:pt x="1313" y="2666"/>
                    <a:pt x="1335" y="2643"/>
                  </a:cubicBezTo>
                  <a:cubicBezTo>
                    <a:pt x="1343" y="2628"/>
                    <a:pt x="1389" y="2628"/>
                    <a:pt x="1389" y="2605"/>
                  </a:cubicBezTo>
                  <a:cubicBezTo>
                    <a:pt x="1381" y="2567"/>
                    <a:pt x="1335" y="2544"/>
                    <a:pt x="1320" y="2513"/>
                  </a:cubicBezTo>
                  <a:cubicBezTo>
                    <a:pt x="1305" y="2483"/>
                    <a:pt x="1297" y="2452"/>
                    <a:pt x="1297" y="2422"/>
                  </a:cubicBezTo>
                  <a:cubicBezTo>
                    <a:pt x="1305" y="2399"/>
                    <a:pt x="1328" y="2384"/>
                    <a:pt x="1343" y="2368"/>
                  </a:cubicBezTo>
                  <a:lnTo>
                    <a:pt x="1343" y="2368"/>
                  </a:lnTo>
                  <a:cubicBezTo>
                    <a:pt x="1343" y="2361"/>
                    <a:pt x="1335" y="2353"/>
                    <a:pt x="1335" y="2345"/>
                  </a:cubicBezTo>
                  <a:cubicBezTo>
                    <a:pt x="1335" y="2322"/>
                    <a:pt x="1305" y="2299"/>
                    <a:pt x="1305" y="2276"/>
                  </a:cubicBezTo>
                  <a:cubicBezTo>
                    <a:pt x="1297" y="2254"/>
                    <a:pt x="1313" y="2231"/>
                    <a:pt x="1313" y="2208"/>
                  </a:cubicBezTo>
                  <a:cubicBezTo>
                    <a:pt x="1313" y="2193"/>
                    <a:pt x="1259" y="2109"/>
                    <a:pt x="1244" y="2101"/>
                  </a:cubicBezTo>
                  <a:cubicBezTo>
                    <a:pt x="1244" y="2086"/>
                    <a:pt x="1297" y="2063"/>
                    <a:pt x="1282" y="2040"/>
                  </a:cubicBezTo>
                  <a:cubicBezTo>
                    <a:pt x="1274" y="2017"/>
                    <a:pt x="1229" y="2017"/>
                    <a:pt x="1221" y="2002"/>
                  </a:cubicBezTo>
                  <a:cubicBezTo>
                    <a:pt x="1221" y="1986"/>
                    <a:pt x="1358" y="1963"/>
                    <a:pt x="1343" y="1910"/>
                  </a:cubicBezTo>
                  <a:cubicBezTo>
                    <a:pt x="1335" y="1910"/>
                    <a:pt x="1274" y="1933"/>
                    <a:pt x="1274" y="1918"/>
                  </a:cubicBezTo>
                  <a:cubicBezTo>
                    <a:pt x="1259" y="1910"/>
                    <a:pt x="1290" y="1879"/>
                    <a:pt x="1297" y="1872"/>
                  </a:cubicBezTo>
                  <a:cubicBezTo>
                    <a:pt x="1313" y="1857"/>
                    <a:pt x="1313" y="1834"/>
                    <a:pt x="1305" y="1818"/>
                  </a:cubicBezTo>
                  <a:cubicBezTo>
                    <a:pt x="1297" y="1803"/>
                    <a:pt x="1320" y="1795"/>
                    <a:pt x="1328" y="1780"/>
                  </a:cubicBezTo>
                  <a:cubicBezTo>
                    <a:pt x="1335" y="1772"/>
                    <a:pt x="1335" y="1757"/>
                    <a:pt x="1343" y="1749"/>
                  </a:cubicBezTo>
                  <a:cubicBezTo>
                    <a:pt x="1366" y="1719"/>
                    <a:pt x="1412" y="1658"/>
                    <a:pt x="1450" y="1658"/>
                  </a:cubicBezTo>
                  <a:cubicBezTo>
                    <a:pt x="1481" y="1658"/>
                    <a:pt x="1526" y="1673"/>
                    <a:pt x="1526" y="1627"/>
                  </a:cubicBezTo>
                  <a:cubicBezTo>
                    <a:pt x="1511" y="1627"/>
                    <a:pt x="1419" y="1650"/>
                    <a:pt x="1442" y="1597"/>
                  </a:cubicBezTo>
                  <a:cubicBezTo>
                    <a:pt x="1458" y="1582"/>
                    <a:pt x="1458" y="1536"/>
                    <a:pt x="1450" y="1513"/>
                  </a:cubicBezTo>
                  <a:cubicBezTo>
                    <a:pt x="1442" y="1497"/>
                    <a:pt x="1481" y="1490"/>
                    <a:pt x="1488" y="1482"/>
                  </a:cubicBezTo>
                  <a:cubicBezTo>
                    <a:pt x="1511" y="1475"/>
                    <a:pt x="1534" y="1444"/>
                    <a:pt x="1526" y="1421"/>
                  </a:cubicBezTo>
                  <a:lnTo>
                    <a:pt x="1526" y="1421"/>
                  </a:lnTo>
                  <a:cubicBezTo>
                    <a:pt x="1481" y="1421"/>
                    <a:pt x="1450" y="1444"/>
                    <a:pt x="1412" y="1452"/>
                  </a:cubicBezTo>
                  <a:cubicBezTo>
                    <a:pt x="1389" y="1452"/>
                    <a:pt x="1374" y="1444"/>
                    <a:pt x="1351" y="1444"/>
                  </a:cubicBezTo>
                  <a:cubicBezTo>
                    <a:pt x="1320" y="1383"/>
                    <a:pt x="1236" y="1345"/>
                    <a:pt x="1190" y="1291"/>
                  </a:cubicBezTo>
                  <a:cubicBezTo>
                    <a:pt x="1167" y="1276"/>
                    <a:pt x="1144" y="1261"/>
                    <a:pt x="1121" y="1245"/>
                  </a:cubicBezTo>
                  <a:cubicBezTo>
                    <a:pt x="1100" y="1215"/>
                    <a:pt x="1069" y="1200"/>
                    <a:pt x="1100" y="1169"/>
                  </a:cubicBezTo>
                  <a:cubicBezTo>
                    <a:pt x="1115" y="1146"/>
                    <a:pt x="1129" y="1115"/>
                    <a:pt x="1152" y="1115"/>
                  </a:cubicBezTo>
                  <a:cubicBezTo>
                    <a:pt x="1198" y="1115"/>
                    <a:pt x="1190" y="1100"/>
                    <a:pt x="1213" y="1077"/>
                  </a:cubicBezTo>
                  <a:cubicBezTo>
                    <a:pt x="1229" y="1070"/>
                    <a:pt x="1251" y="1077"/>
                    <a:pt x="1267" y="1070"/>
                  </a:cubicBezTo>
                  <a:cubicBezTo>
                    <a:pt x="1297" y="1054"/>
                    <a:pt x="1320" y="1062"/>
                    <a:pt x="1351" y="1054"/>
                  </a:cubicBezTo>
                  <a:cubicBezTo>
                    <a:pt x="1389" y="1054"/>
                    <a:pt x="1412" y="1016"/>
                    <a:pt x="1419" y="986"/>
                  </a:cubicBezTo>
                  <a:cubicBezTo>
                    <a:pt x="1458" y="963"/>
                    <a:pt x="1450" y="940"/>
                    <a:pt x="1450" y="902"/>
                  </a:cubicBezTo>
                  <a:cubicBezTo>
                    <a:pt x="1450" y="863"/>
                    <a:pt x="1427" y="810"/>
                    <a:pt x="1389" y="856"/>
                  </a:cubicBezTo>
                  <a:cubicBezTo>
                    <a:pt x="1374" y="879"/>
                    <a:pt x="1351" y="917"/>
                    <a:pt x="1320" y="940"/>
                  </a:cubicBezTo>
                  <a:cubicBezTo>
                    <a:pt x="1313" y="948"/>
                    <a:pt x="1244" y="1032"/>
                    <a:pt x="1259" y="955"/>
                  </a:cubicBezTo>
                  <a:cubicBezTo>
                    <a:pt x="1267" y="925"/>
                    <a:pt x="1290" y="879"/>
                    <a:pt x="1251" y="856"/>
                  </a:cubicBezTo>
                  <a:cubicBezTo>
                    <a:pt x="1251" y="818"/>
                    <a:pt x="1297" y="818"/>
                    <a:pt x="1297" y="787"/>
                  </a:cubicBezTo>
                  <a:cubicBezTo>
                    <a:pt x="1305" y="757"/>
                    <a:pt x="1328" y="734"/>
                    <a:pt x="1351" y="718"/>
                  </a:cubicBezTo>
                  <a:cubicBezTo>
                    <a:pt x="1366" y="703"/>
                    <a:pt x="1343" y="696"/>
                    <a:pt x="1343" y="680"/>
                  </a:cubicBezTo>
                  <a:cubicBezTo>
                    <a:pt x="1335" y="665"/>
                    <a:pt x="1366" y="619"/>
                    <a:pt x="1374" y="611"/>
                  </a:cubicBezTo>
                  <a:cubicBezTo>
                    <a:pt x="1389" y="596"/>
                    <a:pt x="1374" y="565"/>
                    <a:pt x="1389" y="558"/>
                  </a:cubicBezTo>
                  <a:cubicBezTo>
                    <a:pt x="1396" y="550"/>
                    <a:pt x="1419" y="543"/>
                    <a:pt x="1412" y="520"/>
                  </a:cubicBezTo>
                  <a:cubicBezTo>
                    <a:pt x="1404" y="482"/>
                    <a:pt x="1473" y="466"/>
                    <a:pt x="1503" y="466"/>
                  </a:cubicBezTo>
                  <a:cubicBezTo>
                    <a:pt x="1503" y="451"/>
                    <a:pt x="1481" y="421"/>
                    <a:pt x="1458" y="413"/>
                  </a:cubicBezTo>
                  <a:cubicBezTo>
                    <a:pt x="1412" y="398"/>
                    <a:pt x="1427" y="398"/>
                    <a:pt x="1419" y="359"/>
                  </a:cubicBezTo>
                  <a:cubicBezTo>
                    <a:pt x="1396" y="359"/>
                    <a:pt x="1358" y="352"/>
                    <a:pt x="1335" y="329"/>
                  </a:cubicBezTo>
                  <a:cubicBezTo>
                    <a:pt x="1305" y="306"/>
                    <a:pt x="1313" y="260"/>
                    <a:pt x="1274" y="298"/>
                  </a:cubicBezTo>
                  <a:cubicBezTo>
                    <a:pt x="1259" y="321"/>
                    <a:pt x="1244" y="298"/>
                    <a:pt x="1236" y="275"/>
                  </a:cubicBezTo>
                  <a:cubicBezTo>
                    <a:pt x="1213" y="245"/>
                    <a:pt x="1198" y="268"/>
                    <a:pt x="1206" y="214"/>
                  </a:cubicBezTo>
                  <a:cubicBezTo>
                    <a:pt x="1221" y="161"/>
                    <a:pt x="1167" y="153"/>
                    <a:pt x="1244" y="115"/>
                  </a:cubicBezTo>
                  <a:cubicBezTo>
                    <a:pt x="1267" y="77"/>
                    <a:pt x="1251" y="92"/>
                    <a:pt x="1221" y="61"/>
                  </a:cubicBezTo>
                  <a:cubicBezTo>
                    <a:pt x="1221" y="61"/>
                    <a:pt x="1221" y="61"/>
                    <a:pt x="1221" y="5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0" name="Freeform 36"/>
            <p:cNvSpPr>
              <a:spLocks noChangeArrowheads="1"/>
            </p:cNvSpPr>
            <p:nvPr/>
          </p:nvSpPr>
          <p:spPr bwMode="auto">
            <a:xfrm>
              <a:off x="6692464" y="7521576"/>
              <a:ext cx="96832" cy="131763"/>
            </a:xfrm>
            <a:custGeom>
              <a:avLst/>
              <a:gdLst>
                <a:gd name="T0" fmla="*/ 184 w 269"/>
                <a:gd name="T1" fmla="*/ 69 h 367"/>
                <a:gd name="T2" fmla="*/ 184 w 269"/>
                <a:gd name="T3" fmla="*/ 69 h 367"/>
                <a:gd name="T4" fmla="*/ 115 w 269"/>
                <a:gd name="T5" fmla="*/ 0 h 367"/>
                <a:gd name="T6" fmla="*/ 16 w 269"/>
                <a:gd name="T7" fmla="*/ 53 h 367"/>
                <a:gd name="T8" fmla="*/ 54 w 269"/>
                <a:gd name="T9" fmla="*/ 152 h 367"/>
                <a:gd name="T10" fmla="*/ 54 w 269"/>
                <a:gd name="T11" fmla="*/ 252 h 367"/>
                <a:gd name="T12" fmla="*/ 92 w 269"/>
                <a:gd name="T13" fmla="*/ 359 h 367"/>
                <a:gd name="T14" fmla="*/ 145 w 269"/>
                <a:gd name="T15" fmla="*/ 298 h 367"/>
                <a:gd name="T16" fmla="*/ 184 w 269"/>
                <a:gd name="T17" fmla="*/ 344 h 367"/>
                <a:gd name="T18" fmla="*/ 268 w 269"/>
                <a:gd name="T19" fmla="*/ 321 h 367"/>
                <a:gd name="T20" fmla="*/ 191 w 269"/>
                <a:gd name="T21" fmla="*/ 152 h 367"/>
                <a:gd name="T22" fmla="*/ 184 w 269"/>
                <a:gd name="T23" fmla="*/ 6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9" h="367">
                  <a:moveTo>
                    <a:pt x="184" y="69"/>
                  </a:moveTo>
                  <a:lnTo>
                    <a:pt x="184" y="69"/>
                  </a:lnTo>
                  <a:cubicBezTo>
                    <a:pt x="168" y="38"/>
                    <a:pt x="145" y="8"/>
                    <a:pt x="115" y="0"/>
                  </a:cubicBezTo>
                  <a:cubicBezTo>
                    <a:pt x="77" y="0"/>
                    <a:pt x="31" y="15"/>
                    <a:pt x="16" y="53"/>
                  </a:cubicBezTo>
                  <a:cubicBezTo>
                    <a:pt x="0" y="84"/>
                    <a:pt x="54" y="122"/>
                    <a:pt x="54" y="152"/>
                  </a:cubicBezTo>
                  <a:cubicBezTo>
                    <a:pt x="61" y="191"/>
                    <a:pt x="46" y="221"/>
                    <a:pt x="54" y="252"/>
                  </a:cubicBezTo>
                  <a:cubicBezTo>
                    <a:pt x="61" y="290"/>
                    <a:pt x="61" y="344"/>
                    <a:pt x="92" y="359"/>
                  </a:cubicBezTo>
                  <a:cubicBezTo>
                    <a:pt x="115" y="366"/>
                    <a:pt x="123" y="305"/>
                    <a:pt x="145" y="298"/>
                  </a:cubicBezTo>
                  <a:cubicBezTo>
                    <a:pt x="168" y="298"/>
                    <a:pt x="168" y="344"/>
                    <a:pt x="184" y="344"/>
                  </a:cubicBezTo>
                  <a:cubicBezTo>
                    <a:pt x="214" y="351"/>
                    <a:pt x="268" y="351"/>
                    <a:pt x="268" y="321"/>
                  </a:cubicBezTo>
                  <a:cubicBezTo>
                    <a:pt x="268" y="260"/>
                    <a:pt x="214" y="214"/>
                    <a:pt x="191" y="152"/>
                  </a:cubicBezTo>
                  <a:cubicBezTo>
                    <a:pt x="184" y="122"/>
                    <a:pt x="199" y="91"/>
                    <a:pt x="184" y="6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1" name="Freeform 37"/>
            <p:cNvSpPr>
              <a:spLocks noChangeArrowheads="1"/>
            </p:cNvSpPr>
            <p:nvPr/>
          </p:nvSpPr>
          <p:spPr bwMode="auto">
            <a:xfrm>
              <a:off x="6551186" y="7394576"/>
              <a:ext cx="488918" cy="574675"/>
            </a:xfrm>
            <a:custGeom>
              <a:avLst/>
              <a:gdLst>
                <a:gd name="T0" fmla="*/ 573 w 1360"/>
                <a:gd name="T1" fmla="*/ 421 h 1598"/>
                <a:gd name="T2" fmla="*/ 405 w 1360"/>
                <a:gd name="T3" fmla="*/ 405 h 1598"/>
                <a:gd name="T4" fmla="*/ 443 w 1360"/>
                <a:gd name="T5" fmla="*/ 604 h 1598"/>
                <a:gd name="T6" fmla="*/ 534 w 1360"/>
                <a:gd name="T7" fmla="*/ 650 h 1598"/>
                <a:gd name="T8" fmla="*/ 657 w 1360"/>
                <a:gd name="T9" fmla="*/ 673 h 1598"/>
                <a:gd name="T10" fmla="*/ 573 w 1360"/>
                <a:gd name="T11" fmla="*/ 421 h 1598"/>
                <a:gd name="T12" fmla="*/ 130 w 1360"/>
                <a:gd name="T13" fmla="*/ 566 h 1598"/>
                <a:gd name="T14" fmla="*/ 191 w 1360"/>
                <a:gd name="T15" fmla="*/ 428 h 1598"/>
                <a:gd name="T16" fmla="*/ 382 w 1360"/>
                <a:gd name="T17" fmla="*/ 337 h 1598"/>
                <a:gd name="T18" fmla="*/ 550 w 1360"/>
                <a:gd name="T19" fmla="*/ 107 h 1598"/>
                <a:gd name="T20" fmla="*/ 718 w 1360"/>
                <a:gd name="T21" fmla="*/ 85 h 1598"/>
                <a:gd name="T22" fmla="*/ 794 w 1360"/>
                <a:gd name="T23" fmla="*/ 31 h 1598"/>
                <a:gd name="T24" fmla="*/ 840 w 1360"/>
                <a:gd name="T25" fmla="*/ 8 h 1598"/>
                <a:gd name="T26" fmla="*/ 1062 w 1360"/>
                <a:gd name="T27" fmla="*/ 168 h 1598"/>
                <a:gd name="T28" fmla="*/ 1115 w 1360"/>
                <a:gd name="T29" fmla="*/ 329 h 1598"/>
                <a:gd name="T30" fmla="*/ 1145 w 1360"/>
                <a:gd name="T31" fmla="*/ 489 h 1598"/>
                <a:gd name="T32" fmla="*/ 1046 w 1360"/>
                <a:gd name="T33" fmla="*/ 657 h 1598"/>
                <a:gd name="T34" fmla="*/ 1039 w 1360"/>
                <a:gd name="T35" fmla="*/ 902 h 1598"/>
                <a:gd name="T36" fmla="*/ 1268 w 1360"/>
                <a:gd name="T37" fmla="*/ 986 h 1598"/>
                <a:gd name="T38" fmla="*/ 1206 w 1360"/>
                <a:gd name="T39" fmla="*/ 1123 h 1598"/>
                <a:gd name="T40" fmla="*/ 1245 w 1360"/>
                <a:gd name="T41" fmla="*/ 1253 h 1598"/>
                <a:gd name="T42" fmla="*/ 1352 w 1360"/>
                <a:gd name="T43" fmla="*/ 1291 h 1598"/>
                <a:gd name="T44" fmla="*/ 1359 w 1360"/>
                <a:gd name="T45" fmla="*/ 1337 h 1598"/>
                <a:gd name="T46" fmla="*/ 1291 w 1360"/>
                <a:gd name="T47" fmla="*/ 1452 h 1598"/>
                <a:gd name="T48" fmla="*/ 1222 w 1360"/>
                <a:gd name="T49" fmla="*/ 1589 h 1598"/>
                <a:gd name="T50" fmla="*/ 1069 w 1360"/>
                <a:gd name="T51" fmla="*/ 1597 h 1598"/>
                <a:gd name="T52" fmla="*/ 1008 w 1360"/>
                <a:gd name="T53" fmla="*/ 1543 h 1598"/>
                <a:gd name="T54" fmla="*/ 924 w 1360"/>
                <a:gd name="T55" fmla="*/ 1582 h 1598"/>
                <a:gd name="T56" fmla="*/ 878 w 1360"/>
                <a:gd name="T57" fmla="*/ 1498 h 1598"/>
                <a:gd name="T58" fmla="*/ 794 w 1360"/>
                <a:gd name="T59" fmla="*/ 1429 h 1598"/>
                <a:gd name="T60" fmla="*/ 725 w 1360"/>
                <a:gd name="T61" fmla="*/ 1482 h 1598"/>
                <a:gd name="T62" fmla="*/ 679 w 1360"/>
                <a:gd name="T63" fmla="*/ 1543 h 1598"/>
                <a:gd name="T64" fmla="*/ 427 w 1360"/>
                <a:gd name="T65" fmla="*/ 1559 h 1598"/>
                <a:gd name="T66" fmla="*/ 351 w 1360"/>
                <a:gd name="T67" fmla="*/ 1521 h 1598"/>
                <a:gd name="T68" fmla="*/ 366 w 1360"/>
                <a:gd name="T69" fmla="*/ 1429 h 1598"/>
                <a:gd name="T70" fmla="*/ 229 w 1360"/>
                <a:gd name="T71" fmla="*/ 1352 h 1598"/>
                <a:gd name="T72" fmla="*/ 244 w 1360"/>
                <a:gd name="T73" fmla="*/ 1246 h 1598"/>
                <a:gd name="T74" fmla="*/ 145 w 1360"/>
                <a:gd name="T75" fmla="*/ 1108 h 1598"/>
                <a:gd name="T76" fmla="*/ 76 w 1360"/>
                <a:gd name="T77" fmla="*/ 1001 h 1598"/>
                <a:gd name="T78" fmla="*/ 122 w 1360"/>
                <a:gd name="T79" fmla="*/ 955 h 1598"/>
                <a:gd name="T80" fmla="*/ 30 w 1360"/>
                <a:gd name="T81" fmla="*/ 871 h 1598"/>
                <a:gd name="T82" fmla="*/ 38 w 1360"/>
                <a:gd name="T83" fmla="*/ 726 h 1598"/>
                <a:gd name="T84" fmla="*/ 130 w 1360"/>
                <a:gd name="T85" fmla="*/ 56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0" h="1598">
                  <a:moveTo>
                    <a:pt x="573" y="421"/>
                  </a:moveTo>
                  <a:lnTo>
                    <a:pt x="573" y="421"/>
                  </a:lnTo>
                  <a:cubicBezTo>
                    <a:pt x="557" y="390"/>
                    <a:pt x="534" y="360"/>
                    <a:pt x="504" y="352"/>
                  </a:cubicBezTo>
                  <a:cubicBezTo>
                    <a:pt x="466" y="352"/>
                    <a:pt x="420" y="367"/>
                    <a:pt x="405" y="405"/>
                  </a:cubicBezTo>
                  <a:cubicBezTo>
                    <a:pt x="389" y="436"/>
                    <a:pt x="443" y="474"/>
                    <a:pt x="443" y="504"/>
                  </a:cubicBezTo>
                  <a:cubicBezTo>
                    <a:pt x="450" y="543"/>
                    <a:pt x="435" y="573"/>
                    <a:pt x="443" y="604"/>
                  </a:cubicBezTo>
                  <a:cubicBezTo>
                    <a:pt x="450" y="642"/>
                    <a:pt x="450" y="696"/>
                    <a:pt x="481" y="711"/>
                  </a:cubicBezTo>
                  <a:cubicBezTo>
                    <a:pt x="504" y="718"/>
                    <a:pt x="512" y="657"/>
                    <a:pt x="534" y="650"/>
                  </a:cubicBezTo>
                  <a:cubicBezTo>
                    <a:pt x="557" y="650"/>
                    <a:pt x="557" y="696"/>
                    <a:pt x="573" y="696"/>
                  </a:cubicBezTo>
                  <a:cubicBezTo>
                    <a:pt x="603" y="703"/>
                    <a:pt x="657" y="703"/>
                    <a:pt x="657" y="673"/>
                  </a:cubicBezTo>
                  <a:cubicBezTo>
                    <a:pt x="657" y="612"/>
                    <a:pt x="603" y="566"/>
                    <a:pt x="580" y="504"/>
                  </a:cubicBezTo>
                  <a:cubicBezTo>
                    <a:pt x="573" y="474"/>
                    <a:pt x="588" y="443"/>
                    <a:pt x="573" y="421"/>
                  </a:cubicBezTo>
                  <a:close/>
                  <a:moveTo>
                    <a:pt x="130" y="566"/>
                  </a:moveTo>
                  <a:lnTo>
                    <a:pt x="130" y="566"/>
                  </a:lnTo>
                  <a:cubicBezTo>
                    <a:pt x="130" y="535"/>
                    <a:pt x="130" y="504"/>
                    <a:pt x="137" y="474"/>
                  </a:cubicBezTo>
                  <a:cubicBezTo>
                    <a:pt x="153" y="459"/>
                    <a:pt x="175" y="443"/>
                    <a:pt x="191" y="428"/>
                  </a:cubicBezTo>
                  <a:cubicBezTo>
                    <a:pt x="206" y="398"/>
                    <a:pt x="214" y="360"/>
                    <a:pt x="244" y="344"/>
                  </a:cubicBezTo>
                  <a:cubicBezTo>
                    <a:pt x="282" y="321"/>
                    <a:pt x="343" y="360"/>
                    <a:pt x="382" y="337"/>
                  </a:cubicBezTo>
                  <a:cubicBezTo>
                    <a:pt x="435" y="306"/>
                    <a:pt x="473" y="245"/>
                    <a:pt x="512" y="191"/>
                  </a:cubicBezTo>
                  <a:cubicBezTo>
                    <a:pt x="534" y="168"/>
                    <a:pt x="519" y="115"/>
                    <a:pt x="550" y="107"/>
                  </a:cubicBezTo>
                  <a:cubicBezTo>
                    <a:pt x="588" y="100"/>
                    <a:pt x="618" y="161"/>
                    <a:pt x="664" y="153"/>
                  </a:cubicBezTo>
                  <a:cubicBezTo>
                    <a:pt x="687" y="146"/>
                    <a:pt x="687" y="100"/>
                    <a:pt x="718" y="85"/>
                  </a:cubicBezTo>
                  <a:cubicBezTo>
                    <a:pt x="725" y="77"/>
                    <a:pt x="741" y="85"/>
                    <a:pt x="748" y="85"/>
                  </a:cubicBezTo>
                  <a:cubicBezTo>
                    <a:pt x="771" y="69"/>
                    <a:pt x="779" y="46"/>
                    <a:pt x="794" y="31"/>
                  </a:cubicBezTo>
                  <a:lnTo>
                    <a:pt x="794" y="31"/>
                  </a:lnTo>
                  <a:cubicBezTo>
                    <a:pt x="809" y="23"/>
                    <a:pt x="825" y="0"/>
                    <a:pt x="840" y="8"/>
                  </a:cubicBezTo>
                  <a:cubicBezTo>
                    <a:pt x="870" y="16"/>
                    <a:pt x="886" y="46"/>
                    <a:pt x="909" y="62"/>
                  </a:cubicBezTo>
                  <a:cubicBezTo>
                    <a:pt x="962" y="100"/>
                    <a:pt x="1016" y="123"/>
                    <a:pt x="1062" y="168"/>
                  </a:cubicBezTo>
                  <a:cubicBezTo>
                    <a:pt x="1077" y="184"/>
                    <a:pt x="1062" y="207"/>
                    <a:pt x="1069" y="229"/>
                  </a:cubicBezTo>
                  <a:cubicBezTo>
                    <a:pt x="1084" y="260"/>
                    <a:pt x="1107" y="291"/>
                    <a:pt x="1115" y="329"/>
                  </a:cubicBezTo>
                  <a:cubicBezTo>
                    <a:pt x="1115" y="367"/>
                    <a:pt x="1100" y="405"/>
                    <a:pt x="1107" y="436"/>
                  </a:cubicBezTo>
                  <a:cubicBezTo>
                    <a:pt x="1115" y="459"/>
                    <a:pt x="1138" y="474"/>
                    <a:pt x="1145" y="489"/>
                  </a:cubicBezTo>
                  <a:cubicBezTo>
                    <a:pt x="1153" y="520"/>
                    <a:pt x="1168" y="550"/>
                    <a:pt x="1153" y="573"/>
                  </a:cubicBezTo>
                  <a:cubicBezTo>
                    <a:pt x="1130" y="612"/>
                    <a:pt x="1069" y="619"/>
                    <a:pt x="1046" y="657"/>
                  </a:cubicBezTo>
                  <a:cubicBezTo>
                    <a:pt x="1023" y="696"/>
                    <a:pt x="1008" y="741"/>
                    <a:pt x="1008" y="787"/>
                  </a:cubicBezTo>
                  <a:cubicBezTo>
                    <a:pt x="1008" y="825"/>
                    <a:pt x="1008" y="871"/>
                    <a:pt x="1039" y="902"/>
                  </a:cubicBezTo>
                  <a:cubicBezTo>
                    <a:pt x="1077" y="932"/>
                    <a:pt x="1138" y="925"/>
                    <a:pt x="1191" y="940"/>
                  </a:cubicBezTo>
                  <a:cubicBezTo>
                    <a:pt x="1222" y="955"/>
                    <a:pt x="1252" y="963"/>
                    <a:pt x="1268" y="986"/>
                  </a:cubicBezTo>
                  <a:cubicBezTo>
                    <a:pt x="1283" y="1009"/>
                    <a:pt x="1298" y="1039"/>
                    <a:pt x="1291" y="1062"/>
                  </a:cubicBezTo>
                  <a:cubicBezTo>
                    <a:pt x="1275" y="1093"/>
                    <a:pt x="1229" y="1093"/>
                    <a:pt x="1206" y="1123"/>
                  </a:cubicBezTo>
                  <a:cubicBezTo>
                    <a:pt x="1191" y="1146"/>
                    <a:pt x="1184" y="1177"/>
                    <a:pt x="1191" y="1207"/>
                  </a:cubicBezTo>
                  <a:cubicBezTo>
                    <a:pt x="1191" y="1230"/>
                    <a:pt x="1222" y="1238"/>
                    <a:pt x="1245" y="1253"/>
                  </a:cubicBezTo>
                  <a:cubicBezTo>
                    <a:pt x="1275" y="1268"/>
                    <a:pt x="1314" y="1276"/>
                    <a:pt x="1352" y="1291"/>
                  </a:cubicBezTo>
                  <a:lnTo>
                    <a:pt x="1352" y="1291"/>
                  </a:lnTo>
                  <a:cubicBezTo>
                    <a:pt x="1359" y="1337"/>
                    <a:pt x="1359" y="1337"/>
                    <a:pt x="1359" y="1337"/>
                  </a:cubicBezTo>
                  <a:lnTo>
                    <a:pt x="1359" y="1337"/>
                  </a:lnTo>
                  <a:cubicBezTo>
                    <a:pt x="1336" y="1360"/>
                    <a:pt x="1306" y="1375"/>
                    <a:pt x="1291" y="1406"/>
                  </a:cubicBezTo>
                  <a:cubicBezTo>
                    <a:pt x="1283" y="1421"/>
                    <a:pt x="1291" y="1436"/>
                    <a:pt x="1291" y="1452"/>
                  </a:cubicBezTo>
                  <a:cubicBezTo>
                    <a:pt x="1291" y="1482"/>
                    <a:pt x="1298" y="1513"/>
                    <a:pt x="1283" y="1543"/>
                  </a:cubicBezTo>
                  <a:cubicBezTo>
                    <a:pt x="1268" y="1566"/>
                    <a:pt x="1245" y="1582"/>
                    <a:pt x="1222" y="1589"/>
                  </a:cubicBezTo>
                  <a:cubicBezTo>
                    <a:pt x="1191" y="1597"/>
                    <a:pt x="1161" y="1574"/>
                    <a:pt x="1130" y="1582"/>
                  </a:cubicBezTo>
                  <a:cubicBezTo>
                    <a:pt x="1107" y="1582"/>
                    <a:pt x="1092" y="1589"/>
                    <a:pt x="1069" y="1597"/>
                  </a:cubicBezTo>
                  <a:lnTo>
                    <a:pt x="1069" y="1597"/>
                  </a:lnTo>
                  <a:cubicBezTo>
                    <a:pt x="1046" y="1582"/>
                    <a:pt x="1031" y="1543"/>
                    <a:pt x="1008" y="1543"/>
                  </a:cubicBezTo>
                  <a:cubicBezTo>
                    <a:pt x="977" y="1543"/>
                    <a:pt x="947" y="1566"/>
                    <a:pt x="924" y="1582"/>
                  </a:cubicBezTo>
                  <a:lnTo>
                    <a:pt x="924" y="1582"/>
                  </a:lnTo>
                  <a:cubicBezTo>
                    <a:pt x="916" y="1566"/>
                    <a:pt x="909" y="1543"/>
                    <a:pt x="901" y="1528"/>
                  </a:cubicBezTo>
                  <a:cubicBezTo>
                    <a:pt x="893" y="1513"/>
                    <a:pt x="886" y="1505"/>
                    <a:pt x="878" y="1498"/>
                  </a:cubicBezTo>
                  <a:cubicBezTo>
                    <a:pt x="863" y="1467"/>
                    <a:pt x="878" y="1436"/>
                    <a:pt x="855" y="1421"/>
                  </a:cubicBezTo>
                  <a:cubicBezTo>
                    <a:pt x="840" y="1406"/>
                    <a:pt x="809" y="1413"/>
                    <a:pt x="794" y="1429"/>
                  </a:cubicBezTo>
                  <a:cubicBezTo>
                    <a:pt x="779" y="1436"/>
                    <a:pt x="794" y="1459"/>
                    <a:pt x="779" y="1467"/>
                  </a:cubicBezTo>
                  <a:cubicBezTo>
                    <a:pt x="764" y="1482"/>
                    <a:pt x="741" y="1467"/>
                    <a:pt x="725" y="1482"/>
                  </a:cubicBezTo>
                  <a:cubicBezTo>
                    <a:pt x="710" y="1498"/>
                    <a:pt x="695" y="1521"/>
                    <a:pt x="679" y="1543"/>
                  </a:cubicBezTo>
                  <a:lnTo>
                    <a:pt x="679" y="1543"/>
                  </a:lnTo>
                  <a:cubicBezTo>
                    <a:pt x="626" y="1521"/>
                    <a:pt x="588" y="1467"/>
                    <a:pt x="534" y="1467"/>
                  </a:cubicBezTo>
                  <a:cubicBezTo>
                    <a:pt x="489" y="1475"/>
                    <a:pt x="466" y="1528"/>
                    <a:pt x="427" y="1559"/>
                  </a:cubicBezTo>
                  <a:lnTo>
                    <a:pt x="427" y="1559"/>
                  </a:lnTo>
                  <a:cubicBezTo>
                    <a:pt x="351" y="1521"/>
                    <a:pt x="351" y="1521"/>
                    <a:pt x="351" y="1521"/>
                  </a:cubicBezTo>
                  <a:lnTo>
                    <a:pt x="351" y="1521"/>
                  </a:lnTo>
                  <a:cubicBezTo>
                    <a:pt x="359" y="1490"/>
                    <a:pt x="366" y="1459"/>
                    <a:pt x="366" y="1429"/>
                  </a:cubicBezTo>
                  <a:cubicBezTo>
                    <a:pt x="366" y="1406"/>
                    <a:pt x="366" y="1375"/>
                    <a:pt x="343" y="1360"/>
                  </a:cubicBezTo>
                  <a:cubicBezTo>
                    <a:pt x="313" y="1345"/>
                    <a:pt x="259" y="1375"/>
                    <a:pt x="229" y="1352"/>
                  </a:cubicBezTo>
                  <a:cubicBezTo>
                    <a:pt x="214" y="1322"/>
                    <a:pt x="244" y="1284"/>
                    <a:pt x="244" y="1246"/>
                  </a:cubicBezTo>
                  <a:lnTo>
                    <a:pt x="244" y="1246"/>
                  </a:lnTo>
                  <a:cubicBezTo>
                    <a:pt x="237" y="1223"/>
                    <a:pt x="229" y="1200"/>
                    <a:pt x="214" y="1184"/>
                  </a:cubicBezTo>
                  <a:cubicBezTo>
                    <a:pt x="198" y="1154"/>
                    <a:pt x="160" y="1138"/>
                    <a:pt x="145" y="1108"/>
                  </a:cubicBezTo>
                  <a:cubicBezTo>
                    <a:pt x="137" y="1093"/>
                    <a:pt x="153" y="1070"/>
                    <a:pt x="137" y="1054"/>
                  </a:cubicBezTo>
                  <a:cubicBezTo>
                    <a:pt x="122" y="1032"/>
                    <a:pt x="99" y="1016"/>
                    <a:pt x="76" y="1001"/>
                  </a:cubicBezTo>
                  <a:lnTo>
                    <a:pt x="76" y="1001"/>
                  </a:lnTo>
                  <a:cubicBezTo>
                    <a:pt x="91" y="986"/>
                    <a:pt x="114" y="978"/>
                    <a:pt x="122" y="955"/>
                  </a:cubicBezTo>
                  <a:cubicBezTo>
                    <a:pt x="137" y="917"/>
                    <a:pt x="168" y="864"/>
                    <a:pt x="137" y="833"/>
                  </a:cubicBezTo>
                  <a:cubicBezTo>
                    <a:pt x="114" y="810"/>
                    <a:pt x="68" y="879"/>
                    <a:pt x="30" y="871"/>
                  </a:cubicBezTo>
                  <a:cubicBezTo>
                    <a:pt x="7" y="864"/>
                    <a:pt x="0" y="833"/>
                    <a:pt x="0" y="810"/>
                  </a:cubicBezTo>
                  <a:cubicBezTo>
                    <a:pt x="0" y="779"/>
                    <a:pt x="15" y="749"/>
                    <a:pt x="38" y="726"/>
                  </a:cubicBezTo>
                  <a:cubicBezTo>
                    <a:pt x="61" y="696"/>
                    <a:pt x="107" y="688"/>
                    <a:pt x="130" y="650"/>
                  </a:cubicBezTo>
                  <a:cubicBezTo>
                    <a:pt x="145" y="627"/>
                    <a:pt x="130" y="596"/>
                    <a:pt x="130" y="566"/>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2" name="Freeform 38"/>
            <p:cNvSpPr>
              <a:spLocks noChangeArrowheads="1"/>
            </p:cNvSpPr>
            <p:nvPr/>
          </p:nvSpPr>
          <p:spPr bwMode="auto">
            <a:xfrm>
              <a:off x="6948035" y="7137400"/>
              <a:ext cx="266683" cy="184150"/>
            </a:xfrm>
            <a:custGeom>
              <a:avLst/>
              <a:gdLst>
                <a:gd name="T0" fmla="*/ 0 w 741"/>
                <a:gd name="T1" fmla="*/ 46 h 513"/>
                <a:gd name="T2" fmla="*/ 0 w 741"/>
                <a:gd name="T3" fmla="*/ 46 h 513"/>
                <a:gd name="T4" fmla="*/ 53 w 741"/>
                <a:gd name="T5" fmla="*/ 100 h 513"/>
                <a:gd name="T6" fmla="*/ 84 w 741"/>
                <a:gd name="T7" fmla="*/ 191 h 513"/>
                <a:gd name="T8" fmla="*/ 145 w 741"/>
                <a:gd name="T9" fmla="*/ 214 h 513"/>
                <a:gd name="T10" fmla="*/ 152 w 741"/>
                <a:gd name="T11" fmla="*/ 253 h 513"/>
                <a:gd name="T12" fmla="*/ 214 w 741"/>
                <a:gd name="T13" fmla="*/ 283 h 513"/>
                <a:gd name="T14" fmla="*/ 198 w 741"/>
                <a:gd name="T15" fmla="*/ 352 h 513"/>
                <a:gd name="T16" fmla="*/ 320 w 741"/>
                <a:gd name="T17" fmla="*/ 398 h 513"/>
                <a:gd name="T18" fmla="*/ 259 w 741"/>
                <a:gd name="T19" fmla="*/ 474 h 513"/>
                <a:gd name="T20" fmla="*/ 381 w 741"/>
                <a:gd name="T21" fmla="*/ 505 h 513"/>
                <a:gd name="T22" fmla="*/ 519 w 741"/>
                <a:gd name="T23" fmla="*/ 482 h 513"/>
                <a:gd name="T24" fmla="*/ 542 w 741"/>
                <a:gd name="T25" fmla="*/ 443 h 513"/>
                <a:gd name="T26" fmla="*/ 603 w 741"/>
                <a:gd name="T27" fmla="*/ 420 h 513"/>
                <a:gd name="T28" fmla="*/ 626 w 741"/>
                <a:gd name="T29" fmla="*/ 428 h 513"/>
                <a:gd name="T30" fmla="*/ 641 w 741"/>
                <a:gd name="T31" fmla="*/ 474 h 513"/>
                <a:gd name="T32" fmla="*/ 687 w 741"/>
                <a:gd name="T33" fmla="*/ 474 h 513"/>
                <a:gd name="T34" fmla="*/ 740 w 741"/>
                <a:gd name="T35" fmla="*/ 443 h 513"/>
                <a:gd name="T36" fmla="*/ 740 w 741"/>
                <a:gd name="T37" fmla="*/ 443 h 513"/>
                <a:gd name="T38" fmla="*/ 718 w 741"/>
                <a:gd name="T39" fmla="*/ 375 h 513"/>
                <a:gd name="T40" fmla="*/ 672 w 741"/>
                <a:gd name="T41" fmla="*/ 329 h 513"/>
                <a:gd name="T42" fmla="*/ 641 w 741"/>
                <a:gd name="T43" fmla="*/ 260 h 513"/>
                <a:gd name="T44" fmla="*/ 641 w 741"/>
                <a:gd name="T45" fmla="*/ 199 h 513"/>
                <a:gd name="T46" fmla="*/ 580 w 741"/>
                <a:gd name="T47" fmla="*/ 184 h 513"/>
                <a:gd name="T48" fmla="*/ 534 w 741"/>
                <a:gd name="T49" fmla="*/ 61 h 513"/>
                <a:gd name="T50" fmla="*/ 534 w 741"/>
                <a:gd name="T51" fmla="*/ 61 h 513"/>
                <a:gd name="T52" fmla="*/ 473 w 741"/>
                <a:gd name="T53" fmla="*/ 39 h 513"/>
                <a:gd name="T54" fmla="*/ 450 w 741"/>
                <a:gd name="T55" fmla="*/ 69 h 513"/>
                <a:gd name="T56" fmla="*/ 412 w 741"/>
                <a:gd name="T57" fmla="*/ 153 h 513"/>
                <a:gd name="T58" fmla="*/ 389 w 741"/>
                <a:gd name="T59" fmla="*/ 123 h 513"/>
                <a:gd name="T60" fmla="*/ 381 w 741"/>
                <a:gd name="T61" fmla="*/ 77 h 513"/>
                <a:gd name="T62" fmla="*/ 351 w 741"/>
                <a:gd name="T63" fmla="*/ 31 h 513"/>
                <a:gd name="T64" fmla="*/ 145 w 741"/>
                <a:gd name="T65" fmla="*/ 8 h 513"/>
                <a:gd name="T66" fmla="*/ 91 w 741"/>
                <a:gd name="T67" fmla="*/ 46 h 513"/>
                <a:gd name="T68" fmla="*/ 0 w 741"/>
                <a:gd name="T69" fmla="*/ 46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1" h="513">
                  <a:moveTo>
                    <a:pt x="0" y="46"/>
                  </a:moveTo>
                  <a:lnTo>
                    <a:pt x="0" y="46"/>
                  </a:lnTo>
                  <a:cubicBezTo>
                    <a:pt x="15" y="69"/>
                    <a:pt x="38" y="77"/>
                    <a:pt x="53" y="100"/>
                  </a:cubicBezTo>
                  <a:cubicBezTo>
                    <a:pt x="68" y="130"/>
                    <a:pt x="61" y="168"/>
                    <a:pt x="84" y="191"/>
                  </a:cubicBezTo>
                  <a:cubicBezTo>
                    <a:pt x="99" y="214"/>
                    <a:pt x="129" y="199"/>
                    <a:pt x="145" y="214"/>
                  </a:cubicBezTo>
                  <a:cubicBezTo>
                    <a:pt x="152" y="222"/>
                    <a:pt x="145" y="245"/>
                    <a:pt x="152" y="253"/>
                  </a:cubicBezTo>
                  <a:cubicBezTo>
                    <a:pt x="175" y="268"/>
                    <a:pt x="206" y="260"/>
                    <a:pt x="214" y="283"/>
                  </a:cubicBezTo>
                  <a:cubicBezTo>
                    <a:pt x="221" y="306"/>
                    <a:pt x="183" y="336"/>
                    <a:pt x="198" y="352"/>
                  </a:cubicBezTo>
                  <a:cubicBezTo>
                    <a:pt x="229" y="382"/>
                    <a:pt x="298" y="359"/>
                    <a:pt x="320" y="398"/>
                  </a:cubicBezTo>
                  <a:cubicBezTo>
                    <a:pt x="328" y="428"/>
                    <a:pt x="244" y="451"/>
                    <a:pt x="259" y="474"/>
                  </a:cubicBezTo>
                  <a:cubicBezTo>
                    <a:pt x="282" y="512"/>
                    <a:pt x="343" y="505"/>
                    <a:pt x="381" y="505"/>
                  </a:cubicBezTo>
                  <a:cubicBezTo>
                    <a:pt x="427" y="505"/>
                    <a:pt x="473" y="497"/>
                    <a:pt x="519" y="482"/>
                  </a:cubicBezTo>
                  <a:cubicBezTo>
                    <a:pt x="534" y="474"/>
                    <a:pt x="534" y="451"/>
                    <a:pt x="542" y="443"/>
                  </a:cubicBezTo>
                  <a:cubicBezTo>
                    <a:pt x="557" y="428"/>
                    <a:pt x="580" y="420"/>
                    <a:pt x="603" y="420"/>
                  </a:cubicBezTo>
                  <a:cubicBezTo>
                    <a:pt x="611" y="420"/>
                    <a:pt x="618" y="420"/>
                    <a:pt x="626" y="428"/>
                  </a:cubicBezTo>
                  <a:cubicBezTo>
                    <a:pt x="634" y="436"/>
                    <a:pt x="626" y="466"/>
                    <a:pt x="641" y="474"/>
                  </a:cubicBezTo>
                  <a:cubicBezTo>
                    <a:pt x="649" y="482"/>
                    <a:pt x="672" y="474"/>
                    <a:pt x="687" y="474"/>
                  </a:cubicBezTo>
                  <a:cubicBezTo>
                    <a:pt x="702" y="466"/>
                    <a:pt x="725" y="459"/>
                    <a:pt x="740" y="443"/>
                  </a:cubicBezTo>
                  <a:lnTo>
                    <a:pt x="740" y="443"/>
                  </a:lnTo>
                  <a:cubicBezTo>
                    <a:pt x="733" y="420"/>
                    <a:pt x="733" y="398"/>
                    <a:pt x="718" y="375"/>
                  </a:cubicBezTo>
                  <a:cubicBezTo>
                    <a:pt x="702" y="359"/>
                    <a:pt x="679" y="352"/>
                    <a:pt x="672" y="329"/>
                  </a:cubicBezTo>
                  <a:cubicBezTo>
                    <a:pt x="656" y="314"/>
                    <a:pt x="649" y="283"/>
                    <a:pt x="641" y="260"/>
                  </a:cubicBezTo>
                  <a:cubicBezTo>
                    <a:pt x="634" y="245"/>
                    <a:pt x="649" y="214"/>
                    <a:pt x="641" y="199"/>
                  </a:cubicBezTo>
                  <a:cubicBezTo>
                    <a:pt x="626" y="184"/>
                    <a:pt x="595" y="199"/>
                    <a:pt x="580" y="184"/>
                  </a:cubicBezTo>
                  <a:cubicBezTo>
                    <a:pt x="557" y="153"/>
                    <a:pt x="550" y="100"/>
                    <a:pt x="534" y="61"/>
                  </a:cubicBezTo>
                  <a:lnTo>
                    <a:pt x="534" y="61"/>
                  </a:lnTo>
                  <a:cubicBezTo>
                    <a:pt x="511" y="54"/>
                    <a:pt x="496" y="39"/>
                    <a:pt x="473" y="39"/>
                  </a:cubicBezTo>
                  <a:cubicBezTo>
                    <a:pt x="458" y="39"/>
                    <a:pt x="458" y="61"/>
                    <a:pt x="450" y="69"/>
                  </a:cubicBezTo>
                  <a:cubicBezTo>
                    <a:pt x="435" y="100"/>
                    <a:pt x="443" y="138"/>
                    <a:pt x="412" y="153"/>
                  </a:cubicBezTo>
                  <a:cubicBezTo>
                    <a:pt x="404" y="168"/>
                    <a:pt x="397" y="138"/>
                    <a:pt x="389" y="123"/>
                  </a:cubicBezTo>
                  <a:cubicBezTo>
                    <a:pt x="381" y="107"/>
                    <a:pt x="389" y="92"/>
                    <a:pt x="381" y="77"/>
                  </a:cubicBezTo>
                  <a:cubicBezTo>
                    <a:pt x="374" y="61"/>
                    <a:pt x="366" y="39"/>
                    <a:pt x="351" y="31"/>
                  </a:cubicBezTo>
                  <a:cubicBezTo>
                    <a:pt x="282" y="16"/>
                    <a:pt x="214" y="0"/>
                    <a:pt x="145" y="8"/>
                  </a:cubicBezTo>
                  <a:cubicBezTo>
                    <a:pt x="122" y="8"/>
                    <a:pt x="114" y="39"/>
                    <a:pt x="91" y="46"/>
                  </a:cubicBezTo>
                  <a:cubicBezTo>
                    <a:pt x="61" y="54"/>
                    <a:pt x="30" y="46"/>
                    <a:pt x="0" y="4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3" name="Freeform 39"/>
            <p:cNvSpPr>
              <a:spLocks noChangeArrowheads="1"/>
            </p:cNvSpPr>
            <p:nvPr/>
          </p:nvSpPr>
          <p:spPr bwMode="auto">
            <a:xfrm>
              <a:off x="6819456" y="7097713"/>
              <a:ext cx="484156" cy="762000"/>
            </a:xfrm>
            <a:custGeom>
              <a:avLst/>
              <a:gdLst>
                <a:gd name="T0" fmla="*/ 924 w 1345"/>
                <a:gd name="T1" fmla="*/ 1428 h 2116"/>
                <a:gd name="T2" fmla="*/ 847 w 1345"/>
                <a:gd name="T3" fmla="*/ 1397 h 2116"/>
                <a:gd name="T4" fmla="*/ 763 w 1345"/>
                <a:gd name="T5" fmla="*/ 1497 h 2116"/>
                <a:gd name="T6" fmla="*/ 748 w 1345"/>
                <a:gd name="T7" fmla="*/ 1596 h 2116"/>
                <a:gd name="T8" fmla="*/ 886 w 1345"/>
                <a:gd name="T9" fmla="*/ 1665 h 2116"/>
                <a:gd name="T10" fmla="*/ 970 w 1345"/>
                <a:gd name="T11" fmla="*/ 1550 h 2116"/>
                <a:gd name="T12" fmla="*/ 924 w 1345"/>
                <a:gd name="T13" fmla="*/ 1428 h 2116"/>
                <a:gd name="T14" fmla="*/ 679 w 1345"/>
                <a:gd name="T15" fmla="*/ 2054 h 2116"/>
                <a:gd name="T16" fmla="*/ 611 w 1345"/>
                <a:gd name="T17" fmla="*/ 2115 h 2116"/>
                <a:gd name="T18" fmla="*/ 504 w 1345"/>
                <a:gd name="T19" fmla="*/ 2077 h 2116"/>
                <a:gd name="T20" fmla="*/ 465 w 1345"/>
                <a:gd name="T21" fmla="*/ 1947 h 2116"/>
                <a:gd name="T22" fmla="*/ 527 w 1345"/>
                <a:gd name="T23" fmla="*/ 1810 h 2116"/>
                <a:gd name="T24" fmla="*/ 298 w 1345"/>
                <a:gd name="T25" fmla="*/ 1726 h 2116"/>
                <a:gd name="T26" fmla="*/ 305 w 1345"/>
                <a:gd name="T27" fmla="*/ 1481 h 2116"/>
                <a:gd name="T28" fmla="*/ 404 w 1345"/>
                <a:gd name="T29" fmla="*/ 1313 h 2116"/>
                <a:gd name="T30" fmla="*/ 374 w 1345"/>
                <a:gd name="T31" fmla="*/ 1153 h 2116"/>
                <a:gd name="T32" fmla="*/ 321 w 1345"/>
                <a:gd name="T33" fmla="*/ 992 h 2116"/>
                <a:gd name="T34" fmla="*/ 99 w 1345"/>
                <a:gd name="T35" fmla="*/ 832 h 2116"/>
                <a:gd name="T36" fmla="*/ 53 w 1345"/>
                <a:gd name="T37" fmla="*/ 855 h 2116"/>
                <a:gd name="T38" fmla="*/ 61 w 1345"/>
                <a:gd name="T39" fmla="*/ 778 h 2116"/>
                <a:gd name="T40" fmla="*/ 23 w 1345"/>
                <a:gd name="T41" fmla="*/ 565 h 2116"/>
                <a:gd name="T42" fmla="*/ 0 w 1345"/>
                <a:gd name="T43" fmla="*/ 435 h 2116"/>
                <a:gd name="T44" fmla="*/ 23 w 1345"/>
                <a:gd name="T45" fmla="*/ 412 h 2116"/>
                <a:gd name="T46" fmla="*/ 7 w 1345"/>
                <a:gd name="T47" fmla="*/ 290 h 2116"/>
                <a:gd name="T48" fmla="*/ 61 w 1345"/>
                <a:gd name="T49" fmla="*/ 221 h 2116"/>
                <a:gd name="T50" fmla="*/ 99 w 1345"/>
                <a:gd name="T51" fmla="*/ 76 h 2116"/>
                <a:gd name="T52" fmla="*/ 160 w 1345"/>
                <a:gd name="T53" fmla="*/ 76 h 2116"/>
                <a:gd name="T54" fmla="*/ 183 w 1345"/>
                <a:gd name="T55" fmla="*/ 0 h 2116"/>
                <a:gd name="T56" fmla="*/ 221 w 1345"/>
                <a:gd name="T57" fmla="*/ 15 h 2116"/>
                <a:gd name="T58" fmla="*/ 290 w 1345"/>
                <a:gd name="T59" fmla="*/ 45 h 2116"/>
                <a:gd name="T60" fmla="*/ 328 w 1345"/>
                <a:gd name="T61" fmla="*/ 45 h 2116"/>
                <a:gd name="T62" fmla="*/ 359 w 1345"/>
                <a:gd name="T63" fmla="*/ 152 h 2116"/>
                <a:gd name="T64" fmla="*/ 412 w 1345"/>
                <a:gd name="T65" fmla="*/ 206 h 2116"/>
                <a:gd name="T66" fmla="*/ 504 w 1345"/>
                <a:gd name="T67" fmla="*/ 320 h 2116"/>
                <a:gd name="T68" fmla="*/ 573 w 1345"/>
                <a:gd name="T69" fmla="*/ 389 h 2116"/>
                <a:gd name="T70" fmla="*/ 679 w 1345"/>
                <a:gd name="T71" fmla="*/ 504 h 2116"/>
                <a:gd name="T72" fmla="*/ 740 w 1345"/>
                <a:gd name="T73" fmla="*/ 611 h 2116"/>
                <a:gd name="T74" fmla="*/ 901 w 1345"/>
                <a:gd name="T75" fmla="*/ 549 h 2116"/>
                <a:gd name="T76" fmla="*/ 985 w 1345"/>
                <a:gd name="T77" fmla="*/ 534 h 2116"/>
                <a:gd name="T78" fmla="*/ 1046 w 1345"/>
                <a:gd name="T79" fmla="*/ 580 h 2116"/>
                <a:gd name="T80" fmla="*/ 1099 w 1345"/>
                <a:gd name="T81" fmla="*/ 549 h 2116"/>
                <a:gd name="T82" fmla="*/ 1161 w 1345"/>
                <a:gd name="T83" fmla="*/ 603 h 2116"/>
                <a:gd name="T84" fmla="*/ 1298 w 1345"/>
                <a:gd name="T85" fmla="*/ 611 h 2116"/>
                <a:gd name="T86" fmla="*/ 1336 w 1345"/>
                <a:gd name="T87" fmla="*/ 641 h 2116"/>
                <a:gd name="T88" fmla="*/ 1283 w 1345"/>
                <a:gd name="T89" fmla="*/ 733 h 2116"/>
                <a:gd name="T90" fmla="*/ 1245 w 1345"/>
                <a:gd name="T91" fmla="*/ 954 h 2116"/>
                <a:gd name="T92" fmla="*/ 1122 w 1345"/>
                <a:gd name="T93" fmla="*/ 1168 h 2116"/>
                <a:gd name="T94" fmla="*/ 1084 w 1345"/>
                <a:gd name="T95" fmla="*/ 1344 h 2116"/>
                <a:gd name="T96" fmla="*/ 1084 w 1345"/>
                <a:gd name="T97" fmla="*/ 1688 h 2116"/>
                <a:gd name="T98" fmla="*/ 970 w 1345"/>
                <a:gd name="T99" fmla="*/ 1703 h 2116"/>
                <a:gd name="T100" fmla="*/ 878 w 1345"/>
                <a:gd name="T101" fmla="*/ 1833 h 2116"/>
                <a:gd name="T102" fmla="*/ 786 w 1345"/>
                <a:gd name="T103" fmla="*/ 1962 h 2116"/>
                <a:gd name="T104" fmla="*/ 664 w 1345"/>
                <a:gd name="T105" fmla="*/ 1970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5" h="2116">
                  <a:moveTo>
                    <a:pt x="924" y="1428"/>
                  </a:moveTo>
                  <a:lnTo>
                    <a:pt x="924" y="1428"/>
                  </a:lnTo>
                  <a:cubicBezTo>
                    <a:pt x="909" y="1420"/>
                    <a:pt x="886" y="1451"/>
                    <a:pt x="863" y="1443"/>
                  </a:cubicBezTo>
                  <a:cubicBezTo>
                    <a:pt x="855" y="1436"/>
                    <a:pt x="863" y="1397"/>
                    <a:pt x="847" y="1397"/>
                  </a:cubicBezTo>
                  <a:cubicBezTo>
                    <a:pt x="832" y="1390"/>
                    <a:pt x="817" y="1413"/>
                    <a:pt x="809" y="1420"/>
                  </a:cubicBezTo>
                  <a:cubicBezTo>
                    <a:pt x="786" y="1443"/>
                    <a:pt x="779" y="1474"/>
                    <a:pt x="763" y="1497"/>
                  </a:cubicBezTo>
                  <a:cubicBezTo>
                    <a:pt x="748" y="1512"/>
                    <a:pt x="725" y="1512"/>
                    <a:pt x="718" y="1535"/>
                  </a:cubicBezTo>
                  <a:cubicBezTo>
                    <a:pt x="718" y="1558"/>
                    <a:pt x="733" y="1573"/>
                    <a:pt x="748" y="1596"/>
                  </a:cubicBezTo>
                  <a:cubicBezTo>
                    <a:pt x="763" y="1611"/>
                    <a:pt x="786" y="1619"/>
                    <a:pt x="802" y="1626"/>
                  </a:cubicBezTo>
                  <a:cubicBezTo>
                    <a:pt x="825" y="1642"/>
                    <a:pt x="855" y="1665"/>
                    <a:pt x="886" y="1665"/>
                  </a:cubicBezTo>
                  <a:cubicBezTo>
                    <a:pt x="909" y="1672"/>
                    <a:pt x="939" y="1657"/>
                    <a:pt x="954" y="1634"/>
                  </a:cubicBezTo>
                  <a:cubicBezTo>
                    <a:pt x="970" y="1611"/>
                    <a:pt x="970" y="1581"/>
                    <a:pt x="970" y="1550"/>
                  </a:cubicBezTo>
                  <a:cubicBezTo>
                    <a:pt x="970" y="1527"/>
                    <a:pt x="962" y="1504"/>
                    <a:pt x="954" y="1481"/>
                  </a:cubicBezTo>
                  <a:cubicBezTo>
                    <a:pt x="954" y="1458"/>
                    <a:pt x="947" y="1436"/>
                    <a:pt x="924" y="1428"/>
                  </a:cubicBezTo>
                  <a:close/>
                  <a:moveTo>
                    <a:pt x="679" y="2054"/>
                  </a:moveTo>
                  <a:lnTo>
                    <a:pt x="679" y="2054"/>
                  </a:lnTo>
                  <a:lnTo>
                    <a:pt x="679" y="2054"/>
                  </a:lnTo>
                  <a:cubicBezTo>
                    <a:pt x="611" y="2115"/>
                    <a:pt x="611" y="2115"/>
                    <a:pt x="611" y="2115"/>
                  </a:cubicBezTo>
                  <a:lnTo>
                    <a:pt x="611" y="2115"/>
                  </a:lnTo>
                  <a:cubicBezTo>
                    <a:pt x="573" y="2100"/>
                    <a:pt x="534" y="2092"/>
                    <a:pt x="504" y="2077"/>
                  </a:cubicBezTo>
                  <a:cubicBezTo>
                    <a:pt x="481" y="2062"/>
                    <a:pt x="450" y="2054"/>
                    <a:pt x="450" y="2031"/>
                  </a:cubicBezTo>
                  <a:cubicBezTo>
                    <a:pt x="443" y="2001"/>
                    <a:pt x="450" y="1970"/>
                    <a:pt x="465" y="1947"/>
                  </a:cubicBezTo>
                  <a:cubicBezTo>
                    <a:pt x="488" y="1917"/>
                    <a:pt x="534" y="1917"/>
                    <a:pt x="550" y="1886"/>
                  </a:cubicBezTo>
                  <a:cubicBezTo>
                    <a:pt x="557" y="1863"/>
                    <a:pt x="542" y="1833"/>
                    <a:pt x="527" y="1810"/>
                  </a:cubicBezTo>
                  <a:cubicBezTo>
                    <a:pt x="511" y="1787"/>
                    <a:pt x="481" y="1779"/>
                    <a:pt x="450" y="1764"/>
                  </a:cubicBezTo>
                  <a:cubicBezTo>
                    <a:pt x="397" y="1749"/>
                    <a:pt x="336" y="1756"/>
                    <a:pt x="298" y="1726"/>
                  </a:cubicBezTo>
                  <a:cubicBezTo>
                    <a:pt x="267" y="1695"/>
                    <a:pt x="267" y="1649"/>
                    <a:pt x="267" y="1611"/>
                  </a:cubicBezTo>
                  <a:cubicBezTo>
                    <a:pt x="267" y="1565"/>
                    <a:pt x="282" y="1520"/>
                    <a:pt x="305" y="1481"/>
                  </a:cubicBezTo>
                  <a:cubicBezTo>
                    <a:pt x="328" y="1443"/>
                    <a:pt x="389" y="1436"/>
                    <a:pt x="412" y="1397"/>
                  </a:cubicBezTo>
                  <a:cubicBezTo>
                    <a:pt x="427" y="1374"/>
                    <a:pt x="412" y="1344"/>
                    <a:pt x="404" y="1313"/>
                  </a:cubicBezTo>
                  <a:cubicBezTo>
                    <a:pt x="397" y="1298"/>
                    <a:pt x="374" y="1283"/>
                    <a:pt x="366" y="1260"/>
                  </a:cubicBezTo>
                  <a:cubicBezTo>
                    <a:pt x="359" y="1229"/>
                    <a:pt x="374" y="1191"/>
                    <a:pt x="374" y="1153"/>
                  </a:cubicBezTo>
                  <a:cubicBezTo>
                    <a:pt x="366" y="1115"/>
                    <a:pt x="343" y="1084"/>
                    <a:pt x="328" y="1053"/>
                  </a:cubicBezTo>
                  <a:cubicBezTo>
                    <a:pt x="321" y="1031"/>
                    <a:pt x="336" y="1008"/>
                    <a:pt x="321" y="992"/>
                  </a:cubicBezTo>
                  <a:cubicBezTo>
                    <a:pt x="275" y="947"/>
                    <a:pt x="221" y="924"/>
                    <a:pt x="168" y="886"/>
                  </a:cubicBezTo>
                  <a:cubicBezTo>
                    <a:pt x="145" y="870"/>
                    <a:pt x="129" y="840"/>
                    <a:pt x="99" y="832"/>
                  </a:cubicBezTo>
                  <a:cubicBezTo>
                    <a:pt x="84" y="824"/>
                    <a:pt x="68" y="847"/>
                    <a:pt x="53" y="855"/>
                  </a:cubicBezTo>
                  <a:lnTo>
                    <a:pt x="53" y="855"/>
                  </a:lnTo>
                  <a:cubicBezTo>
                    <a:pt x="53" y="840"/>
                    <a:pt x="53" y="824"/>
                    <a:pt x="53" y="809"/>
                  </a:cubicBezTo>
                  <a:cubicBezTo>
                    <a:pt x="53" y="801"/>
                    <a:pt x="61" y="794"/>
                    <a:pt x="61" y="778"/>
                  </a:cubicBezTo>
                  <a:cubicBezTo>
                    <a:pt x="53" y="748"/>
                    <a:pt x="30" y="725"/>
                    <a:pt x="23" y="687"/>
                  </a:cubicBezTo>
                  <a:cubicBezTo>
                    <a:pt x="15" y="649"/>
                    <a:pt x="23" y="611"/>
                    <a:pt x="23" y="565"/>
                  </a:cubicBezTo>
                  <a:cubicBezTo>
                    <a:pt x="23" y="542"/>
                    <a:pt x="30" y="511"/>
                    <a:pt x="23" y="488"/>
                  </a:cubicBezTo>
                  <a:cubicBezTo>
                    <a:pt x="23" y="465"/>
                    <a:pt x="7" y="450"/>
                    <a:pt x="0" y="435"/>
                  </a:cubicBezTo>
                  <a:lnTo>
                    <a:pt x="0" y="435"/>
                  </a:lnTo>
                  <a:cubicBezTo>
                    <a:pt x="7" y="427"/>
                    <a:pt x="23" y="420"/>
                    <a:pt x="23" y="412"/>
                  </a:cubicBezTo>
                  <a:cubicBezTo>
                    <a:pt x="38" y="389"/>
                    <a:pt x="61" y="366"/>
                    <a:pt x="61" y="336"/>
                  </a:cubicBezTo>
                  <a:cubicBezTo>
                    <a:pt x="53" y="313"/>
                    <a:pt x="23" y="305"/>
                    <a:pt x="7" y="290"/>
                  </a:cubicBezTo>
                  <a:lnTo>
                    <a:pt x="7" y="290"/>
                  </a:lnTo>
                  <a:cubicBezTo>
                    <a:pt x="23" y="267"/>
                    <a:pt x="53" y="244"/>
                    <a:pt x="61" y="221"/>
                  </a:cubicBezTo>
                  <a:cubicBezTo>
                    <a:pt x="76" y="190"/>
                    <a:pt x="68" y="160"/>
                    <a:pt x="76" y="129"/>
                  </a:cubicBezTo>
                  <a:cubicBezTo>
                    <a:pt x="76" y="114"/>
                    <a:pt x="91" y="99"/>
                    <a:pt x="99" y="76"/>
                  </a:cubicBezTo>
                  <a:lnTo>
                    <a:pt x="99" y="76"/>
                  </a:lnTo>
                  <a:cubicBezTo>
                    <a:pt x="122" y="76"/>
                    <a:pt x="145" y="91"/>
                    <a:pt x="160" y="76"/>
                  </a:cubicBezTo>
                  <a:cubicBezTo>
                    <a:pt x="175" y="68"/>
                    <a:pt x="160" y="45"/>
                    <a:pt x="160" y="38"/>
                  </a:cubicBezTo>
                  <a:cubicBezTo>
                    <a:pt x="168" y="22"/>
                    <a:pt x="175" y="7"/>
                    <a:pt x="183" y="0"/>
                  </a:cubicBezTo>
                  <a:lnTo>
                    <a:pt x="183" y="0"/>
                  </a:lnTo>
                  <a:cubicBezTo>
                    <a:pt x="198" y="0"/>
                    <a:pt x="206" y="7"/>
                    <a:pt x="221" y="15"/>
                  </a:cubicBezTo>
                  <a:lnTo>
                    <a:pt x="244" y="0"/>
                  </a:lnTo>
                  <a:cubicBezTo>
                    <a:pt x="244" y="7"/>
                    <a:pt x="290" y="45"/>
                    <a:pt x="290" y="45"/>
                  </a:cubicBezTo>
                  <a:cubicBezTo>
                    <a:pt x="305" y="45"/>
                    <a:pt x="313" y="45"/>
                    <a:pt x="328" y="45"/>
                  </a:cubicBezTo>
                  <a:lnTo>
                    <a:pt x="328" y="45"/>
                  </a:lnTo>
                  <a:cubicBezTo>
                    <a:pt x="336" y="61"/>
                    <a:pt x="351" y="76"/>
                    <a:pt x="359" y="91"/>
                  </a:cubicBezTo>
                  <a:cubicBezTo>
                    <a:pt x="366" y="114"/>
                    <a:pt x="359" y="129"/>
                    <a:pt x="359" y="152"/>
                  </a:cubicBezTo>
                  <a:lnTo>
                    <a:pt x="359" y="152"/>
                  </a:lnTo>
                  <a:cubicBezTo>
                    <a:pt x="374" y="175"/>
                    <a:pt x="397" y="183"/>
                    <a:pt x="412" y="206"/>
                  </a:cubicBezTo>
                  <a:cubicBezTo>
                    <a:pt x="427" y="236"/>
                    <a:pt x="420" y="274"/>
                    <a:pt x="443" y="297"/>
                  </a:cubicBezTo>
                  <a:cubicBezTo>
                    <a:pt x="458" y="320"/>
                    <a:pt x="488" y="305"/>
                    <a:pt x="504" y="320"/>
                  </a:cubicBezTo>
                  <a:cubicBezTo>
                    <a:pt x="511" y="328"/>
                    <a:pt x="504" y="351"/>
                    <a:pt x="511" y="359"/>
                  </a:cubicBezTo>
                  <a:cubicBezTo>
                    <a:pt x="534" y="374"/>
                    <a:pt x="565" y="366"/>
                    <a:pt x="573" y="389"/>
                  </a:cubicBezTo>
                  <a:cubicBezTo>
                    <a:pt x="580" y="412"/>
                    <a:pt x="542" y="442"/>
                    <a:pt x="557" y="458"/>
                  </a:cubicBezTo>
                  <a:cubicBezTo>
                    <a:pt x="588" y="488"/>
                    <a:pt x="657" y="465"/>
                    <a:pt x="679" y="504"/>
                  </a:cubicBezTo>
                  <a:cubicBezTo>
                    <a:pt x="687" y="534"/>
                    <a:pt x="603" y="557"/>
                    <a:pt x="618" y="580"/>
                  </a:cubicBezTo>
                  <a:cubicBezTo>
                    <a:pt x="641" y="618"/>
                    <a:pt x="702" y="611"/>
                    <a:pt x="740" y="611"/>
                  </a:cubicBezTo>
                  <a:cubicBezTo>
                    <a:pt x="786" y="611"/>
                    <a:pt x="832" y="603"/>
                    <a:pt x="878" y="588"/>
                  </a:cubicBezTo>
                  <a:cubicBezTo>
                    <a:pt x="893" y="580"/>
                    <a:pt x="893" y="557"/>
                    <a:pt x="901" y="549"/>
                  </a:cubicBezTo>
                  <a:cubicBezTo>
                    <a:pt x="916" y="534"/>
                    <a:pt x="939" y="526"/>
                    <a:pt x="962" y="526"/>
                  </a:cubicBezTo>
                  <a:cubicBezTo>
                    <a:pt x="970" y="526"/>
                    <a:pt x="977" y="526"/>
                    <a:pt x="985" y="534"/>
                  </a:cubicBezTo>
                  <a:cubicBezTo>
                    <a:pt x="993" y="542"/>
                    <a:pt x="985" y="572"/>
                    <a:pt x="1000" y="580"/>
                  </a:cubicBezTo>
                  <a:cubicBezTo>
                    <a:pt x="1008" y="588"/>
                    <a:pt x="1031" y="580"/>
                    <a:pt x="1046" y="580"/>
                  </a:cubicBezTo>
                  <a:cubicBezTo>
                    <a:pt x="1061" y="572"/>
                    <a:pt x="1084" y="565"/>
                    <a:pt x="1099" y="549"/>
                  </a:cubicBezTo>
                  <a:lnTo>
                    <a:pt x="1099" y="549"/>
                  </a:lnTo>
                  <a:cubicBezTo>
                    <a:pt x="1122" y="549"/>
                    <a:pt x="1145" y="542"/>
                    <a:pt x="1161" y="549"/>
                  </a:cubicBezTo>
                  <a:cubicBezTo>
                    <a:pt x="1168" y="565"/>
                    <a:pt x="1153" y="588"/>
                    <a:pt x="1161" y="603"/>
                  </a:cubicBezTo>
                  <a:cubicBezTo>
                    <a:pt x="1176" y="618"/>
                    <a:pt x="1199" y="626"/>
                    <a:pt x="1222" y="626"/>
                  </a:cubicBezTo>
                  <a:cubicBezTo>
                    <a:pt x="1245" y="626"/>
                    <a:pt x="1268" y="618"/>
                    <a:pt x="1298" y="611"/>
                  </a:cubicBezTo>
                  <a:lnTo>
                    <a:pt x="1298" y="611"/>
                  </a:lnTo>
                  <a:cubicBezTo>
                    <a:pt x="1306" y="626"/>
                    <a:pt x="1329" y="626"/>
                    <a:pt x="1336" y="641"/>
                  </a:cubicBezTo>
                  <a:cubicBezTo>
                    <a:pt x="1344" y="672"/>
                    <a:pt x="1344" y="702"/>
                    <a:pt x="1329" y="725"/>
                  </a:cubicBezTo>
                  <a:cubicBezTo>
                    <a:pt x="1321" y="740"/>
                    <a:pt x="1290" y="717"/>
                    <a:pt x="1283" y="733"/>
                  </a:cubicBezTo>
                  <a:cubicBezTo>
                    <a:pt x="1268" y="786"/>
                    <a:pt x="1290" y="847"/>
                    <a:pt x="1283" y="901"/>
                  </a:cubicBezTo>
                  <a:cubicBezTo>
                    <a:pt x="1275" y="924"/>
                    <a:pt x="1260" y="939"/>
                    <a:pt x="1245" y="954"/>
                  </a:cubicBezTo>
                  <a:cubicBezTo>
                    <a:pt x="1207" y="977"/>
                    <a:pt x="1138" y="970"/>
                    <a:pt x="1115" y="1015"/>
                  </a:cubicBezTo>
                  <a:cubicBezTo>
                    <a:pt x="1092" y="1061"/>
                    <a:pt x="1138" y="1115"/>
                    <a:pt x="1122" y="1168"/>
                  </a:cubicBezTo>
                  <a:cubicBezTo>
                    <a:pt x="1122" y="1199"/>
                    <a:pt x="1084" y="1206"/>
                    <a:pt x="1077" y="1229"/>
                  </a:cubicBezTo>
                  <a:cubicBezTo>
                    <a:pt x="1069" y="1267"/>
                    <a:pt x="1077" y="1306"/>
                    <a:pt x="1084" y="1344"/>
                  </a:cubicBezTo>
                  <a:cubicBezTo>
                    <a:pt x="1099" y="1428"/>
                    <a:pt x="1153" y="1504"/>
                    <a:pt x="1153" y="1588"/>
                  </a:cubicBezTo>
                  <a:cubicBezTo>
                    <a:pt x="1153" y="1626"/>
                    <a:pt x="1107" y="1649"/>
                    <a:pt x="1084" y="1688"/>
                  </a:cubicBezTo>
                  <a:lnTo>
                    <a:pt x="1084" y="1688"/>
                  </a:lnTo>
                  <a:cubicBezTo>
                    <a:pt x="1046" y="1695"/>
                    <a:pt x="1008" y="1688"/>
                    <a:pt x="970" y="1703"/>
                  </a:cubicBezTo>
                  <a:cubicBezTo>
                    <a:pt x="947" y="1718"/>
                    <a:pt x="932" y="1741"/>
                    <a:pt x="916" y="1764"/>
                  </a:cubicBezTo>
                  <a:cubicBezTo>
                    <a:pt x="901" y="1787"/>
                    <a:pt x="893" y="1817"/>
                    <a:pt x="878" y="1833"/>
                  </a:cubicBezTo>
                  <a:cubicBezTo>
                    <a:pt x="863" y="1848"/>
                    <a:pt x="840" y="1856"/>
                    <a:pt x="832" y="1871"/>
                  </a:cubicBezTo>
                  <a:cubicBezTo>
                    <a:pt x="809" y="1894"/>
                    <a:pt x="817" y="1940"/>
                    <a:pt x="786" y="1962"/>
                  </a:cubicBezTo>
                  <a:cubicBezTo>
                    <a:pt x="771" y="1970"/>
                    <a:pt x="740" y="1947"/>
                    <a:pt x="710" y="1947"/>
                  </a:cubicBezTo>
                  <a:cubicBezTo>
                    <a:pt x="695" y="1955"/>
                    <a:pt x="672" y="1955"/>
                    <a:pt x="664" y="1970"/>
                  </a:cubicBezTo>
                  <a:cubicBezTo>
                    <a:pt x="657" y="1993"/>
                    <a:pt x="672" y="2024"/>
                    <a:pt x="679" y="2054"/>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4" name="Freeform 40"/>
            <p:cNvSpPr>
              <a:spLocks noChangeArrowheads="1"/>
            </p:cNvSpPr>
            <p:nvPr/>
          </p:nvSpPr>
          <p:spPr bwMode="auto">
            <a:xfrm>
              <a:off x="7076614" y="7599363"/>
              <a:ext cx="90482" cy="101600"/>
            </a:xfrm>
            <a:custGeom>
              <a:avLst/>
              <a:gdLst>
                <a:gd name="T0" fmla="*/ 206 w 253"/>
                <a:gd name="T1" fmla="*/ 38 h 283"/>
                <a:gd name="T2" fmla="*/ 206 w 253"/>
                <a:gd name="T3" fmla="*/ 38 h 283"/>
                <a:gd name="T4" fmla="*/ 145 w 253"/>
                <a:gd name="T5" fmla="*/ 53 h 283"/>
                <a:gd name="T6" fmla="*/ 129 w 253"/>
                <a:gd name="T7" fmla="*/ 7 h 283"/>
                <a:gd name="T8" fmla="*/ 91 w 253"/>
                <a:gd name="T9" fmla="*/ 30 h 283"/>
                <a:gd name="T10" fmla="*/ 45 w 253"/>
                <a:gd name="T11" fmla="*/ 107 h 283"/>
                <a:gd name="T12" fmla="*/ 0 w 253"/>
                <a:gd name="T13" fmla="*/ 145 h 283"/>
                <a:gd name="T14" fmla="*/ 30 w 253"/>
                <a:gd name="T15" fmla="*/ 206 h 283"/>
                <a:gd name="T16" fmla="*/ 84 w 253"/>
                <a:gd name="T17" fmla="*/ 236 h 283"/>
                <a:gd name="T18" fmla="*/ 168 w 253"/>
                <a:gd name="T19" fmla="*/ 275 h 283"/>
                <a:gd name="T20" fmla="*/ 236 w 253"/>
                <a:gd name="T21" fmla="*/ 244 h 283"/>
                <a:gd name="T22" fmla="*/ 252 w 253"/>
                <a:gd name="T23" fmla="*/ 160 h 283"/>
                <a:gd name="T24" fmla="*/ 236 w 253"/>
                <a:gd name="T25" fmla="*/ 91 h 283"/>
                <a:gd name="T26" fmla="*/ 206 w 253"/>
                <a:gd name="T27" fmla="*/ 3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283">
                  <a:moveTo>
                    <a:pt x="206" y="38"/>
                  </a:moveTo>
                  <a:lnTo>
                    <a:pt x="206" y="38"/>
                  </a:lnTo>
                  <a:cubicBezTo>
                    <a:pt x="191" y="30"/>
                    <a:pt x="168" y="61"/>
                    <a:pt x="145" y="53"/>
                  </a:cubicBezTo>
                  <a:cubicBezTo>
                    <a:pt x="137" y="46"/>
                    <a:pt x="145" y="7"/>
                    <a:pt x="129" y="7"/>
                  </a:cubicBezTo>
                  <a:cubicBezTo>
                    <a:pt x="114" y="0"/>
                    <a:pt x="99" y="23"/>
                    <a:pt x="91" y="30"/>
                  </a:cubicBezTo>
                  <a:cubicBezTo>
                    <a:pt x="68" y="53"/>
                    <a:pt x="61" y="84"/>
                    <a:pt x="45" y="107"/>
                  </a:cubicBezTo>
                  <a:cubicBezTo>
                    <a:pt x="30" y="122"/>
                    <a:pt x="7" y="122"/>
                    <a:pt x="0" y="145"/>
                  </a:cubicBezTo>
                  <a:cubicBezTo>
                    <a:pt x="0" y="168"/>
                    <a:pt x="15" y="183"/>
                    <a:pt x="30" y="206"/>
                  </a:cubicBezTo>
                  <a:cubicBezTo>
                    <a:pt x="45" y="221"/>
                    <a:pt x="68" y="229"/>
                    <a:pt x="84" y="236"/>
                  </a:cubicBezTo>
                  <a:cubicBezTo>
                    <a:pt x="107" y="252"/>
                    <a:pt x="137" y="275"/>
                    <a:pt x="168" y="275"/>
                  </a:cubicBezTo>
                  <a:cubicBezTo>
                    <a:pt x="191" y="282"/>
                    <a:pt x="221" y="267"/>
                    <a:pt x="236" y="244"/>
                  </a:cubicBezTo>
                  <a:cubicBezTo>
                    <a:pt x="252" y="221"/>
                    <a:pt x="252" y="191"/>
                    <a:pt x="252" y="160"/>
                  </a:cubicBezTo>
                  <a:cubicBezTo>
                    <a:pt x="252" y="137"/>
                    <a:pt x="244" y="114"/>
                    <a:pt x="236" y="91"/>
                  </a:cubicBezTo>
                  <a:cubicBezTo>
                    <a:pt x="236" y="68"/>
                    <a:pt x="229" y="46"/>
                    <a:pt x="206" y="3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5" name="Freeform 41"/>
            <p:cNvSpPr>
              <a:spLocks noChangeArrowheads="1"/>
            </p:cNvSpPr>
            <p:nvPr/>
          </p:nvSpPr>
          <p:spPr bwMode="auto">
            <a:xfrm>
              <a:off x="7038517" y="7589838"/>
              <a:ext cx="503205" cy="550862"/>
            </a:xfrm>
            <a:custGeom>
              <a:avLst/>
              <a:gdLst>
                <a:gd name="T0" fmla="*/ 809 w 1398"/>
                <a:gd name="T1" fmla="*/ 817 h 1528"/>
                <a:gd name="T2" fmla="*/ 679 w 1398"/>
                <a:gd name="T3" fmla="*/ 764 h 1528"/>
                <a:gd name="T4" fmla="*/ 596 w 1398"/>
                <a:gd name="T5" fmla="*/ 901 h 1528"/>
                <a:gd name="T6" fmla="*/ 672 w 1398"/>
                <a:gd name="T7" fmla="*/ 1023 h 1528"/>
                <a:gd name="T8" fmla="*/ 771 w 1398"/>
                <a:gd name="T9" fmla="*/ 970 h 1528"/>
                <a:gd name="T10" fmla="*/ 832 w 1398"/>
                <a:gd name="T11" fmla="*/ 855 h 1528"/>
                <a:gd name="T12" fmla="*/ 0 w 1398"/>
                <a:gd name="T13" fmla="*/ 748 h 1528"/>
                <a:gd name="T14" fmla="*/ 68 w 1398"/>
                <a:gd name="T15" fmla="*/ 687 h 1528"/>
                <a:gd name="T16" fmla="*/ 53 w 1398"/>
                <a:gd name="T17" fmla="*/ 603 h 1528"/>
                <a:gd name="T18" fmla="*/ 175 w 1398"/>
                <a:gd name="T19" fmla="*/ 595 h 1528"/>
                <a:gd name="T20" fmla="*/ 267 w 1398"/>
                <a:gd name="T21" fmla="*/ 466 h 1528"/>
                <a:gd name="T22" fmla="*/ 359 w 1398"/>
                <a:gd name="T23" fmla="*/ 336 h 1528"/>
                <a:gd name="T24" fmla="*/ 473 w 1398"/>
                <a:gd name="T25" fmla="*/ 321 h 1528"/>
                <a:gd name="T26" fmla="*/ 596 w 1398"/>
                <a:gd name="T27" fmla="*/ 504 h 1528"/>
                <a:gd name="T28" fmla="*/ 763 w 1398"/>
                <a:gd name="T29" fmla="*/ 420 h 1528"/>
                <a:gd name="T30" fmla="*/ 932 w 1398"/>
                <a:gd name="T31" fmla="*/ 420 h 1528"/>
                <a:gd name="T32" fmla="*/ 1023 w 1398"/>
                <a:gd name="T33" fmla="*/ 244 h 1528"/>
                <a:gd name="T34" fmla="*/ 1138 w 1398"/>
                <a:gd name="T35" fmla="*/ 76 h 1528"/>
                <a:gd name="T36" fmla="*/ 1207 w 1398"/>
                <a:gd name="T37" fmla="*/ 0 h 1528"/>
                <a:gd name="T38" fmla="*/ 1222 w 1398"/>
                <a:gd name="T39" fmla="*/ 191 h 1528"/>
                <a:gd name="T40" fmla="*/ 1367 w 1398"/>
                <a:gd name="T41" fmla="*/ 435 h 1528"/>
                <a:gd name="T42" fmla="*/ 1397 w 1398"/>
                <a:gd name="T43" fmla="*/ 565 h 1528"/>
                <a:gd name="T44" fmla="*/ 1214 w 1398"/>
                <a:gd name="T45" fmla="*/ 618 h 1528"/>
                <a:gd name="T46" fmla="*/ 1229 w 1398"/>
                <a:gd name="T47" fmla="*/ 756 h 1528"/>
                <a:gd name="T48" fmla="*/ 1191 w 1398"/>
                <a:gd name="T49" fmla="*/ 978 h 1528"/>
                <a:gd name="T50" fmla="*/ 1298 w 1398"/>
                <a:gd name="T51" fmla="*/ 1092 h 1528"/>
                <a:gd name="T52" fmla="*/ 1359 w 1398"/>
                <a:gd name="T53" fmla="*/ 1161 h 1528"/>
                <a:gd name="T54" fmla="*/ 1123 w 1398"/>
                <a:gd name="T55" fmla="*/ 1161 h 1528"/>
                <a:gd name="T56" fmla="*/ 962 w 1398"/>
                <a:gd name="T57" fmla="*/ 1306 h 1528"/>
                <a:gd name="T58" fmla="*/ 863 w 1398"/>
                <a:gd name="T59" fmla="*/ 1443 h 1528"/>
                <a:gd name="T60" fmla="*/ 733 w 1398"/>
                <a:gd name="T61" fmla="*/ 1505 h 1528"/>
                <a:gd name="T62" fmla="*/ 626 w 1398"/>
                <a:gd name="T63" fmla="*/ 1527 h 1528"/>
                <a:gd name="T64" fmla="*/ 206 w 1398"/>
                <a:gd name="T65" fmla="*/ 1130 h 1528"/>
                <a:gd name="T66" fmla="*/ 61 w 1398"/>
                <a:gd name="T67" fmla="*/ 962 h 1528"/>
                <a:gd name="T68" fmla="*/ 76 w 1398"/>
                <a:gd name="T69" fmla="*/ 901 h 1528"/>
                <a:gd name="T70" fmla="*/ 7 w 1398"/>
                <a:gd name="T71" fmla="*/ 794 h 1528"/>
                <a:gd name="T72" fmla="*/ 0 w 1398"/>
                <a:gd name="T73" fmla="*/ 748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8" h="1528">
                  <a:moveTo>
                    <a:pt x="809" y="817"/>
                  </a:moveTo>
                  <a:lnTo>
                    <a:pt x="809" y="817"/>
                  </a:lnTo>
                  <a:cubicBezTo>
                    <a:pt x="786" y="809"/>
                    <a:pt x="748" y="825"/>
                    <a:pt x="725" y="817"/>
                  </a:cubicBezTo>
                  <a:cubicBezTo>
                    <a:pt x="702" y="809"/>
                    <a:pt x="702" y="748"/>
                    <a:pt x="679" y="764"/>
                  </a:cubicBezTo>
                  <a:cubicBezTo>
                    <a:pt x="649" y="786"/>
                    <a:pt x="657" y="840"/>
                    <a:pt x="634" y="878"/>
                  </a:cubicBezTo>
                  <a:cubicBezTo>
                    <a:pt x="626" y="893"/>
                    <a:pt x="588" y="886"/>
                    <a:pt x="596" y="901"/>
                  </a:cubicBezTo>
                  <a:cubicBezTo>
                    <a:pt x="603" y="924"/>
                    <a:pt x="634" y="932"/>
                    <a:pt x="657" y="947"/>
                  </a:cubicBezTo>
                  <a:cubicBezTo>
                    <a:pt x="657" y="947"/>
                    <a:pt x="672" y="1016"/>
                    <a:pt x="672" y="1023"/>
                  </a:cubicBezTo>
                  <a:cubicBezTo>
                    <a:pt x="672" y="1031"/>
                    <a:pt x="740" y="1023"/>
                    <a:pt x="740" y="1023"/>
                  </a:cubicBezTo>
                  <a:cubicBezTo>
                    <a:pt x="740" y="1023"/>
                    <a:pt x="756" y="970"/>
                    <a:pt x="771" y="970"/>
                  </a:cubicBezTo>
                  <a:cubicBezTo>
                    <a:pt x="779" y="970"/>
                    <a:pt x="840" y="924"/>
                    <a:pt x="840" y="924"/>
                  </a:cubicBezTo>
                  <a:cubicBezTo>
                    <a:pt x="832" y="901"/>
                    <a:pt x="840" y="878"/>
                    <a:pt x="832" y="855"/>
                  </a:cubicBezTo>
                  <a:cubicBezTo>
                    <a:pt x="825" y="840"/>
                    <a:pt x="825" y="825"/>
                    <a:pt x="809" y="817"/>
                  </a:cubicBezTo>
                  <a:close/>
                  <a:moveTo>
                    <a:pt x="0" y="748"/>
                  </a:moveTo>
                  <a:lnTo>
                    <a:pt x="0" y="748"/>
                  </a:lnTo>
                  <a:cubicBezTo>
                    <a:pt x="68" y="687"/>
                    <a:pt x="68" y="687"/>
                    <a:pt x="68" y="687"/>
                  </a:cubicBezTo>
                  <a:lnTo>
                    <a:pt x="68" y="687"/>
                  </a:lnTo>
                  <a:cubicBezTo>
                    <a:pt x="61" y="657"/>
                    <a:pt x="46" y="626"/>
                    <a:pt x="53" y="603"/>
                  </a:cubicBezTo>
                  <a:cubicBezTo>
                    <a:pt x="61" y="588"/>
                    <a:pt x="84" y="588"/>
                    <a:pt x="99" y="580"/>
                  </a:cubicBezTo>
                  <a:cubicBezTo>
                    <a:pt x="129" y="580"/>
                    <a:pt x="160" y="603"/>
                    <a:pt x="175" y="595"/>
                  </a:cubicBezTo>
                  <a:cubicBezTo>
                    <a:pt x="206" y="573"/>
                    <a:pt x="198" y="527"/>
                    <a:pt x="221" y="504"/>
                  </a:cubicBezTo>
                  <a:cubicBezTo>
                    <a:pt x="229" y="489"/>
                    <a:pt x="252" y="481"/>
                    <a:pt x="267" y="466"/>
                  </a:cubicBezTo>
                  <a:cubicBezTo>
                    <a:pt x="282" y="450"/>
                    <a:pt x="290" y="420"/>
                    <a:pt x="305" y="397"/>
                  </a:cubicBezTo>
                  <a:cubicBezTo>
                    <a:pt x="321" y="374"/>
                    <a:pt x="336" y="351"/>
                    <a:pt x="359" y="336"/>
                  </a:cubicBezTo>
                  <a:cubicBezTo>
                    <a:pt x="397" y="321"/>
                    <a:pt x="435" y="328"/>
                    <a:pt x="473" y="321"/>
                  </a:cubicBezTo>
                  <a:lnTo>
                    <a:pt x="473" y="321"/>
                  </a:lnTo>
                  <a:cubicBezTo>
                    <a:pt x="481" y="374"/>
                    <a:pt x="466" y="435"/>
                    <a:pt x="496" y="481"/>
                  </a:cubicBezTo>
                  <a:cubicBezTo>
                    <a:pt x="519" y="511"/>
                    <a:pt x="565" y="511"/>
                    <a:pt x="596" y="504"/>
                  </a:cubicBezTo>
                  <a:cubicBezTo>
                    <a:pt x="626" y="496"/>
                    <a:pt x="649" y="466"/>
                    <a:pt x="679" y="458"/>
                  </a:cubicBezTo>
                  <a:cubicBezTo>
                    <a:pt x="710" y="443"/>
                    <a:pt x="733" y="428"/>
                    <a:pt x="763" y="420"/>
                  </a:cubicBezTo>
                  <a:cubicBezTo>
                    <a:pt x="794" y="420"/>
                    <a:pt x="817" y="428"/>
                    <a:pt x="840" y="428"/>
                  </a:cubicBezTo>
                  <a:cubicBezTo>
                    <a:pt x="871" y="428"/>
                    <a:pt x="909" y="435"/>
                    <a:pt x="932" y="420"/>
                  </a:cubicBezTo>
                  <a:cubicBezTo>
                    <a:pt x="962" y="389"/>
                    <a:pt x="970" y="343"/>
                    <a:pt x="985" y="313"/>
                  </a:cubicBezTo>
                  <a:cubicBezTo>
                    <a:pt x="1000" y="290"/>
                    <a:pt x="1008" y="267"/>
                    <a:pt x="1023" y="244"/>
                  </a:cubicBezTo>
                  <a:cubicBezTo>
                    <a:pt x="1038" y="229"/>
                    <a:pt x="1061" y="221"/>
                    <a:pt x="1077" y="206"/>
                  </a:cubicBezTo>
                  <a:cubicBezTo>
                    <a:pt x="1107" y="168"/>
                    <a:pt x="1107" y="114"/>
                    <a:pt x="1138" y="76"/>
                  </a:cubicBezTo>
                  <a:cubicBezTo>
                    <a:pt x="1153" y="46"/>
                    <a:pt x="1184" y="23"/>
                    <a:pt x="1207" y="0"/>
                  </a:cubicBezTo>
                  <a:lnTo>
                    <a:pt x="1207" y="0"/>
                  </a:lnTo>
                  <a:cubicBezTo>
                    <a:pt x="1222" y="23"/>
                    <a:pt x="1229" y="53"/>
                    <a:pt x="1237" y="76"/>
                  </a:cubicBezTo>
                  <a:cubicBezTo>
                    <a:pt x="1237" y="76"/>
                    <a:pt x="1222" y="183"/>
                    <a:pt x="1222" y="191"/>
                  </a:cubicBezTo>
                  <a:cubicBezTo>
                    <a:pt x="1229" y="198"/>
                    <a:pt x="1283" y="290"/>
                    <a:pt x="1283" y="290"/>
                  </a:cubicBezTo>
                  <a:cubicBezTo>
                    <a:pt x="1313" y="336"/>
                    <a:pt x="1352" y="382"/>
                    <a:pt x="1367" y="435"/>
                  </a:cubicBezTo>
                  <a:cubicBezTo>
                    <a:pt x="1390" y="473"/>
                    <a:pt x="1390" y="519"/>
                    <a:pt x="1397" y="565"/>
                  </a:cubicBezTo>
                  <a:lnTo>
                    <a:pt x="1397" y="565"/>
                  </a:lnTo>
                  <a:cubicBezTo>
                    <a:pt x="1359" y="588"/>
                    <a:pt x="1321" y="611"/>
                    <a:pt x="1275" y="634"/>
                  </a:cubicBezTo>
                  <a:cubicBezTo>
                    <a:pt x="1275" y="634"/>
                    <a:pt x="1222" y="611"/>
                    <a:pt x="1214" y="618"/>
                  </a:cubicBezTo>
                  <a:cubicBezTo>
                    <a:pt x="1214" y="626"/>
                    <a:pt x="1176" y="672"/>
                    <a:pt x="1176" y="672"/>
                  </a:cubicBezTo>
                  <a:cubicBezTo>
                    <a:pt x="1199" y="703"/>
                    <a:pt x="1229" y="725"/>
                    <a:pt x="1229" y="756"/>
                  </a:cubicBezTo>
                  <a:cubicBezTo>
                    <a:pt x="1237" y="794"/>
                    <a:pt x="1222" y="832"/>
                    <a:pt x="1214" y="870"/>
                  </a:cubicBezTo>
                  <a:cubicBezTo>
                    <a:pt x="1207" y="901"/>
                    <a:pt x="1184" y="939"/>
                    <a:pt x="1191" y="978"/>
                  </a:cubicBezTo>
                  <a:cubicBezTo>
                    <a:pt x="1191" y="993"/>
                    <a:pt x="1222" y="978"/>
                    <a:pt x="1237" y="993"/>
                  </a:cubicBezTo>
                  <a:cubicBezTo>
                    <a:pt x="1260" y="1023"/>
                    <a:pt x="1275" y="1061"/>
                    <a:pt x="1298" y="1092"/>
                  </a:cubicBezTo>
                  <a:cubicBezTo>
                    <a:pt x="1321" y="1115"/>
                    <a:pt x="1336" y="1138"/>
                    <a:pt x="1359" y="1161"/>
                  </a:cubicBezTo>
                  <a:lnTo>
                    <a:pt x="1359" y="1161"/>
                  </a:lnTo>
                  <a:cubicBezTo>
                    <a:pt x="1329" y="1176"/>
                    <a:pt x="1306" y="1207"/>
                    <a:pt x="1283" y="1199"/>
                  </a:cubicBezTo>
                  <a:cubicBezTo>
                    <a:pt x="1222" y="1199"/>
                    <a:pt x="1168" y="1130"/>
                    <a:pt x="1123" y="1161"/>
                  </a:cubicBezTo>
                  <a:cubicBezTo>
                    <a:pt x="1077" y="1184"/>
                    <a:pt x="1130" y="1283"/>
                    <a:pt x="1092" y="1321"/>
                  </a:cubicBezTo>
                  <a:cubicBezTo>
                    <a:pt x="1061" y="1352"/>
                    <a:pt x="1008" y="1298"/>
                    <a:pt x="962" y="1306"/>
                  </a:cubicBezTo>
                  <a:cubicBezTo>
                    <a:pt x="932" y="1314"/>
                    <a:pt x="893" y="1336"/>
                    <a:pt x="871" y="1367"/>
                  </a:cubicBezTo>
                  <a:cubicBezTo>
                    <a:pt x="863" y="1390"/>
                    <a:pt x="886" y="1428"/>
                    <a:pt x="863" y="1443"/>
                  </a:cubicBezTo>
                  <a:cubicBezTo>
                    <a:pt x="848" y="1459"/>
                    <a:pt x="817" y="1413"/>
                    <a:pt x="802" y="1420"/>
                  </a:cubicBezTo>
                  <a:cubicBezTo>
                    <a:pt x="763" y="1436"/>
                    <a:pt x="763" y="1489"/>
                    <a:pt x="733" y="1505"/>
                  </a:cubicBezTo>
                  <a:cubicBezTo>
                    <a:pt x="702" y="1527"/>
                    <a:pt x="664" y="1520"/>
                    <a:pt x="626" y="1527"/>
                  </a:cubicBezTo>
                  <a:lnTo>
                    <a:pt x="626" y="1527"/>
                  </a:lnTo>
                  <a:cubicBezTo>
                    <a:pt x="565" y="1443"/>
                    <a:pt x="519" y="1344"/>
                    <a:pt x="443" y="1268"/>
                  </a:cubicBezTo>
                  <a:cubicBezTo>
                    <a:pt x="374" y="1207"/>
                    <a:pt x="282" y="1184"/>
                    <a:pt x="206" y="1130"/>
                  </a:cubicBezTo>
                  <a:cubicBezTo>
                    <a:pt x="152" y="1092"/>
                    <a:pt x="107" y="1061"/>
                    <a:pt x="68" y="1016"/>
                  </a:cubicBezTo>
                  <a:cubicBezTo>
                    <a:pt x="53" y="1000"/>
                    <a:pt x="61" y="978"/>
                    <a:pt x="61" y="962"/>
                  </a:cubicBezTo>
                  <a:cubicBezTo>
                    <a:pt x="53" y="947"/>
                    <a:pt x="46" y="932"/>
                    <a:pt x="46" y="916"/>
                  </a:cubicBezTo>
                  <a:cubicBezTo>
                    <a:pt x="53" y="909"/>
                    <a:pt x="76" y="909"/>
                    <a:pt x="76" y="901"/>
                  </a:cubicBezTo>
                  <a:cubicBezTo>
                    <a:pt x="84" y="886"/>
                    <a:pt x="84" y="870"/>
                    <a:pt x="76" y="863"/>
                  </a:cubicBezTo>
                  <a:cubicBezTo>
                    <a:pt x="61" y="832"/>
                    <a:pt x="30" y="817"/>
                    <a:pt x="7" y="794"/>
                  </a:cubicBezTo>
                  <a:lnTo>
                    <a:pt x="7" y="794"/>
                  </a:lnTo>
                  <a:cubicBezTo>
                    <a:pt x="0" y="748"/>
                    <a:pt x="0" y="748"/>
                    <a:pt x="0" y="748"/>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6" name="Freeform 42"/>
            <p:cNvSpPr>
              <a:spLocks noChangeArrowheads="1"/>
            </p:cNvSpPr>
            <p:nvPr/>
          </p:nvSpPr>
          <p:spPr bwMode="auto">
            <a:xfrm>
              <a:off x="7249641" y="7859713"/>
              <a:ext cx="90481" cy="101600"/>
            </a:xfrm>
            <a:custGeom>
              <a:avLst/>
              <a:gdLst>
                <a:gd name="T0" fmla="*/ 221 w 253"/>
                <a:gd name="T1" fmla="*/ 69 h 284"/>
                <a:gd name="T2" fmla="*/ 221 w 253"/>
                <a:gd name="T3" fmla="*/ 69 h 284"/>
                <a:gd name="T4" fmla="*/ 137 w 253"/>
                <a:gd name="T5" fmla="*/ 69 h 284"/>
                <a:gd name="T6" fmla="*/ 91 w 253"/>
                <a:gd name="T7" fmla="*/ 16 h 284"/>
                <a:gd name="T8" fmla="*/ 46 w 253"/>
                <a:gd name="T9" fmla="*/ 130 h 284"/>
                <a:gd name="T10" fmla="*/ 8 w 253"/>
                <a:gd name="T11" fmla="*/ 153 h 284"/>
                <a:gd name="T12" fmla="*/ 69 w 253"/>
                <a:gd name="T13" fmla="*/ 199 h 284"/>
                <a:gd name="T14" fmla="*/ 84 w 253"/>
                <a:gd name="T15" fmla="*/ 275 h 284"/>
                <a:gd name="T16" fmla="*/ 152 w 253"/>
                <a:gd name="T17" fmla="*/ 275 h 284"/>
                <a:gd name="T18" fmla="*/ 183 w 253"/>
                <a:gd name="T19" fmla="*/ 222 h 284"/>
                <a:gd name="T20" fmla="*/ 252 w 253"/>
                <a:gd name="T21" fmla="*/ 176 h 284"/>
                <a:gd name="T22" fmla="*/ 244 w 253"/>
                <a:gd name="T23" fmla="*/ 107 h 284"/>
                <a:gd name="T24" fmla="*/ 221 w 253"/>
                <a:gd name="T25" fmla="*/ 6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284">
                  <a:moveTo>
                    <a:pt x="221" y="69"/>
                  </a:moveTo>
                  <a:lnTo>
                    <a:pt x="221" y="69"/>
                  </a:lnTo>
                  <a:cubicBezTo>
                    <a:pt x="198" y="61"/>
                    <a:pt x="160" y="77"/>
                    <a:pt x="137" y="69"/>
                  </a:cubicBezTo>
                  <a:cubicBezTo>
                    <a:pt x="114" y="61"/>
                    <a:pt x="114" y="0"/>
                    <a:pt x="91" y="16"/>
                  </a:cubicBezTo>
                  <a:cubicBezTo>
                    <a:pt x="61" y="38"/>
                    <a:pt x="69" y="92"/>
                    <a:pt x="46" y="130"/>
                  </a:cubicBezTo>
                  <a:cubicBezTo>
                    <a:pt x="38" y="145"/>
                    <a:pt x="0" y="138"/>
                    <a:pt x="8" y="153"/>
                  </a:cubicBezTo>
                  <a:cubicBezTo>
                    <a:pt x="15" y="176"/>
                    <a:pt x="46" y="184"/>
                    <a:pt x="69" y="199"/>
                  </a:cubicBezTo>
                  <a:cubicBezTo>
                    <a:pt x="69" y="199"/>
                    <a:pt x="84" y="268"/>
                    <a:pt x="84" y="275"/>
                  </a:cubicBezTo>
                  <a:cubicBezTo>
                    <a:pt x="84" y="283"/>
                    <a:pt x="152" y="275"/>
                    <a:pt x="152" y="275"/>
                  </a:cubicBezTo>
                  <a:cubicBezTo>
                    <a:pt x="152" y="275"/>
                    <a:pt x="168" y="222"/>
                    <a:pt x="183" y="222"/>
                  </a:cubicBezTo>
                  <a:cubicBezTo>
                    <a:pt x="191" y="222"/>
                    <a:pt x="252" y="176"/>
                    <a:pt x="252" y="176"/>
                  </a:cubicBezTo>
                  <a:cubicBezTo>
                    <a:pt x="244" y="153"/>
                    <a:pt x="252" y="130"/>
                    <a:pt x="244" y="107"/>
                  </a:cubicBezTo>
                  <a:cubicBezTo>
                    <a:pt x="237" y="92"/>
                    <a:pt x="237" y="77"/>
                    <a:pt x="221" y="6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7" name="Freeform 43"/>
            <p:cNvSpPr>
              <a:spLocks noChangeArrowheads="1"/>
            </p:cNvSpPr>
            <p:nvPr/>
          </p:nvSpPr>
          <p:spPr bwMode="auto">
            <a:xfrm>
              <a:off x="7203606" y="7134225"/>
              <a:ext cx="376213" cy="641350"/>
            </a:xfrm>
            <a:custGeom>
              <a:avLst/>
              <a:gdLst>
                <a:gd name="T0" fmla="*/ 267 w 1047"/>
                <a:gd name="T1" fmla="*/ 1229 h 1780"/>
                <a:gd name="T2" fmla="*/ 176 w 1047"/>
                <a:gd name="T3" fmla="*/ 1283 h 1780"/>
                <a:gd name="T4" fmla="*/ 130 w 1047"/>
                <a:gd name="T5" fmla="*/ 1359 h 1780"/>
                <a:gd name="T6" fmla="*/ 214 w 1047"/>
                <a:gd name="T7" fmla="*/ 1451 h 1780"/>
                <a:gd name="T8" fmla="*/ 244 w 1047"/>
                <a:gd name="T9" fmla="*/ 1520 h 1780"/>
                <a:gd name="T10" fmla="*/ 359 w 1047"/>
                <a:gd name="T11" fmla="*/ 1359 h 1780"/>
                <a:gd name="T12" fmla="*/ 267 w 1047"/>
                <a:gd name="T13" fmla="*/ 1229 h 1780"/>
                <a:gd name="T14" fmla="*/ 15 w 1047"/>
                <a:gd name="T15" fmla="*/ 1589 h 1780"/>
                <a:gd name="T16" fmla="*/ 15 w 1047"/>
                <a:gd name="T17" fmla="*/ 1245 h 1780"/>
                <a:gd name="T18" fmla="*/ 53 w 1047"/>
                <a:gd name="T19" fmla="*/ 1069 h 1780"/>
                <a:gd name="T20" fmla="*/ 176 w 1047"/>
                <a:gd name="T21" fmla="*/ 855 h 1780"/>
                <a:gd name="T22" fmla="*/ 214 w 1047"/>
                <a:gd name="T23" fmla="*/ 634 h 1780"/>
                <a:gd name="T24" fmla="*/ 267 w 1047"/>
                <a:gd name="T25" fmla="*/ 542 h 1780"/>
                <a:gd name="T26" fmla="*/ 229 w 1047"/>
                <a:gd name="T27" fmla="*/ 512 h 1780"/>
                <a:gd name="T28" fmla="*/ 290 w 1047"/>
                <a:gd name="T29" fmla="*/ 389 h 1780"/>
                <a:gd name="T30" fmla="*/ 351 w 1047"/>
                <a:gd name="T31" fmla="*/ 252 h 1780"/>
                <a:gd name="T32" fmla="*/ 435 w 1047"/>
                <a:gd name="T33" fmla="*/ 206 h 1780"/>
                <a:gd name="T34" fmla="*/ 557 w 1047"/>
                <a:gd name="T35" fmla="*/ 68 h 1780"/>
                <a:gd name="T36" fmla="*/ 642 w 1047"/>
                <a:gd name="T37" fmla="*/ 0 h 1780"/>
                <a:gd name="T38" fmla="*/ 665 w 1047"/>
                <a:gd name="T39" fmla="*/ 99 h 1780"/>
                <a:gd name="T40" fmla="*/ 840 w 1047"/>
                <a:gd name="T41" fmla="*/ 122 h 1780"/>
                <a:gd name="T42" fmla="*/ 810 w 1047"/>
                <a:gd name="T43" fmla="*/ 198 h 1780"/>
                <a:gd name="T44" fmla="*/ 848 w 1047"/>
                <a:gd name="T45" fmla="*/ 359 h 1780"/>
                <a:gd name="T46" fmla="*/ 932 w 1047"/>
                <a:gd name="T47" fmla="*/ 527 h 1780"/>
                <a:gd name="T48" fmla="*/ 878 w 1047"/>
                <a:gd name="T49" fmla="*/ 664 h 1780"/>
                <a:gd name="T50" fmla="*/ 1039 w 1047"/>
                <a:gd name="T51" fmla="*/ 664 h 1780"/>
                <a:gd name="T52" fmla="*/ 955 w 1047"/>
                <a:gd name="T53" fmla="*/ 764 h 1780"/>
                <a:gd name="T54" fmla="*/ 970 w 1047"/>
                <a:gd name="T55" fmla="*/ 871 h 1780"/>
                <a:gd name="T56" fmla="*/ 909 w 1047"/>
                <a:gd name="T57" fmla="*/ 1000 h 1780"/>
                <a:gd name="T58" fmla="*/ 894 w 1047"/>
                <a:gd name="T59" fmla="*/ 1130 h 1780"/>
                <a:gd name="T60" fmla="*/ 749 w 1047"/>
                <a:gd name="T61" fmla="*/ 1268 h 1780"/>
                <a:gd name="T62" fmla="*/ 680 w 1047"/>
                <a:gd name="T63" fmla="*/ 1344 h 1780"/>
                <a:gd name="T64" fmla="*/ 565 w 1047"/>
                <a:gd name="T65" fmla="*/ 1512 h 1780"/>
                <a:gd name="T66" fmla="*/ 474 w 1047"/>
                <a:gd name="T67" fmla="*/ 1688 h 1780"/>
                <a:gd name="T68" fmla="*/ 305 w 1047"/>
                <a:gd name="T69" fmla="*/ 1688 h 1780"/>
                <a:gd name="T70" fmla="*/ 138 w 1047"/>
                <a:gd name="T71" fmla="*/ 1772 h 1780"/>
                <a:gd name="T72" fmla="*/ 15 w 1047"/>
                <a:gd name="T73" fmla="*/ 1589 h 1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780">
                  <a:moveTo>
                    <a:pt x="267" y="1229"/>
                  </a:moveTo>
                  <a:lnTo>
                    <a:pt x="267" y="1229"/>
                  </a:lnTo>
                  <a:cubicBezTo>
                    <a:pt x="244" y="1207"/>
                    <a:pt x="206" y="1191"/>
                    <a:pt x="183" y="1207"/>
                  </a:cubicBezTo>
                  <a:cubicBezTo>
                    <a:pt x="160" y="1214"/>
                    <a:pt x="183" y="1260"/>
                    <a:pt x="176" y="1283"/>
                  </a:cubicBezTo>
                  <a:cubicBezTo>
                    <a:pt x="168" y="1291"/>
                    <a:pt x="138" y="1283"/>
                    <a:pt x="130" y="1298"/>
                  </a:cubicBezTo>
                  <a:cubicBezTo>
                    <a:pt x="122" y="1321"/>
                    <a:pt x="122" y="1344"/>
                    <a:pt x="130" y="1359"/>
                  </a:cubicBezTo>
                  <a:cubicBezTo>
                    <a:pt x="145" y="1382"/>
                    <a:pt x="183" y="1390"/>
                    <a:pt x="199" y="1413"/>
                  </a:cubicBezTo>
                  <a:cubicBezTo>
                    <a:pt x="206" y="1421"/>
                    <a:pt x="221" y="1436"/>
                    <a:pt x="214" y="1451"/>
                  </a:cubicBezTo>
                  <a:cubicBezTo>
                    <a:pt x="214" y="1466"/>
                    <a:pt x="176" y="1466"/>
                    <a:pt x="183" y="1482"/>
                  </a:cubicBezTo>
                  <a:cubicBezTo>
                    <a:pt x="191" y="1504"/>
                    <a:pt x="221" y="1535"/>
                    <a:pt x="244" y="1520"/>
                  </a:cubicBezTo>
                  <a:cubicBezTo>
                    <a:pt x="275" y="1489"/>
                    <a:pt x="237" y="1436"/>
                    <a:pt x="267" y="1405"/>
                  </a:cubicBezTo>
                  <a:cubicBezTo>
                    <a:pt x="282" y="1375"/>
                    <a:pt x="351" y="1398"/>
                    <a:pt x="359" y="1359"/>
                  </a:cubicBezTo>
                  <a:cubicBezTo>
                    <a:pt x="367" y="1329"/>
                    <a:pt x="305" y="1314"/>
                    <a:pt x="290" y="1283"/>
                  </a:cubicBezTo>
                  <a:cubicBezTo>
                    <a:pt x="275" y="1268"/>
                    <a:pt x="282" y="1237"/>
                    <a:pt x="267" y="1229"/>
                  </a:cubicBezTo>
                  <a:close/>
                  <a:moveTo>
                    <a:pt x="15" y="1589"/>
                  </a:moveTo>
                  <a:lnTo>
                    <a:pt x="15" y="1589"/>
                  </a:lnTo>
                  <a:cubicBezTo>
                    <a:pt x="38" y="1550"/>
                    <a:pt x="84" y="1527"/>
                    <a:pt x="84" y="1489"/>
                  </a:cubicBezTo>
                  <a:cubicBezTo>
                    <a:pt x="84" y="1405"/>
                    <a:pt x="30" y="1329"/>
                    <a:pt x="15" y="1245"/>
                  </a:cubicBezTo>
                  <a:cubicBezTo>
                    <a:pt x="8" y="1207"/>
                    <a:pt x="0" y="1168"/>
                    <a:pt x="8" y="1130"/>
                  </a:cubicBezTo>
                  <a:cubicBezTo>
                    <a:pt x="15" y="1107"/>
                    <a:pt x="53" y="1100"/>
                    <a:pt x="53" y="1069"/>
                  </a:cubicBezTo>
                  <a:cubicBezTo>
                    <a:pt x="69" y="1016"/>
                    <a:pt x="23" y="962"/>
                    <a:pt x="46" y="916"/>
                  </a:cubicBezTo>
                  <a:cubicBezTo>
                    <a:pt x="69" y="871"/>
                    <a:pt x="138" y="878"/>
                    <a:pt x="176" y="855"/>
                  </a:cubicBezTo>
                  <a:cubicBezTo>
                    <a:pt x="191" y="840"/>
                    <a:pt x="206" y="825"/>
                    <a:pt x="214" y="802"/>
                  </a:cubicBezTo>
                  <a:cubicBezTo>
                    <a:pt x="221" y="748"/>
                    <a:pt x="199" y="687"/>
                    <a:pt x="214" y="634"/>
                  </a:cubicBezTo>
                  <a:cubicBezTo>
                    <a:pt x="221" y="618"/>
                    <a:pt x="252" y="641"/>
                    <a:pt x="260" y="626"/>
                  </a:cubicBezTo>
                  <a:cubicBezTo>
                    <a:pt x="275" y="603"/>
                    <a:pt x="275" y="573"/>
                    <a:pt x="267" y="542"/>
                  </a:cubicBezTo>
                  <a:cubicBezTo>
                    <a:pt x="260" y="527"/>
                    <a:pt x="237" y="527"/>
                    <a:pt x="229" y="512"/>
                  </a:cubicBezTo>
                  <a:lnTo>
                    <a:pt x="229" y="512"/>
                  </a:lnTo>
                  <a:cubicBezTo>
                    <a:pt x="252" y="489"/>
                    <a:pt x="298" y="466"/>
                    <a:pt x="313" y="435"/>
                  </a:cubicBezTo>
                  <a:cubicBezTo>
                    <a:pt x="321" y="420"/>
                    <a:pt x="282" y="405"/>
                    <a:pt x="290" y="389"/>
                  </a:cubicBezTo>
                  <a:cubicBezTo>
                    <a:pt x="290" y="366"/>
                    <a:pt x="321" y="359"/>
                    <a:pt x="336" y="336"/>
                  </a:cubicBezTo>
                  <a:cubicBezTo>
                    <a:pt x="344" y="313"/>
                    <a:pt x="344" y="282"/>
                    <a:pt x="351" y="252"/>
                  </a:cubicBezTo>
                  <a:lnTo>
                    <a:pt x="351" y="252"/>
                  </a:lnTo>
                  <a:cubicBezTo>
                    <a:pt x="382" y="237"/>
                    <a:pt x="405" y="221"/>
                    <a:pt x="435" y="206"/>
                  </a:cubicBezTo>
                  <a:cubicBezTo>
                    <a:pt x="466" y="198"/>
                    <a:pt x="504" y="214"/>
                    <a:pt x="527" y="191"/>
                  </a:cubicBezTo>
                  <a:cubicBezTo>
                    <a:pt x="557" y="160"/>
                    <a:pt x="535" y="107"/>
                    <a:pt x="557" y="68"/>
                  </a:cubicBezTo>
                  <a:cubicBezTo>
                    <a:pt x="573" y="38"/>
                    <a:pt x="611" y="23"/>
                    <a:pt x="642" y="0"/>
                  </a:cubicBezTo>
                  <a:lnTo>
                    <a:pt x="642" y="0"/>
                  </a:lnTo>
                  <a:cubicBezTo>
                    <a:pt x="649" y="23"/>
                    <a:pt x="672" y="46"/>
                    <a:pt x="680" y="68"/>
                  </a:cubicBezTo>
                  <a:cubicBezTo>
                    <a:pt x="680" y="76"/>
                    <a:pt x="657" y="91"/>
                    <a:pt x="665" y="99"/>
                  </a:cubicBezTo>
                  <a:cubicBezTo>
                    <a:pt x="695" y="107"/>
                    <a:pt x="726" y="91"/>
                    <a:pt x="756" y="99"/>
                  </a:cubicBezTo>
                  <a:cubicBezTo>
                    <a:pt x="787" y="99"/>
                    <a:pt x="817" y="114"/>
                    <a:pt x="840" y="122"/>
                  </a:cubicBezTo>
                  <a:lnTo>
                    <a:pt x="840" y="122"/>
                  </a:lnTo>
                  <a:cubicBezTo>
                    <a:pt x="832" y="145"/>
                    <a:pt x="802" y="168"/>
                    <a:pt x="810" y="198"/>
                  </a:cubicBezTo>
                  <a:cubicBezTo>
                    <a:pt x="825" y="221"/>
                    <a:pt x="878" y="221"/>
                    <a:pt x="886" y="252"/>
                  </a:cubicBezTo>
                  <a:cubicBezTo>
                    <a:pt x="894" y="290"/>
                    <a:pt x="840" y="321"/>
                    <a:pt x="848" y="359"/>
                  </a:cubicBezTo>
                  <a:cubicBezTo>
                    <a:pt x="855" y="382"/>
                    <a:pt x="901" y="374"/>
                    <a:pt x="909" y="397"/>
                  </a:cubicBezTo>
                  <a:cubicBezTo>
                    <a:pt x="932" y="435"/>
                    <a:pt x="932" y="489"/>
                    <a:pt x="932" y="527"/>
                  </a:cubicBezTo>
                  <a:cubicBezTo>
                    <a:pt x="932" y="542"/>
                    <a:pt x="909" y="550"/>
                    <a:pt x="909" y="557"/>
                  </a:cubicBezTo>
                  <a:cubicBezTo>
                    <a:pt x="894" y="596"/>
                    <a:pt x="848" y="649"/>
                    <a:pt x="878" y="664"/>
                  </a:cubicBezTo>
                  <a:cubicBezTo>
                    <a:pt x="917" y="695"/>
                    <a:pt x="978" y="634"/>
                    <a:pt x="1024" y="634"/>
                  </a:cubicBezTo>
                  <a:cubicBezTo>
                    <a:pt x="1031" y="634"/>
                    <a:pt x="1039" y="649"/>
                    <a:pt x="1039" y="664"/>
                  </a:cubicBezTo>
                  <a:cubicBezTo>
                    <a:pt x="1046" y="687"/>
                    <a:pt x="1046" y="718"/>
                    <a:pt x="1031" y="741"/>
                  </a:cubicBezTo>
                  <a:cubicBezTo>
                    <a:pt x="1016" y="764"/>
                    <a:pt x="970" y="741"/>
                    <a:pt x="955" y="764"/>
                  </a:cubicBezTo>
                  <a:cubicBezTo>
                    <a:pt x="932" y="787"/>
                    <a:pt x="924" y="817"/>
                    <a:pt x="924" y="848"/>
                  </a:cubicBezTo>
                  <a:cubicBezTo>
                    <a:pt x="932" y="863"/>
                    <a:pt x="970" y="855"/>
                    <a:pt x="970" y="871"/>
                  </a:cubicBezTo>
                  <a:cubicBezTo>
                    <a:pt x="978" y="893"/>
                    <a:pt x="962" y="916"/>
                    <a:pt x="955" y="939"/>
                  </a:cubicBezTo>
                  <a:cubicBezTo>
                    <a:pt x="947" y="962"/>
                    <a:pt x="924" y="977"/>
                    <a:pt x="909" y="1000"/>
                  </a:cubicBezTo>
                  <a:cubicBezTo>
                    <a:pt x="894" y="1016"/>
                    <a:pt x="871" y="1031"/>
                    <a:pt x="871" y="1054"/>
                  </a:cubicBezTo>
                  <a:cubicBezTo>
                    <a:pt x="871" y="1085"/>
                    <a:pt x="909" y="1107"/>
                    <a:pt x="894" y="1130"/>
                  </a:cubicBezTo>
                  <a:cubicBezTo>
                    <a:pt x="886" y="1153"/>
                    <a:pt x="840" y="1138"/>
                    <a:pt x="817" y="1153"/>
                  </a:cubicBezTo>
                  <a:cubicBezTo>
                    <a:pt x="787" y="1184"/>
                    <a:pt x="771" y="1229"/>
                    <a:pt x="749" y="1268"/>
                  </a:cubicBezTo>
                  <a:lnTo>
                    <a:pt x="749" y="1268"/>
                  </a:lnTo>
                  <a:cubicBezTo>
                    <a:pt x="726" y="1291"/>
                    <a:pt x="695" y="1314"/>
                    <a:pt x="680" y="1344"/>
                  </a:cubicBezTo>
                  <a:cubicBezTo>
                    <a:pt x="649" y="1382"/>
                    <a:pt x="649" y="1436"/>
                    <a:pt x="619" y="1474"/>
                  </a:cubicBezTo>
                  <a:cubicBezTo>
                    <a:pt x="603" y="1489"/>
                    <a:pt x="580" y="1497"/>
                    <a:pt x="565" y="1512"/>
                  </a:cubicBezTo>
                  <a:cubicBezTo>
                    <a:pt x="550" y="1535"/>
                    <a:pt x="542" y="1558"/>
                    <a:pt x="527" y="1581"/>
                  </a:cubicBezTo>
                  <a:cubicBezTo>
                    <a:pt x="512" y="1611"/>
                    <a:pt x="504" y="1657"/>
                    <a:pt x="474" y="1688"/>
                  </a:cubicBezTo>
                  <a:cubicBezTo>
                    <a:pt x="451" y="1703"/>
                    <a:pt x="413" y="1696"/>
                    <a:pt x="382" y="1696"/>
                  </a:cubicBezTo>
                  <a:cubicBezTo>
                    <a:pt x="359" y="1696"/>
                    <a:pt x="336" y="1688"/>
                    <a:pt x="305" y="1688"/>
                  </a:cubicBezTo>
                  <a:cubicBezTo>
                    <a:pt x="275" y="1696"/>
                    <a:pt x="252" y="1711"/>
                    <a:pt x="221" y="1726"/>
                  </a:cubicBezTo>
                  <a:cubicBezTo>
                    <a:pt x="191" y="1734"/>
                    <a:pt x="168" y="1764"/>
                    <a:pt x="138" y="1772"/>
                  </a:cubicBezTo>
                  <a:cubicBezTo>
                    <a:pt x="107" y="1779"/>
                    <a:pt x="61" y="1779"/>
                    <a:pt x="38" y="1749"/>
                  </a:cubicBezTo>
                  <a:cubicBezTo>
                    <a:pt x="8" y="1703"/>
                    <a:pt x="23" y="1642"/>
                    <a:pt x="15" y="1589"/>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8" name="Freeform 44"/>
            <p:cNvSpPr>
              <a:spLocks noChangeArrowheads="1"/>
            </p:cNvSpPr>
            <p:nvPr/>
          </p:nvSpPr>
          <p:spPr bwMode="auto">
            <a:xfrm>
              <a:off x="7248053" y="7562851"/>
              <a:ext cx="88894" cy="123825"/>
            </a:xfrm>
            <a:custGeom>
              <a:avLst/>
              <a:gdLst>
                <a:gd name="T0" fmla="*/ 145 w 246"/>
                <a:gd name="T1" fmla="*/ 38 h 345"/>
                <a:gd name="T2" fmla="*/ 145 w 246"/>
                <a:gd name="T3" fmla="*/ 38 h 345"/>
                <a:gd name="T4" fmla="*/ 61 w 246"/>
                <a:gd name="T5" fmla="*/ 16 h 345"/>
                <a:gd name="T6" fmla="*/ 54 w 246"/>
                <a:gd name="T7" fmla="*/ 92 h 345"/>
                <a:gd name="T8" fmla="*/ 8 w 246"/>
                <a:gd name="T9" fmla="*/ 107 h 345"/>
                <a:gd name="T10" fmla="*/ 8 w 246"/>
                <a:gd name="T11" fmla="*/ 168 h 345"/>
                <a:gd name="T12" fmla="*/ 77 w 246"/>
                <a:gd name="T13" fmla="*/ 222 h 345"/>
                <a:gd name="T14" fmla="*/ 92 w 246"/>
                <a:gd name="T15" fmla="*/ 260 h 345"/>
                <a:gd name="T16" fmla="*/ 61 w 246"/>
                <a:gd name="T17" fmla="*/ 291 h 345"/>
                <a:gd name="T18" fmla="*/ 122 w 246"/>
                <a:gd name="T19" fmla="*/ 329 h 345"/>
                <a:gd name="T20" fmla="*/ 145 w 246"/>
                <a:gd name="T21" fmla="*/ 214 h 345"/>
                <a:gd name="T22" fmla="*/ 237 w 246"/>
                <a:gd name="T23" fmla="*/ 168 h 345"/>
                <a:gd name="T24" fmla="*/ 168 w 246"/>
                <a:gd name="T25" fmla="*/ 92 h 345"/>
                <a:gd name="T26" fmla="*/ 145 w 246"/>
                <a:gd name="T27" fmla="*/ 3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345">
                  <a:moveTo>
                    <a:pt x="145" y="38"/>
                  </a:moveTo>
                  <a:lnTo>
                    <a:pt x="145" y="38"/>
                  </a:lnTo>
                  <a:cubicBezTo>
                    <a:pt x="122" y="16"/>
                    <a:pt x="84" y="0"/>
                    <a:pt x="61" y="16"/>
                  </a:cubicBezTo>
                  <a:cubicBezTo>
                    <a:pt x="38" y="23"/>
                    <a:pt x="61" y="69"/>
                    <a:pt x="54" y="92"/>
                  </a:cubicBezTo>
                  <a:cubicBezTo>
                    <a:pt x="46" y="100"/>
                    <a:pt x="16" y="92"/>
                    <a:pt x="8" y="107"/>
                  </a:cubicBezTo>
                  <a:cubicBezTo>
                    <a:pt x="0" y="130"/>
                    <a:pt x="0" y="153"/>
                    <a:pt x="8" y="168"/>
                  </a:cubicBezTo>
                  <a:cubicBezTo>
                    <a:pt x="23" y="191"/>
                    <a:pt x="61" y="199"/>
                    <a:pt x="77" y="222"/>
                  </a:cubicBezTo>
                  <a:cubicBezTo>
                    <a:pt x="84" y="230"/>
                    <a:pt x="99" y="245"/>
                    <a:pt x="92" y="260"/>
                  </a:cubicBezTo>
                  <a:cubicBezTo>
                    <a:pt x="92" y="275"/>
                    <a:pt x="54" y="275"/>
                    <a:pt x="61" y="291"/>
                  </a:cubicBezTo>
                  <a:cubicBezTo>
                    <a:pt x="69" y="313"/>
                    <a:pt x="99" y="344"/>
                    <a:pt x="122" y="329"/>
                  </a:cubicBezTo>
                  <a:cubicBezTo>
                    <a:pt x="153" y="298"/>
                    <a:pt x="115" y="245"/>
                    <a:pt x="145" y="214"/>
                  </a:cubicBezTo>
                  <a:cubicBezTo>
                    <a:pt x="160" y="184"/>
                    <a:pt x="229" y="207"/>
                    <a:pt x="237" y="168"/>
                  </a:cubicBezTo>
                  <a:cubicBezTo>
                    <a:pt x="245" y="138"/>
                    <a:pt x="183" y="123"/>
                    <a:pt x="168" y="92"/>
                  </a:cubicBezTo>
                  <a:cubicBezTo>
                    <a:pt x="153" y="77"/>
                    <a:pt x="160" y="46"/>
                    <a:pt x="145" y="3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59" name="Freeform 45"/>
            <p:cNvSpPr>
              <a:spLocks noChangeArrowheads="1"/>
            </p:cNvSpPr>
            <p:nvPr/>
          </p:nvSpPr>
          <p:spPr bwMode="auto">
            <a:xfrm>
              <a:off x="7473463" y="7024689"/>
              <a:ext cx="725441" cy="896937"/>
            </a:xfrm>
            <a:custGeom>
              <a:avLst/>
              <a:gdLst>
                <a:gd name="T0" fmla="*/ 0 w 2017"/>
                <a:gd name="T1" fmla="*/ 1574 h 2491"/>
                <a:gd name="T2" fmla="*/ 145 w 2017"/>
                <a:gd name="T3" fmla="*/ 1436 h 2491"/>
                <a:gd name="T4" fmla="*/ 160 w 2017"/>
                <a:gd name="T5" fmla="*/ 1306 h 2491"/>
                <a:gd name="T6" fmla="*/ 221 w 2017"/>
                <a:gd name="T7" fmla="*/ 1177 h 2491"/>
                <a:gd name="T8" fmla="*/ 206 w 2017"/>
                <a:gd name="T9" fmla="*/ 1070 h 2491"/>
                <a:gd name="T10" fmla="*/ 290 w 2017"/>
                <a:gd name="T11" fmla="*/ 970 h 2491"/>
                <a:gd name="T12" fmla="*/ 129 w 2017"/>
                <a:gd name="T13" fmla="*/ 970 h 2491"/>
                <a:gd name="T14" fmla="*/ 183 w 2017"/>
                <a:gd name="T15" fmla="*/ 833 h 2491"/>
                <a:gd name="T16" fmla="*/ 99 w 2017"/>
                <a:gd name="T17" fmla="*/ 665 h 2491"/>
                <a:gd name="T18" fmla="*/ 61 w 2017"/>
                <a:gd name="T19" fmla="*/ 504 h 2491"/>
                <a:gd name="T20" fmla="*/ 91 w 2017"/>
                <a:gd name="T21" fmla="*/ 428 h 2491"/>
                <a:gd name="T22" fmla="*/ 374 w 2017"/>
                <a:gd name="T23" fmla="*/ 283 h 2491"/>
                <a:gd name="T24" fmla="*/ 588 w 2017"/>
                <a:gd name="T25" fmla="*/ 367 h 2491"/>
                <a:gd name="T26" fmla="*/ 725 w 2017"/>
                <a:gd name="T27" fmla="*/ 252 h 2491"/>
                <a:gd name="T28" fmla="*/ 580 w 2017"/>
                <a:gd name="T29" fmla="*/ 191 h 2491"/>
                <a:gd name="T30" fmla="*/ 825 w 2017"/>
                <a:gd name="T31" fmla="*/ 145 h 2491"/>
                <a:gd name="T32" fmla="*/ 901 w 2017"/>
                <a:gd name="T33" fmla="*/ 8 h 2491"/>
                <a:gd name="T34" fmla="*/ 1031 w 2017"/>
                <a:gd name="T35" fmla="*/ 138 h 2491"/>
                <a:gd name="T36" fmla="*/ 1084 w 2017"/>
                <a:gd name="T37" fmla="*/ 374 h 2491"/>
                <a:gd name="T38" fmla="*/ 1206 w 2017"/>
                <a:gd name="T39" fmla="*/ 420 h 2491"/>
                <a:gd name="T40" fmla="*/ 1229 w 2017"/>
                <a:gd name="T41" fmla="*/ 313 h 2491"/>
                <a:gd name="T42" fmla="*/ 1374 w 2017"/>
                <a:gd name="T43" fmla="*/ 184 h 2491"/>
                <a:gd name="T44" fmla="*/ 1504 w 2017"/>
                <a:gd name="T45" fmla="*/ 283 h 2491"/>
                <a:gd name="T46" fmla="*/ 1840 w 2017"/>
                <a:gd name="T47" fmla="*/ 833 h 2491"/>
                <a:gd name="T48" fmla="*/ 1665 w 2017"/>
                <a:gd name="T49" fmla="*/ 1574 h 2491"/>
                <a:gd name="T50" fmla="*/ 1443 w 2017"/>
                <a:gd name="T51" fmla="*/ 1895 h 2491"/>
                <a:gd name="T52" fmla="*/ 1772 w 2017"/>
                <a:gd name="T53" fmla="*/ 2101 h 2491"/>
                <a:gd name="T54" fmla="*/ 1741 w 2017"/>
                <a:gd name="T55" fmla="*/ 2169 h 2491"/>
                <a:gd name="T56" fmla="*/ 1680 w 2017"/>
                <a:gd name="T57" fmla="*/ 2269 h 2491"/>
                <a:gd name="T58" fmla="*/ 1588 w 2017"/>
                <a:gd name="T59" fmla="*/ 2299 h 2491"/>
                <a:gd name="T60" fmla="*/ 1390 w 2017"/>
                <a:gd name="T61" fmla="*/ 2315 h 2491"/>
                <a:gd name="T62" fmla="*/ 1275 w 2017"/>
                <a:gd name="T63" fmla="*/ 2437 h 2491"/>
                <a:gd name="T64" fmla="*/ 1161 w 2017"/>
                <a:gd name="T65" fmla="*/ 2414 h 2491"/>
                <a:gd name="T66" fmla="*/ 969 w 2017"/>
                <a:gd name="T67" fmla="*/ 2444 h 2491"/>
                <a:gd name="T68" fmla="*/ 802 w 2017"/>
                <a:gd name="T69" fmla="*/ 2421 h 2491"/>
                <a:gd name="T70" fmla="*/ 603 w 2017"/>
                <a:gd name="T71" fmla="*/ 2437 h 2491"/>
                <a:gd name="T72" fmla="*/ 473 w 2017"/>
                <a:gd name="T73" fmla="*/ 2421 h 2491"/>
                <a:gd name="T74" fmla="*/ 565 w 2017"/>
                <a:gd name="T75" fmla="*/ 2299 h 2491"/>
                <a:gd name="T76" fmla="*/ 435 w 2017"/>
                <a:gd name="T77" fmla="*/ 2254 h 2491"/>
                <a:gd name="T78" fmla="*/ 190 w 2017"/>
                <a:gd name="T79" fmla="*/ 2139 h 2491"/>
                <a:gd name="T80" fmla="*/ 160 w 2017"/>
                <a:gd name="T81" fmla="*/ 2009 h 2491"/>
                <a:gd name="T82" fmla="*/ 15 w 2017"/>
                <a:gd name="T83" fmla="*/ 1765 h 2491"/>
                <a:gd name="T84" fmla="*/ 0 w 2017"/>
                <a:gd name="T85" fmla="*/ 1574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7" h="2491">
                  <a:moveTo>
                    <a:pt x="0" y="1574"/>
                  </a:moveTo>
                  <a:lnTo>
                    <a:pt x="0" y="1574"/>
                  </a:lnTo>
                  <a:cubicBezTo>
                    <a:pt x="22" y="1535"/>
                    <a:pt x="38" y="1490"/>
                    <a:pt x="68" y="1459"/>
                  </a:cubicBezTo>
                  <a:cubicBezTo>
                    <a:pt x="91" y="1444"/>
                    <a:pt x="137" y="1459"/>
                    <a:pt x="145" y="1436"/>
                  </a:cubicBezTo>
                  <a:cubicBezTo>
                    <a:pt x="160" y="1413"/>
                    <a:pt x="122" y="1391"/>
                    <a:pt x="122" y="1360"/>
                  </a:cubicBezTo>
                  <a:cubicBezTo>
                    <a:pt x="122" y="1337"/>
                    <a:pt x="145" y="1322"/>
                    <a:pt x="160" y="1306"/>
                  </a:cubicBezTo>
                  <a:cubicBezTo>
                    <a:pt x="175" y="1283"/>
                    <a:pt x="198" y="1268"/>
                    <a:pt x="206" y="1245"/>
                  </a:cubicBezTo>
                  <a:cubicBezTo>
                    <a:pt x="213" y="1222"/>
                    <a:pt x="229" y="1199"/>
                    <a:pt x="221" y="1177"/>
                  </a:cubicBezTo>
                  <a:cubicBezTo>
                    <a:pt x="221" y="1161"/>
                    <a:pt x="183" y="1169"/>
                    <a:pt x="175" y="1154"/>
                  </a:cubicBezTo>
                  <a:cubicBezTo>
                    <a:pt x="175" y="1123"/>
                    <a:pt x="183" y="1093"/>
                    <a:pt x="206" y="1070"/>
                  </a:cubicBezTo>
                  <a:cubicBezTo>
                    <a:pt x="221" y="1047"/>
                    <a:pt x="267" y="1070"/>
                    <a:pt x="282" y="1047"/>
                  </a:cubicBezTo>
                  <a:cubicBezTo>
                    <a:pt x="297" y="1024"/>
                    <a:pt x="297" y="993"/>
                    <a:pt x="290" y="970"/>
                  </a:cubicBezTo>
                  <a:cubicBezTo>
                    <a:pt x="290" y="955"/>
                    <a:pt x="282" y="940"/>
                    <a:pt x="275" y="940"/>
                  </a:cubicBezTo>
                  <a:cubicBezTo>
                    <a:pt x="229" y="940"/>
                    <a:pt x="168" y="1001"/>
                    <a:pt x="129" y="970"/>
                  </a:cubicBezTo>
                  <a:cubicBezTo>
                    <a:pt x="99" y="955"/>
                    <a:pt x="145" y="902"/>
                    <a:pt x="160" y="863"/>
                  </a:cubicBezTo>
                  <a:cubicBezTo>
                    <a:pt x="160" y="856"/>
                    <a:pt x="183" y="848"/>
                    <a:pt x="183" y="833"/>
                  </a:cubicBezTo>
                  <a:cubicBezTo>
                    <a:pt x="183" y="795"/>
                    <a:pt x="183" y="741"/>
                    <a:pt x="160" y="703"/>
                  </a:cubicBezTo>
                  <a:cubicBezTo>
                    <a:pt x="152" y="680"/>
                    <a:pt x="106" y="688"/>
                    <a:pt x="99" y="665"/>
                  </a:cubicBezTo>
                  <a:cubicBezTo>
                    <a:pt x="91" y="627"/>
                    <a:pt x="145" y="596"/>
                    <a:pt x="137" y="558"/>
                  </a:cubicBezTo>
                  <a:cubicBezTo>
                    <a:pt x="129" y="527"/>
                    <a:pt x="76" y="527"/>
                    <a:pt x="61" y="504"/>
                  </a:cubicBezTo>
                  <a:cubicBezTo>
                    <a:pt x="53" y="474"/>
                    <a:pt x="83" y="451"/>
                    <a:pt x="91" y="428"/>
                  </a:cubicBezTo>
                  <a:lnTo>
                    <a:pt x="91" y="428"/>
                  </a:lnTo>
                  <a:cubicBezTo>
                    <a:pt x="137" y="367"/>
                    <a:pt x="160" y="283"/>
                    <a:pt x="229" y="245"/>
                  </a:cubicBezTo>
                  <a:cubicBezTo>
                    <a:pt x="275" y="222"/>
                    <a:pt x="343" y="245"/>
                    <a:pt x="374" y="283"/>
                  </a:cubicBezTo>
                  <a:cubicBezTo>
                    <a:pt x="404" y="313"/>
                    <a:pt x="336" y="405"/>
                    <a:pt x="381" y="428"/>
                  </a:cubicBezTo>
                  <a:cubicBezTo>
                    <a:pt x="450" y="451"/>
                    <a:pt x="534" y="405"/>
                    <a:pt x="588" y="367"/>
                  </a:cubicBezTo>
                  <a:cubicBezTo>
                    <a:pt x="618" y="352"/>
                    <a:pt x="565" y="298"/>
                    <a:pt x="588" y="283"/>
                  </a:cubicBezTo>
                  <a:cubicBezTo>
                    <a:pt x="626" y="252"/>
                    <a:pt x="687" y="283"/>
                    <a:pt x="725" y="252"/>
                  </a:cubicBezTo>
                  <a:cubicBezTo>
                    <a:pt x="740" y="229"/>
                    <a:pt x="694" y="207"/>
                    <a:pt x="672" y="191"/>
                  </a:cubicBezTo>
                  <a:cubicBezTo>
                    <a:pt x="641" y="184"/>
                    <a:pt x="588" y="222"/>
                    <a:pt x="580" y="191"/>
                  </a:cubicBezTo>
                  <a:cubicBezTo>
                    <a:pt x="572" y="153"/>
                    <a:pt x="626" y="130"/>
                    <a:pt x="656" y="122"/>
                  </a:cubicBezTo>
                  <a:cubicBezTo>
                    <a:pt x="710" y="115"/>
                    <a:pt x="771" y="168"/>
                    <a:pt x="825" y="145"/>
                  </a:cubicBezTo>
                  <a:cubicBezTo>
                    <a:pt x="863" y="122"/>
                    <a:pt x="840" y="54"/>
                    <a:pt x="863" y="16"/>
                  </a:cubicBezTo>
                  <a:cubicBezTo>
                    <a:pt x="863" y="0"/>
                    <a:pt x="886" y="8"/>
                    <a:pt x="901" y="8"/>
                  </a:cubicBezTo>
                  <a:lnTo>
                    <a:pt x="901" y="8"/>
                  </a:lnTo>
                  <a:cubicBezTo>
                    <a:pt x="947" y="54"/>
                    <a:pt x="1008" y="84"/>
                    <a:pt x="1031" y="138"/>
                  </a:cubicBezTo>
                  <a:cubicBezTo>
                    <a:pt x="1046" y="168"/>
                    <a:pt x="992" y="207"/>
                    <a:pt x="1008" y="237"/>
                  </a:cubicBezTo>
                  <a:cubicBezTo>
                    <a:pt x="1015" y="291"/>
                    <a:pt x="1061" y="329"/>
                    <a:pt x="1084" y="374"/>
                  </a:cubicBezTo>
                  <a:cubicBezTo>
                    <a:pt x="1107" y="405"/>
                    <a:pt x="1115" y="451"/>
                    <a:pt x="1145" y="466"/>
                  </a:cubicBezTo>
                  <a:cubicBezTo>
                    <a:pt x="1168" y="474"/>
                    <a:pt x="1199" y="443"/>
                    <a:pt x="1206" y="420"/>
                  </a:cubicBezTo>
                  <a:cubicBezTo>
                    <a:pt x="1206" y="397"/>
                    <a:pt x="1168" y="390"/>
                    <a:pt x="1168" y="374"/>
                  </a:cubicBezTo>
                  <a:cubicBezTo>
                    <a:pt x="1176" y="352"/>
                    <a:pt x="1214" y="336"/>
                    <a:pt x="1229" y="313"/>
                  </a:cubicBezTo>
                  <a:cubicBezTo>
                    <a:pt x="1237" y="298"/>
                    <a:pt x="1229" y="268"/>
                    <a:pt x="1252" y="252"/>
                  </a:cubicBezTo>
                  <a:cubicBezTo>
                    <a:pt x="1290" y="214"/>
                    <a:pt x="1328" y="214"/>
                    <a:pt x="1374" y="184"/>
                  </a:cubicBezTo>
                  <a:lnTo>
                    <a:pt x="1374" y="184"/>
                  </a:lnTo>
                  <a:cubicBezTo>
                    <a:pt x="1413" y="222"/>
                    <a:pt x="1443" y="252"/>
                    <a:pt x="1504" y="283"/>
                  </a:cubicBezTo>
                  <a:cubicBezTo>
                    <a:pt x="1588" y="329"/>
                    <a:pt x="1680" y="436"/>
                    <a:pt x="1703" y="527"/>
                  </a:cubicBezTo>
                  <a:cubicBezTo>
                    <a:pt x="1733" y="627"/>
                    <a:pt x="1794" y="741"/>
                    <a:pt x="1840" y="833"/>
                  </a:cubicBezTo>
                  <a:cubicBezTo>
                    <a:pt x="1848" y="924"/>
                    <a:pt x="2016" y="1306"/>
                    <a:pt x="1901" y="1375"/>
                  </a:cubicBezTo>
                  <a:cubicBezTo>
                    <a:pt x="1817" y="1429"/>
                    <a:pt x="1741" y="1497"/>
                    <a:pt x="1665" y="1574"/>
                  </a:cubicBezTo>
                  <a:cubicBezTo>
                    <a:pt x="1596" y="1643"/>
                    <a:pt x="1550" y="1734"/>
                    <a:pt x="1481" y="1803"/>
                  </a:cubicBezTo>
                  <a:cubicBezTo>
                    <a:pt x="1458" y="1818"/>
                    <a:pt x="1443" y="1864"/>
                    <a:pt x="1443" y="1895"/>
                  </a:cubicBezTo>
                  <a:cubicBezTo>
                    <a:pt x="1596" y="1933"/>
                    <a:pt x="1603" y="1956"/>
                    <a:pt x="1711" y="2063"/>
                  </a:cubicBezTo>
                  <a:cubicBezTo>
                    <a:pt x="1718" y="2070"/>
                    <a:pt x="1741" y="2085"/>
                    <a:pt x="1772" y="2101"/>
                  </a:cubicBezTo>
                  <a:lnTo>
                    <a:pt x="1772" y="2101"/>
                  </a:lnTo>
                  <a:cubicBezTo>
                    <a:pt x="1764" y="2124"/>
                    <a:pt x="1741" y="2147"/>
                    <a:pt x="1741" y="2169"/>
                  </a:cubicBezTo>
                  <a:cubicBezTo>
                    <a:pt x="1741" y="2185"/>
                    <a:pt x="1772" y="2200"/>
                    <a:pt x="1764" y="2215"/>
                  </a:cubicBezTo>
                  <a:cubicBezTo>
                    <a:pt x="1749" y="2246"/>
                    <a:pt x="1711" y="2254"/>
                    <a:pt x="1680" y="2269"/>
                  </a:cubicBezTo>
                  <a:cubicBezTo>
                    <a:pt x="1649" y="2284"/>
                    <a:pt x="1619" y="2284"/>
                    <a:pt x="1588" y="2299"/>
                  </a:cubicBezTo>
                  <a:lnTo>
                    <a:pt x="1588" y="2299"/>
                  </a:lnTo>
                  <a:cubicBezTo>
                    <a:pt x="1550" y="2292"/>
                    <a:pt x="1512" y="2269"/>
                    <a:pt x="1466" y="2269"/>
                  </a:cubicBezTo>
                  <a:cubicBezTo>
                    <a:pt x="1436" y="2269"/>
                    <a:pt x="1405" y="2292"/>
                    <a:pt x="1390" y="2315"/>
                  </a:cubicBezTo>
                  <a:cubicBezTo>
                    <a:pt x="1374" y="2345"/>
                    <a:pt x="1397" y="2391"/>
                    <a:pt x="1374" y="2414"/>
                  </a:cubicBezTo>
                  <a:cubicBezTo>
                    <a:pt x="1351" y="2437"/>
                    <a:pt x="1306" y="2429"/>
                    <a:pt x="1275" y="2437"/>
                  </a:cubicBezTo>
                  <a:lnTo>
                    <a:pt x="1275" y="2437"/>
                  </a:lnTo>
                  <a:cubicBezTo>
                    <a:pt x="1237" y="2429"/>
                    <a:pt x="1199" y="2406"/>
                    <a:pt x="1161" y="2414"/>
                  </a:cubicBezTo>
                  <a:cubicBezTo>
                    <a:pt x="1122" y="2421"/>
                    <a:pt x="1099" y="2475"/>
                    <a:pt x="1061" y="2483"/>
                  </a:cubicBezTo>
                  <a:cubicBezTo>
                    <a:pt x="1031" y="2483"/>
                    <a:pt x="1008" y="2444"/>
                    <a:pt x="969" y="2444"/>
                  </a:cubicBezTo>
                  <a:cubicBezTo>
                    <a:pt x="947" y="2437"/>
                    <a:pt x="931" y="2475"/>
                    <a:pt x="908" y="2475"/>
                  </a:cubicBezTo>
                  <a:cubicBezTo>
                    <a:pt x="870" y="2467"/>
                    <a:pt x="840" y="2421"/>
                    <a:pt x="802" y="2421"/>
                  </a:cubicBezTo>
                  <a:cubicBezTo>
                    <a:pt x="763" y="2429"/>
                    <a:pt x="748" y="2490"/>
                    <a:pt x="702" y="2490"/>
                  </a:cubicBezTo>
                  <a:cubicBezTo>
                    <a:pt x="664" y="2490"/>
                    <a:pt x="641" y="2444"/>
                    <a:pt x="603" y="2437"/>
                  </a:cubicBezTo>
                  <a:cubicBezTo>
                    <a:pt x="565" y="2421"/>
                    <a:pt x="519" y="2429"/>
                    <a:pt x="473" y="2421"/>
                  </a:cubicBezTo>
                  <a:lnTo>
                    <a:pt x="473" y="2421"/>
                  </a:lnTo>
                  <a:cubicBezTo>
                    <a:pt x="458" y="2406"/>
                    <a:pt x="404" y="2391"/>
                    <a:pt x="419" y="2368"/>
                  </a:cubicBezTo>
                  <a:cubicBezTo>
                    <a:pt x="450" y="2330"/>
                    <a:pt x="527" y="2338"/>
                    <a:pt x="565" y="2299"/>
                  </a:cubicBezTo>
                  <a:cubicBezTo>
                    <a:pt x="572" y="2292"/>
                    <a:pt x="572" y="2261"/>
                    <a:pt x="557" y="2254"/>
                  </a:cubicBezTo>
                  <a:cubicBezTo>
                    <a:pt x="519" y="2238"/>
                    <a:pt x="473" y="2269"/>
                    <a:pt x="435" y="2254"/>
                  </a:cubicBezTo>
                  <a:cubicBezTo>
                    <a:pt x="404" y="2231"/>
                    <a:pt x="404" y="2177"/>
                    <a:pt x="366" y="2162"/>
                  </a:cubicBezTo>
                  <a:cubicBezTo>
                    <a:pt x="313" y="2131"/>
                    <a:pt x="252" y="2147"/>
                    <a:pt x="190" y="2139"/>
                  </a:cubicBezTo>
                  <a:lnTo>
                    <a:pt x="190" y="2139"/>
                  </a:lnTo>
                  <a:cubicBezTo>
                    <a:pt x="183" y="2093"/>
                    <a:pt x="183" y="2047"/>
                    <a:pt x="160" y="2009"/>
                  </a:cubicBezTo>
                  <a:cubicBezTo>
                    <a:pt x="145" y="1956"/>
                    <a:pt x="106" y="1910"/>
                    <a:pt x="76" y="1864"/>
                  </a:cubicBezTo>
                  <a:cubicBezTo>
                    <a:pt x="76" y="1864"/>
                    <a:pt x="22" y="1772"/>
                    <a:pt x="15" y="1765"/>
                  </a:cubicBezTo>
                  <a:cubicBezTo>
                    <a:pt x="15" y="1757"/>
                    <a:pt x="30" y="1650"/>
                    <a:pt x="30" y="1650"/>
                  </a:cubicBezTo>
                  <a:cubicBezTo>
                    <a:pt x="22" y="1627"/>
                    <a:pt x="15" y="1597"/>
                    <a:pt x="0" y="157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0" name="Freeform 46"/>
            <p:cNvSpPr>
              <a:spLocks noChangeArrowheads="1"/>
            </p:cNvSpPr>
            <p:nvPr/>
          </p:nvSpPr>
          <p:spPr bwMode="auto">
            <a:xfrm>
              <a:off x="7140110" y="7119938"/>
              <a:ext cx="190488" cy="203200"/>
            </a:xfrm>
            <a:custGeom>
              <a:avLst/>
              <a:gdLst>
                <a:gd name="T0" fmla="*/ 0 w 528"/>
                <a:gd name="T1" fmla="*/ 106 h 566"/>
                <a:gd name="T2" fmla="*/ 0 w 528"/>
                <a:gd name="T3" fmla="*/ 106 h 566"/>
                <a:gd name="T4" fmla="*/ 46 w 528"/>
                <a:gd name="T5" fmla="*/ 229 h 566"/>
                <a:gd name="T6" fmla="*/ 107 w 528"/>
                <a:gd name="T7" fmla="*/ 244 h 566"/>
                <a:gd name="T8" fmla="*/ 107 w 528"/>
                <a:gd name="T9" fmla="*/ 305 h 566"/>
                <a:gd name="T10" fmla="*/ 138 w 528"/>
                <a:gd name="T11" fmla="*/ 374 h 566"/>
                <a:gd name="T12" fmla="*/ 184 w 528"/>
                <a:gd name="T13" fmla="*/ 420 h 566"/>
                <a:gd name="T14" fmla="*/ 206 w 528"/>
                <a:gd name="T15" fmla="*/ 488 h 566"/>
                <a:gd name="T16" fmla="*/ 206 w 528"/>
                <a:gd name="T17" fmla="*/ 488 h 566"/>
                <a:gd name="T18" fmla="*/ 268 w 528"/>
                <a:gd name="T19" fmla="*/ 488 h 566"/>
                <a:gd name="T20" fmla="*/ 268 w 528"/>
                <a:gd name="T21" fmla="*/ 542 h 566"/>
                <a:gd name="T22" fmla="*/ 329 w 528"/>
                <a:gd name="T23" fmla="*/ 565 h 566"/>
                <a:gd name="T24" fmla="*/ 405 w 528"/>
                <a:gd name="T25" fmla="*/ 550 h 566"/>
                <a:gd name="T26" fmla="*/ 405 w 528"/>
                <a:gd name="T27" fmla="*/ 550 h 566"/>
                <a:gd name="T28" fmla="*/ 489 w 528"/>
                <a:gd name="T29" fmla="*/ 473 h 566"/>
                <a:gd name="T30" fmla="*/ 466 w 528"/>
                <a:gd name="T31" fmla="*/ 427 h 566"/>
                <a:gd name="T32" fmla="*/ 512 w 528"/>
                <a:gd name="T33" fmla="*/ 374 h 566"/>
                <a:gd name="T34" fmla="*/ 527 w 528"/>
                <a:gd name="T35" fmla="*/ 290 h 566"/>
                <a:gd name="T36" fmla="*/ 527 w 528"/>
                <a:gd name="T37" fmla="*/ 290 h 566"/>
                <a:gd name="T38" fmla="*/ 489 w 528"/>
                <a:gd name="T39" fmla="*/ 236 h 566"/>
                <a:gd name="T40" fmla="*/ 436 w 528"/>
                <a:gd name="T41" fmla="*/ 221 h 566"/>
                <a:gd name="T42" fmla="*/ 306 w 528"/>
                <a:gd name="T43" fmla="*/ 175 h 566"/>
                <a:gd name="T44" fmla="*/ 314 w 528"/>
                <a:gd name="T45" fmla="*/ 84 h 566"/>
                <a:gd name="T46" fmla="*/ 245 w 528"/>
                <a:gd name="T47" fmla="*/ 106 h 566"/>
                <a:gd name="T48" fmla="*/ 222 w 528"/>
                <a:gd name="T49" fmla="*/ 53 h 566"/>
                <a:gd name="T50" fmla="*/ 222 w 528"/>
                <a:gd name="T51" fmla="*/ 7 h 566"/>
                <a:gd name="T52" fmla="*/ 222 w 528"/>
                <a:gd name="T53" fmla="*/ 7 h 566"/>
                <a:gd name="T54" fmla="*/ 115 w 528"/>
                <a:gd name="T55" fmla="*/ 15 h 566"/>
                <a:gd name="T56" fmla="*/ 61 w 528"/>
                <a:gd name="T57" fmla="*/ 68 h 566"/>
                <a:gd name="T58" fmla="*/ 23 w 528"/>
                <a:gd name="T59" fmla="*/ 68 h 566"/>
                <a:gd name="T60" fmla="*/ 0 w 528"/>
                <a:gd name="T61" fmla="*/ 10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8" h="566">
                  <a:moveTo>
                    <a:pt x="0" y="106"/>
                  </a:moveTo>
                  <a:lnTo>
                    <a:pt x="0" y="106"/>
                  </a:lnTo>
                  <a:cubicBezTo>
                    <a:pt x="16" y="145"/>
                    <a:pt x="23" y="198"/>
                    <a:pt x="46" y="229"/>
                  </a:cubicBezTo>
                  <a:cubicBezTo>
                    <a:pt x="61" y="244"/>
                    <a:pt x="92" y="229"/>
                    <a:pt x="107" y="244"/>
                  </a:cubicBezTo>
                  <a:cubicBezTo>
                    <a:pt x="115" y="259"/>
                    <a:pt x="100" y="290"/>
                    <a:pt x="107" y="305"/>
                  </a:cubicBezTo>
                  <a:cubicBezTo>
                    <a:pt x="115" y="328"/>
                    <a:pt x="122" y="359"/>
                    <a:pt x="138" y="374"/>
                  </a:cubicBezTo>
                  <a:cubicBezTo>
                    <a:pt x="145" y="397"/>
                    <a:pt x="168" y="404"/>
                    <a:pt x="184" y="420"/>
                  </a:cubicBezTo>
                  <a:cubicBezTo>
                    <a:pt x="199" y="443"/>
                    <a:pt x="199" y="465"/>
                    <a:pt x="206" y="488"/>
                  </a:cubicBezTo>
                  <a:lnTo>
                    <a:pt x="206" y="488"/>
                  </a:lnTo>
                  <a:cubicBezTo>
                    <a:pt x="229" y="488"/>
                    <a:pt x="252" y="481"/>
                    <a:pt x="268" y="488"/>
                  </a:cubicBezTo>
                  <a:cubicBezTo>
                    <a:pt x="275" y="504"/>
                    <a:pt x="260" y="527"/>
                    <a:pt x="268" y="542"/>
                  </a:cubicBezTo>
                  <a:cubicBezTo>
                    <a:pt x="283" y="557"/>
                    <a:pt x="306" y="565"/>
                    <a:pt x="329" y="565"/>
                  </a:cubicBezTo>
                  <a:cubicBezTo>
                    <a:pt x="352" y="565"/>
                    <a:pt x="375" y="557"/>
                    <a:pt x="405" y="550"/>
                  </a:cubicBezTo>
                  <a:lnTo>
                    <a:pt x="405" y="550"/>
                  </a:lnTo>
                  <a:cubicBezTo>
                    <a:pt x="428" y="527"/>
                    <a:pt x="474" y="504"/>
                    <a:pt x="489" y="473"/>
                  </a:cubicBezTo>
                  <a:cubicBezTo>
                    <a:pt x="497" y="458"/>
                    <a:pt x="458" y="443"/>
                    <a:pt x="466" y="427"/>
                  </a:cubicBezTo>
                  <a:cubicBezTo>
                    <a:pt x="466" y="404"/>
                    <a:pt x="497" y="397"/>
                    <a:pt x="512" y="374"/>
                  </a:cubicBezTo>
                  <a:cubicBezTo>
                    <a:pt x="520" y="351"/>
                    <a:pt x="520" y="320"/>
                    <a:pt x="527" y="290"/>
                  </a:cubicBezTo>
                  <a:lnTo>
                    <a:pt x="527" y="290"/>
                  </a:lnTo>
                  <a:cubicBezTo>
                    <a:pt x="512" y="275"/>
                    <a:pt x="504" y="252"/>
                    <a:pt x="489" y="236"/>
                  </a:cubicBezTo>
                  <a:cubicBezTo>
                    <a:pt x="474" y="229"/>
                    <a:pt x="451" y="229"/>
                    <a:pt x="436" y="221"/>
                  </a:cubicBezTo>
                  <a:cubicBezTo>
                    <a:pt x="390" y="206"/>
                    <a:pt x="336" y="206"/>
                    <a:pt x="306" y="175"/>
                  </a:cubicBezTo>
                  <a:cubicBezTo>
                    <a:pt x="283" y="152"/>
                    <a:pt x="329" y="106"/>
                    <a:pt x="314" y="84"/>
                  </a:cubicBezTo>
                  <a:cubicBezTo>
                    <a:pt x="298" y="61"/>
                    <a:pt x="268" y="114"/>
                    <a:pt x="245" y="106"/>
                  </a:cubicBezTo>
                  <a:cubicBezTo>
                    <a:pt x="222" y="99"/>
                    <a:pt x="222" y="68"/>
                    <a:pt x="222" y="53"/>
                  </a:cubicBezTo>
                  <a:cubicBezTo>
                    <a:pt x="214" y="38"/>
                    <a:pt x="222" y="23"/>
                    <a:pt x="222" y="7"/>
                  </a:cubicBezTo>
                  <a:lnTo>
                    <a:pt x="222" y="7"/>
                  </a:lnTo>
                  <a:cubicBezTo>
                    <a:pt x="191" y="7"/>
                    <a:pt x="153" y="0"/>
                    <a:pt x="115" y="15"/>
                  </a:cubicBezTo>
                  <a:cubicBezTo>
                    <a:pt x="92" y="23"/>
                    <a:pt x="84" y="53"/>
                    <a:pt x="61" y="68"/>
                  </a:cubicBezTo>
                  <a:cubicBezTo>
                    <a:pt x="46" y="68"/>
                    <a:pt x="31" y="61"/>
                    <a:pt x="23" y="68"/>
                  </a:cubicBezTo>
                  <a:cubicBezTo>
                    <a:pt x="8" y="76"/>
                    <a:pt x="8" y="91"/>
                    <a:pt x="0" y="10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1" name="Freeform 47"/>
            <p:cNvSpPr>
              <a:spLocks noChangeArrowheads="1"/>
            </p:cNvSpPr>
            <p:nvPr/>
          </p:nvSpPr>
          <p:spPr bwMode="auto">
            <a:xfrm>
              <a:off x="6936924" y="7029451"/>
              <a:ext cx="303193" cy="168275"/>
            </a:xfrm>
            <a:custGeom>
              <a:avLst/>
              <a:gdLst>
                <a:gd name="T0" fmla="*/ 0 w 841"/>
                <a:gd name="T1" fmla="*/ 236 h 466"/>
                <a:gd name="T2" fmla="*/ 0 w 841"/>
                <a:gd name="T3" fmla="*/ 236 h 466"/>
                <a:gd name="T4" fmla="*/ 31 w 841"/>
                <a:gd name="T5" fmla="*/ 282 h 466"/>
                <a:gd name="T6" fmla="*/ 31 w 841"/>
                <a:gd name="T7" fmla="*/ 343 h 466"/>
                <a:gd name="T8" fmla="*/ 31 w 841"/>
                <a:gd name="T9" fmla="*/ 343 h 466"/>
                <a:gd name="T10" fmla="*/ 122 w 841"/>
                <a:gd name="T11" fmla="*/ 343 h 466"/>
                <a:gd name="T12" fmla="*/ 176 w 841"/>
                <a:gd name="T13" fmla="*/ 305 h 466"/>
                <a:gd name="T14" fmla="*/ 382 w 841"/>
                <a:gd name="T15" fmla="*/ 328 h 466"/>
                <a:gd name="T16" fmla="*/ 412 w 841"/>
                <a:gd name="T17" fmla="*/ 374 h 466"/>
                <a:gd name="T18" fmla="*/ 420 w 841"/>
                <a:gd name="T19" fmla="*/ 420 h 466"/>
                <a:gd name="T20" fmla="*/ 443 w 841"/>
                <a:gd name="T21" fmla="*/ 450 h 466"/>
                <a:gd name="T22" fmla="*/ 481 w 841"/>
                <a:gd name="T23" fmla="*/ 366 h 466"/>
                <a:gd name="T24" fmla="*/ 504 w 841"/>
                <a:gd name="T25" fmla="*/ 336 h 466"/>
                <a:gd name="T26" fmla="*/ 565 w 841"/>
                <a:gd name="T27" fmla="*/ 358 h 466"/>
                <a:gd name="T28" fmla="*/ 565 w 841"/>
                <a:gd name="T29" fmla="*/ 358 h 466"/>
                <a:gd name="T30" fmla="*/ 588 w 841"/>
                <a:gd name="T31" fmla="*/ 320 h 466"/>
                <a:gd name="T32" fmla="*/ 626 w 841"/>
                <a:gd name="T33" fmla="*/ 320 h 466"/>
                <a:gd name="T34" fmla="*/ 680 w 841"/>
                <a:gd name="T35" fmla="*/ 267 h 466"/>
                <a:gd name="T36" fmla="*/ 787 w 841"/>
                <a:gd name="T37" fmla="*/ 259 h 466"/>
                <a:gd name="T38" fmla="*/ 787 w 841"/>
                <a:gd name="T39" fmla="*/ 259 h 466"/>
                <a:gd name="T40" fmla="*/ 833 w 841"/>
                <a:gd name="T41" fmla="*/ 213 h 466"/>
                <a:gd name="T42" fmla="*/ 810 w 841"/>
                <a:gd name="T43" fmla="*/ 160 h 466"/>
                <a:gd name="T44" fmla="*/ 756 w 841"/>
                <a:gd name="T45" fmla="*/ 129 h 466"/>
                <a:gd name="T46" fmla="*/ 726 w 841"/>
                <a:gd name="T47" fmla="*/ 76 h 466"/>
                <a:gd name="T48" fmla="*/ 726 w 841"/>
                <a:gd name="T49" fmla="*/ 76 h 466"/>
                <a:gd name="T50" fmla="*/ 703 w 841"/>
                <a:gd name="T51" fmla="*/ 22 h 466"/>
                <a:gd name="T52" fmla="*/ 657 w 841"/>
                <a:gd name="T53" fmla="*/ 30 h 466"/>
                <a:gd name="T54" fmla="*/ 573 w 841"/>
                <a:gd name="T55" fmla="*/ 7 h 466"/>
                <a:gd name="T56" fmla="*/ 512 w 841"/>
                <a:gd name="T57" fmla="*/ 45 h 466"/>
                <a:gd name="T58" fmla="*/ 451 w 841"/>
                <a:gd name="T59" fmla="*/ 45 h 466"/>
                <a:gd name="T60" fmla="*/ 405 w 841"/>
                <a:gd name="T61" fmla="*/ 22 h 466"/>
                <a:gd name="T62" fmla="*/ 367 w 841"/>
                <a:gd name="T63" fmla="*/ 22 h 466"/>
                <a:gd name="T64" fmla="*/ 367 w 841"/>
                <a:gd name="T65" fmla="*/ 22 h 466"/>
                <a:gd name="T66" fmla="*/ 321 w 841"/>
                <a:gd name="T67" fmla="*/ 114 h 466"/>
                <a:gd name="T68" fmla="*/ 237 w 841"/>
                <a:gd name="T69" fmla="*/ 152 h 466"/>
                <a:gd name="T70" fmla="*/ 176 w 841"/>
                <a:gd name="T71" fmla="*/ 137 h 466"/>
                <a:gd name="T72" fmla="*/ 160 w 841"/>
                <a:gd name="T73" fmla="*/ 137 h 466"/>
                <a:gd name="T74" fmla="*/ 107 w 841"/>
                <a:gd name="T75" fmla="*/ 191 h 466"/>
                <a:gd name="T76" fmla="*/ 15 w 841"/>
                <a:gd name="T77" fmla="*/ 206 h 466"/>
                <a:gd name="T78" fmla="*/ 0 w 841"/>
                <a:gd name="T79" fmla="*/ 23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1" h="466">
                  <a:moveTo>
                    <a:pt x="0" y="236"/>
                  </a:moveTo>
                  <a:lnTo>
                    <a:pt x="0" y="236"/>
                  </a:lnTo>
                  <a:cubicBezTo>
                    <a:pt x="8" y="252"/>
                    <a:pt x="23" y="267"/>
                    <a:pt x="31" y="282"/>
                  </a:cubicBezTo>
                  <a:cubicBezTo>
                    <a:pt x="38" y="305"/>
                    <a:pt x="31" y="320"/>
                    <a:pt x="31" y="343"/>
                  </a:cubicBezTo>
                  <a:lnTo>
                    <a:pt x="31" y="343"/>
                  </a:lnTo>
                  <a:cubicBezTo>
                    <a:pt x="61" y="343"/>
                    <a:pt x="92" y="351"/>
                    <a:pt x="122" y="343"/>
                  </a:cubicBezTo>
                  <a:cubicBezTo>
                    <a:pt x="145" y="336"/>
                    <a:pt x="153" y="305"/>
                    <a:pt x="176" y="305"/>
                  </a:cubicBezTo>
                  <a:cubicBezTo>
                    <a:pt x="245" y="297"/>
                    <a:pt x="313" y="313"/>
                    <a:pt x="382" y="328"/>
                  </a:cubicBezTo>
                  <a:cubicBezTo>
                    <a:pt x="397" y="336"/>
                    <a:pt x="405" y="358"/>
                    <a:pt x="412" y="374"/>
                  </a:cubicBezTo>
                  <a:cubicBezTo>
                    <a:pt x="420" y="389"/>
                    <a:pt x="412" y="404"/>
                    <a:pt x="420" y="420"/>
                  </a:cubicBezTo>
                  <a:cubicBezTo>
                    <a:pt x="428" y="435"/>
                    <a:pt x="435" y="465"/>
                    <a:pt x="443" y="450"/>
                  </a:cubicBezTo>
                  <a:cubicBezTo>
                    <a:pt x="474" y="435"/>
                    <a:pt x="466" y="397"/>
                    <a:pt x="481" y="366"/>
                  </a:cubicBezTo>
                  <a:cubicBezTo>
                    <a:pt x="489" y="358"/>
                    <a:pt x="489" y="336"/>
                    <a:pt x="504" y="336"/>
                  </a:cubicBezTo>
                  <a:cubicBezTo>
                    <a:pt x="527" y="336"/>
                    <a:pt x="542" y="351"/>
                    <a:pt x="565" y="358"/>
                  </a:cubicBezTo>
                  <a:lnTo>
                    <a:pt x="565" y="358"/>
                  </a:lnTo>
                  <a:cubicBezTo>
                    <a:pt x="573" y="343"/>
                    <a:pt x="573" y="328"/>
                    <a:pt x="588" y="320"/>
                  </a:cubicBezTo>
                  <a:cubicBezTo>
                    <a:pt x="596" y="313"/>
                    <a:pt x="611" y="320"/>
                    <a:pt x="626" y="320"/>
                  </a:cubicBezTo>
                  <a:cubicBezTo>
                    <a:pt x="649" y="305"/>
                    <a:pt x="657" y="275"/>
                    <a:pt x="680" y="267"/>
                  </a:cubicBezTo>
                  <a:cubicBezTo>
                    <a:pt x="718" y="252"/>
                    <a:pt x="756" y="259"/>
                    <a:pt x="787" y="259"/>
                  </a:cubicBezTo>
                  <a:lnTo>
                    <a:pt x="787" y="259"/>
                  </a:lnTo>
                  <a:cubicBezTo>
                    <a:pt x="802" y="244"/>
                    <a:pt x="833" y="236"/>
                    <a:pt x="833" y="213"/>
                  </a:cubicBezTo>
                  <a:cubicBezTo>
                    <a:pt x="840" y="198"/>
                    <a:pt x="825" y="175"/>
                    <a:pt x="810" y="160"/>
                  </a:cubicBezTo>
                  <a:cubicBezTo>
                    <a:pt x="794" y="145"/>
                    <a:pt x="764" y="145"/>
                    <a:pt x="756" y="129"/>
                  </a:cubicBezTo>
                  <a:cubicBezTo>
                    <a:pt x="741" y="114"/>
                    <a:pt x="741" y="91"/>
                    <a:pt x="726" y="76"/>
                  </a:cubicBezTo>
                  <a:lnTo>
                    <a:pt x="726" y="76"/>
                  </a:lnTo>
                  <a:cubicBezTo>
                    <a:pt x="718" y="61"/>
                    <a:pt x="718" y="38"/>
                    <a:pt x="703" y="22"/>
                  </a:cubicBezTo>
                  <a:cubicBezTo>
                    <a:pt x="687" y="15"/>
                    <a:pt x="672" y="30"/>
                    <a:pt x="657" y="30"/>
                  </a:cubicBezTo>
                  <a:cubicBezTo>
                    <a:pt x="626" y="22"/>
                    <a:pt x="604" y="0"/>
                    <a:pt x="573" y="7"/>
                  </a:cubicBezTo>
                  <a:cubicBezTo>
                    <a:pt x="550" y="7"/>
                    <a:pt x="535" y="38"/>
                    <a:pt x="512" y="45"/>
                  </a:cubicBezTo>
                  <a:cubicBezTo>
                    <a:pt x="497" y="53"/>
                    <a:pt x="474" y="53"/>
                    <a:pt x="451" y="45"/>
                  </a:cubicBezTo>
                  <a:cubicBezTo>
                    <a:pt x="435" y="45"/>
                    <a:pt x="420" y="22"/>
                    <a:pt x="405" y="22"/>
                  </a:cubicBezTo>
                  <a:cubicBezTo>
                    <a:pt x="390" y="15"/>
                    <a:pt x="374" y="22"/>
                    <a:pt x="367" y="22"/>
                  </a:cubicBezTo>
                  <a:lnTo>
                    <a:pt x="367" y="22"/>
                  </a:lnTo>
                  <a:cubicBezTo>
                    <a:pt x="351" y="53"/>
                    <a:pt x="344" y="91"/>
                    <a:pt x="321" y="114"/>
                  </a:cubicBezTo>
                  <a:cubicBezTo>
                    <a:pt x="298" y="137"/>
                    <a:pt x="267" y="152"/>
                    <a:pt x="237" y="152"/>
                  </a:cubicBezTo>
                  <a:cubicBezTo>
                    <a:pt x="214" y="160"/>
                    <a:pt x="199" y="137"/>
                    <a:pt x="176" y="137"/>
                  </a:cubicBezTo>
                  <a:cubicBezTo>
                    <a:pt x="176" y="129"/>
                    <a:pt x="160" y="129"/>
                    <a:pt x="160" y="137"/>
                  </a:cubicBezTo>
                  <a:cubicBezTo>
                    <a:pt x="137" y="152"/>
                    <a:pt x="130" y="183"/>
                    <a:pt x="107" y="191"/>
                  </a:cubicBezTo>
                  <a:cubicBezTo>
                    <a:pt x="84" y="206"/>
                    <a:pt x="46" y="191"/>
                    <a:pt x="15" y="206"/>
                  </a:cubicBezTo>
                  <a:cubicBezTo>
                    <a:pt x="8" y="206"/>
                    <a:pt x="8" y="229"/>
                    <a:pt x="0" y="2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2" name="Freeform 48"/>
            <p:cNvSpPr>
              <a:spLocks noChangeArrowheads="1"/>
            </p:cNvSpPr>
            <p:nvPr/>
          </p:nvSpPr>
          <p:spPr bwMode="auto">
            <a:xfrm>
              <a:off x="7198845" y="6983414"/>
              <a:ext cx="269857" cy="242887"/>
            </a:xfrm>
            <a:custGeom>
              <a:avLst/>
              <a:gdLst>
                <a:gd name="T0" fmla="*/ 61 w 749"/>
                <a:gd name="T1" fmla="*/ 389 h 673"/>
                <a:gd name="T2" fmla="*/ 61 w 749"/>
                <a:gd name="T3" fmla="*/ 389 h 673"/>
                <a:gd name="T4" fmla="*/ 107 w 749"/>
                <a:gd name="T5" fmla="*/ 343 h 673"/>
                <a:gd name="T6" fmla="*/ 84 w 749"/>
                <a:gd name="T7" fmla="*/ 290 h 673"/>
                <a:gd name="T8" fmla="*/ 30 w 749"/>
                <a:gd name="T9" fmla="*/ 259 h 673"/>
                <a:gd name="T10" fmla="*/ 0 w 749"/>
                <a:gd name="T11" fmla="*/ 206 h 673"/>
                <a:gd name="T12" fmla="*/ 0 w 749"/>
                <a:gd name="T13" fmla="*/ 206 h 673"/>
                <a:gd name="T14" fmla="*/ 84 w 749"/>
                <a:gd name="T15" fmla="*/ 229 h 673"/>
                <a:gd name="T16" fmla="*/ 137 w 749"/>
                <a:gd name="T17" fmla="*/ 175 h 673"/>
                <a:gd name="T18" fmla="*/ 145 w 749"/>
                <a:gd name="T19" fmla="*/ 137 h 673"/>
                <a:gd name="T20" fmla="*/ 191 w 749"/>
                <a:gd name="T21" fmla="*/ 107 h 673"/>
                <a:gd name="T22" fmla="*/ 191 w 749"/>
                <a:gd name="T23" fmla="*/ 107 h 673"/>
                <a:gd name="T24" fmla="*/ 229 w 749"/>
                <a:gd name="T25" fmla="*/ 53 h 673"/>
                <a:gd name="T26" fmla="*/ 267 w 749"/>
                <a:gd name="T27" fmla="*/ 68 h 673"/>
                <a:gd name="T28" fmla="*/ 313 w 749"/>
                <a:gd name="T29" fmla="*/ 53 h 673"/>
                <a:gd name="T30" fmla="*/ 351 w 749"/>
                <a:gd name="T31" fmla="*/ 68 h 673"/>
                <a:gd name="T32" fmla="*/ 397 w 749"/>
                <a:gd name="T33" fmla="*/ 46 h 673"/>
                <a:gd name="T34" fmla="*/ 473 w 749"/>
                <a:gd name="T35" fmla="*/ 15 h 673"/>
                <a:gd name="T36" fmla="*/ 473 w 749"/>
                <a:gd name="T37" fmla="*/ 15 h 673"/>
                <a:gd name="T38" fmla="*/ 634 w 749"/>
                <a:gd name="T39" fmla="*/ 7 h 673"/>
                <a:gd name="T40" fmla="*/ 748 w 749"/>
                <a:gd name="T41" fmla="*/ 61 h 673"/>
                <a:gd name="T42" fmla="*/ 748 w 749"/>
                <a:gd name="T43" fmla="*/ 61 h 673"/>
                <a:gd name="T44" fmla="*/ 710 w 749"/>
                <a:gd name="T45" fmla="*/ 168 h 673"/>
                <a:gd name="T46" fmla="*/ 695 w 749"/>
                <a:gd name="T47" fmla="*/ 328 h 673"/>
                <a:gd name="T48" fmla="*/ 634 w 749"/>
                <a:gd name="T49" fmla="*/ 351 h 673"/>
                <a:gd name="T50" fmla="*/ 657 w 749"/>
                <a:gd name="T51" fmla="*/ 420 h 673"/>
                <a:gd name="T52" fmla="*/ 657 w 749"/>
                <a:gd name="T53" fmla="*/ 420 h 673"/>
                <a:gd name="T54" fmla="*/ 572 w 749"/>
                <a:gd name="T55" fmla="*/ 488 h 673"/>
                <a:gd name="T56" fmla="*/ 542 w 749"/>
                <a:gd name="T57" fmla="*/ 611 h 673"/>
                <a:gd name="T58" fmla="*/ 450 w 749"/>
                <a:gd name="T59" fmla="*/ 626 h 673"/>
                <a:gd name="T60" fmla="*/ 366 w 749"/>
                <a:gd name="T61" fmla="*/ 672 h 673"/>
                <a:gd name="T62" fmla="*/ 366 w 749"/>
                <a:gd name="T63" fmla="*/ 672 h 673"/>
                <a:gd name="T64" fmla="*/ 328 w 749"/>
                <a:gd name="T65" fmla="*/ 618 h 673"/>
                <a:gd name="T66" fmla="*/ 275 w 749"/>
                <a:gd name="T67" fmla="*/ 603 h 673"/>
                <a:gd name="T68" fmla="*/ 145 w 749"/>
                <a:gd name="T69" fmla="*/ 557 h 673"/>
                <a:gd name="T70" fmla="*/ 153 w 749"/>
                <a:gd name="T71" fmla="*/ 466 h 673"/>
                <a:gd name="T72" fmla="*/ 84 w 749"/>
                <a:gd name="T73" fmla="*/ 488 h 673"/>
                <a:gd name="T74" fmla="*/ 61 w 749"/>
                <a:gd name="T75" fmla="*/ 435 h 673"/>
                <a:gd name="T76" fmla="*/ 61 w 749"/>
                <a:gd name="T77" fmla="*/ 38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673">
                  <a:moveTo>
                    <a:pt x="61" y="389"/>
                  </a:moveTo>
                  <a:lnTo>
                    <a:pt x="61" y="389"/>
                  </a:lnTo>
                  <a:cubicBezTo>
                    <a:pt x="76" y="374"/>
                    <a:pt x="107" y="366"/>
                    <a:pt x="107" y="343"/>
                  </a:cubicBezTo>
                  <a:cubicBezTo>
                    <a:pt x="114" y="328"/>
                    <a:pt x="99" y="305"/>
                    <a:pt x="84" y="290"/>
                  </a:cubicBezTo>
                  <a:cubicBezTo>
                    <a:pt x="68" y="275"/>
                    <a:pt x="38" y="275"/>
                    <a:pt x="30" y="259"/>
                  </a:cubicBezTo>
                  <a:cubicBezTo>
                    <a:pt x="15" y="244"/>
                    <a:pt x="15" y="221"/>
                    <a:pt x="0" y="206"/>
                  </a:cubicBezTo>
                  <a:lnTo>
                    <a:pt x="0" y="206"/>
                  </a:lnTo>
                  <a:cubicBezTo>
                    <a:pt x="30" y="213"/>
                    <a:pt x="53" y="229"/>
                    <a:pt x="84" y="229"/>
                  </a:cubicBezTo>
                  <a:cubicBezTo>
                    <a:pt x="107" y="221"/>
                    <a:pt x="122" y="198"/>
                    <a:pt x="137" y="175"/>
                  </a:cubicBezTo>
                  <a:cubicBezTo>
                    <a:pt x="145" y="168"/>
                    <a:pt x="137" y="152"/>
                    <a:pt x="145" y="137"/>
                  </a:cubicBezTo>
                  <a:cubicBezTo>
                    <a:pt x="160" y="122"/>
                    <a:pt x="175" y="114"/>
                    <a:pt x="191" y="107"/>
                  </a:cubicBezTo>
                  <a:lnTo>
                    <a:pt x="191" y="107"/>
                  </a:lnTo>
                  <a:cubicBezTo>
                    <a:pt x="198" y="91"/>
                    <a:pt x="214" y="68"/>
                    <a:pt x="229" y="53"/>
                  </a:cubicBezTo>
                  <a:cubicBezTo>
                    <a:pt x="244" y="53"/>
                    <a:pt x="252" y="68"/>
                    <a:pt x="267" y="68"/>
                  </a:cubicBezTo>
                  <a:cubicBezTo>
                    <a:pt x="282" y="68"/>
                    <a:pt x="297" y="53"/>
                    <a:pt x="313" y="53"/>
                  </a:cubicBezTo>
                  <a:cubicBezTo>
                    <a:pt x="328" y="53"/>
                    <a:pt x="336" y="68"/>
                    <a:pt x="351" y="68"/>
                  </a:cubicBezTo>
                  <a:cubicBezTo>
                    <a:pt x="366" y="68"/>
                    <a:pt x="382" y="53"/>
                    <a:pt x="397" y="46"/>
                  </a:cubicBezTo>
                  <a:cubicBezTo>
                    <a:pt x="420" y="30"/>
                    <a:pt x="443" y="23"/>
                    <a:pt x="473" y="15"/>
                  </a:cubicBezTo>
                  <a:lnTo>
                    <a:pt x="473" y="15"/>
                  </a:lnTo>
                  <a:cubicBezTo>
                    <a:pt x="527" y="15"/>
                    <a:pt x="580" y="0"/>
                    <a:pt x="634" y="7"/>
                  </a:cubicBezTo>
                  <a:cubicBezTo>
                    <a:pt x="680" y="15"/>
                    <a:pt x="710" y="46"/>
                    <a:pt x="748" y="61"/>
                  </a:cubicBezTo>
                  <a:lnTo>
                    <a:pt x="748" y="61"/>
                  </a:lnTo>
                  <a:cubicBezTo>
                    <a:pt x="741" y="99"/>
                    <a:pt x="718" y="152"/>
                    <a:pt x="710" y="168"/>
                  </a:cubicBezTo>
                  <a:cubicBezTo>
                    <a:pt x="702" y="191"/>
                    <a:pt x="695" y="321"/>
                    <a:pt x="695" y="328"/>
                  </a:cubicBezTo>
                  <a:cubicBezTo>
                    <a:pt x="695" y="336"/>
                    <a:pt x="634" y="343"/>
                    <a:pt x="634" y="351"/>
                  </a:cubicBezTo>
                  <a:cubicBezTo>
                    <a:pt x="641" y="366"/>
                    <a:pt x="649" y="397"/>
                    <a:pt x="657" y="420"/>
                  </a:cubicBezTo>
                  <a:lnTo>
                    <a:pt x="657" y="420"/>
                  </a:lnTo>
                  <a:cubicBezTo>
                    <a:pt x="626" y="443"/>
                    <a:pt x="588" y="458"/>
                    <a:pt x="572" y="488"/>
                  </a:cubicBezTo>
                  <a:cubicBezTo>
                    <a:pt x="550" y="527"/>
                    <a:pt x="572" y="580"/>
                    <a:pt x="542" y="611"/>
                  </a:cubicBezTo>
                  <a:cubicBezTo>
                    <a:pt x="519" y="634"/>
                    <a:pt x="481" y="618"/>
                    <a:pt x="450" y="626"/>
                  </a:cubicBezTo>
                  <a:cubicBezTo>
                    <a:pt x="420" y="641"/>
                    <a:pt x="397" y="657"/>
                    <a:pt x="366" y="672"/>
                  </a:cubicBezTo>
                  <a:lnTo>
                    <a:pt x="366" y="672"/>
                  </a:lnTo>
                  <a:cubicBezTo>
                    <a:pt x="351" y="657"/>
                    <a:pt x="343" y="634"/>
                    <a:pt x="328" y="618"/>
                  </a:cubicBezTo>
                  <a:cubicBezTo>
                    <a:pt x="313" y="611"/>
                    <a:pt x="290" y="611"/>
                    <a:pt x="275" y="603"/>
                  </a:cubicBezTo>
                  <a:cubicBezTo>
                    <a:pt x="229" y="588"/>
                    <a:pt x="175" y="588"/>
                    <a:pt x="145" y="557"/>
                  </a:cubicBezTo>
                  <a:cubicBezTo>
                    <a:pt x="122" y="534"/>
                    <a:pt x="168" y="488"/>
                    <a:pt x="153" y="466"/>
                  </a:cubicBezTo>
                  <a:cubicBezTo>
                    <a:pt x="137" y="443"/>
                    <a:pt x="107" y="496"/>
                    <a:pt x="84" y="488"/>
                  </a:cubicBezTo>
                  <a:cubicBezTo>
                    <a:pt x="61" y="481"/>
                    <a:pt x="61" y="450"/>
                    <a:pt x="61" y="435"/>
                  </a:cubicBezTo>
                  <a:cubicBezTo>
                    <a:pt x="53" y="420"/>
                    <a:pt x="61" y="405"/>
                    <a:pt x="61" y="38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3" name="Freeform 49"/>
            <p:cNvSpPr>
              <a:spLocks noChangeArrowheads="1"/>
            </p:cNvSpPr>
            <p:nvPr/>
          </p:nvSpPr>
          <p:spPr bwMode="auto">
            <a:xfrm>
              <a:off x="6733737" y="7021513"/>
              <a:ext cx="150803" cy="119062"/>
            </a:xfrm>
            <a:custGeom>
              <a:avLst/>
              <a:gdLst>
                <a:gd name="T0" fmla="*/ 0 w 421"/>
                <a:gd name="T1" fmla="*/ 236 h 329"/>
                <a:gd name="T2" fmla="*/ 0 w 421"/>
                <a:gd name="T3" fmla="*/ 236 h 329"/>
                <a:gd name="T4" fmla="*/ 30 w 421"/>
                <a:gd name="T5" fmla="*/ 275 h 329"/>
                <a:gd name="T6" fmla="*/ 15 w 421"/>
                <a:gd name="T7" fmla="*/ 305 h 329"/>
                <a:gd name="T8" fmla="*/ 8 w 421"/>
                <a:gd name="T9" fmla="*/ 320 h 329"/>
                <a:gd name="T10" fmla="*/ 8 w 421"/>
                <a:gd name="T11" fmla="*/ 320 h 329"/>
                <a:gd name="T12" fmla="*/ 91 w 421"/>
                <a:gd name="T13" fmla="*/ 320 h 329"/>
                <a:gd name="T14" fmla="*/ 122 w 421"/>
                <a:gd name="T15" fmla="*/ 267 h 329"/>
                <a:gd name="T16" fmla="*/ 175 w 421"/>
                <a:gd name="T17" fmla="*/ 259 h 329"/>
                <a:gd name="T18" fmla="*/ 198 w 421"/>
                <a:gd name="T19" fmla="*/ 229 h 329"/>
                <a:gd name="T20" fmla="*/ 298 w 421"/>
                <a:gd name="T21" fmla="*/ 252 h 329"/>
                <a:gd name="T22" fmla="*/ 336 w 421"/>
                <a:gd name="T23" fmla="*/ 290 h 329"/>
                <a:gd name="T24" fmla="*/ 336 w 421"/>
                <a:gd name="T25" fmla="*/ 290 h 329"/>
                <a:gd name="T26" fmla="*/ 397 w 421"/>
                <a:gd name="T27" fmla="*/ 290 h 329"/>
                <a:gd name="T28" fmla="*/ 397 w 421"/>
                <a:gd name="T29" fmla="*/ 252 h 329"/>
                <a:gd name="T30" fmla="*/ 420 w 421"/>
                <a:gd name="T31" fmla="*/ 214 h 329"/>
                <a:gd name="T32" fmla="*/ 420 w 421"/>
                <a:gd name="T33" fmla="*/ 214 h 329"/>
                <a:gd name="T34" fmla="*/ 382 w 421"/>
                <a:gd name="T35" fmla="*/ 145 h 329"/>
                <a:gd name="T36" fmla="*/ 313 w 421"/>
                <a:gd name="T37" fmla="*/ 84 h 329"/>
                <a:gd name="T38" fmla="*/ 267 w 421"/>
                <a:gd name="T39" fmla="*/ 0 h 329"/>
                <a:gd name="T40" fmla="*/ 267 w 421"/>
                <a:gd name="T41" fmla="*/ 0 h 329"/>
                <a:gd name="T42" fmla="*/ 229 w 421"/>
                <a:gd name="T43" fmla="*/ 38 h 329"/>
                <a:gd name="T44" fmla="*/ 206 w 421"/>
                <a:gd name="T45" fmla="*/ 68 h 329"/>
                <a:gd name="T46" fmla="*/ 114 w 421"/>
                <a:gd name="T47" fmla="*/ 53 h 329"/>
                <a:gd name="T48" fmla="*/ 46 w 421"/>
                <a:gd name="T49" fmla="*/ 106 h 329"/>
                <a:gd name="T50" fmla="*/ 38 w 421"/>
                <a:gd name="T51" fmla="*/ 145 h 329"/>
                <a:gd name="T52" fmla="*/ 0 w 421"/>
                <a:gd name="T53" fmla="*/ 23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1" h="329">
                  <a:moveTo>
                    <a:pt x="0" y="236"/>
                  </a:moveTo>
                  <a:lnTo>
                    <a:pt x="0" y="236"/>
                  </a:lnTo>
                  <a:cubicBezTo>
                    <a:pt x="15" y="252"/>
                    <a:pt x="30" y="259"/>
                    <a:pt x="30" y="275"/>
                  </a:cubicBezTo>
                  <a:cubicBezTo>
                    <a:pt x="30" y="290"/>
                    <a:pt x="15" y="290"/>
                    <a:pt x="15" y="305"/>
                  </a:cubicBezTo>
                  <a:cubicBezTo>
                    <a:pt x="15" y="313"/>
                    <a:pt x="8" y="313"/>
                    <a:pt x="8" y="320"/>
                  </a:cubicBezTo>
                  <a:lnTo>
                    <a:pt x="8" y="320"/>
                  </a:lnTo>
                  <a:cubicBezTo>
                    <a:pt x="38" y="320"/>
                    <a:pt x="69" y="328"/>
                    <a:pt x="91" y="320"/>
                  </a:cubicBezTo>
                  <a:cubicBezTo>
                    <a:pt x="107" y="313"/>
                    <a:pt x="107" y="282"/>
                    <a:pt x="122" y="267"/>
                  </a:cubicBezTo>
                  <a:cubicBezTo>
                    <a:pt x="137" y="259"/>
                    <a:pt x="160" y="267"/>
                    <a:pt x="175" y="259"/>
                  </a:cubicBezTo>
                  <a:cubicBezTo>
                    <a:pt x="191" y="259"/>
                    <a:pt x="183" y="236"/>
                    <a:pt x="198" y="229"/>
                  </a:cubicBezTo>
                  <a:cubicBezTo>
                    <a:pt x="229" y="229"/>
                    <a:pt x="267" y="236"/>
                    <a:pt x="298" y="252"/>
                  </a:cubicBezTo>
                  <a:cubicBezTo>
                    <a:pt x="313" y="259"/>
                    <a:pt x="321" y="282"/>
                    <a:pt x="336" y="290"/>
                  </a:cubicBezTo>
                  <a:lnTo>
                    <a:pt x="336" y="290"/>
                  </a:lnTo>
                  <a:cubicBezTo>
                    <a:pt x="359" y="290"/>
                    <a:pt x="382" y="305"/>
                    <a:pt x="397" y="290"/>
                  </a:cubicBezTo>
                  <a:cubicBezTo>
                    <a:pt x="412" y="282"/>
                    <a:pt x="397" y="259"/>
                    <a:pt x="397" y="252"/>
                  </a:cubicBezTo>
                  <a:cubicBezTo>
                    <a:pt x="405" y="236"/>
                    <a:pt x="412" y="221"/>
                    <a:pt x="420" y="214"/>
                  </a:cubicBezTo>
                  <a:lnTo>
                    <a:pt x="420" y="214"/>
                  </a:lnTo>
                  <a:cubicBezTo>
                    <a:pt x="405" y="191"/>
                    <a:pt x="397" y="168"/>
                    <a:pt x="382" y="145"/>
                  </a:cubicBezTo>
                  <a:cubicBezTo>
                    <a:pt x="359" y="122"/>
                    <a:pt x="328" y="106"/>
                    <a:pt x="313" y="84"/>
                  </a:cubicBezTo>
                  <a:cubicBezTo>
                    <a:pt x="290" y="53"/>
                    <a:pt x="283" y="23"/>
                    <a:pt x="267" y="0"/>
                  </a:cubicBezTo>
                  <a:lnTo>
                    <a:pt x="267" y="0"/>
                  </a:lnTo>
                  <a:cubicBezTo>
                    <a:pt x="252" y="7"/>
                    <a:pt x="237" y="23"/>
                    <a:pt x="229" y="38"/>
                  </a:cubicBezTo>
                  <a:cubicBezTo>
                    <a:pt x="221" y="45"/>
                    <a:pt x="221" y="68"/>
                    <a:pt x="206" y="68"/>
                  </a:cubicBezTo>
                  <a:cubicBezTo>
                    <a:pt x="175" y="68"/>
                    <a:pt x="145" y="45"/>
                    <a:pt x="114" y="53"/>
                  </a:cubicBezTo>
                  <a:cubicBezTo>
                    <a:pt x="84" y="61"/>
                    <a:pt x="61" y="84"/>
                    <a:pt x="46" y="106"/>
                  </a:cubicBezTo>
                  <a:cubicBezTo>
                    <a:pt x="38" y="114"/>
                    <a:pt x="46" y="129"/>
                    <a:pt x="38" y="145"/>
                  </a:cubicBezTo>
                  <a:cubicBezTo>
                    <a:pt x="30" y="175"/>
                    <a:pt x="15" y="206"/>
                    <a:pt x="0" y="2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4" name="Freeform 50"/>
            <p:cNvSpPr>
              <a:spLocks noChangeArrowheads="1"/>
            </p:cNvSpPr>
            <p:nvPr/>
          </p:nvSpPr>
          <p:spPr bwMode="auto">
            <a:xfrm>
              <a:off x="6622619" y="6973888"/>
              <a:ext cx="80958" cy="146050"/>
            </a:xfrm>
            <a:custGeom>
              <a:avLst/>
              <a:gdLst>
                <a:gd name="T0" fmla="*/ 199 w 223"/>
                <a:gd name="T1" fmla="*/ 397 h 406"/>
                <a:gd name="T2" fmla="*/ 199 w 223"/>
                <a:gd name="T3" fmla="*/ 397 h 406"/>
                <a:gd name="T4" fmla="*/ 176 w 223"/>
                <a:gd name="T5" fmla="*/ 351 h 406"/>
                <a:gd name="T6" fmla="*/ 222 w 223"/>
                <a:gd name="T7" fmla="*/ 336 h 406"/>
                <a:gd name="T8" fmla="*/ 222 w 223"/>
                <a:gd name="T9" fmla="*/ 336 h 406"/>
                <a:gd name="T10" fmla="*/ 199 w 223"/>
                <a:gd name="T11" fmla="*/ 229 h 406"/>
                <a:gd name="T12" fmla="*/ 207 w 223"/>
                <a:gd name="T13" fmla="*/ 183 h 406"/>
                <a:gd name="T14" fmla="*/ 176 w 223"/>
                <a:gd name="T15" fmla="*/ 137 h 406"/>
                <a:gd name="T16" fmla="*/ 176 w 223"/>
                <a:gd name="T17" fmla="*/ 137 h 406"/>
                <a:gd name="T18" fmla="*/ 145 w 223"/>
                <a:gd name="T19" fmla="*/ 114 h 406"/>
                <a:gd name="T20" fmla="*/ 122 w 223"/>
                <a:gd name="T21" fmla="*/ 15 h 406"/>
                <a:gd name="T22" fmla="*/ 92 w 223"/>
                <a:gd name="T23" fmla="*/ 30 h 406"/>
                <a:gd name="T24" fmla="*/ 23 w 223"/>
                <a:gd name="T25" fmla="*/ 0 h 406"/>
                <a:gd name="T26" fmla="*/ 23 w 223"/>
                <a:gd name="T27" fmla="*/ 0 h 406"/>
                <a:gd name="T28" fmla="*/ 0 w 223"/>
                <a:gd name="T29" fmla="*/ 91 h 406"/>
                <a:gd name="T30" fmla="*/ 0 w 223"/>
                <a:gd name="T31" fmla="*/ 91 h 406"/>
                <a:gd name="T32" fmla="*/ 16 w 223"/>
                <a:gd name="T33" fmla="*/ 153 h 406"/>
                <a:gd name="T34" fmla="*/ 0 w 223"/>
                <a:gd name="T35" fmla="*/ 206 h 406"/>
                <a:gd name="T36" fmla="*/ 23 w 223"/>
                <a:gd name="T37" fmla="*/ 252 h 406"/>
                <a:gd name="T38" fmla="*/ 23 w 223"/>
                <a:gd name="T39" fmla="*/ 298 h 406"/>
                <a:gd name="T40" fmla="*/ 61 w 223"/>
                <a:gd name="T41" fmla="*/ 351 h 406"/>
                <a:gd name="T42" fmla="*/ 61 w 223"/>
                <a:gd name="T43" fmla="*/ 351 h 406"/>
                <a:gd name="T44" fmla="*/ 115 w 223"/>
                <a:gd name="T45" fmla="*/ 382 h 406"/>
                <a:gd name="T46" fmla="*/ 130 w 223"/>
                <a:gd name="T47" fmla="*/ 397 h 406"/>
                <a:gd name="T48" fmla="*/ 199 w 223"/>
                <a:gd name="T49"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406">
                  <a:moveTo>
                    <a:pt x="199" y="397"/>
                  </a:moveTo>
                  <a:lnTo>
                    <a:pt x="199" y="397"/>
                  </a:lnTo>
                  <a:cubicBezTo>
                    <a:pt x="191" y="382"/>
                    <a:pt x="168" y="366"/>
                    <a:pt x="176" y="351"/>
                  </a:cubicBezTo>
                  <a:cubicBezTo>
                    <a:pt x="176" y="336"/>
                    <a:pt x="207" y="336"/>
                    <a:pt x="222" y="336"/>
                  </a:cubicBezTo>
                  <a:lnTo>
                    <a:pt x="222" y="336"/>
                  </a:lnTo>
                  <a:cubicBezTo>
                    <a:pt x="214" y="298"/>
                    <a:pt x="199" y="259"/>
                    <a:pt x="199" y="229"/>
                  </a:cubicBezTo>
                  <a:cubicBezTo>
                    <a:pt x="191" y="214"/>
                    <a:pt x="207" y="198"/>
                    <a:pt x="207" y="183"/>
                  </a:cubicBezTo>
                  <a:cubicBezTo>
                    <a:pt x="199" y="168"/>
                    <a:pt x="191" y="153"/>
                    <a:pt x="176" y="137"/>
                  </a:cubicBezTo>
                  <a:lnTo>
                    <a:pt x="176" y="137"/>
                  </a:lnTo>
                  <a:cubicBezTo>
                    <a:pt x="168" y="130"/>
                    <a:pt x="153" y="130"/>
                    <a:pt x="145" y="114"/>
                  </a:cubicBezTo>
                  <a:cubicBezTo>
                    <a:pt x="130" y="84"/>
                    <a:pt x="138" y="38"/>
                    <a:pt x="122" y="15"/>
                  </a:cubicBezTo>
                  <a:cubicBezTo>
                    <a:pt x="115" y="0"/>
                    <a:pt x="107" y="38"/>
                    <a:pt x="92" y="30"/>
                  </a:cubicBezTo>
                  <a:cubicBezTo>
                    <a:pt x="69" y="30"/>
                    <a:pt x="46" y="15"/>
                    <a:pt x="23" y="0"/>
                  </a:cubicBezTo>
                  <a:lnTo>
                    <a:pt x="23" y="0"/>
                  </a:lnTo>
                  <a:cubicBezTo>
                    <a:pt x="0" y="91"/>
                    <a:pt x="0" y="91"/>
                    <a:pt x="0" y="91"/>
                  </a:cubicBezTo>
                  <a:lnTo>
                    <a:pt x="0" y="91"/>
                  </a:lnTo>
                  <a:cubicBezTo>
                    <a:pt x="8" y="114"/>
                    <a:pt x="16" y="130"/>
                    <a:pt x="16" y="153"/>
                  </a:cubicBezTo>
                  <a:cubicBezTo>
                    <a:pt x="16" y="168"/>
                    <a:pt x="0" y="183"/>
                    <a:pt x="0" y="206"/>
                  </a:cubicBezTo>
                  <a:cubicBezTo>
                    <a:pt x="0" y="221"/>
                    <a:pt x="16" y="236"/>
                    <a:pt x="23" y="252"/>
                  </a:cubicBezTo>
                  <a:cubicBezTo>
                    <a:pt x="23" y="267"/>
                    <a:pt x="16" y="282"/>
                    <a:pt x="23" y="298"/>
                  </a:cubicBezTo>
                  <a:cubicBezTo>
                    <a:pt x="31" y="321"/>
                    <a:pt x="46" y="328"/>
                    <a:pt x="61" y="351"/>
                  </a:cubicBezTo>
                  <a:lnTo>
                    <a:pt x="61" y="351"/>
                  </a:lnTo>
                  <a:cubicBezTo>
                    <a:pt x="77" y="359"/>
                    <a:pt x="92" y="374"/>
                    <a:pt x="115" y="382"/>
                  </a:cubicBezTo>
                  <a:cubicBezTo>
                    <a:pt x="115" y="389"/>
                    <a:pt x="122" y="397"/>
                    <a:pt x="130" y="397"/>
                  </a:cubicBezTo>
                  <a:cubicBezTo>
                    <a:pt x="153" y="405"/>
                    <a:pt x="176" y="397"/>
                    <a:pt x="199" y="39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5" name="Freeform 51"/>
            <p:cNvSpPr>
              <a:spLocks noChangeArrowheads="1"/>
            </p:cNvSpPr>
            <p:nvPr/>
          </p:nvSpPr>
          <p:spPr bwMode="auto">
            <a:xfrm>
              <a:off x="6489278" y="6996114"/>
              <a:ext cx="157153" cy="115887"/>
            </a:xfrm>
            <a:custGeom>
              <a:avLst/>
              <a:gdLst>
                <a:gd name="T0" fmla="*/ 260 w 436"/>
                <a:gd name="T1" fmla="*/ 298 h 322"/>
                <a:gd name="T2" fmla="*/ 260 w 436"/>
                <a:gd name="T3" fmla="*/ 298 h 322"/>
                <a:gd name="T4" fmla="*/ 290 w 436"/>
                <a:gd name="T5" fmla="*/ 267 h 322"/>
                <a:gd name="T6" fmla="*/ 351 w 436"/>
                <a:gd name="T7" fmla="*/ 283 h 322"/>
                <a:gd name="T8" fmla="*/ 405 w 436"/>
                <a:gd name="T9" fmla="*/ 313 h 322"/>
                <a:gd name="T10" fmla="*/ 435 w 436"/>
                <a:gd name="T11" fmla="*/ 290 h 322"/>
                <a:gd name="T12" fmla="*/ 435 w 436"/>
                <a:gd name="T13" fmla="*/ 290 h 322"/>
                <a:gd name="T14" fmla="*/ 397 w 436"/>
                <a:gd name="T15" fmla="*/ 237 h 322"/>
                <a:gd name="T16" fmla="*/ 397 w 436"/>
                <a:gd name="T17" fmla="*/ 191 h 322"/>
                <a:gd name="T18" fmla="*/ 374 w 436"/>
                <a:gd name="T19" fmla="*/ 145 h 322"/>
                <a:gd name="T20" fmla="*/ 390 w 436"/>
                <a:gd name="T21" fmla="*/ 92 h 322"/>
                <a:gd name="T22" fmla="*/ 374 w 436"/>
                <a:gd name="T23" fmla="*/ 30 h 322"/>
                <a:gd name="T24" fmla="*/ 374 w 436"/>
                <a:gd name="T25" fmla="*/ 30 h 322"/>
                <a:gd name="T26" fmla="*/ 321 w 436"/>
                <a:gd name="T27" fmla="*/ 53 h 322"/>
                <a:gd name="T28" fmla="*/ 283 w 436"/>
                <a:gd name="T29" fmla="*/ 0 h 322"/>
                <a:gd name="T30" fmla="*/ 260 w 436"/>
                <a:gd name="T31" fmla="*/ 46 h 322"/>
                <a:gd name="T32" fmla="*/ 229 w 436"/>
                <a:gd name="T33" fmla="*/ 69 h 322"/>
                <a:gd name="T34" fmla="*/ 168 w 436"/>
                <a:gd name="T35" fmla="*/ 46 h 322"/>
                <a:gd name="T36" fmla="*/ 168 w 436"/>
                <a:gd name="T37" fmla="*/ 46 h 322"/>
                <a:gd name="T38" fmla="*/ 92 w 436"/>
                <a:gd name="T39" fmla="*/ 122 h 322"/>
                <a:gd name="T40" fmla="*/ 46 w 436"/>
                <a:gd name="T41" fmla="*/ 84 h 322"/>
                <a:gd name="T42" fmla="*/ 0 w 436"/>
                <a:gd name="T43" fmla="*/ 137 h 322"/>
                <a:gd name="T44" fmla="*/ 0 w 436"/>
                <a:gd name="T45" fmla="*/ 137 h 322"/>
                <a:gd name="T46" fmla="*/ 77 w 436"/>
                <a:gd name="T47" fmla="*/ 175 h 322"/>
                <a:gd name="T48" fmla="*/ 92 w 436"/>
                <a:gd name="T49" fmla="*/ 260 h 322"/>
                <a:gd name="T50" fmla="*/ 130 w 436"/>
                <a:gd name="T51" fmla="*/ 313 h 322"/>
                <a:gd name="T52" fmla="*/ 199 w 436"/>
                <a:gd name="T53" fmla="*/ 283 h 322"/>
                <a:gd name="T54" fmla="*/ 260 w 436"/>
                <a:gd name="T55" fmla="*/ 29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6" h="322">
                  <a:moveTo>
                    <a:pt x="260" y="298"/>
                  </a:moveTo>
                  <a:lnTo>
                    <a:pt x="260" y="298"/>
                  </a:lnTo>
                  <a:cubicBezTo>
                    <a:pt x="275" y="290"/>
                    <a:pt x="275" y="275"/>
                    <a:pt x="290" y="267"/>
                  </a:cubicBezTo>
                  <a:cubicBezTo>
                    <a:pt x="313" y="267"/>
                    <a:pt x="336" y="275"/>
                    <a:pt x="351" y="283"/>
                  </a:cubicBezTo>
                  <a:cubicBezTo>
                    <a:pt x="374" y="290"/>
                    <a:pt x="382" y="313"/>
                    <a:pt x="405" y="313"/>
                  </a:cubicBezTo>
                  <a:cubicBezTo>
                    <a:pt x="413" y="313"/>
                    <a:pt x="420" y="298"/>
                    <a:pt x="435" y="290"/>
                  </a:cubicBezTo>
                  <a:lnTo>
                    <a:pt x="435" y="290"/>
                  </a:lnTo>
                  <a:cubicBezTo>
                    <a:pt x="420" y="267"/>
                    <a:pt x="405" y="260"/>
                    <a:pt x="397" y="237"/>
                  </a:cubicBezTo>
                  <a:cubicBezTo>
                    <a:pt x="390" y="221"/>
                    <a:pt x="397" y="206"/>
                    <a:pt x="397" y="191"/>
                  </a:cubicBezTo>
                  <a:cubicBezTo>
                    <a:pt x="390" y="175"/>
                    <a:pt x="374" y="160"/>
                    <a:pt x="374" y="145"/>
                  </a:cubicBezTo>
                  <a:cubicBezTo>
                    <a:pt x="374" y="122"/>
                    <a:pt x="390" y="107"/>
                    <a:pt x="390" y="92"/>
                  </a:cubicBezTo>
                  <a:cubicBezTo>
                    <a:pt x="390" y="69"/>
                    <a:pt x="382" y="53"/>
                    <a:pt x="374" y="30"/>
                  </a:cubicBezTo>
                  <a:lnTo>
                    <a:pt x="374" y="30"/>
                  </a:lnTo>
                  <a:cubicBezTo>
                    <a:pt x="359" y="38"/>
                    <a:pt x="336" y="61"/>
                    <a:pt x="321" y="53"/>
                  </a:cubicBezTo>
                  <a:cubicBezTo>
                    <a:pt x="298" y="46"/>
                    <a:pt x="306" y="0"/>
                    <a:pt x="283" y="0"/>
                  </a:cubicBezTo>
                  <a:cubicBezTo>
                    <a:pt x="260" y="0"/>
                    <a:pt x="275" y="38"/>
                    <a:pt x="260" y="46"/>
                  </a:cubicBezTo>
                  <a:cubicBezTo>
                    <a:pt x="252" y="61"/>
                    <a:pt x="244" y="69"/>
                    <a:pt x="229" y="69"/>
                  </a:cubicBezTo>
                  <a:cubicBezTo>
                    <a:pt x="214" y="69"/>
                    <a:pt x="191" y="53"/>
                    <a:pt x="168" y="46"/>
                  </a:cubicBezTo>
                  <a:lnTo>
                    <a:pt x="168" y="46"/>
                  </a:lnTo>
                  <a:cubicBezTo>
                    <a:pt x="145" y="69"/>
                    <a:pt x="130" y="107"/>
                    <a:pt x="92" y="122"/>
                  </a:cubicBezTo>
                  <a:cubicBezTo>
                    <a:pt x="77" y="122"/>
                    <a:pt x="69" y="76"/>
                    <a:pt x="46" y="84"/>
                  </a:cubicBezTo>
                  <a:cubicBezTo>
                    <a:pt x="23" y="84"/>
                    <a:pt x="15" y="114"/>
                    <a:pt x="0" y="137"/>
                  </a:cubicBezTo>
                  <a:lnTo>
                    <a:pt x="0" y="137"/>
                  </a:lnTo>
                  <a:cubicBezTo>
                    <a:pt x="23" y="145"/>
                    <a:pt x="61" y="153"/>
                    <a:pt x="77" y="175"/>
                  </a:cubicBezTo>
                  <a:cubicBezTo>
                    <a:pt x="92" y="198"/>
                    <a:pt x="77" y="229"/>
                    <a:pt x="92" y="260"/>
                  </a:cubicBezTo>
                  <a:cubicBezTo>
                    <a:pt x="99" y="283"/>
                    <a:pt x="107" y="313"/>
                    <a:pt x="130" y="313"/>
                  </a:cubicBezTo>
                  <a:cubicBezTo>
                    <a:pt x="153" y="321"/>
                    <a:pt x="176" y="283"/>
                    <a:pt x="199" y="283"/>
                  </a:cubicBezTo>
                  <a:cubicBezTo>
                    <a:pt x="221" y="275"/>
                    <a:pt x="244" y="298"/>
                    <a:pt x="260" y="29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6" name="Freeform 52"/>
            <p:cNvSpPr>
              <a:spLocks noChangeArrowheads="1"/>
            </p:cNvSpPr>
            <p:nvPr/>
          </p:nvSpPr>
          <p:spPr bwMode="auto">
            <a:xfrm>
              <a:off x="6524200" y="6869113"/>
              <a:ext cx="107943" cy="152400"/>
            </a:xfrm>
            <a:custGeom>
              <a:avLst/>
              <a:gdLst>
                <a:gd name="T0" fmla="*/ 69 w 299"/>
                <a:gd name="T1" fmla="*/ 398 h 422"/>
                <a:gd name="T2" fmla="*/ 69 w 299"/>
                <a:gd name="T3" fmla="*/ 398 h 422"/>
                <a:gd name="T4" fmla="*/ 130 w 299"/>
                <a:gd name="T5" fmla="*/ 421 h 422"/>
                <a:gd name="T6" fmla="*/ 161 w 299"/>
                <a:gd name="T7" fmla="*/ 398 h 422"/>
                <a:gd name="T8" fmla="*/ 184 w 299"/>
                <a:gd name="T9" fmla="*/ 352 h 422"/>
                <a:gd name="T10" fmla="*/ 222 w 299"/>
                <a:gd name="T11" fmla="*/ 405 h 422"/>
                <a:gd name="T12" fmla="*/ 275 w 299"/>
                <a:gd name="T13" fmla="*/ 382 h 422"/>
                <a:gd name="T14" fmla="*/ 275 w 299"/>
                <a:gd name="T15" fmla="*/ 382 h 422"/>
                <a:gd name="T16" fmla="*/ 298 w 299"/>
                <a:gd name="T17" fmla="*/ 291 h 422"/>
                <a:gd name="T18" fmla="*/ 298 w 299"/>
                <a:gd name="T19" fmla="*/ 291 h 422"/>
                <a:gd name="T20" fmla="*/ 283 w 299"/>
                <a:gd name="T21" fmla="*/ 245 h 422"/>
                <a:gd name="T22" fmla="*/ 245 w 299"/>
                <a:gd name="T23" fmla="*/ 230 h 422"/>
                <a:gd name="T24" fmla="*/ 191 w 299"/>
                <a:gd name="T25" fmla="*/ 123 h 422"/>
                <a:gd name="T26" fmla="*/ 176 w 299"/>
                <a:gd name="T27" fmla="*/ 31 h 422"/>
                <a:gd name="T28" fmla="*/ 130 w 299"/>
                <a:gd name="T29" fmla="*/ 0 h 422"/>
                <a:gd name="T30" fmla="*/ 84 w 299"/>
                <a:gd name="T31" fmla="*/ 31 h 422"/>
                <a:gd name="T32" fmla="*/ 23 w 299"/>
                <a:gd name="T33" fmla="*/ 39 h 422"/>
                <a:gd name="T34" fmla="*/ 8 w 299"/>
                <a:gd name="T35" fmla="*/ 77 h 422"/>
                <a:gd name="T36" fmla="*/ 8 w 299"/>
                <a:gd name="T37" fmla="*/ 146 h 422"/>
                <a:gd name="T38" fmla="*/ 77 w 299"/>
                <a:gd name="T39" fmla="*/ 214 h 422"/>
                <a:gd name="T40" fmla="*/ 46 w 299"/>
                <a:gd name="T41" fmla="*/ 291 h 422"/>
                <a:gd name="T42" fmla="*/ 69 w 299"/>
                <a:gd name="T43" fmla="*/ 398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9" h="422">
                  <a:moveTo>
                    <a:pt x="69" y="398"/>
                  </a:moveTo>
                  <a:lnTo>
                    <a:pt x="69" y="398"/>
                  </a:lnTo>
                  <a:cubicBezTo>
                    <a:pt x="92" y="405"/>
                    <a:pt x="115" y="421"/>
                    <a:pt x="130" y="421"/>
                  </a:cubicBezTo>
                  <a:cubicBezTo>
                    <a:pt x="145" y="421"/>
                    <a:pt x="153" y="413"/>
                    <a:pt x="161" y="398"/>
                  </a:cubicBezTo>
                  <a:cubicBezTo>
                    <a:pt x="176" y="390"/>
                    <a:pt x="161" y="352"/>
                    <a:pt x="184" y="352"/>
                  </a:cubicBezTo>
                  <a:cubicBezTo>
                    <a:pt x="207" y="352"/>
                    <a:pt x="199" y="398"/>
                    <a:pt x="222" y="405"/>
                  </a:cubicBezTo>
                  <a:cubicBezTo>
                    <a:pt x="237" y="413"/>
                    <a:pt x="260" y="390"/>
                    <a:pt x="275" y="382"/>
                  </a:cubicBezTo>
                  <a:lnTo>
                    <a:pt x="275" y="382"/>
                  </a:lnTo>
                  <a:cubicBezTo>
                    <a:pt x="298" y="291"/>
                    <a:pt x="298" y="291"/>
                    <a:pt x="298" y="291"/>
                  </a:cubicBezTo>
                  <a:lnTo>
                    <a:pt x="298" y="291"/>
                  </a:lnTo>
                  <a:cubicBezTo>
                    <a:pt x="291" y="275"/>
                    <a:pt x="291" y="252"/>
                    <a:pt x="283" y="245"/>
                  </a:cubicBezTo>
                  <a:cubicBezTo>
                    <a:pt x="275" y="230"/>
                    <a:pt x="260" y="230"/>
                    <a:pt x="245" y="230"/>
                  </a:cubicBezTo>
                  <a:cubicBezTo>
                    <a:pt x="245" y="230"/>
                    <a:pt x="191" y="130"/>
                    <a:pt x="191" y="123"/>
                  </a:cubicBezTo>
                  <a:lnTo>
                    <a:pt x="176" y="31"/>
                  </a:lnTo>
                  <a:cubicBezTo>
                    <a:pt x="161" y="16"/>
                    <a:pt x="145" y="0"/>
                    <a:pt x="130" y="0"/>
                  </a:cubicBezTo>
                  <a:cubicBezTo>
                    <a:pt x="107" y="0"/>
                    <a:pt x="100" y="23"/>
                    <a:pt x="84" y="31"/>
                  </a:cubicBezTo>
                  <a:cubicBezTo>
                    <a:pt x="69" y="39"/>
                    <a:pt x="39" y="23"/>
                    <a:pt x="23" y="39"/>
                  </a:cubicBezTo>
                  <a:cubicBezTo>
                    <a:pt x="8" y="46"/>
                    <a:pt x="16" y="69"/>
                    <a:pt x="8" y="77"/>
                  </a:cubicBezTo>
                  <a:cubicBezTo>
                    <a:pt x="8" y="100"/>
                    <a:pt x="0" y="130"/>
                    <a:pt x="8" y="146"/>
                  </a:cubicBezTo>
                  <a:cubicBezTo>
                    <a:pt x="23" y="176"/>
                    <a:pt x="69" y="184"/>
                    <a:pt x="77" y="214"/>
                  </a:cubicBezTo>
                  <a:cubicBezTo>
                    <a:pt x="77" y="237"/>
                    <a:pt x="46" y="260"/>
                    <a:pt x="46" y="291"/>
                  </a:cubicBezTo>
                  <a:cubicBezTo>
                    <a:pt x="46" y="329"/>
                    <a:pt x="61" y="360"/>
                    <a:pt x="69" y="39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7" name="Freeform 53"/>
            <p:cNvSpPr>
              <a:spLocks noChangeArrowheads="1"/>
            </p:cNvSpPr>
            <p:nvPr/>
          </p:nvSpPr>
          <p:spPr bwMode="auto">
            <a:xfrm>
              <a:off x="6681353" y="6958014"/>
              <a:ext cx="149215" cy="149225"/>
            </a:xfrm>
            <a:custGeom>
              <a:avLst/>
              <a:gdLst>
                <a:gd name="T0" fmla="*/ 61 w 413"/>
                <a:gd name="T1" fmla="*/ 382 h 413"/>
                <a:gd name="T2" fmla="*/ 61 w 413"/>
                <a:gd name="T3" fmla="*/ 382 h 413"/>
                <a:gd name="T4" fmla="*/ 145 w 413"/>
                <a:gd name="T5" fmla="*/ 412 h 413"/>
                <a:gd name="T6" fmla="*/ 145 w 413"/>
                <a:gd name="T7" fmla="*/ 412 h 413"/>
                <a:gd name="T8" fmla="*/ 183 w 413"/>
                <a:gd name="T9" fmla="*/ 321 h 413"/>
                <a:gd name="T10" fmla="*/ 191 w 413"/>
                <a:gd name="T11" fmla="*/ 282 h 413"/>
                <a:gd name="T12" fmla="*/ 259 w 413"/>
                <a:gd name="T13" fmla="*/ 229 h 413"/>
                <a:gd name="T14" fmla="*/ 351 w 413"/>
                <a:gd name="T15" fmla="*/ 244 h 413"/>
                <a:gd name="T16" fmla="*/ 374 w 413"/>
                <a:gd name="T17" fmla="*/ 214 h 413"/>
                <a:gd name="T18" fmla="*/ 412 w 413"/>
                <a:gd name="T19" fmla="*/ 176 h 413"/>
                <a:gd name="T20" fmla="*/ 412 w 413"/>
                <a:gd name="T21" fmla="*/ 176 h 413"/>
                <a:gd name="T22" fmla="*/ 366 w 413"/>
                <a:gd name="T23" fmla="*/ 115 h 413"/>
                <a:gd name="T24" fmla="*/ 366 w 413"/>
                <a:gd name="T25" fmla="*/ 69 h 413"/>
                <a:gd name="T26" fmla="*/ 336 w 413"/>
                <a:gd name="T27" fmla="*/ 7 h 413"/>
                <a:gd name="T28" fmla="*/ 298 w 413"/>
                <a:gd name="T29" fmla="*/ 46 h 413"/>
                <a:gd name="T30" fmla="*/ 252 w 413"/>
                <a:gd name="T31" fmla="*/ 38 h 413"/>
                <a:gd name="T32" fmla="*/ 236 w 413"/>
                <a:gd name="T33" fmla="*/ 7 h 413"/>
                <a:gd name="T34" fmla="*/ 206 w 413"/>
                <a:gd name="T35" fmla="*/ 23 h 413"/>
                <a:gd name="T36" fmla="*/ 206 w 413"/>
                <a:gd name="T37" fmla="*/ 23 h 413"/>
                <a:gd name="T38" fmla="*/ 175 w 413"/>
                <a:gd name="T39" fmla="*/ 69 h 413"/>
                <a:gd name="T40" fmla="*/ 183 w 413"/>
                <a:gd name="T41" fmla="*/ 130 h 413"/>
                <a:gd name="T42" fmla="*/ 145 w 413"/>
                <a:gd name="T43" fmla="*/ 107 h 413"/>
                <a:gd name="T44" fmla="*/ 91 w 413"/>
                <a:gd name="T45" fmla="*/ 46 h 413"/>
                <a:gd name="T46" fmla="*/ 15 w 413"/>
                <a:gd name="T47" fmla="*/ 92 h 413"/>
                <a:gd name="T48" fmla="*/ 15 w 413"/>
                <a:gd name="T49" fmla="*/ 183 h 413"/>
                <a:gd name="T50" fmla="*/ 15 w 413"/>
                <a:gd name="T51" fmla="*/ 183 h 413"/>
                <a:gd name="T52" fmla="*/ 46 w 413"/>
                <a:gd name="T53" fmla="*/ 229 h 413"/>
                <a:gd name="T54" fmla="*/ 38 w 413"/>
                <a:gd name="T55" fmla="*/ 275 h 413"/>
                <a:gd name="T56" fmla="*/ 61 w 413"/>
                <a:gd name="T57" fmla="*/ 38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3" h="413">
                  <a:moveTo>
                    <a:pt x="61" y="382"/>
                  </a:moveTo>
                  <a:lnTo>
                    <a:pt x="61" y="382"/>
                  </a:lnTo>
                  <a:cubicBezTo>
                    <a:pt x="145" y="412"/>
                    <a:pt x="145" y="412"/>
                    <a:pt x="145" y="412"/>
                  </a:cubicBezTo>
                  <a:lnTo>
                    <a:pt x="145" y="412"/>
                  </a:lnTo>
                  <a:cubicBezTo>
                    <a:pt x="160" y="382"/>
                    <a:pt x="175" y="351"/>
                    <a:pt x="183" y="321"/>
                  </a:cubicBezTo>
                  <a:cubicBezTo>
                    <a:pt x="191" y="305"/>
                    <a:pt x="183" y="290"/>
                    <a:pt x="191" y="282"/>
                  </a:cubicBezTo>
                  <a:cubicBezTo>
                    <a:pt x="206" y="260"/>
                    <a:pt x="229" y="237"/>
                    <a:pt x="259" y="229"/>
                  </a:cubicBezTo>
                  <a:cubicBezTo>
                    <a:pt x="290" y="221"/>
                    <a:pt x="320" y="244"/>
                    <a:pt x="351" y="244"/>
                  </a:cubicBezTo>
                  <a:cubicBezTo>
                    <a:pt x="366" y="244"/>
                    <a:pt x="366" y="221"/>
                    <a:pt x="374" y="214"/>
                  </a:cubicBezTo>
                  <a:cubicBezTo>
                    <a:pt x="382" y="199"/>
                    <a:pt x="397" y="183"/>
                    <a:pt x="412" y="176"/>
                  </a:cubicBezTo>
                  <a:lnTo>
                    <a:pt x="412" y="176"/>
                  </a:lnTo>
                  <a:cubicBezTo>
                    <a:pt x="397" y="153"/>
                    <a:pt x="374" y="137"/>
                    <a:pt x="366" y="115"/>
                  </a:cubicBezTo>
                  <a:cubicBezTo>
                    <a:pt x="359" y="99"/>
                    <a:pt x="374" y="84"/>
                    <a:pt x="366" y="69"/>
                  </a:cubicBezTo>
                  <a:cubicBezTo>
                    <a:pt x="366" y="46"/>
                    <a:pt x="359" y="15"/>
                    <a:pt x="336" y="7"/>
                  </a:cubicBezTo>
                  <a:cubicBezTo>
                    <a:pt x="320" y="0"/>
                    <a:pt x="313" y="38"/>
                    <a:pt x="298" y="46"/>
                  </a:cubicBezTo>
                  <a:cubicBezTo>
                    <a:pt x="282" y="46"/>
                    <a:pt x="267" y="46"/>
                    <a:pt x="252" y="38"/>
                  </a:cubicBezTo>
                  <a:cubicBezTo>
                    <a:pt x="244" y="30"/>
                    <a:pt x="244" y="7"/>
                    <a:pt x="236" y="7"/>
                  </a:cubicBezTo>
                  <a:cubicBezTo>
                    <a:pt x="221" y="7"/>
                    <a:pt x="214" y="15"/>
                    <a:pt x="206" y="23"/>
                  </a:cubicBezTo>
                  <a:lnTo>
                    <a:pt x="206" y="23"/>
                  </a:lnTo>
                  <a:cubicBezTo>
                    <a:pt x="198" y="38"/>
                    <a:pt x="175" y="53"/>
                    <a:pt x="175" y="69"/>
                  </a:cubicBezTo>
                  <a:cubicBezTo>
                    <a:pt x="168" y="84"/>
                    <a:pt x="198" y="115"/>
                    <a:pt x="183" y="130"/>
                  </a:cubicBezTo>
                  <a:cubicBezTo>
                    <a:pt x="175" y="137"/>
                    <a:pt x="160" y="122"/>
                    <a:pt x="145" y="107"/>
                  </a:cubicBezTo>
                  <a:cubicBezTo>
                    <a:pt x="122" y="92"/>
                    <a:pt x="122" y="46"/>
                    <a:pt x="91" y="46"/>
                  </a:cubicBezTo>
                  <a:cubicBezTo>
                    <a:pt x="61" y="38"/>
                    <a:pt x="30" y="61"/>
                    <a:pt x="15" y="92"/>
                  </a:cubicBezTo>
                  <a:cubicBezTo>
                    <a:pt x="0" y="115"/>
                    <a:pt x="15" y="153"/>
                    <a:pt x="15" y="183"/>
                  </a:cubicBezTo>
                  <a:lnTo>
                    <a:pt x="15" y="183"/>
                  </a:lnTo>
                  <a:cubicBezTo>
                    <a:pt x="30" y="199"/>
                    <a:pt x="38" y="214"/>
                    <a:pt x="46" y="229"/>
                  </a:cubicBezTo>
                  <a:cubicBezTo>
                    <a:pt x="46" y="244"/>
                    <a:pt x="30" y="260"/>
                    <a:pt x="38" y="275"/>
                  </a:cubicBezTo>
                  <a:cubicBezTo>
                    <a:pt x="38" y="305"/>
                    <a:pt x="53" y="344"/>
                    <a:pt x="61" y="38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8" name="Freeform 54"/>
            <p:cNvSpPr>
              <a:spLocks noChangeArrowheads="1"/>
            </p:cNvSpPr>
            <p:nvPr/>
          </p:nvSpPr>
          <p:spPr bwMode="auto">
            <a:xfrm>
              <a:off x="6828980" y="6889751"/>
              <a:ext cx="247634" cy="225425"/>
            </a:xfrm>
            <a:custGeom>
              <a:avLst/>
              <a:gdLst>
                <a:gd name="T0" fmla="*/ 0 w 689"/>
                <a:gd name="T1" fmla="*/ 367 h 627"/>
                <a:gd name="T2" fmla="*/ 0 w 689"/>
                <a:gd name="T3" fmla="*/ 367 h 627"/>
                <a:gd name="T4" fmla="*/ 46 w 689"/>
                <a:gd name="T5" fmla="*/ 451 h 627"/>
                <a:gd name="T6" fmla="*/ 115 w 689"/>
                <a:gd name="T7" fmla="*/ 512 h 627"/>
                <a:gd name="T8" fmla="*/ 153 w 689"/>
                <a:gd name="T9" fmla="*/ 581 h 627"/>
                <a:gd name="T10" fmla="*/ 153 w 689"/>
                <a:gd name="T11" fmla="*/ 581 h 627"/>
                <a:gd name="T12" fmla="*/ 191 w 689"/>
                <a:gd name="T13" fmla="*/ 596 h 627"/>
                <a:gd name="T14" fmla="*/ 214 w 689"/>
                <a:gd name="T15" fmla="*/ 581 h 627"/>
                <a:gd name="T16" fmla="*/ 260 w 689"/>
                <a:gd name="T17" fmla="*/ 626 h 627"/>
                <a:gd name="T18" fmla="*/ 298 w 689"/>
                <a:gd name="T19" fmla="*/ 626 h 627"/>
                <a:gd name="T20" fmla="*/ 298 w 689"/>
                <a:gd name="T21" fmla="*/ 626 h 627"/>
                <a:gd name="T22" fmla="*/ 313 w 689"/>
                <a:gd name="T23" fmla="*/ 596 h 627"/>
                <a:gd name="T24" fmla="*/ 405 w 689"/>
                <a:gd name="T25" fmla="*/ 581 h 627"/>
                <a:gd name="T26" fmla="*/ 458 w 689"/>
                <a:gd name="T27" fmla="*/ 527 h 627"/>
                <a:gd name="T28" fmla="*/ 474 w 689"/>
                <a:gd name="T29" fmla="*/ 527 h 627"/>
                <a:gd name="T30" fmla="*/ 535 w 689"/>
                <a:gd name="T31" fmla="*/ 542 h 627"/>
                <a:gd name="T32" fmla="*/ 619 w 689"/>
                <a:gd name="T33" fmla="*/ 504 h 627"/>
                <a:gd name="T34" fmla="*/ 665 w 689"/>
                <a:gd name="T35" fmla="*/ 412 h 627"/>
                <a:gd name="T36" fmla="*/ 665 w 689"/>
                <a:gd name="T37" fmla="*/ 412 h 627"/>
                <a:gd name="T38" fmla="*/ 611 w 689"/>
                <a:gd name="T39" fmla="*/ 336 h 627"/>
                <a:gd name="T40" fmla="*/ 604 w 689"/>
                <a:gd name="T41" fmla="*/ 306 h 627"/>
                <a:gd name="T42" fmla="*/ 649 w 689"/>
                <a:gd name="T43" fmla="*/ 252 h 627"/>
                <a:gd name="T44" fmla="*/ 627 w 689"/>
                <a:gd name="T45" fmla="*/ 221 h 627"/>
                <a:gd name="T46" fmla="*/ 642 w 689"/>
                <a:gd name="T47" fmla="*/ 198 h 627"/>
                <a:gd name="T48" fmla="*/ 627 w 689"/>
                <a:gd name="T49" fmla="*/ 168 h 627"/>
                <a:gd name="T50" fmla="*/ 688 w 689"/>
                <a:gd name="T51" fmla="*/ 145 h 627"/>
                <a:gd name="T52" fmla="*/ 688 w 689"/>
                <a:gd name="T53" fmla="*/ 145 h 627"/>
                <a:gd name="T54" fmla="*/ 588 w 689"/>
                <a:gd name="T55" fmla="*/ 99 h 627"/>
                <a:gd name="T56" fmla="*/ 581 w 689"/>
                <a:gd name="T57" fmla="*/ 38 h 627"/>
                <a:gd name="T58" fmla="*/ 543 w 689"/>
                <a:gd name="T59" fmla="*/ 38 h 627"/>
                <a:gd name="T60" fmla="*/ 512 w 689"/>
                <a:gd name="T61" fmla="*/ 15 h 627"/>
                <a:gd name="T62" fmla="*/ 512 w 689"/>
                <a:gd name="T63" fmla="*/ 15 h 627"/>
                <a:gd name="T64" fmla="*/ 451 w 689"/>
                <a:gd name="T65" fmla="*/ 8 h 627"/>
                <a:gd name="T66" fmla="*/ 435 w 689"/>
                <a:gd name="T67" fmla="*/ 54 h 627"/>
                <a:gd name="T68" fmla="*/ 382 w 689"/>
                <a:gd name="T69" fmla="*/ 84 h 627"/>
                <a:gd name="T70" fmla="*/ 382 w 689"/>
                <a:gd name="T71" fmla="*/ 84 h 627"/>
                <a:gd name="T72" fmla="*/ 428 w 689"/>
                <a:gd name="T73" fmla="*/ 130 h 627"/>
                <a:gd name="T74" fmla="*/ 435 w 689"/>
                <a:gd name="T75" fmla="*/ 206 h 627"/>
                <a:gd name="T76" fmla="*/ 390 w 689"/>
                <a:gd name="T77" fmla="*/ 183 h 627"/>
                <a:gd name="T78" fmla="*/ 275 w 689"/>
                <a:gd name="T79" fmla="*/ 244 h 627"/>
                <a:gd name="T80" fmla="*/ 168 w 689"/>
                <a:gd name="T81" fmla="*/ 306 h 627"/>
                <a:gd name="T82" fmla="*/ 115 w 689"/>
                <a:gd name="T83" fmla="*/ 306 h 627"/>
                <a:gd name="T84" fmla="*/ 92 w 689"/>
                <a:gd name="T85" fmla="*/ 336 h 627"/>
                <a:gd name="T86" fmla="*/ 0 w 689"/>
                <a:gd name="T87" fmla="*/ 36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89" h="627">
                  <a:moveTo>
                    <a:pt x="0" y="367"/>
                  </a:moveTo>
                  <a:lnTo>
                    <a:pt x="0" y="367"/>
                  </a:lnTo>
                  <a:cubicBezTo>
                    <a:pt x="16" y="390"/>
                    <a:pt x="23" y="420"/>
                    <a:pt x="46" y="451"/>
                  </a:cubicBezTo>
                  <a:cubicBezTo>
                    <a:pt x="61" y="473"/>
                    <a:pt x="92" y="489"/>
                    <a:pt x="115" y="512"/>
                  </a:cubicBezTo>
                  <a:cubicBezTo>
                    <a:pt x="130" y="535"/>
                    <a:pt x="138" y="558"/>
                    <a:pt x="153" y="581"/>
                  </a:cubicBezTo>
                  <a:lnTo>
                    <a:pt x="153" y="581"/>
                  </a:lnTo>
                  <a:cubicBezTo>
                    <a:pt x="168" y="581"/>
                    <a:pt x="176" y="588"/>
                    <a:pt x="191" y="596"/>
                  </a:cubicBezTo>
                  <a:lnTo>
                    <a:pt x="214" y="581"/>
                  </a:lnTo>
                  <a:cubicBezTo>
                    <a:pt x="214" y="588"/>
                    <a:pt x="260" y="626"/>
                    <a:pt x="260" y="626"/>
                  </a:cubicBezTo>
                  <a:cubicBezTo>
                    <a:pt x="275" y="626"/>
                    <a:pt x="283" y="626"/>
                    <a:pt x="298" y="626"/>
                  </a:cubicBezTo>
                  <a:lnTo>
                    <a:pt x="298" y="626"/>
                  </a:lnTo>
                  <a:cubicBezTo>
                    <a:pt x="306" y="619"/>
                    <a:pt x="306" y="596"/>
                    <a:pt x="313" y="596"/>
                  </a:cubicBezTo>
                  <a:cubicBezTo>
                    <a:pt x="344" y="581"/>
                    <a:pt x="382" y="596"/>
                    <a:pt x="405" y="581"/>
                  </a:cubicBezTo>
                  <a:cubicBezTo>
                    <a:pt x="428" y="573"/>
                    <a:pt x="435" y="542"/>
                    <a:pt x="458" y="527"/>
                  </a:cubicBezTo>
                  <a:cubicBezTo>
                    <a:pt x="458" y="519"/>
                    <a:pt x="474" y="519"/>
                    <a:pt x="474" y="527"/>
                  </a:cubicBezTo>
                  <a:cubicBezTo>
                    <a:pt x="497" y="527"/>
                    <a:pt x="512" y="550"/>
                    <a:pt x="535" y="542"/>
                  </a:cubicBezTo>
                  <a:cubicBezTo>
                    <a:pt x="565" y="542"/>
                    <a:pt x="596" y="527"/>
                    <a:pt x="619" y="504"/>
                  </a:cubicBezTo>
                  <a:cubicBezTo>
                    <a:pt x="642" y="481"/>
                    <a:pt x="649" y="443"/>
                    <a:pt x="665" y="412"/>
                  </a:cubicBezTo>
                  <a:lnTo>
                    <a:pt x="665" y="412"/>
                  </a:lnTo>
                  <a:cubicBezTo>
                    <a:pt x="642" y="390"/>
                    <a:pt x="627" y="367"/>
                    <a:pt x="611" y="336"/>
                  </a:cubicBezTo>
                  <a:cubicBezTo>
                    <a:pt x="604" y="328"/>
                    <a:pt x="604" y="313"/>
                    <a:pt x="604" y="306"/>
                  </a:cubicBezTo>
                  <a:cubicBezTo>
                    <a:pt x="611" y="283"/>
                    <a:pt x="642" y="275"/>
                    <a:pt x="649" y="252"/>
                  </a:cubicBezTo>
                  <a:cubicBezTo>
                    <a:pt x="649" y="237"/>
                    <a:pt x="627" y="237"/>
                    <a:pt x="627" y="221"/>
                  </a:cubicBezTo>
                  <a:cubicBezTo>
                    <a:pt x="619" y="214"/>
                    <a:pt x="642" y="214"/>
                    <a:pt x="642" y="198"/>
                  </a:cubicBezTo>
                  <a:cubicBezTo>
                    <a:pt x="642" y="191"/>
                    <a:pt x="619" y="176"/>
                    <a:pt x="627" y="168"/>
                  </a:cubicBezTo>
                  <a:cubicBezTo>
                    <a:pt x="642" y="153"/>
                    <a:pt x="665" y="153"/>
                    <a:pt x="688" y="145"/>
                  </a:cubicBezTo>
                  <a:lnTo>
                    <a:pt x="688" y="145"/>
                  </a:lnTo>
                  <a:cubicBezTo>
                    <a:pt x="657" y="130"/>
                    <a:pt x="619" y="130"/>
                    <a:pt x="588" y="99"/>
                  </a:cubicBezTo>
                  <a:cubicBezTo>
                    <a:pt x="573" y="84"/>
                    <a:pt x="588" y="54"/>
                    <a:pt x="581" y="38"/>
                  </a:cubicBezTo>
                  <a:cubicBezTo>
                    <a:pt x="573" y="31"/>
                    <a:pt x="558" y="38"/>
                    <a:pt x="543" y="38"/>
                  </a:cubicBezTo>
                  <a:cubicBezTo>
                    <a:pt x="535" y="31"/>
                    <a:pt x="520" y="23"/>
                    <a:pt x="512" y="15"/>
                  </a:cubicBezTo>
                  <a:lnTo>
                    <a:pt x="512" y="15"/>
                  </a:lnTo>
                  <a:cubicBezTo>
                    <a:pt x="489" y="8"/>
                    <a:pt x="466" y="0"/>
                    <a:pt x="451" y="8"/>
                  </a:cubicBezTo>
                  <a:cubicBezTo>
                    <a:pt x="435" y="15"/>
                    <a:pt x="443" y="38"/>
                    <a:pt x="435" y="54"/>
                  </a:cubicBezTo>
                  <a:cubicBezTo>
                    <a:pt x="420" y="69"/>
                    <a:pt x="397" y="76"/>
                    <a:pt x="382" y="84"/>
                  </a:cubicBezTo>
                  <a:lnTo>
                    <a:pt x="382" y="84"/>
                  </a:lnTo>
                  <a:cubicBezTo>
                    <a:pt x="397" y="99"/>
                    <a:pt x="420" y="107"/>
                    <a:pt x="428" y="130"/>
                  </a:cubicBezTo>
                  <a:cubicBezTo>
                    <a:pt x="435" y="153"/>
                    <a:pt x="443" y="183"/>
                    <a:pt x="435" y="206"/>
                  </a:cubicBezTo>
                  <a:cubicBezTo>
                    <a:pt x="428" y="221"/>
                    <a:pt x="405" y="183"/>
                    <a:pt x="390" y="183"/>
                  </a:cubicBezTo>
                  <a:cubicBezTo>
                    <a:pt x="352" y="191"/>
                    <a:pt x="313" y="221"/>
                    <a:pt x="275" y="244"/>
                  </a:cubicBezTo>
                  <a:cubicBezTo>
                    <a:pt x="275" y="244"/>
                    <a:pt x="176" y="298"/>
                    <a:pt x="168" y="306"/>
                  </a:cubicBezTo>
                  <a:cubicBezTo>
                    <a:pt x="160" y="306"/>
                    <a:pt x="115" y="306"/>
                    <a:pt x="115" y="306"/>
                  </a:cubicBezTo>
                  <a:cubicBezTo>
                    <a:pt x="107" y="313"/>
                    <a:pt x="99" y="336"/>
                    <a:pt x="92" y="336"/>
                  </a:cubicBezTo>
                  <a:cubicBezTo>
                    <a:pt x="61" y="351"/>
                    <a:pt x="31" y="359"/>
                    <a:pt x="0" y="36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69" name="Freeform 55"/>
            <p:cNvSpPr>
              <a:spLocks noChangeArrowheads="1"/>
            </p:cNvSpPr>
            <p:nvPr/>
          </p:nvSpPr>
          <p:spPr bwMode="auto">
            <a:xfrm>
              <a:off x="6738499" y="6829426"/>
              <a:ext cx="250809" cy="193675"/>
            </a:xfrm>
            <a:custGeom>
              <a:avLst/>
              <a:gdLst>
                <a:gd name="T0" fmla="*/ 252 w 696"/>
                <a:gd name="T1" fmla="*/ 535 h 536"/>
                <a:gd name="T2" fmla="*/ 252 w 696"/>
                <a:gd name="T3" fmla="*/ 535 h 536"/>
                <a:gd name="T4" fmla="*/ 206 w 696"/>
                <a:gd name="T5" fmla="*/ 474 h 536"/>
                <a:gd name="T6" fmla="*/ 206 w 696"/>
                <a:gd name="T7" fmla="*/ 428 h 536"/>
                <a:gd name="T8" fmla="*/ 176 w 696"/>
                <a:gd name="T9" fmla="*/ 366 h 536"/>
                <a:gd name="T10" fmla="*/ 138 w 696"/>
                <a:gd name="T11" fmla="*/ 405 h 536"/>
                <a:gd name="T12" fmla="*/ 92 w 696"/>
                <a:gd name="T13" fmla="*/ 397 h 536"/>
                <a:gd name="T14" fmla="*/ 76 w 696"/>
                <a:gd name="T15" fmla="*/ 366 h 536"/>
                <a:gd name="T16" fmla="*/ 46 w 696"/>
                <a:gd name="T17" fmla="*/ 382 h 536"/>
                <a:gd name="T18" fmla="*/ 46 w 696"/>
                <a:gd name="T19" fmla="*/ 382 h 536"/>
                <a:gd name="T20" fmla="*/ 8 w 696"/>
                <a:gd name="T21" fmla="*/ 260 h 536"/>
                <a:gd name="T22" fmla="*/ 76 w 696"/>
                <a:gd name="T23" fmla="*/ 191 h 536"/>
                <a:gd name="T24" fmla="*/ 76 w 696"/>
                <a:gd name="T25" fmla="*/ 107 h 536"/>
                <a:gd name="T26" fmla="*/ 84 w 696"/>
                <a:gd name="T27" fmla="*/ 61 h 536"/>
                <a:gd name="T28" fmla="*/ 183 w 696"/>
                <a:gd name="T29" fmla="*/ 0 h 536"/>
                <a:gd name="T30" fmla="*/ 183 w 696"/>
                <a:gd name="T31" fmla="*/ 0 h 536"/>
                <a:gd name="T32" fmla="*/ 268 w 696"/>
                <a:gd name="T33" fmla="*/ 53 h 536"/>
                <a:gd name="T34" fmla="*/ 313 w 696"/>
                <a:gd name="T35" fmla="*/ 107 h 536"/>
                <a:gd name="T36" fmla="*/ 397 w 696"/>
                <a:gd name="T37" fmla="*/ 114 h 536"/>
                <a:gd name="T38" fmla="*/ 474 w 696"/>
                <a:gd name="T39" fmla="*/ 122 h 536"/>
                <a:gd name="T40" fmla="*/ 489 w 696"/>
                <a:gd name="T41" fmla="*/ 191 h 536"/>
                <a:gd name="T42" fmla="*/ 565 w 696"/>
                <a:gd name="T43" fmla="*/ 160 h 536"/>
                <a:gd name="T44" fmla="*/ 588 w 696"/>
                <a:gd name="T45" fmla="*/ 191 h 536"/>
                <a:gd name="T46" fmla="*/ 588 w 696"/>
                <a:gd name="T47" fmla="*/ 229 h 536"/>
                <a:gd name="T48" fmla="*/ 634 w 696"/>
                <a:gd name="T49" fmla="*/ 252 h 536"/>
                <a:gd name="T50" fmla="*/ 634 w 696"/>
                <a:gd name="T51" fmla="*/ 252 h 536"/>
                <a:gd name="T52" fmla="*/ 680 w 696"/>
                <a:gd name="T53" fmla="*/ 298 h 536"/>
                <a:gd name="T54" fmla="*/ 687 w 696"/>
                <a:gd name="T55" fmla="*/ 374 h 536"/>
                <a:gd name="T56" fmla="*/ 642 w 696"/>
                <a:gd name="T57" fmla="*/ 351 h 536"/>
                <a:gd name="T58" fmla="*/ 527 w 696"/>
                <a:gd name="T59" fmla="*/ 412 h 536"/>
                <a:gd name="T60" fmla="*/ 420 w 696"/>
                <a:gd name="T61" fmla="*/ 474 h 536"/>
                <a:gd name="T62" fmla="*/ 367 w 696"/>
                <a:gd name="T63" fmla="*/ 474 h 536"/>
                <a:gd name="T64" fmla="*/ 344 w 696"/>
                <a:gd name="T65" fmla="*/ 504 h 536"/>
                <a:gd name="T66" fmla="*/ 252 w 696"/>
                <a:gd name="T67" fmla="*/ 53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6" h="536">
                  <a:moveTo>
                    <a:pt x="252" y="535"/>
                  </a:moveTo>
                  <a:lnTo>
                    <a:pt x="252" y="535"/>
                  </a:lnTo>
                  <a:cubicBezTo>
                    <a:pt x="237" y="512"/>
                    <a:pt x="214" y="496"/>
                    <a:pt x="206" y="474"/>
                  </a:cubicBezTo>
                  <a:cubicBezTo>
                    <a:pt x="199" y="458"/>
                    <a:pt x="214" y="443"/>
                    <a:pt x="206" y="428"/>
                  </a:cubicBezTo>
                  <a:cubicBezTo>
                    <a:pt x="206" y="405"/>
                    <a:pt x="199" y="374"/>
                    <a:pt x="176" y="366"/>
                  </a:cubicBezTo>
                  <a:cubicBezTo>
                    <a:pt x="160" y="359"/>
                    <a:pt x="153" y="397"/>
                    <a:pt x="138" y="405"/>
                  </a:cubicBezTo>
                  <a:cubicBezTo>
                    <a:pt x="122" y="405"/>
                    <a:pt x="107" y="405"/>
                    <a:pt x="92" y="397"/>
                  </a:cubicBezTo>
                  <a:cubicBezTo>
                    <a:pt x="84" y="389"/>
                    <a:pt x="84" y="366"/>
                    <a:pt x="76" y="366"/>
                  </a:cubicBezTo>
                  <a:cubicBezTo>
                    <a:pt x="61" y="366"/>
                    <a:pt x="54" y="374"/>
                    <a:pt x="46" y="382"/>
                  </a:cubicBezTo>
                  <a:lnTo>
                    <a:pt x="46" y="382"/>
                  </a:lnTo>
                  <a:cubicBezTo>
                    <a:pt x="31" y="344"/>
                    <a:pt x="0" y="305"/>
                    <a:pt x="8" y="260"/>
                  </a:cubicBezTo>
                  <a:cubicBezTo>
                    <a:pt x="8" y="229"/>
                    <a:pt x="61" y="222"/>
                    <a:pt x="76" y="191"/>
                  </a:cubicBezTo>
                  <a:cubicBezTo>
                    <a:pt x="84" y="168"/>
                    <a:pt x="69" y="130"/>
                    <a:pt x="76" y="107"/>
                  </a:cubicBezTo>
                  <a:cubicBezTo>
                    <a:pt x="76" y="91"/>
                    <a:pt x="76" y="69"/>
                    <a:pt x="84" y="61"/>
                  </a:cubicBezTo>
                  <a:cubicBezTo>
                    <a:pt x="115" y="38"/>
                    <a:pt x="153" y="23"/>
                    <a:pt x="183" y="0"/>
                  </a:cubicBezTo>
                  <a:lnTo>
                    <a:pt x="183" y="0"/>
                  </a:lnTo>
                  <a:cubicBezTo>
                    <a:pt x="206" y="23"/>
                    <a:pt x="245" y="38"/>
                    <a:pt x="268" y="53"/>
                  </a:cubicBezTo>
                  <a:cubicBezTo>
                    <a:pt x="283" y="69"/>
                    <a:pt x="290" y="99"/>
                    <a:pt x="313" y="107"/>
                  </a:cubicBezTo>
                  <a:cubicBezTo>
                    <a:pt x="336" y="114"/>
                    <a:pt x="367" y="107"/>
                    <a:pt x="397" y="114"/>
                  </a:cubicBezTo>
                  <a:cubicBezTo>
                    <a:pt x="420" y="114"/>
                    <a:pt x="451" y="107"/>
                    <a:pt x="474" y="122"/>
                  </a:cubicBezTo>
                  <a:cubicBezTo>
                    <a:pt x="489" y="137"/>
                    <a:pt x="474" y="183"/>
                    <a:pt x="489" y="191"/>
                  </a:cubicBezTo>
                  <a:cubicBezTo>
                    <a:pt x="520" y="199"/>
                    <a:pt x="535" y="160"/>
                    <a:pt x="565" y="160"/>
                  </a:cubicBezTo>
                  <a:cubicBezTo>
                    <a:pt x="573" y="160"/>
                    <a:pt x="581" y="183"/>
                    <a:pt x="588" y="191"/>
                  </a:cubicBezTo>
                  <a:cubicBezTo>
                    <a:pt x="596" y="206"/>
                    <a:pt x="581" y="222"/>
                    <a:pt x="588" y="229"/>
                  </a:cubicBezTo>
                  <a:cubicBezTo>
                    <a:pt x="596" y="244"/>
                    <a:pt x="619" y="244"/>
                    <a:pt x="634" y="252"/>
                  </a:cubicBezTo>
                  <a:lnTo>
                    <a:pt x="634" y="252"/>
                  </a:lnTo>
                  <a:cubicBezTo>
                    <a:pt x="649" y="267"/>
                    <a:pt x="672" y="275"/>
                    <a:pt x="680" y="298"/>
                  </a:cubicBezTo>
                  <a:cubicBezTo>
                    <a:pt x="687" y="321"/>
                    <a:pt x="695" y="351"/>
                    <a:pt x="687" y="374"/>
                  </a:cubicBezTo>
                  <a:cubicBezTo>
                    <a:pt x="680" y="389"/>
                    <a:pt x="657" y="351"/>
                    <a:pt x="642" y="351"/>
                  </a:cubicBezTo>
                  <a:cubicBezTo>
                    <a:pt x="604" y="359"/>
                    <a:pt x="565" y="389"/>
                    <a:pt x="527" y="412"/>
                  </a:cubicBezTo>
                  <a:cubicBezTo>
                    <a:pt x="527" y="412"/>
                    <a:pt x="428" y="466"/>
                    <a:pt x="420" y="474"/>
                  </a:cubicBezTo>
                  <a:cubicBezTo>
                    <a:pt x="412" y="474"/>
                    <a:pt x="367" y="474"/>
                    <a:pt x="367" y="474"/>
                  </a:cubicBezTo>
                  <a:cubicBezTo>
                    <a:pt x="359" y="481"/>
                    <a:pt x="351" y="504"/>
                    <a:pt x="344" y="504"/>
                  </a:cubicBezTo>
                  <a:cubicBezTo>
                    <a:pt x="313" y="519"/>
                    <a:pt x="283" y="527"/>
                    <a:pt x="252" y="53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0" name="Freeform 56"/>
            <p:cNvSpPr>
              <a:spLocks noChangeArrowheads="1"/>
            </p:cNvSpPr>
            <p:nvPr/>
          </p:nvSpPr>
          <p:spPr bwMode="auto">
            <a:xfrm>
              <a:off x="7046454" y="6908801"/>
              <a:ext cx="239696" cy="157163"/>
            </a:xfrm>
            <a:custGeom>
              <a:avLst/>
              <a:gdLst>
                <a:gd name="T0" fmla="*/ 61 w 665"/>
                <a:gd name="T1" fmla="*/ 358 h 436"/>
                <a:gd name="T2" fmla="*/ 61 w 665"/>
                <a:gd name="T3" fmla="*/ 358 h 436"/>
                <a:gd name="T4" fmla="*/ 7 w 665"/>
                <a:gd name="T5" fmla="*/ 282 h 436"/>
                <a:gd name="T6" fmla="*/ 0 w 665"/>
                <a:gd name="T7" fmla="*/ 252 h 436"/>
                <a:gd name="T8" fmla="*/ 45 w 665"/>
                <a:gd name="T9" fmla="*/ 198 h 436"/>
                <a:gd name="T10" fmla="*/ 23 w 665"/>
                <a:gd name="T11" fmla="*/ 167 h 436"/>
                <a:gd name="T12" fmla="*/ 38 w 665"/>
                <a:gd name="T13" fmla="*/ 144 h 436"/>
                <a:gd name="T14" fmla="*/ 23 w 665"/>
                <a:gd name="T15" fmla="*/ 114 h 436"/>
                <a:gd name="T16" fmla="*/ 84 w 665"/>
                <a:gd name="T17" fmla="*/ 91 h 436"/>
                <a:gd name="T18" fmla="*/ 84 w 665"/>
                <a:gd name="T19" fmla="*/ 91 h 436"/>
                <a:gd name="T20" fmla="*/ 99 w 665"/>
                <a:gd name="T21" fmla="*/ 114 h 436"/>
                <a:gd name="T22" fmla="*/ 137 w 665"/>
                <a:gd name="T23" fmla="*/ 68 h 436"/>
                <a:gd name="T24" fmla="*/ 168 w 665"/>
                <a:gd name="T25" fmla="*/ 30 h 436"/>
                <a:gd name="T26" fmla="*/ 206 w 665"/>
                <a:gd name="T27" fmla="*/ 53 h 436"/>
                <a:gd name="T28" fmla="*/ 282 w 665"/>
                <a:gd name="T29" fmla="*/ 38 h 436"/>
                <a:gd name="T30" fmla="*/ 351 w 665"/>
                <a:gd name="T31" fmla="*/ 53 h 436"/>
                <a:gd name="T32" fmla="*/ 435 w 665"/>
                <a:gd name="T33" fmla="*/ 22 h 436"/>
                <a:gd name="T34" fmla="*/ 481 w 665"/>
                <a:gd name="T35" fmla="*/ 0 h 436"/>
                <a:gd name="T36" fmla="*/ 481 w 665"/>
                <a:gd name="T37" fmla="*/ 0 h 436"/>
                <a:gd name="T38" fmla="*/ 565 w 665"/>
                <a:gd name="T39" fmla="*/ 76 h 436"/>
                <a:gd name="T40" fmla="*/ 626 w 665"/>
                <a:gd name="T41" fmla="*/ 76 h 436"/>
                <a:gd name="T42" fmla="*/ 656 w 665"/>
                <a:gd name="T43" fmla="*/ 114 h 436"/>
                <a:gd name="T44" fmla="*/ 580 w 665"/>
                <a:gd name="T45" fmla="*/ 129 h 436"/>
                <a:gd name="T46" fmla="*/ 573 w 665"/>
                <a:gd name="T47" fmla="*/ 229 h 436"/>
                <a:gd name="T48" fmla="*/ 611 w 665"/>
                <a:gd name="T49" fmla="*/ 313 h 436"/>
                <a:gd name="T50" fmla="*/ 611 w 665"/>
                <a:gd name="T51" fmla="*/ 313 h 436"/>
                <a:gd name="T52" fmla="*/ 565 w 665"/>
                <a:gd name="T53" fmla="*/ 343 h 436"/>
                <a:gd name="T54" fmla="*/ 557 w 665"/>
                <a:gd name="T55" fmla="*/ 381 h 436"/>
                <a:gd name="T56" fmla="*/ 504 w 665"/>
                <a:gd name="T57" fmla="*/ 435 h 436"/>
                <a:gd name="T58" fmla="*/ 420 w 665"/>
                <a:gd name="T59" fmla="*/ 412 h 436"/>
                <a:gd name="T60" fmla="*/ 420 w 665"/>
                <a:gd name="T61" fmla="*/ 412 h 436"/>
                <a:gd name="T62" fmla="*/ 397 w 665"/>
                <a:gd name="T63" fmla="*/ 358 h 436"/>
                <a:gd name="T64" fmla="*/ 351 w 665"/>
                <a:gd name="T65" fmla="*/ 366 h 436"/>
                <a:gd name="T66" fmla="*/ 267 w 665"/>
                <a:gd name="T67" fmla="*/ 343 h 436"/>
                <a:gd name="T68" fmla="*/ 206 w 665"/>
                <a:gd name="T69" fmla="*/ 381 h 436"/>
                <a:gd name="T70" fmla="*/ 145 w 665"/>
                <a:gd name="T71" fmla="*/ 381 h 436"/>
                <a:gd name="T72" fmla="*/ 99 w 665"/>
                <a:gd name="T73" fmla="*/ 358 h 436"/>
                <a:gd name="T74" fmla="*/ 61 w 665"/>
                <a:gd name="T75" fmla="*/ 35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65" h="436">
                  <a:moveTo>
                    <a:pt x="61" y="358"/>
                  </a:moveTo>
                  <a:lnTo>
                    <a:pt x="61" y="358"/>
                  </a:lnTo>
                  <a:cubicBezTo>
                    <a:pt x="38" y="336"/>
                    <a:pt x="23" y="313"/>
                    <a:pt x="7" y="282"/>
                  </a:cubicBezTo>
                  <a:cubicBezTo>
                    <a:pt x="0" y="274"/>
                    <a:pt x="0" y="259"/>
                    <a:pt x="0" y="252"/>
                  </a:cubicBezTo>
                  <a:cubicBezTo>
                    <a:pt x="7" y="229"/>
                    <a:pt x="38" y="221"/>
                    <a:pt x="45" y="198"/>
                  </a:cubicBezTo>
                  <a:cubicBezTo>
                    <a:pt x="45" y="183"/>
                    <a:pt x="23" y="183"/>
                    <a:pt x="23" y="167"/>
                  </a:cubicBezTo>
                  <a:cubicBezTo>
                    <a:pt x="15" y="160"/>
                    <a:pt x="38" y="160"/>
                    <a:pt x="38" y="144"/>
                  </a:cubicBezTo>
                  <a:cubicBezTo>
                    <a:pt x="38" y="137"/>
                    <a:pt x="15" y="122"/>
                    <a:pt x="23" y="114"/>
                  </a:cubicBezTo>
                  <a:cubicBezTo>
                    <a:pt x="38" y="99"/>
                    <a:pt x="61" y="99"/>
                    <a:pt x="84" y="91"/>
                  </a:cubicBezTo>
                  <a:lnTo>
                    <a:pt x="84" y="91"/>
                  </a:lnTo>
                  <a:cubicBezTo>
                    <a:pt x="91" y="99"/>
                    <a:pt x="91" y="114"/>
                    <a:pt x="99" y="114"/>
                  </a:cubicBezTo>
                  <a:cubicBezTo>
                    <a:pt x="122" y="99"/>
                    <a:pt x="122" y="83"/>
                    <a:pt x="137" y="68"/>
                  </a:cubicBezTo>
                  <a:cubicBezTo>
                    <a:pt x="145" y="53"/>
                    <a:pt x="152" y="38"/>
                    <a:pt x="168" y="30"/>
                  </a:cubicBezTo>
                  <a:cubicBezTo>
                    <a:pt x="183" y="30"/>
                    <a:pt x="191" y="53"/>
                    <a:pt x="206" y="53"/>
                  </a:cubicBezTo>
                  <a:cubicBezTo>
                    <a:pt x="229" y="53"/>
                    <a:pt x="259" y="38"/>
                    <a:pt x="282" y="38"/>
                  </a:cubicBezTo>
                  <a:cubicBezTo>
                    <a:pt x="305" y="38"/>
                    <a:pt x="328" y="53"/>
                    <a:pt x="351" y="53"/>
                  </a:cubicBezTo>
                  <a:cubicBezTo>
                    <a:pt x="381" y="45"/>
                    <a:pt x="404" y="30"/>
                    <a:pt x="435" y="22"/>
                  </a:cubicBezTo>
                  <a:cubicBezTo>
                    <a:pt x="450" y="15"/>
                    <a:pt x="465" y="7"/>
                    <a:pt x="481" y="0"/>
                  </a:cubicBezTo>
                  <a:lnTo>
                    <a:pt x="481" y="0"/>
                  </a:lnTo>
                  <a:cubicBezTo>
                    <a:pt x="511" y="22"/>
                    <a:pt x="534" y="61"/>
                    <a:pt x="565" y="76"/>
                  </a:cubicBezTo>
                  <a:cubicBezTo>
                    <a:pt x="580" y="83"/>
                    <a:pt x="603" y="68"/>
                    <a:pt x="626" y="76"/>
                  </a:cubicBezTo>
                  <a:cubicBezTo>
                    <a:pt x="641" y="83"/>
                    <a:pt x="664" y="99"/>
                    <a:pt x="656" y="114"/>
                  </a:cubicBezTo>
                  <a:cubicBezTo>
                    <a:pt x="641" y="137"/>
                    <a:pt x="595" y="106"/>
                    <a:pt x="580" y="129"/>
                  </a:cubicBezTo>
                  <a:cubicBezTo>
                    <a:pt x="557" y="152"/>
                    <a:pt x="573" y="198"/>
                    <a:pt x="573" y="229"/>
                  </a:cubicBezTo>
                  <a:cubicBezTo>
                    <a:pt x="580" y="259"/>
                    <a:pt x="595" y="282"/>
                    <a:pt x="611" y="313"/>
                  </a:cubicBezTo>
                  <a:lnTo>
                    <a:pt x="611" y="313"/>
                  </a:lnTo>
                  <a:cubicBezTo>
                    <a:pt x="595" y="320"/>
                    <a:pt x="580" y="328"/>
                    <a:pt x="565" y="343"/>
                  </a:cubicBezTo>
                  <a:cubicBezTo>
                    <a:pt x="557" y="358"/>
                    <a:pt x="565" y="374"/>
                    <a:pt x="557" y="381"/>
                  </a:cubicBezTo>
                  <a:cubicBezTo>
                    <a:pt x="542" y="404"/>
                    <a:pt x="527" y="427"/>
                    <a:pt x="504" y="435"/>
                  </a:cubicBezTo>
                  <a:cubicBezTo>
                    <a:pt x="473" y="435"/>
                    <a:pt x="450" y="419"/>
                    <a:pt x="420" y="412"/>
                  </a:cubicBezTo>
                  <a:lnTo>
                    <a:pt x="420" y="412"/>
                  </a:lnTo>
                  <a:cubicBezTo>
                    <a:pt x="412" y="397"/>
                    <a:pt x="412" y="374"/>
                    <a:pt x="397" y="358"/>
                  </a:cubicBezTo>
                  <a:cubicBezTo>
                    <a:pt x="381" y="351"/>
                    <a:pt x="366" y="366"/>
                    <a:pt x="351" y="366"/>
                  </a:cubicBezTo>
                  <a:cubicBezTo>
                    <a:pt x="320" y="358"/>
                    <a:pt x="298" y="336"/>
                    <a:pt x="267" y="343"/>
                  </a:cubicBezTo>
                  <a:cubicBezTo>
                    <a:pt x="244" y="343"/>
                    <a:pt x="229" y="374"/>
                    <a:pt x="206" y="381"/>
                  </a:cubicBezTo>
                  <a:cubicBezTo>
                    <a:pt x="191" y="389"/>
                    <a:pt x="168" y="389"/>
                    <a:pt x="145" y="381"/>
                  </a:cubicBezTo>
                  <a:cubicBezTo>
                    <a:pt x="129" y="381"/>
                    <a:pt x="114" y="358"/>
                    <a:pt x="99" y="358"/>
                  </a:cubicBezTo>
                  <a:cubicBezTo>
                    <a:pt x="84" y="351"/>
                    <a:pt x="68" y="358"/>
                    <a:pt x="61" y="35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1" name="Freeform 57"/>
            <p:cNvSpPr>
              <a:spLocks noChangeArrowheads="1"/>
            </p:cNvSpPr>
            <p:nvPr/>
          </p:nvSpPr>
          <p:spPr bwMode="auto">
            <a:xfrm>
              <a:off x="6805170" y="6696075"/>
              <a:ext cx="231760" cy="223838"/>
            </a:xfrm>
            <a:custGeom>
              <a:avLst/>
              <a:gdLst>
                <a:gd name="T0" fmla="*/ 0 w 643"/>
                <a:gd name="T1" fmla="*/ 367 h 620"/>
                <a:gd name="T2" fmla="*/ 0 w 643"/>
                <a:gd name="T3" fmla="*/ 367 h 620"/>
                <a:gd name="T4" fmla="*/ 85 w 643"/>
                <a:gd name="T5" fmla="*/ 420 h 620"/>
                <a:gd name="T6" fmla="*/ 130 w 643"/>
                <a:gd name="T7" fmla="*/ 474 h 620"/>
                <a:gd name="T8" fmla="*/ 214 w 643"/>
                <a:gd name="T9" fmla="*/ 481 h 620"/>
                <a:gd name="T10" fmla="*/ 291 w 643"/>
                <a:gd name="T11" fmla="*/ 489 h 620"/>
                <a:gd name="T12" fmla="*/ 306 w 643"/>
                <a:gd name="T13" fmla="*/ 558 h 620"/>
                <a:gd name="T14" fmla="*/ 382 w 643"/>
                <a:gd name="T15" fmla="*/ 527 h 620"/>
                <a:gd name="T16" fmla="*/ 405 w 643"/>
                <a:gd name="T17" fmla="*/ 558 h 620"/>
                <a:gd name="T18" fmla="*/ 405 w 643"/>
                <a:gd name="T19" fmla="*/ 596 h 620"/>
                <a:gd name="T20" fmla="*/ 451 w 643"/>
                <a:gd name="T21" fmla="*/ 619 h 620"/>
                <a:gd name="T22" fmla="*/ 451 w 643"/>
                <a:gd name="T23" fmla="*/ 619 h 620"/>
                <a:gd name="T24" fmla="*/ 504 w 643"/>
                <a:gd name="T25" fmla="*/ 589 h 620"/>
                <a:gd name="T26" fmla="*/ 520 w 643"/>
                <a:gd name="T27" fmla="*/ 543 h 620"/>
                <a:gd name="T28" fmla="*/ 581 w 643"/>
                <a:gd name="T29" fmla="*/ 550 h 620"/>
                <a:gd name="T30" fmla="*/ 581 w 643"/>
                <a:gd name="T31" fmla="*/ 550 h 620"/>
                <a:gd name="T32" fmla="*/ 642 w 643"/>
                <a:gd name="T33" fmla="*/ 489 h 620"/>
                <a:gd name="T34" fmla="*/ 589 w 643"/>
                <a:gd name="T35" fmla="*/ 481 h 620"/>
                <a:gd name="T36" fmla="*/ 543 w 643"/>
                <a:gd name="T37" fmla="*/ 474 h 620"/>
                <a:gd name="T38" fmla="*/ 543 w 643"/>
                <a:gd name="T39" fmla="*/ 420 h 620"/>
                <a:gd name="T40" fmla="*/ 550 w 643"/>
                <a:gd name="T41" fmla="*/ 352 h 620"/>
                <a:gd name="T42" fmla="*/ 558 w 643"/>
                <a:gd name="T43" fmla="*/ 291 h 620"/>
                <a:gd name="T44" fmla="*/ 527 w 643"/>
                <a:gd name="T45" fmla="*/ 268 h 620"/>
                <a:gd name="T46" fmla="*/ 443 w 643"/>
                <a:gd name="T47" fmla="*/ 245 h 620"/>
                <a:gd name="T48" fmla="*/ 421 w 643"/>
                <a:gd name="T49" fmla="*/ 199 h 620"/>
                <a:gd name="T50" fmla="*/ 421 w 643"/>
                <a:gd name="T51" fmla="*/ 184 h 620"/>
                <a:gd name="T52" fmla="*/ 512 w 643"/>
                <a:gd name="T53" fmla="*/ 214 h 620"/>
                <a:gd name="T54" fmla="*/ 512 w 643"/>
                <a:gd name="T55" fmla="*/ 153 h 620"/>
                <a:gd name="T56" fmla="*/ 512 w 643"/>
                <a:gd name="T57" fmla="*/ 153 h 620"/>
                <a:gd name="T58" fmla="*/ 482 w 643"/>
                <a:gd name="T59" fmla="*/ 115 h 620"/>
                <a:gd name="T60" fmla="*/ 421 w 643"/>
                <a:gd name="T61" fmla="*/ 107 h 620"/>
                <a:gd name="T62" fmla="*/ 382 w 643"/>
                <a:gd name="T63" fmla="*/ 77 h 620"/>
                <a:gd name="T64" fmla="*/ 337 w 643"/>
                <a:gd name="T65" fmla="*/ 69 h 620"/>
                <a:gd name="T66" fmla="*/ 337 w 643"/>
                <a:gd name="T67" fmla="*/ 92 h 620"/>
                <a:gd name="T68" fmla="*/ 306 w 643"/>
                <a:gd name="T69" fmla="*/ 84 h 620"/>
                <a:gd name="T70" fmla="*/ 268 w 643"/>
                <a:gd name="T71" fmla="*/ 16 h 620"/>
                <a:gd name="T72" fmla="*/ 153 w 643"/>
                <a:gd name="T73" fmla="*/ 31 h 620"/>
                <a:gd name="T74" fmla="*/ 138 w 643"/>
                <a:gd name="T75" fmla="*/ 107 h 620"/>
                <a:gd name="T76" fmla="*/ 168 w 643"/>
                <a:gd name="T77" fmla="*/ 153 h 620"/>
                <a:gd name="T78" fmla="*/ 138 w 643"/>
                <a:gd name="T79" fmla="*/ 168 h 620"/>
                <a:gd name="T80" fmla="*/ 123 w 643"/>
                <a:gd name="T81" fmla="*/ 252 h 620"/>
                <a:gd name="T82" fmla="*/ 85 w 643"/>
                <a:gd name="T83" fmla="*/ 245 h 620"/>
                <a:gd name="T84" fmla="*/ 23 w 643"/>
                <a:gd name="T85" fmla="*/ 298 h 620"/>
                <a:gd name="T86" fmla="*/ 23 w 643"/>
                <a:gd name="T87" fmla="*/ 298 h 620"/>
                <a:gd name="T88" fmla="*/ 23 w 643"/>
                <a:gd name="T89" fmla="*/ 344 h 620"/>
                <a:gd name="T90" fmla="*/ 0 w 643"/>
                <a:gd name="T91" fmla="*/ 36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43" h="620">
                  <a:moveTo>
                    <a:pt x="0" y="367"/>
                  </a:moveTo>
                  <a:lnTo>
                    <a:pt x="0" y="367"/>
                  </a:lnTo>
                  <a:cubicBezTo>
                    <a:pt x="23" y="390"/>
                    <a:pt x="62" y="405"/>
                    <a:pt x="85" y="420"/>
                  </a:cubicBezTo>
                  <a:cubicBezTo>
                    <a:pt x="100" y="436"/>
                    <a:pt x="107" y="466"/>
                    <a:pt x="130" y="474"/>
                  </a:cubicBezTo>
                  <a:cubicBezTo>
                    <a:pt x="153" y="481"/>
                    <a:pt x="184" y="474"/>
                    <a:pt x="214" y="481"/>
                  </a:cubicBezTo>
                  <a:cubicBezTo>
                    <a:pt x="237" y="481"/>
                    <a:pt x="268" y="474"/>
                    <a:pt x="291" y="489"/>
                  </a:cubicBezTo>
                  <a:cubicBezTo>
                    <a:pt x="306" y="504"/>
                    <a:pt x="291" y="550"/>
                    <a:pt x="306" y="558"/>
                  </a:cubicBezTo>
                  <a:cubicBezTo>
                    <a:pt x="337" y="566"/>
                    <a:pt x="352" y="527"/>
                    <a:pt x="382" y="527"/>
                  </a:cubicBezTo>
                  <a:cubicBezTo>
                    <a:pt x="390" y="527"/>
                    <a:pt x="398" y="550"/>
                    <a:pt x="405" y="558"/>
                  </a:cubicBezTo>
                  <a:cubicBezTo>
                    <a:pt x="413" y="573"/>
                    <a:pt x="398" y="589"/>
                    <a:pt x="405" y="596"/>
                  </a:cubicBezTo>
                  <a:cubicBezTo>
                    <a:pt x="413" y="611"/>
                    <a:pt x="436" y="611"/>
                    <a:pt x="451" y="619"/>
                  </a:cubicBezTo>
                  <a:lnTo>
                    <a:pt x="451" y="619"/>
                  </a:lnTo>
                  <a:cubicBezTo>
                    <a:pt x="466" y="611"/>
                    <a:pt x="489" y="604"/>
                    <a:pt x="504" y="589"/>
                  </a:cubicBezTo>
                  <a:cubicBezTo>
                    <a:pt x="512" y="573"/>
                    <a:pt x="504" y="550"/>
                    <a:pt x="520" y="543"/>
                  </a:cubicBezTo>
                  <a:cubicBezTo>
                    <a:pt x="535" y="535"/>
                    <a:pt x="558" y="543"/>
                    <a:pt x="581" y="550"/>
                  </a:cubicBezTo>
                  <a:lnTo>
                    <a:pt x="581" y="550"/>
                  </a:lnTo>
                  <a:cubicBezTo>
                    <a:pt x="604" y="527"/>
                    <a:pt x="642" y="520"/>
                    <a:pt x="642" y="489"/>
                  </a:cubicBezTo>
                  <a:cubicBezTo>
                    <a:pt x="642" y="474"/>
                    <a:pt x="604" y="481"/>
                    <a:pt x="589" y="481"/>
                  </a:cubicBezTo>
                  <a:cubicBezTo>
                    <a:pt x="573" y="481"/>
                    <a:pt x="550" y="481"/>
                    <a:pt x="543" y="474"/>
                  </a:cubicBezTo>
                  <a:cubicBezTo>
                    <a:pt x="527" y="458"/>
                    <a:pt x="535" y="443"/>
                    <a:pt x="543" y="420"/>
                  </a:cubicBezTo>
                  <a:cubicBezTo>
                    <a:pt x="543" y="397"/>
                    <a:pt x="550" y="375"/>
                    <a:pt x="550" y="352"/>
                  </a:cubicBezTo>
                  <a:cubicBezTo>
                    <a:pt x="550" y="336"/>
                    <a:pt x="566" y="314"/>
                    <a:pt x="558" y="291"/>
                  </a:cubicBezTo>
                  <a:cubicBezTo>
                    <a:pt x="558" y="283"/>
                    <a:pt x="543" y="275"/>
                    <a:pt x="527" y="268"/>
                  </a:cubicBezTo>
                  <a:cubicBezTo>
                    <a:pt x="504" y="260"/>
                    <a:pt x="466" y="268"/>
                    <a:pt x="443" y="245"/>
                  </a:cubicBezTo>
                  <a:cubicBezTo>
                    <a:pt x="428" y="237"/>
                    <a:pt x="428" y="222"/>
                    <a:pt x="421" y="199"/>
                  </a:cubicBezTo>
                  <a:lnTo>
                    <a:pt x="421" y="184"/>
                  </a:lnTo>
                  <a:cubicBezTo>
                    <a:pt x="451" y="184"/>
                    <a:pt x="482" y="222"/>
                    <a:pt x="512" y="214"/>
                  </a:cubicBezTo>
                  <a:cubicBezTo>
                    <a:pt x="527" y="206"/>
                    <a:pt x="512" y="176"/>
                    <a:pt x="512" y="153"/>
                  </a:cubicBezTo>
                  <a:lnTo>
                    <a:pt x="512" y="153"/>
                  </a:lnTo>
                  <a:cubicBezTo>
                    <a:pt x="504" y="138"/>
                    <a:pt x="497" y="130"/>
                    <a:pt x="482" y="115"/>
                  </a:cubicBezTo>
                  <a:cubicBezTo>
                    <a:pt x="482" y="115"/>
                    <a:pt x="428" y="107"/>
                    <a:pt x="421" y="107"/>
                  </a:cubicBezTo>
                  <a:lnTo>
                    <a:pt x="382" y="77"/>
                  </a:lnTo>
                  <a:cubicBezTo>
                    <a:pt x="367" y="69"/>
                    <a:pt x="352" y="69"/>
                    <a:pt x="337" y="69"/>
                  </a:cubicBezTo>
                  <a:cubicBezTo>
                    <a:pt x="329" y="69"/>
                    <a:pt x="337" y="84"/>
                    <a:pt x="337" y="92"/>
                  </a:cubicBezTo>
                  <a:cubicBezTo>
                    <a:pt x="321" y="92"/>
                    <a:pt x="314" y="92"/>
                    <a:pt x="306" y="84"/>
                  </a:cubicBezTo>
                  <a:cubicBezTo>
                    <a:pt x="291" y="61"/>
                    <a:pt x="291" y="23"/>
                    <a:pt x="268" y="16"/>
                  </a:cubicBezTo>
                  <a:cubicBezTo>
                    <a:pt x="229" y="0"/>
                    <a:pt x="191" y="23"/>
                    <a:pt x="153" y="31"/>
                  </a:cubicBezTo>
                  <a:cubicBezTo>
                    <a:pt x="153" y="31"/>
                    <a:pt x="138" y="100"/>
                    <a:pt x="138" y="107"/>
                  </a:cubicBezTo>
                  <a:lnTo>
                    <a:pt x="168" y="153"/>
                  </a:lnTo>
                  <a:cubicBezTo>
                    <a:pt x="153" y="161"/>
                    <a:pt x="138" y="153"/>
                    <a:pt x="138" y="168"/>
                  </a:cubicBezTo>
                  <a:cubicBezTo>
                    <a:pt x="123" y="191"/>
                    <a:pt x="138" y="229"/>
                    <a:pt x="123" y="252"/>
                  </a:cubicBezTo>
                  <a:cubicBezTo>
                    <a:pt x="115" y="268"/>
                    <a:pt x="100" y="237"/>
                    <a:pt x="85" y="245"/>
                  </a:cubicBezTo>
                  <a:cubicBezTo>
                    <a:pt x="62" y="252"/>
                    <a:pt x="46" y="283"/>
                    <a:pt x="23" y="298"/>
                  </a:cubicBezTo>
                  <a:lnTo>
                    <a:pt x="23" y="298"/>
                  </a:lnTo>
                  <a:cubicBezTo>
                    <a:pt x="23" y="314"/>
                    <a:pt x="31" y="329"/>
                    <a:pt x="23" y="344"/>
                  </a:cubicBezTo>
                  <a:cubicBezTo>
                    <a:pt x="23" y="352"/>
                    <a:pt x="8" y="359"/>
                    <a:pt x="0" y="36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2" name="Freeform 58"/>
            <p:cNvSpPr>
              <a:spLocks noChangeArrowheads="1"/>
            </p:cNvSpPr>
            <p:nvPr/>
          </p:nvSpPr>
          <p:spPr bwMode="auto">
            <a:xfrm>
              <a:off x="6955972" y="6716713"/>
              <a:ext cx="277795" cy="233362"/>
            </a:xfrm>
            <a:custGeom>
              <a:avLst/>
              <a:gdLst>
                <a:gd name="T0" fmla="*/ 91 w 772"/>
                <a:gd name="T1" fmla="*/ 99 h 650"/>
                <a:gd name="T2" fmla="*/ 91 w 772"/>
                <a:gd name="T3" fmla="*/ 99 h 650"/>
                <a:gd name="T4" fmla="*/ 91 w 772"/>
                <a:gd name="T5" fmla="*/ 160 h 650"/>
                <a:gd name="T6" fmla="*/ 0 w 772"/>
                <a:gd name="T7" fmla="*/ 130 h 650"/>
                <a:gd name="T8" fmla="*/ 0 w 772"/>
                <a:gd name="T9" fmla="*/ 145 h 650"/>
                <a:gd name="T10" fmla="*/ 22 w 772"/>
                <a:gd name="T11" fmla="*/ 191 h 650"/>
                <a:gd name="T12" fmla="*/ 106 w 772"/>
                <a:gd name="T13" fmla="*/ 214 h 650"/>
                <a:gd name="T14" fmla="*/ 137 w 772"/>
                <a:gd name="T15" fmla="*/ 237 h 650"/>
                <a:gd name="T16" fmla="*/ 129 w 772"/>
                <a:gd name="T17" fmla="*/ 298 h 650"/>
                <a:gd name="T18" fmla="*/ 122 w 772"/>
                <a:gd name="T19" fmla="*/ 366 h 650"/>
                <a:gd name="T20" fmla="*/ 122 w 772"/>
                <a:gd name="T21" fmla="*/ 420 h 650"/>
                <a:gd name="T22" fmla="*/ 168 w 772"/>
                <a:gd name="T23" fmla="*/ 427 h 650"/>
                <a:gd name="T24" fmla="*/ 221 w 772"/>
                <a:gd name="T25" fmla="*/ 435 h 650"/>
                <a:gd name="T26" fmla="*/ 160 w 772"/>
                <a:gd name="T27" fmla="*/ 496 h 650"/>
                <a:gd name="T28" fmla="*/ 160 w 772"/>
                <a:gd name="T29" fmla="*/ 496 h 650"/>
                <a:gd name="T30" fmla="*/ 191 w 772"/>
                <a:gd name="T31" fmla="*/ 519 h 650"/>
                <a:gd name="T32" fmla="*/ 229 w 772"/>
                <a:gd name="T33" fmla="*/ 519 h 650"/>
                <a:gd name="T34" fmla="*/ 236 w 772"/>
                <a:gd name="T35" fmla="*/ 580 h 650"/>
                <a:gd name="T36" fmla="*/ 336 w 772"/>
                <a:gd name="T37" fmla="*/ 626 h 650"/>
                <a:gd name="T38" fmla="*/ 336 w 772"/>
                <a:gd name="T39" fmla="*/ 626 h 650"/>
                <a:gd name="T40" fmla="*/ 351 w 772"/>
                <a:gd name="T41" fmla="*/ 649 h 650"/>
                <a:gd name="T42" fmla="*/ 389 w 772"/>
                <a:gd name="T43" fmla="*/ 603 h 650"/>
                <a:gd name="T44" fmla="*/ 420 w 772"/>
                <a:gd name="T45" fmla="*/ 565 h 650"/>
                <a:gd name="T46" fmla="*/ 458 w 772"/>
                <a:gd name="T47" fmla="*/ 588 h 650"/>
                <a:gd name="T48" fmla="*/ 534 w 772"/>
                <a:gd name="T49" fmla="*/ 573 h 650"/>
                <a:gd name="T50" fmla="*/ 603 w 772"/>
                <a:gd name="T51" fmla="*/ 588 h 650"/>
                <a:gd name="T52" fmla="*/ 687 w 772"/>
                <a:gd name="T53" fmla="*/ 557 h 650"/>
                <a:gd name="T54" fmla="*/ 733 w 772"/>
                <a:gd name="T55" fmla="*/ 535 h 650"/>
                <a:gd name="T56" fmla="*/ 733 w 772"/>
                <a:gd name="T57" fmla="*/ 535 h 650"/>
                <a:gd name="T58" fmla="*/ 771 w 772"/>
                <a:gd name="T59" fmla="*/ 466 h 650"/>
                <a:gd name="T60" fmla="*/ 733 w 772"/>
                <a:gd name="T61" fmla="*/ 450 h 650"/>
                <a:gd name="T62" fmla="*/ 740 w 772"/>
                <a:gd name="T63" fmla="*/ 336 h 650"/>
                <a:gd name="T64" fmla="*/ 679 w 772"/>
                <a:gd name="T65" fmla="*/ 237 h 650"/>
                <a:gd name="T66" fmla="*/ 733 w 772"/>
                <a:gd name="T67" fmla="*/ 206 h 650"/>
                <a:gd name="T68" fmla="*/ 725 w 772"/>
                <a:gd name="T69" fmla="*/ 107 h 650"/>
                <a:gd name="T70" fmla="*/ 748 w 772"/>
                <a:gd name="T71" fmla="*/ 68 h 650"/>
                <a:gd name="T72" fmla="*/ 702 w 772"/>
                <a:gd name="T73" fmla="*/ 15 h 650"/>
                <a:gd name="T74" fmla="*/ 603 w 772"/>
                <a:gd name="T75" fmla="*/ 7 h 650"/>
                <a:gd name="T76" fmla="*/ 557 w 772"/>
                <a:gd name="T77" fmla="*/ 53 h 650"/>
                <a:gd name="T78" fmla="*/ 527 w 772"/>
                <a:gd name="T79" fmla="*/ 99 h 650"/>
                <a:gd name="T80" fmla="*/ 443 w 772"/>
                <a:gd name="T81" fmla="*/ 91 h 650"/>
                <a:gd name="T82" fmla="*/ 366 w 772"/>
                <a:gd name="T83" fmla="*/ 114 h 650"/>
                <a:gd name="T84" fmla="*/ 328 w 772"/>
                <a:gd name="T85" fmla="*/ 99 h 650"/>
                <a:gd name="T86" fmla="*/ 305 w 772"/>
                <a:gd name="T87" fmla="*/ 114 h 650"/>
                <a:gd name="T88" fmla="*/ 221 w 772"/>
                <a:gd name="T89" fmla="*/ 107 h 650"/>
                <a:gd name="T90" fmla="*/ 129 w 772"/>
                <a:gd name="T91" fmla="*/ 76 h 650"/>
                <a:gd name="T92" fmla="*/ 91 w 772"/>
                <a:gd name="T93" fmla="*/ 9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2" h="650">
                  <a:moveTo>
                    <a:pt x="91" y="99"/>
                  </a:moveTo>
                  <a:lnTo>
                    <a:pt x="91" y="99"/>
                  </a:lnTo>
                  <a:cubicBezTo>
                    <a:pt x="91" y="122"/>
                    <a:pt x="106" y="152"/>
                    <a:pt x="91" y="160"/>
                  </a:cubicBezTo>
                  <a:cubicBezTo>
                    <a:pt x="61" y="168"/>
                    <a:pt x="30" y="130"/>
                    <a:pt x="0" y="130"/>
                  </a:cubicBezTo>
                  <a:lnTo>
                    <a:pt x="0" y="145"/>
                  </a:lnTo>
                  <a:cubicBezTo>
                    <a:pt x="7" y="168"/>
                    <a:pt x="7" y="183"/>
                    <a:pt x="22" y="191"/>
                  </a:cubicBezTo>
                  <a:cubicBezTo>
                    <a:pt x="45" y="214"/>
                    <a:pt x="83" y="206"/>
                    <a:pt x="106" y="214"/>
                  </a:cubicBezTo>
                  <a:cubicBezTo>
                    <a:pt x="122" y="221"/>
                    <a:pt x="137" y="229"/>
                    <a:pt x="137" y="237"/>
                  </a:cubicBezTo>
                  <a:cubicBezTo>
                    <a:pt x="145" y="260"/>
                    <a:pt x="129" y="282"/>
                    <a:pt x="129" y="298"/>
                  </a:cubicBezTo>
                  <a:cubicBezTo>
                    <a:pt x="129" y="321"/>
                    <a:pt x="122" y="343"/>
                    <a:pt x="122" y="366"/>
                  </a:cubicBezTo>
                  <a:cubicBezTo>
                    <a:pt x="114" y="389"/>
                    <a:pt x="106" y="404"/>
                    <a:pt x="122" y="420"/>
                  </a:cubicBezTo>
                  <a:cubicBezTo>
                    <a:pt x="129" y="427"/>
                    <a:pt x="152" y="427"/>
                    <a:pt x="168" y="427"/>
                  </a:cubicBezTo>
                  <a:cubicBezTo>
                    <a:pt x="183" y="427"/>
                    <a:pt x="221" y="420"/>
                    <a:pt x="221" y="435"/>
                  </a:cubicBezTo>
                  <a:cubicBezTo>
                    <a:pt x="221" y="466"/>
                    <a:pt x="183" y="473"/>
                    <a:pt x="160" y="496"/>
                  </a:cubicBezTo>
                  <a:lnTo>
                    <a:pt x="160" y="496"/>
                  </a:lnTo>
                  <a:cubicBezTo>
                    <a:pt x="168" y="504"/>
                    <a:pt x="183" y="512"/>
                    <a:pt x="191" y="519"/>
                  </a:cubicBezTo>
                  <a:cubicBezTo>
                    <a:pt x="206" y="519"/>
                    <a:pt x="221" y="512"/>
                    <a:pt x="229" y="519"/>
                  </a:cubicBezTo>
                  <a:cubicBezTo>
                    <a:pt x="236" y="535"/>
                    <a:pt x="221" y="565"/>
                    <a:pt x="236" y="580"/>
                  </a:cubicBezTo>
                  <a:cubicBezTo>
                    <a:pt x="267" y="611"/>
                    <a:pt x="305" y="611"/>
                    <a:pt x="336" y="626"/>
                  </a:cubicBezTo>
                  <a:lnTo>
                    <a:pt x="336" y="626"/>
                  </a:lnTo>
                  <a:cubicBezTo>
                    <a:pt x="343" y="634"/>
                    <a:pt x="343" y="649"/>
                    <a:pt x="351" y="649"/>
                  </a:cubicBezTo>
                  <a:cubicBezTo>
                    <a:pt x="374" y="634"/>
                    <a:pt x="374" y="618"/>
                    <a:pt x="389" y="603"/>
                  </a:cubicBezTo>
                  <a:cubicBezTo>
                    <a:pt x="397" y="588"/>
                    <a:pt x="404" y="573"/>
                    <a:pt x="420" y="565"/>
                  </a:cubicBezTo>
                  <a:cubicBezTo>
                    <a:pt x="435" y="565"/>
                    <a:pt x="443" y="588"/>
                    <a:pt x="458" y="588"/>
                  </a:cubicBezTo>
                  <a:cubicBezTo>
                    <a:pt x="481" y="588"/>
                    <a:pt x="511" y="573"/>
                    <a:pt x="534" y="573"/>
                  </a:cubicBezTo>
                  <a:cubicBezTo>
                    <a:pt x="557" y="573"/>
                    <a:pt x="580" y="588"/>
                    <a:pt x="603" y="588"/>
                  </a:cubicBezTo>
                  <a:cubicBezTo>
                    <a:pt x="633" y="580"/>
                    <a:pt x="656" y="565"/>
                    <a:pt x="687" y="557"/>
                  </a:cubicBezTo>
                  <a:cubicBezTo>
                    <a:pt x="702" y="550"/>
                    <a:pt x="717" y="542"/>
                    <a:pt x="733" y="535"/>
                  </a:cubicBezTo>
                  <a:lnTo>
                    <a:pt x="733" y="535"/>
                  </a:lnTo>
                  <a:cubicBezTo>
                    <a:pt x="748" y="512"/>
                    <a:pt x="771" y="489"/>
                    <a:pt x="771" y="466"/>
                  </a:cubicBezTo>
                  <a:cubicBezTo>
                    <a:pt x="771" y="458"/>
                    <a:pt x="740" y="458"/>
                    <a:pt x="733" y="450"/>
                  </a:cubicBezTo>
                  <a:cubicBezTo>
                    <a:pt x="725" y="412"/>
                    <a:pt x="756" y="374"/>
                    <a:pt x="740" y="336"/>
                  </a:cubicBezTo>
                  <a:cubicBezTo>
                    <a:pt x="733" y="298"/>
                    <a:pt x="679" y="275"/>
                    <a:pt x="679" y="237"/>
                  </a:cubicBezTo>
                  <a:cubicBezTo>
                    <a:pt x="679" y="214"/>
                    <a:pt x="725" y="229"/>
                    <a:pt x="733" y="206"/>
                  </a:cubicBezTo>
                  <a:cubicBezTo>
                    <a:pt x="748" y="175"/>
                    <a:pt x="725" y="137"/>
                    <a:pt x="725" y="107"/>
                  </a:cubicBezTo>
                  <a:cubicBezTo>
                    <a:pt x="733" y="91"/>
                    <a:pt x="756" y="84"/>
                    <a:pt x="748" y="68"/>
                  </a:cubicBezTo>
                  <a:cubicBezTo>
                    <a:pt x="740" y="46"/>
                    <a:pt x="725" y="23"/>
                    <a:pt x="702" y="15"/>
                  </a:cubicBezTo>
                  <a:cubicBezTo>
                    <a:pt x="672" y="7"/>
                    <a:pt x="633" y="0"/>
                    <a:pt x="603" y="7"/>
                  </a:cubicBezTo>
                  <a:cubicBezTo>
                    <a:pt x="580" y="15"/>
                    <a:pt x="572" y="38"/>
                    <a:pt x="557" y="53"/>
                  </a:cubicBezTo>
                  <a:cubicBezTo>
                    <a:pt x="550" y="68"/>
                    <a:pt x="542" y="91"/>
                    <a:pt x="527" y="99"/>
                  </a:cubicBezTo>
                  <a:cubicBezTo>
                    <a:pt x="504" y="107"/>
                    <a:pt x="465" y="91"/>
                    <a:pt x="443" y="91"/>
                  </a:cubicBezTo>
                  <a:cubicBezTo>
                    <a:pt x="412" y="99"/>
                    <a:pt x="389" y="114"/>
                    <a:pt x="366" y="114"/>
                  </a:cubicBezTo>
                  <a:cubicBezTo>
                    <a:pt x="351" y="114"/>
                    <a:pt x="343" y="99"/>
                    <a:pt x="328" y="99"/>
                  </a:cubicBezTo>
                  <a:cubicBezTo>
                    <a:pt x="320" y="99"/>
                    <a:pt x="313" y="114"/>
                    <a:pt x="305" y="114"/>
                  </a:cubicBezTo>
                  <a:cubicBezTo>
                    <a:pt x="275" y="122"/>
                    <a:pt x="252" y="114"/>
                    <a:pt x="221" y="107"/>
                  </a:cubicBezTo>
                  <a:cubicBezTo>
                    <a:pt x="191" y="99"/>
                    <a:pt x="160" y="76"/>
                    <a:pt x="129" y="76"/>
                  </a:cubicBezTo>
                  <a:cubicBezTo>
                    <a:pt x="114" y="76"/>
                    <a:pt x="106" y="91"/>
                    <a:pt x="91" y="9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3" name="Freeform 59"/>
            <p:cNvSpPr>
              <a:spLocks noChangeArrowheads="1"/>
            </p:cNvSpPr>
            <p:nvPr/>
          </p:nvSpPr>
          <p:spPr bwMode="auto">
            <a:xfrm>
              <a:off x="6224183" y="6443663"/>
              <a:ext cx="592098" cy="696912"/>
            </a:xfrm>
            <a:custGeom>
              <a:avLst/>
              <a:gdLst>
                <a:gd name="T0" fmla="*/ 343 w 1643"/>
                <a:gd name="T1" fmla="*/ 146 h 1934"/>
                <a:gd name="T2" fmla="*/ 252 w 1643"/>
                <a:gd name="T3" fmla="*/ 581 h 1934"/>
                <a:gd name="T4" fmla="*/ 38 w 1643"/>
                <a:gd name="T5" fmla="*/ 909 h 1934"/>
                <a:gd name="T6" fmla="*/ 122 w 1643"/>
                <a:gd name="T7" fmla="*/ 917 h 1934"/>
                <a:gd name="T8" fmla="*/ 160 w 1643"/>
                <a:gd name="T9" fmla="*/ 1032 h 1934"/>
                <a:gd name="T10" fmla="*/ 137 w 1643"/>
                <a:gd name="T11" fmla="*/ 1123 h 1934"/>
                <a:gd name="T12" fmla="*/ 30 w 1643"/>
                <a:gd name="T13" fmla="*/ 1169 h 1934"/>
                <a:gd name="T14" fmla="*/ 30 w 1643"/>
                <a:gd name="T15" fmla="*/ 1177 h 1934"/>
                <a:gd name="T16" fmla="*/ 382 w 1643"/>
                <a:gd name="T17" fmla="*/ 1284 h 1934"/>
                <a:gd name="T18" fmla="*/ 237 w 1643"/>
                <a:gd name="T19" fmla="*/ 1398 h 1934"/>
                <a:gd name="T20" fmla="*/ 198 w 1643"/>
                <a:gd name="T21" fmla="*/ 1574 h 1934"/>
                <a:gd name="T22" fmla="*/ 91 w 1643"/>
                <a:gd name="T23" fmla="*/ 1658 h 1934"/>
                <a:gd name="T24" fmla="*/ 91 w 1643"/>
                <a:gd name="T25" fmla="*/ 1734 h 1934"/>
                <a:gd name="T26" fmla="*/ 168 w 1643"/>
                <a:gd name="T27" fmla="*/ 1849 h 1934"/>
                <a:gd name="T28" fmla="*/ 183 w 1643"/>
                <a:gd name="T29" fmla="*/ 1750 h 1934"/>
                <a:gd name="T30" fmla="*/ 321 w 1643"/>
                <a:gd name="T31" fmla="*/ 1834 h 1934"/>
                <a:gd name="T32" fmla="*/ 313 w 1643"/>
                <a:gd name="T33" fmla="*/ 1887 h 1934"/>
                <a:gd name="T34" fmla="*/ 427 w 1643"/>
                <a:gd name="T35" fmla="*/ 1933 h 1934"/>
                <a:gd name="T36" fmla="*/ 481 w 1643"/>
                <a:gd name="T37" fmla="*/ 1826 h 1934"/>
                <a:gd name="T38" fmla="*/ 573 w 1643"/>
                <a:gd name="T39" fmla="*/ 1849 h 1934"/>
                <a:gd name="T40" fmla="*/ 603 w 1643"/>
                <a:gd name="T41" fmla="*/ 1750 h 1934"/>
                <a:gd name="T42" fmla="*/ 618 w 1643"/>
                <a:gd name="T43" fmla="*/ 1650 h 1934"/>
                <a:gd name="T44" fmla="*/ 733 w 1643"/>
                <a:gd name="T45" fmla="*/ 1673 h 1934"/>
                <a:gd name="T46" fmla="*/ 779 w 1643"/>
                <a:gd name="T47" fmla="*/ 1620 h 1934"/>
                <a:gd name="T48" fmla="*/ 901 w 1643"/>
                <a:gd name="T49" fmla="*/ 1582 h 1934"/>
                <a:gd name="T50" fmla="*/ 878 w 1643"/>
                <a:gd name="T51" fmla="*/ 1475 h 1934"/>
                <a:gd name="T52" fmla="*/ 840 w 1643"/>
                <a:gd name="T53" fmla="*/ 1330 h 1934"/>
                <a:gd name="T54" fmla="*/ 855 w 1643"/>
                <a:gd name="T55" fmla="*/ 1223 h 1934"/>
                <a:gd name="T56" fmla="*/ 962 w 1643"/>
                <a:gd name="T57" fmla="*/ 1184 h 1934"/>
                <a:gd name="T58" fmla="*/ 1023 w 1643"/>
                <a:gd name="T59" fmla="*/ 1307 h 1934"/>
                <a:gd name="T60" fmla="*/ 1115 w 1643"/>
                <a:gd name="T61" fmla="*/ 1429 h 1934"/>
                <a:gd name="T62" fmla="*/ 1130 w 1643"/>
                <a:gd name="T63" fmla="*/ 1475 h 1934"/>
                <a:gd name="T64" fmla="*/ 1229 w 1643"/>
                <a:gd name="T65" fmla="*/ 1490 h 1934"/>
                <a:gd name="T66" fmla="*/ 1283 w 1643"/>
                <a:gd name="T67" fmla="*/ 1612 h 1934"/>
                <a:gd name="T68" fmla="*/ 1283 w 1643"/>
                <a:gd name="T69" fmla="*/ 1521 h 1934"/>
                <a:gd name="T70" fmla="*/ 1413 w 1643"/>
                <a:gd name="T71" fmla="*/ 1536 h 1934"/>
                <a:gd name="T72" fmla="*/ 1443 w 1643"/>
                <a:gd name="T73" fmla="*/ 1498 h 1934"/>
                <a:gd name="T74" fmla="*/ 1474 w 1643"/>
                <a:gd name="T75" fmla="*/ 1452 h 1934"/>
                <a:gd name="T76" fmla="*/ 1504 w 1643"/>
                <a:gd name="T77" fmla="*/ 1261 h 1934"/>
                <a:gd name="T78" fmla="*/ 1512 w 1643"/>
                <a:gd name="T79" fmla="*/ 1131 h 1934"/>
                <a:gd name="T80" fmla="*/ 1611 w 1643"/>
                <a:gd name="T81" fmla="*/ 1070 h 1934"/>
                <a:gd name="T82" fmla="*/ 1634 w 1643"/>
                <a:gd name="T83" fmla="*/ 1001 h 1934"/>
                <a:gd name="T84" fmla="*/ 1489 w 1643"/>
                <a:gd name="T85" fmla="*/ 795 h 1934"/>
                <a:gd name="T86" fmla="*/ 1398 w 1643"/>
                <a:gd name="T87" fmla="*/ 680 h 1934"/>
                <a:gd name="T88" fmla="*/ 1275 w 1643"/>
                <a:gd name="T89" fmla="*/ 665 h 1934"/>
                <a:gd name="T90" fmla="*/ 1153 w 1643"/>
                <a:gd name="T91" fmla="*/ 482 h 1934"/>
                <a:gd name="T92" fmla="*/ 977 w 1643"/>
                <a:gd name="T93" fmla="*/ 436 h 1934"/>
                <a:gd name="T94" fmla="*/ 871 w 1643"/>
                <a:gd name="T95" fmla="*/ 275 h 1934"/>
                <a:gd name="T96" fmla="*/ 954 w 1643"/>
                <a:gd name="T97" fmla="*/ 123 h 1934"/>
                <a:gd name="T98" fmla="*/ 1008 w 1643"/>
                <a:gd name="T99" fmla="*/ 23 h 1934"/>
                <a:gd name="T100" fmla="*/ 909 w 1643"/>
                <a:gd name="T101" fmla="*/ 16 h 1934"/>
                <a:gd name="T102" fmla="*/ 718 w 1643"/>
                <a:gd name="T103" fmla="*/ 69 h 1934"/>
                <a:gd name="T104" fmla="*/ 580 w 1643"/>
                <a:gd name="T105" fmla="*/ 146 h 1934"/>
                <a:gd name="T106" fmla="*/ 458 w 1643"/>
                <a:gd name="T107" fmla="*/ 77 h 1934"/>
                <a:gd name="T108" fmla="*/ 343 w 1643"/>
                <a:gd name="T109" fmla="*/ 146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3" h="1934">
                  <a:moveTo>
                    <a:pt x="343" y="146"/>
                  </a:moveTo>
                  <a:lnTo>
                    <a:pt x="343" y="146"/>
                  </a:lnTo>
                  <a:cubicBezTo>
                    <a:pt x="374" y="245"/>
                    <a:pt x="420" y="360"/>
                    <a:pt x="305" y="405"/>
                  </a:cubicBezTo>
                  <a:cubicBezTo>
                    <a:pt x="267" y="421"/>
                    <a:pt x="221" y="566"/>
                    <a:pt x="252" y="581"/>
                  </a:cubicBezTo>
                  <a:cubicBezTo>
                    <a:pt x="382" y="650"/>
                    <a:pt x="168" y="795"/>
                    <a:pt x="84" y="803"/>
                  </a:cubicBezTo>
                  <a:cubicBezTo>
                    <a:pt x="0" y="803"/>
                    <a:pt x="38" y="856"/>
                    <a:pt x="38" y="909"/>
                  </a:cubicBezTo>
                  <a:lnTo>
                    <a:pt x="38" y="909"/>
                  </a:lnTo>
                  <a:cubicBezTo>
                    <a:pt x="68" y="909"/>
                    <a:pt x="91" y="902"/>
                    <a:pt x="122" y="917"/>
                  </a:cubicBezTo>
                  <a:cubicBezTo>
                    <a:pt x="137" y="925"/>
                    <a:pt x="137" y="955"/>
                    <a:pt x="145" y="971"/>
                  </a:cubicBezTo>
                  <a:cubicBezTo>
                    <a:pt x="153" y="994"/>
                    <a:pt x="153" y="1017"/>
                    <a:pt x="160" y="1032"/>
                  </a:cubicBezTo>
                  <a:cubicBezTo>
                    <a:pt x="160" y="1047"/>
                    <a:pt x="175" y="1062"/>
                    <a:pt x="168" y="1078"/>
                  </a:cubicBezTo>
                  <a:cubicBezTo>
                    <a:pt x="168" y="1100"/>
                    <a:pt x="145" y="1108"/>
                    <a:pt x="137" y="1123"/>
                  </a:cubicBezTo>
                  <a:cubicBezTo>
                    <a:pt x="122" y="1131"/>
                    <a:pt x="122" y="1146"/>
                    <a:pt x="107" y="1154"/>
                  </a:cubicBezTo>
                  <a:cubicBezTo>
                    <a:pt x="84" y="1161"/>
                    <a:pt x="53" y="1161"/>
                    <a:pt x="30" y="1169"/>
                  </a:cubicBezTo>
                  <a:lnTo>
                    <a:pt x="30" y="1169"/>
                  </a:lnTo>
                  <a:lnTo>
                    <a:pt x="30" y="1177"/>
                  </a:lnTo>
                  <a:cubicBezTo>
                    <a:pt x="38" y="1375"/>
                    <a:pt x="267" y="1284"/>
                    <a:pt x="382" y="1284"/>
                  </a:cubicBezTo>
                  <a:lnTo>
                    <a:pt x="382" y="1284"/>
                  </a:lnTo>
                  <a:cubicBezTo>
                    <a:pt x="343" y="1284"/>
                    <a:pt x="275" y="1360"/>
                    <a:pt x="237" y="1398"/>
                  </a:cubicBezTo>
                  <a:lnTo>
                    <a:pt x="237" y="1398"/>
                  </a:lnTo>
                  <a:cubicBezTo>
                    <a:pt x="244" y="1414"/>
                    <a:pt x="252" y="1436"/>
                    <a:pt x="252" y="1459"/>
                  </a:cubicBezTo>
                  <a:cubicBezTo>
                    <a:pt x="244" y="1498"/>
                    <a:pt x="229" y="1544"/>
                    <a:pt x="198" y="1574"/>
                  </a:cubicBezTo>
                  <a:cubicBezTo>
                    <a:pt x="191" y="1582"/>
                    <a:pt x="168" y="1566"/>
                    <a:pt x="153" y="1574"/>
                  </a:cubicBezTo>
                  <a:cubicBezTo>
                    <a:pt x="130" y="1597"/>
                    <a:pt x="99" y="1620"/>
                    <a:pt x="91" y="1658"/>
                  </a:cubicBezTo>
                  <a:cubicBezTo>
                    <a:pt x="91" y="1673"/>
                    <a:pt x="130" y="1681"/>
                    <a:pt x="122" y="1696"/>
                  </a:cubicBezTo>
                  <a:cubicBezTo>
                    <a:pt x="122" y="1711"/>
                    <a:pt x="99" y="1719"/>
                    <a:pt x="91" y="1734"/>
                  </a:cubicBezTo>
                  <a:cubicBezTo>
                    <a:pt x="84" y="1750"/>
                    <a:pt x="76" y="1773"/>
                    <a:pt x="84" y="1788"/>
                  </a:cubicBezTo>
                  <a:cubicBezTo>
                    <a:pt x="107" y="1819"/>
                    <a:pt x="137" y="1834"/>
                    <a:pt x="168" y="1849"/>
                  </a:cubicBezTo>
                  <a:cubicBezTo>
                    <a:pt x="183" y="1857"/>
                    <a:pt x="214" y="1864"/>
                    <a:pt x="214" y="1849"/>
                  </a:cubicBezTo>
                  <a:cubicBezTo>
                    <a:pt x="214" y="1819"/>
                    <a:pt x="153" y="1773"/>
                    <a:pt x="183" y="1750"/>
                  </a:cubicBezTo>
                  <a:cubicBezTo>
                    <a:pt x="214" y="1734"/>
                    <a:pt x="229" y="1803"/>
                    <a:pt x="260" y="1819"/>
                  </a:cubicBezTo>
                  <a:cubicBezTo>
                    <a:pt x="275" y="1826"/>
                    <a:pt x="305" y="1819"/>
                    <a:pt x="321" y="1834"/>
                  </a:cubicBezTo>
                  <a:cubicBezTo>
                    <a:pt x="336" y="1849"/>
                    <a:pt x="321" y="1872"/>
                    <a:pt x="313" y="1887"/>
                  </a:cubicBezTo>
                  <a:lnTo>
                    <a:pt x="313" y="1887"/>
                  </a:lnTo>
                  <a:cubicBezTo>
                    <a:pt x="427" y="1933"/>
                    <a:pt x="427" y="1933"/>
                    <a:pt x="427" y="1933"/>
                  </a:cubicBezTo>
                  <a:lnTo>
                    <a:pt x="427" y="1933"/>
                  </a:lnTo>
                  <a:cubicBezTo>
                    <a:pt x="427" y="1918"/>
                    <a:pt x="420" y="1895"/>
                    <a:pt x="427" y="1872"/>
                  </a:cubicBezTo>
                  <a:cubicBezTo>
                    <a:pt x="443" y="1857"/>
                    <a:pt x="458" y="1834"/>
                    <a:pt x="481" y="1826"/>
                  </a:cubicBezTo>
                  <a:cubicBezTo>
                    <a:pt x="496" y="1826"/>
                    <a:pt x="496" y="1864"/>
                    <a:pt x="512" y="1872"/>
                  </a:cubicBezTo>
                  <a:cubicBezTo>
                    <a:pt x="535" y="1872"/>
                    <a:pt x="550" y="1857"/>
                    <a:pt x="573" y="1849"/>
                  </a:cubicBezTo>
                  <a:lnTo>
                    <a:pt x="573" y="1849"/>
                  </a:lnTo>
                  <a:cubicBezTo>
                    <a:pt x="580" y="1819"/>
                    <a:pt x="603" y="1788"/>
                    <a:pt x="603" y="1750"/>
                  </a:cubicBezTo>
                  <a:cubicBezTo>
                    <a:pt x="611" y="1734"/>
                    <a:pt x="596" y="1711"/>
                    <a:pt x="596" y="1696"/>
                  </a:cubicBezTo>
                  <a:lnTo>
                    <a:pt x="618" y="1650"/>
                  </a:lnTo>
                  <a:lnTo>
                    <a:pt x="702" y="1620"/>
                  </a:lnTo>
                  <a:cubicBezTo>
                    <a:pt x="710" y="1635"/>
                    <a:pt x="718" y="1650"/>
                    <a:pt x="733" y="1673"/>
                  </a:cubicBezTo>
                  <a:lnTo>
                    <a:pt x="733" y="1673"/>
                  </a:lnTo>
                  <a:cubicBezTo>
                    <a:pt x="748" y="1650"/>
                    <a:pt x="756" y="1620"/>
                    <a:pt x="779" y="1620"/>
                  </a:cubicBezTo>
                  <a:cubicBezTo>
                    <a:pt x="802" y="1612"/>
                    <a:pt x="810" y="1658"/>
                    <a:pt x="825" y="1658"/>
                  </a:cubicBezTo>
                  <a:cubicBezTo>
                    <a:pt x="863" y="1643"/>
                    <a:pt x="878" y="1605"/>
                    <a:pt x="901" y="1582"/>
                  </a:cubicBezTo>
                  <a:lnTo>
                    <a:pt x="901" y="1582"/>
                  </a:lnTo>
                  <a:cubicBezTo>
                    <a:pt x="893" y="1544"/>
                    <a:pt x="878" y="1513"/>
                    <a:pt x="878" y="1475"/>
                  </a:cubicBezTo>
                  <a:cubicBezTo>
                    <a:pt x="878" y="1444"/>
                    <a:pt x="909" y="1421"/>
                    <a:pt x="909" y="1398"/>
                  </a:cubicBezTo>
                  <a:cubicBezTo>
                    <a:pt x="901" y="1368"/>
                    <a:pt x="855" y="1360"/>
                    <a:pt x="840" y="1330"/>
                  </a:cubicBezTo>
                  <a:cubicBezTo>
                    <a:pt x="832" y="1314"/>
                    <a:pt x="840" y="1284"/>
                    <a:pt x="840" y="1261"/>
                  </a:cubicBezTo>
                  <a:cubicBezTo>
                    <a:pt x="848" y="1253"/>
                    <a:pt x="840" y="1230"/>
                    <a:pt x="855" y="1223"/>
                  </a:cubicBezTo>
                  <a:cubicBezTo>
                    <a:pt x="871" y="1207"/>
                    <a:pt x="901" y="1223"/>
                    <a:pt x="916" y="1215"/>
                  </a:cubicBezTo>
                  <a:cubicBezTo>
                    <a:pt x="932" y="1207"/>
                    <a:pt x="939" y="1184"/>
                    <a:pt x="962" y="1184"/>
                  </a:cubicBezTo>
                  <a:cubicBezTo>
                    <a:pt x="977" y="1184"/>
                    <a:pt x="993" y="1200"/>
                    <a:pt x="1008" y="1215"/>
                  </a:cubicBezTo>
                  <a:lnTo>
                    <a:pt x="1023" y="1307"/>
                  </a:lnTo>
                  <a:cubicBezTo>
                    <a:pt x="1023" y="1314"/>
                    <a:pt x="1077" y="1414"/>
                    <a:pt x="1077" y="1414"/>
                  </a:cubicBezTo>
                  <a:cubicBezTo>
                    <a:pt x="1092" y="1414"/>
                    <a:pt x="1107" y="1414"/>
                    <a:pt x="1115" y="1429"/>
                  </a:cubicBezTo>
                  <a:cubicBezTo>
                    <a:pt x="1123" y="1436"/>
                    <a:pt x="1123" y="1459"/>
                    <a:pt x="1130" y="1475"/>
                  </a:cubicBezTo>
                  <a:lnTo>
                    <a:pt x="1130" y="1475"/>
                  </a:lnTo>
                  <a:cubicBezTo>
                    <a:pt x="1153" y="1490"/>
                    <a:pt x="1176" y="1505"/>
                    <a:pt x="1199" y="1505"/>
                  </a:cubicBezTo>
                  <a:cubicBezTo>
                    <a:pt x="1214" y="1513"/>
                    <a:pt x="1222" y="1475"/>
                    <a:pt x="1229" y="1490"/>
                  </a:cubicBezTo>
                  <a:cubicBezTo>
                    <a:pt x="1245" y="1513"/>
                    <a:pt x="1237" y="1559"/>
                    <a:pt x="1252" y="1589"/>
                  </a:cubicBezTo>
                  <a:cubicBezTo>
                    <a:pt x="1260" y="1605"/>
                    <a:pt x="1275" y="1605"/>
                    <a:pt x="1283" y="1612"/>
                  </a:cubicBezTo>
                  <a:lnTo>
                    <a:pt x="1283" y="1612"/>
                  </a:lnTo>
                  <a:cubicBezTo>
                    <a:pt x="1283" y="1582"/>
                    <a:pt x="1268" y="1544"/>
                    <a:pt x="1283" y="1521"/>
                  </a:cubicBezTo>
                  <a:cubicBezTo>
                    <a:pt x="1298" y="1490"/>
                    <a:pt x="1329" y="1467"/>
                    <a:pt x="1359" y="1475"/>
                  </a:cubicBezTo>
                  <a:cubicBezTo>
                    <a:pt x="1390" y="1475"/>
                    <a:pt x="1390" y="1521"/>
                    <a:pt x="1413" y="1536"/>
                  </a:cubicBezTo>
                  <a:cubicBezTo>
                    <a:pt x="1428" y="1551"/>
                    <a:pt x="1443" y="1566"/>
                    <a:pt x="1451" y="1559"/>
                  </a:cubicBezTo>
                  <a:cubicBezTo>
                    <a:pt x="1466" y="1544"/>
                    <a:pt x="1436" y="1513"/>
                    <a:pt x="1443" y="1498"/>
                  </a:cubicBezTo>
                  <a:cubicBezTo>
                    <a:pt x="1443" y="1482"/>
                    <a:pt x="1466" y="1467"/>
                    <a:pt x="1474" y="1452"/>
                  </a:cubicBezTo>
                  <a:lnTo>
                    <a:pt x="1474" y="1452"/>
                  </a:lnTo>
                  <a:cubicBezTo>
                    <a:pt x="1459" y="1414"/>
                    <a:pt x="1428" y="1375"/>
                    <a:pt x="1436" y="1330"/>
                  </a:cubicBezTo>
                  <a:cubicBezTo>
                    <a:pt x="1436" y="1299"/>
                    <a:pt x="1489" y="1292"/>
                    <a:pt x="1504" y="1261"/>
                  </a:cubicBezTo>
                  <a:cubicBezTo>
                    <a:pt x="1512" y="1238"/>
                    <a:pt x="1497" y="1200"/>
                    <a:pt x="1504" y="1177"/>
                  </a:cubicBezTo>
                  <a:cubicBezTo>
                    <a:pt x="1504" y="1161"/>
                    <a:pt x="1504" y="1139"/>
                    <a:pt x="1512" y="1131"/>
                  </a:cubicBezTo>
                  <a:cubicBezTo>
                    <a:pt x="1543" y="1108"/>
                    <a:pt x="1581" y="1093"/>
                    <a:pt x="1611" y="1070"/>
                  </a:cubicBezTo>
                  <a:lnTo>
                    <a:pt x="1611" y="1070"/>
                  </a:lnTo>
                  <a:cubicBezTo>
                    <a:pt x="1619" y="1062"/>
                    <a:pt x="1634" y="1055"/>
                    <a:pt x="1634" y="1047"/>
                  </a:cubicBezTo>
                  <a:cubicBezTo>
                    <a:pt x="1642" y="1032"/>
                    <a:pt x="1634" y="1017"/>
                    <a:pt x="1634" y="1001"/>
                  </a:cubicBezTo>
                  <a:lnTo>
                    <a:pt x="1634" y="1001"/>
                  </a:lnTo>
                  <a:cubicBezTo>
                    <a:pt x="1581" y="932"/>
                    <a:pt x="1543" y="856"/>
                    <a:pt x="1489" y="795"/>
                  </a:cubicBezTo>
                  <a:cubicBezTo>
                    <a:pt x="1474" y="772"/>
                    <a:pt x="1436" y="787"/>
                    <a:pt x="1421" y="772"/>
                  </a:cubicBezTo>
                  <a:cubicBezTo>
                    <a:pt x="1405" y="749"/>
                    <a:pt x="1413" y="711"/>
                    <a:pt x="1398" y="680"/>
                  </a:cubicBezTo>
                  <a:cubicBezTo>
                    <a:pt x="1390" y="673"/>
                    <a:pt x="1367" y="665"/>
                    <a:pt x="1352" y="665"/>
                  </a:cubicBezTo>
                  <a:cubicBezTo>
                    <a:pt x="1329" y="657"/>
                    <a:pt x="1298" y="673"/>
                    <a:pt x="1275" y="665"/>
                  </a:cubicBezTo>
                  <a:cubicBezTo>
                    <a:pt x="1237" y="657"/>
                    <a:pt x="1191" y="642"/>
                    <a:pt x="1168" y="612"/>
                  </a:cubicBezTo>
                  <a:cubicBezTo>
                    <a:pt x="1146" y="573"/>
                    <a:pt x="1184" y="512"/>
                    <a:pt x="1153" y="482"/>
                  </a:cubicBezTo>
                  <a:cubicBezTo>
                    <a:pt x="1107" y="451"/>
                    <a:pt x="1039" y="505"/>
                    <a:pt x="985" y="489"/>
                  </a:cubicBezTo>
                  <a:cubicBezTo>
                    <a:pt x="970" y="482"/>
                    <a:pt x="985" y="451"/>
                    <a:pt x="977" y="436"/>
                  </a:cubicBezTo>
                  <a:cubicBezTo>
                    <a:pt x="977" y="413"/>
                    <a:pt x="970" y="390"/>
                    <a:pt x="954" y="367"/>
                  </a:cubicBezTo>
                  <a:cubicBezTo>
                    <a:pt x="932" y="337"/>
                    <a:pt x="886" y="314"/>
                    <a:pt x="871" y="275"/>
                  </a:cubicBezTo>
                  <a:cubicBezTo>
                    <a:pt x="863" y="253"/>
                    <a:pt x="871" y="222"/>
                    <a:pt x="878" y="199"/>
                  </a:cubicBezTo>
                  <a:cubicBezTo>
                    <a:pt x="893" y="169"/>
                    <a:pt x="932" y="153"/>
                    <a:pt x="954" y="123"/>
                  </a:cubicBezTo>
                  <a:cubicBezTo>
                    <a:pt x="977" y="92"/>
                    <a:pt x="993" y="54"/>
                    <a:pt x="1008" y="23"/>
                  </a:cubicBezTo>
                  <a:lnTo>
                    <a:pt x="1008" y="23"/>
                  </a:lnTo>
                  <a:cubicBezTo>
                    <a:pt x="1008" y="16"/>
                    <a:pt x="1008" y="8"/>
                    <a:pt x="1000" y="8"/>
                  </a:cubicBezTo>
                  <a:cubicBezTo>
                    <a:pt x="970" y="0"/>
                    <a:pt x="939" y="8"/>
                    <a:pt x="909" y="16"/>
                  </a:cubicBezTo>
                  <a:cubicBezTo>
                    <a:pt x="878" y="31"/>
                    <a:pt x="855" y="69"/>
                    <a:pt x="817" y="77"/>
                  </a:cubicBezTo>
                  <a:cubicBezTo>
                    <a:pt x="787" y="92"/>
                    <a:pt x="748" y="62"/>
                    <a:pt x="718" y="69"/>
                  </a:cubicBezTo>
                  <a:cubicBezTo>
                    <a:pt x="687" y="85"/>
                    <a:pt x="687" y="138"/>
                    <a:pt x="657" y="161"/>
                  </a:cubicBezTo>
                  <a:cubicBezTo>
                    <a:pt x="634" y="169"/>
                    <a:pt x="603" y="161"/>
                    <a:pt x="580" y="146"/>
                  </a:cubicBezTo>
                  <a:cubicBezTo>
                    <a:pt x="557" y="130"/>
                    <a:pt x="565" y="100"/>
                    <a:pt x="542" y="92"/>
                  </a:cubicBezTo>
                  <a:cubicBezTo>
                    <a:pt x="519" y="77"/>
                    <a:pt x="489" y="69"/>
                    <a:pt x="458" y="77"/>
                  </a:cubicBezTo>
                  <a:cubicBezTo>
                    <a:pt x="450" y="85"/>
                    <a:pt x="450" y="108"/>
                    <a:pt x="443" y="115"/>
                  </a:cubicBezTo>
                  <a:cubicBezTo>
                    <a:pt x="412" y="130"/>
                    <a:pt x="382" y="130"/>
                    <a:pt x="343" y="14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4" name="Freeform 60"/>
            <p:cNvSpPr>
              <a:spLocks noChangeArrowheads="1"/>
            </p:cNvSpPr>
            <p:nvPr/>
          </p:nvSpPr>
          <p:spPr bwMode="auto">
            <a:xfrm>
              <a:off x="6235294" y="6769100"/>
              <a:ext cx="52385" cy="96838"/>
            </a:xfrm>
            <a:custGeom>
              <a:avLst/>
              <a:gdLst>
                <a:gd name="T0" fmla="*/ 8 w 146"/>
                <a:gd name="T1" fmla="*/ 7 h 268"/>
                <a:gd name="T2" fmla="*/ 8 w 146"/>
                <a:gd name="T3" fmla="*/ 7 h 268"/>
                <a:gd name="T4" fmla="*/ 8 w 146"/>
                <a:gd name="T5" fmla="*/ 30 h 268"/>
                <a:gd name="T6" fmla="*/ 0 w 146"/>
                <a:gd name="T7" fmla="*/ 267 h 268"/>
                <a:gd name="T8" fmla="*/ 0 w 146"/>
                <a:gd name="T9" fmla="*/ 267 h 268"/>
                <a:gd name="T10" fmla="*/ 77 w 146"/>
                <a:gd name="T11" fmla="*/ 252 h 268"/>
                <a:gd name="T12" fmla="*/ 107 w 146"/>
                <a:gd name="T13" fmla="*/ 221 h 268"/>
                <a:gd name="T14" fmla="*/ 138 w 146"/>
                <a:gd name="T15" fmla="*/ 176 h 268"/>
                <a:gd name="T16" fmla="*/ 130 w 146"/>
                <a:gd name="T17" fmla="*/ 130 h 268"/>
                <a:gd name="T18" fmla="*/ 115 w 146"/>
                <a:gd name="T19" fmla="*/ 69 h 268"/>
                <a:gd name="T20" fmla="*/ 92 w 146"/>
                <a:gd name="T21" fmla="*/ 15 h 268"/>
                <a:gd name="T22" fmla="*/ 8 w 146"/>
                <a:gd name="T23" fmla="*/ 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68">
                  <a:moveTo>
                    <a:pt x="8" y="7"/>
                  </a:moveTo>
                  <a:lnTo>
                    <a:pt x="8" y="7"/>
                  </a:lnTo>
                  <a:cubicBezTo>
                    <a:pt x="8" y="15"/>
                    <a:pt x="8" y="23"/>
                    <a:pt x="8" y="30"/>
                  </a:cubicBezTo>
                  <a:cubicBezTo>
                    <a:pt x="0" y="107"/>
                    <a:pt x="0" y="191"/>
                    <a:pt x="0" y="267"/>
                  </a:cubicBezTo>
                  <a:lnTo>
                    <a:pt x="0" y="267"/>
                  </a:lnTo>
                  <a:cubicBezTo>
                    <a:pt x="23" y="259"/>
                    <a:pt x="54" y="259"/>
                    <a:pt x="77" y="252"/>
                  </a:cubicBezTo>
                  <a:cubicBezTo>
                    <a:pt x="92" y="244"/>
                    <a:pt x="92" y="229"/>
                    <a:pt x="107" y="221"/>
                  </a:cubicBezTo>
                  <a:cubicBezTo>
                    <a:pt x="115" y="206"/>
                    <a:pt x="138" y="198"/>
                    <a:pt x="138" y="176"/>
                  </a:cubicBezTo>
                  <a:cubicBezTo>
                    <a:pt x="145" y="160"/>
                    <a:pt x="130" y="145"/>
                    <a:pt x="130" y="130"/>
                  </a:cubicBezTo>
                  <a:cubicBezTo>
                    <a:pt x="123" y="115"/>
                    <a:pt x="123" y="92"/>
                    <a:pt x="115" y="69"/>
                  </a:cubicBezTo>
                  <a:cubicBezTo>
                    <a:pt x="107" y="53"/>
                    <a:pt x="107" y="23"/>
                    <a:pt x="92" y="15"/>
                  </a:cubicBezTo>
                  <a:cubicBezTo>
                    <a:pt x="61" y="0"/>
                    <a:pt x="38" y="7"/>
                    <a:pt x="8" y="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5" name="Freeform 61"/>
            <p:cNvSpPr>
              <a:spLocks noChangeArrowheads="1"/>
            </p:cNvSpPr>
            <p:nvPr/>
          </p:nvSpPr>
          <p:spPr bwMode="auto">
            <a:xfrm>
              <a:off x="6535312" y="6116639"/>
              <a:ext cx="1314364" cy="904875"/>
            </a:xfrm>
            <a:custGeom>
              <a:avLst/>
              <a:gdLst>
                <a:gd name="T0" fmla="*/ 221 w 3652"/>
                <a:gd name="T1" fmla="*/ 908 h 2514"/>
                <a:gd name="T2" fmla="*/ 351 w 3652"/>
                <a:gd name="T3" fmla="*/ 725 h 2514"/>
                <a:gd name="T4" fmla="*/ 344 w 3652"/>
                <a:gd name="T5" fmla="*/ 511 h 2514"/>
                <a:gd name="T6" fmla="*/ 397 w 3652"/>
                <a:gd name="T7" fmla="*/ 358 h 2514"/>
                <a:gd name="T8" fmla="*/ 588 w 3652"/>
                <a:gd name="T9" fmla="*/ 290 h 2514"/>
                <a:gd name="T10" fmla="*/ 771 w 3652"/>
                <a:gd name="T11" fmla="*/ 229 h 2514"/>
                <a:gd name="T12" fmla="*/ 1069 w 3652"/>
                <a:gd name="T13" fmla="*/ 236 h 2514"/>
                <a:gd name="T14" fmla="*/ 1191 w 3652"/>
                <a:gd name="T15" fmla="*/ 99 h 2514"/>
                <a:gd name="T16" fmla="*/ 1314 w 3652"/>
                <a:gd name="T17" fmla="*/ 91 h 2514"/>
                <a:gd name="T18" fmla="*/ 1512 w 3652"/>
                <a:gd name="T19" fmla="*/ 221 h 2514"/>
                <a:gd name="T20" fmla="*/ 1673 w 3652"/>
                <a:gd name="T21" fmla="*/ 290 h 2514"/>
                <a:gd name="T22" fmla="*/ 1726 w 3652"/>
                <a:gd name="T23" fmla="*/ 206 h 2514"/>
                <a:gd name="T24" fmla="*/ 1764 w 3652"/>
                <a:gd name="T25" fmla="*/ 198 h 2514"/>
                <a:gd name="T26" fmla="*/ 1825 w 3652"/>
                <a:gd name="T27" fmla="*/ 267 h 2514"/>
                <a:gd name="T28" fmla="*/ 1963 w 3652"/>
                <a:gd name="T29" fmla="*/ 221 h 2514"/>
                <a:gd name="T30" fmla="*/ 2032 w 3652"/>
                <a:gd name="T31" fmla="*/ 152 h 2514"/>
                <a:gd name="T32" fmla="*/ 2223 w 3652"/>
                <a:gd name="T33" fmla="*/ 183 h 2514"/>
                <a:gd name="T34" fmla="*/ 2352 w 3652"/>
                <a:gd name="T35" fmla="*/ 168 h 2514"/>
                <a:gd name="T36" fmla="*/ 2566 w 3652"/>
                <a:gd name="T37" fmla="*/ 191 h 2514"/>
                <a:gd name="T38" fmla="*/ 2643 w 3652"/>
                <a:gd name="T39" fmla="*/ 68 h 2514"/>
                <a:gd name="T40" fmla="*/ 2902 w 3652"/>
                <a:gd name="T41" fmla="*/ 122 h 2514"/>
                <a:gd name="T42" fmla="*/ 3193 w 3652"/>
                <a:gd name="T43" fmla="*/ 412 h 2514"/>
                <a:gd name="T44" fmla="*/ 3544 w 3652"/>
                <a:gd name="T45" fmla="*/ 916 h 2514"/>
                <a:gd name="T46" fmla="*/ 3620 w 3652"/>
                <a:gd name="T47" fmla="*/ 1153 h 2514"/>
                <a:gd name="T48" fmla="*/ 3254 w 3652"/>
                <a:gd name="T49" fmla="*/ 1161 h 2514"/>
                <a:gd name="T50" fmla="*/ 2925 w 3652"/>
                <a:gd name="T51" fmla="*/ 1352 h 2514"/>
                <a:gd name="T52" fmla="*/ 2780 w 3652"/>
                <a:gd name="T53" fmla="*/ 1443 h 2514"/>
                <a:gd name="T54" fmla="*/ 2505 w 3652"/>
                <a:gd name="T55" fmla="*/ 1550 h 2514"/>
                <a:gd name="T56" fmla="*/ 2413 w 3652"/>
                <a:gd name="T57" fmla="*/ 1481 h 2514"/>
                <a:gd name="T58" fmla="*/ 2261 w 3652"/>
                <a:gd name="T59" fmla="*/ 1397 h 2514"/>
                <a:gd name="T60" fmla="*/ 2100 w 3652"/>
                <a:gd name="T61" fmla="*/ 1520 h 2514"/>
                <a:gd name="T62" fmla="*/ 2055 w 3652"/>
                <a:gd name="T63" fmla="*/ 1627 h 2514"/>
                <a:gd name="T64" fmla="*/ 2284 w 3652"/>
                <a:gd name="T65" fmla="*/ 1848 h 2514"/>
                <a:gd name="T66" fmla="*/ 2498 w 3652"/>
                <a:gd name="T67" fmla="*/ 1833 h 2514"/>
                <a:gd name="T68" fmla="*/ 2482 w 3652"/>
                <a:gd name="T69" fmla="*/ 2131 h 2514"/>
                <a:gd name="T70" fmla="*/ 2521 w 3652"/>
                <a:gd name="T71" fmla="*/ 2230 h 2514"/>
                <a:gd name="T72" fmla="*/ 2398 w 3652"/>
                <a:gd name="T73" fmla="*/ 2314 h 2514"/>
                <a:gd name="T74" fmla="*/ 2314 w 3652"/>
                <a:gd name="T75" fmla="*/ 2421 h 2514"/>
                <a:gd name="T76" fmla="*/ 2192 w 3652"/>
                <a:gd name="T77" fmla="*/ 2474 h 2514"/>
                <a:gd name="T78" fmla="*/ 2070 w 3652"/>
                <a:gd name="T79" fmla="*/ 2459 h 2514"/>
                <a:gd name="T80" fmla="*/ 1994 w 3652"/>
                <a:gd name="T81" fmla="*/ 2429 h 2514"/>
                <a:gd name="T82" fmla="*/ 2047 w 3652"/>
                <a:gd name="T83" fmla="*/ 2276 h 2514"/>
                <a:gd name="T84" fmla="*/ 1902 w 3652"/>
                <a:gd name="T85" fmla="*/ 2200 h 2514"/>
                <a:gd name="T86" fmla="*/ 1909 w 3652"/>
                <a:gd name="T87" fmla="*/ 2001 h 2514"/>
                <a:gd name="T88" fmla="*/ 1894 w 3652"/>
                <a:gd name="T89" fmla="*/ 1772 h 2514"/>
                <a:gd name="T90" fmla="*/ 1772 w 3652"/>
                <a:gd name="T91" fmla="*/ 1672 h 2514"/>
                <a:gd name="T92" fmla="*/ 1612 w 3652"/>
                <a:gd name="T93" fmla="*/ 1756 h 2514"/>
                <a:gd name="T94" fmla="*/ 1474 w 3652"/>
                <a:gd name="T95" fmla="*/ 1779 h 2514"/>
                <a:gd name="T96" fmla="*/ 1260 w 3652"/>
                <a:gd name="T97" fmla="*/ 1764 h 2514"/>
                <a:gd name="T98" fmla="*/ 1169 w 3652"/>
                <a:gd name="T99" fmla="*/ 1718 h 2514"/>
                <a:gd name="T100" fmla="*/ 1085 w 3652"/>
                <a:gd name="T101" fmla="*/ 1703 h 2514"/>
                <a:gd name="T102" fmla="*/ 901 w 3652"/>
                <a:gd name="T103" fmla="*/ 1642 h 2514"/>
                <a:gd name="T104" fmla="*/ 886 w 3652"/>
                <a:gd name="T105" fmla="*/ 1779 h 2514"/>
                <a:gd name="T106" fmla="*/ 771 w 3652"/>
                <a:gd name="T107" fmla="*/ 1909 h 2514"/>
                <a:gd name="T108" fmla="*/ 558 w 3652"/>
                <a:gd name="T109" fmla="*/ 1680 h 2514"/>
                <a:gd name="T110" fmla="*/ 412 w 3652"/>
                <a:gd name="T111" fmla="*/ 1573 h 2514"/>
                <a:gd name="T112" fmla="*/ 122 w 3652"/>
                <a:gd name="T113" fmla="*/ 1397 h 2514"/>
                <a:gd name="T114" fmla="*/ 8 w 3652"/>
                <a:gd name="T115" fmla="*/ 1183 h 2514"/>
                <a:gd name="T116" fmla="*/ 145 w 3652"/>
                <a:gd name="T117" fmla="*/ 931 h 2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2" h="2514">
                  <a:moveTo>
                    <a:pt x="145" y="931"/>
                  </a:moveTo>
                  <a:lnTo>
                    <a:pt x="145" y="931"/>
                  </a:lnTo>
                  <a:cubicBezTo>
                    <a:pt x="176" y="924"/>
                    <a:pt x="199" y="924"/>
                    <a:pt x="221" y="908"/>
                  </a:cubicBezTo>
                  <a:cubicBezTo>
                    <a:pt x="244" y="893"/>
                    <a:pt x="244" y="855"/>
                    <a:pt x="267" y="847"/>
                  </a:cubicBezTo>
                  <a:cubicBezTo>
                    <a:pt x="290" y="840"/>
                    <a:pt x="313" y="893"/>
                    <a:pt x="328" y="878"/>
                  </a:cubicBezTo>
                  <a:cubicBezTo>
                    <a:pt x="351" y="832"/>
                    <a:pt x="344" y="779"/>
                    <a:pt x="351" y="725"/>
                  </a:cubicBezTo>
                  <a:cubicBezTo>
                    <a:pt x="351" y="695"/>
                    <a:pt x="366" y="664"/>
                    <a:pt x="351" y="633"/>
                  </a:cubicBezTo>
                  <a:cubicBezTo>
                    <a:pt x="344" y="603"/>
                    <a:pt x="290" y="595"/>
                    <a:pt x="290" y="565"/>
                  </a:cubicBezTo>
                  <a:cubicBezTo>
                    <a:pt x="290" y="534"/>
                    <a:pt x="321" y="527"/>
                    <a:pt x="344" y="511"/>
                  </a:cubicBezTo>
                  <a:cubicBezTo>
                    <a:pt x="359" y="504"/>
                    <a:pt x="389" y="511"/>
                    <a:pt x="397" y="496"/>
                  </a:cubicBezTo>
                  <a:cubicBezTo>
                    <a:pt x="405" y="473"/>
                    <a:pt x="366" y="450"/>
                    <a:pt x="366" y="427"/>
                  </a:cubicBezTo>
                  <a:cubicBezTo>
                    <a:pt x="366" y="404"/>
                    <a:pt x="382" y="374"/>
                    <a:pt x="397" y="358"/>
                  </a:cubicBezTo>
                  <a:cubicBezTo>
                    <a:pt x="405" y="336"/>
                    <a:pt x="428" y="313"/>
                    <a:pt x="451" y="305"/>
                  </a:cubicBezTo>
                  <a:cubicBezTo>
                    <a:pt x="481" y="297"/>
                    <a:pt x="519" y="320"/>
                    <a:pt x="550" y="313"/>
                  </a:cubicBezTo>
                  <a:cubicBezTo>
                    <a:pt x="565" y="313"/>
                    <a:pt x="573" y="297"/>
                    <a:pt x="588" y="290"/>
                  </a:cubicBezTo>
                  <a:lnTo>
                    <a:pt x="588" y="290"/>
                  </a:lnTo>
                  <a:cubicBezTo>
                    <a:pt x="619" y="282"/>
                    <a:pt x="664" y="290"/>
                    <a:pt x="695" y="275"/>
                  </a:cubicBezTo>
                  <a:cubicBezTo>
                    <a:pt x="725" y="267"/>
                    <a:pt x="741" y="229"/>
                    <a:pt x="771" y="229"/>
                  </a:cubicBezTo>
                  <a:cubicBezTo>
                    <a:pt x="810" y="229"/>
                    <a:pt x="840" y="259"/>
                    <a:pt x="878" y="282"/>
                  </a:cubicBezTo>
                  <a:cubicBezTo>
                    <a:pt x="886" y="290"/>
                    <a:pt x="886" y="313"/>
                    <a:pt x="901" y="313"/>
                  </a:cubicBezTo>
                  <a:cubicBezTo>
                    <a:pt x="955" y="297"/>
                    <a:pt x="1016" y="275"/>
                    <a:pt x="1069" y="236"/>
                  </a:cubicBezTo>
                  <a:cubicBezTo>
                    <a:pt x="1085" y="229"/>
                    <a:pt x="1054" y="183"/>
                    <a:pt x="1077" y="183"/>
                  </a:cubicBezTo>
                  <a:cubicBezTo>
                    <a:pt x="1108" y="175"/>
                    <a:pt x="1130" y="236"/>
                    <a:pt x="1153" y="221"/>
                  </a:cubicBezTo>
                  <a:cubicBezTo>
                    <a:pt x="1191" y="191"/>
                    <a:pt x="1161" y="129"/>
                    <a:pt x="1191" y="99"/>
                  </a:cubicBezTo>
                  <a:cubicBezTo>
                    <a:pt x="1207" y="84"/>
                    <a:pt x="1237" y="106"/>
                    <a:pt x="1260" y="106"/>
                  </a:cubicBezTo>
                  <a:cubicBezTo>
                    <a:pt x="1275" y="99"/>
                    <a:pt x="1291" y="91"/>
                    <a:pt x="1314" y="91"/>
                  </a:cubicBezTo>
                  <a:lnTo>
                    <a:pt x="1314" y="91"/>
                  </a:lnTo>
                  <a:cubicBezTo>
                    <a:pt x="1344" y="99"/>
                    <a:pt x="1382" y="114"/>
                    <a:pt x="1413" y="122"/>
                  </a:cubicBezTo>
                  <a:cubicBezTo>
                    <a:pt x="1428" y="129"/>
                    <a:pt x="1451" y="137"/>
                    <a:pt x="1466" y="152"/>
                  </a:cubicBezTo>
                  <a:cubicBezTo>
                    <a:pt x="1489" y="168"/>
                    <a:pt x="1497" y="198"/>
                    <a:pt x="1512" y="221"/>
                  </a:cubicBezTo>
                  <a:cubicBezTo>
                    <a:pt x="1527" y="236"/>
                    <a:pt x="1535" y="252"/>
                    <a:pt x="1558" y="259"/>
                  </a:cubicBezTo>
                  <a:cubicBezTo>
                    <a:pt x="1573" y="259"/>
                    <a:pt x="1581" y="236"/>
                    <a:pt x="1596" y="236"/>
                  </a:cubicBezTo>
                  <a:cubicBezTo>
                    <a:pt x="1627" y="244"/>
                    <a:pt x="1642" y="290"/>
                    <a:pt x="1673" y="290"/>
                  </a:cubicBezTo>
                  <a:cubicBezTo>
                    <a:pt x="1688" y="282"/>
                    <a:pt x="1696" y="252"/>
                    <a:pt x="1696" y="229"/>
                  </a:cubicBezTo>
                  <a:cubicBezTo>
                    <a:pt x="1696" y="206"/>
                    <a:pt x="1657" y="183"/>
                    <a:pt x="1673" y="168"/>
                  </a:cubicBezTo>
                  <a:cubicBezTo>
                    <a:pt x="1696" y="160"/>
                    <a:pt x="1711" y="191"/>
                    <a:pt x="1726" y="206"/>
                  </a:cubicBezTo>
                  <a:lnTo>
                    <a:pt x="1726" y="206"/>
                  </a:lnTo>
                  <a:cubicBezTo>
                    <a:pt x="1734" y="221"/>
                    <a:pt x="1741" y="244"/>
                    <a:pt x="1757" y="244"/>
                  </a:cubicBezTo>
                  <a:cubicBezTo>
                    <a:pt x="1772" y="244"/>
                    <a:pt x="1757" y="214"/>
                    <a:pt x="1764" y="198"/>
                  </a:cubicBezTo>
                  <a:cubicBezTo>
                    <a:pt x="1772" y="198"/>
                    <a:pt x="1780" y="214"/>
                    <a:pt x="1787" y="214"/>
                  </a:cubicBezTo>
                  <a:cubicBezTo>
                    <a:pt x="1795" y="221"/>
                    <a:pt x="1810" y="206"/>
                    <a:pt x="1818" y="214"/>
                  </a:cubicBezTo>
                  <a:cubicBezTo>
                    <a:pt x="1825" y="229"/>
                    <a:pt x="1810" y="252"/>
                    <a:pt x="1825" y="267"/>
                  </a:cubicBezTo>
                  <a:cubicBezTo>
                    <a:pt x="1833" y="275"/>
                    <a:pt x="1848" y="259"/>
                    <a:pt x="1856" y="259"/>
                  </a:cubicBezTo>
                  <a:cubicBezTo>
                    <a:pt x="1864" y="259"/>
                    <a:pt x="1864" y="275"/>
                    <a:pt x="1864" y="275"/>
                  </a:cubicBezTo>
                  <a:cubicBezTo>
                    <a:pt x="1902" y="259"/>
                    <a:pt x="1932" y="236"/>
                    <a:pt x="1963" y="221"/>
                  </a:cubicBezTo>
                  <a:cubicBezTo>
                    <a:pt x="1978" y="214"/>
                    <a:pt x="2001" y="206"/>
                    <a:pt x="2009" y="198"/>
                  </a:cubicBezTo>
                  <a:cubicBezTo>
                    <a:pt x="2024" y="183"/>
                    <a:pt x="2024" y="168"/>
                    <a:pt x="2032" y="152"/>
                  </a:cubicBezTo>
                  <a:lnTo>
                    <a:pt x="2032" y="152"/>
                  </a:lnTo>
                  <a:cubicBezTo>
                    <a:pt x="2169" y="175"/>
                    <a:pt x="2169" y="175"/>
                    <a:pt x="2169" y="175"/>
                  </a:cubicBezTo>
                  <a:lnTo>
                    <a:pt x="2169" y="175"/>
                  </a:lnTo>
                  <a:cubicBezTo>
                    <a:pt x="2169" y="175"/>
                    <a:pt x="2215" y="183"/>
                    <a:pt x="2223" y="183"/>
                  </a:cubicBezTo>
                  <a:cubicBezTo>
                    <a:pt x="2230" y="183"/>
                    <a:pt x="2261" y="168"/>
                    <a:pt x="2261" y="168"/>
                  </a:cubicBezTo>
                  <a:cubicBezTo>
                    <a:pt x="2284" y="175"/>
                    <a:pt x="2314" y="191"/>
                    <a:pt x="2337" y="191"/>
                  </a:cubicBezTo>
                  <a:cubicBezTo>
                    <a:pt x="2345" y="191"/>
                    <a:pt x="2345" y="168"/>
                    <a:pt x="2352" y="168"/>
                  </a:cubicBezTo>
                  <a:cubicBezTo>
                    <a:pt x="2368" y="160"/>
                    <a:pt x="2391" y="168"/>
                    <a:pt x="2413" y="175"/>
                  </a:cubicBezTo>
                  <a:cubicBezTo>
                    <a:pt x="2436" y="183"/>
                    <a:pt x="2452" y="206"/>
                    <a:pt x="2482" y="214"/>
                  </a:cubicBezTo>
                  <a:cubicBezTo>
                    <a:pt x="2513" y="214"/>
                    <a:pt x="2536" y="191"/>
                    <a:pt x="2566" y="191"/>
                  </a:cubicBezTo>
                  <a:cubicBezTo>
                    <a:pt x="2589" y="191"/>
                    <a:pt x="2612" y="206"/>
                    <a:pt x="2627" y="198"/>
                  </a:cubicBezTo>
                  <a:cubicBezTo>
                    <a:pt x="2635" y="191"/>
                    <a:pt x="2612" y="175"/>
                    <a:pt x="2612" y="160"/>
                  </a:cubicBezTo>
                  <a:cubicBezTo>
                    <a:pt x="2620" y="129"/>
                    <a:pt x="2620" y="99"/>
                    <a:pt x="2643" y="68"/>
                  </a:cubicBezTo>
                  <a:cubicBezTo>
                    <a:pt x="2658" y="38"/>
                    <a:pt x="2681" y="30"/>
                    <a:pt x="2711" y="0"/>
                  </a:cubicBezTo>
                  <a:lnTo>
                    <a:pt x="2711" y="0"/>
                  </a:lnTo>
                  <a:cubicBezTo>
                    <a:pt x="2788" y="30"/>
                    <a:pt x="2857" y="68"/>
                    <a:pt x="2902" y="122"/>
                  </a:cubicBezTo>
                  <a:cubicBezTo>
                    <a:pt x="2948" y="183"/>
                    <a:pt x="3032" y="206"/>
                    <a:pt x="3093" y="252"/>
                  </a:cubicBezTo>
                  <a:cubicBezTo>
                    <a:pt x="3109" y="259"/>
                    <a:pt x="3162" y="290"/>
                    <a:pt x="3162" y="297"/>
                  </a:cubicBezTo>
                  <a:cubicBezTo>
                    <a:pt x="3162" y="358"/>
                    <a:pt x="3132" y="358"/>
                    <a:pt x="3193" y="412"/>
                  </a:cubicBezTo>
                  <a:cubicBezTo>
                    <a:pt x="3269" y="481"/>
                    <a:pt x="3292" y="542"/>
                    <a:pt x="3322" y="633"/>
                  </a:cubicBezTo>
                  <a:cubicBezTo>
                    <a:pt x="3338" y="672"/>
                    <a:pt x="3376" y="825"/>
                    <a:pt x="3414" y="840"/>
                  </a:cubicBezTo>
                  <a:cubicBezTo>
                    <a:pt x="3430" y="863"/>
                    <a:pt x="3544" y="916"/>
                    <a:pt x="3544" y="916"/>
                  </a:cubicBezTo>
                  <a:cubicBezTo>
                    <a:pt x="3552" y="1046"/>
                    <a:pt x="3582" y="1054"/>
                    <a:pt x="3651" y="1084"/>
                  </a:cubicBezTo>
                  <a:lnTo>
                    <a:pt x="3651" y="1084"/>
                  </a:lnTo>
                  <a:cubicBezTo>
                    <a:pt x="3643" y="1115"/>
                    <a:pt x="3651" y="1145"/>
                    <a:pt x="3620" y="1153"/>
                  </a:cubicBezTo>
                  <a:cubicBezTo>
                    <a:pt x="3559" y="1176"/>
                    <a:pt x="3491" y="1161"/>
                    <a:pt x="3437" y="1145"/>
                  </a:cubicBezTo>
                  <a:cubicBezTo>
                    <a:pt x="3391" y="1138"/>
                    <a:pt x="3368" y="1077"/>
                    <a:pt x="3322" y="1077"/>
                  </a:cubicBezTo>
                  <a:cubicBezTo>
                    <a:pt x="3284" y="1084"/>
                    <a:pt x="3277" y="1138"/>
                    <a:pt x="3254" y="1161"/>
                  </a:cubicBezTo>
                  <a:cubicBezTo>
                    <a:pt x="3216" y="1206"/>
                    <a:pt x="3177" y="1260"/>
                    <a:pt x="3124" y="1283"/>
                  </a:cubicBezTo>
                  <a:cubicBezTo>
                    <a:pt x="3093" y="1298"/>
                    <a:pt x="3055" y="1268"/>
                    <a:pt x="3024" y="1275"/>
                  </a:cubicBezTo>
                  <a:cubicBezTo>
                    <a:pt x="2986" y="1290"/>
                    <a:pt x="2956" y="1329"/>
                    <a:pt x="2925" y="1352"/>
                  </a:cubicBezTo>
                  <a:cubicBezTo>
                    <a:pt x="2910" y="1367"/>
                    <a:pt x="2887" y="1382"/>
                    <a:pt x="2880" y="1405"/>
                  </a:cubicBezTo>
                  <a:cubicBezTo>
                    <a:pt x="2872" y="1436"/>
                    <a:pt x="2895" y="1489"/>
                    <a:pt x="2872" y="1497"/>
                  </a:cubicBezTo>
                  <a:cubicBezTo>
                    <a:pt x="2841" y="1512"/>
                    <a:pt x="2818" y="1451"/>
                    <a:pt x="2780" y="1443"/>
                  </a:cubicBezTo>
                  <a:cubicBezTo>
                    <a:pt x="2727" y="1443"/>
                    <a:pt x="2666" y="1451"/>
                    <a:pt x="2612" y="1474"/>
                  </a:cubicBezTo>
                  <a:cubicBezTo>
                    <a:pt x="2566" y="1489"/>
                    <a:pt x="2536" y="1527"/>
                    <a:pt x="2505" y="1550"/>
                  </a:cubicBezTo>
                  <a:lnTo>
                    <a:pt x="2505" y="1550"/>
                  </a:lnTo>
                  <a:cubicBezTo>
                    <a:pt x="2475" y="1558"/>
                    <a:pt x="2452" y="1565"/>
                    <a:pt x="2429" y="1565"/>
                  </a:cubicBezTo>
                  <a:cubicBezTo>
                    <a:pt x="2413" y="1565"/>
                    <a:pt x="2398" y="1573"/>
                    <a:pt x="2398" y="1558"/>
                  </a:cubicBezTo>
                  <a:cubicBezTo>
                    <a:pt x="2391" y="1535"/>
                    <a:pt x="2406" y="1512"/>
                    <a:pt x="2413" y="1481"/>
                  </a:cubicBezTo>
                  <a:cubicBezTo>
                    <a:pt x="2413" y="1466"/>
                    <a:pt x="2421" y="1443"/>
                    <a:pt x="2413" y="1420"/>
                  </a:cubicBezTo>
                  <a:cubicBezTo>
                    <a:pt x="2398" y="1397"/>
                    <a:pt x="2375" y="1382"/>
                    <a:pt x="2345" y="1382"/>
                  </a:cubicBezTo>
                  <a:cubicBezTo>
                    <a:pt x="2314" y="1375"/>
                    <a:pt x="2284" y="1390"/>
                    <a:pt x="2261" y="1397"/>
                  </a:cubicBezTo>
                  <a:cubicBezTo>
                    <a:pt x="2223" y="1413"/>
                    <a:pt x="2177" y="1420"/>
                    <a:pt x="2154" y="1451"/>
                  </a:cubicBezTo>
                  <a:cubicBezTo>
                    <a:pt x="2138" y="1474"/>
                    <a:pt x="2169" y="1512"/>
                    <a:pt x="2154" y="1535"/>
                  </a:cubicBezTo>
                  <a:cubicBezTo>
                    <a:pt x="2146" y="1550"/>
                    <a:pt x="2116" y="1512"/>
                    <a:pt x="2100" y="1520"/>
                  </a:cubicBezTo>
                  <a:cubicBezTo>
                    <a:pt x="2093" y="1527"/>
                    <a:pt x="2123" y="1558"/>
                    <a:pt x="2108" y="1573"/>
                  </a:cubicBezTo>
                  <a:cubicBezTo>
                    <a:pt x="2093" y="1581"/>
                    <a:pt x="2062" y="1550"/>
                    <a:pt x="2047" y="1565"/>
                  </a:cubicBezTo>
                  <a:cubicBezTo>
                    <a:pt x="2032" y="1581"/>
                    <a:pt x="2047" y="1611"/>
                    <a:pt x="2055" y="1627"/>
                  </a:cubicBezTo>
                  <a:cubicBezTo>
                    <a:pt x="2070" y="1680"/>
                    <a:pt x="2077" y="1733"/>
                    <a:pt x="2116" y="1779"/>
                  </a:cubicBezTo>
                  <a:cubicBezTo>
                    <a:pt x="2138" y="1810"/>
                    <a:pt x="2177" y="1825"/>
                    <a:pt x="2215" y="1840"/>
                  </a:cubicBezTo>
                  <a:cubicBezTo>
                    <a:pt x="2238" y="1848"/>
                    <a:pt x="2261" y="1848"/>
                    <a:pt x="2284" y="1848"/>
                  </a:cubicBezTo>
                  <a:cubicBezTo>
                    <a:pt x="2314" y="1840"/>
                    <a:pt x="2352" y="1840"/>
                    <a:pt x="2391" y="1840"/>
                  </a:cubicBezTo>
                  <a:cubicBezTo>
                    <a:pt x="2421" y="1840"/>
                    <a:pt x="2459" y="1833"/>
                    <a:pt x="2498" y="1833"/>
                  </a:cubicBezTo>
                  <a:lnTo>
                    <a:pt x="2498" y="1833"/>
                  </a:lnTo>
                  <a:cubicBezTo>
                    <a:pt x="2490" y="1863"/>
                    <a:pt x="2475" y="1894"/>
                    <a:pt x="2475" y="1925"/>
                  </a:cubicBezTo>
                  <a:cubicBezTo>
                    <a:pt x="2475" y="1955"/>
                    <a:pt x="2498" y="1978"/>
                    <a:pt x="2498" y="2008"/>
                  </a:cubicBezTo>
                  <a:cubicBezTo>
                    <a:pt x="2505" y="2047"/>
                    <a:pt x="2498" y="2092"/>
                    <a:pt x="2482" y="2131"/>
                  </a:cubicBezTo>
                  <a:cubicBezTo>
                    <a:pt x="2475" y="2154"/>
                    <a:pt x="2444" y="2154"/>
                    <a:pt x="2429" y="2177"/>
                  </a:cubicBezTo>
                  <a:cubicBezTo>
                    <a:pt x="2429" y="2184"/>
                    <a:pt x="2436" y="2200"/>
                    <a:pt x="2444" y="2207"/>
                  </a:cubicBezTo>
                  <a:cubicBezTo>
                    <a:pt x="2467" y="2222"/>
                    <a:pt x="2505" y="2215"/>
                    <a:pt x="2521" y="2230"/>
                  </a:cubicBezTo>
                  <a:cubicBezTo>
                    <a:pt x="2536" y="2238"/>
                    <a:pt x="2536" y="2261"/>
                    <a:pt x="2521" y="2261"/>
                  </a:cubicBezTo>
                  <a:cubicBezTo>
                    <a:pt x="2498" y="2276"/>
                    <a:pt x="2467" y="2268"/>
                    <a:pt x="2444" y="2276"/>
                  </a:cubicBezTo>
                  <a:cubicBezTo>
                    <a:pt x="2429" y="2283"/>
                    <a:pt x="2413" y="2306"/>
                    <a:pt x="2398" y="2314"/>
                  </a:cubicBezTo>
                  <a:cubicBezTo>
                    <a:pt x="2360" y="2314"/>
                    <a:pt x="2322" y="2276"/>
                    <a:pt x="2291" y="2291"/>
                  </a:cubicBezTo>
                  <a:cubicBezTo>
                    <a:pt x="2261" y="2306"/>
                    <a:pt x="2230" y="2337"/>
                    <a:pt x="2230" y="2375"/>
                  </a:cubicBezTo>
                  <a:cubicBezTo>
                    <a:pt x="2238" y="2406"/>
                    <a:pt x="2284" y="2406"/>
                    <a:pt x="2314" y="2421"/>
                  </a:cubicBezTo>
                  <a:lnTo>
                    <a:pt x="2314" y="2421"/>
                  </a:lnTo>
                  <a:cubicBezTo>
                    <a:pt x="2284" y="2429"/>
                    <a:pt x="2261" y="2436"/>
                    <a:pt x="2238" y="2452"/>
                  </a:cubicBezTo>
                  <a:cubicBezTo>
                    <a:pt x="2223" y="2459"/>
                    <a:pt x="2207" y="2474"/>
                    <a:pt x="2192" y="2474"/>
                  </a:cubicBezTo>
                  <a:cubicBezTo>
                    <a:pt x="2177" y="2474"/>
                    <a:pt x="2169" y="2459"/>
                    <a:pt x="2154" y="2459"/>
                  </a:cubicBezTo>
                  <a:cubicBezTo>
                    <a:pt x="2138" y="2459"/>
                    <a:pt x="2123" y="2474"/>
                    <a:pt x="2108" y="2474"/>
                  </a:cubicBezTo>
                  <a:cubicBezTo>
                    <a:pt x="2093" y="2474"/>
                    <a:pt x="2085" y="2459"/>
                    <a:pt x="2070" y="2459"/>
                  </a:cubicBezTo>
                  <a:cubicBezTo>
                    <a:pt x="2055" y="2474"/>
                    <a:pt x="2039" y="2497"/>
                    <a:pt x="2032" y="2513"/>
                  </a:cubicBezTo>
                  <a:lnTo>
                    <a:pt x="2032" y="2513"/>
                  </a:lnTo>
                  <a:cubicBezTo>
                    <a:pt x="2016" y="2482"/>
                    <a:pt x="2001" y="2459"/>
                    <a:pt x="1994" y="2429"/>
                  </a:cubicBezTo>
                  <a:cubicBezTo>
                    <a:pt x="1994" y="2398"/>
                    <a:pt x="1978" y="2352"/>
                    <a:pt x="2001" y="2329"/>
                  </a:cubicBezTo>
                  <a:cubicBezTo>
                    <a:pt x="2016" y="2306"/>
                    <a:pt x="2062" y="2337"/>
                    <a:pt x="2077" y="2314"/>
                  </a:cubicBezTo>
                  <a:cubicBezTo>
                    <a:pt x="2085" y="2299"/>
                    <a:pt x="2062" y="2283"/>
                    <a:pt x="2047" y="2276"/>
                  </a:cubicBezTo>
                  <a:cubicBezTo>
                    <a:pt x="2024" y="2268"/>
                    <a:pt x="2001" y="2283"/>
                    <a:pt x="1986" y="2276"/>
                  </a:cubicBezTo>
                  <a:cubicBezTo>
                    <a:pt x="1955" y="2261"/>
                    <a:pt x="1932" y="2222"/>
                    <a:pt x="1902" y="2200"/>
                  </a:cubicBezTo>
                  <a:lnTo>
                    <a:pt x="1902" y="2200"/>
                  </a:lnTo>
                  <a:cubicBezTo>
                    <a:pt x="1917" y="2177"/>
                    <a:pt x="1940" y="2154"/>
                    <a:pt x="1940" y="2131"/>
                  </a:cubicBezTo>
                  <a:cubicBezTo>
                    <a:pt x="1940" y="2123"/>
                    <a:pt x="1909" y="2123"/>
                    <a:pt x="1902" y="2115"/>
                  </a:cubicBezTo>
                  <a:cubicBezTo>
                    <a:pt x="1894" y="2077"/>
                    <a:pt x="1925" y="2039"/>
                    <a:pt x="1909" y="2001"/>
                  </a:cubicBezTo>
                  <a:cubicBezTo>
                    <a:pt x="1902" y="1963"/>
                    <a:pt x="1848" y="1940"/>
                    <a:pt x="1848" y="1902"/>
                  </a:cubicBezTo>
                  <a:cubicBezTo>
                    <a:pt x="1848" y="1879"/>
                    <a:pt x="1894" y="1894"/>
                    <a:pt x="1902" y="1871"/>
                  </a:cubicBezTo>
                  <a:cubicBezTo>
                    <a:pt x="1917" y="1840"/>
                    <a:pt x="1894" y="1802"/>
                    <a:pt x="1894" y="1772"/>
                  </a:cubicBezTo>
                  <a:cubicBezTo>
                    <a:pt x="1902" y="1756"/>
                    <a:pt x="1925" y="1749"/>
                    <a:pt x="1917" y="1733"/>
                  </a:cubicBezTo>
                  <a:cubicBezTo>
                    <a:pt x="1909" y="1711"/>
                    <a:pt x="1894" y="1688"/>
                    <a:pt x="1871" y="1680"/>
                  </a:cubicBezTo>
                  <a:cubicBezTo>
                    <a:pt x="1841" y="1672"/>
                    <a:pt x="1802" y="1665"/>
                    <a:pt x="1772" y="1672"/>
                  </a:cubicBezTo>
                  <a:cubicBezTo>
                    <a:pt x="1749" y="1680"/>
                    <a:pt x="1741" y="1703"/>
                    <a:pt x="1726" y="1718"/>
                  </a:cubicBezTo>
                  <a:cubicBezTo>
                    <a:pt x="1719" y="1733"/>
                    <a:pt x="1711" y="1756"/>
                    <a:pt x="1696" y="1764"/>
                  </a:cubicBezTo>
                  <a:cubicBezTo>
                    <a:pt x="1673" y="1772"/>
                    <a:pt x="1634" y="1756"/>
                    <a:pt x="1612" y="1756"/>
                  </a:cubicBezTo>
                  <a:cubicBezTo>
                    <a:pt x="1581" y="1764"/>
                    <a:pt x="1558" y="1779"/>
                    <a:pt x="1535" y="1779"/>
                  </a:cubicBezTo>
                  <a:cubicBezTo>
                    <a:pt x="1520" y="1779"/>
                    <a:pt x="1512" y="1764"/>
                    <a:pt x="1497" y="1764"/>
                  </a:cubicBezTo>
                  <a:cubicBezTo>
                    <a:pt x="1489" y="1764"/>
                    <a:pt x="1482" y="1779"/>
                    <a:pt x="1474" y="1779"/>
                  </a:cubicBezTo>
                  <a:cubicBezTo>
                    <a:pt x="1444" y="1787"/>
                    <a:pt x="1421" y="1779"/>
                    <a:pt x="1390" y="1772"/>
                  </a:cubicBezTo>
                  <a:cubicBezTo>
                    <a:pt x="1360" y="1764"/>
                    <a:pt x="1329" y="1741"/>
                    <a:pt x="1298" y="1741"/>
                  </a:cubicBezTo>
                  <a:cubicBezTo>
                    <a:pt x="1283" y="1741"/>
                    <a:pt x="1275" y="1756"/>
                    <a:pt x="1260" y="1764"/>
                  </a:cubicBezTo>
                  <a:lnTo>
                    <a:pt x="1260" y="1764"/>
                  </a:lnTo>
                  <a:cubicBezTo>
                    <a:pt x="1252" y="1749"/>
                    <a:pt x="1245" y="1741"/>
                    <a:pt x="1230" y="1726"/>
                  </a:cubicBezTo>
                  <a:cubicBezTo>
                    <a:pt x="1230" y="1726"/>
                    <a:pt x="1176" y="1718"/>
                    <a:pt x="1169" y="1718"/>
                  </a:cubicBezTo>
                  <a:lnTo>
                    <a:pt x="1130" y="1688"/>
                  </a:lnTo>
                  <a:cubicBezTo>
                    <a:pt x="1115" y="1680"/>
                    <a:pt x="1100" y="1680"/>
                    <a:pt x="1085" y="1680"/>
                  </a:cubicBezTo>
                  <a:cubicBezTo>
                    <a:pt x="1077" y="1680"/>
                    <a:pt x="1085" y="1695"/>
                    <a:pt x="1085" y="1703"/>
                  </a:cubicBezTo>
                  <a:cubicBezTo>
                    <a:pt x="1069" y="1703"/>
                    <a:pt x="1062" y="1703"/>
                    <a:pt x="1054" y="1695"/>
                  </a:cubicBezTo>
                  <a:cubicBezTo>
                    <a:pt x="1039" y="1672"/>
                    <a:pt x="1039" y="1634"/>
                    <a:pt x="1016" y="1627"/>
                  </a:cubicBezTo>
                  <a:cubicBezTo>
                    <a:pt x="977" y="1611"/>
                    <a:pt x="939" y="1634"/>
                    <a:pt x="901" y="1642"/>
                  </a:cubicBezTo>
                  <a:cubicBezTo>
                    <a:pt x="901" y="1642"/>
                    <a:pt x="886" y="1711"/>
                    <a:pt x="886" y="1718"/>
                  </a:cubicBezTo>
                  <a:lnTo>
                    <a:pt x="916" y="1764"/>
                  </a:lnTo>
                  <a:cubicBezTo>
                    <a:pt x="901" y="1772"/>
                    <a:pt x="886" y="1764"/>
                    <a:pt x="886" y="1779"/>
                  </a:cubicBezTo>
                  <a:cubicBezTo>
                    <a:pt x="871" y="1802"/>
                    <a:pt x="886" y="1840"/>
                    <a:pt x="871" y="1863"/>
                  </a:cubicBezTo>
                  <a:cubicBezTo>
                    <a:pt x="863" y="1879"/>
                    <a:pt x="848" y="1848"/>
                    <a:pt x="833" y="1856"/>
                  </a:cubicBezTo>
                  <a:cubicBezTo>
                    <a:pt x="810" y="1863"/>
                    <a:pt x="794" y="1894"/>
                    <a:pt x="771" y="1909"/>
                  </a:cubicBezTo>
                  <a:lnTo>
                    <a:pt x="771" y="1909"/>
                  </a:lnTo>
                  <a:cubicBezTo>
                    <a:pt x="718" y="1840"/>
                    <a:pt x="680" y="1764"/>
                    <a:pt x="626" y="1703"/>
                  </a:cubicBezTo>
                  <a:cubicBezTo>
                    <a:pt x="611" y="1680"/>
                    <a:pt x="573" y="1695"/>
                    <a:pt x="558" y="1680"/>
                  </a:cubicBezTo>
                  <a:cubicBezTo>
                    <a:pt x="542" y="1657"/>
                    <a:pt x="550" y="1619"/>
                    <a:pt x="535" y="1588"/>
                  </a:cubicBezTo>
                  <a:cubicBezTo>
                    <a:pt x="527" y="1581"/>
                    <a:pt x="504" y="1573"/>
                    <a:pt x="489" y="1573"/>
                  </a:cubicBezTo>
                  <a:cubicBezTo>
                    <a:pt x="466" y="1565"/>
                    <a:pt x="435" y="1581"/>
                    <a:pt x="412" y="1573"/>
                  </a:cubicBezTo>
                  <a:cubicBezTo>
                    <a:pt x="374" y="1565"/>
                    <a:pt x="328" y="1550"/>
                    <a:pt x="305" y="1520"/>
                  </a:cubicBezTo>
                  <a:cubicBezTo>
                    <a:pt x="283" y="1481"/>
                    <a:pt x="321" y="1420"/>
                    <a:pt x="290" y="1390"/>
                  </a:cubicBezTo>
                  <a:cubicBezTo>
                    <a:pt x="244" y="1359"/>
                    <a:pt x="176" y="1413"/>
                    <a:pt x="122" y="1397"/>
                  </a:cubicBezTo>
                  <a:cubicBezTo>
                    <a:pt x="107" y="1390"/>
                    <a:pt x="122" y="1359"/>
                    <a:pt x="114" y="1344"/>
                  </a:cubicBezTo>
                  <a:cubicBezTo>
                    <a:pt x="114" y="1321"/>
                    <a:pt x="107" y="1298"/>
                    <a:pt x="91" y="1275"/>
                  </a:cubicBezTo>
                  <a:cubicBezTo>
                    <a:pt x="69" y="1245"/>
                    <a:pt x="23" y="1222"/>
                    <a:pt x="8" y="1183"/>
                  </a:cubicBezTo>
                  <a:cubicBezTo>
                    <a:pt x="0" y="1161"/>
                    <a:pt x="8" y="1130"/>
                    <a:pt x="15" y="1107"/>
                  </a:cubicBezTo>
                  <a:cubicBezTo>
                    <a:pt x="30" y="1077"/>
                    <a:pt x="69" y="1061"/>
                    <a:pt x="91" y="1031"/>
                  </a:cubicBezTo>
                  <a:cubicBezTo>
                    <a:pt x="114" y="1000"/>
                    <a:pt x="130" y="962"/>
                    <a:pt x="145" y="93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6" name="Freeform 62"/>
            <p:cNvSpPr>
              <a:spLocks noChangeArrowheads="1"/>
            </p:cNvSpPr>
            <p:nvPr/>
          </p:nvSpPr>
          <p:spPr bwMode="auto">
            <a:xfrm>
              <a:off x="7425841" y="6913563"/>
              <a:ext cx="419073" cy="273050"/>
            </a:xfrm>
            <a:custGeom>
              <a:avLst/>
              <a:gdLst>
                <a:gd name="T0" fmla="*/ 23 w 1162"/>
                <a:gd name="T1" fmla="*/ 611 h 757"/>
                <a:gd name="T2" fmla="*/ 23 w 1162"/>
                <a:gd name="T3" fmla="*/ 611 h 757"/>
                <a:gd name="T4" fmla="*/ 0 w 1162"/>
                <a:gd name="T5" fmla="*/ 542 h 757"/>
                <a:gd name="T6" fmla="*/ 61 w 1162"/>
                <a:gd name="T7" fmla="*/ 519 h 757"/>
                <a:gd name="T8" fmla="*/ 76 w 1162"/>
                <a:gd name="T9" fmla="*/ 359 h 757"/>
                <a:gd name="T10" fmla="*/ 114 w 1162"/>
                <a:gd name="T11" fmla="*/ 252 h 757"/>
                <a:gd name="T12" fmla="*/ 114 w 1162"/>
                <a:gd name="T13" fmla="*/ 252 h 757"/>
                <a:gd name="T14" fmla="*/ 168 w 1162"/>
                <a:gd name="T15" fmla="*/ 267 h 757"/>
                <a:gd name="T16" fmla="*/ 374 w 1162"/>
                <a:gd name="T17" fmla="*/ 137 h 757"/>
                <a:gd name="T18" fmla="*/ 412 w 1162"/>
                <a:gd name="T19" fmla="*/ 84 h 757"/>
                <a:gd name="T20" fmla="*/ 412 w 1162"/>
                <a:gd name="T21" fmla="*/ 84 h 757"/>
                <a:gd name="T22" fmla="*/ 588 w 1162"/>
                <a:gd name="T23" fmla="*/ 99 h 757"/>
                <a:gd name="T24" fmla="*/ 672 w 1162"/>
                <a:gd name="T25" fmla="*/ 145 h 757"/>
                <a:gd name="T26" fmla="*/ 824 w 1162"/>
                <a:gd name="T27" fmla="*/ 84 h 757"/>
                <a:gd name="T28" fmla="*/ 1099 w 1162"/>
                <a:gd name="T29" fmla="*/ 122 h 757"/>
                <a:gd name="T30" fmla="*/ 1161 w 1162"/>
                <a:gd name="T31" fmla="*/ 229 h 757"/>
                <a:gd name="T32" fmla="*/ 1161 w 1162"/>
                <a:gd name="T33" fmla="*/ 229 h 757"/>
                <a:gd name="T34" fmla="*/ 1031 w 1162"/>
                <a:gd name="T35" fmla="*/ 313 h 757"/>
                <a:gd name="T36" fmla="*/ 1031 w 1162"/>
                <a:gd name="T37" fmla="*/ 313 h 757"/>
                <a:gd name="T38" fmla="*/ 993 w 1162"/>
                <a:gd name="T39" fmla="*/ 321 h 757"/>
                <a:gd name="T40" fmla="*/ 955 w 1162"/>
                <a:gd name="T41" fmla="*/ 450 h 757"/>
                <a:gd name="T42" fmla="*/ 786 w 1162"/>
                <a:gd name="T43" fmla="*/ 427 h 757"/>
                <a:gd name="T44" fmla="*/ 710 w 1162"/>
                <a:gd name="T45" fmla="*/ 496 h 757"/>
                <a:gd name="T46" fmla="*/ 802 w 1162"/>
                <a:gd name="T47" fmla="*/ 496 h 757"/>
                <a:gd name="T48" fmla="*/ 855 w 1162"/>
                <a:gd name="T49" fmla="*/ 557 h 757"/>
                <a:gd name="T50" fmla="*/ 718 w 1162"/>
                <a:gd name="T51" fmla="*/ 588 h 757"/>
                <a:gd name="T52" fmla="*/ 718 w 1162"/>
                <a:gd name="T53" fmla="*/ 672 h 757"/>
                <a:gd name="T54" fmla="*/ 511 w 1162"/>
                <a:gd name="T55" fmla="*/ 733 h 757"/>
                <a:gd name="T56" fmla="*/ 504 w 1162"/>
                <a:gd name="T57" fmla="*/ 588 h 757"/>
                <a:gd name="T58" fmla="*/ 359 w 1162"/>
                <a:gd name="T59" fmla="*/ 550 h 757"/>
                <a:gd name="T60" fmla="*/ 221 w 1162"/>
                <a:gd name="T61" fmla="*/ 733 h 757"/>
                <a:gd name="T62" fmla="*/ 221 w 1162"/>
                <a:gd name="T63" fmla="*/ 733 h 757"/>
                <a:gd name="T64" fmla="*/ 137 w 1162"/>
                <a:gd name="T65" fmla="*/ 710 h 757"/>
                <a:gd name="T66" fmla="*/ 46 w 1162"/>
                <a:gd name="T67" fmla="*/ 710 h 757"/>
                <a:gd name="T68" fmla="*/ 61 w 1162"/>
                <a:gd name="T69" fmla="*/ 679 h 757"/>
                <a:gd name="T70" fmla="*/ 23 w 1162"/>
                <a:gd name="T71" fmla="*/ 611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62" h="757">
                  <a:moveTo>
                    <a:pt x="23" y="611"/>
                  </a:moveTo>
                  <a:lnTo>
                    <a:pt x="23" y="611"/>
                  </a:lnTo>
                  <a:cubicBezTo>
                    <a:pt x="15" y="588"/>
                    <a:pt x="7" y="557"/>
                    <a:pt x="0" y="542"/>
                  </a:cubicBezTo>
                  <a:cubicBezTo>
                    <a:pt x="0" y="534"/>
                    <a:pt x="61" y="527"/>
                    <a:pt x="61" y="519"/>
                  </a:cubicBezTo>
                  <a:cubicBezTo>
                    <a:pt x="61" y="512"/>
                    <a:pt x="68" y="382"/>
                    <a:pt x="76" y="359"/>
                  </a:cubicBezTo>
                  <a:cubicBezTo>
                    <a:pt x="84" y="343"/>
                    <a:pt x="107" y="290"/>
                    <a:pt x="114" y="252"/>
                  </a:cubicBezTo>
                  <a:lnTo>
                    <a:pt x="114" y="252"/>
                  </a:lnTo>
                  <a:cubicBezTo>
                    <a:pt x="137" y="259"/>
                    <a:pt x="152" y="275"/>
                    <a:pt x="168" y="267"/>
                  </a:cubicBezTo>
                  <a:cubicBezTo>
                    <a:pt x="244" y="237"/>
                    <a:pt x="313" y="191"/>
                    <a:pt x="374" y="137"/>
                  </a:cubicBezTo>
                  <a:cubicBezTo>
                    <a:pt x="397" y="114"/>
                    <a:pt x="389" y="107"/>
                    <a:pt x="412" y="84"/>
                  </a:cubicBezTo>
                  <a:lnTo>
                    <a:pt x="412" y="84"/>
                  </a:lnTo>
                  <a:cubicBezTo>
                    <a:pt x="488" y="84"/>
                    <a:pt x="534" y="15"/>
                    <a:pt x="588" y="99"/>
                  </a:cubicBezTo>
                  <a:cubicBezTo>
                    <a:pt x="611" y="129"/>
                    <a:pt x="626" y="160"/>
                    <a:pt x="672" y="145"/>
                  </a:cubicBezTo>
                  <a:cubicBezTo>
                    <a:pt x="725" y="129"/>
                    <a:pt x="771" y="99"/>
                    <a:pt x="824" y="84"/>
                  </a:cubicBezTo>
                  <a:cubicBezTo>
                    <a:pt x="939" y="107"/>
                    <a:pt x="1031" y="0"/>
                    <a:pt x="1099" y="122"/>
                  </a:cubicBezTo>
                  <a:cubicBezTo>
                    <a:pt x="1122" y="160"/>
                    <a:pt x="1138" y="191"/>
                    <a:pt x="1161" y="229"/>
                  </a:cubicBezTo>
                  <a:lnTo>
                    <a:pt x="1161" y="229"/>
                  </a:lnTo>
                  <a:cubicBezTo>
                    <a:pt x="1031" y="313"/>
                    <a:pt x="1031" y="313"/>
                    <a:pt x="1031" y="313"/>
                  </a:cubicBezTo>
                  <a:lnTo>
                    <a:pt x="1031" y="313"/>
                  </a:lnTo>
                  <a:cubicBezTo>
                    <a:pt x="1016" y="313"/>
                    <a:pt x="993" y="305"/>
                    <a:pt x="993" y="321"/>
                  </a:cubicBezTo>
                  <a:cubicBezTo>
                    <a:pt x="970" y="359"/>
                    <a:pt x="993" y="427"/>
                    <a:pt x="955" y="450"/>
                  </a:cubicBezTo>
                  <a:cubicBezTo>
                    <a:pt x="901" y="473"/>
                    <a:pt x="840" y="420"/>
                    <a:pt x="786" y="427"/>
                  </a:cubicBezTo>
                  <a:cubicBezTo>
                    <a:pt x="756" y="435"/>
                    <a:pt x="702" y="458"/>
                    <a:pt x="710" y="496"/>
                  </a:cubicBezTo>
                  <a:cubicBezTo>
                    <a:pt x="718" y="527"/>
                    <a:pt x="771" y="489"/>
                    <a:pt x="802" y="496"/>
                  </a:cubicBezTo>
                  <a:cubicBezTo>
                    <a:pt x="824" y="512"/>
                    <a:pt x="870" y="534"/>
                    <a:pt x="855" y="557"/>
                  </a:cubicBezTo>
                  <a:cubicBezTo>
                    <a:pt x="817" y="588"/>
                    <a:pt x="756" y="557"/>
                    <a:pt x="718" y="588"/>
                  </a:cubicBezTo>
                  <a:cubicBezTo>
                    <a:pt x="695" y="603"/>
                    <a:pt x="748" y="657"/>
                    <a:pt x="718" y="672"/>
                  </a:cubicBezTo>
                  <a:cubicBezTo>
                    <a:pt x="664" y="710"/>
                    <a:pt x="580" y="756"/>
                    <a:pt x="511" y="733"/>
                  </a:cubicBezTo>
                  <a:cubicBezTo>
                    <a:pt x="466" y="710"/>
                    <a:pt x="534" y="618"/>
                    <a:pt x="504" y="588"/>
                  </a:cubicBezTo>
                  <a:cubicBezTo>
                    <a:pt x="473" y="550"/>
                    <a:pt x="405" y="527"/>
                    <a:pt x="359" y="550"/>
                  </a:cubicBezTo>
                  <a:cubicBezTo>
                    <a:pt x="290" y="588"/>
                    <a:pt x="267" y="672"/>
                    <a:pt x="221" y="733"/>
                  </a:cubicBezTo>
                  <a:lnTo>
                    <a:pt x="221" y="733"/>
                  </a:lnTo>
                  <a:cubicBezTo>
                    <a:pt x="198" y="725"/>
                    <a:pt x="168" y="710"/>
                    <a:pt x="137" y="710"/>
                  </a:cubicBezTo>
                  <a:cubicBezTo>
                    <a:pt x="107" y="702"/>
                    <a:pt x="76" y="718"/>
                    <a:pt x="46" y="710"/>
                  </a:cubicBezTo>
                  <a:cubicBezTo>
                    <a:pt x="38" y="702"/>
                    <a:pt x="61" y="687"/>
                    <a:pt x="61" y="679"/>
                  </a:cubicBezTo>
                  <a:cubicBezTo>
                    <a:pt x="53" y="657"/>
                    <a:pt x="30" y="634"/>
                    <a:pt x="23" y="61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7" name="Freeform 63"/>
            <p:cNvSpPr>
              <a:spLocks noChangeArrowheads="1"/>
            </p:cNvSpPr>
            <p:nvPr/>
          </p:nvSpPr>
          <p:spPr bwMode="auto">
            <a:xfrm>
              <a:off x="7797293" y="6996114"/>
              <a:ext cx="169852" cy="198437"/>
            </a:xfrm>
            <a:custGeom>
              <a:avLst/>
              <a:gdLst>
                <a:gd name="T0" fmla="*/ 130 w 474"/>
                <a:gd name="T1" fmla="*/ 0 h 551"/>
                <a:gd name="T2" fmla="*/ 130 w 474"/>
                <a:gd name="T3" fmla="*/ 0 h 551"/>
                <a:gd name="T4" fmla="*/ 0 w 474"/>
                <a:gd name="T5" fmla="*/ 84 h 551"/>
                <a:gd name="T6" fmla="*/ 0 w 474"/>
                <a:gd name="T7" fmla="*/ 84 h 551"/>
                <a:gd name="T8" fmla="*/ 130 w 474"/>
                <a:gd name="T9" fmla="*/ 214 h 551"/>
                <a:gd name="T10" fmla="*/ 107 w 474"/>
                <a:gd name="T11" fmla="*/ 313 h 551"/>
                <a:gd name="T12" fmla="*/ 183 w 474"/>
                <a:gd name="T13" fmla="*/ 450 h 551"/>
                <a:gd name="T14" fmla="*/ 244 w 474"/>
                <a:gd name="T15" fmla="*/ 542 h 551"/>
                <a:gd name="T16" fmla="*/ 305 w 474"/>
                <a:gd name="T17" fmla="*/ 496 h 551"/>
                <a:gd name="T18" fmla="*/ 267 w 474"/>
                <a:gd name="T19" fmla="*/ 450 h 551"/>
                <a:gd name="T20" fmla="*/ 328 w 474"/>
                <a:gd name="T21" fmla="*/ 389 h 551"/>
                <a:gd name="T22" fmla="*/ 351 w 474"/>
                <a:gd name="T23" fmla="*/ 328 h 551"/>
                <a:gd name="T24" fmla="*/ 473 w 474"/>
                <a:gd name="T25" fmla="*/ 260 h 551"/>
                <a:gd name="T26" fmla="*/ 473 w 474"/>
                <a:gd name="T27" fmla="*/ 260 h 551"/>
                <a:gd name="T28" fmla="*/ 435 w 474"/>
                <a:gd name="T29" fmla="*/ 221 h 551"/>
                <a:gd name="T30" fmla="*/ 290 w 474"/>
                <a:gd name="T31" fmla="*/ 145 h 551"/>
                <a:gd name="T32" fmla="*/ 145 w 474"/>
                <a:gd name="T33" fmla="*/ 30 h 551"/>
                <a:gd name="T34" fmla="*/ 130 w 474"/>
                <a:gd name="T35"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551">
                  <a:moveTo>
                    <a:pt x="130" y="0"/>
                  </a:moveTo>
                  <a:lnTo>
                    <a:pt x="130" y="0"/>
                  </a:lnTo>
                  <a:cubicBezTo>
                    <a:pt x="0" y="84"/>
                    <a:pt x="0" y="84"/>
                    <a:pt x="0" y="84"/>
                  </a:cubicBezTo>
                  <a:lnTo>
                    <a:pt x="0" y="84"/>
                  </a:lnTo>
                  <a:cubicBezTo>
                    <a:pt x="46" y="130"/>
                    <a:pt x="107" y="160"/>
                    <a:pt x="130" y="214"/>
                  </a:cubicBezTo>
                  <a:cubicBezTo>
                    <a:pt x="145" y="244"/>
                    <a:pt x="91" y="283"/>
                    <a:pt x="107" y="313"/>
                  </a:cubicBezTo>
                  <a:cubicBezTo>
                    <a:pt x="114" y="367"/>
                    <a:pt x="160" y="405"/>
                    <a:pt x="183" y="450"/>
                  </a:cubicBezTo>
                  <a:cubicBezTo>
                    <a:pt x="206" y="481"/>
                    <a:pt x="214" y="527"/>
                    <a:pt x="244" y="542"/>
                  </a:cubicBezTo>
                  <a:cubicBezTo>
                    <a:pt x="267" y="550"/>
                    <a:pt x="298" y="519"/>
                    <a:pt x="305" y="496"/>
                  </a:cubicBezTo>
                  <a:cubicBezTo>
                    <a:pt x="305" y="473"/>
                    <a:pt x="267" y="466"/>
                    <a:pt x="267" y="450"/>
                  </a:cubicBezTo>
                  <a:cubicBezTo>
                    <a:pt x="275" y="428"/>
                    <a:pt x="313" y="412"/>
                    <a:pt x="328" y="389"/>
                  </a:cubicBezTo>
                  <a:cubicBezTo>
                    <a:pt x="336" y="374"/>
                    <a:pt x="328" y="344"/>
                    <a:pt x="351" y="328"/>
                  </a:cubicBezTo>
                  <a:cubicBezTo>
                    <a:pt x="389" y="290"/>
                    <a:pt x="427" y="290"/>
                    <a:pt x="473" y="260"/>
                  </a:cubicBezTo>
                  <a:lnTo>
                    <a:pt x="473" y="260"/>
                  </a:lnTo>
                  <a:cubicBezTo>
                    <a:pt x="466" y="252"/>
                    <a:pt x="450" y="237"/>
                    <a:pt x="435" y="221"/>
                  </a:cubicBezTo>
                  <a:cubicBezTo>
                    <a:pt x="397" y="183"/>
                    <a:pt x="336" y="183"/>
                    <a:pt x="290" y="145"/>
                  </a:cubicBezTo>
                  <a:cubicBezTo>
                    <a:pt x="275" y="145"/>
                    <a:pt x="160" y="46"/>
                    <a:pt x="145" y="30"/>
                  </a:cubicBezTo>
                  <a:cubicBezTo>
                    <a:pt x="137" y="23"/>
                    <a:pt x="130" y="8"/>
                    <a:pt x="130"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8" name="Freeform 64"/>
            <p:cNvSpPr>
              <a:spLocks noChangeArrowheads="1"/>
            </p:cNvSpPr>
            <p:nvPr/>
          </p:nvSpPr>
          <p:spPr bwMode="auto">
            <a:xfrm>
              <a:off x="7462352" y="7791450"/>
              <a:ext cx="217473" cy="217488"/>
            </a:xfrm>
            <a:custGeom>
              <a:avLst/>
              <a:gdLst>
                <a:gd name="T0" fmla="*/ 221 w 604"/>
                <a:gd name="T1" fmla="*/ 8 h 605"/>
                <a:gd name="T2" fmla="*/ 221 w 604"/>
                <a:gd name="T3" fmla="*/ 8 h 605"/>
                <a:gd name="T4" fmla="*/ 397 w 604"/>
                <a:gd name="T5" fmla="*/ 31 h 605"/>
                <a:gd name="T6" fmla="*/ 466 w 604"/>
                <a:gd name="T7" fmla="*/ 123 h 605"/>
                <a:gd name="T8" fmla="*/ 588 w 604"/>
                <a:gd name="T9" fmla="*/ 123 h 605"/>
                <a:gd name="T10" fmla="*/ 596 w 604"/>
                <a:gd name="T11" fmla="*/ 168 h 605"/>
                <a:gd name="T12" fmla="*/ 450 w 604"/>
                <a:gd name="T13" fmla="*/ 237 h 605"/>
                <a:gd name="T14" fmla="*/ 504 w 604"/>
                <a:gd name="T15" fmla="*/ 290 h 605"/>
                <a:gd name="T16" fmla="*/ 504 w 604"/>
                <a:gd name="T17" fmla="*/ 290 h 605"/>
                <a:gd name="T18" fmla="*/ 435 w 604"/>
                <a:gd name="T19" fmla="*/ 336 h 605"/>
                <a:gd name="T20" fmla="*/ 420 w 604"/>
                <a:gd name="T21" fmla="*/ 421 h 605"/>
                <a:gd name="T22" fmla="*/ 275 w 604"/>
                <a:gd name="T23" fmla="*/ 474 h 605"/>
                <a:gd name="T24" fmla="*/ 183 w 604"/>
                <a:gd name="T25" fmla="*/ 604 h 605"/>
                <a:gd name="T26" fmla="*/ 183 w 604"/>
                <a:gd name="T27" fmla="*/ 604 h 605"/>
                <a:gd name="T28" fmla="*/ 122 w 604"/>
                <a:gd name="T29" fmla="*/ 535 h 605"/>
                <a:gd name="T30" fmla="*/ 61 w 604"/>
                <a:gd name="T31" fmla="*/ 436 h 605"/>
                <a:gd name="T32" fmla="*/ 15 w 604"/>
                <a:gd name="T33" fmla="*/ 421 h 605"/>
                <a:gd name="T34" fmla="*/ 38 w 604"/>
                <a:gd name="T35" fmla="*/ 313 h 605"/>
                <a:gd name="T36" fmla="*/ 53 w 604"/>
                <a:gd name="T37" fmla="*/ 199 h 605"/>
                <a:gd name="T38" fmla="*/ 0 w 604"/>
                <a:gd name="T39" fmla="*/ 115 h 605"/>
                <a:gd name="T40" fmla="*/ 38 w 604"/>
                <a:gd name="T41" fmla="*/ 61 h 605"/>
                <a:gd name="T42" fmla="*/ 99 w 604"/>
                <a:gd name="T43" fmla="*/ 77 h 605"/>
                <a:gd name="T44" fmla="*/ 221 w 604"/>
                <a:gd name="T45" fmla="*/ 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605">
                  <a:moveTo>
                    <a:pt x="221" y="8"/>
                  </a:moveTo>
                  <a:lnTo>
                    <a:pt x="221" y="8"/>
                  </a:lnTo>
                  <a:cubicBezTo>
                    <a:pt x="283" y="16"/>
                    <a:pt x="344" y="0"/>
                    <a:pt x="397" y="31"/>
                  </a:cubicBezTo>
                  <a:cubicBezTo>
                    <a:pt x="435" y="46"/>
                    <a:pt x="435" y="100"/>
                    <a:pt x="466" y="123"/>
                  </a:cubicBezTo>
                  <a:cubicBezTo>
                    <a:pt x="504" y="138"/>
                    <a:pt x="550" y="107"/>
                    <a:pt x="588" y="123"/>
                  </a:cubicBezTo>
                  <a:cubicBezTo>
                    <a:pt x="603" y="130"/>
                    <a:pt x="603" y="161"/>
                    <a:pt x="596" y="168"/>
                  </a:cubicBezTo>
                  <a:cubicBezTo>
                    <a:pt x="558" y="207"/>
                    <a:pt x="481" y="199"/>
                    <a:pt x="450" y="237"/>
                  </a:cubicBezTo>
                  <a:cubicBezTo>
                    <a:pt x="435" y="260"/>
                    <a:pt x="489" y="275"/>
                    <a:pt x="504" y="290"/>
                  </a:cubicBezTo>
                  <a:lnTo>
                    <a:pt x="504" y="290"/>
                  </a:lnTo>
                  <a:cubicBezTo>
                    <a:pt x="481" y="306"/>
                    <a:pt x="458" y="321"/>
                    <a:pt x="435" y="336"/>
                  </a:cubicBezTo>
                  <a:cubicBezTo>
                    <a:pt x="435" y="336"/>
                    <a:pt x="420" y="413"/>
                    <a:pt x="420" y="421"/>
                  </a:cubicBezTo>
                  <a:cubicBezTo>
                    <a:pt x="420" y="428"/>
                    <a:pt x="275" y="474"/>
                    <a:pt x="275" y="474"/>
                  </a:cubicBezTo>
                  <a:cubicBezTo>
                    <a:pt x="244" y="520"/>
                    <a:pt x="214" y="565"/>
                    <a:pt x="183" y="604"/>
                  </a:cubicBezTo>
                  <a:lnTo>
                    <a:pt x="183" y="604"/>
                  </a:lnTo>
                  <a:cubicBezTo>
                    <a:pt x="160" y="581"/>
                    <a:pt x="145" y="558"/>
                    <a:pt x="122" y="535"/>
                  </a:cubicBezTo>
                  <a:cubicBezTo>
                    <a:pt x="99" y="504"/>
                    <a:pt x="84" y="466"/>
                    <a:pt x="61" y="436"/>
                  </a:cubicBezTo>
                  <a:cubicBezTo>
                    <a:pt x="46" y="421"/>
                    <a:pt x="15" y="436"/>
                    <a:pt x="15" y="421"/>
                  </a:cubicBezTo>
                  <a:cubicBezTo>
                    <a:pt x="8" y="382"/>
                    <a:pt x="31" y="344"/>
                    <a:pt x="38" y="313"/>
                  </a:cubicBezTo>
                  <a:cubicBezTo>
                    <a:pt x="46" y="275"/>
                    <a:pt x="61" y="237"/>
                    <a:pt x="53" y="199"/>
                  </a:cubicBezTo>
                  <a:cubicBezTo>
                    <a:pt x="53" y="168"/>
                    <a:pt x="23" y="146"/>
                    <a:pt x="0" y="115"/>
                  </a:cubicBezTo>
                  <a:cubicBezTo>
                    <a:pt x="0" y="115"/>
                    <a:pt x="38" y="69"/>
                    <a:pt x="38" y="61"/>
                  </a:cubicBezTo>
                  <a:cubicBezTo>
                    <a:pt x="46" y="54"/>
                    <a:pt x="99" y="77"/>
                    <a:pt x="99" y="77"/>
                  </a:cubicBezTo>
                  <a:cubicBezTo>
                    <a:pt x="145" y="54"/>
                    <a:pt x="183" y="31"/>
                    <a:pt x="221" y="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79" name="Freeform 65"/>
            <p:cNvSpPr>
              <a:spLocks noChangeArrowheads="1"/>
            </p:cNvSpPr>
            <p:nvPr/>
          </p:nvSpPr>
          <p:spPr bwMode="auto">
            <a:xfrm>
              <a:off x="7200431" y="7896225"/>
              <a:ext cx="558764" cy="630238"/>
            </a:xfrm>
            <a:custGeom>
              <a:avLst/>
              <a:gdLst>
                <a:gd name="T0" fmla="*/ 909 w 1552"/>
                <a:gd name="T1" fmla="*/ 314 h 1751"/>
                <a:gd name="T2" fmla="*/ 1146 w 1552"/>
                <a:gd name="T3" fmla="*/ 131 h 1751"/>
                <a:gd name="T4" fmla="*/ 1230 w 1552"/>
                <a:gd name="T5" fmla="*/ 0 h 1751"/>
                <a:gd name="T6" fmla="*/ 1314 w 1552"/>
                <a:gd name="T7" fmla="*/ 85 h 1751"/>
                <a:gd name="T8" fmla="*/ 1322 w 1552"/>
                <a:gd name="T9" fmla="*/ 237 h 1751"/>
                <a:gd name="T10" fmla="*/ 1406 w 1552"/>
                <a:gd name="T11" fmla="*/ 222 h 1751"/>
                <a:gd name="T12" fmla="*/ 1536 w 1552"/>
                <a:gd name="T13" fmla="*/ 428 h 1751"/>
                <a:gd name="T14" fmla="*/ 1390 w 1552"/>
                <a:gd name="T15" fmla="*/ 696 h 1751"/>
                <a:gd name="T16" fmla="*/ 1352 w 1552"/>
                <a:gd name="T17" fmla="*/ 910 h 1751"/>
                <a:gd name="T18" fmla="*/ 1253 w 1552"/>
                <a:gd name="T19" fmla="*/ 955 h 1751"/>
                <a:gd name="T20" fmla="*/ 1138 w 1552"/>
                <a:gd name="T21" fmla="*/ 994 h 1751"/>
                <a:gd name="T22" fmla="*/ 1100 w 1552"/>
                <a:gd name="T23" fmla="*/ 1123 h 1751"/>
                <a:gd name="T24" fmla="*/ 1093 w 1552"/>
                <a:gd name="T25" fmla="*/ 1314 h 1751"/>
                <a:gd name="T26" fmla="*/ 940 w 1552"/>
                <a:gd name="T27" fmla="*/ 1368 h 1751"/>
                <a:gd name="T28" fmla="*/ 718 w 1552"/>
                <a:gd name="T29" fmla="*/ 1498 h 1751"/>
                <a:gd name="T30" fmla="*/ 718 w 1552"/>
                <a:gd name="T31" fmla="*/ 1567 h 1751"/>
                <a:gd name="T32" fmla="*/ 596 w 1552"/>
                <a:gd name="T33" fmla="*/ 1467 h 1751"/>
                <a:gd name="T34" fmla="*/ 474 w 1552"/>
                <a:gd name="T35" fmla="*/ 1521 h 1751"/>
                <a:gd name="T36" fmla="*/ 336 w 1552"/>
                <a:gd name="T37" fmla="*/ 1643 h 1751"/>
                <a:gd name="T38" fmla="*/ 313 w 1552"/>
                <a:gd name="T39" fmla="*/ 1681 h 1751"/>
                <a:gd name="T40" fmla="*/ 161 w 1552"/>
                <a:gd name="T41" fmla="*/ 1734 h 1751"/>
                <a:gd name="T42" fmla="*/ 92 w 1552"/>
                <a:gd name="T43" fmla="*/ 1689 h 1751"/>
                <a:gd name="T44" fmla="*/ 31 w 1552"/>
                <a:gd name="T45" fmla="*/ 1467 h 1751"/>
                <a:gd name="T46" fmla="*/ 0 w 1552"/>
                <a:gd name="T47" fmla="*/ 1269 h 1751"/>
                <a:gd name="T48" fmla="*/ 54 w 1552"/>
                <a:gd name="T49" fmla="*/ 1200 h 1751"/>
                <a:gd name="T50" fmla="*/ 77 w 1552"/>
                <a:gd name="T51" fmla="*/ 1085 h 1751"/>
                <a:gd name="T52" fmla="*/ 146 w 1552"/>
                <a:gd name="T53" fmla="*/ 932 h 1751"/>
                <a:gd name="T54" fmla="*/ 100 w 1552"/>
                <a:gd name="T55" fmla="*/ 833 h 1751"/>
                <a:gd name="T56" fmla="*/ 176 w 1552"/>
                <a:gd name="T57" fmla="*/ 680 h 1751"/>
                <a:gd name="T58" fmla="*/ 283 w 1552"/>
                <a:gd name="T59" fmla="*/ 658 h 1751"/>
                <a:gd name="T60" fmla="*/ 413 w 1552"/>
                <a:gd name="T61" fmla="*/ 596 h 1751"/>
                <a:gd name="T62" fmla="*/ 512 w 1552"/>
                <a:gd name="T63" fmla="*/ 459 h 1751"/>
                <a:gd name="T64" fmla="*/ 673 w 1552"/>
                <a:gd name="T65" fmla="*/ 314 h 1751"/>
                <a:gd name="T66" fmla="*/ 909 w 1552"/>
                <a:gd name="T67" fmla="*/ 314 h 1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52" h="1751">
                  <a:moveTo>
                    <a:pt x="909" y="314"/>
                  </a:moveTo>
                  <a:lnTo>
                    <a:pt x="909" y="314"/>
                  </a:lnTo>
                  <a:cubicBezTo>
                    <a:pt x="940" y="275"/>
                    <a:pt x="970" y="230"/>
                    <a:pt x="1001" y="184"/>
                  </a:cubicBezTo>
                  <a:cubicBezTo>
                    <a:pt x="1001" y="184"/>
                    <a:pt x="1146" y="138"/>
                    <a:pt x="1146" y="131"/>
                  </a:cubicBezTo>
                  <a:cubicBezTo>
                    <a:pt x="1146" y="123"/>
                    <a:pt x="1161" y="46"/>
                    <a:pt x="1161" y="46"/>
                  </a:cubicBezTo>
                  <a:cubicBezTo>
                    <a:pt x="1184" y="31"/>
                    <a:pt x="1207" y="16"/>
                    <a:pt x="1230" y="0"/>
                  </a:cubicBezTo>
                  <a:lnTo>
                    <a:pt x="1230" y="0"/>
                  </a:lnTo>
                  <a:cubicBezTo>
                    <a:pt x="1261" y="31"/>
                    <a:pt x="1307" y="46"/>
                    <a:pt x="1314" y="85"/>
                  </a:cubicBezTo>
                  <a:cubicBezTo>
                    <a:pt x="1322" y="115"/>
                    <a:pt x="1276" y="138"/>
                    <a:pt x="1276" y="169"/>
                  </a:cubicBezTo>
                  <a:cubicBezTo>
                    <a:pt x="1284" y="192"/>
                    <a:pt x="1291" y="230"/>
                    <a:pt x="1322" y="237"/>
                  </a:cubicBezTo>
                  <a:cubicBezTo>
                    <a:pt x="1345" y="253"/>
                    <a:pt x="1375" y="230"/>
                    <a:pt x="1406" y="222"/>
                  </a:cubicBezTo>
                  <a:lnTo>
                    <a:pt x="1406" y="222"/>
                  </a:lnTo>
                  <a:cubicBezTo>
                    <a:pt x="1429" y="268"/>
                    <a:pt x="1436" y="321"/>
                    <a:pt x="1459" y="360"/>
                  </a:cubicBezTo>
                  <a:cubicBezTo>
                    <a:pt x="1482" y="390"/>
                    <a:pt x="1528" y="398"/>
                    <a:pt x="1536" y="428"/>
                  </a:cubicBezTo>
                  <a:cubicBezTo>
                    <a:pt x="1551" y="482"/>
                    <a:pt x="1543" y="535"/>
                    <a:pt x="1520" y="581"/>
                  </a:cubicBezTo>
                  <a:cubicBezTo>
                    <a:pt x="1497" y="627"/>
                    <a:pt x="1436" y="658"/>
                    <a:pt x="1390" y="696"/>
                  </a:cubicBezTo>
                  <a:cubicBezTo>
                    <a:pt x="1368" y="719"/>
                    <a:pt x="1307" y="719"/>
                    <a:pt x="1307" y="749"/>
                  </a:cubicBezTo>
                  <a:cubicBezTo>
                    <a:pt x="1291" y="803"/>
                    <a:pt x="1337" y="856"/>
                    <a:pt x="1352" y="910"/>
                  </a:cubicBezTo>
                  <a:lnTo>
                    <a:pt x="1352" y="910"/>
                  </a:lnTo>
                  <a:cubicBezTo>
                    <a:pt x="1314" y="925"/>
                    <a:pt x="1276" y="925"/>
                    <a:pt x="1253" y="955"/>
                  </a:cubicBezTo>
                  <a:cubicBezTo>
                    <a:pt x="1238" y="978"/>
                    <a:pt x="1245" y="1017"/>
                    <a:pt x="1245" y="1047"/>
                  </a:cubicBezTo>
                  <a:cubicBezTo>
                    <a:pt x="1245" y="1047"/>
                    <a:pt x="1146" y="994"/>
                    <a:pt x="1138" y="994"/>
                  </a:cubicBezTo>
                  <a:cubicBezTo>
                    <a:pt x="1131" y="994"/>
                    <a:pt x="1085" y="1039"/>
                    <a:pt x="1085" y="1039"/>
                  </a:cubicBezTo>
                  <a:cubicBezTo>
                    <a:pt x="1093" y="1070"/>
                    <a:pt x="1108" y="1100"/>
                    <a:pt x="1100" y="1123"/>
                  </a:cubicBezTo>
                  <a:cubicBezTo>
                    <a:pt x="1093" y="1162"/>
                    <a:pt x="1047" y="1184"/>
                    <a:pt x="1047" y="1215"/>
                  </a:cubicBezTo>
                  <a:cubicBezTo>
                    <a:pt x="1047" y="1253"/>
                    <a:pt x="1077" y="1284"/>
                    <a:pt x="1093" y="1314"/>
                  </a:cubicBezTo>
                  <a:lnTo>
                    <a:pt x="1093" y="1314"/>
                  </a:lnTo>
                  <a:cubicBezTo>
                    <a:pt x="1093" y="1314"/>
                    <a:pt x="947" y="1368"/>
                    <a:pt x="940" y="1368"/>
                  </a:cubicBezTo>
                  <a:cubicBezTo>
                    <a:pt x="940" y="1375"/>
                    <a:pt x="909" y="1421"/>
                    <a:pt x="909" y="1421"/>
                  </a:cubicBezTo>
                  <a:cubicBezTo>
                    <a:pt x="848" y="1444"/>
                    <a:pt x="772" y="1452"/>
                    <a:pt x="718" y="1498"/>
                  </a:cubicBezTo>
                  <a:cubicBezTo>
                    <a:pt x="695" y="1505"/>
                    <a:pt x="718" y="1544"/>
                    <a:pt x="718" y="1567"/>
                  </a:cubicBezTo>
                  <a:lnTo>
                    <a:pt x="718" y="1567"/>
                  </a:lnTo>
                  <a:cubicBezTo>
                    <a:pt x="703" y="1582"/>
                    <a:pt x="680" y="1628"/>
                    <a:pt x="665" y="1612"/>
                  </a:cubicBezTo>
                  <a:cubicBezTo>
                    <a:pt x="619" y="1574"/>
                    <a:pt x="642" y="1490"/>
                    <a:pt x="596" y="1467"/>
                  </a:cubicBezTo>
                  <a:cubicBezTo>
                    <a:pt x="558" y="1444"/>
                    <a:pt x="512" y="1475"/>
                    <a:pt x="482" y="1498"/>
                  </a:cubicBezTo>
                  <a:cubicBezTo>
                    <a:pt x="474" y="1498"/>
                    <a:pt x="482" y="1521"/>
                    <a:pt x="474" y="1521"/>
                  </a:cubicBezTo>
                  <a:cubicBezTo>
                    <a:pt x="428" y="1544"/>
                    <a:pt x="375" y="1528"/>
                    <a:pt x="336" y="1559"/>
                  </a:cubicBezTo>
                  <a:cubicBezTo>
                    <a:pt x="313" y="1582"/>
                    <a:pt x="336" y="1620"/>
                    <a:pt x="336" y="1643"/>
                  </a:cubicBezTo>
                  <a:lnTo>
                    <a:pt x="336" y="1643"/>
                  </a:lnTo>
                  <a:cubicBezTo>
                    <a:pt x="329" y="1658"/>
                    <a:pt x="321" y="1673"/>
                    <a:pt x="313" y="1681"/>
                  </a:cubicBezTo>
                  <a:cubicBezTo>
                    <a:pt x="290" y="1704"/>
                    <a:pt x="275" y="1719"/>
                    <a:pt x="252" y="1727"/>
                  </a:cubicBezTo>
                  <a:cubicBezTo>
                    <a:pt x="229" y="1734"/>
                    <a:pt x="191" y="1734"/>
                    <a:pt x="161" y="1734"/>
                  </a:cubicBezTo>
                  <a:cubicBezTo>
                    <a:pt x="138" y="1734"/>
                    <a:pt x="107" y="1750"/>
                    <a:pt x="84" y="1734"/>
                  </a:cubicBezTo>
                  <a:cubicBezTo>
                    <a:pt x="69" y="1727"/>
                    <a:pt x="92" y="1704"/>
                    <a:pt x="92" y="1689"/>
                  </a:cubicBezTo>
                  <a:cubicBezTo>
                    <a:pt x="92" y="1658"/>
                    <a:pt x="84" y="1628"/>
                    <a:pt x="77" y="1597"/>
                  </a:cubicBezTo>
                  <a:cubicBezTo>
                    <a:pt x="61" y="1551"/>
                    <a:pt x="16" y="1513"/>
                    <a:pt x="31" y="1467"/>
                  </a:cubicBezTo>
                  <a:cubicBezTo>
                    <a:pt x="38" y="1437"/>
                    <a:pt x="138" y="1475"/>
                    <a:pt x="130" y="1437"/>
                  </a:cubicBezTo>
                  <a:cubicBezTo>
                    <a:pt x="123" y="1368"/>
                    <a:pt x="46" y="1322"/>
                    <a:pt x="0" y="1269"/>
                  </a:cubicBezTo>
                  <a:cubicBezTo>
                    <a:pt x="8" y="1269"/>
                    <a:pt x="8" y="1269"/>
                    <a:pt x="8" y="1269"/>
                  </a:cubicBezTo>
                  <a:cubicBezTo>
                    <a:pt x="23" y="1246"/>
                    <a:pt x="31" y="1223"/>
                    <a:pt x="54" y="1200"/>
                  </a:cubicBezTo>
                  <a:cubicBezTo>
                    <a:pt x="69" y="1184"/>
                    <a:pt x="115" y="1200"/>
                    <a:pt x="123" y="1177"/>
                  </a:cubicBezTo>
                  <a:cubicBezTo>
                    <a:pt x="130" y="1146"/>
                    <a:pt x="69" y="1116"/>
                    <a:pt x="77" y="1085"/>
                  </a:cubicBezTo>
                  <a:cubicBezTo>
                    <a:pt x="92" y="1047"/>
                    <a:pt x="153" y="1047"/>
                    <a:pt x="168" y="1009"/>
                  </a:cubicBezTo>
                  <a:cubicBezTo>
                    <a:pt x="184" y="986"/>
                    <a:pt x="146" y="963"/>
                    <a:pt x="146" y="932"/>
                  </a:cubicBezTo>
                  <a:cubicBezTo>
                    <a:pt x="146" y="910"/>
                    <a:pt x="184" y="894"/>
                    <a:pt x="168" y="879"/>
                  </a:cubicBezTo>
                  <a:cubicBezTo>
                    <a:pt x="161" y="856"/>
                    <a:pt x="84" y="864"/>
                    <a:pt x="100" y="833"/>
                  </a:cubicBezTo>
                  <a:cubicBezTo>
                    <a:pt x="115" y="795"/>
                    <a:pt x="191" y="818"/>
                    <a:pt x="214" y="780"/>
                  </a:cubicBezTo>
                  <a:cubicBezTo>
                    <a:pt x="229" y="749"/>
                    <a:pt x="191" y="711"/>
                    <a:pt x="176" y="680"/>
                  </a:cubicBezTo>
                  <a:lnTo>
                    <a:pt x="176" y="680"/>
                  </a:lnTo>
                  <a:cubicBezTo>
                    <a:pt x="214" y="673"/>
                    <a:pt x="252" y="680"/>
                    <a:pt x="283" y="658"/>
                  </a:cubicBezTo>
                  <a:cubicBezTo>
                    <a:pt x="313" y="642"/>
                    <a:pt x="313" y="589"/>
                    <a:pt x="352" y="573"/>
                  </a:cubicBezTo>
                  <a:cubicBezTo>
                    <a:pt x="367" y="566"/>
                    <a:pt x="398" y="612"/>
                    <a:pt x="413" y="596"/>
                  </a:cubicBezTo>
                  <a:cubicBezTo>
                    <a:pt x="436" y="581"/>
                    <a:pt x="413" y="543"/>
                    <a:pt x="421" y="520"/>
                  </a:cubicBezTo>
                  <a:cubicBezTo>
                    <a:pt x="443" y="489"/>
                    <a:pt x="482" y="467"/>
                    <a:pt x="512" y="459"/>
                  </a:cubicBezTo>
                  <a:cubicBezTo>
                    <a:pt x="558" y="451"/>
                    <a:pt x="611" y="505"/>
                    <a:pt x="642" y="474"/>
                  </a:cubicBezTo>
                  <a:cubicBezTo>
                    <a:pt x="680" y="436"/>
                    <a:pt x="627" y="337"/>
                    <a:pt x="673" y="314"/>
                  </a:cubicBezTo>
                  <a:cubicBezTo>
                    <a:pt x="718" y="283"/>
                    <a:pt x="772" y="352"/>
                    <a:pt x="833" y="352"/>
                  </a:cubicBezTo>
                  <a:cubicBezTo>
                    <a:pt x="856" y="360"/>
                    <a:pt x="879" y="329"/>
                    <a:pt x="909" y="31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0" name="Freeform 66"/>
            <p:cNvSpPr>
              <a:spLocks noChangeArrowheads="1"/>
            </p:cNvSpPr>
            <p:nvPr/>
          </p:nvSpPr>
          <p:spPr bwMode="auto">
            <a:xfrm>
              <a:off x="7643316" y="7889876"/>
              <a:ext cx="306367" cy="138113"/>
            </a:xfrm>
            <a:custGeom>
              <a:avLst/>
              <a:gdLst>
                <a:gd name="T0" fmla="*/ 0 w 849"/>
                <a:gd name="T1" fmla="*/ 15 h 383"/>
                <a:gd name="T2" fmla="*/ 0 w 849"/>
                <a:gd name="T3" fmla="*/ 15 h 383"/>
                <a:gd name="T4" fmla="*/ 130 w 849"/>
                <a:gd name="T5" fmla="*/ 31 h 383"/>
                <a:gd name="T6" fmla="*/ 229 w 849"/>
                <a:gd name="T7" fmla="*/ 84 h 383"/>
                <a:gd name="T8" fmla="*/ 329 w 849"/>
                <a:gd name="T9" fmla="*/ 15 h 383"/>
                <a:gd name="T10" fmla="*/ 435 w 849"/>
                <a:gd name="T11" fmla="*/ 69 h 383"/>
                <a:gd name="T12" fmla="*/ 496 w 849"/>
                <a:gd name="T13" fmla="*/ 38 h 383"/>
                <a:gd name="T14" fmla="*/ 588 w 849"/>
                <a:gd name="T15" fmla="*/ 77 h 383"/>
                <a:gd name="T16" fmla="*/ 688 w 849"/>
                <a:gd name="T17" fmla="*/ 8 h 383"/>
                <a:gd name="T18" fmla="*/ 802 w 849"/>
                <a:gd name="T19" fmla="*/ 31 h 383"/>
                <a:gd name="T20" fmla="*/ 802 w 849"/>
                <a:gd name="T21" fmla="*/ 31 h 383"/>
                <a:gd name="T22" fmla="*/ 802 w 849"/>
                <a:gd name="T23" fmla="*/ 115 h 383"/>
                <a:gd name="T24" fmla="*/ 825 w 849"/>
                <a:gd name="T25" fmla="*/ 222 h 383"/>
                <a:gd name="T26" fmla="*/ 565 w 849"/>
                <a:gd name="T27" fmla="*/ 283 h 383"/>
                <a:gd name="T28" fmla="*/ 550 w 849"/>
                <a:gd name="T29" fmla="*/ 359 h 383"/>
                <a:gd name="T30" fmla="*/ 428 w 849"/>
                <a:gd name="T31" fmla="*/ 375 h 383"/>
                <a:gd name="T32" fmla="*/ 420 w 849"/>
                <a:gd name="T33" fmla="*/ 344 h 383"/>
                <a:gd name="T34" fmla="*/ 352 w 849"/>
                <a:gd name="T35" fmla="*/ 367 h 383"/>
                <a:gd name="T36" fmla="*/ 313 w 849"/>
                <a:gd name="T37" fmla="*/ 290 h 383"/>
                <a:gd name="T38" fmla="*/ 252 w 849"/>
                <a:gd name="T39" fmla="*/ 245 h 383"/>
                <a:gd name="T40" fmla="*/ 176 w 849"/>
                <a:gd name="T41" fmla="*/ 237 h 383"/>
                <a:gd name="T42" fmla="*/ 176 w 849"/>
                <a:gd name="T43" fmla="*/ 237 h 383"/>
                <a:gd name="T44" fmla="*/ 92 w 849"/>
                <a:gd name="T45" fmla="*/ 252 h 383"/>
                <a:gd name="T46" fmla="*/ 46 w 849"/>
                <a:gd name="T47" fmla="*/ 184 h 383"/>
                <a:gd name="T48" fmla="*/ 84 w 849"/>
                <a:gd name="T49" fmla="*/ 100 h 383"/>
                <a:gd name="T50" fmla="*/ 0 w 849"/>
                <a:gd name="T51" fmla="*/ 1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9" h="383">
                  <a:moveTo>
                    <a:pt x="0" y="15"/>
                  </a:moveTo>
                  <a:lnTo>
                    <a:pt x="0" y="15"/>
                  </a:lnTo>
                  <a:cubicBezTo>
                    <a:pt x="46" y="23"/>
                    <a:pt x="92" y="15"/>
                    <a:pt x="130" y="31"/>
                  </a:cubicBezTo>
                  <a:cubicBezTo>
                    <a:pt x="168" y="38"/>
                    <a:pt x="191" y="84"/>
                    <a:pt x="229" y="84"/>
                  </a:cubicBezTo>
                  <a:cubicBezTo>
                    <a:pt x="275" y="84"/>
                    <a:pt x="290" y="23"/>
                    <a:pt x="329" y="15"/>
                  </a:cubicBezTo>
                  <a:cubicBezTo>
                    <a:pt x="367" y="15"/>
                    <a:pt x="397" y="61"/>
                    <a:pt x="435" y="69"/>
                  </a:cubicBezTo>
                  <a:cubicBezTo>
                    <a:pt x="458" y="69"/>
                    <a:pt x="474" y="31"/>
                    <a:pt x="496" y="38"/>
                  </a:cubicBezTo>
                  <a:cubicBezTo>
                    <a:pt x="535" y="38"/>
                    <a:pt x="558" y="77"/>
                    <a:pt x="588" y="77"/>
                  </a:cubicBezTo>
                  <a:cubicBezTo>
                    <a:pt x="626" y="69"/>
                    <a:pt x="649" y="15"/>
                    <a:pt x="688" y="8"/>
                  </a:cubicBezTo>
                  <a:cubicBezTo>
                    <a:pt x="726" y="0"/>
                    <a:pt x="764" y="23"/>
                    <a:pt x="802" y="31"/>
                  </a:cubicBezTo>
                  <a:lnTo>
                    <a:pt x="802" y="31"/>
                  </a:lnTo>
                  <a:cubicBezTo>
                    <a:pt x="802" y="61"/>
                    <a:pt x="802" y="84"/>
                    <a:pt x="802" y="115"/>
                  </a:cubicBezTo>
                  <a:cubicBezTo>
                    <a:pt x="810" y="146"/>
                    <a:pt x="848" y="199"/>
                    <a:pt x="825" y="222"/>
                  </a:cubicBezTo>
                  <a:cubicBezTo>
                    <a:pt x="749" y="268"/>
                    <a:pt x="649" y="245"/>
                    <a:pt x="565" y="283"/>
                  </a:cubicBezTo>
                  <a:cubicBezTo>
                    <a:pt x="542" y="290"/>
                    <a:pt x="573" y="344"/>
                    <a:pt x="550" y="359"/>
                  </a:cubicBezTo>
                  <a:cubicBezTo>
                    <a:pt x="519" y="382"/>
                    <a:pt x="474" y="382"/>
                    <a:pt x="428" y="375"/>
                  </a:cubicBezTo>
                  <a:cubicBezTo>
                    <a:pt x="420" y="375"/>
                    <a:pt x="435" y="352"/>
                    <a:pt x="420" y="344"/>
                  </a:cubicBezTo>
                  <a:cubicBezTo>
                    <a:pt x="397" y="344"/>
                    <a:pt x="374" y="375"/>
                    <a:pt x="352" y="367"/>
                  </a:cubicBezTo>
                  <a:cubicBezTo>
                    <a:pt x="329" y="352"/>
                    <a:pt x="329" y="313"/>
                    <a:pt x="313" y="290"/>
                  </a:cubicBezTo>
                  <a:cubicBezTo>
                    <a:pt x="298" y="275"/>
                    <a:pt x="275" y="252"/>
                    <a:pt x="252" y="245"/>
                  </a:cubicBezTo>
                  <a:cubicBezTo>
                    <a:pt x="229" y="229"/>
                    <a:pt x="206" y="237"/>
                    <a:pt x="176" y="237"/>
                  </a:cubicBezTo>
                  <a:lnTo>
                    <a:pt x="176" y="237"/>
                  </a:lnTo>
                  <a:cubicBezTo>
                    <a:pt x="145" y="245"/>
                    <a:pt x="115" y="268"/>
                    <a:pt x="92" y="252"/>
                  </a:cubicBezTo>
                  <a:cubicBezTo>
                    <a:pt x="61" y="245"/>
                    <a:pt x="54" y="207"/>
                    <a:pt x="46" y="184"/>
                  </a:cubicBezTo>
                  <a:cubicBezTo>
                    <a:pt x="46" y="153"/>
                    <a:pt x="92" y="130"/>
                    <a:pt x="84" y="100"/>
                  </a:cubicBezTo>
                  <a:cubicBezTo>
                    <a:pt x="77" y="61"/>
                    <a:pt x="31" y="46"/>
                    <a:pt x="0" y="1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1" name="Freeform 67"/>
            <p:cNvSpPr>
              <a:spLocks noChangeArrowheads="1"/>
            </p:cNvSpPr>
            <p:nvPr/>
          </p:nvSpPr>
          <p:spPr bwMode="auto">
            <a:xfrm>
              <a:off x="7665539" y="7840663"/>
              <a:ext cx="563525" cy="671512"/>
            </a:xfrm>
            <a:custGeom>
              <a:avLst/>
              <a:gdLst>
                <a:gd name="T0" fmla="*/ 741 w 1567"/>
                <a:gd name="T1" fmla="*/ 168 h 1864"/>
                <a:gd name="T2" fmla="*/ 856 w 1567"/>
                <a:gd name="T3" fmla="*/ 46 h 1864"/>
                <a:gd name="T4" fmla="*/ 1054 w 1567"/>
                <a:gd name="T5" fmla="*/ 30 h 1864"/>
                <a:gd name="T6" fmla="*/ 1031 w 1567"/>
                <a:gd name="T7" fmla="*/ 145 h 1864"/>
                <a:gd name="T8" fmla="*/ 1123 w 1567"/>
                <a:gd name="T9" fmla="*/ 298 h 1864"/>
                <a:gd name="T10" fmla="*/ 1108 w 1567"/>
                <a:gd name="T11" fmla="*/ 504 h 1864"/>
                <a:gd name="T12" fmla="*/ 1276 w 1567"/>
                <a:gd name="T13" fmla="*/ 550 h 1864"/>
                <a:gd name="T14" fmla="*/ 1451 w 1567"/>
                <a:gd name="T15" fmla="*/ 695 h 1864"/>
                <a:gd name="T16" fmla="*/ 1474 w 1567"/>
                <a:gd name="T17" fmla="*/ 771 h 1864"/>
                <a:gd name="T18" fmla="*/ 1398 w 1567"/>
                <a:gd name="T19" fmla="*/ 886 h 1864"/>
                <a:gd name="T20" fmla="*/ 1451 w 1567"/>
                <a:gd name="T21" fmla="*/ 1016 h 1864"/>
                <a:gd name="T22" fmla="*/ 1551 w 1567"/>
                <a:gd name="T23" fmla="*/ 1100 h 1864"/>
                <a:gd name="T24" fmla="*/ 1444 w 1567"/>
                <a:gd name="T25" fmla="*/ 1184 h 1864"/>
                <a:gd name="T26" fmla="*/ 1337 w 1567"/>
                <a:gd name="T27" fmla="*/ 1123 h 1864"/>
                <a:gd name="T28" fmla="*/ 1367 w 1567"/>
                <a:gd name="T29" fmla="*/ 1252 h 1864"/>
                <a:gd name="T30" fmla="*/ 1543 w 1567"/>
                <a:gd name="T31" fmla="*/ 1252 h 1864"/>
                <a:gd name="T32" fmla="*/ 1459 w 1567"/>
                <a:gd name="T33" fmla="*/ 1413 h 1864"/>
                <a:gd name="T34" fmla="*/ 1398 w 1567"/>
                <a:gd name="T35" fmla="*/ 1581 h 1864"/>
                <a:gd name="T36" fmla="*/ 1413 w 1567"/>
                <a:gd name="T37" fmla="*/ 1711 h 1864"/>
                <a:gd name="T38" fmla="*/ 1367 w 1567"/>
                <a:gd name="T39" fmla="*/ 1749 h 1864"/>
                <a:gd name="T40" fmla="*/ 1192 w 1567"/>
                <a:gd name="T41" fmla="*/ 1634 h 1864"/>
                <a:gd name="T42" fmla="*/ 1092 w 1567"/>
                <a:gd name="T43" fmla="*/ 1680 h 1864"/>
                <a:gd name="T44" fmla="*/ 963 w 1567"/>
                <a:gd name="T45" fmla="*/ 1703 h 1864"/>
                <a:gd name="T46" fmla="*/ 917 w 1567"/>
                <a:gd name="T47" fmla="*/ 1863 h 1864"/>
                <a:gd name="T48" fmla="*/ 848 w 1567"/>
                <a:gd name="T49" fmla="*/ 1703 h 1864"/>
                <a:gd name="T50" fmla="*/ 634 w 1567"/>
                <a:gd name="T51" fmla="*/ 1780 h 1864"/>
                <a:gd name="T52" fmla="*/ 581 w 1567"/>
                <a:gd name="T53" fmla="*/ 1680 h 1864"/>
                <a:gd name="T54" fmla="*/ 443 w 1567"/>
                <a:gd name="T55" fmla="*/ 1489 h 1864"/>
                <a:gd name="T56" fmla="*/ 413 w 1567"/>
                <a:gd name="T57" fmla="*/ 1398 h 1864"/>
                <a:gd name="T58" fmla="*/ 336 w 1567"/>
                <a:gd name="T59" fmla="*/ 1298 h 1864"/>
                <a:gd name="T60" fmla="*/ 252 w 1567"/>
                <a:gd name="T61" fmla="*/ 1252 h 1864"/>
                <a:gd name="T62" fmla="*/ 153 w 1567"/>
                <a:gd name="T63" fmla="*/ 1123 h 1864"/>
                <a:gd name="T64" fmla="*/ 61 w 1567"/>
                <a:gd name="T65" fmla="*/ 1062 h 1864"/>
                <a:gd name="T66" fmla="*/ 99 w 1567"/>
                <a:gd name="T67" fmla="*/ 848 h 1864"/>
                <a:gd name="T68" fmla="*/ 245 w 1567"/>
                <a:gd name="T69" fmla="*/ 580 h 1864"/>
                <a:gd name="T70" fmla="*/ 115 w 1567"/>
                <a:gd name="T71" fmla="*/ 374 h 1864"/>
                <a:gd name="T72" fmla="*/ 191 w 1567"/>
                <a:gd name="T73" fmla="*/ 382 h 1864"/>
                <a:gd name="T74" fmla="*/ 291 w 1567"/>
                <a:gd name="T75" fmla="*/ 504 h 1864"/>
                <a:gd name="T76" fmla="*/ 367 w 1567"/>
                <a:gd name="T77" fmla="*/ 512 h 1864"/>
                <a:gd name="T78" fmla="*/ 504 w 1567"/>
                <a:gd name="T79" fmla="*/ 420 h 1864"/>
                <a:gd name="T80" fmla="*/ 741 w 1567"/>
                <a:gd name="T81" fmla="*/ 252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7" h="1864">
                  <a:moveTo>
                    <a:pt x="741" y="168"/>
                  </a:moveTo>
                  <a:lnTo>
                    <a:pt x="741" y="168"/>
                  </a:lnTo>
                  <a:cubicBezTo>
                    <a:pt x="772" y="160"/>
                    <a:pt x="817" y="168"/>
                    <a:pt x="840" y="145"/>
                  </a:cubicBezTo>
                  <a:cubicBezTo>
                    <a:pt x="863" y="122"/>
                    <a:pt x="840" y="76"/>
                    <a:pt x="856" y="46"/>
                  </a:cubicBezTo>
                  <a:cubicBezTo>
                    <a:pt x="871" y="23"/>
                    <a:pt x="902" y="0"/>
                    <a:pt x="932" y="0"/>
                  </a:cubicBezTo>
                  <a:cubicBezTo>
                    <a:pt x="978" y="0"/>
                    <a:pt x="1016" y="23"/>
                    <a:pt x="1054" y="30"/>
                  </a:cubicBezTo>
                  <a:lnTo>
                    <a:pt x="1054" y="30"/>
                  </a:lnTo>
                  <a:cubicBezTo>
                    <a:pt x="1046" y="69"/>
                    <a:pt x="1024" y="107"/>
                    <a:pt x="1031" y="145"/>
                  </a:cubicBezTo>
                  <a:cubicBezTo>
                    <a:pt x="1039" y="183"/>
                    <a:pt x="1062" y="214"/>
                    <a:pt x="1077" y="244"/>
                  </a:cubicBezTo>
                  <a:cubicBezTo>
                    <a:pt x="1092" y="267"/>
                    <a:pt x="1115" y="275"/>
                    <a:pt x="1123" y="298"/>
                  </a:cubicBezTo>
                  <a:cubicBezTo>
                    <a:pt x="1123" y="328"/>
                    <a:pt x="1100" y="351"/>
                    <a:pt x="1100" y="382"/>
                  </a:cubicBezTo>
                  <a:cubicBezTo>
                    <a:pt x="1100" y="420"/>
                    <a:pt x="1092" y="466"/>
                    <a:pt x="1108" y="504"/>
                  </a:cubicBezTo>
                  <a:cubicBezTo>
                    <a:pt x="1115" y="527"/>
                    <a:pt x="1131" y="558"/>
                    <a:pt x="1154" y="565"/>
                  </a:cubicBezTo>
                  <a:cubicBezTo>
                    <a:pt x="1192" y="573"/>
                    <a:pt x="1238" y="542"/>
                    <a:pt x="1276" y="550"/>
                  </a:cubicBezTo>
                  <a:cubicBezTo>
                    <a:pt x="1321" y="558"/>
                    <a:pt x="1360" y="588"/>
                    <a:pt x="1398" y="611"/>
                  </a:cubicBezTo>
                  <a:cubicBezTo>
                    <a:pt x="1421" y="634"/>
                    <a:pt x="1436" y="664"/>
                    <a:pt x="1451" y="695"/>
                  </a:cubicBezTo>
                  <a:cubicBezTo>
                    <a:pt x="1459" y="718"/>
                    <a:pt x="1467" y="748"/>
                    <a:pt x="1474" y="771"/>
                  </a:cubicBezTo>
                  <a:lnTo>
                    <a:pt x="1474" y="771"/>
                  </a:lnTo>
                  <a:cubicBezTo>
                    <a:pt x="1444" y="794"/>
                    <a:pt x="1406" y="802"/>
                    <a:pt x="1383" y="825"/>
                  </a:cubicBezTo>
                  <a:cubicBezTo>
                    <a:pt x="1367" y="840"/>
                    <a:pt x="1383" y="871"/>
                    <a:pt x="1398" y="886"/>
                  </a:cubicBezTo>
                  <a:cubicBezTo>
                    <a:pt x="1413" y="909"/>
                    <a:pt x="1451" y="924"/>
                    <a:pt x="1459" y="955"/>
                  </a:cubicBezTo>
                  <a:cubicBezTo>
                    <a:pt x="1467" y="970"/>
                    <a:pt x="1444" y="1000"/>
                    <a:pt x="1451" y="1016"/>
                  </a:cubicBezTo>
                  <a:cubicBezTo>
                    <a:pt x="1459" y="1031"/>
                    <a:pt x="1482" y="1023"/>
                    <a:pt x="1497" y="1039"/>
                  </a:cubicBezTo>
                  <a:cubicBezTo>
                    <a:pt x="1520" y="1054"/>
                    <a:pt x="1535" y="1077"/>
                    <a:pt x="1551" y="1100"/>
                  </a:cubicBezTo>
                  <a:cubicBezTo>
                    <a:pt x="1551" y="1115"/>
                    <a:pt x="1558" y="1138"/>
                    <a:pt x="1551" y="1146"/>
                  </a:cubicBezTo>
                  <a:cubicBezTo>
                    <a:pt x="1520" y="1169"/>
                    <a:pt x="1482" y="1191"/>
                    <a:pt x="1444" y="1184"/>
                  </a:cubicBezTo>
                  <a:cubicBezTo>
                    <a:pt x="1406" y="1169"/>
                    <a:pt x="1390" y="1115"/>
                    <a:pt x="1344" y="1092"/>
                  </a:cubicBezTo>
                  <a:cubicBezTo>
                    <a:pt x="1337" y="1084"/>
                    <a:pt x="1337" y="1115"/>
                    <a:pt x="1337" y="1123"/>
                  </a:cubicBezTo>
                  <a:cubicBezTo>
                    <a:pt x="1329" y="1146"/>
                    <a:pt x="1314" y="1169"/>
                    <a:pt x="1314" y="1191"/>
                  </a:cubicBezTo>
                  <a:cubicBezTo>
                    <a:pt x="1321" y="1222"/>
                    <a:pt x="1344" y="1245"/>
                    <a:pt x="1367" y="1252"/>
                  </a:cubicBezTo>
                  <a:cubicBezTo>
                    <a:pt x="1406" y="1260"/>
                    <a:pt x="1436" y="1214"/>
                    <a:pt x="1467" y="1214"/>
                  </a:cubicBezTo>
                  <a:cubicBezTo>
                    <a:pt x="1497" y="1214"/>
                    <a:pt x="1528" y="1230"/>
                    <a:pt x="1543" y="1252"/>
                  </a:cubicBezTo>
                  <a:cubicBezTo>
                    <a:pt x="1558" y="1306"/>
                    <a:pt x="1566" y="1367"/>
                    <a:pt x="1543" y="1413"/>
                  </a:cubicBezTo>
                  <a:cubicBezTo>
                    <a:pt x="1528" y="1436"/>
                    <a:pt x="1482" y="1398"/>
                    <a:pt x="1459" y="1413"/>
                  </a:cubicBezTo>
                  <a:cubicBezTo>
                    <a:pt x="1436" y="1428"/>
                    <a:pt x="1436" y="1459"/>
                    <a:pt x="1429" y="1489"/>
                  </a:cubicBezTo>
                  <a:cubicBezTo>
                    <a:pt x="1413" y="1520"/>
                    <a:pt x="1406" y="1550"/>
                    <a:pt x="1398" y="1581"/>
                  </a:cubicBezTo>
                  <a:cubicBezTo>
                    <a:pt x="1398" y="1627"/>
                    <a:pt x="1406" y="1665"/>
                    <a:pt x="1413" y="1711"/>
                  </a:cubicBezTo>
                  <a:lnTo>
                    <a:pt x="1413" y="1711"/>
                  </a:lnTo>
                  <a:cubicBezTo>
                    <a:pt x="1413" y="1726"/>
                    <a:pt x="1413" y="1741"/>
                    <a:pt x="1406" y="1749"/>
                  </a:cubicBezTo>
                  <a:cubicBezTo>
                    <a:pt x="1398" y="1757"/>
                    <a:pt x="1375" y="1757"/>
                    <a:pt x="1367" y="1749"/>
                  </a:cubicBezTo>
                  <a:cubicBezTo>
                    <a:pt x="1321" y="1703"/>
                    <a:pt x="1291" y="1642"/>
                    <a:pt x="1238" y="1611"/>
                  </a:cubicBezTo>
                  <a:cubicBezTo>
                    <a:pt x="1222" y="1596"/>
                    <a:pt x="1207" y="1634"/>
                    <a:pt x="1192" y="1634"/>
                  </a:cubicBezTo>
                  <a:cubicBezTo>
                    <a:pt x="1161" y="1627"/>
                    <a:pt x="1146" y="1573"/>
                    <a:pt x="1123" y="1589"/>
                  </a:cubicBezTo>
                  <a:cubicBezTo>
                    <a:pt x="1092" y="1604"/>
                    <a:pt x="1108" y="1650"/>
                    <a:pt x="1092" y="1680"/>
                  </a:cubicBezTo>
                  <a:cubicBezTo>
                    <a:pt x="1077" y="1696"/>
                    <a:pt x="1054" y="1703"/>
                    <a:pt x="1031" y="1711"/>
                  </a:cubicBezTo>
                  <a:cubicBezTo>
                    <a:pt x="1008" y="1711"/>
                    <a:pt x="978" y="1680"/>
                    <a:pt x="963" y="1703"/>
                  </a:cubicBezTo>
                  <a:cubicBezTo>
                    <a:pt x="924" y="1749"/>
                    <a:pt x="932" y="1810"/>
                    <a:pt x="917" y="1863"/>
                  </a:cubicBezTo>
                  <a:lnTo>
                    <a:pt x="917" y="1863"/>
                  </a:lnTo>
                  <a:cubicBezTo>
                    <a:pt x="886" y="1841"/>
                    <a:pt x="840" y="1833"/>
                    <a:pt x="825" y="1802"/>
                  </a:cubicBezTo>
                  <a:cubicBezTo>
                    <a:pt x="817" y="1772"/>
                    <a:pt x="871" y="1726"/>
                    <a:pt x="848" y="1703"/>
                  </a:cubicBezTo>
                  <a:cubicBezTo>
                    <a:pt x="825" y="1673"/>
                    <a:pt x="772" y="1665"/>
                    <a:pt x="733" y="1680"/>
                  </a:cubicBezTo>
                  <a:cubicBezTo>
                    <a:pt x="695" y="1696"/>
                    <a:pt x="688" y="1780"/>
                    <a:pt x="634" y="1780"/>
                  </a:cubicBezTo>
                  <a:cubicBezTo>
                    <a:pt x="604" y="1780"/>
                    <a:pt x="604" y="1711"/>
                    <a:pt x="581" y="1680"/>
                  </a:cubicBezTo>
                  <a:lnTo>
                    <a:pt x="581" y="1680"/>
                  </a:lnTo>
                  <a:cubicBezTo>
                    <a:pt x="581" y="1619"/>
                    <a:pt x="611" y="1543"/>
                    <a:pt x="573" y="1489"/>
                  </a:cubicBezTo>
                  <a:cubicBezTo>
                    <a:pt x="550" y="1451"/>
                    <a:pt x="481" y="1505"/>
                    <a:pt x="443" y="1489"/>
                  </a:cubicBezTo>
                  <a:cubicBezTo>
                    <a:pt x="428" y="1482"/>
                    <a:pt x="466" y="1451"/>
                    <a:pt x="466" y="1436"/>
                  </a:cubicBezTo>
                  <a:cubicBezTo>
                    <a:pt x="458" y="1413"/>
                    <a:pt x="420" y="1413"/>
                    <a:pt x="413" y="1398"/>
                  </a:cubicBezTo>
                  <a:cubicBezTo>
                    <a:pt x="397" y="1375"/>
                    <a:pt x="405" y="1352"/>
                    <a:pt x="390" y="1329"/>
                  </a:cubicBezTo>
                  <a:cubicBezTo>
                    <a:pt x="374" y="1314"/>
                    <a:pt x="344" y="1321"/>
                    <a:pt x="336" y="1298"/>
                  </a:cubicBezTo>
                  <a:cubicBezTo>
                    <a:pt x="329" y="1283"/>
                    <a:pt x="367" y="1245"/>
                    <a:pt x="344" y="1230"/>
                  </a:cubicBezTo>
                  <a:cubicBezTo>
                    <a:pt x="313" y="1214"/>
                    <a:pt x="275" y="1275"/>
                    <a:pt x="252" y="1252"/>
                  </a:cubicBezTo>
                  <a:cubicBezTo>
                    <a:pt x="214" y="1230"/>
                    <a:pt x="237" y="1169"/>
                    <a:pt x="206" y="1130"/>
                  </a:cubicBezTo>
                  <a:cubicBezTo>
                    <a:pt x="199" y="1115"/>
                    <a:pt x="168" y="1130"/>
                    <a:pt x="153" y="1123"/>
                  </a:cubicBezTo>
                  <a:cubicBezTo>
                    <a:pt x="122" y="1107"/>
                    <a:pt x="92" y="1077"/>
                    <a:pt x="61" y="1062"/>
                  </a:cubicBezTo>
                  <a:lnTo>
                    <a:pt x="61" y="1062"/>
                  </a:lnTo>
                  <a:cubicBezTo>
                    <a:pt x="46" y="1008"/>
                    <a:pt x="0" y="955"/>
                    <a:pt x="16" y="901"/>
                  </a:cubicBezTo>
                  <a:cubicBezTo>
                    <a:pt x="16" y="871"/>
                    <a:pt x="77" y="871"/>
                    <a:pt x="99" y="848"/>
                  </a:cubicBezTo>
                  <a:cubicBezTo>
                    <a:pt x="145" y="810"/>
                    <a:pt x="206" y="779"/>
                    <a:pt x="229" y="733"/>
                  </a:cubicBezTo>
                  <a:cubicBezTo>
                    <a:pt x="252" y="687"/>
                    <a:pt x="260" y="634"/>
                    <a:pt x="245" y="580"/>
                  </a:cubicBezTo>
                  <a:cubicBezTo>
                    <a:pt x="237" y="550"/>
                    <a:pt x="191" y="542"/>
                    <a:pt x="168" y="512"/>
                  </a:cubicBezTo>
                  <a:cubicBezTo>
                    <a:pt x="145" y="473"/>
                    <a:pt x="138" y="420"/>
                    <a:pt x="115" y="374"/>
                  </a:cubicBezTo>
                  <a:lnTo>
                    <a:pt x="115" y="374"/>
                  </a:lnTo>
                  <a:cubicBezTo>
                    <a:pt x="145" y="374"/>
                    <a:pt x="168" y="366"/>
                    <a:pt x="191" y="382"/>
                  </a:cubicBezTo>
                  <a:cubicBezTo>
                    <a:pt x="214" y="389"/>
                    <a:pt x="237" y="412"/>
                    <a:pt x="252" y="427"/>
                  </a:cubicBezTo>
                  <a:cubicBezTo>
                    <a:pt x="268" y="450"/>
                    <a:pt x="268" y="489"/>
                    <a:pt x="291" y="504"/>
                  </a:cubicBezTo>
                  <a:cubicBezTo>
                    <a:pt x="313" y="512"/>
                    <a:pt x="336" y="481"/>
                    <a:pt x="359" y="481"/>
                  </a:cubicBezTo>
                  <a:cubicBezTo>
                    <a:pt x="374" y="489"/>
                    <a:pt x="359" y="512"/>
                    <a:pt x="367" y="512"/>
                  </a:cubicBezTo>
                  <a:cubicBezTo>
                    <a:pt x="413" y="519"/>
                    <a:pt x="458" y="519"/>
                    <a:pt x="489" y="496"/>
                  </a:cubicBezTo>
                  <a:cubicBezTo>
                    <a:pt x="512" y="481"/>
                    <a:pt x="481" y="427"/>
                    <a:pt x="504" y="420"/>
                  </a:cubicBezTo>
                  <a:cubicBezTo>
                    <a:pt x="588" y="382"/>
                    <a:pt x="688" y="405"/>
                    <a:pt x="764" y="359"/>
                  </a:cubicBezTo>
                  <a:cubicBezTo>
                    <a:pt x="787" y="336"/>
                    <a:pt x="749" y="283"/>
                    <a:pt x="741" y="252"/>
                  </a:cubicBezTo>
                  <a:cubicBezTo>
                    <a:pt x="741" y="221"/>
                    <a:pt x="741" y="198"/>
                    <a:pt x="741" y="16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2" name="Freeform 68"/>
            <p:cNvSpPr>
              <a:spLocks noChangeArrowheads="1"/>
            </p:cNvSpPr>
            <p:nvPr/>
          </p:nvSpPr>
          <p:spPr bwMode="auto">
            <a:xfrm>
              <a:off x="8033815" y="7631113"/>
              <a:ext cx="920690" cy="554037"/>
            </a:xfrm>
            <a:custGeom>
              <a:avLst/>
              <a:gdLst>
                <a:gd name="T0" fmla="*/ 214 w 2559"/>
                <a:gd name="T1" fmla="*/ 413 h 1537"/>
                <a:gd name="T2" fmla="*/ 214 w 2559"/>
                <a:gd name="T3" fmla="*/ 413 h 1537"/>
                <a:gd name="T4" fmla="*/ 183 w 2559"/>
                <a:gd name="T5" fmla="*/ 481 h 1537"/>
                <a:gd name="T6" fmla="*/ 206 w 2559"/>
                <a:gd name="T7" fmla="*/ 527 h 1537"/>
                <a:gd name="T8" fmla="*/ 122 w 2559"/>
                <a:gd name="T9" fmla="*/ 581 h 1537"/>
                <a:gd name="T10" fmla="*/ 30 w 2559"/>
                <a:gd name="T11" fmla="*/ 611 h 1537"/>
                <a:gd name="T12" fmla="*/ 30 w 2559"/>
                <a:gd name="T13" fmla="*/ 611 h 1537"/>
                <a:gd name="T14" fmla="*/ 7 w 2559"/>
                <a:gd name="T15" fmla="*/ 726 h 1537"/>
                <a:gd name="T16" fmla="*/ 53 w 2559"/>
                <a:gd name="T17" fmla="*/ 825 h 1537"/>
                <a:gd name="T18" fmla="*/ 99 w 2559"/>
                <a:gd name="T19" fmla="*/ 879 h 1537"/>
                <a:gd name="T20" fmla="*/ 76 w 2559"/>
                <a:gd name="T21" fmla="*/ 963 h 1537"/>
                <a:gd name="T22" fmla="*/ 84 w 2559"/>
                <a:gd name="T23" fmla="*/ 1085 h 1537"/>
                <a:gd name="T24" fmla="*/ 130 w 2559"/>
                <a:gd name="T25" fmla="*/ 1146 h 1537"/>
                <a:gd name="T26" fmla="*/ 252 w 2559"/>
                <a:gd name="T27" fmla="*/ 1131 h 1537"/>
                <a:gd name="T28" fmla="*/ 374 w 2559"/>
                <a:gd name="T29" fmla="*/ 1192 h 1537"/>
                <a:gd name="T30" fmla="*/ 427 w 2559"/>
                <a:gd name="T31" fmla="*/ 1276 h 1537"/>
                <a:gd name="T32" fmla="*/ 450 w 2559"/>
                <a:gd name="T33" fmla="*/ 1352 h 1537"/>
                <a:gd name="T34" fmla="*/ 450 w 2559"/>
                <a:gd name="T35" fmla="*/ 1360 h 1537"/>
                <a:gd name="T36" fmla="*/ 588 w 2559"/>
                <a:gd name="T37" fmla="*/ 1314 h 1537"/>
                <a:gd name="T38" fmla="*/ 779 w 2559"/>
                <a:gd name="T39" fmla="*/ 1283 h 1537"/>
                <a:gd name="T40" fmla="*/ 863 w 2559"/>
                <a:gd name="T41" fmla="*/ 1322 h 1537"/>
                <a:gd name="T42" fmla="*/ 825 w 2559"/>
                <a:gd name="T43" fmla="*/ 1436 h 1537"/>
                <a:gd name="T44" fmla="*/ 939 w 2559"/>
                <a:gd name="T45" fmla="*/ 1459 h 1537"/>
                <a:gd name="T46" fmla="*/ 1153 w 2559"/>
                <a:gd name="T47" fmla="*/ 1459 h 1537"/>
                <a:gd name="T48" fmla="*/ 1321 w 2559"/>
                <a:gd name="T49" fmla="*/ 1490 h 1537"/>
                <a:gd name="T50" fmla="*/ 1436 w 2559"/>
                <a:gd name="T51" fmla="*/ 1513 h 1537"/>
                <a:gd name="T52" fmla="*/ 1665 w 2559"/>
                <a:gd name="T53" fmla="*/ 1528 h 1537"/>
                <a:gd name="T54" fmla="*/ 1741 w 2559"/>
                <a:gd name="T55" fmla="*/ 1475 h 1537"/>
                <a:gd name="T56" fmla="*/ 1840 w 2559"/>
                <a:gd name="T57" fmla="*/ 1413 h 1537"/>
                <a:gd name="T58" fmla="*/ 1917 w 2559"/>
                <a:gd name="T59" fmla="*/ 1314 h 1537"/>
                <a:gd name="T60" fmla="*/ 1970 w 2559"/>
                <a:gd name="T61" fmla="*/ 1245 h 1537"/>
                <a:gd name="T62" fmla="*/ 2131 w 2559"/>
                <a:gd name="T63" fmla="*/ 1261 h 1537"/>
                <a:gd name="T64" fmla="*/ 2314 w 2559"/>
                <a:gd name="T65" fmla="*/ 1253 h 1537"/>
                <a:gd name="T66" fmla="*/ 2383 w 2559"/>
                <a:gd name="T67" fmla="*/ 1154 h 1537"/>
                <a:gd name="T68" fmla="*/ 2352 w 2559"/>
                <a:gd name="T69" fmla="*/ 1100 h 1537"/>
                <a:gd name="T70" fmla="*/ 2406 w 2559"/>
                <a:gd name="T71" fmla="*/ 1024 h 1537"/>
                <a:gd name="T72" fmla="*/ 2558 w 2559"/>
                <a:gd name="T73" fmla="*/ 1016 h 1537"/>
                <a:gd name="T74" fmla="*/ 2558 w 2559"/>
                <a:gd name="T75" fmla="*/ 1016 h 1537"/>
                <a:gd name="T76" fmla="*/ 2513 w 2559"/>
                <a:gd name="T77" fmla="*/ 802 h 1537"/>
                <a:gd name="T78" fmla="*/ 2497 w 2559"/>
                <a:gd name="T79" fmla="*/ 711 h 1537"/>
                <a:gd name="T80" fmla="*/ 2444 w 2559"/>
                <a:gd name="T81" fmla="*/ 596 h 1537"/>
                <a:gd name="T82" fmla="*/ 2047 w 2559"/>
                <a:gd name="T83" fmla="*/ 222 h 1537"/>
                <a:gd name="T84" fmla="*/ 1543 w 2559"/>
                <a:gd name="T85" fmla="*/ 69 h 1537"/>
                <a:gd name="T86" fmla="*/ 1199 w 2559"/>
                <a:gd name="T87" fmla="*/ 31 h 1537"/>
                <a:gd name="T88" fmla="*/ 962 w 2559"/>
                <a:gd name="T89" fmla="*/ 16 h 1537"/>
                <a:gd name="T90" fmla="*/ 710 w 2559"/>
                <a:gd name="T91" fmla="*/ 16 h 1537"/>
                <a:gd name="T92" fmla="*/ 519 w 2559"/>
                <a:gd name="T93" fmla="*/ 336 h 1537"/>
                <a:gd name="T94" fmla="*/ 397 w 2559"/>
                <a:gd name="T95" fmla="*/ 474 h 1537"/>
                <a:gd name="T96" fmla="*/ 214 w 2559"/>
                <a:gd name="T97" fmla="*/ 413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59" h="1537">
                  <a:moveTo>
                    <a:pt x="214" y="413"/>
                  </a:moveTo>
                  <a:lnTo>
                    <a:pt x="214" y="413"/>
                  </a:lnTo>
                  <a:cubicBezTo>
                    <a:pt x="206" y="436"/>
                    <a:pt x="183" y="459"/>
                    <a:pt x="183" y="481"/>
                  </a:cubicBezTo>
                  <a:cubicBezTo>
                    <a:pt x="183" y="497"/>
                    <a:pt x="214" y="512"/>
                    <a:pt x="206" y="527"/>
                  </a:cubicBezTo>
                  <a:cubicBezTo>
                    <a:pt x="191" y="558"/>
                    <a:pt x="153" y="566"/>
                    <a:pt x="122" y="581"/>
                  </a:cubicBezTo>
                  <a:cubicBezTo>
                    <a:pt x="91" y="596"/>
                    <a:pt x="61" y="596"/>
                    <a:pt x="30" y="611"/>
                  </a:cubicBezTo>
                  <a:lnTo>
                    <a:pt x="30" y="611"/>
                  </a:lnTo>
                  <a:cubicBezTo>
                    <a:pt x="22" y="650"/>
                    <a:pt x="0" y="688"/>
                    <a:pt x="7" y="726"/>
                  </a:cubicBezTo>
                  <a:cubicBezTo>
                    <a:pt x="15" y="764"/>
                    <a:pt x="38" y="795"/>
                    <a:pt x="53" y="825"/>
                  </a:cubicBezTo>
                  <a:cubicBezTo>
                    <a:pt x="68" y="848"/>
                    <a:pt x="91" y="856"/>
                    <a:pt x="99" y="879"/>
                  </a:cubicBezTo>
                  <a:cubicBezTo>
                    <a:pt x="99" y="909"/>
                    <a:pt x="76" y="932"/>
                    <a:pt x="76" y="963"/>
                  </a:cubicBezTo>
                  <a:cubicBezTo>
                    <a:pt x="76" y="1001"/>
                    <a:pt x="68" y="1047"/>
                    <a:pt x="84" y="1085"/>
                  </a:cubicBezTo>
                  <a:cubicBezTo>
                    <a:pt x="91" y="1108"/>
                    <a:pt x="107" y="1139"/>
                    <a:pt x="130" y="1146"/>
                  </a:cubicBezTo>
                  <a:cubicBezTo>
                    <a:pt x="168" y="1154"/>
                    <a:pt x="214" y="1123"/>
                    <a:pt x="252" y="1131"/>
                  </a:cubicBezTo>
                  <a:cubicBezTo>
                    <a:pt x="297" y="1139"/>
                    <a:pt x="336" y="1169"/>
                    <a:pt x="374" y="1192"/>
                  </a:cubicBezTo>
                  <a:cubicBezTo>
                    <a:pt x="397" y="1215"/>
                    <a:pt x="412" y="1245"/>
                    <a:pt x="427" y="1276"/>
                  </a:cubicBezTo>
                  <a:cubicBezTo>
                    <a:pt x="435" y="1299"/>
                    <a:pt x="443" y="1329"/>
                    <a:pt x="450" y="1352"/>
                  </a:cubicBezTo>
                  <a:cubicBezTo>
                    <a:pt x="450" y="1360"/>
                    <a:pt x="450" y="1360"/>
                    <a:pt x="450" y="1360"/>
                  </a:cubicBezTo>
                  <a:cubicBezTo>
                    <a:pt x="496" y="1345"/>
                    <a:pt x="542" y="1322"/>
                    <a:pt x="588" y="1314"/>
                  </a:cubicBezTo>
                  <a:cubicBezTo>
                    <a:pt x="649" y="1299"/>
                    <a:pt x="718" y="1283"/>
                    <a:pt x="779" y="1283"/>
                  </a:cubicBezTo>
                  <a:cubicBezTo>
                    <a:pt x="809" y="1283"/>
                    <a:pt x="855" y="1291"/>
                    <a:pt x="863" y="1322"/>
                  </a:cubicBezTo>
                  <a:cubicBezTo>
                    <a:pt x="870" y="1360"/>
                    <a:pt x="802" y="1398"/>
                    <a:pt x="825" y="1436"/>
                  </a:cubicBezTo>
                  <a:cubicBezTo>
                    <a:pt x="840" y="1475"/>
                    <a:pt x="901" y="1459"/>
                    <a:pt x="939" y="1459"/>
                  </a:cubicBezTo>
                  <a:cubicBezTo>
                    <a:pt x="1008" y="1467"/>
                    <a:pt x="1084" y="1452"/>
                    <a:pt x="1153" y="1459"/>
                  </a:cubicBezTo>
                  <a:cubicBezTo>
                    <a:pt x="1206" y="1459"/>
                    <a:pt x="1268" y="1482"/>
                    <a:pt x="1321" y="1490"/>
                  </a:cubicBezTo>
                  <a:cubicBezTo>
                    <a:pt x="1359" y="1497"/>
                    <a:pt x="1397" y="1505"/>
                    <a:pt x="1436" y="1513"/>
                  </a:cubicBezTo>
                  <a:cubicBezTo>
                    <a:pt x="1512" y="1520"/>
                    <a:pt x="1588" y="1536"/>
                    <a:pt x="1665" y="1528"/>
                  </a:cubicBezTo>
                  <a:cubicBezTo>
                    <a:pt x="1695" y="1528"/>
                    <a:pt x="1718" y="1490"/>
                    <a:pt x="1741" y="1475"/>
                  </a:cubicBezTo>
                  <a:cubicBezTo>
                    <a:pt x="1779" y="1452"/>
                    <a:pt x="1810" y="1436"/>
                    <a:pt x="1840" y="1413"/>
                  </a:cubicBezTo>
                  <a:cubicBezTo>
                    <a:pt x="1871" y="1383"/>
                    <a:pt x="1894" y="1345"/>
                    <a:pt x="1917" y="1314"/>
                  </a:cubicBezTo>
                  <a:cubicBezTo>
                    <a:pt x="1932" y="1291"/>
                    <a:pt x="1940" y="1253"/>
                    <a:pt x="1970" y="1245"/>
                  </a:cubicBezTo>
                  <a:cubicBezTo>
                    <a:pt x="2024" y="1238"/>
                    <a:pt x="2077" y="1261"/>
                    <a:pt x="2131" y="1261"/>
                  </a:cubicBezTo>
                  <a:cubicBezTo>
                    <a:pt x="2192" y="1261"/>
                    <a:pt x="2253" y="1276"/>
                    <a:pt x="2314" y="1253"/>
                  </a:cubicBezTo>
                  <a:cubicBezTo>
                    <a:pt x="2344" y="1238"/>
                    <a:pt x="2375" y="1192"/>
                    <a:pt x="2383" y="1154"/>
                  </a:cubicBezTo>
                  <a:cubicBezTo>
                    <a:pt x="2390" y="1139"/>
                    <a:pt x="2352" y="1123"/>
                    <a:pt x="2352" y="1100"/>
                  </a:cubicBezTo>
                  <a:cubicBezTo>
                    <a:pt x="2360" y="1070"/>
                    <a:pt x="2375" y="1039"/>
                    <a:pt x="2406" y="1024"/>
                  </a:cubicBezTo>
                  <a:cubicBezTo>
                    <a:pt x="2452" y="1008"/>
                    <a:pt x="2513" y="1016"/>
                    <a:pt x="2558" y="1016"/>
                  </a:cubicBezTo>
                  <a:lnTo>
                    <a:pt x="2558" y="1016"/>
                  </a:lnTo>
                  <a:cubicBezTo>
                    <a:pt x="2558" y="940"/>
                    <a:pt x="2558" y="879"/>
                    <a:pt x="2513" y="802"/>
                  </a:cubicBezTo>
                  <a:cubicBezTo>
                    <a:pt x="2497" y="772"/>
                    <a:pt x="2505" y="741"/>
                    <a:pt x="2497" y="711"/>
                  </a:cubicBezTo>
                  <a:cubicBezTo>
                    <a:pt x="2482" y="657"/>
                    <a:pt x="2467" y="634"/>
                    <a:pt x="2444" y="596"/>
                  </a:cubicBezTo>
                  <a:cubicBezTo>
                    <a:pt x="2352" y="459"/>
                    <a:pt x="2177" y="336"/>
                    <a:pt x="2047" y="222"/>
                  </a:cubicBezTo>
                  <a:cubicBezTo>
                    <a:pt x="1909" y="92"/>
                    <a:pt x="1711" y="138"/>
                    <a:pt x="1543" y="69"/>
                  </a:cubicBezTo>
                  <a:cubicBezTo>
                    <a:pt x="1443" y="31"/>
                    <a:pt x="1283" y="84"/>
                    <a:pt x="1199" y="31"/>
                  </a:cubicBezTo>
                  <a:cubicBezTo>
                    <a:pt x="1115" y="0"/>
                    <a:pt x="1054" y="0"/>
                    <a:pt x="962" y="16"/>
                  </a:cubicBezTo>
                  <a:cubicBezTo>
                    <a:pt x="886" y="23"/>
                    <a:pt x="794" y="0"/>
                    <a:pt x="710" y="16"/>
                  </a:cubicBezTo>
                  <a:cubicBezTo>
                    <a:pt x="557" y="39"/>
                    <a:pt x="534" y="207"/>
                    <a:pt x="519" y="336"/>
                  </a:cubicBezTo>
                  <a:cubicBezTo>
                    <a:pt x="511" y="375"/>
                    <a:pt x="412" y="405"/>
                    <a:pt x="397" y="474"/>
                  </a:cubicBezTo>
                  <a:cubicBezTo>
                    <a:pt x="366" y="474"/>
                    <a:pt x="275" y="443"/>
                    <a:pt x="214" y="413"/>
                  </a:cubicBezTo>
                </a:path>
              </a:pathLst>
            </a:custGeom>
            <a:solidFill>
              <a:schemeClr val="accent2"/>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3" name="Freeform 69"/>
            <p:cNvSpPr>
              <a:spLocks noChangeArrowheads="1"/>
            </p:cNvSpPr>
            <p:nvPr/>
          </p:nvSpPr>
          <p:spPr bwMode="auto">
            <a:xfrm>
              <a:off x="8138583" y="7994650"/>
              <a:ext cx="825446" cy="622300"/>
            </a:xfrm>
            <a:custGeom>
              <a:avLst/>
              <a:gdLst>
                <a:gd name="T0" fmla="*/ 99 w 2292"/>
                <a:gd name="T1" fmla="*/ 1284 h 1728"/>
                <a:gd name="T2" fmla="*/ 99 w 2292"/>
                <a:gd name="T3" fmla="*/ 1284 h 1728"/>
                <a:gd name="T4" fmla="*/ 84 w 2292"/>
                <a:gd name="T5" fmla="*/ 1154 h 1728"/>
                <a:gd name="T6" fmla="*/ 115 w 2292"/>
                <a:gd name="T7" fmla="*/ 1062 h 1728"/>
                <a:gd name="T8" fmla="*/ 145 w 2292"/>
                <a:gd name="T9" fmla="*/ 986 h 1728"/>
                <a:gd name="T10" fmla="*/ 229 w 2292"/>
                <a:gd name="T11" fmla="*/ 986 h 1728"/>
                <a:gd name="T12" fmla="*/ 229 w 2292"/>
                <a:gd name="T13" fmla="*/ 825 h 1728"/>
                <a:gd name="T14" fmla="*/ 153 w 2292"/>
                <a:gd name="T15" fmla="*/ 787 h 1728"/>
                <a:gd name="T16" fmla="*/ 53 w 2292"/>
                <a:gd name="T17" fmla="*/ 825 h 1728"/>
                <a:gd name="T18" fmla="*/ 0 w 2292"/>
                <a:gd name="T19" fmla="*/ 764 h 1728"/>
                <a:gd name="T20" fmla="*/ 23 w 2292"/>
                <a:gd name="T21" fmla="*/ 696 h 1728"/>
                <a:gd name="T22" fmla="*/ 30 w 2292"/>
                <a:gd name="T23" fmla="*/ 665 h 1728"/>
                <a:gd name="T24" fmla="*/ 130 w 2292"/>
                <a:gd name="T25" fmla="*/ 757 h 1728"/>
                <a:gd name="T26" fmla="*/ 237 w 2292"/>
                <a:gd name="T27" fmla="*/ 719 h 1728"/>
                <a:gd name="T28" fmla="*/ 237 w 2292"/>
                <a:gd name="T29" fmla="*/ 673 h 1728"/>
                <a:gd name="T30" fmla="*/ 183 w 2292"/>
                <a:gd name="T31" fmla="*/ 612 h 1728"/>
                <a:gd name="T32" fmla="*/ 137 w 2292"/>
                <a:gd name="T33" fmla="*/ 589 h 1728"/>
                <a:gd name="T34" fmla="*/ 145 w 2292"/>
                <a:gd name="T35" fmla="*/ 528 h 1728"/>
                <a:gd name="T36" fmla="*/ 84 w 2292"/>
                <a:gd name="T37" fmla="*/ 459 h 1728"/>
                <a:gd name="T38" fmla="*/ 69 w 2292"/>
                <a:gd name="T39" fmla="*/ 398 h 1728"/>
                <a:gd name="T40" fmla="*/ 160 w 2292"/>
                <a:gd name="T41" fmla="*/ 344 h 1728"/>
                <a:gd name="T42" fmla="*/ 160 w 2292"/>
                <a:gd name="T43" fmla="*/ 352 h 1728"/>
                <a:gd name="T44" fmla="*/ 298 w 2292"/>
                <a:gd name="T45" fmla="*/ 306 h 1728"/>
                <a:gd name="T46" fmla="*/ 489 w 2292"/>
                <a:gd name="T47" fmla="*/ 275 h 1728"/>
                <a:gd name="T48" fmla="*/ 573 w 2292"/>
                <a:gd name="T49" fmla="*/ 314 h 1728"/>
                <a:gd name="T50" fmla="*/ 535 w 2292"/>
                <a:gd name="T51" fmla="*/ 428 h 1728"/>
                <a:gd name="T52" fmla="*/ 649 w 2292"/>
                <a:gd name="T53" fmla="*/ 451 h 1728"/>
                <a:gd name="T54" fmla="*/ 863 w 2292"/>
                <a:gd name="T55" fmla="*/ 451 h 1728"/>
                <a:gd name="T56" fmla="*/ 1031 w 2292"/>
                <a:gd name="T57" fmla="*/ 482 h 1728"/>
                <a:gd name="T58" fmla="*/ 1146 w 2292"/>
                <a:gd name="T59" fmla="*/ 505 h 1728"/>
                <a:gd name="T60" fmla="*/ 1375 w 2292"/>
                <a:gd name="T61" fmla="*/ 520 h 1728"/>
                <a:gd name="T62" fmla="*/ 1451 w 2292"/>
                <a:gd name="T63" fmla="*/ 467 h 1728"/>
                <a:gd name="T64" fmla="*/ 1550 w 2292"/>
                <a:gd name="T65" fmla="*/ 405 h 1728"/>
                <a:gd name="T66" fmla="*/ 1627 w 2292"/>
                <a:gd name="T67" fmla="*/ 306 h 1728"/>
                <a:gd name="T68" fmla="*/ 1680 w 2292"/>
                <a:gd name="T69" fmla="*/ 237 h 1728"/>
                <a:gd name="T70" fmla="*/ 1841 w 2292"/>
                <a:gd name="T71" fmla="*/ 253 h 1728"/>
                <a:gd name="T72" fmla="*/ 2024 w 2292"/>
                <a:gd name="T73" fmla="*/ 245 h 1728"/>
                <a:gd name="T74" fmla="*/ 2093 w 2292"/>
                <a:gd name="T75" fmla="*/ 146 h 1728"/>
                <a:gd name="T76" fmla="*/ 2062 w 2292"/>
                <a:gd name="T77" fmla="*/ 92 h 1728"/>
                <a:gd name="T78" fmla="*/ 2116 w 2292"/>
                <a:gd name="T79" fmla="*/ 16 h 1728"/>
                <a:gd name="T80" fmla="*/ 2268 w 2292"/>
                <a:gd name="T81" fmla="*/ 8 h 1728"/>
                <a:gd name="T82" fmla="*/ 2268 w 2292"/>
                <a:gd name="T83" fmla="*/ 8 h 1728"/>
                <a:gd name="T84" fmla="*/ 2276 w 2292"/>
                <a:gd name="T85" fmla="*/ 123 h 1728"/>
                <a:gd name="T86" fmla="*/ 2253 w 2292"/>
                <a:gd name="T87" fmla="*/ 497 h 1728"/>
                <a:gd name="T88" fmla="*/ 2116 w 2292"/>
                <a:gd name="T89" fmla="*/ 772 h 1728"/>
                <a:gd name="T90" fmla="*/ 2085 w 2292"/>
                <a:gd name="T91" fmla="*/ 994 h 1728"/>
                <a:gd name="T92" fmla="*/ 2009 w 2292"/>
                <a:gd name="T93" fmla="*/ 1314 h 1728"/>
                <a:gd name="T94" fmla="*/ 1848 w 2292"/>
                <a:gd name="T95" fmla="*/ 1406 h 1728"/>
                <a:gd name="T96" fmla="*/ 1757 w 2292"/>
                <a:gd name="T97" fmla="*/ 1567 h 1728"/>
                <a:gd name="T98" fmla="*/ 1550 w 2292"/>
                <a:gd name="T99" fmla="*/ 1628 h 1728"/>
                <a:gd name="T100" fmla="*/ 1421 w 2292"/>
                <a:gd name="T101" fmla="*/ 1498 h 1728"/>
                <a:gd name="T102" fmla="*/ 1489 w 2292"/>
                <a:gd name="T103" fmla="*/ 1628 h 1728"/>
                <a:gd name="T104" fmla="*/ 1489 w 2292"/>
                <a:gd name="T105" fmla="*/ 1628 h 1728"/>
                <a:gd name="T106" fmla="*/ 1245 w 2292"/>
                <a:gd name="T107" fmla="*/ 1544 h 1728"/>
                <a:gd name="T108" fmla="*/ 1024 w 2292"/>
                <a:gd name="T109" fmla="*/ 1521 h 1728"/>
                <a:gd name="T110" fmla="*/ 978 w 2292"/>
                <a:gd name="T111" fmla="*/ 1505 h 1728"/>
                <a:gd name="T112" fmla="*/ 718 w 2292"/>
                <a:gd name="T113" fmla="*/ 1528 h 1728"/>
                <a:gd name="T114" fmla="*/ 657 w 2292"/>
                <a:gd name="T115" fmla="*/ 1391 h 1728"/>
                <a:gd name="T116" fmla="*/ 557 w 2292"/>
                <a:gd name="T117" fmla="*/ 1253 h 1728"/>
                <a:gd name="T118" fmla="*/ 313 w 2292"/>
                <a:gd name="T119" fmla="*/ 1299 h 1728"/>
                <a:gd name="T120" fmla="*/ 260 w 2292"/>
                <a:gd name="T121" fmla="*/ 1261 h 1728"/>
                <a:gd name="T122" fmla="*/ 99 w 2292"/>
                <a:gd name="T123" fmla="*/ 1284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2" h="1728">
                  <a:moveTo>
                    <a:pt x="99" y="1284"/>
                  </a:moveTo>
                  <a:lnTo>
                    <a:pt x="99" y="1284"/>
                  </a:lnTo>
                  <a:cubicBezTo>
                    <a:pt x="92" y="1238"/>
                    <a:pt x="84" y="1200"/>
                    <a:pt x="84" y="1154"/>
                  </a:cubicBezTo>
                  <a:cubicBezTo>
                    <a:pt x="92" y="1123"/>
                    <a:pt x="99" y="1093"/>
                    <a:pt x="115" y="1062"/>
                  </a:cubicBezTo>
                  <a:cubicBezTo>
                    <a:pt x="122" y="1032"/>
                    <a:pt x="122" y="1001"/>
                    <a:pt x="145" y="986"/>
                  </a:cubicBezTo>
                  <a:cubicBezTo>
                    <a:pt x="168" y="971"/>
                    <a:pt x="214" y="1009"/>
                    <a:pt x="229" y="986"/>
                  </a:cubicBezTo>
                  <a:cubicBezTo>
                    <a:pt x="252" y="940"/>
                    <a:pt x="244" y="879"/>
                    <a:pt x="229" y="825"/>
                  </a:cubicBezTo>
                  <a:cubicBezTo>
                    <a:pt x="214" y="803"/>
                    <a:pt x="183" y="787"/>
                    <a:pt x="153" y="787"/>
                  </a:cubicBezTo>
                  <a:cubicBezTo>
                    <a:pt x="122" y="787"/>
                    <a:pt x="92" y="833"/>
                    <a:pt x="53" y="825"/>
                  </a:cubicBezTo>
                  <a:cubicBezTo>
                    <a:pt x="30" y="818"/>
                    <a:pt x="7" y="795"/>
                    <a:pt x="0" y="764"/>
                  </a:cubicBezTo>
                  <a:cubicBezTo>
                    <a:pt x="0" y="742"/>
                    <a:pt x="15" y="719"/>
                    <a:pt x="23" y="696"/>
                  </a:cubicBezTo>
                  <a:cubicBezTo>
                    <a:pt x="23" y="688"/>
                    <a:pt x="23" y="657"/>
                    <a:pt x="30" y="665"/>
                  </a:cubicBezTo>
                  <a:cubicBezTo>
                    <a:pt x="76" y="688"/>
                    <a:pt x="92" y="742"/>
                    <a:pt x="130" y="757"/>
                  </a:cubicBezTo>
                  <a:cubicBezTo>
                    <a:pt x="168" y="764"/>
                    <a:pt x="206" y="742"/>
                    <a:pt x="237" y="719"/>
                  </a:cubicBezTo>
                  <a:cubicBezTo>
                    <a:pt x="244" y="711"/>
                    <a:pt x="237" y="688"/>
                    <a:pt x="237" y="673"/>
                  </a:cubicBezTo>
                  <a:cubicBezTo>
                    <a:pt x="221" y="650"/>
                    <a:pt x="206" y="627"/>
                    <a:pt x="183" y="612"/>
                  </a:cubicBezTo>
                  <a:cubicBezTo>
                    <a:pt x="168" y="596"/>
                    <a:pt x="145" y="604"/>
                    <a:pt x="137" y="589"/>
                  </a:cubicBezTo>
                  <a:cubicBezTo>
                    <a:pt x="130" y="573"/>
                    <a:pt x="153" y="543"/>
                    <a:pt x="145" y="528"/>
                  </a:cubicBezTo>
                  <a:cubicBezTo>
                    <a:pt x="137" y="497"/>
                    <a:pt x="99" y="482"/>
                    <a:pt x="84" y="459"/>
                  </a:cubicBezTo>
                  <a:cubicBezTo>
                    <a:pt x="69" y="444"/>
                    <a:pt x="53" y="413"/>
                    <a:pt x="69" y="398"/>
                  </a:cubicBezTo>
                  <a:cubicBezTo>
                    <a:pt x="92" y="375"/>
                    <a:pt x="130" y="367"/>
                    <a:pt x="160" y="344"/>
                  </a:cubicBezTo>
                  <a:cubicBezTo>
                    <a:pt x="160" y="352"/>
                    <a:pt x="160" y="352"/>
                    <a:pt x="160" y="352"/>
                  </a:cubicBezTo>
                  <a:cubicBezTo>
                    <a:pt x="206" y="337"/>
                    <a:pt x="252" y="314"/>
                    <a:pt x="298" y="306"/>
                  </a:cubicBezTo>
                  <a:cubicBezTo>
                    <a:pt x="359" y="291"/>
                    <a:pt x="428" y="275"/>
                    <a:pt x="489" y="275"/>
                  </a:cubicBezTo>
                  <a:cubicBezTo>
                    <a:pt x="519" y="275"/>
                    <a:pt x="565" y="283"/>
                    <a:pt x="573" y="314"/>
                  </a:cubicBezTo>
                  <a:cubicBezTo>
                    <a:pt x="580" y="352"/>
                    <a:pt x="512" y="390"/>
                    <a:pt x="535" y="428"/>
                  </a:cubicBezTo>
                  <a:cubicBezTo>
                    <a:pt x="550" y="467"/>
                    <a:pt x="611" y="451"/>
                    <a:pt x="649" y="451"/>
                  </a:cubicBezTo>
                  <a:cubicBezTo>
                    <a:pt x="718" y="459"/>
                    <a:pt x="794" y="444"/>
                    <a:pt x="863" y="451"/>
                  </a:cubicBezTo>
                  <a:cubicBezTo>
                    <a:pt x="916" y="451"/>
                    <a:pt x="978" y="474"/>
                    <a:pt x="1031" y="482"/>
                  </a:cubicBezTo>
                  <a:cubicBezTo>
                    <a:pt x="1069" y="489"/>
                    <a:pt x="1107" y="497"/>
                    <a:pt x="1146" y="505"/>
                  </a:cubicBezTo>
                  <a:cubicBezTo>
                    <a:pt x="1222" y="512"/>
                    <a:pt x="1298" y="528"/>
                    <a:pt x="1375" y="520"/>
                  </a:cubicBezTo>
                  <a:cubicBezTo>
                    <a:pt x="1405" y="520"/>
                    <a:pt x="1428" y="482"/>
                    <a:pt x="1451" y="467"/>
                  </a:cubicBezTo>
                  <a:cubicBezTo>
                    <a:pt x="1489" y="444"/>
                    <a:pt x="1520" y="428"/>
                    <a:pt x="1550" y="405"/>
                  </a:cubicBezTo>
                  <a:cubicBezTo>
                    <a:pt x="1581" y="375"/>
                    <a:pt x="1604" y="337"/>
                    <a:pt x="1627" y="306"/>
                  </a:cubicBezTo>
                  <a:cubicBezTo>
                    <a:pt x="1642" y="283"/>
                    <a:pt x="1650" y="245"/>
                    <a:pt x="1680" y="237"/>
                  </a:cubicBezTo>
                  <a:cubicBezTo>
                    <a:pt x="1734" y="230"/>
                    <a:pt x="1787" y="253"/>
                    <a:pt x="1841" y="253"/>
                  </a:cubicBezTo>
                  <a:cubicBezTo>
                    <a:pt x="1902" y="253"/>
                    <a:pt x="1963" y="268"/>
                    <a:pt x="2024" y="245"/>
                  </a:cubicBezTo>
                  <a:cubicBezTo>
                    <a:pt x="2054" y="230"/>
                    <a:pt x="2085" y="184"/>
                    <a:pt x="2093" y="146"/>
                  </a:cubicBezTo>
                  <a:cubicBezTo>
                    <a:pt x="2100" y="131"/>
                    <a:pt x="2062" y="115"/>
                    <a:pt x="2062" y="92"/>
                  </a:cubicBezTo>
                  <a:cubicBezTo>
                    <a:pt x="2070" y="62"/>
                    <a:pt x="2085" y="31"/>
                    <a:pt x="2116" y="16"/>
                  </a:cubicBezTo>
                  <a:cubicBezTo>
                    <a:pt x="2162" y="0"/>
                    <a:pt x="2223" y="8"/>
                    <a:pt x="2268" y="8"/>
                  </a:cubicBezTo>
                  <a:lnTo>
                    <a:pt x="2268" y="8"/>
                  </a:lnTo>
                  <a:cubicBezTo>
                    <a:pt x="2268" y="46"/>
                    <a:pt x="2261" y="85"/>
                    <a:pt x="2276" y="123"/>
                  </a:cubicBezTo>
                  <a:cubicBezTo>
                    <a:pt x="2291" y="237"/>
                    <a:pt x="2284" y="383"/>
                    <a:pt x="2253" y="497"/>
                  </a:cubicBezTo>
                  <a:cubicBezTo>
                    <a:pt x="2116" y="772"/>
                    <a:pt x="2116" y="772"/>
                    <a:pt x="2116" y="772"/>
                  </a:cubicBezTo>
                  <a:cubicBezTo>
                    <a:pt x="2093" y="825"/>
                    <a:pt x="2085" y="940"/>
                    <a:pt x="2085" y="994"/>
                  </a:cubicBezTo>
                  <a:cubicBezTo>
                    <a:pt x="2085" y="1039"/>
                    <a:pt x="2032" y="1299"/>
                    <a:pt x="2009" y="1314"/>
                  </a:cubicBezTo>
                  <a:cubicBezTo>
                    <a:pt x="1955" y="1345"/>
                    <a:pt x="1894" y="1368"/>
                    <a:pt x="1848" y="1406"/>
                  </a:cubicBezTo>
                  <a:cubicBezTo>
                    <a:pt x="1802" y="1436"/>
                    <a:pt x="1795" y="1521"/>
                    <a:pt x="1757" y="1567"/>
                  </a:cubicBezTo>
                  <a:cubicBezTo>
                    <a:pt x="1696" y="1605"/>
                    <a:pt x="1604" y="1727"/>
                    <a:pt x="1550" y="1628"/>
                  </a:cubicBezTo>
                  <a:cubicBezTo>
                    <a:pt x="1512" y="1551"/>
                    <a:pt x="1535" y="1528"/>
                    <a:pt x="1421" y="1498"/>
                  </a:cubicBezTo>
                  <a:cubicBezTo>
                    <a:pt x="1497" y="1498"/>
                    <a:pt x="1543" y="1597"/>
                    <a:pt x="1489" y="1628"/>
                  </a:cubicBezTo>
                  <a:lnTo>
                    <a:pt x="1489" y="1628"/>
                  </a:lnTo>
                  <a:cubicBezTo>
                    <a:pt x="1382" y="1589"/>
                    <a:pt x="1352" y="1567"/>
                    <a:pt x="1245" y="1544"/>
                  </a:cubicBezTo>
                  <a:cubicBezTo>
                    <a:pt x="1168" y="1528"/>
                    <a:pt x="1092" y="1536"/>
                    <a:pt x="1024" y="1521"/>
                  </a:cubicBezTo>
                  <a:cubicBezTo>
                    <a:pt x="1008" y="1521"/>
                    <a:pt x="993" y="1505"/>
                    <a:pt x="978" y="1505"/>
                  </a:cubicBezTo>
                  <a:cubicBezTo>
                    <a:pt x="893" y="1505"/>
                    <a:pt x="802" y="1559"/>
                    <a:pt x="718" y="1528"/>
                  </a:cubicBezTo>
                  <a:cubicBezTo>
                    <a:pt x="672" y="1513"/>
                    <a:pt x="680" y="1436"/>
                    <a:pt x="657" y="1391"/>
                  </a:cubicBezTo>
                  <a:cubicBezTo>
                    <a:pt x="626" y="1345"/>
                    <a:pt x="611" y="1269"/>
                    <a:pt x="557" y="1253"/>
                  </a:cubicBezTo>
                  <a:cubicBezTo>
                    <a:pt x="481" y="1230"/>
                    <a:pt x="397" y="1299"/>
                    <a:pt x="313" y="1299"/>
                  </a:cubicBezTo>
                  <a:cubicBezTo>
                    <a:pt x="298" y="1299"/>
                    <a:pt x="282" y="1269"/>
                    <a:pt x="260" y="1261"/>
                  </a:cubicBezTo>
                  <a:cubicBezTo>
                    <a:pt x="206" y="1261"/>
                    <a:pt x="153" y="1276"/>
                    <a:pt x="99" y="128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4" name="Freeform 70"/>
            <p:cNvSpPr>
              <a:spLocks noChangeArrowheads="1"/>
            </p:cNvSpPr>
            <p:nvPr/>
          </p:nvSpPr>
          <p:spPr bwMode="auto">
            <a:xfrm>
              <a:off x="7948096" y="8407400"/>
              <a:ext cx="769887" cy="585788"/>
            </a:xfrm>
            <a:custGeom>
              <a:avLst/>
              <a:gdLst>
                <a:gd name="T0" fmla="*/ 130 w 2140"/>
                <a:gd name="T1" fmla="*/ 290 h 1628"/>
                <a:gd name="T2" fmla="*/ 244 w 2140"/>
                <a:gd name="T3" fmla="*/ 138 h 1628"/>
                <a:gd name="T4" fmla="*/ 336 w 2140"/>
                <a:gd name="T5" fmla="*/ 16 h 1628"/>
                <a:gd name="T6" fmla="*/ 451 w 2140"/>
                <a:gd name="T7" fmla="*/ 38 h 1628"/>
                <a:gd name="T8" fmla="*/ 619 w 2140"/>
                <a:gd name="T9" fmla="*/ 176 h 1628"/>
                <a:gd name="T10" fmla="*/ 626 w 2140"/>
                <a:gd name="T11" fmla="*/ 138 h 1628"/>
                <a:gd name="T12" fmla="*/ 840 w 2140"/>
                <a:gd name="T13" fmla="*/ 153 h 1628"/>
                <a:gd name="T14" fmla="*/ 1184 w 2140"/>
                <a:gd name="T15" fmla="*/ 245 h 1628"/>
                <a:gd name="T16" fmla="*/ 1505 w 2140"/>
                <a:gd name="T17" fmla="*/ 359 h 1628"/>
                <a:gd name="T18" fmla="*/ 1772 w 2140"/>
                <a:gd name="T19" fmla="*/ 398 h 1628"/>
                <a:gd name="T20" fmla="*/ 2016 w 2140"/>
                <a:gd name="T21" fmla="*/ 482 h 1628"/>
                <a:gd name="T22" fmla="*/ 1787 w 2140"/>
                <a:gd name="T23" fmla="*/ 504 h 1628"/>
                <a:gd name="T24" fmla="*/ 1993 w 2140"/>
                <a:gd name="T25" fmla="*/ 619 h 1628"/>
                <a:gd name="T26" fmla="*/ 2055 w 2140"/>
                <a:gd name="T27" fmla="*/ 688 h 1628"/>
                <a:gd name="T28" fmla="*/ 1665 w 2140"/>
                <a:gd name="T29" fmla="*/ 894 h 1628"/>
                <a:gd name="T30" fmla="*/ 1451 w 2140"/>
                <a:gd name="T31" fmla="*/ 978 h 1628"/>
                <a:gd name="T32" fmla="*/ 1428 w 2140"/>
                <a:gd name="T33" fmla="*/ 1108 h 1628"/>
                <a:gd name="T34" fmla="*/ 1558 w 2140"/>
                <a:gd name="T35" fmla="*/ 1276 h 1628"/>
                <a:gd name="T36" fmla="*/ 1375 w 2140"/>
                <a:gd name="T37" fmla="*/ 1559 h 1628"/>
                <a:gd name="T38" fmla="*/ 1054 w 2140"/>
                <a:gd name="T39" fmla="*/ 1413 h 1628"/>
                <a:gd name="T40" fmla="*/ 1069 w 2140"/>
                <a:gd name="T41" fmla="*/ 1582 h 1628"/>
                <a:gd name="T42" fmla="*/ 955 w 2140"/>
                <a:gd name="T43" fmla="*/ 1627 h 1628"/>
                <a:gd name="T44" fmla="*/ 718 w 2140"/>
                <a:gd name="T45" fmla="*/ 1490 h 1628"/>
                <a:gd name="T46" fmla="*/ 550 w 2140"/>
                <a:gd name="T47" fmla="*/ 1467 h 1628"/>
                <a:gd name="T48" fmla="*/ 481 w 2140"/>
                <a:gd name="T49" fmla="*/ 1398 h 1628"/>
                <a:gd name="T50" fmla="*/ 435 w 2140"/>
                <a:gd name="T51" fmla="*/ 1291 h 1628"/>
                <a:gd name="T52" fmla="*/ 321 w 2140"/>
                <a:gd name="T53" fmla="*/ 1307 h 1628"/>
                <a:gd name="T54" fmla="*/ 107 w 2140"/>
                <a:gd name="T55" fmla="*/ 1268 h 1628"/>
                <a:gd name="T56" fmla="*/ 53 w 2140"/>
                <a:gd name="T57" fmla="*/ 1177 h 1628"/>
                <a:gd name="T58" fmla="*/ 7 w 2140"/>
                <a:gd name="T59" fmla="*/ 1039 h 1628"/>
                <a:gd name="T60" fmla="*/ 237 w 2140"/>
                <a:gd name="T61" fmla="*/ 833 h 1628"/>
                <a:gd name="T62" fmla="*/ 313 w 2140"/>
                <a:gd name="T63" fmla="*/ 611 h 1628"/>
                <a:gd name="T64" fmla="*/ 221 w 2140"/>
                <a:gd name="T65" fmla="*/ 474 h 1628"/>
                <a:gd name="T66" fmla="*/ 130 w 2140"/>
                <a:gd name="T67" fmla="*/ 290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0" h="1628">
                  <a:moveTo>
                    <a:pt x="130" y="290"/>
                  </a:moveTo>
                  <a:lnTo>
                    <a:pt x="130" y="290"/>
                  </a:lnTo>
                  <a:cubicBezTo>
                    <a:pt x="145" y="237"/>
                    <a:pt x="137" y="176"/>
                    <a:pt x="176" y="130"/>
                  </a:cubicBezTo>
                  <a:cubicBezTo>
                    <a:pt x="191" y="107"/>
                    <a:pt x="221" y="138"/>
                    <a:pt x="244" y="138"/>
                  </a:cubicBezTo>
                  <a:cubicBezTo>
                    <a:pt x="267" y="130"/>
                    <a:pt x="290" y="123"/>
                    <a:pt x="305" y="107"/>
                  </a:cubicBezTo>
                  <a:cubicBezTo>
                    <a:pt x="321" y="77"/>
                    <a:pt x="305" y="31"/>
                    <a:pt x="336" y="16"/>
                  </a:cubicBezTo>
                  <a:cubicBezTo>
                    <a:pt x="359" y="0"/>
                    <a:pt x="374" y="54"/>
                    <a:pt x="405" y="61"/>
                  </a:cubicBezTo>
                  <a:cubicBezTo>
                    <a:pt x="420" y="61"/>
                    <a:pt x="435" y="23"/>
                    <a:pt x="451" y="38"/>
                  </a:cubicBezTo>
                  <a:cubicBezTo>
                    <a:pt x="504" y="69"/>
                    <a:pt x="534" y="130"/>
                    <a:pt x="580" y="176"/>
                  </a:cubicBezTo>
                  <a:cubicBezTo>
                    <a:pt x="588" y="184"/>
                    <a:pt x="611" y="184"/>
                    <a:pt x="619" y="176"/>
                  </a:cubicBezTo>
                  <a:cubicBezTo>
                    <a:pt x="626" y="168"/>
                    <a:pt x="626" y="153"/>
                    <a:pt x="626" y="138"/>
                  </a:cubicBezTo>
                  <a:lnTo>
                    <a:pt x="626" y="138"/>
                  </a:lnTo>
                  <a:cubicBezTo>
                    <a:pt x="680" y="130"/>
                    <a:pt x="733" y="115"/>
                    <a:pt x="787" y="115"/>
                  </a:cubicBezTo>
                  <a:cubicBezTo>
                    <a:pt x="809" y="123"/>
                    <a:pt x="825" y="153"/>
                    <a:pt x="840" y="153"/>
                  </a:cubicBezTo>
                  <a:cubicBezTo>
                    <a:pt x="924" y="153"/>
                    <a:pt x="1008" y="84"/>
                    <a:pt x="1084" y="107"/>
                  </a:cubicBezTo>
                  <a:cubicBezTo>
                    <a:pt x="1138" y="123"/>
                    <a:pt x="1153" y="199"/>
                    <a:pt x="1184" y="245"/>
                  </a:cubicBezTo>
                  <a:cubicBezTo>
                    <a:pt x="1207" y="290"/>
                    <a:pt x="1199" y="367"/>
                    <a:pt x="1245" y="382"/>
                  </a:cubicBezTo>
                  <a:cubicBezTo>
                    <a:pt x="1329" y="413"/>
                    <a:pt x="1420" y="359"/>
                    <a:pt x="1505" y="359"/>
                  </a:cubicBezTo>
                  <a:cubicBezTo>
                    <a:pt x="1520" y="359"/>
                    <a:pt x="1535" y="375"/>
                    <a:pt x="1551" y="375"/>
                  </a:cubicBezTo>
                  <a:cubicBezTo>
                    <a:pt x="1619" y="390"/>
                    <a:pt x="1695" y="382"/>
                    <a:pt x="1772" y="398"/>
                  </a:cubicBezTo>
                  <a:cubicBezTo>
                    <a:pt x="1879" y="421"/>
                    <a:pt x="1909" y="443"/>
                    <a:pt x="2016" y="482"/>
                  </a:cubicBezTo>
                  <a:lnTo>
                    <a:pt x="2016" y="482"/>
                  </a:lnTo>
                  <a:cubicBezTo>
                    <a:pt x="1993" y="497"/>
                    <a:pt x="1963" y="497"/>
                    <a:pt x="1909" y="482"/>
                  </a:cubicBezTo>
                  <a:cubicBezTo>
                    <a:pt x="1887" y="474"/>
                    <a:pt x="1818" y="497"/>
                    <a:pt x="1787" y="504"/>
                  </a:cubicBezTo>
                  <a:cubicBezTo>
                    <a:pt x="1757" y="512"/>
                    <a:pt x="1894" y="520"/>
                    <a:pt x="1917" y="520"/>
                  </a:cubicBezTo>
                  <a:cubicBezTo>
                    <a:pt x="2016" y="520"/>
                    <a:pt x="2093" y="520"/>
                    <a:pt x="1993" y="619"/>
                  </a:cubicBezTo>
                  <a:cubicBezTo>
                    <a:pt x="1978" y="634"/>
                    <a:pt x="1948" y="688"/>
                    <a:pt x="1963" y="711"/>
                  </a:cubicBezTo>
                  <a:cubicBezTo>
                    <a:pt x="1986" y="749"/>
                    <a:pt x="2032" y="695"/>
                    <a:pt x="2055" y="688"/>
                  </a:cubicBezTo>
                  <a:cubicBezTo>
                    <a:pt x="2139" y="657"/>
                    <a:pt x="2039" y="795"/>
                    <a:pt x="2001" y="818"/>
                  </a:cubicBezTo>
                  <a:cubicBezTo>
                    <a:pt x="1909" y="894"/>
                    <a:pt x="1772" y="1016"/>
                    <a:pt x="1665" y="894"/>
                  </a:cubicBezTo>
                  <a:cubicBezTo>
                    <a:pt x="1657" y="879"/>
                    <a:pt x="1596" y="932"/>
                    <a:pt x="1573" y="947"/>
                  </a:cubicBezTo>
                  <a:cubicBezTo>
                    <a:pt x="1535" y="970"/>
                    <a:pt x="1489" y="947"/>
                    <a:pt x="1451" y="978"/>
                  </a:cubicBezTo>
                  <a:cubicBezTo>
                    <a:pt x="1390" y="1047"/>
                    <a:pt x="1375" y="1016"/>
                    <a:pt x="1298" y="1047"/>
                  </a:cubicBezTo>
                  <a:cubicBezTo>
                    <a:pt x="1107" y="1115"/>
                    <a:pt x="1375" y="1123"/>
                    <a:pt x="1428" y="1108"/>
                  </a:cubicBezTo>
                  <a:cubicBezTo>
                    <a:pt x="1451" y="1100"/>
                    <a:pt x="1551" y="1016"/>
                    <a:pt x="1566" y="1062"/>
                  </a:cubicBezTo>
                  <a:cubicBezTo>
                    <a:pt x="1573" y="1123"/>
                    <a:pt x="1558" y="1215"/>
                    <a:pt x="1558" y="1276"/>
                  </a:cubicBezTo>
                  <a:cubicBezTo>
                    <a:pt x="1543" y="1352"/>
                    <a:pt x="1466" y="1490"/>
                    <a:pt x="1375" y="1559"/>
                  </a:cubicBezTo>
                  <a:lnTo>
                    <a:pt x="1375" y="1559"/>
                  </a:lnTo>
                  <a:cubicBezTo>
                    <a:pt x="1344" y="1536"/>
                    <a:pt x="1291" y="1467"/>
                    <a:pt x="1253" y="1452"/>
                  </a:cubicBezTo>
                  <a:cubicBezTo>
                    <a:pt x="1191" y="1429"/>
                    <a:pt x="1123" y="1390"/>
                    <a:pt x="1054" y="1413"/>
                  </a:cubicBezTo>
                  <a:cubicBezTo>
                    <a:pt x="1023" y="1421"/>
                    <a:pt x="1069" y="1551"/>
                    <a:pt x="1069" y="1582"/>
                  </a:cubicBezTo>
                  <a:lnTo>
                    <a:pt x="1069" y="1582"/>
                  </a:lnTo>
                  <a:cubicBezTo>
                    <a:pt x="1031" y="1589"/>
                    <a:pt x="993" y="1612"/>
                    <a:pt x="955" y="1627"/>
                  </a:cubicBezTo>
                  <a:lnTo>
                    <a:pt x="955" y="1627"/>
                  </a:lnTo>
                  <a:cubicBezTo>
                    <a:pt x="909" y="1589"/>
                    <a:pt x="848" y="1505"/>
                    <a:pt x="794" y="1482"/>
                  </a:cubicBezTo>
                  <a:cubicBezTo>
                    <a:pt x="771" y="1474"/>
                    <a:pt x="748" y="1497"/>
                    <a:pt x="718" y="1490"/>
                  </a:cubicBezTo>
                  <a:cubicBezTo>
                    <a:pt x="703" y="1490"/>
                    <a:pt x="695" y="1459"/>
                    <a:pt x="680" y="1459"/>
                  </a:cubicBezTo>
                  <a:cubicBezTo>
                    <a:pt x="634" y="1452"/>
                    <a:pt x="596" y="1459"/>
                    <a:pt x="550" y="1467"/>
                  </a:cubicBezTo>
                  <a:cubicBezTo>
                    <a:pt x="557" y="1467"/>
                    <a:pt x="557" y="1467"/>
                    <a:pt x="557" y="1467"/>
                  </a:cubicBezTo>
                  <a:cubicBezTo>
                    <a:pt x="534" y="1444"/>
                    <a:pt x="504" y="1421"/>
                    <a:pt x="481" y="1398"/>
                  </a:cubicBezTo>
                  <a:cubicBezTo>
                    <a:pt x="473" y="1383"/>
                    <a:pt x="489" y="1375"/>
                    <a:pt x="481" y="1360"/>
                  </a:cubicBezTo>
                  <a:cubicBezTo>
                    <a:pt x="473" y="1337"/>
                    <a:pt x="458" y="1307"/>
                    <a:pt x="435" y="1291"/>
                  </a:cubicBezTo>
                  <a:cubicBezTo>
                    <a:pt x="420" y="1284"/>
                    <a:pt x="405" y="1307"/>
                    <a:pt x="390" y="1307"/>
                  </a:cubicBezTo>
                  <a:cubicBezTo>
                    <a:pt x="367" y="1314"/>
                    <a:pt x="344" y="1299"/>
                    <a:pt x="321" y="1307"/>
                  </a:cubicBezTo>
                  <a:cubicBezTo>
                    <a:pt x="275" y="1314"/>
                    <a:pt x="237" y="1368"/>
                    <a:pt x="191" y="1360"/>
                  </a:cubicBezTo>
                  <a:cubicBezTo>
                    <a:pt x="153" y="1352"/>
                    <a:pt x="137" y="1291"/>
                    <a:pt x="107" y="1268"/>
                  </a:cubicBezTo>
                  <a:cubicBezTo>
                    <a:pt x="92" y="1261"/>
                    <a:pt x="61" y="1276"/>
                    <a:pt x="53" y="1261"/>
                  </a:cubicBezTo>
                  <a:cubicBezTo>
                    <a:pt x="38" y="1238"/>
                    <a:pt x="53" y="1207"/>
                    <a:pt x="53" y="1177"/>
                  </a:cubicBezTo>
                  <a:lnTo>
                    <a:pt x="53" y="1177"/>
                  </a:lnTo>
                  <a:cubicBezTo>
                    <a:pt x="38" y="1131"/>
                    <a:pt x="0" y="1085"/>
                    <a:pt x="7" y="1039"/>
                  </a:cubicBezTo>
                  <a:cubicBezTo>
                    <a:pt x="7" y="978"/>
                    <a:pt x="30" y="917"/>
                    <a:pt x="76" y="879"/>
                  </a:cubicBezTo>
                  <a:cubicBezTo>
                    <a:pt x="115" y="840"/>
                    <a:pt x="191" y="856"/>
                    <a:pt x="237" y="833"/>
                  </a:cubicBezTo>
                  <a:cubicBezTo>
                    <a:pt x="267" y="825"/>
                    <a:pt x="290" y="795"/>
                    <a:pt x="298" y="772"/>
                  </a:cubicBezTo>
                  <a:cubicBezTo>
                    <a:pt x="313" y="718"/>
                    <a:pt x="336" y="657"/>
                    <a:pt x="313" y="611"/>
                  </a:cubicBezTo>
                  <a:cubicBezTo>
                    <a:pt x="305" y="588"/>
                    <a:pt x="252" y="619"/>
                    <a:pt x="237" y="596"/>
                  </a:cubicBezTo>
                  <a:cubicBezTo>
                    <a:pt x="214" y="565"/>
                    <a:pt x="229" y="512"/>
                    <a:pt x="221" y="474"/>
                  </a:cubicBezTo>
                  <a:cubicBezTo>
                    <a:pt x="214" y="428"/>
                    <a:pt x="206" y="390"/>
                    <a:pt x="183" y="352"/>
                  </a:cubicBezTo>
                  <a:cubicBezTo>
                    <a:pt x="176" y="329"/>
                    <a:pt x="145" y="306"/>
                    <a:pt x="130" y="29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5" name="Freeform 71"/>
            <p:cNvSpPr>
              <a:spLocks noChangeArrowheads="1"/>
            </p:cNvSpPr>
            <p:nvPr/>
          </p:nvSpPr>
          <p:spPr bwMode="auto">
            <a:xfrm>
              <a:off x="7451240" y="8369300"/>
              <a:ext cx="179376" cy="198438"/>
            </a:xfrm>
            <a:custGeom>
              <a:avLst/>
              <a:gdLst>
                <a:gd name="T0" fmla="*/ 23 w 498"/>
                <a:gd name="T1" fmla="*/ 253 h 551"/>
                <a:gd name="T2" fmla="*/ 23 w 498"/>
                <a:gd name="T3" fmla="*/ 253 h 551"/>
                <a:gd name="T4" fmla="*/ 23 w 498"/>
                <a:gd name="T5" fmla="*/ 184 h 551"/>
                <a:gd name="T6" fmla="*/ 214 w 498"/>
                <a:gd name="T7" fmla="*/ 107 h 551"/>
                <a:gd name="T8" fmla="*/ 245 w 498"/>
                <a:gd name="T9" fmla="*/ 54 h 551"/>
                <a:gd name="T10" fmla="*/ 398 w 498"/>
                <a:gd name="T11" fmla="*/ 0 h 551"/>
                <a:gd name="T12" fmla="*/ 398 w 498"/>
                <a:gd name="T13" fmla="*/ 0 h 551"/>
                <a:gd name="T14" fmla="*/ 443 w 498"/>
                <a:gd name="T15" fmla="*/ 100 h 551"/>
                <a:gd name="T16" fmla="*/ 436 w 498"/>
                <a:gd name="T17" fmla="*/ 161 h 551"/>
                <a:gd name="T18" fmla="*/ 497 w 498"/>
                <a:gd name="T19" fmla="*/ 222 h 551"/>
                <a:gd name="T20" fmla="*/ 420 w 498"/>
                <a:gd name="T21" fmla="*/ 314 h 551"/>
                <a:gd name="T22" fmla="*/ 398 w 498"/>
                <a:gd name="T23" fmla="*/ 390 h 551"/>
                <a:gd name="T24" fmla="*/ 390 w 498"/>
                <a:gd name="T25" fmla="*/ 550 h 551"/>
                <a:gd name="T26" fmla="*/ 390 w 498"/>
                <a:gd name="T27" fmla="*/ 550 h 551"/>
                <a:gd name="T28" fmla="*/ 298 w 498"/>
                <a:gd name="T29" fmla="*/ 497 h 551"/>
                <a:gd name="T30" fmla="*/ 222 w 498"/>
                <a:gd name="T31" fmla="*/ 535 h 551"/>
                <a:gd name="T32" fmla="*/ 100 w 498"/>
                <a:gd name="T33" fmla="*/ 436 h 551"/>
                <a:gd name="T34" fmla="*/ 62 w 498"/>
                <a:gd name="T35" fmla="*/ 344 h 551"/>
                <a:gd name="T36" fmla="*/ 23 w 498"/>
                <a:gd name="T37" fmla="*/ 253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8" h="551">
                  <a:moveTo>
                    <a:pt x="23" y="253"/>
                  </a:moveTo>
                  <a:lnTo>
                    <a:pt x="23" y="253"/>
                  </a:lnTo>
                  <a:cubicBezTo>
                    <a:pt x="23" y="230"/>
                    <a:pt x="0" y="191"/>
                    <a:pt x="23" y="184"/>
                  </a:cubicBezTo>
                  <a:cubicBezTo>
                    <a:pt x="77" y="138"/>
                    <a:pt x="153" y="130"/>
                    <a:pt x="214" y="107"/>
                  </a:cubicBezTo>
                  <a:cubicBezTo>
                    <a:pt x="214" y="107"/>
                    <a:pt x="245" y="61"/>
                    <a:pt x="245" y="54"/>
                  </a:cubicBezTo>
                  <a:cubicBezTo>
                    <a:pt x="252" y="54"/>
                    <a:pt x="398" y="0"/>
                    <a:pt x="398" y="0"/>
                  </a:cubicBezTo>
                  <a:lnTo>
                    <a:pt x="398" y="0"/>
                  </a:lnTo>
                  <a:cubicBezTo>
                    <a:pt x="413" y="31"/>
                    <a:pt x="428" y="61"/>
                    <a:pt x="443" y="100"/>
                  </a:cubicBezTo>
                  <a:cubicBezTo>
                    <a:pt x="443" y="123"/>
                    <a:pt x="428" y="145"/>
                    <a:pt x="436" y="161"/>
                  </a:cubicBezTo>
                  <a:cubicBezTo>
                    <a:pt x="451" y="191"/>
                    <a:pt x="497" y="191"/>
                    <a:pt x="497" y="222"/>
                  </a:cubicBezTo>
                  <a:cubicBezTo>
                    <a:pt x="497" y="260"/>
                    <a:pt x="443" y="283"/>
                    <a:pt x="420" y="314"/>
                  </a:cubicBezTo>
                  <a:cubicBezTo>
                    <a:pt x="413" y="336"/>
                    <a:pt x="398" y="367"/>
                    <a:pt x="398" y="390"/>
                  </a:cubicBezTo>
                  <a:cubicBezTo>
                    <a:pt x="390" y="443"/>
                    <a:pt x="390" y="497"/>
                    <a:pt x="390" y="550"/>
                  </a:cubicBezTo>
                  <a:lnTo>
                    <a:pt x="390" y="550"/>
                  </a:lnTo>
                  <a:cubicBezTo>
                    <a:pt x="359" y="535"/>
                    <a:pt x="329" y="505"/>
                    <a:pt x="298" y="497"/>
                  </a:cubicBezTo>
                  <a:cubicBezTo>
                    <a:pt x="268" y="497"/>
                    <a:pt x="245" y="543"/>
                    <a:pt x="222" y="535"/>
                  </a:cubicBezTo>
                  <a:cubicBezTo>
                    <a:pt x="168" y="520"/>
                    <a:pt x="130" y="474"/>
                    <a:pt x="100" y="436"/>
                  </a:cubicBezTo>
                  <a:cubicBezTo>
                    <a:pt x="77" y="413"/>
                    <a:pt x="69" y="375"/>
                    <a:pt x="62" y="344"/>
                  </a:cubicBezTo>
                  <a:cubicBezTo>
                    <a:pt x="46" y="314"/>
                    <a:pt x="39" y="283"/>
                    <a:pt x="23" y="25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6" name="Freeform 72"/>
            <p:cNvSpPr>
              <a:spLocks noChangeArrowheads="1"/>
            </p:cNvSpPr>
            <p:nvPr/>
          </p:nvSpPr>
          <p:spPr bwMode="auto">
            <a:xfrm>
              <a:off x="7563945" y="8223251"/>
              <a:ext cx="322241" cy="498475"/>
            </a:xfrm>
            <a:custGeom>
              <a:avLst/>
              <a:gdLst>
                <a:gd name="T0" fmla="*/ 343 w 894"/>
                <a:gd name="T1" fmla="*/ 0 h 1383"/>
                <a:gd name="T2" fmla="*/ 343 w 894"/>
                <a:gd name="T3" fmla="*/ 0 h 1383"/>
                <a:gd name="T4" fmla="*/ 435 w 894"/>
                <a:gd name="T5" fmla="*/ 61 h 1383"/>
                <a:gd name="T6" fmla="*/ 488 w 894"/>
                <a:gd name="T7" fmla="*/ 68 h 1383"/>
                <a:gd name="T8" fmla="*/ 534 w 894"/>
                <a:gd name="T9" fmla="*/ 190 h 1383"/>
                <a:gd name="T10" fmla="*/ 626 w 894"/>
                <a:gd name="T11" fmla="*/ 168 h 1383"/>
                <a:gd name="T12" fmla="*/ 618 w 894"/>
                <a:gd name="T13" fmla="*/ 236 h 1383"/>
                <a:gd name="T14" fmla="*/ 672 w 894"/>
                <a:gd name="T15" fmla="*/ 267 h 1383"/>
                <a:gd name="T16" fmla="*/ 695 w 894"/>
                <a:gd name="T17" fmla="*/ 336 h 1383"/>
                <a:gd name="T18" fmla="*/ 748 w 894"/>
                <a:gd name="T19" fmla="*/ 374 h 1383"/>
                <a:gd name="T20" fmla="*/ 725 w 894"/>
                <a:gd name="T21" fmla="*/ 427 h 1383"/>
                <a:gd name="T22" fmla="*/ 855 w 894"/>
                <a:gd name="T23" fmla="*/ 427 h 1383"/>
                <a:gd name="T24" fmla="*/ 863 w 894"/>
                <a:gd name="T25" fmla="*/ 618 h 1383"/>
                <a:gd name="T26" fmla="*/ 863 w 894"/>
                <a:gd name="T27" fmla="*/ 618 h 1383"/>
                <a:gd name="T28" fmla="*/ 809 w 894"/>
                <a:gd name="T29" fmla="*/ 725 h 1383"/>
                <a:gd name="T30" fmla="*/ 794 w 894"/>
                <a:gd name="T31" fmla="*/ 832 h 1383"/>
                <a:gd name="T32" fmla="*/ 626 w 894"/>
                <a:gd name="T33" fmla="*/ 847 h 1383"/>
                <a:gd name="T34" fmla="*/ 557 w 894"/>
                <a:gd name="T35" fmla="*/ 947 h 1383"/>
                <a:gd name="T36" fmla="*/ 481 w 894"/>
                <a:gd name="T37" fmla="*/ 909 h 1383"/>
                <a:gd name="T38" fmla="*/ 481 w 894"/>
                <a:gd name="T39" fmla="*/ 1000 h 1383"/>
                <a:gd name="T40" fmla="*/ 527 w 894"/>
                <a:gd name="T41" fmla="*/ 1115 h 1383"/>
                <a:gd name="T42" fmla="*/ 527 w 894"/>
                <a:gd name="T43" fmla="*/ 1115 h 1383"/>
                <a:gd name="T44" fmla="*/ 465 w 894"/>
                <a:gd name="T45" fmla="*/ 1122 h 1383"/>
                <a:gd name="T46" fmla="*/ 442 w 894"/>
                <a:gd name="T47" fmla="*/ 1069 h 1383"/>
                <a:gd name="T48" fmla="*/ 381 w 894"/>
                <a:gd name="T49" fmla="*/ 1084 h 1383"/>
                <a:gd name="T50" fmla="*/ 389 w 894"/>
                <a:gd name="T51" fmla="*/ 1122 h 1383"/>
                <a:gd name="T52" fmla="*/ 359 w 894"/>
                <a:gd name="T53" fmla="*/ 1153 h 1383"/>
                <a:gd name="T54" fmla="*/ 465 w 894"/>
                <a:gd name="T55" fmla="*/ 1237 h 1383"/>
                <a:gd name="T56" fmla="*/ 580 w 894"/>
                <a:gd name="T57" fmla="*/ 1191 h 1383"/>
                <a:gd name="T58" fmla="*/ 580 w 894"/>
                <a:gd name="T59" fmla="*/ 1191 h 1383"/>
                <a:gd name="T60" fmla="*/ 595 w 894"/>
                <a:gd name="T61" fmla="*/ 1283 h 1383"/>
                <a:gd name="T62" fmla="*/ 588 w 894"/>
                <a:gd name="T63" fmla="*/ 1321 h 1383"/>
                <a:gd name="T64" fmla="*/ 504 w 894"/>
                <a:gd name="T65" fmla="*/ 1306 h 1383"/>
                <a:gd name="T66" fmla="*/ 397 w 894"/>
                <a:gd name="T67" fmla="*/ 1268 h 1383"/>
                <a:gd name="T68" fmla="*/ 374 w 894"/>
                <a:gd name="T69" fmla="*/ 1290 h 1383"/>
                <a:gd name="T70" fmla="*/ 351 w 894"/>
                <a:gd name="T71" fmla="*/ 1359 h 1383"/>
                <a:gd name="T72" fmla="*/ 313 w 894"/>
                <a:gd name="T73" fmla="*/ 1382 h 1383"/>
                <a:gd name="T74" fmla="*/ 267 w 894"/>
                <a:gd name="T75" fmla="*/ 1336 h 1383"/>
                <a:gd name="T76" fmla="*/ 267 w 894"/>
                <a:gd name="T77" fmla="*/ 1336 h 1383"/>
                <a:gd name="T78" fmla="*/ 213 w 894"/>
                <a:gd name="T79" fmla="*/ 1206 h 1383"/>
                <a:gd name="T80" fmla="*/ 84 w 894"/>
                <a:gd name="T81" fmla="*/ 1145 h 1383"/>
                <a:gd name="T82" fmla="*/ 7 w 894"/>
                <a:gd name="T83" fmla="*/ 1099 h 1383"/>
                <a:gd name="T84" fmla="*/ 61 w 894"/>
                <a:gd name="T85" fmla="*/ 985 h 1383"/>
                <a:gd name="T86" fmla="*/ 76 w 894"/>
                <a:gd name="T87" fmla="*/ 954 h 1383"/>
                <a:gd name="T88" fmla="*/ 76 w 894"/>
                <a:gd name="T89" fmla="*/ 954 h 1383"/>
                <a:gd name="T90" fmla="*/ 84 w 894"/>
                <a:gd name="T91" fmla="*/ 794 h 1383"/>
                <a:gd name="T92" fmla="*/ 106 w 894"/>
                <a:gd name="T93" fmla="*/ 718 h 1383"/>
                <a:gd name="T94" fmla="*/ 183 w 894"/>
                <a:gd name="T95" fmla="*/ 626 h 1383"/>
                <a:gd name="T96" fmla="*/ 122 w 894"/>
                <a:gd name="T97" fmla="*/ 565 h 1383"/>
                <a:gd name="T98" fmla="*/ 129 w 894"/>
                <a:gd name="T99" fmla="*/ 504 h 1383"/>
                <a:gd name="T100" fmla="*/ 84 w 894"/>
                <a:gd name="T101" fmla="*/ 404 h 1383"/>
                <a:gd name="T102" fmla="*/ 84 w 894"/>
                <a:gd name="T103" fmla="*/ 404 h 1383"/>
                <a:gd name="T104" fmla="*/ 38 w 894"/>
                <a:gd name="T105" fmla="*/ 305 h 1383"/>
                <a:gd name="T106" fmla="*/ 91 w 894"/>
                <a:gd name="T107" fmla="*/ 213 h 1383"/>
                <a:gd name="T108" fmla="*/ 76 w 894"/>
                <a:gd name="T109" fmla="*/ 129 h 1383"/>
                <a:gd name="T110" fmla="*/ 129 w 894"/>
                <a:gd name="T111" fmla="*/ 84 h 1383"/>
                <a:gd name="T112" fmla="*/ 236 w 894"/>
                <a:gd name="T113" fmla="*/ 137 h 1383"/>
                <a:gd name="T114" fmla="*/ 244 w 894"/>
                <a:gd name="T115" fmla="*/ 45 h 1383"/>
                <a:gd name="T116" fmla="*/ 343 w 894"/>
                <a:gd name="T117" fmla="*/ 0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1383">
                  <a:moveTo>
                    <a:pt x="343" y="0"/>
                  </a:moveTo>
                  <a:lnTo>
                    <a:pt x="343" y="0"/>
                  </a:lnTo>
                  <a:cubicBezTo>
                    <a:pt x="374" y="15"/>
                    <a:pt x="404" y="45"/>
                    <a:pt x="435" y="61"/>
                  </a:cubicBezTo>
                  <a:cubicBezTo>
                    <a:pt x="450" y="68"/>
                    <a:pt x="481" y="53"/>
                    <a:pt x="488" y="68"/>
                  </a:cubicBezTo>
                  <a:cubicBezTo>
                    <a:pt x="519" y="107"/>
                    <a:pt x="496" y="168"/>
                    <a:pt x="534" y="190"/>
                  </a:cubicBezTo>
                  <a:cubicBezTo>
                    <a:pt x="557" y="213"/>
                    <a:pt x="595" y="152"/>
                    <a:pt x="626" y="168"/>
                  </a:cubicBezTo>
                  <a:cubicBezTo>
                    <a:pt x="649" y="183"/>
                    <a:pt x="611" y="221"/>
                    <a:pt x="618" y="236"/>
                  </a:cubicBezTo>
                  <a:cubicBezTo>
                    <a:pt x="626" y="259"/>
                    <a:pt x="656" y="252"/>
                    <a:pt x="672" y="267"/>
                  </a:cubicBezTo>
                  <a:cubicBezTo>
                    <a:pt x="687" y="290"/>
                    <a:pt x="679" y="313"/>
                    <a:pt x="695" y="336"/>
                  </a:cubicBezTo>
                  <a:cubicBezTo>
                    <a:pt x="702" y="351"/>
                    <a:pt x="740" y="351"/>
                    <a:pt x="748" y="374"/>
                  </a:cubicBezTo>
                  <a:cubicBezTo>
                    <a:pt x="748" y="389"/>
                    <a:pt x="710" y="420"/>
                    <a:pt x="725" y="427"/>
                  </a:cubicBezTo>
                  <a:cubicBezTo>
                    <a:pt x="763" y="443"/>
                    <a:pt x="832" y="389"/>
                    <a:pt x="855" y="427"/>
                  </a:cubicBezTo>
                  <a:cubicBezTo>
                    <a:pt x="893" y="481"/>
                    <a:pt x="863" y="557"/>
                    <a:pt x="863" y="618"/>
                  </a:cubicBezTo>
                  <a:lnTo>
                    <a:pt x="863" y="618"/>
                  </a:lnTo>
                  <a:cubicBezTo>
                    <a:pt x="847" y="657"/>
                    <a:pt x="824" y="687"/>
                    <a:pt x="809" y="725"/>
                  </a:cubicBezTo>
                  <a:cubicBezTo>
                    <a:pt x="802" y="763"/>
                    <a:pt x="824" y="817"/>
                    <a:pt x="794" y="832"/>
                  </a:cubicBezTo>
                  <a:cubicBezTo>
                    <a:pt x="748" y="863"/>
                    <a:pt x="679" y="824"/>
                    <a:pt x="626" y="847"/>
                  </a:cubicBezTo>
                  <a:cubicBezTo>
                    <a:pt x="588" y="863"/>
                    <a:pt x="588" y="924"/>
                    <a:pt x="557" y="947"/>
                  </a:cubicBezTo>
                  <a:cubicBezTo>
                    <a:pt x="527" y="954"/>
                    <a:pt x="504" y="893"/>
                    <a:pt x="481" y="909"/>
                  </a:cubicBezTo>
                  <a:cubicBezTo>
                    <a:pt x="458" y="924"/>
                    <a:pt x="473" y="970"/>
                    <a:pt x="481" y="1000"/>
                  </a:cubicBezTo>
                  <a:cubicBezTo>
                    <a:pt x="488" y="1038"/>
                    <a:pt x="511" y="1076"/>
                    <a:pt x="527" y="1115"/>
                  </a:cubicBezTo>
                  <a:lnTo>
                    <a:pt x="527" y="1115"/>
                  </a:lnTo>
                  <a:cubicBezTo>
                    <a:pt x="504" y="1115"/>
                    <a:pt x="481" y="1130"/>
                    <a:pt x="465" y="1122"/>
                  </a:cubicBezTo>
                  <a:cubicBezTo>
                    <a:pt x="450" y="1107"/>
                    <a:pt x="458" y="1076"/>
                    <a:pt x="442" y="1069"/>
                  </a:cubicBezTo>
                  <a:cubicBezTo>
                    <a:pt x="427" y="1061"/>
                    <a:pt x="397" y="1076"/>
                    <a:pt x="381" y="1084"/>
                  </a:cubicBezTo>
                  <a:cubicBezTo>
                    <a:pt x="374" y="1092"/>
                    <a:pt x="389" y="1107"/>
                    <a:pt x="389" y="1122"/>
                  </a:cubicBezTo>
                  <a:cubicBezTo>
                    <a:pt x="381" y="1138"/>
                    <a:pt x="351" y="1138"/>
                    <a:pt x="359" y="1153"/>
                  </a:cubicBezTo>
                  <a:cubicBezTo>
                    <a:pt x="381" y="1191"/>
                    <a:pt x="420" y="1229"/>
                    <a:pt x="465" y="1237"/>
                  </a:cubicBezTo>
                  <a:cubicBezTo>
                    <a:pt x="511" y="1237"/>
                    <a:pt x="542" y="1206"/>
                    <a:pt x="580" y="1191"/>
                  </a:cubicBezTo>
                  <a:lnTo>
                    <a:pt x="580" y="1191"/>
                  </a:lnTo>
                  <a:cubicBezTo>
                    <a:pt x="588" y="1222"/>
                    <a:pt x="595" y="1252"/>
                    <a:pt x="595" y="1283"/>
                  </a:cubicBezTo>
                  <a:cubicBezTo>
                    <a:pt x="595" y="1298"/>
                    <a:pt x="603" y="1321"/>
                    <a:pt x="588" y="1321"/>
                  </a:cubicBezTo>
                  <a:cubicBezTo>
                    <a:pt x="565" y="1329"/>
                    <a:pt x="534" y="1313"/>
                    <a:pt x="504" y="1306"/>
                  </a:cubicBezTo>
                  <a:cubicBezTo>
                    <a:pt x="465" y="1290"/>
                    <a:pt x="435" y="1268"/>
                    <a:pt x="397" y="1268"/>
                  </a:cubicBezTo>
                  <a:cubicBezTo>
                    <a:pt x="389" y="1268"/>
                    <a:pt x="381" y="1283"/>
                    <a:pt x="374" y="1290"/>
                  </a:cubicBezTo>
                  <a:cubicBezTo>
                    <a:pt x="366" y="1313"/>
                    <a:pt x="366" y="1344"/>
                    <a:pt x="351" y="1359"/>
                  </a:cubicBezTo>
                  <a:cubicBezTo>
                    <a:pt x="343" y="1374"/>
                    <a:pt x="328" y="1382"/>
                    <a:pt x="313" y="1382"/>
                  </a:cubicBezTo>
                  <a:cubicBezTo>
                    <a:pt x="290" y="1374"/>
                    <a:pt x="282" y="1351"/>
                    <a:pt x="267" y="1336"/>
                  </a:cubicBezTo>
                  <a:lnTo>
                    <a:pt x="267" y="1336"/>
                  </a:lnTo>
                  <a:cubicBezTo>
                    <a:pt x="252" y="1290"/>
                    <a:pt x="244" y="1237"/>
                    <a:pt x="213" y="1206"/>
                  </a:cubicBezTo>
                  <a:cubicBezTo>
                    <a:pt x="175" y="1176"/>
                    <a:pt x="122" y="1168"/>
                    <a:pt x="84" y="1145"/>
                  </a:cubicBezTo>
                  <a:cubicBezTo>
                    <a:pt x="53" y="1130"/>
                    <a:pt x="7" y="1130"/>
                    <a:pt x="7" y="1099"/>
                  </a:cubicBezTo>
                  <a:cubicBezTo>
                    <a:pt x="0" y="1054"/>
                    <a:pt x="45" y="1023"/>
                    <a:pt x="61" y="985"/>
                  </a:cubicBezTo>
                  <a:cubicBezTo>
                    <a:pt x="68" y="977"/>
                    <a:pt x="68" y="962"/>
                    <a:pt x="76" y="954"/>
                  </a:cubicBezTo>
                  <a:lnTo>
                    <a:pt x="76" y="954"/>
                  </a:lnTo>
                  <a:cubicBezTo>
                    <a:pt x="76" y="901"/>
                    <a:pt x="76" y="847"/>
                    <a:pt x="84" y="794"/>
                  </a:cubicBezTo>
                  <a:cubicBezTo>
                    <a:pt x="84" y="771"/>
                    <a:pt x="99" y="740"/>
                    <a:pt x="106" y="718"/>
                  </a:cubicBezTo>
                  <a:cubicBezTo>
                    <a:pt x="129" y="687"/>
                    <a:pt x="183" y="664"/>
                    <a:pt x="183" y="626"/>
                  </a:cubicBezTo>
                  <a:cubicBezTo>
                    <a:pt x="183" y="595"/>
                    <a:pt x="137" y="595"/>
                    <a:pt x="122" y="565"/>
                  </a:cubicBezTo>
                  <a:cubicBezTo>
                    <a:pt x="114" y="549"/>
                    <a:pt x="129" y="527"/>
                    <a:pt x="129" y="504"/>
                  </a:cubicBezTo>
                  <a:cubicBezTo>
                    <a:pt x="114" y="465"/>
                    <a:pt x="99" y="435"/>
                    <a:pt x="84" y="404"/>
                  </a:cubicBezTo>
                  <a:lnTo>
                    <a:pt x="84" y="404"/>
                  </a:lnTo>
                  <a:cubicBezTo>
                    <a:pt x="68" y="374"/>
                    <a:pt x="38" y="343"/>
                    <a:pt x="38" y="305"/>
                  </a:cubicBezTo>
                  <a:cubicBezTo>
                    <a:pt x="38" y="274"/>
                    <a:pt x="84" y="252"/>
                    <a:pt x="91" y="213"/>
                  </a:cubicBezTo>
                  <a:cubicBezTo>
                    <a:pt x="99" y="190"/>
                    <a:pt x="84" y="160"/>
                    <a:pt x="76" y="129"/>
                  </a:cubicBezTo>
                  <a:cubicBezTo>
                    <a:pt x="76" y="129"/>
                    <a:pt x="122" y="84"/>
                    <a:pt x="129" y="84"/>
                  </a:cubicBezTo>
                  <a:cubicBezTo>
                    <a:pt x="137" y="84"/>
                    <a:pt x="236" y="137"/>
                    <a:pt x="236" y="137"/>
                  </a:cubicBezTo>
                  <a:cubicBezTo>
                    <a:pt x="236" y="107"/>
                    <a:pt x="229" y="68"/>
                    <a:pt x="244" y="45"/>
                  </a:cubicBezTo>
                  <a:cubicBezTo>
                    <a:pt x="267" y="15"/>
                    <a:pt x="305" y="15"/>
                    <a:pt x="343"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7" name="Freeform 73"/>
            <p:cNvSpPr>
              <a:spLocks noChangeArrowheads="1"/>
            </p:cNvSpPr>
            <p:nvPr/>
          </p:nvSpPr>
          <p:spPr bwMode="auto">
            <a:xfrm>
              <a:off x="7690937" y="8605838"/>
              <a:ext cx="82545" cy="63500"/>
            </a:xfrm>
            <a:custGeom>
              <a:avLst/>
              <a:gdLst>
                <a:gd name="T0" fmla="*/ 229 w 230"/>
                <a:gd name="T1" fmla="*/ 130 h 177"/>
                <a:gd name="T2" fmla="*/ 229 w 230"/>
                <a:gd name="T3" fmla="*/ 130 h 177"/>
                <a:gd name="T4" fmla="*/ 176 w 230"/>
                <a:gd name="T5" fmla="*/ 54 h 177"/>
                <a:gd name="T6" fmla="*/ 176 w 230"/>
                <a:gd name="T7" fmla="*/ 54 h 177"/>
                <a:gd name="T8" fmla="*/ 114 w 230"/>
                <a:gd name="T9" fmla="*/ 61 h 177"/>
                <a:gd name="T10" fmla="*/ 91 w 230"/>
                <a:gd name="T11" fmla="*/ 8 h 177"/>
                <a:gd name="T12" fmla="*/ 30 w 230"/>
                <a:gd name="T13" fmla="*/ 23 h 177"/>
                <a:gd name="T14" fmla="*/ 38 w 230"/>
                <a:gd name="T15" fmla="*/ 61 h 177"/>
                <a:gd name="T16" fmla="*/ 8 w 230"/>
                <a:gd name="T17" fmla="*/ 92 h 177"/>
                <a:gd name="T18" fmla="*/ 114 w 230"/>
                <a:gd name="T19" fmla="*/ 176 h 177"/>
                <a:gd name="T20" fmla="*/ 229 w 230"/>
                <a:gd name="T21" fmla="*/ 13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177">
                  <a:moveTo>
                    <a:pt x="229" y="130"/>
                  </a:moveTo>
                  <a:lnTo>
                    <a:pt x="229" y="130"/>
                  </a:lnTo>
                  <a:cubicBezTo>
                    <a:pt x="176" y="54"/>
                    <a:pt x="176" y="54"/>
                    <a:pt x="176" y="54"/>
                  </a:cubicBezTo>
                  <a:lnTo>
                    <a:pt x="176" y="54"/>
                  </a:lnTo>
                  <a:cubicBezTo>
                    <a:pt x="153" y="54"/>
                    <a:pt x="130" y="69"/>
                    <a:pt x="114" y="61"/>
                  </a:cubicBezTo>
                  <a:cubicBezTo>
                    <a:pt x="99" y="46"/>
                    <a:pt x="107" y="15"/>
                    <a:pt x="91" y="8"/>
                  </a:cubicBezTo>
                  <a:cubicBezTo>
                    <a:pt x="76" y="0"/>
                    <a:pt x="46" y="15"/>
                    <a:pt x="30" y="23"/>
                  </a:cubicBezTo>
                  <a:cubicBezTo>
                    <a:pt x="23" y="31"/>
                    <a:pt x="38" y="46"/>
                    <a:pt x="38" y="61"/>
                  </a:cubicBezTo>
                  <a:cubicBezTo>
                    <a:pt x="30" y="77"/>
                    <a:pt x="0" y="77"/>
                    <a:pt x="8" y="92"/>
                  </a:cubicBezTo>
                  <a:cubicBezTo>
                    <a:pt x="30" y="130"/>
                    <a:pt x="69" y="168"/>
                    <a:pt x="114" y="176"/>
                  </a:cubicBezTo>
                  <a:cubicBezTo>
                    <a:pt x="160" y="176"/>
                    <a:pt x="191" y="145"/>
                    <a:pt x="229" y="13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8" name="Freeform 74"/>
            <p:cNvSpPr>
              <a:spLocks noChangeArrowheads="1"/>
            </p:cNvSpPr>
            <p:nvPr/>
          </p:nvSpPr>
          <p:spPr bwMode="auto">
            <a:xfrm>
              <a:off x="7549658" y="8440738"/>
              <a:ext cx="520666" cy="468312"/>
            </a:xfrm>
            <a:custGeom>
              <a:avLst/>
              <a:gdLst>
                <a:gd name="T0" fmla="*/ 619 w 1445"/>
                <a:gd name="T1" fmla="*/ 588 h 1299"/>
                <a:gd name="T2" fmla="*/ 619 w 1445"/>
                <a:gd name="T3" fmla="*/ 588 h 1299"/>
                <a:gd name="T4" fmla="*/ 566 w 1445"/>
                <a:gd name="T5" fmla="*/ 512 h 1299"/>
                <a:gd name="T6" fmla="*/ 566 w 1445"/>
                <a:gd name="T7" fmla="*/ 512 h 1299"/>
                <a:gd name="T8" fmla="*/ 520 w 1445"/>
                <a:gd name="T9" fmla="*/ 397 h 1299"/>
                <a:gd name="T10" fmla="*/ 520 w 1445"/>
                <a:gd name="T11" fmla="*/ 306 h 1299"/>
                <a:gd name="T12" fmla="*/ 596 w 1445"/>
                <a:gd name="T13" fmla="*/ 344 h 1299"/>
                <a:gd name="T14" fmla="*/ 665 w 1445"/>
                <a:gd name="T15" fmla="*/ 244 h 1299"/>
                <a:gd name="T16" fmla="*/ 833 w 1445"/>
                <a:gd name="T17" fmla="*/ 229 h 1299"/>
                <a:gd name="T18" fmla="*/ 848 w 1445"/>
                <a:gd name="T19" fmla="*/ 122 h 1299"/>
                <a:gd name="T20" fmla="*/ 902 w 1445"/>
                <a:gd name="T21" fmla="*/ 15 h 1299"/>
                <a:gd name="T22" fmla="*/ 902 w 1445"/>
                <a:gd name="T23" fmla="*/ 15 h 1299"/>
                <a:gd name="T24" fmla="*/ 955 w 1445"/>
                <a:gd name="T25" fmla="*/ 115 h 1299"/>
                <a:gd name="T26" fmla="*/ 1054 w 1445"/>
                <a:gd name="T27" fmla="*/ 15 h 1299"/>
                <a:gd name="T28" fmla="*/ 1169 w 1445"/>
                <a:gd name="T29" fmla="*/ 38 h 1299"/>
                <a:gd name="T30" fmla="*/ 1146 w 1445"/>
                <a:gd name="T31" fmla="*/ 137 h 1299"/>
                <a:gd name="T32" fmla="*/ 1238 w 1445"/>
                <a:gd name="T33" fmla="*/ 198 h 1299"/>
                <a:gd name="T34" fmla="*/ 1238 w 1445"/>
                <a:gd name="T35" fmla="*/ 198 h 1299"/>
                <a:gd name="T36" fmla="*/ 1291 w 1445"/>
                <a:gd name="T37" fmla="*/ 260 h 1299"/>
                <a:gd name="T38" fmla="*/ 1329 w 1445"/>
                <a:gd name="T39" fmla="*/ 382 h 1299"/>
                <a:gd name="T40" fmla="*/ 1345 w 1445"/>
                <a:gd name="T41" fmla="*/ 504 h 1299"/>
                <a:gd name="T42" fmla="*/ 1421 w 1445"/>
                <a:gd name="T43" fmla="*/ 519 h 1299"/>
                <a:gd name="T44" fmla="*/ 1406 w 1445"/>
                <a:gd name="T45" fmla="*/ 680 h 1299"/>
                <a:gd name="T46" fmla="*/ 1345 w 1445"/>
                <a:gd name="T47" fmla="*/ 741 h 1299"/>
                <a:gd name="T48" fmla="*/ 1184 w 1445"/>
                <a:gd name="T49" fmla="*/ 787 h 1299"/>
                <a:gd name="T50" fmla="*/ 1115 w 1445"/>
                <a:gd name="T51" fmla="*/ 947 h 1299"/>
                <a:gd name="T52" fmla="*/ 1161 w 1445"/>
                <a:gd name="T53" fmla="*/ 1085 h 1299"/>
                <a:gd name="T54" fmla="*/ 1161 w 1445"/>
                <a:gd name="T55" fmla="*/ 1085 h 1299"/>
                <a:gd name="T56" fmla="*/ 1093 w 1445"/>
                <a:gd name="T57" fmla="*/ 1062 h 1299"/>
                <a:gd name="T58" fmla="*/ 932 w 1445"/>
                <a:gd name="T59" fmla="*/ 1069 h 1299"/>
                <a:gd name="T60" fmla="*/ 902 w 1445"/>
                <a:gd name="T61" fmla="*/ 1115 h 1299"/>
                <a:gd name="T62" fmla="*/ 795 w 1445"/>
                <a:gd name="T63" fmla="*/ 1184 h 1299"/>
                <a:gd name="T64" fmla="*/ 695 w 1445"/>
                <a:gd name="T65" fmla="*/ 1192 h 1299"/>
                <a:gd name="T66" fmla="*/ 581 w 1445"/>
                <a:gd name="T67" fmla="*/ 1245 h 1299"/>
                <a:gd name="T68" fmla="*/ 474 w 1445"/>
                <a:gd name="T69" fmla="*/ 1253 h 1299"/>
                <a:gd name="T70" fmla="*/ 436 w 1445"/>
                <a:gd name="T71" fmla="*/ 1215 h 1299"/>
                <a:gd name="T72" fmla="*/ 405 w 1445"/>
                <a:gd name="T73" fmla="*/ 1283 h 1299"/>
                <a:gd name="T74" fmla="*/ 405 w 1445"/>
                <a:gd name="T75" fmla="*/ 1283 h 1299"/>
                <a:gd name="T76" fmla="*/ 359 w 1445"/>
                <a:gd name="T77" fmla="*/ 1283 h 1299"/>
                <a:gd name="T78" fmla="*/ 329 w 1445"/>
                <a:gd name="T79" fmla="*/ 1146 h 1299"/>
                <a:gd name="T80" fmla="*/ 382 w 1445"/>
                <a:gd name="T81" fmla="*/ 1100 h 1299"/>
                <a:gd name="T82" fmla="*/ 314 w 1445"/>
                <a:gd name="T83" fmla="*/ 1069 h 1299"/>
                <a:gd name="T84" fmla="*/ 291 w 1445"/>
                <a:gd name="T85" fmla="*/ 955 h 1299"/>
                <a:gd name="T86" fmla="*/ 123 w 1445"/>
                <a:gd name="T87" fmla="*/ 886 h 1299"/>
                <a:gd name="T88" fmla="*/ 100 w 1445"/>
                <a:gd name="T89" fmla="*/ 787 h 1299"/>
                <a:gd name="T90" fmla="*/ 31 w 1445"/>
                <a:gd name="T91" fmla="*/ 726 h 1299"/>
                <a:gd name="T92" fmla="*/ 8 w 1445"/>
                <a:gd name="T93" fmla="*/ 680 h 1299"/>
                <a:gd name="T94" fmla="*/ 77 w 1445"/>
                <a:gd name="T95" fmla="*/ 649 h 1299"/>
                <a:gd name="T96" fmla="*/ 130 w 1445"/>
                <a:gd name="T97" fmla="*/ 741 h 1299"/>
                <a:gd name="T98" fmla="*/ 237 w 1445"/>
                <a:gd name="T99" fmla="*/ 771 h 1299"/>
                <a:gd name="T100" fmla="*/ 306 w 1445"/>
                <a:gd name="T101" fmla="*/ 733 h 1299"/>
                <a:gd name="T102" fmla="*/ 306 w 1445"/>
                <a:gd name="T103" fmla="*/ 733 h 1299"/>
                <a:gd name="T104" fmla="*/ 352 w 1445"/>
                <a:gd name="T105" fmla="*/ 779 h 1299"/>
                <a:gd name="T106" fmla="*/ 390 w 1445"/>
                <a:gd name="T107" fmla="*/ 756 h 1299"/>
                <a:gd name="T108" fmla="*/ 413 w 1445"/>
                <a:gd name="T109" fmla="*/ 687 h 1299"/>
                <a:gd name="T110" fmla="*/ 436 w 1445"/>
                <a:gd name="T111" fmla="*/ 665 h 1299"/>
                <a:gd name="T112" fmla="*/ 543 w 1445"/>
                <a:gd name="T113" fmla="*/ 703 h 1299"/>
                <a:gd name="T114" fmla="*/ 627 w 1445"/>
                <a:gd name="T115" fmla="*/ 718 h 1299"/>
                <a:gd name="T116" fmla="*/ 634 w 1445"/>
                <a:gd name="T117" fmla="*/ 680 h 1299"/>
                <a:gd name="T118" fmla="*/ 619 w 1445"/>
                <a:gd name="T119" fmla="*/ 58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5" h="1299">
                  <a:moveTo>
                    <a:pt x="619" y="588"/>
                  </a:moveTo>
                  <a:lnTo>
                    <a:pt x="619" y="588"/>
                  </a:lnTo>
                  <a:cubicBezTo>
                    <a:pt x="566" y="512"/>
                    <a:pt x="566" y="512"/>
                    <a:pt x="566" y="512"/>
                  </a:cubicBezTo>
                  <a:lnTo>
                    <a:pt x="566" y="512"/>
                  </a:lnTo>
                  <a:cubicBezTo>
                    <a:pt x="550" y="473"/>
                    <a:pt x="527" y="435"/>
                    <a:pt x="520" y="397"/>
                  </a:cubicBezTo>
                  <a:cubicBezTo>
                    <a:pt x="512" y="367"/>
                    <a:pt x="497" y="321"/>
                    <a:pt x="520" y="306"/>
                  </a:cubicBezTo>
                  <a:cubicBezTo>
                    <a:pt x="543" y="290"/>
                    <a:pt x="566" y="351"/>
                    <a:pt x="596" y="344"/>
                  </a:cubicBezTo>
                  <a:cubicBezTo>
                    <a:pt x="627" y="321"/>
                    <a:pt x="627" y="260"/>
                    <a:pt x="665" y="244"/>
                  </a:cubicBezTo>
                  <a:cubicBezTo>
                    <a:pt x="718" y="221"/>
                    <a:pt x="787" y="260"/>
                    <a:pt x="833" y="229"/>
                  </a:cubicBezTo>
                  <a:cubicBezTo>
                    <a:pt x="863" y="214"/>
                    <a:pt x="841" y="160"/>
                    <a:pt x="848" y="122"/>
                  </a:cubicBezTo>
                  <a:cubicBezTo>
                    <a:pt x="863" y="84"/>
                    <a:pt x="886" y="54"/>
                    <a:pt x="902" y="15"/>
                  </a:cubicBezTo>
                  <a:lnTo>
                    <a:pt x="902" y="15"/>
                  </a:lnTo>
                  <a:cubicBezTo>
                    <a:pt x="925" y="46"/>
                    <a:pt x="925" y="115"/>
                    <a:pt x="955" y="115"/>
                  </a:cubicBezTo>
                  <a:cubicBezTo>
                    <a:pt x="1009" y="115"/>
                    <a:pt x="1016" y="31"/>
                    <a:pt x="1054" y="15"/>
                  </a:cubicBezTo>
                  <a:cubicBezTo>
                    <a:pt x="1093" y="0"/>
                    <a:pt x="1146" y="8"/>
                    <a:pt x="1169" y="38"/>
                  </a:cubicBezTo>
                  <a:cubicBezTo>
                    <a:pt x="1192" y="61"/>
                    <a:pt x="1138" y="107"/>
                    <a:pt x="1146" y="137"/>
                  </a:cubicBezTo>
                  <a:cubicBezTo>
                    <a:pt x="1161" y="168"/>
                    <a:pt x="1207" y="176"/>
                    <a:pt x="1238" y="198"/>
                  </a:cubicBezTo>
                  <a:lnTo>
                    <a:pt x="1238" y="198"/>
                  </a:lnTo>
                  <a:cubicBezTo>
                    <a:pt x="1253" y="214"/>
                    <a:pt x="1284" y="237"/>
                    <a:pt x="1291" y="260"/>
                  </a:cubicBezTo>
                  <a:cubicBezTo>
                    <a:pt x="1314" y="298"/>
                    <a:pt x="1322" y="336"/>
                    <a:pt x="1329" y="382"/>
                  </a:cubicBezTo>
                  <a:cubicBezTo>
                    <a:pt x="1337" y="420"/>
                    <a:pt x="1322" y="473"/>
                    <a:pt x="1345" y="504"/>
                  </a:cubicBezTo>
                  <a:cubicBezTo>
                    <a:pt x="1360" y="527"/>
                    <a:pt x="1413" y="496"/>
                    <a:pt x="1421" y="519"/>
                  </a:cubicBezTo>
                  <a:cubicBezTo>
                    <a:pt x="1444" y="565"/>
                    <a:pt x="1421" y="626"/>
                    <a:pt x="1406" y="680"/>
                  </a:cubicBezTo>
                  <a:cubicBezTo>
                    <a:pt x="1398" y="703"/>
                    <a:pt x="1375" y="733"/>
                    <a:pt x="1345" y="741"/>
                  </a:cubicBezTo>
                  <a:cubicBezTo>
                    <a:pt x="1299" y="764"/>
                    <a:pt x="1223" y="748"/>
                    <a:pt x="1184" y="787"/>
                  </a:cubicBezTo>
                  <a:cubicBezTo>
                    <a:pt x="1138" y="825"/>
                    <a:pt x="1115" y="886"/>
                    <a:pt x="1115" y="947"/>
                  </a:cubicBezTo>
                  <a:cubicBezTo>
                    <a:pt x="1108" y="993"/>
                    <a:pt x="1146" y="1039"/>
                    <a:pt x="1161" y="1085"/>
                  </a:cubicBezTo>
                  <a:lnTo>
                    <a:pt x="1161" y="1085"/>
                  </a:lnTo>
                  <a:cubicBezTo>
                    <a:pt x="1138" y="1077"/>
                    <a:pt x="1115" y="1069"/>
                    <a:pt x="1093" y="1062"/>
                  </a:cubicBezTo>
                  <a:cubicBezTo>
                    <a:pt x="1093" y="1062"/>
                    <a:pt x="948" y="1069"/>
                    <a:pt x="932" y="1069"/>
                  </a:cubicBezTo>
                  <a:cubicBezTo>
                    <a:pt x="925" y="1069"/>
                    <a:pt x="902" y="1115"/>
                    <a:pt x="902" y="1115"/>
                  </a:cubicBezTo>
                  <a:cubicBezTo>
                    <a:pt x="863" y="1138"/>
                    <a:pt x="833" y="1169"/>
                    <a:pt x="795" y="1184"/>
                  </a:cubicBezTo>
                  <a:cubicBezTo>
                    <a:pt x="764" y="1192"/>
                    <a:pt x="734" y="1184"/>
                    <a:pt x="695" y="1192"/>
                  </a:cubicBezTo>
                  <a:cubicBezTo>
                    <a:pt x="657" y="1207"/>
                    <a:pt x="619" y="1237"/>
                    <a:pt x="581" y="1245"/>
                  </a:cubicBezTo>
                  <a:cubicBezTo>
                    <a:pt x="550" y="1253"/>
                    <a:pt x="512" y="1260"/>
                    <a:pt x="474" y="1253"/>
                  </a:cubicBezTo>
                  <a:cubicBezTo>
                    <a:pt x="459" y="1245"/>
                    <a:pt x="451" y="1207"/>
                    <a:pt x="436" y="1215"/>
                  </a:cubicBezTo>
                  <a:cubicBezTo>
                    <a:pt x="405" y="1222"/>
                    <a:pt x="413" y="1260"/>
                    <a:pt x="405" y="1283"/>
                  </a:cubicBezTo>
                  <a:lnTo>
                    <a:pt x="405" y="1283"/>
                  </a:lnTo>
                  <a:cubicBezTo>
                    <a:pt x="390" y="1283"/>
                    <a:pt x="367" y="1298"/>
                    <a:pt x="359" y="1283"/>
                  </a:cubicBezTo>
                  <a:cubicBezTo>
                    <a:pt x="329" y="1245"/>
                    <a:pt x="321" y="1192"/>
                    <a:pt x="329" y="1146"/>
                  </a:cubicBezTo>
                  <a:cubicBezTo>
                    <a:pt x="329" y="1123"/>
                    <a:pt x="390" y="1130"/>
                    <a:pt x="382" y="1100"/>
                  </a:cubicBezTo>
                  <a:cubicBezTo>
                    <a:pt x="382" y="1077"/>
                    <a:pt x="329" y="1092"/>
                    <a:pt x="314" y="1069"/>
                  </a:cubicBezTo>
                  <a:cubicBezTo>
                    <a:pt x="291" y="1039"/>
                    <a:pt x="321" y="985"/>
                    <a:pt x="291" y="955"/>
                  </a:cubicBezTo>
                  <a:cubicBezTo>
                    <a:pt x="252" y="917"/>
                    <a:pt x="168" y="924"/>
                    <a:pt x="123" y="886"/>
                  </a:cubicBezTo>
                  <a:cubicBezTo>
                    <a:pt x="100" y="863"/>
                    <a:pt x="115" y="817"/>
                    <a:pt x="100" y="787"/>
                  </a:cubicBezTo>
                  <a:cubicBezTo>
                    <a:pt x="84" y="764"/>
                    <a:pt x="54" y="748"/>
                    <a:pt x="31" y="726"/>
                  </a:cubicBezTo>
                  <a:cubicBezTo>
                    <a:pt x="23" y="710"/>
                    <a:pt x="0" y="695"/>
                    <a:pt x="8" y="680"/>
                  </a:cubicBezTo>
                  <a:cubicBezTo>
                    <a:pt x="16" y="657"/>
                    <a:pt x="54" y="634"/>
                    <a:pt x="77" y="649"/>
                  </a:cubicBezTo>
                  <a:cubicBezTo>
                    <a:pt x="107" y="665"/>
                    <a:pt x="100" y="718"/>
                    <a:pt x="130" y="741"/>
                  </a:cubicBezTo>
                  <a:cubicBezTo>
                    <a:pt x="161" y="764"/>
                    <a:pt x="199" y="779"/>
                    <a:pt x="237" y="771"/>
                  </a:cubicBezTo>
                  <a:cubicBezTo>
                    <a:pt x="268" y="771"/>
                    <a:pt x="283" y="748"/>
                    <a:pt x="306" y="733"/>
                  </a:cubicBezTo>
                  <a:lnTo>
                    <a:pt x="306" y="733"/>
                  </a:lnTo>
                  <a:cubicBezTo>
                    <a:pt x="321" y="748"/>
                    <a:pt x="329" y="771"/>
                    <a:pt x="352" y="779"/>
                  </a:cubicBezTo>
                  <a:cubicBezTo>
                    <a:pt x="367" y="779"/>
                    <a:pt x="382" y="771"/>
                    <a:pt x="390" y="756"/>
                  </a:cubicBezTo>
                  <a:cubicBezTo>
                    <a:pt x="405" y="741"/>
                    <a:pt x="405" y="710"/>
                    <a:pt x="413" y="687"/>
                  </a:cubicBezTo>
                  <a:cubicBezTo>
                    <a:pt x="420" y="680"/>
                    <a:pt x="428" y="665"/>
                    <a:pt x="436" y="665"/>
                  </a:cubicBezTo>
                  <a:cubicBezTo>
                    <a:pt x="474" y="665"/>
                    <a:pt x="504" y="687"/>
                    <a:pt x="543" y="703"/>
                  </a:cubicBezTo>
                  <a:cubicBezTo>
                    <a:pt x="573" y="710"/>
                    <a:pt x="604" y="726"/>
                    <a:pt x="627" y="718"/>
                  </a:cubicBezTo>
                  <a:cubicBezTo>
                    <a:pt x="642" y="718"/>
                    <a:pt x="634" y="695"/>
                    <a:pt x="634" y="680"/>
                  </a:cubicBezTo>
                  <a:cubicBezTo>
                    <a:pt x="634" y="649"/>
                    <a:pt x="627" y="619"/>
                    <a:pt x="619" y="58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89" name="Freeform 75"/>
            <p:cNvSpPr>
              <a:spLocks noChangeArrowheads="1"/>
            </p:cNvSpPr>
            <p:nvPr/>
          </p:nvSpPr>
          <p:spPr bwMode="auto">
            <a:xfrm>
              <a:off x="7313137" y="8415339"/>
              <a:ext cx="393674" cy="585787"/>
            </a:xfrm>
            <a:custGeom>
              <a:avLst/>
              <a:gdLst>
                <a:gd name="T0" fmla="*/ 23 w 1094"/>
                <a:gd name="T1" fmla="*/ 199 h 1628"/>
                <a:gd name="T2" fmla="*/ 161 w 1094"/>
                <a:gd name="T3" fmla="*/ 77 h 1628"/>
                <a:gd name="T4" fmla="*/ 283 w 1094"/>
                <a:gd name="T5" fmla="*/ 23 h 1628"/>
                <a:gd name="T6" fmla="*/ 405 w 1094"/>
                <a:gd name="T7" fmla="*/ 123 h 1628"/>
                <a:gd name="T8" fmla="*/ 444 w 1094"/>
                <a:gd name="T9" fmla="*/ 214 h 1628"/>
                <a:gd name="T10" fmla="*/ 604 w 1094"/>
                <a:gd name="T11" fmla="*/ 405 h 1628"/>
                <a:gd name="T12" fmla="*/ 772 w 1094"/>
                <a:gd name="T13" fmla="*/ 420 h 1628"/>
                <a:gd name="T14" fmla="*/ 757 w 1094"/>
                <a:gd name="T15" fmla="*/ 451 h 1628"/>
                <a:gd name="T16" fmla="*/ 780 w 1094"/>
                <a:gd name="T17" fmla="*/ 611 h 1628"/>
                <a:gd name="T18" fmla="*/ 963 w 1094"/>
                <a:gd name="T19" fmla="*/ 802 h 1628"/>
                <a:gd name="T20" fmla="*/ 894 w 1094"/>
                <a:gd name="T21" fmla="*/ 840 h 1628"/>
                <a:gd name="T22" fmla="*/ 734 w 1094"/>
                <a:gd name="T23" fmla="*/ 718 h 1628"/>
                <a:gd name="T24" fmla="*/ 688 w 1094"/>
                <a:gd name="T25" fmla="*/ 795 h 1628"/>
                <a:gd name="T26" fmla="*/ 780 w 1094"/>
                <a:gd name="T27" fmla="*/ 955 h 1628"/>
                <a:gd name="T28" fmla="*/ 971 w 1094"/>
                <a:gd name="T29" fmla="*/ 1138 h 1628"/>
                <a:gd name="T30" fmla="*/ 986 w 1094"/>
                <a:gd name="T31" fmla="*/ 1215 h 1628"/>
                <a:gd name="T32" fmla="*/ 1062 w 1094"/>
                <a:gd name="T33" fmla="*/ 1352 h 1628"/>
                <a:gd name="T34" fmla="*/ 1093 w 1094"/>
                <a:gd name="T35" fmla="*/ 1444 h 1628"/>
                <a:gd name="T36" fmla="*/ 1085 w 1094"/>
                <a:gd name="T37" fmla="*/ 1559 h 1628"/>
                <a:gd name="T38" fmla="*/ 1070 w 1094"/>
                <a:gd name="T39" fmla="*/ 1612 h 1628"/>
                <a:gd name="T40" fmla="*/ 1009 w 1094"/>
                <a:gd name="T41" fmla="*/ 1566 h 1628"/>
                <a:gd name="T42" fmla="*/ 917 w 1094"/>
                <a:gd name="T43" fmla="*/ 1528 h 1628"/>
                <a:gd name="T44" fmla="*/ 818 w 1094"/>
                <a:gd name="T45" fmla="*/ 1536 h 1628"/>
                <a:gd name="T46" fmla="*/ 841 w 1094"/>
                <a:gd name="T47" fmla="*/ 1597 h 1628"/>
                <a:gd name="T48" fmla="*/ 741 w 1094"/>
                <a:gd name="T49" fmla="*/ 1566 h 1628"/>
                <a:gd name="T50" fmla="*/ 719 w 1094"/>
                <a:gd name="T51" fmla="*/ 1406 h 1628"/>
                <a:gd name="T52" fmla="*/ 596 w 1094"/>
                <a:gd name="T53" fmla="*/ 1459 h 1628"/>
                <a:gd name="T54" fmla="*/ 527 w 1094"/>
                <a:gd name="T55" fmla="*/ 1490 h 1628"/>
                <a:gd name="T56" fmla="*/ 436 w 1094"/>
                <a:gd name="T57" fmla="*/ 1482 h 1628"/>
                <a:gd name="T58" fmla="*/ 352 w 1094"/>
                <a:gd name="T59" fmla="*/ 1314 h 1628"/>
                <a:gd name="T60" fmla="*/ 337 w 1094"/>
                <a:gd name="T61" fmla="*/ 1245 h 1628"/>
                <a:gd name="T62" fmla="*/ 413 w 1094"/>
                <a:gd name="T63" fmla="*/ 1062 h 1628"/>
                <a:gd name="T64" fmla="*/ 298 w 1094"/>
                <a:gd name="T65" fmla="*/ 863 h 1628"/>
                <a:gd name="T66" fmla="*/ 46 w 1094"/>
                <a:gd name="T67" fmla="*/ 795 h 1628"/>
                <a:gd name="T68" fmla="*/ 146 w 1094"/>
                <a:gd name="T69" fmla="*/ 657 h 1628"/>
                <a:gd name="T70" fmla="*/ 123 w 1094"/>
                <a:gd name="T71" fmla="*/ 375 h 1628"/>
                <a:gd name="T72" fmla="*/ 123 w 1094"/>
                <a:gd name="T73" fmla="*/ 229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4" h="1628">
                  <a:moveTo>
                    <a:pt x="23" y="199"/>
                  </a:moveTo>
                  <a:lnTo>
                    <a:pt x="23" y="199"/>
                  </a:lnTo>
                  <a:cubicBezTo>
                    <a:pt x="23" y="176"/>
                    <a:pt x="0" y="138"/>
                    <a:pt x="23" y="115"/>
                  </a:cubicBezTo>
                  <a:cubicBezTo>
                    <a:pt x="62" y="84"/>
                    <a:pt x="115" y="100"/>
                    <a:pt x="161" y="77"/>
                  </a:cubicBezTo>
                  <a:cubicBezTo>
                    <a:pt x="169" y="77"/>
                    <a:pt x="161" y="54"/>
                    <a:pt x="169" y="54"/>
                  </a:cubicBezTo>
                  <a:cubicBezTo>
                    <a:pt x="199" y="31"/>
                    <a:pt x="245" y="0"/>
                    <a:pt x="283" y="23"/>
                  </a:cubicBezTo>
                  <a:cubicBezTo>
                    <a:pt x="329" y="46"/>
                    <a:pt x="306" y="130"/>
                    <a:pt x="352" y="168"/>
                  </a:cubicBezTo>
                  <a:cubicBezTo>
                    <a:pt x="367" y="184"/>
                    <a:pt x="390" y="138"/>
                    <a:pt x="405" y="123"/>
                  </a:cubicBezTo>
                  <a:lnTo>
                    <a:pt x="405" y="123"/>
                  </a:lnTo>
                  <a:cubicBezTo>
                    <a:pt x="421" y="153"/>
                    <a:pt x="428" y="184"/>
                    <a:pt x="444" y="214"/>
                  </a:cubicBezTo>
                  <a:cubicBezTo>
                    <a:pt x="451" y="245"/>
                    <a:pt x="459" y="283"/>
                    <a:pt x="482" y="306"/>
                  </a:cubicBezTo>
                  <a:cubicBezTo>
                    <a:pt x="512" y="344"/>
                    <a:pt x="550" y="390"/>
                    <a:pt x="604" y="405"/>
                  </a:cubicBezTo>
                  <a:cubicBezTo>
                    <a:pt x="627" y="413"/>
                    <a:pt x="650" y="367"/>
                    <a:pt x="680" y="367"/>
                  </a:cubicBezTo>
                  <a:cubicBezTo>
                    <a:pt x="711" y="375"/>
                    <a:pt x="741" y="405"/>
                    <a:pt x="772" y="420"/>
                  </a:cubicBezTo>
                  <a:lnTo>
                    <a:pt x="772" y="420"/>
                  </a:lnTo>
                  <a:cubicBezTo>
                    <a:pt x="764" y="428"/>
                    <a:pt x="764" y="443"/>
                    <a:pt x="757" y="451"/>
                  </a:cubicBezTo>
                  <a:cubicBezTo>
                    <a:pt x="741" y="489"/>
                    <a:pt x="696" y="520"/>
                    <a:pt x="703" y="565"/>
                  </a:cubicBezTo>
                  <a:cubicBezTo>
                    <a:pt x="703" y="596"/>
                    <a:pt x="749" y="596"/>
                    <a:pt x="780" y="611"/>
                  </a:cubicBezTo>
                  <a:cubicBezTo>
                    <a:pt x="818" y="634"/>
                    <a:pt x="871" y="642"/>
                    <a:pt x="909" y="672"/>
                  </a:cubicBezTo>
                  <a:cubicBezTo>
                    <a:pt x="940" y="703"/>
                    <a:pt x="948" y="756"/>
                    <a:pt x="963" y="802"/>
                  </a:cubicBezTo>
                  <a:lnTo>
                    <a:pt x="963" y="802"/>
                  </a:lnTo>
                  <a:cubicBezTo>
                    <a:pt x="940" y="817"/>
                    <a:pt x="925" y="840"/>
                    <a:pt x="894" y="840"/>
                  </a:cubicBezTo>
                  <a:cubicBezTo>
                    <a:pt x="856" y="848"/>
                    <a:pt x="818" y="833"/>
                    <a:pt x="787" y="810"/>
                  </a:cubicBezTo>
                  <a:cubicBezTo>
                    <a:pt x="757" y="787"/>
                    <a:pt x="764" y="734"/>
                    <a:pt x="734" y="718"/>
                  </a:cubicBezTo>
                  <a:cubicBezTo>
                    <a:pt x="711" y="703"/>
                    <a:pt x="673" y="726"/>
                    <a:pt x="665" y="749"/>
                  </a:cubicBezTo>
                  <a:cubicBezTo>
                    <a:pt x="657" y="764"/>
                    <a:pt x="680" y="779"/>
                    <a:pt x="688" y="795"/>
                  </a:cubicBezTo>
                  <a:cubicBezTo>
                    <a:pt x="711" y="817"/>
                    <a:pt x="741" y="833"/>
                    <a:pt x="757" y="856"/>
                  </a:cubicBezTo>
                  <a:cubicBezTo>
                    <a:pt x="772" y="886"/>
                    <a:pt x="757" y="932"/>
                    <a:pt x="780" y="955"/>
                  </a:cubicBezTo>
                  <a:cubicBezTo>
                    <a:pt x="825" y="993"/>
                    <a:pt x="909" y="986"/>
                    <a:pt x="948" y="1024"/>
                  </a:cubicBezTo>
                  <a:cubicBezTo>
                    <a:pt x="978" y="1054"/>
                    <a:pt x="948" y="1108"/>
                    <a:pt x="971" y="1138"/>
                  </a:cubicBezTo>
                  <a:cubicBezTo>
                    <a:pt x="986" y="1161"/>
                    <a:pt x="1039" y="1146"/>
                    <a:pt x="1039" y="1169"/>
                  </a:cubicBezTo>
                  <a:cubicBezTo>
                    <a:pt x="1047" y="1199"/>
                    <a:pt x="986" y="1192"/>
                    <a:pt x="986" y="1215"/>
                  </a:cubicBezTo>
                  <a:cubicBezTo>
                    <a:pt x="978" y="1261"/>
                    <a:pt x="986" y="1314"/>
                    <a:pt x="1016" y="1352"/>
                  </a:cubicBezTo>
                  <a:cubicBezTo>
                    <a:pt x="1024" y="1367"/>
                    <a:pt x="1047" y="1352"/>
                    <a:pt x="1062" y="1352"/>
                  </a:cubicBezTo>
                  <a:lnTo>
                    <a:pt x="1062" y="1352"/>
                  </a:lnTo>
                  <a:cubicBezTo>
                    <a:pt x="1070" y="1383"/>
                    <a:pt x="1093" y="1413"/>
                    <a:pt x="1093" y="1444"/>
                  </a:cubicBezTo>
                  <a:cubicBezTo>
                    <a:pt x="1093" y="1459"/>
                    <a:pt x="1070" y="1474"/>
                    <a:pt x="1070" y="1490"/>
                  </a:cubicBezTo>
                  <a:cubicBezTo>
                    <a:pt x="1070" y="1513"/>
                    <a:pt x="1085" y="1536"/>
                    <a:pt x="1085" y="1559"/>
                  </a:cubicBezTo>
                  <a:cubicBezTo>
                    <a:pt x="1085" y="1574"/>
                    <a:pt x="1077" y="1597"/>
                    <a:pt x="1070" y="1612"/>
                  </a:cubicBezTo>
                  <a:lnTo>
                    <a:pt x="1070" y="1612"/>
                  </a:lnTo>
                  <a:cubicBezTo>
                    <a:pt x="1047" y="1612"/>
                    <a:pt x="1032" y="1620"/>
                    <a:pt x="1016" y="1604"/>
                  </a:cubicBezTo>
                  <a:cubicBezTo>
                    <a:pt x="1001" y="1597"/>
                    <a:pt x="1016" y="1574"/>
                    <a:pt x="1009" y="1566"/>
                  </a:cubicBezTo>
                  <a:cubicBezTo>
                    <a:pt x="994" y="1543"/>
                    <a:pt x="971" y="1528"/>
                    <a:pt x="948" y="1520"/>
                  </a:cubicBezTo>
                  <a:cubicBezTo>
                    <a:pt x="940" y="1520"/>
                    <a:pt x="925" y="1528"/>
                    <a:pt x="917" y="1528"/>
                  </a:cubicBezTo>
                  <a:cubicBezTo>
                    <a:pt x="894" y="1528"/>
                    <a:pt x="871" y="1505"/>
                    <a:pt x="848" y="1505"/>
                  </a:cubicBezTo>
                  <a:cubicBezTo>
                    <a:pt x="833" y="1505"/>
                    <a:pt x="818" y="1520"/>
                    <a:pt x="818" y="1536"/>
                  </a:cubicBezTo>
                  <a:cubicBezTo>
                    <a:pt x="810" y="1559"/>
                    <a:pt x="833" y="1581"/>
                    <a:pt x="841" y="1597"/>
                  </a:cubicBezTo>
                  <a:lnTo>
                    <a:pt x="841" y="1597"/>
                  </a:lnTo>
                  <a:cubicBezTo>
                    <a:pt x="833" y="1604"/>
                    <a:pt x="833" y="1627"/>
                    <a:pt x="825" y="1627"/>
                  </a:cubicBezTo>
                  <a:cubicBezTo>
                    <a:pt x="795" y="1612"/>
                    <a:pt x="757" y="1597"/>
                    <a:pt x="741" y="1566"/>
                  </a:cubicBezTo>
                  <a:cubicBezTo>
                    <a:pt x="726" y="1528"/>
                    <a:pt x="764" y="1482"/>
                    <a:pt x="764" y="1436"/>
                  </a:cubicBezTo>
                  <a:cubicBezTo>
                    <a:pt x="757" y="1421"/>
                    <a:pt x="741" y="1406"/>
                    <a:pt x="719" y="1406"/>
                  </a:cubicBezTo>
                  <a:cubicBezTo>
                    <a:pt x="696" y="1406"/>
                    <a:pt x="673" y="1421"/>
                    <a:pt x="642" y="1436"/>
                  </a:cubicBezTo>
                  <a:cubicBezTo>
                    <a:pt x="627" y="1436"/>
                    <a:pt x="612" y="1451"/>
                    <a:pt x="596" y="1459"/>
                  </a:cubicBezTo>
                  <a:cubicBezTo>
                    <a:pt x="573" y="1467"/>
                    <a:pt x="550" y="1482"/>
                    <a:pt x="527" y="1490"/>
                  </a:cubicBezTo>
                  <a:lnTo>
                    <a:pt x="527" y="1490"/>
                  </a:lnTo>
                  <a:cubicBezTo>
                    <a:pt x="512" y="1474"/>
                    <a:pt x="505" y="1436"/>
                    <a:pt x="482" y="1436"/>
                  </a:cubicBezTo>
                  <a:cubicBezTo>
                    <a:pt x="459" y="1436"/>
                    <a:pt x="451" y="1467"/>
                    <a:pt x="436" y="1482"/>
                  </a:cubicBezTo>
                  <a:lnTo>
                    <a:pt x="436" y="1482"/>
                  </a:lnTo>
                  <a:cubicBezTo>
                    <a:pt x="405" y="1429"/>
                    <a:pt x="367" y="1375"/>
                    <a:pt x="352" y="1314"/>
                  </a:cubicBezTo>
                  <a:cubicBezTo>
                    <a:pt x="344" y="1291"/>
                    <a:pt x="390" y="1276"/>
                    <a:pt x="382" y="1253"/>
                  </a:cubicBezTo>
                  <a:cubicBezTo>
                    <a:pt x="375" y="1238"/>
                    <a:pt x="337" y="1261"/>
                    <a:pt x="337" y="1245"/>
                  </a:cubicBezTo>
                  <a:cubicBezTo>
                    <a:pt x="321" y="1215"/>
                    <a:pt x="321" y="1169"/>
                    <a:pt x="337" y="1138"/>
                  </a:cubicBezTo>
                  <a:cubicBezTo>
                    <a:pt x="352" y="1108"/>
                    <a:pt x="398" y="1100"/>
                    <a:pt x="413" y="1062"/>
                  </a:cubicBezTo>
                  <a:cubicBezTo>
                    <a:pt x="428" y="1024"/>
                    <a:pt x="436" y="978"/>
                    <a:pt x="413" y="940"/>
                  </a:cubicBezTo>
                  <a:cubicBezTo>
                    <a:pt x="390" y="902"/>
                    <a:pt x="344" y="879"/>
                    <a:pt x="298" y="863"/>
                  </a:cubicBezTo>
                  <a:cubicBezTo>
                    <a:pt x="260" y="856"/>
                    <a:pt x="214" y="894"/>
                    <a:pt x="176" y="879"/>
                  </a:cubicBezTo>
                  <a:cubicBezTo>
                    <a:pt x="130" y="863"/>
                    <a:pt x="77" y="840"/>
                    <a:pt x="46" y="795"/>
                  </a:cubicBezTo>
                  <a:cubicBezTo>
                    <a:pt x="23" y="756"/>
                    <a:pt x="8" y="688"/>
                    <a:pt x="31" y="650"/>
                  </a:cubicBezTo>
                  <a:cubicBezTo>
                    <a:pt x="54" y="619"/>
                    <a:pt x="130" y="688"/>
                    <a:pt x="146" y="657"/>
                  </a:cubicBezTo>
                  <a:cubicBezTo>
                    <a:pt x="161" y="611"/>
                    <a:pt x="92" y="565"/>
                    <a:pt x="92" y="520"/>
                  </a:cubicBezTo>
                  <a:cubicBezTo>
                    <a:pt x="85" y="466"/>
                    <a:pt x="123" y="428"/>
                    <a:pt x="123" y="375"/>
                  </a:cubicBezTo>
                  <a:cubicBezTo>
                    <a:pt x="123" y="359"/>
                    <a:pt x="85" y="382"/>
                    <a:pt x="85" y="367"/>
                  </a:cubicBezTo>
                  <a:cubicBezTo>
                    <a:pt x="85" y="321"/>
                    <a:pt x="138" y="275"/>
                    <a:pt x="123" y="229"/>
                  </a:cubicBezTo>
                  <a:cubicBezTo>
                    <a:pt x="108" y="199"/>
                    <a:pt x="54" y="206"/>
                    <a:pt x="23" y="19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0" name="Freeform 76"/>
            <p:cNvSpPr>
              <a:spLocks noChangeArrowheads="1"/>
            </p:cNvSpPr>
            <p:nvPr/>
          </p:nvSpPr>
          <p:spPr bwMode="auto">
            <a:xfrm>
              <a:off x="7011532" y="8351839"/>
              <a:ext cx="473044" cy="674687"/>
            </a:xfrm>
            <a:custGeom>
              <a:avLst/>
              <a:gdLst>
                <a:gd name="T0" fmla="*/ 527 w 1315"/>
                <a:gd name="T1" fmla="*/ 0 h 1872"/>
                <a:gd name="T2" fmla="*/ 558 w 1315"/>
                <a:gd name="T3" fmla="*/ 198 h 1872"/>
                <a:gd name="T4" fmla="*/ 619 w 1315"/>
                <a:gd name="T5" fmla="*/ 420 h 1872"/>
                <a:gd name="T6" fmla="*/ 688 w 1315"/>
                <a:gd name="T7" fmla="*/ 465 h 1872"/>
                <a:gd name="T8" fmla="*/ 840 w 1315"/>
                <a:gd name="T9" fmla="*/ 412 h 1872"/>
                <a:gd name="T10" fmla="*/ 863 w 1315"/>
                <a:gd name="T11" fmla="*/ 374 h 1872"/>
                <a:gd name="T12" fmla="*/ 925 w 1315"/>
                <a:gd name="T13" fmla="*/ 542 h 1872"/>
                <a:gd name="T14" fmla="*/ 932 w 1315"/>
                <a:gd name="T15" fmla="*/ 695 h 1872"/>
                <a:gd name="T16" fmla="*/ 871 w 1315"/>
                <a:gd name="T17" fmla="*/ 825 h 1872"/>
                <a:gd name="T18" fmla="*/ 1016 w 1315"/>
                <a:gd name="T19" fmla="*/ 1054 h 1872"/>
                <a:gd name="T20" fmla="*/ 1253 w 1315"/>
                <a:gd name="T21" fmla="*/ 1115 h 1872"/>
                <a:gd name="T22" fmla="*/ 1177 w 1315"/>
                <a:gd name="T23" fmla="*/ 1313 h 1872"/>
                <a:gd name="T24" fmla="*/ 1222 w 1315"/>
                <a:gd name="T25" fmla="*/ 1428 h 1872"/>
                <a:gd name="T26" fmla="*/ 1276 w 1315"/>
                <a:gd name="T27" fmla="*/ 1657 h 1872"/>
                <a:gd name="T28" fmla="*/ 1314 w 1315"/>
                <a:gd name="T29" fmla="*/ 1764 h 1872"/>
                <a:gd name="T30" fmla="*/ 1230 w 1315"/>
                <a:gd name="T31" fmla="*/ 1871 h 1872"/>
                <a:gd name="T32" fmla="*/ 1200 w 1315"/>
                <a:gd name="T33" fmla="*/ 1825 h 1872"/>
                <a:gd name="T34" fmla="*/ 1131 w 1315"/>
                <a:gd name="T35" fmla="*/ 1810 h 1872"/>
                <a:gd name="T36" fmla="*/ 1070 w 1315"/>
                <a:gd name="T37" fmla="*/ 1833 h 1872"/>
                <a:gd name="T38" fmla="*/ 1047 w 1315"/>
                <a:gd name="T39" fmla="*/ 1787 h 1872"/>
                <a:gd name="T40" fmla="*/ 909 w 1315"/>
                <a:gd name="T41" fmla="*/ 1718 h 1872"/>
                <a:gd name="T42" fmla="*/ 817 w 1315"/>
                <a:gd name="T43" fmla="*/ 1695 h 1872"/>
                <a:gd name="T44" fmla="*/ 619 w 1315"/>
                <a:gd name="T45" fmla="*/ 1611 h 1872"/>
                <a:gd name="T46" fmla="*/ 581 w 1315"/>
                <a:gd name="T47" fmla="*/ 1634 h 1872"/>
                <a:gd name="T48" fmla="*/ 413 w 1315"/>
                <a:gd name="T49" fmla="*/ 1680 h 1872"/>
                <a:gd name="T50" fmla="*/ 260 w 1315"/>
                <a:gd name="T51" fmla="*/ 1626 h 1872"/>
                <a:gd name="T52" fmla="*/ 222 w 1315"/>
                <a:gd name="T53" fmla="*/ 1695 h 1872"/>
                <a:gd name="T54" fmla="*/ 184 w 1315"/>
                <a:gd name="T55" fmla="*/ 1711 h 1872"/>
                <a:gd name="T56" fmla="*/ 69 w 1315"/>
                <a:gd name="T57" fmla="*/ 1573 h 1872"/>
                <a:gd name="T58" fmla="*/ 107 w 1315"/>
                <a:gd name="T59" fmla="*/ 1428 h 1872"/>
                <a:gd name="T60" fmla="*/ 69 w 1315"/>
                <a:gd name="T61" fmla="*/ 1306 h 1872"/>
                <a:gd name="T62" fmla="*/ 84 w 1315"/>
                <a:gd name="T63" fmla="*/ 1275 h 1872"/>
                <a:gd name="T64" fmla="*/ 46 w 1315"/>
                <a:gd name="T65" fmla="*/ 1145 h 1872"/>
                <a:gd name="T66" fmla="*/ 31 w 1315"/>
                <a:gd name="T67" fmla="*/ 924 h 1872"/>
                <a:gd name="T68" fmla="*/ 31 w 1315"/>
                <a:gd name="T69" fmla="*/ 702 h 1872"/>
                <a:gd name="T70" fmla="*/ 77 w 1315"/>
                <a:gd name="T71" fmla="*/ 649 h 1872"/>
                <a:gd name="T72" fmla="*/ 46 w 1315"/>
                <a:gd name="T73" fmla="*/ 550 h 1872"/>
                <a:gd name="T74" fmla="*/ 23 w 1315"/>
                <a:gd name="T75" fmla="*/ 488 h 1872"/>
                <a:gd name="T76" fmla="*/ 222 w 1315"/>
                <a:gd name="T77" fmla="*/ 465 h 1872"/>
                <a:gd name="T78" fmla="*/ 436 w 1315"/>
                <a:gd name="T79" fmla="*/ 183 h 1872"/>
                <a:gd name="T80" fmla="*/ 489 w 1315"/>
                <a:gd name="T81" fmla="*/ 76 h 1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15" h="1872">
                  <a:moveTo>
                    <a:pt x="527" y="0"/>
                  </a:moveTo>
                  <a:lnTo>
                    <a:pt x="527" y="0"/>
                  </a:lnTo>
                  <a:cubicBezTo>
                    <a:pt x="573" y="53"/>
                    <a:pt x="650" y="99"/>
                    <a:pt x="657" y="168"/>
                  </a:cubicBezTo>
                  <a:cubicBezTo>
                    <a:pt x="665" y="206"/>
                    <a:pt x="565" y="168"/>
                    <a:pt x="558" y="198"/>
                  </a:cubicBezTo>
                  <a:cubicBezTo>
                    <a:pt x="543" y="244"/>
                    <a:pt x="588" y="282"/>
                    <a:pt x="604" y="328"/>
                  </a:cubicBezTo>
                  <a:cubicBezTo>
                    <a:pt x="611" y="359"/>
                    <a:pt x="619" y="389"/>
                    <a:pt x="619" y="420"/>
                  </a:cubicBezTo>
                  <a:cubicBezTo>
                    <a:pt x="619" y="435"/>
                    <a:pt x="596" y="458"/>
                    <a:pt x="611" y="465"/>
                  </a:cubicBezTo>
                  <a:cubicBezTo>
                    <a:pt x="634" y="481"/>
                    <a:pt x="665" y="465"/>
                    <a:pt x="688" y="465"/>
                  </a:cubicBezTo>
                  <a:cubicBezTo>
                    <a:pt x="718" y="465"/>
                    <a:pt x="756" y="465"/>
                    <a:pt x="779" y="458"/>
                  </a:cubicBezTo>
                  <a:cubicBezTo>
                    <a:pt x="802" y="450"/>
                    <a:pt x="817" y="435"/>
                    <a:pt x="840" y="412"/>
                  </a:cubicBezTo>
                  <a:cubicBezTo>
                    <a:pt x="848" y="404"/>
                    <a:pt x="856" y="389"/>
                    <a:pt x="863" y="374"/>
                  </a:cubicBezTo>
                  <a:lnTo>
                    <a:pt x="863" y="374"/>
                  </a:lnTo>
                  <a:cubicBezTo>
                    <a:pt x="894" y="381"/>
                    <a:pt x="948" y="374"/>
                    <a:pt x="963" y="404"/>
                  </a:cubicBezTo>
                  <a:cubicBezTo>
                    <a:pt x="978" y="450"/>
                    <a:pt x="925" y="496"/>
                    <a:pt x="925" y="542"/>
                  </a:cubicBezTo>
                  <a:cubicBezTo>
                    <a:pt x="925" y="557"/>
                    <a:pt x="963" y="534"/>
                    <a:pt x="963" y="550"/>
                  </a:cubicBezTo>
                  <a:cubicBezTo>
                    <a:pt x="963" y="603"/>
                    <a:pt x="925" y="641"/>
                    <a:pt x="932" y="695"/>
                  </a:cubicBezTo>
                  <a:cubicBezTo>
                    <a:pt x="932" y="740"/>
                    <a:pt x="1001" y="786"/>
                    <a:pt x="986" y="832"/>
                  </a:cubicBezTo>
                  <a:cubicBezTo>
                    <a:pt x="970" y="863"/>
                    <a:pt x="894" y="794"/>
                    <a:pt x="871" y="825"/>
                  </a:cubicBezTo>
                  <a:cubicBezTo>
                    <a:pt x="848" y="863"/>
                    <a:pt x="863" y="931"/>
                    <a:pt x="886" y="970"/>
                  </a:cubicBezTo>
                  <a:cubicBezTo>
                    <a:pt x="917" y="1015"/>
                    <a:pt x="970" y="1038"/>
                    <a:pt x="1016" y="1054"/>
                  </a:cubicBezTo>
                  <a:cubicBezTo>
                    <a:pt x="1054" y="1069"/>
                    <a:pt x="1100" y="1031"/>
                    <a:pt x="1138" y="1038"/>
                  </a:cubicBezTo>
                  <a:cubicBezTo>
                    <a:pt x="1184" y="1054"/>
                    <a:pt x="1230" y="1077"/>
                    <a:pt x="1253" y="1115"/>
                  </a:cubicBezTo>
                  <a:cubicBezTo>
                    <a:pt x="1276" y="1153"/>
                    <a:pt x="1268" y="1199"/>
                    <a:pt x="1253" y="1237"/>
                  </a:cubicBezTo>
                  <a:cubicBezTo>
                    <a:pt x="1238" y="1275"/>
                    <a:pt x="1192" y="1283"/>
                    <a:pt x="1177" y="1313"/>
                  </a:cubicBezTo>
                  <a:cubicBezTo>
                    <a:pt x="1161" y="1344"/>
                    <a:pt x="1161" y="1390"/>
                    <a:pt x="1177" y="1420"/>
                  </a:cubicBezTo>
                  <a:cubicBezTo>
                    <a:pt x="1177" y="1436"/>
                    <a:pt x="1215" y="1413"/>
                    <a:pt x="1222" y="1428"/>
                  </a:cubicBezTo>
                  <a:cubicBezTo>
                    <a:pt x="1230" y="1451"/>
                    <a:pt x="1184" y="1466"/>
                    <a:pt x="1192" y="1489"/>
                  </a:cubicBezTo>
                  <a:cubicBezTo>
                    <a:pt x="1207" y="1550"/>
                    <a:pt x="1245" y="1604"/>
                    <a:pt x="1276" y="1657"/>
                  </a:cubicBezTo>
                  <a:lnTo>
                    <a:pt x="1276" y="1657"/>
                  </a:lnTo>
                  <a:cubicBezTo>
                    <a:pt x="1291" y="1695"/>
                    <a:pt x="1314" y="1726"/>
                    <a:pt x="1314" y="1764"/>
                  </a:cubicBezTo>
                  <a:cubicBezTo>
                    <a:pt x="1314" y="1779"/>
                    <a:pt x="1284" y="1795"/>
                    <a:pt x="1268" y="1810"/>
                  </a:cubicBezTo>
                  <a:cubicBezTo>
                    <a:pt x="1253" y="1833"/>
                    <a:pt x="1245" y="1848"/>
                    <a:pt x="1230" y="1871"/>
                  </a:cubicBezTo>
                  <a:lnTo>
                    <a:pt x="1230" y="1871"/>
                  </a:lnTo>
                  <a:cubicBezTo>
                    <a:pt x="1215" y="1856"/>
                    <a:pt x="1207" y="1848"/>
                    <a:pt x="1200" y="1825"/>
                  </a:cubicBezTo>
                  <a:cubicBezTo>
                    <a:pt x="1192" y="1817"/>
                    <a:pt x="1207" y="1787"/>
                    <a:pt x="1192" y="1787"/>
                  </a:cubicBezTo>
                  <a:cubicBezTo>
                    <a:pt x="1169" y="1779"/>
                    <a:pt x="1146" y="1795"/>
                    <a:pt x="1131" y="1810"/>
                  </a:cubicBezTo>
                  <a:cubicBezTo>
                    <a:pt x="1115" y="1817"/>
                    <a:pt x="1131" y="1840"/>
                    <a:pt x="1115" y="1848"/>
                  </a:cubicBezTo>
                  <a:cubicBezTo>
                    <a:pt x="1100" y="1856"/>
                    <a:pt x="1085" y="1840"/>
                    <a:pt x="1070" y="1833"/>
                  </a:cubicBezTo>
                  <a:lnTo>
                    <a:pt x="1070" y="1833"/>
                  </a:lnTo>
                  <a:cubicBezTo>
                    <a:pt x="1062" y="1817"/>
                    <a:pt x="1062" y="1795"/>
                    <a:pt x="1047" y="1787"/>
                  </a:cubicBezTo>
                  <a:cubicBezTo>
                    <a:pt x="1024" y="1779"/>
                    <a:pt x="993" y="1810"/>
                    <a:pt x="970" y="1802"/>
                  </a:cubicBezTo>
                  <a:cubicBezTo>
                    <a:pt x="940" y="1787"/>
                    <a:pt x="917" y="1749"/>
                    <a:pt x="909" y="1718"/>
                  </a:cubicBezTo>
                  <a:cubicBezTo>
                    <a:pt x="902" y="1703"/>
                    <a:pt x="932" y="1665"/>
                    <a:pt x="909" y="1657"/>
                  </a:cubicBezTo>
                  <a:cubicBezTo>
                    <a:pt x="879" y="1649"/>
                    <a:pt x="848" y="1688"/>
                    <a:pt x="817" y="1695"/>
                  </a:cubicBezTo>
                  <a:cubicBezTo>
                    <a:pt x="795" y="1695"/>
                    <a:pt x="772" y="1680"/>
                    <a:pt x="756" y="1672"/>
                  </a:cubicBezTo>
                  <a:cubicBezTo>
                    <a:pt x="711" y="1649"/>
                    <a:pt x="665" y="1619"/>
                    <a:pt x="619" y="1611"/>
                  </a:cubicBezTo>
                  <a:cubicBezTo>
                    <a:pt x="604" y="1611"/>
                    <a:pt x="604" y="1634"/>
                    <a:pt x="596" y="1642"/>
                  </a:cubicBezTo>
                  <a:cubicBezTo>
                    <a:pt x="588" y="1642"/>
                    <a:pt x="581" y="1634"/>
                    <a:pt x="581" y="1634"/>
                  </a:cubicBezTo>
                  <a:cubicBezTo>
                    <a:pt x="558" y="1634"/>
                    <a:pt x="535" y="1649"/>
                    <a:pt x="512" y="1649"/>
                  </a:cubicBezTo>
                  <a:cubicBezTo>
                    <a:pt x="481" y="1665"/>
                    <a:pt x="443" y="1680"/>
                    <a:pt x="413" y="1680"/>
                  </a:cubicBezTo>
                  <a:cubicBezTo>
                    <a:pt x="382" y="1680"/>
                    <a:pt x="367" y="1649"/>
                    <a:pt x="336" y="1642"/>
                  </a:cubicBezTo>
                  <a:cubicBezTo>
                    <a:pt x="313" y="1634"/>
                    <a:pt x="291" y="1619"/>
                    <a:pt x="260" y="1626"/>
                  </a:cubicBezTo>
                  <a:cubicBezTo>
                    <a:pt x="237" y="1634"/>
                    <a:pt x="237" y="1672"/>
                    <a:pt x="222" y="1695"/>
                  </a:cubicBezTo>
                  <a:lnTo>
                    <a:pt x="222" y="1695"/>
                  </a:lnTo>
                  <a:cubicBezTo>
                    <a:pt x="184" y="1711"/>
                    <a:pt x="184" y="1711"/>
                    <a:pt x="184" y="1711"/>
                  </a:cubicBezTo>
                  <a:lnTo>
                    <a:pt x="184" y="1711"/>
                  </a:lnTo>
                  <a:cubicBezTo>
                    <a:pt x="168" y="1680"/>
                    <a:pt x="161" y="1634"/>
                    <a:pt x="138" y="1611"/>
                  </a:cubicBezTo>
                  <a:cubicBezTo>
                    <a:pt x="115" y="1588"/>
                    <a:pt x="84" y="1596"/>
                    <a:pt x="69" y="1573"/>
                  </a:cubicBezTo>
                  <a:cubicBezTo>
                    <a:pt x="46" y="1550"/>
                    <a:pt x="46" y="1520"/>
                    <a:pt x="46" y="1489"/>
                  </a:cubicBezTo>
                  <a:cubicBezTo>
                    <a:pt x="54" y="1466"/>
                    <a:pt x="100" y="1459"/>
                    <a:pt x="107" y="1428"/>
                  </a:cubicBezTo>
                  <a:cubicBezTo>
                    <a:pt x="107" y="1405"/>
                    <a:pt x="69" y="1390"/>
                    <a:pt x="61" y="1367"/>
                  </a:cubicBezTo>
                  <a:cubicBezTo>
                    <a:pt x="61" y="1352"/>
                    <a:pt x="61" y="1329"/>
                    <a:pt x="69" y="1306"/>
                  </a:cubicBezTo>
                  <a:cubicBezTo>
                    <a:pt x="69" y="1298"/>
                    <a:pt x="77" y="1283"/>
                    <a:pt x="84" y="1275"/>
                  </a:cubicBezTo>
                  <a:lnTo>
                    <a:pt x="84" y="1275"/>
                  </a:lnTo>
                  <a:cubicBezTo>
                    <a:pt x="92" y="1260"/>
                    <a:pt x="123" y="1252"/>
                    <a:pt x="115" y="1237"/>
                  </a:cubicBezTo>
                  <a:cubicBezTo>
                    <a:pt x="107" y="1199"/>
                    <a:pt x="61" y="1176"/>
                    <a:pt x="46" y="1145"/>
                  </a:cubicBezTo>
                  <a:cubicBezTo>
                    <a:pt x="23" y="1107"/>
                    <a:pt x="8" y="1069"/>
                    <a:pt x="8" y="1023"/>
                  </a:cubicBezTo>
                  <a:cubicBezTo>
                    <a:pt x="8" y="992"/>
                    <a:pt x="31" y="954"/>
                    <a:pt x="31" y="924"/>
                  </a:cubicBezTo>
                  <a:cubicBezTo>
                    <a:pt x="31" y="886"/>
                    <a:pt x="0" y="847"/>
                    <a:pt x="8" y="817"/>
                  </a:cubicBezTo>
                  <a:cubicBezTo>
                    <a:pt x="8" y="771"/>
                    <a:pt x="8" y="733"/>
                    <a:pt x="31" y="702"/>
                  </a:cubicBezTo>
                  <a:cubicBezTo>
                    <a:pt x="46" y="687"/>
                    <a:pt x="77" y="717"/>
                    <a:pt x="92" y="702"/>
                  </a:cubicBezTo>
                  <a:cubicBezTo>
                    <a:pt x="107" y="687"/>
                    <a:pt x="77" y="664"/>
                    <a:pt x="77" y="649"/>
                  </a:cubicBezTo>
                  <a:cubicBezTo>
                    <a:pt x="77" y="626"/>
                    <a:pt x="100" y="611"/>
                    <a:pt x="92" y="595"/>
                  </a:cubicBezTo>
                  <a:cubicBezTo>
                    <a:pt x="92" y="573"/>
                    <a:pt x="61" y="565"/>
                    <a:pt x="46" y="550"/>
                  </a:cubicBezTo>
                  <a:cubicBezTo>
                    <a:pt x="31" y="527"/>
                    <a:pt x="31" y="504"/>
                    <a:pt x="23" y="481"/>
                  </a:cubicBezTo>
                  <a:cubicBezTo>
                    <a:pt x="23" y="488"/>
                    <a:pt x="23" y="488"/>
                    <a:pt x="23" y="488"/>
                  </a:cubicBezTo>
                  <a:cubicBezTo>
                    <a:pt x="54" y="504"/>
                    <a:pt x="84" y="542"/>
                    <a:pt x="123" y="534"/>
                  </a:cubicBezTo>
                  <a:cubicBezTo>
                    <a:pt x="161" y="534"/>
                    <a:pt x="206" y="504"/>
                    <a:pt x="222" y="465"/>
                  </a:cubicBezTo>
                  <a:cubicBezTo>
                    <a:pt x="268" y="374"/>
                    <a:pt x="237" y="252"/>
                    <a:pt x="298" y="168"/>
                  </a:cubicBezTo>
                  <a:cubicBezTo>
                    <a:pt x="329" y="129"/>
                    <a:pt x="390" y="198"/>
                    <a:pt x="436" y="183"/>
                  </a:cubicBezTo>
                  <a:cubicBezTo>
                    <a:pt x="451" y="175"/>
                    <a:pt x="443" y="145"/>
                    <a:pt x="451" y="122"/>
                  </a:cubicBezTo>
                  <a:cubicBezTo>
                    <a:pt x="451" y="122"/>
                    <a:pt x="489" y="84"/>
                    <a:pt x="489" y="76"/>
                  </a:cubicBezTo>
                  <a:cubicBezTo>
                    <a:pt x="489" y="68"/>
                    <a:pt x="527" y="0"/>
                    <a:pt x="527"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1" name="Freeform 77"/>
            <p:cNvSpPr>
              <a:spLocks noChangeArrowheads="1"/>
            </p:cNvSpPr>
            <p:nvPr/>
          </p:nvSpPr>
          <p:spPr bwMode="auto">
            <a:xfrm>
              <a:off x="6446418" y="8410576"/>
              <a:ext cx="607972" cy="511175"/>
            </a:xfrm>
            <a:custGeom>
              <a:avLst/>
              <a:gdLst>
                <a:gd name="T0" fmla="*/ 39 w 1690"/>
                <a:gd name="T1" fmla="*/ 1344 h 1422"/>
                <a:gd name="T2" fmla="*/ 31 w 1690"/>
                <a:gd name="T3" fmla="*/ 1283 h 1422"/>
                <a:gd name="T4" fmla="*/ 31 w 1690"/>
                <a:gd name="T5" fmla="*/ 1253 h 1422"/>
                <a:gd name="T6" fmla="*/ 23 w 1690"/>
                <a:gd name="T7" fmla="*/ 1192 h 1422"/>
                <a:gd name="T8" fmla="*/ 31 w 1690"/>
                <a:gd name="T9" fmla="*/ 1169 h 1422"/>
                <a:gd name="T10" fmla="*/ 31 w 1690"/>
                <a:gd name="T11" fmla="*/ 1161 h 1422"/>
                <a:gd name="T12" fmla="*/ 8 w 1690"/>
                <a:gd name="T13" fmla="*/ 1062 h 1422"/>
                <a:gd name="T14" fmla="*/ 16 w 1690"/>
                <a:gd name="T15" fmla="*/ 924 h 1422"/>
                <a:gd name="T16" fmla="*/ 8 w 1690"/>
                <a:gd name="T17" fmla="*/ 840 h 1422"/>
                <a:gd name="T18" fmla="*/ 54 w 1690"/>
                <a:gd name="T19" fmla="*/ 764 h 1422"/>
                <a:gd name="T20" fmla="*/ 367 w 1690"/>
                <a:gd name="T21" fmla="*/ 573 h 1422"/>
                <a:gd name="T22" fmla="*/ 306 w 1690"/>
                <a:gd name="T23" fmla="*/ 260 h 1422"/>
                <a:gd name="T24" fmla="*/ 528 w 1690"/>
                <a:gd name="T25" fmla="*/ 260 h 1422"/>
                <a:gd name="T26" fmla="*/ 566 w 1690"/>
                <a:gd name="T27" fmla="*/ 382 h 1422"/>
                <a:gd name="T28" fmla="*/ 711 w 1690"/>
                <a:gd name="T29" fmla="*/ 321 h 1422"/>
                <a:gd name="T30" fmla="*/ 749 w 1690"/>
                <a:gd name="T31" fmla="*/ 244 h 1422"/>
                <a:gd name="T32" fmla="*/ 864 w 1690"/>
                <a:gd name="T33" fmla="*/ 191 h 1422"/>
                <a:gd name="T34" fmla="*/ 978 w 1690"/>
                <a:gd name="T35" fmla="*/ 275 h 1422"/>
                <a:gd name="T36" fmla="*/ 1184 w 1690"/>
                <a:gd name="T37" fmla="*/ 191 h 1422"/>
                <a:gd name="T38" fmla="*/ 1337 w 1690"/>
                <a:gd name="T39" fmla="*/ 206 h 1422"/>
                <a:gd name="T40" fmla="*/ 1421 w 1690"/>
                <a:gd name="T41" fmla="*/ 0 h 1422"/>
                <a:gd name="T42" fmla="*/ 1490 w 1690"/>
                <a:gd name="T43" fmla="*/ 69 h 1422"/>
                <a:gd name="T44" fmla="*/ 1658 w 1690"/>
                <a:gd name="T45" fmla="*/ 191 h 1422"/>
                <a:gd name="T46" fmla="*/ 1589 w 1690"/>
                <a:gd name="T47" fmla="*/ 321 h 1422"/>
                <a:gd name="T48" fmla="*/ 1658 w 1690"/>
                <a:gd name="T49" fmla="*/ 435 h 1422"/>
                <a:gd name="T50" fmla="*/ 1658 w 1690"/>
                <a:gd name="T51" fmla="*/ 542 h 1422"/>
                <a:gd name="T52" fmla="*/ 1574 w 1690"/>
                <a:gd name="T53" fmla="*/ 657 h 1422"/>
                <a:gd name="T54" fmla="*/ 1574 w 1690"/>
                <a:gd name="T55" fmla="*/ 863 h 1422"/>
                <a:gd name="T56" fmla="*/ 1681 w 1690"/>
                <a:gd name="T57" fmla="*/ 1077 h 1422"/>
                <a:gd name="T58" fmla="*/ 1650 w 1690"/>
                <a:gd name="T59" fmla="*/ 1115 h 1422"/>
                <a:gd name="T60" fmla="*/ 1589 w 1690"/>
                <a:gd name="T61" fmla="*/ 1169 h 1422"/>
                <a:gd name="T62" fmla="*/ 1482 w 1690"/>
                <a:gd name="T63" fmla="*/ 1169 h 1422"/>
                <a:gd name="T64" fmla="*/ 1429 w 1690"/>
                <a:gd name="T65" fmla="*/ 1100 h 1422"/>
                <a:gd name="T66" fmla="*/ 1253 w 1690"/>
                <a:gd name="T67" fmla="*/ 1138 h 1422"/>
                <a:gd name="T68" fmla="*/ 1154 w 1690"/>
                <a:gd name="T69" fmla="*/ 1161 h 1422"/>
                <a:gd name="T70" fmla="*/ 978 w 1690"/>
                <a:gd name="T71" fmla="*/ 1146 h 1422"/>
                <a:gd name="T72" fmla="*/ 757 w 1690"/>
                <a:gd name="T73" fmla="*/ 1337 h 1422"/>
                <a:gd name="T74" fmla="*/ 634 w 1690"/>
                <a:gd name="T75" fmla="*/ 1421 h 1422"/>
                <a:gd name="T76" fmla="*/ 428 w 1690"/>
                <a:gd name="T77" fmla="*/ 1260 h 1422"/>
                <a:gd name="T78" fmla="*/ 306 w 1690"/>
                <a:gd name="T79" fmla="*/ 1222 h 1422"/>
                <a:gd name="T80" fmla="*/ 245 w 1690"/>
                <a:gd name="T81" fmla="*/ 1199 h 1422"/>
                <a:gd name="T82" fmla="*/ 459 w 1690"/>
                <a:gd name="T83" fmla="*/ 947 h 1422"/>
                <a:gd name="T84" fmla="*/ 39 w 1690"/>
                <a:gd name="T85" fmla="*/ 1344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0" h="1422">
                  <a:moveTo>
                    <a:pt x="39" y="1344"/>
                  </a:moveTo>
                  <a:lnTo>
                    <a:pt x="39" y="1344"/>
                  </a:lnTo>
                  <a:cubicBezTo>
                    <a:pt x="31" y="1306"/>
                    <a:pt x="31" y="1306"/>
                    <a:pt x="31" y="1306"/>
                  </a:cubicBezTo>
                  <a:cubicBezTo>
                    <a:pt x="31" y="1299"/>
                    <a:pt x="31" y="1283"/>
                    <a:pt x="31" y="1283"/>
                  </a:cubicBezTo>
                  <a:cubicBezTo>
                    <a:pt x="31" y="1276"/>
                    <a:pt x="31" y="1276"/>
                    <a:pt x="31" y="1276"/>
                  </a:cubicBezTo>
                  <a:cubicBezTo>
                    <a:pt x="39" y="1276"/>
                    <a:pt x="39" y="1260"/>
                    <a:pt x="31" y="1253"/>
                  </a:cubicBezTo>
                  <a:cubicBezTo>
                    <a:pt x="31" y="1245"/>
                    <a:pt x="31" y="1245"/>
                    <a:pt x="23" y="1237"/>
                  </a:cubicBezTo>
                  <a:cubicBezTo>
                    <a:pt x="16" y="1222"/>
                    <a:pt x="8" y="1199"/>
                    <a:pt x="23" y="1192"/>
                  </a:cubicBezTo>
                  <a:lnTo>
                    <a:pt x="31" y="1184"/>
                  </a:lnTo>
                  <a:cubicBezTo>
                    <a:pt x="31" y="1176"/>
                    <a:pt x="31" y="1176"/>
                    <a:pt x="31" y="1169"/>
                  </a:cubicBezTo>
                  <a:lnTo>
                    <a:pt x="31" y="1169"/>
                  </a:lnTo>
                  <a:lnTo>
                    <a:pt x="31" y="1161"/>
                  </a:lnTo>
                  <a:cubicBezTo>
                    <a:pt x="16" y="1092"/>
                    <a:pt x="16" y="1092"/>
                    <a:pt x="16" y="1092"/>
                  </a:cubicBezTo>
                  <a:cubicBezTo>
                    <a:pt x="16" y="1085"/>
                    <a:pt x="23" y="1062"/>
                    <a:pt x="8" y="1062"/>
                  </a:cubicBezTo>
                  <a:cubicBezTo>
                    <a:pt x="8" y="1024"/>
                    <a:pt x="0" y="1024"/>
                    <a:pt x="23" y="993"/>
                  </a:cubicBezTo>
                  <a:cubicBezTo>
                    <a:pt x="46" y="970"/>
                    <a:pt x="46" y="947"/>
                    <a:pt x="16" y="924"/>
                  </a:cubicBezTo>
                  <a:cubicBezTo>
                    <a:pt x="16" y="909"/>
                    <a:pt x="23" y="901"/>
                    <a:pt x="23" y="878"/>
                  </a:cubicBezTo>
                  <a:cubicBezTo>
                    <a:pt x="23" y="863"/>
                    <a:pt x="8" y="855"/>
                    <a:pt x="8" y="840"/>
                  </a:cubicBezTo>
                  <a:cubicBezTo>
                    <a:pt x="8" y="817"/>
                    <a:pt x="54" y="802"/>
                    <a:pt x="54" y="764"/>
                  </a:cubicBezTo>
                  <a:lnTo>
                    <a:pt x="54" y="764"/>
                  </a:lnTo>
                  <a:cubicBezTo>
                    <a:pt x="107" y="733"/>
                    <a:pt x="153" y="703"/>
                    <a:pt x="207" y="672"/>
                  </a:cubicBezTo>
                  <a:cubicBezTo>
                    <a:pt x="260" y="642"/>
                    <a:pt x="344" y="634"/>
                    <a:pt x="367" y="573"/>
                  </a:cubicBezTo>
                  <a:cubicBezTo>
                    <a:pt x="382" y="519"/>
                    <a:pt x="306" y="466"/>
                    <a:pt x="298" y="405"/>
                  </a:cubicBezTo>
                  <a:cubicBezTo>
                    <a:pt x="291" y="359"/>
                    <a:pt x="268" y="290"/>
                    <a:pt x="306" y="260"/>
                  </a:cubicBezTo>
                  <a:cubicBezTo>
                    <a:pt x="336" y="237"/>
                    <a:pt x="367" y="321"/>
                    <a:pt x="405" y="321"/>
                  </a:cubicBezTo>
                  <a:cubicBezTo>
                    <a:pt x="451" y="321"/>
                    <a:pt x="482" y="282"/>
                    <a:pt x="528" y="260"/>
                  </a:cubicBezTo>
                  <a:lnTo>
                    <a:pt x="528" y="260"/>
                  </a:lnTo>
                  <a:cubicBezTo>
                    <a:pt x="535" y="298"/>
                    <a:pt x="550" y="336"/>
                    <a:pt x="566" y="382"/>
                  </a:cubicBezTo>
                  <a:cubicBezTo>
                    <a:pt x="566" y="382"/>
                    <a:pt x="650" y="397"/>
                    <a:pt x="657" y="390"/>
                  </a:cubicBezTo>
                  <a:cubicBezTo>
                    <a:pt x="657" y="382"/>
                    <a:pt x="711" y="321"/>
                    <a:pt x="711" y="321"/>
                  </a:cubicBezTo>
                  <a:cubicBezTo>
                    <a:pt x="741" y="313"/>
                    <a:pt x="787" y="344"/>
                    <a:pt x="795" y="313"/>
                  </a:cubicBezTo>
                  <a:cubicBezTo>
                    <a:pt x="810" y="290"/>
                    <a:pt x="757" y="267"/>
                    <a:pt x="749" y="244"/>
                  </a:cubicBezTo>
                  <a:cubicBezTo>
                    <a:pt x="749" y="221"/>
                    <a:pt x="772" y="191"/>
                    <a:pt x="795" y="183"/>
                  </a:cubicBezTo>
                  <a:cubicBezTo>
                    <a:pt x="810" y="176"/>
                    <a:pt x="856" y="168"/>
                    <a:pt x="864" y="191"/>
                  </a:cubicBezTo>
                  <a:cubicBezTo>
                    <a:pt x="879" y="221"/>
                    <a:pt x="825" y="267"/>
                    <a:pt x="848" y="290"/>
                  </a:cubicBezTo>
                  <a:cubicBezTo>
                    <a:pt x="886" y="321"/>
                    <a:pt x="940" y="290"/>
                    <a:pt x="978" y="275"/>
                  </a:cubicBezTo>
                  <a:cubicBezTo>
                    <a:pt x="1024" y="260"/>
                    <a:pt x="1062" y="229"/>
                    <a:pt x="1108" y="206"/>
                  </a:cubicBezTo>
                  <a:cubicBezTo>
                    <a:pt x="1131" y="199"/>
                    <a:pt x="1161" y="199"/>
                    <a:pt x="1184" y="191"/>
                  </a:cubicBezTo>
                  <a:cubicBezTo>
                    <a:pt x="1184" y="191"/>
                    <a:pt x="1307" y="282"/>
                    <a:pt x="1307" y="275"/>
                  </a:cubicBezTo>
                  <a:cubicBezTo>
                    <a:pt x="1307" y="267"/>
                    <a:pt x="1337" y="206"/>
                    <a:pt x="1337" y="206"/>
                  </a:cubicBezTo>
                  <a:cubicBezTo>
                    <a:pt x="1322" y="176"/>
                    <a:pt x="1284" y="145"/>
                    <a:pt x="1299" y="115"/>
                  </a:cubicBezTo>
                  <a:cubicBezTo>
                    <a:pt x="1322" y="61"/>
                    <a:pt x="1383" y="38"/>
                    <a:pt x="1421" y="0"/>
                  </a:cubicBezTo>
                  <a:lnTo>
                    <a:pt x="1421" y="0"/>
                  </a:lnTo>
                  <a:cubicBezTo>
                    <a:pt x="1444" y="23"/>
                    <a:pt x="1467" y="38"/>
                    <a:pt x="1490" y="69"/>
                  </a:cubicBezTo>
                  <a:cubicBezTo>
                    <a:pt x="1513" y="99"/>
                    <a:pt x="1513" y="153"/>
                    <a:pt x="1543" y="176"/>
                  </a:cubicBezTo>
                  <a:cubicBezTo>
                    <a:pt x="1574" y="199"/>
                    <a:pt x="1650" y="153"/>
                    <a:pt x="1658" y="191"/>
                  </a:cubicBezTo>
                  <a:cubicBezTo>
                    <a:pt x="1673" y="237"/>
                    <a:pt x="1612" y="275"/>
                    <a:pt x="1589" y="321"/>
                  </a:cubicBezTo>
                  <a:lnTo>
                    <a:pt x="1589" y="321"/>
                  </a:lnTo>
                  <a:cubicBezTo>
                    <a:pt x="1597" y="344"/>
                    <a:pt x="1597" y="367"/>
                    <a:pt x="1612" y="390"/>
                  </a:cubicBezTo>
                  <a:cubicBezTo>
                    <a:pt x="1627" y="405"/>
                    <a:pt x="1658" y="413"/>
                    <a:pt x="1658" y="435"/>
                  </a:cubicBezTo>
                  <a:cubicBezTo>
                    <a:pt x="1666" y="451"/>
                    <a:pt x="1643" y="466"/>
                    <a:pt x="1643" y="489"/>
                  </a:cubicBezTo>
                  <a:cubicBezTo>
                    <a:pt x="1643" y="504"/>
                    <a:pt x="1673" y="527"/>
                    <a:pt x="1658" y="542"/>
                  </a:cubicBezTo>
                  <a:cubicBezTo>
                    <a:pt x="1643" y="557"/>
                    <a:pt x="1612" y="527"/>
                    <a:pt x="1597" y="542"/>
                  </a:cubicBezTo>
                  <a:cubicBezTo>
                    <a:pt x="1574" y="573"/>
                    <a:pt x="1574" y="611"/>
                    <a:pt x="1574" y="657"/>
                  </a:cubicBezTo>
                  <a:cubicBezTo>
                    <a:pt x="1566" y="687"/>
                    <a:pt x="1597" y="726"/>
                    <a:pt x="1597" y="764"/>
                  </a:cubicBezTo>
                  <a:cubicBezTo>
                    <a:pt x="1597" y="794"/>
                    <a:pt x="1574" y="832"/>
                    <a:pt x="1574" y="863"/>
                  </a:cubicBezTo>
                  <a:cubicBezTo>
                    <a:pt x="1574" y="909"/>
                    <a:pt x="1589" y="947"/>
                    <a:pt x="1612" y="985"/>
                  </a:cubicBezTo>
                  <a:cubicBezTo>
                    <a:pt x="1627" y="1016"/>
                    <a:pt x="1673" y="1039"/>
                    <a:pt x="1681" y="1077"/>
                  </a:cubicBezTo>
                  <a:cubicBezTo>
                    <a:pt x="1689" y="1092"/>
                    <a:pt x="1658" y="1100"/>
                    <a:pt x="1650" y="1115"/>
                  </a:cubicBezTo>
                  <a:lnTo>
                    <a:pt x="1650" y="1115"/>
                  </a:lnTo>
                  <a:cubicBezTo>
                    <a:pt x="1635" y="1115"/>
                    <a:pt x="1627" y="1115"/>
                    <a:pt x="1612" y="1123"/>
                  </a:cubicBezTo>
                  <a:cubicBezTo>
                    <a:pt x="1605" y="1130"/>
                    <a:pt x="1605" y="1161"/>
                    <a:pt x="1589" y="1169"/>
                  </a:cubicBezTo>
                  <a:cubicBezTo>
                    <a:pt x="1574" y="1184"/>
                    <a:pt x="1551" y="1184"/>
                    <a:pt x="1528" y="1184"/>
                  </a:cubicBezTo>
                  <a:cubicBezTo>
                    <a:pt x="1513" y="1184"/>
                    <a:pt x="1497" y="1176"/>
                    <a:pt x="1482" y="1169"/>
                  </a:cubicBezTo>
                  <a:lnTo>
                    <a:pt x="1482" y="1169"/>
                  </a:lnTo>
                  <a:cubicBezTo>
                    <a:pt x="1467" y="1146"/>
                    <a:pt x="1459" y="1100"/>
                    <a:pt x="1429" y="1100"/>
                  </a:cubicBezTo>
                  <a:cubicBezTo>
                    <a:pt x="1391" y="1100"/>
                    <a:pt x="1375" y="1161"/>
                    <a:pt x="1330" y="1169"/>
                  </a:cubicBezTo>
                  <a:cubicBezTo>
                    <a:pt x="1307" y="1176"/>
                    <a:pt x="1284" y="1123"/>
                    <a:pt x="1253" y="1138"/>
                  </a:cubicBezTo>
                  <a:cubicBezTo>
                    <a:pt x="1238" y="1146"/>
                    <a:pt x="1268" y="1199"/>
                    <a:pt x="1245" y="1199"/>
                  </a:cubicBezTo>
                  <a:cubicBezTo>
                    <a:pt x="1215" y="1207"/>
                    <a:pt x="1184" y="1153"/>
                    <a:pt x="1154" y="1161"/>
                  </a:cubicBezTo>
                  <a:cubicBezTo>
                    <a:pt x="1131" y="1169"/>
                    <a:pt x="1154" y="1230"/>
                    <a:pt x="1131" y="1230"/>
                  </a:cubicBezTo>
                  <a:cubicBezTo>
                    <a:pt x="1078" y="1222"/>
                    <a:pt x="1032" y="1123"/>
                    <a:pt x="978" y="1146"/>
                  </a:cubicBezTo>
                  <a:cubicBezTo>
                    <a:pt x="902" y="1176"/>
                    <a:pt x="894" y="1299"/>
                    <a:pt x="825" y="1352"/>
                  </a:cubicBezTo>
                  <a:cubicBezTo>
                    <a:pt x="810" y="1367"/>
                    <a:pt x="780" y="1329"/>
                    <a:pt x="757" y="1337"/>
                  </a:cubicBezTo>
                  <a:cubicBezTo>
                    <a:pt x="711" y="1352"/>
                    <a:pt x="673" y="1390"/>
                    <a:pt x="634" y="1421"/>
                  </a:cubicBezTo>
                  <a:lnTo>
                    <a:pt x="634" y="1421"/>
                  </a:lnTo>
                  <a:cubicBezTo>
                    <a:pt x="573" y="1405"/>
                    <a:pt x="505" y="1413"/>
                    <a:pt x="459" y="1375"/>
                  </a:cubicBezTo>
                  <a:cubicBezTo>
                    <a:pt x="428" y="1352"/>
                    <a:pt x="459" y="1283"/>
                    <a:pt x="428" y="1260"/>
                  </a:cubicBezTo>
                  <a:cubicBezTo>
                    <a:pt x="398" y="1237"/>
                    <a:pt x="344" y="1268"/>
                    <a:pt x="306" y="1253"/>
                  </a:cubicBezTo>
                  <a:cubicBezTo>
                    <a:pt x="291" y="1253"/>
                    <a:pt x="314" y="1230"/>
                    <a:pt x="306" y="1222"/>
                  </a:cubicBezTo>
                  <a:cubicBezTo>
                    <a:pt x="268" y="1199"/>
                    <a:pt x="283" y="1214"/>
                    <a:pt x="245" y="1199"/>
                  </a:cubicBezTo>
                  <a:lnTo>
                    <a:pt x="245" y="1199"/>
                  </a:lnTo>
                  <a:cubicBezTo>
                    <a:pt x="268" y="1176"/>
                    <a:pt x="291" y="1161"/>
                    <a:pt x="298" y="1130"/>
                  </a:cubicBezTo>
                  <a:cubicBezTo>
                    <a:pt x="321" y="1069"/>
                    <a:pt x="459" y="1024"/>
                    <a:pt x="459" y="947"/>
                  </a:cubicBezTo>
                  <a:cubicBezTo>
                    <a:pt x="336" y="1039"/>
                    <a:pt x="253" y="1146"/>
                    <a:pt x="107" y="1214"/>
                  </a:cubicBezTo>
                  <a:cubicBezTo>
                    <a:pt x="69" y="1253"/>
                    <a:pt x="54" y="1299"/>
                    <a:pt x="39" y="134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2" name="Freeform 78"/>
            <p:cNvSpPr>
              <a:spLocks noChangeArrowheads="1"/>
            </p:cNvSpPr>
            <p:nvPr/>
          </p:nvSpPr>
          <p:spPr bwMode="auto">
            <a:xfrm>
              <a:off x="6181323" y="8543925"/>
              <a:ext cx="285731" cy="407988"/>
            </a:xfrm>
            <a:custGeom>
              <a:avLst/>
              <a:gdLst>
                <a:gd name="T0" fmla="*/ 794 w 795"/>
                <a:gd name="T1" fmla="*/ 390 h 1132"/>
                <a:gd name="T2" fmla="*/ 794 w 795"/>
                <a:gd name="T3" fmla="*/ 390 h 1132"/>
                <a:gd name="T4" fmla="*/ 718 w 795"/>
                <a:gd name="T5" fmla="*/ 367 h 1132"/>
                <a:gd name="T6" fmla="*/ 664 w 795"/>
                <a:gd name="T7" fmla="*/ 367 h 1132"/>
                <a:gd name="T8" fmla="*/ 626 w 795"/>
                <a:gd name="T9" fmla="*/ 344 h 1132"/>
                <a:gd name="T10" fmla="*/ 595 w 795"/>
                <a:gd name="T11" fmla="*/ 268 h 1132"/>
                <a:gd name="T12" fmla="*/ 534 w 795"/>
                <a:gd name="T13" fmla="*/ 214 h 1132"/>
                <a:gd name="T14" fmla="*/ 481 w 795"/>
                <a:gd name="T15" fmla="*/ 176 h 1132"/>
                <a:gd name="T16" fmla="*/ 435 w 795"/>
                <a:gd name="T17" fmla="*/ 122 h 1132"/>
                <a:gd name="T18" fmla="*/ 366 w 795"/>
                <a:gd name="T19" fmla="*/ 176 h 1132"/>
                <a:gd name="T20" fmla="*/ 297 w 795"/>
                <a:gd name="T21" fmla="*/ 206 h 1132"/>
                <a:gd name="T22" fmla="*/ 290 w 795"/>
                <a:gd name="T23" fmla="*/ 153 h 1132"/>
                <a:gd name="T24" fmla="*/ 236 w 795"/>
                <a:gd name="T25" fmla="*/ 153 h 1132"/>
                <a:gd name="T26" fmla="*/ 213 w 795"/>
                <a:gd name="T27" fmla="*/ 69 h 1132"/>
                <a:gd name="T28" fmla="*/ 137 w 795"/>
                <a:gd name="T29" fmla="*/ 0 h 1132"/>
                <a:gd name="T30" fmla="*/ 137 w 795"/>
                <a:gd name="T31" fmla="*/ 0 h 1132"/>
                <a:gd name="T32" fmla="*/ 91 w 795"/>
                <a:gd name="T33" fmla="*/ 54 h 1132"/>
                <a:gd name="T34" fmla="*/ 114 w 795"/>
                <a:gd name="T35" fmla="*/ 145 h 1132"/>
                <a:gd name="T36" fmla="*/ 183 w 795"/>
                <a:gd name="T37" fmla="*/ 237 h 1132"/>
                <a:gd name="T38" fmla="*/ 129 w 795"/>
                <a:gd name="T39" fmla="*/ 275 h 1132"/>
                <a:gd name="T40" fmla="*/ 91 w 795"/>
                <a:gd name="T41" fmla="*/ 359 h 1132"/>
                <a:gd name="T42" fmla="*/ 0 w 795"/>
                <a:gd name="T43" fmla="*/ 428 h 1132"/>
                <a:gd name="T44" fmla="*/ 0 w 795"/>
                <a:gd name="T45" fmla="*/ 428 h 1132"/>
                <a:gd name="T46" fmla="*/ 7 w 795"/>
                <a:gd name="T47" fmla="*/ 481 h 1132"/>
                <a:gd name="T48" fmla="*/ 30 w 795"/>
                <a:gd name="T49" fmla="*/ 489 h 1132"/>
                <a:gd name="T50" fmla="*/ 30 w 795"/>
                <a:gd name="T51" fmla="*/ 489 h 1132"/>
                <a:gd name="T52" fmla="*/ 114 w 795"/>
                <a:gd name="T53" fmla="*/ 497 h 1132"/>
                <a:gd name="T54" fmla="*/ 168 w 795"/>
                <a:gd name="T55" fmla="*/ 535 h 1132"/>
                <a:gd name="T56" fmla="*/ 175 w 795"/>
                <a:gd name="T57" fmla="*/ 573 h 1132"/>
                <a:gd name="T58" fmla="*/ 198 w 795"/>
                <a:gd name="T59" fmla="*/ 672 h 1132"/>
                <a:gd name="T60" fmla="*/ 252 w 795"/>
                <a:gd name="T61" fmla="*/ 688 h 1132"/>
                <a:gd name="T62" fmla="*/ 252 w 795"/>
                <a:gd name="T63" fmla="*/ 733 h 1132"/>
                <a:gd name="T64" fmla="*/ 290 w 795"/>
                <a:gd name="T65" fmla="*/ 749 h 1132"/>
                <a:gd name="T66" fmla="*/ 244 w 795"/>
                <a:gd name="T67" fmla="*/ 802 h 1132"/>
                <a:gd name="T68" fmla="*/ 313 w 795"/>
                <a:gd name="T69" fmla="*/ 909 h 1132"/>
                <a:gd name="T70" fmla="*/ 313 w 795"/>
                <a:gd name="T71" fmla="*/ 909 h 1132"/>
                <a:gd name="T72" fmla="*/ 359 w 795"/>
                <a:gd name="T73" fmla="*/ 932 h 1132"/>
                <a:gd name="T74" fmla="*/ 511 w 795"/>
                <a:gd name="T75" fmla="*/ 863 h 1132"/>
                <a:gd name="T76" fmla="*/ 557 w 795"/>
                <a:gd name="T77" fmla="*/ 925 h 1132"/>
                <a:gd name="T78" fmla="*/ 481 w 795"/>
                <a:gd name="T79" fmla="*/ 1031 h 1132"/>
                <a:gd name="T80" fmla="*/ 572 w 795"/>
                <a:gd name="T81" fmla="*/ 1131 h 1132"/>
                <a:gd name="T82" fmla="*/ 572 w 795"/>
                <a:gd name="T83" fmla="*/ 1131 h 1132"/>
                <a:gd name="T84" fmla="*/ 702 w 795"/>
                <a:gd name="T85" fmla="*/ 1047 h 1132"/>
                <a:gd name="T86" fmla="*/ 779 w 795"/>
                <a:gd name="T87" fmla="*/ 970 h 1132"/>
                <a:gd name="T88" fmla="*/ 779 w 795"/>
                <a:gd name="T89" fmla="*/ 970 h 1132"/>
                <a:gd name="T90" fmla="*/ 771 w 795"/>
                <a:gd name="T91" fmla="*/ 932 h 1132"/>
                <a:gd name="T92" fmla="*/ 771 w 795"/>
                <a:gd name="T93" fmla="*/ 909 h 1132"/>
                <a:gd name="T94" fmla="*/ 771 w 795"/>
                <a:gd name="T95" fmla="*/ 902 h 1132"/>
                <a:gd name="T96" fmla="*/ 771 w 795"/>
                <a:gd name="T97" fmla="*/ 879 h 1132"/>
                <a:gd name="T98" fmla="*/ 763 w 795"/>
                <a:gd name="T99" fmla="*/ 863 h 1132"/>
                <a:gd name="T100" fmla="*/ 763 w 795"/>
                <a:gd name="T101" fmla="*/ 818 h 1132"/>
                <a:gd name="T102" fmla="*/ 771 w 795"/>
                <a:gd name="T103" fmla="*/ 810 h 1132"/>
                <a:gd name="T104" fmla="*/ 771 w 795"/>
                <a:gd name="T105" fmla="*/ 795 h 1132"/>
                <a:gd name="T106" fmla="*/ 771 w 795"/>
                <a:gd name="T107" fmla="*/ 795 h 1132"/>
                <a:gd name="T108" fmla="*/ 771 w 795"/>
                <a:gd name="T109" fmla="*/ 787 h 1132"/>
                <a:gd name="T110" fmla="*/ 756 w 795"/>
                <a:gd name="T111" fmla="*/ 718 h 1132"/>
                <a:gd name="T112" fmla="*/ 748 w 795"/>
                <a:gd name="T113" fmla="*/ 688 h 1132"/>
                <a:gd name="T114" fmla="*/ 763 w 795"/>
                <a:gd name="T115" fmla="*/ 619 h 1132"/>
                <a:gd name="T116" fmla="*/ 756 w 795"/>
                <a:gd name="T117" fmla="*/ 550 h 1132"/>
                <a:gd name="T118" fmla="*/ 763 w 795"/>
                <a:gd name="T119" fmla="*/ 504 h 1132"/>
                <a:gd name="T120" fmla="*/ 748 w 795"/>
                <a:gd name="T121" fmla="*/ 466 h 1132"/>
                <a:gd name="T122" fmla="*/ 794 w 795"/>
                <a:gd name="T123" fmla="*/ 39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5" h="1132">
                  <a:moveTo>
                    <a:pt x="794" y="390"/>
                  </a:moveTo>
                  <a:lnTo>
                    <a:pt x="794" y="390"/>
                  </a:lnTo>
                  <a:cubicBezTo>
                    <a:pt x="779" y="375"/>
                    <a:pt x="740" y="375"/>
                    <a:pt x="718" y="367"/>
                  </a:cubicBezTo>
                  <a:cubicBezTo>
                    <a:pt x="687" y="359"/>
                    <a:pt x="702" y="344"/>
                    <a:pt x="664" y="367"/>
                  </a:cubicBezTo>
                  <a:cubicBezTo>
                    <a:pt x="641" y="375"/>
                    <a:pt x="641" y="352"/>
                    <a:pt x="626" y="344"/>
                  </a:cubicBezTo>
                  <a:cubicBezTo>
                    <a:pt x="626" y="321"/>
                    <a:pt x="603" y="291"/>
                    <a:pt x="595" y="268"/>
                  </a:cubicBezTo>
                  <a:cubicBezTo>
                    <a:pt x="580" y="245"/>
                    <a:pt x="557" y="229"/>
                    <a:pt x="534" y="214"/>
                  </a:cubicBezTo>
                  <a:cubicBezTo>
                    <a:pt x="519" y="206"/>
                    <a:pt x="496" y="191"/>
                    <a:pt x="481" y="176"/>
                  </a:cubicBezTo>
                  <a:cubicBezTo>
                    <a:pt x="473" y="161"/>
                    <a:pt x="435" y="130"/>
                    <a:pt x="435" y="122"/>
                  </a:cubicBezTo>
                  <a:cubicBezTo>
                    <a:pt x="420" y="122"/>
                    <a:pt x="382" y="168"/>
                    <a:pt x="366" y="176"/>
                  </a:cubicBezTo>
                  <a:cubicBezTo>
                    <a:pt x="351" y="183"/>
                    <a:pt x="305" y="222"/>
                    <a:pt x="297" y="206"/>
                  </a:cubicBezTo>
                  <a:cubicBezTo>
                    <a:pt x="290" y="191"/>
                    <a:pt x="290" y="176"/>
                    <a:pt x="290" y="153"/>
                  </a:cubicBezTo>
                  <a:cubicBezTo>
                    <a:pt x="290" y="145"/>
                    <a:pt x="244" y="153"/>
                    <a:pt x="236" y="153"/>
                  </a:cubicBezTo>
                  <a:cubicBezTo>
                    <a:pt x="229" y="153"/>
                    <a:pt x="221" y="77"/>
                    <a:pt x="213" y="69"/>
                  </a:cubicBezTo>
                  <a:cubicBezTo>
                    <a:pt x="190" y="39"/>
                    <a:pt x="160" y="23"/>
                    <a:pt x="137" y="0"/>
                  </a:cubicBezTo>
                  <a:lnTo>
                    <a:pt x="137" y="0"/>
                  </a:lnTo>
                  <a:cubicBezTo>
                    <a:pt x="122" y="16"/>
                    <a:pt x="99" y="31"/>
                    <a:pt x="91" y="54"/>
                  </a:cubicBezTo>
                  <a:cubicBezTo>
                    <a:pt x="91" y="84"/>
                    <a:pt x="99" y="115"/>
                    <a:pt x="114" y="145"/>
                  </a:cubicBezTo>
                  <a:cubicBezTo>
                    <a:pt x="129" y="176"/>
                    <a:pt x="175" y="199"/>
                    <a:pt x="183" y="237"/>
                  </a:cubicBezTo>
                  <a:cubicBezTo>
                    <a:pt x="183" y="260"/>
                    <a:pt x="137" y="260"/>
                    <a:pt x="129" y="275"/>
                  </a:cubicBezTo>
                  <a:cubicBezTo>
                    <a:pt x="107" y="298"/>
                    <a:pt x="114" y="336"/>
                    <a:pt x="91" y="359"/>
                  </a:cubicBezTo>
                  <a:cubicBezTo>
                    <a:pt x="68" y="390"/>
                    <a:pt x="30" y="405"/>
                    <a:pt x="0" y="428"/>
                  </a:cubicBezTo>
                  <a:lnTo>
                    <a:pt x="0" y="428"/>
                  </a:lnTo>
                  <a:cubicBezTo>
                    <a:pt x="7" y="451"/>
                    <a:pt x="0" y="466"/>
                    <a:pt x="7" y="481"/>
                  </a:cubicBezTo>
                  <a:cubicBezTo>
                    <a:pt x="15" y="489"/>
                    <a:pt x="23" y="489"/>
                    <a:pt x="30" y="489"/>
                  </a:cubicBezTo>
                  <a:lnTo>
                    <a:pt x="30" y="489"/>
                  </a:lnTo>
                  <a:cubicBezTo>
                    <a:pt x="61" y="497"/>
                    <a:pt x="91" y="489"/>
                    <a:pt x="114" y="497"/>
                  </a:cubicBezTo>
                  <a:cubicBezTo>
                    <a:pt x="137" y="504"/>
                    <a:pt x="152" y="520"/>
                    <a:pt x="168" y="535"/>
                  </a:cubicBezTo>
                  <a:cubicBezTo>
                    <a:pt x="175" y="543"/>
                    <a:pt x="168" y="558"/>
                    <a:pt x="175" y="573"/>
                  </a:cubicBezTo>
                  <a:cubicBezTo>
                    <a:pt x="175" y="573"/>
                    <a:pt x="190" y="665"/>
                    <a:pt x="198" y="672"/>
                  </a:cubicBezTo>
                  <a:cubicBezTo>
                    <a:pt x="206" y="672"/>
                    <a:pt x="252" y="688"/>
                    <a:pt x="252" y="688"/>
                  </a:cubicBezTo>
                  <a:cubicBezTo>
                    <a:pt x="252" y="703"/>
                    <a:pt x="244" y="718"/>
                    <a:pt x="252" y="733"/>
                  </a:cubicBezTo>
                  <a:cubicBezTo>
                    <a:pt x="259" y="741"/>
                    <a:pt x="290" y="733"/>
                    <a:pt x="290" y="749"/>
                  </a:cubicBezTo>
                  <a:cubicBezTo>
                    <a:pt x="290" y="772"/>
                    <a:pt x="244" y="779"/>
                    <a:pt x="244" y="802"/>
                  </a:cubicBezTo>
                  <a:cubicBezTo>
                    <a:pt x="252" y="840"/>
                    <a:pt x="290" y="871"/>
                    <a:pt x="313" y="909"/>
                  </a:cubicBezTo>
                  <a:lnTo>
                    <a:pt x="313" y="909"/>
                  </a:lnTo>
                  <a:cubicBezTo>
                    <a:pt x="328" y="917"/>
                    <a:pt x="343" y="932"/>
                    <a:pt x="359" y="932"/>
                  </a:cubicBezTo>
                  <a:cubicBezTo>
                    <a:pt x="412" y="917"/>
                    <a:pt x="458" y="863"/>
                    <a:pt x="511" y="863"/>
                  </a:cubicBezTo>
                  <a:cubicBezTo>
                    <a:pt x="542" y="863"/>
                    <a:pt x="565" y="902"/>
                    <a:pt x="557" y="925"/>
                  </a:cubicBezTo>
                  <a:cubicBezTo>
                    <a:pt x="549" y="970"/>
                    <a:pt x="488" y="986"/>
                    <a:pt x="481" y="1031"/>
                  </a:cubicBezTo>
                  <a:cubicBezTo>
                    <a:pt x="473" y="1047"/>
                    <a:pt x="557" y="1115"/>
                    <a:pt x="572" y="1131"/>
                  </a:cubicBezTo>
                  <a:lnTo>
                    <a:pt x="572" y="1131"/>
                  </a:lnTo>
                  <a:cubicBezTo>
                    <a:pt x="611" y="1100"/>
                    <a:pt x="657" y="1070"/>
                    <a:pt x="702" y="1047"/>
                  </a:cubicBezTo>
                  <a:cubicBezTo>
                    <a:pt x="740" y="1031"/>
                    <a:pt x="763" y="1001"/>
                    <a:pt x="779" y="970"/>
                  </a:cubicBezTo>
                  <a:lnTo>
                    <a:pt x="779" y="970"/>
                  </a:lnTo>
                  <a:cubicBezTo>
                    <a:pt x="771" y="932"/>
                    <a:pt x="771" y="932"/>
                    <a:pt x="771" y="932"/>
                  </a:cubicBezTo>
                  <a:cubicBezTo>
                    <a:pt x="771" y="925"/>
                    <a:pt x="771" y="909"/>
                    <a:pt x="771" y="909"/>
                  </a:cubicBezTo>
                  <a:cubicBezTo>
                    <a:pt x="771" y="902"/>
                    <a:pt x="771" y="902"/>
                    <a:pt x="771" y="902"/>
                  </a:cubicBezTo>
                  <a:cubicBezTo>
                    <a:pt x="779" y="902"/>
                    <a:pt x="779" y="886"/>
                    <a:pt x="771" y="879"/>
                  </a:cubicBezTo>
                  <a:cubicBezTo>
                    <a:pt x="771" y="871"/>
                    <a:pt x="771" y="871"/>
                    <a:pt x="763" y="863"/>
                  </a:cubicBezTo>
                  <a:cubicBezTo>
                    <a:pt x="756" y="848"/>
                    <a:pt x="748" y="825"/>
                    <a:pt x="763" y="818"/>
                  </a:cubicBezTo>
                  <a:lnTo>
                    <a:pt x="771" y="810"/>
                  </a:lnTo>
                  <a:cubicBezTo>
                    <a:pt x="771" y="802"/>
                    <a:pt x="771" y="802"/>
                    <a:pt x="771" y="795"/>
                  </a:cubicBezTo>
                  <a:lnTo>
                    <a:pt x="771" y="795"/>
                  </a:lnTo>
                  <a:lnTo>
                    <a:pt x="771" y="787"/>
                  </a:lnTo>
                  <a:cubicBezTo>
                    <a:pt x="756" y="718"/>
                    <a:pt x="756" y="718"/>
                    <a:pt x="756" y="718"/>
                  </a:cubicBezTo>
                  <a:cubicBezTo>
                    <a:pt x="756" y="711"/>
                    <a:pt x="763" y="688"/>
                    <a:pt x="748" y="688"/>
                  </a:cubicBezTo>
                  <a:cubicBezTo>
                    <a:pt x="748" y="650"/>
                    <a:pt x="740" y="650"/>
                    <a:pt x="763" y="619"/>
                  </a:cubicBezTo>
                  <a:cubicBezTo>
                    <a:pt x="786" y="596"/>
                    <a:pt x="786" y="573"/>
                    <a:pt x="756" y="550"/>
                  </a:cubicBezTo>
                  <a:cubicBezTo>
                    <a:pt x="756" y="535"/>
                    <a:pt x="763" y="527"/>
                    <a:pt x="763" y="504"/>
                  </a:cubicBezTo>
                  <a:cubicBezTo>
                    <a:pt x="763" y="489"/>
                    <a:pt x="748" y="481"/>
                    <a:pt x="748" y="466"/>
                  </a:cubicBezTo>
                  <a:cubicBezTo>
                    <a:pt x="748" y="443"/>
                    <a:pt x="794" y="428"/>
                    <a:pt x="794" y="39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3" name="Freeform 79"/>
            <p:cNvSpPr>
              <a:spLocks noChangeArrowheads="1"/>
            </p:cNvSpPr>
            <p:nvPr/>
          </p:nvSpPr>
          <p:spPr bwMode="auto">
            <a:xfrm>
              <a:off x="6016233" y="8685214"/>
              <a:ext cx="96832" cy="173037"/>
            </a:xfrm>
            <a:custGeom>
              <a:avLst/>
              <a:gdLst>
                <a:gd name="T0" fmla="*/ 0 w 269"/>
                <a:gd name="T1" fmla="*/ 46 h 482"/>
                <a:gd name="T2" fmla="*/ 0 w 269"/>
                <a:gd name="T3" fmla="*/ 46 h 482"/>
                <a:gd name="T4" fmla="*/ 54 w 269"/>
                <a:gd name="T5" fmla="*/ 0 h 482"/>
                <a:gd name="T6" fmla="*/ 69 w 269"/>
                <a:gd name="T7" fmla="*/ 46 h 482"/>
                <a:gd name="T8" fmla="*/ 122 w 269"/>
                <a:gd name="T9" fmla="*/ 53 h 482"/>
                <a:gd name="T10" fmla="*/ 130 w 269"/>
                <a:gd name="T11" fmla="*/ 107 h 482"/>
                <a:gd name="T12" fmla="*/ 176 w 269"/>
                <a:gd name="T13" fmla="*/ 114 h 482"/>
                <a:gd name="T14" fmla="*/ 176 w 269"/>
                <a:gd name="T15" fmla="*/ 114 h 482"/>
                <a:gd name="T16" fmla="*/ 191 w 269"/>
                <a:gd name="T17" fmla="*/ 206 h 482"/>
                <a:gd name="T18" fmla="*/ 268 w 269"/>
                <a:gd name="T19" fmla="*/ 397 h 482"/>
                <a:gd name="T20" fmla="*/ 214 w 269"/>
                <a:gd name="T21" fmla="*/ 481 h 482"/>
                <a:gd name="T22" fmla="*/ 214 w 269"/>
                <a:gd name="T23" fmla="*/ 481 h 482"/>
                <a:gd name="T24" fmla="*/ 176 w 269"/>
                <a:gd name="T25" fmla="*/ 428 h 482"/>
                <a:gd name="T26" fmla="*/ 107 w 269"/>
                <a:gd name="T27" fmla="*/ 351 h 482"/>
                <a:gd name="T28" fmla="*/ 0 w 269"/>
                <a:gd name="T29" fmla="*/ 183 h 482"/>
                <a:gd name="T30" fmla="*/ 31 w 269"/>
                <a:gd name="T31" fmla="*/ 145 h 482"/>
                <a:gd name="T32" fmla="*/ 0 w 269"/>
                <a:gd name="T33" fmla="*/ 4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9" h="482">
                  <a:moveTo>
                    <a:pt x="0" y="46"/>
                  </a:moveTo>
                  <a:lnTo>
                    <a:pt x="0" y="46"/>
                  </a:lnTo>
                  <a:cubicBezTo>
                    <a:pt x="16" y="30"/>
                    <a:pt x="31" y="0"/>
                    <a:pt x="54" y="0"/>
                  </a:cubicBezTo>
                  <a:cubicBezTo>
                    <a:pt x="69" y="0"/>
                    <a:pt x="61" y="30"/>
                    <a:pt x="69" y="46"/>
                  </a:cubicBezTo>
                  <a:cubicBezTo>
                    <a:pt x="84" y="53"/>
                    <a:pt x="107" y="46"/>
                    <a:pt x="122" y="53"/>
                  </a:cubicBezTo>
                  <a:cubicBezTo>
                    <a:pt x="130" y="68"/>
                    <a:pt x="122" y="91"/>
                    <a:pt x="130" y="107"/>
                  </a:cubicBezTo>
                  <a:cubicBezTo>
                    <a:pt x="145" y="114"/>
                    <a:pt x="161" y="114"/>
                    <a:pt x="176" y="114"/>
                  </a:cubicBezTo>
                  <a:lnTo>
                    <a:pt x="176" y="114"/>
                  </a:lnTo>
                  <a:cubicBezTo>
                    <a:pt x="184" y="145"/>
                    <a:pt x="176" y="175"/>
                    <a:pt x="191" y="206"/>
                  </a:cubicBezTo>
                  <a:cubicBezTo>
                    <a:pt x="207" y="267"/>
                    <a:pt x="260" y="328"/>
                    <a:pt x="268" y="397"/>
                  </a:cubicBezTo>
                  <a:cubicBezTo>
                    <a:pt x="268" y="428"/>
                    <a:pt x="230" y="450"/>
                    <a:pt x="214" y="481"/>
                  </a:cubicBezTo>
                  <a:lnTo>
                    <a:pt x="214" y="481"/>
                  </a:lnTo>
                  <a:cubicBezTo>
                    <a:pt x="207" y="466"/>
                    <a:pt x="191" y="443"/>
                    <a:pt x="176" y="428"/>
                  </a:cubicBezTo>
                  <a:cubicBezTo>
                    <a:pt x="153" y="397"/>
                    <a:pt x="122" y="374"/>
                    <a:pt x="107" y="351"/>
                  </a:cubicBezTo>
                  <a:cubicBezTo>
                    <a:pt x="69" y="298"/>
                    <a:pt x="23" y="244"/>
                    <a:pt x="0" y="183"/>
                  </a:cubicBezTo>
                  <a:cubicBezTo>
                    <a:pt x="0" y="168"/>
                    <a:pt x="31" y="160"/>
                    <a:pt x="31" y="145"/>
                  </a:cubicBezTo>
                  <a:cubicBezTo>
                    <a:pt x="31" y="107"/>
                    <a:pt x="8" y="76"/>
                    <a:pt x="0" y="4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4" name="Freeform 80"/>
            <p:cNvSpPr>
              <a:spLocks noChangeArrowheads="1"/>
            </p:cNvSpPr>
            <p:nvPr/>
          </p:nvSpPr>
          <p:spPr bwMode="auto">
            <a:xfrm>
              <a:off x="6095603" y="8689976"/>
              <a:ext cx="112706" cy="138113"/>
            </a:xfrm>
            <a:custGeom>
              <a:avLst/>
              <a:gdLst>
                <a:gd name="T0" fmla="*/ 236 w 313"/>
                <a:gd name="T1" fmla="*/ 23 h 383"/>
                <a:gd name="T2" fmla="*/ 236 w 313"/>
                <a:gd name="T3" fmla="*/ 23 h 383"/>
                <a:gd name="T4" fmla="*/ 243 w 313"/>
                <a:gd name="T5" fmla="*/ 76 h 383"/>
                <a:gd name="T6" fmla="*/ 266 w 313"/>
                <a:gd name="T7" fmla="*/ 84 h 383"/>
                <a:gd name="T8" fmla="*/ 266 w 313"/>
                <a:gd name="T9" fmla="*/ 84 h 383"/>
                <a:gd name="T10" fmla="*/ 304 w 313"/>
                <a:gd name="T11" fmla="*/ 168 h 383"/>
                <a:gd name="T12" fmla="*/ 304 w 313"/>
                <a:gd name="T13" fmla="*/ 367 h 383"/>
                <a:gd name="T14" fmla="*/ 304 w 313"/>
                <a:gd name="T15" fmla="*/ 367 h 383"/>
                <a:gd name="T16" fmla="*/ 259 w 313"/>
                <a:gd name="T17" fmla="*/ 367 h 383"/>
                <a:gd name="T18" fmla="*/ 281 w 313"/>
                <a:gd name="T19" fmla="*/ 336 h 383"/>
                <a:gd name="T20" fmla="*/ 251 w 313"/>
                <a:gd name="T21" fmla="*/ 306 h 383"/>
                <a:gd name="T22" fmla="*/ 151 w 313"/>
                <a:gd name="T23" fmla="*/ 199 h 383"/>
                <a:gd name="T24" fmla="*/ 137 w 313"/>
                <a:gd name="T25" fmla="*/ 252 h 383"/>
                <a:gd name="T26" fmla="*/ 76 w 313"/>
                <a:gd name="T27" fmla="*/ 183 h 383"/>
                <a:gd name="T28" fmla="*/ 0 w 313"/>
                <a:gd name="T29" fmla="*/ 76 h 383"/>
                <a:gd name="T30" fmla="*/ 0 w 313"/>
                <a:gd name="T31" fmla="*/ 76 h 383"/>
                <a:gd name="T32" fmla="*/ 30 w 313"/>
                <a:gd name="T33" fmla="*/ 8 h 383"/>
                <a:gd name="T34" fmla="*/ 122 w 313"/>
                <a:gd name="T35" fmla="*/ 38 h 383"/>
                <a:gd name="T36" fmla="*/ 236 w 313"/>
                <a:gd name="T37" fmla="*/ 2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3" h="383">
                  <a:moveTo>
                    <a:pt x="236" y="23"/>
                  </a:moveTo>
                  <a:lnTo>
                    <a:pt x="236" y="23"/>
                  </a:lnTo>
                  <a:cubicBezTo>
                    <a:pt x="243" y="46"/>
                    <a:pt x="236" y="61"/>
                    <a:pt x="243" y="76"/>
                  </a:cubicBezTo>
                  <a:cubicBezTo>
                    <a:pt x="251" y="84"/>
                    <a:pt x="259" y="84"/>
                    <a:pt x="266" y="84"/>
                  </a:cubicBezTo>
                  <a:lnTo>
                    <a:pt x="266" y="84"/>
                  </a:lnTo>
                  <a:cubicBezTo>
                    <a:pt x="281" y="115"/>
                    <a:pt x="297" y="138"/>
                    <a:pt x="304" y="168"/>
                  </a:cubicBezTo>
                  <a:cubicBezTo>
                    <a:pt x="312" y="237"/>
                    <a:pt x="304" y="298"/>
                    <a:pt x="304" y="367"/>
                  </a:cubicBezTo>
                  <a:lnTo>
                    <a:pt x="304" y="367"/>
                  </a:lnTo>
                  <a:cubicBezTo>
                    <a:pt x="289" y="367"/>
                    <a:pt x="274" y="382"/>
                    <a:pt x="259" y="367"/>
                  </a:cubicBezTo>
                  <a:cubicBezTo>
                    <a:pt x="251" y="359"/>
                    <a:pt x="281" y="351"/>
                    <a:pt x="281" y="336"/>
                  </a:cubicBezTo>
                  <a:cubicBezTo>
                    <a:pt x="274" y="328"/>
                    <a:pt x="259" y="321"/>
                    <a:pt x="251" y="306"/>
                  </a:cubicBezTo>
                  <a:cubicBezTo>
                    <a:pt x="220" y="275"/>
                    <a:pt x="197" y="222"/>
                    <a:pt x="151" y="199"/>
                  </a:cubicBezTo>
                  <a:cubicBezTo>
                    <a:pt x="137" y="191"/>
                    <a:pt x="159" y="260"/>
                    <a:pt x="137" y="252"/>
                  </a:cubicBezTo>
                  <a:cubicBezTo>
                    <a:pt x="107" y="245"/>
                    <a:pt x="99" y="206"/>
                    <a:pt x="76" y="183"/>
                  </a:cubicBezTo>
                  <a:cubicBezTo>
                    <a:pt x="46" y="153"/>
                    <a:pt x="23" y="115"/>
                    <a:pt x="0" y="76"/>
                  </a:cubicBezTo>
                  <a:lnTo>
                    <a:pt x="0" y="76"/>
                  </a:lnTo>
                  <a:cubicBezTo>
                    <a:pt x="8" y="53"/>
                    <a:pt x="8" y="15"/>
                    <a:pt x="30" y="8"/>
                  </a:cubicBezTo>
                  <a:cubicBezTo>
                    <a:pt x="61" y="0"/>
                    <a:pt x="91" y="38"/>
                    <a:pt x="122" y="38"/>
                  </a:cubicBezTo>
                  <a:cubicBezTo>
                    <a:pt x="159" y="46"/>
                    <a:pt x="197" y="31"/>
                    <a:pt x="236"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5" name="Freeform 81"/>
            <p:cNvSpPr>
              <a:spLocks noChangeArrowheads="1"/>
            </p:cNvSpPr>
            <p:nvPr/>
          </p:nvSpPr>
          <p:spPr bwMode="auto">
            <a:xfrm>
              <a:off x="6190847" y="8720138"/>
              <a:ext cx="101593" cy="163512"/>
            </a:xfrm>
            <a:custGeom>
              <a:avLst/>
              <a:gdLst>
                <a:gd name="T0" fmla="*/ 0 w 284"/>
                <a:gd name="T1" fmla="*/ 0 h 452"/>
                <a:gd name="T2" fmla="*/ 0 w 284"/>
                <a:gd name="T3" fmla="*/ 0 h 452"/>
                <a:gd name="T4" fmla="*/ 84 w 284"/>
                <a:gd name="T5" fmla="*/ 8 h 452"/>
                <a:gd name="T6" fmla="*/ 138 w 284"/>
                <a:gd name="T7" fmla="*/ 46 h 452"/>
                <a:gd name="T8" fmla="*/ 145 w 284"/>
                <a:gd name="T9" fmla="*/ 84 h 452"/>
                <a:gd name="T10" fmla="*/ 168 w 284"/>
                <a:gd name="T11" fmla="*/ 183 h 452"/>
                <a:gd name="T12" fmla="*/ 222 w 284"/>
                <a:gd name="T13" fmla="*/ 199 h 452"/>
                <a:gd name="T14" fmla="*/ 222 w 284"/>
                <a:gd name="T15" fmla="*/ 244 h 452"/>
                <a:gd name="T16" fmla="*/ 260 w 284"/>
                <a:gd name="T17" fmla="*/ 260 h 452"/>
                <a:gd name="T18" fmla="*/ 214 w 284"/>
                <a:gd name="T19" fmla="*/ 313 h 452"/>
                <a:gd name="T20" fmla="*/ 283 w 284"/>
                <a:gd name="T21" fmla="*/ 420 h 452"/>
                <a:gd name="T22" fmla="*/ 283 w 284"/>
                <a:gd name="T23" fmla="*/ 420 h 452"/>
                <a:gd name="T24" fmla="*/ 183 w 284"/>
                <a:gd name="T25" fmla="*/ 451 h 452"/>
                <a:gd name="T26" fmla="*/ 92 w 284"/>
                <a:gd name="T27" fmla="*/ 451 h 452"/>
                <a:gd name="T28" fmla="*/ 92 w 284"/>
                <a:gd name="T29" fmla="*/ 451 h 452"/>
                <a:gd name="T30" fmla="*/ 61 w 284"/>
                <a:gd name="T31" fmla="*/ 405 h 452"/>
                <a:gd name="T32" fmla="*/ 99 w 284"/>
                <a:gd name="T33" fmla="*/ 351 h 452"/>
                <a:gd name="T34" fmla="*/ 92 w 284"/>
                <a:gd name="T35" fmla="*/ 275 h 452"/>
                <a:gd name="T36" fmla="*/ 38 w 284"/>
                <a:gd name="T37" fmla="*/ 283 h 452"/>
                <a:gd name="T38" fmla="*/ 38 w 284"/>
                <a:gd name="T39" fmla="*/ 283 h 452"/>
                <a:gd name="T40" fmla="*/ 38 w 284"/>
                <a:gd name="T41" fmla="*/ 84 h 452"/>
                <a:gd name="T42" fmla="*/ 0 w 284"/>
                <a:gd name="T4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4" h="452">
                  <a:moveTo>
                    <a:pt x="0" y="0"/>
                  </a:moveTo>
                  <a:lnTo>
                    <a:pt x="0" y="0"/>
                  </a:lnTo>
                  <a:cubicBezTo>
                    <a:pt x="31" y="8"/>
                    <a:pt x="61" y="0"/>
                    <a:pt x="84" y="8"/>
                  </a:cubicBezTo>
                  <a:cubicBezTo>
                    <a:pt x="107" y="15"/>
                    <a:pt x="122" y="31"/>
                    <a:pt x="138" y="46"/>
                  </a:cubicBezTo>
                  <a:cubicBezTo>
                    <a:pt x="145" y="54"/>
                    <a:pt x="138" y="69"/>
                    <a:pt x="145" y="84"/>
                  </a:cubicBezTo>
                  <a:cubicBezTo>
                    <a:pt x="145" y="84"/>
                    <a:pt x="160" y="176"/>
                    <a:pt x="168" y="183"/>
                  </a:cubicBezTo>
                  <a:cubicBezTo>
                    <a:pt x="176" y="183"/>
                    <a:pt x="222" y="199"/>
                    <a:pt x="222" y="199"/>
                  </a:cubicBezTo>
                  <a:cubicBezTo>
                    <a:pt x="222" y="214"/>
                    <a:pt x="214" y="229"/>
                    <a:pt x="222" y="244"/>
                  </a:cubicBezTo>
                  <a:cubicBezTo>
                    <a:pt x="229" y="252"/>
                    <a:pt x="260" y="244"/>
                    <a:pt x="260" y="260"/>
                  </a:cubicBezTo>
                  <a:cubicBezTo>
                    <a:pt x="260" y="283"/>
                    <a:pt x="214" y="290"/>
                    <a:pt x="214" y="313"/>
                  </a:cubicBezTo>
                  <a:cubicBezTo>
                    <a:pt x="222" y="351"/>
                    <a:pt x="260" y="382"/>
                    <a:pt x="283" y="420"/>
                  </a:cubicBezTo>
                  <a:lnTo>
                    <a:pt x="283" y="420"/>
                  </a:lnTo>
                  <a:cubicBezTo>
                    <a:pt x="252" y="428"/>
                    <a:pt x="222" y="443"/>
                    <a:pt x="183" y="451"/>
                  </a:cubicBezTo>
                  <a:cubicBezTo>
                    <a:pt x="153" y="451"/>
                    <a:pt x="122" y="451"/>
                    <a:pt x="92" y="451"/>
                  </a:cubicBezTo>
                  <a:lnTo>
                    <a:pt x="92" y="451"/>
                  </a:lnTo>
                  <a:cubicBezTo>
                    <a:pt x="77" y="436"/>
                    <a:pt x="61" y="420"/>
                    <a:pt x="61" y="405"/>
                  </a:cubicBezTo>
                  <a:cubicBezTo>
                    <a:pt x="61" y="382"/>
                    <a:pt x="92" y="374"/>
                    <a:pt x="99" y="351"/>
                  </a:cubicBezTo>
                  <a:cubicBezTo>
                    <a:pt x="99" y="321"/>
                    <a:pt x="107" y="290"/>
                    <a:pt x="92" y="275"/>
                  </a:cubicBezTo>
                  <a:cubicBezTo>
                    <a:pt x="77" y="260"/>
                    <a:pt x="54" y="275"/>
                    <a:pt x="38" y="283"/>
                  </a:cubicBezTo>
                  <a:lnTo>
                    <a:pt x="38" y="283"/>
                  </a:lnTo>
                  <a:cubicBezTo>
                    <a:pt x="38" y="214"/>
                    <a:pt x="46" y="153"/>
                    <a:pt x="38" y="84"/>
                  </a:cubicBezTo>
                  <a:cubicBezTo>
                    <a:pt x="31" y="54"/>
                    <a:pt x="15" y="31"/>
                    <a:pt x="0"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6" name="Freeform 82"/>
            <p:cNvSpPr>
              <a:spLocks noChangeArrowheads="1"/>
            </p:cNvSpPr>
            <p:nvPr/>
          </p:nvSpPr>
          <p:spPr bwMode="auto">
            <a:xfrm>
              <a:off x="6079730" y="8718551"/>
              <a:ext cx="150803" cy="231775"/>
            </a:xfrm>
            <a:custGeom>
              <a:avLst/>
              <a:gdLst>
                <a:gd name="T0" fmla="*/ 0 w 420"/>
                <a:gd name="T1" fmla="*/ 23 h 643"/>
                <a:gd name="T2" fmla="*/ 0 w 420"/>
                <a:gd name="T3" fmla="*/ 23 h 643"/>
                <a:gd name="T4" fmla="*/ 46 w 420"/>
                <a:gd name="T5" fmla="*/ 0 h 643"/>
                <a:gd name="T6" fmla="*/ 46 w 420"/>
                <a:gd name="T7" fmla="*/ 0 h 643"/>
                <a:gd name="T8" fmla="*/ 122 w 420"/>
                <a:gd name="T9" fmla="*/ 107 h 643"/>
                <a:gd name="T10" fmla="*/ 183 w 420"/>
                <a:gd name="T11" fmla="*/ 176 h 643"/>
                <a:gd name="T12" fmla="*/ 197 w 420"/>
                <a:gd name="T13" fmla="*/ 123 h 643"/>
                <a:gd name="T14" fmla="*/ 297 w 420"/>
                <a:gd name="T15" fmla="*/ 230 h 643"/>
                <a:gd name="T16" fmla="*/ 327 w 420"/>
                <a:gd name="T17" fmla="*/ 260 h 643"/>
                <a:gd name="T18" fmla="*/ 305 w 420"/>
                <a:gd name="T19" fmla="*/ 291 h 643"/>
                <a:gd name="T20" fmla="*/ 350 w 420"/>
                <a:gd name="T21" fmla="*/ 291 h 643"/>
                <a:gd name="T22" fmla="*/ 350 w 420"/>
                <a:gd name="T23" fmla="*/ 291 h 643"/>
                <a:gd name="T24" fmla="*/ 404 w 420"/>
                <a:gd name="T25" fmla="*/ 283 h 643"/>
                <a:gd name="T26" fmla="*/ 411 w 420"/>
                <a:gd name="T27" fmla="*/ 359 h 643"/>
                <a:gd name="T28" fmla="*/ 373 w 420"/>
                <a:gd name="T29" fmla="*/ 413 h 643"/>
                <a:gd name="T30" fmla="*/ 404 w 420"/>
                <a:gd name="T31" fmla="*/ 459 h 643"/>
                <a:gd name="T32" fmla="*/ 404 w 420"/>
                <a:gd name="T33" fmla="*/ 459 h 643"/>
                <a:gd name="T34" fmla="*/ 343 w 420"/>
                <a:gd name="T35" fmla="*/ 535 h 643"/>
                <a:gd name="T36" fmla="*/ 389 w 420"/>
                <a:gd name="T37" fmla="*/ 581 h 643"/>
                <a:gd name="T38" fmla="*/ 350 w 420"/>
                <a:gd name="T39" fmla="*/ 642 h 643"/>
                <a:gd name="T40" fmla="*/ 350 w 420"/>
                <a:gd name="T41" fmla="*/ 642 h 643"/>
                <a:gd name="T42" fmla="*/ 274 w 420"/>
                <a:gd name="T43" fmla="*/ 611 h 643"/>
                <a:gd name="T44" fmla="*/ 160 w 420"/>
                <a:gd name="T45" fmla="*/ 627 h 643"/>
                <a:gd name="T46" fmla="*/ 160 w 420"/>
                <a:gd name="T47" fmla="*/ 627 h 643"/>
                <a:gd name="T48" fmla="*/ 69 w 420"/>
                <a:gd name="T49" fmla="*/ 535 h 643"/>
                <a:gd name="T50" fmla="*/ 38 w 420"/>
                <a:gd name="T51" fmla="*/ 390 h 643"/>
                <a:gd name="T52" fmla="*/ 38 w 420"/>
                <a:gd name="T53" fmla="*/ 390 h 643"/>
                <a:gd name="T54" fmla="*/ 92 w 420"/>
                <a:gd name="T55" fmla="*/ 306 h 643"/>
                <a:gd name="T56" fmla="*/ 15 w 420"/>
                <a:gd name="T57" fmla="*/ 115 h 643"/>
                <a:gd name="T58" fmla="*/ 0 w 420"/>
                <a:gd name="T59" fmla="*/ 2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0" h="643">
                  <a:moveTo>
                    <a:pt x="0" y="23"/>
                  </a:moveTo>
                  <a:lnTo>
                    <a:pt x="0" y="23"/>
                  </a:lnTo>
                  <a:cubicBezTo>
                    <a:pt x="46" y="0"/>
                    <a:pt x="46" y="0"/>
                    <a:pt x="46" y="0"/>
                  </a:cubicBezTo>
                  <a:lnTo>
                    <a:pt x="46" y="0"/>
                  </a:lnTo>
                  <a:cubicBezTo>
                    <a:pt x="69" y="39"/>
                    <a:pt x="92" y="77"/>
                    <a:pt x="122" y="107"/>
                  </a:cubicBezTo>
                  <a:cubicBezTo>
                    <a:pt x="145" y="130"/>
                    <a:pt x="153" y="169"/>
                    <a:pt x="183" y="176"/>
                  </a:cubicBezTo>
                  <a:cubicBezTo>
                    <a:pt x="205" y="184"/>
                    <a:pt x="183" y="115"/>
                    <a:pt x="197" y="123"/>
                  </a:cubicBezTo>
                  <a:cubicBezTo>
                    <a:pt x="243" y="146"/>
                    <a:pt x="266" y="199"/>
                    <a:pt x="297" y="230"/>
                  </a:cubicBezTo>
                  <a:cubicBezTo>
                    <a:pt x="305" y="245"/>
                    <a:pt x="320" y="252"/>
                    <a:pt x="327" y="260"/>
                  </a:cubicBezTo>
                  <a:cubicBezTo>
                    <a:pt x="327" y="275"/>
                    <a:pt x="297" y="283"/>
                    <a:pt x="305" y="291"/>
                  </a:cubicBezTo>
                  <a:cubicBezTo>
                    <a:pt x="320" y="306"/>
                    <a:pt x="335" y="291"/>
                    <a:pt x="350" y="291"/>
                  </a:cubicBezTo>
                  <a:lnTo>
                    <a:pt x="350" y="291"/>
                  </a:lnTo>
                  <a:cubicBezTo>
                    <a:pt x="366" y="283"/>
                    <a:pt x="389" y="268"/>
                    <a:pt x="404" y="283"/>
                  </a:cubicBezTo>
                  <a:cubicBezTo>
                    <a:pt x="419" y="298"/>
                    <a:pt x="411" y="329"/>
                    <a:pt x="411" y="359"/>
                  </a:cubicBezTo>
                  <a:cubicBezTo>
                    <a:pt x="404" y="382"/>
                    <a:pt x="373" y="390"/>
                    <a:pt x="373" y="413"/>
                  </a:cubicBezTo>
                  <a:cubicBezTo>
                    <a:pt x="373" y="428"/>
                    <a:pt x="389" y="444"/>
                    <a:pt x="404" y="459"/>
                  </a:cubicBezTo>
                  <a:lnTo>
                    <a:pt x="404" y="459"/>
                  </a:lnTo>
                  <a:cubicBezTo>
                    <a:pt x="381" y="482"/>
                    <a:pt x="350" y="505"/>
                    <a:pt x="343" y="535"/>
                  </a:cubicBezTo>
                  <a:cubicBezTo>
                    <a:pt x="343" y="550"/>
                    <a:pt x="389" y="558"/>
                    <a:pt x="389" y="581"/>
                  </a:cubicBezTo>
                  <a:cubicBezTo>
                    <a:pt x="389" y="604"/>
                    <a:pt x="366" y="627"/>
                    <a:pt x="350" y="642"/>
                  </a:cubicBezTo>
                  <a:lnTo>
                    <a:pt x="350" y="642"/>
                  </a:lnTo>
                  <a:cubicBezTo>
                    <a:pt x="320" y="634"/>
                    <a:pt x="297" y="611"/>
                    <a:pt x="274" y="611"/>
                  </a:cubicBezTo>
                  <a:cubicBezTo>
                    <a:pt x="236" y="604"/>
                    <a:pt x="197" y="619"/>
                    <a:pt x="160" y="627"/>
                  </a:cubicBezTo>
                  <a:lnTo>
                    <a:pt x="160" y="627"/>
                  </a:lnTo>
                  <a:cubicBezTo>
                    <a:pt x="130" y="596"/>
                    <a:pt x="92" y="566"/>
                    <a:pt x="69" y="535"/>
                  </a:cubicBezTo>
                  <a:cubicBezTo>
                    <a:pt x="54" y="489"/>
                    <a:pt x="54" y="436"/>
                    <a:pt x="38" y="390"/>
                  </a:cubicBezTo>
                  <a:lnTo>
                    <a:pt x="38" y="390"/>
                  </a:lnTo>
                  <a:cubicBezTo>
                    <a:pt x="54" y="359"/>
                    <a:pt x="92" y="337"/>
                    <a:pt x="92" y="306"/>
                  </a:cubicBezTo>
                  <a:cubicBezTo>
                    <a:pt x="84" y="237"/>
                    <a:pt x="31" y="176"/>
                    <a:pt x="15" y="115"/>
                  </a:cubicBezTo>
                  <a:cubicBezTo>
                    <a:pt x="0" y="84"/>
                    <a:pt x="8" y="54"/>
                    <a:pt x="0"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7" name="Freeform 83"/>
            <p:cNvSpPr>
              <a:spLocks noChangeArrowheads="1"/>
            </p:cNvSpPr>
            <p:nvPr/>
          </p:nvSpPr>
          <p:spPr bwMode="auto">
            <a:xfrm>
              <a:off x="6203546" y="8855076"/>
              <a:ext cx="184138" cy="138113"/>
            </a:xfrm>
            <a:custGeom>
              <a:avLst/>
              <a:gdLst>
                <a:gd name="T0" fmla="*/ 61 w 512"/>
                <a:gd name="T1" fmla="*/ 77 h 383"/>
                <a:gd name="T2" fmla="*/ 61 w 512"/>
                <a:gd name="T3" fmla="*/ 77 h 383"/>
                <a:gd name="T4" fmla="*/ 152 w 512"/>
                <a:gd name="T5" fmla="*/ 77 h 383"/>
                <a:gd name="T6" fmla="*/ 252 w 512"/>
                <a:gd name="T7" fmla="*/ 46 h 383"/>
                <a:gd name="T8" fmla="*/ 252 w 512"/>
                <a:gd name="T9" fmla="*/ 46 h 383"/>
                <a:gd name="T10" fmla="*/ 298 w 512"/>
                <a:gd name="T11" fmla="*/ 69 h 383"/>
                <a:gd name="T12" fmla="*/ 450 w 512"/>
                <a:gd name="T13" fmla="*/ 0 h 383"/>
                <a:gd name="T14" fmla="*/ 496 w 512"/>
                <a:gd name="T15" fmla="*/ 62 h 383"/>
                <a:gd name="T16" fmla="*/ 420 w 512"/>
                <a:gd name="T17" fmla="*/ 168 h 383"/>
                <a:gd name="T18" fmla="*/ 511 w 512"/>
                <a:gd name="T19" fmla="*/ 268 h 383"/>
                <a:gd name="T20" fmla="*/ 511 w 512"/>
                <a:gd name="T21" fmla="*/ 268 h 383"/>
                <a:gd name="T22" fmla="*/ 397 w 512"/>
                <a:gd name="T23" fmla="*/ 329 h 383"/>
                <a:gd name="T24" fmla="*/ 68 w 512"/>
                <a:gd name="T25" fmla="*/ 382 h 383"/>
                <a:gd name="T26" fmla="*/ 68 w 512"/>
                <a:gd name="T27" fmla="*/ 382 h 383"/>
                <a:gd name="T28" fmla="*/ 53 w 512"/>
                <a:gd name="T29" fmla="*/ 275 h 383"/>
                <a:gd name="T30" fmla="*/ 7 w 512"/>
                <a:gd name="T31" fmla="*/ 260 h 383"/>
                <a:gd name="T32" fmla="*/ 7 w 512"/>
                <a:gd name="T33" fmla="*/ 260 h 383"/>
                <a:gd name="T34" fmla="*/ 46 w 512"/>
                <a:gd name="T35" fmla="*/ 199 h 383"/>
                <a:gd name="T36" fmla="*/ 0 w 512"/>
                <a:gd name="T37" fmla="*/ 153 h 383"/>
                <a:gd name="T38" fmla="*/ 61 w 512"/>
                <a:gd name="T39" fmla="*/ 7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383">
                  <a:moveTo>
                    <a:pt x="61" y="77"/>
                  </a:moveTo>
                  <a:lnTo>
                    <a:pt x="61" y="77"/>
                  </a:lnTo>
                  <a:cubicBezTo>
                    <a:pt x="91" y="77"/>
                    <a:pt x="122" y="77"/>
                    <a:pt x="152" y="77"/>
                  </a:cubicBezTo>
                  <a:cubicBezTo>
                    <a:pt x="191" y="69"/>
                    <a:pt x="221" y="54"/>
                    <a:pt x="252" y="46"/>
                  </a:cubicBezTo>
                  <a:lnTo>
                    <a:pt x="252" y="46"/>
                  </a:lnTo>
                  <a:cubicBezTo>
                    <a:pt x="267" y="54"/>
                    <a:pt x="282" y="69"/>
                    <a:pt x="298" y="69"/>
                  </a:cubicBezTo>
                  <a:cubicBezTo>
                    <a:pt x="351" y="54"/>
                    <a:pt x="397" y="0"/>
                    <a:pt x="450" y="0"/>
                  </a:cubicBezTo>
                  <a:cubicBezTo>
                    <a:pt x="481" y="0"/>
                    <a:pt x="504" y="39"/>
                    <a:pt x="496" y="62"/>
                  </a:cubicBezTo>
                  <a:cubicBezTo>
                    <a:pt x="488" y="107"/>
                    <a:pt x="427" y="123"/>
                    <a:pt x="420" y="168"/>
                  </a:cubicBezTo>
                  <a:cubicBezTo>
                    <a:pt x="412" y="184"/>
                    <a:pt x="496" y="252"/>
                    <a:pt x="511" y="268"/>
                  </a:cubicBezTo>
                  <a:lnTo>
                    <a:pt x="511" y="268"/>
                  </a:lnTo>
                  <a:cubicBezTo>
                    <a:pt x="473" y="291"/>
                    <a:pt x="435" y="314"/>
                    <a:pt x="397" y="329"/>
                  </a:cubicBezTo>
                  <a:cubicBezTo>
                    <a:pt x="282" y="367"/>
                    <a:pt x="160" y="344"/>
                    <a:pt x="68" y="382"/>
                  </a:cubicBezTo>
                  <a:lnTo>
                    <a:pt x="68" y="382"/>
                  </a:lnTo>
                  <a:cubicBezTo>
                    <a:pt x="61" y="344"/>
                    <a:pt x="68" y="306"/>
                    <a:pt x="53" y="275"/>
                  </a:cubicBezTo>
                  <a:cubicBezTo>
                    <a:pt x="46" y="260"/>
                    <a:pt x="23" y="268"/>
                    <a:pt x="7" y="260"/>
                  </a:cubicBezTo>
                  <a:lnTo>
                    <a:pt x="7" y="260"/>
                  </a:lnTo>
                  <a:cubicBezTo>
                    <a:pt x="23" y="245"/>
                    <a:pt x="46" y="222"/>
                    <a:pt x="46" y="199"/>
                  </a:cubicBezTo>
                  <a:cubicBezTo>
                    <a:pt x="46" y="176"/>
                    <a:pt x="0" y="168"/>
                    <a:pt x="0" y="153"/>
                  </a:cubicBezTo>
                  <a:cubicBezTo>
                    <a:pt x="7" y="123"/>
                    <a:pt x="38" y="100"/>
                    <a:pt x="61" y="7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8" name="Freeform 84"/>
            <p:cNvSpPr>
              <a:spLocks noChangeArrowheads="1"/>
            </p:cNvSpPr>
            <p:nvPr/>
          </p:nvSpPr>
          <p:spPr bwMode="auto">
            <a:xfrm>
              <a:off x="5825746" y="8858251"/>
              <a:ext cx="174614" cy="176213"/>
            </a:xfrm>
            <a:custGeom>
              <a:avLst/>
              <a:gdLst>
                <a:gd name="T0" fmla="*/ 352 w 483"/>
                <a:gd name="T1" fmla="*/ 8 h 490"/>
                <a:gd name="T2" fmla="*/ 352 w 483"/>
                <a:gd name="T3" fmla="*/ 8 h 490"/>
                <a:gd name="T4" fmla="*/ 451 w 483"/>
                <a:gd name="T5" fmla="*/ 84 h 490"/>
                <a:gd name="T6" fmla="*/ 474 w 483"/>
                <a:gd name="T7" fmla="*/ 160 h 490"/>
                <a:gd name="T8" fmla="*/ 474 w 483"/>
                <a:gd name="T9" fmla="*/ 221 h 490"/>
                <a:gd name="T10" fmla="*/ 474 w 483"/>
                <a:gd name="T11" fmla="*/ 329 h 490"/>
                <a:gd name="T12" fmla="*/ 474 w 483"/>
                <a:gd name="T13" fmla="*/ 329 h 490"/>
                <a:gd name="T14" fmla="*/ 390 w 483"/>
                <a:gd name="T15" fmla="*/ 405 h 490"/>
                <a:gd name="T16" fmla="*/ 336 w 483"/>
                <a:gd name="T17" fmla="*/ 390 h 490"/>
                <a:gd name="T18" fmla="*/ 191 w 483"/>
                <a:gd name="T19" fmla="*/ 489 h 490"/>
                <a:gd name="T20" fmla="*/ 191 w 483"/>
                <a:gd name="T21" fmla="*/ 489 h 490"/>
                <a:gd name="T22" fmla="*/ 31 w 483"/>
                <a:gd name="T23" fmla="*/ 390 h 490"/>
                <a:gd name="T24" fmla="*/ 0 w 483"/>
                <a:gd name="T25" fmla="*/ 290 h 490"/>
                <a:gd name="T26" fmla="*/ 0 w 483"/>
                <a:gd name="T27" fmla="*/ 290 h 490"/>
                <a:gd name="T28" fmla="*/ 184 w 483"/>
                <a:gd name="T29" fmla="*/ 283 h 490"/>
                <a:gd name="T30" fmla="*/ 199 w 483"/>
                <a:gd name="T31" fmla="*/ 221 h 490"/>
                <a:gd name="T32" fmla="*/ 145 w 483"/>
                <a:gd name="T33" fmla="*/ 99 h 490"/>
                <a:gd name="T34" fmla="*/ 184 w 483"/>
                <a:gd name="T35" fmla="*/ 15 h 490"/>
                <a:gd name="T36" fmla="*/ 275 w 483"/>
                <a:gd name="T37" fmla="*/ 23 h 490"/>
                <a:gd name="T38" fmla="*/ 352 w 483"/>
                <a:gd name="T39" fmla="*/ 8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3" h="490">
                  <a:moveTo>
                    <a:pt x="352" y="8"/>
                  </a:moveTo>
                  <a:lnTo>
                    <a:pt x="352" y="8"/>
                  </a:lnTo>
                  <a:cubicBezTo>
                    <a:pt x="382" y="31"/>
                    <a:pt x="420" y="54"/>
                    <a:pt x="451" y="84"/>
                  </a:cubicBezTo>
                  <a:cubicBezTo>
                    <a:pt x="466" y="107"/>
                    <a:pt x="474" y="137"/>
                    <a:pt x="474" y="160"/>
                  </a:cubicBezTo>
                  <a:cubicBezTo>
                    <a:pt x="482" y="183"/>
                    <a:pt x="474" y="199"/>
                    <a:pt x="474" y="221"/>
                  </a:cubicBezTo>
                  <a:cubicBezTo>
                    <a:pt x="474" y="260"/>
                    <a:pt x="474" y="290"/>
                    <a:pt x="474" y="329"/>
                  </a:cubicBezTo>
                  <a:lnTo>
                    <a:pt x="474" y="329"/>
                  </a:lnTo>
                  <a:cubicBezTo>
                    <a:pt x="443" y="351"/>
                    <a:pt x="420" y="390"/>
                    <a:pt x="390" y="405"/>
                  </a:cubicBezTo>
                  <a:cubicBezTo>
                    <a:pt x="374" y="412"/>
                    <a:pt x="352" y="382"/>
                    <a:pt x="336" y="390"/>
                  </a:cubicBezTo>
                  <a:cubicBezTo>
                    <a:pt x="290" y="405"/>
                    <a:pt x="229" y="466"/>
                    <a:pt x="191" y="489"/>
                  </a:cubicBezTo>
                  <a:lnTo>
                    <a:pt x="191" y="489"/>
                  </a:lnTo>
                  <a:cubicBezTo>
                    <a:pt x="130" y="466"/>
                    <a:pt x="61" y="481"/>
                    <a:pt x="31" y="390"/>
                  </a:cubicBezTo>
                  <a:cubicBezTo>
                    <a:pt x="23" y="367"/>
                    <a:pt x="15" y="336"/>
                    <a:pt x="0" y="290"/>
                  </a:cubicBezTo>
                  <a:lnTo>
                    <a:pt x="0" y="290"/>
                  </a:lnTo>
                  <a:cubicBezTo>
                    <a:pt x="46" y="290"/>
                    <a:pt x="138" y="298"/>
                    <a:pt x="184" y="283"/>
                  </a:cubicBezTo>
                  <a:cubicBezTo>
                    <a:pt x="199" y="275"/>
                    <a:pt x="207" y="244"/>
                    <a:pt x="199" y="221"/>
                  </a:cubicBezTo>
                  <a:cubicBezTo>
                    <a:pt x="191" y="176"/>
                    <a:pt x="153" y="145"/>
                    <a:pt x="145" y="99"/>
                  </a:cubicBezTo>
                  <a:cubicBezTo>
                    <a:pt x="145" y="69"/>
                    <a:pt x="153" y="31"/>
                    <a:pt x="184" y="15"/>
                  </a:cubicBezTo>
                  <a:cubicBezTo>
                    <a:pt x="207" y="0"/>
                    <a:pt x="245" y="23"/>
                    <a:pt x="275" y="23"/>
                  </a:cubicBezTo>
                  <a:cubicBezTo>
                    <a:pt x="306" y="23"/>
                    <a:pt x="329" y="8"/>
                    <a:pt x="352" y="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99" name="Freeform 85"/>
            <p:cNvSpPr>
              <a:spLocks noChangeArrowheads="1"/>
            </p:cNvSpPr>
            <p:nvPr/>
          </p:nvSpPr>
          <p:spPr bwMode="auto">
            <a:xfrm>
              <a:off x="5930514" y="8686800"/>
              <a:ext cx="206362" cy="300038"/>
            </a:xfrm>
            <a:custGeom>
              <a:avLst/>
              <a:gdLst>
                <a:gd name="T0" fmla="*/ 237 w 574"/>
                <a:gd name="T1" fmla="*/ 39 h 834"/>
                <a:gd name="T2" fmla="*/ 237 w 574"/>
                <a:gd name="T3" fmla="*/ 39 h 834"/>
                <a:gd name="T4" fmla="*/ 268 w 574"/>
                <a:gd name="T5" fmla="*/ 138 h 834"/>
                <a:gd name="T6" fmla="*/ 237 w 574"/>
                <a:gd name="T7" fmla="*/ 176 h 834"/>
                <a:gd name="T8" fmla="*/ 344 w 574"/>
                <a:gd name="T9" fmla="*/ 344 h 834"/>
                <a:gd name="T10" fmla="*/ 413 w 574"/>
                <a:gd name="T11" fmla="*/ 421 h 834"/>
                <a:gd name="T12" fmla="*/ 451 w 574"/>
                <a:gd name="T13" fmla="*/ 474 h 834"/>
                <a:gd name="T14" fmla="*/ 451 w 574"/>
                <a:gd name="T15" fmla="*/ 474 h 834"/>
                <a:gd name="T16" fmla="*/ 482 w 574"/>
                <a:gd name="T17" fmla="*/ 619 h 834"/>
                <a:gd name="T18" fmla="*/ 573 w 574"/>
                <a:gd name="T19" fmla="*/ 711 h 834"/>
                <a:gd name="T20" fmla="*/ 573 w 574"/>
                <a:gd name="T21" fmla="*/ 711 h 834"/>
                <a:gd name="T22" fmla="*/ 535 w 574"/>
                <a:gd name="T23" fmla="*/ 749 h 834"/>
                <a:gd name="T24" fmla="*/ 482 w 574"/>
                <a:gd name="T25" fmla="*/ 718 h 834"/>
                <a:gd name="T26" fmla="*/ 413 w 574"/>
                <a:gd name="T27" fmla="*/ 749 h 834"/>
                <a:gd name="T28" fmla="*/ 413 w 574"/>
                <a:gd name="T29" fmla="*/ 818 h 834"/>
                <a:gd name="T30" fmla="*/ 413 w 574"/>
                <a:gd name="T31" fmla="*/ 818 h 834"/>
                <a:gd name="T32" fmla="*/ 291 w 574"/>
                <a:gd name="T33" fmla="*/ 833 h 834"/>
                <a:gd name="T34" fmla="*/ 184 w 574"/>
                <a:gd name="T35" fmla="*/ 803 h 834"/>
                <a:gd name="T36" fmla="*/ 184 w 574"/>
                <a:gd name="T37" fmla="*/ 803 h 834"/>
                <a:gd name="T38" fmla="*/ 184 w 574"/>
                <a:gd name="T39" fmla="*/ 695 h 834"/>
                <a:gd name="T40" fmla="*/ 184 w 574"/>
                <a:gd name="T41" fmla="*/ 634 h 834"/>
                <a:gd name="T42" fmla="*/ 161 w 574"/>
                <a:gd name="T43" fmla="*/ 558 h 834"/>
                <a:gd name="T44" fmla="*/ 62 w 574"/>
                <a:gd name="T45" fmla="*/ 482 h 834"/>
                <a:gd name="T46" fmla="*/ 62 w 574"/>
                <a:gd name="T47" fmla="*/ 482 h 834"/>
                <a:gd name="T48" fmla="*/ 0 w 574"/>
                <a:gd name="T49" fmla="*/ 344 h 834"/>
                <a:gd name="T50" fmla="*/ 0 w 574"/>
                <a:gd name="T51" fmla="*/ 184 h 834"/>
                <a:gd name="T52" fmla="*/ 0 w 574"/>
                <a:gd name="T53" fmla="*/ 184 h 834"/>
                <a:gd name="T54" fmla="*/ 84 w 574"/>
                <a:gd name="T55" fmla="*/ 123 h 834"/>
                <a:gd name="T56" fmla="*/ 207 w 574"/>
                <a:gd name="T57" fmla="*/ 8 h 834"/>
                <a:gd name="T58" fmla="*/ 237 w 574"/>
                <a:gd name="T59" fmla="*/ 39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4" h="834">
                  <a:moveTo>
                    <a:pt x="237" y="39"/>
                  </a:moveTo>
                  <a:lnTo>
                    <a:pt x="237" y="39"/>
                  </a:lnTo>
                  <a:cubicBezTo>
                    <a:pt x="245" y="69"/>
                    <a:pt x="268" y="100"/>
                    <a:pt x="268" y="138"/>
                  </a:cubicBezTo>
                  <a:cubicBezTo>
                    <a:pt x="268" y="153"/>
                    <a:pt x="237" y="161"/>
                    <a:pt x="237" y="176"/>
                  </a:cubicBezTo>
                  <a:cubicBezTo>
                    <a:pt x="260" y="237"/>
                    <a:pt x="306" y="291"/>
                    <a:pt x="344" y="344"/>
                  </a:cubicBezTo>
                  <a:cubicBezTo>
                    <a:pt x="359" y="367"/>
                    <a:pt x="390" y="390"/>
                    <a:pt x="413" y="421"/>
                  </a:cubicBezTo>
                  <a:cubicBezTo>
                    <a:pt x="428" y="436"/>
                    <a:pt x="444" y="459"/>
                    <a:pt x="451" y="474"/>
                  </a:cubicBezTo>
                  <a:lnTo>
                    <a:pt x="451" y="474"/>
                  </a:lnTo>
                  <a:cubicBezTo>
                    <a:pt x="467" y="520"/>
                    <a:pt x="467" y="573"/>
                    <a:pt x="482" y="619"/>
                  </a:cubicBezTo>
                  <a:cubicBezTo>
                    <a:pt x="505" y="650"/>
                    <a:pt x="543" y="680"/>
                    <a:pt x="573" y="711"/>
                  </a:cubicBezTo>
                  <a:lnTo>
                    <a:pt x="573" y="711"/>
                  </a:lnTo>
                  <a:cubicBezTo>
                    <a:pt x="558" y="718"/>
                    <a:pt x="558" y="749"/>
                    <a:pt x="535" y="749"/>
                  </a:cubicBezTo>
                  <a:cubicBezTo>
                    <a:pt x="520" y="749"/>
                    <a:pt x="505" y="718"/>
                    <a:pt x="482" y="718"/>
                  </a:cubicBezTo>
                  <a:cubicBezTo>
                    <a:pt x="459" y="718"/>
                    <a:pt x="428" y="726"/>
                    <a:pt x="413" y="749"/>
                  </a:cubicBezTo>
                  <a:cubicBezTo>
                    <a:pt x="405" y="772"/>
                    <a:pt x="413" y="795"/>
                    <a:pt x="413" y="818"/>
                  </a:cubicBezTo>
                  <a:lnTo>
                    <a:pt x="413" y="818"/>
                  </a:lnTo>
                  <a:cubicBezTo>
                    <a:pt x="375" y="825"/>
                    <a:pt x="329" y="833"/>
                    <a:pt x="291" y="833"/>
                  </a:cubicBezTo>
                  <a:cubicBezTo>
                    <a:pt x="253" y="833"/>
                    <a:pt x="214" y="810"/>
                    <a:pt x="184" y="803"/>
                  </a:cubicBezTo>
                  <a:lnTo>
                    <a:pt x="184" y="803"/>
                  </a:lnTo>
                  <a:cubicBezTo>
                    <a:pt x="184" y="764"/>
                    <a:pt x="184" y="734"/>
                    <a:pt x="184" y="695"/>
                  </a:cubicBezTo>
                  <a:cubicBezTo>
                    <a:pt x="184" y="673"/>
                    <a:pt x="192" y="657"/>
                    <a:pt x="184" y="634"/>
                  </a:cubicBezTo>
                  <a:cubicBezTo>
                    <a:pt x="184" y="611"/>
                    <a:pt x="176" y="581"/>
                    <a:pt x="161" y="558"/>
                  </a:cubicBezTo>
                  <a:cubicBezTo>
                    <a:pt x="130" y="528"/>
                    <a:pt x="92" y="505"/>
                    <a:pt x="62" y="482"/>
                  </a:cubicBezTo>
                  <a:lnTo>
                    <a:pt x="62" y="482"/>
                  </a:lnTo>
                  <a:cubicBezTo>
                    <a:pt x="0" y="344"/>
                    <a:pt x="0" y="344"/>
                    <a:pt x="0" y="344"/>
                  </a:cubicBezTo>
                  <a:cubicBezTo>
                    <a:pt x="0" y="184"/>
                    <a:pt x="0" y="184"/>
                    <a:pt x="0" y="184"/>
                  </a:cubicBezTo>
                  <a:lnTo>
                    <a:pt x="0" y="184"/>
                  </a:lnTo>
                  <a:cubicBezTo>
                    <a:pt x="31" y="161"/>
                    <a:pt x="62" y="146"/>
                    <a:pt x="84" y="123"/>
                  </a:cubicBezTo>
                  <a:cubicBezTo>
                    <a:pt x="123" y="84"/>
                    <a:pt x="161" y="31"/>
                    <a:pt x="207" y="8"/>
                  </a:cubicBezTo>
                  <a:cubicBezTo>
                    <a:pt x="222" y="0"/>
                    <a:pt x="230" y="23"/>
                    <a:pt x="237" y="3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0" name="Freeform 86"/>
            <p:cNvSpPr>
              <a:spLocks noChangeArrowheads="1"/>
            </p:cNvSpPr>
            <p:nvPr/>
          </p:nvSpPr>
          <p:spPr bwMode="auto">
            <a:xfrm>
              <a:off x="5524140" y="8734425"/>
              <a:ext cx="266683" cy="234950"/>
            </a:xfrm>
            <a:custGeom>
              <a:avLst/>
              <a:gdLst>
                <a:gd name="T0" fmla="*/ 657 w 742"/>
                <a:gd name="T1" fmla="*/ 451 h 651"/>
                <a:gd name="T2" fmla="*/ 657 w 742"/>
                <a:gd name="T3" fmla="*/ 451 h 651"/>
                <a:gd name="T4" fmla="*/ 741 w 742"/>
                <a:gd name="T5" fmla="*/ 229 h 651"/>
                <a:gd name="T6" fmla="*/ 680 w 742"/>
                <a:gd name="T7" fmla="*/ 161 h 651"/>
                <a:gd name="T8" fmla="*/ 603 w 742"/>
                <a:gd name="T9" fmla="*/ 23 h 651"/>
                <a:gd name="T10" fmla="*/ 603 w 742"/>
                <a:gd name="T11" fmla="*/ 23 h 651"/>
                <a:gd name="T12" fmla="*/ 558 w 742"/>
                <a:gd name="T13" fmla="*/ 38 h 651"/>
                <a:gd name="T14" fmla="*/ 497 w 742"/>
                <a:gd name="T15" fmla="*/ 8 h 651"/>
                <a:gd name="T16" fmla="*/ 451 w 742"/>
                <a:gd name="T17" fmla="*/ 84 h 651"/>
                <a:gd name="T18" fmla="*/ 397 w 742"/>
                <a:gd name="T19" fmla="*/ 214 h 651"/>
                <a:gd name="T20" fmla="*/ 321 w 742"/>
                <a:gd name="T21" fmla="*/ 306 h 651"/>
                <a:gd name="T22" fmla="*/ 99 w 742"/>
                <a:gd name="T23" fmla="*/ 298 h 651"/>
                <a:gd name="T24" fmla="*/ 99 w 742"/>
                <a:gd name="T25" fmla="*/ 298 h 651"/>
                <a:gd name="T26" fmla="*/ 69 w 742"/>
                <a:gd name="T27" fmla="*/ 405 h 651"/>
                <a:gd name="T28" fmla="*/ 0 w 742"/>
                <a:gd name="T29" fmla="*/ 466 h 651"/>
                <a:gd name="T30" fmla="*/ 76 w 742"/>
                <a:gd name="T31" fmla="*/ 604 h 651"/>
                <a:gd name="T32" fmla="*/ 252 w 742"/>
                <a:gd name="T33" fmla="*/ 650 h 651"/>
                <a:gd name="T34" fmla="*/ 527 w 742"/>
                <a:gd name="T35" fmla="*/ 581 h 651"/>
                <a:gd name="T36" fmla="*/ 657 w 742"/>
                <a:gd name="T37" fmla="*/ 4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2" h="651">
                  <a:moveTo>
                    <a:pt x="657" y="451"/>
                  </a:moveTo>
                  <a:lnTo>
                    <a:pt x="657" y="451"/>
                  </a:lnTo>
                  <a:cubicBezTo>
                    <a:pt x="680" y="390"/>
                    <a:pt x="733" y="298"/>
                    <a:pt x="741" y="229"/>
                  </a:cubicBezTo>
                  <a:cubicBezTo>
                    <a:pt x="741" y="199"/>
                    <a:pt x="695" y="184"/>
                    <a:pt x="680" y="161"/>
                  </a:cubicBezTo>
                  <a:cubicBezTo>
                    <a:pt x="649" y="115"/>
                    <a:pt x="634" y="69"/>
                    <a:pt x="603" y="23"/>
                  </a:cubicBezTo>
                  <a:lnTo>
                    <a:pt x="603" y="23"/>
                  </a:lnTo>
                  <a:cubicBezTo>
                    <a:pt x="588" y="31"/>
                    <a:pt x="573" y="46"/>
                    <a:pt x="558" y="38"/>
                  </a:cubicBezTo>
                  <a:cubicBezTo>
                    <a:pt x="535" y="38"/>
                    <a:pt x="519" y="0"/>
                    <a:pt x="497" y="8"/>
                  </a:cubicBezTo>
                  <a:cubicBezTo>
                    <a:pt x="466" y="16"/>
                    <a:pt x="466" y="54"/>
                    <a:pt x="451" y="84"/>
                  </a:cubicBezTo>
                  <a:cubicBezTo>
                    <a:pt x="428" y="130"/>
                    <a:pt x="420" y="176"/>
                    <a:pt x="397" y="214"/>
                  </a:cubicBezTo>
                  <a:cubicBezTo>
                    <a:pt x="374" y="252"/>
                    <a:pt x="344" y="275"/>
                    <a:pt x="321" y="306"/>
                  </a:cubicBezTo>
                  <a:cubicBezTo>
                    <a:pt x="99" y="298"/>
                    <a:pt x="99" y="298"/>
                    <a:pt x="99" y="298"/>
                  </a:cubicBezTo>
                  <a:lnTo>
                    <a:pt x="99" y="298"/>
                  </a:lnTo>
                  <a:cubicBezTo>
                    <a:pt x="99" y="344"/>
                    <a:pt x="107" y="359"/>
                    <a:pt x="69" y="405"/>
                  </a:cubicBezTo>
                  <a:cubicBezTo>
                    <a:pt x="61" y="420"/>
                    <a:pt x="0" y="459"/>
                    <a:pt x="0" y="466"/>
                  </a:cubicBezTo>
                  <a:cubicBezTo>
                    <a:pt x="0" y="512"/>
                    <a:pt x="38" y="581"/>
                    <a:pt x="76" y="604"/>
                  </a:cubicBezTo>
                  <a:cubicBezTo>
                    <a:pt x="145" y="642"/>
                    <a:pt x="168" y="627"/>
                    <a:pt x="252" y="650"/>
                  </a:cubicBezTo>
                  <a:cubicBezTo>
                    <a:pt x="252" y="527"/>
                    <a:pt x="443" y="581"/>
                    <a:pt x="527" y="581"/>
                  </a:cubicBezTo>
                  <a:cubicBezTo>
                    <a:pt x="497" y="489"/>
                    <a:pt x="573" y="459"/>
                    <a:pt x="657" y="45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1" name="Freeform 87"/>
            <p:cNvSpPr>
              <a:spLocks noChangeArrowheads="1"/>
            </p:cNvSpPr>
            <p:nvPr/>
          </p:nvSpPr>
          <p:spPr bwMode="auto">
            <a:xfrm>
              <a:off x="5741615" y="8701089"/>
              <a:ext cx="212711" cy="263525"/>
            </a:xfrm>
            <a:custGeom>
              <a:avLst/>
              <a:gdLst>
                <a:gd name="T0" fmla="*/ 0 w 590"/>
                <a:gd name="T1" fmla="*/ 114 h 734"/>
                <a:gd name="T2" fmla="*/ 0 w 590"/>
                <a:gd name="T3" fmla="*/ 114 h 734"/>
                <a:gd name="T4" fmla="*/ 62 w 590"/>
                <a:gd name="T5" fmla="*/ 114 h 734"/>
                <a:gd name="T6" fmla="*/ 46 w 590"/>
                <a:gd name="T7" fmla="*/ 22 h 734"/>
                <a:gd name="T8" fmla="*/ 123 w 590"/>
                <a:gd name="T9" fmla="*/ 15 h 734"/>
                <a:gd name="T10" fmla="*/ 191 w 590"/>
                <a:gd name="T11" fmla="*/ 61 h 734"/>
                <a:gd name="T12" fmla="*/ 191 w 590"/>
                <a:gd name="T13" fmla="*/ 61 h 734"/>
                <a:gd name="T14" fmla="*/ 230 w 590"/>
                <a:gd name="T15" fmla="*/ 114 h 734"/>
                <a:gd name="T16" fmla="*/ 275 w 590"/>
                <a:gd name="T17" fmla="*/ 160 h 734"/>
                <a:gd name="T18" fmla="*/ 314 w 590"/>
                <a:gd name="T19" fmla="*/ 107 h 734"/>
                <a:gd name="T20" fmla="*/ 421 w 590"/>
                <a:gd name="T21" fmla="*/ 76 h 734"/>
                <a:gd name="T22" fmla="*/ 527 w 590"/>
                <a:gd name="T23" fmla="*/ 107 h 734"/>
                <a:gd name="T24" fmla="*/ 527 w 590"/>
                <a:gd name="T25" fmla="*/ 145 h 734"/>
                <a:gd name="T26" fmla="*/ 527 w 590"/>
                <a:gd name="T27" fmla="*/ 145 h 734"/>
                <a:gd name="T28" fmla="*/ 527 w 590"/>
                <a:gd name="T29" fmla="*/ 305 h 734"/>
                <a:gd name="T30" fmla="*/ 589 w 590"/>
                <a:gd name="T31" fmla="*/ 443 h 734"/>
                <a:gd name="T32" fmla="*/ 589 w 590"/>
                <a:gd name="T33" fmla="*/ 443 h 734"/>
                <a:gd name="T34" fmla="*/ 512 w 590"/>
                <a:gd name="T35" fmla="*/ 458 h 734"/>
                <a:gd name="T36" fmla="*/ 421 w 590"/>
                <a:gd name="T37" fmla="*/ 450 h 734"/>
                <a:gd name="T38" fmla="*/ 382 w 590"/>
                <a:gd name="T39" fmla="*/ 534 h 734"/>
                <a:gd name="T40" fmla="*/ 436 w 590"/>
                <a:gd name="T41" fmla="*/ 656 h 734"/>
                <a:gd name="T42" fmla="*/ 421 w 590"/>
                <a:gd name="T43" fmla="*/ 718 h 734"/>
                <a:gd name="T44" fmla="*/ 237 w 590"/>
                <a:gd name="T45" fmla="*/ 725 h 734"/>
                <a:gd name="T46" fmla="*/ 237 w 590"/>
                <a:gd name="T47" fmla="*/ 725 h 734"/>
                <a:gd name="T48" fmla="*/ 77 w 590"/>
                <a:gd name="T49" fmla="*/ 542 h 734"/>
                <a:gd name="T50" fmla="*/ 54 w 590"/>
                <a:gd name="T51" fmla="*/ 542 h 734"/>
                <a:gd name="T52" fmla="*/ 54 w 590"/>
                <a:gd name="T53" fmla="*/ 542 h 734"/>
                <a:gd name="T54" fmla="*/ 138 w 590"/>
                <a:gd name="T55" fmla="*/ 320 h 734"/>
                <a:gd name="T56" fmla="*/ 77 w 590"/>
                <a:gd name="T57" fmla="*/ 252 h 734"/>
                <a:gd name="T58" fmla="*/ 0 w 590"/>
                <a:gd name="T59" fmla="*/ 11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34">
                  <a:moveTo>
                    <a:pt x="0" y="114"/>
                  </a:moveTo>
                  <a:lnTo>
                    <a:pt x="0" y="114"/>
                  </a:lnTo>
                  <a:cubicBezTo>
                    <a:pt x="23" y="114"/>
                    <a:pt x="54" y="129"/>
                    <a:pt x="62" y="114"/>
                  </a:cubicBezTo>
                  <a:cubicBezTo>
                    <a:pt x="77" y="84"/>
                    <a:pt x="31" y="45"/>
                    <a:pt x="46" y="22"/>
                  </a:cubicBezTo>
                  <a:cubicBezTo>
                    <a:pt x="62" y="0"/>
                    <a:pt x="100" y="7"/>
                    <a:pt x="123" y="15"/>
                  </a:cubicBezTo>
                  <a:cubicBezTo>
                    <a:pt x="153" y="22"/>
                    <a:pt x="169" y="45"/>
                    <a:pt x="191" y="61"/>
                  </a:cubicBezTo>
                  <a:lnTo>
                    <a:pt x="191" y="61"/>
                  </a:lnTo>
                  <a:cubicBezTo>
                    <a:pt x="207" y="76"/>
                    <a:pt x="214" y="99"/>
                    <a:pt x="230" y="114"/>
                  </a:cubicBezTo>
                  <a:cubicBezTo>
                    <a:pt x="245" y="129"/>
                    <a:pt x="252" y="160"/>
                    <a:pt x="275" y="160"/>
                  </a:cubicBezTo>
                  <a:cubicBezTo>
                    <a:pt x="298" y="160"/>
                    <a:pt x="291" y="114"/>
                    <a:pt x="314" y="107"/>
                  </a:cubicBezTo>
                  <a:cubicBezTo>
                    <a:pt x="344" y="84"/>
                    <a:pt x="382" y="76"/>
                    <a:pt x="421" y="76"/>
                  </a:cubicBezTo>
                  <a:cubicBezTo>
                    <a:pt x="459" y="76"/>
                    <a:pt x="497" y="91"/>
                    <a:pt x="527" y="107"/>
                  </a:cubicBezTo>
                  <a:cubicBezTo>
                    <a:pt x="535" y="114"/>
                    <a:pt x="527" y="129"/>
                    <a:pt x="527" y="145"/>
                  </a:cubicBezTo>
                  <a:lnTo>
                    <a:pt x="527" y="145"/>
                  </a:lnTo>
                  <a:cubicBezTo>
                    <a:pt x="527" y="305"/>
                    <a:pt x="527" y="305"/>
                    <a:pt x="527" y="305"/>
                  </a:cubicBezTo>
                  <a:cubicBezTo>
                    <a:pt x="589" y="443"/>
                    <a:pt x="589" y="443"/>
                    <a:pt x="589" y="443"/>
                  </a:cubicBezTo>
                  <a:lnTo>
                    <a:pt x="589" y="443"/>
                  </a:lnTo>
                  <a:cubicBezTo>
                    <a:pt x="566" y="443"/>
                    <a:pt x="543" y="458"/>
                    <a:pt x="512" y="458"/>
                  </a:cubicBezTo>
                  <a:cubicBezTo>
                    <a:pt x="482" y="458"/>
                    <a:pt x="444" y="435"/>
                    <a:pt x="421" y="450"/>
                  </a:cubicBezTo>
                  <a:cubicBezTo>
                    <a:pt x="390" y="466"/>
                    <a:pt x="382" y="504"/>
                    <a:pt x="382" y="534"/>
                  </a:cubicBezTo>
                  <a:cubicBezTo>
                    <a:pt x="390" y="580"/>
                    <a:pt x="428" y="611"/>
                    <a:pt x="436" y="656"/>
                  </a:cubicBezTo>
                  <a:cubicBezTo>
                    <a:pt x="444" y="679"/>
                    <a:pt x="436" y="710"/>
                    <a:pt x="421" y="718"/>
                  </a:cubicBezTo>
                  <a:cubicBezTo>
                    <a:pt x="375" y="733"/>
                    <a:pt x="283" y="725"/>
                    <a:pt x="237" y="725"/>
                  </a:cubicBezTo>
                  <a:lnTo>
                    <a:pt x="237" y="725"/>
                  </a:lnTo>
                  <a:cubicBezTo>
                    <a:pt x="199" y="641"/>
                    <a:pt x="146" y="542"/>
                    <a:pt x="77" y="542"/>
                  </a:cubicBezTo>
                  <a:cubicBezTo>
                    <a:pt x="69" y="542"/>
                    <a:pt x="62" y="542"/>
                    <a:pt x="54" y="542"/>
                  </a:cubicBezTo>
                  <a:lnTo>
                    <a:pt x="54" y="542"/>
                  </a:lnTo>
                  <a:cubicBezTo>
                    <a:pt x="77" y="481"/>
                    <a:pt x="130" y="389"/>
                    <a:pt x="138" y="320"/>
                  </a:cubicBezTo>
                  <a:cubicBezTo>
                    <a:pt x="138" y="290"/>
                    <a:pt x="92" y="275"/>
                    <a:pt x="77" y="252"/>
                  </a:cubicBezTo>
                  <a:cubicBezTo>
                    <a:pt x="46" y="206"/>
                    <a:pt x="31" y="160"/>
                    <a:pt x="0" y="11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2" name="Freeform 88"/>
            <p:cNvSpPr>
              <a:spLocks noChangeArrowheads="1"/>
            </p:cNvSpPr>
            <p:nvPr/>
          </p:nvSpPr>
          <p:spPr bwMode="auto">
            <a:xfrm>
              <a:off x="4951090" y="8429625"/>
              <a:ext cx="480981" cy="490538"/>
            </a:xfrm>
            <a:custGeom>
              <a:avLst/>
              <a:gdLst>
                <a:gd name="T0" fmla="*/ 1100 w 1338"/>
                <a:gd name="T1" fmla="*/ 993 h 1361"/>
                <a:gd name="T2" fmla="*/ 1100 w 1338"/>
                <a:gd name="T3" fmla="*/ 993 h 1361"/>
                <a:gd name="T4" fmla="*/ 1085 w 1338"/>
                <a:gd name="T5" fmla="*/ 856 h 1361"/>
                <a:gd name="T6" fmla="*/ 1085 w 1338"/>
                <a:gd name="T7" fmla="*/ 848 h 1361"/>
                <a:gd name="T8" fmla="*/ 1100 w 1338"/>
                <a:gd name="T9" fmla="*/ 741 h 1361"/>
                <a:gd name="T10" fmla="*/ 894 w 1338"/>
                <a:gd name="T11" fmla="*/ 696 h 1361"/>
                <a:gd name="T12" fmla="*/ 963 w 1338"/>
                <a:gd name="T13" fmla="*/ 642 h 1361"/>
                <a:gd name="T14" fmla="*/ 925 w 1338"/>
                <a:gd name="T15" fmla="*/ 566 h 1361"/>
                <a:gd name="T16" fmla="*/ 1039 w 1338"/>
                <a:gd name="T17" fmla="*/ 451 h 1361"/>
                <a:gd name="T18" fmla="*/ 1093 w 1338"/>
                <a:gd name="T19" fmla="*/ 474 h 1361"/>
                <a:gd name="T20" fmla="*/ 1238 w 1338"/>
                <a:gd name="T21" fmla="*/ 382 h 1361"/>
                <a:gd name="T22" fmla="*/ 1337 w 1338"/>
                <a:gd name="T23" fmla="*/ 352 h 1361"/>
                <a:gd name="T24" fmla="*/ 1253 w 1338"/>
                <a:gd name="T25" fmla="*/ 214 h 1361"/>
                <a:gd name="T26" fmla="*/ 1222 w 1338"/>
                <a:gd name="T27" fmla="*/ 168 h 1361"/>
                <a:gd name="T28" fmla="*/ 1222 w 1338"/>
                <a:gd name="T29" fmla="*/ 168 h 1361"/>
                <a:gd name="T30" fmla="*/ 1207 w 1338"/>
                <a:gd name="T31" fmla="*/ 130 h 1361"/>
                <a:gd name="T32" fmla="*/ 1108 w 1338"/>
                <a:gd name="T33" fmla="*/ 130 h 1361"/>
                <a:gd name="T34" fmla="*/ 1077 w 1338"/>
                <a:gd name="T35" fmla="*/ 85 h 1361"/>
                <a:gd name="T36" fmla="*/ 1039 w 1338"/>
                <a:gd name="T37" fmla="*/ 123 h 1361"/>
                <a:gd name="T38" fmla="*/ 1001 w 1338"/>
                <a:gd name="T39" fmla="*/ 92 h 1361"/>
                <a:gd name="T40" fmla="*/ 1024 w 1338"/>
                <a:gd name="T41" fmla="*/ 62 h 1361"/>
                <a:gd name="T42" fmla="*/ 1008 w 1338"/>
                <a:gd name="T43" fmla="*/ 0 h 1361"/>
                <a:gd name="T44" fmla="*/ 1008 w 1338"/>
                <a:gd name="T45" fmla="*/ 0 h 1361"/>
                <a:gd name="T46" fmla="*/ 940 w 1338"/>
                <a:gd name="T47" fmla="*/ 16 h 1361"/>
                <a:gd name="T48" fmla="*/ 818 w 1338"/>
                <a:gd name="T49" fmla="*/ 168 h 1361"/>
                <a:gd name="T50" fmla="*/ 749 w 1338"/>
                <a:gd name="T51" fmla="*/ 229 h 1361"/>
                <a:gd name="T52" fmla="*/ 688 w 1338"/>
                <a:gd name="T53" fmla="*/ 245 h 1361"/>
                <a:gd name="T54" fmla="*/ 680 w 1338"/>
                <a:gd name="T55" fmla="*/ 237 h 1361"/>
                <a:gd name="T56" fmla="*/ 672 w 1338"/>
                <a:gd name="T57" fmla="*/ 237 h 1361"/>
                <a:gd name="T58" fmla="*/ 665 w 1338"/>
                <a:gd name="T59" fmla="*/ 245 h 1361"/>
                <a:gd name="T60" fmla="*/ 543 w 1338"/>
                <a:gd name="T61" fmla="*/ 260 h 1361"/>
                <a:gd name="T62" fmla="*/ 367 w 1338"/>
                <a:gd name="T63" fmla="*/ 260 h 1361"/>
                <a:gd name="T64" fmla="*/ 344 w 1338"/>
                <a:gd name="T65" fmla="*/ 413 h 1361"/>
                <a:gd name="T66" fmla="*/ 107 w 1338"/>
                <a:gd name="T67" fmla="*/ 520 h 1361"/>
                <a:gd name="T68" fmla="*/ 0 w 1338"/>
                <a:gd name="T69" fmla="*/ 665 h 1361"/>
                <a:gd name="T70" fmla="*/ 298 w 1338"/>
                <a:gd name="T71" fmla="*/ 734 h 1361"/>
                <a:gd name="T72" fmla="*/ 291 w 1338"/>
                <a:gd name="T73" fmla="*/ 902 h 1361"/>
                <a:gd name="T74" fmla="*/ 191 w 1338"/>
                <a:gd name="T75" fmla="*/ 963 h 1361"/>
                <a:gd name="T76" fmla="*/ 184 w 1338"/>
                <a:gd name="T77" fmla="*/ 1032 h 1361"/>
                <a:gd name="T78" fmla="*/ 229 w 1338"/>
                <a:gd name="T79" fmla="*/ 1108 h 1361"/>
                <a:gd name="T80" fmla="*/ 306 w 1338"/>
                <a:gd name="T81" fmla="*/ 1024 h 1361"/>
                <a:gd name="T82" fmla="*/ 604 w 1338"/>
                <a:gd name="T83" fmla="*/ 1062 h 1361"/>
                <a:gd name="T84" fmla="*/ 336 w 1338"/>
                <a:gd name="T85" fmla="*/ 1108 h 1361"/>
                <a:gd name="T86" fmla="*/ 390 w 1338"/>
                <a:gd name="T87" fmla="*/ 1161 h 1361"/>
                <a:gd name="T88" fmla="*/ 459 w 1338"/>
                <a:gd name="T89" fmla="*/ 1291 h 1361"/>
                <a:gd name="T90" fmla="*/ 596 w 1338"/>
                <a:gd name="T91" fmla="*/ 1337 h 1361"/>
                <a:gd name="T92" fmla="*/ 795 w 1338"/>
                <a:gd name="T93" fmla="*/ 1230 h 1361"/>
                <a:gd name="T94" fmla="*/ 1008 w 1338"/>
                <a:gd name="T95" fmla="*/ 1177 h 1361"/>
                <a:gd name="T96" fmla="*/ 1100 w 1338"/>
                <a:gd name="T97" fmla="*/ 993 h 1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8" h="1361">
                  <a:moveTo>
                    <a:pt x="1100" y="993"/>
                  </a:moveTo>
                  <a:lnTo>
                    <a:pt x="1100" y="993"/>
                  </a:lnTo>
                  <a:cubicBezTo>
                    <a:pt x="1093" y="955"/>
                    <a:pt x="1093" y="894"/>
                    <a:pt x="1085" y="856"/>
                  </a:cubicBezTo>
                  <a:lnTo>
                    <a:pt x="1085" y="848"/>
                  </a:lnTo>
                  <a:cubicBezTo>
                    <a:pt x="1093" y="810"/>
                    <a:pt x="1131" y="764"/>
                    <a:pt x="1100" y="741"/>
                  </a:cubicBezTo>
                  <a:cubicBezTo>
                    <a:pt x="1047" y="696"/>
                    <a:pt x="955" y="734"/>
                    <a:pt x="894" y="696"/>
                  </a:cubicBezTo>
                  <a:cubicBezTo>
                    <a:pt x="871" y="680"/>
                    <a:pt x="955" y="673"/>
                    <a:pt x="963" y="642"/>
                  </a:cubicBezTo>
                  <a:cubicBezTo>
                    <a:pt x="970" y="619"/>
                    <a:pt x="917" y="596"/>
                    <a:pt x="925" y="566"/>
                  </a:cubicBezTo>
                  <a:cubicBezTo>
                    <a:pt x="947" y="520"/>
                    <a:pt x="993" y="482"/>
                    <a:pt x="1039" y="451"/>
                  </a:cubicBezTo>
                  <a:cubicBezTo>
                    <a:pt x="1054" y="443"/>
                    <a:pt x="1077" y="482"/>
                    <a:pt x="1093" y="474"/>
                  </a:cubicBezTo>
                  <a:cubicBezTo>
                    <a:pt x="1146" y="459"/>
                    <a:pt x="1192" y="405"/>
                    <a:pt x="1238" y="382"/>
                  </a:cubicBezTo>
                  <a:cubicBezTo>
                    <a:pt x="1268" y="367"/>
                    <a:pt x="1337" y="382"/>
                    <a:pt x="1337" y="352"/>
                  </a:cubicBezTo>
                  <a:cubicBezTo>
                    <a:pt x="1337" y="298"/>
                    <a:pt x="1276" y="260"/>
                    <a:pt x="1253" y="214"/>
                  </a:cubicBezTo>
                  <a:cubicBezTo>
                    <a:pt x="1238" y="199"/>
                    <a:pt x="1230" y="184"/>
                    <a:pt x="1222" y="168"/>
                  </a:cubicBezTo>
                  <a:lnTo>
                    <a:pt x="1222" y="168"/>
                  </a:lnTo>
                  <a:cubicBezTo>
                    <a:pt x="1215" y="153"/>
                    <a:pt x="1222" y="130"/>
                    <a:pt x="1207" y="130"/>
                  </a:cubicBezTo>
                  <a:cubicBezTo>
                    <a:pt x="1177" y="115"/>
                    <a:pt x="1138" y="138"/>
                    <a:pt x="1108" y="130"/>
                  </a:cubicBezTo>
                  <a:cubicBezTo>
                    <a:pt x="1093" y="123"/>
                    <a:pt x="1093" y="85"/>
                    <a:pt x="1077" y="85"/>
                  </a:cubicBezTo>
                  <a:cubicBezTo>
                    <a:pt x="1054" y="77"/>
                    <a:pt x="1054" y="115"/>
                    <a:pt x="1039" y="123"/>
                  </a:cubicBezTo>
                  <a:cubicBezTo>
                    <a:pt x="1024" y="123"/>
                    <a:pt x="1001" y="107"/>
                    <a:pt x="1001" y="92"/>
                  </a:cubicBezTo>
                  <a:cubicBezTo>
                    <a:pt x="993" y="85"/>
                    <a:pt x="1024" y="77"/>
                    <a:pt x="1024" y="62"/>
                  </a:cubicBezTo>
                  <a:cubicBezTo>
                    <a:pt x="1024" y="39"/>
                    <a:pt x="1008" y="23"/>
                    <a:pt x="1008" y="0"/>
                  </a:cubicBezTo>
                  <a:lnTo>
                    <a:pt x="1008" y="0"/>
                  </a:lnTo>
                  <a:cubicBezTo>
                    <a:pt x="940" y="16"/>
                    <a:pt x="940" y="16"/>
                    <a:pt x="940" y="16"/>
                  </a:cubicBezTo>
                  <a:cubicBezTo>
                    <a:pt x="917" y="16"/>
                    <a:pt x="864" y="146"/>
                    <a:pt x="818" y="168"/>
                  </a:cubicBezTo>
                  <a:cubicBezTo>
                    <a:pt x="772" y="184"/>
                    <a:pt x="733" y="168"/>
                    <a:pt x="749" y="229"/>
                  </a:cubicBezTo>
                  <a:cubicBezTo>
                    <a:pt x="756" y="268"/>
                    <a:pt x="695" y="260"/>
                    <a:pt x="688" y="245"/>
                  </a:cubicBezTo>
                  <a:cubicBezTo>
                    <a:pt x="680" y="245"/>
                    <a:pt x="680" y="237"/>
                    <a:pt x="680" y="237"/>
                  </a:cubicBezTo>
                  <a:cubicBezTo>
                    <a:pt x="680" y="237"/>
                    <a:pt x="680" y="237"/>
                    <a:pt x="672" y="237"/>
                  </a:cubicBezTo>
                  <a:lnTo>
                    <a:pt x="665" y="245"/>
                  </a:lnTo>
                  <a:cubicBezTo>
                    <a:pt x="642" y="314"/>
                    <a:pt x="543" y="382"/>
                    <a:pt x="543" y="260"/>
                  </a:cubicBezTo>
                  <a:cubicBezTo>
                    <a:pt x="512" y="252"/>
                    <a:pt x="397" y="252"/>
                    <a:pt x="367" y="260"/>
                  </a:cubicBezTo>
                  <a:cubicBezTo>
                    <a:pt x="367" y="306"/>
                    <a:pt x="413" y="382"/>
                    <a:pt x="344" y="413"/>
                  </a:cubicBezTo>
                  <a:cubicBezTo>
                    <a:pt x="260" y="443"/>
                    <a:pt x="191" y="466"/>
                    <a:pt x="107" y="520"/>
                  </a:cubicBezTo>
                  <a:cubicBezTo>
                    <a:pt x="23" y="566"/>
                    <a:pt x="0" y="550"/>
                    <a:pt x="0" y="665"/>
                  </a:cubicBezTo>
                  <a:cubicBezTo>
                    <a:pt x="138" y="665"/>
                    <a:pt x="191" y="604"/>
                    <a:pt x="298" y="734"/>
                  </a:cubicBezTo>
                  <a:cubicBezTo>
                    <a:pt x="329" y="764"/>
                    <a:pt x="359" y="902"/>
                    <a:pt x="291" y="902"/>
                  </a:cubicBezTo>
                  <a:cubicBezTo>
                    <a:pt x="184" y="902"/>
                    <a:pt x="260" y="894"/>
                    <a:pt x="191" y="963"/>
                  </a:cubicBezTo>
                  <a:cubicBezTo>
                    <a:pt x="107" y="1039"/>
                    <a:pt x="69" y="948"/>
                    <a:pt x="184" y="1032"/>
                  </a:cubicBezTo>
                  <a:cubicBezTo>
                    <a:pt x="207" y="1047"/>
                    <a:pt x="199" y="1108"/>
                    <a:pt x="229" y="1108"/>
                  </a:cubicBezTo>
                  <a:cubicBezTo>
                    <a:pt x="237" y="1108"/>
                    <a:pt x="268" y="1032"/>
                    <a:pt x="306" y="1024"/>
                  </a:cubicBezTo>
                  <a:cubicBezTo>
                    <a:pt x="428" y="1047"/>
                    <a:pt x="481" y="1062"/>
                    <a:pt x="604" y="1062"/>
                  </a:cubicBezTo>
                  <a:cubicBezTo>
                    <a:pt x="604" y="1100"/>
                    <a:pt x="367" y="1108"/>
                    <a:pt x="336" y="1108"/>
                  </a:cubicBezTo>
                  <a:cubicBezTo>
                    <a:pt x="260" y="1123"/>
                    <a:pt x="375" y="1154"/>
                    <a:pt x="390" y="1161"/>
                  </a:cubicBezTo>
                  <a:cubicBezTo>
                    <a:pt x="451" y="1192"/>
                    <a:pt x="367" y="1261"/>
                    <a:pt x="459" y="1291"/>
                  </a:cubicBezTo>
                  <a:cubicBezTo>
                    <a:pt x="596" y="1337"/>
                    <a:pt x="596" y="1337"/>
                    <a:pt x="596" y="1337"/>
                  </a:cubicBezTo>
                  <a:cubicBezTo>
                    <a:pt x="665" y="1360"/>
                    <a:pt x="711" y="1223"/>
                    <a:pt x="795" y="1230"/>
                  </a:cubicBezTo>
                  <a:cubicBezTo>
                    <a:pt x="894" y="1230"/>
                    <a:pt x="917" y="1200"/>
                    <a:pt x="1008" y="1177"/>
                  </a:cubicBezTo>
                  <a:cubicBezTo>
                    <a:pt x="1008" y="1077"/>
                    <a:pt x="1024" y="1009"/>
                    <a:pt x="1100" y="99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3" name="Freeform 89"/>
            <p:cNvSpPr>
              <a:spLocks noChangeArrowheads="1"/>
            </p:cNvSpPr>
            <p:nvPr/>
          </p:nvSpPr>
          <p:spPr bwMode="auto">
            <a:xfrm>
              <a:off x="5265395" y="8399463"/>
              <a:ext cx="633371" cy="457200"/>
            </a:xfrm>
            <a:custGeom>
              <a:avLst/>
              <a:gdLst>
                <a:gd name="T0" fmla="*/ 229 w 1758"/>
                <a:gd name="T1" fmla="*/ 1077 h 1269"/>
                <a:gd name="T2" fmla="*/ 229 w 1758"/>
                <a:gd name="T3" fmla="*/ 1077 h 1269"/>
                <a:gd name="T4" fmla="*/ 214 w 1758"/>
                <a:gd name="T5" fmla="*/ 940 h 1269"/>
                <a:gd name="T6" fmla="*/ 214 w 1758"/>
                <a:gd name="T7" fmla="*/ 932 h 1269"/>
                <a:gd name="T8" fmla="*/ 229 w 1758"/>
                <a:gd name="T9" fmla="*/ 825 h 1269"/>
                <a:gd name="T10" fmla="*/ 23 w 1758"/>
                <a:gd name="T11" fmla="*/ 780 h 1269"/>
                <a:gd name="T12" fmla="*/ 92 w 1758"/>
                <a:gd name="T13" fmla="*/ 726 h 1269"/>
                <a:gd name="T14" fmla="*/ 54 w 1758"/>
                <a:gd name="T15" fmla="*/ 650 h 1269"/>
                <a:gd name="T16" fmla="*/ 168 w 1758"/>
                <a:gd name="T17" fmla="*/ 535 h 1269"/>
                <a:gd name="T18" fmla="*/ 222 w 1758"/>
                <a:gd name="T19" fmla="*/ 558 h 1269"/>
                <a:gd name="T20" fmla="*/ 367 w 1758"/>
                <a:gd name="T21" fmla="*/ 466 h 1269"/>
                <a:gd name="T22" fmla="*/ 466 w 1758"/>
                <a:gd name="T23" fmla="*/ 436 h 1269"/>
                <a:gd name="T24" fmla="*/ 382 w 1758"/>
                <a:gd name="T25" fmla="*/ 298 h 1269"/>
                <a:gd name="T26" fmla="*/ 351 w 1758"/>
                <a:gd name="T27" fmla="*/ 252 h 1269"/>
                <a:gd name="T28" fmla="*/ 351 w 1758"/>
                <a:gd name="T29" fmla="*/ 252 h 1269"/>
                <a:gd name="T30" fmla="*/ 550 w 1758"/>
                <a:gd name="T31" fmla="*/ 260 h 1269"/>
                <a:gd name="T32" fmla="*/ 642 w 1758"/>
                <a:gd name="T33" fmla="*/ 291 h 1269"/>
                <a:gd name="T34" fmla="*/ 741 w 1758"/>
                <a:gd name="T35" fmla="*/ 230 h 1269"/>
                <a:gd name="T36" fmla="*/ 848 w 1758"/>
                <a:gd name="T37" fmla="*/ 260 h 1269"/>
                <a:gd name="T38" fmla="*/ 1100 w 1758"/>
                <a:gd name="T39" fmla="*/ 77 h 1269"/>
                <a:gd name="T40" fmla="*/ 1192 w 1758"/>
                <a:gd name="T41" fmla="*/ 107 h 1269"/>
                <a:gd name="T42" fmla="*/ 1298 w 1758"/>
                <a:gd name="T43" fmla="*/ 16 h 1269"/>
                <a:gd name="T44" fmla="*/ 1360 w 1758"/>
                <a:gd name="T45" fmla="*/ 54 h 1269"/>
                <a:gd name="T46" fmla="*/ 1413 w 1758"/>
                <a:gd name="T47" fmla="*/ 0 h 1269"/>
                <a:gd name="T48" fmla="*/ 1558 w 1758"/>
                <a:gd name="T49" fmla="*/ 92 h 1269"/>
                <a:gd name="T50" fmla="*/ 1589 w 1758"/>
                <a:gd name="T51" fmla="*/ 39 h 1269"/>
                <a:gd name="T52" fmla="*/ 1589 w 1758"/>
                <a:gd name="T53" fmla="*/ 39 h 1269"/>
                <a:gd name="T54" fmla="*/ 1650 w 1758"/>
                <a:gd name="T55" fmla="*/ 61 h 1269"/>
                <a:gd name="T56" fmla="*/ 1642 w 1758"/>
                <a:gd name="T57" fmla="*/ 138 h 1269"/>
                <a:gd name="T58" fmla="*/ 1719 w 1758"/>
                <a:gd name="T59" fmla="*/ 169 h 1269"/>
                <a:gd name="T60" fmla="*/ 1757 w 1758"/>
                <a:gd name="T61" fmla="*/ 283 h 1269"/>
                <a:gd name="T62" fmla="*/ 1673 w 1758"/>
                <a:gd name="T63" fmla="*/ 505 h 1269"/>
                <a:gd name="T64" fmla="*/ 1658 w 1758"/>
                <a:gd name="T65" fmla="*/ 665 h 1269"/>
                <a:gd name="T66" fmla="*/ 1581 w 1758"/>
                <a:gd name="T67" fmla="*/ 749 h 1269"/>
                <a:gd name="T68" fmla="*/ 1512 w 1758"/>
                <a:gd name="T69" fmla="*/ 902 h 1269"/>
                <a:gd name="T70" fmla="*/ 1512 w 1758"/>
                <a:gd name="T71" fmla="*/ 902 h 1269"/>
                <a:gd name="T72" fmla="*/ 1444 w 1758"/>
                <a:gd name="T73" fmla="*/ 856 h 1269"/>
                <a:gd name="T74" fmla="*/ 1367 w 1758"/>
                <a:gd name="T75" fmla="*/ 863 h 1269"/>
                <a:gd name="T76" fmla="*/ 1383 w 1758"/>
                <a:gd name="T77" fmla="*/ 955 h 1269"/>
                <a:gd name="T78" fmla="*/ 1321 w 1758"/>
                <a:gd name="T79" fmla="*/ 955 h 1269"/>
                <a:gd name="T80" fmla="*/ 1321 w 1758"/>
                <a:gd name="T81" fmla="*/ 955 h 1269"/>
                <a:gd name="T82" fmla="*/ 1276 w 1758"/>
                <a:gd name="T83" fmla="*/ 970 h 1269"/>
                <a:gd name="T84" fmla="*/ 1215 w 1758"/>
                <a:gd name="T85" fmla="*/ 940 h 1269"/>
                <a:gd name="T86" fmla="*/ 1169 w 1758"/>
                <a:gd name="T87" fmla="*/ 1016 h 1269"/>
                <a:gd name="T88" fmla="*/ 1115 w 1758"/>
                <a:gd name="T89" fmla="*/ 1146 h 1269"/>
                <a:gd name="T90" fmla="*/ 1039 w 1758"/>
                <a:gd name="T91" fmla="*/ 1238 h 1269"/>
                <a:gd name="T92" fmla="*/ 817 w 1758"/>
                <a:gd name="T93" fmla="*/ 1230 h 1269"/>
                <a:gd name="T94" fmla="*/ 817 w 1758"/>
                <a:gd name="T95" fmla="*/ 1230 h 1269"/>
                <a:gd name="T96" fmla="*/ 665 w 1758"/>
                <a:gd name="T97" fmla="*/ 1177 h 1269"/>
                <a:gd name="T98" fmla="*/ 573 w 1758"/>
                <a:gd name="T99" fmla="*/ 1062 h 1269"/>
                <a:gd name="T100" fmla="*/ 466 w 1758"/>
                <a:gd name="T101" fmla="*/ 1108 h 1269"/>
                <a:gd name="T102" fmla="*/ 336 w 1758"/>
                <a:gd name="T103" fmla="*/ 1077 h 1269"/>
                <a:gd name="T104" fmla="*/ 229 w 1758"/>
                <a:gd name="T105" fmla="*/ 1077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8" h="1269">
                  <a:moveTo>
                    <a:pt x="229" y="1077"/>
                  </a:moveTo>
                  <a:lnTo>
                    <a:pt x="229" y="1077"/>
                  </a:lnTo>
                  <a:cubicBezTo>
                    <a:pt x="222" y="1039"/>
                    <a:pt x="222" y="978"/>
                    <a:pt x="214" y="940"/>
                  </a:cubicBezTo>
                  <a:lnTo>
                    <a:pt x="214" y="932"/>
                  </a:lnTo>
                  <a:cubicBezTo>
                    <a:pt x="222" y="894"/>
                    <a:pt x="260" y="848"/>
                    <a:pt x="229" y="825"/>
                  </a:cubicBezTo>
                  <a:cubicBezTo>
                    <a:pt x="176" y="780"/>
                    <a:pt x="84" y="818"/>
                    <a:pt x="23" y="780"/>
                  </a:cubicBezTo>
                  <a:cubicBezTo>
                    <a:pt x="0" y="764"/>
                    <a:pt x="84" y="757"/>
                    <a:pt x="92" y="726"/>
                  </a:cubicBezTo>
                  <a:cubicBezTo>
                    <a:pt x="99" y="703"/>
                    <a:pt x="46" y="680"/>
                    <a:pt x="54" y="650"/>
                  </a:cubicBezTo>
                  <a:cubicBezTo>
                    <a:pt x="76" y="604"/>
                    <a:pt x="122" y="566"/>
                    <a:pt x="168" y="535"/>
                  </a:cubicBezTo>
                  <a:cubicBezTo>
                    <a:pt x="183" y="527"/>
                    <a:pt x="206" y="566"/>
                    <a:pt x="222" y="558"/>
                  </a:cubicBezTo>
                  <a:cubicBezTo>
                    <a:pt x="275" y="543"/>
                    <a:pt x="321" y="489"/>
                    <a:pt x="367" y="466"/>
                  </a:cubicBezTo>
                  <a:cubicBezTo>
                    <a:pt x="397" y="451"/>
                    <a:pt x="466" y="466"/>
                    <a:pt x="466" y="436"/>
                  </a:cubicBezTo>
                  <a:cubicBezTo>
                    <a:pt x="466" y="382"/>
                    <a:pt x="405" y="344"/>
                    <a:pt x="382" y="298"/>
                  </a:cubicBezTo>
                  <a:cubicBezTo>
                    <a:pt x="367" y="283"/>
                    <a:pt x="359" y="268"/>
                    <a:pt x="351" y="252"/>
                  </a:cubicBezTo>
                  <a:lnTo>
                    <a:pt x="351" y="252"/>
                  </a:lnTo>
                  <a:cubicBezTo>
                    <a:pt x="412" y="252"/>
                    <a:pt x="481" y="252"/>
                    <a:pt x="550" y="260"/>
                  </a:cubicBezTo>
                  <a:cubicBezTo>
                    <a:pt x="581" y="268"/>
                    <a:pt x="611" y="298"/>
                    <a:pt x="642" y="291"/>
                  </a:cubicBezTo>
                  <a:cubicBezTo>
                    <a:pt x="680" y="283"/>
                    <a:pt x="703" y="230"/>
                    <a:pt x="741" y="230"/>
                  </a:cubicBezTo>
                  <a:cubicBezTo>
                    <a:pt x="779" y="222"/>
                    <a:pt x="817" y="275"/>
                    <a:pt x="848" y="260"/>
                  </a:cubicBezTo>
                  <a:cubicBezTo>
                    <a:pt x="947" y="222"/>
                    <a:pt x="1008" y="123"/>
                    <a:pt x="1100" y="77"/>
                  </a:cubicBezTo>
                  <a:cubicBezTo>
                    <a:pt x="1131" y="61"/>
                    <a:pt x="1161" y="115"/>
                    <a:pt x="1192" y="107"/>
                  </a:cubicBezTo>
                  <a:cubicBezTo>
                    <a:pt x="1237" y="92"/>
                    <a:pt x="1253" y="31"/>
                    <a:pt x="1298" y="16"/>
                  </a:cubicBezTo>
                  <a:cubicBezTo>
                    <a:pt x="1321" y="8"/>
                    <a:pt x="1337" y="54"/>
                    <a:pt x="1360" y="54"/>
                  </a:cubicBezTo>
                  <a:cubicBezTo>
                    <a:pt x="1383" y="46"/>
                    <a:pt x="1390" y="0"/>
                    <a:pt x="1413" y="0"/>
                  </a:cubicBezTo>
                  <a:cubicBezTo>
                    <a:pt x="1474" y="16"/>
                    <a:pt x="1505" y="84"/>
                    <a:pt x="1558" y="92"/>
                  </a:cubicBezTo>
                  <a:cubicBezTo>
                    <a:pt x="1581" y="100"/>
                    <a:pt x="1581" y="54"/>
                    <a:pt x="1589" y="39"/>
                  </a:cubicBezTo>
                  <a:lnTo>
                    <a:pt x="1589" y="39"/>
                  </a:lnTo>
                  <a:cubicBezTo>
                    <a:pt x="1612" y="46"/>
                    <a:pt x="1635" y="46"/>
                    <a:pt x="1650" y="61"/>
                  </a:cubicBezTo>
                  <a:cubicBezTo>
                    <a:pt x="1658" y="84"/>
                    <a:pt x="1635" y="115"/>
                    <a:pt x="1642" y="138"/>
                  </a:cubicBezTo>
                  <a:cubicBezTo>
                    <a:pt x="1658" y="161"/>
                    <a:pt x="1703" y="146"/>
                    <a:pt x="1719" y="169"/>
                  </a:cubicBezTo>
                  <a:cubicBezTo>
                    <a:pt x="1742" y="199"/>
                    <a:pt x="1757" y="245"/>
                    <a:pt x="1757" y="283"/>
                  </a:cubicBezTo>
                  <a:cubicBezTo>
                    <a:pt x="1742" y="359"/>
                    <a:pt x="1696" y="428"/>
                    <a:pt x="1673" y="505"/>
                  </a:cubicBezTo>
                  <a:cubicBezTo>
                    <a:pt x="1658" y="558"/>
                    <a:pt x="1673" y="619"/>
                    <a:pt x="1658" y="665"/>
                  </a:cubicBezTo>
                  <a:cubicBezTo>
                    <a:pt x="1642" y="703"/>
                    <a:pt x="1596" y="711"/>
                    <a:pt x="1581" y="749"/>
                  </a:cubicBezTo>
                  <a:cubicBezTo>
                    <a:pt x="1551" y="795"/>
                    <a:pt x="1535" y="848"/>
                    <a:pt x="1512" y="902"/>
                  </a:cubicBezTo>
                  <a:lnTo>
                    <a:pt x="1512" y="902"/>
                  </a:lnTo>
                  <a:cubicBezTo>
                    <a:pt x="1490" y="886"/>
                    <a:pt x="1474" y="863"/>
                    <a:pt x="1444" y="856"/>
                  </a:cubicBezTo>
                  <a:cubicBezTo>
                    <a:pt x="1421" y="848"/>
                    <a:pt x="1383" y="841"/>
                    <a:pt x="1367" y="863"/>
                  </a:cubicBezTo>
                  <a:cubicBezTo>
                    <a:pt x="1352" y="886"/>
                    <a:pt x="1398" y="925"/>
                    <a:pt x="1383" y="955"/>
                  </a:cubicBezTo>
                  <a:cubicBezTo>
                    <a:pt x="1375" y="970"/>
                    <a:pt x="1344" y="955"/>
                    <a:pt x="1321" y="955"/>
                  </a:cubicBezTo>
                  <a:lnTo>
                    <a:pt x="1321" y="955"/>
                  </a:lnTo>
                  <a:cubicBezTo>
                    <a:pt x="1306" y="963"/>
                    <a:pt x="1291" y="978"/>
                    <a:pt x="1276" y="970"/>
                  </a:cubicBezTo>
                  <a:cubicBezTo>
                    <a:pt x="1253" y="970"/>
                    <a:pt x="1237" y="932"/>
                    <a:pt x="1215" y="940"/>
                  </a:cubicBezTo>
                  <a:cubicBezTo>
                    <a:pt x="1184" y="948"/>
                    <a:pt x="1184" y="986"/>
                    <a:pt x="1169" y="1016"/>
                  </a:cubicBezTo>
                  <a:cubicBezTo>
                    <a:pt x="1146" y="1062"/>
                    <a:pt x="1138" y="1108"/>
                    <a:pt x="1115" y="1146"/>
                  </a:cubicBezTo>
                  <a:cubicBezTo>
                    <a:pt x="1092" y="1184"/>
                    <a:pt x="1062" y="1207"/>
                    <a:pt x="1039" y="1238"/>
                  </a:cubicBezTo>
                  <a:cubicBezTo>
                    <a:pt x="817" y="1230"/>
                    <a:pt x="817" y="1230"/>
                    <a:pt x="817" y="1230"/>
                  </a:cubicBezTo>
                  <a:lnTo>
                    <a:pt x="817" y="1230"/>
                  </a:lnTo>
                  <a:cubicBezTo>
                    <a:pt x="756" y="1230"/>
                    <a:pt x="710" y="1268"/>
                    <a:pt x="665" y="1177"/>
                  </a:cubicBezTo>
                  <a:cubicBezTo>
                    <a:pt x="642" y="1161"/>
                    <a:pt x="581" y="1093"/>
                    <a:pt x="573" y="1062"/>
                  </a:cubicBezTo>
                  <a:cubicBezTo>
                    <a:pt x="542" y="1062"/>
                    <a:pt x="497" y="1100"/>
                    <a:pt x="466" y="1108"/>
                  </a:cubicBezTo>
                  <a:cubicBezTo>
                    <a:pt x="412" y="1123"/>
                    <a:pt x="374" y="1085"/>
                    <a:pt x="336" y="1077"/>
                  </a:cubicBezTo>
                  <a:cubicBezTo>
                    <a:pt x="290" y="1070"/>
                    <a:pt x="252" y="1070"/>
                    <a:pt x="229" y="107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4" name="Freeform 90"/>
            <p:cNvSpPr>
              <a:spLocks noChangeArrowheads="1"/>
            </p:cNvSpPr>
            <p:nvPr/>
          </p:nvSpPr>
          <p:spPr bwMode="auto">
            <a:xfrm>
              <a:off x="5309843" y="8005763"/>
              <a:ext cx="585749" cy="500062"/>
            </a:xfrm>
            <a:custGeom>
              <a:avLst/>
              <a:gdLst>
                <a:gd name="T0" fmla="*/ 963 w 1628"/>
                <a:gd name="T1" fmla="*/ 84 h 1391"/>
                <a:gd name="T2" fmla="*/ 963 w 1628"/>
                <a:gd name="T3" fmla="*/ 84 h 1391"/>
                <a:gd name="T4" fmla="*/ 1215 w 1628"/>
                <a:gd name="T5" fmla="*/ 8 h 1391"/>
                <a:gd name="T6" fmla="*/ 1215 w 1628"/>
                <a:gd name="T7" fmla="*/ 8 h 1391"/>
                <a:gd name="T8" fmla="*/ 1345 w 1628"/>
                <a:gd name="T9" fmla="*/ 31 h 1391"/>
                <a:gd name="T10" fmla="*/ 1337 w 1628"/>
                <a:gd name="T11" fmla="*/ 122 h 1391"/>
                <a:gd name="T12" fmla="*/ 1375 w 1628"/>
                <a:gd name="T13" fmla="*/ 222 h 1391"/>
                <a:gd name="T14" fmla="*/ 1497 w 1628"/>
                <a:gd name="T15" fmla="*/ 145 h 1391"/>
                <a:gd name="T16" fmla="*/ 1505 w 1628"/>
                <a:gd name="T17" fmla="*/ 206 h 1391"/>
                <a:gd name="T18" fmla="*/ 1474 w 1628"/>
                <a:gd name="T19" fmla="*/ 252 h 1391"/>
                <a:gd name="T20" fmla="*/ 1467 w 1628"/>
                <a:gd name="T21" fmla="*/ 313 h 1391"/>
                <a:gd name="T22" fmla="*/ 1520 w 1628"/>
                <a:gd name="T23" fmla="*/ 374 h 1391"/>
                <a:gd name="T24" fmla="*/ 1574 w 1628"/>
                <a:gd name="T25" fmla="*/ 497 h 1391"/>
                <a:gd name="T26" fmla="*/ 1620 w 1628"/>
                <a:gd name="T27" fmla="*/ 550 h 1391"/>
                <a:gd name="T28" fmla="*/ 1528 w 1628"/>
                <a:gd name="T29" fmla="*/ 611 h 1391"/>
                <a:gd name="T30" fmla="*/ 1482 w 1628"/>
                <a:gd name="T31" fmla="*/ 649 h 1391"/>
                <a:gd name="T32" fmla="*/ 1551 w 1628"/>
                <a:gd name="T33" fmla="*/ 741 h 1391"/>
                <a:gd name="T34" fmla="*/ 1490 w 1628"/>
                <a:gd name="T35" fmla="*/ 779 h 1391"/>
                <a:gd name="T36" fmla="*/ 1490 w 1628"/>
                <a:gd name="T37" fmla="*/ 894 h 1391"/>
                <a:gd name="T38" fmla="*/ 1513 w 1628"/>
                <a:gd name="T39" fmla="*/ 1062 h 1391"/>
                <a:gd name="T40" fmla="*/ 1467 w 1628"/>
                <a:gd name="T41" fmla="*/ 1131 h 1391"/>
                <a:gd name="T42" fmla="*/ 1467 w 1628"/>
                <a:gd name="T43" fmla="*/ 1131 h 1391"/>
                <a:gd name="T44" fmla="*/ 1436 w 1628"/>
                <a:gd name="T45" fmla="*/ 1184 h 1391"/>
                <a:gd name="T46" fmla="*/ 1291 w 1628"/>
                <a:gd name="T47" fmla="*/ 1092 h 1391"/>
                <a:gd name="T48" fmla="*/ 1238 w 1628"/>
                <a:gd name="T49" fmla="*/ 1146 h 1391"/>
                <a:gd name="T50" fmla="*/ 1176 w 1628"/>
                <a:gd name="T51" fmla="*/ 1108 h 1391"/>
                <a:gd name="T52" fmla="*/ 1070 w 1628"/>
                <a:gd name="T53" fmla="*/ 1199 h 1391"/>
                <a:gd name="T54" fmla="*/ 978 w 1628"/>
                <a:gd name="T55" fmla="*/ 1169 h 1391"/>
                <a:gd name="T56" fmla="*/ 726 w 1628"/>
                <a:gd name="T57" fmla="*/ 1352 h 1391"/>
                <a:gd name="T58" fmla="*/ 619 w 1628"/>
                <a:gd name="T59" fmla="*/ 1322 h 1391"/>
                <a:gd name="T60" fmla="*/ 520 w 1628"/>
                <a:gd name="T61" fmla="*/ 1383 h 1391"/>
                <a:gd name="T62" fmla="*/ 428 w 1628"/>
                <a:gd name="T63" fmla="*/ 1352 h 1391"/>
                <a:gd name="T64" fmla="*/ 229 w 1628"/>
                <a:gd name="T65" fmla="*/ 1344 h 1391"/>
                <a:gd name="T66" fmla="*/ 229 w 1628"/>
                <a:gd name="T67" fmla="*/ 1344 h 1391"/>
                <a:gd name="T68" fmla="*/ 214 w 1628"/>
                <a:gd name="T69" fmla="*/ 1306 h 1391"/>
                <a:gd name="T70" fmla="*/ 115 w 1628"/>
                <a:gd name="T71" fmla="*/ 1306 h 1391"/>
                <a:gd name="T72" fmla="*/ 84 w 1628"/>
                <a:gd name="T73" fmla="*/ 1261 h 1391"/>
                <a:gd name="T74" fmla="*/ 46 w 1628"/>
                <a:gd name="T75" fmla="*/ 1299 h 1391"/>
                <a:gd name="T76" fmla="*/ 8 w 1628"/>
                <a:gd name="T77" fmla="*/ 1268 h 1391"/>
                <a:gd name="T78" fmla="*/ 31 w 1628"/>
                <a:gd name="T79" fmla="*/ 1238 h 1391"/>
                <a:gd name="T80" fmla="*/ 15 w 1628"/>
                <a:gd name="T81" fmla="*/ 1176 h 1391"/>
                <a:gd name="T82" fmla="*/ 15 w 1628"/>
                <a:gd name="T83" fmla="*/ 1176 h 1391"/>
                <a:gd name="T84" fmla="*/ 176 w 1628"/>
                <a:gd name="T85" fmla="*/ 1138 h 1391"/>
                <a:gd name="T86" fmla="*/ 290 w 1628"/>
                <a:gd name="T87" fmla="*/ 1131 h 1391"/>
                <a:gd name="T88" fmla="*/ 436 w 1628"/>
                <a:gd name="T89" fmla="*/ 1016 h 1391"/>
                <a:gd name="T90" fmla="*/ 504 w 1628"/>
                <a:gd name="T91" fmla="*/ 932 h 1391"/>
                <a:gd name="T92" fmla="*/ 627 w 1628"/>
                <a:gd name="T93" fmla="*/ 901 h 1391"/>
                <a:gd name="T94" fmla="*/ 734 w 1628"/>
                <a:gd name="T95" fmla="*/ 787 h 1391"/>
                <a:gd name="T96" fmla="*/ 932 w 1628"/>
                <a:gd name="T97" fmla="*/ 443 h 1391"/>
                <a:gd name="T98" fmla="*/ 947 w 1628"/>
                <a:gd name="T99" fmla="*/ 336 h 1391"/>
                <a:gd name="T100" fmla="*/ 986 w 1628"/>
                <a:gd name="T101" fmla="*/ 275 h 1391"/>
                <a:gd name="T102" fmla="*/ 986 w 1628"/>
                <a:gd name="T103" fmla="*/ 122 h 1391"/>
                <a:gd name="T104" fmla="*/ 1077 w 1628"/>
                <a:gd name="T105" fmla="*/ 107 h 1391"/>
                <a:gd name="T106" fmla="*/ 1077 w 1628"/>
                <a:gd name="T107" fmla="*/ 100 h 1391"/>
                <a:gd name="T108" fmla="*/ 963 w 1628"/>
                <a:gd name="T109" fmla="*/ 8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8" h="1391">
                  <a:moveTo>
                    <a:pt x="963" y="84"/>
                  </a:moveTo>
                  <a:lnTo>
                    <a:pt x="963" y="84"/>
                  </a:lnTo>
                  <a:cubicBezTo>
                    <a:pt x="1215" y="8"/>
                    <a:pt x="1215" y="8"/>
                    <a:pt x="1215" y="8"/>
                  </a:cubicBezTo>
                  <a:lnTo>
                    <a:pt x="1215" y="8"/>
                  </a:lnTo>
                  <a:cubicBezTo>
                    <a:pt x="1261" y="15"/>
                    <a:pt x="1314" y="0"/>
                    <a:pt x="1345" y="31"/>
                  </a:cubicBezTo>
                  <a:cubicBezTo>
                    <a:pt x="1368" y="54"/>
                    <a:pt x="1337" y="92"/>
                    <a:pt x="1337" y="122"/>
                  </a:cubicBezTo>
                  <a:cubicBezTo>
                    <a:pt x="1345" y="153"/>
                    <a:pt x="1337" y="214"/>
                    <a:pt x="1375" y="222"/>
                  </a:cubicBezTo>
                  <a:cubicBezTo>
                    <a:pt x="1421" y="229"/>
                    <a:pt x="1459" y="176"/>
                    <a:pt x="1497" y="145"/>
                  </a:cubicBezTo>
                  <a:lnTo>
                    <a:pt x="1505" y="206"/>
                  </a:lnTo>
                  <a:cubicBezTo>
                    <a:pt x="1497" y="214"/>
                    <a:pt x="1474" y="252"/>
                    <a:pt x="1474" y="252"/>
                  </a:cubicBezTo>
                  <a:cubicBezTo>
                    <a:pt x="1474" y="252"/>
                    <a:pt x="1467" y="306"/>
                    <a:pt x="1467" y="313"/>
                  </a:cubicBezTo>
                  <a:lnTo>
                    <a:pt x="1520" y="374"/>
                  </a:lnTo>
                  <a:cubicBezTo>
                    <a:pt x="1543" y="413"/>
                    <a:pt x="1558" y="458"/>
                    <a:pt x="1574" y="497"/>
                  </a:cubicBezTo>
                  <a:cubicBezTo>
                    <a:pt x="1574" y="497"/>
                    <a:pt x="1627" y="550"/>
                    <a:pt x="1620" y="550"/>
                  </a:cubicBezTo>
                  <a:cubicBezTo>
                    <a:pt x="1612" y="558"/>
                    <a:pt x="1528" y="611"/>
                    <a:pt x="1528" y="611"/>
                  </a:cubicBezTo>
                  <a:cubicBezTo>
                    <a:pt x="1513" y="626"/>
                    <a:pt x="1482" y="634"/>
                    <a:pt x="1482" y="649"/>
                  </a:cubicBezTo>
                  <a:cubicBezTo>
                    <a:pt x="1490" y="688"/>
                    <a:pt x="1551" y="703"/>
                    <a:pt x="1551" y="741"/>
                  </a:cubicBezTo>
                  <a:cubicBezTo>
                    <a:pt x="1551" y="764"/>
                    <a:pt x="1497" y="756"/>
                    <a:pt x="1490" y="779"/>
                  </a:cubicBezTo>
                  <a:cubicBezTo>
                    <a:pt x="1474" y="817"/>
                    <a:pt x="1490" y="856"/>
                    <a:pt x="1490" y="894"/>
                  </a:cubicBezTo>
                  <a:cubicBezTo>
                    <a:pt x="1497" y="947"/>
                    <a:pt x="1513" y="1008"/>
                    <a:pt x="1513" y="1062"/>
                  </a:cubicBezTo>
                  <a:cubicBezTo>
                    <a:pt x="1505" y="1092"/>
                    <a:pt x="1482" y="1108"/>
                    <a:pt x="1467" y="1131"/>
                  </a:cubicBezTo>
                  <a:lnTo>
                    <a:pt x="1467" y="1131"/>
                  </a:lnTo>
                  <a:cubicBezTo>
                    <a:pt x="1459" y="1146"/>
                    <a:pt x="1459" y="1192"/>
                    <a:pt x="1436" y="1184"/>
                  </a:cubicBezTo>
                  <a:cubicBezTo>
                    <a:pt x="1383" y="1176"/>
                    <a:pt x="1352" y="1108"/>
                    <a:pt x="1291" y="1092"/>
                  </a:cubicBezTo>
                  <a:cubicBezTo>
                    <a:pt x="1268" y="1092"/>
                    <a:pt x="1261" y="1138"/>
                    <a:pt x="1238" y="1146"/>
                  </a:cubicBezTo>
                  <a:cubicBezTo>
                    <a:pt x="1215" y="1146"/>
                    <a:pt x="1199" y="1100"/>
                    <a:pt x="1176" y="1108"/>
                  </a:cubicBezTo>
                  <a:cubicBezTo>
                    <a:pt x="1131" y="1123"/>
                    <a:pt x="1115" y="1184"/>
                    <a:pt x="1070" y="1199"/>
                  </a:cubicBezTo>
                  <a:cubicBezTo>
                    <a:pt x="1039" y="1207"/>
                    <a:pt x="1009" y="1153"/>
                    <a:pt x="978" y="1169"/>
                  </a:cubicBezTo>
                  <a:cubicBezTo>
                    <a:pt x="886" y="1215"/>
                    <a:pt x="825" y="1314"/>
                    <a:pt x="726" y="1352"/>
                  </a:cubicBezTo>
                  <a:cubicBezTo>
                    <a:pt x="695" y="1367"/>
                    <a:pt x="657" y="1314"/>
                    <a:pt x="619" y="1322"/>
                  </a:cubicBezTo>
                  <a:cubicBezTo>
                    <a:pt x="581" y="1322"/>
                    <a:pt x="558" y="1375"/>
                    <a:pt x="520" y="1383"/>
                  </a:cubicBezTo>
                  <a:cubicBezTo>
                    <a:pt x="489" y="1390"/>
                    <a:pt x="459" y="1360"/>
                    <a:pt x="428" y="1352"/>
                  </a:cubicBezTo>
                  <a:cubicBezTo>
                    <a:pt x="359" y="1344"/>
                    <a:pt x="290" y="1344"/>
                    <a:pt x="229" y="1344"/>
                  </a:cubicBezTo>
                  <a:lnTo>
                    <a:pt x="229" y="1344"/>
                  </a:lnTo>
                  <a:cubicBezTo>
                    <a:pt x="222" y="1329"/>
                    <a:pt x="229" y="1306"/>
                    <a:pt x="214" y="1306"/>
                  </a:cubicBezTo>
                  <a:cubicBezTo>
                    <a:pt x="184" y="1291"/>
                    <a:pt x="145" y="1314"/>
                    <a:pt x="115" y="1306"/>
                  </a:cubicBezTo>
                  <a:cubicBezTo>
                    <a:pt x="100" y="1299"/>
                    <a:pt x="100" y="1261"/>
                    <a:pt x="84" y="1261"/>
                  </a:cubicBezTo>
                  <a:cubicBezTo>
                    <a:pt x="61" y="1253"/>
                    <a:pt x="61" y="1291"/>
                    <a:pt x="46" y="1299"/>
                  </a:cubicBezTo>
                  <a:cubicBezTo>
                    <a:pt x="31" y="1299"/>
                    <a:pt x="8" y="1283"/>
                    <a:pt x="8" y="1268"/>
                  </a:cubicBezTo>
                  <a:cubicBezTo>
                    <a:pt x="0" y="1261"/>
                    <a:pt x="31" y="1253"/>
                    <a:pt x="31" y="1238"/>
                  </a:cubicBezTo>
                  <a:cubicBezTo>
                    <a:pt x="31" y="1215"/>
                    <a:pt x="15" y="1199"/>
                    <a:pt x="15" y="1176"/>
                  </a:cubicBezTo>
                  <a:lnTo>
                    <a:pt x="15" y="1176"/>
                  </a:lnTo>
                  <a:cubicBezTo>
                    <a:pt x="176" y="1138"/>
                    <a:pt x="176" y="1138"/>
                    <a:pt x="176" y="1138"/>
                  </a:cubicBezTo>
                  <a:cubicBezTo>
                    <a:pt x="214" y="1131"/>
                    <a:pt x="245" y="1176"/>
                    <a:pt x="290" y="1131"/>
                  </a:cubicBezTo>
                  <a:cubicBezTo>
                    <a:pt x="336" y="1092"/>
                    <a:pt x="405" y="1054"/>
                    <a:pt x="436" y="1016"/>
                  </a:cubicBezTo>
                  <a:cubicBezTo>
                    <a:pt x="459" y="986"/>
                    <a:pt x="466" y="947"/>
                    <a:pt x="504" y="932"/>
                  </a:cubicBezTo>
                  <a:cubicBezTo>
                    <a:pt x="550" y="917"/>
                    <a:pt x="588" y="932"/>
                    <a:pt x="627" y="901"/>
                  </a:cubicBezTo>
                  <a:cubicBezTo>
                    <a:pt x="657" y="863"/>
                    <a:pt x="703" y="825"/>
                    <a:pt x="734" y="787"/>
                  </a:cubicBezTo>
                  <a:cubicBezTo>
                    <a:pt x="825" y="665"/>
                    <a:pt x="871" y="588"/>
                    <a:pt x="932" y="443"/>
                  </a:cubicBezTo>
                  <a:cubicBezTo>
                    <a:pt x="940" y="420"/>
                    <a:pt x="940" y="367"/>
                    <a:pt x="947" y="336"/>
                  </a:cubicBezTo>
                  <a:cubicBezTo>
                    <a:pt x="955" y="306"/>
                    <a:pt x="970" y="306"/>
                    <a:pt x="986" y="275"/>
                  </a:cubicBezTo>
                  <a:cubicBezTo>
                    <a:pt x="1009" y="244"/>
                    <a:pt x="986" y="161"/>
                    <a:pt x="986" y="122"/>
                  </a:cubicBezTo>
                  <a:cubicBezTo>
                    <a:pt x="1016" y="115"/>
                    <a:pt x="1047" y="115"/>
                    <a:pt x="1077" y="107"/>
                  </a:cubicBezTo>
                  <a:cubicBezTo>
                    <a:pt x="1077" y="100"/>
                    <a:pt x="1077" y="100"/>
                    <a:pt x="1077" y="100"/>
                  </a:cubicBezTo>
                  <a:cubicBezTo>
                    <a:pt x="1054" y="100"/>
                    <a:pt x="970" y="92"/>
                    <a:pt x="963" y="8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5" name="Freeform 91"/>
            <p:cNvSpPr>
              <a:spLocks noChangeArrowheads="1"/>
            </p:cNvSpPr>
            <p:nvPr/>
          </p:nvSpPr>
          <p:spPr bwMode="auto">
            <a:xfrm>
              <a:off x="6076555" y="8934450"/>
              <a:ext cx="150803" cy="109538"/>
            </a:xfrm>
            <a:custGeom>
              <a:avLst/>
              <a:gdLst>
                <a:gd name="T0" fmla="*/ 168 w 420"/>
                <a:gd name="T1" fmla="*/ 23 h 306"/>
                <a:gd name="T2" fmla="*/ 168 w 420"/>
                <a:gd name="T3" fmla="*/ 23 h 306"/>
                <a:gd name="T4" fmla="*/ 282 w 420"/>
                <a:gd name="T5" fmla="*/ 7 h 306"/>
                <a:gd name="T6" fmla="*/ 358 w 420"/>
                <a:gd name="T7" fmla="*/ 38 h 306"/>
                <a:gd name="T8" fmla="*/ 358 w 420"/>
                <a:gd name="T9" fmla="*/ 38 h 306"/>
                <a:gd name="T10" fmla="*/ 404 w 420"/>
                <a:gd name="T11" fmla="*/ 53 h 306"/>
                <a:gd name="T12" fmla="*/ 419 w 420"/>
                <a:gd name="T13" fmla="*/ 160 h 306"/>
                <a:gd name="T14" fmla="*/ 419 w 420"/>
                <a:gd name="T15" fmla="*/ 160 h 306"/>
                <a:gd name="T16" fmla="*/ 274 w 420"/>
                <a:gd name="T17" fmla="*/ 305 h 306"/>
                <a:gd name="T18" fmla="*/ 274 w 420"/>
                <a:gd name="T19" fmla="*/ 305 h 306"/>
                <a:gd name="T20" fmla="*/ 191 w 420"/>
                <a:gd name="T21" fmla="*/ 214 h 306"/>
                <a:gd name="T22" fmla="*/ 115 w 420"/>
                <a:gd name="T23" fmla="*/ 244 h 306"/>
                <a:gd name="T24" fmla="*/ 77 w 420"/>
                <a:gd name="T25" fmla="*/ 168 h 306"/>
                <a:gd name="T26" fmla="*/ 8 w 420"/>
                <a:gd name="T27" fmla="*/ 130 h 306"/>
                <a:gd name="T28" fmla="*/ 8 w 420"/>
                <a:gd name="T29" fmla="*/ 130 h 306"/>
                <a:gd name="T30" fmla="*/ 8 w 420"/>
                <a:gd name="T31" fmla="*/ 61 h 306"/>
                <a:gd name="T32" fmla="*/ 77 w 420"/>
                <a:gd name="T33" fmla="*/ 30 h 306"/>
                <a:gd name="T34" fmla="*/ 130 w 420"/>
                <a:gd name="T35" fmla="*/ 61 h 306"/>
                <a:gd name="T36" fmla="*/ 168 w 420"/>
                <a:gd name="T37" fmla="*/ 2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306">
                  <a:moveTo>
                    <a:pt x="168" y="23"/>
                  </a:moveTo>
                  <a:lnTo>
                    <a:pt x="168" y="23"/>
                  </a:lnTo>
                  <a:cubicBezTo>
                    <a:pt x="205" y="15"/>
                    <a:pt x="244" y="0"/>
                    <a:pt x="282" y="7"/>
                  </a:cubicBezTo>
                  <a:cubicBezTo>
                    <a:pt x="305" y="7"/>
                    <a:pt x="328" y="30"/>
                    <a:pt x="358" y="38"/>
                  </a:cubicBezTo>
                  <a:lnTo>
                    <a:pt x="358" y="38"/>
                  </a:lnTo>
                  <a:cubicBezTo>
                    <a:pt x="374" y="46"/>
                    <a:pt x="397" y="38"/>
                    <a:pt x="404" y="53"/>
                  </a:cubicBezTo>
                  <a:cubicBezTo>
                    <a:pt x="419" y="84"/>
                    <a:pt x="412" y="122"/>
                    <a:pt x="419" y="160"/>
                  </a:cubicBezTo>
                  <a:lnTo>
                    <a:pt x="419" y="160"/>
                  </a:lnTo>
                  <a:cubicBezTo>
                    <a:pt x="358" y="183"/>
                    <a:pt x="313" y="221"/>
                    <a:pt x="274" y="305"/>
                  </a:cubicBezTo>
                  <a:lnTo>
                    <a:pt x="274" y="305"/>
                  </a:lnTo>
                  <a:cubicBezTo>
                    <a:pt x="244" y="275"/>
                    <a:pt x="228" y="229"/>
                    <a:pt x="191" y="214"/>
                  </a:cubicBezTo>
                  <a:cubicBezTo>
                    <a:pt x="161" y="206"/>
                    <a:pt x="138" y="252"/>
                    <a:pt x="115" y="244"/>
                  </a:cubicBezTo>
                  <a:cubicBezTo>
                    <a:pt x="84" y="229"/>
                    <a:pt x="92" y="183"/>
                    <a:pt x="77" y="168"/>
                  </a:cubicBezTo>
                  <a:cubicBezTo>
                    <a:pt x="62" y="145"/>
                    <a:pt x="31" y="145"/>
                    <a:pt x="8" y="130"/>
                  </a:cubicBezTo>
                  <a:lnTo>
                    <a:pt x="8" y="130"/>
                  </a:lnTo>
                  <a:cubicBezTo>
                    <a:pt x="8" y="107"/>
                    <a:pt x="0" y="84"/>
                    <a:pt x="8" y="61"/>
                  </a:cubicBezTo>
                  <a:cubicBezTo>
                    <a:pt x="23" y="38"/>
                    <a:pt x="54" y="30"/>
                    <a:pt x="77" y="30"/>
                  </a:cubicBezTo>
                  <a:cubicBezTo>
                    <a:pt x="100" y="30"/>
                    <a:pt x="115" y="61"/>
                    <a:pt x="130" y="61"/>
                  </a:cubicBezTo>
                  <a:cubicBezTo>
                    <a:pt x="153" y="61"/>
                    <a:pt x="153" y="30"/>
                    <a:pt x="168"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6" name="Freeform 92"/>
            <p:cNvSpPr>
              <a:spLocks noChangeArrowheads="1"/>
            </p:cNvSpPr>
            <p:nvPr/>
          </p:nvSpPr>
          <p:spPr bwMode="auto">
            <a:xfrm>
              <a:off x="5895591" y="8977313"/>
              <a:ext cx="280970" cy="139700"/>
            </a:xfrm>
            <a:custGeom>
              <a:avLst/>
              <a:gdLst>
                <a:gd name="T0" fmla="*/ 283 w 779"/>
                <a:gd name="T1" fmla="*/ 0 h 390"/>
                <a:gd name="T2" fmla="*/ 283 w 779"/>
                <a:gd name="T3" fmla="*/ 0 h 390"/>
                <a:gd name="T4" fmla="*/ 390 w 779"/>
                <a:gd name="T5" fmla="*/ 30 h 390"/>
                <a:gd name="T6" fmla="*/ 512 w 779"/>
                <a:gd name="T7" fmla="*/ 15 h 390"/>
                <a:gd name="T8" fmla="*/ 512 w 779"/>
                <a:gd name="T9" fmla="*/ 15 h 390"/>
                <a:gd name="T10" fmla="*/ 581 w 779"/>
                <a:gd name="T11" fmla="*/ 53 h 390"/>
                <a:gd name="T12" fmla="*/ 619 w 779"/>
                <a:gd name="T13" fmla="*/ 129 h 390"/>
                <a:gd name="T14" fmla="*/ 695 w 779"/>
                <a:gd name="T15" fmla="*/ 99 h 390"/>
                <a:gd name="T16" fmla="*/ 778 w 779"/>
                <a:gd name="T17" fmla="*/ 190 h 390"/>
                <a:gd name="T18" fmla="*/ 778 w 779"/>
                <a:gd name="T19" fmla="*/ 190 h 390"/>
                <a:gd name="T20" fmla="*/ 771 w 779"/>
                <a:gd name="T21" fmla="*/ 213 h 390"/>
                <a:gd name="T22" fmla="*/ 535 w 779"/>
                <a:gd name="T23" fmla="*/ 366 h 390"/>
                <a:gd name="T24" fmla="*/ 84 w 779"/>
                <a:gd name="T25" fmla="*/ 236 h 390"/>
                <a:gd name="T26" fmla="*/ 0 w 779"/>
                <a:gd name="T27" fmla="*/ 160 h 390"/>
                <a:gd name="T28" fmla="*/ 0 w 779"/>
                <a:gd name="T29" fmla="*/ 160 h 390"/>
                <a:gd name="T30" fmla="*/ 145 w 779"/>
                <a:gd name="T31" fmla="*/ 61 h 390"/>
                <a:gd name="T32" fmla="*/ 199 w 779"/>
                <a:gd name="T33" fmla="*/ 76 h 390"/>
                <a:gd name="T34" fmla="*/ 283 w 779"/>
                <a:gd name="T35"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9" h="390">
                  <a:moveTo>
                    <a:pt x="283" y="0"/>
                  </a:moveTo>
                  <a:lnTo>
                    <a:pt x="283" y="0"/>
                  </a:lnTo>
                  <a:cubicBezTo>
                    <a:pt x="313" y="7"/>
                    <a:pt x="352" y="30"/>
                    <a:pt x="390" y="30"/>
                  </a:cubicBezTo>
                  <a:cubicBezTo>
                    <a:pt x="428" y="30"/>
                    <a:pt x="474" y="22"/>
                    <a:pt x="512" y="15"/>
                  </a:cubicBezTo>
                  <a:lnTo>
                    <a:pt x="512" y="15"/>
                  </a:lnTo>
                  <a:cubicBezTo>
                    <a:pt x="535" y="30"/>
                    <a:pt x="566" y="30"/>
                    <a:pt x="581" y="53"/>
                  </a:cubicBezTo>
                  <a:cubicBezTo>
                    <a:pt x="596" y="68"/>
                    <a:pt x="588" y="114"/>
                    <a:pt x="619" y="129"/>
                  </a:cubicBezTo>
                  <a:cubicBezTo>
                    <a:pt x="642" y="137"/>
                    <a:pt x="665" y="91"/>
                    <a:pt x="695" y="99"/>
                  </a:cubicBezTo>
                  <a:cubicBezTo>
                    <a:pt x="732" y="114"/>
                    <a:pt x="748" y="160"/>
                    <a:pt x="778" y="190"/>
                  </a:cubicBezTo>
                  <a:lnTo>
                    <a:pt x="778" y="190"/>
                  </a:lnTo>
                  <a:cubicBezTo>
                    <a:pt x="778" y="198"/>
                    <a:pt x="778" y="206"/>
                    <a:pt x="771" y="213"/>
                  </a:cubicBezTo>
                  <a:cubicBezTo>
                    <a:pt x="709" y="389"/>
                    <a:pt x="732" y="328"/>
                    <a:pt x="535" y="366"/>
                  </a:cubicBezTo>
                  <a:cubicBezTo>
                    <a:pt x="413" y="389"/>
                    <a:pt x="130" y="381"/>
                    <a:pt x="84" y="236"/>
                  </a:cubicBezTo>
                  <a:cubicBezTo>
                    <a:pt x="61" y="190"/>
                    <a:pt x="31" y="175"/>
                    <a:pt x="0" y="160"/>
                  </a:cubicBezTo>
                  <a:lnTo>
                    <a:pt x="0" y="160"/>
                  </a:lnTo>
                  <a:cubicBezTo>
                    <a:pt x="38" y="137"/>
                    <a:pt x="99" y="76"/>
                    <a:pt x="145" y="61"/>
                  </a:cubicBezTo>
                  <a:cubicBezTo>
                    <a:pt x="161" y="53"/>
                    <a:pt x="183" y="83"/>
                    <a:pt x="199" y="76"/>
                  </a:cubicBezTo>
                  <a:cubicBezTo>
                    <a:pt x="229" y="61"/>
                    <a:pt x="252" y="22"/>
                    <a:pt x="283"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7" name="Freeform 93"/>
            <p:cNvSpPr>
              <a:spLocks noChangeArrowheads="1"/>
            </p:cNvSpPr>
            <p:nvPr/>
          </p:nvSpPr>
          <p:spPr bwMode="auto">
            <a:xfrm>
              <a:off x="6452768" y="8842375"/>
              <a:ext cx="236522" cy="223838"/>
            </a:xfrm>
            <a:custGeom>
              <a:avLst/>
              <a:gdLst>
                <a:gd name="T0" fmla="*/ 229 w 658"/>
                <a:gd name="T1" fmla="*/ 0 h 620"/>
                <a:gd name="T2" fmla="*/ 229 w 658"/>
                <a:gd name="T3" fmla="*/ 0 h 620"/>
                <a:gd name="T4" fmla="*/ 160 w 658"/>
                <a:gd name="T5" fmla="*/ 100 h 620"/>
                <a:gd name="T6" fmla="*/ 53 w 658"/>
                <a:gd name="T7" fmla="*/ 222 h 620"/>
                <a:gd name="T8" fmla="*/ 7 w 658"/>
                <a:gd name="T9" fmla="*/ 344 h 620"/>
                <a:gd name="T10" fmla="*/ 7 w 658"/>
                <a:gd name="T11" fmla="*/ 344 h 620"/>
                <a:gd name="T12" fmla="*/ 30 w 658"/>
                <a:gd name="T13" fmla="*/ 382 h 620"/>
                <a:gd name="T14" fmla="*/ 122 w 658"/>
                <a:gd name="T15" fmla="*/ 382 h 620"/>
                <a:gd name="T16" fmla="*/ 168 w 658"/>
                <a:gd name="T17" fmla="*/ 428 h 620"/>
                <a:gd name="T18" fmla="*/ 229 w 658"/>
                <a:gd name="T19" fmla="*/ 436 h 620"/>
                <a:gd name="T20" fmla="*/ 244 w 658"/>
                <a:gd name="T21" fmla="*/ 497 h 620"/>
                <a:gd name="T22" fmla="*/ 221 w 658"/>
                <a:gd name="T23" fmla="*/ 527 h 620"/>
                <a:gd name="T24" fmla="*/ 229 w 658"/>
                <a:gd name="T25" fmla="*/ 596 h 620"/>
                <a:gd name="T26" fmla="*/ 229 w 658"/>
                <a:gd name="T27" fmla="*/ 596 h 620"/>
                <a:gd name="T28" fmla="*/ 343 w 658"/>
                <a:gd name="T29" fmla="*/ 619 h 620"/>
                <a:gd name="T30" fmla="*/ 489 w 658"/>
                <a:gd name="T31" fmla="*/ 581 h 620"/>
                <a:gd name="T32" fmla="*/ 580 w 658"/>
                <a:gd name="T33" fmla="*/ 604 h 620"/>
                <a:gd name="T34" fmla="*/ 580 w 658"/>
                <a:gd name="T35" fmla="*/ 604 h 620"/>
                <a:gd name="T36" fmla="*/ 588 w 658"/>
                <a:gd name="T37" fmla="*/ 481 h 620"/>
                <a:gd name="T38" fmla="*/ 534 w 658"/>
                <a:gd name="T39" fmla="*/ 420 h 620"/>
                <a:gd name="T40" fmla="*/ 634 w 658"/>
                <a:gd name="T41" fmla="*/ 352 h 620"/>
                <a:gd name="T42" fmla="*/ 618 w 658"/>
                <a:gd name="T43" fmla="*/ 222 h 620"/>
                <a:gd name="T44" fmla="*/ 618 w 658"/>
                <a:gd name="T45" fmla="*/ 222 h 620"/>
                <a:gd name="T46" fmla="*/ 443 w 658"/>
                <a:gd name="T47" fmla="*/ 176 h 620"/>
                <a:gd name="T48" fmla="*/ 412 w 658"/>
                <a:gd name="T49" fmla="*/ 61 h 620"/>
                <a:gd name="T50" fmla="*/ 290 w 658"/>
                <a:gd name="T51" fmla="*/ 54 h 620"/>
                <a:gd name="T52" fmla="*/ 290 w 658"/>
                <a:gd name="T53" fmla="*/ 23 h 620"/>
                <a:gd name="T54" fmla="*/ 229 w 658"/>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8" h="620">
                  <a:moveTo>
                    <a:pt x="229" y="0"/>
                  </a:moveTo>
                  <a:lnTo>
                    <a:pt x="229" y="0"/>
                  </a:lnTo>
                  <a:cubicBezTo>
                    <a:pt x="206" y="31"/>
                    <a:pt x="176" y="61"/>
                    <a:pt x="160" y="100"/>
                  </a:cubicBezTo>
                  <a:cubicBezTo>
                    <a:pt x="145" y="153"/>
                    <a:pt x="76" y="168"/>
                    <a:pt x="53" y="222"/>
                  </a:cubicBezTo>
                  <a:cubicBezTo>
                    <a:pt x="38" y="260"/>
                    <a:pt x="23" y="306"/>
                    <a:pt x="7" y="344"/>
                  </a:cubicBezTo>
                  <a:lnTo>
                    <a:pt x="7" y="344"/>
                  </a:lnTo>
                  <a:cubicBezTo>
                    <a:pt x="23" y="382"/>
                    <a:pt x="0" y="359"/>
                    <a:pt x="30" y="382"/>
                  </a:cubicBezTo>
                  <a:cubicBezTo>
                    <a:pt x="61" y="397"/>
                    <a:pt x="91" y="375"/>
                    <a:pt x="122" y="382"/>
                  </a:cubicBezTo>
                  <a:cubicBezTo>
                    <a:pt x="145" y="390"/>
                    <a:pt x="145" y="420"/>
                    <a:pt x="168" y="428"/>
                  </a:cubicBezTo>
                  <a:cubicBezTo>
                    <a:pt x="183" y="436"/>
                    <a:pt x="214" y="420"/>
                    <a:pt x="229" y="436"/>
                  </a:cubicBezTo>
                  <a:cubicBezTo>
                    <a:pt x="244" y="451"/>
                    <a:pt x="244" y="474"/>
                    <a:pt x="244" y="497"/>
                  </a:cubicBezTo>
                  <a:cubicBezTo>
                    <a:pt x="244" y="512"/>
                    <a:pt x="221" y="512"/>
                    <a:pt x="221" y="527"/>
                  </a:cubicBezTo>
                  <a:cubicBezTo>
                    <a:pt x="214" y="550"/>
                    <a:pt x="221" y="573"/>
                    <a:pt x="229" y="596"/>
                  </a:cubicBezTo>
                  <a:lnTo>
                    <a:pt x="229" y="596"/>
                  </a:lnTo>
                  <a:cubicBezTo>
                    <a:pt x="267" y="604"/>
                    <a:pt x="298" y="619"/>
                    <a:pt x="343" y="619"/>
                  </a:cubicBezTo>
                  <a:cubicBezTo>
                    <a:pt x="389" y="619"/>
                    <a:pt x="435" y="581"/>
                    <a:pt x="489" y="581"/>
                  </a:cubicBezTo>
                  <a:cubicBezTo>
                    <a:pt x="519" y="581"/>
                    <a:pt x="550" y="596"/>
                    <a:pt x="580" y="604"/>
                  </a:cubicBezTo>
                  <a:lnTo>
                    <a:pt x="580" y="604"/>
                  </a:lnTo>
                  <a:cubicBezTo>
                    <a:pt x="580" y="565"/>
                    <a:pt x="595" y="519"/>
                    <a:pt x="588" y="481"/>
                  </a:cubicBezTo>
                  <a:cubicBezTo>
                    <a:pt x="580" y="451"/>
                    <a:pt x="527" y="443"/>
                    <a:pt x="534" y="420"/>
                  </a:cubicBezTo>
                  <a:cubicBezTo>
                    <a:pt x="550" y="382"/>
                    <a:pt x="618" y="390"/>
                    <a:pt x="634" y="352"/>
                  </a:cubicBezTo>
                  <a:cubicBezTo>
                    <a:pt x="657" y="306"/>
                    <a:pt x="626" y="267"/>
                    <a:pt x="618" y="222"/>
                  </a:cubicBezTo>
                  <a:lnTo>
                    <a:pt x="618" y="222"/>
                  </a:lnTo>
                  <a:cubicBezTo>
                    <a:pt x="557" y="206"/>
                    <a:pt x="489" y="214"/>
                    <a:pt x="443" y="176"/>
                  </a:cubicBezTo>
                  <a:cubicBezTo>
                    <a:pt x="412" y="153"/>
                    <a:pt x="443" y="84"/>
                    <a:pt x="412" y="61"/>
                  </a:cubicBezTo>
                  <a:cubicBezTo>
                    <a:pt x="382" y="38"/>
                    <a:pt x="328" y="69"/>
                    <a:pt x="290" y="54"/>
                  </a:cubicBezTo>
                  <a:cubicBezTo>
                    <a:pt x="275" y="54"/>
                    <a:pt x="298" y="31"/>
                    <a:pt x="290" y="23"/>
                  </a:cubicBezTo>
                  <a:cubicBezTo>
                    <a:pt x="252" y="0"/>
                    <a:pt x="267" y="15"/>
                    <a:pt x="229"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8" name="Freeform 94"/>
            <p:cNvSpPr>
              <a:spLocks noChangeArrowheads="1"/>
            </p:cNvSpPr>
            <p:nvPr/>
          </p:nvSpPr>
          <p:spPr bwMode="auto">
            <a:xfrm>
              <a:off x="6436894" y="8966201"/>
              <a:ext cx="104768" cy="119063"/>
            </a:xfrm>
            <a:custGeom>
              <a:avLst/>
              <a:gdLst>
                <a:gd name="T0" fmla="*/ 53 w 291"/>
                <a:gd name="T1" fmla="*/ 0 h 329"/>
                <a:gd name="T2" fmla="*/ 53 w 291"/>
                <a:gd name="T3" fmla="*/ 0 h 329"/>
                <a:gd name="T4" fmla="*/ 76 w 291"/>
                <a:gd name="T5" fmla="*/ 38 h 329"/>
                <a:gd name="T6" fmla="*/ 168 w 291"/>
                <a:gd name="T7" fmla="*/ 38 h 329"/>
                <a:gd name="T8" fmla="*/ 214 w 291"/>
                <a:gd name="T9" fmla="*/ 84 h 329"/>
                <a:gd name="T10" fmla="*/ 275 w 291"/>
                <a:gd name="T11" fmla="*/ 92 h 329"/>
                <a:gd name="T12" fmla="*/ 290 w 291"/>
                <a:gd name="T13" fmla="*/ 153 h 329"/>
                <a:gd name="T14" fmla="*/ 267 w 291"/>
                <a:gd name="T15" fmla="*/ 183 h 329"/>
                <a:gd name="T16" fmla="*/ 275 w 291"/>
                <a:gd name="T17" fmla="*/ 252 h 329"/>
                <a:gd name="T18" fmla="*/ 275 w 291"/>
                <a:gd name="T19" fmla="*/ 252 h 329"/>
                <a:gd name="T20" fmla="*/ 252 w 291"/>
                <a:gd name="T21" fmla="*/ 298 h 329"/>
                <a:gd name="T22" fmla="*/ 214 w 291"/>
                <a:gd name="T23" fmla="*/ 298 h 329"/>
                <a:gd name="T24" fmla="*/ 183 w 291"/>
                <a:gd name="T25" fmla="*/ 328 h 329"/>
                <a:gd name="T26" fmla="*/ 183 w 291"/>
                <a:gd name="T27" fmla="*/ 328 h 329"/>
                <a:gd name="T28" fmla="*/ 99 w 291"/>
                <a:gd name="T29" fmla="*/ 290 h 329"/>
                <a:gd name="T30" fmla="*/ 107 w 291"/>
                <a:gd name="T31" fmla="*/ 229 h 329"/>
                <a:gd name="T32" fmla="*/ 99 w 291"/>
                <a:gd name="T33" fmla="*/ 153 h 329"/>
                <a:gd name="T34" fmla="*/ 46 w 291"/>
                <a:gd name="T35" fmla="*/ 122 h 329"/>
                <a:gd name="T36" fmla="*/ 0 w 291"/>
                <a:gd name="T37" fmla="*/ 76 h 329"/>
                <a:gd name="T38" fmla="*/ 0 w 291"/>
                <a:gd name="T39" fmla="*/ 76 h 329"/>
                <a:gd name="T40" fmla="*/ 53 w 291"/>
                <a:gd name="T41"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1" h="329">
                  <a:moveTo>
                    <a:pt x="53" y="0"/>
                  </a:moveTo>
                  <a:lnTo>
                    <a:pt x="53" y="0"/>
                  </a:lnTo>
                  <a:cubicBezTo>
                    <a:pt x="69" y="38"/>
                    <a:pt x="46" y="15"/>
                    <a:pt x="76" y="38"/>
                  </a:cubicBezTo>
                  <a:cubicBezTo>
                    <a:pt x="107" y="53"/>
                    <a:pt x="137" y="31"/>
                    <a:pt x="168" y="38"/>
                  </a:cubicBezTo>
                  <a:cubicBezTo>
                    <a:pt x="191" y="46"/>
                    <a:pt x="191" y="76"/>
                    <a:pt x="214" y="84"/>
                  </a:cubicBezTo>
                  <a:cubicBezTo>
                    <a:pt x="229" y="92"/>
                    <a:pt x="260" y="76"/>
                    <a:pt x="275" y="92"/>
                  </a:cubicBezTo>
                  <a:cubicBezTo>
                    <a:pt x="290" y="107"/>
                    <a:pt x="290" y="130"/>
                    <a:pt x="290" y="153"/>
                  </a:cubicBezTo>
                  <a:cubicBezTo>
                    <a:pt x="290" y="168"/>
                    <a:pt x="267" y="168"/>
                    <a:pt x="267" y="183"/>
                  </a:cubicBezTo>
                  <a:cubicBezTo>
                    <a:pt x="260" y="206"/>
                    <a:pt x="267" y="229"/>
                    <a:pt x="275" y="252"/>
                  </a:cubicBezTo>
                  <a:lnTo>
                    <a:pt x="275" y="252"/>
                  </a:lnTo>
                  <a:cubicBezTo>
                    <a:pt x="267" y="267"/>
                    <a:pt x="267" y="290"/>
                    <a:pt x="252" y="298"/>
                  </a:cubicBezTo>
                  <a:cubicBezTo>
                    <a:pt x="244" y="306"/>
                    <a:pt x="229" y="290"/>
                    <a:pt x="214" y="298"/>
                  </a:cubicBezTo>
                  <a:cubicBezTo>
                    <a:pt x="199" y="298"/>
                    <a:pt x="191" y="313"/>
                    <a:pt x="183" y="328"/>
                  </a:cubicBezTo>
                  <a:lnTo>
                    <a:pt x="183" y="328"/>
                  </a:lnTo>
                  <a:cubicBezTo>
                    <a:pt x="153" y="313"/>
                    <a:pt x="114" y="321"/>
                    <a:pt x="99" y="290"/>
                  </a:cubicBezTo>
                  <a:cubicBezTo>
                    <a:pt x="84" y="275"/>
                    <a:pt x="107" y="252"/>
                    <a:pt x="107" y="229"/>
                  </a:cubicBezTo>
                  <a:cubicBezTo>
                    <a:pt x="107" y="206"/>
                    <a:pt x="114" y="175"/>
                    <a:pt x="99" y="153"/>
                  </a:cubicBezTo>
                  <a:cubicBezTo>
                    <a:pt x="91" y="137"/>
                    <a:pt x="61" y="137"/>
                    <a:pt x="46" y="122"/>
                  </a:cubicBezTo>
                  <a:cubicBezTo>
                    <a:pt x="15" y="99"/>
                    <a:pt x="23" y="107"/>
                    <a:pt x="0" y="76"/>
                  </a:cubicBezTo>
                  <a:lnTo>
                    <a:pt x="0" y="76"/>
                  </a:lnTo>
                  <a:cubicBezTo>
                    <a:pt x="23" y="61"/>
                    <a:pt x="38" y="31"/>
                    <a:pt x="53"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09" name="Freeform 95"/>
            <p:cNvSpPr>
              <a:spLocks noChangeArrowheads="1"/>
            </p:cNvSpPr>
            <p:nvPr/>
          </p:nvSpPr>
          <p:spPr bwMode="auto">
            <a:xfrm>
              <a:off x="6941686" y="8810626"/>
              <a:ext cx="134928" cy="187325"/>
            </a:xfrm>
            <a:custGeom>
              <a:avLst/>
              <a:gdLst>
                <a:gd name="T0" fmla="*/ 107 w 376"/>
                <a:gd name="T1" fmla="*/ 54 h 521"/>
                <a:gd name="T2" fmla="*/ 107 w 376"/>
                <a:gd name="T3" fmla="*/ 54 h 521"/>
                <a:gd name="T4" fmla="*/ 153 w 376"/>
                <a:gd name="T5" fmla="*/ 69 h 521"/>
                <a:gd name="T6" fmla="*/ 214 w 376"/>
                <a:gd name="T7" fmla="*/ 54 h 521"/>
                <a:gd name="T8" fmla="*/ 237 w 376"/>
                <a:gd name="T9" fmla="*/ 8 h 521"/>
                <a:gd name="T10" fmla="*/ 275 w 376"/>
                <a:gd name="T11" fmla="*/ 0 h 521"/>
                <a:gd name="T12" fmla="*/ 275 w 376"/>
                <a:gd name="T13" fmla="*/ 0 h 521"/>
                <a:gd name="T14" fmla="*/ 260 w 376"/>
                <a:gd name="T15" fmla="*/ 31 h 521"/>
                <a:gd name="T16" fmla="*/ 252 w 376"/>
                <a:gd name="T17" fmla="*/ 92 h 521"/>
                <a:gd name="T18" fmla="*/ 298 w 376"/>
                <a:gd name="T19" fmla="*/ 153 h 521"/>
                <a:gd name="T20" fmla="*/ 237 w 376"/>
                <a:gd name="T21" fmla="*/ 214 h 521"/>
                <a:gd name="T22" fmla="*/ 260 w 376"/>
                <a:gd name="T23" fmla="*/ 298 h 521"/>
                <a:gd name="T24" fmla="*/ 329 w 376"/>
                <a:gd name="T25" fmla="*/ 336 h 521"/>
                <a:gd name="T26" fmla="*/ 375 w 376"/>
                <a:gd name="T27" fmla="*/ 436 h 521"/>
                <a:gd name="T28" fmla="*/ 375 w 376"/>
                <a:gd name="T29" fmla="*/ 436 h 521"/>
                <a:gd name="T30" fmla="*/ 168 w 376"/>
                <a:gd name="T31" fmla="*/ 512 h 521"/>
                <a:gd name="T32" fmla="*/ 61 w 376"/>
                <a:gd name="T33" fmla="*/ 497 h 521"/>
                <a:gd name="T34" fmla="*/ 23 w 376"/>
                <a:gd name="T35" fmla="*/ 405 h 521"/>
                <a:gd name="T36" fmla="*/ 8 w 376"/>
                <a:gd name="T37" fmla="*/ 306 h 521"/>
                <a:gd name="T38" fmla="*/ 31 w 376"/>
                <a:gd name="T39" fmla="*/ 267 h 521"/>
                <a:gd name="T40" fmla="*/ 23 w 376"/>
                <a:gd name="T41" fmla="*/ 168 h 521"/>
                <a:gd name="T42" fmla="*/ 100 w 376"/>
                <a:gd name="T43" fmla="*/ 145 h 521"/>
                <a:gd name="T44" fmla="*/ 84 w 376"/>
                <a:gd name="T45" fmla="*/ 99 h 521"/>
                <a:gd name="T46" fmla="*/ 107 w 376"/>
                <a:gd name="T47" fmla="*/ 5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6" h="521">
                  <a:moveTo>
                    <a:pt x="107" y="54"/>
                  </a:moveTo>
                  <a:lnTo>
                    <a:pt x="107" y="54"/>
                  </a:lnTo>
                  <a:cubicBezTo>
                    <a:pt x="122" y="61"/>
                    <a:pt x="138" y="69"/>
                    <a:pt x="153" y="69"/>
                  </a:cubicBezTo>
                  <a:cubicBezTo>
                    <a:pt x="176" y="69"/>
                    <a:pt x="199" y="69"/>
                    <a:pt x="214" y="54"/>
                  </a:cubicBezTo>
                  <a:cubicBezTo>
                    <a:pt x="230" y="46"/>
                    <a:pt x="230" y="15"/>
                    <a:pt x="237" y="8"/>
                  </a:cubicBezTo>
                  <a:cubicBezTo>
                    <a:pt x="252" y="0"/>
                    <a:pt x="260" y="0"/>
                    <a:pt x="275" y="0"/>
                  </a:cubicBezTo>
                  <a:lnTo>
                    <a:pt x="275" y="0"/>
                  </a:lnTo>
                  <a:cubicBezTo>
                    <a:pt x="268" y="8"/>
                    <a:pt x="260" y="23"/>
                    <a:pt x="260" y="31"/>
                  </a:cubicBezTo>
                  <a:cubicBezTo>
                    <a:pt x="252" y="54"/>
                    <a:pt x="252" y="77"/>
                    <a:pt x="252" y="92"/>
                  </a:cubicBezTo>
                  <a:cubicBezTo>
                    <a:pt x="260" y="115"/>
                    <a:pt x="298" y="130"/>
                    <a:pt x="298" y="153"/>
                  </a:cubicBezTo>
                  <a:cubicBezTo>
                    <a:pt x="291" y="184"/>
                    <a:pt x="245" y="191"/>
                    <a:pt x="237" y="214"/>
                  </a:cubicBezTo>
                  <a:cubicBezTo>
                    <a:pt x="237" y="245"/>
                    <a:pt x="237" y="275"/>
                    <a:pt x="260" y="298"/>
                  </a:cubicBezTo>
                  <a:cubicBezTo>
                    <a:pt x="275" y="321"/>
                    <a:pt x="306" y="313"/>
                    <a:pt x="329" y="336"/>
                  </a:cubicBezTo>
                  <a:cubicBezTo>
                    <a:pt x="352" y="359"/>
                    <a:pt x="359" y="405"/>
                    <a:pt x="375" y="436"/>
                  </a:cubicBezTo>
                  <a:lnTo>
                    <a:pt x="375" y="436"/>
                  </a:lnTo>
                  <a:cubicBezTo>
                    <a:pt x="306" y="459"/>
                    <a:pt x="245" y="497"/>
                    <a:pt x="168" y="512"/>
                  </a:cubicBezTo>
                  <a:cubicBezTo>
                    <a:pt x="138" y="520"/>
                    <a:pt x="92" y="520"/>
                    <a:pt x="61" y="497"/>
                  </a:cubicBezTo>
                  <a:cubicBezTo>
                    <a:pt x="39" y="474"/>
                    <a:pt x="31" y="436"/>
                    <a:pt x="23" y="405"/>
                  </a:cubicBezTo>
                  <a:cubicBezTo>
                    <a:pt x="8" y="374"/>
                    <a:pt x="0" y="336"/>
                    <a:pt x="8" y="306"/>
                  </a:cubicBezTo>
                  <a:cubicBezTo>
                    <a:pt x="8" y="290"/>
                    <a:pt x="31" y="283"/>
                    <a:pt x="31" y="267"/>
                  </a:cubicBezTo>
                  <a:cubicBezTo>
                    <a:pt x="39" y="229"/>
                    <a:pt x="8" y="199"/>
                    <a:pt x="23" y="168"/>
                  </a:cubicBezTo>
                  <a:cubicBezTo>
                    <a:pt x="39" y="145"/>
                    <a:pt x="84" y="161"/>
                    <a:pt x="100" y="145"/>
                  </a:cubicBezTo>
                  <a:cubicBezTo>
                    <a:pt x="115" y="130"/>
                    <a:pt x="84" y="115"/>
                    <a:pt x="84" y="99"/>
                  </a:cubicBezTo>
                  <a:cubicBezTo>
                    <a:pt x="92" y="84"/>
                    <a:pt x="100" y="69"/>
                    <a:pt x="107" y="5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0" name="Freeform 96"/>
            <p:cNvSpPr>
              <a:spLocks noChangeArrowheads="1"/>
            </p:cNvSpPr>
            <p:nvPr/>
          </p:nvSpPr>
          <p:spPr bwMode="auto">
            <a:xfrm>
              <a:off x="7090901" y="8932863"/>
              <a:ext cx="330178" cy="209550"/>
            </a:xfrm>
            <a:custGeom>
              <a:avLst/>
              <a:gdLst>
                <a:gd name="T0" fmla="*/ 114 w 917"/>
                <a:gd name="T1" fmla="*/ 565 h 582"/>
                <a:gd name="T2" fmla="*/ 114 w 917"/>
                <a:gd name="T3" fmla="*/ 565 h 582"/>
                <a:gd name="T4" fmla="*/ 122 w 917"/>
                <a:gd name="T5" fmla="*/ 474 h 582"/>
                <a:gd name="T6" fmla="*/ 61 w 917"/>
                <a:gd name="T7" fmla="*/ 420 h 582"/>
                <a:gd name="T8" fmla="*/ 15 w 917"/>
                <a:gd name="T9" fmla="*/ 352 h 582"/>
                <a:gd name="T10" fmla="*/ 76 w 917"/>
                <a:gd name="T11" fmla="*/ 329 h 582"/>
                <a:gd name="T12" fmla="*/ 84 w 917"/>
                <a:gd name="T13" fmla="*/ 267 h 582"/>
                <a:gd name="T14" fmla="*/ 30 w 917"/>
                <a:gd name="T15" fmla="*/ 206 h 582"/>
                <a:gd name="T16" fmla="*/ 0 w 917"/>
                <a:gd name="T17" fmla="*/ 84 h 582"/>
                <a:gd name="T18" fmla="*/ 0 w 917"/>
                <a:gd name="T19" fmla="*/ 84 h 582"/>
                <a:gd name="T20" fmla="*/ 38 w 917"/>
                <a:gd name="T21" fmla="*/ 15 h 582"/>
                <a:gd name="T22" fmla="*/ 114 w 917"/>
                <a:gd name="T23" fmla="*/ 31 h 582"/>
                <a:gd name="T24" fmla="*/ 191 w 917"/>
                <a:gd name="T25" fmla="*/ 69 h 582"/>
                <a:gd name="T26" fmla="*/ 290 w 917"/>
                <a:gd name="T27" fmla="*/ 38 h 582"/>
                <a:gd name="T28" fmla="*/ 359 w 917"/>
                <a:gd name="T29" fmla="*/ 23 h 582"/>
                <a:gd name="T30" fmla="*/ 374 w 917"/>
                <a:gd name="T31" fmla="*/ 31 h 582"/>
                <a:gd name="T32" fmla="*/ 397 w 917"/>
                <a:gd name="T33" fmla="*/ 0 h 582"/>
                <a:gd name="T34" fmla="*/ 534 w 917"/>
                <a:gd name="T35" fmla="*/ 61 h 582"/>
                <a:gd name="T36" fmla="*/ 595 w 917"/>
                <a:gd name="T37" fmla="*/ 84 h 582"/>
                <a:gd name="T38" fmla="*/ 687 w 917"/>
                <a:gd name="T39" fmla="*/ 46 h 582"/>
                <a:gd name="T40" fmla="*/ 687 w 917"/>
                <a:gd name="T41" fmla="*/ 107 h 582"/>
                <a:gd name="T42" fmla="*/ 748 w 917"/>
                <a:gd name="T43" fmla="*/ 191 h 582"/>
                <a:gd name="T44" fmla="*/ 825 w 917"/>
                <a:gd name="T45" fmla="*/ 176 h 582"/>
                <a:gd name="T46" fmla="*/ 848 w 917"/>
                <a:gd name="T47" fmla="*/ 222 h 582"/>
                <a:gd name="T48" fmla="*/ 848 w 917"/>
                <a:gd name="T49" fmla="*/ 222 h 582"/>
                <a:gd name="T50" fmla="*/ 825 w 917"/>
                <a:gd name="T51" fmla="*/ 275 h 582"/>
                <a:gd name="T52" fmla="*/ 863 w 917"/>
                <a:gd name="T53" fmla="*/ 290 h 582"/>
                <a:gd name="T54" fmla="*/ 901 w 917"/>
                <a:gd name="T55" fmla="*/ 359 h 582"/>
                <a:gd name="T56" fmla="*/ 901 w 917"/>
                <a:gd name="T57" fmla="*/ 359 h 582"/>
                <a:gd name="T58" fmla="*/ 886 w 917"/>
                <a:gd name="T59" fmla="*/ 413 h 582"/>
                <a:gd name="T60" fmla="*/ 909 w 917"/>
                <a:gd name="T61" fmla="*/ 459 h 582"/>
                <a:gd name="T62" fmla="*/ 901 w 917"/>
                <a:gd name="T63" fmla="*/ 504 h 582"/>
                <a:gd name="T64" fmla="*/ 901 w 917"/>
                <a:gd name="T65" fmla="*/ 504 h 582"/>
                <a:gd name="T66" fmla="*/ 832 w 917"/>
                <a:gd name="T67" fmla="*/ 512 h 582"/>
                <a:gd name="T68" fmla="*/ 756 w 917"/>
                <a:gd name="T69" fmla="*/ 451 h 582"/>
                <a:gd name="T70" fmla="*/ 718 w 917"/>
                <a:gd name="T71" fmla="*/ 466 h 582"/>
                <a:gd name="T72" fmla="*/ 710 w 917"/>
                <a:gd name="T73" fmla="*/ 504 h 582"/>
                <a:gd name="T74" fmla="*/ 626 w 917"/>
                <a:gd name="T75" fmla="*/ 489 h 582"/>
                <a:gd name="T76" fmla="*/ 267 w 917"/>
                <a:gd name="T77" fmla="*/ 466 h 582"/>
                <a:gd name="T78" fmla="*/ 214 w 917"/>
                <a:gd name="T79" fmla="*/ 520 h 582"/>
                <a:gd name="T80" fmla="*/ 229 w 917"/>
                <a:gd name="T81" fmla="*/ 565 h 582"/>
                <a:gd name="T82" fmla="*/ 114 w 917"/>
                <a:gd name="T83" fmla="*/ 56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7" h="582">
                  <a:moveTo>
                    <a:pt x="114" y="565"/>
                  </a:moveTo>
                  <a:lnTo>
                    <a:pt x="114" y="565"/>
                  </a:lnTo>
                  <a:cubicBezTo>
                    <a:pt x="122" y="535"/>
                    <a:pt x="137" y="504"/>
                    <a:pt x="122" y="474"/>
                  </a:cubicBezTo>
                  <a:cubicBezTo>
                    <a:pt x="114" y="451"/>
                    <a:pt x="76" y="443"/>
                    <a:pt x="61" y="420"/>
                  </a:cubicBezTo>
                  <a:cubicBezTo>
                    <a:pt x="46" y="398"/>
                    <a:pt x="15" y="375"/>
                    <a:pt x="15" y="352"/>
                  </a:cubicBezTo>
                  <a:cubicBezTo>
                    <a:pt x="23" y="329"/>
                    <a:pt x="69" y="344"/>
                    <a:pt x="76" y="329"/>
                  </a:cubicBezTo>
                  <a:cubicBezTo>
                    <a:pt x="91" y="313"/>
                    <a:pt x="91" y="290"/>
                    <a:pt x="84" y="267"/>
                  </a:cubicBezTo>
                  <a:cubicBezTo>
                    <a:pt x="69" y="245"/>
                    <a:pt x="38" y="229"/>
                    <a:pt x="30" y="206"/>
                  </a:cubicBezTo>
                  <a:cubicBezTo>
                    <a:pt x="15" y="168"/>
                    <a:pt x="7" y="123"/>
                    <a:pt x="0" y="84"/>
                  </a:cubicBezTo>
                  <a:lnTo>
                    <a:pt x="0" y="84"/>
                  </a:lnTo>
                  <a:cubicBezTo>
                    <a:pt x="15" y="61"/>
                    <a:pt x="15" y="23"/>
                    <a:pt x="38" y="15"/>
                  </a:cubicBezTo>
                  <a:cubicBezTo>
                    <a:pt x="69" y="8"/>
                    <a:pt x="91" y="23"/>
                    <a:pt x="114" y="31"/>
                  </a:cubicBezTo>
                  <a:cubicBezTo>
                    <a:pt x="145" y="38"/>
                    <a:pt x="160" y="69"/>
                    <a:pt x="191" y="69"/>
                  </a:cubicBezTo>
                  <a:cubicBezTo>
                    <a:pt x="221" y="69"/>
                    <a:pt x="259" y="54"/>
                    <a:pt x="290" y="38"/>
                  </a:cubicBezTo>
                  <a:cubicBezTo>
                    <a:pt x="313" y="38"/>
                    <a:pt x="336" y="23"/>
                    <a:pt x="359" y="23"/>
                  </a:cubicBezTo>
                  <a:cubicBezTo>
                    <a:pt x="359" y="23"/>
                    <a:pt x="366" y="31"/>
                    <a:pt x="374" y="31"/>
                  </a:cubicBezTo>
                  <a:cubicBezTo>
                    <a:pt x="382" y="23"/>
                    <a:pt x="382" y="0"/>
                    <a:pt x="397" y="0"/>
                  </a:cubicBezTo>
                  <a:cubicBezTo>
                    <a:pt x="443" y="8"/>
                    <a:pt x="489" y="38"/>
                    <a:pt x="534" y="61"/>
                  </a:cubicBezTo>
                  <a:cubicBezTo>
                    <a:pt x="550" y="69"/>
                    <a:pt x="573" y="84"/>
                    <a:pt x="595" y="84"/>
                  </a:cubicBezTo>
                  <a:cubicBezTo>
                    <a:pt x="626" y="77"/>
                    <a:pt x="657" y="38"/>
                    <a:pt x="687" y="46"/>
                  </a:cubicBezTo>
                  <a:cubicBezTo>
                    <a:pt x="710" y="54"/>
                    <a:pt x="680" y="92"/>
                    <a:pt x="687" y="107"/>
                  </a:cubicBezTo>
                  <a:cubicBezTo>
                    <a:pt x="695" y="138"/>
                    <a:pt x="718" y="176"/>
                    <a:pt x="748" y="191"/>
                  </a:cubicBezTo>
                  <a:cubicBezTo>
                    <a:pt x="771" y="199"/>
                    <a:pt x="802" y="168"/>
                    <a:pt x="825" y="176"/>
                  </a:cubicBezTo>
                  <a:cubicBezTo>
                    <a:pt x="840" y="184"/>
                    <a:pt x="840" y="206"/>
                    <a:pt x="848" y="222"/>
                  </a:cubicBezTo>
                  <a:lnTo>
                    <a:pt x="848" y="222"/>
                  </a:lnTo>
                  <a:cubicBezTo>
                    <a:pt x="840" y="237"/>
                    <a:pt x="825" y="252"/>
                    <a:pt x="825" y="275"/>
                  </a:cubicBezTo>
                  <a:cubicBezTo>
                    <a:pt x="825" y="290"/>
                    <a:pt x="855" y="283"/>
                    <a:pt x="863" y="290"/>
                  </a:cubicBezTo>
                  <a:cubicBezTo>
                    <a:pt x="878" y="313"/>
                    <a:pt x="886" y="336"/>
                    <a:pt x="901" y="359"/>
                  </a:cubicBezTo>
                  <a:lnTo>
                    <a:pt x="901" y="359"/>
                  </a:lnTo>
                  <a:cubicBezTo>
                    <a:pt x="893" y="375"/>
                    <a:pt x="878" y="390"/>
                    <a:pt x="886" y="413"/>
                  </a:cubicBezTo>
                  <a:cubicBezTo>
                    <a:pt x="886" y="428"/>
                    <a:pt x="909" y="436"/>
                    <a:pt x="909" y="459"/>
                  </a:cubicBezTo>
                  <a:cubicBezTo>
                    <a:pt x="916" y="474"/>
                    <a:pt x="909" y="489"/>
                    <a:pt x="901" y="504"/>
                  </a:cubicBezTo>
                  <a:lnTo>
                    <a:pt x="901" y="504"/>
                  </a:lnTo>
                  <a:cubicBezTo>
                    <a:pt x="878" y="504"/>
                    <a:pt x="855" y="520"/>
                    <a:pt x="832" y="512"/>
                  </a:cubicBezTo>
                  <a:cubicBezTo>
                    <a:pt x="802" y="504"/>
                    <a:pt x="787" y="459"/>
                    <a:pt x="756" y="451"/>
                  </a:cubicBezTo>
                  <a:cubicBezTo>
                    <a:pt x="748" y="443"/>
                    <a:pt x="733" y="451"/>
                    <a:pt x="718" y="466"/>
                  </a:cubicBezTo>
                  <a:cubicBezTo>
                    <a:pt x="710" y="474"/>
                    <a:pt x="718" y="504"/>
                    <a:pt x="710" y="504"/>
                  </a:cubicBezTo>
                  <a:cubicBezTo>
                    <a:pt x="680" y="512"/>
                    <a:pt x="657" y="497"/>
                    <a:pt x="626" y="489"/>
                  </a:cubicBezTo>
                  <a:cubicBezTo>
                    <a:pt x="504" y="481"/>
                    <a:pt x="389" y="459"/>
                    <a:pt x="267" y="466"/>
                  </a:cubicBezTo>
                  <a:cubicBezTo>
                    <a:pt x="244" y="466"/>
                    <a:pt x="221" y="497"/>
                    <a:pt x="214" y="520"/>
                  </a:cubicBezTo>
                  <a:cubicBezTo>
                    <a:pt x="214" y="535"/>
                    <a:pt x="244" y="558"/>
                    <a:pt x="229" y="565"/>
                  </a:cubicBezTo>
                  <a:cubicBezTo>
                    <a:pt x="198" y="581"/>
                    <a:pt x="153" y="565"/>
                    <a:pt x="114" y="56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11" name="Freeform 97"/>
            <p:cNvSpPr>
              <a:spLocks noChangeArrowheads="1"/>
            </p:cNvSpPr>
            <p:nvPr/>
          </p:nvSpPr>
          <p:spPr bwMode="auto">
            <a:xfrm>
              <a:off x="7387744" y="8993188"/>
              <a:ext cx="66671" cy="80962"/>
            </a:xfrm>
            <a:custGeom>
              <a:avLst/>
              <a:gdLst>
                <a:gd name="T0" fmla="*/ 23 w 184"/>
                <a:gd name="T1" fmla="*/ 54 h 223"/>
                <a:gd name="T2" fmla="*/ 23 w 184"/>
                <a:gd name="T3" fmla="*/ 54 h 223"/>
                <a:gd name="T4" fmla="*/ 68 w 184"/>
                <a:gd name="T5" fmla="*/ 69 h 223"/>
                <a:gd name="T6" fmla="*/ 84 w 184"/>
                <a:gd name="T7" fmla="*/ 31 h 223"/>
                <a:gd name="T8" fmla="*/ 145 w 184"/>
                <a:gd name="T9" fmla="*/ 8 h 223"/>
                <a:gd name="T10" fmla="*/ 153 w 184"/>
                <a:gd name="T11" fmla="*/ 46 h 223"/>
                <a:gd name="T12" fmla="*/ 183 w 184"/>
                <a:gd name="T13" fmla="*/ 92 h 223"/>
                <a:gd name="T14" fmla="*/ 183 w 184"/>
                <a:gd name="T15" fmla="*/ 92 h 223"/>
                <a:gd name="T16" fmla="*/ 153 w 184"/>
                <a:gd name="T17" fmla="*/ 130 h 223"/>
                <a:gd name="T18" fmla="*/ 168 w 184"/>
                <a:gd name="T19" fmla="*/ 161 h 223"/>
                <a:gd name="T20" fmla="*/ 122 w 184"/>
                <a:gd name="T21" fmla="*/ 214 h 223"/>
                <a:gd name="T22" fmla="*/ 76 w 184"/>
                <a:gd name="T23" fmla="*/ 191 h 223"/>
                <a:gd name="T24" fmla="*/ 76 w 184"/>
                <a:gd name="T25" fmla="*/ 191 h 223"/>
                <a:gd name="T26" fmla="*/ 38 w 184"/>
                <a:gd name="T27" fmla="*/ 122 h 223"/>
                <a:gd name="T28" fmla="*/ 0 w 184"/>
                <a:gd name="T29" fmla="*/ 107 h 223"/>
                <a:gd name="T30" fmla="*/ 23 w 184"/>
                <a:gd name="T31" fmla="*/ 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3">
                  <a:moveTo>
                    <a:pt x="23" y="54"/>
                  </a:moveTo>
                  <a:lnTo>
                    <a:pt x="23" y="54"/>
                  </a:lnTo>
                  <a:cubicBezTo>
                    <a:pt x="38" y="61"/>
                    <a:pt x="53" y="77"/>
                    <a:pt x="68" y="69"/>
                  </a:cubicBezTo>
                  <a:cubicBezTo>
                    <a:pt x="84" y="61"/>
                    <a:pt x="68" y="38"/>
                    <a:pt x="84" y="31"/>
                  </a:cubicBezTo>
                  <a:cubicBezTo>
                    <a:pt x="99" y="16"/>
                    <a:pt x="122" y="0"/>
                    <a:pt x="145" y="8"/>
                  </a:cubicBezTo>
                  <a:cubicBezTo>
                    <a:pt x="160" y="8"/>
                    <a:pt x="145" y="38"/>
                    <a:pt x="153" y="46"/>
                  </a:cubicBezTo>
                  <a:cubicBezTo>
                    <a:pt x="160" y="69"/>
                    <a:pt x="168" y="77"/>
                    <a:pt x="183" y="92"/>
                  </a:cubicBezTo>
                  <a:lnTo>
                    <a:pt x="183" y="92"/>
                  </a:lnTo>
                  <a:cubicBezTo>
                    <a:pt x="168" y="107"/>
                    <a:pt x="160" y="115"/>
                    <a:pt x="153" y="130"/>
                  </a:cubicBezTo>
                  <a:cubicBezTo>
                    <a:pt x="153" y="138"/>
                    <a:pt x="168" y="153"/>
                    <a:pt x="168" y="161"/>
                  </a:cubicBezTo>
                  <a:cubicBezTo>
                    <a:pt x="153" y="184"/>
                    <a:pt x="145" y="207"/>
                    <a:pt x="122" y="214"/>
                  </a:cubicBezTo>
                  <a:cubicBezTo>
                    <a:pt x="107" y="222"/>
                    <a:pt x="91" y="199"/>
                    <a:pt x="76" y="191"/>
                  </a:cubicBezTo>
                  <a:lnTo>
                    <a:pt x="76" y="191"/>
                  </a:lnTo>
                  <a:cubicBezTo>
                    <a:pt x="61" y="168"/>
                    <a:pt x="53" y="145"/>
                    <a:pt x="38" y="122"/>
                  </a:cubicBezTo>
                  <a:cubicBezTo>
                    <a:pt x="30" y="115"/>
                    <a:pt x="0" y="122"/>
                    <a:pt x="0" y="107"/>
                  </a:cubicBezTo>
                  <a:cubicBezTo>
                    <a:pt x="0" y="84"/>
                    <a:pt x="15" y="69"/>
                    <a:pt x="23" y="5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0" name="Freeform 98"/>
            <p:cNvSpPr>
              <a:spLocks noChangeArrowheads="1"/>
            </p:cNvSpPr>
            <p:nvPr/>
          </p:nvSpPr>
          <p:spPr bwMode="auto">
            <a:xfrm>
              <a:off x="7406793" y="8932863"/>
              <a:ext cx="123817" cy="190500"/>
            </a:xfrm>
            <a:custGeom>
              <a:avLst/>
              <a:gdLst>
                <a:gd name="T0" fmla="*/ 176 w 345"/>
                <a:gd name="T1" fmla="*/ 46 h 528"/>
                <a:gd name="T2" fmla="*/ 176 w 345"/>
                <a:gd name="T3" fmla="*/ 46 h 528"/>
                <a:gd name="T4" fmla="*/ 222 w 345"/>
                <a:gd name="T5" fmla="*/ 0 h 528"/>
                <a:gd name="T6" fmla="*/ 267 w 345"/>
                <a:gd name="T7" fmla="*/ 54 h 528"/>
                <a:gd name="T8" fmla="*/ 267 w 345"/>
                <a:gd name="T9" fmla="*/ 54 h 528"/>
                <a:gd name="T10" fmla="*/ 260 w 345"/>
                <a:gd name="T11" fmla="*/ 107 h 528"/>
                <a:gd name="T12" fmla="*/ 306 w 345"/>
                <a:gd name="T13" fmla="*/ 145 h 528"/>
                <a:gd name="T14" fmla="*/ 290 w 345"/>
                <a:gd name="T15" fmla="*/ 260 h 528"/>
                <a:gd name="T16" fmla="*/ 283 w 345"/>
                <a:gd name="T17" fmla="*/ 260 h 528"/>
                <a:gd name="T18" fmla="*/ 329 w 345"/>
                <a:gd name="T19" fmla="*/ 306 h 528"/>
                <a:gd name="T20" fmla="*/ 329 w 345"/>
                <a:gd name="T21" fmla="*/ 306 h 528"/>
                <a:gd name="T22" fmla="*/ 336 w 345"/>
                <a:gd name="T23" fmla="*/ 367 h 528"/>
                <a:gd name="T24" fmla="*/ 336 w 345"/>
                <a:gd name="T25" fmla="*/ 481 h 528"/>
                <a:gd name="T26" fmla="*/ 306 w 345"/>
                <a:gd name="T27" fmla="*/ 481 h 528"/>
                <a:gd name="T28" fmla="*/ 283 w 345"/>
                <a:gd name="T29" fmla="*/ 527 h 528"/>
                <a:gd name="T30" fmla="*/ 283 w 345"/>
                <a:gd name="T31" fmla="*/ 527 h 528"/>
                <a:gd name="T32" fmla="*/ 115 w 345"/>
                <a:gd name="T33" fmla="*/ 489 h 528"/>
                <a:gd name="T34" fmla="*/ 84 w 345"/>
                <a:gd name="T35" fmla="*/ 504 h 528"/>
                <a:gd name="T36" fmla="*/ 23 w 345"/>
                <a:gd name="T37" fmla="*/ 504 h 528"/>
                <a:gd name="T38" fmla="*/ 23 w 345"/>
                <a:gd name="T39" fmla="*/ 504 h 528"/>
                <a:gd name="T40" fmla="*/ 31 w 345"/>
                <a:gd name="T41" fmla="*/ 459 h 528"/>
                <a:gd name="T42" fmla="*/ 8 w 345"/>
                <a:gd name="T43" fmla="*/ 413 h 528"/>
                <a:gd name="T44" fmla="*/ 23 w 345"/>
                <a:gd name="T45" fmla="*/ 359 h 528"/>
                <a:gd name="T46" fmla="*/ 23 w 345"/>
                <a:gd name="T47" fmla="*/ 359 h 528"/>
                <a:gd name="T48" fmla="*/ 69 w 345"/>
                <a:gd name="T49" fmla="*/ 382 h 528"/>
                <a:gd name="T50" fmla="*/ 115 w 345"/>
                <a:gd name="T51" fmla="*/ 329 h 528"/>
                <a:gd name="T52" fmla="*/ 100 w 345"/>
                <a:gd name="T53" fmla="*/ 298 h 528"/>
                <a:gd name="T54" fmla="*/ 130 w 345"/>
                <a:gd name="T55" fmla="*/ 260 h 528"/>
                <a:gd name="T56" fmla="*/ 130 w 345"/>
                <a:gd name="T57" fmla="*/ 260 h 528"/>
                <a:gd name="T58" fmla="*/ 168 w 345"/>
                <a:gd name="T59" fmla="*/ 199 h 528"/>
                <a:gd name="T60" fmla="*/ 214 w 345"/>
                <a:gd name="T61" fmla="*/ 153 h 528"/>
                <a:gd name="T62" fmla="*/ 176 w 345"/>
                <a:gd name="T63" fmla="*/ 4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5" h="528">
                  <a:moveTo>
                    <a:pt x="176" y="46"/>
                  </a:moveTo>
                  <a:lnTo>
                    <a:pt x="176" y="46"/>
                  </a:lnTo>
                  <a:cubicBezTo>
                    <a:pt x="191" y="31"/>
                    <a:pt x="199" y="0"/>
                    <a:pt x="222" y="0"/>
                  </a:cubicBezTo>
                  <a:cubicBezTo>
                    <a:pt x="245" y="0"/>
                    <a:pt x="252" y="38"/>
                    <a:pt x="267" y="54"/>
                  </a:cubicBezTo>
                  <a:lnTo>
                    <a:pt x="267" y="54"/>
                  </a:lnTo>
                  <a:cubicBezTo>
                    <a:pt x="267" y="69"/>
                    <a:pt x="260" y="84"/>
                    <a:pt x="260" y="107"/>
                  </a:cubicBezTo>
                  <a:cubicBezTo>
                    <a:pt x="267" y="123"/>
                    <a:pt x="298" y="123"/>
                    <a:pt x="306" y="145"/>
                  </a:cubicBezTo>
                  <a:cubicBezTo>
                    <a:pt x="313" y="184"/>
                    <a:pt x="290" y="222"/>
                    <a:pt x="290" y="260"/>
                  </a:cubicBezTo>
                  <a:cubicBezTo>
                    <a:pt x="283" y="260"/>
                    <a:pt x="283" y="260"/>
                    <a:pt x="283" y="260"/>
                  </a:cubicBezTo>
                  <a:cubicBezTo>
                    <a:pt x="329" y="306"/>
                    <a:pt x="329" y="306"/>
                    <a:pt x="329" y="306"/>
                  </a:cubicBezTo>
                  <a:lnTo>
                    <a:pt x="329" y="306"/>
                  </a:lnTo>
                  <a:cubicBezTo>
                    <a:pt x="329" y="329"/>
                    <a:pt x="336" y="344"/>
                    <a:pt x="336" y="367"/>
                  </a:cubicBezTo>
                  <a:cubicBezTo>
                    <a:pt x="336" y="405"/>
                    <a:pt x="344" y="443"/>
                    <a:pt x="336" y="481"/>
                  </a:cubicBezTo>
                  <a:cubicBezTo>
                    <a:pt x="336" y="489"/>
                    <a:pt x="313" y="474"/>
                    <a:pt x="306" y="481"/>
                  </a:cubicBezTo>
                  <a:cubicBezTo>
                    <a:pt x="290" y="489"/>
                    <a:pt x="290" y="512"/>
                    <a:pt x="283" y="527"/>
                  </a:cubicBezTo>
                  <a:lnTo>
                    <a:pt x="283" y="527"/>
                  </a:lnTo>
                  <a:cubicBezTo>
                    <a:pt x="222" y="512"/>
                    <a:pt x="168" y="497"/>
                    <a:pt x="115" y="489"/>
                  </a:cubicBezTo>
                  <a:cubicBezTo>
                    <a:pt x="100" y="489"/>
                    <a:pt x="92" y="504"/>
                    <a:pt x="84" y="504"/>
                  </a:cubicBezTo>
                  <a:cubicBezTo>
                    <a:pt x="61" y="504"/>
                    <a:pt x="46" y="504"/>
                    <a:pt x="23" y="504"/>
                  </a:cubicBezTo>
                  <a:lnTo>
                    <a:pt x="23" y="504"/>
                  </a:lnTo>
                  <a:cubicBezTo>
                    <a:pt x="31" y="489"/>
                    <a:pt x="38" y="474"/>
                    <a:pt x="31" y="459"/>
                  </a:cubicBezTo>
                  <a:cubicBezTo>
                    <a:pt x="31" y="436"/>
                    <a:pt x="8" y="428"/>
                    <a:pt x="8" y="413"/>
                  </a:cubicBezTo>
                  <a:cubicBezTo>
                    <a:pt x="0" y="390"/>
                    <a:pt x="15" y="375"/>
                    <a:pt x="23" y="359"/>
                  </a:cubicBezTo>
                  <a:lnTo>
                    <a:pt x="23" y="359"/>
                  </a:lnTo>
                  <a:cubicBezTo>
                    <a:pt x="38" y="367"/>
                    <a:pt x="54" y="390"/>
                    <a:pt x="69" y="382"/>
                  </a:cubicBezTo>
                  <a:cubicBezTo>
                    <a:pt x="92" y="375"/>
                    <a:pt x="100" y="352"/>
                    <a:pt x="115" y="329"/>
                  </a:cubicBezTo>
                  <a:cubicBezTo>
                    <a:pt x="115" y="321"/>
                    <a:pt x="100" y="306"/>
                    <a:pt x="100" y="298"/>
                  </a:cubicBezTo>
                  <a:cubicBezTo>
                    <a:pt x="107" y="283"/>
                    <a:pt x="115" y="275"/>
                    <a:pt x="130" y="260"/>
                  </a:cubicBezTo>
                  <a:lnTo>
                    <a:pt x="130" y="260"/>
                  </a:lnTo>
                  <a:cubicBezTo>
                    <a:pt x="145" y="237"/>
                    <a:pt x="153" y="222"/>
                    <a:pt x="168" y="199"/>
                  </a:cubicBezTo>
                  <a:cubicBezTo>
                    <a:pt x="184" y="184"/>
                    <a:pt x="214" y="168"/>
                    <a:pt x="214" y="153"/>
                  </a:cubicBezTo>
                  <a:cubicBezTo>
                    <a:pt x="214" y="115"/>
                    <a:pt x="191" y="84"/>
                    <a:pt x="176" y="4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1" name="Freeform 99"/>
            <p:cNvSpPr>
              <a:spLocks noChangeArrowheads="1"/>
            </p:cNvSpPr>
            <p:nvPr/>
          </p:nvSpPr>
          <p:spPr bwMode="auto">
            <a:xfrm>
              <a:off x="7500449" y="8921751"/>
              <a:ext cx="184138" cy="182563"/>
            </a:xfrm>
            <a:custGeom>
              <a:avLst/>
              <a:gdLst>
                <a:gd name="T0" fmla="*/ 321 w 513"/>
                <a:gd name="T1" fmla="*/ 191 h 505"/>
                <a:gd name="T2" fmla="*/ 321 w 513"/>
                <a:gd name="T3" fmla="*/ 191 h 505"/>
                <a:gd name="T4" fmla="*/ 305 w 513"/>
                <a:gd name="T5" fmla="*/ 221 h 505"/>
                <a:gd name="T6" fmla="*/ 221 w 513"/>
                <a:gd name="T7" fmla="*/ 160 h 505"/>
                <a:gd name="T8" fmla="*/ 244 w 513"/>
                <a:gd name="T9" fmla="*/ 30 h 505"/>
                <a:gd name="T10" fmla="*/ 199 w 513"/>
                <a:gd name="T11" fmla="*/ 0 h 505"/>
                <a:gd name="T12" fmla="*/ 122 w 513"/>
                <a:gd name="T13" fmla="*/ 30 h 505"/>
                <a:gd name="T14" fmla="*/ 76 w 513"/>
                <a:gd name="T15" fmla="*/ 53 h 505"/>
                <a:gd name="T16" fmla="*/ 7 w 513"/>
                <a:gd name="T17" fmla="*/ 84 h 505"/>
                <a:gd name="T18" fmla="*/ 7 w 513"/>
                <a:gd name="T19" fmla="*/ 84 h 505"/>
                <a:gd name="T20" fmla="*/ 0 w 513"/>
                <a:gd name="T21" fmla="*/ 137 h 505"/>
                <a:gd name="T22" fmla="*/ 46 w 513"/>
                <a:gd name="T23" fmla="*/ 175 h 505"/>
                <a:gd name="T24" fmla="*/ 30 w 513"/>
                <a:gd name="T25" fmla="*/ 290 h 505"/>
                <a:gd name="T26" fmla="*/ 23 w 513"/>
                <a:gd name="T27" fmla="*/ 290 h 505"/>
                <a:gd name="T28" fmla="*/ 69 w 513"/>
                <a:gd name="T29" fmla="*/ 336 h 505"/>
                <a:gd name="T30" fmla="*/ 69 w 513"/>
                <a:gd name="T31" fmla="*/ 336 h 505"/>
                <a:gd name="T32" fmla="*/ 122 w 513"/>
                <a:gd name="T33" fmla="*/ 267 h 505"/>
                <a:gd name="T34" fmla="*/ 183 w 513"/>
                <a:gd name="T35" fmla="*/ 297 h 505"/>
                <a:gd name="T36" fmla="*/ 244 w 513"/>
                <a:gd name="T37" fmla="*/ 290 h 505"/>
                <a:gd name="T38" fmla="*/ 290 w 513"/>
                <a:gd name="T39" fmla="*/ 290 h 505"/>
                <a:gd name="T40" fmla="*/ 290 w 513"/>
                <a:gd name="T41" fmla="*/ 328 h 505"/>
                <a:gd name="T42" fmla="*/ 328 w 513"/>
                <a:gd name="T43" fmla="*/ 343 h 505"/>
                <a:gd name="T44" fmla="*/ 336 w 513"/>
                <a:gd name="T45" fmla="*/ 397 h 505"/>
                <a:gd name="T46" fmla="*/ 260 w 513"/>
                <a:gd name="T47" fmla="*/ 366 h 505"/>
                <a:gd name="T48" fmla="*/ 244 w 513"/>
                <a:gd name="T49" fmla="*/ 412 h 505"/>
                <a:gd name="T50" fmla="*/ 275 w 513"/>
                <a:gd name="T51" fmla="*/ 481 h 505"/>
                <a:gd name="T52" fmla="*/ 275 w 513"/>
                <a:gd name="T53" fmla="*/ 481 h 505"/>
                <a:gd name="T54" fmla="*/ 359 w 513"/>
                <a:gd name="T55" fmla="*/ 481 h 505"/>
                <a:gd name="T56" fmla="*/ 412 w 513"/>
                <a:gd name="T57" fmla="*/ 328 h 505"/>
                <a:gd name="T58" fmla="*/ 496 w 513"/>
                <a:gd name="T59" fmla="*/ 351 h 505"/>
                <a:gd name="T60" fmla="*/ 474 w 513"/>
                <a:gd name="T61" fmla="*/ 282 h 505"/>
                <a:gd name="T62" fmla="*/ 504 w 513"/>
                <a:gd name="T63" fmla="*/ 267 h 505"/>
                <a:gd name="T64" fmla="*/ 504 w 513"/>
                <a:gd name="T65" fmla="*/ 267 h 505"/>
                <a:gd name="T66" fmla="*/ 458 w 513"/>
                <a:gd name="T67" fmla="*/ 214 h 505"/>
                <a:gd name="T68" fmla="*/ 366 w 513"/>
                <a:gd name="T69" fmla="*/ 191 h 505"/>
                <a:gd name="T70" fmla="*/ 321 w 513"/>
                <a:gd name="T71" fmla="*/ 191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3" h="505">
                  <a:moveTo>
                    <a:pt x="321" y="191"/>
                  </a:moveTo>
                  <a:lnTo>
                    <a:pt x="321" y="191"/>
                  </a:lnTo>
                  <a:cubicBezTo>
                    <a:pt x="313" y="198"/>
                    <a:pt x="313" y="221"/>
                    <a:pt x="305" y="221"/>
                  </a:cubicBezTo>
                  <a:cubicBezTo>
                    <a:pt x="275" y="206"/>
                    <a:pt x="237" y="191"/>
                    <a:pt x="221" y="160"/>
                  </a:cubicBezTo>
                  <a:cubicBezTo>
                    <a:pt x="206" y="122"/>
                    <a:pt x="244" y="76"/>
                    <a:pt x="244" y="30"/>
                  </a:cubicBezTo>
                  <a:cubicBezTo>
                    <a:pt x="237" y="15"/>
                    <a:pt x="221" y="0"/>
                    <a:pt x="199" y="0"/>
                  </a:cubicBezTo>
                  <a:cubicBezTo>
                    <a:pt x="176" y="0"/>
                    <a:pt x="153" y="15"/>
                    <a:pt x="122" y="30"/>
                  </a:cubicBezTo>
                  <a:cubicBezTo>
                    <a:pt x="107" y="30"/>
                    <a:pt x="92" y="45"/>
                    <a:pt x="76" y="53"/>
                  </a:cubicBezTo>
                  <a:cubicBezTo>
                    <a:pt x="53" y="61"/>
                    <a:pt x="30" y="76"/>
                    <a:pt x="7" y="84"/>
                  </a:cubicBezTo>
                  <a:lnTo>
                    <a:pt x="7" y="84"/>
                  </a:lnTo>
                  <a:cubicBezTo>
                    <a:pt x="7" y="99"/>
                    <a:pt x="0" y="114"/>
                    <a:pt x="0" y="137"/>
                  </a:cubicBezTo>
                  <a:cubicBezTo>
                    <a:pt x="7" y="153"/>
                    <a:pt x="38" y="153"/>
                    <a:pt x="46" y="175"/>
                  </a:cubicBezTo>
                  <a:cubicBezTo>
                    <a:pt x="53" y="214"/>
                    <a:pt x="30" y="252"/>
                    <a:pt x="30" y="290"/>
                  </a:cubicBezTo>
                  <a:cubicBezTo>
                    <a:pt x="23" y="290"/>
                    <a:pt x="23" y="290"/>
                    <a:pt x="23" y="290"/>
                  </a:cubicBezTo>
                  <a:cubicBezTo>
                    <a:pt x="69" y="336"/>
                    <a:pt x="69" y="336"/>
                    <a:pt x="69" y="336"/>
                  </a:cubicBezTo>
                  <a:lnTo>
                    <a:pt x="69" y="336"/>
                  </a:lnTo>
                  <a:cubicBezTo>
                    <a:pt x="84" y="313"/>
                    <a:pt x="92" y="275"/>
                    <a:pt x="122" y="267"/>
                  </a:cubicBezTo>
                  <a:cubicBezTo>
                    <a:pt x="145" y="259"/>
                    <a:pt x="160" y="290"/>
                    <a:pt x="183" y="297"/>
                  </a:cubicBezTo>
                  <a:cubicBezTo>
                    <a:pt x="206" y="297"/>
                    <a:pt x="221" y="290"/>
                    <a:pt x="244" y="290"/>
                  </a:cubicBezTo>
                  <a:cubicBezTo>
                    <a:pt x="260" y="290"/>
                    <a:pt x="282" y="282"/>
                    <a:pt x="290" y="290"/>
                  </a:cubicBezTo>
                  <a:cubicBezTo>
                    <a:pt x="298" y="297"/>
                    <a:pt x="282" y="320"/>
                    <a:pt x="290" y="328"/>
                  </a:cubicBezTo>
                  <a:cubicBezTo>
                    <a:pt x="298" y="336"/>
                    <a:pt x="321" y="328"/>
                    <a:pt x="328" y="343"/>
                  </a:cubicBezTo>
                  <a:cubicBezTo>
                    <a:pt x="336" y="359"/>
                    <a:pt x="351" y="389"/>
                    <a:pt x="336" y="397"/>
                  </a:cubicBezTo>
                  <a:cubicBezTo>
                    <a:pt x="305" y="405"/>
                    <a:pt x="282" y="359"/>
                    <a:pt x="260" y="366"/>
                  </a:cubicBezTo>
                  <a:cubicBezTo>
                    <a:pt x="244" y="366"/>
                    <a:pt x="244" y="397"/>
                    <a:pt x="244" y="412"/>
                  </a:cubicBezTo>
                  <a:cubicBezTo>
                    <a:pt x="252" y="435"/>
                    <a:pt x="267" y="458"/>
                    <a:pt x="275" y="481"/>
                  </a:cubicBezTo>
                  <a:lnTo>
                    <a:pt x="275" y="481"/>
                  </a:lnTo>
                  <a:cubicBezTo>
                    <a:pt x="305" y="481"/>
                    <a:pt x="336" y="504"/>
                    <a:pt x="359" y="481"/>
                  </a:cubicBezTo>
                  <a:cubicBezTo>
                    <a:pt x="389" y="443"/>
                    <a:pt x="366" y="366"/>
                    <a:pt x="412" y="328"/>
                  </a:cubicBezTo>
                  <a:cubicBezTo>
                    <a:pt x="435" y="305"/>
                    <a:pt x="474" y="366"/>
                    <a:pt x="496" y="351"/>
                  </a:cubicBezTo>
                  <a:cubicBezTo>
                    <a:pt x="512" y="336"/>
                    <a:pt x="474" y="305"/>
                    <a:pt x="474" y="282"/>
                  </a:cubicBezTo>
                  <a:cubicBezTo>
                    <a:pt x="481" y="275"/>
                    <a:pt x="496" y="267"/>
                    <a:pt x="504" y="267"/>
                  </a:cubicBezTo>
                  <a:lnTo>
                    <a:pt x="504" y="267"/>
                  </a:lnTo>
                  <a:cubicBezTo>
                    <a:pt x="489" y="244"/>
                    <a:pt x="481" y="229"/>
                    <a:pt x="458" y="214"/>
                  </a:cubicBezTo>
                  <a:cubicBezTo>
                    <a:pt x="435" y="198"/>
                    <a:pt x="397" y="198"/>
                    <a:pt x="366" y="191"/>
                  </a:cubicBezTo>
                  <a:cubicBezTo>
                    <a:pt x="351" y="191"/>
                    <a:pt x="336" y="191"/>
                    <a:pt x="321" y="19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2" name="Freeform 100"/>
            <p:cNvSpPr>
              <a:spLocks noChangeArrowheads="1"/>
            </p:cNvSpPr>
            <p:nvPr/>
          </p:nvSpPr>
          <p:spPr bwMode="auto">
            <a:xfrm>
              <a:off x="7605218" y="8956676"/>
              <a:ext cx="93656" cy="60325"/>
            </a:xfrm>
            <a:custGeom>
              <a:avLst/>
              <a:gdLst>
                <a:gd name="T0" fmla="*/ 214 w 261"/>
                <a:gd name="T1" fmla="*/ 168 h 169"/>
                <a:gd name="T2" fmla="*/ 214 w 261"/>
                <a:gd name="T3" fmla="*/ 168 h 169"/>
                <a:gd name="T4" fmla="*/ 168 w 261"/>
                <a:gd name="T5" fmla="*/ 115 h 169"/>
                <a:gd name="T6" fmla="*/ 76 w 261"/>
                <a:gd name="T7" fmla="*/ 92 h 169"/>
                <a:gd name="T8" fmla="*/ 31 w 261"/>
                <a:gd name="T9" fmla="*/ 92 h 169"/>
                <a:gd name="T10" fmla="*/ 31 w 261"/>
                <a:gd name="T11" fmla="*/ 92 h 169"/>
                <a:gd name="T12" fmla="*/ 8 w 261"/>
                <a:gd name="T13" fmla="*/ 31 h 169"/>
                <a:gd name="T14" fmla="*/ 38 w 261"/>
                <a:gd name="T15" fmla="*/ 0 h 169"/>
                <a:gd name="T16" fmla="*/ 107 w 261"/>
                <a:gd name="T17" fmla="*/ 23 h 169"/>
                <a:gd name="T18" fmla="*/ 138 w 261"/>
                <a:gd name="T19" fmla="*/ 15 h 169"/>
                <a:gd name="T20" fmla="*/ 199 w 261"/>
                <a:gd name="T21" fmla="*/ 61 h 169"/>
                <a:gd name="T22" fmla="*/ 206 w 261"/>
                <a:gd name="T23" fmla="*/ 99 h 169"/>
                <a:gd name="T24" fmla="*/ 260 w 261"/>
                <a:gd name="T25" fmla="*/ 107 h 169"/>
                <a:gd name="T26" fmla="*/ 260 w 261"/>
                <a:gd name="T27" fmla="*/ 107 h 169"/>
                <a:gd name="T28" fmla="*/ 245 w 261"/>
                <a:gd name="T29" fmla="*/ 168 h 169"/>
                <a:gd name="T30" fmla="*/ 245 w 261"/>
                <a:gd name="T31" fmla="*/ 168 h 169"/>
                <a:gd name="T32" fmla="*/ 214 w 261"/>
                <a:gd name="T33" fmla="*/ 16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169">
                  <a:moveTo>
                    <a:pt x="214" y="168"/>
                  </a:moveTo>
                  <a:lnTo>
                    <a:pt x="214" y="168"/>
                  </a:lnTo>
                  <a:cubicBezTo>
                    <a:pt x="199" y="145"/>
                    <a:pt x="191" y="130"/>
                    <a:pt x="168" y="115"/>
                  </a:cubicBezTo>
                  <a:cubicBezTo>
                    <a:pt x="145" y="99"/>
                    <a:pt x="107" y="99"/>
                    <a:pt x="76" y="92"/>
                  </a:cubicBezTo>
                  <a:cubicBezTo>
                    <a:pt x="61" y="92"/>
                    <a:pt x="46" y="92"/>
                    <a:pt x="31" y="92"/>
                  </a:cubicBezTo>
                  <a:lnTo>
                    <a:pt x="31" y="92"/>
                  </a:lnTo>
                  <a:cubicBezTo>
                    <a:pt x="23" y="76"/>
                    <a:pt x="0" y="54"/>
                    <a:pt x="8" y="31"/>
                  </a:cubicBezTo>
                  <a:cubicBezTo>
                    <a:pt x="8" y="15"/>
                    <a:pt x="23" y="0"/>
                    <a:pt x="38" y="0"/>
                  </a:cubicBezTo>
                  <a:cubicBezTo>
                    <a:pt x="61" y="0"/>
                    <a:pt x="84" y="23"/>
                    <a:pt x="107" y="23"/>
                  </a:cubicBezTo>
                  <a:cubicBezTo>
                    <a:pt x="115" y="23"/>
                    <a:pt x="130" y="15"/>
                    <a:pt x="138" y="15"/>
                  </a:cubicBezTo>
                  <a:cubicBezTo>
                    <a:pt x="161" y="23"/>
                    <a:pt x="184" y="38"/>
                    <a:pt x="199" y="61"/>
                  </a:cubicBezTo>
                  <a:cubicBezTo>
                    <a:pt x="206" y="69"/>
                    <a:pt x="191" y="92"/>
                    <a:pt x="206" y="99"/>
                  </a:cubicBezTo>
                  <a:cubicBezTo>
                    <a:pt x="222" y="115"/>
                    <a:pt x="237" y="107"/>
                    <a:pt x="260" y="107"/>
                  </a:cubicBezTo>
                  <a:lnTo>
                    <a:pt x="260" y="107"/>
                  </a:lnTo>
                  <a:cubicBezTo>
                    <a:pt x="245" y="168"/>
                    <a:pt x="245" y="168"/>
                    <a:pt x="245" y="168"/>
                  </a:cubicBezTo>
                  <a:lnTo>
                    <a:pt x="245" y="168"/>
                  </a:lnTo>
                  <a:cubicBezTo>
                    <a:pt x="214" y="168"/>
                    <a:pt x="214" y="168"/>
                    <a:pt x="214" y="16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3" name="Freeform 101"/>
            <p:cNvSpPr>
              <a:spLocks noChangeArrowheads="1"/>
            </p:cNvSpPr>
            <p:nvPr/>
          </p:nvSpPr>
          <p:spPr bwMode="auto">
            <a:xfrm>
              <a:off x="7508387" y="9015413"/>
              <a:ext cx="119055" cy="127000"/>
            </a:xfrm>
            <a:custGeom>
              <a:avLst/>
              <a:gdLst>
                <a:gd name="T0" fmla="*/ 46 w 329"/>
                <a:gd name="T1" fmla="*/ 77 h 353"/>
                <a:gd name="T2" fmla="*/ 46 w 329"/>
                <a:gd name="T3" fmla="*/ 77 h 353"/>
                <a:gd name="T4" fmla="*/ 99 w 329"/>
                <a:gd name="T5" fmla="*/ 8 h 353"/>
                <a:gd name="T6" fmla="*/ 160 w 329"/>
                <a:gd name="T7" fmla="*/ 38 h 353"/>
                <a:gd name="T8" fmla="*/ 221 w 329"/>
                <a:gd name="T9" fmla="*/ 31 h 353"/>
                <a:gd name="T10" fmla="*/ 267 w 329"/>
                <a:gd name="T11" fmla="*/ 31 h 353"/>
                <a:gd name="T12" fmla="*/ 267 w 329"/>
                <a:gd name="T13" fmla="*/ 69 h 353"/>
                <a:gd name="T14" fmla="*/ 305 w 329"/>
                <a:gd name="T15" fmla="*/ 84 h 353"/>
                <a:gd name="T16" fmla="*/ 313 w 329"/>
                <a:gd name="T17" fmla="*/ 138 h 353"/>
                <a:gd name="T18" fmla="*/ 237 w 329"/>
                <a:gd name="T19" fmla="*/ 107 h 353"/>
                <a:gd name="T20" fmla="*/ 221 w 329"/>
                <a:gd name="T21" fmla="*/ 153 h 353"/>
                <a:gd name="T22" fmla="*/ 252 w 329"/>
                <a:gd name="T23" fmla="*/ 222 h 353"/>
                <a:gd name="T24" fmla="*/ 252 w 329"/>
                <a:gd name="T25" fmla="*/ 222 h 353"/>
                <a:gd name="T26" fmla="*/ 160 w 329"/>
                <a:gd name="T27" fmla="*/ 268 h 353"/>
                <a:gd name="T28" fmla="*/ 84 w 329"/>
                <a:gd name="T29" fmla="*/ 352 h 353"/>
                <a:gd name="T30" fmla="*/ 84 w 329"/>
                <a:gd name="T31" fmla="*/ 352 h 353"/>
                <a:gd name="T32" fmla="*/ 0 w 329"/>
                <a:gd name="T33" fmla="*/ 298 h 353"/>
                <a:gd name="T34" fmla="*/ 0 w 329"/>
                <a:gd name="T35" fmla="*/ 298 h 353"/>
                <a:gd name="T36" fmla="*/ 23 w 329"/>
                <a:gd name="T37" fmla="*/ 252 h 353"/>
                <a:gd name="T38" fmla="*/ 53 w 329"/>
                <a:gd name="T39" fmla="*/ 252 h 353"/>
                <a:gd name="T40" fmla="*/ 53 w 329"/>
                <a:gd name="T41" fmla="*/ 138 h 353"/>
                <a:gd name="T42" fmla="*/ 46 w 329"/>
                <a:gd name="T43" fmla="*/ 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9" h="353">
                  <a:moveTo>
                    <a:pt x="46" y="77"/>
                  </a:moveTo>
                  <a:lnTo>
                    <a:pt x="46" y="77"/>
                  </a:lnTo>
                  <a:cubicBezTo>
                    <a:pt x="61" y="54"/>
                    <a:pt x="69" y="16"/>
                    <a:pt x="99" y="8"/>
                  </a:cubicBezTo>
                  <a:cubicBezTo>
                    <a:pt x="122" y="0"/>
                    <a:pt x="137" y="31"/>
                    <a:pt x="160" y="38"/>
                  </a:cubicBezTo>
                  <a:cubicBezTo>
                    <a:pt x="183" y="38"/>
                    <a:pt x="198" y="31"/>
                    <a:pt x="221" y="31"/>
                  </a:cubicBezTo>
                  <a:cubicBezTo>
                    <a:pt x="237" y="31"/>
                    <a:pt x="259" y="23"/>
                    <a:pt x="267" y="31"/>
                  </a:cubicBezTo>
                  <a:cubicBezTo>
                    <a:pt x="275" y="38"/>
                    <a:pt x="259" y="61"/>
                    <a:pt x="267" y="69"/>
                  </a:cubicBezTo>
                  <a:cubicBezTo>
                    <a:pt x="275" y="77"/>
                    <a:pt x="298" y="69"/>
                    <a:pt x="305" y="84"/>
                  </a:cubicBezTo>
                  <a:cubicBezTo>
                    <a:pt x="313" y="100"/>
                    <a:pt x="328" y="130"/>
                    <a:pt x="313" y="138"/>
                  </a:cubicBezTo>
                  <a:cubicBezTo>
                    <a:pt x="282" y="146"/>
                    <a:pt x="259" y="100"/>
                    <a:pt x="237" y="107"/>
                  </a:cubicBezTo>
                  <a:cubicBezTo>
                    <a:pt x="221" y="107"/>
                    <a:pt x="221" y="138"/>
                    <a:pt x="221" y="153"/>
                  </a:cubicBezTo>
                  <a:cubicBezTo>
                    <a:pt x="229" y="176"/>
                    <a:pt x="244" y="199"/>
                    <a:pt x="252" y="222"/>
                  </a:cubicBezTo>
                  <a:lnTo>
                    <a:pt x="252" y="222"/>
                  </a:lnTo>
                  <a:cubicBezTo>
                    <a:pt x="221" y="237"/>
                    <a:pt x="183" y="245"/>
                    <a:pt x="160" y="268"/>
                  </a:cubicBezTo>
                  <a:cubicBezTo>
                    <a:pt x="130" y="291"/>
                    <a:pt x="107" y="321"/>
                    <a:pt x="84" y="352"/>
                  </a:cubicBezTo>
                  <a:lnTo>
                    <a:pt x="84" y="352"/>
                  </a:lnTo>
                  <a:cubicBezTo>
                    <a:pt x="0" y="298"/>
                    <a:pt x="0" y="298"/>
                    <a:pt x="0" y="298"/>
                  </a:cubicBezTo>
                  <a:lnTo>
                    <a:pt x="0" y="298"/>
                  </a:lnTo>
                  <a:cubicBezTo>
                    <a:pt x="7" y="283"/>
                    <a:pt x="7" y="260"/>
                    <a:pt x="23" y="252"/>
                  </a:cubicBezTo>
                  <a:cubicBezTo>
                    <a:pt x="30" y="245"/>
                    <a:pt x="53" y="260"/>
                    <a:pt x="53" y="252"/>
                  </a:cubicBezTo>
                  <a:cubicBezTo>
                    <a:pt x="61" y="214"/>
                    <a:pt x="53" y="176"/>
                    <a:pt x="53" y="138"/>
                  </a:cubicBezTo>
                  <a:cubicBezTo>
                    <a:pt x="53" y="115"/>
                    <a:pt x="46" y="100"/>
                    <a:pt x="46" y="7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4" name="Freeform 102"/>
            <p:cNvSpPr>
              <a:spLocks noChangeArrowheads="1"/>
            </p:cNvSpPr>
            <p:nvPr/>
          </p:nvSpPr>
          <p:spPr bwMode="auto">
            <a:xfrm>
              <a:off x="7692524" y="8821738"/>
              <a:ext cx="476219" cy="360362"/>
            </a:xfrm>
            <a:custGeom>
              <a:avLst/>
              <a:gdLst>
                <a:gd name="T0" fmla="*/ 0 w 1322"/>
                <a:gd name="T1" fmla="*/ 542 h 1001"/>
                <a:gd name="T2" fmla="*/ 0 w 1322"/>
                <a:gd name="T3" fmla="*/ 542 h 1001"/>
                <a:gd name="T4" fmla="*/ 15 w 1322"/>
                <a:gd name="T5" fmla="*/ 481 h 1001"/>
                <a:gd name="T6" fmla="*/ 15 w 1322"/>
                <a:gd name="T7" fmla="*/ 481 h 1001"/>
                <a:gd name="T8" fmla="*/ 30 w 1322"/>
                <a:gd name="T9" fmla="*/ 428 h 1001"/>
                <a:gd name="T10" fmla="*/ 15 w 1322"/>
                <a:gd name="T11" fmla="*/ 359 h 1001"/>
                <a:gd name="T12" fmla="*/ 38 w 1322"/>
                <a:gd name="T13" fmla="*/ 313 h 1001"/>
                <a:gd name="T14" fmla="*/ 7 w 1322"/>
                <a:gd name="T15" fmla="*/ 221 h 1001"/>
                <a:gd name="T16" fmla="*/ 7 w 1322"/>
                <a:gd name="T17" fmla="*/ 221 h 1001"/>
                <a:gd name="T18" fmla="*/ 38 w 1322"/>
                <a:gd name="T19" fmla="*/ 153 h 1001"/>
                <a:gd name="T20" fmla="*/ 76 w 1322"/>
                <a:gd name="T21" fmla="*/ 191 h 1001"/>
                <a:gd name="T22" fmla="*/ 183 w 1322"/>
                <a:gd name="T23" fmla="*/ 183 h 1001"/>
                <a:gd name="T24" fmla="*/ 297 w 1322"/>
                <a:gd name="T25" fmla="*/ 130 h 1001"/>
                <a:gd name="T26" fmla="*/ 397 w 1322"/>
                <a:gd name="T27" fmla="*/ 122 h 1001"/>
                <a:gd name="T28" fmla="*/ 504 w 1322"/>
                <a:gd name="T29" fmla="*/ 53 h 1001"/>
                <a:gd name="T30" fmla="*/ 534 w 1322"/>
                <a:gd name="T31" fmla="*/ 7 h 1001"/>
                <a:gd name="T32" fmla="*/ 695 w 1322"/>
                <a:gd name="T33" fmla="*/ 0 h 1001"/>
                <a:gd name="T34" fmla="*/ 763 w 1322"/>
                <a:gd name="T35" fmla="*/ 23 h 1001"/>
                <a:gd name="T36" fmla="*/ 763 w 1322"/>
                <a:gd name="T37" fmla="*/ 23 h 1001"/>
                <a:gd name="T38" fmla="*/ 763 w 1322"/>
                <a:gd name="T39" fmla="*/ 107 h 1001"/>
                <a:gd name="T40" fmla="*/ 817 w 1322"/>
                <a:gd name="T41" fmla="*/ 114 h 1001"/>
                <a:gd name="T42" fmla="*/ 901 w 1322"/>
                <a:gd name="T43" fmla="*/ 206 h 1001"/>
                <a:gd name="T44" fmla="*/ 1031 w 1322"/>
                <a:gd name="T45" fmla="*/ 153 h 1001"/>
                <a:gd name="T46" fmla="*/ 1100 w 1322"/>
                <a:gd name="T47" fmla="*/ 153 h 1001"/>
                <a:gd name="T48" fmla="*/ 1145 w 1322"/>
                <a:gd name="T49" fmla="*/ 137 h 1001"/>
                <a:gd name="T50" fmla="*/ 1191 w 1322"/>
                <a:gd name="T51" fmla="*/ 206 h 1001"/>
                <a:gd name="T52" fmla="*/ 1191 w 1322"/>
                <a:gd name="T53" fmla="*/ 244 h 1001"/>
                <a:gd name="T54" fmla="*/ 1267 w 1322"/>
                <a:gd name="T55" fmla="*/ 313 h 1001"/>
                <a:gd name="T56" fmla="*/ 1260 w 1322"/>
                <a:gd name="T57" fmla="*/ 313 h 1001"/>
                <a:gd name="T58" fmla="*/ 1306 w 1322"/>
                <a:gd name="T59" fmla="*/ 366 h 1001"/>
                <a:gd name="T60" fmla="*/ 1222 w 1322"/>
                <a:gd name="T61" fmla="*/ 382 h 1001"/>
                <a:gd name="T62" fmla="*/ 1153 w 1322"/>
                <a:gd name="T63" fmla="*/ 389 h 1001"/>
                <a:gd name="T64" fmla="*/ 1138 w 1322"/>
                <a:gd name="T65" fmla="*/ 458 h 1001"/>
                <a:gd name="T66" fmla="*/ 1130 w 1322"/>
                <a:gd name="T67" fmla="*/ 511 h 1001"/>
                <a:gd name="T68" fmla="*/ 1130 w 1322"/>
                <a:gd name="T69" fmla="*/ 511 h 1001"/>
                <a:gd name="T70" fmla="*/ 1100 w 1322"/>
                <a:gd name="T71" fmla="*/ 580 h 1001"/>
                <a:gd name="T72" fmla="*/ 1031 w 1322"/>
                <a:gd name="T73" fmla="*/ 626 h 1001"/>
                <a:gd name="T74" fmla="*/ 1031 w 1322"/>
                <a:gd name="T75" fmla="*/ 718 h 1001"/>
                <a:gd name="T76" fmla="*/ 1015 w 1322"/>
                <a:gd name="T77" fmla="*/ 748 h 1001"/>
                <a:gd name="T78" fmla="*/ 1008 w 1322"/>
                <a:gd name="T79" fmla="*/ 847 h 1001"/>
                <a:gd name="T80" fmla="*/ 977 w 1322"/>
                <a:gd name="T81" fmla="*/ 893 h 1001"/>
                <a:gd name="T82" fmla="*/ 931 w 1322"/>
                <a:gd name="T83" fmla="*/ 916 h 1001"/>
                <a:gd name="T84" fmla="*/ 908 w 1322"/>
                <a:gd name="T85" fmla="*/ 985 h 1001"/>
                <a:gd name="T86" fmla="*/ 855 w 1322"/>
                <a:gd name="T87" fmla="*/ 985 h 1001"/>
                <a:gd name="T88" fmla="*/ 855 w 1322"/>
                <a:gd name="T89" fmla="*/ 985 h 1001"/>
                <a:gd name="T90" fmla="*/ 832 w 1322"/>
                <a:gd name="T91" fmla="*/ 939 h 1001"/>
                <a:gd name="T92" fmla="*/ 809 w 1322"/>
                <a:gd name="T93" fmla="*/ 962 h 1001"/>
                <a:gd name="T94" fmla="*/ 748 w 1322"/>
                <a:gd name="T95" fmla="*/ 870 h 1001"/>
                <a:gd name="T96" fmla="*/ 656 w 1322"/>
                <a:gd name="T97" fmla="*/ 947 h 1001"/>
                <a:gd name="T98" fmla="*/ 588 w 1322"/>
                <a:gd name="T99" fmla="*/ 993 h 1001"/>
                <a:gd name="T100" fmla="*/ 534 w 1322"/>
                <a:gd name="T101" fmla="*/ 939 h 1001"/>
                <a:gd name="T102" fmla="*/ 496 w 1322"/>
                <a:gd name="T103" fmla="*/ 863 h 1001"/>
                <a:gd name="T104" fmla="*/ 435 w 1322"/>
                <a:gd name="T105" fmla="*/ 878 h 1001"/>
                <a:gd name="T106" fmla="*/ 397 w 1322"/>
                <a:gd name="T107" fmla="*/ 771 h 1001"/>
                <a:gd name="T108" fmla="*/ 320 w 1322"/>
                <a:gd name="T109" fmla="*/ 832 h 1001"/>
                <a:gd name="T110" fmla="*/ 275 w 1322"/>
                <a:gd name="T111" fmla="*/ 901 h 1001"/>
                <a:gd name="T112" fmla="*/ 275 w 1322"/>
                <a:gd name="T113" fmla="*/ 847 h 1001"/>
                <a:gd name="T114" fmla="*/ 290 w 1322"/>
                <a:gd name="T115" fmla="*/ 748 h 1001"/>
                <a:gd name="T116" fmla="*/ 183 w 1322"/>
                <a:gd name="T117" fmla="*/ 680 h 1001"/>
                <a:gd name="T118" fmla="*/ 83 w 1322"/>
                <a:gd name="T119" fmla="*/ 611 h 1001"/>
                <a:gd name="T120" fmla="*/ 68 w 1322"/>
                <a:gd name="T121" fmla="*/ 580 h 1001"/>
                <a:gd name="T122" fmla="*/ 0 w 1322"/>
                <a:gd name="T123" fmla="*/ 542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2" h="1001">
                  <a:moveTo>
                    <a:pt x="0" y="542"/>
                  </a:moveTo>
                  <a:lnTo>
                    <a:pt x="0" y="542"/>
                  </a:lnTo>
                  <a:cubicBezTo>
                    <a:pt x="15" y="481"/>
                    <a:pt x="15" y="481"/>
                    <a:pt x="15" y="481"/>
                  </a:cubicBezTo>
                  <a:lnTo>
                    <a:pt x="15" y="481"/>
                  </a:lnTo>
                  <a:cubicBezTo>
                    <a:pt x="22" y="466"/>
                    <a:pt x="30" y="443"/>
                    <a:pt x="30" y="428"/>
                  </a:cubicBezTo>
                  <a:cubicBezTo>
                    <a:pt x="30" y="405"/>
                    <a:pt x="15" y="382"/>
                    <a:pt x="15" y="359"/>
                  </a:cubicBezTo>
                  <a:cubicBezTo>
                    <a:pt x="15" y="343"/>
                    <a:pt x="38" y="328"/>
                    <a:pt x="38" y="313"/>
                  </a:cubicBezTo>
                  <a:cubicBezTo>
                    <a:pt x="38" y="282"/>
                    <a:pt x="15" y="252"/>
                    <a:pt x="7" y="221"/>
                  </a:cubicBezTo>
                  <a:lnTo>
                    <a:pt x="7" y="221"/>
                  </a:lnTo>
                  <a:cubicBezTo>
                    <a:pt x="15" y="198"/>
                    <a:pt x="7" y="160"/>
                    <a:pt x="38" y="153"/>
                  </a:cubicBezTo>
                  <a:cubicBezTo>
                    <a:pt x="53" y="145"/>
                    <a:pt x="61" y="183"/>
                    <a:pt x="76" y="191"/>
                  </a:cubicBezTo>
                  <a:cubicBezTo>
                    <a:pt x="114" y="198"/>
                    <a:pt x="152" y="191"/>
                    <a:pt x="183" y="183"/>
                  </a:cubicBezTo>
                  <a:cubicBezTo>
                    <a:pt x="221" y="175"/>
                    <a:pt x="259" y="145"/>
                    <a:pt x="297" y="130"/>
                  </a:cubicBezTo>
                  <a:cubicBezTo>
                    <a:pt x="336" y="122"/>
                    <a:pt x="366" y="130"/>
                    <a:pt x="397" y="122"/>
                  </a:cubicBezTo>
                  <a:cubicBezTo>
                    <a:pt x="435" y="107"/>
                    <a:pt x="465" y="76"/>
                    <a:pt x="504" y="53"/>
                  </a:cubicBezTo>
                  <a:cubicBezTo>
                    <a:pt x="504" y="53"/>
                    <a:pt x="527" y="7"/>
                    <a:pt x="534" y="7"/>
                  </a:cubicBezTo>
                  <a:cubicBezTo>
                    <a:pt x="550" y="7"/>
                    <a:pt x="695" y="0"/>
                    <a:pt x="695" y="0"/>
                  </a:cubicBezTo>
                  <a:cubicBezTo>
                    <a:pt x="717" y="7"/>
                    <a:pt x="740" y="15"/>
                    <a:pt x="763" y="23"/>
                  </a:cubicBezTo>
                  <a:lnTo>
                    <a:pt x="763" y="23"/>
                  </a:lnTo>
                  <a:cubicBezTo>
                    <a:pt x="763" y="53"/>
                    <a:pt x="748" y="84"/>
                    <a:pt x="763" y="107"/>
                  </a:cubicBezTo>
                  <a:cubicBezTo>
                    <a:pt x="771" y="122"/>
                    <a:pt x="802" y="107"/>
                    <a:pt x="817" y="114"/>
                  </a:cubicBezTo>
                  <a:cubicBezTo>
                    <a:pt x="847" y="137"/>
                    <a:pt x="863" y="198"/>
                    <a:pt x="901" y="206"/>
                  </a:cubicBezTo>
                  <a:cubicBezTo>
                    <a:pt x="947" y="214"/>
                    <a:pt x="985" y="160"/>
                    <a:pt x="1031" y="153"/>
                  </a:cubicBezTo>
                  <a:cubicBezTo>
                    <a:pt x="1054" y="145"/>
                    <a:pt x="1077" y="160"/>
                    <a:pt x="1100" y="153"/>
                  </a:cubicBezTo>
                  <a:cubicBezTo>
                    <a:pt x="1115" y="153"/>
                    <a:pt x="1130" y="130"/>
                    <a:pt x="1145" y="137"/>
                  </a:cubicBezTo>
                  <a:cubicBezTo>
                    <a:pt x="1168" y="153"/>
                    <a:pt x="1183" y="183"/>
                    <a:pt x="1191" y="206"/>
                  </a:cubicBezTo>
                  <a:cubicBezTo>
                    <a:pt x="1199" y="221"/>
                    <a:pt x="1183" y="229"/>
                    <a:pt x="1191" y="244"/>
                  </a:cubicBezTo>
                  <a:cubicBezTo>
                    <a:pt x="1214" y="267"/>
                    <a:pt x="1244" y="290"/>
                    <a:pt x="1267" y="313"/>
                  </a:cubicBezTo>
                  <a:cubicBezTo>
                    <a:pt x="1260" y="313"/>
                    <a:pt x="1260" y="313"/>
                    <a:pt x="1260" y="313"/>
                  </a:cubicBezTo>
                  <a:cubicBezTo>
                    <a:pt x="1275" y="328"/>
                    <a:pt x="1321" y="351"/>
                    <a:pt x="1306" y="366"/>
                  </a:cubicBezTo>
                  <a:cubicBezTo>
                    <a:pt x="1290" y="397"/>
                    <a:pt x="1252" y="382"/>
                    <a:pt x="1222" y="382"/>
                  </a:cubicBezTo>
                  <a:cubicBezTo>
                    <a:pt x="1199" y="382"/>
                    <a:pt x="1168" y="374"/>
                    <a:pt x="1153" y="389"/>
                  </a:cubicBezTo>
                  <a:cubicBezTo>
                    <a:pt x="1130" y="405"/>
                    <a:pt x="1138" y="435"/>
                    <a:pt x="1138" y="458"/>
                  </a:cubicBezTo>
                  <a:cubicBezTo>
                    <a:pt x="1130" y="473"/>
                    <a:pt x="1130" y="496"/>
                    <a:pt x="1130" y="511"/>
                  </a:cubicBezTo>
                  <a:lnTo>
                    <a:pt x="1130" y="511"/>
                  </a:lnTo>
                  <a:cubicBezTo>
                    <a:pt x="1115" y="534"/>
                    <a:pt x="1115" y="565"/>
                    <a:pt x="1100" y="580"/>
                  </a:cubicBezTo>
                  <a:cubicBezTo>
                    <a:pt x="1084" y="603"/>
                    <a:pt x="1046" y="603"/>
                    <a:pt x="1031" y="626"/>
                  </a:cubicBezTo>
                  <a:cubicBezTo>
                    <a:pt x="1023" y="657"/>
                    <a:pt x="1038" y="687"/>
                    <a:pt x="1031" y="718"/>
                  </a:cubicBezTo>
                  <a:cubicBezTo>
                    <a:pt x="1031" y="733"/>
                    <a:pt x="1015" y="741"/>
                    <a:pt x="1015" y="748"/>
                  </a:cubicBezTo>
                  <a:cubicBezTo>
                    <a:pt x="1008" y="779"/>
                    <a:pt x="1015" y="817"/>
                    <a:pt x="1008" y="847"/>
                  </a:cubicBezTo>
                  <a:cubicBezTo>
                    <a:pt x="1000" y="870"/>
                    <a:pt x="985" y="878"/>
                    <a:pt x="977" y="893"/>
                  </a:cubicBezTo>
                  <a:cubicBezTo>
                    <a:pt x="962" y="901"/>
                    <a:pt x="939" y="901"/>
                    <a:pt x="931" y="916"/>
                  </a:cubicBezTo>
                  <a:cubicBezTo>
                    <a:pt x="916" y="932"/>
                    <a:pt x="931" y="970"/>
                    <a:pt x="908" y="985"/>
                  </a:cubicBezTo>
                  <a:cubicBezTo>
                    <a:pt x="901" y="993"/>
                    <a:pt x="878" y="985"/>
                    <a:pt x="855" y="985"/>
                  </a:cubicBezTo>
                  <a:lnTo>
                    <a:pt x="855" y="985"/>
                  </a:lnTo>
                  <a:cubicBezTo>
                    <a:pt x="847" y="970"/>
                    <a:pt x="847" y="947"/>
                    <a:pt x="832" y="939"/>
                  </a:cubicBezTo>
                  <a:cubicBezTo>
                    <a:pt x="825" y="939"/>
                    <a:pt x="817" y="970"/>
                    <a:pt x="809" y="962"/>
                  </a:cubicBezTo>
                  <a:cubicBezTo>
                    <a:pt x="779" y="939"/>
                    <a:pt x="786" y="870"/>
                    <a:pt x="748" y="870"/>
                  </a:cubicBezTo>
                  <a:cubicBezTo>
                    <a:pt x="702" y="863"/>
                    <a:pt x="687" y="924"/>
                    <a:pt x="656" y="947"/>
                  </a:cubicBezTo>
                  <a:cubicBezTo>
                    <a:pt x="633" y="970"/>
                    <a:pt x="618" y="1000"/>
                    <a:pt x="588" y="993"/>
                  </a:cubicBezTo>
                  <a:cubicBezTo>
                    <a:pt x="565" y="993"/>
                    <a:pt x="550" y="962"/>
                    <a:pt x="534" y="939"/>
                  </a:cubicBezTo>
                  <a:cubicBezTo>
                    <a:pt x="519" y="916"/>
                    <a:pt x="519" y="878"/>
                    <a:pt x="496" y="863"/>
                  </a:cubicBezTo>
                  <a:cubicBezTo>
                    <a:pt x="481" y="855"/>
                    <a:pt x="450" y="893"/>
                    <a:pt x="435" y="878"/>
                  </a:cubicBezTo>
                  <a:cubicBezTo>
                    <a:pt x="412" y="855"/>
                    <a:pt x="435" y="786"/>
                    <a:pt x="397" y="771"/>
                  </a:cubicBezTo>
                  <a:cubicBezTo>
                    <a:pt x="366" y="756"/>
                    <a:pt x="343" y="809"/>
                    <a:pt x="320" y="832"/>
                  </a:cubicBezTo>
                  <a:cubicBezTo>
                    <a:pt x="305" y="855"/>
                    <a:pt x="297" y="893"/>
                    <a:pt x="275" y="901"/>
                  </a:cubicBezTo>
                  <a:cubicBezTo>
                    <a:pt x="252" y="901"/>
                    <a:pt x="267" y="863"/>
                    <a:pt x="275" y="847"/>
                  </a:cubicBezTo>
                  <a:cubicBezTo>
                    <a:pt x="275" y="809"/>
                    <a:pt x="305" y="779"/>
                    <a:pt x="290" y="748"/>
                  </a:cubicBezTo>
                  <a:cubicBezTo>
                    <a:pt x="275" y="710"/>
                    <a:pt x="221" y="703"/>
                    <a:pt x="183" y="680"/>
                  </a:cubicBezTo>
                  <a:cubicBezTo>
                    <a:pt x="152" y="657"/>
                    <a:pt x="114" y="641"/>
                    <a:pt x="83" y="611"/>
                  </a:cubicBezTo>
                  <a:cubicBezTo>
                    <a:pt x="76" y="603"/>
                    <a:pt x="76" y="588"/>
                    <a:pt x="68" y="580"/>
                  </a:cubicBezTo>
                  <a:cubicBezTo>
                    <a:pt x="53" y="565"/>
                    <a:pt x="22" y="557"/>
                    <a:pt x="0" y="54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5" name="Freeform 103"/>
            <p:cNvSpPr>
              <a:spLocks noChangeArrowheads="1"/>
            </p:cNvSpPr>
            <p:nvPr/>
          </p:nvSpPr>
          <p:spPr bwMode="auto">
            <a:xfrm>
              <a:off x="7500449" y="9017000"/>
              <a:ext cx="506379" cy="355600"/>
            </a:xfrm>
            <a:custGeom>
              <a:avLst/>
              <a:gdLst>
                <a:gd name="T0" fmla="*/ 275 w 1406"/>
                <a:gd name="T1" fmla="*/ 214 h 986"/>
                <a:gd name="T2" fmla="*/ 275 w 1406"/>
                <a:gd name="T3" fmla="*/ 214 h 986"/>
                <a:gd name="T4" fmla="*/ 359 w 1406"/>
                <a:gd name="T5" fmla="*/ 214 h 986"/>
                <a:gd name="T6" fmla="*/ 412 w 1406"/>
                <a:gd name="T7" fmla="*/ 61 h 986"/>
                <a:gd name="T8" fmla="*/ 496 w 1406"/>
                <a:gd name="T9" fmla="*/ 84 h 986"/>
                <a:gd name="T10" fmla="*/ 474 w 1406"/>
                <a:gd name="T11" fmla="*/ 15 h 986"/>
                <a:gd name="T12" fmla="*/ 504 w 1406"/>
                <a:gd name="T13" fmla="*/ 0 h 986"/>
                <a:gd name="T14" fmla="*/ 504 w 1406"/>
                <a:gd name="T15" fmla="*/ 0 h 986"/>
                <a:gd name="T16" fmla="*/ 535 w 1406"/>
                <a:gd name="T17" fmla="*/ 0 h 986"/>
                <a:gd name="T18" fmla="*/ 535 w 1406"/>
                <a:gd name="T19" fmla="*/ 0 h 986"/>
                <a:gd name="T20" fmla="*/ 603 w 1406"/>
                <a:gd name="T21" fmla="*/ 38 h 986"/>
                <a:gd name="T22" fmla="*/ 618 w 1406"/>
                <a:gd name="T23" fmla="*/ 69 h 986"/>
                <a:gd name="T24" fmla="*/ 718 w 1406"/>
                <a:gd name="T25" fmla="*/ 138 h 986"/>
                <a:gd name="T26" fmla="*/ 825 w 1406"/>
                <a:gd name="T27" fmla="*/ 206 h 986"/>
                <a:gd name="T28" fmla="*/ 810 w 1406"/>
                <a:gd name="T29" fmla="*/ 305 h 986"/>
                <a:gd name="T30" fmla="*/ 810 w 1406"/>
                <a:gd name="T31" fmla="*/ 359 h 986"/>
                <a:gd name="T32" fmla="*/ 855 w 1406"/>
                <a:gd name="T33" fmla="*/ 290 h 986"/>
                <a:gd name="T34" fmla="*/ 932 w 1406"/>
                <a:gd name="T35" fmla="*/ 229 h 986"/>
                <a:gd name="T36" fmla="*/ 970 w 1406"/>
                <a:gd name="T37" fmla="*/ 336 h 986"/>
                <a:gd name="T38" fmla="*/ 1031 w 1406"/>
                <a:gd name="T39" fmla="*/ 321 h 986"/>
                <a:gd name="T40" fmla="*/ 1069 w 1406"/>
                <a:gd name="T41" fmla="*/ 397 h 986"/>
                <a:gd name="T42" fmla="*/ 1123 w 1406"/>
                <a:gd name="T43" fmla="*/ 451 h 986"/>
                <a:gd name="T44" fmla="*/ 1191 w 1406"/>
                <a:gd name="T45" fmla="*/ 405 h 986"/>
                <a:gd name="T46" fmla="*/ 1283 w 1406"/>
                <a:gd name="T47" fmla="*/ 328 h 986"/>
                <a:gd name="T48" fmla="*/ 1344 w 1406"/>
                <a:gd name="T49" fmla="*/ 420 h 986"/>
                <a:gd name="T50" fmla="*/ 1367 w 1406"/>
                <a:gd name="T51" fmla="*/ 397 h 986"/>
                <a:gd name="T52" fmla="*/ 1390 w 1406"/>
                <a:gd name="T53" fmla="*/ 443 h 986"/>
                <a:gd name="T54" fmla="*/ 1390 w 1406"/>
                <a:gd name="T55" fmla="*/ 443 h 986"/>
                <a:gd name="T56" fmla="*/ 1405 w 1406"/>
                <a:gd name="T57" fmla="*/ 542 h 986"/>
                <a:gd name="T58" fmla="*/ 1382 w 1406"/>
                <a:gd name="T59" fmla="*/ 634 h 986"/>
                <a:gd name="T60" fmla="*/ 1382 w 1406"/>
                <a:gd name="T61" fmla="*/ 688 h 986"/>
                <a:gd name="T62" fmla="*/ 1398 w 1406"/>
                <a:gd name="T63" fmla="*/ 817 h 986"/>
                <a:gd name="T64" fmla="*/ 1352 w 1406"/>
                <a:gd name="T65" fmla="*/ 833 h 986"/>
                <a:gd name="T66" fmla="*/ 1207 w 1406"/>
                <a:gd name="T67" fmla="*/ 825 h 986"/>
                <a:gd name="T68" fmla="*/ 1115 w 1406"/>
                <a:gd name="T69" fmla="*/ 833 h 986"/>
                <a:gd name="T70" fmla="*/ 1077 w 1406"/>
                <a:gd name="T71" fmla="*/ 772 h 986"/>
                <a:gd name="T72" fmla="*/ 1016 w 1406"/>
                <a:gd name="T73" fmla="*/ 764 h 986"/>
                <a:gd name="T74" fmla="*/ 916 w 1406"/>
                <a:gd name="T75" fmla="*/ 833 h 986"/>
                <a:gd name="T76" fmla="*/ 649 w 1406"/>
                <a:gd name="T77" fmla="*/ 924 h 986"/>
                <a:gd name="T78" fmla="*/ 443 w 1406"/>
                <a:gd name="T79" fmla="*/ 970 h 986"/>
                <a:gd name="T80" fmla="*/ 343 w 1406"/>
                <a:gd name="T81" fmla="*/ 962 h 986"/>
                <a:gd name="T82" fmla="*/ 237 w 1406"/>
                <a:gd name="T83" fmla="*/ 985 h 986"/>
                <a:gd name="T84" fmla="*/ 137 w 1406"/>
                <a:gd name="T85" fmla="*/ 962 h 986"/>
                <a:gd name="T86" fmla="*/ 137 w 1406"/>
                <a:gd name="T87" fmla="*/ 962 h 986"/>
                <a:gd name="T88" fmla="*/ 153 w 1406"/>
                <a:gd name="T89" fmla="*/ 894 h 986"/>
                <a:gd name="T90" fmla="*/ 61 w 1406"/>
                <a:gd name="T91" fmla="*/ 794 h 986"/>
                <a:gd name="T92" fmla="*/ 15 w 1406"/>
                <a:gd name="T93" fmla="*/ 810 h 986"/>
                <a:gd name="T94" fmla="*/ 23 w 1406"/>
                <a:gd name="T95" fmla="*/ 710 h 986"/>
                <a:gd name="T96" fmla="*/ 0 w 1406"/>
                <a:gd name="T97" fmla="*/ 649 h 986"/>
                <a:gd name="T98" fmla="*/ 23 w 1406"/>
                <a:gd name="T99" fmla="*/ 580 h 986"/>
                <a:gd name="T100" fmla="*/ 84 w 1406"/>
                <a:gd name="T101" fmla="*/ 558 h 986"/>
                <a:gd name="T102" fmla="*/ 160 w 1406"/>
                <a:gd name="T103" fmla="*/ 588 h 986"/>
                <a:gd name="T104" fmla="*/ 176 w 1406"/>
                <a:gd name="T105" fmla="*/ 550 h 986"/>
                <a:gd name="T106" fmla="*/ 168 w 1406"/>
                <a:gd name="T107" fmla="*/ 451 h 986"/>
                <a:gd name="T108" fmla="*/ 107 w 1406"/>
                <a:gd name="T109" fmla="*/ 344 h 986"/>
                <a:gd name="T110" fmla="*/ 107 w 1406"/>
                <a:gd name="T111" fmla="*/ 344 h 986"/>
                <a:gd name="T112" fmla="*/ 183 w 1406"/>
                <a:gd name="T113" fmla="*/ 260 h 986"/>
                <a:gd name="T114" fmla="*/ 275 w 1406"/>
                <a:gd name="T115" fmla="*/ 214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6" h="986">
                  <a:moveTo>
                    <a:pt x="275" y="214"/>
                  </a:moveTo>
                  <a:lnTo>
                    <a:pt x="275" y="214"/>
                  </a:lnTo>
                  <a:cubicBezTo>
                    <a:pt x="305" y="214"/>
                    <a:pt x="336" y="237"/>
                    <a:pt x="359" y="214"/>
                  </a:cubicBezTo>
                  <a:cubicBezTo>
                    <a:pt x="389" y="176"/>
                    <a:pt x="366" y="99"/>
                    <a:pt x="412" y="61"/>
                  </a:cubicBezTo>
                  <a:cubicBezTo>
                    <a:pt x="435" y="38"/>
                    <a:pt x="474" y="99"/>
                    <a:pt x="496" y="84"/>
                  </a:cubicBezTo>
                  <a:cubicBezTo>
                    <a:pt x="512" y="69"/>
                    <a:pt x="474" y="38"/>
                    <a:pt x="474" y="15"/>
                  </a:cubicBezTo>
                  <a:cubicBezTo>
                    <a:pt x="481" y="8"/>
                    <a:pt x="496" y="0"/>
                    <a:pt x="504" y="0"/>
                  </a:cubicBezTo>
                  <a:lnTo>
                    <a:pt x="504" y="0"/>
                  </a:lnTo>
                  <a:cubicBezTo>
                    <a:pt x="535" y="0"/>
                    <a:pt x="535" y="0"/>
                    <a:pt x="535" y="0"/>
                  </a:cubicBezTo>
                  <a:lnTo>
                    <a:pt x="535" y="0"/>
                  </a:lnTo>
                  <a:cubicBezTo>
                    <a:pt x="557" y="15"/>
                    <a:pt x="588" y="23"/>
                    <a:pt x="603" y="38"/>
                  </a:cubicBezTo>
                  <a:cubicBezTo>
                    <a:pt x="611" y="46"/>
                    <a:pt x="611" y="61"/>
                    <a:pt x="618" y="69"/>
                  </a:cubicBezTo>
                  <a:cubicBezTo>
                    <a:pt x="649" y="99"/>
                    <a:pt x="687" y="115"/>
                    <a:pt x="718" y="138"/>
                  </a:cubicBezTo>
                  <a:cubicBezTo>
                    <a:pt x="756" y="161"/>
                    <a:pt x="810" y="168"/>
                    <a:pt x="825" y="206"/>
                  </a:cubicBezTo>
                  <a:cubicBezTo>
                    <a:pt x="840" y="237"/>
                    <a:pt x="810" y="267"/>
                    <a:pt x="810" y="305"/>
                  </a:cubicBezTo>
                  <a:cubicBezTo>
                    <a:pt x="802" y="321"/>
                    <a:pt x="787" y="359"/>
                    <a:pt x="810" y="359"/>
                  </a:cubicBezTo>
                  <a:cubicBezTo>
                    <a:pt x="832" y="351"/>
                    <a:pt x="840" y="313"/>
                    <a:pt x="855" y="290"/>
                  </a:cubicBezTo>
                  <a:cubicBezTo>
                    <a:pt x="878" y="267"/>
                    <a:pt x="901" y="214"/>
                    <a:pt x="932" y="229"/>
                  </a:cubicBezTo>
                  <a:cubicBezTo>
                    <a:pt x="970" y="244"/>
                    <a:pt x="947" y="313"/>
                    <a:pt x="970" y="336"/>
                  </a:cubicBezTo>
                  <a:cubicBezTo>
                    <a:pt x="985" y="351"/>
                    <a:pt x="1016" y="313"/>
                    <a:pt x="1031" y="321"/>
                  </a:cubicBezTo>
                  <a:cubicBezTo>
                    <a:pt x="1054" y="336"/>
                    <a:pt x="1054" y="374"/>
                    <a:pt x="1069" y="397"/>
                  </a:cubicBezTo>
                  <a:cubicBezTo>
                    <a:pt x="1085" y="420"/>
                    <a:pt x="1100" y="451"/>
                    <a:pt x="1123" y="451"/>
                  </a:cubicBezTo>
                  <a:cubicBezTo>
                    <a:pt x="1153" y="458"/>
                    <a:pt x="1168" y="428"/>
                    <a:pt x="1191" y="405"/>
                  </a:cubicBezTo>
                  <a:cubicBezTo>
                    <a:pt x="1222" y="382"/>
                    <a:pt x="1237" y="321"/>
                    <a:pt x="1283" y="328"/>
                  </a:cubicBezTo>
                  <a:cubicBezTo>
                    <a:pt x="1321" y="328"/>
                    <a:pt x="1314" y="397"/>
                    <a:pt x="1344" y="420"/>
                  </a:cubicBezTo>
                  <a:cubicBezTo>
                    <a:pt x="1352" y="428"/>
                    <a:pt x="1360" y="397"/>
                    <a:pt x="1367" y="397"/>
                  </a:cubicBezTo>
                  <a:cubicBezTo>
                    <a:pt x="1382" y="405"/>
                    <a:pt x="1382" y="428"/>
                    <a:pt x="1390" y="443"/>
                  </a:cubicBezTo>
                  <a:lnTo>
                    <a:pt x="1390" y="443"/>
                  </a:lnTo>
                  <a:cubicBezTo>
                    <a:pt x="1398" y="474"/>
                    <a:pt x="1405" y="504"/>
                    <a:pt x="1405" y="542"/>
                  </a:cubicBezTo>
                  <a:cubicBezTo>
                    <a:pt x="1405" y="573"/>
                    <a:pt x="1390" y="603"/>
                    <a:pt x="1382" y="634"/>
                  </a:cubicBezTo>
                  <a:cubicBezTo>
                    <a:pt x="1375" y="649"/>
                    <a:pt x="1382" y="665"/>
                    <a:pt x="1382" y="688"/>
                  </a:cubicBezTo>
                  <a:cubicBezTo>
                    <a:pt x="1382" y="726"/>
                    <a:pt x="1390" y="772"/>
                    <a:pt x="1398" y="817"/>
                  </a:cubicBezTo>
                  <a:cubicBezTo>
                    <a:pt x="1352" y="833"/>
                    <a:pt x="1352" y="833"/>
                    <a:pt x="1352" y="833"/>
                  </a:cubicBezTo>
                  <a:cubicBezTo>
                    <a:pt x="1306" y="833"/>
                    <a:pt x="1260" y="825"/>
                    <a:pt x="1207" y="825"/>
                  </a:cubicBezTo>
                  <a:cubicBezTo>
                    <a:pt x="1176" y="833"/>
                    <a:pt x="1146" y="848"/>
                    <a:pt x="1115" y="833"/>
                  </a:cubicBezTo>
                  <a:cubicBezTo>
                    <a:pt x="1092" y="825"/>
                    <a:pt x="1092" y="794"/>
                    <a:pt x="1077" y="772"/>
                  </a:cubicBezTo>
                  <a:cubicBezTo>
                    <a:pt x="1077" y="772"/>
                    <a:pt x="1023" y="764"/>
                    <a:pt x="1016" y="764"/>
                  </a:cubicBezTo>
                  <a:cubicBezTo>
                    <a:pt x="1008" y="764"/>
                    <a:pt x="916" y="833"/>
                    <a:pt x="916" y="833"/>
                  </a:cubicBezTo>
                  <a:cubicBezTo>
                    <a:pt x="825" y="863"/>
                    <a:pt x="741" y="894"/>
                    <a:pt x="649" y="924"/>
                  </a:cubicBezTo>
                  <a:cubicBezTo>
                    <a:pt x="580" y="940"/>
                    <a:pt x="512" y="962"/>
                    <a:pt x="443" y="970"/>
                  </a:cubicBezTo>
                  <a:cubicBezTo>
                    <a:pt x="412" y="970"/>
                    <a:pt x="374" y="955"/>
                    <a:pt x="343" y="962"/>
                  </a:cubicBezTo>
                  <a:cubicBezTo>
                    <a:pt x="305" y="962"/>
                    <a:pt x="275" y="985"/>
                    <a:pt x="237" y="985"/>
                  </a:cubicBezTo>
                  <a:cubicBezTo>
                    <a:pt x="199" y="985"/>
                    <a:pt x="168" y="970"/>
                    <a:pt x="137" y="962"/>
                  </a:cubicBezTo>
                  <a:lnTo>
                    <a:pt x="137" y="962"/>
                  </a:lnTo>
                  <a:cubicBezTo>
                    <a:pt x="137" y="940"/>
                    <a:pt x="160" y="917"/>
                    <a:pt x="153" y="894"/>
                  </a:cubicBezTo>
                  <a:cubicBezTo>
                    <a:pt x="130" y="855"/>
                    <a:pt x="99" y="817"/>
                    <a:pt x="61" y="794"/>
                  </a:cubicBezTo>
                  <a:cubicBezTo>
                    <a:pt x="46" y="787"/>
                    <a:pt x="23" y="825"/>
                    <a:pt x="15" y="810"/>
                  </a:cubicBezTo>
                  <a:cubicBezTo>
                    <a:pt x="0" y="779"/>
                    <a:pt x="23" y="741"/>
                    <a:pt x="23" y="710"/>
                  </a:cubicBezTo>
                  <a:cubicBezTo>
                    <a:pt x="23" y="688"/>
                    <a:pt x="0" y="672"/>
                    <a:pt x="0" y="649"/>
                  </a:cubicBezTo>
                  <a:cubicBezTo>
                    <a:pt x="0" y="626"/>
                    <a:pt x="7" y="603"/>
                    <a:pt x="23" y="580"/>
                  </a:cubicBezTo>
                  <a:cubicBezTo>
                    <a:pt x="38" y="565"/>
                    <a:pt x="61" y="550"/>
                    <a:pt x="84" y="558"/>
                  </a:cubicBezTo>
                  <a:cubicBezTo>
                    <a:pt x="107" y="558"/>
                    <a:pt x="130" y="588"/>
                    <a:pt x="160" y="588"/>
                  </a:cubicBezTo>
                  <a:cubicBezTo>
                    <a:pt x="176" y="588"/>
                    <a:pt x="168" y="565"/>
                    <a:pt x="176" y="550"/>
                  </a:cubicBezTo>
                  <a:cubicBezTo>
                    <a:pt x="176" y="519"/>
                    <a:pt x="176" y="481"/>
                    <a:pt x="168" y="451"/>
                  </a:cubicBezTo>
                  <a:cubicBezTo>
                    <a:pt x="153" y="413"/>
                    <a:pt x="130" y="374"/>
                    <a:pt x="107" y="344"/>
                  </a:cubicBezTo>
                  <a:lnTo>
                    <a:pt x="107" y="344"/>
                  </a:lnTo>
                  <a:cubicBezTo>
                    <a:pt x="130" y="313"/>
                    <a:pt x="153" y="283"/>
                    <a:pt x="183" y="260"/>
                  </a:cubicBezTo>
                  <a:cubicBezTo>
                    <a:pt x="206" y="237"/>
                    <a:pt x="244" y="229"/>
                    <a:pt x="275" y="214"/>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6" name="Freeform 104"/>
            <p:cNvSpPr>
              <a:spLocks noChangeArrowheads="1"/>
            </p:cNvSpPr>
            <p:nvPr/>
          </p:nvSpPr>
          <p:spPr bwMode="auto">
            <a:xfrm>
              <a:off x="8100486" y="8929688"/>
              <a:ext cx="193662" cy="112712"/>
            </a:xfrm>
            <a:custGeom>
              <a:avLst/>
              <a:gdLst>
                <a:gd name="T0" fmla="*/ 298 w 536"/>
                <a:gd name="T1" fmla="*/ 305 h 314"/>
                <a:gd name="T2" fmla="*/ 298 w 536"/>
                <a:gd name="T3" fmla="*/ 305 h 314"/>
                <a:gd name="T4" fmla="*/ 336 w 536"/>
                <a:gd name="T5" fmla="*/ 252 h 314"/>
                <a:gd name="T6" fmla="*/ 458 w 536"/>
                <a:gd name="T7" fmla="*/ 183 h 314"/>
                <a:gd name="T8" fmla="*/ 535 w 536"/>
                <a:gd name="T9" fmla="*/ 175 h 314"/>
                <a:gd name="T10" fmla="*/ 535 w 536"/>
                <a:gd name="T11" fmla="*/ 175 h 314"/>
                <a:gd name="T12" fmla="*/ 374 w 536"/>
                <a:gd name="T13" fmla="*/ 30 h 314"/>
                <a:gd name="T14" fmla="*/ 298 w 536"/>
                <a:gd name="T15" fmla="*/ 38 h 314"/>
                <a:gd name="T16" fmla="*/ 260 w 536"/>
                <a:gd name="T17" fmla="*/ 7 h 314"/>
                <a:gd name="T18" fmla="*/ 130 w 536"/>
                <a:gd name="T19" fmla="*/ 15 h 314"/>
                <a:gd name="T20" fmla="*/ 130 w 536"/>
                <a:gd name="T21" fmla="*/ 15 h 314"/>
                <a:gd name="T22" fmla="*/ 176 w 536"/>
                <a:gd name="T23" fmla="*/ 68 h 314"/>
                <a:gd name="T24" fmla="*/ 92 w 536"/>
                <a:gd name="T25" fmla="*/ 84 h 314"/>
                <a:gd name="T26" fmla="*/ 23 w 536"/>
                <a:gd name="T27" fmla="*/ 91 h 314"/>
                <a:gd name="T28" fmla="*/ 8 w 536"/>
                <a:gd name="T29" fmla="*/ 160 h 314"/>
                <a:gd name="T30" fmla="*/ 0 w 536"/>
                <a:gd name="T31" fmla="*/ 213 h 314"/>
                <a:gd name="T32" fmla="*/ 0 w 536"/>
                <a:gd name="T33" fmla="*/ 213 h 314"/>
                <a:gd name="T34" fmla="*/ 84 w 536"/>
                <a:gd name="T35" fmla="*/ 274 h 314"/>
                <a:gd name="T36" fmla="*/ 145 w 536"/>
                <a:gd name="T37" fmla="*/ 244 h 314"/>
                <a:gd name="T38" fmla="*/ 183 w 536"/>
                <a:gd name="T39" fmla="*/ 297 h 314"/>
                <a:gd name="T40" fmla="*/ 298 w 536"/>
                <a:gd name="T41" fmla="*/ 30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6" h="314">
                  <a:moveTo>
                    <a:pt x="298" y="305"/>
                  </a:moveTo>
                  <a:lnTo>
                    <a:pt x="298" y="305"/>
                  </a:lnTo>
                  <a:cubicBezTo>
                    <a:pt x="313" y="290"/>
                    <a:pt x="328" y="274"/>
                    <a:pt x="336" y="252"/>
                  </a:cubicBezTo>
                  <a:cubicBezTo>
                    <a:pt x="359" y="175"/>
                    <a:pt x="374" y="183"/>
                    <a:pt x="458" y="183"/>
                  </a:cubicBezTo>
                  <a:cubicBezTo>
                    <a:pt x="481" y="183"/>
                    <a:pt x="504" y="183"/>
                    <a:pt x="535" y="175"/>
                  </a:cubicBezTo>
                  <a:lnTo>
                    <a:pt x="535" y="175"/>
                  </a:lnTo>
                  <a:cubicBezTo>
                    <a:pt x="489" y="137"/>
                    <a:pt x="428" y="53"/>
                    <a:pt x="374" y="30"/>
                  </a:cubicBezTo>
                  <a:cubicBezTo>
                    <a:pt x="351" y="22"/>
                    <a:pt x="328" y="45"/>
                    <a:pt x="298" y="38"/>
                  </a:cubicBezTo>
                  <a:cubicBezTo>
                    <a:pt x="283" y="38"/>
                    <a:pt x="275" y="7"/>
                    <a:pt x="260" y="7"/>
                  </a:cubicBezTo>
                  <a:cubicBezTo>
                    <a:pt x="214" y="0"/>
                    <a:pt x="176" y="7"/>
                    <a:pt x="130" y="15"/>
                  </a:cubicBezTo>
                  <a:lnTo>
                    <a:pt x="130" y="15"/>
                  </a:lnTo>
                  <a:cubicBezTo>
                    <a:pt x="145" y="30"/>
                    <a:pt x="191" y="53"/>
                    <a:pt x="176" y="68"/>
                  </a:cubicBezTo>
                  <a:cubicBezTo>
                    <a:pt x="160" y="99"/>
                    <a:pt x="122" y="84"/>
                    <a:pt x="92" y="84"/>
                  </a:cubicBezTo>
                  <a:cubicBezTo>
                    <a:pt x="69" y="84"/>
                    <a:pt x="38" y="76"/>
                    <a:pt x="23" y="91"/>
                  </a:cubicBezTo>
                  <a:cubicBezTo>
                    <a:pt x="0" y="107"/>
                    <a:pt x="8" y="137"/>
                    <a:pt x="8" y="160"/>
                  </a:cubicBezTo>
                  <a:cubicBezTo>
                    <a:pt x="0" y="175"/>
                    <a:pt x="0" y="198"/>
                    <a:pt x="0" y="213"/>
                  </a:cubicBezTo>
                  <a:lnTo>
                    <a:pt x="0" y="213"/>
                  </a:lnTo>
                  <a:cubicBezTo>
                    <a:pt x="23" y="236"/>
                    <a:pt x="53" y="267"/>
                    <a:pt x="84" y="274"/>
                  </a:cubicBezTo>
                  <a:cubicBezTo>
                    <a:pt x="107" y="282"/>
                    <a:pt x="122" y="236"/>
                    <a:pt x="145" y="244"/>
                  </a:cubicBezTo>
                  <a:cubicBezTo>
                    <a:pt x="168" y="244"/>
                    <a:pt x="160" y="290"/>
                    <a:pt x="183" y="297"/>
                  </a:cubicBezTo>
                  <a:cubicBezTo>
                    <a:pt x="229" y="313"/>
                    <a:pt x="244" y="297"/>
                    <a:pt x="298" y="30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7" name="Freeform 105"/>
            <p:cNvSpPr>
              <a:spLocks noChangeArrowheads="1"/>
            </p:cNvSpPr>
            <p:nvPr/>
          </p:nvSpPr>
          <p:spPr bwMode="auto">
            <a:xfrm>
              <a:off x="8316371" y="8907463"/>
              <a:ext cx="126992" cy="74612"/>
            </a:xfrm>
            <a:custGeom>
              <a:avLst/>
              <a:gdLst>
                <a:gd name="T0" fmla="*/ 46 w 353"/>
                <a:gd name="T1" fmla="*/ 192 h 208"/>
                <a:gd name="T2" fmla="*/ 46 w 353"/>
                <a:gd name="T3" fmla="*/ 192 h 208"/>
                <a:gd name="T4" fmla="*/ 123 w 353"/>
                <a:gd name="T5" fmla="*/ 176 h 208"/>
                <a:gd name="T6" fmla="*/ 291 w 353"/>
                <a:gd name="T7" fmla="*/ 199 h 208"/>
                <a:gd name="T8" fmla="*/ 352 w 353"/>
                <a:gd name="T9" fmla="*/ 169 h 208"/>
                <a:gd name="T10" fmla="*/ 352 w 353"/>
                <a:gd name="T11" fmla="*/ 169 h 208"/>
                <a:gd name="T12" fmla="*/ 230 w 353"/>
                <a:gd name="T13" fmla="*/ 62 h 208"/>
                <a:gd name="T14" fmla="*/ 31 w 353"/>
                <a:gd name="T15" fmla="*/ 23 h 208"/>
                <a:gd name="T16" fmla="*/ 46 w 353"/>
                <a:gd name="T17"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208">
                  <a:moveTo>
                    <a:pt x="46" y="192"/>
                  </a:moveTo>
                  <a:lnTo>
                    <a:pt x="46" y="192"/>
                  </a:lnTo>
                  <a:cubicBezTo>
                    <a:pt x="69" y="176"/>
                    <a:pt x="100" y="169"/>
                    <a:pt x="123" y="176"/>
                  </a:cubicBezTo>
                  <a:cubicBezTo>
                    <a:pt x="176" y="184"/>
                    <a:pt x="237" y="207"/>
                    <a:pt x="291" y="199"/>
                  </a:cubicBezTo>
                  <a:cubicBezTo>
                    <a:pt x="314" y="192"/>
                    <a:pt x="329" y="184"/>
                    <a:pt x="352" y="169"/>
                  </a:cubicBezTo>
                  <a:lnTo>
                    <a:pt x="352" y="169"/>
                  </a:lnTo>
                  <a:cubicBezTo>
                    <a:pt x="321" y="146"/>
                    <a:pt x="268" y="77"/>
                    <a:pt x="230" y="62"/>
                  </a:cubicBezTo>
                  <a:cubicBezTo>
                    <a:pt x="168" y="39"/>
                    <a:pt x="100" y="0"/>
                    <a:pt x="31" y="23"/>
                  </a:cubicBezTo>
                  <a:cubicBezTo>
                    <a:pt x="0" y="31"/>
                    <a:pt x="46" y="161"/>
                    <a:pt x="46" y="19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8" name="Freeform 106"/>
            <p:cNvSpPr>
              <a:spLocks noChangeArrowheads="1"/>
            </p:cNvSpPr>
            <p:nvPr/>
          </p:nvSpPr>
          <p:spPr bwMode="auto">
            <a:xfrm>
              <a:off x="7995717" y="9005888"/>
              <a:ext cx="844495" cy="531812"/>
            </a:xfrm>
            <a:custGeom>
              <a:avLst/>
              <a:gdLst>
                <a:gd name="T0" fmla="*/ 672 w 2346"/>
                <a:gd name="T1" fmla="*/ 69 h 1476"/>
                <a:gd name="T2" fmla="*/ 328 w 2346"/>
                <a:gd name="T3" fmla="*/ 84 h 1476"/>
                <a:gd name="T4" fmla="*/ 588 w 2346"/>
                <a:gd name="T5" fmla="*/ 92 h 1476"/>
                <a:gd name="T6" fmla="*/ 435 w 2346"/>
                <a:gd name="T7" fmla="*/ 31 h 1476"/>
                <a:gd name="T8" fmla="*/ 290 w 2346"/>
                <a:gd name="T9" fmla="*/ 0 h 1476"/>
                <a:gd name="T10" fmla="*/ 260 w 2346"/>
                <a:gd name="T11" fmla="*/ 69 h 1476"/>
                <a:gd name="T12" fmla="*/ 191 w 2346"/>
                <a:gd name="T13" fmla="*/ 207 h 1476"/>
                <a:gd name="T14" fmla="*/ 168 w 2346"/>
                <a:gd name="T15" fmla="*/ 336 h 1476"/>
                <a:gd name="T16" fmla="*/ 91 w 2346"/>
                <a:gd name="T17" fmla="*/ 405 h 1476"/>
                <a:gd name="T18" fmla="*/ 15 w 2346"/>
                <a:gd name="T19" fmla="*/ 474 h 1476"/>
                <a:gd name="T20" fmla="*/ 30 w 2346"/>
                <a:gd name="T21" fmla="*/ 573 h 1476"/>
                <a:gd name="T22" fmla="*/ 7 w 2346"/>
                <a:gd name="T23" fmla="*/ 719 h 1476"/>
                <a:gd name="T24" fmla="*/ 23 w 2346"/>
                <a:gd name="T25" fmla="*/ 848 h 1476"/>
                <a:gd name="T26" fmla="*/ 198 w 2346"/>
                <a:gd name="T27" fmla="*/ 917 h 1476"/>
                <a:gd name="T28" fmla="*/ 458 w 2346"/>
                <a:gd name="T29" fmla="*/ 909 h 1476"/>
                <a:gd name="T30" fmla="*/ 641 w 2346"/>
                <a:gd name="T31" fmla="*/ 1055 h 1476"/>
                <a:gd name="T32" fmla="*/ 832 w 2346"/>
                <a:gd name="T33" fmla="*/ 1200 h 1476"/>
                <a:gd name="T34" fmla="*/ 1023 w 2346"/>
                <a:gd name="T35" fmla="*/ 1200 h 1476"/>
                <a:gd name="T36" fmla="*/ 1229 w 2346"/>
                <a:gd name="T37" fmla="*/ 1330 h 1476"/>
                <a:gd name="T38" fmla="*/ 1275 w 2346"/>
                <a:gd name="T39" fmla="*/ 1436 h 1476"/>
                <a:gd name="T40" fmla="*/ 1321 w 2346"/>
                <a:gd name="T41" fmla="*/ 1444 h 1476"/>
                <a:gd name="T42" fmla="*/ 1443 w 2346"/>
                <a:gd name="T43" fmla="*/ 1337 h 1476"/>
                <a:gd name="T44" fmla="*/ 1909 w 2346"/>
                <a:gd name="T45" fmla="*/ 986 h 1476"/>
                <a:gd name="T46" fmla="*/ 2169 w 2346"/>
                <a:gd name="T47" fmla="*/ 390 h 1476"/>
                <a:gd name="T48" fmla="*/ 1520 w 2346"/>
                <a:gd name="T49" fmla="*/ 359 h 1476"/>
                <a:gd name="T50" fmla="*/ 1077 w 2346"/>
                <a:gd name="T51" fmla="*/ 169 h 1476"/>
                <a:gd name="T52" fmla="*/ 939 w 2346"/>
                <a:gd name="T53" fmla="*/ 260 h 1476"/>
                <a:gd name="T54" fmla="*/ 909 w 2346"/>
                <a:gd name="T55" fmla="*/ 375 h 1476"/>
                <a:gd name="T56" fmla="*/ 718 w 2346"/>
                <a:gd name="T57" fmla="*/ 321 h 1476"/>
                <a:gd name="T58" fmla="*/ 641 w 2346"/>
                <a:gd name="T59" fmla="*/ 352 h 1476"/>
                <a:gd name="T60" fmla="*/ 573 w 2346"/>
                <a:gd name="T61" fmla="*/ 306 h 1476"/>
                <a:gd name="T62" fmla="*/ 702 w 2346"/>
                <a:gd name="T63" fmla="*/ 161 h 1476"/>
                <a:gd name="T64" fmla="*/ 672 w 2346"/>
                <a:gd name="T65" fmla="*/ 69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6" h="1476">
                  <a:moveTo>
                    <a:pt x="672" y="69"/>
                  </a:moveTo>
                  <a:lnTo>
                    <a:pt x="672" y="69"/>
                  </a:lnTo>
                  <a:cubicBezTo>
                    <a:pt x="641" y="92"/>
                    <a:pt x="618" y="123"/>
                    <a:pt x="565" y="123"/>
                  </a:cubicBezTo>
                  <a:cubicBezTo>
                    <a:pt x="504" y="130"/>
                    <a:pt x="374" y="123"/>
                    <a:pt x="328" y="84"/>
                  </a:cubicBezTo>
                  <a:cubicBezTo>
                    <a:pt x="404" y="84"/>
                    <a:pt x="519" y="123"/>
                    <a:pt x="588" y="92"/>
                  </a:cubicBezTo>
                  <a:lnTo>
                    <a:pt x="588" y="92"/>
                  </a:lnTo>
                  <a:cubicBezTo>
                    <a:pt x="534" y="84"/>
                    <a:pt x="519" y="100"/>
                    <a:pt x="473" y="84"/>
                  </a:cubicBezTo>
                  <a:cubicBezTo>
                    <a:pt x="450" y="77"/>
                    <a:pt x="458" y="31"/>
                    <a:pt x="435" y="31"/>
                  </a:cubicBezTo>
                  <a:cubicBezTo>
                    <a:pt x="412" y="23"/>
                    <a:pt x="397" y="69"/>
                    <a:pt x="374" y="61"/>
                  </a:cubicBezTo>
                  <a:cubicBezTo>
                    <a:pt x="343" y="54"/>
                    <a:pt x="313" y="23"/>
                    <a:pt x="290" y="0"/>
                  </a:cubicBezTo>
                  <a:lnTo>
                    <a:pt x="290" y="0"/>
                  </a:lnTo>
                  <a:cubicBezTo>
                    <a:pt x="275" y="23"/>
                    <a:pt x="275" y="54"/>
                    <a:pt x="260" y="69"/>
                  </a:cubicBezTo>
                  <a:cubicBezTo>
                    <a:pt x="244" y="92"/>
                    <a:pt x="206" y="92"/>
                    <a:pt x="191" y="115"/>
                  </a:cubicBezTo>
                  <a:cubicBezTo>
                    <a:pt x="183" y="146"/>
                    <a:pt x="198" y="176"/>
                    <a:pt x="191" y="207"/>
                  </a:cubicBezTo>
                  <a:cubicBezTo>
                    <a:pt x="191" y="222"/>
                    <a:pt x="175" y="230"/>
                    <a:pt x="175" y="237"/>
                  </a:cubicBezTo>
                  <a:cubicBezTo>
                    <a:pt x="168" y="268"/>
                    <a:pt x="175" y="306"/>
                    <a:pt x="168" y="336"/>
                  </a:cubicBezTo>
                  <a:cubicBezTo>
                    <a:pt x="160" y="359"/>
                    <a:pt x="145" y="367"/>
                    <a:pt x="137" y="382"/>
                  </a:cubicBezTo>
                  <a:cubicBezTo>
                    <a:pt x="122" y="390"/>
                    <a:pt x="99" y="390"/>
                    <a:pt x="91" y="405"/>
                  </a:cubicBezTo>
                  <a:cubicBezTo>
                    <a:pt x="76" y="421"/>
                    <a:pt x="91" y="459"/>
                    <a:pt x="68" y="474"/>
                  </a:cubicBezTo>
                  <a:cubicBezTo>
                    <a:pt x="61" y="482"/>
                    <a:pt x="38" y="474"/>
                    <a:pt x="15" y="474"/>
                  </a:cubicBezTo>
                  <a:lnTo>
                    <a:pt x="15" y="474"/>
                  </a:lnTo>
                  <a:cubicBezTo>
                    <a:pt x="23" y="505"/>
                    <a:pt x="30" y="535"/>
                    <a:pt x="30" y="573"/>
                  </a:cubicBezTo>
                  <a:cubicBezTo>
                    <a:pt x="30" y="604"/>
                    <a:pt x="15" y="634"/>
                    <a:pt x="7" y="665"/>
                  </a:cubicBezTo>
                  <a:cubicBezTo>
                    <a:pt x="0" y="680"/>
                    <a:pt x="7" y="696"/>
                    <a:pt x="7" y="719"/>
                  </a:cubicBezTo>
                  <a:cubicBezTo>
                    <a:pt x="7" y="757"/>
                    <a:pt x="15" y="803"/>
                    <a:pt x="23" y="848"/>
                  </a:cubicBezTo>
                  <a:lnTo>
                    <a:pt x="23" y="848"/>
                  </a:lnTo>
                  <a:cubicBezTo>
                    <a:pt x="76" y="848"/>
                    <a:pt x="137" y="825"/>
                    <a:pt x="183" y="841"/>
                  </a:cubicBezTo>
                  <a:cubicBezTo>
                    <a:pt x="206" y="856"/>
                    <a:pt x="175" y="909"/>
                    <a:pt x="198" y="917"/>
                  </a:cubicBezTo>
                  <a:cubicBezTo>
                    <a:pt x="244" y="932"/>
                    <a:pt x="298" y="917"/>
                    <a:pt x="343" y="909"/>
                  </a:cubicBezTo>
                  <a:cubicBezTo>
                    <a:pt x="382" y="909"/>
                    <a:pt x="420" y="894"/>
                    <a:pt x="458" y="909"/>
                  </a:cubicBezTo>
                  <a:cubicBezTo>
                    <a:pt x="489" y="925"/>
                    <a:pt x="504" y="963"/>
                    <a:pt x="527" y="986"/>
                  </a:cubicBezTo>
                  <a:cubicBezTo>
                    <a:pt x="565" y="1016"/>
                    <a:pt x="603" y="1032"/>
                    <a:pt x="641" y="1055"/>
                  </a:cubicBezTo>
                  <a:cubicBezTo>
                    <a:pt x="664" y="1078"/>
                    <a:pt x="672" y="1108"/>
                    <a:pt x="695" y="1123"/>
                  </a:cubicBezTo>
                  <a:cubicBezTo>
                    <a:pt x="733" y="1154"/>
                    <a:pt x="779" y="1184"/>
                    <a:pt x="832" y="1200"/>
                  </a:cubicBezTo>
                  <a:cubicBezTo>
                    <a:pt x="871" y="1200"/>
                    <a:pt x="901" y="1161"/>
                    <a:pt x="939" y="1161"/>
                  </a:cubicBezTo>
                  <a:cubicBezTo>
                    <a:pt x="970" y="1161"/>
                    <a:pt x="993" y="1192"/>
                    <a:pt x="1023" y="1200"/>
                  </a:cubicBezTo>
                  <a:cubicBezTo>
                    <a:pt x="1054" y="1200"/>
                    <a:pt x="1092" y="1169"/>
                    <a:pt x="1123" y="1184"/>
                  </a:cubicBezTo>
                  <a:cubicBezTo>
                    <a:pt x="1168" y="1215"/>
                    <a:pt x="1184" y="1291"/>
                    <a:pt x="1229" y="1330"/>
                  </a:cubicBezTo>
                  <a:cubicBezTo>
                    <a:pt x="1245" y="1345"/>
                    <a:pt x="1283" y="1307"/>
                    <a:pt x="1298" y="1330"/>
                  </a:cubicBezTo>
                  <a:cubicBezTo>
                    <a:pt x="1306" y="1353"/>
                    <a:pt x="1275" y="1414"/>
                    <a:pt x="1275" y="1436"/>
                  </a:cubicBezTo>
                  <a:lnTo>
                    <a:pt x="1275" y="1436"/>
                  </a:lnTo>
                  <a:cubicBezTo>
                    <a:pt x="1290" y="1444"/>
                    <a:pt x="1306" y="1444"/>
                    <a:pt x="1321" y="1444"/>
                  </a:cubicBezTo>
                  <a:cubicBezTo>
                    <a:pt x="1367" y="1444"/>
                    <a:pt x="1413" y="1475"/>
                    <a:pt x="1459" y="1475"/>
                  </a:cubicBezTo>
                  <a:cubicBezTo>
                    <a:pt x="1459" y="1436"/>
                    <a:pt x="1451" y="1383"/>
                    <a:pt x="1443" y="1337"/>
                  </a:cubicBezTo>
                  <a:cubicBezTo>
                    <a:pt x="1482" y="1230"/>
                    <a:pt x="1474" y="1146"/>
                    <a:pt x="1596" y="1100"/>
                  </a:cubicBezTo>
                  <a:cubicBezTo>
                    <a:pt x="1703" y="1055"/>
                    <a:pt x="1802" y="1009"/>
                    <a:pt x="1909" y="986"/>
                  </a:cubicBezTo>
                  <a:cubicBezTo>
                    <a:pt x="2169" y="932"/>
                    <a:pt x="2169" y="665"/>
                    <a:pt x="2077" y="474"/>
                  </a:cubicBezTo>
                  <a:cubicBezTo>
                    <a:pt x="2054" y="413"/>
                    <a:pt x="2138" y="428"/>
                    <a:pt x="2169" y="390"/>
                  </a:cubicBezTo>
                  <a:cubicBezTo>
                    <a:pt x="2345" y="222"/>
                    <a:pt x="1963" y="268"/>
                    <a:pt x="1886" y="291"/>
                  </a:cubicBezTo>
                  <a:cubicBezTo>
                    <a:pt x="1764" y="321"/>
                    <a:pt x="1627" y="291"/>
                    <a:pt x="1520" y="359"/>
                  </a:cubicBezTo>
                  <a:cubicBezTo>
                    <a:pt x="1489" y="375"/>
                    <a:pt x="1298" y="405"/>
                    <a:pt x="1382" y="344"/>
                  </a:cubicBezTo>
                  <a:cubicBezTo>
                    <a:pt x="1497" y="268"/>
                    <a:pt x="1084" y="39"/>
                    <a:pt x="1077" y="169"/>
                  </a:cubicBezTo>
                  <a:cubicBezTo>
                    <a:pt x="1077" y="268"/>
                    <a:pt x="1000" y="268"/>
                    <a:pt x="939" y="260"/>
                  </a:cubicBezTo>
                  <a:lnTo>
                    <a:pt x="939" y="260"/>
                  </a:lnTo>
                  <a:cubicBezTo>
                    <a:pt x="932" y="291"/>
                    <a:pt x="924" y="291"/>
                    <a:pt x="916" y="314"/>
                  </a:cubicBezTo>
                  <a:cubicBezTo>
                    <a:pt x="909" y="336"/>
                    <a:pt x="924" y="367"/>
                    <a:pt x="909" y="375"/>
                  </a:cubicBezTo>
                  <a:cubicBezTo>
                    <a:pt x="863" y="390"/>
                    <a:pt x="817" y="382"/>
                    <a:pt x="771" y="367"/>
                  </a:cubicBezTo>
                  <a:cubicBezTo>
                    <a:pt x="748" y="359"/>
                    <a:pt x="741" y="336"/>
                    <a:pt x="718" y="321"/>
                  </a:cubicBezTo>
                  <a:cubicBezTo>
                    <a:pt x="702" y="306"/>
                    <a:pt x="672" y="275"/>
                    <a:pt x="657" y="291"/>
                  </a:cubicBezTo>
                  <a:cubicBezTo>
                    <a:pt x="634" y="298"/>
                    <a:pt x="664" y="344"/>
                    <a:pt x="641" y="352"/>
                  </a:cubicBezTo>
                  <a:cubicBezTo>
                    <a:pt x="618" y="367"/>
                    <a:pt x="580" y="359"/>
                    <a:pt x="557" y="344"/>
                  </a:cubicBezTo>
                  <a:cubicBezTo>
                    <a:pt x="542" y="336"/>
                    <a:pt x="565" y="314"/>
                    <a:pt x="573" y="306"/>
                  </a:cubicBezTo>
                  <a:cubicBezTo>
                    <a:pt x="588" y="283"/>
                    <a:pt x="588" y="260"/>
                    <a:pt x="603" y="245"/>
                  </a:cubicBezTo>
                  <a:cubicBezTo>
                    <a:pt x="634" y="207"/>
                    <a:pt x="679" y="199"/>
                    <a:pt x="702" y="161"/>
                  </a:cubicBezTo>
                  <a:cubicBezTo>
                    <a:pt x="718" y="146"/>
                    <a:pt x="702" y="115"/>
                    <a:pt x="695" y="100"/>
                  </a:cubicBezTo>
                  <a:cubicBezTo>
                    <a:pt x="679" y="77"/>
                    <a:pt x="687" y="92"/>
                    <a:pt x="672" y="6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29" name="Freeform 107"/>
            <p:cNvSpPr>
              <a:spLocks noChangeArrowheads="1"/>
            </p:cNvSpPr>
            <p:nvPr/>
          </p:nvSpPr>
          <p:spPr bwMode="auto">
            <a:xfrm>
              <a:off x="8190966" y="9015413"/>
              <a:ext cx="203187" cy="131762"/>
            </a:xfrm>
            <a:custGeom>
              <a:avLst/>
              <a:gdLst>
                <a:gd name="T0" fmla="*/ 397 w 566"/>
                <a:gd name="T1" fmla="*/ 237 h 368"/>
                <a:gd name="T2" fmla="*/ 397 w 566"/>
                <a:gd name="T3" fmla="*/ 237 h 368"/>
                <a:gd name="T4" fmla="*/ 321 w 566"/>
                <a:gd name="T5" fmla="*/ 207 h 368"/>
                <a:gd name="T6" fmla="*/ 382 w 566"/>
                <a:gd name="T7" fmla="*/ 153 h 368"/>
                <a:gd name="T8" fmla="*/ 512 w 566"/>
                <a:gd name="T9" fmla="*/ 61 h 368"/>
                <a:gd name="T10" fmla="*/ 275 w 566"/>
                <a:gd name="T11" fmla="*/ 16 h 368"/>
                <a:gd name="T12" fmla="*/ 130 w 566"/>
                <a:gd name="T13" fmla="*/ 46 h 368"/>
                <a:gd name="T14" fmla="*/ 130 w 566"/>
                <a:gd name="T15" fmla="*/ 46 h 368"/>
                <a:gd name="T16" fmla="*/ 153 w 566"/>
                <a:gd name="T17" fmla="*/ 77 h 368"/>
                <a:gd name="T18" fmla="*/ 160 w 566"/>
                <a:gd name="T19" fmla="*/ 138 h 368"/>
                <a:gd name="T20" fmla="*/ 61 w 566"/>
                <a:gd name="T21" fmla="*/ 222 h 368"/>
                <a:gd name="T22" fmla="*/ 31 w 566"/>
                <a:gd name="T23" fmla="*/ 283 h 368"/>
                <a:gd name="T24" fmla="*/ 15 w 566"/>
                <a:gd name="T25" fmla="*/ 321 h 368"/>
                <a:gd name="T26" fmla="*/ 99 w 566"/>
                <a:gd name="T27" fmla="*/ 329 h 368"/>
                <a:gd name="T28" fmla="*/ 115 w 566"/>
                <a:gd name="T29" fmla="*/ 268 h 368"/>
                <a:gd name="T30" fmla="*/ 176 w 566"/>
                <a:gd name="T31" fmla="*/ 298 h 368"/>
                <a:gd name="T32" fmla="*/ 229 w 566"/>
                <a:gd name="T33" fmla="*/ 344 h 368"/>
                <a:gd name="T34" fmla="*/ 367 w 566"/>
                <a:gd name="T35" fmla="*/ 352 h 368"/>
                <a:gd name="T36" fmla="*/ 374 w 566"/>
                <a:gd name="T37" fmla="*/ 291 h 368"/>
                <a:gd name="T38" fmla="*/ 397 w 566"/>
                <a:gd name="T39" fmla="*/ 23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6" h="368">
                  <a:moveTo>
                    <a:pt x="397" y="237"/>
                  </a:moveTo>
                  <a:lnTo>
                    <a:pt x="397" y="237"/>
                  </a:lnTo>
                  <a:cubicBezTo>
                    <a:pt x="351" y="230"/>
                    <a:pt x="313" y="207"/>
                    <a:pt x="321" y="207"/>
                  </a:cubicBezTo>
                  <a:cubicBezTo>
                    <a:pt x="336" y="191"/>
                    <a:pt x="359" y="153"/>
                    <a:pt x="382" y="153"/>
                  </a:cubicBezTo>
                  <a:cubicBezTo>
                    <a:pt x="412" y="146"/>
                    <a:pt x="565" y="138"/>
                    <a:pt x="512" y="61"/>
                  </a:cubicBezTo>
                  <a:cubicBezTo>
                    <a:pt x="466" y="0"/>
                    <a:pt x="351" y="31"/>
                    <a:pt x="275" y="16"/>
                  </a:cubicBezTo>
                  <a:cubicBezTo>
                    <a:pt x="191" y="0"/>
                    <a:pt x="160" y="23"/>
                    <a:pt x="130" y="46"/>
                  </a:cubicBezTo>
                  <a:lnTo>
                    <a:pt x="130" y="46"/>
                  </a:lnTo>
                  <a:cubicBezTo>
                    <a:pt x="145" y="69"/>
                    <a:pt x="137" y="54"/>
                    <a:pt x="153" y="77"/>
                  </a:cubicBezTo>
                  <a:cubicBezTo>
                    <a:pt x="160" y="92"/>
                    <a:pt x="176" y="123"/>
                    <a:pt x="160" y="138"/>
                  </a:cubicBezTo>
                  <a:cubicBezTo>
                    <a:pt x="137" y="176"/>
                    <a:pt x="92" y="184"/>
                    <a:pt x="61" y="222"/>
                  </a:cubicBezTo>
                  <a:cubicBezTo>
                    <a:pt x="46" y="237"/>
                    <a:pt x="46" y="260"/>
                    <a:pt x="31" y="283"/>
                  </a:cubicBezTo>
                  <a:cubicBezTo>
                    <a:pt x="23" y="291"/>
                    <a:pt x="0" y="313"/>
                    <a:pt x="15" y="321"/>
                  </a:cubicBezTo>
                  <a:cubicBezTo>
                    <a:pt x="38" y="336"/>
                    <a:pt x="76" y="344"/>
                    <a:pt x="99" y="329"/>
                  </a:cubicBezTo>
                  <a:cubicBezTo>
                    <a:pt x="122" y="321"/>
                    <a:pt x="92" y="275"/>
                    <a:pt x="115" y="268"/>
                  </a:cubicBezTo>
                  <a:cubicBezTo>
                    <a:pt x="130" y="252"/>
                    <a:pt x="160" y="283"/>
                    <a:pt x="176" y="298"/>
                  </a:cubicBezTo>
                  <a:cubicBezTo>
                    <a:pt x="199" y="313"/>
                    <a:pt x="206" y="336"/>
                    <a:pt x="229" y="344"/>
                  </a:cubicBezTo>
                  <a:cubicBezTo>
                    <a:pt x="275" y="359"/>
                    <a:pt x="321" y="367"/>
                    <a:pt x="367" y="352"/>
                  </a:cubicBezTo>
                  <a:cubicBezTo>
                    <a:pt x="382" y="344"/>
                    <a:pt x="367" y="313"/>
                    <a:pt x="374" y="291"/>
                  </a:cubicBezTo>
                  <a:cubicBezTo>
                    <a:pt x="382" y="268"/>
                    <a:pt x="390" y="268"/>
                    <a:pt x="397" y="23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0" name="Freeform 108"/>
            <p:cNvSpPr>
              <a:spLocks noChangeArrowheads="1"/>
            </p:cNvSpPr>
            <p:nvPr/>
          </p:nvSpPr>
          <p:spPr bwMode="auto">
            <a:xfrm>
              <a:off x="7267102" y="6611938"/>
              <a:ext cx="169852" cy="169862"/>
            </a:xfrm>
            <a:custGeom>
              <a:avLst/>
              <a:gdLst>
                <a:gd name="T0" fmla="*/ 473 w 474"/>
                <a:gd name="T1" fmla="*/ 175 h 474"/>
                <a:gd name="T2" fmla="*/ 473 w 474"/>
                <a:gd name="T3" fmla="*/ 175 h 474"/>
                <a:gd name="T4" fmla="*/ 450 w 474"/>
                <a:gd name="T5" fmla="*/ 351 h 474"/>
                <a:gd name="T6" fmla="*/ 466 w 474"/>
                <a:gd name="T7" fmla="*/ 458 h 474"/>
                <a:gd name="T8" fmla="*/ 466 w 474"/>
                <a:gd name="T9" fmla="*/ 458 h 474"/>
                <a:gd name="T10" fmla="*/ 359 w 474"/>
                <a:gd name="T11" fmla="*/ 465 h 474"/>
                <a:gd name="T12" fmla="*/ 252 w 474"/>
                <a:gd name="T13" fmla="*/ 473 h 474"/>
                <a:gd name="T14" fmla="*/ 183 w 474"/>
                <a:gd name="T15" fmla="*/ 465 h 474"/>
                <a:gd name="T16" fmla="*/ 84 w 474"/>
                <a:gd name="T17" fmla="*/ 404 h 474"/>
                <a:gd name="T18" fmla="*/ 23 w 474"/>
                <a:gd name="T19" fmla="*/ 252 h 474"/>
                <a:gd name="T20" fmla="*/ 15 w 474"/>
                <a:gd name="T21" fmla="*/ 190 h 474"/>
                <a:gd name="T22" fmla="*/ 76 w 474"/>
                <a:gd name="T23" fmla="*/ 198 h 474"/>
                <a:gd name="T24" fmla="*/ 68 w 474"/>
                <a:gd name="T25" fmla="*/ 145 h 474"/>
                <a:gd name="T26" fmla="*/ 122 w 474"/>
                <a:gd name="T27" fmla="*/ 160 h 474"/>
                <a:gd name="T28" fmla="*/ 122 w 474"/>
                <a:gd name="T29" fmla="*/ 76 h 474"/>
                <a:gd name="T30" fmla="*/ 229 w 474"/>
                <a:gd name="T31" fmla="*/ 22 h 474"/>
                <a:gd name="T32" fmla="*/ 313 w 474"/>
                <a:gd name="T33" fmla="*/ 7 h 474"/>
                <a:gd name="T34" fmla="*/ 381 w 474"/>
                <a:gd name="T35" fmla="*/ 45 h 474"/>
                <a:gd name="T36" fmla="*/ 381 w 474"/>
                <a:gd name="T37" fmla="*/ 106 h 474"/>
                <a:gd name="T38" fmla="*/ 366 w 474"/>
                <a:gd name="T39" fmla="*/ 183 h 474"/>
                <a:gd name="T40" fmla="*/ 397 w 474"/>
                <a:gd name="T41" fmla="*/ 190 h 474"/>
                <a:gd name="T42" fmla="*/ 473 w 474"/>
                <a:gd name="T43" fmla="*/ 17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4" h="474">
                  <a:moveTo>
                    <a:pt x="473" y="175"/>
                  </a:moveTo>
                  <a:lnTo>
                    <a:pt x="473" y="175"/>
                  </a:lnTo>
                  <a:cubicBezTo>
                    <a:pt x="466" y="236"/>
                    <a:pt x="450" y="290"/>
                    <a:pt x="450" y="351"/>
                  </a:cubicBezTo>
                  <a:cubicBezTo>
                    <a:pt x="450" y="389"/>
                    <a:pt x="458" y="420"/>
                    <a:pt x="466" y="458"/>
                  </a:cubicBezTo>
                  <a:lnTo>
                    <a:pt x="466" y="458"/>
                  </a:lnTo>
                  <a:cubicBezTo>
                    <a:pt x="427" y="458"/>
                    <a:pt x="389" y="465"/>
                    <a:pt x="359" y="465"/>
                  </a:cubicBezTo>
                  <a:cubicBezTo>
                    <a:pt x="320" y="465"/>
                    <a:pt x="282" y="465"/>
                    <a:pt x="252" y="473"/>
                  </a:cubicBezTo>
                  <a:cubicBezTo>
                    <a:pt x="229" y="473"/>
                    <a:pt x="206" y="473"/>
                    <a:pt x="183" y="465"/>
                  </a:cubicBezTo>
                  <a:cubicBezTo>
                    <a:pt x="145" y="450"/>
                    <a:pt x="106" y="435"/>
                    <a:pt x="84" y="404"/>
                  </a:cubicBezTo>
                  <a:cubicBezTo>
                    <a:pt x="45" y="358"/>
                    <a:pt x="38" y="305"/>
                    <a:pt x="23" y="252"/>
                  </a:cubicBezTo>
                  <a:cubicBezTo>
                    <a:pt x="15" y="236"/>
                    <a:pt x="0" y="206"/>
                    <a:pt x="15" y="190"/>
                  </a:cubicBezTo>
                  <a:cubicBezTo>
                    <a:pt x="30" y="175"/>
                    <a:pt x="61" y="206"/>
                    <a:pt x="76" y="198"/>
                  </a:cubicBezTo>
                  <a:cubicBezTo>
                    <a:pt x="91" y="183"/>
                    <a:pt x="61" y="152"/>
                    <a:pt x="68" y="145"/>
                  </a:cubicBezTo>
                  <a:cubicBezTo>
                    <a:pt x="84" y="137"/>
                    <a:pt x="114" y="175"/>
                    <a:pt x="122" y="160"/>
                  </a:cubicBezTo>
                  <a:cubicBezTo>
                    <a:pt x="137" y="137"/>
                    <a:pt x="106" y="99"/>
                    <a:pt x="122" y="76"/>
                  </a:cubicBezTo>
                  <a:cubicBezTo>
                    <a:pt x="145" y="45"/>
                    <a:pt x="191" y="38"/>
                    <a:pt x="229" y="22"/>
                  </a:cubicBezTo>
                  <a:cubicBezTo>
                    <a:pt x="252" y="15"/>
                    <a:pt x="282" y="0"/>
                    <a:pt x="313" y="7"/>
                  </a:cubicBezTo>
                  <a:cubicBezTo>
                    <a:pt x="343" y="7"/>
                    <a:pt x="366" y="22"/>
                    <a:pt x="381" y="45"/>
                  </a:cubicBezTo>
                  <a:cubicBezTo>
                    <a:pt x="389" y="68"/>
                    <a:pt x="381" y="91"/>
                    <a:pt x="381" y="106"/>
                  </a:cubicBezTo>
                  <a:cubicBezTo>
                    <a:pt x="374" y="137"/>
                    <a:pt x="359" y="160"/>
                    <a:pt x="366" y="183"/>
                  </a:cubicBezTo>
                  <a:cubicBezTo>
                    <a:pt x="366" y="198"/>
                    <a:pt x="381" y="190"/>
                    <a:pt x="397" y="190"/>
                  </a:cubicBezTo>
                  <a:cubicBezTo>
                    <a:pt x="420" y="190"/>
                    <a:pt x="443" y="183"/>
                    <a:pt x="473" y="17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1" name="Freeform 109"/>
            <p:cNvSpPr>
              <a:spLocks noChangeArrowheads="1"/>
            </p:cNvSpPr>
            <p:nvPr/>
          </p:nvSpPr>
          <p:spPr bwMode="auto">
            <a:xfrm>
              <a:off x="7338535" y="6503988"/>
              <a:ext cx="720678" cy="569912"/>
            </a:xfrm>
            <a:custGeom>
              <a:avLst/>
              <a:gdLst>
                <a:gd name="T0" fmla="*/ 1421 w 2002"/>
                <a:gd name="T1" fmla="*/ 7 h 1582"/>
                <a:gd name="T2" fmla="*/ 1421 w 2002"/>
                <a:gd name="T3" fmla="*/ 7 h 1582"/>
                <a:gd name="T4" fmla="*/ 1390 w 2002"/>
                <a:gd name="T5" fmla="*/ 76 h 1582"/>
                <a:gd name="T6" fmla="*/ 1207 w 2002"/>
                <a:gd name="T7" fmla="*/ 68 h 1582"/>
                <a:gd name="T8" fmla="*/ 1092 w 2002"/>
                <a:gd name="T9" fmla="*/ 0 h 1582"/>
                <a:gd name="T10" fmla="*/ 1024 w 2002"/>
                <a:gd name="T11" fmla="*/ 84 h 1582"/>
                <a:gd name="T12" fmla="*/ 894 w 2002"/>
                <a:gd name="T13" fmla="*/ 206 h 1582"/>
                <a:gd name="T14" fmla="*/ 794 w 2002"/>
                <a:gd name="T15" fmla="*/ 198 h 1582"/>
                <a:gd name="T16" fmla="*/ 695 w 2002"/>
                <a:gd name="T17" fmla="*/ 275 h 1582"/>
                <a:gd name="T18" fmla="*/ 650 w 2002"/>
                <a:gd name="T19" fmla="*/ 328 h 1582"/>
                <a:gd name="T20" fmla="*/ 642 w 2002"/>
                <a:gd name="T21" fmla="*/ 420 h 1582"/>
                <a:gd name="T22" fmla="*/ 550 w 2002"/>
                <a:gd name="T23" fmla="*/ 366 h 1582"/>
                <a:gd name="T24" fmla="*/ 382 w 2002"/>
                <a:gd name="T25" fmla="*/ 397 h 1582"/>
                <a:gd name="T26" fmla="*/ 275 w 2002"/>
                <a:gd name="T27" fmla="*/ 473 h 1582"/>
                <a:gd name="T28" fmla="*/ 275 w 2002"/>
                <a:gd name="T29" fmla="*/ 473 h 1582"/>
                <a:gd name="T30" fmla="*/ 252 w 2002"/>
                <a:gd name="T31" fmla="*/ 649 h 1582"/>
                <a:gd name="T32" fmla="*/ 268 w 2002"/>
                <a:gd name="T33" fmla="*/ 756 h 1582"/>
                <a:gd name="T34" fmla="*/ 268 w 2002"/>
                <a:gd name="T35" fmla="*/ 756 h 1582"/>
                <a:gd name="T36" fmla="*/ 245 w 2002"/>
                <a:gd name="T37" fmla="*/ 848 h 1582"/>
                <a:gd name="T38" fmla="*/ 268 w 2002"/>
                <a:gd name="T39" fmla="*/ 931 h 1582"/>
                <a:gd name="T40" fmla="*/ 252 w 2002"/>
                <a:gd name="T41" fmla="*/ 1054 h 1582"/>
                <a:gd name="T42" fmla="*/ 199 w 2002"/>
                <a:gd name="T43" fmla="*/ 1100 h 1582"/>
                <a:gd name="T44" fmla="*/ 214 w 2002"/>
                <a:gd name="T45" fmla="*/ 1130 h 1582"/>
                <a:gd name="T46" fmla="*/ 291 w 2002"/>
                <a:gd name="T47" fmla="*/ 1153 h 1582"/>
                <a:gd name="T48" fmla="*/ 291 w 2002"/>
                <a:gd name="T49" fmla="*/ 1184 h 1582"/>
                <a:gd name="T50" fmla="*/ 214 w 2002"/>
                <a:gd name="T51" fmla="*/ 1199 h 1582"/>
                <a:gd name="T52" fmla="*/ 168 w 2002"/>
                <a:gd name="T53" fmla="*/ 1237 h 1582"/>
                <a:gd name="T54" fmla="*/ 61 w 2002"/>
                <a:gd name="T55" fmla="*/ 1214 h 1582"/>
                <a:gd name="T56" fmla="*/ 0 w 2002"/>
                <a:gd name="T57" fmla="*/ 1298 h 1582"/>
                <a:gd name="T58" fmla="*/ 84 w 2002"/>
                <a:gd name="T59" fmla="*/ 1344 h 1582"/>
                <a:gd name="T60" fmla="*/ 84 w 2002"/>
                <a:gd name="T61" fmla="*/ 1344 h 1582"/>
                <a:gd name="T62" fmla="*/ 245 w 2002"/>
                <a:gd name="T63" fmla="*/ 1336 h 1582"/>
                <a:gd name="T64" fmla="*/ 359 w 2002"/>
                <a:gd name="T65" fmla="*/ 1390 h 1582"/>
                <a:gd name="T66" fmla="*/ 359 w 2002"/>
                <a:gd name="T67" fmla="*/ 1390 h 1582"/>
                <a:gd name="T68" fmla="*/ 413 w 2002"/>
                <a:gd name="T69" fmla="*/ 1405 h 1582"/>
                <a:gd name="T70" fmla="*/ 619 w 2002"/>
                <a:gd name="T71" fmla="*/ 1275 h 1582"/>
                <a:gd name="T72" fmla="*/ 657 w 2002"/>
                <a:gd name="T73" fmla="*/ 1222 h 1582"/>
                <a:gd name="T74" fmla="*/ 657 w 2002"/>
                <a:gd name="T75" fmla="*/ 1222 h 1582"/>
                <a:gd name="T76" fmla="*/ 741 w 2002"/>
                <a:gd name="T77" fmla="*/ 1168 h 1582"/>
                <a:gd name="T78" fmla="*/ 856 w 2002"/>
                <a:gd name="T79" fmla="*/ 1176 h 1582"/>
                <a:gd name="T80" fmla="*/ 925 w 2002"/>
                <a:gd name="T81" fmla="*/ 1206 h 1582"/>
                <a:gd name="T82" fmla="*/ 1031 w 2002"/>
                <a:gd name="T83" fmla="*/ 1184 h 1582"/>
                <a:gd name="T84" fmla="*/ 1054 w 2002"/>
                <a:gd name="T85" fmla="*/ 1184 h 1582"/>
                <a:gd name="T86" fmla="*/ 1054 w 2002"/>
                <a:gd name="T87" fmla="*/ 1184 h 1582"/>
                <a:gd name="T88" fmla="*/ 1085 w 2002"/>
                <a:gd name="T89" fmla="*/ 1015 h 1582"/>
                <a:gd name="T90" fmla="*/ 1123 w 2002"/>
                <a:gd name="T91" fmla="*/ 954 h 1582"/>
                <a:gd name="T92" fmla="*/ 1200 w 2002"/>
                <a:gd name="T93" fmla="*/ 939 h 1582"/>
                <a:gd name="T94" fmla="*/ 1314 w 2002"/>
                <a:gd name="T95" fmla="*/ 1008 h 1582"/>
                <a:gd name="T96" fmla="*/ 1299 w 2002"/>
                <a:gd name="T97" fmla="*/ 1130 h 1582"/>
                <a:gd name="T98" fmla="*/ 1299 w 2002"/>
                <a:gd name="T99" fmla="*/ 1130 h 1582"/>
                <a:gd name="T100" fmla="*/ 1383 w 2002"/>
                <a:gd name="T101" fmla="*/ 1199 h 1582"/>
                <a:gd name="T102" fmla="*/ 1658 w 2002"/>
                <a:gd name="T103" fmla="*/ 1420 h 1582"/>
                <a:gd name="T104" fmla="*/ 1872 w 2002"/>
                <a:gd name="T105" fmla="*/ 1413 h 1582"/>
                <a:gd name="T106" fmla="*/ 1917 w 2002"/>
                <a:gd name="T107" fmla="*/ 1581 h 1582"/>
                <a:gd name="T108" fmla="*/ 1978 w 2002"/>
                <a:gd name="T109" fmla="*/ 1497 h 1582"/>
                <a:gd name="T110" fmla="*/ 1940 w 2002"/>
                <a:gd name="T111" fmla="*/ 1359 h 1582"/>
                <a:gd name="T112" fmla="*/ 1726 w 2002"/>
                <a:gd name="T113" fmla="*/ 1023 h 1582"/>
                <a:gd name="T114" fmla="*/ 1551 w 2002"/>
                <a:gd name="T115" fmla="*/ 748 h 1582"/>
                <a:gd name="T116" fmla="*/ 1490 w 2002"/>
                <a:gd name="T117" fmla="*/ 175 h 1582"/>
                <a:gd name="T118" fmla="*/ 1627 w 2002"/>
                <a:gd name="T119" fmla="*/ 137 h 1582"/>
                <a:gd name="T120" fmla="*/ 1490 w 2002"/>
                <a:gd name="T121" fmla="*/ 45 h 1582"/>
                <a:gd name="T122" fmla="*/ 1421 w 2002"/>
                <a:gd name="T123" fmla="*/ 7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2" h="1582">
                  <a:moveTo>
                    <a:pt x="1421" y="7"/>
                  </a:moveTo>
                  <a:lnTo>
                    <a:pt x="1421" y="7"/>
                  </a:lnTo>
                  <a:cubicBezTo>
                    <a:pt x="1413" y="38"/>
                    <a:pt x="1421" y="68"/>
                    <a:pt x="1390" y="76"/>
                  </a:cubicBezTo>
                  <a:cubicBezTo>
                    <a:pt x="1329" y="99"/>
                    <a:pt x="1261" y="84"/>
                    <a:pt x="1207" y="68"/>
                  </a:cubicBezTo>
                  <a:cubicBezTo>
                    <a:pt x="1161" y="61"/>
                    <a:pt x="1138" y="0"/>
                    <a:pt x="1092" y="0"/>
                  </a:cubicBezTo>
                  <a:cubicBezTo>
                    <a:pt x="1054" y="7"/>
                    <a:pt x="1047" y="61"/>
                    <a:pt x="1024" y="84"/>
                  </a:cubicBezTo>
                  <a:cubicBezTo>
                    <a:pt x="986" y="129"/>
                    <a:pt x="947" y="183"/>
                    <a:pt x="894" y="206"/>
                  </a:cubicBezTo>
                  <a:cubicBezTo>
                    <a:pt x="863" y="221"/>
                    <a:pt x="825" y="191"/>
                    <a:pt x="794" y="198"/>
                  </a:cubicBezTo>
                  <a:cubicBezTo>
                    <a:pt x="756" y="213"/>
                    <a:pt x="726" y="252"/>
                    <a:pt x="695" y="275"/>
                  </a:cubicBezTo>
                  <a:cubicBezTo>
                    <a:pt x="680" y="290"/>
                    <a:pt x="657" y="305"/>
                    <a:pt x="650" y="328"/>
                  </a:cubicBezTo>
                  <a:cubicBezTo>
                    <a:pt x="642" y="359"/>
                    <a:pt x="665" y="412"/>
                    <a:pt x="642" y="420"/>
                  </a:cubicBezTo>
                  <a:cubicBezTo>
                    <a:pt x="611" y="435"/>
                    <a:pt x="588" y="374"/>
                    <a:pt x="550" y="366"/>
                  </a:cubicBezTo>
                  <a:cubicBezTo>
                    <a:pt x="497" y="366"/>
                    <a:pt x="436" y="374"/>
                    <a:pt x="382" y="397"/>
                  </a:cubicBezTo>
                  <a:cubicBezTo>
                    <a:pt x="336" y="412"/>
                    <a:pt x="306" y="450"/>
                    <a:pt x="275" y="473"/>
                  </a:cubicBezTo>
                  <a:lnTo>
                    <a:pt x="275" y="473"/>
                  </a:lnTo>
                  <a:cubicBezTo>
                    <a:pt x="268" y="534"/>
                    <a:pt x="252" y="588"/>
                    <a:pt x="252" y="649"/>
                  </a:cubicBezTo>
                  <a:cubicBezTo>
                    <a:pt x="252" y="687"/>
                    <a:pt x="260" y="718"/>
                    <a:pt x="268" y="756"/>
                  </a:cubicBezTo>
                  <a:lnTo>
                    <a:pt x="268" y="756"/>
                  </a:lnTo>
                  <a:cubicBezTo>
                    <a:pt x="260" y="786"/>
                    <a:pt x="245" y="817"/>
                    <a:pt x="245" y="848"/>
                  </a:cubicBezTo>
                  <a:cubicBezTo>
                    <a:pt x="245" y="878"/>
                    <a:pt x="268" y="901"/>
                    <a:pt x="268" y="931"/>
                  </a:cubicBezTo>
                  <a:cubicBezTo>
                    <a:pt x="275" y="970"/>
                    <a:pt x="268" y="1015"/>
                    <a:pt x="252" y="1054"/>
                  </a:cubicBezTo>
                  <a:cubicBezTo>
                    <a:pt x="245" y="1077"/>
                    <a:pt x="214" y="1077"/>
                    <a:pt x="199" y="1100"/>
                  </a:cubicBezTo>
                  <a:cubicBezTo>
                    <a:pt x="199" y="1107"/>
                    <a:pt x="206" y="1123"/>
                    <a:pt x="214" y="1130"/>
                  </a:cubicBezTo>
                  <a:cubicBezTo>
                    <a:pt x="237" y="1145"/>
                    <a:pt x="275" y="1138"/>
                    <a:pt x="291" y="1153"/>
                  </a:cubicBezTo>
                  <a:cubicBezTo>
                    <a:pt x="306" y="1161"/>
                    <a:pt x="306" y="1184"/>
                    <a:pt x="291" y="1184"/>
                  </a:cubicBezTo>
                  <a:cubicBezTo>
                    <a:pt x="268" y="1199"/>
                    <a:pt x="237" y="1191"/>
                    <a:pt x="214" y="1199"/>
                  </a:cubicBezTo>
                  <a:cubicBezTo>
                    <a:pt x="199" y="1206"/>
                    <a:pt x="183" y="1229"/>
                    <a:pt x="168" y="1237"/>
                  </a:cubicBezTo>
                  <a:cubicBezTo>
                    <a:pt x="130" y="1237"/>
                    <a:pt x="92" y="1199"/>
                    <a:pt x="61" y="1214"/>
                  </a:cubicBezTo>
                  <a:cubicBezTo>
                    <a:pt x="31" y="1229"/>
                    <a:pt x="0" y="1260"/>
                    <a:pt x="0" y="1298"/>
                  </a:cubicBezTo>
                  <a:cubicBezTo>
                    <a:pt x="8" y="1329"/>
                    <a:pt x="54" y="1329"/>
                    <a:pt x="84" y="1344"/>
                  </a:cubicBezTo>
                  <a:lnTo>
                    <a:pt x="84" y="1344"/>
                  </a:lnTo>
                  <a:cubicBezTo>
                    <a:pt x="138" y="1344"/>
                    <a:pt x="191" y="1329"/>
                    <a:pt x="245" y="1336"/>
                  </a:cubicBezTo>
                  <a:cubicBezTo>
                    <a:pt x="291" y="1344"/>
                    <a:pt x="321" y="1375"/>
                    <a:pt x="359" y="1390"/>
                  </a:cubicBezTo>
                  <a:lnTo>
                    <a:pt x="359" y="1390"/>
                  </a:lnTo>
                  <a:cubicBezTo>
                    <a:pt x="382" y="1397"/>
                    <a:pt x="397" y="1413"/>
                    <a:pt x="413" y="1405"/>
                  </a:cubicBezTo>
                  <a:cubicBezTo>
                    <a:pt x="489" y="1375"/>
                    <a:pt x="558" y="1329"/>
                    <a:pt x="619" y="1275"/>
                  </a:cubicBezTo>
                  <a:cubicBezTo>
                    <a:pt x="642" y="1252"/>
                    <a:pt x="634" y="1245"/>
                    <a:pt x="657" y="1222"/>
                  </a:cubicBezTo>
                  <a:lnTo>
                    <a:pt x="657" y="1222"/>
                  </a:lnTo>
                  <a:cubicBezTo>
                    <a:pt x="665" y="1206"/>
                    <a:pt x="733" y="1168"/>
                    <a:pt x="741" y="1168"/>
                  </a:cubicBezTo>
                  <a:cubicBezTo>
                    <a:pt x="772" y="1153"/>
                    <a:pt x="833" y="1153"/>
                    <a:pt x="856" y="1176"/>
                  </a:cubicBezTo>
                  <a:cubicBezTo>
                    <a:pt x="871" y="1199"/>
                    <a:pt x="902" y="1206"/>
                    <a:pt x="925" y="1206"/>
                  </a:cubicBezTo>
                  <a:cubicBezTo>
                    <a:pt x="963" y="1206"/>
                    <a:pt x="993" y="1184"/>
                    <a:pt x="1031" y="1184"/>
                  </a:cubicBezTo>
                  <a:cubicBezTo>
                    <a:pt x="1039" y="1184"/>
                    <a:pt x="1047" y="1184"/>
                    <a:pt x="1054" y="1184"/>
                  </a:cubicBezTo>
                  <a:lnTo>
                    <a:pt x="1054" y="1184"/>
                  </a:lnTo>
                  <a:cubicBezTo>
                    <a:pt x="1062" y="1123"/>
                    <a:pt x="1062" y="1069"/>
                    <a:pt x="1085" y="1015"/>
                  </a:cubicBezTo>
                  <a:cubicBezTo>
                    <a:pt x="1092" y="992"/>
                    <a:pt x="1108" y="970"/>
                    <a:pt x="1123" y="954"/>
                  </a:cubicBezTo>
                  <a:cubicBezTo>
                    <a:pt x="1146" y="939"/>
                    <a:pt x="1177" y="931"/>
                    <a:pt x="1200" y="939"/>
                  </a:cubicBezTo>
                  <a:cubicBezTo>
                    <a:pt x="1238" y="954"/>
                    <a:pt x="1283" y="970"/>
                    <a:pt x="1314" y="1008"/>
                  </a:cubicBezTo>
                  <a:cubicBezTo>
                    <a:pt x="1329" y="1031"/>
                    <a:pt x="1306" y="1100"/>
                    <a:pt x="1299" y="1130"/>
                  </a:cubicBezTo>
                  <a:lnTo>
                    <a:pt x="1299" y="1130"/>
                  </a:lnTo>
                  <a:cubicBezTo>
                    <a:pt x="1329" y="1145"/>
                    <a:pt x="1352" y="1161"/>
                    <a:pt x="1383" y="1199"/>
                  </a:cubicBezTo>
                  <a:cubicBezTo>
                    <a:pt x="1444" y="1275"/>
                    <a:pt x="1551" y="1443"/>
                    <a:pt x="1658" y="1420"/>
                  </a:cubicBezTo>
                  <a:cubicBezTo>
                    <a:pt x="1749" y="1405"/>
                    <a:pt x="1788" y="1375"/>
                    <a:pt x="1872" y="1413"/>
                  </a:cubicBezTo>
                  <a:cubicBezTo>
                    <a:pt x="2001" y="1466"/>
                    <a:pt x="1917" y="1504"/>
                    <a:pt x="1917" y="1581"/>
                  </a:cubicBezTo>
                  <a:cubicBezTo>
                    <a:pt x="1925" y="1558"/>
                    <a:pt x="1971" y="1550"/>
                    <a:pt x="1978" y="1497"/>
                  </a:cubicBezTo>
                  <a:cubicBezTo>
                    <a:pt x="1978" y="1436"/>
                    <a:pt x="1963" y="1405"/>
                    <a:pt x="1940" y="1359"/>
                  </a:cubicBezTo>
                  <a:cubicBezTo>
                    <a:pt x="1894" y="1237"/>
                    <a:pt x="1788" y="1130"/>
                    <a:pt x="1726" y="1023"/>
                  </a:cubicBezTo>
                  <a:cubicBezTo>
                    <a:pt x="1681" y="939"/>
                    <a:pt x="1574" y="825"/>
                    <a:pt x="1551" y="748"/>
                  </a:cubicBezTo>
                  <a:cubicBezTo>
                    <a:pt x="1467" y="580"/>
                    <a:pt x="1314" y="328"/>
                    <a:pt x="1490" y="175"/>
                  </a:cubicBezTo>
                  <a:cubicBezTo>
                    <a:pt x="1513" y="160"/>
                    <a:pt x="1619" y="160"/>
                    <a:pt x="1627" y="137"/>
                  </a:cubicBezTo>
                  <a:cubicBezTo>
                    <a:pt x="1642" y="106"/>
                    <a:pt x="1513" y="61"/>
                    <a:pt x="1490" y="45"/>
                  </a:cubicBezTo>
                  <a:cubicBezTo>
                    <a:pt x="1467" y="30"/>
                    <a:pt x="1444" y="15"/>
                    <a:pt x="1421" y="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2" name="Freeform 110"/>
            <p:cNvSpPr>
              <a:spLocks noChangeArrowheads="1"/>
            </p:cNvSpPr>
            <p:nvPr/>
          </p:nvSpPr>
          <p:spPr bwMode="auto">
            <a:xfrm>
              <a:off x="7717923" y="6838950"/>
              <a:ext cx="100006" cy="92075"/>
            </a:xfrm>
            <a:custGeom>
              <a:avLst/>
              <a:gdLst>
                <a:gd name="T0" fmla="*/ 0 w 276"/>
                <a:gd name="T1" fmla="*/ 253 h 254"/>
                <a:gd name="T2" fmla="*/ 0 w 276"/>
                <a:gd name="T3" fmla="*/ 253 h 254"/>
                <a:gd name="T4" fmla="*/ 245 w 276"/>
                <a:gd name="T5" fmla="*/ 199 h 254"/>
                <a:gd name="T6" fmla="*/ 245 w 276"/>
                <a:gd name="T7" fmla="*/ 199 h 254"/>
                <a:gd name="T8" fmla="*/ 260 w 276"/>
                <a:gd name="T9" fmla="*/ 77 h 254"/>
                <a:gd name="T10" fmla="*/ 146 w 276"/>
                <a:gd name="T11" fmla="*/ 8 h 254"/>
                <a:gd name="T12" fmla="*/ 69 w 276"/>
                <a:gd name="T13" fmla="*/ 23 h 254"/>
                <a:gd name="T14" fmla="*/ 31 w 276"/>
                <a:gd name="T15" fmla="*/ 84 h 254"/>
                <a:gd name="T16" fmla="*/ 0 w 276"/>
                <a:gd name="T1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54">
                  <a:moveTo>
                    <a:pt x="0" y="253"/>
                  </a:moveTo>
                  <a:lnTo>
                    <a:pt x="0" y="253"/>
                  </a:lnTo>
                  <a:cubicBezTo>
                    <a:pt x="100" y="245"/>
                    <a:pt x="168" y="176"/>
                    <a:pt x="245" y="199"/>
                  </a:cubicBezTo>
                  <a:lnTo>
                    <a:pt x="245" y="199"/>
                  </a:lnTo>
                  <a:cubicBezTo>
                    <a:pt x="252" y="169"/>
                    <a:pt x="275" y="100"/>
                    <a:pt x="260" y="77"/>
                  </a:cubicBezTo>
                  <a:cubicBezTo>
                    <a:pt x="229" y="39"/>
                    <a:pt x="184" y="23"/>
                    <a:pt x="146" y="8"/>
                  </a:cubicBezTo>
                  <a:cubicBezTo>
                    <a:pt x="123" y="0"/>
                    <a:pt x="92" y="8"/>
                    <a:pt x="69" y="23"/>
                  </a:cubicBezTo>
                  <a:cubicBezTo>
                    <a:pt x="54" y="39"/>
                    <a:pt x="38" y="61"/>
                    <a:pt x="31" y="84"/>
                  </a:cubicBezTo>
                  <a:cubicBezTo>
                    <a:pt x="8" y="138"/>
                    <a:pt x="8" y="192"/>
                    <a:pt x="0" y="25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3" name="Freeform 111"/>
            <p:cNvSpPr>
              <a:spLocks noChangeArrowheads="1"/>
            </p:cNvSpPr>
            <p:nvPr/>
          </p:nvSpPr>
          <p:spPr bwMode="auto">
            <a:xfrm>
              <a:off x="7000419" y="6070601"/>
              <a:ext cx="169852" cy="150813"/>
            </a:xfrm>
            <a:custGeom>
              <a:avLst/>
              <a:gdLst>
                <a:gd name="T0" fmla="*/ 23 w 474"/>
                <a:gd name="T1" fmla="*/ 221 h 421"/>
                <a:gd name="T2" fmla="*/ 23 w 474"/>
                <a:gd name="T3" fmla="*/ 221 h 421"/>
                <a:gd name="T4" fmla="*/ 122 w 474"/>
                <a:gd name="T5" fmla="*/ 252 h 421"/>
                <a:gd name="T6" fmla="*/ 175 w 474"/>
                <a:gd name="T7" fmla="*/ 282 h 421"/>
                <a:gd name="T8" fmla="*/ 221 w 474"/>
                <a:gd name="T9" fmla="*/ 351 h 421"/>
                <a:gd name="T10" fmla="*/ 267 w 474"/>
                <a:gd name="T11" fmla="*/ 389 h 421"/>
                <a:gd name="T12" fmla="*/ 305 w 474"/>
                <a:gd name="T13" fmla="*/ 366 h 421"/>
                <a:gd name="T14" fmla="*/ 382 w 474"/>
                <a:gd name="T15" fmla="*/ 420 h 421"/>
                <a:gd name="T16" fmla="*/ 405 w 474"/>
                <a:gd name="T17" fmla="*/ 359 h 421"/>
                <a:gd name="T18" fmla="*/ 382 w 474"/>
                <a:gd name="T19" fmla="*/ 298 h 421"/>
                <a:gd name="T20" fmla="*/ 435 w 474"/>
                <a:gd name="T21" fmla="*/ 336 h 421"/>
                <a:gd name="T22" fmla="*/ 435 w 474"/>
                <a:gd name="T23" fmla="*/ 336 h 421"/>
                <a:gd name="T24" fmla="*/ 443 w 474"/>
                <a:gd name="T25" fmla="*/ 252 h 421"/>
                <a:gd name="T26" fmla="*/ 405 w 474"/>
                <a:gd name="T27" fmla="*/ 183 h 421"/>
                <a:gd name="T28" fmla="*/ 458 w 474"/>
                <a:gd name="T29" fmla="*/ 130 h 421"/>
                <a:gd name="T30" fmla="*/ 458 w 474"/>
                <a:gd name="T31" fmla="*/ 61 h 421"/>
                <a:gd name="T32" fmla="*/ 420 w 474"/>
                <a:gd name="T33" fmla="*/ 61 h 421"/>
                <a:gd name="T34" fmla="*/ 420 w 474"/>
                <a:gd name="T35" fmla="*/ 61 h 421"/>
                <a:gd name="T36" fmla="*/ 389 w 474"/>
                <a:gd name="T37" fmla="*/ 76 h 421"/>
                <a:gd name="T38" fmla="*/ 328 w 474"/>
                <a:gd name="T39" fmla="*/ 46 h 421"/>
                <a:gd name="T40" fmla="*/ 244 w 474"/>
                <a:gd name="T41" fmla="*/ 76 h 421"/>
                <a:gd name="T42" fmla="*/ 221 w 474"/>
                <a:gd name="T43" fmla="*/ 107 h 421"/>
                <a:gd name="T44" fmla="*/ 145 w 474"/>
                <a:gd name="T45" fmla="*/ 15 h 421"/>
                <a:gd name="T46" fmla="*/ 61 w 474"/>
                <a:gd name="T47" fmla="*/ 15 h 421"/>
                <a:gd name="T48" fmla="*/ 46 w 474"/>
                <a:gd name="T49" fmla="*/ 84 h 421"/>
                <a:gd name="T50" fmla="*/ 7 w 474"/>
                <a:gd name="T51" fmla="*/ 99 h 421"/>
                <a:gd name="T52" fmla="*/ 23 w 474"/>
                <a:gd name="T53" fmla="*/ 2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4" h="421">
                  <a:moveTo>
                    <a:pt x="23" y="221"/>
                  </a:moveTo>
                  <a:lnTo>
                    <a:pt x="23" y="221"/>
                  </a:lnTo>
                  <a:cubicBezTo>
                    <a:pt x="53" y="229"/>
                    <a:pt x="91" y="244"/>
                    <a:pt x="122" y="252"/>
                  </a:cubicBezTo>
                  <a:cubicBezTo>
                    <a:pt x="137" y="259"/>
                    <a:pt x="160" y="267"/>
                    <a:pt x="175" y="282"/>
                  </a:cubicBezTo>
                  <a:cubicBezTo>
                    <a:pt x="198" y="298"/>
                    <a:pt x="206" y="328"/>
                    <a:pt x="221" y="351"/>
                  </a:cubicBezTo>
                  <a:cubicBezTo>
                    <a:pt x="236" y="366"/>
                    <a:pt x="244" y="382"/>
                    <a:pt x="267" y="389"/>
                  </a:cubicBezTo>
                  <a:cubicBezTo>
                    <a:pt x="282" y="389"/>
                    <a:pt x="290" y="366"/>
                    <a:pt x="305" y="366"/>
                  </a:cubicBezTo>
                  <a:cubicBezTo>
                    <a:pt x="336" y="374"/>
                    <a:pt x="351" y="420"/>
                    <a:pt x="382" y="420"/>
                  </a:cubicBezTo>
                  <a:cubicBezTo>
                    <a:pt x="397" y="412"/>
                    <a:pt x="405" y="382"/>
                    <a:pt x="405" y="359"/>
                  </a:cubicBezTo>
                  <a:cubicBezTo>
                    <a:pt x="405" y="336"/>
                    <a:pt x="366" y="313"/>
                    <a:pt x="382" y="298"/>
                  </a:cubicBezTo>
                  <a:cubicBezTo>
                    <a:pt x="405" y="290"/>
                    <a:pt x="420" y="321"/>
                    <a:pt x="435" y="336"/>
                  </a:cubicBezTo>
                  <a:lnTo>
                    <a:pt x="435" y="336"/>
                  </a:lnTo>
                  <a:cubicBezTo>
                    <a:pt x="435" y="313"/>
                    <a:pt x="450" y="282"/>
                    <a:pt x="443" y="252"/>
                  </a:cubicBezTo>
                  <a:cubicBezTo>
                    <a:pt x="443" y="229"/>
                    <a:pt x="405" y="206"/>
                    <a:pt x="405" y="183"/>
                  </a:cubicBezTo>
                  <a:cubicBezTo>
                    <a:pt x="412" y="152"/>
                    <a:pt x="450" y="152"/>
                    <a:pt x="458" y="130"/>
                  </a:cubicBezTo>
                  <a:cubicBezTo>
                    <a:pt x="473" y="114"/>
                    <a:pt x="473" y="84"/>
                    <a:pt x="458" y="61"/>
                  </a:cubicBezTo>
                  <a:cubicBezTo>
                    <a:pt x="458" y="53"/>
                    <a:pt x="435" y="61"/>
                    <a:pt x="420" y="61"/>
                  </a:cubicBezTo>
                  <a:lnTo>
                    <a:pt x="420" y="61"/>
                  </a:lnTo>
                  <a:cubicBezTo>
                    <a:pt x="412" y="69"/>
                    <a:pt x="397" y="76"/>
                    <a:pt x="389" y="76"/>
                  </a:cubicBezTo>
                  <a:cubicBezTo>
                    <a:pt x="366" y="69"/>
                    <a:pt x="351" y="46"/>
                    <a:pt x="328" y="46"/>
                  </a:cubicBezTo>
                  <a:cubicBezTo>
                    <a:pt x="298" y="46"/>
                    <a:pt x="267" y="61"/>
                    <a:pt x="244" y="76"/>
                  </a:cubicBezTo>
                  <a:cubicBezTo>
                    <a:pt x="229" y="76"/>
                    <a:pt x="229" y="114"/>
                    <a:pt x="221" y="107"/>
                  </a:cubicBezTo>
                  <a:cubicBezTo>
                    <a:pt x="183" y="84"/>
                    <a:pt x="183" y="30"/>
                    <a:pt x="145" y="15"/>
                  </a:cubicBezTo>
                  <a:cubicBezTo>
                    <a:pt x="122" y="0"/>
                    <a:pt x="84" y="0"/>
                    <a:pt x="61" y="15"/>
                  </a:cubicBezTo>
                  <a:cubicBezTo>
                    <a:pt x="38" y="30"/>
                    <a:pt x="61" y="61"/>
                    <a:pt x="46" y="84"/>
                  </a:cubicBezTo>
                  <a:cubicBezTo>
                    <a:pt x="46" y="91"/>
                    <a:pt x="15" y="91"/>
                    <a:pt x="7" y="99"/>
                  </a:cubicBezTo>
                  <a:cubicBezTo>
                    <a:pt x="0" y="137"/>
                    <a:pt x="15" y="183"/>
                    <a:pt x="23" y="2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4" name="Freeform 112"/>
            <p:cNvSpPr>
              <a:spLocks noChangeArrowheads="1"/>
            </p:cNvSpPr>
            <p:nvPr/>
          </p:nvSpPr>
          <p:spPr bwMode="auto">
            <a:xfrm>
              <a:off x="7230592" y="6091238"/>
              <a:ext cx="88894" cy="88900"/>
            </a:xfrm>
            <a:custGeom>
              <a:avLst/>
              <a:gdLst>
                <a:gd name="T0" fmla="*/ 100 w 246"/>
                <a:gd name="T1" fmla="*/ 221 h 245"/>
                <a:gd name="T2" fmla="*/ 100 w 246"/>
                <a:gd name="T3" fmla="*/ 221 h 245"/>
                <a:gd name="T4" fmla="*/ 237 w 246"/>
                <a:gd name="T5" fmla="*/ 244 h 245"/>
                <a:gd name="T6" fmla="*/ 237 w 246"/>
                <a:gd name="T7" fmla="*/ 244 h 245"/>
                <a:gd name="T8" fmla="*/ 237 w 246"/>
                <a:gd name="T9" fmla="*/ 198 h 245"/>
                <a:gd name="T10" fmla="*/ 184 w 246"/>
                <a:gd name="T11" fmla="*/ 175 h 245"/>
                <a:gd name="T12" fmla="*/ 153 w 246"/>
                <a:gd name="T13" fmla="*/ 130 h 245"/>
                <a:gd name="T14" fmla="*/ 199 w 246"/>
                <a:gd name="T15" fmla="*/ 107 h 245"/>
                <a:gd name="T16" fmla="*/ 153 w 246"/>
                <a:gd name="T17" fmla="*/ 38 h 245"/>
                <a:gd name="T18" fmla="*/ 153 w 246"/>
                <a:gd name="T19" fmla="*/ 38 h 245"/>
                <a:gd name="T20" fmla="*/ 69 w 246"/>
                <a:gd name="T21" fmla="*/ 8 h 245"/>
                <a:gd name="T22" fmla="*/ 46 w 246"/>
                <a:gd name="T23" fmla="*/ 61 h 245"/>
                <a:gd name="T24" fmla="*/ 31 w 246"/>
                <a:gd name="T25" fmla="*/ 76 h 245"/>
                <a:gd name="T26" fmla="*/ 46 w 246"/>
                <a:gd name="T27" fmla="*/ 99 h 245"/>
                <a:gd name="T28" fmla="*/ 16 w 246"/>
                <a:gd name="T29" fmla="*/ 206 h 245"/>
                <a:gd name="T30" fmla="*/ 100 w 246"/>
                <a:gd name="T31" fmla="*/ 22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5">
                  <a:moveTo>
                    <a:pt x="100" y="221"/>
                  </a:moveTo>
                  <a:lnTo>
                    <a:pt x="100" y="221"/>
                  </a:lnTo>
                  <a:cubicBezTo>
                    <a:pt x="237" y="244"/>
                    <a:pt x="237" y="244"/>
                    <a:pt x="237" y="244"/>
                  </a:cubicBezTo>
                  <a:lnTo>
                    <a:pt x="237" y="244"/>
                  </a:lnTo>
                  <a:cubicBezTo>
                    <a:pt x="237" y="229"/>
                    <a:pt x="245" y="214"/>
                    <a:pt x="237" y="198"/>
                  </a:cubicBezTo>
                  <a:cubicBezTo>
                    <a:pt x="229" y="183"/>
                    <a:pt x="199" y="191"/>
                    <a:pt x="184" y="175"/>
                  </a:cubicBezTo>
                  <a:cubicBezTo>
                    <a:pt x="168" y="168"/>
                    <a:pt x="153" y="145"/>
                    <a:pt x="153" y="130"/>
                  </a:cubicBezTo>
                  <a:cubicBezTo>
                    <a:pt x="161" y="114"/>
                    <a:pt x="199" y="122"/>
                    <a:pt x="199" y="107"/>
                  </a:cubicBezTo>
                  <a:cubicBezTo>
                    <a:pt x="199" y="76"/>
                    <a:pt x="168" y="61"/>
                    <a:pt x="153" y="38"/>
                  </a:cubicBezTo>
                  <a:lnTo>
                    <a:pt x="153" y="38"/>
                  </a:lnTo>
                  <a:cubicBezTo>
                    <a:pt x="123" y="30"/>
                    <a:pt x="100" y="0"/>
                    <a:pt x="69" y="8"/>
                  </a:cubicBezTo>
                  <a:cubicBezTo>
                    <a:pt x="54" y="8"/>
                    <a:pt x="62" y="46"/>
                    <a:pt x="46" y="61"/>
                  </a:cubicBezTo>
                  <a:cubicBezTo>
                    <a:pt x="39" y="69"/>
                    <a:pt x="31" y="69"/>
                    <a:pt x="31" y="76"/>
                  </a:cubicBezTo>
                  <a:cubicBezTo>
                    <a:pt x="23" y="84"/>
                    <a:pt x="46" y="91"/>
                    <a:pt x="46" y="99"/>
                  </a:cubicBezTo>
                  <a:cubicBezTo>
                    <a:pt x="39" y="137"/>
                    <a:pt x="0" y="168"/>
                    <a:pt x="16" y="206"/>
                  </a:cubicBezTo>
                  <a:cubicBezTo>
                    <a:pt x="23" y="229"/>
                    <a:pt x="69" y="214"/>
                    <a:pt x="100" y="2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5" name="Freeform 113"/>
            <p:cNvSpPr>
              <a:spLocks noChangeArrowheads="1"/>
            </p:cNvSpPr>
            <p:nvPr/>
          </p:nvSpPr>
          <p:spPr bwMode="auto">
            <a:xfrm>
              <a:off x="7181383" y="5954714"/>
              <a:ext cx="131754" cy="109537"/>
            </a:xfrm>
            <a:custGeom>
              <a:avLst/>
              <a:gdLst>
                <a:gd name="T0" fmla="*/ 366 w 367"/>
                <a:gd name="T1" fmla="*/ 229 h 306"/>
                <a:gd name="T2" fmla="*/ 366 w 367"/>
                <a:gd name="T3" fmla="*/ 229 h 306"/>
                <a:gd name="T4" fmla="*/ 343 w 367"/>
                <a:gd name="T5" fmla="*/ 298 h 306"/>
                <a:gd name="T6" fmla="*/ 343 w 367"/>
                <a:gd name="T7" fmla="*/ 298 h 306"/>
                <a:gd name="T8" fmla="*/ 237 w 367"/>
                <a:gd name="T9" fmla="*/ 305 h 306"/>
                <a:gd name="T10" fmla="*/ 183 w 367"/>
                <a:gd name="T11" fmla="*/ 305 h 306"/>
                <a:gd name="T12" fmla="*/ 107 w 367"/>
                <a:gd name="T13" fmla="*/ 260 h 306"/>
                <a:gd name="T14" fmla="*/ 84 w 367"/>
                <a:gd name="T15" fmla="*/ 283 h 306"/>
                <a:gd name="T16" fmla="*/ 0 w 367"/>
                <a:gd name="T17" fmla="*/ 260 h 306"/>
                <a:gd name="T18" fmla="*/ 0 w 367"/>
                <a:gd name="T19" fmla="*/ 260 h 306"/>
                <a:gd name="T20" fmla="*/ 46 w 367"/>
                <a:gd name="T21" fmla="*/ 191 h 306"/>
                <a:gd name="T22" fmla="*/ 61 w 367"/>
                <a:gd name="T23" fmla="*/ 115 h 306"/>
                <a:gd name="T24" fmla="*/ 153 w 367"/>
                <a:gd name="T25" fmla="*/ 31 h 306"/>
                <a:gd name="T26" fmla="*/ 244 w 367"/>
                <a:gd name="T27" fmla="*/ 0 h 306"/>
                <a:gd name="T28" fmla="*/ 244 w 367"/>
                <a:gd name="T29" fmla="*/ 0 h 306"/>
                <a:gd name="T30" fmla="*/ 313 w 367"/>
                <a:gd name="T31" fmla="*/ 61 h 306"/>
                <a:gd name="T32" fmla="*/ 321 w 367"/>
                <a:gd name="T33" fmla="*/ 76 h 306"/>
                <a:gd name="T34" fmla="*/ 366 w 367"/>
                <a:gd name="T35" fmla="*/ 22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7" h="306">
                  <a:moveTo>
                    <a:pt x="366" y="229"/>
                  </a:moveTo>
                  <a:lnTo>
                    <a:pt x="366" y="229"/>
                  </a:lnTo>
                  <a:cubicBezTo>
                    <a:pt x="343" y="298"/>
                    <a:pt x="343" y="298"/>
                    <a:pt x="343" y="298"/>
                  </a:cubicBezTo>
                  <a:lnTo>
                    <a:pt x="343" y="298"/>
                  </a:lnTo>
                  <a:cubicBezTo>
                    <a:pt x="305" y="298"/>
                    <a:pt x="275" y="305"/>
                    <a:pt x="237" y="305"/>
                  </a:cubicBezTo>
                  <a:cubicBezTo>
                    <a:pt x="214" y="305"/>
                    <a:pt x="199" y="305"/>
                    <a:pt x="183" y="305"/>
                  </a:cubicBezTo>
                  <a:cubicBezTo>
                    <a:pt x="153" y="290"/>
                    <a:pt x="137" y="267"/>
                    <a:pt x="107" y="260"/>
                  </a:cubicBezTo>
                  <a:cubicBezTo>
                    <a:pt x="99" y="252"/>
                    <a:pt x="99" y="283"/>
                    <a:pt x="84" y="283"/>
                  </a:cubicBezTo>
                  <a:cubicBezTo>
                    <a:pt x="53" y="283"/>
                    <a:pt x="30" y="267"/>
                    <a:pt x="0" y="260"/>
                  </a:cubicBezTo>
                  <a:lnTo>
                    <a:pt x="0" y="260"/>
                  </a:lnTo>
                  <a:cubicBezTo>
                    <a:pt x="15" y="237"/>
                    <a:pt x="38" y="214"/>
                    <a:pt x="46" y="191"/>
                  </a:cubicBezTo>
                  <a:cubicBezTo>
                    <a:pt x="53" y="168"/>
                    <a:pt x="53" y="137"/>
                    <a:pt x="61" y="115"/>
                  </a:cubicBezTo>
                  <a:cubicBezTo>
                    <a:pt x="84" y="84"/>
                    <a:pt x="122" y="53"/>
                    <a:pt x="153" y="31"/>
                  </a:cubicBezTo>
                  <a:cubicBezTo>
                    <a:pt x="183" y="8"/>
                    <a:pt x="214" y="8"/>
                    <a:pt x="244" y="0"/>
                  </a:cubicBezTo>
                  <a:lnTo>
                    <a:pt x="244" y="0"/>
                  </a:lnTo>
                  <a:cubicBezTo>
                    <a:pt x="282" y="23"/>
                    <a:pt x="313" y="46"/>
                    <a:pt x="313" y="61"/>
                  </a:cubicBezTo>
                  <a:cubicBezTo>
                    <a:pt x="321" y="61"/>
                    <a:pt x="321" y="69"/>
                    <a:pt x="321" y="76"/>
                  </a:cubicBezTo>
                  <a:cubicBezTo>
                    <a:pt x="252" y="92"/>
                    <a:pt x="359" y="198"/>
                    <a:pt x="366" y="22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6" name="Freeform 114"/>
            <p:cNvSpPr>
              <a:spLocks noChangeArrowheads="1"/>
            </p:cNvSpPr>
            <p:nvPr/>
          </p:nvSpPr>
          <p:spPr bwMode="auto">
            <a:xfrm>
              <a:off x="7143285" y="6045200"/>
              <a:ext cx="161914" cy="171450"/>
            </a:xfrm>
            <a:custGeom>
              <a:avLst/>
              <a:gdLst>
                <a:gd name="T0" fmla="*/ 23 w 451"/>
                <a:gd name="T1" fmla="*/ 130 h 475"/>
                <a:gd name="T2" fmla="*/ 23 w 451"/>
                <a:gd name="T3" fmla="*/ 130 h 475"/>
                <a:gd name="T4" fmla="*/ 15 w 451"/>
                <a:gd name="T5" fmla="*/ 84 h 475"/>
                <a:gd name="T6" fmla="*/ 84 w 451"/>
                <a:gd name="T7" fmla="*/ 69 h 475"/>
                <a:gd name="T8" fmla="*/ 107 w 451"/>
                <a:gd name="T9" fmla="*/ 8 h 475"/>
                <a:gd name="T10" fmla="*/ 107 w 451"/>
                <a:gd name="T11" fmla="*/ 8 h 475"/>
                <a:gd name="T12" fmla="*/ 191 w 451"/>
                <a:gd name="T13" fmla="*/ 31 h 475"/>
                <a:gd name="T14" fmla="*/ 214 w 451"/>
                <a:gd name="T15" fmla="*/ 8 h 475"/>
                <a:gd name="T16" fmla="*/ 290 w 451"/>
                <a:gd name="T17" fmla="*/ 53 h 475"/>
                <a:gd name="T18" fmla="*/ 344 w 451"/>
                <a:gd name="T19" fmla="*/ 53 h 475"/>
                <a:gd name="T20" fmla="*/ 450 w 451"/>
                <a:gd name="T21" fmla="*/ 46 h 475"/>
                <a:gd name="T22" fmla="*/ 450 w 451"/>
                <a:gd name="T23" fmla="*/ 46 h 475"/>
                <a:gd name="T24" fmla="*/ 443 w 451"/>
                <a:gd name="T25" fmla="*/ 99 h 475"/>
                <a:gd name="T26" fmla="*/ 397 w 451"/>
                <a:gd name="T27" fmla="*/ 168 h 475"/>
                <a:gd name="T28" fmla="*/ 397 w 451"/>
                <a:gd name="T29" fmla="*/ 168 h 475"/>
                <a:gd name="T30" fmla="*/ 313 w 451"/>
                <a:gd name="T31" fmla="*/ 138 h 475"/>
                <a:gd name="T32" fmla="*/ 290 w 451"/>
                <a:gd name="T33" fmla="*/ 191 h 475"/>
                <a:gd name="T34" fmla="*/ 275 w 451"/>
                <a:gd name="T35" fmla="*/ 206 h 475"/>
                <a:gd name="T36" fmla="*/ 290 w 451"/>
                <a:gd name="T37" fmla="*/ 229 h 475"/>
                <a:gd name="T38" fmla="*/ 260 w 451"/>
                <a:gd name="T39" fmla="*/ 336 h 475"/>
                <a:gd name="T40" fmla="*/ 344 w 451"/>
                <a:gd name="T41" fmla="*/ 351 h 475"/>
                <a:gd name="T42" fmla="*/ 344 w 451"/>
                <a:gd name="T43" fmla="*/ 351 h 475"/>
                <a:gd name="T44" fmla="*/ 321 w 451"/>
                <a:gd name="T45" fmla="*/ 397 h 475"/>
                <a:gd name="T46" fmla="*/ 275 w 451"/>
                <a:gd name="T47" fmla="*/ 420 h 475"/>
                <a:gd name="T48" fmla="*/ 176 w 451"/>
                <a:gd name="T49" fmla="*/ 474 h 475"/>
                <a:gd name="T50" fmla="*/ 168 w 451"/>
                <a:gd name="T51" fmla="*/ 458 h 475"/>
                <a:gd name="T52" fmla="*/ 137 w 451"/>
                <a:gd name="T53" fmla="*/ 466 h 475"/>
                <a:gd name="T54" fmla="*/ 130 w 451"/>
                <a:gd name="T55" fmla="*/ 413 h 475"/>
                <a:gd name="T56" fmla="*/ 99 w 451"/>
                <a:gd name="T57" fmla="*/ 413 h 475"/>
                <a:gd name="T58" fmla="*/ 76 w 451"/>
                <a:gd name="T59" fmla="*/ 397 h 475"/>
                <a:gd name="T60" fmla="*/ 69 w 451"/>
                <a:gd name="T61" fmla="*/ 443 h 475"/>
                <a:gd name="T62" fmla="*/ 38 w 451"/>
                <a:gd name="T63" fmla="*/ 405 h 475"/>
                <a:gd name="T64" fmla="*/ 38 w 451"/>
                <a:gd name="T65" fmla="*/ 405 h 475"/>
                <a:gd name="T66" fmla="*/ 46 w 451"/>
                <a:gd name="T67" fmla="*/ 321 h 475"/>
                <a:gd name="T68" fmla="*/ 8 w 451"/>
                <a:gd name="T69" fmla="*/ 252 h 475"/>
                <a:gd name="T70" fmla="*/ 61 w 451"/>
                <a:gd name="T71" fmla="*/ 199 h 475"/>
                <a:gd name="T72" fmla="*/ 61 w 451"/>
                <a:gd name="T73" fmla="*/ 130 h 475"/>
                <a:gd name="T74" fmla="*/ 23 w 451"/>
                <a:gd name="T75" fmla="*/ 13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1" h="475">
                  <a:moveTo>
                    <a:pt x="23" y="130"/>
                  </a:moveTo>
                  <a:lnTo>
                    <a:pt x="23" y="130"/>
                  </a:lnTo>
                  <a:cubicBezTo>
                    <a:pt x="23" y="115"/>
                    <a:pt x="0" y="99"/>
                    <a:pt x="15" y="84"/>
                  </a:cubicBezTo>
                  <a:cubicBezTo>
                    <a:pt x="31" y="69"/>
                    <a:pt x="69" y="84"/>
                    <a:pt x="84" y="69"/>
                  </a:cubicBezTo>
                  <a:cubicBezTo>
                    <a:pt x="107" y="53"/>
                    <a:pt x="99" y="23"/>
                    <a:pt x="107" y="8"/>
                  </a:cubicBezTo>
                  <a:lnTo>
                    <a:pt x="107" y="8"/>
                  </a:lnTo>
                  <a:cubicBezTo>
                    <a:pt x="137" y="15"/>
                    <a:pt x="160" y="31"/>
                    <a:pt x="191" y="31"/>
                  </a:cubicBezTo>
                  <a:cubicBezTo>
                    <a:pt x="206" y="31"/>
                    <a:pt x="206" y="0"/>
                    <a:pt x="214" y="8"/>
                  </a:cubicBezTo>
                  <a:cubicBezTo>
                    <a:pt x="244" y="15"/>
                    <a:pt x="260" y="38"/>
                    <a:pt x="290" y="53"/>
                  </a:cubicBezTo>
                  <a:cubicBezTo>
                    <a:pt x="306" y="53"/>
                    <a:pt x="321" y="53"/>
                    <a:pt x="344" y="53"/>
                  </a:cubicBezTo>
                  <a:cubicBezTo>
                    <a:pt x="382" y="53"/>
                    <a:pt x="412" y="46"/>
                    <a:pt x="450" y="46"/>
                  </a:cubicBezTo>
                  <a:lnTo>
                    <a:pt x="450" y="46"/>
                  </a:lnTo>
                  <a:cubicBezTo>
                    <a:pt x="443" y="99"/>
                    <a:pt x="443" y="99"/>
                    <a:pt x="443" y="99"/>
                  </a:cubicBezTo>
                  <a:cubicBezTo>
                    <a:pt x="397" y="168"/>
                    <a:pt x="397" y="168"/>
                    <a:pt x="397" y="168"/>
                  </a:cubicBezTo>
                  <a:lnTo>
                    <a:pt x="397" y="168"/>
                  </a:lnTo>
                  <a:cubicBezTo>
                    <a:pt x="367" y="160"/>
                    <a:pt x="344" y="130"/>
                    <a:pt x="313" y="138"/>
                  </a:cubicBezTo>
                  <a:cubicBezTo>
                    <a:pt x="298" y="138"/>
                    <a:pt x="306" y="176"/>
                    <a:pt x="290" y="191"/>
                  </a:cubicBezTo>
                  <a:cubicBezTo>
                    <a:pt x="283" y="199"/>
                    <a:pt x="275" y="199"/>
                    <a:pt x="275" y="206"/>
                  </a:cubicBezTo>
                  <a:cubicBezTo>
                    <a:pt x="267" y="214"/>
                    <a:pt x="290" y="221"/>
                    <a:pt x="290" y="229"/>
                  </a:cubicBezTo>
                  <a:cubicBezTo>
                    <a:pt x="283" y="267"/>
                    <a:pt x="244" y="298"/>
                    <a:pt x="260" y="336"/>
                  </a:cubicBezTo>
                  <a:cubicBezTo>
                    <a:pt x="267" y="359"/>
                    <a:pt x="313" y="344"/>
                    <a:pt x="344" y="351"/>
                  </a:cubicBezTo>
                  <a:lnTo>
                    <a:pt x="344" y="351"/>
                  </a:lnTo>
                  <a:cubicBezTo>
                    <a:pt x="336" y="367"/>
                    <a:pt x="336" y="382"/>
                    <a:pt x="321" y="397"/>
                  </a:cubicBezTo>
                  <a:cubicBezTo>
                    <a:pt x="313" y="405"/>
                    <a:pt x="290" y="413"/>
                    <a:pt x="275" y="420"/>
                  </a:cubicBezTo>
                  <a:cubicBezTo>
                    <a:pt x="244" y="435"/>
                    <a:pt x="214" y="458"/>
                    <a:pt x="176" y="474"/>
                  </a:cubicBezTo>
                  <a:cubicBezTo>
                    <a:pt x="176" y="474"/>
                    <a:pt x="176" y="458"/>
                    <a:pt x="168" y="458"/>
                  </a:cubicBezTo>
                  <a:cubicBezTo>
                    <a:pt x="160" y="458"/>
                    <a:pt x="145" y="474"/>
                    <a:pt x="137" y="466"/>
                  </a:cubicBezTo>
                  <a:cubicBezTo>
                    <a:pt x="122" y="451"/>
                    <a:pt x="137" y="428"/>
                    <a:pt x="130" y="413"/>
                  </a:cubicBezTo>
                  <a:cubicBezTo>
                    <a:pt x="122" y="405"/>
                    <a:pt x="107" y="420"/>
                    <a:pt x="99" y="413"/>
                  </a:cubicBezTo>
                  <a:cubicBezTo>
                    <a:pt x="92" y="413"/>
                    <a:pt x="84" y="397"/>
                    <a:pt x="76" y="397"/>
                  </a:cubicBezTo>
                  <a:cubicBezTo>
                    <a:pt x="69" y="413"/>
                    <a:pt x="84" y="443"/>
                    <a:pt x="69" y="443"/>
                  </a:cubicBezTo>
                  <a:cubicBezTo>
                    <a:pt x="53" y="443"/>
                    <a:pt x="46" y="420"/>
                    <a:pt x="38" y="405"/>
                  </a:cubicBezTo>
                  <a:lnTo>
                    <a:pt x="38" y="405"/>
                  </a:lnTo>
                  <a:cubicBezTo>
                    <a:pt x="38" y="382"/>
                    <a:pt x="53" y="351"/>
                    <a:pt x="46" y="321"/>
                  </a:cubicBezTo>
                  <a:cubicBezTo>
                    <a:pt x="46" y="298"/>
                    <a:pt x="8" y="275"/>
                    <a:pt x="8" y="252"/>
                  </a:cubicBezTo>
                  <a:cubicBezTo>
                    <a:pt x="15" y="221"/>
                    <a:pt x="53" y="221"/>
                    <a:pt x="61" y="199"/>
                  </a:cubicBezTo>
                  <a:cubicBezTo>
                    <a:pt x="76" y="183"/>
                    <a:pt x="76" y="153"/>
                    <a:pt x="61" y="130"/>
                  </a:cubicBezTo>
                  <a:cubicBezTo>
                    <a:pt x="61" y="122"/>
                    <a:pt x="38" y="130"/>
                    <a:pt x="23" y="13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7" name="Freeform 115"/>
            <p:cNvSpPr>
              <a:spLocks noChangeArrowheads="1"/>
            </p:cNvSpPr>
            <p:nvPr/>
          </p:nvSpPr>
          <p:spPr bwMode="auto">
            <a:xfrm>
              <a:off x="7286151" y="6037263"/>
              <a:ext cx="225410" cy="157162"/>
            </a:xfrm>
            <a:custGeom>
              <a:avLst/>
              <a:gdLst>
                <a:gd name="T0" fmla="*/ 626 w 627"/>
                <a:gd name="T1" fmla="*/ 222 h 437"/>
                <a:gd name="T2" fmla="*/ 626 w 627"/>
                <a:gd name="T3" fmla="*/ 222 h 437"/>
                <a:gd name="T4" fmla="*/ 558 w 627"/>
                <a:gd name="T5" fmla="*/ 290 h 437"/>
                <a:gd name="T6" fmla="*/ 527 w 627"/>
                <a:gd name="T7" fmla="*/ 382 h 437"/>
                <a:gd name="T8" fmla="*/ 542 w 627"/>
                <a:gd name="T9" fmla="*/ 420 h 437"/>
                <a:gd name="T10" fmla="*/ 481 w 627"/>
                <a:gd name="T11" fmla="*/ 413 h 437"/>
                <a:gd name="T12" fmla="*/ 397 w 627"/>
                <a:gd name="T13" fmla="*/ 436 h 437"/>
                <a:gd name="T14" fmla="*/ 328 w 627"/>
                <a:gd name="T15" fmla="*/ 397 h 437"/>
                <a:gd name="T16" fmla="*/ 267 w 627"/>
                <a:gd name="T17" fmla="*/ 390 h 437"/>
                <a:gd name="T18" fmla="*/ 252 w 627"/>
                <a:gd name="T19" fmla="*/ 413 h 437"/>
                <a:gd name="T20" fmla="*/ 176 w 627"/>
                <a:gd name="T21" fmla="*/ 390 h 437"/>
                <a:gd name="T22" fmla="*/ 138 w 627"/>
                <a:gd name="T23" fmla="*/ 405 h 437"/>
                <a:gd name="T24" fmla="*/ 84 w 627"/>
                <a:gd name="T25" fmla="*/ 397 h 437"/>
                <a:gd name="T26" fmla="*/ 84 w 627"/>
                <a:gd name="T27" fmla="*/ 397 h 437"/>
                <a:gd name="T28" fmla="*/ 84 w 627"/>
                <a:gd name="T29" fmla="*/ 351 h 437"/>
                <a:gd name="T30" fmla="*/ 31 w 627"/>
                <a:gd name="T31" fmla="*/ 328 h 437"/>
                <a:gd name="T32" fmla="*/ 0 w 627"/>
                <a:gd name="T33" fmla="*/ 283 h 437"/>
                <a:gd name="T34" fmla="*/ 46 w 627"/>
                <a:gd name="T35" fmla="*/ 260 h 437"/>
                <a:gd name="T36" fmla="*/ 0 w 627"/>
                <a:gd name="T37" fmla="*/ 191 h 437"/>
                <a:gd name="T38" fmla="*/ 0 w 627"/>
                <a:gd name="T39" fmla="*/ 191 h 437"/>
                <a:gd name="T40" fmla="*/ 46 w 627"/>
                <a:gd name="T41" fmla="*/ 122 h 437"/>
                <a:gd name="T42" fmla="*/ 53 w 627"/>
                <a:gd name="T43" fmla="*/ 69 h 437"/>
                <a:gd name="T44" fmla="*/ 53 w 627"/>
                <a:gd name="T45" fmla="*/ 69 h 437"/>
                <a:gd name="T46" fmla="*/ 76 w 627"/>
                <a:gd name="T47" fmla="*/ 0 h 437"/>
                <a:gd name="T48" fmla="*/ 76 w 627"/>
                <a:gd name="T49" fmla="*/ 0 h 437"/>
                <a:gd name="T50" fmla="*/ 260 w 627"/>
                <a:gd name="T51" fmla="*/ 76 h 437"/>
                <a:gd name="T52" fmla="*/ 626 w 627"/>
                <a:gd name="T53" fmla="*/ 22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7" h="437">
                  <a:moveTo>
                    <a:pt x="626" y="222"/>
                  </a:moveTo>
                  <a:lnTo>
                    <a:pt x="626" y="222"/>
                  </a:lnTo>
                  <a:cubicBezTo>
                    <a:pt x="596" y="252"/>
                    <a:pt x="573" y="260"/>
                    <a:pt x="558" y="290"/>
                  </a:cubicBezTo>
                  <a:cubicBezTo>
                    <a:pt x="535" y="321"/>
                    <a:pt x="535" y="351"/>
                    <a:pt x="527" y="382"/>
                  </a:cubicBezTo>
                  <a:cubicBezTo>
                    <a:pt x="527" y="397"/>
                    <a:pt x="550" y="413"/>
                    <a:pt x="542" y="420"/>
                  </a:cubicBezTo>
                  <a:cubicBezTo>
                    <a:pt x="527" y="428"/>
                    <a:pt x="504" y="413"/>
                    <a:pt x="481" y="413"/>
                  </a:cubicBezTo>
                  <a:cubicBezTo>
                    <a:pt x="451" y="413"/>
                    <a:pt x="428" y="436"/>
                    <a:pt x="397" y="436"/>
                  </a:cubicBezTo>
                  <a:cubicBezTo>
                    <a:pt x="367" y="428"/>
                    <a:pt x="351" y="405"/>
                    <a:pt x="328" y="397"/>
                  </a:cubicBezTo>
                  <a:cubicBezTo>
                    <a:pt x="306" y="390"/>
                    <a:pt x="283" y="382"/>
                    <a:pt x="267" y="390"/>
                  </a:cubicBezTo>
                  <a:cubicBezTo>
                    <a:pt x="260" y="390"/>
                    <a:pt x="260" y="413"/>
                    <a:pt x="252" y="413"/>
                  </a:cubicBezTo>
                  <a:cubicBezTo>
                    <a:pt x="229" y="413"/>
                    <a:pt x="199" y="397"/>
                    <a:pt x="176" y="390"/>
                  </a:cubicBezTo>
                  <a:cubicBezTo>
                    <a:pt x="176" y="390"/>
                    <a:pt x="145" y="405"/>
                    <a:pt x="138" y="405"/>
                  </a:cubicBezTo>
                  <a:cubicBezTo>
                    <a:pt x="130" y="405"/>
                    <a:pt x="84" y="397"/>
                    <a:pt x="84" y="397"/>
                  </a:cubicBezTo>
                  <a:lnTo>
                    <a:pt x="84" y="397"/>
                  </a:lnTo>
                  <a:cubicBezTo>
                    <a:pt x="84" y="382"/>
                    <a:pt x="92" y="367"/>
                    <a:pt x="84" y="351"/>
                  </a:cubicBezTo>
                  <a:cubicBezTo>
                    <a:pt x="76" y="336"/>
                    <a:pt x="46" y="344"/>
                    <a:pt x="31" y="328"/>
                  </a:cubicBezTo>
                  <a:cubicBezTo>
                    <a:pt x="15" y="321"/>
                    <a:pt x="0" y="298"/>
                    <a:pt x="0" y="283"/>
                  </a:cubicBezTo>
                  <a:cubicBezTo>
                    <a:pt x="8" y="267"/>
                    <a:pt x="46" y="275"/>
                    <a:pt x="46" y="260"/>
                  </a:cubicBezTo>
                  <a:cubicBezTo>
                    <a:pt x="46" y="229"/>
                    <a:pt x="15" y="214"/>
                    <a:pt x="0" y="191"/>
                  </a:cubicBezTo>
                  <a:lnTo>
                    <a:pt x="0" y="191"/>
                  </a:lnTo>
                  <a:cubicBezTo>
                    <a:pt x="46" y="122"/>
                    <a:pt x="46" y="122"/>
                    <a:pt x="46" y="122"/>
                  </a:cubicBezTo>
                  <a:cubicBezTo>
                    <a:pt x="53" y="69"/>
                    <a:pt x="53" y="69"/>
                    <a:pt x="53" y="69"/>
                  </a:cubicBezTo>
                  <a:lnTo>
                    <a:pt x="53" y="69"/>
                  </a:lnTo>
                  <a:cubicBezTo>
                    <a:pt x="76" y="0"/>
                    <a:pt x="76" y="0"/>
                    <a:pt x="76" y="0"/>
                  </a:cubicBezTo>
                  <a:lnTo>
                    <a:pt x="76" y="0"/>
                  </a:lnTo>
                  <a:cubicBezTo>
                    <a:pt x="107" y="0"/>
                    <a:pt x="229" y="61"/>
                    <a:pt x="260" y="76"/>
                  </a:cubicBezTo>
                  <a:cubicBezTo>
                    <a:pt x="367" y="138"/>
                    <a:pt x="504" y="168"/>
                    <a:pt x="626" y="22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8" name="Freeform 116"/>
            <p:cNvSpPr>
              <a:spLocks noChangeArrowheads="1"/>
            </p:cNvSpPr>
            <p:nvPr/>
          </p:nvSpPr>
          <p:spPr bwMode="auto">
            <a:xfrm>
              <a:off x="6436894" y="4873625"/>
              <a:ext cx="709566" cy="1036638"/>
            </a:xfrm>
            <a:custGeom>
              <a:avLst/>
              <a:gdLst>
                <a:gd name="T0" fmla="*/ 1482 w 1972"/>
                <a:gd name="T1" fmla="*/ 2360 h 2880"/>
                <a:gd name="T2" fmla="*/ 1413 w 1972"/>
                <a:gd name="T3" fmla="*/ 2375 h 2880"/>
                <a:gd name="T4" fmla="*/ 1390 w 1972"/>
                <a:gd name="T5" fmla="*/ 2474 h 2880"/>
                <a:gd name="T6" fmla="*/ 1390 w 1972"/>
                <a:gd name="T7" fmla="*/ 2558 h 2880"/>
                <a:gd name="T8" fmla="*/ 1352 w 1972"/>
                <a:gd name="T9" fmla="*/ 2604 h 2880"/>
                <a:gd name="T10" fmla="*/ 1260 w 1972"/>
                <a:gd name="T11" fmla="*/ 2734 h 2880"/>
                <a:gd name="T12" fmla="*/ 1138 w 1972"/>
                <a:gd name="T13" fmla="*/ 2657 h 2880"/>
                <a:gd name="T14" fmla="*/ 1000 w 1972"/>
                <a:gd name="T15" fmla="*/ 2734 h 2880"/>
                <a:gd name="T16" fmla="*/ 901 w 1972"/>
                <a:gd name="T17" fmla="*/ 2780 h 2880"/>
                <a:gd name="T18" fmla="*/ 825 w 1972"/>
                <a:gd name="T19" fmla="*/ 2810 h 2880"/>
                <a:gd name="T20" fmla="*/ 718 w 1972"/>
                <a:gd name="T21" fmla="*/ 2840 h 2880"/>
                <a:gd name="T22" fmla="*/ 641 w 1972"/>
                <a:gd name="T23" fmla="*/ 2856 h 2880"/>
                <a:gd name="T24" fmla="*/ 588 w 1972"/>
                <a:gd name="T25" fmla="*/ 2802 h 2880"/>
                <a:gd name="T26" fmla="*/ 496 w 1972"/>
                <a:gd name="T27" fmla="*/ 2688 h 2880"/>
                <a:gd name="T28" fmla="*/ 428 w 1972"/>
                <a:gd name="T29" fmla="*/ 2741 h 2880"/>
                <a:gd name="T30" fmla="*/ 313 w 1972"/>
                <a:gd name="T31" fmla="*/ 2818 h 2880"/>
                <a:gd name="T32" fmla="*/ 244 w 1972"/>
                <a:gd name="T33" fmla="*/ 2703 h 2880"/>
                <a:gd name="T34" fmla="*/ 206 w 1972"/>
                <a:gd name="T35" fmla="*/ 2604 h 2880"/>
                <a:gd name="T36" fmla="*/ 290 w 1972"/>
                <a:gd name="T37" fmla="*/ 2482 h 2880"/>
                <a:gd name="T38" fmla="*/ 214 w 1972"/>
                <a:gd name="T39" fmla="*/ 2391 h 2880"/>
                <a:gd name="T40" fmla="*/ 267 w 1972"/>
                <a:gd name="T41" fmla="*/ 2261 h 2880"/>
                <a:gd name="T42" fmla="*/ 389 w 1972"/>
                <a:gd name="T43" fmla="*/ 2154 h 2880"/>
                <a:gd name="T44" fmla="*/ 366 w 1972"/>
                <a:gd name="T45" fmla="*/ 2070 h 2880"/>
                <a:gd name="T46" fmla="*/ 260 w 1972"/>
                <a:gd name="T47" fmla="*/ 2062 h 2880"/>
                <a:gd name="T48" fmla="*/ 160 w 1972"/>
                <a:gd name="T49" fmla="*/ 1956 h 2880"/>
                <a:gd name="T50" fmla="*/ 99 w 1972"/>
                <a:gd name="T51" fmla="*/ 1818 h 2880"/>
                <a:gd name="T52" fmla="*/ 0 w 1972"/>
                <a:gd name="T53" fmla="*/ 1764 h 2880"/>
                <a:gd name="T54" fmla="*/ 69 w 1972"/>
                <a:gd name="T55" fmla="*/ 1642 h 2880"/>
                <a:gd name="T56" fmla="*/ 130 w 1972"/>
                <a:gd name="T57" fmla="*/ 1558 h 2880"/>
                <a:gd name="T58" fmla="*/ 237 w 1972"/>
                <a:gd name="T59" fmla="*/ 1383 h 2880"/>
                <a:gd name="T60" fmla="*/ 474 w 1972"/>
                <a:gd name="T61" fmla="*/ 1253 h 2880"/>
                <a:gd name="T62" fmla="*/ 542 w 1972"/>
                <a:gd name="T63" fmla="*/ 1253 h 2880"/>
                <a:gd name="T64" fmla="*/ 634 w 1972"/>
                <a:gd name="T65" fmla="*/ 1100 h 2880"/>
                <a:gd name="T66" fmla="*/ 802 w 1972"/>
                <a:gd name="T67" fmla="*/ 1008 h 2880"/>
                <a:gd name="T68" fmla="*/ 848 w 1972"/>
                <a:gd name="T69" fmla="*/ 939 h 2880"/>
                <a:gd name="T70" fmla="*/ 771 w 1972"/>
                <a:gd name="T71" fmla="*/ 886 h 2880"/>
                <a:gd name="T72" fmla="*/ 726 w 1972"/>
                <a:gd name="T73" fmla="*/ 695 h 2880"/>
                <a:gd name="T74" fmla="*/ 664 w 1972"/>
                <a:gd name="T75" fmla="*/ 642 h 2880"/>
                <a:gd name="T76" fmla="*/ 649 w 1972"/>
                <a:gd name="T77" fmla="*/ 573 h 2880"/>
                <a:gd name="T78" fmla="*/ 603 w 1972"/>
                <a:gd name="T79" fmla="*/ 520 h 2880"/>
                <a:gd name="T80" fmla="*/ 588 w 1972"/>
                <a:gd name="T81" fmla="*/ 458 h 2880"/>
                <a:gd name="T82" fmla="*/ 779 w 1972"/>
                <a:gd name="T83" fmla="*/ 344 h 2880"/>
                <a:gd name="T84" fmla="*/ 848 w 1972"/>
                <a:gd name="T85" fmla="*/ 245 h 2880"/>
                <a:gd name="T86" fmla="*/ 863 w 1972"/>
                <a:gd name="T87" fmla="*/ 229 h 2880"/>
                <a:gd name="T88" fmla="*/ 962 w 1972"/>
                <a:gd name="T89" fmla="*/ 130 h 2880"/>
                <a:gd name="T90" fmla="*/ 978 w 1972"/>
                <a:gd name="T91" fmla="*/ 53 h 2880"/>
                <a:gd name="T92" fmla="*/ 1008 w 1972"/>
                <a:gd name="T93" fmla="*/ 31 h 2880"/>
                <a:gd name="T94" fmla="*/ 1031 w 1972"/>
                <a:gd name="T95" fmla="*/ 15 h 2880"/>
                <a:gd name="T96" fmla="*/ 1046 w 1972"/>
                <a:gd name="T97" fmla="*/ 0 h 2880"/>
                <a:gd name="T98" fmla="*/ 1428 w 1972"/>
                <a:gd name="T99" fmla="*/ 351 h 2880"/>
                <a:gd name="T100" fmla="*/ 1512 w 1972"/>
                <a:gd name="T101" fmla="*/ 512 h 2880"/>
                <a:gd name="T102" fmla="*/ 1673 w 1972"/>
                <a:gd name="T103" fmla="*/ 733 h 2880"/>
                <a:gd name="T104" fmla="*/ 1749 w 1972"/>
                <a:gd name="T105" fmla="*/ 932 h 2880"/>
                <a:gd name="T106" fmla="*/ 1818 w 1972"/>
                <a:gd name="T107" fmla="*/ 1367 h 2880"/>
                <a:gd name="T108" fmla="*/ 1871 w 1972"/>
                <a:gd name="T109" fmla="*/ 1719 h 2880"/>
                <a:gd name="T110" fmla="*/ 1940 w 1972"/>
                <a:gd name="T111" fmla="*/ 2024 h 2880"/>
                <a:gd name="T112" fmla="*/ 1971 w 1972"/>
                <a:gd name="T113" fmla="*/ 2101 h 2880"/>
                <a:gd name="T114" fmla="*/ 1909 w 1972"/>
                <a:gd name="T115" fmla="*/ 2154 h 2880"/>
                <a:gd name="T116" fmla="*/ 1833 w 1972"/>
                <a:gd name="T117" fmla="*/ 2154 h 2880"/>
                <a:gd name="T118" fmla="*/ 1741 w 1972"/>
                <a:gd name="T119" fmla="*/ 2146 h 2880"/>
                <a:gd name="T120" fmla="*/ 1688 w 1972"/>
                <a:gd name="T121" fmla="*/ 2139 h 2880"/>
                <a:gd name="T122" fmla="*/ 1573 w 1972"/>
                <a:gd name="T123" fmla="*/ 2139 h 2880"/>
                <a:gd name="T124" fmla="*/ 1512 w 1972"/>
                <a:gd name="T125" fmla="*/ 2246 h 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2" h="2880">
                  <a:moveTo>
                    <a:pt x="1482" y="2360"/>
                  </a:moveTo>
                  <a:lnTo>
                    <a:pt x="1482" y="2360"/>
                  </a:lnTo>
                  <a:cubicBezTo>
                    <a:pt x="1466" y="2360"/>
                    <a:pt x="1451" y="2353"/>
                    <a:pt x="1444" y="2353"/>
                  </a:cubicBezTo>
                  <a:cubicBezTo>
                    <a:pt x="1428" y="2360"/>
                    <a:pt x="1421" y="2368"/>
                    <a:pt x="1413" y="2375"/>
                  </a:cubicBezTo>
                  <a:cubicBezTo>
                    <a:pt x="1398" y="2398"/>
                    <a:pt x="1383" y="2414"/>
                    <a:pt x="1375" y="2437"/>
                  </a:cubicBezTo>
                  <a:cubicBezTo>
                    <a:pt x="1375" y="2452"/>
                    <a:pt x="1398" y="2459"/>
                    <a:pt x="1390" y="2474"/>
                  </a:cubicBezTo>
                  <a:cubicBezTo>
                    <a:pt x="1383" y="2489"/>
                    <a:pt x="1352" y="2497"/>
                    <a:pt x="1352" y="2512"/>
                  </a:cubicBezTo>
                  <a:cubicBezTo>
                    <a:pt x="1352" y="2535"/>
                    <a:pt x="1375" y="2543"/>
                    <a:pt x="1390" y="2558"/>
                  </a:cubicBezTo>
                  <a:lnTo>
                    <a:pt x="1390" y="2558"/>
                  </a:lnTo>
                  <a:cubicBezTo>
                    <a:pt x="1383" y="2573"/>
                    <a:pt x="1367" y="2588"/>
                    <a:pt x="1352" y="2604"/>
                  </a:cubicBezTo>
                  <a:cubicBezTo>
                    <a:pt x="1337" y="2634"/>
                    <a:pt x="1337" y="2672"/>
                    <a:pt x="1314" y="2695"/>
                  </a:cubicBezTo>
                  <a:cubicBezTo>
                    <a:pt x="1306" y="2718"/>
                    <a:pt x="1283" y="2734"/>
                    <a:pt x="1260" y="2734"/>
                  </a:cubicBezTo>
                  <a:cubicBezTo>
                    <a:pt x="1245" y="2734"/>
                    <a:pt x="1237" y="2703"/>
                    <a:pt x="1222" y="2695"/>
                  </a:cubicBezTo>
                  <a:cubicBezTo>
                    <a:pt x="1199" y="2680"/>
                    <a:pt x="1169" y="2657"/>
                    <a:pt x="1138" y="2657"/>
                  </a:cubicBezTo>
                  <a:cubicBezTo>
                    <a:pt x="1108" y="2665"/>
                    <a:pt x="1092" y="2703"/>
                    <a:pt x="1069" y="2711"/>
                  </a:cubicBezTo>
                  <a:cubicBezTo>
                    <a:pt x="1046" y="2726"/>
                    <a:pt x="1023" y="2734"/>
                    <a:pt x="1000" y="2734"/>
                  </a:cubicBezTo>
                  <a:cubicBezTo>
                    <a:pt x="970" y="2741"/>
                    <a:pt x="939" y="2718"/>
                    <a:pt x="909" y="2734"/>
                  </a:cubicBezTo>
                  <a:cubicBezTo>
                    <a:pt x="901" y="2741"/>
                    <a:pt x="909" y="2764"/>
                    <a:pt x="901" y="2780"/>
                  </a:cubicBezTo>
                  <a:cubicBezTo>
                    <a:pt x="894" y="2795"/>
                    <a:pt x="878" y="2802"/>
                    <a:pt x="871" y="2818"/>
                  </a:cubicBezTo>
                  <a:cubicBezTo>
                    <a:pt x="871" y="2818"/>
                    <a:pt x="833" y="2810"/>
                    <a:pt x="825" y="2810"/>
                  </a:cubicBezTo>
                  <a:cubicBezTo>
                    <a:pt x="817" y="2810"/>
                    <a:pt x="802" y="2879"/>
                    <a:pt x="802" y="2879"/>
                  </a:cubicBezTo>
                  <a:cubicBezTo>
                    <a:pt x="771" y="2871"/>
                    <a:pt x="748" y="2848"/>
                    <a:pt x="718" y="2840"/>
                  </a:cubicBezTo>
                  <a:cubicBezTo>
                    <a:pt x="687" y="2840"/>
                    <a:pt x="664" y="2856"/>
                    <a:pt x="641" y="2856"/>
                  </a:cubicBezTo>
                  <a:lnTo>
                    <a:pt x="641" y="2856"/>
                  </a:lnTo>
                  <a:cubicBezTo>
                    <a:pt x="634" y="2848"/>
                    <a:pt x="619" y="2848"/>
                    <a:pt x="603" y="2840"/>
                  </a:cubicBezTo>
                  <a:cubicBezTo>
                    <a:pt x="596" y="2825"/>
                    <a:pt x="596" y="2810"/>
                    <a:pt x="588" y="2802"/>
                  </a:cubicBezTo>
                  <a:cubicBezTo>
                    <a:pt x="573" y="2780"/>
                    <a:pt x="550" y="2764"/>
                    <a:pt x="527" y="2741"/>
                  </a:cubicBezTo>
                  <a:cubicBezTo>
                    <a:pt x="519" y="2726"/>
                    <a:pt x="512" y="2703"/>
                    <a:pt x="496" y="2688"/>
                  </a:cubicBezTo>
                  <a:cubicBezTo>
                    <a:pt x="489" y="2680"/>
                    <a:pt x="496" y="2703"/>
                    <a:pt x="489" y="2711"/>
                  </a:cubicBezTo>
                  <a:cubicBezTo>
                    <a:pt x="474" y="2726"/>
                    <a:pt x="443" y="2726"/>
                    <a:pt x="428" y="2741"/>
                  </a:cubicBezTo>
                  <a:cubicBezTo>
                    <a:pt x="405" y="2764"/>
                    <a:pt x="397" y="2795"/>
                    <a:pt x="374" y="2810"/>
                  </a:cubicBezTo>
                  <a:cubicBezTo>
                    <a:pt x="359" y="2825"/>
                    <a:pt x="336" y="2825"/>
                    <a:pt x="313" y="2818"/>
                  </a:cubicBezTo>
                  <a:cubicBezTo>
                    <a:pt x="298" y="2810"/>
                    <a:pt x="283" y="2787"/>
                    <a:pt x="267" y="2772"/>
                  </a:cubicBezTo>
                  <a:cubicBezTo>
                    <a:pt x="252" y="2749"/>
                    <a:pt x="252" y="2726"/>
                    <a:pt x="244" y="2703"/>
                  </a:cubicBezTo>
                  <a:cubicBezTo>
                    <a:pt x="244" y="2688"/>
                    <a:pt x="244" y="2672"/>
                    <a:pt x="237" y="2665"/>
                  </a:cubicBezTo>
                  <a:cubicBezTo>
                    <a:pt x="229" y="2642"/>
                    <a:pt x="199" y="2627"/>
                    <a:pt x="206" y="2604"/>
                  </a:cubicBezTo>
                  <a:cubicBezTo>
                    <a:pt x="206" y="2588"/>
                    <a:pt x="229" y="2573"/>
                    <a:pt x="244" y="2558"/>
                  </a:cubicBezTo>
                  <a:cubicBezTo>
                    <a:pt x="260" y="2535"/>
                    <a:pt x="283" y="2512"/>
                    <a:pt x="290" y="2482"/>
                  </a:cubicBezTo>
                  <a:cubicBezTo>
                    <a:pt x="290" y="2452"/>
                    <a:pt x="267" y="2429"/>
                    <a:pt x="252" y="2406"/>
                  </a:cubicBezTo>
                  <a:cubicBezTo>
                    <a:pt x="244" y="2391"/>
                    <a:pt x="214" y="2398"/>
                    <a:pt x="214" y="2391"/>
                  </a:cubicBezTo>
                  <a:cubicBezTo>
                    <a:pt x="214" y="2375"/>
                    <a:pt x="237" y="2375"/>
                    <a:pt x="244" y="2360"/>
                  </a:cubicBezTo>
                  <a:cubicBezTo>
                    <a:pt x="260" y="2330"/>
                    <a:pt x="244" y="2284"/>
                    <a:pt x="267" y="2261"/>
                  </a:cubicBezTo>
                  <a:cubicBezTo>
                    <a:pt x="298" y="2223"/>
                    <a:pt x="359" y="2231"/>
                    <a:pt x="397" y="2200"/>
                  </a:cubicBezTo>
                  <a:cubicBezTo>
                    <a:pt x="405" y="2192"/>
                    <a:pt x="397" y="2169"/>
                    <a:pt x="389" y="2154"/>
                  </a:cubicBezTo>
                  <a:cubicBezTo>
                    <a:pt x="389" y="2139"/>
                    <a:pt x="374" y="2131"/>
                    <a:pt x="366" y="2116"/>
                  </a:cubicBezTo>
                  <a:cubicBezTo>
                    <a:pt x="366" y="2101"/>
                    <a:pt x="382" y="2070"/>
                    <a:pt x="366" y="2070"/>
                  </a:cubicBezTo>
                  <a:cubicBezTo>
                    <a:pt x="344" y="2055"/>
                    <a:pt x="313" y="2085"/>
                    <a:pt x="283" y="2085"/>
                  </a:cubicBezTo>
                  <a:cubicBezTo>
                    <a:pt x="267" y="2085"/>
                    <a:pt x="267" y="2070"/>
                    <a:pt x="260" y="2062"/>
                  </a:cubicBezTo>
                  <a:cubicBezTo>
                    <a:pt x="244" y="2032"/>
                    <a:pt x="237" y="1994"/>
                    <a:pt x="214" y="1971"/>
                  </a:cubicBezTo>
                  <a:cubicBezTo>
                    <a:pt x="199" y="1956"/>
                    <a:pt x="176" y="1971"/>
                    <a:pt x="160" y="1956"/>
                  </a:cubicBezTo>
                  <a:cubicBezTo>
                    <a:pt x="145" y="1948"/>
                    <a:pt x="130" y="1933"/>
                    <a:pt x="122" y="1917"/>
                  </a:cubicBezTo>
                  <a:cubicBezTo>
                    <a:pt x="107" y="1887"/>
                    <a:pt x="122" y="1849"/>
                    <a:pt x="99" y="1818"/>
                  </a:cubicBezTo>
                  <a:cubicBezTo>
                    <a:pt x="76" y="1787"/>
                    <a:pt x="30" y="1780"/>
                    <a:pt x="0" y="1764"/>
                  </a:cubicBezTo>
                  <a:lnTo>
                    <a:pt x="0" y="1764"/>
                  </a:lnTo>
                  <a:cubicBezTo>
                    <a:pt x="8" y="1757"/>
                    <a:pt x="8" y="1749"/>
                    <a:pt x="8" y="1749"/>
                  </a:cubicBezTo>
                  <a:cubicBezTo>
                    <a:pt x="15" y="1726"/>
                    <a:pt x="46" y="1642"/>
                    <a:pt x="69" y="1642"/>
                  </a:cubicBezTo>
                  <a:cubicBezTo>
                    <a:pt x="84" y="1635"/>
                    <a:pt x="114" y="1635"/>
                    <a:pt x="114" y="1612"/>
                  </a:cubicBezTo>
                  <a:cubicBezTo>
                    <a:pt x="114" y="1589"/>
                    <a:pt x="130" y="1574"/>
                    <a:pt x="130" y="1558"/>
                  </a:cubicBezTo>
                  <a:cubicBezTo>
                    <a:pt x="76" y="1543"/>
                    <a:pt x="137" y="1489"/>
                    <a:pt x="145" y="1467"/>
                  </a:cubicBezTo>
                  <a:cubicBezTo>
                    <a:pt x="183" y="1436"/>
                    <a:pt x="206" y="1421"/>
                    <a:pt x="237" y="1383"/>
                  </a:cubicBezTo>
                  <a:cubicBezTo>
                    <a:pt x="267" y="1345"/>
                    <a:pt x="344" y="1268"/>
                    <a:pt x="389" y="1253"/>
                  </a:cubicBezTo>
                  <a:cubicBezTo>
                    <a:pt x="420" y="1245"/>
                    <a:pt x="451" y="1237"/>
                    <a:pt x="474" y="1253"/>
                  </a:cubicBezTo>
                  <a:cubicBezTo>
                    <a:pt x="481" y="1260"/>
                    <a:pt x="496" y="1283"/>
                    <a:pt x="504" y="1276"/>
                  </a:cubicBezTo>
                  <a:cubicBezTo>
                    <a:pt x="512" y="1276"/>
                    <a:pt x="535" y="1260"/>
                    <a:pt x="542" y="1253"/>
                  </a:cubicBezTo>
                  <a:cubicBezTo>
                    <a:pt x="596" y="1237"/>
                    <a:pt x="565" y="1123"/>
                    <a:pt x="588" y="1123"/>
                  </a:cubicBezTo>
                  <a:cubicBezTo>
                    <a:pt x="634" y="1100"/>
                    <a:pt x="634" y="1100"/>
                    <a:pt x="634" y="1100"/>
                  </a:cubicBezTo>
                  <a:cubicBezTo>
                    <a:pt x="664" y="1085"/>
                    <a:pt x="687" y="1047"/>
                    <a:pt x="726" y="1054"/>
                  </a:cubicBezTo>
                  <a:cubicBezTo>
                    <a:pt x="748" y="1062"/>
                    <a:pt x="787" y="1024"/>
                    <a:pt x="802" y="1008"/>
                  </a:cubicBezTo>
                  <a:cubicBezTo>
                    <a:pt x="810" y="1001"/>
                    <a:pt x="848" y="955"/>
                    <a:pt x="848" y="939"/>
                  </a:cubicBezTo>
                  <a:lnTo>
                    <a:pt x="848" y="939"/>
                  </a:lnTo>
                  <a:cubicBezTo>
                    <a:pt x="840" y="939"/>
                    <a:pt x="840" y="939"/>
                    <a:pt x="833" y="939"/>
                  </a:cubicBezTo>
                  <a:cubicBezTo>
                    <a:pt x="833" y="932"/>
                    <a:pt x="779" y="894"/>
                    <a:pt x="771" y="886"/>
                  </a:cubicBezTo>
                  <a:cubicBezTo>
                    <a:pt x="748" y="840"/>
                    <a:pt x="764" y="810"/>
                    <a:pt x="748" y="764"/>
                  </a:cubicBezTo>
                  <a:cubicBezTo>
                    <a:pt x="748" y="741"/>
                    <a:pt x="741" y="710"/>
                    <a:pt x="726" y="695"/>
                  </a:cubicBezTo>
                  <a:cubicBezTo>
                    <a:pt x="718" y="687"/>
                    <a:pt x="687" y="665"/>
                    <a:pt x="680" y="649"/>
                  </a:cubicBezTo>
                  <a:cubicBezTo>
                    <a:pt x="680" y="649"/>
                    <a:pt x="672" y="642"/>
                    <a:pt x="664" y="642"/>
                  </a:cubicBezTo>
                  <a:lnTo>
                    <a:pt x="657" y="642"/>
                  </a:lnTo>
                  <a:cubicBezTo>
                    <a:pt x="657" y="634"/>
                    <a:pt x="664" y="581"/>
                    <a:pt x="649" y="573"/>
                  </a:cubicBezTo>
                  <a:cubicBezTo>
                    <a:pt x="641" y="558"/>
                    <a:pt x="619" y="550"/>
                    <a:pt x="619" y="535"/>
                  </a:cubicBezTo>
                  <a:cubicBezTo>
                    <a:pt x="611" y="527"/>
                    <a:pt x="603" y="520"/>
                    <a:pt x="603" y="520"/>
                  </a:cubicBezTo>
                  <a:cubicBezTo>
                    <a:pt x="596" y="512"/>
                    <a:pt x="580" y="466"/>
                    <a:pt x="580" y="458"/>
                  </a:cubicBezTo>
                  <a:cubicBezTo>
                    <a:pt x="588" y="458"/>
                    <a:pt x="588" y="458"/>
                    <a:pt x="588" y="458"/>
                  </a:cubicBezTo>
                  <a:cubicBezTo>
                    <a:pt x="626" y="458"/>
                    <a:pt x="672" y="466"/>
                    <a:pt x="710" y="466"/>
                  </a:cubicBezTo>
                  <a:cubicBezTo>
                    <a:pt x="733" y="435"/>
                    <a:pt x="748" y="382"/>
                    <a:pt x="779" y="344"/>
                  </a:cubicBezTo>
                  <a:cubicBezTo>
                    <a:pt x="794" y="328"/>
                    <a:pt x="817" y="321"/>
                    <a:pt x="833" y="306"/>
                  </a:cubicBezTo>
                  <a:cubicBezTo>
                    <a:pt x="848" y="275"/>
                    <a:pt x="848" y="275"/>
                    <a:pt x="848" y="245"/>
                  </a:cubicBezTo>
                  <a:lnTo>
                    <a:pt x="848" y="237"/>
                  </a:lnTo>
                  <a:cubicBezTo>
                    <a:pt x="855" y="237"/>
                    <a:pt x="863" y="229"/>
                    <a:pt x="863" y="229"/>
                  </a:cubicBezTo>
                  <a:cubicBezTo>
                    <a:pt x="871" y="222"/>
                    <a:pt x="886" y="199"/>
                    <a:pt x="886" y="191"/>
                  </a:cubicBezTo>
                  <a:cubicBezTo>
                    <a:pt x="955" y="191"/>
                    <a:pt x="916" y="138"/>
                    <a:pt x="962" y="130"/>
                  </a:cubicBezTo>
                  <a:cubicBezTo>
                    <a:pt x="970" y="115"/>
                    <a:pt x="970" y="84"/>
                    <a:pt x="978" y="76"/>
                  </a:cubicBezTo>
                  <a:cubicBezTo>
                    <a:pt x="978" y="69"/>
                    <a:pt x="978" y="61"/>
                    <a:pt x="978" y="53"/>
                  </a:cubicBezTo>
                  <a:lnTo>
                    <a:pt x="985" y="46"/>
                  </a:lnTo>
                  <a:cubicBezTo>
                    <a:pt x="993" y="38"/>
                    <a:pt x="1000" y="31"/>
                    <a:pt x="1008" y="31"/>
                  </a:cubicBezTo>
                  <a:cubicBezTo>
                    <a:pt x="1008" y="23"/>
                    <a:pt x="1016" y="23"/>
                    <a:pt x="1016" y="23"/>
                  </a:cubicBezTo>
                  <a:cubicBezTo>
                    <a:pt x="1023" y="23"/>
                    <a:pt x="1031" y="15"/>
                    <a:pt x="1031" y="15"/>
                  </a:cubicBezTo>
                  <a:cubicBezTo>
                    <a:pt x="1046" y="0"/>
                    <a:pt x="1046" y="0"/>
                    <a:pt x="1046" y="0"/>
                  </a:cubicBezTo>
                  <a:lnTo>
                    <a:pt x="1046" y="0"/>
                  </a:lnTo>
                  <a:cubicBezTo>
                    <a:pt x="1069" y="46"/>
                    <a:pt x="1100" y="92"/>
                    <a:pt x="1123" y="130"/>
                  </a:cubicBezTo>
                  <a:cubicBezTo>
                    <a:pt x="1191" y="260"/>
                    <a:pt x="1306" y="306"/>
                    <a:pt x="1428" y="351"/>
                  </a:cubicBezTo>
                  <a:cubicBezTo>
                    <a:pt x="1482" y="367"/>
                    <a:pt x="1421" y="390"/>
                    <a:pt x="1421" y="413"/>
                  </a:cubicBezTo>
                  <a:cubicBezTo>
                    <a:pt x="1421" y="413"/>
                    <a:pt x="1497" y="504"/>
                    <a:pt x="1512" y="512"/>
                  </a:cubicBezTo>
                  <a:cubicBezTo>
                    <a:pt x="1566" y="542"/>
                    <a:pt x="1596" y="542"/>
                    <a:pt x="1635" y="611"/>
                  </a:cubicBezTo>
                  <a:cubicBezTo>
                    <a:pt x="1657" y="665"/>
                    <a:pt x="1673" y="672"/>
                    <a:pt x="1673" y="733"/>
                  </a:cubicBezTo>
                  <a:cubicBezTo>
                    <a:pt x="1673" y="779"/>
                    <a:pt x="1711" y="802"/>
                    <a:pt x="1711" y="840"/>
                  </a:cubicBezTo>
                  <a:cubicBezTo>
                    <a:pt x="1711" y="886"/>
                    <a:pt x="1749" y="871"/>
                    <a:pt x="1749" y="932"/>
                  </a:cubicBezTo>
                  <a:cubicBezTo>
                    <a:pt x="1741" y="985"/>
                    <a:pt x="1787" y="1092"/>
                    <a:pt x="1749" y="1138"/>
                  </a:cubicBezTo>
                  <a:cubicBezTo>
                    <a:pt x="1657" y="1253"/>
                    <a:pt x="1833" y="1329"/>
                    <a:pt x="1818" y="1367"/>
                  </a:cubicBezTo>
                  <a:cubicBezTo>
                    <a:pt x="1772" y="1444"/>
                    <a:pt x="1810" y="1581"/>
                    <a:pt x="1856" y="1650"/>
                  </a:cubicBezTo>
                  <a:cubicBezTo>
                    <a:pt x="1856" y="1673"/>
                    <a:pt x="1871" y="1696"/>
                    <a:pt x="1871" y="1719"/>
                  </a:cubicBezTo>
                  <a:cubicBezTo>
                    <a:pt x="1887" y="1749"/>
                    <a:pt x="1841" y="1772"/>
                    <a:pt x="1856" y="1818"/>
                  </a:cubicBezTo>
                  <a:cubicBezTo>
                    <a:pt x="1940" y="2024"/>
                    <a:pt x="1940" y="2024"/>
                    <a:pt x="1940" y="2024"/>
                  </a:cubicBezTo>
                  <a:cubicBezTo>
                    <a:pt x="1955" y="2047"/>
                    <a:pt x="1963" y="2078"/>
                    <a:pt x="1971" y="2101"/>
                  </a:cubicBezTo>
                  <a:lnTo>
                    <a:pt x="1971" y="2101"/>
                  </a:lnTo>
                  <a:cubicBezTo>
                    <a:pt x="1948" y="2108"/>
                    <a:pt x="1955" y="2101"/>
                    <a:pt x="1932" y="2116"/>
                  </a:cubicBezTo>
                  <a:cubicBezTo>
                    <a:pt x="1917" y="2123"/>
                    <a:pt x="1925" y="2139"/>
                    <a:pt x="1909" y="2154"/>
                  </a:cubicBezTo>
                  <a:cubicBezTo>
                    <a:pt x="1902" y="2162"/>
                    <a:pt x="1894" y="2169"/>
                    <a:pt x="1879" y="2169"/>
                  </a:cubicBezTo>
                  <a:cubicBezTo>
                    <a:pt x="1864" y="2177"/>
                    <a:pt x="1848" y="2162"/>
                    <a:pt x="1833" y="2154"/>
                  </a:cubicBezTo>
                  <a:cubicBezTo>
                    <a:pt x="1810" y="2154"/>
                    <a:pt x="1795" y="2162"/>
                    <a:pt x="1772" y="2162"/>
                  </a:cubicBezTo>
                  <a:cubicBezTo>
                    <a:pt x="1764" y="2162"/>
                    <a:pt x="1749" y="2146"/>
                    <a:pt x="1741" y="2146"/>
                  </a:cubicBezTo>
                  <a:cubicBezTo>
                    <a:pt x="1719" y="2139"/>
                    <a:pt x="1703" y="2139"/>
                    <a:pt x="1688" y="2139"/>
                  </a:cubicBezTo>
                  <a:lnTo>
                    <a:pt x="1688" y="2139"/>
                  </a:lnTo>
                  <a:cubicBezTo>
                    <a:pt x="1673" y="2123"/>
                    <a:pt x="1665" y="2093"/>
                    <a:pt x="1650" y="2093"/>
                  </a:cubicBezTo>
                  <a:cubicBezTo>
                    <a:pt x="1619" y="2093"/>
                    <a:pt x="1589" y="2108"/>
                    <a:pt x="1573" y="2139"/>
                  </a:cubicBezTo>
                  <a:cubicBezTo>
                    <a:pt x="1558" y="2154"/>
                    <a:pt x="1596" y="2185"/>
                    <a:pt x="1589" y="2208"/>
                  </a:cubicBezTo>
                  <a:cubicBezTo>
                    <a:pt x="1573" y="2231"/>
                    <a:pt x="1535" y="2223"/>
                    <a:pt x="1512" y="2246"/>
                  </a:cubicBezTo>
                  <a:cubicBezTo>
                    <a:pt x="1497" y="2276"/>
                    <a:pt x="1489" y="2322"/>
                    <a:pt x="1482" y="236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39" name="Freeform 117"/>
            <p:cNvSpPr>
              <a:spLocks noChangeArrowheads="1"/>
            </p:cNvSpPr>
            <p:nvPr/>
          </p:nvSpPr>
          <p:spPr bwMode="auto">
            <a:xfrm>
              <a:off x="7075028" y="5759450"/>
              <a:ext cx="134928" cy="139700"/>
            </a:xfrm>
            <a:custGeom>
              <a:avLst/>
              <a:gdLst>
                <a:gd name="T0" fmla="*/ 336 w 375"/>
                <a:gd name="T1" fmla="*/ 0 h 390"/>
                <a:gd name="T2" fmla="*/ 336 w 375"/>
                <a:gd name="T3" fmla="*/ 0 h 390"/>
                <a:gd name="T4" fmla="*/ 222 w 375"/>
                <a:gd name="T5" fmla="*/ 38 h 390"/>
                <a:gd name="T6" fmla="*/ 99 w 375"/>
                <a:gd name="T7" fmla="*/ 30 h 390"/>
                <a:gd name="T8" fmla="*/ 99 w 375"/>
                <a:gd name="T9" fmla="*/ 30 h 390"/>
                <a:gd name="T10" fmla="*/ 23 w 375"/>
                <a:gd name="T11" fmla="*/ 38 h 390"/>
                <a:gd name="T12" fmla="*/ 23 w 375"/>
                <a:gd name="T13" fmla="*/ 168 h 390"/>
                <a:gd name="T14" fmla="*/ 23 w 375"/>
                <a:gd name="T15" fmla="*/ 168 h 390"/>
                <a:gd name="T16" fmla="*/ 38 w 375"/>
                <a:gd name="T17" fmla="*/ 183 h 390"/>
                <a:gd name="T18" fmla="*/ 99 w 375"/>
                <a:gd name="T19" fmla="*/ 190 h 390"/>
                <a:gd name="T20" fmla="*/ 122 w 375"/>
                <a:gd name="T21" fmla="*/ 305 h 390"/>
                <a:gd name="T22" fmla="*/ 137 w 375"/>
                <a:gd name="T23" fmla="*/ 381 h 390"/>
                <a:gd name="T24" fmla="*/ 229 w 375"/>
                <a:gd name="T25" fmla="*/ 374 h 390"/>
                <a:gd name="T26" fmla="*/ 244 w 375"/>
                <a:gd name="T27" fmla="*/ 336 h 390"/>
                <a:gd name="T28" fmla="*/ 252 w 375"/>
                <a:gd name="T29" fmla="*/ 267 h 390"/>
                <a:gd name="T30" fmla="*/ 305 w 375"/>
                <a:gd name="T31" fmla="*/ 244 h 390"/>
                <a:gd name="T32" fmla="*/ 374 w 375"/>
                <a:gd name="T33" fmla="*/ 213 h 390"/>
                <a:gd name="T34" fmla="*/ 374 w 375"/>
                <a:gd name="T35" fmla="*/ 213 h 390"/>
                <a:gd name="T36" fmla="*/ 336 w 375"/>
                <a:gd name="T37" fmla="*/ 38 h 390"/>
                <a:gd name="T38" fmla="*/ 336 w 375"/>
                <a:gd name="T3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5" h="390">
                  <a:moveTo>
                    <a:pt x="336" y="0"/>
                  </a:moveTo>
                  <a:lnTo>
                    <a:pt x="336" y="0"/>
                  </a:lnTo>
                  <a:cubicBezTo>
                    <a:pt x="298" y="15"/>
                    <a:pt x="267" y="30"/>
                    <a:pt x="222" y="38"/>
                  </a:cubicBezTo>
                  <a:cubicBezTo>
                    <a:pt x="183" y="38"/>
                    <a:pt x="145" y="30"/>
                    <a:pt x="99" y="30"/>
                  </a:cubicBezTo>
                  <a:lnTo>
                    <a:pt x="99" y="30"/>
                  </a:lnTo>
                  <a:cubicBezTo>
                    <a:pt x="76" y="30"/>
                    <a:pt x="38" y="15"/>
                    <a:pt x="23" y="38"/>
                  </a:cubicBezTo>
                  <a:cubicBezTo>
                    <a:pt x="0" y="76"/>
                    <a:pt x="23" y="122"/>
                    <a:pt x="23" y="168"/>
                  </a:cubicBezTo>
                  <a:lnTo>
                    <a:pt x="23" y="168"/>
                  </a:lnTo>
                  <a:cubicBezTo>
                    <a:pt x="30" y="175"/>
                    <a:pt x="30" y="183"/>
                    <a:pt x="38" y="183"/>
                  </a:cubicBezTo>
                  <a:cubicBezTo>
                    <a:pt x="61" y="190"/>
                    <a:pt x="76" y="183"/>
                    <a:pt x="99" y="190"/>
                  </a:cubicBezTo>
                  <a:cubicBezTo>
                    <a:pt x="99" y="190"/>
                    <a:pt x="122" y="298"/>
                    <a:pt x="122" y="305"/>
                  </a:cubicBezTo>
                  <a:cubicBezTo>
                    <a:pt x="122" y="313"/>
                    <a:pt x="137" y="381"/>
                    <a:pt x="137" y="381"/>
                  </a:cubicBezTo>
                  <a:cubicBezTo>
                    <a:pt x="168" y="381"/>
                    <a:pt x="199" y="389"/>
                    <a:pt x="229" y="374"/>
                  </a:cubicBezTo>
                  <a:cubicBezTo>
                    <a:pt x="244" y="374"/>
                    <a:pt x="244" y="351"/>
                    <a:pt x="244" y="336"/>
                  </a:cubicBezTo>
                  <a:cubicBezTo>
                    <a:pt x="252" y="313"/>
                    <a:pt x="237" y="282"/>
                    <a:pt x="252" y="267"/>
                  </a:cubicBezTo>
                  <a:cubicBezTo>
                    <a:pt x="260" y="244"/>
                    <a:pt x="290" y="252"/>
                    <a:pt x="305" y="244"/>
                  </a:cubicBezTo>
                  <a:cubicBezTo>
                    <a:pt x="336" y="236"/>
                    <a:pt x="344" y="229"/>
                    <a:pt x="374" y="213"/>
                  </a:cubicBezTo>
                  <a:lnTo>
                    <a:pt x="374" y="213"/>
                  </a:lnTo>
                  <a:cubicBezTo>
                    <a:pt x="351" y="168"/>
                    <a:pt x="336" y="76"/>
                    <a:pt x="336" y="38"/>
                  </a:cubicBezTo>
                  <a:cubicBezTo>
                    <a:pt x="336" y="30"/>
                    <a:pt x="336" y="15"/>
                    <a:pt x="336"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0" name="Freeform 118"/>
            <p:cNvSpPr>
              <a:spLocks noChangeArrowheads="1"/>
            </p:cNvSpPr>
            <p:nvPr/>
          </p:nvSpPr>
          <p:spPr bwMode="auto">
            <a:xfrm>
              <a:off x="6644842" y="5781676"/>
              <a:ext cx="623847" cy="449263"/>
            </a:xfrm>
            <a:custGeom>
              <a:avLst/>
              <a:gdLst>
                <a:gd name="T0" fmla="*/ 61 w 1735"/>
                <a:gd name="T1" fmla="*/ 336 h 1246"/>
                <a:gd name="T2" fmla="*/ 222 w 1735"/>
                <a:gd name="T3" fmla="*/ 359 h 1246"/>
                <a:gd name="T4" fmla="*/ 291 w 1735"/>
                <a:gd name="T5" fmla="*/ 298 h 1246"/>
                <a:gd name="T6" fmla="*/ 329 w 1735"/>
                <a:gd name="T7" fmla="*/ 214 h 1246"/>
                <a:gd name="T8" fmla="*/ 489 w 1735"/>
                <a:gd name="T9" fmla="*/ 191 h 1246"/>
                <a:gd name="T10" fmla="*/ 642 w 1735"/>
                <a:gd name="T11" fmla="*/ 175 h 1246"/>
                <a:gd name="T12" fmla="*/ 734 w 1735"/>
                <a:gd name="T13" fmla="*/ 175 h 1246"/>
                <a:gd name="T14" fmla="*/ 810 w 1735"/>
                <a:gd name="T15" fmla="*/ 38 h 1246"/>
                <a:gd name="T16" fmla="*/ 902 w 1735"/>
                <a:gd name="T17" fmla="*/ 30 h 1246"/>
                <a:gd name="T18" fmla="*/ 955 w 1735"/>
                <a:gd name="T19" fmla="*/ 7 h 1246"/>
                <a:gd name="T20" fmla="*/ 1039 w 1735"/>
                <a:gd name="T21" fmla="*/ 30 h 1246"/>
                <a:gd name="T22" fmla="*/ 1077 w 1735"/>
                <a:gd name="T23" fmla="*/ 68 h 1246"/>
                <a:gd name="T24" fmla="*/ 1161 w 1735"/>
                <a:gd name="T25" fmla="*/ 46 h 1246"/>
                <a:gd name="T26" fmla="*/ 1215 w 1735"/>
                <a:gd name="T27" fmla="*/ 107 h 1246"/>
                <a:gd name="T28" fmla="*/ 1230 w 1735"/>
                <a:gd name="T29" fmla="*/ 122 h 1246"/>
                <a:gd name="T30" fmla="*/ 1314 w 1735"/>
                <a:gd name="T31" fmla="*/ 244 h 1246"/>
                <a:gd name="T32" fmla="*/ 1421 w 1735"/>
                <a:gd name="T33" fmla="*/ 313 h 1246"/>
                <a:gd name="T34" fmla="*/ 1444 w 1735"/>
                <a:gd name="T35" fmla="*/ 206 h 1246"/>
                <a:gd name="T36" fmla="*/ 1566 w 1735"/>
                <a:gd name="T37" fmla="*/ 152 h 1246"/>
                <a:gd name="T38" fmla="*/ 1581 w 1735"/>
                <a:gd name="T39" fmla="*/ 175 h 1246"/>
                <a:gd name="T40" fmla="*/ 1734 w 1735"/>
                <a:gd name="T41" fmla="*/ 481 h 1246"/>
                <a:gd name="T42" fmla="*/ 1643 w 1735"/>
                <a:gd name="T43" fmla="*/ 512 h 1246"/>
                <a:gd name="T44" fmla="*/ 1536 w 1735"/>
                <a:gd name="T45" fmla="*/ 672 h 1246"/>
                <a:gd name="T46" fmla="*/ 1490 w 1735"/>
                <a:gd name="T47" fmla="*/ 741 h 1246"/>
                <a:gd name="T48" fmla="*/ 1398 w 1735"/>
                <a:gd name="T49" fmla="*/ 817 h 1246"/>
                <a:gd name="T50" fmla="*/ 1406 w 1735"/>
                <a:gd name="T51" fmla="*/ 863 h 1246"/>
                <a:gd name="T52" fmla="*/ 1314 w 1735"/>
                <a:gd name="T53" fmla="*/ 848 h 1246"/>
                <a:gd name="T54" fmla="*/ 1207 w 1735"/>
                <a:gd name="T55" fmla="*/ 909 h 1246"/>
                <a:gd name="T56" fmla="*/ 1047 w 1735"/>
                <a:gd name="T57" fmla="*/ 817 h 1246"/>
                <a:gd name="T58" fmla="*/ 993 w 1735"/>
                <a:gd name="T59" fmla="*/ 901 h 1246"/>
                <a:gd name="T60" fmla="*/ 1009 w 1735"/>
                <a:gd name="T61" fmla="*/ 1023 h 1246"/>
                <a:gd name="T62" fmla="*/ 886 w 1735"/>
                <a:gd name="T63" fmla="*/ 1031 h 1246"/>
                <a:gd name="T64" fmla="*/ 772 w 1735"/>
                <a:gd name="T65" fmla="*/ 1115 h 1246"/>
                <a:gd name="T66" fmla="*/ 596 w 1735"/>
                <a:gd name="T67" fmla="*/ 1245 h 1246"/>
                <a:gd name="T68" fmla="*/ 466 w 1735"/>
                <a:gd name="T69" fmla="*/ 1161 h 1246"/>
                <a:gd name="T70" fmla="*/ 283 w 1735"/>
                <a:gd name="T71" fmla="*/ 1222 h 1246"/>
                <a:gd name="T72" fmla="*/ 291 w 1735"/>
                <a:gd name="T73" fmla="*/ 1107 h 1246"/>
                <a:gd name="T74" fmla="*/ 237 w 1735"/>
                <a:gd name="T75" fmla="*/ 1016 h 1246"/>
                <a:gd name="T76" fmla="*/ 84 w 1735"/>
                <a:gd name="T77" fmla="*/ 863 h 1246"/>
                <a:gd name="T78" fmla="*/ 100 w 1735"/>
                <a:gd name="T79" fmla="*/ 710 h 1246"/>
                <a:gd name="T80" fmla="*/ 39 w 1735"/>
                <a:gd name="T81" fmla="*/ 649 h 1246"/>
                <a:gd name="T82" fmla="*/ 31 w 1735"/>
                <a:gd name="T83" fmla="*/ 550 h 1246"/>
                <a:gd name="T84" fmla="*/ 46 w 1735"/>
                <a:gd name="T85" fmla="*/ 427 h 1246"/>
                <a:gd name="T86" fmla="*/ 61 w 1735"/>
                <a:gd name="T87" fmla="*/ 336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5" h="1246">
                  <a:moveTo>
                    <a:pt x="61" y="336"/>
                  </a:moveTo>
                  <a:lnTo>
                    <a:pt x="61" y="336"/>
                  </a:lnTo>
                  <a:cubicBezTo>
                    <a:pt x="84" y="336"/>
                    <a:pt x="107" y="320"/>
                    <a:pt x="138" y="320"/>
                  </a:cubicBezTo>
                  <a:cubicBezTo>
                    <a:pt x="168" y="328"/>
                    <a:pt x="191" y="351"/>
                    <a:pt x="222" y="359"/>
                  </a:cubicBezTo>
                  <a:cubicBezTo>
                    <a:pt x="222" y="359"/>
                    <a:pt x="237" y="290"/>
                    <a:pt x="245" y="290"/>
                  </a:cubicBezTo>
                  <a:cubicBezTo>
                    <a:pt x="253" y="290"/>
                    <a:pt x="291" y="298"/>
                    <a:pt x="291" y="298"/>
                  </a:cubicBezTo>
                  <a:cubicBezTo>
                    <a:pt x="298" y="282"/>
                    <a:pt x="314" y="275"/>
                    <a:pt x="321" y="260"/>
                  </a:cubicBezTo>
                  <a:cubicBezTo>
                    <a:pt x="329" y="244"/>
                    <a:pt x="321" y="221"/>
                    <a:pt x="329" y="214"/>
                  </a:cubicBezTo>
                  <a:cubicBezTo>
                    <a:pt x="359" y="198"/>
                    <a:pt x="390" y="221"/>
                    <a:pt x="420" y="214"/>
                  </a:cubicBezTo>
                  <a:cubicBezTo>
                    <a:pt x="443" y="214"/>
                    <a:pt x="466" y="206"/>
                    <a:pt x="489" y="191"/>
                  </a:cubicBezTo>
                  <a:cubicBezTo>
                    <a:pt x="512" y="183"/>
                    <a:pt x="528" y="145"/>
                    <a:pt x="558" y="137"/>
                  </a:cubicBezTo>
                  <a:cubicBezTo>
                    <a:pt x="589" y="137"/>
                    <a:pt x="619" y="160"/>
                    <a:pt x="642" y="175"/>
                  </a:cubicBezTo>
                  <a:cubicBezTo>
                    <a:pt x="657" y="183"/>
                    <a:pt x="665" y="214"/>
                    <a:pt x="680" y="214"/>
                  </a:cubicBezTo>
                  <a:cubicBezTo>
                    <a:pt x="703" y="214"/>
                    <a:pt x="726" y="198"/>
                    <a:pt x="734" y="175"/>
                  </a:cubicBezTo>
                  <a:cubicBezTo>
                    <a:pt x="757" y="152"/>
                    <a:pt x="757" y="114"/>
                    <a:pt x="772" y="84"/>
                  </a:cubicBezTo>
                  <a:cubicBezTo>
                    <a:pt x="787" y="68"/>
                    <a:pt x="803" y="53"/>
                    <a:pt x="810" y="38"/>
                  </a:cubicBezTo>
                  <a:lnTo>
                    <a:pt x="810" y="38"/>
                  </a:lnTo>
                  <a:cubicBezTo>
                    <a:pt x="841" y="38"/>
                    <a:pt x="879" y="38"/>
                    <a:pt x="902" y="30"/>
                  </a:cubicBezTo>
                  <a:cubicBezTo>
                    <a:pt x="917" y="30"/>
                    <a:pt x="917" y="7"/>
                    <a:pt x="925" y="7"/>
                  </a:cubicBezTo>
                  <a:cubicBezTo>
                    <a:pt x="932" y="0"/>
                    <a:pt x="947" y="0"/>
                    <a:pt x="955" y="7"/>
                  </a:cubicBezTo>
                  <a:cubicBezTo>
                    <a:pt x="963" y="15"/>
                    <a:pt x="970" y="30"/>
                    <a:pt x="986" y="30"/>
                  </a:cubicBezTo>
                  <a:cubicBezTo>
                    <a:pt x="1001" y="38"/>
                    <a:pt x="1024" y="23"/>
                    <a:pt x="1039" y="30"/>
                  </a:cubicBezTo>
                  <a:cubicBezTo>
                    <a:pt x="1055" y="38"/>
                    <a:pt x="1047" y="53"/>
                    <a:pt x="1055" y="61"/>
                  </a:cubicBezTo>
                  <a:cubicBezTo>
                    <a:pt x="1062" y="68"/>
                    <a:pt x="1070" y="61"/>
                    <a:pt x="1077" y="68"/>
                  </a:cubicBezTo>
                  <a:cubicBezTo>
                    <a:pt x="1085" y="76"/>
                    <a:pt x="1077" y="107"/>
                    <a:pt x="1093" y="107"/>
                  </a:cubicBezTo>
                  <a:cubicBezTo>
                    <a:pt x="1123" y="99"/>
                    <a:pt x="1131" y="46"/>
                    <a:pt x="1161" y="46"/>
                  </a:cubicBezTo>
                  <a:cubicBezTo>
                    <a:pt x="1184" y="46"/>
                    <a:pt x="1161" y="91"/>
                    <a:pt x="1177" y="107"/>
                  </a:cubicBezTo>
                  <a:cubicBezTo>
                    <a:pt x="1184" y="114"/>
                    <a:pt x="1200" y="107"/>
                    <a:pt x="1215" y="107"/>
                  </a:cubicBezTo>
                  <a:lnTo>
                    <a:pt x="1215" y="107"/>
                  </a:lnTo>
                  <a:cubicBezTo>
                    <a:pt x="1222" y="114"/>
                    <a:pt x="1222" y="122"/>
                    <a:pt x="1230" y="122"/>
                  </a:cubicBezTo>
                  <a:cubicBezTo>
                    <a:pt x="1253" y="129"/>
                    <a:pt x="1268" y="122"/>
                    <a:pt x="1291" y="129"/>
                  </a:cubicBezTo>
                  <a:cubicBezTo>
                    <a:pt x="1291" y="129"/>
                    <a:pt x="1314" y="237"/>
                    <a:pt x="1314" y="244"/>
                  </a:cubicBezTo>
                  <a:cubicBezTo>
                    <a:pt x="1314" y="252"/>
                    <a:pt x="1329" y="320"/>
                    <a:pt x="1329" y="320"/>
                  </a:cubicBezTo>
                  <a:cubicBezTo>
                    <a:pt x="1360" y="320"/>
                    <a:pt x="1391" y="328"/>
                    <a:pt x="1421" y="313"/>
                  </a:cubicBezTo>
                  <a:cubicBezTo>
                    <a:pt x="1436" y="313"/>
                    <a:pt x="1436" y="290"/>
                    <a:pt x="1436" y="275"/>
                  </a:cubicBezTo>
                  <a:cubicBezTo>
                    <a:pt x="1444" y="252"/>
                    <a:pt x="1429" y="221"/>
                    <a:pt x="1444" y="206"/>
                  </a:cubicBezTo>
                  <a:cubicBezTo>
                    <a:pt x="1452" y="183"/>
                    <a:pt x="1482" y="191"/>
                    <a:pt x="1497" y="183"/>
                  </a:cubicBezTo>
                  <a:cubicBezTo>
                    <a:pt x="1528" y="175"/>
                    <a:pt x="1536" y="168"/>
                    <a:pt x="1566" y="152"/>
                  </a:cubicBezTo>
                  <a:lnTo>
                    <a:pt x="1566" y="152"/>
                  </a:lnTo>
                  <a:cubicBezTo>
                    <a:pt x="1574" y="160"/>
                    <a:pt x="1574" y="168"/>
                    <a:pt x="1581" y="175"/>
                  </a:cubicBezTo>
                  <a:cubicBezTo>
                    <a:pt x="1574" y="229"/>
                    <a:pt x="1612" y="343"/>
                    <a:pt x="1643" y="389"/>
                  </a:cubicBezTo>
                  <a:cubicBezTo>
                    <a:pt x="1650" y="412"/>
                    <a:pt x="1696" y="450"/>
                    <a:pt x="1734" y="481"/>
                  </a:cubicBezTo>
                  <a:lnTo>
                    <a:pt x="1734" y="481"/>
                  </a:lnTo>
                  <a:cubicBezTo>
                    <a:pt x="1704" y="489"/>
                    <a:pt x="1673" y="489"/>
                    <a:pt x="1643" y="512"/>
                  </a:cubicBezTo>
                  <a:cubicBezTo>
                    <a:pt x="1612" y="534"/>
                    <a:pt x="1574" y="565"/>
                    <a:pt x="1551" y="596"/>
                  </a:cubicBezTo>
                  <a:cubicBezTo>
                    <a:pt x="1543" y="618"/>
                    <a:pt x="1543" y="649"/>
                    <a:pt x="1536" y="672"/>
                  </a:cubicBezTo>
                  <a:cubicBezTo>
                    <a:pt x="1528" y="695"/>
                    <a:pt x="1505" y="718"/>
                    <a:pt x="1490" y="741"/>
                  </a:cubicBezTo>
                  <a:lnTo>
                    <a:pt x="1490" y="741"/>
                  </a:lnTo>
                  <a:cubicBezTo>
                    <a:pt x="1482" y="756"/>
                    <a:pt x="1490" y="786"/>
                    <a:pt x="1467" y="802"/>
                  </a:cubicBezTo>
                  <a:cubicBezTo>
                    <a:pt x="1452" y="817"/>
                    <a:pt x="1414" y="802"/>
                    <a:pt x="1398" y="817"/>
                  </a:cubicBezTo>
                  <a:cubicBezTo>
                    <a:pt x="1383" y="832"/>
                    <a:pt x="1406" y="848"/>
                    <a:pt x="1406" y="863"/>
                  </a:cubicBezTo>
                  <a:lnTo>
                    <a:pt x="1406" y="863"/>
                  </a:lnTo>
                  <a:cubicBezTo>
                    <a:pt x="1398" y="871"/>
                    <a:pt x="1383" y="878"/>
                    <a:pt x="1375" y="878"/>
                  </a:cubicBezTo>
                  <a:cubicBezTo>
                    <a:pt x="1352" y="871"/>
                    <a:pt x="1337" y="848"/>
                    <a:pt x="1314" y="848"/>
                  </a:cubicBezTo>
                  <a:cubicBezTo>
                    <a:pt x="1284" y="848"/>
                    <a:pt x="1253" y="863"/>
                    <a:pt x="1230" y="878"/>
                  </a:cubicBezTo>
                  <a:cubicBezTo>
                    <a:pt x="1215" y="878"/>
                    <a:pt x="1215" y="916"/>
                    <a:pt x="1207" y="909"/>
                  </a:cubicBezTo>
                  <a:cubicBezTo>
                    <a:pt x="1169" y="886"/>
                    <a:pt x="1169" y="832"/>
                    <a:pt x="1131" y="817"/>
                  </a:cubicBezTo>
                  <a:cubicBezTo>
                    <a:pt x="1108" y="802"/>
                    <a:pt x="1070" y="802"/>
                    <a:pt x="1047" y="817"/>
                  </a:cubicBezTo>
                  <a:cubicBezTo>
                    <a:pt x="1024" y="832"/>
                    <a:pt x="1047" y="863"/>
                    <a:pt x="1032" y="886"/>
                  </a:cubicBezTo>
                  <a:cubicBezTo>
                    <a:pt x="1032" y="893"/>
                    <a:pt x="1001" y="893"/>
                    <a:pt x="993" y="901"/>
                  </a:cubicBezTo>
                  <a:cubicBezTo>
                    <a:pt x="986" y="939"/>
                    <a:pt x="1001" y="985"/>
                    <a:pt x="1009" y="1023"/>
                  </a:cubicBezTo>
                  <a:lnTo>
                    <a:pt x="1009" y="1023"/>
                  </a:lnTo>
                  <a:cubicBezTo>
                    <a:pt x="986" y="1023"/>
                    <a:pt x="970" y="1031"/>
                    <a:pt x="955" y="1038"/>
                  </a:cubicBezTo>
                  <a:cubicBezTo>
                    <a:pt x="932" y="1038"/>
                    <a:pt x="902" y="1016"/>
                    <a:pt x="886" y="1031"/>
                  </a:cubicBezTo>
                  <a:cubicBezTo>
                    <a:pt x="856" y="1061"/>
                    <a:pt x="886" y="1123"/>
                    <a:pt x="848" y="1153"/>
                  </a:cubicBezTo>
                  <a:cubicBezTo>
                    <a:pt x="825" y="1168"/>
                    <a:pt x="803" y="1107"/>
                    <a:pt x="772" y="1115"/>
                  </a:cubicBezTo>
                  <a:cubicBezTo>
                    <a:pt x="749" y="1115"/>
                    <a:pt x="780" y="1161"/>
                    <a:pt x="764" y="1168"/>
                  </a:cubicBezTo>
                  <a:cubicBezTo>
                    <a:pt x="711" y="1207"/>
                    <a:pt x="650" y="1229"/>
                    <a:pt x="596" y="1245"/>
                  </a:cubicBezTo>
                  <a:cubicBezTo>
                    <a:pt x="581" y="1245"/>
                    <a:pt x="581" y="1222"/>
                    <a:pt x="573" y="1214"/>
                  </a:cubicBezTo>
                  <a:cubicBezTo>
                    <a:pt x="535" y="1191"/>
                    <a:pt x="505" y="1161"/>
                    <a:pt x="466" y="1161"/>
                  </a:cubicBezTo>
                  <a:cubicBezTo>
                    <a:pt x="436" y="1161"/>
                    <a:pt x="420" y="1199"/>
                    <a:pt x="390" y="1207"/>
                  </a:cubicBezTo>
                  <a:cubicBezTo>
                    <a:pt x="359" y="1222"/>
                    <a:pt x="314" y="1214"/>
                    <a:pt x="283" y="1222"/>
                  </a:cubicBezTo>
                  <a:lnTo>
                    <a:pt x="283" y="1222"/>
                  </a:lnTo>
                  <a:cubicBezTo>
                    <a:pt x="283" y="1184"/>
                    <a:pt x="291" y="1146"/>
                    <a:pt x="291" y="1107"/>
                  </a:cubicBezTo>
                  <a:cubicBezTo>
                    <a:pt x="291" y="1077"/>
                    <a:pt x="283" y="1038"/>
                    <a:pt x="268" y="1016"/>
                  </a:cubicBezTo>
                  <a:cubicBezTo>
                    <a:pt x="260" y="1000"/>
                    <a:pt x="245" y="1023"/>
                    <a:pt x="237" y="1016"/>
                  </a:cubicBezTo>
                  <a:cubicBezTo>
                    <a:pt x="230" y="1008"/>
                    <a:pt x="230" y="993"/>
                    <a:pt x="222" y="977"/>
                  </a:cubicBezTo>
                  <a:cubicBezTo>
                    <a:pt x="176" y="939"/>
                    <a:pt x="123" y="909"/>
                    <a:pt x="84" y="863"/>
                  </a:cubicBezTo>
                  <a:cubicBezTo>
                    <a:pt x="61" y="832"/>
                    <a:pt x="46" y="794"/>
                    <a:pt x="54" y="764"/>
                  </a:cubicBezTo>
                  <a:cubicBezTo>
                    <a:pt x="54" y="741"/>
                    <a:pt x="92" y="733"/>
                    <a:pt x="100" y="710"/>
                  </a:cubicBezTo>
                  <a:cubicBezTo>
                    <a:pt x="100" y="695"/>
                    <a:pt x="92" y="679"/>
                    <a:pt x="84" y="664"/>
                  </a:cubicBezTo>
                  <a:cubicBezTo>
                    <a:pt x="77" y="657"/>
                    <a:pt x="54" y="664"/>
                    <a:pt x="39" y="649"/>
                  </a:cubicBezTo>
                  <a:cubicBezTo>
                    <a:pt x="23" y="634"/>
                    <a:pt x="8" y="611"/>
                    <a:pt x="0" y="580"/>
                  </a:cubicBezTo>
                  <a:cubicBezTo>
                    <a:pt x="0" y="565"/>
                    <a:pt x="23" y="557"/>
                    <a:pt x="31" y="550"/>
                  </a:cubicBezTo>
                  <a:cubicBezTo>
                    <a:pt x="39" y="527"/>
                    <a:pt x="31" y="504"/>
                    <a:pt x="31" y="489"/>
                  </a:cubicBezTo>
                  <a:cubicBezTo>
                    <a:pt x="39" y="466"/>
                    <a:pt x="39" y="450"/>
                    <a:pt x="46" y="427"/>
                  </a:cubicBezTo>
                  <a:cubicBezTo>
                    <a:pt x="46" y="412"/>
                    <a:pt x="61" y="404"/>
                    <a:pt x="61" y="389"/>
                  </a:cubicBezTo>
                  <a:cubicBezTo>
                    <a:pt x="69" y="374"/>
                    <a:pt x="61" y="351"/>
                    <a:pt x="61" y="3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1" name="Freeform 119"/>
            <p:cNvSpPr>
              <a:spLocks noChangeArrowheads="1"/>
            </p:cNvSpPr>
            <p:nvPr/>
          </p:nvSpPr>
          <p:spPr bwMode="auto">
            <a:xfrm>
              <a:off x="5897180" y="5508625"/>
              <a:ext cx="852431" cy="1144588"/>
            </a:xfrm>
            <a:custGeom>
              <a:avLst/>
              <a:gdLst>
                <a:gd name="T0" fmla="*/ 938 w 2368"/>
                <a:gd name="T1" fmla="*/ 520 h 3178"/>
                <a:gd name="T2" fmla="*/ 961 w 2368"/>
                <a:gd name="T3" fmla="*/ 611 h 3178"/>
                <a:gd name="T4" fmla="*/ 565 w 2368"/>
                <a:gd name="T5" fmla="*/ 680 h 3178"/>
                <a:gd name="T6" fmla="*/ 588 w 2368"/>
                <a:gd name="T7" fmla="*/ 733 h 3178"/>
                <a:gd name="T8" fmla="*/ 519 w 2368"/>
                <a:gd name="T9" fmla="*/ 794 h 3178"/>
                <a:gd name="T10" fmla="*/ 359 w 2368"/>
                <a:gd name="T11" fmla="*/ 1076 h 3178"/>
                <a:gd name="T12" fmla="*/ 137 w 2368"/>
                <a:gd name="T13" fmla="*/ 1443 h 3178"/>
                <a:gd name="T14" fmla="*/ 91 w 2368"/>
                <a:gd name="T15" fmla="*/ 1726 h 3178"/>
                <a:gd name="T16" fmla="*/ 107 w 2368"/>
                <a:gd name="T17" fmla="*/ 1932 h 3178"/>
                <a:gd name="T18" fmla="*/ 229 w 2368"/>
                <a:gd name="T19" fmla="*/ 2092 h 3178"/>
                <a:gd name="T20" fmla="*/ 359 w 2368"/>
                <a:gd name="T21" fmla="*/ 2413 h 3178"/>
                <a:gd name="T22" fmla="*/ 649 w 2368"/>
                <a:gd name="T23" fmla="*/ 2665 h 3178"/>
                <a:gd name="T24" fmla="*/ 778 w 2368"/>
                <a:gd name="T25" fmla="*/ 3070 h 3178"/>
                <a:gd name="T26" fmla="*/ 1045 w 2368"/>
                <a:gd name="T27" fmla="*/ 2810 h 3178"/>
                <a:gd name="T28" fmla="*/ 1236 w 2368"/>
                <a:gd name="T29" fmla="*/ 2688 h 3178"/>
                <a:gd name="T30" fmla="*/ 1251 w 2368"/>
                <a:gd name="T31" fmla="*/ 2742 h 3178"/>
                <a:gd name="T32" fmla="*/ 1366 w 2368"/>
                <a:gd name="T33" fmla="*/ 2673 h 3178"/>
                <a:gd name="T34" fmla="*/ 1488 w 2368"/>
                <a:gd name="T35" fmla="*/ 2742 h 3178"/>
                <a:gd name="T36" fmla="*/ 1626 w 2368"/>
                <a:gd name="T37" fmla="*/ 2665 h 3178"/>
                <a:gd name="T38" fmla="*/ 1817 w 2368"/>
                <a:gd name="T39" fmla="*/ 2612 h 3178"/>
                <a:gd name="T40" fmla="*/ 1916 w 2368"/>
                <a:gd name="T41" fmla="*/ 2619 h 3178"/>
                <a:gd name="T42" fmla="*/ 1992 w 2368"/>
                <a:gd name="T43" fmla="*/ 2596 h 3178"/>
                <a:gd name="T44" fmla="*/ 2099 w 2368"/>
                <a:gd name="T45" fmla="*/ 2566 h 3178"/>
                <a:gd name="T46" fmla="*/ 2122 w 2368"/>
                <a:gd name="T47" fmla="*/ 2321 h 3178"/>
                <a:gd name="T48" fmla="*/ 2115 w 2368"/>
                <a:gd name="T49" fmla="*/ 2199 h 3178"/>
                <a:gd name="T50" fmla="*/ 2137 w 2368"/>
                <a:gd name="T51" fmla="*/ 2115 h 3178"/>
                <a:gd name="T52" fmla="*/ 2222 w 2368"/>
                <a:gd name="T53" fmla="*/ 1993 h 3178"/>
                <a:gd name="T54" fmla="*/ 2359 w 2368"/>
                <a:gd name="T55" fmla="*/ 1978 h 3178"/>
                <a:gd name="T56" fmla="*/ 2367 w 2368"/>
                <a:gd name="T57" fmla="*/ 1863 h 3178"/>
                <a:gd name="T58" fmla="*/ 2313 w 2368"/>
                <a:gd name="T59" fmla="*/ 1772 h 3178"/>
                <a:gd name="T60" fmla="*/ 2160 w 2368"/>
                <a:gd name="T61" fmla="*/ 1619 h 3178"/>
                <a:gd name="T62" fmla="*/ 2176 w 2368"/>
                <a:gd name="T63" fmla="*/ 1466 h 3178"/>
                <a:gd name="T64" fmla="*/ 2115 w 2368"/>
                <a:gd name="T65" fmla="*/ 1405 h 3178"/>
                <a:gd name="T66" fmla="*/ 2107 w 2368"/>
                <a:gd name="T67" fmla="*/ 1306 h 3178"/>
                <a:gd name="T68" fmla="*/ 2122 w 2368"/>
                <a:gd name="T69" fmla="*/ 1183 h 3178"/>
                <a:gd name="T70" fmla="*/ 2137 w 2368"/>
                <a:gd name="T71" fmla="*/ 1092 h 3178"/>
                <a:gd name="T72" fmla="*/ 2099 w 2368"/>
                <a:gd name="T73" fmla="*/ 1076 h 3178"/>
                <a:gd name="T74" fmla="*/ 2023 w 2368"/>
                <a:gd name="T75" fmla="*/ 977 h 3178"/>
                <a:gd name="T76" fmla="*/ 1985 w 2368"/>
                <a:gd name="T77" fmla="*/ 947 h 3178"/>
                <a:gd name="T78" fmla="*/ 1870 w 2368"/>
                <a:gd name="T79" fmla="*/ 1046 h 3178"/>
                <a:gd name="T80" fmla="*/ 1763 w 2368"/>
                <a:gd name="T81" fmla="*/ 1008 h 3178"/>
                <a:gd name="T82" fmla="*/ 1733 w 2368"/>
                <a:gd name="T83" fmla="*/ 901 h 3178"/>
                <a:gd name="T84" fmla="*/ 1740 w 2368"/>
                <a:gd name="T85" fmla="*/ 794 h 3178"/>
                <a:gd name="T86" fmla="*/ 1748 w 2368"/>
                <a:gd name="T87" fmla="*/ 642 h 3178"/>
                <a:gd name="T88" fmla="*/ 1740 w 2368"/>
                <a:gd name="T89" fmla="*/ 596 h 3178"/>
                <a:gd name="T90" fmla="*/ 1893 w 2368"/>
                <a:gd name="T91" fmla="*/ 436 h 3178"/>
                <a:gd name="T92" fmla="*/ 1862 w 2368"/>
                <a:gd name="T93" fmla="*/ 352 h 3178"/>
                <a:gd name="T94" fmla="*/ 1779 w 2368"/>
                <a:gd name="T95" fmla="*/ 321 h 3178"/>
                <a:gd name="T96" fmla="*/ 1710 w 2368"/>
                <a:gd name="T97" fmla="*/ 207 h 3178"/>
                <a:gd name="T98" fmla="*/ 1618 w 2368"/>
                <a:gd name="T99" fmla="*/ 153 h 3178"/>
                <a:gd name="T100" fmla="*/ 1496 w 2368"/>
                <a:gd name="T101" fmla="*/ 0 h 3178"/>
                <a:gd name="T102" fmla="*/ 1450 w 2368"/>
                <a:gd name="T103" fmla="*/ 31 h 3178"/>
                <a:gd name="T104" fmla="*/ 1305 w 2368"/>
                <a:gd name="T105" fmla="*/ 115 h 3178"/>
                <a:gd name="T106" fmla="*/ 1297 w 2368"/>
                <a:gd name="T107" fmla="*/ 146 h 3178"/>
                <a:gd name="T108" fmla="*/ 1236 w 2368"/>
                <a:gd name="T109" fmla="*/ 222 h 3178"/>
                <a:gd name="T110" fmla="*/ 969 w 2368"/>
                <a:gd name="T111" fmla="*/ 314 h 3178"/>
                <a:gd name="T112" fmla="*/ 961 w 2368"/>
                <a:gd name="T113" fmla="*/ 329 h 3178"/>
                <a:gd name="T114" fmla="*/ 992 w 2368"/>
                <a:gd name="T115" fmla="*/ 375 h 3178"/>
                <a:gd name="T116" fmla="*/ 931 w 2368"/>
                <a:gd name="T117" fmla="*/ 520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8" h="3178">
                  <a:moveTo>
                    <a:pt x="938" y="520"/>
                  </a:moveTo>
                  <a:lnTo>
                    <a:pt x="938" y="520"/>
                  </a:lnTo>
                  <a:cubicBezTo>
                    <a:pt x="938" y="528"/>
                    <a:pt x="923" y="558"/>
                    <a:pt x="900" y="573"/>
                  </a:cubicBezTo>
                  <a:cubicBezTo>
                    <a:pt x="847" y="650"/>
                    <a:pt x="923" y="611"/>
                    <a:pt x="961" y="611"/>
                  </a:cubicBezTo>
                  <a:cubicBezTo>
                    <a:pt x="961" y="725"/>
                    <a:pt x="717" y="604"/>
                    <a:pt x="687" y="627"/>
                  </a:cubicBezTo>
                  <a:cubicBezTo>
                    <a:pt x="649" y="657"/>
                    <a:pt x="588" y="634"/>
                    <a:pt x="565" y="680"/>
                  </a:cubicBezTo>
                  <a:cubicBezTo>
                    <a:pt x="558" y="688"/>
                    <a:pt x="550" y="718"/>
                    <a:pt x="558" y="725"/>
                  </a:cubicBezTo>
                  <a:cubicBezTo>
                    <a:pt x="565" y="733"/>
                    <a:pt x="580" y="733"/>
                    <a:pt x="588" y="733"/>
                  </a:cubicBezTo>
                  <a:cubicBezTo>
                    <a:pt x="596" y="733"/>
                    <a:pt x="626" y="733"/>
                    <a:pt x="626" y="741"/>
                  </a:cubicBezTo>
                  <a:cubicBezTo>
                    <a:pt x="580" y="748"/>
                    <a:pt x="611" y="870"/>
                    <a:pt x="519" y="794"/>
                  </a:cubicBezTo>
                  <a:cubicBezTo>
                    <a:pt x="443" y="725"/>
                    <a:pt x="420" y="863"/>
                    <a:pt x="382" y="931"/>
                  </a:cubicBezTo>
                  <a:cubicBezTo>
                    <a:pt x="351" y="993"/>
                    <a:pt x="344" y="1008"/>
                    <a:pt x="359" y="1076"/>
                  </a:cubicBezTo>
                  <a:cubicBezTo>
                    <a:pt x="366" y="1130"/>
                    <a:pt x="313" y="1176"/>
                    <a:pt x="290" y="1222"/>
                  </a:cubicBezTo>
                  <a:cubicBezTo>
                    <a:pt x="252" y="1298"/>
                    <a:pt x="168" y="1352"/>
                    <a:pt x="137" y="1443"/>
                  </a:cubicBezTo>
                  <a:cubicBezTo>
                    <a:pt x="122" y="1489"/>
                    <a:pt x="130" y="1520"/>
                    <a:pt x="130" y="1565"/>
                  </a:cubicBezTo>
                  <a:cubicBezTo>
                    <a:pt x="130" y="1611"/>
                    <a:pt x="91" y="1672"/>
                    <a:pt x="91" y="1726"/>
                  </a:cubicBezTo>
                  <a:cubicBezTo>
                    <a:pt x="91" y="1772"/>
                    <a:pt x="61" y="1779"/>
                    <a:pt x="30" y="1794"/>
                  </a:cubicBezTo>
                  <a:cubicBezTo>
                    <a:pt x="0" y="1810"/>
                    <a:pt x="99" y="1902"/>
                    <a:pt x="107" y="1932"/>
                  </a:cubicBezTo>
                  <a:cubicBezTo>
                    <a:pt x="122" y="1978"/>
                    <a:pt x="145" y="1970"/>
                    <a:pt x="168" y="2001"/>
                  </a:cubicBezTo>
                  <a:cubicBezTo>
                    <a:pt x="191" y="2031"/>
                    <a:pt x="214" y="2062"/>
                    <a:pt x="229" y="2092"/>
                  </a:cubicBezTo>
                  <a:cubicBezTo>
                    <a:pt x="244" y="2161"/>
                    <a:pt x="305" y="2207"/>
                    <a:pt x="344" y="2260"/>
                  </a:cubicBezTo>
                  <a:cubicBezTo>
                    <a:pt x="366" y="2299"/>
                    <a:pt x="359" y="2375"/>
                    <a:pt x="359" y="2413"/>
                  </a:cubicBezTo>
                  <a:cubicBezTo>
                    <a:pt x="374" y="2497"/>
                    <a:pt x="466" y="2574"/>
                    <a:pt x="496" y="2650"/>
                  </a:cubicBezTo>
                  <a:cubicBezTo>
                    <a:pt x="542" y="2765"/>
                    <a:pt x="580" y="2665"/>
                    <a:pt x="649" y="2665"/>
                  </a:cubicBezTo>
                  <a:cubicBezTo>
                    <a:pt x="649" y="2726"/>
                    <a:pt x="542" y="2795"/>
                    <a:pt x="588" y="2871"/>
                  </a:cubicBezTo>
                  <a:cubicBezTo>
                    <a:pt x="596" y="2925"/>
                    <a:pt x="709" y="3177"/>
                    <a:pt x="778" y="3070"/>
                  </a:cubicBezTo>
                  <a:cubicBezTo>
                    <a:pt x="824" y="3001"/>
                    <a:pt x="915" y="2765"/>
                    <a:pt x="969" y="2726"/>
                  </a:cubicBezTo>
                  <a:cubicBezTo>
                    <a:pt x="976" y="2742"/>
                    <a:pt x="1030" y="2795"/>
                    <a:pt x="1045" y="2810"/>
                  </a:cubicBezTo>
                  <a:cubicBezTo>
                    <a:pt x="1083" y="2856"/>
                    <a:pt x="1061" y="2871"/>
                    <a:pt x="1091" y="2818"/>
                  </a:cubicBezTo>
                  <a:cubicBezTo>
                    <a:pt x="1122" y="2780"/>
                    <a:pt x="1221" y="2612"/>
                    <a:pt x="1236" y="2688"/>
                  </a:cubicBezTo>
                  <a:cubicBezTo>
                    <a:pt x="1244" y="2704"/>
                    <a:pt x="1251" y="2719"/>
                    <a:pt x="1251" y="2742"/>
                  </a:cubicBezTo>
                  <a:lnTo>
                    <a:pt x="1251" y="2742"/>
                  </a:lnTo>
                  <a:cubicBezTo>
                    <a:pt x="1290" y="2726"/>
                    <a:pt x="1320" y="2726"/>
                    <a:pt x="1351" y="2711"/>
                  </a:cubicBezTo>
                  <a:cubicBezTo>
                    <a:pt x="1358" y="2704"/>
                    <a:pt x="1358" y="2681"/>
                    <a:pt x="1366" y="2673"/>
                  </a:cubicBezTo>
                  <a:cubicBezTo>
                    <a:pt x="1397" y="2665"/>
                    <a:pt x="1427" y="2673"/>
                    <a:pt x="1450" y="2688"/>
                  </a:cubicBezTo>
                  <a:cubicBezTo>
                    <a:pt x="1473" y="2696"/>
                    <a:pt x="1465" y="2726"/>
                    <a:pt x="1488" y="2742"/>
                  </a:cubicBezTo>
                  <a:cubicBezTo>
                    <a:pt x="1511" y="2757"/>
                    <a:pt x="1542" y="2765"/>
                    <a:pt x="1565" y="2757"/>
                  </a:cubicBezTo>
                  <a:cubicBezTo>
                    <a:pt x="1595" y="2734"/>
                    <a:pt x="1595" y="2681"/>
                    <a:pt x="1626" y="2665"/>
                  </a:cubicBezTo>
                  <a:cubicBezTo>
                    <a:pt x="1656" y="2658"/>
                    <a:pt x="1695" y="2688"/>
                    <a:pt x="1725" y="2673"/>
                  </a:cubicBezTo>
                  <a:cubicBezTo>
                    <a:pt x="1763" y="2665"/>
                    <a:pt x="1786" y="2627"/>
                    <a:pt x="1817" y="2612"/>
                  </a:cubicBezTo>
                  <a:cubicBezTo>
                    <a:pt x="1847" y="2604"/>
                    <a:pt x="1878" y="2596"/>
                    <a:pt x="1908" y="2604"/>
                  </a:cubicBezTo>
                  <a:cubicBezTo>
                    <a:pt x="1916" y="2604"/>
                    <a:pt x="1916" y="2612"/>
                    <a:pt x="1916" y="2619"/>
                  </a:cubicBezTo>
                  <a:lnTo>
                    <a:pt x="1916" y="2619"/>
                  </a:lnTo>
                  <a:cubicBezTo>
                    <a:pt x="1947" y="2612"/>
                    <a:pt x="1970" y="2612"/>
                    <a:pt x="1992" y="2596"/>
                  </a:cubicBezTo>
                  <a:cubicBezTo>
                    <a:pt x="2015" y="2581"/>
                    <a:pt x="2015" y="2543"/>
                    <a:pt x="2038" y="2535"/>
                  </a:cubicBezTo>
                  <a:cubicBezTo>
                    <a:pt x="2061" y="2528"/>
                    <a:pt x="2084" y="2581"/>
                    <a:pt x="2099" y="2566"/>
                  </a:cubicBezTo>
                  <a:cubicBezTo>
                    <a:pt x="2122" y="2520"/>
                    <a:pt x="2115" y="2467"/>
                    <a:pt x="2122" y="2413"/>
                  </a:cubicBezTo>
                  <a:cubicBezTo>
                    <a:pt x="2122" y="2383"/>
                    <a:pt x="2137" y="2352"/>
                    <a:pt x="2122" y="2321"/>
                  </a:cubicBezTo>
                  <a:cubicBezTo>
                    <a:pt x="2115" y="2291"/>
                    <a:pt x="2061" y="2283"/>
                    <a:pt x="2061" y="2253"/>
                  </a:cubicBezTo>
                  <a:cubicBezTo>
                    <a:pt x="2061" y="2222"/>
                    <a:pt x="2092" y="2215"/>
                    <a:pt x="2115" y="2199"/>
                  </a:cubicBezTo>
                  <a:cubicBezTo>
                    <a:pt x="2130" y="2192"/>
                    <a:pt x="2160" y="2199"/>
                    <a:pt x="2168" y="2184"/>
                  </a:cubicBezTo>
                  <a:cubicBezTo>
                    <a:pt x="2176" y="2161"/>
                    <a:pt x="2137" y="2138"/>
                    <a:pt x="2137" y="2115"/>
                  </a:cubicBezTo>
                  <a:cubicBezTo>
                    <a:pt x="2137" y="2092"/>
                    <a:pt x="2153" y="2062"/>
                    <a:pt x="2168" y="2046"/>
                  </a:cubicBezTo>
                  <a:cubicBezTo>
                    <a:pt x="2176" y="2024"/>
                    <a:pt x="2199" y="2001"/>
                    <a:pt x="2222" y="1993"/>
                  </a:cubicBezTo>
                  <a:cubicBezTo>
                    <a:pt x="2252" y="1985"/>
                    <a:pt x="2290" y="2008"/>
                    <a:pt x="2321" y="2001"/>
                  </a:cubicBezTo>
                  <a:cubicBezTo>
                    <a:pt x="2336" y="2001"/>
                    <a:pt x="2344" y="1985"/>
                    <a:pt x="2359" y="1978"/>
                  </a:cubicBezTo>
                  <a:lnTo>
                    <a:pt x="2359" y="1978"/>
                  </a:lnTo>
                  <a:cubicBezTo>
                    <a:pt x="2359" y="1940"/>
                    <a:pt x="2367" y="1902"/>
                    <a:pt x="2367" y="1863"/>
                  </a:cubicBezTo>
                  <a:cubicBezTo>
                    <a:pt x="2367" y="1833"/>
                    <a:pt x="2359" y="1794"/>
                    <a:pt x="2344" y="1772"/>
                  </a:cubicBezTo>
                  <a:cubicBezTo>
                    <a:pt x="2336" y="1756"/>
                    <a:pt x="2321" y="1779"/>
                    <a:pt x="2313" y="1772"/>
                  </a:cubicBezTo>
                  <a:cubicBezTo>
                    <a:pt x="2306" y="1764"/>
                    <a:pt x="2306" y="1749"/>
                    <a:pt x="2298" y="1733"/>
                  </a:cubicBezTo>
                  <a:cubicBezTo>
                    <a:pt x="2252" y="1695"/>
                    <a:pt x="2199" y="1665"/>
                    <a:pt x="2160" y="1619"/>
                  </a:cubicBezTo>
                  <a:cubicBezTo>
                    <a:pt x="2137" y="1588"/>
                    <a:pt x="2122" y="1550"/>
                    <a:pt x="2130" y="1520"/>
                  </a:cubicBezTo>
                  <a:cubicBezTo>
                    <a:pt x="2130" y="1497"/>
                    <a:pt x="2168" y="1489"/>
                    <a:pt x="2176" y="1466"/>
                  </a:cubicBezTo>
                  <a:cubicBezTo>
                    <a:pt x="2176" y="1451"/>
                    <a:pt x="2168" y="1435"/>
                    <a:pt x="2160" y="1420"/>
                  </a:cubicBezTo>
                  <a:cubicBezTo>
                    <a:pt x="2153" y="1413"/>
                    <a:pt x="2130" y="1420"/>
                    <a:pt x="2115" y="1405"/>
                  </a:cubicBezTo>
                  <a:cubicBezTo>
                    <a:pt x="2099" y="1390"/>
                    <a:pt x="2084" y="1367"/>
                    <a:pt x="2076" y="1336"/>
                  </a:cubicBezTo>
                  <a:cubicBezTo>
                    <a:pt x="2076" y="1321"/>
                    <a:pt x="2099" y="1313"/>
                    <a:pt x="2107" y="1306"/>
                  </a:cubicBezTo>
                  <a:cubicBezTo>
                    <a:pt x="2115" y="1283"/>
                    <a:pt x="2107" y="1260"/>
                    <a:pt x="2107" y="1245"/>
                  </a:cubicBezTo>
                  <a:cubicBezTo>
                    <a:pt x="2115" y="1222"/>
                    <a:pt x="2115" y="1206"/>
                    <a:pt x="2122" y="1183"/>
                  </a:cubicBezTo>
                  <a:cubicBezTo>
                    <a:pt x="2122" y="1168"/>
                    <a:pt x="2137" y="1160"/>
                    <a:pt x="2137" y="1145"/>
                  </a:cubicBezTo>
                  <a:cubicBezTo>
                    <a:pt x="2145" y="1130"/>
                    <a:pt x="2137" y="1107"/>
                    <a:pt x="2137" y="1092"/>
                  </a:cubicBezTo>
                  <a:lnTo>
                    <a:pt x="2137" y="1092"/>
                  </a:lnTo>
                  <a:cubicBezTo>
                    <a:pt x="2130" y="1084"/>
                    <a:pt x="2115" y="1084"/>
                    <a:pt x="2099" y="1076"/>
                  </a:cubicBezTo>
                  <a:cubicBezTo>
                    <a:pt x="2092" y="1061"/>
                    <a:pt x="2092" y="1046"/>
                    <a:pt x="2084" y="1038"/>
                  </a:cubicBezTo>
                  <a:cubicBezTo>
                    <a:pt x="2069" y="1016"/>
                    <a:pt x="2046" y="1000"/>
                    <a:pt x="2023" y="977"/>
                  </a:cubicBezTo>
                  <a:cubicBezTo>
                    <a:pt x="2015" y="962"/>
                    <a:pt x="2008" y="939"/>
                    <a:pt x="1992" y="924"/>
                  </a:cubicBezTo>
                  <a:cubicBezTo>
                    <a:pt x="1985" y="916"/>
                    <a:pt x="1992" y="939"/>
                    <a:pt x="1985" y="947"/>
                  </a:cubicBezTo>
                  <a:cubicBezTo>
                    <a:pt x="1970" y="962"/>
                    <a:pt x="1939" y="962"/>
                    <a:pt x="1924" y="977"/>
                  </a:cubicBezTo>
                  <a:cubicBezTo>
                    <a:pt x="1901" y="1000"/>
                    <a:pt x="1893" y="1031"/>
                    <a:pt x="1870" y="1046"/>
                  </a:cubicBezTo>
                  <a:cubicBezTo>
                    <a:pt x="1855" y="1061"/>
                    <a:pt x="1832" y="1061"/>
                    <a:pt x="1809" y="1054"/>
                  </a:cubicBezTo>
                  <a:cubicBezTo>
                    <a:pt x="1794" y="1046"/>
                    <a:pt x="1779" y="1023"/>
                    <a:pt x="1763" y="1008"/>
                  </a:cubicBezTo>
                  <a:cubicBezTo>
                    <a:pt x="1748" y="985"/>
                    <a:pt x="1748" y="962"/>
                    <a:pt x="1740" y="939"/>
                  </a:cubicBezTo>
                  <a:cubicBezTo>
                    <a:pt x="1740" y="924"/>
                    <a:pt x="1740" y="908"/>
                    <a:pt x="1733" y="901"/>
                  </a:cubicBezTo>
                  <a:cubicBezTo>
                    <a:pt x="1725" y="878"/>
                    <a:pt x="1695" y="863"/>
                    <a:pt x="1702" y="840"/>
                  </a:cubicBezTo>
                  <a:cubicBezTo>
                    <a:pt x="1702" y="824"/>
                    <a:pt x="1725" y="809"/>
                    <a:pt x="1740" y="794"/>
                  </a:cubicBezTo>
                  <a:cubicBezTo>
                    <a:pt x="1756" y="771"/>
                    <a:pt x="1779" y="748"/>
                    <a:pt x="1786" y="718"/>
                  </a:cubicBezTo>
                  <a:cubicBezTo>
                    <a:pt x="1786" y="688"/>
                    <a:pt x="1763" y="665"/>
                    <a:pt x="1748" y="642"/>
                  </a:cubicBezTo>
                  <a:cubicBezTo>
                    <a:pt x="1740" y="627"/>
                    <a:pt x="1710" y="634"/>
                    <a:pt x="1710" y="627"/>
                  </a:cubicBezTo>
                  <a:cubicBezTo>
                    <a:pt x="1710" y="611"/>
                    <a:pt x="1733" y="611"/>
                    <a:pt x="1740" y="596"/>
                  </a:cubicBezTo>
                  <a:cubicBezTo>
                    <a:pt x="1756" y="566"/>
                    <a:pt x="1740" y="520"/>
                    <a:pt x="1763" y="497"/>
                  </a:cubicBezTo>
                  <a:cubicBezTo>
                    <a:pt x="1794" y="459"/>
                    <a:pt x="1855" y="467"/>
                    <a:pt x="1893" y="436"/>
                  </a:cubicBezTo>
                  <a:cubicBezTo>
                    <a:pt x="1901" y="428"/>
                    <a:pt x="1893" y="405"/>
                    <a:pt x="1885" y="390"/>
                  </a:cubicBezTo>
                  <a:cubicBezTo>
                    <a:pt x="1885" y="375"/>
                    <a:pt x="1870" y="367"/>
                    <a:pt x="1862" y="352"/>
                  </a:cubicBezTo>
                  <a:cubicBezTo>
                    <a:pt x="1862" y="337"/>
                    <a:pt x="1878" y="306"/>
                    <a:pt x="1862" y="306"/>
                  </a:cubicBezTo>
                  <a:cubicBezTo>
                    <a:pt x="1840" y="291"/>
                    <a:pt x="1809" y="321"/>
                    <a:pt x="1779" y="321"/>
                  </a:cubicBezTo>
                  <a:cubicBezTo>
                    <a:pt x="1763" y="321"/>
                    <a:pt x="1763" y="306"/>
                    <a:pt x="1756" y="298"/>
                  </a:cubicBezTo>
                  <a:cubicBezTo>
                    <a:pt x="1740" y="268"/>
                    <a:pt x="1733" y="230"/>
                    <a:pt x="1710" y="207"/>
                  </a:cubicBezTo>
                  <a:cubicBezTo>
                    <a:pt x="1695" y="192"/>
                    <a:pt x="1672" y="207"/>
                    <a:pt x="1656" y="192"/>
                  </a:cubicBezTo>
                  <a:cubicBezTo>
                    <a:pt x="1641" y="184"/>
                    <a:pt x="1626" y="169"/>
                    <a:pt x="1618" y="153"/>
                  </a:cubicBezTo>
                  <a:cubicBezTo>
                    <a:pt x="1603" y="123"/>
                    <a:pt x="1618" y="85"/>
                    <a:pt x="1595" y="54"/>
                  </a:cubicBezTo>
                  <a:cubicBezTo>
                    <a:pt x="1572" y="23"/>
                    <a:pt x="1526" y="16"/>
                    <a:pt x="1496" y="0"/>
                  </a:cubicBezTo>
                  <a:lnTo>
                    <a:pt x="1496" y="0"/>
                  </a:lnTo>
                  <a:cubicBezTo>
                    <a:pt x="1488" y="8"/>
                    <a:pt x="1465" y="16"/>
                    <a:pt x="1450" y="31"/>
                  </a:cubicBezTo>
                  <a:cubicBezTo>
                    <a:pt x="1427" y="54"/>
                    <a:pt x="1397" y="85"/>
                    <a:pt x="1358" y="92"/>
                  </a:cubicBezTo>
                  <a:cubicBezTo>
                    <a:pt x="1343" y="100"/>
                    <a:pt x="1305" y="100"/>
                    <a:pt x="1305" y="115"/>
                  </a:cubicBezTo>
                  <a:lnTo>
                    <a:pt x="1305" y="115"/>
                  </a:lnTo>
                  <a:cubicBezTo>
                    <a:pt x="1297" y="115"/>
                    <a:pt x="1297" y="138"/>
                    <a:pt x="1297" y="146"/>
                  </a:cubicBezTo>
                  <a:cubicBezTo>
                    <a:pt x="1290" y="153"/>
                    <a:pt x="1282" y="153"/>
                    <a:pt x="1274" y="161"/>
                  </a:cubicBezTo>
                  <a:cubicBezTo>
                    <a:pt x="1251" y="184"/>
                    <a:pt x="1251" y="199"/>
                    <a:pt x="1236" y="222"/>
                  </a:cubicBezTo>
                  <a:cubicBezTo>
                    <a:pt x="1190" y="237"/>
                    <a:pt x="1160" y="314"/>
                    <a:pt x="1099" y="321"/>
                  </a:cubicBezTo>
                  <a:cubicBezTo>
                    <a:pt x="1091" y="337"/>
                    <a:pt x="976" y="329"/>
                    <a:pt x="969" y="314"/>
                  </a:cubicBezTo>
                  <a:lnTo>
                    <a:pt x="961" y="329"/>
                  </a:lnTo>
                  <a:lnTo>
                    <a:pt x="961" y="329"/>
                  </a:lnTo>
                  <a:cubicBezTo>
                    <a:pt x="954" y="337"/>
                    <a:pt x="961" y="337"/>
                    <a:pt x="961" y="344"/>
                  </a:cubicBezTo>
                  <a:cubicBezTo>
                    <a:pt x="992" y="375"/>
                    <a:pt x="992" y="375"/>
                    <a:pt x="992" y="375"/>
                  </a:cubicBezTo>
                  <a:cubicBezTo>
                    <a:pt x="1015" y="375"/>
                    <a:pt x="969" y="444"/>
                    <a:pt x="961" y="451"/>
                  </a:cubicBezTo>
                  <a:cubicBezTo>
                    <a:pt x="954" y="467"/>
                    <a:pt x="954" y="512"/>
                    <a:pt x="931" y="520"/>
                  </a:cubicBezTo>
                  <a:lnTo>
                    <a:pt x="938" y="520"/>
                  </a:ln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2" name="Freeform 120"/>
            <p:cNvSpPr>
              <a:spLocks noChangeArrowheads="1"/>
            </p:cNvSpPr>
            <p:nvPr/>
          </p:nvSpPr>
          <p:spPr bwMode="auto">
            <a:xfrm>
              <a:off x="6922637" y="5721350"/>
              <a:ext cx="187313" cy="101600"/>
            </a:xfrm>
            <a:custGeom>
              <a:avLst/>
              <a:gdLst>
                <a:gd name="T0" fmla="*/ 519 w 520"/>
                <a:gd name="T1" fmla="*/ 136 h 282"/>
                <a:gd name="T2" fmla="*/ 519 w 520"/>
                <a:gd name="T3" fmla="*/ 136 h 282"/>
                <a:gd name="T4" fmla="*/ 489 w 520"/>
                <a:gd name="T5" fmla="*/ 53 h 282"/>
                <a:gd name="T6" fmla="*/ 489 w 520"/>
                <a:gd name="T7" fmla="*/ 53 h 282"/>
                <a:gd name="T8" fmla="*/ 389 w 520"/>
                <a:gd name="T9" fmla="*/ 38 h 282"/>
                <a:gd name="T10" fmla="*/ 313 w 520"/>
                <a:gd name="T11" fmla="*/ 61 h 282"/>
                <a:gd name="T12" fmla="*/ 198 w 520"/>
                <a:gd name="T13" fmla="*/ 53 h 282"/>
                <a:gd name="T14" fmla="*/ 130 w 520"/>
                <a:gd name="T15" fmla="*/ 7 h 282"/>
                <a:gd name="T16" fmla="*/ 130 w 520"/>
                <a:gd name="T17" fmla="*/ 7 h 282"/>
                <a:gd name="T18" fmla="*/ 92 w 520"/>
                <a:gd name="T19" fmla="*/ 0 h 282"/>
                <a:gd name="T20" fmla="*/ 61 w 520"/>
                <a:gd name="T21" fmla="*/ 22 h 282"/>
                <a:gd name="T22" fmla="*/ 23 w 520"/>
                <a:gd name="T23" fmla="*/ 84 h 282"/>
                <a:gd name="T24" fmla="*/ 38 w 520"/>
                <a:gd name="T25" fmla="*/ 121 h 282"/>
                <a:gd name="T26" fmla="*/ 0 w 520"/>
                <a:gd name="T27" fmla="*/ 159 h 282"/>
                <a:gd name="T28" fmla="*/ 38 w 520"/>
                <a:gd name="T29" fmla="*/ 205 h 282"/>
                <a:gd name="T30" fmla="*/ 38 w 520"/>
                <a:gd name="T31" fmla="*/ 205 h 282"/>
                <a:gd name="T32" fmla="*/ 130 w 520"/>
                <a:gd name="T33" fmla="*/ 197 h 282"/>
                <a:gd name="T34" fmla="*/ 153 w 520"/>
                <a:gd name="T35" fmla="*/ 174 h 282"/>
                <a:gd name="T36" fmla="*/ 183 w 520"/>
                <a:gd name="T37" fmla="*/ 174 h 282"/>
                <a:gd name="T38" fmla="*/ 214 w 520"/>
                <a:gd name="T39" fmla="*/ 197 h 282"/>
                <a:gd name="T40" fmla="*/ 267 w 520"/>
                <a:gd name="T41" fmla="*/ 197 h 282"/>
                <a:gd name="T42" fmla="*/ 283 w 520"/>
                <a:gd name="T43" fmla="*/ 228 h 282"/>
                <a:gd name="T44" fmla="*/ 305 w 520"/>
                <a:gd name="T45" fmla="*/ 235 h 282"/>
                <a:gd name="T46" fmla="*/ 321 w 520"/>
                <a:gd name="T47" fmla="*/ 274 h 282"/>
                <a:gd name="T48" fmla="*/ 389 w 520"/>
                <a:gd name="T49" fmla="*/ 213 h 282"/>
                <a:gd name="T50" fmla="*/ 405 w 520"/>
                <a:gd name="T51" fmla="*/ 274 h 282"/>
                <a:gd name="T52" fmla="*/ 443 w 520"/>
                <a:gd name="T53" fmla="*/ 274 h 282"/>
                <a:gd name="T54" fmla="*/ 443 w 520"/>
                <a:gd name="T55" fmla="*/ 274 h 282"/>
                <a:gd name="T56" fmla="*/ 443 w 520"/>
                <a:gd name="T57" fmla="*/ 144 h 282"/>
                <a:gd name="T58" fmla="*/ 519 w 520"/>
                <a:gd name="T59"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0" h="282">
                  <a:moveTo>
                    <a:pt x="519" y="136"/>
                  </a:moveTo>
                  <a:lnTo>
                    <a:pt x="519" y="136"/>
                  </a:lnTo>
                  <a:cubicBezTo>
                    <a:pt x="489" y="53"/>
                    <a:pt x="489" y="53"/>
                    <a:pt x="489" y="53"/>
                  </a:cubicBezTo>
                  <a:lnTo>
                    <a:pt x="489" y="53"/>
                  </a:lnTo>
                  <a:cubicBezTo>
                    <a:pt x="458" y="45"/>
                    <a:pt x="428" y="38"/>
                    <a:pt x="389" y="38"/>
                  </a:cubicBezTo>
                  <a:cubicBezTo>
                    <a:pt x="367" y="38"/>
                    <a:pt x="344" y="61"/>
                    <a:pt x="313" y="61"/>
                  </a:cubicBezTo>
                  <a:cubicBezTo>
                    <a:pt x="275" y="61"/>
                    <a:pt x="237" y="61"/>
                    <a:pt x="198" y="53"/>
                  </a:cubicBezTo>
                  <a:cubicBezTo>
                    <a:pt x="175" y="38"/>
                    <a:pt x="153" y="22"/>
                    <a:pt x="130" y="7"/>
                  </a:cubicBezTo>
                  <a:lnTo>
                    <a:pt x="130" y="7"/>
                  </a:lnTo>
                  <a:cubicBezTo>
                    <a:pt x="114" y="7"/>
                    <a:pt x="99" y="0"/>
                    <a:pt x="92" y="0"/>
                  </a:cubicBezTo>
                  <a:cubicBezTo>
                    <a:pt x="76" y="7"/>
                    <a:pt x="69" y="15"/>
                    <a:pt x="61" y="22"/>
                  </a:cubicBezTo>
                  <a:cubicBezTo>
                    <a:pt x="46" y="45"/>
                    <a:pt x="31" y="61"/>
                    <a:pt x="23" y="84"/>
                  </a:cubicBezTo>
                  <a:cubicBezTo>
                    <a:pt x="23" y="99"/>
                    <a:pt x="46" y="106"/>
                    <a:pt x="38" y="121"/>
                  </a:cubicBezTo>
                  <a:cubicBezTo>
                    <a:pt x="31" y="136"/>
                    <a:pt x="0" y="144"/>
                    <a:pt x="0" y="159"/>
                  </a:cubicBezTo>
                  <a:cubicBezTo>
                    <a:pt x="0" y="182"/>
                    <a:pt x="23" y="190"/>
                    <a:pt x="38" y="205"/>
                  </a:cubicBezTo>
                  <a:lnTo>
                    <a:pt x="38" y="205"/>
                  </a:lnTo>
                  <a:cubicBezTo>
                    <a:pt x="69" y="205"/>
                    <a:pt x="107" y="205"/>
                    <a:pt x="130" y="197"/>
                  </a:cubicBezTo>
                  <a:cubicBezTo>
                    <a:pt x="145" y="197"/>
                    <a:pt x="145" y="174"/>
                    <a:pt x="153" y="174"/>
                  </a:cubicBezTo>
                  <a:cubicBezTo>
                    <a:pt x="160" y="167"/>
                    <a:pt x="175" y="167"/>
                    <a:pt x="183" y="174"/>
                  </a:cubicBezTo>
                  <a:cubicBezTo>
                    <a:pt x="191" y="182"/>
                    <a:pt x="198" y="197"/>
                    <a:pt x="214" y="197"/>
                  </a:cubicBezTo>
                  <a:cubicBezTo>
                    <a:pt x="229" y="205"/>
                    <a:pt x="252" y="190"/>
                    <a:pt x="267" y="197"/>
                  </a:cubicBezTo>
                  <a:cubicBezTo>
                    <a:pt x="283" y="205"/>
                    <a:pt x="275" y="220"/>
                    <a:pt x="283" y="228"/>
                  </a:cubicBezTo>
                  <a:cubicBezTo>
                    <a:pt x="290" y="235"/>
                    <a:pt x="298" y="228"/>
                    <a:pt x="305" y="235"/>
                  </a:cubicBezTo>
                  <a:cubicBezTo>
                    <a:pt x="313" y="243"/>
                    <a:pt x="305" y="274"/>
                    <a:pt x="321" y="274"/>
                  </a:cubicBezTo>
                  <a:cubicBezTo>
                    <a:pt x="351" y="266"/>
                    <a:pt x="359" y="213"/>
                    <a:pt x="389" y="213"/>
                  </a:cubicBezTo>
                  <a:cubicBezTo>
                    <a:pt x="412" y="213"/>
                    <a:pt x="389" y="258"/>
                    <a:pt x="405" y="274"/>
                  </a:cubicBezTo>
                  <a:cubicBezTo>
                    <a:pt x="412" y="281"/>
                    <a:pt x="428" y="274"/>
                    <a:pt x="443" y="274"/>
                  </a:cubicBezTo>
                  <a:lnTo>
                    <a:pt x="443" y="274"/>
                  </a:lnTo>
                  <a:cubicBezTo>
                    <a:pt x="443" y="228"/>
                    <a:pt x="420" y="182"/>
                    <a:pt x="443" y="144"/>
                  </a:cubicBezTo>
                  <a:cubicBezTo>
                    <a:pt x="458" y="121"/>
                    <a:pt x="496" y="136"/>
                    <a:pt x="519" y="1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3" name="Freeform 121"/>
            <p:cNvSpPr>
              <a:spLocks noChangeArrowheads="1"/>
            </p:cNvSpPr>
            <p:nvPr/>
          </p:nvSpPr>
          <p:spPr bwMode="auto">
            <a:xfrm>
              <a:off x="7098838" y="5691188"/>
              <a:ext cx="104768" cy="82550"/>
            </a:xfrm>
            <a:custGeom>
              <a:avLst/>
              <a:gdLst>
                <a:gd name="T0" fmla="*/ 0 w 291"/>
                <a:gd name="T1" fmla="*/ 76 h 229"/>
                <a:gd name="T2" fmla="*/ 0 w 291"/>
                <a:gd name="T3" fmla="*/ 76 h 229"/>
                <a:gd name="T4" fmla="*/ 0 w 291"/>
                <a:gd name="T5" fmla="*/ 137 h 229"/>
                <a:gd name="T6" fmla="*/ 0 w 291"/>
                <a:gd name="T7" fmla="*/ 137 h 229"/>
                <a:gd name="T8" fmla="*/ 30 w 291"/>
                <a:gd name="T9" fmla="*/ 220 h 229"/>
                <a:gd name="T10" fmla="*/ 30 w 291"/>
                <a:gd name="T11" fmla="*/ 220 h 229"/>
                <a:gd name="T12" fmla="*/ 153 w 291"/>
                <a:gd name="T13" fmla="*/ 228 h 229"/>
                <a:gd name="T14" fmla="*/ 267 w 291"/>
                <a:gd name="T15" fmla="*/ 190 h 229"/>
                <a:gd name="T16" fmla="*/ 267 w 291"/>
                <a:gd name="T17" fmla="*/ 190 h 229"/>
                <a:gd name="T18" fmla="*/ 267 w 291"/>
                <a:gd name="T19" fmla="*/ 61 h 229"/>
                <a:gd name="T20" fmla="*/ 214 w 291"/>
                <a:gd name="T21" fmla="*/ 0 h 229"/>
                <a:gd name="T22" fmla="*/ 214 w 291"/>
                <a:gd name="T23" fmla="*/ 0 h 229"/>
                <a:gd name="T24" fmla="*/ 137 w 291"/>
                <a:gd name="T25" fmla="*/ 61 h 229"/>
                <a:gd name="T26" fmla="*/ 0 w 291"/>
                <a:gd name="T27" fmla="*/ 7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29">
                  <a:moveTo>
                    <a:pt x="0" y="76"/>
                  </a:moveTo>
                  <a:lnTo>
                    <a:pt x="0" y="76"/>
                  </a:lnTo>
                  <a:cubicBezTo>
                    <a:pt x="0" y="137"/>
                    <a:pt x="0" y="137"/>
                    <a:pt x="0" y="137"/>
                  </a:cubicBezTo>
                  <a:lnTo>
                    <a:pt x="0" y="137"/>
                  </a:lnTo>
                  <a:cubicBezTo>
                    <a:pt x="30" y="220"/>
                    <a:pt x="30" y="220"/>
                    <a:pt x="30" y="220"/>
                  </a:cubicBezTo>
                  <a:lnTo>
                    <a:pt x="30" y="220"/>
                  </a:lnTo>
                  <a:cubicBezTo>
                    <a:pt x="76" y="220"/>
                    <a:pt x="114" y="228"/>
                    <a:pt x="153" y="228"/>
                  </a:cubicBezTo>
                  <a:cubicBezTo>
                    <a:pt x="198" y="220"/>
                    <a:pt x="229" y="205"/>
                    <a:pt x="267" y="190"/>
                  </a:cubicBezTo>
                  <a:lnTo>
                    <a:pt x="267" y="190"/>
                  </a:lnTo>
                  <a:cubicBezTo>
                    <a:pt x="275" y="145"/>
                    <a:pt x="290" y="76"/>
                    <a:pt x="267" y="61"/>
                  </a:cubicBezTo>
                  <a:cubicBezTo>
                    <a:pt x="252" y="45"/>
                    <a:pt x="229" y="23"/>
                    <a:pt x="214" y="0"/>
                  </a:cubicBezTo>
                  <a:lnTo>
                    <a:pt x="214" y="0"/>
                  </a:lnTo>
                  <a:cubicBezTo>
                    <a:pt x="183" y="30"/>
                    <a:pt x="175" y="45"/>
                    <a:pt x="137" y="61"/>
                  </a:cubicBezTo>
                  <a:cubicBezTo>
                    <a:pt x="91" y="76"/>
                    <a:pt x="46" y="68"/>
                    <a:pt x="0" y="7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4" name="Freeform 122"/>
            <p:cNvSpPr>
              <a:spLocks noChangeArrowheads="1"/>
            </p:cNvSpPr>
            <p:nvPr/>
          </p:nvSpPr>
          <p:spPr bwMode="auto">
            <a:xfrm>
              <a:off x="6970259" y="5627689"/>
              <a:ext cx="130167" cy="115887"/>
            </a:xfrm>
            <a:custGeom>
              <a:avLst/>
              <a:gdLst>
                <a:gd name="T0" fmla="*/ 359 w 360"/>
                <a:gd name="T1" fmla="*/ 252 h 322"/>
                <a:gd name="T2" fmla="*/ 359 w 360"/>
                <a:gd name="T3" fmla="*/ 252 h 322"/>
                <a:gd name="T4" fmla="*/ 259 w 360"/>
                <a:gd name="T5" fmla="*/ 191 h 322"/>
                <a:gd name="T6" fmla="*/ 267 w 360"/>
                <a:gd name="T7" fmla="*/ 122 h 322"/>
                <a:gd name="T8" fmla="*/ 206 w 360"/>
                <a:gd name="T9" fmla="*/ 99 h 322"/>
                <a:gd name="T10" fmla="*/ 206 w 360"/>
                <a:gd name="T11" fmla="*/ 46 h 322"/>
                <a:gd name="T12" fmla="*/ 206 w 360"/>
                <a:gd name="T13" fmla="*/ 46 h 322"/>
                <a:gd name="T14" fmla="*/ 168 w 360"/>
                <a:gd name="T15" fmla="*/ 0 h 322"/>
                <a:gd name="T16" fmla="*/ 91 w 360"/>
                <a:gd name="T17" fmla="*/ 46 h 322"/>
                <a:gd name="T18" fmla="*/ 107 w 360"/>
                <a:gd name="T19" fmla="*/ 115 h 322"/>
                <a:gd name="T20" fmla="*/ 30 w 360"/>
                <a:gd name="T21" fmla="*/ 153 h 322"/>
                <a:gd name="T22" fmla="*/ 0 w 360"/>
                <a:gd name="T23" fmla="*/ 267 h 322"/>
                <a:gd name="T24" fmla="*/ 0 w 360"/>
                <a:gd name="T25" fmla="*/ 267 h 322"/>
                <a:gd name="T26" fmla="*/ 68 w 360"/>
                <a:gd name="T27" fmla="*/ 313 h 322"/>
                <a:gd name="T28" fmla="*/ 183 w 360"/>
                <a:gd name="T29" fmla="*/ 321 h 322"/>
                <a:gd name="T30" fmla="*/ 259 w 360"/>
                <a:gd name="T31" fmla="*/ 298 h 322"/>
                <a:gd name="T32" fmla="*/ 359 w 360"/>
                <a:gd name="T33" fmla="*/ 313 h 322"/>
                <a:gd name="T34" fmla="*/ 359 w 360"/>
                <a:gd name="T35" fmla="*/ 313 h 322"/>
                <a:gd name="T36" fmla="*/ 359 w 360"/>
                <a:gd name="T37" fmla="*/ 25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0" h="322">
                  <a:moveTo>
                    <a:pt x="359" y="252"/>
                  </a:moveTo>
                  <a:lnTo>
                    <a:pt x="359" y="252"/>
                  </a:lnTo>
                  <a:cubicBezTo>
                    <a:pt x="328" y="229"/>
                    <a:pt x="282" y="221"/>
                    <a:pt x="259" y="191"/>
                  </a:cubicBezTo>
                  <a:cubicBezTo>
                    <a:pt x="244" y="168"/>
                    <a:pt x="282" y="145"/>
                    <a:pt x="267" y="122"/>
                  </a:cubicBezTo>
                  <a:cubicBezTo>
                    <a:pt x="259" y="107"/>
                    <a:pt x="221" y="115"/>
                    <a:pt x="206" y="99"/>
                  </a:cubicBezTo>
                  <a:cubicBezTo>
                    <a:pt x="198" y="84"/>
                    <a:pt x="206" y="61"/>
                    <a:pt x="206" y="46"/>
                  </a:cubicBezTo>
                  <a:lnTo>
                    <a:pt x="206" y="46"/>
                  </a:lnTo>
                  <a:cubicBezTo>
                    <a:pt x="191" y="30"/>
                    <a:pt x="183" y="0"/>
                    <a:pt x="168" y="0"/>
                  </a:cubicBezTo>
                  <a:cubicBezTo>
                    <a:pt x="137" y="0"/>
                    <a:pt x="107" y="15"/>
                    <a:pt x="91" y="46"/>
                  </a:cubicBezTo>
                  <a:cubicBezTo>
                    <a:pt x="76" y="61"/>
                    <a:pt x="114" y="92"/>
                    <a:pt x="107" y="115"/>
                  </a:cubicBezTo>
                  <a:cubicBezTo>
                    <a:pt x="91" y="138"/>
                    <a:pt x="53" y="130"/>
                    <a:pt x="30" y="153"/>
                  </a:cubicBezTo>
                  <a:cubicBezTo>
                    <a:pt x="15" y="183"/>
                    <a:pt x="7" y="229"/>
                    <a:pt x="0" y="267"/>
                  </a:cubicBezTo>
                  <a:lnTo>
                    <a:pt x="0" y="267"/>
                  </a:lnTo>
                  <a:cubicBezTo>
                    <a:pt x="23" y="282"/>
                    <a:pt x="45" y="298"/>
                    <a:pt x="68" y="313"/>
                  </a:cubicBezTo>
                  <a:cubicBezTo>
                    <a:pt x="107" y="321"/>
                    <a:pt x="145" y="321"/>
                    <a:pt x="183" y="321"/>
                  </a:cubicBezTo>
                  <a:cubicBezTo>
                    <a:pt x="214" y="321"/>
                    <a:pt x="237" y="298"/>
                    <a:pt x="259" y="298"/>
                  </a:cubicBezTo>
                  <a:cubicBezTo>
                    <a:pt x="298" y="298"/>
                    <a:pt x="328" y="305"/>
                    <a:pt x="359" y="313"/>
                  </a:cubicBezTo>
                  <a:lnTo>
                    <a:pt x="359" y="313"/>
                  </a:lnTo>
                  <a:cubicBezTo>
                    <a:pt x="359" y="252"/>
                    <a:pt x="359" y="252"/>
                    <a:pt x="359" y="25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5" name="Freeform 123"/>
            <p:cNvSpPr>
              <a:spLocks noChangeArrowheads="1"/>
            </p:cNvSpPr>
            <p:nvPr/>
          </p:nvSpPr>
          <p:spPr bwMode="auto">
            <a:xfrm>
              <a:off x="7041691" y="5630863"/>
              <a:ext cx="134929" cy="88900"/>
            </a:xfrm>
            <a:custGeom>
              <a:avLst/>
              <a:gdLst>
                <a:gd name="T0" fmla="*/ 375 w 376"/>
                <a:gd name="T1" fmla="*/ 168 h 245"/>
                <a:gd name="T2" fmla="*/ 375 w 376"/>
                <a:gd name="T3" fmla="*/ 168 h 245"/>
                <a:gd name="T4" fmla="*/ 291 w 376"/>
                <a:gd name="T5" fmla="*/ 0 h 245"/>
                <a:gd name="T6" fmla="*/ 291 w 376"/>
                <a:gd name="T7" fmla="*/ 0 h 245"/>
                <a:gd name="T8" fmla="*/ 252 w 376"/>
                <a:gd name="T9" fmla="*/ 15 h 245"/>
                <a:gd name="T10" fmla="*/ 229 w 376"/>
                <a:gd name="T11" fmla="*/ 53 h 245"/>
                <a:gd name="T12" fmla="*/ 199 w 376"/>
                <a:gd name="T13" fmla="*/ 68 h 245"/>
                <a:gd name="T14" fmla="*/ 153 w 376"/>
                <a:gd name="T15" fmla="*/ 53 h 245"/>
                <a:gd name="T16" fmla="*/ 92 w 376"/>
                <a:gd name="T17" fmla="*/ 61 h 245"/>
                <a:gd name="T18" fmla="*/ 61 w 376"/>
                <a:gd name="T19" fmla="*/ 45 h 245"/>
                <a:gd name="T20" fmla="*/ 8 w 376"/>
                <a:gd name="T21" fmla="*/ 38 h 245"/>
                <a:gd name="T22" fmla="*/ 8 w 376"/>
                <a:gd name="T23" fmla="*/ 38 h 245"/>
                <a:gd name="T24" fmla="*/ 8 w 376"/>
                <a:gd name="T25" fmla="*/ 91 h 245"/>
                <a:gd name="T26" fmla="*/ 69 w 376"/>
                <a:gd name="T27" fmla="*/ 114 h 245"/>
                <a:gd name="T28" fmla="*/ 61 w 376"/>
                <a:gd name="T29" fmla="*/ 183 h 245"/>
                <a:gd name="T30" fmla="*/ 161 w 376"/>
                <a:gd name="T31" fmla="*/ 244 h 245"/>
                <a:gd name="T32" fmla="*/ 161 w 376"/>
                <a:gd name="T33" fmla="*/ 244 h 245"/>
                <a:gd name="T34" fmla="*/ 298 w 376"/>
                <a:gd name="T35" fmla="*/ 229 h 245"/>
                <a:gd name="T36" fmla="*/ 375 w 376"/>
                <a:gd name="T37" fmla="*/ 16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45">
                  <a:moveTo>
                    <a:pt x="375" y="168"/>
                  </a:moveTo>
                  <a:lnTo>
                    <a:pt x="375" y="168"/>
                  </a:lnTo>
                  <a:cubicBezTo>
                    <a:pt x="336" y="122"/>
                    <a:pt x="314" y="61"/>
                    <a:pt x="291" y="0"/>
                  </a:cubicBezTo>
                  <a:lnTo>
                    <a:pt x="291" y="0"/>
                  </a:lnTo>
                  <a:cubicBezTo>
                    <a:pt x="268" y="7"/>
                    <a:pt x="275" y="0"/>
                    <a:pt x="252" y="15"/>
                  </a:cubicBezTo>
                  <a:cubicBezTo>
                    <a:pt x="237" y="22"/>
                    <a:pt x="245" y="38"/>
                    <a:pt x="229" y="53"/>
                  </a:cubicBezTo>
                  <a:cubicBezTo>
                    <a:pt x="222" y="61"/>
                    <a:pt x="214" y="68"/>
                    <a:pt x="199" y="68"/>
                  </a:cubicBezTo>
                  <a:cubicBezTo>
                    <a:pt x="184" y="76"/>
                    <a:pt x="168" y="61"/>
                    <a:pt x="153" y="53"/>
                  </a:cubicBezTo>
                  <a:cubicBezTo>
                    <a:pt x="130" y="53"/>
                    <a:pt x="115" y="61"/>
                    <a:pt x="92" y="61"/>
                  </a:cubicBezTo>
                  <a:cubicBezTo>
                    <a:pt x="84" y="61"/>
                    <a:pt x="69" y="45"/>
                    <a:pt x="61" y="45"/>
                  </a:cubicBezTo>
                  <a:cubicBezTo>
                    <a:pt x="39" y="38"/>
                    <a:pt x="23" y="38"/>
                    <a:pt x="8" y="38"/>
                  </a:cubicBezTo>
                  <a:lnTo>
                    <a:pt x="8" y="38"/>
                  </a:lnTo>
                  <a:cubicBezTo>
                    <a:pt x="8" y="53"/>
                    <a:pt x="0" y="76"/>
                    <a:pt x="8" y="91"/>
                  </a:cubicBezTo>
                  <a:cubicBezTo>
                    <a:pt x="23" y="107"/>
                    <a:pt x="61" y="99"/>
                    <a:pt x="69" y="114"/>
                  </a:cubicBezTo>
                  <a:cubicBezTo>
                    <a:pt x="84" y="137"/>
                    <a:pt x="46" y="160"/>
                    <a:pt x="61" y="183"/>
                  </a:cubicBezTo>
                  <a:cubicBezTo>
                    <a:pt x="84" y="213"/>
                    <a:pt x="130" y="221"/>
                    <a:pt x="161" y="244"/>
                  </a:cubicBezTo>
                  <a:lnTo>
                    <a:pt x="161" y="244"/>
                  </a:lnTo>
                  <a:cubicBezTo>
                    <a:pt x="207" y="236"/>
                    <a:pt x="252" y="244"/>
                    <a:pt x="298" y="229"/>
                  </a:cubicBezTo>
                  <a:cubicBezTo>
                    <a:pt x="336" y="213"/>
                    <a:pt x="344" y="198"/>
                    <a:pt x="375" y="16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6" name="Freeform 124"/>
            <p:cNvSpPr>
              <a:spLocks noChangeArrowheads="1"/>
            </p:cNvSpPr>
            <p:nvPr/>
          </p:nvSpPr>
          <p:spPr bwMode="auto">
            <a:xfrm>
              <a:off x="5017762" y="5210175"/>
              <a:ext cx="1349287" cy="838200"/>
            </a:xfrm>
            <a:custGeom>
              <a:avLst/>
              <a:gdLst>
                <a:gd name="T0" fmla="*/ 3741 w 3750"/>
                <a:gd name="T1" fmla="*/ 978 h 2330"/>
                <a:gd name="T2" fmla="*/ 3543 w 3750"/>
                <a:gd name="T3" fmla="*/ 1153 h 2330"/>
                <a:gd name="T4" fmla="*/ 3405 w 3750"/>
                <a:gd name="T5" fmla="*/ 1161 h 2330"/>
                <a:gd name="T6" fmla="*/ 3405 w 3750"/>
                <a:gd name="T7" fmla="*/ 1283 h 2330"/>
                <a:gd name="T8" fmla="*/ 3329 w 3750"/>
                <a:gd name="T9" fmla="*/ 1375 h 2330"/>
                <a:gd name="T10" fmla="*/ 2574 w 3750"/>
                <a:gd name="T11" fmla="*/ 1360 h 2330"/>
                <a:gd name="T12" fmla="*/ 2436 w 3750"/>
                <a:gd name="T13" fmla="*/ 1679 h 2330"/>
                <a:gd name="T14" fmla="*/ 1802 w 3750"/>
                <a:gd name="T15" fmla="*/ 1924 h 2330"/>
                <a:gd name="T16" fmla="*/ 1764 w 3750"/>
                <a:gd name="T17" fmla="*/ 1977 h 2330"/>
                <a:gd name="T18" fmla="*/ 1489 w 3750"/>
                <a:gd name="T19" fmla="*/ 1786 h 2330"/>
                <a:gd name="T20" fmla="*/ 1329 w 3750"/>
                <a:gd name="T21" fmla="*/ 1802 h 2330"/>
                <a:gd name="T22" fmla="*/ 1107 w 3750"/>
                <a:gd name="T23" fmla="*/ 2122 h 2330"/>
                <a:gd name="T24" fmla="*/ 672 w 3750"/>
                <a:gd name="T25" fmla="*/ 1802 h 2330"/>
                <a:gd name="T26" fmla="*/ 450 w 3750"/>
                <a:gd name="T27" fmla="*/ 2008 h 2330"/>
                <a:gd name="T28" fmla="*/ 511 w 3750"/>
                <a:gd name="T29" fmla="*/ 2267 h 2330"/>
                <a:gd name="T30" fmla="*/ 290 w 3750"/>
                <a:gd name="T31" fmla="*/ 1908 h 2330"/>
                <a:gd name="T32" fmla="*/ 160 w 3750"/>
                <a:gd name="T33" fmla="*/ 1260 h 2330"/>
                <a:gd name="T34" fmla="*/ 328 w 3750"/>
                <a:gd name="T35" fmla="*/ 1512 h 2330"/>
                <a:gd name="T36" fmla="*/ 420 w 3750"/>
                <a:gd name="T37" fmla="*/ 1191 h 2330"/>
                <a:gd name="T38" fmla="*/ 771 w 3750"/>
                <a:gd name="T39" fmla="*/ 1161 h 2330"/>
                <a:gd name="T40" fmla="*/ 909 w 3750"/>
                <a:gd name="T41" fmla="*/ 1024 h 2330"/>
                <a:gd name="T42" fmla="*/ 1008 w 3750"/>
                <a:gd name="T43" fmla="*/ 878 h 2330"/>
                <a:gd name="T44" fmla="*/ 1222 w 3750"/>
                <a:gd name="T45" fmla="*/ 810 h 2330"/>
                <a:gd name="T46" fmla="*/ 1291 w 3750"/>
                <a:gd name="T47" fmla="*/ 817 h 2330"/>
                <a:gd name="T48" fmla="*/ 1382 w 3750"/>
                <a:gd name="T49" fmla="*/ 565 h 2330"/>
                <a:gd name="T50" fmla="*/ 1566 w 3750"/>
                <a:gd name="T51" fmla="*/ 405 h 2330"/>
                <a:gd name="T52" fmla="*/ 1756 w 3750"/>
                <a:gd name="T53" fmla="*/ 458 h 2330"/>
                <a:gd name="T54" fmla="*/ 1779 w 3750"/>
                <a:gd name="T55" fmla="*/ 260 h 2330"/>
                <a:gd name="T56" fmla="*/ 1924 w 3750"/>
                <a:gd name="T57" fmla="*/ 53 h 2330"/>
                <a:gd name="T58" fmla="*/ 2008 w 3750"/>
                <a:gd name="T59" fmla="*/ 23 h 2330"/>
                <a:gd name="T60" fmla="*/ 2276 w 3750"/>
                <a:gd name="T61" fmla="*/ 138 h 2330"/>
                <a:gd name="T62" fmla="*/ 2398 w 3750"/>
                <a:gd name="T63" fmla="*/ 336 h 2330"/>
                <a:gd name="T64" fmla="*/ 2490 w 3750"/>
                <a:gd name="T65" fmla="*/ 481 h 2330"/>
                <a:gd name="T66" fmla="*/ 2604 w 3750"/>
                <a:gd name="T67" fmla="*/ 390 h 2330"/>
                <a:gd name="T68" fmla="*/ 2650 w 3750"/>
                <a:gd name="T69" fmla="*/ 191 h 2330"/>
                <a:gd name="T70" fmla="*/ 2749 w 3750"/>
                <a:gd name="T71" fmla="*/ 168 h 2330"/>
                <a:gd name="T72" fmla="*/ 3002 w 3750"/>
                <a:gd name="T73" fmla="*/ 61 h 2330"/>
                <a:gd name="T74" fmla="*/ 3085 w 3750"/>
                <a:gd name="T75" fmla="*/ 145 h 2330"/>
                <a:gd name="T76" fmla="*/ 3024 w 3750"/>
                <a:gd name="T77" fmla="*/ 344 h 2330"/>
                <a:gd name="T78" fmla="*/ 3191 w 3750"/>
                <a:gd name="T79" fmla="*/ 275 h 2330"/>
                <a:gd name="T80" fmla="*/ 3344 w 3750"/>
                <a:gd name="T81" fmla="*/ 344 h 2330"/>
                <a:gd name="T82" fmla="*/ 3436 w 3750"/>
                <a:gd name="T83" fmla="*/ 527 h 2330"/>
                <a:gd name="T84" fmla="*/ 3573 w 3750"/>
                <a:gd name="T85" fmla="*/ 489 h 2330"/>
                <a:gd name="T86" fmla="*/ 3695 w 3750"/>
                <a:gd name="T87" fmla="*/ 550 h 2330"/>
                <a:gd name="T88" fmla="*/ 3726 w 3750"/>
                <a:gd name="T89" fmla="*/ 672 h 2330"/>
                <a:gd name="T90" fmla="*/ 3749 w 3750"/>
                <a:gd name="T91" fmla="*/ 947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0" h="2330">
                  <a:moveTo>
                    <a:pt x="3749" y="947"/>
                  </a:moveTo>
                  <a:lnTo>
                    <a:pt x="3749" y="947"/>
                  </a:lnTo>
                  <a:cubicBezTo>
                    <a:pt x="3741" y="947"/>
                    <a:pt x="3741" y="970"/>
                    <a:pt x="3741" y="978"/>
                  </a:cubicBezTo>
                  <a:cubicBezTo>
                    <a:pt x="3734" y="985"/>
                    <a:pt x="3726" y="985"/>
                    <a:pt x="3718" y="993"/>
                  </a:cubicBezTo>
                  <a:cubicBezTo>
                    <a:pt x="3695" y="1016"/>
                    <a:pt x="3695" y="1031"/>
                    <a:pt x="3680" y="1054"/>
                  </a:cubicBezTo>
                  <a:cubicBezTo>
                    <a:pt x="3634" y="1069"/>
                    <a:pt x="3604" y="1146"/>
                    <a:pt x="3543" y="1153"/>
                  </a:cubicBezTo>
                  <a:cubicBezTo>
                    <a:pt x="3535" y="1169"/>
                    <a:pt x="3420" y="1161"/>
                    <a:pt x="3413" y="1146"/>
                  </a:cubicBezTo>
                  <a:lnTo>
                    <a:pt x="3405" y="1161"/>
                  </a:lnTo>
                  <a:lnTo>
                    <a:pt x="3405" y="1161"/>
                  </a:lnTo>
                  <a:cubicBezTo>
                    <a:pt x="3398" y="1169"/>
                    <a:pt x="3405" y="1169"/>
                    <a:pt x="3405" y="1176"/>
                  </a:cubicBezTo>
                  <a:cubicBezTo>
                    <a:pt x="3436" y="1207"/>
                    <a:pt x="3436" y="1207"/>
                    <a:pt x="3436" y="1207"/>
                  </a:cubicBezTo>
                  <a:cubicBezTo>
                    <a:pt x="3459" y="1207"/>
                    <a:pt x="3413" y="1276"/>
                    <a:pt x="3405" y="1283"/>
                  </a:cubicBezTo>
                  <a:cubicBezTo>
                    <a:pt x="3398" y="1299"/>
                    <a:pt x="3398" y="1344"/>
                    <a:pt x="3375" y="1352"/>
                  </a:cubicBezTo>
                  <a:cubicBezTo>
                    <a:pt x="3382" y="1352"/>
                    <a:pt x="3382" y="1352"/>
                    <a:pt x="3382" y="1352"/>
                  </a:cubicBezTo>
                  <a:cubicBezTo>
                    <a:pt x="3375" y="1352"/>
                    <a:pt x="3359" y="1360"/>
                    <a:pt x="3329" y="1375"/>
                  </a:cubicBezTo>
                  <a:cubicBezTo>
                    <a:pt x="3260" y="1421"/>
                    <a:pt x="3078" y="1421"/>
                    <a:pt x="2986" y="1405"/>
                  </a:cubicBezTo>
                  <a:cubicBezTo>
                    <a:pt x="2887" y="1382"/>
                    <a:pt x="2788" y="1398"/>
                    <a:pt x="2688" y="1405"/>
                  </a:cubicBezTo>
                  <a:cubicBezTo>
                    <a:pt x="2627" y="1413"/>
                    <a:pt x="2612" y="1360"/>
                    <a:pt x="2574" y="1360"/>
                  </a:cubicBezTo>
                  <a:cubicBezTo>
                    <a:pt x="2574" y="1398"/>
                    <a:pt x="2581" y="1421"/>
                    <a:pt x="2566" y="1459"/>
                  </a:cubicBezTo>
                  <a:cubicBezTo>
                    <a:pt x="2551" y="1497"/>
                    <a:pt x="2581" y="1527"/>
                    <a:pt x="2581" y="1565"/>
                  </a:cubicBezTo>
                  <a:cubicBezTo>
                    <a:pt x="2581" y="1679"/>
                    <a:pt x="2505" y="1641"/>
                    <a:pt x="2436" y="1679"/>
                  </a:cubicBezTo>
                  <a:cubicBezTo>
                    <a:pt x="2345" y="1672"/>
                    <a:pt x="2367" y="1634"/>
                    <a:pt x="2283" y="1695"/>
                  </a:cubicBezTo>
                  <a:cubicBezTo>
                    <a:pt x="2215" y="1740"/>
                    <a:pt x="2184" y="1794"/>
                    <a:pt x="2131" y="1832"/>
                  </a:cubicBezTo>
                  <a:cubicBezTo>
                    <a:pt x="2062" y="1886"/>
                    <a:pt x="1879" y="1992"/>
                    <a:pt x="1802" y="1924"/>
                  </a:cubicBezTo>
                  <a:cubicBezTo>
                    <a:pt x="1795" y="1916"/>
                    <a:pt x="1772" y="1863"/>
                    <a:pt x="1764" y="1870"/>
                  </a:cubicBezTo>
                  <a:cubicBezTo>
                    <a:pt x="1749" y="1924"/>
                    <a:pt x="1764" y="1931"/>
                    <a:pt x="1764" y="1977"/>
                  </a:cubicBezTo>
                  <a:lnTo>
                    <a:pt x="1764" y="1977"/>
                  </a:lnTo>
                  <a:cubicBezTo>
                    <a:pt x="1749" y="1939"/>
                    <a:pt x="1657" y="1916"/>
                    <a:pt x="1627" y="1893"/>
                  </a:cubicBezTo>
                  <a:cubicBezTo>
                    <a:pt x="1588" y="1863"/>
                    <a:pt x="1543" y="1817"/>
                    <a:pt x="1535" y="1763"/>
                  </a:cubicBezTo>
                  <a:cubicBezTo>
                    <a:pt x="1527" y="1717"/>
                    <a:pt x="1512" y="1786"/>
                    <a:pt x="1489" y="1786"/>
                  </a:cubicBezTo>
                  <a:cubicBezTo>
                    <a:pt x="1466" y="1786"/>
                    <a:pt x="1390" y="1725"/>
                    <a:pt x="1359" y="1710"/>
                  </a:cubicBezTo>
                  <a:cubicBezTo>
                    <a:pt x="1313" y="1695"/>
                    <a:pt x="1283" y="1611"/>
                    <a:pt x="1275" y="1702"/>
                  </a:cubicBezTo>
                  <a:cubicBezTo>
                    <a:pt x="1268" y="1756"/>
                    <a:pt x="1298" y="1779"/>
                    <a:pt x="1329" y="1802"/>
                  </a:cubicBezTo>
                  <a:cubicBezTo>
                    <a:pt x="1397" y="1855"/>
                    <a:pt x="1313" y="1992"/>
                    <a:pt x="1321" y="2054"/>
                  </a:cubicBezTo>
                  <a:cubicBezTo>
                    <a:pt x="1336" y="2115"/>
                    <a:pt x="1344" y="2153"/>
                    <a:pt x="1291" y="2199"/>
                  </a:cubicBezTo>
                  <a:cubicBezTo>
                    <a:pt x="1260" y="2214"/>
                    <a:pt x="1145" y="2138"/>
                    <a:pt x="1107" y="2122"/>
                  </a:cubicBezTo>
                  <a:cubicBezTo>
                    <a:pt x="1000" y="2069"/>
                    <a:pt x="985" y="1962"/>
                    <a:pt x="909" y="1908"/>
                  </a:cubicBezTo>
                  <a:cubicBezTo>
                    <a:pt x="847" y="1870"/>
                    <a:pt x="817" y="1855"/>
                    <a:pt x="771" y="1809"/>
                  </a:cubicBezTo>
                  <a:cubicBezTo>
                    <a:pt x="748" y="1786"/>
                    <a:pt x="702" y="1802"/>
                    <a:pt x="672" y="1802"/>
                  </a:cubicBezTo>
                  <a:cubicBezTo>
                    <a:pt x="649" y="1794"/>
                    <a:pt x="626" y="1756"/>
                    <a:pt x="611" y="1733"/>
                  </a:cubicBezTo>
                  <a:cubicBezTo>
                    <a:pt x="565" y="1687"/>
                    <a:pt x="473" y="1779"/>
                    <a:pt x="435" y="1802"/>
                  </a:cubicBezTo>
                  <a:cubicBezTo>
                    <a:pt x="351" y="1848"/>
                    <a:pt x="435" y="1939"/>
                    <a:pt x="450" y="2008"/>
                  </a:cubicBezTo>
                  <a:cubicBezTo>
                    <a:pt x="473" y="2130"/>
                    <a:pt x="473" y="2130"/>
                    <a:pt x="473" y="2130"/>
                  </a:cubicBezTo>
                  <a:cubicBezTo>
                    <a:pt x="519" y="2191"/>
                    <a:pt x="519" y="2191"/>
                    <a:pt x="519" y="2191"/>
                  </a:cubicBezTo>
                  <a:cubicBezTo>
                    <a:pt x="511" y="2267"/>
                    <a:pt x="511" y="2267"/>
                    <a:pt x="511" y="2267"/>
                  </a:cubicBezTo>
                  <a:cubicBezTo>
                    <a:pt x="504" y="2298"/>
                    <a:pt x="549" y="2313"/>
                    <a:pt x="557" y="2329"/>
                  </a:cubicBezTo>
                  <a:cubicBezTo>
                    <a:pt x="458" y="2329"/>
                    <a:pt x="351" y="2252"/>
                    <a:pt x="397" y="2153"/>
                  </a:cubicBezTo>
                  <a:cubicBezTo>
                    <a:pt x="412" y="2122"/>
                    <a:pt x="320" y="1939"/>
                    <a:pt x="290" y="1908"/>
                  </a:cubicBezTo>
                  <a:cubicBezTo>
                    <a:pt x="252" y="1848"/>
                    <a:pt x="168" y="1817"/>
                    <a:pt x="130" y="1748"/>
                  </a:cubicBezTo>
                  <a:cubicBezTo>
                    <a:pt x="107" y="1664"/>
                    <a:pt x="0" y="1557"/>
                    <a:pt x="30" y="1451"/>
                  </a:cubicBezTo>
                  <a:cubicBezTo>
                    <a:pt x="45" y="1382"/>
                    <a:pt x="61" y="1260"/>
                    <a:pt x="160" y="1260"/>
                  </a:cubicBezTo>
                  <a:cubicBezTo>
                    <a:pt x="160" y="1283"/>
                    <a:pt x="198" y="1337"/>
                    <a:pt x="206" y="1367"/>
                  </a:cubicBezTo>
                  <a:cubicBezTo>
                    <a:pt x="213" y="1405"/>
                    <a:pt x="206" y="1451"/>
                    <a:pt x="206" y="1489"/>
                  </a:cubicBezTo>
                  <a:cubicBezTo>
                    <a:pt x="213" y="1565"/>
                    <a:pt x="366" y="1588"/>
                    <a:pt x="328" y="1512"/>
                  </a:cubicBezTo>
                  <a:cubicBezTo>
                    <a:pt x="282" y="1436"/>
                    <a:pt x="252" y="1360"/>
                    <a:pt x="244" y="1283"/>
                  </a:cubicBezTo>
                  <a:lnTo>
                    <a:pt x="244" y="1283"/>
                  </a:lnTo>
                  <a:cubicBezTo>
                    <a:pt x="297" y="1253"/>
                    <a:pt x="382" y="1230"/>
                    <a:pt x="420" y="1191"/>
                  </a:cubicBezTo>
                  <a:cubicBezTo>
                    <a:pt x="458" y="1161"/>
                    <a:pt x="450" y="1092"/>
                    <a:pt x="488" y="1077"/>
                  </a:cubicBezTo>
                  <a:cubicBezTo>
                    <a:pt x="534" y="1069"/>
                    <a:pt x="565" y="1130"/>
                    <a:pt x="603" y="1146"/>
                  </a:cubicBezTo>
                  <a:cubicBezTo>
                    <a:pt x="657" y="1161"/>
                    <a:pt x="718" y="1169"/>
                    <a:pt x="771" y="1161"/>
                  </a:cubicBezTo>
                  <a:cubicBezTo>
                    <a:pt x="824" y="1161"/>
                    <a:pt x="878" y="1146"/>
                    <a:pt x="924" y="1123"/>
                  </a:cubicBezTo>
                  <a:cubicBezTo>
                    <a:pt x="939" y="1115"/>
                    <a:pt x="939" y="1084"/>
                    <a:pt x="947" y="1069"/>
                  </a:cubicBezTo>
                  <a:cubicBezTo>
                    <a:pt x="947" y="1069"/>
                    <a:pt x="909" y="1031"/>
                    <a:pt x="909" y="1024"/>
                  </a:cubicBezTo>
                  <a:cubicBezTo>
                    <a:pt x="909" y="1016"/>
                    <a:pt x="939" y="917"/>
                    <a:pt x="939" y="917"/>
                  </a:cubicBezTo>
                  <a:cubicBezTo>
                    <a:pt x="947" y="901"/>
                    <a:pt x="962" y="878"/>
                    <a:pt x="977" y="871"/>
                  </a:cubicBezTo>
                  <a:cubicBezTo>
                    <a:pt x="985" y="863"/>
                    <a:pt x="1000" y="878"/>
                    <a:pt x="1008" y="878"/>
                  </a:cubicBezTo>
                  <a:cubicBezTo>
                    <a:pt x="1031" y="863"/>
                    <a:pt x="1038" y="825"/>
                    <a:pt x="1061" y="825"/>
                  </a:cubicBezTo>
                  <a:cubicBezTo>
                    <a:pt x="1092" y="817"/>
                    <a:pt x="1130" y="848"/>
                    <a:pt x="1161" y="840"/>
                  </a:cubicBezTo>
                  <a:cubicBezTo>
                    <a:pt x="1184" y="840"/>
                    <a:pt x="1206" y="817"/>
                    <a:pt x="1222" y="810"/>
                  </a:cubicBezTo>
                  <a:lnTo>
                    <a:pt x="1222" y="810"/>
                  </a:lnTo>
                  <a:cubicBezTo>
                    <a:pt x="1229" y="832"/>
                    <a:pt x="1222" y="886"/>
                    <a:pt x="1252" y="886"/>
                  </a:cubicBezTo>
                  <a:cubicBezTo>
                    <a:pt x="1275" y="894"/>
                    <a:pt x="1283" y="848"/>
                    <a:pt x="1291" y="817"/>
                  </a:cubicBezTo>
                  <a:cubicBezTo>
                    <a:pt x="1306" y="787"/>
                    <a:pt x="1298" y="748"/>
                    <a:pt x="1313" y="718"/>
                  </a:cubicBezTo>
                  <a:cubicBezTo>
                    <a:pt x="1321" y="703"/>
                    <a:pt x="1344" y="718"/>
                    <a:pt x="1352" y="710"/>
                  </a:cubicBezTo>
                  <a:cubicBezTo>
                    <a:pt x="1367" y="665"/>
                    <a:pt x="1367" y="611"/>
                    <a:pt x="1382" y="565"/>
                  </a:cubicBezTo>
                  <a:cubicBezTo>
                    <a:pt x="1405" y="512"/>
                    <a:pt x="1428" y="466"/>
                    <a:pt x="1466" y="435"/>
                  </a:cubicBezTo>
                  <a:cubicBezTo>
                    <a:pt x="1481" y="420"/>
                    <a:pt x="1504" y="435"/>
                    <a:pt x="1527" y="435"/>
                  </a:cubicBezTo>
                  <a:cubicBezTo>
                    <a:pt x="1543" y="428"/>
                    <a:pt x="1550" y="405"/>
                    <a:pt x="1566" y="405"/>
                  </a:cubicBezTo>
                  <a:cubicBezTo>
                    <a:pt x="1573" y="397"/>
                    <a:pt x="1588" y="397"/>
                    <a:pt x="1604" y="405"/>
                  </a:cubicBezTo>
                  <a:cubicBezTo>
                    <a:pt x="1649" y="428"/>
                    <a:pt x="1672" y="481"/>
                    <a:pt x="1726" y="496"/>
                  </a:cubicBezTo>
                  <a:cubicBezTo>
                    <a:pt x="1741" y="504"/>
                    <a:pt x="1749" y="474"/>
                    <a:pt x="1756" y="458"/>
                  </a:cubicBezTo>
                  <a:cubicBezTo>
                    <a:pt x="1756" y="458"/>
                    <a:pt x="1756" y="413"/>
                    <a:pt x="1756" y="405"/>
                  </a:cubicBezTo>
                  <a:cubicBezTo>
                    <a:pt x="1756" y="390"/>
                    <a:pt x="1810" y="321"/>
                    <a:pt x="1810" y="321"/>
                  </a:cubicBezTo>
                  <a:cubicBezTo>
                    <a:pt x="1802" y="298"/>
                    <a:pt x="1779" y="282"/>
                    <a:pt x="1779" y="260"/>
                  </a:cubicBezTo>
                  <a:cubicBezTo>
                    <a:pt x="1779" y="221"/>
                    <a:pt x="1779" y="176"/>
                    <a:pt x="1802" y="153"/>
                  </a:cubicBezTo>
                  <a:cubicBezTo>
                    <a:pt x="1833" y="115"/>
                    <a:pt x="1894" y="122"/>
                    <a:pt x="1932" y="92"/>
                  </a:cubicBezTo>
                  <a:cubicBezTo>
                    <a:pt x="1947" y="84"/>
                    <a:pt x="1917" y="61"/>
                    <a:pt x="1924" y="53"/>
                  </a:cubicBezTo>
                  <a:cubicBezTo>
                    <a:pt x="1932" y="30"/>
                    <a:pt x="1955" y="15"/>
                    <a:pt x="1970" y="0"/>
                  </a:cubicBezTo>
                  <a:lnTo>
                    <a:pt x="1970" y="0"/>
                  </a:lnTo>
                  <a:cubicBezTo>
                    <a:pt x="1985" y="7"/>
                    <a:pt x="1993" y="23"/>
                    <a:pt x="2008" y="23"/>
                  </a:cubicBezTo>
                  <a:cubicBezTo>
                    <a:pt x="2047" y="30"/>
                    <a:pt x="2085" y="15"/>
                    <a:pt x="2123" y="23"/>
                  </a:cubicBezTo>
                  <a:cubicBezTo>
                    <a:pt x="2161" y="23"/>
                    <a:pt x="2192" y="38"/>
                    <a:pt x="2222" y="61"/>
                  </a:cubicBezTo>
                  <a:cubicBezTo>
                    <a:pt x="2245" y="84"/>
                    <a:pt x="2260" y="115"/>
                    <a:pt x="2276" y="138"/>
                  </a:cubicBezTo>
                  <a:cubicBezTo>
                    <a:pt x="2291" y="153"/>
                    <a:pt x="2299" y="176"/>
                    <a:pt x="2306" y="191"/>
                  </a:cubicBezTo>
                  <a:cubicBezTo>
                    <a:pt x="2322" y="221"/>
                    <a:pt x="2337" y="252"/>
                    <a:pt x="2352" y="275"/>
                  </a:cubicBezTo>
                  <a:cubicBezTo>
                    <a:pt x="2367" y="298"/>
                    <a:pt x="2390" y="313"/>
                    <a:pt x="2398" y="336"/>
                  </a:cubicBezTo>
                  <a:cubicBezTo>
                    <a:pt x="2406" y="351"/>
                    <a:pt x="2398" y="382"/>
                    <a:pt x="2406" y="397"/>
                  </a:cubicBezTo>
                  <a:cubicBezTo>
                    <a:pt x="2406" y="413"/>
                    <a:pt x="2429" y="428"/>
                    <a:pt x="2436" y="435"/>
                  </a:cubicBezTo>
                  <a:cubicBezTo>
                    <a:pt x="2452" y="451"/>
                    <a:pt x="2467" y="474"/>
                    <a:pt x="2490" y="481"/>
                  </a:cubicBezTo>
                  <a:cubicBezTo>
                    <a:pt x="2497" y="489"/>
                    <a:pt x="2520" y="489"/>
                    <a:pt x="2528" y="481"/>
                  </a:cubicBezTo>
                  <a:cubicBezTo>
                    <a:pt x="2543" y="451"/>
                    <a:pt x="2535" y="413"/>
                    <a:pt x="2558" y="390"/>
                  </a:cubicBezTo>
                  <a:cubicBezTo>
                    <a:pt x="2566" y="382"/>
                    <a:pt x="2597" y="405"/>
                    <a:pt x="2604" y="390"/>
                  </a:cubicBezTo>
                  <a:cubicBezTo>
                    <a:pt x="2619" y="367"/>
                    <a:pt x="2604" y="328"/>
                    <a:pt x="2604" y="298"/>
                  </a:cubicBezTo>
                  <a:cubicBezTo>
                    <a:pt x="2604" y="267"/>
                    <a:pt x="2589" y="237"/>
                    <a:pt x="2604" y="214"/>
                  </a:cubicBezTo>
                  <a:cubicBezTo>
                    <a:pt x="2612" y="199"/>
                    <a:pt x="2635" y="199"/>
                    <a:pt x="2650" y="191"/>
                  </a:cubicBezTo>
                  <a:cubicBezTo>
                    <a:pt x="2673" y="176"/>
                    <a:pt x="2696" y="168"/>
                    <a:pt x="2711" y="153"/>
                  </a:cubicBezTo>
                  <a:lnTo>
                    <a:pt x="2711" y="153"/>
                  </a:lnTo>
                  <a:cubicBezTo>
                    <a:pt x="2727" y="160"/>
                    <a:pt x="2734" y="168"/>
                    <a:pt x="2749" y="168"/>
                  </a:cubicBezTo>
                  <a:cubicBezTo>
                    <a:pt x="2772" y="168"/>
                    <a:pt x="2803" y="160"/>
                    <a:pt x="2833" y="153"/>
                  </a:cubicBezTo>
                  <a:cubicBezTo>
                    <a:pt x="2879" y="145"/>
                    <a:pt x="2933" y="153"/>
                    <a:pt x="2971" y="130"/>
                  </a:cubicBezTo>
                  <a:cubicBezTo>
                    <a:pt x="2994" y="115"/>
                    <a:pt x="2979" y="76"/>
                    <a:pt x="3002" y="61"/>
                  </a:cubicBezTo>
                  <a:cubicBezTo>
                    <a:pt x="3009" y="53"/>
                    <a:pt x="3024" y="76"/>
                    <a:pt x="3040" y="76"/>
                  </a:cubicBezTo>
                  <a:cubicBezTo>
                    <a:pt x="3070" y="92"/>
                    <a:pt x="3108" y="76"/>
                    <a:pt x="3131" y="99"/>
                  </a:cubicBezTo>
                  <a:cubicBezTo>
                    <a:pt x="3139" y="122"/>
                    <a:pt x="3101" y="130"/>
                    <a:pt x="3085" y="145"/>
                  </a:cubicBezTo>
                  <a:cubicBezTo>
                    <a:pt x="3063" y="160"/>
                    <a:pt x="3047" y="176"/>
                    <a:pt x="3032" y="199"/>
                  </a:cubicBezTo>
                  <a:cubicBezTo>
                    <a:pt x="3024" y="221"/>
                    <a:pt x="3017" y="252"/>
                    <a:pt x="3017" y="275"/>
                  </a:cubicBezTo>
                  <a:cubicBezTo>
                    <a:pt x="3017" y="298"/>
                    <a:pt x="3009" y="328"/>
                    <a:pt x="3024" y="344"/>
                  </a:cubicBezTo>
                  <a:cubicBezTo>
                    <a:pt x="3047" y="351"/>
                    <a:pt x="3063" y="321"/>
                    <a:pt x="3085" y="305"/>
                  </a:cubicBezTo>
                  <a:cubicBezTo>
                    <a:pt x="3101" y="290"/>
                    <a:pt x="3116" y="260"/>
                    <a:pt x="3145" y="252"/>
                  </a:cubicBezTo>
                  <a:cubicBezTo>
                    <a:pt x="3161" y="244"/>
                    <a:pt x="3176" y="260"/>
                    <a:pt x="3191" y="275"/>
                  </a:cubicBezTo>
                  <a:cubicBezTo>
                    <a:pt x="3207" y="282"/>
                    <a:pt x="3207" y="321"/>
                    <a:pt x="3230" y="321"/>
                  </a:cubicBezTo>
                  <a:cubicBezTo>
                    <a:pt x="3260" y="328"/>
                    <a:pt x="3298" y="290"/>
                    <a:pt x="3337" y="298"/>
                  </a:cubicBezTo>
                  <a:cubicBezTo>
                    <a:pt x="3352" y="305"/>
                    <a:pt x="3344" y="328"/>
                    <a:pt x="3344" y="344"/>
                  </a:cubicBezTo>
                  <a:cubicBezTo>
                    <a:pt x="3359" y="367"/>
                    <a:pt x="3367" y="382"/>
                    <a:pt x="3375" y="405"/>
                  </a:cubicBezTo>
                  <a:cubicBezTo>
                    <a:pt x="3390" y="428"/>
                    <a:pt x="3413" y="443"/>
                    <a:pt x="3428" y="466"/>
                  </a:cubicBezTo>
                  <a:cubicBezTo>
                    <a:pt x="3436" y="481"/>
                    <a:pt x="3420" y="512"/>
                    <a:pt x="3436" y="527"/>
                  </a:cubicBezTo>
                  <a:cubicBezTo>
                    <a:pt x="3443" y="535"/>
                    <a:pt x="3459" y="527"/>
                    <a:pt x="3474" y="527"/>
                  </a:cubicBezTo>
                  <a:cubicBezTo>
                    <a:pt x="3482" y="527"/>
                    <a:pt x="3489" y="542"/>
                    <a:pt x="3497" y="535"/>
                  </a:cubicBezTo>
                  <a:cubicBezTo>
                    <a:pt x="3527" y="527"/>
                    <a:pt x="3543" y="496"/>
                    <a:pt x="3573" y="489"/>
                  </a:cubicBezTo>
                  <a:cubicBezTo>
                    <a:pt x="3589" y="489"/>
                    <a:pt x="3604" y="504"/>
                    <a:pt x="3619" y="512"/>
                  </a:cubicBezTo>
                  <a:cubicBezTo>
                    <a:pt x="3642" y="512"/>
                    <a:pt x="3657" y="489"/>
                    <a:pt x="3673" y="496"/>
                  </a:cubicBezTo>
                  <a:cubicBezTo>
                    <a:pt x="3688" y="504"/>
                    <a:pt x="3703" y="535"/>
                    <a:pt x="3695" y="550"/>
                  </a:cubicBezTo>
                  <a:cubicBezTo>
                    <a:pt x="3688" y="580"/>
                    <a:pt x="3627" y="588"/>
                    <a:pt x="3634" y="619"/>
                  </a:cubicBezTo>
                  <a:cubicBezTo>
                    <a:pt x="3642" y="649"/>
                    <a:pt x="3695" y="611"/>
                    <a:pt x="3726" y="626"/>
                  </a:cubicBezTo>
                  <a:cubicBezTo>
                    <a:pt x="3734" y="634"/>
                    <a:pt x="3734" y="657"/>
                    <a:pt x="3726" y="672"/>
                  </a:cubicBezTo>
                  <a:cubicBezTo>
                    <a:pt x="3718" y="687"/>
                    <a:pt x="3695" y="687"/>
                    <a:pt x="3695" y="703"/>
                  </a:cubicBezTo>
                  <a:cubicBezTo>
                    <a:pt x="3680" y="764"/>
                    <a:pt x="3657" y="825"/>
                    <a:pt x="3665" y="878"/>
                  </a:cubicBezTo>
                  <a:cubicBezTo>
                    <a:pt x="3673" y="917"/>
                    <a:pt x="3718" y="924"/>
                    <a:pt x="3749" y="94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7" name="Freeform 125"/>
            <p:cNvSpPr>
              <a:spLocks noChangeArrowheads="1"/>
            </p:cNvSpPr>
            <p:nvPr/>
          </p:nvSpPr>
          <p:spPr bwMode="auto">
            <a:xfrm>
              <a:off x="5106656" y="5068888"/>
              <a:ext cx="393674" cy="603250"/>
            </a:xfrm>
            <a:custGeom>
              <a:avLst/>
              <a:gdLst>
                <a:gd name="T0" fmla="*/ 0 w 1093"/>
                <a:gd name="T1" fmla="*/ 1673 h 1674"/>
                <a:gd name="T2" fmla="*/ 244 w 1093"/>
                <a:gd name="T3" fmla="*/ 1467 h 1674"/>
                <a:gd name="T4" fmla="*/ 527 w 1093"/>
                <a:gd name="T5" fmla="*/ 1551 h 1674"/>
                <a:gd name="T6" fmla="*/ 703 w 1093"/>
                <a:gd name="T7" fmla="*/ 1459 h 1674"/>
                <a:gd name="T8" fmla="*/ 695 w 1093"/>
                <a:gd name="T9" fmla="*/ 1307 h 1674"/>
                <a:gd name="T10" fmla="*/ 764 w 1093"/>
                <a:gd name="T11" fmla="*/ 1268 h 1674"/>
                <a:gd name="T12" fmla="*/ 917 w 1093"/>
                <a:gd name="T13" fmla="*/ 1230 h 1674"/>
                <a:gd name="T14" fmla="*/ 978 w 1093"/>
                <a:gd name="T15" fmla="*/ 1200 h 1674"/>
                <a:gd name="T16" fmla="*/ 1001 w 1093"/>
                <a:gd name="T17" fmla="*/ 1032 h 1674"/>
                <a:gd name="T18" fmla="*/ 1008 w 1093"/>
                <a:gd name="T19" fmla="*/ 955 h 1674"/>
                <a:gd name="T20" fmla="*/ 978 w 1093"/>
                <a:gd name="T21" fmla="*/ 879 h 1674"/>
                <a:gd name="T22" fmla="*/ 962 w 1093"/>
                <a:gd name="T23" fmla="*/ 772 h 1674"/>
                <a:gd name="T24" fmla="*/ 878 w 1093"/>
                <a:gd name="T25" fmla="*/ 711 h 1674"/>
                <a:gd name="T26" fmla="*/ 855 w 1093"/>
                <a:gd name="T27" fmla="*/ 650 h 1674"/>
                <a:gd name="T28" fmla="*/ 871 w 1093"/>
                <a:gd name="T29" fmla="*/ 573 h 1674"/>
                <a:gd name="T30" fmla="*/ 772 w 1093"/>
                <a:gd name="T31" fmla="*/ 558 h 1674"/>
                <a:gd name="T32" fmla="*/ 825 w 1093"/>
                <a:gd name="T33" fmla="*/ 482 h 1674"/>
                <a:gd name="T34" fmla="*/ 886 w 1093"/>
                <a:gd name="T35" fmla="*/ 535 h 1674"/>
                <a:gd name="T36" fmla="*/ 1001 w 1093"/>
                <a:gd name="T37" fmla="*/ 520 h 1674"/>
                <a:gd name="T38" fmla="*/ 940 w 1093"/>
                <a:gd name="T39" fmla="*/ 451 h 1674"/>
                <a:gd name="T40" fmla="*/ 932 w 1093"/>
                <a:gd name="T41" fmla="*/ 397 h 1674"/>
                <a:gd name="T42" fmla="*/ 1001 w 1093"/>
                <a:gd name="T43" fmla="*/ 329 h 1674"/>
                <a:gd name="T44" fmla="*/ 1085 w 1093"/>
                <a:gd name="T45" fmla="*/ 260 h 1674"/>
                <a:gd name="T46" fmla="*/ 1031 w 1093"/>
                <a:gd name="T47" fmla="*/ 107 h 1674"/>
                <a:gd name="T48" fmla="*/ 894 w 1093"/>
                <a:gd name="T49" fmla="*/ 100 h 1674"/>
                <a:gd name="T50" fmla="*/ 802 w 1093"/>
                <a:gd name="T51" fmla="*/ 0 h 1674"/>
                <a:gd name="T52" fmla="*/ 718 w 1093"/>
                <a:gd name="T53" fmla="*/ 84 h 1674"/>
                <a:gd name="T54" fmla="*/ 580 w 1093"/>
                <a:gd name="T55" fmla="*/ 84 h 1674"/>
                <a:gd name="T56" fmla="*/ 588 w 1093"/>
                <a:gd name="T57" fmla="*/ 107 h 1674"/>
                <a:gd name="T58" fmla="*/ 634 w 1093"/>
                <a:gd name="T59" fmla="*/ 252 h 1674"/>
                <a:gd name="T60" fmla="*/ 474 w 1093"/>
                <a:gd name="T61" fmla="*/ 550 h 1674"/>
                <a:gd name="T62" fmla="*/ 321 w 1093"/>
                <a:gd name="T63" fmla="*/ 810 h 1674"/>
                <a:gd name="T64" fmla="*/ 298 w 1093"/>
                <a:gd name="T65" fmla="*/ 1024 h 1674"/>
                <a:gd name="T66" fmla="*/ 92 w 1093"/>
                <a:gd name="T67" fmla="*/ 1307 h 1674"/>
                <a:gd name="T68" fmla="*/ 0 w 1093"/>
                <a:gd name="T69" fmla="*/ 1673 h 1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3" h="1674">
                  <a:moveTo>
                    <a:pt x="0" y="1673"/>
                  </a:moveTo>
                  <a:lnTo>
                    <a:pt x="0" y="1673"/>
                  </a:lnTo>
                  <a:cubicBezTo>
                    <a:pt x="53" y="1643"/>
                    <a:pt x="138" y="1620"/>
                    <a:pt x="176" y="1581"/>
                  </a:cubicBezTo>
                  <a:cubicBezTo>
                    <a:pt x="214" y="1551"/>
                    <a:pt x="206" y="1482"/>
                    <a:pt x="244" y="1467"/>
                  </a:cubicBezTo>
                  <a:cubicBezTo>
                    <a:pt x="290" y="1459"/>
                    <a:pt x="321" y="1520"/>
                    <a:pt x="359" y="1536"/>
                  </a:cubicBezTo>
                  <a:cubicBezTo>
                    <a:pt x="413" y="1551"/>
                    <a:pt x="474" y="1559"/>
                    <a:pt x="527" y="1551"/>
                  </a:cubicBezTo>
                  <a:cubicBezTo>
                    <a:pt x="580" y="1551"/>
                    <a:pt x="634" y="1536"/>
                    <a:pt x="680" y="1513"/>
                  </a:cubicBezTo>
                  <a:cubicBezTo>
                    <a:pt x="695" y="1505"/>
                    <a:pt x="695" y="1474"/>
                    <a:pt x="703" y="1459"/>
                  </a:cubicBezTo>
                  <a:cubicBezTo>
                    <a:pt x="703" y="1459"/>
                    <a:pt x="665" y="1421"/>
                    <a:pt x="665" y="1414"/>
                  </a:cubicBezTo>
                  <a:cubicBezTo>
                    <a:pt x="665" y="1406"/>
                    <a:pt x="695" y="1307"/>
                    <a:pt x="695" y="1307"/>
                  </a:cubicBezTo>
                  <a:cubicBezTo>
                    <a:pt x="703" y="1291"/>
                    <a:pt x="718" y="1268"/>
                    <a:pt x="733" y="1261"/>
                  </a:cubicBezTo>
                  <a:cubicBezTo>
                    <a:pt x="741" y="1253"/>
                    <a:pt x="756" y="1268"/>
                    <a:pt x="764" y="1268"/>
                  </a:cubicBezTo>
                  <a:cubicBezTo>
                    <a:pt x="787" y="1253"/>
                    <a:pt x="794" y="1215"/>
                    <a:pt x="817" y="1215"/>
                  </a:cubicBezTo>
                  <a:cubicBezTo>
                    <a:pt x="848" y="1207"/>
                    <a:pt x="886" y="1238"/>
                    <a:pt x="917" y="1230"/>
                  </a:cubicBezTo>
                  <a:cubicBezTo>
                    <a:pt x="940" y="1230"/>
                    <a:pt x="962" y="1207"/>
                    <a:pt x="978" y="1200"/>
                  </a:cubicBezTo>
                  <a:lnTo>
                    <a:pt x="978" y="1200"/>
                  </a:lnTo>
                  <a:cubicBezTo>
                    <a:pt x="970" y="1169"/>
                    <a:pt x="955" y="1131"/>
                    <a:pt x="962" y="1100"/>
                  </a:cubicBezTo>
                  <a:cubicBezTo>
                    <a:pt x="962" y="1077"/>
                    <a:pt x="985" y="1055"/>
                    <a:pt x="1001" y="1032"/>
                  </a:cubicBezTo>
                  <a:cubicBezTo>
                    <a:pt x="1008" y="1009"/>
                    <a:pt x="1024" y="986"/>
                    <a:pt x="1024" y="955"/>
                  </a:cubicBezTo>
                  <a:cubicBezTo>
                    <a:pt x="1024" y="955"/>
                    <a:pt x="1008" y="963"/>
                    <a:pt x="1008" y="955"/>
                  </a:cubicBezTo>
                  <a:cubicBezTo>
                    <a:pt x="1001" y="947"/>
                    <a:pt x="1016" y="932"/>
                    <a:pt x="1016" y="925"/>
                  </a:cubicBezTo>
                  <a:cubicBezTo>
                    <a:pt x="1008" y="909"/>
                    <a:pt x="985" y="902"/>
                    <a:pt x="978" y="879"/>
                  </a:cubicBezTo>
                  <a:cubicBezTo>
                    <a:pt x="978" y="856"/>
                    <a:pt x="1008" y="841"/>
                    <a:pt x="1008" y="810"/>
                  </a:cubicBezTo>
                  <a:cubicBezTo>
                    <a:pt x="1001" y="795"/>
                    <a:pt x="978" y="780"/>
                    <a:pt x="962" y="772"/>
                  </a:cubicBezTo>
                  <a:cubicBezTo>
                    <a:pt x="947" y="764"/>
                    <a:pt x="932" y="772"/>
                    <a:pt x="924" y="772"/>
                  </a:cubicBezTo>
                  <a:cubicBezTo>
                    <a:pt x="909" y="757"/>
                    <a:pt x="901" y="734"/>
                    <a:pt x="878" y="711"/>
                  </a:cubicBezTo>
                  <a:cubicBezTo>
                    <a:pt x="863" y="695"/>
                    <a:pt x="840" y="688"/>
                    <a:pt x="825" y="665"/>
                  </a:cubicBezTo>
                  <a:cubicBezTo>
                    <a:pt x="825" y="657"/>
                    <a:pt x="848" y="657"/>
                    <a:pt x="855" y="650"/>
                  </a:cubicBezTo>
                  <a:cubicBezTo>
                    <a:pt x="871" y="634"/>
                    <a:pt x="886" y="619"/>
                    <a:pt x="886" y="596"/>
                  </a:cubicBezTo>
                  <a:cubicBezTo>
                    <a:pt x="886" y="589"/>
                    <a:pt x="878" y="581"/>
                    <a:pt x="871" y="573"/>
                  </a:cubicBezTo>
                  <a:cubicBezTo>
                    <a:pt x="848" y="573"/>
                    <a:pt x="833" y="589"/>
                    <a:pt x="810" y="581"/>
                  </a:cubicBezTo>
                  <a:cubicBezTo>
                    <a:pt x="794" y="581"/>
                    <a:pt x="764" y="573"/>
                    <a:pt x="772" y="558"/>
                  </a:cubicBezTo>
                  <a:cubicBezTo>
                    <a:pt x="772" y="535"/>
                    <a:pt x="810" y="535"/>
                    <a:pt x="825" y="520"/>
                  </a:cubicBezTo>
                  <a:cubicBezTo>
                    <a:pt x="833" y="512"/>
                    <a:pt x="817" y="482"/>
                    <a:pt x="825" y="482"/>
                  </a:cubicBezTo>
                  <a:cubicBezTo>
                    <a:pt x="840" y="474"/>
                    <a:pt x="863" y="482"/>
                    <a:pt x="878" y="497"/>
                  </a:cubicBezTo>
                  <a:cubicBezTo>
                    <a:pt x="886" y="505"/>
                    <a:pt x="871" y="528"/>
                    <a:pt x="886" y="535"/>
                  </a:cubicBezTo>
                  <a:cubicBezTo>
                    <a:pt x="909" y="550"/>
                    <a:pt x="940" y="550"/>
                    <a:pt x="962" y="550"/>
                  </a:cubicBezTo>
                  <a:cubicBezTo>
                    <a:pt x="978" y="543"/>
                    <a:pt x="993" y="535"/>
                    <a:pt x="1001" y="520"/>
                  </a:cubicBezTo>
                  <a:cubicBezTo>
                    <a:pt x="1008" y="505"/>
                    <a:pt x="1008" y="489"/>
                    <a:pt x="1001" y="482"/>
                  </a:cubicBezTo>
                  <a:cubicBezTo>
                    <a:pt x="985" y="466"/>
                    <a:pt x="955" y="466"/>
                    <a:pt x="940" y="451"/>
                  </a:cubicBezTo>
                  <a:cubicBezTo>
                    <a:pt x="940" y="436"/>
                    <a:pt x="962" y="428"/>
                    <a:pt x="955" y="420"/>
                  </a:cubicBezTo>
                  <a:cubicBezTo>
                    <a:pt x="955" y="405"/>
                    <a:pt x="932" y="413"/>
                    <a:pt x="932" y="397"/>
                  </a:cubicBezTo>
                  <a:cubicBezTo>
                    <a:pt x="932" y="375"/>
                    <a:pt x="947" y="352"/>
                    <a:pt x="962" y="329"/>
                  </a:cubicBezTo>
                  <a:cubicBezTo>
                    <a:pt x="970" y="321"/>
                    <a:pt x="993" y="336"/>
                    <a:pt x="1001" y="329"/>
                  </a:cubicBezTo>
                  <a:cubicBezTo>
                    <a:pt x="1008" y="321"/>
                    <a:pt x="1008" y="298"/>
                    <a:pt x="1024" y="291"/>
                  </a:cubicBezTo>
                  <a:cubicBezTo>
                    <a:pt x="1039" y="275"/>
                    <a:pt x="1077" y="283"/>
                    <a:pt x="1085" y="260"/>
                  </a:cubicBezTo>
                  <a:cubicBezTo>
                    <a:pt x="1092" y="222"/>
                    <a:pt x="1077" y="176"/>
                    <a:pt x="1062" y="138"/>
                  </a:cubicBezTo>
                  <a:cubicBezTo>
                    <a:pt x="1062" y="123"/>
                    <a:pt x="1047" y="115"/>
                    <a:pt x="1031" y="107"/>
                  </a:cubicBezTo>
                  <a:cubicBezTo>
                    <a:pt x="1016" y="107"/>
                    <a:pt x="993" y="115"/>
                    <a:pt x="978" y="115"/>
                  </a:cubicBezTo>
                  <a:lnTo>
                    <a:pt x="894" y="100"/>
                  </a:lnTo>
                  <a:cubicBezTo>
                    <a:pt x="886" y="92"/>
                    <a:pt x="863" y="31"/>
                    <a:pt x="863" y="31"/>
                  </a:cubicBezTo>
                  <a:cubicBezTo>
                    <a:pt x="840" y="23"/>
                    <a:pt x="817" y="8"/>
                    <a:pt x="802" y="0"/>
                  </a:cubicBezTo>
                  <a:lnTo>
                    <a:pt x="802" y="0"/>
                  </a:lnTo>
                  <a:cubicBezTo>
                    <a:pt x="772" y="31"/>
                    <a:pt x="749" y="61"/>
                    <a:pt x="718" y="84"/>
                  </a:cubicBezTo>
                  <a:cubicBezTo>
                    <a:pt x="695" y="92"/>
                    <a:pt x="680" y="100"/>
                    <a:pt x="657" y="100"/>
                  </a:cubicBezTo>
                  <a:cubicBezTo>
                    <a:pt x="642" y="100"/>
                    <a:pt x="596" y="92"/>
                    <a:pt x="580" y="84"/>
                  </a:cubicBezTo>
                  <a:lnTo>
                    <a:pt x="580" y="84"/>
                  </a:lnTo>
                  <a:cubicBezTo>
                    <a:pt x="588" y="92"/>
                    <a:pt x="588" y="100"/>
                    <a:pt x="588" y="107"/>
                  </a:cubicBezTo>
                  <a:cubicBezTo>
                    <a:pt x="588" y="130"/>
                    <a:pt x="619" y="161"/>
                    <a:pt x="611" y="176"/>
                  </a:cubicBezTo>
                  <a:cubicBezTo>
                    <a:pt x="588" y="237"/>
                    <a:pt x="588" y="191"/>
                    <a:pt x="634" y="252"/>
                  </a:cubicBezTo>
                  <a:cubicBezTo>
                    <a:pt x="672" y="298"/>
                    <a:pt x="665" y="413"/>
                    <a:pt x="634" y="466"/>
                  </a:cubicBezTo>
                  <a:cubicBezTo>
                    <a:pt x="588" y="535"/>
                    <a:pt x="535" y="520"/>
                    <a:pt x="474" y="550"/>
                  </a:cubicBezTo>
                  <a:cubicBezTo>
                    <a:pt x="436" y="566"/>
                    <a:pt x="451" y="642"/>
                    <a:pt x="443" y="680"/>
                  </a:cubicBezTo>
                  <a:cubicBezTo>
                    <a:pt x="428" y="711"/>
                    <a:pt x="321" y="810"/>
                    <a:pt x="321" y="810"/>
                  </a:cubicBezTo>
                  <a:cubicBezTo>
                    <a:pt x="328" y="848"/>
                    <a:pt x="328" y="871"/>
                    <a:pt x="328" y="917"/>
                  </a:cubicBezTo>
                  <a:cubicBezTo>
                    <a:pt x="328" y="955"/>
                    <a:pt x="298" y="978"/>
                    <a:pt x="298" y="1024"/>
                  </a:cubicBezTo>
                  <a:cubicBezTo>
                    <a:pt x="275" y="1077"/>
                    <a:pt x="222" y="1138"/>
                    <a:pt x="199" y="1192"/>
                  </a:cubicBezTo>
                  <a:cubicBezTo>
                    <a:pt x="168" y="1268"/>
                    <a:pt x="130" y="1253"/>
                    <a:pt x="92" y="1307"/>
                  </a:cubicBezTo>
                  <a:cubicBezTo>
                    <a:pt x="76" y="1329"/>
                    <a:pt x="92" y="1406"/>
                    <a:pt x="69" y="1444"/>
                  </a:cubicBezTo>
                  <a:cubicBezTo>
                    <a:pt x="15" y="1520"/>
                    <a:pt x="0" y="1597"/>
                    <a:pt x="0" y="167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8" name="Freeform 126"/>
            <p:cNvSpPr>
              <a:spLocks noChangeArrowheads="1"/>
            </p:cNvSpPr>
            <p:nvPr/>
          </p:nvSpPr>
          <p:spPr bwMode="auto">
            <a:xfrm>
              <a:off x="5413022" y="4854576"/>
              <a:ext cx="190488" cy="142875"/>
            </a:xfrm>
            <a:custGeom>
              <a:avLst/>
              <a:gdLst>
                <a:gd name="T0" fmla="*/ 31 w 529"/>
                <a:gd name="T1" fmla="*/ 206 h 398"/>
                <a:gd name="T2" fmla="*/ 31 w 529"/>
                <a:gd name="T3" fmla="*/ 206 h 398"/>
                <a:gd name="T4" fmla="*/ 0 w 529"/>
                <a:gd name="T5" fmla="*/ 145 h 398"/>
                <a:gd name="T6" fmla="*/ 0 w 529"/>
                <a:gd name="T7" fmla="*/ 145 h 398"/>
                <a:gd name="T8" fmla="*/ 46 w 529"/>
                <a:gd name="T9" fmla="*/ 114 h 398"/>
                <a:gd name="T10" fmla="*/ 100 w 529"/>
                <a:gd name="T11" fmla="*/ 53 h 398"/>
                <a:gd name="T12" fmla="*/ 192 w 529"/>
                <a:gd name="T13" fmla="*/ 53 h 398"/>
                <a:gd name="T14" fmla="*/ 275 w 529"/>
                <a:gd name="T15" fmla="*/ 0 h 398"/>
                <a:gd name="T16" fmla="*/ 275 w 529"/>
                <a:gd name="T17" fmla="*/ 0 h 398"/>
                <a:gd name="T18" fmla="*/ 283 w 529"/>
                <a:gd name="T19" fmla="*/ 76 h 398"/>
                <a:gd name="T20" fmla="*/ 329 w 529"/>
                <a:gd name="T21" fmla="*/ 76 h 398"/>
                <a:gd name="T22" fmla="*/ 367 w 529"/>
                <a:gd name="T23" fmla="*/ 30 h 398"/>
                <a:gd name="T24" fmla="*/ 428 w 529"/>
                <a:gd name="T25" fmla="*/ 30 h 398"/>
                <a:gd name="T26" fmla="*/ 444 w 529"/>
                <a:gd name="T27" fmla="*/ 91 h 398"/>
                <a:gd name="T28" fmla="*/ 474 w 529"/>
                <a:gd name="T29" fmla="*/ 99 h 398"/>
                <a:gd name="T30" fmla="*/ 474 w 529"/>
                <a:gd name="T31" fmla="*/ 99 h 398"/>
                <a:gd name="T32" fmla="*/ 459 w 529"/>
                <a:gd name="T33" fmla="*/ 137 h 398"/>
                <a:gd name="T34" fmla="*/ 421 w 529"/>
                <a:gd name="T35" fmla="*/ 145 h 398"/>
                <a:gd name="T36" fmla="*/ 459 w 529"/>
                <a:gd name="T37" fmla="*/ 214 h 398"/>
                <a:gd name="T38" fmla="*/ 520 w 529"/>
                <a:gd name="T39" fmla="*/ 259 h 398"/>
                <a:gd name="T40" fmla="*/ 520 w 529"/>
                <a:gd name="T41" fmla="*/ 336 h 398"/>
                <a:gd name="T42" fmla="*/ 474 w 529"/>
                <a:gd name="T43" fmla="*/ 397 h 398"/>
                <a:gd name="T44" fmla="*/ 474 w 529"/>
                <a:gd name="T45" fmla="*/ 397 h 398"/>
                <a:gd name="T46" fmla="*/ 436 w 529"/>
                <a:gd name="T47" fmla="*/ 374 h 398"/>
                <a:gd name="T48" fmla="*/ 344 w 529"/>
                <a:gd name="T49" fmla="*/ 366 h 398"/>
                <a:gd name="T50" fmla="*/ 337 w 529"/>
                <a:gd name="T51" fmla="*/ 336 h 398"/>
                <a:gd name="T52" fmla="*/ 260 w 529"/>
                <a:gd name="T53" fmla="*/ 275 h 398"/>
                <a:gd name="T54" fmla="*/ 237 w 529"/>
                <a:gd name="T55" fmla="*/ 290 h 398"/>
                <a:gd name="T56" fmla="*/ 192 w 529"/>
                <a:gd name="T57" fmla="*/ 244 h 398"/>
                <a:gd name="T58" fmla="*/ 130 w 529"/>
                <a:gd name="T59" fmla="*/ 236 h 398"/>
                <a:gd name="T60" fmla="*/ 146 w 529"/>
                <a:gd name="T61" fmla="*/ 198 h 398"/>
                <a:gd name="T62" fmla="*/ 85 w 529"/>
                <a:gd name="T63" fmla="*/ 152 h 398"/>
                <a:gd name="T64" fmla="*/ 31 w 529"/>
                <a:gd name="T65" fmla="*/ 206 h 398"/>
                <a:gd name="T66" fmla="*/ 31 w 529"/>
                <a:gd name="T67" fmla="*/ 206 h 398"/>
                <a:gd name="T68" fmla="*/ 0 w 529"/>
                <a:gd name="T69" fmla="*/ 145 h 398"/>
                <a:gd name="T70" fmla="*/ 31 w 529"/>
                <a:gd name="T71" fmla="*/ 20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9" h="398">
                  <a:moveTo>
                    <a:pt x="31" y="206"/>
                  </a:moveTo>
                  <a:lnTo>
                    <a:pt x="31" y="206"/>
                  </a:lnTo>
                  <a:cubicBezTo>
                    <a:pt x="0" y="145"/>
                    <a:pt x="0" y="145"/>
                    <a:pt x="0" y="145"/>
                  </a:cubicBezTo>
                  <a:lnTo>
                    <a:pt x="0" y="145"/>
                  </a:lnTo>
                  <a:cubicBezTo>
                    <a:pt x="16" y="129"/>
                    <a:pt x="31" y="122"/>
                    <a:pt x="46" y="114"/>
                  </a:cubicBezTo>
                  <a:cubicBezTo>
                    <a:pt x="69" y="91"/>
                    <a:pt x="77" y="68"/>
                    <a:pt x="100" y="53"/>
                  </a:cubicBezTo>
                  <a:cubicBezTo>
                    <a:pt x="130" y="45"/>
                    <a:pt x="161" y="61"/>
                    <a:pt x="192" y="53"/>
                  </a:cubicBezTo>
                  <a:cubicBezTo>
                    <a:pt x="222" y="45"/>
                    <a:pt x="245" y="15"/>
                    <a:pt x="275" y="0"/>
                  </a:cubicBezTo>
                  <a:lnTo>
                    <a:pt x="275" y="0"/>
                  </a:lnTo>
                  <a:cubicBezTo>
                    <a:pt x="275" y="23"/>
                    <a:pt x="268" y="53"/>
                    <a:pt x="283" y="76"/>
                  </a:cubicBezTo>
                  <a:cubicBezTo>
                    <a:pt x="291" y="84"/>
                    <a:pt x="314" y="84"/>
                    <a:pt x="329" y="76"/>
                  </a:cubicBezTo>
                  <a:cubicBezTo>
                    <a:pt x="344" y="68"/>
                    <a:pt x="344" y="38"/>
                    <a:pt x="367" y="30"/>
                  </a:cubicBezTo>
                  <a:cubicBezTo>
                    <a:pt x="382" y="23"/>
                    <a:pt x="413" y="15"/>
                    <a:pt x="428" y="30"/>
                  </a:cubicBezTo>
                  <a:cubicBezTo>
                    <a:pt x="451" y="38"/>
                    <a:pt x="436" y="76"/>
                    <a:pt x="444" y="91"/>
                  </a:cubicBezTo>
                  <a:cubicBezTo>
                    <a:pt x="451" y="99"/>
                    <a:pt x="467" y="99"/>
                    <a:pt x="474" y="99"/>
                  </a:cubicBezTo>
                  <a:lnTo>
                    <a:pt x="474" y="99"/>
                  </a:lnTo>
                  <a:cubicBezTo>
                    <a:pt x="474" y="114"/>
                    <a:pt x="474" y="129"/>
                    <a:pt x="459" y="137"/>
                  </a:cubicBezTo>
                  <a:cubicBezTo>
                    <a:pt x="451" y="145"/>
                    <a:pt x="421" y="129"/>
                    <a:pt x="421" y="145"/>
                  </a:cubicBezTo>
                  <a:cubicBezTo>
                    <a:pt x="421" y="168"/>
                    <a:pt x="444" y="191"/>
                    <a:pt x="459" y="214"/>
                  </a:cubicBezTo>
                  <a:cubicBezTo>
                    <a:pt x="474" y="229"/>
                    <a:pt x="505" y="236"/>
                    <a:pt x="520" y="259"/>
                  </a:cubicBezTo>
                  <a:cubicBezTo>
                    <a:pt x="528" y="282"/>
                    <a:pt x="528" y="313"/>
                    <a:pt x="520" y="336"/>
                  </a:cubicBezTo>
                  <a:cubicBezTo>
                    <a:pt x="512" y="359"/>
                    <a:pt x="489" y="374"/>
                    <a:pt x="474" y="397"/>
                  </a:cubicBezTo>
                  <a:lnTo>
                    <a:pt x="474" y="397"/>
                  </a:lnTo>
                  <a:cubicBezTo>
                    <a:pt x="459" y="389"/>
                    <a:pt x="444" y="381"/>
                    <a:pt x="436" y="374"/>
                  </a:cubicBezTo>
                  <a:cubicBezTo>
                    <a:pt x="405" y="374"/>
                    <a:pt x="375" y="374"/>
                    <a:pt x="344" y="366"/>
                  </a:cubicBezTo>
                  <a:cubicBezTo>
                    <a:pt x="337" y="359"/>
                    <a:pt x="344" y="343"/>
                    <a:pt x="337" y="336"/>
                  </a:cubicBezTo>
                  <a:cubicBezTo>
                    <a:pt x="314" y="313"/>
                    <a:pt x="291" y="290"/>
                    <a:pt x="260" y="275"/>
                  </a:cubicBezTo>
                  <a:cubicBezTo>
                    <a:pt x="253" y="267"/>
                    <a:pt x="245" y="290"/>
                    <a:pt x="237" y="290"/>
                  </a:cubicBezTo>
                  <a:cubicBezTo>
                    <a:pt x="214" y="275"/>
                    <a:pt x="214" y="252"/>
                    <a:pt x="192" y="244"/>
                  </a:cubicBezTo>
                  <a:cubicBezTo>
                    <a:pt x="176" y="236"/>
                    <a:pt x="146" y="252"/>
                    <a:pt x="130" y="236"/>
                  </a:cubicBezTo>
                  <a:cubicBezTo>
                    <a:pt x="123" y="229"/>
                    <a:pt x="153" y="206"/>
                    <a:pt x="146" y="198"/>
                  </a:cubicBezTo>
                  <a:cubicBezTo>
                    <a:pt x="130" y="175"/>
                    <a:pt x="107" y="152"/>
                    <a:pt x="85" y="152"/>
                  </a:cubicBezTo>
                  <a:cubicBezTo>
                    <a:pt x="54" y="152"/>
                    <a:pt x="46" y="183"/>
                    <a:pt x="31" y="206"/>
                  </a:cubicBezTo>
                  <a:lnTo>
                    <a:pt x="31" y="206"/>
                  </a:lnTo>
                  <a:cubicBezTo>
                    <a:pt x="0" y="145"/>
                    <a:pt x="0" y="145"/>
                    <a:pt x="0" y="145"/>
                  </a:cubicBezTo>
                  <a:lnTo>
                    <a:pt x="31" y="206"/>
                  </a:ln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49" name="Freeform 127"/>
            <p:cNvSpPr>
              <a:spLocks noChangeArrowheads="1"/>
            </p:cNvSpPr>
            <p:nvPr/>
          </p:nvSpPr>
          <p:spPr bwMode="auto">
            <a:xfrm>
              <a:off x="5366989" y="4910138"/>
              <a:ext cx="376212" cy="622300"/>
            </a:xfrm>
            <a:custGeom>
              <a:avLst/>
              <a:gdLst>
                <a:gd name="T0" fmla="*/ 603 w 1047"/>
                <a:gd name="T1" fmla="*/ 245 h 1728"/>
                <a:gd name="T2" fmla="*/ 473 w 1047"/>
                <a:gd name="T3" fmla="*/ 214 h 1728"/>
                <a:gd name="T4" fmla="*/ 389 w 1047"/>
                <a:gd name="T5" fmla="*/ 123 h 1728"/>
                <a:gd name="T6" fmla="*/ 321 w 1047"/>
                <a:gd name="T7" fmla="*/ 92 h 1728"/>
                <a:gd name="T8" fmla="*/ 275 w 1047"/>
                <a:gd name="T9" fmla="*/ 46 h 1728"/>
                <a:gd name="T10" fmla="*/ 160 w 1047"/>
                <a:gd name="T11" fmla="*/ 54 h 1728"/>
                <a:gd name="T12" fmla="*/ 114 w 1047"/>
                <a:gd name="T13" fmla="*/ 107 h 1728"/>
                <a:gd name="T14" fmla="*/ 7 w 1047"/>
                <a:gd name="T15" fmla="*/ 252 h 1728"/>
                <a:gd name="T16" fmla="*/ 68 w 1047"/>
                <a:gd name="T17" fmla="*/ 321 h 1728"/>
                <a:gd name="T18" fmla="*/ 168 w 1047"/>
                <a:gd name="T19" fmla="*/ 283 h 1728"/>
                <a:gd name="T20" fmla="*/ 214 w 1047"/>
                <a:gd name="T21" fmla="*/ 298 h 1728"/>
                <a:gd name="T22" fmla="*/ 107 w 1047"/>
                <a:gd name="T23" fmla="*/ 375 h 1728"/>
                <a:gd name="T24" fmla="*/ 84 w 1047"/>
                <a:gd name="T25" fmla="*/ 398 h 1728"/>
                <a:gd name="T26" fmla="*/ 76 w 1047"/>
                <a:gd name="T27" fmla="*/ 443 h 1728"/>
                <a:gd name="T28" fmla="*/ 168 w 1047"/>
                <a:gd name="T29" fmla="*/ 543 h 1728"/>
                <a:gd name="T30" fmla="*/ 305 w 1047"/>
                <a:gd name="T31" fmla="*/ 550 h 1728"/>
                <a:gd name="T32" fmla="*/ 359 w 1047"/>
                <a:gd name="T33" fmla="*/ 703 h 1728"/>
                <a:gd name="T34" fmla="*/ 275 w 1047"/>
                <a:gd name="T35" fmla="*/ 772 h 1728"/>
                <a:gd name="T36" fmla="*/ 206 w 1047"/>
                <a:gd name="T37" fmla="*/ 840 h 1728"/>
                <a:gd name="T38" fmla="*/ 214 w 1047"/>
                <a:gd name="T39" fmla="*/ 894 h 1728"/>
                <a:gd name="T40" fmla="*/ 275 w 1047"/>
                <a:gd name="T41" fmla="*/ 963 h 1728"/>
                <a:gd name="T42" fmla="*/ 160 w 1047"/>
                <a:gd name="T43" fmla="*/ 978 h 1728"/>
                <a:gd name="T44" fmla="*/ 99 w 1047"/>
                <a:gd name="T45" fmla="*/ 925 h 1728"/>
                <a:gd name="T46" fmla="*/ 46 w 1047"/>
                <a:gd name="T47" fmla="*/ 1001 h 1728"/>
                <a:gd name="T48" fmla="*/ 145 w 1047"/>
                <a:gd name="T49" fmla="*/ 1016 h 1728"/>
                <a:gd name="T50" fmla="*/ 129 w 1047"/>
                <a:gd name="T51" fmla="*/ 1093 h 1728"/>
                <a:gd name="T52" fmla="*/ 152 w 1047"/>
                <a:gd name="T53" fmla="*/ 1154 h 1728"/>
                <a:gd name="T54" fmla="*/ 236 w 1047"/>
                <a:gd name="T55" fmla="*/ 1215 h 1728"/>
                <a:gd name="T56" fmla="*/ 252 w 1047"/>
                <a:gd name="T57" fmla="*/ 1322 h 1728"/>
                <a:gd name="T58" fmla="*/ 282 w 1047"/>
                <a:gd name="T59" fmla="*/ 1398 h 1728"/>
                <a:gd name="T60" fmla="*/ 275 w 1047"/>
                <a:gd name="T61" fmla="*/ 1475 h 1728"/>
                <a:gd name="T62" fmla="*/ 252 w 1047"/>
                <a:gd name="T63" fmla="*/ 1643 h 1728"/>
                <a:gd name="T64" fmla="*/ 282 w 1047"/>
                <a:gd name="T65" fmla="*/ 1719 h 1728"/>
                <a:gd name="T66" fmla="*/ 343 w 1047"/>
                <a:gd name="T67" fmla="*/ 1551 h 1728"/>
                <a:gd name="T68" fmla="*/ 412 w 1047"/>
                <a:gd name="T69" fmla="*/ 1398 h 1728"/>
                <a:gd name="T70" fmla="*/ 557 w 1047"/>
                <a:gd name="T71" fmla="*/ 1268 h 1728"/>
                <a:gd name="T72" fmla="*/ 634 w 1047"/>
                <a:gd name="T73" fmla="*/ 1238 h 1728"/>
                <a:gd name="T74" fmla="*/ 786 w 1047"/>
                <a:gd name="T75" fmla="*/ 1291 h 1728"/>
                <a:gd name="T76" fmla="*/ 840 w 1047"/>
                <a:gd name="T77" fmla="*/ 1154 h 1728"/>
                <a:gd name="T78" fmla="*/ 832 w 1047"/>
                <a:gd name="T79" fmla="*/ 986 h 1728"/>
                <a:gd name="T80" fmla="*/ 954 w 1047"/>
                <a:gd name="T81" fmla="*/ 886 h 1728"/>
                <a:gd name="T82" fmla="*/ 1000 w 1047"/>
                <a:gd name="T83" fmla="*/ 833 h 1728"/>
                <a:gd name="T84" fmla="*/ 947 w 1047"/>
                <a:gd name="T85" fmla="*/ 772 h 1728"/>
                <a:gd name="T86" fmla="*/ 1038 w 1047"/>
                <a:gd name="T87" fmla="*/ 642 h 1728"/>
                <a:gd name="T88" fmla="*/ 970 w 1047"/>
                <a:gd name="T89" fmla="*/ 550 h 1728"/>
                <a:gd name="T90" fmla="*/ 924 w 1047"/>
                <a:gd name="T91" fmla="*/ 489 h 1728"/>
                <a:gd name="T92" fmla="*/ 748 w 1047"/>
                <a:gd name="T93" fmla="*/ 535 h 1728"/>
                <a:gd name="T94" fmla="*/ 634 w 1047"/>
                <a:gd name="T95" fmla="*/ 588 h 1728"/>
                <a:gd name="T96" fmla="*/ 664 w 1047"/>
                <a:gd name="T97" fmla="*/ 482 h 1728"/>
                <a:gd name="T98" fmla="*/ 672 w 1047"/>
                <a:gd name="T99" fmla="*/ 413 h 1728"/>
                <a:gd name="T100" fmla="*/ 603 w 1047"/>
                <a:gd name="T101" fmla="*/ 245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7" h="1728">
                  <a:moveTo>
                    <a:pt x="603" y="245"/>
                  </a:moveTo>
                  <a:lnTo>
                    <a:pt x="603" y="245"/>
                  </a:lnTo>
                  <a:cubicBezTo>
                    <a:pt x="588" y="237"/>
                    <a:pt x="573" y="229"/>
                    <a:pt x="565" y="222"/>
                  </a:cubicBezTo>
                  <a:cubicBezTo>
                    <a:pt x="534" y="222"/>
                    <a:pt x="504" y="222"/>
                    <a:pt x="473" y="214"/>
                  </a:cubicBezTo>
                  <a:cubicBezTo>
                    <a:pt x="466" y="207"/>
                    <a:pt x="473" y="191"/>
                    <a:pt x="466" y="184"/>
                  </a:cubicBezTo>
                  <a:cubicBezTo>
                    <a:pt x="443" y="161"/>
                    <a:pt x="420" y="138"/>
                    <a:pt x="389" y="123"/>
                  </a:cubicBezTo>
                  <a:cubicBezTo>
                    <a:pt x="382" y="115"/>
                    <a:pt x="374" y="138"/>
                    <a:pt x="366" y="138"/>
                  </a:cubicBezTo>
                  <a:cubicBezTo>
                    <a:pt x="343" y="123"/>
                    <a:pt x="343" y="100"/>
                    <a:pt x="321" y="92"/>
                  </a:cubicBezTo>
                  <a:cubicBezTo>
                    <a:pt x="305" y="84"/>
                    <a:pt x="275" y="100"/>
                    <a:pt x="259" y="84"/>
                  </a:cubicBezTo>
                  <a:cubicBezTo>
                    <a:pt x="252" y="77"/>
                    <a:pt x="282" y="54"/>
                    <a:pt x="275" y="46"/>
                  </a:cubicBezTo>
                  <a:cubicBezTo>
                    <a:pt x="259" y="23"/>
                    <a:pt x="236" y="0"/>
                    <a:pt x="214" y="0"/>
                  </a:cubicBezTo>
                  <a:cubicBezTo>
                    <a:pt x="183" y="0"/>
                    <a:pt x="175" y="31"/>
                    <a:pt x="160" y="54"/>
                  </a:cubicBezTo>
                  <a:lnTo>
                    <a:pt x="160" y="54"/>
                  </a:lnTo>
                  <a:cubicBezTo>
                    <a:pt x="145" y="69"/>
                    <a:pt x="129" y="84"/>
                    <a:pt x="114" y="107"/>
                  </a:cubicBezTo>
                  <a:cubicBezTo>
                    <a:pt x="91" y="138"/>
                    <a:pt x="76" y="184"/>
                    <a:pt x="53" y="214"/>
                  </a:cubicBezTo>
                  <a:cubicBezTo>
                    <a:pt x="38" y="229"/>
                    <a:pt x="15" y="237"/>
                    <a:pt x="7" y="252"/>
                  </a:cubicBezTo>
                  <a:cubicBezTo>
                    <a:pt x="0" y="260"/>
                    <a:pt x="23" y="268"/>
                    <a:pt x="30" y="283"/>
                  </a:cubicBezTo>
                  <a:cubicBezTo>
                    <a:pt x="38" y="291"/>
                    <a:pt x="53" y="321"/>
                    <a:pt x="68" y="321"/>
                  </a:cubicBezTo>
                  <a:cubicBezTo>
                    <a:pt x="99" y="321"/>
                    <a:pt x="114" y="275"/>
                    <a:pt x="137" y="268"/>
                  </a:cubicBezTo>
                  <a:cubicBezTo>
                    <a:pt x="152" y="260"/>
                    <a:pt x="160" y="275"/>
                    <a:pt x="168" y="283"/>
                  </a:cubicBezTo>
                  <a:cubicBezTo>
                    <a:pt x="183" y="283"/>
                    <a:pt x="198" y="268"/>
                    <a:pt x="214" y="275"/>
                  </a:cubicBezTo>
                  <a:cubicBezTo>
                    <a:pt x="221" y="275"/>
                    <a:pt x="221" y="291"/>
                    <a:pt x="214" y="298"/>
                  </a:cubicBezTo>
                  <a:cubicBezTo>
                    <a:pt x="191" y="314"/>
                    <a:pt x="152" y="306"/>
                    <a:pt x="129" y="321"/>
                  </a:cubicBezTo>
                  <a:cubicBezTo>
                    <a:pt x="114" y="336"/>
                    <a:pt x="122" y="359"/>
                    <a:pt x="107" y="375"/>
                  </a:cubicBezTo>
                  <a:cubicBezTo>
                    <a:pt x="107" y="382"/>
                    <a:pt x="91" y="390"/>
                    <a:pt x="84" y="398"/>
                  </a:cubicBezTo>
                  <a:lnTo>
                    <a:pt x="84" y="398"/>
                  </a:lnTo>
                  <a:cubicBezTo>
                    <a:pt x="76" y="443"/>
                    <a:pt x="76" y="443"/>
                    <a:pt x="76" y="443"/>
                  </a:cubicBezTo>
                  <a:lnTo>
                    <a:pt x="76" y="443"/>
                  </a:lnTo>
                  <a:cubicBezTo>
                    <a:pt x="91" y="451"/>
                    <a:pt x="114" y="466"/>
                    <a:pt x="137" y="474"/>
                  </a:cubicBezTo>
                  <a:cubicBezTo>
                    <a:pt x="137" y="474"/>
                    <a:pt x="160" y="535"/>
                    <a:pt x="168" y="543"/>
                  </a:cubicBezTo>
                  <a:lnTo>
                    <a:pt x="252" y="558"/>
                  </a:lnTo>
                  <a:cubicBezTo>
                    <a:pt x="267" y="558"/>
                    <a:pt x="290" y="550"/>
                    <a:pt x="305" y="550"/>
                  </a:cubicBezTo>
                  <a:cubicBezTo>
                    <a:pt x="321" y="558"/>
                    <a:pt x="336" y="566"/>
                    <a:pt x="336" y="581"/>
                  </a:cubicBezTo>
                  <a:cubicBezTo>
                    <a:pt x="351" y="619"/>
                    <a:pt x="366" y="665"/>
                    <a:pt x="359" y="703"/>
                  </a:cubicBezTo>
                  <a:cubicBezTo>
                    <a:pt x="351" y="726"/>
                    <a:pt x="313" y="718"/>
                    <a:pt x="298" y="734"/>
                  </a:cubicBezTo>
                  <a:cubicBezTo>
                    <a:pt x="282" y="741"/>
                    <a:pt x="282" y="764"/>
                    <a:pt x="275" y="772"/>
                  </a:cubicBezTo>
                  <a:cubicBezTo>
                    <a:pt x="267" y="779"/>
                    <a:pt x="244" y="764"/>
                    <a:pt x="236" y="772"/>
                  </a:cubicBezTo>
                  <a:cubicBezTo>
                    <a:pt x="221" y="795"/>
                    <a:pt x="206" y="818"/>
                    <a:pt x="206" y="840"/>
                  </a:cubicBezTo>
                  <a:cubicBezTo>
                    <a:pt x="206" y="856"/>
                    <a:pt x="229" y="848"/>
                    <a:pt x="229" y="863"/>
                  </a:cubicBezTo>
                  <a:cubicBezTo>
                    <a:pt x="236" y="871"/>
                    <a:pt x="214" y="879"/>
                    <a:pt x="214" y="894"/>
                  </a:cubicBezTo>
                  <a:cubicBezTo>
                    <a:pt x="229" y="909"/>
                    <a:pt x="259" y="909"/>
                    <a:pt x="275" y="925"/>
                  </a:cubicBezTo>
                  <a:cubicBezTo>
                    <a:pt x="282" y="932"/>
                    <a:pt x="282" y="948"/>
                    <a:pt x="275" y="963"/>
                  </a:cubicBezTo>
                  <a:cubicBezTo>
                    <a:pt x="267" y="978"/>
                    <a:pt x="252" y="986"/>
                    <a:pt x="236" y="993"/>
                  </a:cubicBezTo>
                  <a:cubicBezTo>
                    <a:pt x="214" y="993"/>
                    <a:pt x="183" y="993"/>
                    <a:pt x="160" y="978"/>
                  </a:cubicBezTo>
                  <a:cubicBezTo>
                    <a:pt x="145" y="971"/>
                    <a:pt x="160" y="948"/>
                    <a:pt x="152" y="940"/>
                  </a:cubicBezTo>
                  <a:cubicBezTo>
                    <a:pt x="137" y="925"/>
                    <a:pt x="114" y="917"/>
                    <a:pt x="99" y="925"/>
                  </a:cubicBezTo>
                  <a:cubicBezTo>
                    <a:pt x="91" y="925"/>
                    <a:pt x="107" y="955"/>
                    <a:pt x="99" y="963"/>
                  </a:cubicBezTo>
                  <a:cubicBezTo>
                    <a:pt x="84" y="978"/>
                    <a:pt x="46" y="978"/>
                    <a:pt x="46" y="1001"/>
                  </a:cubicBezTo>
                  <a:cubicBezTo>
                    <a:pt x="38" y="1016"/>
                    <a:pt x="68" y="1024"/>
                    <a:pt x="84" y="1024"/>
                  </a:cubicBezTo>
                  <a:cubicBezTo>
                    <a:pt x="107" y="1032"/>
                    <a:pt x="122" y="1016"/>
                    <a:pt x="145" y="1016"/>
                  </a:cubicBezTo>
                  <a:cubicBezTo>
                    <a:pt x="152" y="1024"/>
                    <a:pt x="160" y="1032"/>
                    <a:pt x="160" y="1039"/>
                  </a:cubicBezTo>
                  <a:cubicBezTo>
                    <a:pt x="160" y="1062"/>
                    <a:pt x="145" y="1077"/>
                    <a:pt x="129" y="1093"/>
                  </a:cubicBezTo>
                  <a:cubicBezTo>
                    <a:pt x="122" y="1100"/>
                    <a:pt x="99" y="1100"/>
                    <a:pt x="99" y="1108"/>
                  </a:cubicBezTo>
                  <a:cubicBezTo>
                    <a:pt x="114" y="1131"/>
                    <a:pt x="137" y="1138"/>
                    <a:pt x="152" y="1154"/>
                  </a:cubicBezTo>
                  <a:cubicBezTo>
                    <a:pt x="175" y="1177"/>
                    <a:pt x="183" y="1200"/>
                    <a:pt x="198" y="1215"/>
                  </a:cubicBezTo>
                  <a:cubicBezTo>
                    <a:pt x="206" y="1215"/>
                    <a:pt x="221" y="1207"/>
                    <a:pt x="236" y="1215"/>
                  </a:cubicBezTo>
                  <a:cubicBezTo>
                    <a:pt x="252" y="1223"/>
                    <a:pt x="275" y="1238"/>
                    <a:pt x="282" y="1253"/>
                  </a:cubicBezTo>
                  <a:cubicBezTo>
                    <a:pt x="282" y="1284"/>
                    <a:pt x="252" y="1299"/>
                    <a:pt x="252" y="1322"/>
                  </a:cubicBezTo>
                  <a:cubicBezTo>
                    <a:pt x="259" y="1345"/>
                    <a:pt x="282" y="1352"/>
                    <a:pt x="290" y="1368"/>
                  </a:cubicBezTo>
                  <a:cubicBezTo>
                    <a:pt x="290" y="1375"/>
                    <a:pt x="275" y="1390"/>
                    <a:pt x="282" y="1398"/>
                  </a:cubicBezTo>
                  <a:cubicBezTo>
                    <a:pt x="282" y="1406"/>
                    <a:pt x="298" y="1398"/>
                    <a:pt x="298" y="1398"/>
                  </a:cubicBezTo>
                  <a:cubicBezTo>
                    <a:pt x="298" y="1429"/>
                    <a:pt x="282" y="1452"/>
                    <a:pt x="275" y="1475"/>
                  </a:cubicBezTo>
                  <a:cubicBezTo>
                    <a:pt x="259" y="1498"/>
                    <a:pt x="236" y="1520"/>
                    <a:pt x="236" y="1543"/>
                  </a:cubicBezTo>
                  <a:cubicBezTo>
                    <a:pt x="229" y="1574"/>
                    <a:pt x="244" y="1612"/>
                    <a:pt x="252" y="1643"/>
                  </a:cubicBezTo>
                  <a:lnTo>
                    <a:pt x="252" y="1643"/>
                  </a:lnTo>
                  <a:cubicBezTo>
                    <a:pt x="259" y="1665"/>
                    <a:pt x="252" y="1719"/>
                    <a:pt x="282" y="1719"/>
                  </a:cubicBezTo>
                  <a:cubicBezTo>
                    <a:pt x="305" y="1727"/>
                    <a:pt x="313" y="1681"/>
                    <a:pt x="321" y="1650"/>
                  </a:cubicBezTo>
                  <a:cubicBezTo>
                    <a:pt x="336" y="1620"/>
                    <a:pt x="328" y="1581"/>
                    <a:pt x="343" y="1551"/>
                  </a:cubicBezTo>
                  <a:cubicBezTo>
                    <a:pt x="351" y="1536"/>
                    <a:pt x="374" y="1551"/>
                    <a:pt x="382" y="1543"/>
                  </a:cubicBezTo>
                  <a:cubicBezTo>
                    <a:pt x="397" y="1498"/>
                    <a:pt x="397" y="1444"/>
                    <a:pt x="412" y="1398"/>
                  </a:cubicBezTo>
                  <a:cubicBezTo>
                    <a:pt x="435" y="1345"/>
                    <a:pt x="458" y="1299"/>
                    <a:pt x="496" y="1268"/>
                  </a:cubicBezTo>
                  <a:cubicBezTo>
                    <a:pt x="511" y="1253"/>
                    <a:pt x="534" y="1268"/>
                    <a:pt x="557" y="1268"/>
                  </a:cubicBezTo>
                  <a:cubicBezTo>
                    <a:pt x="573" y="1261"/>
                    <a:pt x="580" y="1238"/>
                    <a:pt x="596" y="1238"/>
                  </a:cubicBezTo>
                  <a:cubicBezTo>
                    <a:pt x="603" y="1230"/>
                    <a:pt x="618" y="1230"/>
                    <a:pt x="634" y="1238"/>
                  </a:cubicBezTo>
                  <a:cubicBezTo>
                    <a:pt x="679" y="1261"/>
                    <a:pt x="702" y="1314"/>
                    <a:pt x="756" y="1329"/>
                  </a:cubicBezTo>
                  <a:cubicBezTo>
                    <a:pt x="771" y="1337"/>
                    <a:pt x="779" y="1307"/>
                    <a:pt x="786" y="1291"/>
                  </a:cubicBezTo>
                  <a:cubicBezTo>
                    <a:pt x="786" y="1291"/>
                    <a:pt x="786" y="1246"/>
                    <a:pt x="786" y="1238"/>
                  </a:cubicBezTo>
                  <a:cubicBezTo>
                    <a:pt x="786" y="1223"/>
                    <a:pt x="840" y="1154"/>
                    <a:pt x="840" y="1154"/>
                  </a:cubicBezTo>
                  <a:cubicBezTo>
                    <a:pt x="832" y="1131"/>
                    <a:pt x="809" y="1115"/>
                    <a:pt x="809" y="1093"/>
                  </a:cubicBezTo>
                  <a:cubicBezTo>
                    <a:pt x="809" y="1054"/>
                    <a:pt x="809" y="1009"/>
                    <a:pt x="832" y="986"/>
                  </a:cubicBezTo>
                  <a:cubicBezTo>
                    <a:pt x="863" y="948"/>
                    <a:pt x="924" y="955"/>
                    <a:pt x="962" y="925"/>
                  </a:cubicBezTo>
                  <a:cubicBezTo>
                    <a:pt x="977" y="917"/>
                    <a:pt x="947" y="894"/>
                    <a:pt x="954" y="886"/>
                  </a:cubicBezTo>
                  <a:cubicBezTo>
                    <a:pt x="962" y="863"/>
                    <a:pt x="985" y="848"/>
                    <a:pt x="1000" y="833"/>
                  </a:cubicBezTo>
                  <a:lnTo>
                    <a:pt x="1000" y="833"/>
                  </a:lnTo>
                  <a:cubicBezTo>
                    <a:pt x="947" y="772"/>
                    <a:pt x="947" y="772"/>
                    <a:pt x="947" y="772"/>
                  </a:cubicBezTo>
                  <a:lnTo>
                    <a:pt x="947" y="772"/>
                  </a:lnTo>
                  <a:cubicBezTo>
                    <a:pt x="954" y="749"/>
                    <a:pt x="962" y="718"/>
                    <a:pt x="977" y="695"/>
                  </a:cubicBezTo>
                  <a:cubicBezTo>
                    <a:pt x="993" y="673"/>
                    <a:pt x="1023" y="665"/>
                    <a:pt x="1038" y="642"/>
                  </a:cubicBezTo>
                  <a:cubicBezTo>
                    <a:pt x="1046" y="627"/>
                    <a:pt x="1046" y="604"/>
                    <a:pt x="1046" y="588"/>
                  </a:cubicBezTo>
                  <a:cubicBezTo>
                    <a:pt x="1046" y="588"/>
                    <a:pt x="970" y="558"/>
                    <a:pt x="970" y="550"/>
                  </a:cubicBezTo>
                  <a:lnTo>
                    <a:pt x="954" y="520"/>
                  </a:lnTo>
                  <a:cubicBezTo>
                    <a:pt x="947" y="512"/>
                    <a:pt x="939" y="489"/>
                    <a:pt x="924" y="489"/>
                  </a:cubicBezTo>
                  <a:cubicBezTo>
                    <a:pt x="893" y="497"/>
                    <a:pt x="871" y="535"/>
                    <a:pt x="832" y="543"/>
                  </a:cubicBezTo>
                  <a:cubicBezTo>
                    <a:pt x="809" y="550"/>
                    <a:pt x="779" y="535"/>
                    <a:pt x="748" y="535"/>
                  </a:cubicBezTo>
                  <a:cubicBezTo>
                    <a:pt x="725" y="543"/>
                    <a:pt x="702" y="550"/>
                    <a:pt x="679" y="558"/>
                  </a:cubicBezTo>
                  <a:cubicBezTo>
                    <a:pt x="664" y="566"/>
                    <a:pt x="657" y="588"/>
                    <a:pt x="634" y="588"/>
                  </a:cubicBezTo>
                  <a:cubicBezTo>
                    <a:pt x="626" y="588"/>
                    <a:pt x="611" y="573"/>
                    <a:pt x="618" y="558"/>
                  </a:cubicBezTo>
                  <a:cubicBezTo>
                    <a:pt x="626" y="527"/>
                    <a:pt x="649" y="504"/>
                    <a:pt x="664" y="482"/>
                  </a:cubicBezTo>
                  <a:cubicBezTo>
                    <a:pt x="679" y="466"/>
                    <a:pt x="702" y="466"/>
                    <a:pt x="702" y="443"/>
                  </a:cubicBezTo>
                  <a:cubicBezTo>
                    <a:pt x="702" y="428"/>
                    <a:pt x="679" y="428"/>
                    <a:pt x="672" y="413"/>
                  </a:cubicBezTo>
                  <a:cubicBezTo>
                    <a:pt x="657" y="382"/>
                    <a:pt x="649" y="344"/>
                    <a:pt x="634" y="306"/>
                  </a:cubicBezTo>
                  <a:cubicBezTo>
                    <a:pt x="626" y="283"/>
                    <a:pt x="611" y="260"/>
                    <a:pt x="603" y="24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0" name="Freeform 128"/>
            <p:cNvSpPr>
              <a:spLocks noChangeArrowheads="1"/>
            </p:cNvSpPr>
            <p:nvPr/>
          </p:nvSpPr>
          <p:spPr bwMode="auto">
            <a:xfrm>
              <a:off x="5565413" y="4835526"/>
              <a:ext cx="492093" cy="550863"/>
            </a:xfrm>
            <a:custGeom>
              <a:avLst/>
              <a:gdLst>
                <a:gd name="T0" fmla="*/ 397 w 1368"/>
                <a:gd name="T1" fmla="*/ 978 h 1529"/>
                <a:gd name="T2" fmla="*/ 488 w 1368"/>
                <a:gd name="T3" fmla="*/ 848 h 1529"/>
                <a:gd name="T4" fmla="*/ 420 w 1368"/>
                <a:gd name="T5" fmla="*/ 756 h 1529"/>
                <a:gd name="T6" fmla="*/ 374 w 1368"/>
                <a:gd name="T7" fmla="*/ 695 h 1529"/>
                <a:gd name="T8" fmla="*/ 198 w 1368"/>
                <a:gd name="T9" fmla="*/ 741 h 1529"/>
                <a:gd name="T10" fmla="*/ 84 w 1368"/>
                <a:gd name="T11" fmla="*/ 794 h 1529"/>
                <a:gd name="T12" fmla="*/ 114 w 1368"/>
                <a:gd name="T13" fmla="*/ 688 h 1529"/>
                <a:gd name="T14" fmla="*/ 122 w 1368"/>
                <a:gd name="T15" fmla="*/ 619 h 1529"/>
                <a:gd name="T16" fmla="*/ 53 w 1368"/>
                <a:gd name="T17" fmla="*/ 451 h 1529"/>
                <a:gd name="T18" fmla="*/ 99 w 1368"/>
                <a:gd name="T19" fmla="*/ 390 h 1529"/>
                <a:gd name="T20" fmla="*/ 38 w 1368"/>
                <a:gd name="T21" fmla="*/ 268 h 1529"/>
                <a:gd name="T22" fmla="*/ 38 w 1368"/>
                <a:gd name="T23" fmla="*/ 191 h 1529"/>
                <a:gd name="T24" fmla="*/ 53 w 1368"/>
                <a:gd name="T25" fmla="*/ 153 h 1529"/>
                <a:gd name="T26" fmla="*/ 76 w 1368"/>
                <a:gd name="T27" fmla="*/ 54 h 1529"/>
                <a:gd name="T28" fmla="*/ 145 w 1368"/>
                <a:gd name="T29" fmla="*/ 8 h 1529"/>
                <a:gd name="T30" fmla="*/ 244 w 1368"/>
                <a:gd name="T31" fmla="*/ 54 h 1529"/>
                <a:gd name="T32" fmla="*/ 267 w 1368"/>
                <a:gd name="T33" fmla="*/ 15 h 1529"/>
                <a:gd name="T34" fmla="*/ 366 w 1368"/>
                <a:gd name="T35" fmla="*/ 122 h 1529"/>
                <a:gd name="T36" fmla="*/ 573 w 1368"/>
                <a:gd name="T37" fmla="*/ 306 h 1529"/>
                <a:gd name="T38" fmla="*/ 695 w 1368"/>
                <a:gd name="T39" fmla="*/ 222 h 1529"/>
                <a:gd name="T40" fmla="*/ 832 w 1368"/>
                <a:gd name="T41" fmla="*/ 176 h 1529"/>
                <a:gd name="T42" fmla="*/ 932 w 1368"/>
                <a:gd name="T43" fmla="*/ 130 h 1529"/>
                <a:gd name="T44" fmla="*/ 1130 w 1368"/>
                <a:gd name="T45" fmla="*/ 145 h 1529"/>
                <a:gd name="T46" fmla="*/ 1252 w 1368"/>
                <a:gd name="T47" fmla="*/ 199 h 1529"/>
                <a:gd name="T48" fmla="*/ 1329 w 1368"/>
                <a:gd name="T49" fmla="*/ 352 h 1529"/>
                <a:gd name="T50" fmla="*/ 1344 w 1368"/>
                <a:gd name="T51" fmla="*/ 405 h 1529"/>
                <a:gd name="T52" fmla="*/ 1229 w 1368"/>
                <a:gd name="T53" fmla="*/ 619 h 1529"/>
                <a:gd name="T54" fmla="*/ 1214 w 1368"/>
                <a:gd name="T55" fmla="*/ 772 h 1529"/>
                <a:gd name="T56" fmla="*/ 1229 w 1368"/>
                <a:gd name="T57" fmla="*/ 901 h 1529"/>
                <a:gd name="T58" fmla="*/ 1138 w 1368"/>
                <a:gd name="T59" fmla="*/ 1108 h 1529"/>
                <a:gd name="T60" fmla="*/ 1191 w 1368"/>
                <a:gd name="T61" fmla="*/ 1192 h 1529"/>
                <a:gd name="T62" fmla="*/ 1084 w 1368"/>
                <a:gd name="T63" fmla="*/ 1253 h 1529"/>
                <a:gd name="T64" fmla="*/ 1084 w 1368"/>
                <a:gd name="T65" fmla="*/ 1429 h 1529"/>
                <a:gd name="T66" fmla="*/ 1008 w 1368"/>
                <a:gd name="T67" fmla="*/ 1520 h 1529"/>
                <a:gd name="T68" fmla="*/ 916 w 1368"/>
                <a:gd name="T69" fmla="*/ 1474 h 1529"/>
                <a:gd name="T70" fmla="*/ 878 w 1368"/>
                <a:gd name="T71" fmla="*/ 1375 h 1529"/>
                <a:gd name="T72" fmla="*/ 786 w 1368"/>
                <a:gd name="T73" fmla="*/ 1230 h 1529"/>
                <a:gd name="T74" fmla="*/ 702 w 1368"/>
                <a:gd name="T75" fmla="*/ 1100 h 1529"/>
                <a:gd name="T76" fmla="*/ 488 w 1368"/>
                <a:gd name="T77" fmla="*/ 1062 h 1529"/>
                <a:gd name="T78" fmla="*/ 450 w 1368"/>
                <a:gd name="T79" fmla="*/ 1039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8" h="1529">
                  <a:moveTo>
                    <a:pt x="397" y="978"/>
                  </a:moveTo>
                  <a:lnTo>
                    <a:pt x="397" y="978"/>
                  </a:lnTo>
                  <a:cubicBezTo>
                    <a:pt x="404" y="955"/>
                    <a:pt x="412" y="924"/>
                    <a:pt x="427" y="901"/>
                  </a:cubicBezTo>
                  <a:cubicBezTo>
                    <a:pt x="443" y="879"/>
                    <a:pt x="473" y="871"/>
                    <a:pt x="488" y="848"/>
                  </a:cubicBezTo>
                  <a:cubicBezTo>
                    <a:pt x="496" y="833"/>
                    <a:pt x="496" y="810"/>
                    <a:pt x="496" y="794"/>
                  </a:cubicBezTo>
                  <a:cubicBezTo>
                    <a:pt x="496" y="794"/>
                    <a:pt x="420" y="764"/>
                    <a:pt x="420" y="756"/>
                  </a:cubicBezTo>
                  <a:lnTo>
                    <a:pt x="404" y="726"/>
                  </a:lnTo>
                  <a:cubicBezTo>
                    <a:pt x="397" y="718"/>
                    <a:pt x="389" y="695"/>
                    <a:pt x="374" y="695"/>
                  </a:cubicBezTo>
                  <a:cubicBezTo>
                    <a:pt x="343" y="703"/>
                    <a:pt x="321" y="741"/>
                    <a:pt x="282" y="749"/>
                  </a:cubicBezTo>
                  <a:cubicBezTo>
                    <a:pt x="259" y="756"/>
                    <a:pt x="229" y="741"/>
                    <a:pt x="198" y="741"/>
                  </a:cubicBezTo>
                  <a:cubicBezTo>
                    <a:pt x="175" y="749"/>
                    <a:pt x="152" y="756"/>
                    <a:pt x="129" y="764"/>
                  </a:cubicBezTo>
                  <a:cubicBezTo>
                    <a:pt x="114" y="772"/>
                    <a:pt x="107" y="794"/>
                    <a:pt x="84" y="794"/>
                  </a:cubicBezTo>
                  <a:cubicBezTo>
                    <a:pt x="76" y="794"/>
                    <a:pt x="61" y="779"/>
                    <a:pt x="68" y="764"/>
                  </a:cubicBezTo>
                  <a:cubicBezTo>
                    <a:pt x="76" y="733"/>
                    <a:pt x="99" y="710"/>
                    <a:pt x="114" y="688"/>
                  </a:cubicBezTo>
                  <a:cubicBezTo>
                    <a:pt x="129" y="672"/>
                    <a:pt x="152" y="672"/>
                    <a:pt x="152" y="649"/>
                  </a:cubicBezTo>
                  <a:cubicBezTo>
                    <a:pt x="152" y="634"/>
                    <a:pt x="129" y="634"/>
                    <a:pt x="122" y="619"/>
                  </a:cubicBezTo>
                  <a:cubicBezTo>
                    <a:pt x="107" y="588"/>
                    <a:pt x="99" y="550"/>
                    <a:pt x="84" y="512"/>
                  </a:cubicBezTo>
                  <a:cubicBezTo>
                    <a:pt x="76" y="489"/>
                    <a:pt x="61" y="466"/>
                    <a:pt x="53" y="451"/>
                  </a:cubicBezTo>
                  <a:lnTo>
                    <a:pt x="53" y="451"/>
                  </a:lnTo>
                  <a:cubicBezTo>
                    <a:pt x="68" y="428"/>
                    <a:pt x="91" y="413"/>
                    <a:pt x="99" y="390"/>
                  </a:cubicBezTo>
                  <a:cubicBezTo>
                    <a:pt x="107" y="367"/>
                    <a:pt x="107" y="336"/>
                    <a:pt x="99" y="313"/>
                  </a:cubicBezTo>
                  <a:cubicBezTo>
                    <a:pt x="84" y="290"/>
                    <a:pt x="53" y="283"/>
                    <a:pt x="38" y="268"/>
                  </a:cubicBezTo>
                  <a:cubicBezTo>
                    <a:pt x="23" y="245"/>
                    <a:pt x="0" y="222"/>
                    <a:pt x="0" y="199"/>
                  </a:cubicBezTo>
                  <a:cubicBezTo>
                    <a:pt x="0" y="183"/>
                    <a:pt x="30" y="199"/>
                    <a:pt x="38" y="191"/>
                  </a:cubicBezTo>
                  <a:cubicBezTo>
                    <a:pt x="53" y="183"/>
                    <a:pt x="53" y="168"/>
                    <a:pt x="53" y="153"/>
                  </a:cubicBezTo>
                  <a:lnTo>
                    <a:pt x="53" y="153"/>
                  </a:lnTo>
                  <a:cubicBezTo>
                    <a:pt x="76" y="145"/>
                    <a:pt x="107" y="138"/>
                    <a:pt x="114" y="115"/>
                  </a:cubicBezTo>
                  <a:cubicBezTo>
                    <a:pt x="122" y="92"/>
                    <a:pt x="84" y="77"/>
                    <a:pt x="76" y="54"/>
                  </a:cubicBezTo>
                  <a:cubicBezTo>
                    <a:pt x="68" y="38"/>
                    <a:pt x="76" y="15"/>
                    <a:pt x="84" y="8"/>
                  </a:cubicBezTo>
                  <a:cubicBezTo>
                    <a:pt x="107" y="0"/>
                    <a:pt x="129" y="0"/>
                    <a:pt x="145" y="8"/>
                  </a:cubicBezTo>
                  <a:cubicBezTo>
                    <a:pt x="160" y="15"/>
                    <a:pt x="160" y="46"/>
                    <a:pt x="175" y="46"/>
                  </a:cubicBezTo>
                  <a:cubicBezTo>
                    <a:pt x="198" y="61"/>
                    <a:pt x="221" y="61"/>
                    <a:pt x="244" y="54"/>
                  </a:cubicBezTo>
                  <a:cubicBezTo>
                    <a:pt x="252" y="46"/>
                    <a:pt x="259" y="31"/>
                    <a:pt x="267" y="23"/>
                  </a:cubicBezTo>
                  <a:cubicBezTo>
                    <a:pt x="267" y="15"/>
                    <a:pt x="267" y="15"/>
                    <a:pt x="267" y="15"/>
                  </a:cubicBezTo>
                  <a:cubicBezTo>
                    <a:pt x="305" y="46"/>
                    <a:pt x="343" y="61"/>
                    <a:pt x="374" y="92"/>
                  </a:cubicBezTo>
                  <a:cubicBezTo>
                    <a:pt x="382" y="99"/>
                    <a:pt x="359" y="115"/>
                    <a:pt x="366" y="122"/>
                  </a:cubicBezTo>
                  <a:cubicBezTo>
                    <a:pt x="420" y="176"/>
                    <a:pt x="481" y="206"/>
                    <a:pt x="534" y="260"/>
                  </a:cubicBezTo>
                  <a:cubicBezTo>
                    <a:pt x="550" y="268"/>
                    <a:pt x="550" y="306"/>
                    <a:pt x="573" y="306"/>
                  </a:cubicBezTo>
                  <a:cubicBezTo>
                    <a:pt x="595" y="298"/>
                    <a:pt x="588" y="252"/>
                    <a:pt x="603" y="245"/>
                  </a:cubicBezTo>
                  <a:cubicBezTo>
                    <a:pt x="634" y="222"/>
                    <a:pt x="664" y="229"/>
                    <a:pt x="695" y="222"/>
                  </a:cubicBezTo>
                  <a:cubicBezTo>
                    <a:pt x="740" y="206"/>
                    <a:pt x="786" y="191"/>
                    <a:pt x="832" y="176"/>
                  </a:cubicBezTo>
                  <a:lnTo>
                    <a:pt x="832" y="176"/>
                  </a:lnTo>
                  <a:cubicBezTo>
                    <a:pt x="847" y="168"/>
                    <a:pt x="863" y="176"/>
                    <a:pt x="870" y="168"/>
                  </a:cubicBezTo>
                  <a:cubicBezTo>
                    <a:pt x="893" y="160"/>
                    <a:pt x="909" y="138"/>
                    <a:pt x="932" y="130"/>
                  </a:cubicBezTo>
                  <a:cubicBezTo>
                    <a:pt x="977" y="115"/>
                    <a:pt x="1023" y="99"/>
                    <a:pt x="1069" y="99"/>
                  </a:cubicBezTo>
                  <a:cubicBezTo>
                    <a:pt x="1092" y="107"/>
                    <a:pt x="1107" y="138"/>
                    <a:pt x="1130" y="145"/>
                  </a:cubicBezTo>
                  <a:cubicBezTo>
                    <a:pt x="1168" y="168"/>
                    <a:pt x="1214" y="183"/>
                    <a:pt x="1252" y="199"/>
                  </a:cubicBezTo>
                  <a:lnTo>
                    <a:pt x="1252" y="199"/>
                  </a:lnTo>
                  <a:cubicBezTo>
                    <a:pt x="1268" y="222"/>
                    <a:pt x="1283" y="245"/>
                    <a:pt x="1290" y="268"/>
                  </a:cubicBezTo>
                  <a:cubicBezTo>
                    <a:pt x="1306" y="298"/>
                    <a:pt x="1306" y="329"/>
                    <a:pt x="1329" y="352"/>
                  </a:cubicBezTo>
                  <a:cubicBezTo>
                    <a:pt x="1336" y="359"/>
                    <a:pt x="1359" y="344"/>
                    <a:pt x="1367" y="359"/>
                  </a:cubicBezTo>
                  <a:cubicBezTo>
                    <a:pt x="1367" y="374"/>
                    <a:pt x="1359" y="390"/>
                    <a:pt x="1344" y="405"/>
                  </a:cubicBezTo>
                  <a:cubicBezTo>
                    <a:pt x="1313" y="443"/>
                    <a:pt x="1268" y="466"/>
                    <a:pt x="1245" y="504"/>
                  </a:cubicBezTo>
                  <a:cubicBezTo>
                    <a:pt x="1222" y="542"/>
                    <a:pt x="1252" y="588"/>
                    <a:pt x="1229" y="619"/>
                  </a:cubicBezTo>
                  <a:cubicBezTo>
                    <a:pt x="1222" y="642"/>
                    <a:pt x="1168" y="611"/>
                    <a:pt x="1168" y="634"/>
                  </a:cubicBezTo>
                  <a:cubicBezTo>
                    <a:pt x="1161" y="680"/>
                    <a:pt x="1207" y="726"/>
                    <a:pt x="1214" y="772"/>
                  </a:cubicBezTo>
                  <a:cubicBezTo>
                    <a:pt x="1214" y="787"/>
                    <a:pt x="1199" y="794"/>
                    <a:pt x="1199" y="810"/>
                  </a:cubicBezTo>
                  <a:cubicBezTo>
                    <a:pt x="1199" y="840"/>
                    <a:pt x="1222" y="871"/>
                    <a:pt x="1229" y="901"/>
                  </a:cubicBezTo>
                  <a:cubicBezTo>
                    <a:pt x="1229" y="909"/>
                    <a:pt x="1214" y="909"/>
                    <a:pt x="1207" y="917"/>
                  </a:cubicBezTo>
                  <a:cubicBezTo>
                    <a:pt x="1184" y="978"/>
                    <a:pt x="1145" y="1039"/>
                    <a:pt x="1138" y="1108"/>
                  </a:cubicBezTo>
                  <a:cubicBezTo>
                    <a:pt x="1138" y="1146"/>
                    <a:pt x="1176" y="1161"/>
                    <a:pt x="1191" y="1192"/>
                  </a:cubicBezTo>
                  <a:lnTo>
                    <a:pt x="1191" y="1192"/>
                  </a:lnTo>
                  <a:cubicBezTo>
                    <a:pt x="1176" y="1207"/>
                    <a:pt x="1153" y="1215"/>
                    <a:pt x="1130" y="1230"/>
                  </a:cubicBezTo>
                  <a:cubicBezTo>
                    <a:pt x="1115" y="1238"/>
                    <a:pt x="1092" y="1238"/>
                    <a:pt x="1084" y="1253"/>
                  </a:cubicBezTo>
                  <a:cubicBezTo>
                    <a:pt x="1069" y="1276"/>
                    <a:pt x="1084" y="1306"/>
                    <a:pt x="1084" y="1337"/>
                  </a:cubicBezTo>
                  <a:cubicBezTo>
                    <a:pt x="1084" y="1367"/>
                    <a:pt x="1099" y="1406"/>
                    <a:pt x="1084" y="1429"/>
                  </a:cubicBezTo>
                  <a:cubicBezTo>
                    <a:pt x="1077" y="1444"/>
                    <a:pt x="1046" y="1421"/>
                    <a:pt x="1038" y="1429"/>
                  </a:cubicBezTo>
                  <a:cubicBezTo>
                    <a:pt x="1015" y="1452"/>
                    <a:pt x="1023" y="1490"/>
                    <a:pt x="1008" y="1520"/>
                  </a:cubicBezTo>
                  <a:cubicBezTo>
                    <a:pt x="1000" y="1528"/>
                    <a:pt x="977" y="1528"/>
                    <a:pt x="970" y="1520"/>
                  </a:cubicBezTo>
                  <a:cubicBezTo>
                    <a:pt x="947" y="1513"/>
                    <a:pt x="932" y="1490"/>
                    <a:pt x="916" y="1474"/>
                  </a:cubicBezTo>
                  <a:cubicBezTo>
                    <a:pt x="909" y="1467"/>
                    <a:pt x="886" y="1452"/>
                    <a:pt x="886" y="1436"/>
                  </a:cubicBezTo>
                  <a:cubicBezTo>
                    <a:pt x="878" y="1421"/>
                    <a:pt x="886" y="1390"/>
                    <a:pt x="878" y="1375"/>
                  </a:cubicBezTo>
                  <a:cubicBezTo>
                    <a:pt x="870" y="1352"/>
                    <a:pt x="847" y="1337"/>
                    <a:pt x="832" y="1314"/>
                  </a:cubicBezTo>
                  <a:cubicBezTo>
                    <a:pt x="817" y="1291"/>
                    <a:pt x="802" y="1260"/>
                    <a:pt x="786" y="1230"/>
                  </a:cubicBezTo>
                  <a:cubicBezTo>
                    <a:pt x="779" y="1215"/>
                    <a:pt x="771" y="1192"/>
                    <a:pt x="756" y="1177"/>
                  </a:cubicBezTo>
                  <a:cubicBezTo>
                    <a:pt x="740" y="1154"/>
                    <a:pt x="725" y="1123"/>
                    <a:pt x="702" y="1100"/>
                  </a:cubicBezTo>
                  <a:cubicBezTo>
                    <a:pt x="672" y="1077"/>
                    <a:pt x="641" y="1062"/>
                    <a:pt x="603" y="1062"/>
                  </a:cubicBezTo>
                  <a:cubicBezTo>
                    <a:pt x="565" y="1054"/>
                    <a:pt x="527" y="1069"/>
                    <a:pt x="488" y="1062"/>
                  </a:cubicBezTo>
                  <a:cubicBezTo>
                    <a:pt x="473" y="1062"/>
                    <a:pt x="465" y="1046"/>
                    <a:pt x="450" y="1039"/>
                  </a:cubicBezTo>
                  <a:lnTo>
                    <a:pt x="450" y="1039"/>
                  </a:lnTo>
                  <a:cubicBezTo>
                    <a:pt x="397" y="978"/>
                    <a:pt x="397" y="978"/>
                    <a:pt x="397" y="97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1" name="Freeform 129"/>
            <p:cNvSpPr>
              <a:spLocks noChangeArrowheads="1"/>
            </p:cNvSpPr>
            <p:nvPr/>
          </p:nvSpPr>
          <p:spPr bwMode="auto">
            <a:xfrm>
              <a:off x="6027346" y="4678363"/>
              <a:ext cx="206362" cy="182562"/>
            </a:xfrm>
            <a:custGeom>
              <a:avLst/>
              <a:gdLst>
                <a:gd name="T0" fmla="*/ 38 w 573"/>
                <a:gd name="T1" fmla="*/ 23 h 505"/>
                <a:gd name="T2" fmla="*/ 38 w 573"/>
                <a:gd name="T3" fmla="*/ 23 h 505"/>
                <a:gd name="T4" fmla="*/ 7 w 573"/>
                <a:gd name="T5" fmla="*/ 91 h 505"/>
                <a:gd name="T6" fmla="*/ 23 w 573"/>
                <a:gd name="T7" fmla="*/ 122 h 505"/>
                <a:gd name="T8" fmla="*/ 7 w 573"/>
                <a:gd name="T9" fmla="*/ 153 h 505"/>
                <a:gd name="T10" fmla="*/ 38 w 573"/>
                <a:gd name="T11" fmla="*/ 183 h 505"/>
                <a:gd name="T12" fmla="*/ 23 w 573"/>
                <a:gd name="T13" fmla="*/ 267 h 505"/>
                <a:gd name="T14" fmla="*/ 91 w 573"/>
                <a:gd name="T15" fmla="*/ 282 h 505"/>
                <a:gd name="T16" fmla="*/ 68 w 573"/>
                <a:gd name="T17" fmla="*/ 374 h 505"/>
                <a:gd name="T18" fmla="*/ 53 w 573"/>
                <a:gd name="T19" fmla="*/ 435 h 505"/>
                <a:gd name="T20" fmla="*/ 91 w 573"/>
                <a:gd name="T21" fmla="*/ 504 h 505"/>
                <a:gd name="T22" fmla="*/ 91 w 573"/>
                <a:gd name="T23" fmla="*/ 504 h 505"/>
                <a:gd name="T24" fmla="*/ 130 w 573"/>
                <a:gd name="T25" fmla="*/ 496 h 505"/>
                <a:gd name="T26" fmla="*/ 130 w 573"/>
                <a:gd name="T27" fmla="*/ 496 h 505"/>
                <a:gd name="T28" fmla="*/ 244 w 573"/>
                <a:gd name="T29" fmla="*/ 374 h 505"/>
                <a:gd name="T30" fmla="*/ 275 w 573"/>
                <a:gd name="T31" fmla="*/ 351 h 505"/>
                <a:gd name="T32" fmla="*/ 313 w 573"/>
                <a:gd name="T33" fmla="*/ 351 h 505"/>
                <a:gd name="T34" fmla="*/ 358 w 573"/>
                <a:gd name="T35" fmla="*/ 328 h 505"/>
                <a:gd name="T36" fmla="*/ 373 w 573"/>
                <a:gd name="T37" fmla="*/ 313 h 505"/>
                <a:gd name="T38" fmla="*/ 511 w 573"/>
                <a:gd name="T39" fmla="*/ 298 h 505"/>
                <a:gd name="T40" fmla="*/ 511 w 573"/>
                <a:gd name="T41" fmla="*/ 237 h 505"/>
                <a:gd name="T42" fmla="*/ 564 w 573"/>
                <a:gd name="T43" fmla="*/ 198 h 505"/>
                <a:gd name="T44" fmla="*/ 564 w 573"/>
                <a:gd name="T45" fmla="*/ 198 h 505"/>
                <a:gd name="T46" fmla="*/ 572 w 573"/>
                <a:gd name="T47" fmla="*/ 160 h 505"/>
                <a:gd name="T48" fmla="*/ 572 w 573"/>
                <a:gd name="T49" fmla="*/ 160 h 505"/>
                <a:gd name="T50" fmla="*/ 396 w 573"/>
                <a:gd name="T51" fmla="*/ 45 h 505"/>
                <a:gd name="T52" fmla="*/ 183 w 573"/>
                <a:gd name="T53" fmla="*/ 53 h 505"/>
                <a:gd name="T54" fmla="*/ 107 w 573"/>
                <a:gd name="T55" fmla="*/ 0 h 505"/>
                <a:gd name="T56" fmla="*/ 38 w 573"/>
                <a:gd name="T57" fmla="*/ 2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3" h="505">
                  <a:moveTo>
                    <a:pt x="38" y="23"/>
                  </a:moveTo>
                  <a:lnTo>
                    <a:pt x="38" y="23"/>
                  </a:lnTo>
                  <a:cubicBezTo>
                    <a:pt x="23" y="45"/>
                    <a:pt x="15" y="61"/>
                    <a:pt x="7" y="91"/>
                  </a:cubicBezTo>
                  <a:cubicBezTo>
                    <a:pt x="7" y="99"/>
                    <a:pt x="23" y="114"/>
                    <a:pt x="23" y="122"/>
                  </a:cubicBezTo>
                  <a:cubicBezTo>
                    <a:pt x="23" y="137"/>
                    <a:pt x="0" y="145"/>
                    <a:pt x="7" y="153"/>
                  </a:cubicBezTo>
                  <a:cubicBezTo>
                    <a:pt x="7" y="168"/>
                    <a:pt x="38" y="168"/>
                    <a:pt x="38" y="183"/>
                  </a:cubicBezTo>
                  <a:cubicBezTo>
                    <a:pt x="38" y="214"/>
                    <a:pt x="7" y="244"/>
                    <a:pt x="23" y="267"/>
                  </a:cubicBezTo>
                  <a:cubicBezTo>
                    <a:pt x="30" y="282"/>
                    <a:pt x="76" y="259"/>
                    <a:pt x="91" y="282"/>
                  </a:cubicBezTo>
                  <a:cubicBezTo>
                    <a:pt x="99" y="305"/>
                    <a:pt x="76" y="343"/>
                    <a:pt x="68" y="374"/>
                  </a:cubicBezTo>
                  <a:cubicBezTo>
                    <a:pt x="61" y="397"/>
                    <a:pt x="53" y="412"/>
                    <a:pt x="53" y="435"/>
                  </a:cubicBezTo>
                  <a:cubicBezTo>
                    <a:pt x="61" y="458"/>
                    <a:pt x="76" y="481"/>
                    <a:pt x="91" y="504"/>
                  </a:cubicBezTo>
                  <a:lnTo>
                    <a:pt x="91" y="504"/>
                  </a:lnTo>
                  <a:cubicBezTo>
                    <a:pt x="130" y="496"/>
                    <a:pt x="130" y="496"/>
                    <a:pt x="130" y="496"/>
                  </a:cubicBezTo>
                  <a:lnTo>
                    <a:pt x="130" y="496"/>
                  </a:lnTo>
                  <a:cubicBezTo>
                    <a:pt x="168" y="450"/>
                    <a:pt x="206" y="412"/>
                    <a:pt x="244" y="374"/>
                  </a:cubicBezTo>
                  <a:cubicBezTo>
                    <a:pt x="252" y="366"/>
                    <a:pt x="260" y="359"/>
                    <a:pt x="275" y="351"/>
                  </a:cubicBezTo>
                  <a:cubicBezTo>
                    <a:pt x="282" y="351"/>
                    <a:pt x="298" y="359"/>
                    <a:pt x="313" y="351"/>
                  </a:cubicBezTo>
                  <a:cubicBezTo>
                    <a:pt x="328" y="351"/>
                    <a:pt x="342" y="343"/>
                    <a:pt x="358" y="328"/>
                  </a:cubicBezTo>
                  <a:cubicBezTo>
                    <a:pt x="365" y="328"/>
                    <a:pt x="365" y="313"/>
                    <a:pt x="373" y="313"/>
                  </a:cubicBezTo>
                  <a:cubicBezTo>
                    <a:pt x="419" y="298"/>
                    <a:pt x="472" y="313"/>
                    <a:pt x="511" y="298"/>
                  </a:cubicBezTo>
                  <a:cubicBezTo>
                    <a:pt x="526" y="282"/>
                    <a:pt x="503" y="252"/>
                    <a:pt x="511" y="237"/>
                  </a:cubicBezTo>
                  <a:cubicBezTo>
                    <a:pt x="526" y="214"/>
                    <a:pt x="549" y="214"/>
                    <a:pt x="564" y="198"/>
                  </a:cubicBezTo>
                  <a:lnTo>
                    <a:pt x="564" y="198"/>
                  </a:lnTo>
                  <a:cubicBezTo>
                    <a:pt x="572" y="160"/>
                    <a:pt x="572" y="160"/>
                    <a:pt x="572" y="160"/>
                  </a:cubicBezTo>
                  <a:lnTo>
                    <a:pt x="572" y="160"/>
                  </a:lnTo>
                  <a:cubicBezTo>
                    <a:pt x="503" y="145"/>
                    <a:pt x="434" y="91"/>
                    <a:pt x="396" y="45"/>
                  </a:cubicBezTo>
                  <a:cubicBezTo>
                    <a:pt x="381" y="30"/>
                    <a:pt x="237" y="68"/>
                    <a:pt x="183" y="53"/>
                  </a:cubicBezTo>
                  <a:cubicBezTo>
                    <a:pt x="160" y="45"/>
                    <a:pt x="114" y="0"/>
                    <a:pt x="107" y="0"/>
                  </a:cubicBezTo>
                  <a:cubicBezTo>
                    <a:pt x="84" y="15"/>
                    <a:pt x="61" y="15"/>
                    <a:pt x="38"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2" name="Freeform 130"/>
            <p:cNvSpPr>
              <a:spLocks noChangeArrowheads="1"/>
            </p:cNvSpPr>
            <p:nvPr/>
          </p:nvSpPr>
          <p:spPr bwMode="auto">
            <a:xfrm>
              <a:off x="5974961" y="4738688"/>
              <a:ext cx="838145" cy="811212"/>
            </a:xfrm>
            <a:custGeom>
              <a:avLst/>
              <a:gdLst>
                <a:gd name="T0" fmla="*/ 236 w 2329"/>
                <a:gd name="T1" fmla="*/ 336 h 2254"/>
                <a:gd name="T2" fmla="*/ 160 w 2329"/>
                <a:gd name="T3" fmla="*/ 420 h 2254"/>
                <a:gd name="T4" fmla="*/ 152 w 2329"/>
                <a:gd name="T5" fmla="*/ 535 h 2254"/>
                <a:gd name="T6" fmla="*/ 206 w 2329"/>
                <a:gd name="T7" fmla="*/ 672 h 2254"/>
                <a:gd name="T8" fmla="*/ 30 w 2329"/>
                <a:gd name="T9" fmla="*/ 901 h 2254"/>
                <a:gd name="T10" fmla="*/ 91 w 2329"/>
                <a:gd name="T11" fmla="*/ 1168 h 2254"/>
                <a:gd name="T12" fmla="*/ 53 w 2329"/>
                <a:gd name="T13" fmla="*/ 1459 h 2254"/>
                <a:gd name="T14" fmla="*/ 175 w 2329"/>
                <a:gd name="T15" fmla="*/ 1459 h 2254"/>
                <a:gd name="T16" fmla="*/ 382 w 2329"/>
                <a:gd name="T17" fmla="*/ 1382 h 2254"/>
                <a:gd name="T18" fmla="*/ 374 w 2329"/>
                <a:gd name="T19" fmla="*/ 1505 h 2254"/>
                <a:gd name="T20" fmla="*/ 427 w 2329"/>
                <a:gd name="T21" fmla="*/ 1611 h 2254"/>
                <a:gd name="T22" fmla="*/ 572 w 2329"/>
                <a:gd name="T23" fmla="*/ 1627 h 2254"/>
                <a:gd name="T24" fmla="*/ 717 w 2329"/>
                <a:gd name="T25" fmla="*/ 1711 h 2254"/>
                <a:gd name="T26" fmla="*/ 816 w 2329"/>
                <a:gd name="T27" fmla="*/ 1833 h 2254"/>
                <a:gd name="T28" fmla="*/ 961 w 2329"/>
                <a:gd name="T29" fmla="*/ 1818 h 2254"/>
                <a:gd name="T30" fmla="*/ 976 w 2329"/>
                <a:gd name="T31" fmla="*/ 1925 h 2254"/>
                <a:gd name="T32" fmla="*/ 1037 w 2329"/>
                <a:gd name="T33" fmla="*/ 2009 h 2254"/>
                <a:gd name="T34" fmla="*/ 1091 w 2329"/>
                <a:gd name="T35" fmla="*/ 2253 h 2254"/>
                <a:gd name="T36" fmla="*/ 1282 w 2329"/>
                <a:gd name="T37" fmla="*/ 2138 h 2254"/>
                <a:gd name="T38" fmla="*/ 1351 w 2329"/>
                <a:gd name="T39" fmla="*/ 2016 h 2254"/>
                <a:gd name="T40" fmla="*/ 1427 w 2329"/>
                <a:gd name="T41" fmla="*/ 1841 h 2254"/>
                <a:gd name="T42" fmla="*/ 1756 w 2329"/>
                <a:gd name="T43" fmla="*/ 1627 h 2254"/>
                <a:gd name="T44" fmla="*/ 1870 w 2329"/>
                <a:gd name="T45" fmla="*/ 1497 h 2254"/>
                <a:gd name="T46" fmla="*/ 2084 w 2329"/>
                <a:gd name="T47" fmla="*/ 1382 h 2254"/>
                <a:gd name="T48" fmla="*/ 2115 w 2329"/>
                <a:gd name="T49" fmla="*/ 1313 h 2254"/>
                <a:gd name="T50" fmla="*/ 2008 w 2329"/>
                <a:gd name="T51" fmla="*/ 1069 h 2254"/>
                <a:gd name="T52" fmla="*/ 1939 w 2329"/>
                <a:gd name="T53" fmla="*/ 1016 h 2254"/>
                <a:gd name="T54" fmla="*/ 1885 w 2329"/>
                <a:gd name="T55" fmla="*/ 894 h 2254"/>
                <a:gd name="T56" fmla="*/ 1992 w 2329"/>
                <a:gd name="T57" fmla="*/ 840 h 2254"/>
                <a:gd name="T58" fmla="*/ 2130 w 2329"/>
                <a:gd name="T59" fmla="*/ 619 h 2254"/>
                <a:gd name="T60" fmla="*/ 2168 w 2329"/>
                <a:gd name="T61" fmla="*/ 565 h 2254"/>
                <a:gd name="T62" fmla="*/ 2260 w 2329"/>
                <a:gd name="T63" fmla="*/ 427 h 2254"/>
                <a:gd name="T64" fmla="*/ 2298 w 2329"/>
                <a:gd name="T65" fmla="*/ 397 h 2254"/>
                <a:gd name="T66" fmla="*/ 2328 w 2329"/>
                <a:gd name="T67" fmla="*/ 374 h 2254"/>
                <a:gd name="T68" fmla="*/ 1985 w 2329"/>
                <a:gd name="T69" fmla="*/ 46 h 2254"/>
                <a:gd name="T70" fmla="*/ 1717 w 2329"/>
                <a:gd name="T71" fmla="*/ 99 h 2254"/>
                <a:gd name="T72" fmla="*/ 1542 w 2329"/>
                <a:gd name="T73" fmla="*/ 69 h 2254"/>
                <a:gd name="T74" fmla="*/ 1557 w 2329"/>
                <a:gd name="T75" fmla="*/ 191 h 2254"/>
                <a:gd name="T76" fmla="*/ 1481 w 2329"/>
                <a:gd name="T77" fmla="*/ 305 h 2254"/>
                <a:gd name="T78" fmla="*/ 1351 w 2329"/>
                <a:gd name="T79" fmla="*/ 260 h 2254"/>
                <a:gd name="T80" fmla="*/ 1114 w 2329"/>
                <a:gd name="T81" fmla="*/ 298 h 2254"/>
                <a:gd name="T82" fmla="*/ 1060 w 2329"/>
                <a:gd name="T83" fmla="*/ 313 h 2254"/>
                <a:gd name="T84" fmla="*/ 923 w 2329"/>
                <a:gd name="T85" fmla="*/ 336 h 2254"/>
                <a:gd name="T86" fmla="*/ 640 w 2329"/>
                <a:gd name="T87" fmla="*/ 626 h 2254"/>
                <a:gd name="T88" fmla="*/ 595 w 2329"/>
                <a:gd name="T89" fmla="*/ 512 h 2254"/>
                <a:gd name="T90" fmla="*/ 420 w 2329"/>
                <a:gd name="T91" fmla="*/ 450 h 2254"/>
                <a:gd name="T92" fmla="*/ 275 w 2329"/>
                <a:gd name="T93" fmla="*/ 328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29" h="2254">
                  <a:moveTo>
                    <a:pt x="275" y="328"/>
                  </a:moveTo>
                  <a:lnTo>
                    <a:pt x="275" y="328"/>
                  </a:lnTo>
                  <a:cubicBezTo>
                    <a:pt x="236" y="336"/>
                    <a:pt x="236" y="336"/>
                    <a:pt x="236" y="336"/>
                  </a:cubicBezTo>
                  <a:lnTo>
                    <a:pt x="236" y="336"/>
                  </a:lnTo>
                  <a:cubicBezTo>
                    <a:pt x="213" y="344"/>
                    <a:pt x="191" y="351"/>
                    <a:pt x="175" y="366"/>
                  </a:cubicBezTo>
                  <a:cubicBezTo>
                    <a:pt x="160" y="382"/>
                    <a:pt x="175" y="405"/>
                    <a:pt x="160" y="420"/>
                  </a:cubicBezTo>
                  <a:cubicBezTo>
                    <a:pt x="152" y="435"/>
                    <a:pt x="130" y="450"/>
                    <a:pt x="114" y="466"/>
                  </a:cubicBezTo>
                  <a:lnTo>
                    <a:pt x="114" y="466"/>
                  </a:lnTo>
                  <a:cubicBezTo>
                    <a:pt x="130" y="489"/>
                    <a:pt x="145" y="512"/>
                    <a:pt x="152" y="535"/>
                  </a:cubicBezTo>
                  <a:cubicBezTo>
                    <a:pt x="168" y="565"/>
                    <a:pt x="168" y="596"/>
                    <a:pt x="191" y="619"/>
                  </a:cubicBezTo>
                  <a:cubicBezTo>
                    <a:pt x="198" y="626"/>
                    <a:pt x="221" y="611"/>
                    <a:pt x="229" y="626"/>
                  </a:cubicBezTo>
                  <a:cubicBezTo>
                    <a:pt x="229" y="641"/>
                    <a:pt x="221" y="657"/>
                    <a:pt x="206" y="672"/>
                  </a:cubicBezTo>
                  <a:cubicBezTo>
                    <a:pt x="175" y="710"/>
                    <a:pt x="130" y="733"/>
                    <a:pt x="107" y="771"/>
                  </a:cubicBezTo>
                  <a:cubicBezTo>
                    <a:pt x="84" y="809"/>
                    <a:pt x="114" y="855"/>
                    <a:pt x="91" y="886"/>
                  </a:cubicBezTo>
                  <a:cubicBezTo>
                    <a:pt x="84" y="909"/>
                    <a:pt x="30" y="878"/>
                    <a:pt x="30" y="901"/>
                  </a:cubicBezTo>
                  <a:cubicBezTo>
                    <a:pt x="23" y="947"/>
                    <a:pt x="69" y="993"/>
                    <a:pt x="76" y="1039"/>
                  </a:cubicBezTo>
                  <a:cubicBezTo>
                    <a:pt x="76" y="1054"/>
                    <a:pt x="61" y="1061"/>
                    <a:pt x="61" y="1077"/>
                  </a:cubicBezTo>
                  <a:cubicBezTo>
                    <a:pt x="61" y="1107"/>
                    <a:pt x="84" y="1138"/>
                    <a:pt x="91" y="1168"/>
                  </a:cubicBezTo>
                  <a:cubicBezTo>
                    <a:pt x="91" y="1176"/>
                    <a:pt x="76" y="1176"/>
                    <a:pt x="69" y="1184"/>
                  </a:cubicBezTo>
                  <a:cubicBezTo>
                    <a:pt x="46" y="1245"/>
                    <a:pt x="7" y="1306"/>
                    <a:pt x="0" y="1375"/>
                  </a:cubicBezTo>
                  <a:cubicBezTo>
                    <a:pt x="0" y="1413"/>
                    <a:pt x="38" y="1428"/>
                    <a:pt x="53" y="1459"/>
                  </a:cubicBezTo>
                  <a:lnTo>
                    <a:pt x="53" y="1459"/>
                  </a:lnTo>
                  <a:cubicBezTo>
                    <a:pt x="69" y="1466"/>
                    <a:pt x="76" y="1474"/>
                    <a:pt x="91" y="1474"/>
                  </a:cubicBezTo>
                  <a:cubicBezTo>
                    <a:pt x="114" y="1474"/>
                    <a:pt x="145" y="1466"/>
                    <a:pt x="175" y="1459"/>
                  </a:cubicBezTo>
                  <a:cubicBezTo>
                    <a:pt x="221" y="1451"/>
                    <a:pt x="275" y="1459"/>
                    <a:pt x="313" y="1436"/>
                  </a:cubicBezTo>
                  <a:cubicBezTo>
                    <a:pt x="336" y="1421"/>
                    <a:pt x="321" y="1382"/>
                    <a:pt x="344" y="1367"/>
                  </a:cubicBezTo>
                  <a:cubicBezTo>
                    <a:pt x="351" y="1359"/>
                    <a:pt x="366" y="1382"/>
                    <a:pt x="382" y="1382"/>
                  </a:cubicBezTo>
                  <a:cubicBezTo>
                    <a:pt x="412" y="1398"/>
                    <a:pt x="450" y="1382"/>
                    <a:pt x="473" y="1405"/>
                  </a:cubicBezTo>
                  <a:cubicBezTo>
                    <a:pt x="481" y="1428"/>
                    <a:pt x="443" y="1436"/>
                    <a:pt x="427" y="1451"/>
                  </a:cubicBezTo>
                  <a:cubicBezTo>
                    <a:pt x="405" y="1466"/>
                    <a:pt x="389" y="1482"/>
                    <a:pt x="374" y="1505"/>
                  </a:cubicBezTo>
                  <a:cubicBezTo>
                    <a:pt x="366" y="1527"/>
                    <a:pt x="359" y="1558"/>
                    <a:pt x="359" y="1581"/>
                  </a:cubicBezTo>
                  <a:cubicBezTo>
                    <a:pt x="359" y="1604"/>
                    <a:pt x="351" y="1634"/>
                    <a:pt x="366" y="1650"/>
                  </a:cubicBezTo>
                  <a:cubicBezTo>
                    <a:pt x="389" y="1657"/>
                    <a:pt x="405" y="1627"/>
                    <a:pt x="427" y="1611"/>
                  </a:cubicBezTo>
                  <a:cubicBezTo>
                    <a:pt x="443" y="1596"/>
                    <a:pt x="458" y="1566"/>
                    <a:pt x="487" y="1558"/>
                  </a:cubicBezTo>
                  <a:cubicBezTo>
                    <a:pt x="503" y="1550"/>
                    <a:pt x="518" y="1566"/>
                    <a:pt x="533" y="1581"/>
                  </a:cubicBezTo>
                  <a:cubicBezTo>
                    <a:pt x="549" y="1588"/>
                    <a:pt x="549" y="1627"/>
                    <a:pt x="572" y="1627"/>
                  </a:cubicBezTo>
                  <a:cubicBezTo>
                    <a:pt x="602" y="1634"/>
                    <a:pt x="640" y="1596"/>
                    <a:pt x="679" y="1604"/>
                  </a:cubicBezTo>
                  <a:cubicBezTo>
                    <a:pt x="694" y="1611"/>
                    <a:pt x="686" y="1634"/>
                    <a:pt x="686" y="1650"/>
                  </a:cubicBezTo>
                  <a:cubicBezTo>
                    <a:pt x="701" y="1673"/>
                    <a:pt x="709" y="1688"/>
                    <a:pt x="717" y="1711"/>
                  </a:cubicBezTo>
                  <a:cubicBezTo>
                    <a:pt x="732" y="1734"/>
                    <a:pt x="755" y="1749"/>
                    <a:pt x="770" y="1772"/>
                  </a:cubicBezTo>
                  <a:cubicBezTo>
                    <a:pt x="778" y="1787"/>
                    <a:pt x="762" y="1818"/>
                    <a:pt x="778" y="1833"/>
                  </a:cubicBezTo>
                  <a:cubicBezTo>
                    <a:pt x="785" y="1841"/>
                    <a:pt x="801" y="1833"/>
                    <a:pt x="816" y="1833"/>
                  </a:cubicBezTo>
                  <a:cubicBezTo>
                    <a:pt x="824" y="1833"/>
                    <a:pt x="831" y="1848"/>
                    <a:pt x="839" y="1841"/>
                  </a:cubicBezTo>
                  <a:cubicBezTo>
                    <a:pt x="869" y="1833"/>
                    <a:pt x="885" y="1802"/>
                    <a:pt x="915" y="1795"/>
                  </a:cubicBezTo>
                  <a:cubicBezTo>
                    <a:pt x="931" y="1795"/>
                    <a:pt x="946" y="1810"/>
                    <a:pt x="961" y="1818"/>
                  </a:cubicBezTo>
                  <a:cubicBezTo>
                    <a:pt x="984" y="1818"/>
                    <a:pt x="999" y="1795"/>
                    <a:pt x="1015" y="1802"/>
                  </a:cubicBezTo>
                  <a:cubicBezTo>
                    <a:pt x="1030" y="1810"/>
                    <a:pt x="1045" y="1841"/>
                    <a:pt x="1037" y="1856"/>
                  </a:cubicBezTo>
                  <a:cubicBezTo>
                    <a:pt x="1030" y="1886"/>
                    <a:pt x="969" y="1894"/>
                    <a:pt x="976" y="1925"/>
                  </a:cubicBezTo>
                  <a:cubicBezTo>
                    <a:pt x="984" y="1955"/>
                    <a:pt x="1037" y="1917"/>
                    <a:pt x="1068" y="1932"/>
                  </a:cubicBezTo>
                  <a:cubicBezTo>
                    <a:pt x="1076" y="1940"/>
                    <a:pt x="1076" y="1963"/>
                    <a:pt x="1068" y="1978"/>
                  </a:cubicBezTo>
                  <a:cubicBezTo>
                    <a:pt x="1060" y="1993"/>
                    <a:pt x="1037" y="1993"/>
                    <a:pt x="1037" y="2009"/>
                  </a:cubicBezTo>
                  <a:cubicBezTo>
                    <a:pt x="1022" y="2070"/>
                    <a:pt x="999" y="2131"/>
                    <a:pt x="1007" y="2184"/>
                  </a:cubicBezTo>
                  <a:cubicBezTo>
                    <a:pt x="1015" y="2223"/>
                    <a:pt x="1060" y="2230"/>
                    <a:pt x="1091" y="2253"/>
                  </a:cubicBezTo>
                  <a:lnTo>
                    <a:pt x="1091" y="2253"/>
                  </a:lnTo>
                  <a:cubicBezTo>
                    <a:pt x="1091" y="2238"/>
                    <a:pt x="1129" y="2238"/>
                    <a:pt x="1144" y="2230"/>
                  </a:cubicBezTo>
                  <a:cubicBezTo>
                    <a:pt x="1183" y="2223"/>
                    <a:pt x="1213" y="2192"/>
                    <a:pt x="1236" y="2169"/>
                  </a:cubicBezTo>
                  <a:cubicBezTo>
                    <a:pt x="1251" y="2154"/>
                    <a:pt x="1274" y="2146"/>
                    <a:pt x="1282" y="2138"/>
                  </a:cubicBezTo>
                  <a:lnTo>
                    <a:pt x="1282" y="2138"/>
                  </a:lnTo>
                  <a:cubicBezTo>
                    <a:pt x="1290" y="2131"/>
                    <a:pt x="1290" y="2123"/>
                    <a:pt x="1290" y="2123"/>
                  </a:cubicBezTo>
                  <a:cubicBezTo>
                    <a:pt x="1297" y="2100"/>
                    <a:pt x="1328" y="2016"/>
                    <a:pt x="1351" y="2016"/>
                  </a:cubicBezTo>
                  <a:cubicBezTo>
                    <a:pt x="1366" y="2009"/>
                    <a:pt x="1396" y="2009"/>
                    <a:pt x="1396" y="1986"/>
                  </a:cubicBezTo>
                  <a:cubicBezTo>
                    <a:pt x="1396" y="1963"/>
                    <a:pt x="1412" y="1948"/>
                    <a:pt x="1412" y="1932"/>
                  </a:cubicBezTo>
                  <a:cubicBezTo>
                    <a:pt x="1358" y="1917"/>
                    <a:pt x="1419" y="1863"/>
                    <a:pt x="1427" y="1841"/>
                  </a:cubicBezTo>
                  <a:cubicBezTo>
                    <a:pt x="1465" y="1810"/>
                    <a:pt x="1488" y="1795"/>
                    <a:pt x="1519" y="1757"/>
                  </a:cubicBezTo>
                  <a:cubicBezTo>
                    <a:pt x="1549" y="1719"/>
                    <a:pt x="1626" y="1642"/>
                    <a:pt x="1671" y="1627"/>
                  </a:cubicBezTo>
                  <a:cubicBezTo>
                    <a:pt x="1702" y="1619"/>
                    <a:pt x="1733" y="1611"/>
                    <a:pt x="1756" y="1627"/>
                  </a:cubicBezTo>
                  <a:cubicBezTo>
                    <a:pt x="1763" y="1634"/>
                    <a:pt x="1778" y="1657"/>
                    <a:pt x="1786" y="1650"/>
                  </a:cubicBezTo>
                  <a:cubicBezTo>
                    <a:pt x="1794" y="1650"/>
                    <a:pt x="1817" y="1634"/>
                    <a:pt x="1824" y="1627"/>
                  </a:cubicBezTo>
                  <a:cubicBezTo>
                    <a:pt x="1878" y="1611"/>
                    <a:pt x="1847" y="1497"/>
                    <a:pt x="1870" y="1497"/>
                  </a:cubicBezTo>
                  <a:cubicBezTo>
                    <a:pt x="1916" y="1474"/>
                    <a:pt x="1916" y="1474"/>
                    <a:pt x="1916" y="1474"/>
                  </a:cubicBezTo>
                  <a:cubicBezTo>
                    <a:pt x="1946" y="1459"/>
                    <a:pt x="1969" y="1421"/>
                    <a:pt x="2008" y="1428"/>
                  </a:cubicBezTo>
                  <a:cubicBezTo>
                    <a:pt x="2030" y="1436"/>
                    <a:pt x="2069" y="1398"/>
                    <a:pt x="2084" y="1382"/>
                  </a:cubicBezTo>
                  <a:cubicBezTo>
                    <a:pt x="2092" y="1375"/>
                    <a:pt x="2130" y="1329"/>
                    <a:pt x="2130" y="1313"/>
                  </a:cubicBezTo>
                  <a:lnTo>
                    <a:pt x="2130" y="1313"/>
                  </a:lnTo>
                  <a:cubicBezTo>
                    <a:pt x="2122" y="1313"/>
                    <a:pt x="2122" y="1313"/>
                    <a:pt x="2115" y="1313"/>
                  </a:cubicBezTo>
                  <a:cubicBezTo>
                    <a:pt x="2115" y="1306"/>
                    <a:pt x="2061" y="1268"/>
                    <a:pt x="2053" y="1260"/>
                  </a:cubicBezTo>
                  <a:cubicBezTo>
                    <a:pt x="2030" y="1214"/>
                    <a:pt x="2046" y="1184"/>
                    <a:pt x="2030" y="1138"/>
                  </a:cubicBezTo>
                  <a:cubicBezTo>
                    <a:pt x="2030" y="1115"/>
                    <a:pt x="2023" y="1084"/>
                    <a:pt x="2008" y="1069"/>
                  </a:cubicBezTo>
                  <a:cubicBezTo>
                    <a:pt x="2000" y="1061"/>
                    <a:pt x="1969" y="1039"/>
                    <a:pt x="1962" y="1023"/>
                  </a:cubicBezTo>
                  <a:cubicBezTo>
                    <a:pt x="1962" y="1023"/>
                    <a:pt x="1954" y="1016"/>
                    <a:pt x="1946" y="1016"/>
                  </a:cubicBezTo>
                  <a:lnTo>
                    <a:pt x="1939" y="1016"/>
                  </a:lnTo>
                  <a:cubicBezTo>
                    <a:pt x="1939" y="1008"/>
                    <a:pt x="1946" y="955"/>
                    <a:pt x="1931" y="947"/>
                  </a:cubicBezTo>
                  <a:cubicBezTo>
                    <a:pt x="1923" y="932"/>
                    <a:pt x="1901" y="924"/>
                    <a:pt x="1901" y="909"/>
                  </a:cubicBezTo>
                  <a:cubicBezTo>
                    <a:pt x="1893" y="901"/>
                    <a:pt x="1885" y="894"/>
                    <a:pt x="1885" y="894"/>
                  </a:cubicBezTo>
                  <a:cubicBezTo>
                    <a:pt x="1878" y="886"/>
                    <a:pt x="1862" y="840"/>
                    <a:pt x="1862" y="832"/>
                  </a:cubicBezTo>
                  <a:cubicBezTo>
                    <a:pt x="1870" y="832"/>
                    <a:pt x="1870" y="832"/>
                    <a:pt x="1870" y="832"/>
                  </a:cubicBezTo>
                  <a:cubicBezTo>
                    <a:pt x="1908" y="832"/>
                    <a:pt x="1954" y="840"/>
                    <a:pt x="1992" y="840"/>
                  </a:cubicBezTo>
                  <a:cubicBezTo>
                    <a:pt x="2015" y="809"/>
                    <a:pt x="2030" y="756"/>
                    <a:pt x="2061" y="718"/>
                  </a:cubicBezTo>
                  <a:cubicBezTo>
                    <a:pt x="2076" y="702"/>
                    <a:pt x="2099" y="695"/>
                    <a:pt x="2115" y="680"/>
                  </a:cubicBezTo>
                  <a:cubicBezTo>
                    <a:pt x="2130" y="649"/>
                    <a:pt x="2130" y="649"/>
                    <a:pt x="2130" y="619"/>
                  </a:cubicBezTo>
                  <a:lnTo>
                    <a:pt x="2130" y="611"/>
                  </a:lnTo>
                  <a:cubicBezTo>
                    <a:pt x="2137" y="611"/>
                    <a:pt x="2145" y="603"/>
                    <a:pt x="2145" y="603"/>
                  </a:cubicBezTo>
                  <a:cubicBezTo>
                    <a:pt x="2153" y="596"/>
                    <a:pt x="2168" y="573"/>
                    <a:pt x="2168" y="565"/>
                  </a:cubicBezTo>
                  <a:cubicBezTo>
                    <a:pt x="2237" y="565"/>
                    <a:pt x="2198" y="512"/>
                    <a:pt x="2244" y="504"/>
                  </a:cubicBezTo>
                  <a:cubicBezTo>
                    <a:pt x="2252" y="489"/>
                    <a:pt x="2252" y="458"/>
                    <a:pt x="2260" y="450"/>
                  </a:cubicBezTo>
                  <a:cubicBezTo>
                    <a:pt x="2260" y="443"/>
                    <a:pt x="2260" y="435"/>
                    <a:pt x="2260" y="427"/>
                  </a:cubicBezTo>
                  <a:lnTo>
                    <a:pt x="2267" y="420"/>
                  </a:lnTo>
                  <a:cubicBezTo>
                    <a:pt x="2275" y="412"/>
                    <a:pt x="2282" y="405"/>
                    <a:pt x="2290" y="405"/>
                  </a:cubicBezTo>
                  <a:cubicBezTo>
                    <a:pt x="2290" y="397"/>
                    <a:pt x="2298" y="397"/>
                    <a:pt x="2298" y="397"/>
                  </a:cubicBezTo>
                  <a:cubicBezTo>
                    <a:pt x="2305" y="397"/>
                    <a:pt x="2313" y="389"/>
                    <a:pt x="2313" y="389"/>
                  </a:cubicBezTo>
                  <a:cubicBezTo>
                    <a:pt x="2328" y="374"/>
                    <a:pt x="2328" y="374"/>
                    <a:pt x="2328" y="374"/>
                  </a:cubicBezTo>
                  <a:lnTo>
                    <a:pt x="2328" y="374"/>
                  </a:lnTo>
                  <a:cubicBezTo>
                    <a:pt x="2305" y="336"/>
                    <a:pt x="2282" y="298"/>
                    <a:pt x="2275" y="267"/>
                  </a:cubicBezTo>
                  <a:cubicBezTo>
                    <a:pt x="2275" y="168"/>
                    <a:pt x="2191" y="183"/>
                    <a:pt x="2168" y="99"/>
                  </a:cubicBezTo>
                  <a:cubicBezTo>
                    <a:pt x="2160" y="76"/>
                    <a:pt x="2008" y="38"/>
                    <a:pt x="1985" y="46"/>
                  </a:cubicBezTo>
                  <a:cubicBezTo>
                    <a:pt x="1916" y="61"/>
                    <a:pt x="1847" y="46"/>
                    <a:pt x="1801" y="0"/>
                  </a:cubicBezTo>
                  <a:lnTo>
                    <a:pt x="1801" y="0"/>
                  </a:lnTo>
                  <a:cubicBezTo>
                    <a:pt x="1763" y="46"/>
                    <a:pt x="1756" y="61"/>
                    <a:pt x="1717" y="99"/>
                  </a:cubicBezTo>
                  <a:cubicBezTo>
                    <a:pt x="1694" y="114"/>
                    <a:pt x="1679" y="145"/>
                    <a:pt x="1656" y="137"/>
                  </a:cubicBezTo>
                  <a:cubicBezTo>
                    <a:pt x="1633" y="130"/>
                    <a:pt x="1633" y="91"/>
                    <a:pt x="1610" y="76"/>
                  </a:cubicBezTo>
                  <a:cubicBezTo>
                    <a:pt x="1587" y="69"/>
                    <a:pt x="1565" y="61"/>
                    <a:pt x="1542" y="69"/>
                  </a:cubicBezTo>
                  <a:cubicBezTo>
                    <a:pt x="1526" y="69"/>
                    <a:pt x="1542" y="91"/>
                    <a:pt x="1534" y="99"/>
                  </a:cubicBezTo>
                  <a:cubicBezTo>
                    <a:pt x="1526" y="114"/>
                    <a:pt x="1488" y="114"/>
                    <a:pt x="1496" y="130"/>
                  </a:cubicBezTo>
                  <a:cubicBezTo>
                    <a:pt x="1496" y="160"/>
                    <a:pt x="1542" y="168"/>
                    <a:pt x="1557" y="191"/>
                  </a:cubicBezTo>
                  <a:cubicBezTo>
                    <a:pt x="1565" y="214"/>
                    <a:pt x="1565" y="252"/>
                    <a:pt x="1549" y="267"/>
                  </a:cubicBezTo>
                  <a:cubicBezTo>
                    <a:pt x="1534" y="282"/>
                    <a:pt x="1511" y="244"/>
                    <a:pt x="1496" y="252"/>
                  </a:cubicBezTo>
                  <a:cubicBezTo>
                    <a:pt x="1481" y="260"/>
                    <a:pt x="1496" y="298"/>
                    <a:pt x="1481" y="305"/>
                  </a:cubicBezTo>
                  <a:cubicBezTo>
                    <a:pt x="1458" y="313"/>
                    <a:pt x="1427" y="298"/>
                    <a:pt x="1404" y="290"/>
                  </a:cubicBezTo>
                  <a:cubicBezTo>
                    <a:pt x="1389" y="290"/>
                    <a:pt x="1389" y="275"/>
                    <a:pt x="1381" y="267"/>
                  </a:cubicBezTo>
                  <a:cubicBezTo>
                    <a:pt x="1373" y="267"/>
                    <a:pt x="1358" y="260"/>
                    <a:pt x="1351" y="260"/>
                  </a:cubicBezTo>
                  <a:cubicBezTo>
                    <a:pt x="1312" y="267"/>
                    <a:pt x="1274" y="298"/>
                    <a:pt x="1236" y="298"/>
                  </a:cubicBezTo>
                  <a:cubicBezTo>
                    <a:pt x="1221" y="298"/>
                    <a:pt x="1206" y="267"/>
                    <a:pt x="1183" y="267"/>
                  </a:cubicBezTo>
                  <a:cubicBezTo>
                    <a:pt x="1160" y="267"/>
                    <a:pt x="1137" y="282"/>
                    <a:pt x="1114" y="298"/>
                  </a:cubicBezTo>
                  <a:cubicBezTo>
                    <a:pt x="1099" y="305"/>
                    <a:pt x="1106" y="336"/>
                    <a:pt x="1091" y="336"/>
                  </a:cubicBezTo>
                  <a:cubicBezTo>
                    <a:pt x="1076" y="344"/>
                    <a:pt x="1068" y="321"/>
                    <a:pt x="1060" y="313"/>
                  </a:cubicBezTo>
                  <a:lnTo>
                    <a:pt x="1060" y="313"/>
                  </a:lnTo>
                  <a:cubicBezTo>
                    <a:pt x="1045" y="328"/>
                    <a:pt x="1037" y="351"/>
                    <a:pt x="1015" y="366"/>
                  </a:cubicBezTo>
                  <a:cubicBezTo>
                    <a:pt x="992" y="382"/>
                    <a:pt x="969" y="405"/>
                    <a:pt x="938" y="397"/>
                  </a:cubicBezTo>
                  <a:cubicBezTo>
                    <a:pt x="923" y="397"/>
                    <a:pt x="946" y="328"/>
                    <a:pt x="923" y="336"/>
                  </a:cubicBezTo>
                  <a:cubicBezTo>
                    <a:pt x="839" y="382"/>
                    <a:pt x="762" y="450"/>
                    <a:pt x="701" y="527"/>
                  </a:cubicBezTo>
                  <a:cubicBezTo>
                    <a:pt x="686" y="542"/>
                    <a:pt x="717" y="580"/>
                    <a:pt x="709" y="596"/>
                  </a:cubicBezTo>
                  <a:cubicBezTo>
                    <a:pt x="694" y="619"/>
                    <a:pt x="663" y="626"/>
                    <a:pt x="640" y="626"/>
                  </a:cubicBezTo>
                  <a:cubicBezTo>
                    <a:pt x="625" y="619"/>
                    <a:pt x="610" y="596"/>
                    <a:pt x="610" y="580"/>
                  </a:cubicBezTo>
                  <a:cubicBezTo>
                    <a:pt x="610" y="565"/>
                    <a:pt x="625" y="557"/>
                    <a:pt x="625" y="542"/>
                  </a:cubicBezTo>
                  <a:cubicBezTo>
                    <a:pt x="617" y="527"/>
                    <a:pt x="595" y="527"/>
                    <a:pt x="595" y="512"/>
                  </a:cubicBezTo>
                  <a:cubicBezTo>
                    <a:pt x="587" y="504"/>
                    <a:pt x="602" y="489"/>
                    <a:pt x="595" y="481"/>
                  </a:cubicBezTo>
                  <a:cubicBezTo>
                    <a:pt x="587" y="450"/>
                    <a:pt x="587" y="389"/>
                    <a:pt x="556" y="382"/>
                  </a:cubicBezTo>
                  <a:cubicBezTo>
                    <a:pt x="503" y="374"/>
                    <a:pt x="473" y="450"/>
                    <a:pt x="420" y="450"/>
                  </a:cubicBezTo>
                  <a:cubicBezTo>
                    <a:pt x="405" y="458"/>
                    <a:pt x="405" y="412"/>
                    <a:pt x="389" y="405"/>
                  </a:cubicBezTo>
                  <a:cubicBezTo>
                    <a:pt x="374" y="389"/>
                    <a:pt x="344" y="405"/>
                    <a:pt x="328" y="397"/>
                  </a:cubicBezTo>
                  <a:cubicBezTo>
                    <a:pt x="305" y="382"/>
                    <a:pt x="290" y="351"/>
                    <a:pt x="275" y="328"/>
                  </a:cubicBezTo>
                </a:path>
              </a:pathLst>
            </a:custGeom>
            <a:solidFill>
              <a:schemeClr val="accent1"/>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3" name="Freeform 131"/>
            <p:cNvSpPr>
              <a:spLocks noChangeArrowheads="1"/>
            </p:cNvSpPr>
            <p:nvPr/>
          </p:nvSpPr>
          <p:spPr bwMode="auto">
            <a:xfrm>
              <a:off x="6073380" y="4749801"/>
              <a:ext cx="282557" cy="214313"/>
            </a:xfrm>
            <a:custGeom>
              <a:avLst/>
              <a:gdLst>
                <a:gd name="T0" fmla="*/ 785 w 786"/>
                <a:gd name="T1" fmla="*/ 283 h 597"/>
                <a:gd name="T2" fmla="*/ 785 w 786"/>
                <a:gd name="T3" fmla="*/ 283 h 597"/>
                <a:gd name="T4" fmla="*/ 740 w 786"/>
                <a:gd name="T5" fmla="*/ 336 h 597"/>
                <a:gd name="T6" fmla="*/ 663 w 786"/>
                <a:gd name="T7" fmla="*/ 367 h 597"/>
                <a:gd name="T8" fmla="*/ 648 w 786"/>
                <a:gd name="T9" fmla="*/ 306 h 597"/>
                <a:gd name="T10" fmla="*/ 426 w 786"/>
                <a:gd name="T11" fmla="*/ 497 h 597"/>
                <a:gd name="T12" fmla="*/ 434 w 786"/>
                <a:gd name="T13" fmla="*/ 566 h 597"/>
                <a:gd name="T14" fmla="*/ 365 w 786"/>
                <a:gd name="T15" fmla="*/ 596 h 597"/>
                <a:gd name="T16" fmla="*/ 335 w 786"/>
                <a:gd name="T17" fmla="*/ 550 h 597"/>
                <a:gd name="T18" fmla="*/ 350 w 786"/>
                <a:gd name="T19" fmla="*/ 512 h 597"/>
                <a:gd name="T20" fmla="*/ 320 w 786"/>
                <a:gd name="T21" fmla="*/ 482 h 597"/>
                <a:gd name="T22" fmla="*/ 320 w 786"/>
                <a:gd name="T23" fmla="*/ 451 h 597"/>
                <a:gd name="T24" fmla="*/ 281 w 786"/>
                <a:gd name="T25" fmla="*/ 352 h 597"/>
                <a:gd name="T26" fmla="*/ 145 w 786"/>
                <a:gd name="T27" fmla="*/ 420 h 597"/>
                <a:gd name="T28" fmla="*/ 114 w 786"/>
                <a:gd name="T29" fmla="*/ 375 h 597"/>
                <a:gd name="T30" fmla="*/ 53 w 786"/>
                <a:gd name="T31" fmla="*/ 367 h 597"/>
                <a:gd name="T32" fmla="*/ 0 w 786"/>
                <a:gd name="T33" fmla="*/ 298 h 597"/>
                <a:gd name="T34" fmla="*/ 0 w 786"/>
                <a:gd name="T35" fmla="*/ 298 h 597"/>
                <a:gd name="T36" fmla="*/ 114 w 786"/>
                <a:gd name="T37" fmla="*/ 176 h 597"/>
                <a:gd name="T38" fmla="*/ 145 w 786"/>
                <a:gd name="T39" fmla="*/ 153 h 597"/>
                <a:gd name="T40" fmla="*/ 183 w 786"/>
                <a:gd name="T41" fmla="*/ 153 h 597"/>
                <a:gd name="T42" fmla="*/ 228 w 786"/>
                <a:gd name="T43" fmla="*/ 130 h 597"/>
                <a:gd name="T44" fmla="*/ 243 w 786"/>
                <a:gd name="T45" fmla="*/ 115 h 597"/>
                <a:gd name="T46" fmla="*/ 381 w 786"/>
                <a:gd name="T47" fmla="*/ 100 h 597"/>
                <a:gd name="T48" fmla="*/ 381 w 786"/>
                <a:gd name="T49" fmla="*/ 39 h 597"/>
                <a:gd name="T50" fmla="*/ 434 w 786"/>
                <a:gd name="T51" fmla="*/ 0 h 597"/>
                <a:gd name="T52" fmla="*/ 434 w 786"/>
                <a:gd name="T53" fmla="*/ 0 h 597"/>
                <a:gd name="T54" fmla="*/ 549 w 786"/>
                <a:gd name="T55" fmla="*/ 84 h 597"/>
                <a:gd name="T56" fmla="*/ 556 w 786"/>
                <a:gd name="T57" fmla="*/ 54 h 597"/>
                <a:gd name="T58" fmla="*/ 602 w 786"/>
                <a:gd name="T59" fmla="*/ 46 h 597"/>
                <a:gd name="T60" fmla="*/ 656 w 786"/>
                <a:gd name="T61" fmla="*/ 153 h 597"/>
                <a:gd name="T62" fmla="*/ 694 w 786"/>
                <a:gd name="T63" fmla="*/ 176 h 597"/>
                <a:gd name="T64" fmla="*/ 762 w 786"/>
                <a:gd name="T65" fmla="*/ 222 h 597"/>
                <a:gd name="T66" fmla="*/ 785 w 786"/>
                <a:gd name="T67"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6" h="597">
                  <a:moveTo>
                    <a:pt x="785" y="283"/>
                  </a:moveTo>
                  <a:lnTo>
                    <a:pt x="785" y="283"/>
                  </a:lnTo>
                  <a:cubicBezTo>
                    <a:pt x="770" y="298"/>
                    <a:pt x="762" y="321"/>
                    <a:pt x="740" y="336"/>
                  </a:cubicBezTo>
                  <a:cubicBezTo>
                    <a:pt x="717" y="352"/>
                    <a:pt x="694" y="375"/>
                    <a:pt x="663" y="367"/>
                  </a:cubicBezTo>
                  <a:cubicBezTo>
                    <a:pt x="648" y="367"/>
                    <a:pt x="671" y="298"/>
                    <a:pt x="648" y="306"/>
                  </a:cubicBezTo>
                  <a:cubicBezTo>
                    <a:pt x="564" y="352"/>
                    <a:pt x="487" y="420"/>
                    <a:pt x="426" y="497"/>
                  </a:cubicBezTo>
                  <a:cubicBezTo>
                    <a:pt x="411" y="512"/>
                    <a:pt x="442" y="550"/>
                    <a:pt x="434" y="566"/>
                  </a:cubicBezTo>
                  <a:cubicBezTo>
                    <a:pt x="419" y="589"/>
                    <a:pt x="388" y="596"/>
                    <a:pt x="365" y="596"/>
                  </a:cubicBezTo>
                  <a:cubicBezTo>
                    <a:pt x="350" y="589"/>
                    <a:pt x="335" y="566"/>
                    <a:pt x="335" y="550"/>
                  </a:cubicBezTo>
                  <a:cubicBezTo>
                    <a:pt x="335" y="535"/>
                    <a:pt x="350" y="527"/>
                    <a:pt x="350" y="512"/>
                  </a:cubicBezTo>
                  <a:cubicBezTo>
                    <a:pt x="342" y="497"/>
                    <a:pt x="320" y="497"/>
                    <a:pt x="320" y="482"/>
                  </a:cubicBezTo>
                  <a:cubicBezTo>
                    <a:pt x="312" y="474"/>
                    <a:pt x="327" y="459"/>
                    <a:pt x="320" y="451"/>
                  </a:cubicBezTo>
                  <a:cubicBezTo>
                    <a:pt x="312" y="420"/>
                    <a:pt x="312" y="359"/>
                    <a:pt x="281" y="352"/>
                  </a:cubicBezTo>
                  <a:cubicBezTo>
                    <a:pt x="228" y="344"/>
                    <a:pt x="198" y="420"/>
                    <a:pt x="145" y="420"/>
                  </a:cubicBezTo>
                  <a:cubicBezTo>
                    <a:pt x="130" y="428"/>
                    <a:pt x="130" y="382"/>
                    <a:pt x="114" y="375"/>
                  </a:cubicBezTo>
                  <a:cubicBezTo>
                    <a:pt x="99" y="359"/>
                    <a:pt x="69" y="375"/>
                    <a:pt x="53" y="367"/>
                  </a:cubicBezTo>
                  <a:cubicBezTo>
                    <a:pt x="30" y="352"/>
                    <a:pt x="15" y="321"/>
                    <a:pt x="0" y="298"/>
                  </a:cubicBezTo>
                  <a:lnTo>
                    <a:pt x="0" y="298"/>
                  </a:lnTo>
                  <a:cubicBezTo>
                    <a:pt x="38" y="252"/>
                    <a:pt x="76" y="214"/>
                    <a:pt x="114" y="176"/>
                  </a:cubicBezTo>
                  <a:cubicBezTo>
                    <a:pt x="122" y="168"/>
                    <a:pt x="130" y="161"/>
                    <a:pt x="145" y="153"/>
                  </a:cubicBezTo>
                  <a:cubicBezTo>
                    <a:pt x="152" y="153"/>
                    <a:pt x="168" y="161"/>
                    <a:pt x="183" y="153"/>
                  </a:cubicBezTo>
                  <a:cubicBezTo>
                    <a:pt x="198" y="153"/>
                    <a:pt x="212" y="145"/>
                    <a:pt x="228" y="130"/>
                  </a:cubicBezTo>
                  <a:cubicBezTo>
                    <a:pt x="235" y="130"/>
                    <a:pt x="235" y="115"/>
                    <a:pt x="243" y="115"/>
                  </a:cubicBezTo>
                  <a:cubicBezTo>
                    <a:pt x="289" y="100"/>
                    <a:pt x="342" y="115"/>
                    <a:pt x="381" y="100"/>
                  </a:cubicBezTo>
                  <a:cubicBezTo>
                    <a:pt x="396" y="84"/>
                    <a:pt x="373" y="54"/>
                    <a:pt x="381" y="39"/>
                  </a:cubicBezTo>
                  <a:cubicBezTo>
                    <a:pt x="396" y="16"/>
                    <a:pt x="419" y="16"/>
                    <a:pt x="434" y="0"/>
                  </a:cubicBezTo>
                  <a:lnTo>
                    <a:pt x="434" y="0"/>
                  </a:lnTo>
                  <a:cubicBezTo>
                    <a:pt x="472" y="31"/>
                    <a:pt x="503" y="69"/>
                    <a:pt x="549" y="84"/>
                  </a:cubicBezTo>
                  <a:cubicBezTo>
                    <a:pt x="556" y="92"/>
                    <a:pt x="549" y="61"/>
                    <a:pt x="556" y="54"/>
                  </a:cubicBezTo>
                  <a:cubicBezTo>
                    <a:pt x="572" y="46"/>
                    <a:pt x="594" y="31"/>
                    <a:pt x="602" y="46"/>
                  </a:cubicBezTo>
                  <a:cubicBezTo>
                    <a:pt x="633" y="69"/>
                    <a:pt x="633" y="115"/>
                    <a:pt x="656" y="153"/>
                  </a:cubicBezTo>
                  <a:cubicBezTo>
                    <a:pt x="663" y="161"/>
                    <a:pt x="679" y="168"/>
                    <a:pt x="694" y="176"/>
                  </a:cubicBezTo>
                  <a:cubicBezTo>
                    <a:pt x="717" y="191"/>
                    <a:pt x="740" y="207"/>
                    <a:pt x="762" y="222"/>
                  </a:cubicBezTo>
                  <a:cubicBezTo>
                    <a:pt x="778" y="237"/>
                    <a:pt x="778" y="260"/>
                    <a:pt x="785" y="28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4" name="Freeform 132"/>
            <p:cNvSpPr>
              <a:spLocks noChangeArrowheads="1"/>
            </p:cNvSpPr>
            <p:nvPr/>
          </p:nvSpPr>
          <p:spPr bwMode="auto">
            <a:xfrm>
              <a:off x="6230532" y="4614863"/>
              <a:ext cx="393674" cy="247650"/>
            </a:xfrm>
            <a:custGeom>
              <a:avLst/>
              <a:gdLst>
                <a:gd name="T0" fmla="*/ 8 w 1093"/>
                <a:gd name="T1" fmla="*/ 336 h 689"/>
                <a:gd name="T2" fmla="*/ 8 w 1093"/>
                <a:gd name="T3" fmla="*/ 336 h 689"/>
                <a:gd name="T4" fmla="*/ 0 w 1093"/>
                <a:gd name="T5" fmla="*/ 374 h 689"/>
                <a:gd name="T6" fmla="*/ 0 w 1093"/>
                <a:gd name="T7" fmla="*/ 374 h 689"/>
                <a:gd name="T8" fmla="*/ 115 w 1093"/>
                <a:gd name="T9" fmla="*/ 458 h 689"/>
                <a:gd name="T10" fmla="*/ 122 w 1093"/>
                <a:gd name="T11" fmla="*/ 428 h 689"/>
                <a:gd name="T12" fmla="*/ 168 w 1093"/>
                <a:gd name="T13" fmla="*/ 420 h 689"/>
                <a:gd name="T14" fmla="*/ 222 w 1093"/>
                <a:gd name="T15" fmla="*/ 527 h 689"/>
                <a:gd name="T16" fmla="*/ 260 w 1093"/>
                <a:gd name="T17" fmla="*/ 550 h 689"/>
                <a:gd name="T18" fmla="*/ 328 w 1093"/>
                <a:gd name="T19" fmla="*/ 596 h 689"/>
                <a:gd name="T20" fmla="*/ 351 w 1093"/>
                <a:gd name="T21" fmla="*/ 657 h 689"/>
                <a:gd name="T22" fmla="*/ 351 w 1093"/>
                <a:gd name="T23" fmla="*/ 657 h 689"/>
                <a:gd name="T24" fmla="*/ 382 w 1093"/>
                <a:gd name="T25" fmla="*/ 680 h 689"/>
                <a:gd name="T26" fmla="*/ 405 w 1093"/>
                <a:gd name="T27" fmla="*/ 642 h 689"/>
                <a:gd name="T28" fmla="*/ 474 w 1093"/>
                <a:gd name="T29" fmla="*/ 611 h 689"/>
                <a:gd name="T30" fmla="*/ 527 w 1093"/>
                <a:gd name="T31" fmla="*/ 642 h 689"/>
                <a:gd name="T32" fmla="*/ 642 w 1093"/>
                <a:gd name="T33" fmla="*/ 604 h 689"/>
                <a:gd name="T34" fmla="*/ 672 w 1093"/>
                <a:gd name="T35" fmla="*/ 611 h 689"/>
                <a:gd name="T36" fmla="*/ 695 w 1093"/>
                <a:gd name="T37" fmla="*/ 634 h 689"/>
                <a:gd name="T38" fmla="*/ 772 w 1093"/>
                <a:gd name="T39" fmla="*/ 649 h 689"/>
                <a:gd name="T40" fmla="*/ 787 w 1093"/>
                <a:gd name="T41" fmla="*/ 596 h 689"/>
                <a:gd name="T42" fmla="*/ 840 w 1093"/>
                <a:gd name="T43" fmla="*/ 611 h 689"/>
                <a:gd name="T44" fmla="*/ 848 w 1093"/>
                <a:gd name="T45" fmla="*/ 535 h 689"/>
                <a:gd name="T46" fmla="*/ 787 w 1093"/>
                <a:gd name="T47" fmla="*/ 474 h 689"/>
                <a:gd name="T48" fmla="*/ 825 w 1093"/>
                <a:gd name="T49" fmla="*/ 443 h 689"/>
                <a:gd name="T50" fmla="*/ 833 w 1093"/>
                <a:gd name="T51" fmla="*/ 413 h 689"/>
                <a:gd name="T52" fmla="*/ 901 w 1093"/>
                <a:gd name="T53" fmla="*/ 420 h 689"/>
                <a:gd name="T54" fmla="*/ 947 w 1093"/>
                <a:gd name="T55" fmla="*/ 481 h 689"/>
                <a:gd name="T56" fmla="*/ 1008 w 1093"/>
                <a:gd name="T57" fmla="*/ 443 h 689"/>
                <a:gd name="T58" fmla="*/ 1092 w 1093"/>
                <a:gd name="T59" fmla="*/ 344 h 689"/>
                <a:gd name="T60" fmla="*/ 1092 w 1093"/>
                <a:gd name="T61" fmla="*/ 344 h 689"/>
                <a:gd name="T62" fmla="*/ 1069 w 1093"/>
                <a:gd name="T63" fmla="*/ 321 h 689"/>
                <a:gd name="T64" fmla="*/ 863 w 1093"/>
                <a:gd name="T65" fmla="*/ 206 h 689"/>
                <a:gd name="T66" fmla="*/ 634 w 1093"/>
                <a:gd name="T67" fmla="*/ 15 h 689"/>
                <a:gd name="T68" fmla="*/ 435 w 1093"/>
                <a:gd name="T69" fmla="*/ 8 h 689"/>
                <a:gd name="T70" fmla="*/ 298 w 1093"/>
                <a:gd name="T71" fmla="*/ 115 h 689"/>
                <a:gd name="T72" fmla="*/ 176 w 1093"/>
                <a:gd name="T73" fmla="*/ 252 h 689"/>
                <a:gd name="T74" fmla="*/ 99 w 1093"/>
                <a:gd name="T75" fmla="*/ 313 h 689"/>
                <a:gd name="T76" fmla="*/ 8 w 1093"/>
                <a:gd name="T77" fmla="*/ 336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3" h="689">
                  <a:moveTo>
                    <a:pt x="8" y="336"/>
                  </a:moveTo>
                  <a:lnTo>
                    <a:pt x="8" y="336"/>
                  </a:lnTo>
                  <a:cubicBezTo>
                    <a:pt x="0" y="374"/>
                    <a:pt x="0" y="374"/>
                    <a:pt x="0" y="374"/>
                  </a:cubicBezTo>
                  <a:lnTo>
                    <a:pt x="0" y="374"/>
                  </a:lnTo>
                  <a:cubicBezTo>
                    <a:pt x="38" y="405"/>
                    <a:pt x="69" y="443"/>
                    <a:pt x="115" y="458"/>
                  </a:cubicBezTo>
                  <a:cubicBezTo>
                    <a:pt x="122" y="466"/>
                    <a:pt x="115" y="435"/>
                    <a:pt x="122" y="428"/>
                  </a:cubicBezTo>
                  <a:cubicBezTo>
                    <a:pt x="138" y="420"/>
                    <a:pt x="160" y="405"/>
                    <a:pt x="168" y="420"/>
                  </a:cubicBezTo>
                  <a:cubicBezTo>
                    <a:pt x="199" y="443"/>
                    <a:pt x="199" y="489"/>
                    <a:pt x="222" y="527"/>
                  </a:cubicBezTo>
                  <a:cubicBezTo>
                    <a:pt x="229" y="535"/>
                    <a:pt x="245" y="542"/>
                    <a:pt x="260" y="550"/>
                  </a:cubicBezTo>
                  <a:cubicBezTo>
                    <a:pt x="283" y="565"/>
                    <a:pt x="306" y="581"/>
                    <a:pt x="328" y="596"/>
                  </a:cubicBezTo>
                  <a:cubicBezTo>
                    <a:pt x="344" y="611"/>
                    <a:pt x="344" y="634"/>
                    <a:pt x="351" y="657"/>
                  </a:cubicBezTo>
                  <a:lnTo>
                    <a:pt x="351" y="657"/>
                  </a:lnTo>
                  <a:cubicBezTo>
                    <a:pt x="359" y="665"/>
                    <a:pt x="367" y="688"/>
                    <a:pt x="382" y="680"/>
                  </a:cubicBezTo>
                  <a:cubicBezTo>
                    <a:pt x="397" y="680"/>
                    <a:pt x="390" y="649"/>
                    <a:pt x="405" y="642"/>
                  </a:cubicBezTo>
                  <a:cubicBezTo>
                    <a:pt x="428" y="626"/>
                    <a:pt x="451" y="611"/>
                    <a:pt x="474" y="611"/>
                  </a:cubicBezTo>
                  <a:cubicBezTo>
                    <a:pt x="497" y="611"/>
                    <a:pt x="512" y="642"/>
                    <a:pt x="527" y="642"/>
                  </a:cubicBezTo>
                  <a:cubicBezTo>
                    <a:pt x="565" y="642"/>
                    <a:pt x="603" y="611"/>
                    <a:pt x="642" y="604"/>
                  </a:cubicBezTo>
                  <a:cubicBezTo>
                    <a:pt x="649" y="604"/>
                    <a:pt x="664" y="611"/>
                    <a:pt x="672" y="611"/>
                  </a:cubicBezTo>
                  <a:cubicBezTo>
                    <a:pt x="680" y="619"/>
                    <a:pt x="680" y="634"/>
                    <a:pt x="695" y="634"/>
                  </a:cubicBezTo>
                  <a:cubicBezTo>
                    <a:pt x="718" y="642"/>
                    <a:pt x="749" y="657"/>
                    <a:pt x="772" y="649"/>
                  </a:cubicBezTo>
                  <a:cubicBezTo>
                    <a:pt x="787" y="642"/>
                    <a:pt x="772" y="604"/>
                    <a:pt x="787" y="596"/>
                  </a:cubicBezTo>
                  <a:cubicBezTo>
                    <a:pt x="802" y="588"/>
                    <a:pt x="825" y="626"/>
                    <a:pt x="840" y="611"/>
                  </a:cubicBezTo>
                  <a:cubicBezTo>
                    <a:pt x="856" y="596"/>
                    <a:pt x="856" y="558"/>
                    <a:pt x="848" y="535"/>
                  </a:cubicBezTo>
                  <a:cubicBezTo>
                    <a:pt x="833" y="512"/>
                    <a:pt x="787" y="504"/>
                    <a:pt x="787" y="474"/>
                  </a:cubicBezTo>
                  <a:cubicBezTo>
                    <a:pt x="779" y="458"/>
                    <a:pt x="817" y="458"/>
                    <a:pt x="825" y="443"/>
                  </a:cubicBezTo>
                  <a:cubicBezTo>
                    <a:pt x="833" y="435"/>
                    <a:pt x="817" y="413"/>
                    <a:pt x="833" y="413"/>
                  </a:cubicBezTo>
                  <a:cubicBezTo>
                    <a:pt x="856" y="405"/>
                    <a:pt x="878" y="413"/>
                    <a:pt x="901" y="420"/>
                  </a:cubicBezTo>
                  <a:cubicBezTo>
                    <a:pt x="924" y="435"/>
                    <a:pt x="924" y="474"/>
                    <a:pt x="947" y="481"/>
                  </a:cubicBezTo>
                  <a:cubicBezTo>
                    <a:pt x="970" y="489"/>
                    <a:pt x="985" y="458"/>
                    <a:pt x="1008" y="443"/>
                  </a:cubicBezTo>
                  <a:cubicBezTo>
                    <a:pt x="1047" y="405"/>
                    <a:pt x="1054" y="390"/>
                    <a:pt x="1092" y="344"/>
                  </a:cubicBezTo>
                  <a:lnTo>
                    <a:pt x="1092" y="344"/>
                  </a:lnTo>
                  <a:cubicBezTo>
                    <a:pt x="1085" y="336"/>
                    <a:pt x="1077" y="329"/>
                    <a:pt x="1069" y="321"/>
                  </a:cubicBezTo>
                  <a:cubicBezTo>
                    <a:pt x="1001" y="237"/>
                    <a:pt x="955" y="237"/>
                    <a:pt x="863" y="206"/>
                  </a:cubicBezTo>
                  <a:cubicBezTo>
                    <a:pt x="733" y="160"/>
                    <a:pt x="749" y="23"/>
                    <a:pt x="634" y="15"/>
                  </a:cubicBezTo>
                  <a:cubicBezTo>
                    <a:pt x="435" y="8"/>
                    <a:pt x="435" y="8"/>
                    <a:pt x="435" y="8"/>
                  </a:cubicBezTo>
                  <a:cubicBezTo>
                    <a:pt x="344" y="0"/>
                    <a:pt x="367" y="84"/>
                    <a:pt x="298" y="115"/>
                  </a:cubicBezTo>
                  <a:cubicBezTo>
                    <a:pt x="222" y="168"/>
                    <a:pt x="321" y="244"/>
                    <a:pt x="176" y="252"/>
                  </a:cubicBezTo>
                  <a:cubicBezTo>
                    <a:pt x="160" y="252"/>
                    <a:pt x="122" y="306"/>
                    <a:pt x="99" y="313"/>
                  </a:cubicBezTo>
                  <a:cubicBezTo>
                    <a:pt x="69" y="336"/>
                    <a:pt x="38" y="344"/>
                    <a:pt x="8" y="3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5" name="Freeform 133"/>
            <p:cNvSpPr>
              <a:spLocks noChangeArrowheads="1"/>
            </p:cNvSpPr>
            <p:nvPr/>
          </p:nvSpPr>
          <p:spPr bwMode="auto">
            <a:xfrm>
              <a:off x="5708279" y="4583113"/>
              <a:ext cx="284144" cy="201612"/>
            </a:xfrm>
            <a:custGeom>
              <a:avLst/>
              <a:gdLst>
                <a:gd name="T0" fmla="*/ 374 w 788"/>
                <a:gd name="T1" fmla="*/ 77 h 559"/>
                <a:gd name="T2" fmla="*/ 374 w 788"/>
                <a:gd name="T3" fmla="*/ 77 h 559"/>
                <a:gd name="T4" fmla="*/ 267 w 788"/>
                <a:gd name="T5" fmla="*/ 0 h 559"/>
                <a:gd name="T6" fmla="*/ 267 w 788"/>
                <a:gd name="T7" fmla="*/ 0 h 559"/>
                <a:gd name="T8" fmla="*/ 229 w 788"/>
                <a:gd name="T9" fmla="*/ 77 h 559"/>
                <a:gd name="T10" fmla="*/ 267 w 788"/>
                <a:gd name="T11" fmla="*/ 123 h 559"/>
                <a:gd name="T12" fmla="*/ 252 w 788"/>
                <a:gd name="T13" fmla="*/ 146 h 559"/>
                <a:gd name="T14" fmla="*/ 176 w 788"/>
                <a:gd name="T15" fmla="*/ 161 h 559"/>
                <a:gd name="T16" fmla="*/ 46 w 788"/>
                <a:gd name="T17" fmla="*/ 153 h 559"/>
                <a:gd name="T18" fmla="*/ 15 w 788"/>
                <a:gd name="T19" fmla="*/ 191 h 559"/>
                <a:gd name="T20" fmla="*/ 15 w 788"/>
                <a:gd name="T21" fmla="*/ 191 h 559"/>
                <a:gd name="T22" fmla="*/ 7 w 788"/>
                <a:gd name="T23" fmla="*/ 245 h 559"/>
                <a:gd name="T24" fmla="*/ 53 w 788"/>
                <a:gd name="T25" fmla="*/ 260 h 559"/>
                <a:gd name="T26" fmla="*/ 76 w 788"/>
                <a:gd name="T27" fmla="*/ 283 h 559"/>
                <a:gd name="T28" fmla="*/ 68 w 788"/>
                <a:gd name="T29" fmla="*/ 313 h 559"/>
                <a:gd name="T30" fmla="*/ 122 w 788"/>
                <a:gd name="T31" fmla="*/ 321 h 559"/>
                <a:gd name="T32" fmla="*/ 145 w 788"/>
                <a:gd name="T33" fmla="*/ 375 h 559"/>
                <a:gd name="T34" fmla="*/ 260 w 788"/>
                <a:gd name="T35" fmla="*/ 382 h 559"/>
                <a:gd name="T36" fmla="*/ 191 w 788"/>
                <a:gd name="T37" fmla="*/ 444 h 559"/>
                <a:gd name="T38" fmla="*/ 267 w 788"/>
                <a:gd name="T39" fmla="*/ 520 h 559"/>
                <a:gd name="T40" fmla="*/ 290 w 788"/>
                <a:gd name="T41" fmla="*/ 550 h 559"/>
                <a:gd name="T42" fmla="*/ 313 w 788"/>
                <a:gd name="T43" fmla="*/ 558 h 559"/>
                <a:gd name="T44" fmla="*/ 313 w 788"/>
                <a:gd name="T45" fmla="*/ 558 h 559"/>
                <a:gd name="T46" fmla="*/ 405 w 788"/>
                <a:gd name="T47" fmla="*/ 543 h 559"/>
                <a:gd name="T48" fmla="*/ 450 w 788"/>
                <a:gd name="T49" fmla="*/ 466 h 559"/>
                <a:gd name="T50" fmla="*/ 550 w 788"/>
                <a:gd name="T51" fmla="*/ 428 h 559"/>
                <a:gd name="T52" fmla="*/ 550 w 788"/>
                <a:gd name="T53" fmla="*/ 405 h 559"/>
                <a:gd name="T54" fmla="*/ 580 w 788"/>
                <a:gd name="T55" fmla="*/ 367 h 559"/>
                <a:gd name="T56" fmla="*/ 664 w 788"/>
                <a:gd name="T57" fmla="*/ 291 h 559"/>
                <a:gd name="T58" fmla="*/ 756 w 788"/>
                <a:gd name="T59" fmla="*/ 321 h 559"/>
                <a:gd name="T60" fmla="*/ 787 w 788"/>
                <a:gd name="T61" fmla="*/ 268 h 559"/>
                <a:gd name="T62" fmla="*/ 787 w 788"/>
                <a:gd name="T63" fmla="*/ 268 h 559"/>
                <a:gd name="T64" fmla="*/ 626 w 788"/>
                <a:gd name="T65" fmla="*/ 230 h 559"/>
                <a:gd name="T66" fmla="*/ 420 w 788"/>
                <a:gd name="T67" fmla="*/ 153 h 559"/>
                <a:gd name="T68" fmla="*/ 420 w 788"/>
                <a:gd name="T69" fmla="*/ 153 h 559"/>
                <a:gd name="T70" fmla="*/ 374 w 788"/>
                <a:gd name="T71" fmla="*/ 77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8" h="559">
                  <a:moveTo>
                    <a:pt x="374" y="77"/>
                  </a:moveTo>
                  <a:lnTo>
                    <a:pt x="374" y="77"/>
                  </a:lnTo>
                  <a:cubicBezTo>
                    <a:pt x="267" y="0"/>
                    <a:pt x="267" y="0"/>
                    <a:pt x="267" y="0"/>
                  </a:cubicBezTo>
                  <a:lnTo>
                    <a:pt x="267" y="0"/>
                  </a:lnTo>
                  <a:cubicBezTo>
                    <a:pt x="252" y="23"/>
                    <a:pt x="229" y="46"/>
                    <a:pt x="229" y="77"/>
                  </a:cubicBezTo>
                  <a:cubicBezTo>
                    <a:pt x="237" y="100"/>
                    <a:pt x="267" y="107"/>
                    <a:pt x="267" y="123"/>
                  </a:cubicBezTo>
                  <a:cubicBezTo>
                    <a:pt x="275" y="130"/>
                    <a:pt x="267" y="146"/>
                    <a:pt x="252" y="146"/>
                  </a:cubicBezTo>
                  <a:cubicBezTo>
                    <a:pt x="229" y="161"/>
                    <a:pt x="198" y="161"/>
                    <a:pt x="176" y="161"/>
                  </a:cubicBezTo>
                  <a:cubicBezTo>
                    <a:pt x="130" y="161"/>
                    <a:pt x="84" y="146"/>
                    <a:pt x="46" y="153"/>
                  </a:cubicBezTo>
                  <a:cubicBezTo>
                    <a:pt x="30" y="153"/>
                    <a:pt x="23" y="176"/>
                    <a:pt x="15" y="191"/>
                  </a:cubicBezTo>
                  <a:lnTo>
                    <a:pt x="15" y="191"/>
                  </a:lnTo>
                  <a:cubicBezTo>
                    <a:pt x="15" y="214"/>
                    <a:pt x="0" y="230"/>
                    <a:pt x="7" y="245"/>
                  </a:cubicBezTo>
                  <a:cubicBezTo>
                    <a:pt x="15" y="260"/>
                    <a:pt x="38" y="245"/>
                    <a:pt x="53" y="260"/>
                  </a:cubicBezTo>
                  <a:cubicBezTo>
                    <a:pt x="68" y="260"/>
                    <a:pt x="76" y="275"/>
                    <a:pt x="76" y="283"/>
                  </a:cubicBezTo>
                  <a:cubicBezTo>
                    <a:pt x="76" y="298"/>
                    <a:pt x="61" y="313"/>
                    <a:pt x="68" y="313"/>
                  </a:cubicBezTo>
                  <a:cubicBezTo>
                    <a:pt x="84" y="329"/>
                    <a:pt x="107" y="306"/>
                    <a:pt x="122" y="321"/>
                  </a:cubicBezTo>
                  <a:cubicBezTo>
                    <a:pt x="137" y="329"/>
                    <a:pt x="122" y="367"/>
                    <a:pt x="145" y="375"/>
                  </a:cubicBezTo>
                  <a:cubicBezTo>
                    <a:pt x="176" y="390"/>
                    <a:pt x="237" y="352"/>
                    <a:pt x="260" y="382"/>
                  </a:cubicBezTo>
                  <a:cubicBezTo>
                    <a:pt x="275" y="405"/>
                    <a:pt x="183" y="413"/>
                    <a:pt x="191" y="444"/>
                  </a:cubicBezTo>
                  <a:cubicBezTo>
                    <a:pt x="191" y="482"/>
                    <a:pt x="244" y="489"/>
                    <a:pt x="267" y="520"/>
                  </a:cubicBezTo>
                  <a:cubicBezTo>
                    <a:pt x="282" y="527"/>
                    <a:pt x="282" y="543"/>
                    <a:pt x="290" y="550"/>
                  </a:cubicBezTo>
                  <a:cubicBezTo>
                    <a:pt x="298" y="558"/>
                    <a:pt x="305" y="558"/>
                    <a:pt x="313" y="558"/>
                  </a:cubicBezTo>
                  <a:lnTo>
                    <a:pt x="313" y="558"/>
                  </a:lnTo>
                  <a:cubicBezTo>
                    <a:pt x="343" y="550"/>
                    <a:pt x="382" y="558"/>
                    <a:pt x="405" y="543"/>
                  </a:cubicBezTo>
                  <a:cubicBezTo>
                    <a:pt x="428" y="520"/>
                    <a:pt x="428" y="482"/>
                    <a:pt x="450" y="466"/>
                  </a:cubicBezTo>
                  <a:cubicBezTo>
                    <a:pt x="481" y="444"/>
                    <a:pt x="519" y="444"/>
                    <a:pt x="550" y="428"/>
                  </a:cubicBezTo>
                  <a:cubicBezTo>
                    <a:pt x="557" y="428"/>
                    <a:pt x="550" y="413"/>
                    <a:pt x="550" y="405"/>
                  </a:cubicBezTo>
                  <a:cubicBezTo>
                    <a:pt x="557" y="390"/>
                    <a:pt x="573" y="375"/>
                    <a:pt x="580" y="367"/>
                  </a:cubicBezTo>
                  <a:cubicBezTo>
                    <a:pt x="611" y="336"/>
                    <a:pt x="626" y="298"/>
                    <a:pt x="664" y="291"/>
                  </a:cubicBezTo>
                  <a:cubicBezTo>
                    <a:pt x="695" y="283"/>
                    <a:pt x="725" y="329"/>
                    <a:pt x="756" y="321"/>
                  </a:cubicBezTo>
                  <a:cubicBezTo>
                    <a:pt x="787" y="313"/>
                    <a:pt x="779" y="291"/>
                    <a:pt x="787" y="268"/>
                  </a:cubicBezTo>
                  <a:lnTo>
                    <a:pt x="787" y="268"/>
                  </a:lnTo>
                  <a:cubicBezTo>
                    <a:pt x="741" y="252"/>
                    <a:pt x="687" y="237"/>
                    <a:pt x="626" y="230"/>
                  </a:cubicBezTo>
                  <a:cubicBezTo>
                    <a:pt x="542" y="222"/>
                    <a:pt x="496" y="169"/>
                    <a:pt x="420" y="153"/>
                  </a:cubicBezTo>
                  <a:lnTo>
                    <a:pt x="420" y="153"/>
                  </a:lnTo>
                  <a:cubicBezTo>
                    <a:pt x="374" y="77"/>
                    <a:pt x="374" y="77"/>
                    <a:pt x="374" y="7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6" name="Freeform 134"/>
            <p:cNvSpPr>
              <a:spLocks noChangeArrowheads="1"/>
            </p:cNvSpPr>
            <p:nvPr/>
          </p:nvSpPr>
          <p:spPr bwMode="auto">
            <a:xfrm>
              <a:off x="5820984" y="4678363"/>
              <a:ext cx="242871" cy="228600"/>
            </a:xfrm>
            <a:custGeom>
              <a:avLst/>
              <a:gdLst>
                <a:gd name="T0" fmla="*/ 611 w 673"/>
                <a:gd name="T1" fmla="*/ 23 h 635"/>
                <a:gd name="T2" fmla="*/ 611 w 673"/>
                <a:gd name="T3" fmla="*/ 23 h 635"/>
                <a:gd name="T4" fmla="*/ 474 w 673"/>
                <a:gd name="T5" fmla="*/ 0 h 635"/>
                <a:gd name="T6" fmla="*/ 474 w 673"/>
                <a:gd name="T7" fmla="*/ 0 h 635"/>
                <a:gd name="T8" fmla="*/ 443 w 673"/>
                <a:gd name="T9" fmla="*/ 53 h 635"/>
                <a:gd name="T10" fmla="*/ 351 w 673"/>
                <a:gd name="T11" fmla="*/ 23 h 635"/>
                <a:gd name="T12" fmla="*/ 267 w 673"/>
                <a:gd name="T13" fmla="*/ 99 h 635"/>
                <a:gd name="T14" fmla="*/ 237 w 673"/>
                <a:gd name="T15" fmla="*/ 137 h 635"/>
                <a:gd name="T16" fmla="*/ 237 w 673"/>
                <a:gd name="T17" fmla="*/ 160 h 635"/>
                <a:gd name="T18" fmla="*/ 137 w 673"/>
                <a:gd name="T19" fmla="*/ 198 h 635"/>
                <a:gd name="T20" fmla="*/ 92 w 673"/>
                <a:gd name="T21" fmla="*/ 275 h 635"/>
                <a:gd name="T22" fmla="*/ 0 w 673"/>
                <a:gd name="T23" fmla="*/ 290 h 635"/>
                <a:gd name="T24" fmla="*/ 0 w 673"/>
                <a:gd name="T25" fmla="*/ 290 h 635"/>
                <a:gd name="T26" fmla="*/ 46 w 673"/>
                <a:gd name="T27" fmla="*/ 351 h 635"/>
                <a:gd name="T28" fmla="*/ 160 w 673"/>
                <a:gd name="T29" fmla="*/ 313 h 635"/>
                <a:gd name="T30" fmla="*/ 168 w 673"/>
                <a:gd name="T31" fmla="*/ 343 h 635"/>
                <a:gd name="T32" fmla="*/ 107 w 673"/>
                <a:gd name="T33" fmla="*/ 389 h 635"/>
                <a:gd name="T34" fmla="*/ 130 w 673"/>
                <a:gd name="T35" fmla="*/ 473 h 635"/>
                <a:gd name="T36" fmla="*/ 168 w 673"/>
                <a:gd name="T37" fmla="*/ 512 h 635"/>
                <a:gd name="T38" fmla="*/ 137 w 673"/>
                <a:gd name="T39" fmla="*/ 542 h 635"/>
                <a:gd name="T40" fmla="*/ 122 w 673"/>
                <a:gd name="T41" fmla="*/ 611 h 635"/>
                <a:gd name="T42" fmla="*/ 122 w 673"/>
                <a:gd name="T43" fmla="*/ 611 h 635"/>
                <a:gd name="T44" fmla="*/ 160 w 673"/>
                <a:gd name="T45" fmla="*/ 603 h 635"/>
                <a:gd name="T46" fmla="*/ 222 w 673"/>
                <a:gd name="T47" fmla="*/ 565 h 635"/>
                <a:gd name="T48" fmla="*/ 359 w 673"/>
                <a:gd name="T49" fmla="*/ 534 h 635"/>
                <a:gd name="T50" fmla="*/ 420 w 673"/>
                <a:gd name="T51" fmla="*/ 580 h 635"/>
                <a:gd name="T52" fmla="*/ 542 w 673"/>
                <a:gd name="T53" fmla="*/ 634 h 635"/>
                <a:gd name="T54" fmla="*/ 542 w 673"/>
                <a:gd name="T55" fmla="*/ 634 h 635"/>
                <a:gd name="T56" fmla="*/ 588 w 673"/>
                <a:gd name="T57" fmla="*/ 588 h 635"/>
                <a:gd name="T58" fmla="*/ 603 w 673"/>
                <a:gd name="T59" fmla="*/ 534 h 635"/>
                <a:gd name="T60" fmla="*/ 664 w 673"/>
                <a:gd name="T61" fmla="*/ 504 h 635"/>
                <a:gd name="T62" fmla="*/ 664 w 673"/>
                <a:gd name="T63" fmla="*/ 504 h 635"/>
                <a:gd name="T64" fmla="*/ 626 w 673"/>
                <a:gd name="T65" fmla="*/ 435 h 635"/>
                <a:gd name="T66" fmla="*/ 641 w 673"/>
                <a:gd name="T67" fmla="*/ 374 h 635"/>
                <a:gd name="T68" fmla="*/ 664 w 673"/>
                <a:gd name="T69" fmla="*/ 282 h 635"/>
                <a:gd name="T70" fmla="*/ 596 w 673"/>
                <a:gd name="T71" fmla="*/ 267 h 635"/>
                <a:gd name="T72" fmla="*/ 611 w 673"/>
                <a:gd name="T73" fmla="*/ 183 h 635"/>
                <a:gd name="T74" fmla="*/ 580 w 673"/>
                <a:gd name="T75" fmla="*/ 153 h 635"/>
                <a:gd name="T76" fmla="*/ 596 w 673"/>
                <a:gd name="T77" fmla="*/ 122 h 635"/>
                <a:gd name="T78" fmla="*/ 580 w 673"/>
                <a:gd name="T79" fmla="*/ 91 h 635"/>
                <a:gd name="T80" fmla="*/ 611 w 673"/>
                <a:gd name="T81" fmla="*/ 2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3" h="635">
                  <a:moveTo>
                    <a:pt x="611" y="23"/>
                  </a:moveTo>
                  <a:lnTo>
                    <a:pt x="611" y="23"/>
                  </a:lnTo>
                  <a:cubicBezTo>
                    <a:pt x="565" y="23"/>
                    <a:pt x="519" y="15"/>
                    <a:pt x="474" y="0"/>
                  </a:cubicBezTo>
                  <a:lnTo>
                    <a:pt x="474" y="0"/>
                  </a:lnTo>
                  <a:cubicBezTo>
                    <a:pt x="466" y="23"/>
                    <a:pt x="474" y="45"/>
                    <a:pt x="443" y="53"/>
                  </a:cubicBezTo>
                  <a:cubicBezTo>
                    <a:pt x="412" y="61"/>
                    <a:pt x="382" y="15"/>
                    <a:pt x="351" y="23"/>
                  </a:cubicBezTo>
                  <a:cubicBezTo>
                    <a:pt x="313" y="30"/>
                    <a:pt x="298" y="68"/>
                    <a:pt x="267" y="99"/>
                  </a:cubicBezTo>
                  <a:cubicBezTo>
                    <a:pt x="260" y="107"/>
                    <a:pt x="244" y="122"/>
                    <a:pt x="237" y="137"/>
                  </a:cubicBezTo>
                  <a:cubicBezTo>
                    <a:pt x="237" y="145"/>
                    <a:pt x="244" y="160"/>
                    <a:pt x="237" y="160"/>
                  </a:cubicBezTo>
                  <a:cubicBezTo>
                    <a:pt x="206" y="176"/>
                    <a:pt x="168" y="176"/>
                    <a:pt x="137" y="198"/>
                  </a:cubicBezTo>
                  <a:cubicBezTo>
                    <a:pt x="115" y="214"/>
                    <a:pt x="115" y="252"/>
                    <a:pt x="92" y="275"/>
                  </a:cubicBezTo>
                  <a:cubicBezTo>
                    <a:pt x="69" y="290"/>
                    <a:pt x="30" y="282"/>
                    <a:pt x="0" y="290"/>
                  </a:cubicBezTo>
                  <a:lnTo>
                    <a:pt x="0" y="290"/>
                  </a:lnTo>
                  <a:cubicBezTo>
                    <a:pt x="15" y="313"/>
                    <a:pt x="23" y="351"/>
                    <a:pt x="46" y="351"/>
                  </a:cubicBezTo>
                  <a:cubicBezTo>
                    <a:pt x="84" y="359"/>
                    <a:pt x="122" y="320"/>
                    <a:pt x="160" y="313"/>
                  </a:cubicBezTo>
                  <a:cubicBezTo>
                    <a:pt x="168" y="313"/>
                    <a:pt x="176" y="336"/>
                    <a:pt x="168" y="343"/>
                  </a:cubicBezTo>
                  <a:cubicBezTo>
                    <a:pt x="153" y="359"/>
                    <a:pt x="115" y="366"/>
                    <a:pt x="107" y="389"/>
                  </a:cubicBezTo>
                  <a:cubicBezTo>
                    <a:pt x="99" y="412"/>
                    <a:pt x="122" y="443"/>
                    <a:pt x="130" y="473"/>
                  </a:cubicBezTo>
                  <a:cubicBezTo>
                    <a:pt x="137" y="489"/>
                    <a:pt x="160" y="489"/>
                    <a:pt x="168" y="512"/>
                  </a:cubicBezTo>
                  <a:cubicBezTo>
                    <a:pt x="168" y="519"/>
                    <a:pt x="145" y="527"/>
                    <a:pt x="137" y="542"/>
                  </a:cubicBezTo>
                  <a:cubicBezTo>
                    <a:pt x="130" y="565"/>
                    <a:pt x="130" y="588"/>
                    <a:pt x="122" y="611"/>
                  </a:cubicBezTo>
                  <a:lnTo>
                    <a:pt x="122" y="611"/>
                  </a:lnTo>
                  <a:cubicBezTo>
                    <a:pt x="137" y="603"/>
                    <a:pt x="153" y="611"/>
                    <a:pt x="160" y="603"/>
                  </a:cubicBezTo>
                  <a:cubicBezTo>
                    <a:pt x="183" y="595"/>
                    <a:pt x="199" y="573"/>
                    <a:pt x="222" y="565"/>
                  </a:cubicBezTo>
                  <a:cubicBezTo>
                    <a:pt x="267" y="550"/>
                    <a:pt x="313" y="534"/>
                    <a:pt x="359" y="534"/>
                  </a:cubicBezTo>
                  <a:cubicBezTo>
                    <a:pt x="382" y="542"/>
                    <a:pt x="397" y="573"/>
                    <a:pt x="420" y="580"/>
                  </a:cubicBezTo>
                  <a:cubicBezTo>
                    <a:pt x="458" y="603"/>
                    <a:pt x="504" y="618"/>
                    <a:pt x="542" y="634"/>
                  </a:cubicBezTo>
                  <a:lnTo>
                    <a:pt x="542" y="634"/>
                  </a:lnTo>
                  <a:cubicBezTo>
                    <a:pt x="558" y="618"/>
                    <a:pt x="580" y="603"/>
                    <a:pt x="588" y="588"/>
                  </a:cubicBezTo>
                  <a:cubicBezTo>
                    <a:pt x="603" y="573"/>
                    <a:pt x="588" y="550"/>
                    <a:pt x="603" y="534"/>
                  </a:cubicBezTo>
                  <a:cubicBezTo>
                    <a:pt x="619" y="519"/>
                    <a:pt x="641" y="512"/>
                    <a:pt x="664" y="504"/>
                  </a:cubicBezTo>
                  <a:lnTo>
                    <a:pt x="664" y="504"/>
                  </a:lnTo>
                  <a:cubicBezTo>
                    <a:pt x="649" y="481"/>
                    <a:pt x="634" y="458"/>
                    <a:pt x="626" y="435"/>
                  </a:cubicBezTo>
                  <a:cubicBezTo>
                    <a:pt x="626" y="412"/>
                    <a:pt x="634" y="397"/>
                    <a:pt x="641" y="374"/>
                  </a:cubicBezTo>
                  <a:cubicBezTo>
                    <a:pt x="649" y="343"/>
                    <a:pt x="672" y="305"/>
                    <a:pt x="664" y="282"/>
                  </a:cubicBezTo>
                  <a:cubicBezTo>
                    <a:pt x="649" y="259"/>
                    <a:pt x="603" y="282"/>
                    <a:pt x="596" y="267"/>
                  </a:cubicBezTo>
                  <a:cubicBezTo>
                    <a:pt x="580" y="244"/>
                    <a:pt x="611" y="214"/>
                    <a:pt x="611" y="183"/>
                  </a:cubicBezTo>
                  <a:cubicBezTo>
                    <a:pt x="611" y="168"/>
                    <a:pt x="580" y="168"/>
                    <a:pt x="580" y="153"/>
                  </a:cubicBezTo>
                  <a:cubicBezTo>
                    <a:pt x="573" y="145"/>
                    <a:pt x="596" y="137"/>
                    <a:pt x="596" y="122"/>
                  </a:cubicBezTo>
                  <a:cubicBezTo>
                    <a:pt x="596" y="114"/>
                    <a:pt x="580" y="99"/>
                    <a:pt x="580" y="91"/>
                  </a:cubicBezTo>
                  <a:cubicBezTo>
                    <a:pt x="588" y="61"/>
                    <a:pt x="596" y="45"/>
                    <a:pt x="611"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7" name="Freeform 135"/>
            <p:cNvSpPr>
              <a:spLocks noChangeArrowheads="1"/>
            </p:cNvSpPr>
            <p:nvPr/>
          </p:nvSpPr>
          <p:spPr bwMode="auto">
            <a:xfrm>
              <a:off x="5603510" y="4651376"/>
              <a:ext cx="280970" cy="295275"/>
            </a:xfrm>
            <a:custGeom>
              <a:avLst/>
              <a:gdLst>
                <a:gd name="T0" fmla="*/ 305 w 780"/>
                <a:gd name="T1" fmla="*/ 0 h 819"/>
                <a:gd name="T2" fmla="*/ 305 w 780"/>
                <a:gd name="T3" fmla="*/ 0 h 819"/>
                <a:gd name="T4" fmla="*/ 297 w 780"/>
                <a:gd name="T5" fmla="*/ 54 h 819"/>
                <a:gd name="T6" fmla="*/ 343 w 780"/>
                <a:gd name="T7" fmla="*/ 69 h 819"/>
                <a:gd name="T8" fmla="*/ 366 w 780"/>
                <a:gd name="T9" fmla="*/ 92 h 819"/>
                <a:gd name="T10" fmla="*/ 358 w 780"/>
                <a:gd name="T11" fmla="*/ 122 h 819"/>
                <a:gd name="T12" fmla="*/ 412 w 780"/>
                <a:gd name="T13" fmla="*/ 130 h 819"/>
                <a:gd name="T14" fmla="*/ 435 w 780"/>
                <a:gd name="T15" fmla="*/ 184 h 819"/>
                <a:gd name="T16" fmla="*/ 550 w 780"/>
                <a:gd name="T17" fmla="*/ 191 h 819"/>
                <a:gd name="T18" fmla="*/ 481 w 780"/>
                <a:gd name="T19" fmla="*/ 253 h 819"/>
                <a:gd name="T20" fmla="*/ 557 w 780"/>
                <a:gd name="T21" fmla="*/ 329 h 819"/>
                <a:gd name="T22" fmla="*/ 580 w 780"/>
                <a:gd name="T23" fmla="*/ 359 h 819"/>
                <a:gd name="T24" fmla="*/ 603 w 780"/>
                <a:gd name="T25" fmla="*/ 367 h 819"/>
                <a:gd name="T26" fmla="*/ 603 w 780"/>
                <a:gd name="T27" fmla="*/ 367 h 819"/>
                <a:gd name="T28" fmla="*/ 649 w 780"/>
                <a:gd name="T29" fmla="*/ 428 h 819"/>
                <a:gd name="T30" fmla="*/ 763 w 780"/>
                <a:gd name="T31" fmla="*/ 390 h 819"/>
                <a:gd name="T32" fmla="*/ 771 w 780"/>
                <a:gd name="T33" fmla="*/ 420 h 819"/>
                <a:gd name="T34" fmla="*/ 710 w 780"/>
                <a:gd name="T35" fmla="*/ 466 h 819"/>
                <a:gd name="T36" fmla="*/ 733 w 780"/>
                <a:gd name="T37" fmla="*/ 550 h 819"/>
                <a:gd name="T38" fmla="*/ 771 w 780"/>
                <a:gd name="T39" fmla="*/ 589 h 819"/>
                <a:gd name="T40" fmla="*/ 740 w 780"/>
                <a:gd name="T41" fmla="*/ 619 h 819"/>
                <a:gd name="T42" fmla="*/ 725 w 780"/>
                <a:gd name="T43" fmla="*/ 688 h 819"/>
                <a:gd name="T44" fmla="*/ 725 w 780"/>
                <a:gd name="T45" fmla="*/ 688 h 819"/>
                <a:gd name="T46" fmla="*/ 588 w 780"/>
                <a:gd name="T47" fmla="*/ 734 h 819"/>
                <a:gd name="T48" fmla="*/ 496 w 780"/>
                <a:gd name="T49" fmla="*/ 757 h 819"/>
                <a:gd name="T50" fmla="*/ 466 w 780"/>
                <a:gd name="T51" fmla="*/ 818 h 819"/>
                <a:gd name="T52" fmla="*/ 427 w 780"/>
                <a:gd name="T53" fmla="*/ 772 h 819"/>
                <a:gd name="T54" fmla="*/ 259 w 780"/>
                <a:gd name="T55" fmla="*/ 634 h 819"/>
                <a:gd name="T56" fmla="*/ 267 w 780"/>
                <a:gd name="T57" fmla="*/ 604 h 819"/>
                <a:gd name="T58" fmla="*/ 160 w 780"/>
                <a:gd name="T59" fmla="*/ 527 h 819"/>
                <a:gd name="T60" fmla="*/ 160 w 780"/>
                <a:gd name="T61" fmla="*/ 527 h 819"/>
                <a:gd name="T62" fmla="*/ 91 w 780"/>
                <a:gd name="T63" fmla="*/ 474 h 819"/>
                <a:gd name="T64" fmla="*/ 68 w 780"/>
                <a:gd name="T65" fmla="*/ 428 h 819"/>
                <a:gd name="T66" fmla="*/ 0 w 780"/>
                <a:gd name="T67" fmla="*/ 413 h 819"/>
                <a:gd name="T68" fmla="*/ 0 w 780"/>
                <a:gd name="T69" fmla="*/ 359 h 819"/>
                <a:gd name="T70" fmla="*/ 0 w 780"/>
                <a:gd name="T71" fmla="*/ 359 h 819"/>
                <a:gd name="T72" fmla="*/ 61 w 780"/>
                <a:gd name="T73" fmla="*/ 352 h 819"/>
                <a:gd name="T74" fmla="*/ 61 w 780"/>
                <a:gd name="T75" fmla="*/ 352 h 819"/>
                <a:gd name="T76" fmla="*/ 38 w 780"/>
                <a:gd name="T77" fmla="*/ 314 h 819"/>
                <a:gd name="T78" fmla="*/ 145 w 780"/>
                <a:gd name="T79" fmla="*/ 321 h 819"/>
                <a:gd name="T80" fmla="*/ 160 w 780"/>
                <a:gd name="T81" fmla="*/ 291 h 819"/>
                <a:gd name="T82" fmla="*/ 244 w 780"/>
                <a:gd name="T83" fmla="*/ 275 h 819"/>
                <a:gd name="T84" fmla="*/ 229 w 780"/>
                <a:gd name="T85" fmla="*/ 222 h 819"/>
                <a:gd name="T86" fmla="*/ 259 w 780"/>
                <a:gd name="T87" fmla="*/ 199 h 819"/>
                <a:gd name="T88" fmla="*/ 252 w 780"/>
                <a:gd name="T89" fmla="*/ 168 h 819"/>
                <a:gd name="T90" fmla="*/ 145 w 780"/>
                <a:gd name="T91" fmla="*/ 214 h 819"/>
                <a:gd name="T92" fmla="*/ 160 w 780"/>
                <a:gd name="T93" fmla="*/ 176 h 819"/>
                <a:gd name="T94" fmla="*/ 152 w 780"/>
                <a:gd name="T95" fmla="*/ 138 h 819"/>
                <a:gd name="T96" fmla="*/ 114 w 780"/>
                <a:gd name="T97" fmla="*/ 84 h 819"/>
                <a:gd name="T98" fmla="*/ 106 w 780"/>
                <a:gd name="T99" fmla="*/ 54 h 819"/>
                <a:gd name="T100" fmla="*/ 106 w 780"/>
                <a:gd name="T101" fmla="*/ 54 h 819"/>
                <a:gd name="T102" fmla="*/ 175 w 780"/>
                <a:gd name="T103" fmla="*/ 31 h 819"/>
                <a:gd name="T104" fmla="*/ 191 w 780"/>
                <a:gd name="T105" fmla="*/ 8 h 819"/>
                <a:gd name="T106" fmla="*/ 305 w 780"/>
                <a:gd name="T107" fmla="*/ 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819">
                  <a:moveTo>
                    <a:pt x="305" y="0"/>
                  </a:moveTo>
                  <a:lnTo>
                    <a:pt x="305" y="0"/>
                  </a:lnTo>
                  <a:cubicBezTo>
                    <a:pt x="305" y="23"/>
                    <a:pt x="290" y="39"/>
                    <a:pt x="297" y="54"/>
                  </a:cubicBezTo>
                  <a:cubicBezTo>
                    <a:pt x="305" y="69"/>
                    <a:pt x="328" y="54"/>
                    <a:pt x="343" y="69"/>
                  </a:cubicBezTo>
                  <a:cubicBezTo>
                    <a:pt x="358" y="69"/>
                    <a:pt x="366" y="84"/>
                    <a:pt x="366" y="92"/>
                  </a:cubicBezTo>
                  <a:cubicBezTo>
                    <a:pt x="366" y="107"/>
                    <a:pt x="351" y="122"/>
                    <a:pt x="358" y="122"/>
                  </a:cubicBezTo>
                  <a:cubicBezTo>
                    <a:pt x="374" y="138"/>
                    <a:pt x="397" y="115"/>
                    <a:pt x="412" y="130"/>
                  </a:cubicBezTo>
                  <a:cubicBezTo>
                    <a:pt x="427" y="138"/>
                    <a:pt x="412" y="176"/>
                    <a:pt x="435" y="184"/>
                  </a:cubicBezTo>
                  <a:cubicBezTo>
                    <a:pt x="466" y="199"/>
                    <a:pt x="527" y="161"/>
                    <a:pt x="550" y="191"/>
                  </a:cubicBezTo>
                  <a:cubicBezTo>
                    <a:pt x="565" y="214"/>
                    <a:pt x="473" y="222"/>
                    <a:pt x="481" y="253"/>
                  </a:cubicBezTo>
                  <a:cubicBezTo>
                    <a:pt x="481" y="291"/>
                    <a:pt x="534" y="298"/>
                    <a:pt x="557" y="329"/>
                  </a:cubicBezTo>
                  <a:cubicBezTo>
                    <a:pt x="572" y="336"/>
                    <a:pt x="572" y="352"/>
                    <a:pt x="580" y="359"/>
                  </a:cubicBezTo>
                  <a:cubicBezTo>
                    <a:pt x="588" y="367"/>
                    <a:pt x="595" y="367"/>
                    <a:pt x="603" y="367"/>
                  </a:cubicBezTo>
                  <a:lnTo>
                    <a:pt x="603" y="367"/>
                  </a:lnTo>
                  <a:cubicBezTo>
                    <a:pt x="618" y="390"/>
                    <a:pt x="626" y="428"/>
                    <a:pt x="649" y="428"/>
                  </a:cubicBezTo>
                  <a:cubicBezTo>
                    <a:pt x="687" y="436"/>
                    <a:pt x="725" y="397"/>
                    <a:pt x="763" y="390"/>
                  </a:cubicBezTo>
                  <a:cubicBezTo>
                    <a:pt x="771" y="390"/>
                    <a:pt x="779" y="413"/>
                    <a:pt x="771" y="420"/>
                  </a:cubicBezTo>
                  <a:cubicBezTo>
                    <a:pt x="756" y="436"/>
                    <a:pt x="718" y="443"/>
                    <a:pt x="710" y="466"/>
                  </a:cubicBezTo>
                  <a:cubicBezTo>
                    <a:pt x="702" y="489"/>
                    <a:pt x="725" y="520"/>
                    <a:pt x="733" y="550"/>
                  </a:cubicBezTo>
                  <a:cubicBezTo>
                    <a:pt x="740" y="566"/>
                    <a:pt x="763" y="566"/>
                    <a:pt x="771" y="589"/>
                  </a:cubicBezTo>
                  <a:cubicBezTo>
                    <a:pt x="771" y="596"/>
                    <a:pt x="748" y="604"/>
                    <a:pt x="740" y="619"/>
                  </a:cubicBezTo>
                  <a:cubicBezTo>
                    <a:pt x="733" y="642"/>
                    <a:pt x="733" y="665"/>
                    <a:pt x="725" y="688"/>
                  </a:cubicBezTo>
                  <a:lnTo>
                    <a:pt x="725" y="688"/>
                  </a:lnTo>
                  <a:cubicBezTo>
                    <a:pt x="679" y="703"/>
                    <a:pt x="633" y="718"/>
                    <a:pt x="588" y="734"/>
                  </a:cubicBezTo>
                  <a:cubicBezTo>
                    <a:pt x="557" y="741"/>
                    <a:pt x="527" y="734"/>
                    <a:pt x="496" y="757"/>
                  </a:cubicBezTo>
                  <a:cubicBezTo>
                    <a:pt x="481" y="764"/>
                    <a:pt x="488" y="810"/>
                    <a:pt x="466" y="818"/>
                  </a:cubicBezTo>
                  <a:cubicBezTo>
                    <a:pt x="443" y="818"/>
                    <a:pt x="443" y="780"/>
                    <a:pt x="427" y="772"/>
                  </a:cubicBezTo>
                  <a:cubicBezTo>
                    <a:pt x="374" y="718"/>
                    <a:pt x="313" y="688"/>
                    <a:pt x="259" y="634"/>
                  </a:cubicBezTo>
                  <a:cubicBezTo>
                    <a:pt x="252" y="627"/>
                    <a:pt x="275" y="611"/>
                    <a:pt x="267" y="604"/>
                  </a:cubicBezTo>
                  <a:cubicBezTo>
                    <a:pt x="236" y="573"/>
                    <a:pt x="198" y="558"/>
                    <a:pt x="160" y="527"/>
                  </a:cubicBezTo>
                  <a:lnTo>
                    <a:pt x="160" y="527"/>
                  </a:lnTo>
                  <a:cubicBezTo>
                    <a:pt x="91" y="474"/>
                    <a:pt x="91" y="474"/>
                    <a:pt x="91" y="474"/>
                  </a:cubicBezTo>
                  <a:cubicBezTo>
                    <a:pt x="68" y="428"/>
                    <a:pt x="68" y="428"/>
                    <a:pt x="68" y="428"/>
                  </a:cubicBezTo>
                  <a:cubicBezTo>
                    <a:pt x="0" y="413"/>
                    <a:pt x="0" y="413"/>
                    <a:pt x="0" y="413"/>
                  </a:cubicBezTo>
                  <a:cubicBezTo>
                    <a:pt x="0" y="359"/>
                    <a:pt x="0" y="359"/>
                    <a:pt x="0" y="359"/>
                  </a:cubicBezTo>
                  <a:lnTo>
                    <a:pt x="0" y="359"/>
                  </a:lnTo>
                  <a:cubicBezTo>
                    <a:pt x="22" y="359"/>
                    <a:pt x="45" y="352"/>
                    <a:pt x="61" y="352"/>
                  </a:cubicBezTo>
                  <a:lnTo>
                    <a:pt x="61" y="352"/>
                  </a:lnTo>
                  <a:cubicBezTo>
                    <a:pt x="53" y="336"/>
                    <a:pt x="22" y="314"/>
                    <a:pt x="38" y="314"/>
                  </a:cubicBezTo>
                  <a:cubicBezTo>
                    <a:pt x="76" y="298"/>
                    <a:pt x="114" y="329"/>
                    <a:pt x="145" y="321"/>
                  </a:cubicBezTo>
                  <a:cubicBezTo>
                    <a:pt x="160" y="321"/>
                    <a:pt x="152" y="298"/>
                    <a:pt x="160" y="291"/>
                  </a:cubicBezTo>
                  <a:cubicBezTo>
                    <a:pt x="183" y="283"/>
                    <a:pt x="221" y="298"/>
                    <a:pt x="244" y="275"/>
                  </a:cubicBezTo>
                  <a:cubicBezTo>
                    <a:pt x="259" y="268"/>
                    <a:pt x="229" y="245"/>
                    <a:pt x="229" y="222"/>
                  </a:cubicBezTo>
                  <a:cubicBezTo>
                    <a:pt x="236" y="214"/>
                    <a:pt x="252" y="207"/>
                    <a:pt x="259" y="199"/>
                  </a:cubicBezTo>
                  <a:cubicBezTo>
                    <a:pt x="259" y="184"/>
                    <a:pt x="259" y="161"/>
                    <a:pt x="252" y="168"/>
                  </a:cubicBezTo>
                  <a:cubicBezTo>
                    <a:pt x="214" y="168"/>
                    <a:pt x="183" y="207"/>
                    <a:pt x="145" y="214"/>
                  </a:cubicBezTo>
                  <a:cubicBezTo>
                    <a:pt x="137" y="214"/>
                    <a:pt x="160" y="191"/>
                    <a:pt x="160" y="176"/>
                  </a:cubicBezTo>
                  <a:cubicBezTo>
                    <a:pt x="160" y="161"/>
                    <a:pt x="160" y="145"/>
                    <a:pt x="152" y="138"/>
                  </a:cubicBezTo>
                  <a:cubicBezTo>
                    <a:pt x="145" y="115"/>
                    <a:pt x="122" y="107"/>
                    <a:pt x="114" y="84"/>
                  </a:cubicBezTo>
                  <a:cubicBezTo>
                    <a:pt x="106" y="77"/>
                    <a:pt x="106" y="69"/>
                    <a:pt x="106" y="54"/>
                  </a:cubicBezTo>
                  <a:lnTo>
                    <a:pt x="106" y="54"/>
                  </a:lnTo>
                  <a:cubicBezTo>
                    <a:pt x="129" y="46"/>
                    <a:pt x="152" y="46"/>
                    <a:pt x="175" y="31"/>
                  </a:cubicBezTo>
                  <a:cubicBezTo>
                    <a:pt x="183" y="31"/>
                    <a:pt x="183" y="8"/>
                    <a:pt x="191" y="8"/>
                  </a:cubicBezTo>
                  <a:cubicBezTo>
                    <a:pt x="229" y="0"/>
                    <a:pt x="267" y="8"/>
                    <a:pt x="305"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8" name="Freeform 136"/>
            <p:cNvSpPr>
              <a:spLocks noChangeArrowheads="1"/>
            </p:cNvSpPr>
            <p:nvPr/>
          </p:nvSpPr>
          <p:spPr bwMode="auto">
            <a:xfrm>
              <a:off x="5363814" y="4598988"/>
              <a:ext cx="150802" cy="190500"/>
            </a:xfrm>
            <a:custGeom>
              <a:avLst/>
              <a:gdLst>
                <a:gd name="T0" fmla="*/ 84 w 421"/>
                <a:gd name="T1" fmla="*/ 0 h 528"/>
                <a:gd name="T2" fmla="*/ 84 w 421"/>
                <a:gd name="T3" fmla="*/ 0 h 528"/>
                <a:gd name="T4" fmla="*/ 160 w 421"/>
                <a:gd name="T5" fmla="*/ 23 h 528"/>
                <a:gd name="T6" fmla="*/ 191 w 421"/>
                <a:gd name="T7" fmla="*/ 23 h 528"/>
                <a:gd name="T8" fmla="*/ 222 w 421"/>
                <a:gd name="T9" fmla="*/ 46 h 528"/>
                <a:gd name="T10" fmla="*/ 275 w 421"/>
                <a:gd name="T11" fmla="*/ 61 h 528"/>
                <a:gd name="T12" fmla="*/ 237 w 421"/>
                <a:gd name="T13" fmla="*/ 84 h 528"/>
                <a:gd name="T14" fmla="*/ 267 w 421"/>
                <a:gd name="T15" fmla="*/ 206 h 528"/>
                <a:gd name="T16" fmla="*/ 298 w 421"/>
                <a:gd name="T17" fmla="*/ 206 h 528"/>
                <a:gd name="T18" fmla="*/ 344 w 421"/>
                <a:gd name="T19" fmla="*/ 283 h 528"/>
                <a:gd name="T20" fmla="*/ 374 w 421"/>
                <a:gd name="T21" fmla="*/ 298 h 528"/>
                <a:gd name="T22" fmla="*/ 374 w 421"/>
                <a:gd name="T23" fmla="*/ 298 h 528"/>
                <a:gd name="T24" fmla="*/ 405 w 421"/>
                <a:gd name="T25" fmla="*/ 359 h 528"/>
                <a:gd name="T26" fmla="*/ 412 w 421"/>
                <a:gd name="T27" fmla="*/ 436 h 528"/>
                <a:gd name="T28" fmla="*/ 412 w 421"/>
                <a:gd name="T29" fmla="*/ 436 h 528"/>
                <a:gd name="T30" fmla="*/ 420 w 421"/>
                <a:gd name="T31" fmla="*/ 497 h 528"/>
                <a:gd name="T32" fmla="*/ 397 w 421"/>
                <a:gd name="T33" fmla="*/ 527 h 528"/>
                <a:gd name="T34" fmla="*/ 397 w 421"/>
                <a:gd name="T35" fmla="*/ 527 h 528"/>
                <a:gd name="T36" fmla="*/ 329 w 421"/>
                <a:gd name="T37" fmla="*/ 481 h 528"/>
                <a:gd name="T38" fmla="*/ 252 w 421"/>
                <a:gd name="T39" fmla="*/ 413 h 528"/>
                <a:gd name="T40" fmla="*/ 23 w 421"/>
                <a:gd name="T41" fmla="*/ 390 h 528"/>
                <a:gd name="T42" fmla="*/ 23 w 421"/>
                <a:gd name="T43" fmla="*/ 390 h 528"/>
                <a:gd name="T44" fmla="*/ 61 w 421"/>
                <a:gd name="T45" fmla="*/ 321 h 528"/>
                <a:gd name="T46" fmla="*/ 54 w 421"/>
                <a:gd name="T47" fmla="*/ 267 h 528"/>
                <a:gd name="T48" fmla="*/ 0 w 421"/>
                <a:gd name="T49" fmla="*/ 206 h 528"/>
                <a:gd name="T50" fmla="*/ 54 w 421"/>
                <a:gd name="T51" fmla="*/ 199 h 528"/>
                <a:gd name="T52" fmla="*/ 84 w 421"/>
                <a:gd name="T53" fmla="*/ 161 h 528"/>
                <a:gd name="T54" fmla="*/ 61 w 421"/>
                <a:gd name="T55" fmla="*/ 92 h 528"/>
                <a:gd name="T56" fmla="*/ 84 w 421"/>
                <a:gd name="T5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1" h="528">
                  <a:moveTo>
                    <a:pt x="84" y="0"/>
                  </a:moveTo>
                  <a:lnTo>
                    <a:pt x="84" y="0"/>
                  </a:lnTo>
                  <a:cubicBezTo>
                    <a:pt x="107" y="8"/>
                    <a:pt x="130" y="15"/>
                    <a:pt x="160" y="23"/>
                  </a:cubicBezTo>
                  <a:cubicBezTo>
                    <a:pt x="168" y="23"/>
                    <a:pt x="183" y="15"/>
                    <a:pt x="191" y="23"/>
                  </a:cubicBezTo>
                  <a:cubicBezTo>
                    <a:pt x="206" y="23"/>
                    <a:pt x="206" y="38"/>
                    <a:pt x="222" y="46"/>
                  </a:cubicBezTo>
                  <a:cubicBezTo>
                    <a:pt x="237" y="54"/>
                    <a:pt x="267" y="38"/>
                    <a:pt x="275" y="61"/>
                  </a:cubicBezTo>
                  <a:cubicBezTo>
                    <a:pt x="283" y="69"/>
                    <a:pt x="244" y="69"/>
                    <a:pt x="237" y="84"/>
                  </a:cubicBezTo>
                  <a:cubicBezTo>
                    <a:pt x="237" y="130"/>
                    <a:pt x="252" y="168"/>
                    <a:pt x="267" y="206"/>
                  </a:cubicBezTo>
                  <a:cubicBezTo>
                    <a:pt x="275" y="214"/>
                    <a:pt x="290" y="199"/>
                    <a:pt x="298" y="206"/>
                  </a:cubicBezTo>
                  <a:cubicBezTo>
                    <a:pt x="321" y="229"/>
                    <a:pt x="321" y="260"/>
                    <a:pt x="344" y="283"/>
                  </a:cubicBezTo>
                  <a:cubicBezTo>
                    <a:pt x="351" y="290"/>
                    <a:pt x="367" y="290"/>
                    <a:pt x="374" y="298"/>
                  </a:cubicBezTo>
                  <a:lnTo>
                    <a:pt x="374" y="298"/>
                  </a:lnTo>
                  <a:cubicBezTo>
                    <a:pt x="405" y="359"/>
                    <a:pt x="405" y="359"/>
                    <a:pt x="405" y="359"/>
                  </a:cubicBezTo>
                  <a:cubicBezTo>
                    <a:pt x="412" y="436"/>
                    <a:pt x="412" y="436"/>
                    <a:pt x="412" y="436"/>
                  </a:cubicBezTo>
                  <a:lnTo>
                    <a:pt x="412" y="436"/>
                  </a:lnTo>
                  <a:cubicBezTo>
                    <a:pt x="412" y="459"/>
                    <a:pt x="420" y="474"/>
                    <a:pt x="420" y="497"/>
                  </a:cubicBezTo>
                  <a:cubicBezTo>
                    <a:pt x="420" y="504"/>
                    <a:pt x="405" y="512"/>
                    <a:pt x="397" y="527"/>
                  </a:cubicBezTo>
                  <a:lnTo>
                    <a:pt x="397" y="527"/>
                  </a:lnTo>
                  <a:cubicBezTo>
                    <a:pt x="374" y="512"/>
                    <a:pt x="351" y="497"/>
                    <a:pt x="329" y="481"/>
                  </a:cubicBezTo>
                  <a:cubicBezTo>
                    <a:pt x="298" y="459"/>
                    <a:pt x="283" y="428"/>
                    <a:pt x="252" y="413"/>
                  </a:cubicBezTo>
                  <a:cubicBezTo>
                    <a:pt x="176" y="390"/>
                    <a:pt x="99" y="398"/>
                    <a:pt x="23" y="390"/>
                  </a:cubicBezTo>
                  <a:lnTo>
                    <a:pt x="23" y="390"/>
                  </a:lnTo>
                  <a:cubicBezTo>
                    <a:pt x="38" y="367"/>
                    <a:pt x="61" y="344"/>
                    <a:pt x="61" y="321"/>
                  </a:cubicBezTo>
                  <a:cubicBezTo>
                    <a:pt x="69" y="306"/>
                    <a:pt x="61" y="283"/>
                    <a:pt x="54" y="267"/>
                  </a:cubicBezTo>
                  <a:cubicBezTo>
                    <a:pt x="38" y="245"/>
                    <a:pt x="0" y="229"/>
                    <a:pt x="0" y="206"/>
                  </a:cubicBezTo>
                  <a:cubicBezTo>
                    <a:pt x="0" y="191"/>
                    <a:pt x="38" y="206"/>
                    <a:pt x="54" y="199"/>
                  </a:cubicBezTo>
                  <a:cubicBezTo>
                    <a:pt x="69" y="191"/>
                    <a:pt x="84" y="176"/>
                    <a:pt x="84" y="161"/>
                  </a:cubicBezTo>
                  <a:cubicBezTo>
                    <a:pt x="92" y="138"/>
                    <a:pt x="69" y="115"/>
                    <a:pt x="61" y="92"/>
                  </a:cubicBezTo>
                  <a:cubicBezTo>
                    <a:pt x="61" y="61"/>
                    <a:pt x="76" y="31"/>
                    <a:pt x="84"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59" name="Freeform 137"/>
            <p:cNvSpPr>
              <a:spLocks noChangeArrowheads="1"/>
            </p:cNvSpPr>
            <p:nvPr/>
          </p:nvSpPr>
          <p:spPr bwMode="auto">
            <a:xfrm>
              <a:off x="5506680" y="4748214"/>
              <a:ext cx="153977" cy="142875"/>
            </a:xfrm>
            <a:custGeom>
              <a:avLst/>
              <a:gdLst>
                <a:gd name="T0" fmla="*/ 15 w 429"/>
                <a:gd name="T1" fmla="*/ 23 h 398"/>
                <a:gd name="T2" fmla="*/ 15 w 429"/>
                <a:gd name="T3" fmla="*/ 23 h 398"/>
                <a:gd name="T4" fmla="*/ 69 w 429"/>
                <a:gd name="T5" fmla="*/ 38 h 398"/>
                <a:gd name="T6" fmla="*/ 69 w 429"/>
                <a:gd name="T7" fmla="*/ 68 h 398"/>
                <a:gd name="T8" fmla="*/ 92 w 429"/>
                <a:gd name="T9" fmla="*/ 76 h 398"/>
                <a:gd name="T10" fmla="*/ 145 w 429"/>
                <a:gd name="T11" fmla="*/ 53 h 398"/>
                <a:gd name="T12" fmla="*/ 153 w 429"/>
                <a:gd name="T13" fmla="*/ 7 h 398"/>
                <a:gd name="T14" fmla="*/ 176 w 429"/>
                <a:gd name="T15" fmla="*/ 7 h 398"/>
                <a:gd name="T16" fmla="*/ 222 w 429"/>
                <a:gd name="T17" fmla="*/ 68 h 398"/>
                <a:gd name="T18" fmla="*/ 237 w 429"/>
                <a:gd name="T19" fmla="*/ 91 h 398"/>
                <a:gd name="T20" fmla="*/ 268 w 429"/>
                <a:gd name="T21" fmla="*/ 91 h 398"/>
                <a:gd name="T22" fmla="*/ 268 w 429"/>
                <a:gd name="T23" fmla="*/ 91 h 398"/>
                <a:gd name="T24" fmla="*/ 268 w 429"/>
                <a:gd name="T25" fmla="*/ 145 h 398"/>
                <a:gd name="T26" fmla="*/ 336 w 429"/>
                <a:gd name="T27" fmla="*/ 160 h 398"/>
                <a:gd name="T28" fmla="*/ 359 w 429"/>
                <a:gd name="T29" fmla="*/ 206 h 398"/>
                <a:gd name="T30" fmla="*/ 428 w 429"/>
                <a:gd name="T31" fmla="*/ 259 h 398"/>
                <a:gd name="T32" fmla="*/ 428 w 429"/>
                <a:gd name="T33" fmla="*/ 267 h 398"/>
                <a:gd name="T34" fmla="*/ 405 w 429"/>
                <a:gd name="T35" fmla="*/ 298 h 398"/>
                <a:gd name="T36" fmla="*/ 336 w 429"/>
                <a:gd name="T37" fmla="*/ 290 h 398"/>
                <a:gd name="T38" fmla="*/ 306 w 429"/>
                <a:gd name="T39" fmla="*/ 252 h 398"/>
                <a:gd name="T40" fmla="*/ 245 w 429"/>
                <a:gd name="T41" fmla="*/ 252 h 398"/>
                <a:gd name="T42" fmla="*/ 237 w 429"/>
                <a:gd name="T43" fmla="*/ 298 h 398"/>
                <a:gd name="T44" fmla="*/ 275 w 429"/>
                <a:gd name="T45" fmla="*/ 359 h 398"/>
                <a:gd name="T46" fmla="*/ 214 w 429"/>
                <a:gd name="T47" fmla="*/ 397 h 398"/>
                <a:gd name="T48" fmla="*/ 214 w 429"/>
                <a:gd name="T49" fmla="*/ 397 h 398"/>
                <a:gd name="T50" fmla="*/ 184 w 429"/>
                <a:gd name="T51" fmla="*/ 389 h 398"/>
                <a:gd name="T52" fmla="*/ 168 w 429"/>
                <a:gd name="T53" fmla="*/ 328 h 398"/>
                <a:gd name="T54" fmla="*/ 107 w 429"/>
                <a:gd name="T55" fmla="*/ 328 h 398"/>
                <a:gd name="T56" fmla="*/ 69 w 429"/>
                <a:gd name="T57" fmla="*/ 374 h 398"/>
                <a:gd name="T58" fmla="*/ 23 w 429"/>
                <a:gd name="T59" fmla="*/ 374 h 398"/>
                <a:gd name="T60" fmla="*/ 15 w 429"/>
                <a:gd name="T61" fmla="*/ 298 h 398"/>
                <a:gd name="T62" fmla="*/ 15 w 429"/>
                <a:gd name="T63" fmla="*/ 298 h 398"/>
                <a:gd name="T64" fmla="*/ 23 w 429"/>
                <a:gd name="T65" fmla="*/ 229 h 398"/>
                <a:gd name="T66" fmla="*/ 15 w 429"/>
                <a:gd name="T67" fmla="*/ 206 h 398"/>
                <a:gd name="T68" fmla="*/ 38 w 429"/>
                <a:gd name="T69" fmla="*/ 191 h 398"/>
                <a:gd name="T70" fmla="*/ 31 w 429"/>
                <a:gd name="T71" fmla="*/ 145 h 398"/>
                <a:gd name="T72" fmla="*/ 0 w 429"/>
                <a:gd name="T73" fmla="*/ 114 h 398"/>
                <a:gd name="T74" fmla="*/ 0 w 429"/>
                <a:gd name="T75" fmla="*/ 114 h 398"/>
                <a:gd name="T76" fmla="*/ 23 w 429"/>
                <a:gd name="T77" fmla="*/ 84 h 398"/>
                <a:gd name="T78" fmla="*/ 15 w 429"/>
                <a:gd name="T79" fmla="*/ 2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9" h="398">
                  <a:moveTo>
                    <a:pt x="15" y="23"/>
                  </a:moveTo>
                  <a:lnTo>
                    <a:pt x="15" y="23"/>
                  </a:lnTo>
                  <a:cubicBezTo>
                    <a:pt x="31" y="30"/>
                    <a:pt x="54" y="23"/>
                    <a:pt x="69" y="38"/>
                  </a:cubicBezTo>
                  <a:cubicBezTo>
                    <a:pt x="77" y="38"/>
                    <a:pt x="61" y="53"/>
                    <a:pt x="69" y="68"/>
                  </a:cubicBezTo>
                  <a:cubicBezTo>
                    <a:pt x="69" y="76"/>
                    <a:pt x="84" y="76"/>
                    <a:pt x="92" y="76"/>
                  </a:cubicBezTo>
                  <a:cubicBezTo>
                    <a:pt x="115" y="76"/>
                    <a:pt x="138" y="68"/>
                    <a:pt x="145" y="53"/>
                  </a:cubicBezTo>
                  <a:cubicBezTo>
                    <a:pt x="153" y="46"/>
                    <a:pt x="138" y="23"/>
                    <a:pt x="153" y="7"/>
                  </a:cubicBezTo>
                  <a:cubicBezTo>
                    <a:pt x="153" y="0"/>
                    <a:pt x="168" y="0"/>
                    <a:pt x="176" y="7"/>
                  </a:cubicBezTo>
                  <a:cubicBezTo>
                    <a:pt x="199" y="23"/>
                    <a:pt x="207" y="46"/>
                    <a:pt x="222" y="68"/>
                  </a:cubicBezTo>
                  <a:cubicBezTo>
                    <a:pt x="229" y="76"/>
                    <a:pt x="229" y="91"/>
                    <a:pt x="237" y="91"/>
                  </a:cubicBezTo>
                  <a:cubicBezTo>
                    <a:pt x="245" y="91"/>
                    <a:pt x="260" y="91"/>
                    <a:pt x="268" y="91"/>
                  </a:cubicBezTo>
                  <a:lnTo>
                    <a:pt x="268" y="91"/>
                  </a:lnTo>
                  <a:cubicBezTo>
                    <a:pt x="268" y="145"/>
                    <a:pt x="268" y="145"/>
                    <a:pt x="268" y="145"/>
                  </a:cubicBezTo>
                  <a:cubicBezTo>
                    <a:pt x="336" y="160"/>
                    <a:pt x="336" y="160"/>
                    <a:pt x="336" y="160"/>
                  </a:cubicBezTo>
                  <a:cubicBezTo>
                    <a:pt x="359" y="206"/>
                    <a:pt x="359" y="206"/>
                    <a:pt x="359" y="206"/>
                  </a:cubicBezTo>
                  <a:cubicBezTo>
                    <a:pt x="428" y="259"/>
                    <a:pt x="428" y="259"/>
                    <a:pt x="428" y="259"/>
                  </a:cubicBezTo>
                  <a:cubicBezTo>
                    <a:pt x="428" y="267"/>
                    <a:pt x="428" y="267"/>
                    <a:pt x="428" y="267"/>
                  </a:cubicBezTo>
                  <a:cubicBezTo>
                    <a:pt x="420" y="275"/>
                    <a:pt x="413" y="290"/>
                    <a:pt x="405" y="298"/>
                  </a:cubicBezTo>
                  <a:cubicBezTo>
                    <a:pt x="382" y="305"/>
                    <a:pt x="359" y="305"/>
                    <a:pt x="336" y="290"/>
                  </a:cubicBezTo>
                  <a:cubicBezTo>
                    <a:pt x="321" y="290"/>
                    <a:pt x="321" y="259"/>
                    <a:pt x="306" y="252"/>
                  </a:cubicBezTo>
                  <a:cubicBezTo>
                    <a:pt x="290" y="244"/>
                    <a:pt x="268" y="244"/>
                    <a:pt x="245" y="252"/>
                  </a:cubicBezTo>
                  <a:cubicBezTo>
                    <a:pt x="237" y="259"/>
                    <a:pt x="229" y="282"/>
                    <a:pt x="237" y="298"/>
                  </a:cubicBezTo>
                  <a:cubicBezTo>
                    <a:pt x="245" y="321"/>
                    <a:pt x="283" y="336"/>
                    <a:pt x="275" y="359"/>
                  </a:cubicBezTo>
                  <a:cubicBezTo>
                    <a:pt x="268" y="382"/>
                    <a:pt x="237" y="389"/>
                    <a:pt x="214" y="397"/>
                  </a:cubicBezTo>
                  <a:lnTo>
                    <a:pt x="214" y="397"/>
                  </a:lnTo>
                  <a:cubicBezTo>
                    <a:pt x="207" y="397"/>
                    <a:pt x="191" y="397"/>
                    <a:pt x="184" y="389"/>
                  </a:cubicBezTo>
                  <a:cubicBezTo>
                    <a:pt x="176" y="374"/>
                    <a:pt x="191" y="336"/>
                    <a:pt x="168" y="328"/>
                  </a:cubicBezTo>
                  <a:cubicBezTo>
                    <a:pt x="153" y="313"/>
                    <a:pt x="122" y="321"/>
                    <a:pt x="107" y="328"/>
                  </a:cubicBezTo>
                  <a:cubicBezTo>
                    <a:pt x="84" y="336"/>
                    <a:pt x="84" y="366"/>
                    <a:pt x="69" y="374"/>
                  </a:cubicBezTo>
                  <a:cubicBezTo>
                    <a:pt x="54" y="382"/>
                    <a:pt x="31" y="382"/>
                    <a:pt x="23" y="374"/>
                  </a:cubicBezTo>
                  <a:cubicBezTo>
                    <a:pt x="8" y="351"/>
                    <a:pt x="15" y="321"/>
                    <a:pt x="15" y="298"/>
                  </a:cubicBezTo>
                  <a:lnTo>
                    <a:pt x="15" y="298"/>
                  </a:lnTo>
                  <a:cubicBezTo>
                    <a:pt x="15" y="275"/>
                    <a:pt x="23" y="252"/>
                    <a:pt x="23" y="229"/>
                  </a:cubicBezTo>
                  <a:cubicBezTo>
                    <a:pt x="23" y="221"/>
                    <a:pt x="15" y="214"/>
                    <a:pt x="15" y="206"/>
                  </a:cubicBezTo>
                  <a:cubicBezTo>
                    <a:pt x="15" y="198"/>
                    <a:pt x="31" y="198"/>
                    <a:pt x="38" y="191"/>
                  </a:cubicBezTo>
                  <a:cubicBezTo>
                    <a:pt x="38" y="175"/>
                    <a:pt x="38" y="160"/>
                    <a:pt x="31" y="145"/>
                  </a:cubicBezTo>
                  <a:cubicBezTo>
                    <a:pt x="23" y="129"/>
                    <a:pt x="8" y="122"/>
                    <a:pt x="0" y="114"/>
                  </a:cubicBezTo>
                  <a:lnTo>
                    <a:pt x="0" y="114"/>
                  </a:lnTo>
                  <a:cubicBezTo>
                    <a:pt x="8" y="99"/>
                    <a:pt x="23" y="91"/>
                    <a:pt x="23" y="84"/>
                  </a:cubicBezTo>
                  <a:cubicBezTo>
                    <a:pt x="23" y="61"/>
                    <a:pt x="15" y="46"/>
                    <a:pt x="15"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0" name="Freeform 138"/>
            <p:cNvSpPr>
              <a:spLocks noChangeArrowheads="1"/>
            </p:cNvSpPr>
            <p:nvPr/>
          </p:nvSpPr>
          <p:spPr bwMode="auto">
            <a:xfrm>
              <a:off x="5498742" y="4651376"/>
              <a:ext cx="198425" cy="131763"/>
            </a:xfrm>
            <a:custGeom>
              <a:avLst/>
              <a:gdLst>
                <a:gd name="T0" fmla="*/ 352 w 551"/>
                <a:gd name="T1" fmla="*/ 352 h 368"/>
                <a:gd name="T2" fmla="*/ 352 w 551"/>
                <a:gd name="T3" fmla="*/ 352 h 368"/>
                <a:gd name="T4" fmla="*/ 329 w 551"/>
                <a:gd name="T5" fmla="*/ 314 h 368"/>
                <a:gd name="T6" fmla="*/ 436 w 551"/>
                <a:gd name="T7" fmla="*/ 321 h 368"/>
                <a:gd name="T8" fmla="*/ 451 w 551"/>
                <a:gd name="T9" fmla="*/ 291 h 368"/>
                <a:gd name="T10" fmla="*/ 535 w 551"/>
                <a:gd name="T11" fmla="*/ 275 h 368"/>
                <a:gd name="T12" fmla="*/ 520 w 551"/>
                <a:gd name="T13" fmla="*/ 222 h 368"/>
                <a:gd name="T14" fmla="*/ 550 w 551"/>
                <a:gd name="T15" fmla="*/ 199 h 368"/>
                <a:gd name="T16" fmla="*/ 543 w 551"/>
                <a:gd name="T17" fmla="*/ 168 h 368"/>
                <a:gd name="T18" fmla="*/ 436 w 551"/>
                <a:gd name="T19" fmla="*/ 214 h 368"/>
                <a:gd name="T20" fmla="*/ 451 w 551"/>
                <a:gd name="T21" fmla="*/ 176 h 368"/>
                <a:gd name="T22" fmla="*/ 443 w 551"/>
                <a:gd name="T23" fmla="*/ 138 h 368"/>
                <a:gd name="T24" fmla="*/ 405 w 551"/>
                <a:gd name="T25" fmla="*/ 84 h 368"/>
                <a:gd name="T26" fmla="*/ 397 w 551"/>
                <a:gd name="T27" fmla="*/ 54 h 368"/>
                <a:gd name="T28" fmla="*/ 397 w 551"/>
                <a:gd name="T29" fmla="*/ 54 h 368"/>
                <a:gd name="T30" fmla="*/ 382 w 551"/>
                <a:gd name="T31" fmla="*/ 0 h 368"/>
                <a:gd name="T32" fmla="*/ 329 w 551"/>
                <a:gd name="T33" fmla="*/ 46 h 368"/>
                <a:gd name="T34" fmla="*/ 291 w 551"/>
                <a:gd name="T35" fmla="*/ 23 h 368"/>
                <a:gd name="T36" fmla="*/ 245 w 551"/>
                <a:gd name="T37" fmla="*/ 23 h 368"/>
                <a:gd name="T38" fmla="*/ 191 w 551"/>
                <a:gd name="T39" fmla="*/ 0 h 368"/>
                <a:gd name="T40" fmla="*/ 176 w 551"/>
                <a:gd name="T41" fmla="*/ 16 h 368"/>
                <a:gd name="T42" fmla="*/ 199 w 551"/>
                <a:gd name="T43" fmla="*/ 92 h 368"/>
                <a:gd name="T44" fmla="*/ 207 w 551"/>
                <a:gd name="T45" fmla="*/ 138 h 368"/>
                <a:gd name="T46" fmla="*/ 161 w 551"/>
                <a:gd name="T47" fmla="*/ 191 h 368"/>
                <a:gd name="T48" fmla="*/ 115 w 551"/>
                <a:gd name="T49" fmla="*/ 184 h 368"/>
                <a:gd name="T50" fmla="*/ 61 w 551"/>
                <a:gd name="T51" fmla="*/ 130 h 368"/>
                <a:gd name="T52" fmla="*/ 0 w 551"/>
                <a:gd name="T53" fmla="*/ 153 h 368"/>
                <a:gd name="T54" fmla="*/ 0 w 551"/>
                <a:gd name="T55" fmla="*/ 153 h 368"/>
                <a:gd name="T56" fmla="*/ 31 w 551"/>
                <a:gd name="T57" fmla="*/ 214 h 368"/>
                <a:gd name="T58" fmla="*/ 38 w 551"/>
                <a:gd name="T59" fmla="*/ 291 h 368"/>
                <a:gd name="T60" fmla="*/ 38 w 551"/>
                <a:gd name="T61" fmla="*/ 291 h 368"/>
                <a:gd name="T62" fmla="*/ 92 w 551"/>
                <a:gd name="T63" fmla="*/ 306 h 368"/>
                <a:gd name="T64" fmla="*/ 92 w 551"/>
                <a:gd name="T65" fmla="*/ 336 h 368"/>
                <a:gd name="T66" fmla="*/ 115 w 551"/>
                <a:gd name="T67" fmla="*/ 344 h 368"/>
                <a:gd name="T68" fmla="*/ 168 w 551"/>
                <a:gd name="T69" fmla="*/ 321 h 368"/>
                <a:gd name="T70" fmla="*/ 176 w 551"/>
                <a:gd name="T71" fmla="*/ 275 h 368"/>
                <a:gd name="T72" fmla="*/ 199 w 551"/>
                <a:gd name="T73" fmla="*/ 275 h 368"/>
                <a:gd name="T74" fmla="*/ 245 w 551"/>
                <a:gd name="T75" fmla="*/ 336 h 368"/>
                <a:gd name="T76" fmla="*/ 260 w 551"/>
                <a:gd name="T77" fmla="*/ 359 h 368"/>
                <a:gd name="T78" fmla="*/ 352 w 551"/>
                <a:gd name="T79" fmla="*/ 35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1" h="368">
                  <a:moveTo>
                    <a:pt x="352" y="352"/>
                  </a:moveTo>
                  <a:lnTo>
                    <a:pt x="352" y="352"/>
                  </a:lnTo>
                  <a:cubicBezTo>
                    <a:pt x="344" y="336"/>
                    <a:pt x="313" y="314"/>
                    <a:pt x="329" y="314"/>
                  </a:cubicBezTo>
                  <a:cubicBezTo>
                    <a:pt x="367" y="298"/>
                    <a:pt x="405" y="329"/>
                    <a:pt x="436" y="321"/>
                  </a:cubicBezTo>
                  <a:cubicBezTo>
                    <a:pt x="451" y="321"/>
                    <a:pt x="443" y="298"/>
                    <a:pt x="451" y="291"/>
                  </a:cubicBezTo>
                  <a:cubicBezTo>
                    <a:pt x="474" y="283"/>
                    <a:pt x="512" y="298"/>
                    <a:pt x="535" y="275"/>
                  </a:cubicBezTo>
                  <a:cubicBezTo>
                    <a:pt x="550" y="268"/>
                    <a:pt x="520" y="245"/>
                    <a:pt x="520" y="222"/>
                  </a:cubicBezTo>
                  <a:cubicBezTo>
                    <a:pt x="527" y="214"/>
                    <a:pt x="543" y="207"/>
                    <a:pt x="550" y="199"/>
                  </a:cubicBezTo>
                  <a:cubicBezTo>
                    <a:pt x="550" y="184"/>
                    <a:pt x="550" y="161"/>
                    <a:pt x="543" y="168"/>
                  </a:cubicBezTo>
                  <a:cubicBezTo>
                    <a:pt x="505" y="168"/>
                    <a:pt x="474" y="207"/>
                    <a:pt x="436" y="214"/>
                  </a:cubicBezTo>
                  <a:cubicBezTo>
                    <a:pt x="428" y="214"/>
                    <a:pt x="451" y="191"/>
                    <a:pt x="451" y="176"/>
                  </a:cubicBezTo>
                  <a:cubicBezTo>
                    <a:pt x="451" y="161"/>
                    <a:pt x="451" y="145"/>
                    <a:pt x="443" y="138"/>
                  </a:cubicBezTo>
                  <a:cubicBezTo>
                    <a:pt x="436" y="115"/>
                    <a:pt x="413" y="107"/>
                    <a:pt x="405" y="84"/>
                  </a:cubicBezTo>
                  <a:cubicBezTo>
                    <a:pt x="397" y="77"/>
                    <a:pt x="397" y="69"/>
                    <a:pt x="397" y="54"/>
                  </a:cubicBezTo>
                  <a:lnTo>
                    <a:pt x="397" y="54"/>
                  </a:lnTo>
                  <a:cubicBezTo>
                    <a:pt x="390" y="39"/>
                    <a:pt x="397" y="0"/>
                    <a:pt x="382" y="0"/>
                  </a:cubicBezTo>
                  <a:cubicBezTo>
                    <a:pt x="359" y="0"/>
                    <a:pt x="352" y="39"/>
                    <a:pt x="329" y="46"/>
                  </a:cubicBezTo>
                  <a:cubicBezTo>
                    <a:pt x="313" y="54"/>
                    <a:pt x="298" y="31"/>
                    <a:pt x="291" y="23"/>
                  </a:cubicBezTo>
                  <a:cubicBezTo>
                    <a:pt x="275" y="23"/>
                    <a:pt x="252" y="31"/>
                    <a:pt x="245" y="23"/>
                  </a:cubicBezTo>
                  <a:cubicBezTo>
                    <a:pt x="222" y="23"/>
                    <a:pt x="207" y="8"/>
                    <a:pt x="191" y="0"/>
                  </a:cubicBezTo>
                  <a:cubicBezTo>
                    <a:pt x="184" y="0"/>
                    <a:pt x="176" y="8"/>
                    <a:pt x="176" y="16"/>
                  </a:cubicBezTo>
                  <a:cubicBezTo>
                    <a:pt x="176" y="39"/>
                    <a:pt x="199" y="69"/>
                    <a:pt x="199" y="92"/>
                  </a:cubicBezTo>
                  <a:cubicBezTo>
                    <a:pt x="207" y="107"/>
                    <a:pt x="207" y="130"/>
                    <a:pt x="207" y="138"/>
                  </a:cubicBezTo>
                  <a:cubicBezTo>
                    <a:pt x="191" y="161"/>
                    <a:pt x="184" y="184"/>
                    <a:pt x="161" y="191"/>
                  </a:cubicBezTo>
                  <a:cubicBezTo>
                    <a:pt x="145" y="199"/>
                    <a:pt x="122" y="199"/>
                    <a:pt x="115" y="184"/>
                  </a:cubicBezTo>
                  <a:cubicBezTo>
                    <a:pt x="92" y="176"/>
                    <a:pt x="84" y="138"/>
                    <a:pt x="61" y="130"/>
                  </a:cubicBezTo>
                  <a:cubicBezTo>
                    <a:pt x="38" y="122"/>
                    <a:pt x="23" y="145"/>
                    <a:pt x="0" y="153"/>
                  </a:cubicBezTo>
                  <a:lnTo>
                    <a:pt x="0" y="153"/>
                  </a:lnTo>
                  <a:cubicBezTo>
                    <a:pt x="31" y="214"/>
                    <a:pt x="31" y="214"/>
                    <a:pt x="31" y="214"/>
                  </a:cubicBezTo>
                  <a:cubicBezTo>
                    <a:pt x="38" y="291"/>
                    <a:pt x="38" y="291"/>
                    <a:pt x="38" y="291"/>
                  </a:cubicBezTo>
                  <a:lnTo>
                    <a:pt x="38" y="291"/>
                  </a:lnTo>
                  <a:cubicBezTo>
                    <a:pt x="54" y="298"/>
                    <a:pt x="77" y="291"/>
                    <a:pt x="92" y="306"/>
                  </a:cubicBezTo>
                  <a:cubicBezTo>
                    <a:pt x="100" y="306"/>
                    <a:pt x="84" y="321"/>
                    <a:pt x="92" y="336"/>
                  </a:cubicBezTo>
                  <a:cubicBezTo>
                    <a:pt x="92" y="344"/>
                    <a:pt x="107" y="344"/>
                    <a:pt x="115" y="344"/>
                  </a:cubicBezTo>
                  <a:cubicBezTo>
                    <a:pt x="138" y="344"/>
                    <a:pt x="161" y="336"/>
                    <a:pt x="168" y="321"/>
                  </a:cubicBezTo>
                  <a:cubicBezTo>
                    <a:pt x="176" y="314"/>
                    <a:pt x="161" y="291"/>
                    <a:pt x="176" y="275"/>
                  </a:cubicBezTo>
                  <a:cubicBezTo>
                    <a:pt x="176" y="268"/>
                    <a:pt x="191" y="268"/>
                    <a:pt x="199" y="275"/>
                  </a:cubicBezTo>
                  <a:cubicBezTo>
                    <a:pt x="222" y="291"/>
                    <a:pt x="230" y="314"/>
                    <a:pt x="245" y="336"/>
                  </a:cubicBezTo>
                  <a:cubicBezTo>
                    <a:pt x="252" y="344"/>
                    <a:pt x="252" y="359"/>
                    <a:pt x="260" y="359"/>
                  </a:cubicBezTo>
                  <a:cubicBezTo>
                    <a:pt x="291" y="367"/>
                    <a:pt x="321" y="352"/>
                    <a:pt x="352" y="35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1" name="Freeform 139"/>
            <p:cNvSpPr>
              <a:spLocks noChangeArrowheads="1"/>
            </p:cNvSpPr>
            <p:nvPr/>
          </p:nvSpPr>
          <p:spPr bwMode="auto">
            <a:xfrm>
              <a:off x="5201899" y="4719638"/>
              <a:ext cx="190488" cy="119062"/>
            </a:xfrm>
            <a:custGeom>
              <a:avLst/>
              <a:gdLst>
                <a:gd name="T0" fmla="*/ 474 w 528"/>
                <a:gd name="T1" fmla="*/ 100 h 330"/>
                <a:gd name="T2" fmla="*/ 474 w 528"/>
                <a:gd name="T3" fmla="*/ 100 h 330"/>
                <a:gd name="T4" fmla="*/ 482 w 528"/>
                <a:gd name="T5" fmla="*/ 115 h 330"/>
                <a:gd name="T6" fmla="*/ 505 w 528"/>
                <a:gd name="T7" fmla="*/ 138 h 330"/>
                <a:gd name="T8" fmla="*/ 505 w 528"/>
                <a:gd name="T9" fmla="*/ 199 h 330"/>
                <a:gd name="T10" fmla="*/ 520 w 528"/>
                <a:gd name="T11" fmla="*/ 245 h 330"/>
                <a:gd name="T12" fmla="*/ 482 w 528"/>
                <a:gd name="T13" fmla="*/ 275 h 330"/>
                <a:gd name="T14" fmla="*/ 459 w 528"/>
                <a:gd name="T15" fmla="*/ 321 h 330"/>
                <a:gd name="T16" fmla="*/ 375 w 528"/>
                <a:gd name="T17" fmla="*/ 306 h 330"/>
                <a:gd name="T18" fmla="*/ 336 w 528"/>
                <a:gd name="T19" fmla="*/ 283 h 330"/>
                <a:gd name="T20" fmla="*/ 283 w 528"/>
                <a:gd name="T21" fmla="*/ 283 h 330"/>
                <a:gd name="T22" fmla="*/ 283 w 528"/>
                <a:gd name="T23" fmla="*/ 283 h 330"/>
                <a:gd name="T24" fmla="*/ 260 w 528"/>
                <a:gd name="T25" fmla="*/ 245 h 330"/>
                <a:gd name="T26" fmla="*/ 222 w 528"/>
                <a:gd name="T27" fmla="*/ 222 h 330"/>
                <a:gd name="T28" fmla="*/ 207 w 528"/>
                <a:gd name="T29" fmla="*/ 168 h 330"/>
                <a:gd name="T30" fmla="*/ 161 w 528"/>
                <a:gd name="T31" fmla="*/ 206 h 330"/>
                <a:gd name="T32" fmla="*/ 107 w 528"/>
                <a:gd name="T33" fmla="*/ 222 h 330"/>
                <a:gd name="T34" fmla="*/ 0 w 528"/>
                <a:gd name="T35" fmla="*/ 206 h 330"/>
                <a:gd name="T36" fmla="*/ 0 w 528"/>
                <a:gd name="T37" fmla="*/ 206 h 330"/>
                <a:gd name="T38" fmla="*/ 8 w 528"/>
                <a:gd name="T39" fmla="*/ 123 h 330"/>
                <a:gd name="T40" fmla="*/ 38 w 528"/>
                <a:gd name="T41" fmla="*/ 39 h 330"/>
                <a:gd name="T42" fmla="*/ 100 w 528"/>
                <a:gd name="T43" fmla="*/ 16 h 330"/>
                <a:gd name="T44" fmla="*/ 252 w 528"/>
                <a:gd name="T45" fmla="*/ 62 h 330"/>
                <a:gd name="T46" fmla="*/ 474 w 528"/>
                <a:gd name="T47" fmla="*/ 10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330">
                  <a:moveTo>
                    <a:pt x="474" y="100"/>
                  </a:moveTo>
                  <a:lnTo>
                    <a:pt x="474" y="100"/>
                  </a:lnTo>
                  <a:cubicBezTo>
                    <a:pt x="474" y="107"/>
                    <a:pt x="474" y="107"/>
                    <a:pt x="482" y="115"/>
                  </a:cubicBezTo>
                  <a:cubicBezTo>
                    <a:pt x="482" y="130"/>
                    <a:pt x="505" y="123"/>
                    <a:pt x="505" y="138"/>
                  </a:cubicBezTo>
                  <a:cubicBezTo>
                    <a:pt x="512" y="153"/>
                    <a:pt x="505" y="176"/>
                    <a:pt x="505" y="199"/>
                  </a:cubicBezTo>
                  <a:cubicBezTo>
                    <a:pt x="505" y="214"/>
                    <a:pt x="527" y="229"/>
                    <a:pt x="520" y="245"/>
                  </a:cubicBezTo>
                  <a:cubicBezTo>
                    <a:pt x="512" y="260"/>
                    <a:pt x="489" y="260"/>
                    <a:pt x="482" y="275"/>
                  </a:cubicBezTo>
                  <a:cubicBezTo>
                    <a:pt x="466" y="283"/>
                    <a:pt x="482" y="314"/>
                    <a:pt x="459" y="321"/>
                  </a:cubicBezTo>
                  <a:cubicBezTo>
                    <a:pt x="436" y="329"/>
                    <a:pt x="405" y="321"/>
                    <a:pt x="375" y="306"/>
                  </a:cubicBezTo>
                  <a:cubicBezTo>
                    <a:pt x="359" y="306"/>
                    <a:pt x="352" y="283"/>
                    <a:pt x="336" y="283"/>
                  </a:cubicBezTo>
                  <a:cubicBezTo>
                    <a:pt x="321" y="275"/>
                    <a:pt x="298" y="283"/>
                    <a:pt x="283" y="283"/>
                  </a:cubicBezTo>
                  <a:lnTo>
                    <a:pt x="283" y="283"/>
                  </a:lnTo>
                  <a:cubicBezTo>
                    <a:pt x="275" y="268"/>
                    <a:pt x="268" y="252"/>
                    <a:pt x="260" y="245"/>
                  </a:cubicBezTo>
                  <a:cubicBezTo>
                    <a:pt x="252" y="237"/>
                    <a:pt x="237" y="237"/>
                    <a:pt x="222" y="222"/>
                  </a:cubicBezTo>
                  <a:cubicBezTo>
                    <a:pt x="214" y="206"/>
                    <a:pt x="222" y="176"/>
                    <a:pt x="207" y="168"/>
                  </a:cubicBezTo>
                  <a:cubicBezTo>
                    <a:pt x="184" y="168"/>
                    <a:pt x="184" y="199"/>
                    <a:pt x="161" y="206"/>
                  </a:cubicBezTo>
                  <a:cubicBezTo>
                    <a:pt x="146" y="214"/>
                    <a:pt x="123" y="222"/>
                    <a:pt x="107" y="222"/>
                  </a:cubicBezTo>
                  <a:cubicBezTo>
                    <a:pt x="69" y="222"/>
                    <a:pt x="38" y="206"/>
                    <a:pt x="0" y="206"/>
                  </a:cubicBezTo>
                  <a:lnTo>
                    <a:pt x="0" y="206"/>
                  </a:lnTo>
                  <a:cubicBezTo>
                    <a:pt x="0" y="176"/>
                    <a:pt x="0" y="153"/>
                    <a:pt x="8" y="123"/>
                  </a:cubicBezTo>
                  <a:cubicBezTo>
                    <a:pt x="23" y="100"/>
                    <a:pt x="8" y="62"/>
                    <a:pt x="38" y="39"/>
                  </a:cubicBezTo>
                  <a:cubicBezTo>
                    <a:pt x="54" y="23"/>
                    <a:pt x="77" y="23"/>
                    <a:pt x="100" y="16"/>
                  </a:cubicBezTo>
                  <a:cubicBezTo>
                    <a:pt x="146" y="0"/>
                    <a:pt x="207" y="39"/>
                    <a:pt x="252" y="62"/>
                  </a:cubicBezTo>
                  <a:cubicBezTo>
                    <a:pt x="313" y="84"/>
                    <a:pt x="398" y="92"/>
                    <a:pt x="474" y="10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2" name="Freeform 140"/>
            <p:cNvSpPr>
              <a:spLocks noChangeArrowheads="1"/>
            </p:cNvSpPr>
            <p:nvPr/>
          </p:nvSpPr>
          <p:spPr bwMode="auto">
            <a:xfrm>
              <a:off x="5284444" y="4738689"/>
              <a:ext cx="236522" cy="173037"/>
            </a:xfrm>
            <a:custGeom>
              <a:avLst/>
              <a:gdLst>
                <a:gd name="T0" fmla="*/ 244 w 657"/>
                <a:gd name="T1" fmla="*/ 8 h 482"/>
                <a:gd name="T2" fmla="*/ 244 w 657"/>
                <a:gd name="T3" fmla="*/ 8 h 482"/>
                <a:gd name="T4" fmla="*/ 374 w 657"/>
                <a:gd name="T5" fmla="*/ 46 h 482"/>
                <a:gd name="T6" fmla="*/ 244 w 657"/>
                <a:gd name="T7" fmla="*/ 46 h 482"/>
                <a:gd name="T8" fmla="*/ 244 w 657"/>
                <a:gd name="T9" fmla="*/ 46 h 482"/>
                <a:gd name="T10" fmla="*/ 252 w 657"/>
                <a:gd name="T11" fmla="*/ 61 h 482"/>
                <a:gd name="T12" fmla="*/ 275 w 657"/>
                <a:gd name="T13" fmla="*/ 84 h 482"/>
                <a:gd name="T14" fmla="*/ 275 w 657"/>
                <a:gd name="T15" fmla="*/ 145 h 482"/>
                <a:gd name="T16" fmla="*/ 290 w 657"/>
                <a:gd name="T17" fmla="*/ 191 h 482"/>
                <a:gd name="T18" fmla="*/ 252 w 657"/>
                <a:gd name="T19" fmla="*/ 221 h 482"/>
                <a:gd name="T20" fmla="*/ 229 w 657"/>
                <a:gd name="T21" fmla="*/ 267 h 482"/>
                <a:gd name="T22" fmla="*/ 145 w 657"/>
                <a:gd name="T23" fmla="*/ 252 h 482"/>
                <a:gd name="T24" fmla="*/ 106 w 657"/>
                <a:gd name="T25" fmla="*/ 229 h 482"/>
                <a:gd name="T26" fmla="*/ 53 w 657"/>
                <a:gd name="T27" fmla="*/ 229 h 482"/>
                <a:gd name="T28" fmla="*/ 53 w 657"/>
                <a:gd name="T29" fmla="*/ 229 h 482"/>
                <a:gd name="T30" fmla="*/ 7 w 657"/>
                <a:gd name="T31" fmla="*/ 260 h 482"/>
                <a:gd name="T32" fmla="*/ 91 w 657"/>
                <a:gd name="T33" fmla="*/ 321 h 482"/>
                <a:gd name="T34" fmla="*/ 99 w 657"/>
                <a:gd name="T35" fmla="*/ 351 h 482"/>
                <a:gd name="T36" fmla="*/ 145 w 657"/>
                <a:gd name="T37" fmla="*/ 366 h 482"/>
                <a:gd name="T38" fmla="*/ 175 w 657"/>
                <a:gd name="T39" fmla="*/ 405 h 482"/>
                <a:gd name="T40" fmla="*/ 191 w 657"/>
                <a:gd name="T41" fmla="*/ 466 h 482"/>
                <a:gd name="T42" fmla="*/ 221 w 657"/>
                <a:gd name="T43" fmla="*/ 443 h 482"/>
                <a:gd name="T44" fmla="*/ 267 w 657"/>
                <a:gd name="T45" fmla="*/ 481 h 482"/>
                <a:gd name="T46" fmla="*/ 336 w 657"/>
                <a:gd name="T47" fmla="*/ 435 h 482"/>
                <a:gd name="T48" fmla="*/ 358 w 657"/>
                <a:gd name="T49" fmla="*/ 466 h 482"/>
                <a:gd name="T50" fmla="*/ 358 w 657"/>
                <a:gd name="T51" fmla="*/ 466 h 482"/>
                <a:gd name="T52" fmla="*/ 404 w 657"/>
                <a:gd name="T53" fmla="*/ 435 h 482"/>
                <a:gd name="T54" fmla="*/ 458 w 657"/>
                <a:gd name="T55" fmla="*/ 374 h 482"/>
                <a:gd name="T56" fmla="*/ 550 w 657"/>
                <a:gd name="T57" fmla="*/ 374 h 482"/>
                <a:gd name="T58" fmla="*/ 633 w 657"/>
                <a:gd name="T59" fmla="*/ 321 h 482"/>
                <a:gd name="T60" fmla="*/ 633 w 657"/>
                <a:gd name="T61" fmla="*/ 321 h 482"/>
                <a:gd name="T62" fmla="*/ 641 w 657"/>
                <a:gd name="T63" fmla="*/ 252 h 482"/>
                <a:gd name="T64" fmla="*/ 633 w 657"/>
                <a:gd name="T65" fmla="*/ 229 h 482"/>
                <a:gd name="T66" fmla="*/ 656 w 657"/>
                <a:gd name="T67" fmla="*/ 214 h 482"/>
                <a:gd name="T68" fmla="*/ 649 w 657"/>
                <a:gd name="T69" fmla="*/ 168 h 482"/>
                <a:gd name="T70" fmla="*/ 618 w 657"/>
                <a:gd name="T71" fmla="*/ 137 h 482"/>
                <a:gd name="T72" fmla="*/ 618 w 657"/>
                <a:gd name="T73" fmla="*/ 137 h 482"/>
                <a:gd name="T74" fmla="*/ 550 w 657"/>
                <a:gd name="T75" fmla="*/ 91 h 482"/>
                <a:gd name="T76" fmla="*/ 473 w 657"/>
                <a:gd name="T77" fmla="*/ 23 h 482"/>
                <a:gd name="T78" fmla="*/ 244 w 657"/>
                <a:gd name="T79" fmla="*/ 0 h 482"/>
                <a:gd name="T80" fmla="*/ 244 w 657"/>
                <a:gd name="T81" fmla="*/ 0 h 482"/>
                <a:gd name="T82" fmla="*/ 244 w 657"/>
                <a:gd name="T83" fmla="*/ 8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7" h="482">
                  <a:moveTo>
                    <a:pt x="244" y="8"/>
                  </a:moveTo>
                  <a:lnTo>
                    <a:pt x="244" y="8"/>
                  </a:lnTo>
                  <a:cubicBezTo>
                    <a:pt x="297" y="15"/>
                    <a:pt x="351" y="30"/>
                    <a:pt x="374" y="46"/>
                  </a:cubicBezTo>
                  <a:cubicBezTo>
                    <a:pt x="336" y="46"/>
                    <a:pt x="290" y="46"/>
                    <a:pt x="244" y="46"/>
                  </a:cubicBezTo>
                  <a:lnTo>
                    <a:pt x="244" y="46"/>
                  </a:lnTo>
                  <a:cubicBezTo>
                    <a:pt x="244" y="53"/>
                    <a:pt x="244" y="53"/>
                    <a:pt x="252" y="61"/>
                  </a:cubicBezTo>
                  <a:cubicBezTo>
                    <a:pt x="252" y="76"/>
                    <a:pt x="275" y="69"/>
                    <a:pt x="275" y="84"/>
                  </a:cubicBezTo>
                  <a:cubicBezTo>
                    <a:pt x="282" y="99"/>
                    <a:pt x="275" y="122"/>
                    <a:pt x="275" y="145"/>
                  </a:cubicBezTo>
                  <a:cubicBezTo>
                    <a:pt x="275" y="160"/>
                    <a:pt x="297" y="175"/>
                    <a:pt x="290" y="191"/>
                  </a:cubicBezTo>
                  <a:cubicBezTo>
                    <a:pt x="282" y="206"/>
                    <a:pt x="259" y="206"/>
                    <a:pt x="252" y="221"/>
                  </a:cubicBezTo>
                  <a:cubicBezTo>
                    <a:pt x="236" y="229"/>
                    <a:pt x="252" y="260"/>
                    <a:pt x="229" y="267"/>
                  </a:cubicBezTo>
                  <a:cubicBezTo>
                    <a:pt x="206" y="275"/>
                    <a:pt x="175" y="267"/>
                    <a:pt x="145" y="252"/>
                  </a:cubicBezTo>
                  <a:cubicBezTo>
                    <a:pt x="129" y="252"/>
                    <a:pt x="122" y="229"/>
                    <a:pt x="106" y="229"/>
                  </a:cubicBezTo>
                  <a:cubicBezTo>
                    <a:pt x="91" y="221"/>
                    <a:pt x="68" y="229"/>
                    <a:pt x="53" y="229"/>
                  </a:cubicBezTo>
                  <a:lnTo>
                    <a:pt x="53" y="229"/>
                  </a:lnTo>
                  <a:cubicBezTo>
                    <a:pt x="38" y="237"/>
                    <a:pt x="0" y="244"/>
                    <a:pt x="7" y="260"/>
                  </a:cubicBezTo>
                  <a:cubicBezTo>
                    <a:pt x="22" y="290"/>
                    <a:pt x="68" y="298"/>
                    <a:pt x="91" y="321"/>
                  </a:cubicBezTo>
                  <a:cubicBezTo>
                    <a:pt x="106" y="328"/>
                    <a:pt x="91" y="344"/>
                    <a:pt x="99" y="351"/>
                  </a:cubicBezTo>
                  <a:cubicBezTo>
                    <a:pt x="114" y="366"/>
                    <a:pt x="129" y="359"/>
                    <a:pt x="145" y="366"/>
                  </a:cubicBezTo>
                  <a:cubicBezTo>
                    <a:pt x="160" y="374"/>
                    <a:pt x="168" y="389"/>
                    <a:pt x="175" y="405"/>
                  </a:cubicBezTo>
                  <a:cubicBezTo>
                    <a:pt x="191" y="427"/>
                    <a:pt x="175" y="458"/>
                    <a:pt x="191" y="466"/>
                  </a:cubicBezTo>
                  <a:cubicBezTo>
                    <a:pt x="206" y="473"/>
                    <a:pt x="206" y="443"/>
                    <a:pt x="221" y="443"/>
                  </a:cubicBezTo>
                  <a:cubicBezTo>
                    <a:pt x="236" y="443"/>
                    <a:pt x="244" y="481"/>
                    <a:pt x="267" y="481"/>
                  </a:cubicBezTo>
                  <a:cubicBezTo>
                    <a:pt x="290" y="473"/>
                    <a:pt x="305" y="435"/>
                    <a:pt x="336" y="435"/>
                  </a:cubicBezTo>
                  <a:cubicBezTo>
                    <a:pt x="343" y="435"/>
                    <a:pt x="351" y="450"/>
                    <a:pt x="358" y="466"/>
                  </a:cubicBezTo>
                  <a:lnTo>
                    <a:pt x="358" y="466"/>
                  </a:lnTo>
                  <a:cubicBezTo>
                    <a:pt x="374" y="450"/>
                    <a:pt x="389" y="443"/>
                    <a:pt x="404" y="435"/>
                  </a:cubicBezTo>
                  <a:cubicBezTo>
                    <a:pt x="427" y="412"/>
                    <a:pt x="435" y="389"/>
                    <a:pt x="458" y="374"/>
                  </a:cubicBezTo>
                  <a:cubicBezTo>
                    <a:pt x="488" y="366"/>
                    <a:pt x="519" y="382"/>
                    <a:pt x="550" y="374"/>
                  </a:cubicBezTo>
                  <a:cubicBezTo>
                    <a:pt x="580" y="366"/>
                    <a:pt x="603" y="336"/>
                    <a:pt x="633" y="321"/>
                  </a:cubicBezTo>
                  <a:lnTo>
                    <a:pt x="633" y="321"/>
                  </a:lnTo>
                  <a:cubicBezTo>
                    <a:pt x="633" y="298"/>
                    <a:pt x="641" y="275"/>
                    <a:pt x="641" y="252"/>
                  </a:cubicBezTo>
                  <a:cubicBezTo>
                    <a:pt x="641" y="244"/>
                    <a:pt x="633" y="237"/>
                    <a:pt x="633" y="229"/>
                  </a:cubicBezTo>
                  <a:cubicBezTo>
                    <a:pt x="633" y="221"/>
                    <a:pt x="649" y="221"/>
                    <a:pt x="656" y="214"/>
                  </a:cubicBezTo>
                  <a:cubicBezTo>
                    <a:pt x="656" y="198"/>
                    <a:pt x="656" y="183"/>
                    <a:pt x="649" y="168"/>
                  </a:cubicBezTo>
                  <a:cubicBezTo>
                    <a:pt x="641" y="152"/>
                    <a:pt x="626" y="145"/>
                    <a:pt x="618" y="137"/>
                  </a:cubicBezTo>
                  <a:lnTo>
                    <a:pt x="618" y="137"/>
                  </a:lnTo>
                  <a:cubicBezTo>
                    <a:pt x="595" y="122"/>
                    <a:pt x="572" y="107"/>
                    <a:pt x="550" y="91"/>
                  </a:cubicBezTo>
                  <a:cubicBezTo>
                    <a:pt x="519" y="69"/>
                    <a:pt x="504" y="38"/>
                    <a:pt x="473" y="23"/>
                  </a:cubicBezTo>
                  <a:cubicBezTo>
                    <a:pt x="397" y="0"/>
                    <a:pt x="320" y="8"/>
                    <a:pt x="244" y="0"/>
                  </a:cubicBezTo>
                  <a:lnTo>
                    <a:pt x="244" y="0"/>
                  </a:lnTo>
                  <a:cubicBezTo>
                    <a:pt x="244" y="0"/>
                    <a:pt x="244" y="0"/>
                    <a:pt x="244" y="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3" name="Freeform 141"/>
            <p:cNvSpPr>
              <a:spLocks noChangeArrowheads="1"/>
            </p:cNvSpPr>
            <p:nvPr/>
          </p:nvSpPr>
          <p:spPr bwMode="auto">
            <a:xfrm>
              <a:off x="5284444" y="3732213"/>
              <a:ext cx="939739" cy="822325"/>
            </a:xfrm>
            <a:custGeom>
              <a:avLst/>
              <a:gdLst>
                <a:gd name="T0" fmla="*/ 175 w 2612"/>
                <a:gd name="T1" fmla="*/ 810 h 2285"/>
                <a:gd name="T2" fmla="*/ 22 w 2612"/>
                <a:gd name="T3" fmla="*/ 749 h 2285"/>
                <a:gd name="T4" fmla="*/ 236 w 2612"/>
                <a:gd name="T5" fmla="*/ 672 h 2285"/>
                <a:gd name="T6" fmla="*/ 244 w 2612"/>
                <a:gd name="T7" fmla="*/ 512 h 2285"/>
                <a:gd name="T8" fmla="*/ 404 w 2612"/>
                <a:gd name="T9" fmla="*/ 436 h 2285"/>
                <a:gd name="T10" fmla="*/ 641 w 2612"/>
                <a:gd name="T11" fmla="*/ 344 h 2285"/>
                <a:gd name="T12" fmla="*/ 802 w 2612"/>
                <a:gd name="T13" fmla="*/ 252 h 2285"/>
                <a:gd name="T14" fmla="*/ 847 w 2612"/>
                <a:gd name="T15" fmla="*/ 153 h 2285"/>
                <a:gd name="T16" fmla="*/ 1107 w 2612"/>
                <a:gd name="T17" fmla="*/ 138 h 2285"/>
                <a:gd name="T18" fmla="*/ 1199 w 2612"/>
                <a:gd name="T19" fmla="*/ 153 h 2285"/>
                <a:gd name="T20" fmla="*/ 1252 w 2612"/>
                <a:gd name="T21" fmla="*/ 0 h 2285"/>
                <a:gd name="T22" fmla="*/ 1390 w 2612"/>
                <a:gd name="T23" fmla="*/ 69 h 2285"/>
                <a:gd name="T24" fmla="*/ 1466 w 2612"/>
                <a:gd name="T25" fmla="*/ 46 h 2285"/>
                <a:gd name="T26" fmla="*/ 1604 w 2612"/>
                <a:gd name="T27" fmla="*/ 92 h 2285"/>
                <a:gd name="T28" fmla="*/ 1726 w 2612"/>
                <a:gd name="T29" fmla="*/ 61 h 2285"/>
                <a:gd name="T30" fmla="*/ 1840 w 2612"/>
                <a:gd name="T31" fmla="*/ 161 h 2285"/>
                <a:gd name="T32" fmla="*/ 1986 w 2612"/>
                <a:gd name="T33" fmla="*/ 206 h 2285"/>
                <a:gd name="T34" fmla="*/ 2123 w 2612"/>
                <a:gd name="T35" fmla="*/ 214 h 2285"/>
                <a:gd name="T36" fmla="*/ 2169 w 2612"/>
                <a:gd name="T37" fmla="*/ 405 h 2285"/>
                <a:gd name="T38" fmla="*/ 2192 w 2612"/>
                <a:gd name="T39" fmla="*/ 649 h 2285"/>
                <a:gd name="T40" fmla="*/ 2481 w 2612"/>
                <a:gd name="T41" fmla="*/ 840 h 2285"/>
                <a:gd name="T42" fmla="*/ 2466 w 2612"/>
                <a:gd name="T43" fmla="*/ 978 h 2285"/>
                <a:gd name="T44" fmla="*/ 2435 w 2612"/>
                <a:gd name="T45" fmla="*/ 1070 h 2285"/>
                <a:gd name="T46" fmla="*/ 2404 w 2612"/>
                <a:gd name="T47" fmla="*/ 1192 h 2285"/>
                <a:gd name="T48" fmla="*/ 2557 w 2612"/>
                <a:gd name="T49" fmla="*/ 1291 h 2285"/>
                <a:gd name="T50" fmla="*/ 2496 w 2612"/>
                <a:gd name="T51" fmla="*/ 1474 h 2285"/>
                <a:gd name="T52" fmla="*/ 2314 w 2612"/>
                <a:gd name="T53" fmla="*/ 1704 h 2285"/>
                <a:gd name="T54" fmla="*/ 2215 w 2612"/>
                <a:gd name="T55" fmla="*/ 1864 h 2285"/>
                <a:gd name="T56" fmla="*/ 2161 w 2612"/>
                <a:gd name="T57" fmla="*/ 1940 h 2285"/>
                <a:gd name="T58" fmla="*/ 2299 w 2612"/>
                <a:gd name="T59" fmla="*/ 2032 h 2285"/>
                <a:gd name="T60" fmla="*/ 2261 w 2612"/>
                <a:gd name="T61" fmla="*/ 2177 h 2285"/>
                <a:gd name="T62" fmla="*/ 2138 w 2612"/>
                <a:gd name="T63" fmla="*/ 2200 h 2285"/>
                <a:gd name="T64" fmla="*/ 2008 w 2612"/>
                <a:gd name="T65" fmla="*/ 2246 h 2285"/>
                <a:gd name="T66" fmla="*/ 1817 w 2612"/>
                <a:gd name="T67" fmla="*/ 2215 h 2285"/>
                <a:gd name="T68" fmla="*/ 1718 w 2612"/>
                <a:gd name="T69" fmla="*/ 2284 h 2285"/>
                <a:gd name="T70" fmla="*/ 1810 w 2612"/>
                <a:gd name="T71" fmla="*/ 2108 h 2285"/>
                <a:gd name="T72" fmla="*/ 1688 w 2612"/>
                <a:gd name="T73" fmla="*/ 2101 h 2285"/>
                <a:gd name="T74" fmla="*/ 1535 w 2612"/>
                <a:gd name="T75" fmla="*/ 2070 h 2285"/>
                <a:gd name="T76" fmla="*/ 1405 w 2612"/>
                <a:gd name="T77" fmla="*/ 2108 h 2285"/>
                <a:gd name="T78" fmla="*/ 1313 w 2612"/>
                <a:gd name="T79" fmla="*/ 2009 h 2285"/>
                <a:gd name="T80" fmla="*/ 1077 w 2612"/>
                <a:gd name="T81" fmla="*/ 1887 h 2285"/>
                <a:gd name="T82" fmla="*/ 840 w 2612"/>
                <a:gd name="T83" fmla="*/ 1787 h 2285"/>
                <a:gd name="T84" fmla="*/ 771 w 2612"/>
                <a:gd name="T85" fmla="*/ 1658 h 2285"/>
                <a:gd name="T86" fmla="*/ 840 w 2612"/>
                <a:gd name="T87" fmla="*/ 1368 h 2285"/>
                <a:gd name="T88" fmla="*/ 985 w 2612"/>
                <a:gd name="T89" fmla="*/ 1352 h 2285"/>
                <a:gd name="T90" fmla="*/ 679 w 2612"/>
                <a:gd name="T91" fmla="*/ 1322 h 2285"/>
                <a:gd name="T92" fmla="*/ 580 w 2612"/>
                <a:gd name="T93" fmla="*/ 1123 h 2285"/>
                <a:gd name="T94" fmla="*/ 366 w 2612"/>
                <a:gd name="T95" fmla="*/ 1176 h 2285"/>
                <a:gd name="T96" fmla="*/ 229 w 2612"/>
                <a:gd name="T97" fmla="*/ 1237 h 2285"/>
                <a:gd name="T98" fmla="*/ 137 w 2612"/>
                <a:gd name="T99" fmla="*/ 1306 h 2285"/>
                <a:gd name="T100" fmla="*/ 122 w 2612"/>
                <a:gd name="T101" fmla="*/ 1154 h 2285"/>
                <a:gd name="T102" fmla="*/ 213 w 2612"/>
                <a:gd name="T103" fmla="*/ 1039 h 2285"/>
                <a:gd name="T104" fmla="*/ 175 w 2612"/>
                <a:gd name="T105" fmla="*/ 91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12" h="2285">
                  <a:moveTo>
                    <a:pt x="175" y="917"/>
                  </a:moveTo>
                  <a:lnTo>
                    <a:pt x="175" y="917"/>
                  </a:lnTo>
                  <a:cubicBezTo>
                    <a:pt x="175" y="886"/>
                    <a:pt x="198" y="840"/>
                    <a:pt x="175" y="810"/>
                  </a:cubicBezTo>
                  <a:cubicBezTo>
                    <a:pt x="160" y="795"/>
                    <a:pt x="129" y="840"/>
                    <a:pt x="106" y="848"/>
                  </a:cubicBezTo>
                  <a:cubicBezTo>
                    <a:pt x="83" y="848"/>
                    <a:pt x="45" y="856"/>
                    <a:pt x="22" y="833"/>
                  </a:cubicBezTo>
                  <a:cubicBezTo>
                    <a:pt x="7" y="810"/>
                    <a:pt x="0" y="764"/>
                    <a:pt x="22" y="749"/>
                  </a:cubicBezTo>
                  <a:cubicBezTo>
                    <a:pt x="53" y="726"/>
                    <a:pt x="99" y="749"/>
                    <a:pt x="137" y="741"/>
                  </a:cubicBezTo>
                  <a:cubicBezTo>
                    <a:pt x="175" y="733"/>
                    <a:pt x="206" y="726"/>
                    <a:pt x="236" y="710"/>
                  </a:cubicBezTo>
                  <a:cubicBezTo>
                    <a:pt x="244" y="703"/>
                    <a:pt x="236" y="688"/>
                    <a:pt x="236" y="672"/>
                  </a:cubicBezTo>
                  <a:cubicBezTo>
                    <a:pt x="229" y="665"/>
                    <a:pt x="206" y="665"/>
                    <a:pt x="213" y="657"/>
                  </a:cubicBezTo>
                  <a:cubicBezTo>
                    <a:pt x="213" y="626"/>
                    <a:pt x="236" y="611"/>
                    <a:pt x="244" y="581"/>
                  </a:cubicBezTo>
                  <a:cubicBezTo>
                    <a:pt x="252" y="558"/>
                    <a:pt x="236" y="535"/>
                    <a:pt x="244" y="512"/>
                  </a:cubicBezTo>
                  <a:cubicBezTo>
                    <a:pt x="259" y="489"/>
                    <a:pt x="290" y="497"/>
                    <a:pt x="305" y="481"/>
                  </a:cubicBezTo>
                  <a:cubicBezTo>
                    <a:pt x="328" y="458"/>
                    <a:pt x="320" y="405"/>
                    <a:pt x="351" y="390"/>
                  </a:cubicBezTo>
                  <a:cubicBezTo>
                    <a:pt x="374" y="382"/>
                    <a:pt x="389" y="420"/>
                    <a:pt x="404" y="436"/>
                  </a:cubicBezTo>
                  <a:cubicBezTo>
                    <a:pt x="427" y="451"/>
                    <a:pt x="443" y="497"/>
                    <a:pt x="465" y="481"/>
                  </a:cubicBezTo>
                  <a:cubicBezTo>
                    <a:pt x="527" y="443"/>
                    <a:pt x="534" y="359"/>
                    <a:pt x="588" y="321"/>
                  </a:cubicBezTo>
                  <a:cubicBezTo>
                    <a:pt x="603" y="306"/>
                    <a:pt x="626" y="351"/>
                    <a:pt x="641" y="344"/>
                  </a:cubicBezTo>
                  <a:cubicBezTo>
                    <a:pt x="664" y="329"/>
                    <a:pt x="664" y="290"/>
                    <a:pt x="687" y="268"/>
                  </a:cubicBezTo>
                  <a:cubicBezTo>
                    <a:pt x="702" y="252"/>
                    <a:pt x="733" y="252"/>
                    <a:pt x="748" y="252"/>
                  </a:cubicBezTo>
                  <a:cubicBezTo>
                    <a:pt x="771" y="252"/>
                    <a:pt x="786" y="260"/>
                    <a:pt x="802" y="252"/>
                  </a:cubicBezTo>
                  <a:cubicBezTo>
                    <a:pt x="817" y="245"/>
                    <a:pt x="825" y="229"/>
                    <a:pt x="840" y="214"/>
                  </a:cubicBezTo>
                  <a:cubicBezTo>
                    <a:pt x="847" y="206"/>
                    <a:pt x="863" y="206"/>
                    <a:pt x="870" y="191"/>
                  </a:cubicBezTo>
                  <a:cubicBezTo>
                    <a:pt x="870" y="176"/>
                    <a:pt x="847" y="168"/>
                    <a:pt x="847" y="153"/>
                  </a:cubicBezTo>
                  <a:cubicBezTo>
                    <a:pt x="855" y="138"/>
                    <a:pt x="863" y="115"/>
                    <a:pt x="878" y="115"/>
                  </a:cubicBezTo>
                  <a:cubicBezTo>
                    <a:pt x="931" y="115"/>
                    <a:pt x="969" y="153"/>
                    <a:pt x="1015" y="153"/>
                  </a:cubicBezTo>
                  <a:cubicBezTo>
                    <a:pt x="1046" y="161"/>
                    <a:pt x="1077" y="138"/>
                    <a:pt x="1107" y="138"/>
                  </a:cubicBezTo>
                  <a:cubicBezTo>
                    <a:pt x="1122" y="138"/>
                    <a:pt x="1122" y="168"/>
                    <a:pt x="1130" y="168"/>
                  </a:cubicBezTo>
                  <a:cubicBezTo>
                    <a:pt x="1145" y="168"/>
                    <a:pt x="1153" y="145"/>
                    <a:pt x="1168" y="138"/>
                  </a:cubicBezTo>
                  <a:cubicBezTo>
                    <a:pt x="1176" y="138"/>
                    <a:pt x="1183" y="161"/>
                    <a:pt x="1199" y="153"/>
                  </a:cubicBezTo>
                  <a:cubicBezTo>
                    <a:pt x="1214" y="145"/>
                    <a:pt x="1214" y="122"/>
                    <a:pt x="1222" y="99"/>
                  </a:cubicBezTo>
                  <a:cubicBezTo>
                    <a:pt x="1222" y="76"/>
                    <a:pt x="1206" y="54"/>
                    <a:pt x="1214" y="31"/>
                  </a:cubicBezTo>
                  <a:cubicBezTo>
                    <a:pt x="1222" y="15"/>
                    <a:pt x="1237" y="0"/>
                    <a:pt x="1252" y="0"/>
                  </a:cubicBezTo>
                  <a:cubicBezTo>
                    <a:pt x="1275" y="8"/>
                    <a:pt x="1290" y="31"/>
                    <a:pt x="1306" y="46"/>
                  </a:cubicBezTo>
                  <a:cubicBezTo>
                    <a:pt x="1321" y="54"/>
                    <a:pt x="1329" y="69"/>
                    <a:pt x="1344" y="76"/>
                  </a:cubicBezTo>
                  <a:cubicBezTo>
                    <a:pt x="1359" y="76"/>
                    <a:pt x="1374" y="76"/>
                    <a:pt x="1390" y="69"/>
                  </a:cubicBezTo>
                  <a:cubicBezTo>
                    <a:pt x="1405" y="61"/>
                    <a:pt x="1405" y="31"/>
                    <a:pt x="1420" y="31"/>
                  </a:cubicBezTo>
                  <a:cubicBezTo>
                    <a:pt x="1436" y="23"/>
                    <a:pt x="1451" y="38"/>
                    <a:pt x="1466" y="46"/>
                  </a:cubicBezTo>
                  <a:lnTo>
                    <a:pt x="1466" y="46"/>
                  </a:lnTo>
                  <a:cubicBezTo>
                    <a:pt x="1481" y="54"/>
                    <a:pt x="1489" y="76"/>
                    <a:pt x="1504" y="76"/>
                  </a:cubicBezTo>
                  <a:cubicBezTo>
                    <a:pt x="1527" y="76"/>
                    <a:pt x="1542" y="38"/>
                    <a:pt x="1573" y="38"/>
                  </a:cubicBezTo>
                  <a:cubicBezTo>
                    <a:pt x="1588" y="46"/>
                    <a:pt x="1588" y="76"/>
                    <a:pt x="1604" y="92"/>
                  </a:cubicBezTo>
                  <a:cubicBezTo>
                    <a:pt x="1619" y="99"/>
                    <a:pt x="1642" y="99"/>
                    <a:pt x="1657" y="92"/>
                  </a:cubicBezTo>
                  <a:cubicBezTo>
                    <a:pt x="1672" y="84"/>
                    <a:pt x="1665" y="54"/>
                    <a:pt x="1680" y="46"/>
                  </a:cubicBezTo>
                  <a:cubicBezTo>
                    <a:pt x="1695" y="38"/>
                    <a:pt x="1711" y="61"/>
                    <a:pt x="1726" y="61"/>
                  </a:cubicBezTo>
                  <a:cubicBezTo>
                    <a:pt x="1756" y="61"/>
                    <a:pt x="1787" y="38"/>
                    <a:pt x="1810" y="54"/>
                  </a:cubicBezTo>
                  <a:cubicBezTo>
                    <a:pt x="1840" y="69"/>
                    <a:pt x="1840" y="107"/>
                    <a:pt x="1840" y="138"/>
                  </a:cubicBezTo>
                  <a:cubicBezTo>
                    <a:pt x="1848" y="145"/>
                    <a:pt x="1840" y="153"/>
                    <a:pt x="1840" y="161"/>
                  </a:cubicBezTo>
                  <a:cubicBezTo>
                    <a:pt x="1840" y="168"/>
                    <a:pt x="1833" y="176"/>
                    <a:pt x="1840" y="176"/>
                  </a:cubicBezTo>
                  <a:cubicBezTo>
                    <a:pt x="1856" y="176"/>
                    <a:pt x="1871" y="161"/>
                    <a:pt x="1886" y="168"/>
                  </a:cubicBezTo>
                  <a:cubicBezTo>
                    <a:pt x="1917" y="168"/>
                    <a:pt x="1947" y="206"/>
                    <a:pt x="1986" y="206"/>
                  </a:cubicBezTo>
                  <a:cubicBezTo>
                    <a:pt x="2001" y="206"/>
                    <a:pt x="2008" y="176"/>
                    <a:pt x="2031" y="176"/>
                  </a:cubicBezTo>
                  <a:cubicBezTo>
                    <a:pt x="2062" y="176"/>
                    <a:pt x="2092" y="199"/>
                    <a:pt x="2123" y="214"/>
                  </a:cubicBezTo>
                  <a:lnTo>
                    <a:pt x="2123" y="214"/>
                  </a:lnTo>
                  <a:cubicBezTo>
                    <a:pt x="2123" y="245"/>
                    <a:pt x="2108" y="275"/>
                    <a:pt x="2115" y="306"/>
                  </a:cubicBezTo>
                  <a:cubicBezTo>
                    <a:pt x="2115" y="329"/>
                    <a:pt x="2146" y="329"/>
                    <a:pt x="2153" y="344"/>
                  </a:cubicBezTo>
                  <a:cubicBezTo>
                    <a:pt x="2169" y="359"/>
                    <a:pt x="2169" y="382"/>
                    <a:pt x="2169" y="405"/>
                  </a:cubicBezTo>
                  <a:cubicBezTo>
                    <a:pt x="2153" y="443"/>
                    <a:pt x="2123" y="474"/>
                    <a:pt x="2115" y="512"/>
                  </a:cubicBezTo>
                  <a:cubicBezTo>
                    <a:pt x="2115" y="535"/>
                    <a:pt x="2146" y="543"/>
                    <a:pt x="2153" y="558"/>
                  </a:cubicBezTo>
                  <a:cubicBezTo>
                    <a:pt x="2169" y="588"/>
                    <a:pt x="2169" y="626"/>
                    <a:pt x="2192" y="649"/>
                  </a:cubicBezTo>
                  <a:cubicBezTo>
                    <a:pt x="2199" y="665"/>
                    <a:pt x="2215" y="672"/>
                    <a:pt x="2230" y="680"/>
                  </a:cubicBezTo>
                  <a:cubicBezTo>
                    <a:pt x="2230" y="680"/>
                    <a:pt x="2222" y="756"/>
                    <a:pt x="2283" y="779"/>
                  </a:cubicBezTo>
                  <a:cubicBezTo>
                    <a:pt x="2352" y="802"/>
                    <a:pt x="2427" y="802"/>
                    <a:pt x="2481" y="840"/>
                  </a:cubicBezTo>
                  <a:cubicBezTo>
                    <a:pt x="2496" y="848"/>
                    <a:pt x="2466" y="871"/>
                    <a:pt x="2466" y="894"/>
                  </a:cubicBezTo>
                  <a:cubicBezTo>
                    <a:pt x="2458" y="901"/>
                    <a:pt x="2458" y="917"/>
                    <a:pt x="2458" y="932"/>
                  </a:cubicBezTo>
                  <a:cubicBezTo>
                    <a:pt x="2458" y="947"/>
                    <a:pt x="2450" y="978"/>
                    <a:pt x="2466" y="978"/>
                  </a:cubicBezTo>
                  <a:cubicBezTo>
                    <a:pt x="2496" y="985"/>
                    <a:pt x="2534" y="947"/>
                    <a:pt x="2565" y="947"/>
                  </a:cubicBezTo>
                  <a:cubicBezTo>
                    <a:pt x="2580" y="955"/>
                    <a:pt x="2565" y="978"/>
                    <a:pt x="2557" y="985"/>
                  </a:cubicBezTo>
                  <a:cubicBezTo>
                    <a:pt x="2519" y="1016"/>
                    <a:pt x="2458" y="1024"/>
                    <a:pt x="2435" y="1070"/>
                  </a:cubicBezTo>
                  <a:cubicBezTo>
                    <a:pt x="2420" y="1093"/>
                    <a:pt x="2450" y="1123"/>
                    <a:pt x="2458" y="1146"/>
                  </a:cubicBezTo>
                  <a:cubicBezTo>
                    <a:pt x="2458" y="1161"/>
                    <a:pt x="2458" y="1176"/>
                    <a:pt x="2450" y="1176"/>
                  </a:cubicBezTo>
                  <a:cubicBezTo>
                    <a:pt x="2435" y="1192"/>
                    <a:pt x="2404" y="1176"/>
                    <a:pt x="2404" y="1192"/>
                  </a:cubicBezTo>
                  <a:cubicBezTo>
                    <a:pt x="2390" y="1215"/>
                    <a:pt x="2398" y="1245"/>
                    <a:pt x="2420" y="1253"/>
                  </a:cubicBezTo>
                  <a:cubicBezTo>
                    <a:pt x="2458" y="1283"/>
                    <a:pt x="2512" y="1276"/>
                    <a:pt x="2557" y="1291"/>
                  </a:cubicBezTo>
                  <a:lnTo>
                    <a:pt x="2557" y="1291"/>
                  </a:lnTo>
                  <a:cubicBezTo>
                    <a:pt x="2611" y="1375"/>
                    <a:pt x="2611" y="1375"/>
                    <a:pt x="2611" y="1375"/>
                  </a:cubicBezTo>
                  <a:lnTo>
                    <a:pt x="2611" y="1375"/>
                  </a:lnTo>
                  <a:cubicBezTo>
                    <a:pt x="2573" y="1383"/>
                    <a:pt x="2542" y="1413"/>
                    <a:pt x="2496" y="1474"/>
                  </a:cubicBezTo>
                  <a:cubicBezTo>
                    <a:pt x="2481" y="1505"/>
                    <a:pt x="2360" y="1604"/>
                    <a:pt x="2352" y="1620"/>
                  </a:cubicBezTo>
                  <a:lnTo>
                    <a:pt x="2352" y="1620"/>
                  </a:lnTo>
                  <a:cubicBezTo>
                    <a:pt x="2306" y="1642"/>
                    <a:pt x="2322" y="1681"/>
                    <a:pt x="2314" y="1704"/>
                  </a:cubicBezTo>
                  <a:cubicBezTo>
                    <a:pt x="2306" y="1719"/>
                    <a:pt x="2283" y="1726"/>
                    <a:pt x="2276" y="1749"/>
                  </a:cubicBezTo>
                  <a:cubicBezTo>
                    <a:pt x="2261" y="1780"/>
                    <a:pt x="2268" y="1818"/>
                    <a:pt x="2253" y="1841"/>
                  </a:cubicBezTo>
                  <a:cubicBezTo>
                    <a:pt x="2245" y="1856"/>
                    <a:pt x="2230" y="1856"/>
                    <a:pt x="2215" y="1864"/>
                  </a:cubicBezTo>
                  <a:cubicBezTo>
                    <a:pt x="2199" y="1864"/>
                    <a:pt x="2176" y="1841"/>
                    <a:pt x="2161" y="1849"/>
                  </a:cubicBezTo>
                  <a:cubicBezTo>
                    <a:pt x="2146" y="1864"/>
                    <a:pt x="2123" y="1887"/>
                    <a:pt x="2123" y="1910"/>
                  </a:cubicBezTo>
                  <a:cubicBezTo>
                    <a:pt x="2123" y="1925"/>
                    <a:pt x="2153" y="1925"/>
                    <a:pt x="2161" y="1940"/>
                  </a:cubicBezTo>
                  <a:cubicBezTo>
                    <a:pt x="2161" y="1956"/>
                    <a:pt x="2146" y="1979"/>
                    <a:pt x="2161" y="1986"/>
                  </a:cubicBezTo>
                  <a:cubicBezTo>
                    <a:pt x="2192" y="2001"/>
                    <a:pt x="2230" y="1979"/>
                    <a:pt x="2261" y="1994"/>
                  </a:cubicBezTo>
                  <a:cubicBezTo>
                    <a:pt x="2276" y="2001"/>
                    <a:pt x="2291" y="2017"/>
                    <a:pt x="2299" y="2032"/>
                  </a:cubicBezTo>
                  <a:cubicBezTo>
                    <a:pt x="2306" y="2055"/>
                    <a:pt x="2322" y="2085"/>
                    <a:pt x="2306" y="2108"/>
                  </a:cubicBezTo>
                  <a:cubicBezTo>
                    <a:pt x="2299" y="2131"/>
                    <a:pt x="2253" y="2116"/>
                    <a:pt x="2245" y="2139"/>
                  </a:cubicBezTo>
                  <a:cubicBezTo>
                    <a:pt x="2238" y="2147"/>
                    <a:pt x="2261" y="2162"/>
                    <a:pt x="2261" y="2177"/>
                  </a:cubicBezTo>
                  <a:cubicBezTo>
                    <a:pt x="2261" y="2185"/>
                    <a:pt x="2245" y="2185"/>
                    <a:pt x="2238" y="2185"/>
                  </a:cubicBezTo>
                  <a:cubicBezTo>
                    <a:pt x="2222" y="2185"/>
                    <a:pt x="2199" y="2169"/>
                    <a:pt x="2184" y="2169"/>
                  </a:cubicBezTo>
                  <a:cubicBezTo>
                    <a:pt x="2169" y="2177"/>
                    <a:pt x="2146" y="2185"/>
                    <a:pt x="2138" y="2200"/>
                  </a:cubicBezTo>
                  <a:cubicBezTo>
                    <a:pt x="2130" y="2208"/>
                    <a:pt x="2146" y="2238"/>
                    <a:pt x="2130" y="2246"/>
                  </a:cubicBezTo>
                  <a:cubicBezTo>
                    <a:pt x="2115" y="2261"/>
                    <a:pt x="2085" y="2269"/>
                    <a:pt x="2062" y="2269"/>
                  </a:cubicBezTo>
                  <a:cubicBezTo>
                    <a:pt x="2047" y="2269"/>
                    <a:pt x="2031" y="2246"/>
                    <a:pt x="2008" y="2246"/>
                  </a:cubicBezTo>
                  <a:cubicBezTo>
                    <a:pt x="1963" y="2238"/>
                    <a:pt x="1917" y="2254"/>
                    <a:pt x="1871" y="2246"/>
                  </a:cubicBezTo>
                  <a:cubicBezTo>
                    <a:pt x="1863" y="2238"/>
                    <a:pt x="1863" y="2215"/>
                    <a:pt x="1856" y="2208"/>
                  </a:cubicBezTo>
                  <a:cubicBezTo>
                    <a:pt x="1840" y="2208"/>
                    <a:pt x="1825" y="2208"/>
                    <a:pt x="1817" y="2215"/>
                  </a:cubicBezTo>
                  <a:cubicBezTo>
                    <a:pt x="1802" y="2231"/>
                    <a:pt x="1817" y="2254"/>
                    <a:pt x="1802" y="2269"/>
                  </a:cubicBezTo>
                  <a:cubicBezTo>
                    <a:pt x="1779" y="2284"/>
                    <a:pt x="1749" y="2276"/>
                    <a:pt x="1718" y="2284"/>
                  </a:cubicBezTo>
                  <a:lnTo>
                    <a:pt x="1718" y="2284"/>
                  </a:lnTo>
                  <a:cubicBezTo>
                    <a:pt x="1718" y="2261"/>
                    <a:pt x="1695" y="2231"/>
                    <a:pt x="1711" y="2208"/>
                  </a:cubicBezTo>
                  <a:cubicBezTo>
                    <a:pt x="1718" y="2185"/>
                    <a:pt x="1764" y="2192"/>
                    <a:pt x="1779" y="2169"/>
                  </a:cubicBezTo>
                  <a:cubicBezTo>
                    <a:pt x="1794" y="2154"/>
                    <a:pt x="1817" y="2131"/>
                    <a:pt x="1810" y="2108"/>
                  </a:cubicBezTo>
                  <a:cubicBezTo>
                    <a:pt x="1810" y="2085"/>
                    <a:pt x="1779" y="2085"/>
                    <a:pt x="1756" y="2085"/>
                  </a:cubicBezTo>
                  <a:cubicBezTo>
                    <a:pt x="1741" y="2085"/>
                    <a:pt x="1741" y="2108"/>
                    <a:pt x="1726" y="2108"/>
                  </a:cubicBezTo>
                  <a:cubicBezTo>
                    <a:pt x="1711" y="2108"/>
                    <a:pt x="1695" y="2101"/>
                    <a:pt x="1688" y="2101"/>
                  </a:cubicBezTo>
                  <a:cubicBezTo>
                    <a:pt x="1672" y="2108"/>
                    <a:pt x="1672" y="2131"/>
                    <a:pt x="1657" y="2131"/>
                  </a:cubicBezTo>
                  <a:cubicBezTo>
                    <a:pt x="1626" y="2131"/>
                    <a:pt x="1596" y="2131"/>
                    <a:pt x="1565" y="2116"/>
                  </a:cubicBezTo>
                  <a:cubicBezTo>
                    <a:pt x="1550" y="2108"/>
                    <a:pt x="1550" y="2085"/>
                    <a:pt x="1535" y="2070"/>
                  </a:cubicBezTo>
                  <a:cubicBezTo>
                    <a:pt x="1527" y="2062"/>
                    <a:pt x="1519" y="2055"/>
                    <a:pt x="1512" y="2062"/>
                  </a:cubicBezTo>
                  <a:cubicBezTo>
                    <a:pt x="1474" y="2070"/>
                    <a:pt x="1443" y="2093"/>
                    <a:pt x="1405" y="2108"/>
                  </a:cubicBezTo>
                  <a:lnTo>
                    <a:pt x="1405" y="2108"/>
                  </a:lnTo>
                  <a:cubicBezTo>
                    <a:pt x="1397" y="2085"/>
                    <a:pt x="1405" y="2047"/>
                    <a:pt x="1382" y="2024"/>
                  </a:cubicBezTo>
                  <a:cubicBezTo>
                    <a:pt x="1374" y="2017"/>
                    <a:pt x="1359" y="2055"/>
                    <a:pt x="1344" y="2047"/>
                  </a:cubicBezTo>
                  <a:cubicBezTo>
                    <a:pt x="1329" y="2047"/>
                    <a:pt x="1329" y="2017"/>
                    <a:pt x="1313" y="2009"/>
                  </a:cubicBezTo>
                  <a:cubicBezTo>
                    <a:pt x="1290" y="2001"/>
                    <a:pt x="1267" y="2024"/>
                    <a:pt x="1244" y="2009"/>
                  </a:cubicBezTo>
                  <a:cubicBezTo>
                    <a:pt x="1206" y="1979"/>
                    <a:pt x="1191" y="1917"/>
                    <a:pt x="1145" y="1879"/>
                  </a:cubicBezTo>
                  <a:cubicBezTo>
                    <a:pt x="1130" y="1872"/>
                    <a:pt x="1100" y="1887"/>
                    <a:pt x="1077" y="1887"/>
                  </a:cubicBezTo>
                  <a:cubicBezTo>
                    <a:pt x="1054" y="1879"/>
                    <a:pt x="1046" y="1849"/>
                    <a:pt x="1031" y="1849"/>
                  </a:cubicBezTo>
                  <a:cubicBezTo>
                    <a:pt x="1008" y="1849"/>
                    <a:pt x="1000" y="1879"/>
                    <a:pt x="985" y="1872"/>
                  </a:cubicBezTo>
                  <a:cubicBezTo>
                    <a:pt x="931" y="1856"/>
                    <a:pt x="886" y="1826"/>
                    <a:pt x="840" y="1787"/>
                  </a:cubicBezTo>
                  <a:cubicBezTo>
                    <a:pt x="817" y="1772"/>
                    <a:pt x="794" y="1757"/>
                    <a:pt x="779" y="1734"/>
                  </a:cubicBezTo>
                  <a:cubicBezTo>
                    <a:pt x="771" y="1719"/>
                    <a:pt x="802" y="1711"/>
                    <a:pt x="802" y="1696"/>
                  </a:cubicBezTo>
                  <a:cubicBezTo>
                    <a:pt x="802" y="1681"/>
                    <a:pt x="771" y="1673"/>
                    <a:pt x="771" y="1658"/>
                  </a:cubicBezTo>
                  <a:cubicBezTo>
                    <a:pt x="763" y="1635"/>
                    <a:pt x="756" y="1604"/>
                    <a:pt x="771" y="1581"/>
                  </a:cubicBezTo>
                  <a:cubicBezTo>
                    <a:pt x="786" y="1566"/>
                    <a:pt x="832" y="1597"/>
                    <a:pt x="840" y="1574"/>
                  </a:cubicBezTo>
                  <a:cubicBezTo>
                    <a:pt x="863" y="1505"/>
                    <a:pt x="817" y="1436"/>
                    <a:pt x="840" y="1368"/>
                  </a:cubicBezTo>
                  <a:cubicBezTo>
                    <a:pt x="847" y="1345"/>
                    <a:pt x="878" y="1406"/>
                    <a:pt x="901" y="1406"/>
                  </a:cubicBezTo>
                  <a:cubicBezTo>
                    <a:pt x="916" y="1406"/>
                    <a:pt x="916" y="1375"/>
                    <a:pt x="939" y="1368"/>
                  </a:cubicBezTo>
                  <a:cubicBezTo>
                    <a:pt x="947" y="1360"/>
                    <a:pt x="977" y="1368"/>
                    <a:pt x="985" y="1352"/>
                  </a:cubicBezTo>
                  <a:cubicBezTo>
                    <a:pt x="992" y="1329"/>
                    <a:pt x="985" y="1291"/>
                    <a:pt x="977" y="1268"/>
                  </a:cubicBezTo>
                  <a:cubicBezTo>
                    <a:pt x="962" y="1245"/>
                    <a:pt x="939" y="1222"/>
                    <a:pt x="916" y="1222"/>
                  </a:cubicBezTo>
                  <a:cubicBezTo>
                    <a:pt x="832" y="1237"/>
                    <a:pt x="763" y="1329"/>
                    <a:pt x="679" y="1322"/>
                  </a:cubicBezTo>
                  <a:cubicBezTo>
                    <a:pt x="641" y="1314"/>
                    <a:pt x="687" y="1237"/>
                    <a:pt x="672" y="1199"/>
                  </a:cubicBezTo>
                  <a:cubicBezTo>
                    <a:pt x="664" y="1176"/>
                    <a:pt x="641" y="1161"/>
                    <a:pt x="626" y="1146"/>
                  </a:cubicBezTo>
                  <a:cubicBezTo>
                    <a:pt x="611" y="1131"/>
                    <a:pt x="595" y="1115"/>
                    <a:pt x="580" y="1123"/>
                  </a:cubicBezTo>
                  <a:cubicBezTo>
                    <a:pt x="565" y="1123"/>
                    <a:pt x="565" y="1146"/>
                    <a:pt x="550" y="1154"/>
                  </a:cubicBezTo>
                  <a:cubicBezTo>
                    <a:pt x="496" y="1176"/>
                    <a:pt x="450" y="1192"/>
                    <a:pt x="389" y="1207"/>
                  </a:cubicBezTo>
                  <a:cubicBezTo>
                    <a:pt x="381" y="1207"/>
                    <a:pt x="374" y="1184"/>
                    <a:pt x="366" y="1176"/>
                  </a:cubicBezTo>
                  <a:cubicBezTo>
                    <a:pt x="343" y="1176"/>
                    <a:pt x="320" y="1176"/>
                    <a:pt x="313" y="1192"/>
                  </a:cubicBezTo>
                  <a:cubicBezTo>
                    <a:pt x="305" y="1207"/>
                    <a:pt x="343" y="1230"/>
                    <a:pt x="328" y="1237"/>
                  </a:cubicBezTo>
                  <a:cubicBezTo>
                    <a:pt x="297" y="1253"/>
                    <a:pt x="259" y="1230"/>
                    <a:pt x="229" y="1237"/>
                  </a:cubicBezTo>
                  <a:cubicBezTo>
                    <a:pt x="213" y="1245"/>
                    <a:pt x="198" y="1253"/>
                    <a:pt x="183" y="1268"/>
                  </a:cubicBezTo>
                  <a:cubicBezTo>
                    <a:pt x="175" y="1276"/>
                    <a:pt x="183" y="1291"/>
                    <a:pt x="175" y="1306"/>
                  </a:cubicBezTo>
                  <a:cubicBezTo>
                    <a:pt x="168" y="1314"/>
                    <a:pt x="152" y="1306"/>
                    <a:pt x="137" y="1306"/>
                  </a:cubicBezTo>
                  <a:lnTo>
                    <a:pt x="137" y="1306"/>
                  </a:lnTo>
                  <a:cubicBezTo>
                    <a:pt x="114" y="1299"/>
                    <a:pt x="76" y="1299"/>
                    <a:pt x="76" y="1268"/>
                  </a:cubicBezTo>
                  <a:cubicBezTo>
                    <a:pt x="68" y="1230"/>
                    <a:pt x="129" y="1199"/>
                    <a:pt x="122" y="1154"/>
                  </a:cubicBezTo>
                  <a:cubicBezTo>
                    <a:pt x="122" y="1131"/>
                    <a:pt x="76" y="1138"/>
                    <a:pt x="61" y="1115"/>
                  </a:cubicBezTo>
                  <a:cubicBezTo>
                    <a:pt x="53" y="1108"/>
                    <a:pt x="53" y="1093"/>
                    <a:pt x="68" y="1085"/>
                  </a:cubicBezTo>
                  <a:cubicBezTo>
                    <a:pt x="114" y="1070"/>
                    <a:pt x="160" y="1054"/>
                    <a:pt x="213" y="1039"/>
                  </a:cubicBezTo>
                  <a:cubicBezTo>
                    <a:pt x="236" y="1039"/>
                    <a:pt x="282" y="1070"/>
                    <a:pt x="282" y="1039"/>
                  </a:cubicBezTo>
                  <a:cubicBezTo>
                    <a:pt x="290" y="1008"/>
                    <a:pt x="252" y="978"/>
                    <a:pt x="229" y="955"/>
                  </a:cubicBezTo>
                  <a:cubicBezTo>
                    <a:pt x="213" y="940"/>
                    <a:pt x="191" y="932"/>
                    <a:pt x="175" y="91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4" name="Freeform 142"/>
            <p:cNvSpPr>
              <a:spLocks noChangeArrowheads="1"/>
            </p:cNvSpPr>
            <p:nvPr/>
          </p:nvSpPr>
          <p:spPr bwMode="auto">
            <a:xfrm>
              <a:off x="5843208" y="4219576"/>
              <a:ext cx="682581" cy="461963"/>
            </a:xfrm>
            <a:custGeom>
              <a:avLst/>
              <a:gdLst>
                <a:gd name="T0" fmla="*/ 0 w 1894"/>
                <a:gd name="T1" fmla="*/ 1085 h 1284"/>
                <a:gd name="T2" fmla="*/ 0 w 1894"/>
                <a:gd name="T3" fmla="*/ 1085 h 1284"/>
                <a:gd name="T4" fmla="*/ 38 w 1894"/>
                <a:gd name="T5" fmla="*/ 1016 h 1284"/>
                <a:gd name="T6" fmla="*/ 161 w 1894"/>
                <a:gd name="T7" fmla="*/ 1008 h 1284"/>
                <a:gd name="T8" fmla="*/ 122 w 1894"/>
                <a:gd name="T9" fmla="*/ 970 h 1284"/>
                <a:gd name="T10" fmla="*/ 168 w 1894"/>
                <a:gd name="T11" fmla="*/ 932 h 1284"/>
                <a:gd name="T12" fmla="*/ 168 w 1894"/>
                <a:gd name="T13" fmla="*/ 932 h 1284"/>
                <a:gd name="T14" fmla="*/ 252 w 1894"/>
                <a:gd name="T15" fmla="*/ 917 h 1284"/>
                <a:gd name="T16" fmla="*/ 267 w 1894"/>
                <a:gd name="T17" fmla="*/ 863 h 1284"/>
                <a:gd name="T18" fmla="*/ 306 w 1894"/>
                <a:gd name="T19" fmla="*/ 856 h 1284"/>
                <a:gd name="T20" fmla="*/ 321 w 1894"/>
                <a:gd name="T21" fmla="*/ 894 h 1284"/>
                <a:gd name="T22" fmla="*/ 458 w 1894"/>
                <a:gd name="T23" fmla="*/ 894 h 1284"/>
                <a:gd name="T24" fmla="*/ 512 w 1894"/>
                <a:gd name="T25" fmla="*/ 917 h 1284"/>
                <a:gd name="T26" fmla="*/ 580 w 1894"/>
                <a:gd name="T27" fmla="*/ 894 h 1284"/>
                <a:gd name="T28" fmla="*/ 588 w 1894"/>
                <a:gd name="T29" fmla="*/ 848 h 1284"/>
                <a:gd name="T30" fmla="*/ 634 w 1894"/>
                <a:gd name="T31" fmla="*/ 817 h 1284"/>
                <a:gd name="T32" fmla="*/ 688 w 1894"/>
                <a:gd name="T33" fmla="*/ 833 h 1284"/>
                <a:gd name="T34" fmla="*/ 711 w 1894"/>
                <a:gd name="T35" fmla="*/ 825 h 1284"/>
                <a:gd name="T36" fmla="*/ 695 w 1894"/>
                <a:gd name="T37" fmla="*/ 787 h 1284"/>
                <a:gd name="T38" fmla="*/ 756 w 1894"/>
                <a:gd name="T39" fmla="*/ 756 h 1284"/>
                <a:gd name="T40" fmla="*/ 749 w 1894"/>
                <a:gd name="T41" fmla="*/ 680 h 1284"/>
                <a:gd name="T42" fmla="*/ 711 w 1894"/>
                <a:gd name="T43" fmla="*/ 642 h 1284"/>
                <a:gd name="T44" fmla="*/ 611 w 1894"/>
                <a:gd name="T45" fmla="*/ 634 h 1284"/>
                <a:gd name="T46" fmla="*/ 611 w 1894"/>
                <a:gd name="T47" fmla="*/ 588 h 1284"/>
                <a:gd name="T48" fmla="*/ 573 w 1894"/>
                <a:gd name="T49" fmla="*/ 558 h 1284"/>
                <a:gd name="T50" fmla="*/ 611 w 1894"/>
                <a:gd name="T51" fmla="*/ 497 h 1284"/>
                <a:gd name="T52" fmla="*/ 665 w 1894"/>
                <a:gd name="T53" fmla="*/ 512 h 1284"/>
                <a:gd name="T54" fmla="*/ 703 w 1894"/>
                <a:gd name="T55" fmla="*/ 489 h 1284"/>
                <a:gd name="T56" fmla="*/ 726 w 1894"/>
                <a:gd name="T57" fmla="*/ 397 h 1284"/>
                <a:gd name="T58" fmla="*/ 764 w 1894"/>
                <a:gd name="T59" fmla="*/ 352 h 1284"/>
                <a:gd name="T60" fmla="*/ 802 w 1894"/>
                <a:gd name="T61" fmla="*/ 268 h 1284"/>
                <a:gd name="T62" fmla="*/ 802 w 1894"/>
                <a:gd name="T63" fmla="*/ 268 h 1284"/>
                <a:gd name="T64" fmla="*/ 1359 w 1894"/>
                <a:gd name="T65" fmla="*/ 23 h 1284"/>
                <a:gd name="T66" fmla="*/ 1473 w 1894"/>
                <a:gd name="T67" fmla="*/ 145 h 1284"/>
                <a:gd name="T68" fmla="*/ 1603 w 1894"/>
                <a:gd name="T69" fmla="*/ 352 h 1284"/>
                <a:gd name="T70" fmla="*/ 1786 w 1894"/>
                <a:gd name="T71" fmla="*/ 550 h 1284"/>
                <a:gd name="T72" fmla="*/ 1672 w 1894"/>
                <a:gd name="T73" fmla="*/ 649 h 1284"/>
                <a:gd name="T74" fmla="*/ 1458 w 1894"/>
                <a:gd name="T75" fmla="*/ 764 h 1284"/>
                <a:gd name="T76" fmla="*/ 1305 w 1894"/>
                <a:gd name="T77" fmla="*/ 703 h 1284"/>
                <a:gd name="T78" fmla="*/ 1046 w 1894"/>
                <a:gd name="T79" fmla="*/ 871 h 1284"/>
                <a:gd name="T80" fmla="*/ 946 w 1894"/>
                <a:gd name="T81" fmla="*/ 963 h 1284"/>
                <a:gd name="T82" fmla="*/ 900 w 1894"/>
                <a:gd name="T83" fmla="*/ 1108 h 1284"/>
                <a:gd name="T84" fmla="*/ 787 w 1894"/>
                <a:gd name="T85" fmla="*/ 1138 h 1284"/>
                <a:gd name="T86" fmla="*/ 603 w 1894"/>
                <a:gd name="T87" fmla="*/ 1199 h 1284"/>
                <a:gd name="T88" fmla="*/ 519 w 1894"/>
                <a:gd name="T89" fmla="*/ 1238 h 1284"/>
                <a:gd name="T90" fmla="*/ 390 w 1894"/>
                <a:gd name="T91" fmla="*/ 1199 h 1284"/>
                <a:gd name="T92" fmla="*/ 214 w 1894"/>
                <a:gd name="T93" fmla="*/ 1146 h 1284"/>
                <a:gd name="T94" fmla="*/ 46 w 1894"/>
                <a:gd name="T95" fmla="*/ 1161 h 1284"/>
                <a:gd name="T96" fmla="*/ 46 w 1894"/>
                <a:gd name="T97" fmla="*/ 1161 h 1284"/>
                <a:gd name="T98" fmla="*/ 0 w 1894"/>
                <a:gd name="T99" fmla="*/ 1085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4" h="1284">
                  <a:moveTo>
                    <a:pt x="0" y="1085"/>
                  </a:moveTo>
                  <a:lnTo>
                    <a:pt x="0" y="1085"/>
                  </a:lnTo>
                  <a:cubicBezTo>
                    <a:pt x="15" y="1062"/>
                    <a:pt x="15" y="1024"/>
                    <a:pt x="38" y="1016"/>
                  </a:cubicBezTo>
                  <a:cubicBezTo>
                    <a:pt x="76" y="993"/>
                    <a:pt x="130" y="1024"/>
                    <a:pt x="161" y="1008"/>
                  </a:cubicBezTo>
                  <a:cubicBezTo>
                    <a:pt x="176" y="1001"/>
                    <a:pt x="122" y="993"/>
                    <a:pt x="122" y="970"/>
                  </a:cubicBezTo>
                  <a:cubicBezTo>
                    <a:pt x="122" y="955"/>
                    <a:pt x="153" y="947"/>
                    <a:pt x="168" y="932"/>
                  </a:cubicBezTo>
                  <a:lnTo>
                    <a:pt x="168" y="932"/>
                  </a:lnTo>
                  <a:cubicBezTo>
                    <a:pt x="199" y="924"/>
                    <a:pt x="229" y="932"/>
                    <a:pt x="252" y="917"/>
                  </a:cubicBezTo>
                  <a:cubicBezTo>
                    <a:pt x="267" y="902"/>
                    <a:pt x="252" y="879"/>
                    <a:pt x="267" y="863"/>
                  </a:cubicBezTo>
                  <a:cubicBezTo>
                    <a:pt x="275" y="856"/>
                    <a:pt x="290" y="856"/>
                    <a:pt x="306" y="856"/>
                  </a:cubicBezTo>
                  <a:cubicBezTo>
                    <a:pt x="313" y="863"/>
                    <a:pt x="313" y="886"/>
                    <a:pt x="321" y="894"/>
                  </a:cubicBezTo>
                  <a:cubicBezTo>
                    <a:pt x="367" y="902"/>
                    <a:pt x="413" y="886"/>
                    <a:pt x="458" y="894"/>
                  </a:cubicBezTo>
                  <a:cubicBezTo>
                    <a:pt x="481" y="894"/>
                    <a:pt x="497" y="917"/>
                    <a:pt x="512" y="917"/>
                  </a:cubicBezTo>
                  <a:cubicBezTo>
                    <a:pt x="535" y="917"/>
                    <a:pt x="565" y="909"/>
                    <a:pt x="580" y="894"/>
                  </a:cubicBezTo>
                  <a:cubicBezTo>
                    <a:pt x="596" y="886"/>
                    <a:pt x="580" y="856"/>
                    <a:pt x="588" y="848"/>
                  </a:cubicBezTo>
                  <a:cubicBezTo>
                    <a:pt x="596" y="833"/>
                    <a:pt x="619" y="825"/>
                    <a:pt x="634" y="817"/>
                  </a:cubicBezTo>
                  <a:cubicBezTo>
                    <a:pt x="649" y="817"/>
                    <a:pt x="672" y="833"/>
                    <a:pt x="688" y="833"/>
                  </a:cubicBezTo>
                  <a:cubicBezTo>
                    <a:pt x="695" y="833"/>
                    <a:pt x="711" y="833"/>
                    <a:pt x="711" y="825"/>
                  </a:cubicBezTo>
                  <a:cubicBezTo>
                    <a:pt x="711" y="810"/>
                    <a:pt x="688" y="795"/>
                    <a:pt x="695" y="787"/>
                  </a:cubicBezTo>
                  <a:cubicBezTo>
                    <a:pt x="703" y="764"/>
                    <a:pt x="749" y="779"/>
                    <a:pt x="756" y="756"/>
                  </a:cubicBezTo>
                  <a:cubicBezTo>
                    <a:pt x="772" y="733"/>
                    <a:pt x="756" y="703"/>
                    <a:pt x="749" y="680"/>
                  </a:cubicBezTo>
                  <a:cubicBezTo>
                    <a:pt x="741" y="665"/>
                    <a:pt x="726" y="649"/>
                    <a:pt x="711" y="642"/>
                  </a:cubicBezTo>
                  <a:cubicBezTo>
                    <a:pt x="680" y="627"/>
                    <a:pt x="642" y="649"/>
                    <a:pt x="611" y="634"/>
                  </a:cubicBezTo>
                  <a:cubicBezTo>
                    <a:pt x="596" y="627"/>
                    <a:pt x="611" y="604"/>
                    <a:pt x="611" y="588"/>
                  </a:cubicBezTo>
                  <a:cubicBezTo>
                    <a:pt x="603" y="573"/>
                    <a:pt x="573" y="573"/>
                    <a:pt x="573" y="558"/>
                  </a:cubicBezTo>
                  <a:cubicBezTo>
                    <a:pt x="573" y="535"/>
                    <a:pt x="596" y="512"/>
                    <a:pt x="611" y="497"/>
                  </a:cubicBezTo>
                  <a:cubicBezTo>
                    <a:pt x="626" y="489"/>
                    <a:pt x="649" y="512"/>
                    <a:pt x="665" y="512"/>
                  </a:cubicBezTo>
                  <a:cubicBezTo>
                    <a:pt x="680" y="504"/>
                    <a:pt x="695" y="504"/>
                    <a:pt x="703" y="489"/>
                  </a:cubicBezTo>
                  <a:cubicBezTo>
                    <a:pt x="718" y="466"/>
                    <a:pt x="711" y="428"/>
                    <a:pt x="726" y="397"/>
                  </a:cubicBezTo>
                  <a:cubicBezTo>
                    <a:pt x="733" y="374"/>
                    <a:pt x="756" y="367"/>
                    <a:pt x="764" y="352"/>
                  </a:cubicBezTo>
                  <a:cubicBezTo>
                    <a:pt x="772" y="329"/>
                    <a:pt x="756" y="290"/>
                    <a:pt x="802" y="268"/>
                  </a:cubicBezTo>
                  <a:lnTo>
                    <a:pt x="802" y="268"/>
                  </a:lnTo>
                  <a:cubicBezTo>
                    <a:pt x="992" y="268"/>
                    <a:pt x="1175" y="23"/>
                    <a:pt x="1359" y="23"/>
                  </a:cubicBezTo>
                  <a:cubicBezTo>
                    <a:pt x="1481" y="23"/>
                    <a:pt x="1488" y="0"/>
                    <a:pt x="1473" y="145"/>
                  </a:cubicBezTo>
                  <a:cubicBezTo>
                    <a:pt x="1466" y="252"/>
                    <a:pt x="1481" y="344"/>
                    <a:pt x="1603" y="352"/>
                  </a:cubicBezTo>
                  <a:cubicBezTo>
                    <a:pt x="1664" y="367"/>
                    <a:pt x="1893" y="497"/>
                    <a:pt x="1786" y="550"/>
                  </a:cubicBezTo>
                  <a:cubicBezTo>
                    <a:pt x="1748" y="565"/>
                    <a:pt x="1710" y="627"/>
                    <a:pt x="1672" y="649"/>
                  </a:cubicBezTo>
                  <a:cubicBezTo>
                    <a:pt x="1634" y="688"/>
                    <a:pt x="1504" y="756"/>
                    <a:pt x="1458" y="764"/>
                  </a:cubicBezTo>
                  <a:cubicBezTo>
                    <a:pt x="1359" y="772"/>
                    <a:pt x="1374" y="733"/>
                    <a:pt x="1305" y="703"/>
                  </a:cubicBezTo>
                  <a:cubicBezTo>
                    <a:pt x="1252" y="680"/>
                    <a:pt x="1091" y="840"/>
                    <a:pt x="1046" y="871"/>
                  </a:cubicBezTo>
                  <a:cubicBezTo>
                    <a:pt x="1015" y="894"/>
                    <a:pt x="962" y="932"/>
                    <a:pt x="946" y="963"/>
                  </a:cubicBezTo>
                  <a:cubicBezTo>
                    <a:pt x="923" y="1016"/>
                    <a:pt x="954" y="1062"/>
                    <a:pt x="900" y="1108"/>
                  </a:cubicBezTo>
                  <a:cubicBezTo>
                    <a:pt x="877" y="1138"/>
                    <a:pt x="825" y="1154"/>
                    <a:pt x="787" y="1138"/>
                  </a:cubicBezTo>
                  <a:cubicBezTo>
                    <a:pt x="741" y="1123"/>
                    <a:pt x="642" y="1177"/>
                    <a:pt x="603" y="1199"/>
                  </a:cubicBezTo>
                  <a:cubicBezTo>
                    <a:pt x="565" y="1207"/>
                    <a:pt x="588" y="1283"/>
                    <a:pt x="519" y="1238"/>
                  </a:cubicBezTo>
                  <a:cubicBezTo>
                    <a:pt x="489" y="1215"/>
                    <a:pt x="428" y="1199"/>
                    <a:pt x="390" y="1199"/>
                  </a:cubicBezTo>
                  <a:cubicBezTo>
                    <a:pt x="321" y="1192"/>
                    <a:pt x="290" y="1146"/>
                    <a:pt x="214" y="1146"/>
                  </a:cubicBezTo>
                  <a:cubicBezTo>
                    <a:pt x="161" y="1146"/>
                    <a:pt x="99" y="1161"/>
                    <a:pt x="46" y="1161"/>
                  </a:cubicBezTo>
                  <a:lnTo>
                    <a:pt x="46" y="1161"/>
                  </a:lnTo>
                  <a:cubicBezTo>
                    <a:pt x="0" y="1085"/>
                    <a:pt x="0" y="1085"/>
                    <a:pt x="0" y="108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5" name="Freeform 143"/>
            <p:cNvSpPr>
              <a:spLocks noChangeArrowheads="1"/>
            </p:cNvSpPr>
            <p:nvPr/>
          </p:nvSpPr>
          <p:spPr bwMode="auto">
            <a:xfrm>
              <a:off x="5765424" y="4471988"/>
              <a:ext cx="173027" cy="138112"/>
            </a:xfrm>
            <a:custGeom>
              <a:avLst/>
              <a:gdLst>
                <a:gd name="T0" fmla="*/ 214 w 482"/>
                <a:gd name="T1" fmla="*/ 382 h 383"/>
                <a:gd name="T2" fmla="*/ 214 w 482"/>
                <a:gd name="T3" fmla="*/ 382 h 383"/>
                <a:gd name="T4" fmla="*/ 252 w 482"/>
                <a:gd name="T5" fmla="*/ 313 h 383"/>
                <a:gd name="T6" fmla="*/ 375 w 482"/>
                <a:gd name="T7" fmla="*/ 305 h 383"/>
                <a:gd name="T8" fmla="*/ 336 w 482"/>
                <a:gd name="T9" fmla="*/ 267 h 383"/>
                <a:gd name="T10" fmla="*/ 382 w 482"/>
                <a:gd name="T11" fmla="*/ 229 h 383"/>
                <a:gd name="T12" fmla="*/ 382 w 482"/>
                <a:gd name="T13" fmla="*/ 229 h 383"/>
                <a:gd name="T14" fmla="*/ 375 w 482"/>
                <a:gd name="T15" fmla="*/ 153 h 383"/>
                <a:gd name="T16" fmla="*/ 443 w 482"/>
                <a:gd name="T17" fmla="*/ 114 h 383"/>
                <a:gd name="T18" fmla="*/ 474 w 482"/>
                <a:gd name="T19" fmla="*/ 53 h 383"/>
                <a:gd name="T20" fmla="*/ 420 w 482"/>
                <a:gd name="T21" fmla="*/ 30 h 383"/>
                <a:gd name="T22" fmla="*/ 390 w 482"/>
                <a:gd name="T23" fmla="*/ 53 h 383"/>
                <a:gd name="T24" fmla="*/ 352 w 482"/>
                <a:gd name="T25" fmla="*/ 46 h 383"/>
                <a:gd name="T26" fmla="*/ 321 w 482"/>
                <a:gd name="T27" fmla="*/ 76 h 383"/>
                <a:gd name="T28" fmla="*/ 229 w 482"/>
                <a:gd name="T29" fmla="*/ 61 h 383"/>
                <a:gd name="T30" fmla="*/ 199 w 482"/>
                <a:gd name="T31" fmla="*/ 15 h 383"/>
                <a:gd name="T32" fmla="*/ 176 w 482"/>
                <a:gd name="T33" fmla="*/ 7 h 383"/>
                <a:gd name="T34" fmla="*/ 69 w 482"/>
                <a:gd name="T35" fmla="*/ 53 h 383"/>
                <a:gd name="T36" fmla="*/ 69 w 482"/>
                <a:gd name="T37" fmla="*/ 53 h 383"/>
                <a:gd name="T38" fmla="*/ 31 w 482"/>
                <a:gd name="T39" fmla="*/ 92 h 383"/>
                <a:gd name="T40" fmla="*/ 31 w 482"/>
                <a:gd name="T41" fmla="*/ 176 h 383"/>
                <a:gd name="T42" fmla="*/ 31 w 482"/>
                <a:gd name="T43" fmla="*/ 214 h 383"/>
                <a:gd name="T44" fmla="*/ 0 w 482"/>
                <a:gd name="T45" fmla="*/ 229 h 383"/>
                <a:gd name="T46" fmla="*/ 16 w 482"/>
                <a:gd name="T47" fmla="*/ 267 h 383"/>
                <a:gd name="T48" fmla="*/ 107 w 482"/>
                <a:gd name="T49" fmla="*/ 305 h 383"/>
                <a:gd name="T50" fmla="*/ 107 w 482"/>
                <a:gd name="T51" fmla="*/ 305 h 383"/>
                <a:gd name="T52" fmla="*/ 214 w 482"/>
                <a:gd name="T53" fmla="*/ 38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383">
                  <a:moveTo>
                    <a:pt x="214" y="382"/>
                  </a:moveTo>
                  <a:lnTo>
                    <a:pt x="214" y="382"/>
                  </a:lnTo>
                  <a:cubicBezTo>
                    <a:pt x="229" y="359"/>
                    <a:pt x="229" y="321"/>
                    <a:pt x="252" y="313"/>
                  </a:cubicBezTo>
                  <a:cubicBezTo>
                    <a:pt x="290" y="290"/>
                    <a:pt x="344" y="321"/>
                    <a:pt x="375" y="305"/>
                  </a:cubicBezTo>
                  <a:cubicBezTo>
                    <a:pt x="390" y="298"/>
                    <a:pt x="336" y="290"/>
                    <a:pt x="336" y="267"/>
                  </a:cubicBezTo>
                  <a:cubicBezTo>
                    <a:pt x="336" y="252"/>
                    <a:pt x="367" y="244"/>
                    <a:pt x="382" y="229"/>
                  </a:cubicBezTo>
                  <a:lnTo>
                    <a:pt x="382" y="229"/>
                  </a:lnTo>
                  <a:cubicBezTo>
                    <a:pt x="382" y="206"/>
                    <a:pt x="359" y="176"/>
                    <a:pt x="375" y="153"/>
                  </a:cubicBezTo>
                  <a:cubicBezTo>
                    <a:pt x="382" y="130"/>
                    <a:pt x="428" y="137"/>
                    <a:pt x="443" y="114"/>
                  </a:cubicBezTo>
                  <a:cubicBezTo>
                    <a:pt x="458" y="99"/>
                    <a:pt x="481" y="76"/>
                    <a:pt x="474" y="53"/>
                  </a:cubicBezTo>
                  <a:cubicBezTo>
                    <a:pt x="474" y="30"/>
                    <a:pt x="443" y="30"/>
                    <a:pt x="420" y="30"/>
                  </a:cubicBezTo>
                  <a:cubicBezTo>
                    <a:pt x="405" y="30"/>
                    <a:pt x="405" y="53"/>
                    <a:pt x="390" y="53"/>
                  </a:cubicBezTo>
                  <a:cubicBezTo>
                    <a:pt x="375" y="53"/>
                    <a:pt x="359" y="46"/>
                    <a:pt x="352" y="46"/>
                  </a:cubicBezTo>
                  <a:cubicBezTo>
                    <a:pt x="336" y="53"/>
                    <a:pt x="336" y="76"/>
                    <a:pt x="321" y="76"/>
                  </a:cubicBezTo>
                  <a:cubicBezTo>
                    <a:pt x="290" y="76"/>
                    <a:pt x="260" y="76"/>
                    <a:pt x="229" y="61"/>
                  </a:cubicBezTo>
                  <a:cubicBezTo>
                    <a:pt x="214" y="53"/>
                    <a:pt x="214" y="30"/>
                    <a:pt x="199" y="15"/>
                  </a:cubicBezTo>
                  <a:cubicBezTo>
                    <a:pt x="191" y="7"/>
                    <a:pt x="183" y="0"/>
                    <a:pt x="176" y="7"/>
                  </a:cubicBezTo>
                  <a:cubicBezTo>
                    <a:pt x="138" y="15"/>
                    <a:pt x="107" y="38"/>
                    <a:pt x="69" y="53"/>
                  </a:cubicBezTo>
                  <a:lnTo>
                    <a:pt x="69" y="53"/>
                  </a:lnTo>
                  <a:cubicBezTo>
                    <a:pt x="61" y="69"/>
                    <a:pt x="38" y="76"/>
                    <a:pt x="31" y="92"/>
                  </a:cubicBezTo>
                  <a:cubicBezTo>
                    <a:pt x="23" y="122"/>
                    <a:pt x="31" y="145"/>
                    <a:pt x="31" y="176"/>
                  </a:cubicBezTo>
                  <a:cubicBezTo>
                    <a:pt x="31" y="191"/>
                    <a:pt x="31" y="206"/>
                    <a:pt x="31" y="214"/>
                  </a:cubicBezTo>
                  <a:cubicBezTo>
                    <a:pt x="23" y="229"/>
                    <a:pt x="8" y="221"/>
                    <a:pt x="0" y="229"/>
                  </a:cubicBezTo>
                  <a:cubicBezTo>
                    <a:pt x="0" y="244"/>
                    <a:pt x="8" y="260"/>
                    <a:pt x="16" y="267"/>
                  </a:cubicBezTo>
                  <a:cubicBezTo>
                    <a:pt x="38" y="282"/>
                    <a:pt x="77" y="290"/>
                    <a:pt x="107" y="305"/>
                  </a:cubicBezTo>
                  <a:lnTo>
                    <a:pt x="107" y="305"/>
                  </a:lnTo>
                  <a:cubicBezTo>
                    <a:pt x="214" y="382"/>
                    <a:pt x="214" y="382"/>
                    <a:pt x="214" y="38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6" name="Freeform 144"/>
            <p:cNvSpPr>
              <a:spLocks noChangeArrowheads="1"/>
            </p:cNvSpPr>
            <p:nvPr/>
          </p:nvSpPr>
          <p:spPr bwMode="auto">
            <a:xfrm>
              <a:off x="5219360" y="4133851"/>
              <a:ext cx="588925" cy="588963"/>
            </a:xfrm>
            <a:custGeom>
              <a:avLst/>
              <a:gdLst>
                <a:gd name="T0" fmla="*/ 489 w 1636"/>
                <a:gd name="T1" fmla="*/ 1291 h 1636"/>
                <a:gd name="T2" fmla="*/ 596 w 1636"/>
                <a:gd name="T3" fmla="*/ 1314 h 1636"/>
                <a:gd name="T4" fmla="*/ 680 w 1636"/>
                <a:gd name="T5" fmla="*/ 1352 h 1636"/>
                <a:gd name="T6" fmla="*/ 672 w 1636"/>
                <a:gd name="T7" fmla="*/ 1497 h 1636"/>
                <a:gd name="T8" fmla="*/ 749 w 1636"/>
                <a:gd name="T9" fmla="*/ 1574 h 1636"/>
                <a:gd name="T10" fmla="*/ 779 w 1636"/>
                <a:gd name="T11" fmla="*/ 1589 h 1636"/>
                <a:gd name="T12" fmla="*/ 894 w 1636"/>
                <a:gd name="T13" fmla="*/ 1620 h 1636"/>
                <a:gd name="T14" fmla="*/ 986 w 1636"/>
                <a:gd name="T15" fmla="*/ 1574 h 1636"/>
                <a:gd name="T16" fmla="*/ 955 w 1636"/>
                <a:gd name="T17" fmla="*/ 1452 h 1636"/>
                <a:gd name="T18" fmla="*/ 1024 w 1636"/>
                <a:gd name="T19" fmla="*/ 1459 h 1636"/>
                <a:gd name="T20" fmla="*/ 1108 w 1636"/>
                <a:gd name="T21" fmla="*/ 1482 h 1636"/>
                <a:gd name="T22" fmla="*/ 1176 w 1636"/>
                <a:gd name="T23" fmla="*/ 1490 h 1636"/>
                <a:gd name="T24" fmla="*/ 1245 w 1636"/>
                <a:gd name="T25" fmla="*/ 1467 h 1636"/>
                <a:gd name="T26" fmla="*/ 1375 w 1636"/>
                <a:gd name="T27" fmla="*/ 1436 h 1636"/>
                <a:gd name="T28" fmla="*/ 1406 w 1636"/>
                <a:gd name="T29" fmla="*/ 1398 h 1636"/>
                <a:gd name="T30" fmla="*/ 1612 w 1636"/>
                <a:gd name="T31" fmla="*/ 1391 h 1636"/>
                <a:gd name="T32" fmla="*/ 1589 w 1636"/>
                <a:gd name="T33" fmla="*/ 1322 h 1636"/>
                <a:gd name="T34" fmla="*/ 1627 w 1636"/>
                <a:gd name="T35" fmla="*/ 1245 h 1636"/>
                <a:gd name="T36" fmla="*/ 1520 w 1636"/>
                <a:gd name="T37" fmla="*/ 1169 h 1636"/>
                <a:gd name="T38" fmla="*/ 1551 w 1636"/>
                <a:gd name="T39" fmla="*/ 1116 h 1636"/>
                <a:gd name="T40" fmla="*/ 1589 w 1636"/>
                <a:gd name="T41" fmla="*/ 993 h 1636"/>
                <a:gd name="T42" fmla="*/ 1566 w 1636"/>
                <a:gd name="T43" fmla="*/ 909 h 1636"/>
                <a:gd name="T44" fmla="*/ 1497 w 1636"/>
                <a:gd name="T45" fmla="*/ 894 h 1636"/>
                <a:gd name="T46" fmla="*/ 1329 w 1636"/>
                <a:gd name="T47" fmla="*/ 764 h 1636"/>
                <a:gd name="T48" fmla="*/ 1215 w 1636"/>
                <a:gd name="T49" fmla="*/ 734 h 1636"/>
                <a:gd name="T50" fmla="*/ 1024 w 1636"/>
                <a:gd name="T51" fmla="*/ 672 h 1636"/>
                <a:gd name="T52" fmla="*/ 986 w 1636"/>
                <a:gd name="T53" fmla="*/ 581 h 1636"/>
                <a:gd name="T54" fmla="*/ 955 w 1636"/>
                <a:gd name="T55" fmla="*/ 466 h 1636"/>
                <a:gd name="T56" fmla="*/ 1024 w 1636"/>
                <a:gd name="T57" fmla="*/ 253 h 1636"/>
                <a:gd name="T58" fmla="*/ 1123 w 1636"/>
                <a:gd name="T59" fmla="*/ 253 h 1636"/>
                <a:gd name="T60" fmla="*/ 1161 w 1636"/>
                <a:gd name="T61" fmla="*/ 153 h 1636"/>
                <a:gd name="T62" fmla="*/ 863 w 1636"/>
                <a:gd name="T63" fmla="*/ 207 h 1636"/>
                <a:gd name="T64" fmla="*/ 810 w 1636"/>
                <a:gd name="T65" fmla="*/ 31 h 1636"/>
                <a:gd name="T66" fmla="*/ 734 w 1636"/>
                <a:gd name="T67" fmla="*/ 39 h 1636"/>
                <a:gd name="T68" fmla="*/ 550 w 1636"/>
                <a:gd name="T69" fmla="*/ 61 h 1636"/>
                <a:gd name="T70" fmla="*/ 512 w 1636"/>
                <a:gd name="T71" fmla="*/ 122 h 1636"/>
                <a:gd name="T72" fmla="*/ 367 w 1636"/>
                <a:gd name="T73" fmla="*/ 153 h 1636"/>
                <a:gd name="T74" fmla="*/ 321 w 1636"/>
                <a:gd name="T75" fmla="*/ 191 h 1636"/>
                <a:gd name="T76" fmla="*/ 275 w 1636"/>
                <a:gd name="T77" fmla="*/ 237 h 1636"/>
                <a:gd name="T78" fmla="*/ 191 w 1636"/>
                <a:gd name="T79" fmla="*/ 237 h 1636"/>
                <a:gd name="T80" fmla="*/ 138 w 1636"/>
                <a:gd name="T81" fmla="*/ 298 h 1636"/>
                <a:gd name="T82" fmla="*/ 8 w 1636"/>
                <a:gd name="T83" fmla="*/ 474 h 1636"/>
                <a:gd name="T84" fmla="*/ 100 w 1636"/>
                <a:gd name="T85" fmla="*/ 604 h 1636"/>
                <a:gd name="T86" fmla="*/ 290 w 1636"/>
                <a:gd name="T87" fmla="*/ 611 h 1636"/>
                <a:gd name="T88" fmla="*/ 283 w 1636"/>
                <a:gd name="T89" fmla="*/ 741 h 1636"/>
                <a:gd name="T90" fmla="*/ 252 w 1636"/>
                <a:gd name="T91" fmla="*/ 879 h 1636"/>
                <a:gd name="T92" fmla="*/ 283 w 1636"/>
                <a:gd name="T93" fmla="*/ 1062 h 1636"/>
                <a:gd name="T94" fmla="*/ 443 w 1636"/>
                <a:gd name="T95" fmla="*/ 1207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6" h="1636">
                  <a:moveTo>
                    <a:pt x="489" y="1291"/>
                  </a:moveTo>
                  <a:lnTo>
                    <a:pt x="489" y="1291"/>
                  </a:lnTo>
                  <a:cubicBezTo>
                    <a:pt x="512" y="1299"/>
                    <a:pt x="535" y="1306"/>
                    <a:pt x="565" y="1314"/>
                  </a:cubicBezTo>
                  <a:cubicBezTo>
                    <a:pt x="573" y="1314"/>
                    <a:pt x="588" y="1306"/>
                    <a:pt x="596" y="1314"/>
                  </a:cubicBezTo>
                  <a:cubicBezTo>
                    <a:pt x="611" y="1314"/>
                    <a:pt x="611" y="1329"/>
                    <a:pt x="627" y="1337"/>
                  </a:cubicBezTo>
                  <a:cubicBezTo>
                    <a:pt x="642" y="1345"/>
                    <a:pt x="672" y="1329"/>
                    <a:pt x="680" y="1352"/>
                  </a:cubicBezTo>
                  <a:cubicBezTo>
                    <a:pt x="688" y="1360"/>
                    <a:pt x="649" y="1360"/>
                    <a:pt x="642" y="1375"/>
                  </a:cubicBezTo>
                  <a:cubicBezTo>
                    <a:pt x="642" y="1421"/>
                    <a:pt x="657" y="1459"/>
                    <a:pt x="672" y="1497"/>
                  </a:cubicBezTo>
                  <a:cubicBezTo>
                    <a:pt x="680" y="1505"/>
                    <a:pt x="695" y="1490"/>
                    <a:pt x="703" y="1497"/>
                  </a:cubicBezTo>
                  <a:cubicBezTo>
                    <a:pt x="726" y="1520"/>
                    <a:pt x="726" y="1551"/>
                    <a:pt x="749" y="1574"/>
                  </a:cubicBezTo>
                  <a:cubicBezTo>
                    <a:pt x="756" y="1581"/>
                    <a:pt x="772" y="1581"/>
                    <a:pt x="779" y="1589"/>
                  </a:cubicBezTo>
                  <a:lnTo>
                    <a:pt x="779" y="1589"/>
                  </a:lnTo>
                  <a:cubicBezTo>
                    <a:pt x="802" y="1581"/>
                    <a:pt x="817" y="1558"/>
                    <a:pt x="840" y="1566"/>
                  </a:cubicBezTo>
                  <a:cubicBezTo>
                    <a:pt x="863" y="1574"/>
                    <a:pt x="871" y="1612"/>
                    <a:pt x="894" y="1620"/>
                  </a:cubicBezTo>
                  <a:cubicBezTo>
                    <a:pt x="901" y="1635"/>
                    <a:pt x="924" y="1635"/>
                    <a:pt x="940" y="1627"/>
                  </a:cubicBezTo>
                  <a:cubicBezTo>
                    <a:pt x="963" y="1620"/>
                    <a:pt x="970" y="1597"/>
                    <a:pt x="986" y="1574"/>
                  </a:cubicBezTo>
                  <a:cubicBezTo>
                    <a:pt x="986" y="1566"/>
                    <a:pt x="986" y="1543"/>
                    <a:pt x="978" y="1528"/>
                  </a:cubicBezTo>
                  <a:cubicBezTo>
                    <a:pt x="978" y="1505"/>
                    <a:pt x="955" y="1475"/>
                    <a:pt x="955" y="1452"/>
                  </a:cubicBezTo>
                  <a:cubicBezTo>
                    <a:pt x="955" y="1444"/>
                    <a:pt x="963" y="1436"/>
                    <a:pt x="970" y="1436"/>
                  </a:cubicBezTo>
                  <a:cubicBezTo>
                    <a:pt x="986" y="1444"/>
                    <a:pt x="1001" y="1459"/>
                    <a:pt x="1024" y="1459"/>
                  </a:cubicBezTo>
                  <a:cubicBezTo>
                    <a:pt x="1031" y="1467"/>
                    <a:pt x="1054" y="1459"/>
                    <a:pt x="1070" y="1459"/>
                  </a:cubicBezTo>
                  <a:cubicBezTo>
                    <a:pt x="1077" y="1467"/>
                    <a:pt x="1092" y="1490"/>
                    <a:pt x="1108" y="1482"/>
                  </a:cubicBezTo>
                  <a:cubicBezTo>
                    <a:pt x="1131" y="1475"/>
                    <a:pt x="1138" y="1436"/>
                    <a:pt x="1161" y="1436"/>
                  </a:cubicBezTo>
                  <a:cubicBezTo>
                    <a:pt x="1176" y="1436"/>
                    <a:pt x="1169" y="1475"/>
                    <a:pt x="1176" y="1490"/>
                  </a:cubicBezTo>
                  <a:lnTo>
                    <a:pt x="1176" y="1490"/>
                  </a:lnTo>
                  <a:cubicBezTo>
                    <a:pt x="1199" y="1482"/>
                    <a:pt x="1222" y="1482"/>
                    <a:pt x="1245" y="1467"/>
                  </a:cubicBezTo>
                  <a:cubicBezTo>
                    <a:pt x="1253" y="1467"/>
                    <a:pt x="1253" y="1444"/>
                    <a:pt x="1261" y="1444"/>
                  </a:cubicBezTo>
                  <a:cubicBezTo>
                    <a:pt x="1299" y="1436"/>
                    <a:pt x="1337" y="1444"/>
                    <a:pt x="1375" y="1436"/>
                  </a:cubicBezTo>
                  <a:lnTo>
                    <a:pt x="1375" y="1436"/>
                  </a:lnTo>
                  <a:cubicBezTo>
                    <a:pt x="1383" y="1421"/>
                    <a:pt x="1390" y="1398"/>
                    <a:pt x="1406" y="1398"/>
                  </a:cubicBezTo>
                  <a:cubicBezTo>
                    <a:pt x="1444" y="1391"/>
                    <a:pt x="1490" y="1406"/>
                    <a:pt x="1536" y="1406"/>
                  </a:cubicBezTo>
                  <a:cubicBezTo>
                    <a:pt x="1558" y="1406"/>
                    <a:pt x="1589" y="1406"/>
                    <a:pt x="1612" y="1391"/>
                  </a:cubicBezTo>
                  <a:cubicBezTo>
                    <a:pt x="1627" y="1391"/>
                    <a:pt x="1635" y="1375"/>
                    <a:pt x="1627" y="1368"/>
                  </a:cubicBezTo>
                  <a:cubicBezTo>
                    <a:pt x="1627" y="1352"/>
                    <a:pt x="1597" y="1345"/>
                    <a:pt x="1589" y="1322"/>
                  </a:cubicBezTo>
                  <a:cubicBezTo>
                    <a:pt x="1589" y="1291"/>
                    <a:pt x="1612" y="1268"/>
                    <a:pt x="1627" y="1245"/>
                  </a:cubicBezTo>
                  <a:lnTo>
                    <a:pt x="1627" y="1245"/>
                  </a:lnTo>
                  <a:cubicBezTo>
                    <a:pt x="1597" y="1230"/>
                    <a:pt x="1558" y="1222"/>
                    <a:pt x="1536" y="1207"/>
                  </a:cubicBezTo>
                  <a:cubicBezTo>
                    <a:pt x="1528" y="1200"/>
                    <a:pt x="1520" y="1184"/>
                    <a:pt x="1520" y="1169"/>
                  </a:cubicBezTo>
                  <a:cubicBezTo>
                    <a:pt x="1528" y="1161"/>
                    <a:pt x="1543" y="1169"/>
                    <a:pt x="1551" y="1154"/>
                  </a:cubicBezTo>
                  <a:cubicBezTo>
                    <a:pt x="1551" y="1146"/>
                    <a:pt x="1551" y="1131"/>
                    <a:pt x="1551" y="1116"/>
                  </a:cubicBezTo>
                  <a:cubicBezTo>
                    <a:pt x="1551" y="1085"/>
                    <a:pt x="1543" y="1062"/>
                    <a:pt x="1551" y="1032"/>
                  </a:cubicBezTo>
                  <a:cubicBezTo>
                    <a:pt x="1558" y="1016"/>
                    <a:pt x="1581" y="1009"/>
                    <a:pt x="1589" y="993"/>
                  </a:cubicBezTo>
                  <a:lnTo>
                    <a:pt x="1589" y="993"/>
                  </a:lnTo>
                  <a:cubicBezTo>
                    <a:pt x="1581" y="970"/>
                    <a:pt x="1589" y="932"/>
                    <a:pt x="1566" y="909"/>
                  </a:cubicBezTo>
                  <a:cubicBezTo>
                    <a:pt x="1558" y="902"/>
                    <a:pt x="1543" y="940"/>
                    <a:pt x="1528" y="932"/>
                  </a:cubicBezTo>
                  <a:cubicBezTo>
                    <a:pt x="1513" y="932"/>
                    <a:pt x="1513" y="902"/>
                    <a:pt x="1497" y="894"/>
                  </a:cubicBezTo>
                  <a:cubicBezTo>
                    <a:pt x="1474" y="886"/>
                    <a:pt x="1451" y="909"/>
                    <a:pt x="1428" y="894"/>
                  </a:cubicBezTo>
                  <a:cubicBezTo>
                    <a:pt x="1390" y="864"/>
                    <a:pt x="1375" y="802"/>
                    <a:pt x="1329" y="764"/>
                  </a:cubicBezTo>
                  <a:cubicBezTo>
                    <a:pt x="1314" y="757"/>
                    <a:pt x="1284" y="772"/>
                    <a:pt x="1261" y="772"/>
                  </a:cubicBezTo>
                  <a:cubicBezTo>
                    <a:pt x="1238" y="764"/>
                    <a:pt x="1230" y="734"/>
                    <a:pt x="1215" y="734"/>
                  </a:cubicBezTo>
                  <a:cubicBezTo>
                    <a:pt x="1192" y="734"/>
                    <a:pt x="1184" y="764"/>
                    <a:pt x="1169" y="757"/>
                  </a:cubicBezTo>
                  <a:cubicBezTo>
                    <a:pt x="1115" y="741"/>
                    <a:pt x="1070" y="711"/>
                    <a:pt x="1024" y="672"/>
                  </a:cubicBezTo>
                  <a:cubicBezTo>
                    <a:pt x="1001" y="657"/>
                    <a:pt x="978" y="642"/>
                    <a:pt x="963" y="619"/>
                  </a:cubicBezTo>
                  <a:cubicBezTo>
                    <a:pt x="955" y="604"/>
                    <a:pt x="986" y="596"/>
                    <a:pt x="986" y="581"/>
                  </a:cubicBezTo>
                  <a:cubicBezTo>
                    <a:pt x="986" y="566"/>
                    <a:pt x="955" y="558"/>
                    <a:pt x="955" y="543"/>
                  </a:cubicBezTo>
                  <a:cubicBezTo>
                    <a:pt x="947" y="520"/>
                    <a:pt x="940" y="489"/>
                    <a:pt x="955" y="466"/>
                  </a:cubicBezTo>
                  <a:cubicBezTo>
                    <a:pt x="970" y="451"/>
                    <a:pt x="1016" y="482"/>
                    <a:pt x="1024" y="459"/>
                  </a:cubicBezTo>
                  <a:cubicBezTo>
                    <a:pt x="1047" y="390"/>
                    <a:pt x="1001" y="321"/>
                    <a:pt x="1024" y="253"/>
                  </a:cubicBezTo>
                  <a:cubicBezTo>
                    <a:pt x="1031" y="230"/>
                    <a:pt x="1062" y="291"/>
                    <a:pt x="1085" y="291"/>
                  </a:cubicBezTo>
                  <a:cubicBezTo>
                    <a:pt x="1100" y="291"/>
                    <a:pt x="1100" y="260"/>
                    <a:pt x="1123" y="253"/>
                  </a:cubicBezTo>
                  <a:cubicBezTo>
                    <a:pt x="1131" y="245"/>
                    <a:pt x="1161" y="253"/>
                    <a:pt x="1169" y="237"/>
                  </a:cubicBezTo>
                  <a:cubicBezTo>
                    <a:pt x="1176" y="214"/>
                    <a:pt x="1169" y="176"/>
                    <a:pt x="1161" y="153"/>
                  </a:cubicBezTo>
                  <a:cubicBezTo>
                    <a:pt x="1146" y="130"/>
                    <a:pt x="1123" y="107"/>
                    <a:pt x="1100" y="107"/>
                  </a:cubicBezTo>
                  <a:cubicBezTo>
                    <a:pt x="1016" y="122"/>
                    <a:pt x="947" y="214"/>
                    <a:pt x="863" y="207"/>
                  </a:cubicBezTo>
                  <a:cubicBezTo>
                    <a:pt x="825" y="199"/>
                    <a:pt x="871" y="122"/>
                    <a:pt x="856" y="84"/>
                  </a:cubicBezTo>
                  <a:cubicBezTo>
                    <a:pt x="848" y="61"/>
                    <a:pt x="825" y="46"/>
                    <a:pt x="810" y="31"/>
                  </a:cubicBezTo>
                  <a:cubicBezTo>
                    <a:pt x="795" y="16"/>
                    <a:pt x="779" y="0"/>
                    <a:pt x="764" y="8"/>
                  </a:cubicBezTo>
                  <a:cubicBezTo>
                    <a:pt x="749" y="8"/>
                    <a:pt x="749" y="31"/>
                    <a:pt x="734" y="39"/>
                  </a:cubicBezTo>
                  <a:cubicBezTo>
                    <a:pt x="680" y="61"/>
                    <a:pt x="634" y="77"/>
                    <a:pt x="573" y="92"/>
                  </a:cubicBezTo>
                  <a:cubicBezTo>
                    <a:pt x="565" y="92"/>
                    <a:pt x="558" y="69"/>
                    <a:pt x="550" y="61"/>
                  </a:cubicBezTo>
                  <a:cubicBezTo>
                    <a:pt x="527" y="61"/>
                    <a:pt x="504" y="61"/>
                    <a:pt x="497" y="77"/>
                  </a:cubicBezTo>
                  <a:cubicBezTo>
                    <a:pt x="489" y="92"/>
                    <a:pt x="527" y="115"/>
                    <a:pt x="512" y="122"/>
                  </a:cubicBezTo>
                  <a:cubicBezTo>
                    <a:pt x="481" y="138"/>
                    <a:pt x="443" y="115"/>
                    <a:pt x="413" y="122"/>
                  </a:cubicBezTo>
                  <a:cubicBezTo>
                    <a:pt x="397" y="130"/>
                    <a:pt x="382" y="138"/>
                    <a:pt x="367" y="153"/>
                  </a:cubicBezTo>
                  <a:cubicBezTo>
                    <a:pt x="359" y="161"/>
                    <a:pt x="367" y="176"/>
                    <a:pt x="359" y="191"/>
                  </a:cubicBezTo>
                  <a:cubicBezTo>
                    <a:pt x="352" y="199"/>
                    <a:pt x="336" y="191"/>
                    <a:pt x="321" y="191"/>
                  </a:cubicBezTo>
                  <a:lnTo>
                    <a:pt x="321" y="191"/>
                  </a:lnTo>
                  <a:cubicBezTo>
                    <a:pt x="306" y="207"/>
                    <a:pt x="298" y="237"/>
                    <a:pt x="275" y="237"/>
                  </a:cubicBezTo>
                  <a:cubicBezTo>
                    <a:pt x="260" y="245"/>
                    <a:pt x="245" y="222"/>
                    <a:pt x="222" y="222"/>
                  </a:cubicBezTo>
                  <a:cubicBezTo>
                    <a:pt x="206" y="222"/>
                    <a:pt x="199" y="230"/>
                    <a:pt x="191" y="237"/>
                  </a:cubicBezTo>
                  <a:cubicBezTo>
                    <a:pt x="176" y="253"/>
                    <a:pt x="191" y="283"/>
                    <a:pt x="176" y="298"/>
                  </a:cubicBezTo>
                  <a:cubicBezTo>
                    <a:pt x="168" y="314"/>
                    <a:pt x="145" y="291"/>
                    <a:pt x="138" y="298"/>
                  </a:cubicBezTo>
                  <a:cubicBezTo>
                    <a:pt x="100" y="329"/>
                    <a:pt x="69" y="375"/>
                    <a:pt x="38" y="413"/>
                  </a:cubicBezTo>
                  <a:cubicBezTo>
                    <a:pt x="31" y="428"/>
                    <a:pt x="0" y="451"/>
                    <a:pt x="8" y="474"/>
                  </a:cubicBezTo>
                  <a:cubicBezTo>
                    <a:pt x="23" y="512"/>
                    <a:pt x="77" y="527"/>
                    <a:pt x="100" y="566"/>
                  </a:cubicBezTo>
                  <a:cubicBezTo>
                    <a:pt x="107" y="573"/>
                    <a:pt x="84" y="596"/>
                    <a:pt x="100" y="604"/>
                  </a:cubicBezTo>
                  <a:cubicBezTo>
                    <a:pt x="123" y="611"/>
                    <a:pt x="153" y="589"/>
                    <a:pt x="184" y="596"/>
                  </a:cubicBezTo>
                  <a:cubicBezTo>
                    <a:pt x="214" y="596"/>
                    <a:pt x="260" y="589"/>
                    <a:pt x="290" y="611"/>
                  </a:cubicBezTo>
                  <a:cubicBezTo>
                    <a:pt x="306" y="627"/>
                    <a:pt x="267" y="650"/>
                    <a:pt x="267" y="672"/>
                  </a:cubicBezTo>
                  <a:cubicBezTo>
                    <a:pt x="267" y="695"/>
                    <a:pt x="298" y="718"/>
                    <a:pt x="283" y="741"/>
                  </a:cubicBezTo>
                  <a:cubicBezTo>
                    <a:pt x="283" y="757"/>
                    <a:pt x="237" y="726"/>
                    <a:pt x="237" y="741"/>
                  </a:cubicBezTo>
                  <a:cubicBezTo>
                    <a:pt x="222" y="787"/>
                    <a:pt x="252" y="833"/>
                    <a:pt x="252" y="879"/>
                  </a:cubicBezTo>
                  <a:cubicBezTo>
                    <a:pt x="252" y="909"/>
                    <a:pt x="237" y="940"/>
                    <a:pt x="245" y="963"/>
                  </a:cubicBezTo>
                  <a:cubicBezTo>
                    <a:pt x="245" y="1001"/>
                    <a:pt x="267" y="1032"/>
                    <a:pt x="283" y="1062"/>
                  </a:cubicBezTo>
                  <a:cubicBezTo>
                    <a:pt x="298" y="1100"/>
                    <a:pt x="298" y="1154"/>
                    <a:pt x="329" y="1184"/>
                  </a:cubicBezTo>
                  <a:cubicBezTo>
                    <a:pt x="359" y="1215"/>
                    <a:pt x="413" y="1184"/>
                    <a:pt x="443" y="1207"/>
                  </a:cubicBezTo>
                  <a:cubicBezTo>
                    <a:pt x="466" y="1222"/>
                    <a:pt x="474" y="1261"/>
                    <a:pt x="489" y="129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7" name="Freeform 145"/>
            <p:cNvSpPr>
              <a:spLocks noChangeArrowheads="1"/>
            </p:cNvSpPr>
            <p:nvPr/>
          </p:nvSpPr>
          <p:spPr bwMode="auto">
            <a:xfrm>
              <a:off x="7833803" y="9539288"/>
              <a:ext cx="131753" cy="93662"/>
            </a:xfrm>
            <a:custGeom>
              <a:avLst/>
              <a:gdLst>
                <a:gd name="T0" fmla="*/ 321 w 368"/>
                <a:gd name="T1" fmla="*/ 260 h 261"/>
                <a:gd name="T2" fmla="*/ 321 w 368"/>
                <a:gd name="T3" fmla="*/ 260 h 261"/>
                <a:gd name="T4" fmla="*/ 367 w 368"/>
                <a:gd name="T5" fmla="*/ 176 h 261"/>
                <a:gd name="T6" fmla="*/ 336 w 368"/>
                <a:gd name="T7" fmla="*/ 123 h 261"/>
                <a:gd name="T8" fmla="*/ 275 w 368"/>
                <a:gd name="T9" fmla="*/ 123 h 261"/>
                <a:gd name="T10" fmla="*/ 260 w 368"/>
                <a:gd name="T11" fmla="*/ 54 h 261"/>
                <a:gd name="T12" fmla="*/ 183 w 368"/>
                <a:gd name="T13" fmla="*/ 23 h 261"/>
                <a:gd name="T14" fmla="*/ 183 w 368"/>
                <a:gd name="T15" fmla="*/ 23 h 261"/>
                <a:gd name="T16" fmla="*/ 115 w 368"/>
                <a:gd name="T17" fmla="*/ 8 h 261"/>
                <a:gd name="T18" fmla="*/ 92 w 368"/>
                <a:gd name="T19" fmla="*/ 54 h 261"/>
                <a:gd name="T20" fmla="*/ 15 w 368"/>
                <a:gd name="T21" fmla="*/ 54 h 261"/>
                <a:gd name="T22" fmla="*/ 61 w 368"/>
                <a:gd name="T23" fmla="*/ 199 h 261"/>
                <a:gd name="T24" fmla="*/ 61 w 368"/>
                <a:gd name="T25" fmla="*/ 199 h 261"/>
                <a:gd name="T26" fmla="*/ 321 w 368"/>
                <a:gd name="T27" fmla="*/ 2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261">
                  <a:moveTo>
                    <a:pt x="321" y="260"/>
                  </a:moveTo>
                  <a:lnTo>
                    <a:pt x="321" y="260"/>
                  </a:lnTo>
                  <a:cubicBezTo>
                    <a:pt x="336" y="237"/>
                    <a:pt x="367" y="199"/>
                    <a:pt x="367" y="176"/>
                  </a:cubicBezTo>
                  <a:cubicBezTo>
                    <a:pt x="367" y="153"/>
                    <a:pt x="359" y="130"/>
                    <a:pt x="336" y="123"/>
                  </a:cubicBezTo>
                  <a:cubicBezTo>
                    <a:pt x="321" y="115"/>
                    <a:pt x="290" y="138"/>
                    <a:pt x="275" y="123"/>
                  </a:cubicBezTo>
                  <a:cubicBezTo>
                    <a:pt x="260" y="107"/>
                    <a:pt x="275" y="69"/>
                    <a:pt x="260" y="54"/>
                  </a:cubicBezTo>
                  <a:cubicBezTo>
                    <a:pt x="244" y="31"/>
                    <a:pt x="206" y="31"/>
                    <a:pt x="183" y="23"/>
                  </a:cubicBezTo>
                  <a:lnTo>
                    <a:pt x="183" y="23"/>
                  </a:lnTo>
                  <a:cubicBezTo>
                    <a:pt x="161" y="15"/>
                    <a:pt x="138" y="0"/>
                    <a:pt x="115" y="8"/>
                  </a:cubicBezTo>
                  <a:cubicBezTo>
                    <a:pt x="99" y="8"/>
                    <a:pt x="107" y="46"/>
                    <a:pt x="92" y="54"/>
                  </a:cubicBezTo>
                  <a:cubicBezTo>
                    <a:pt x="69" y="69"/>
                    <a:pt x="23" y="31"/>
                    <a:pt x="15" y="54"/>
                  </a:cubicBezTo>
                  <a:cubicBezTo>
                    <a:pt x="0" y="92"/>
                    <a:pt x="46" y="161"/>
                    <a:pt x="61" y="199"/>
                  </a:cubicBezTo>
                  <a:lnTo>
                    <a:pt x="61" y="199"/>
                  </a:lnTo>
                  <a:cubicBezTo>
                    <a:pt x="153" y="207"/>
                    <a:pt x="237" y="229"/>
                    <a:pt x="321" y="26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8" name="Freeform 146"/>
            <p:cNvSpPr>
              <a:spLocks noChangeArrowheads="1"/>
            </p:cNvSpPr>
            <p:nvPr/>
          </p:nvSpPr>
          <p:spPr bwMode="auto">
            <a:xfrm>
              <a:off x="7898885" y="9302750"/>
              <a:ext cx="566701" cy="401638"/>
            </a:xfrm>
            <a:custGeom>
              <a:avLst/>
              <a:gdLst>
                <a:gd name="T0" fmla="*/ 245 w 1575"/>
                <a:gd name="T1" fmla="*/ 39 h 1117"/>
                <a:gd name="T2" fmla="*/ 245 w 1575"/>
                <a:gd name="T3" fmla="*/ 39 h 1117"/>
                <a:gd name="T4" fmla="*/ 291 w 1575"/>
                <a:gd name="T5" fmla="*/ 23 h 1117"/>
                <a:gd name="T6" fmla="*/ 291 w 1575"/>
                <a:gd name="T7" fmla="*/ 23 h 1117"/>
                <a:gd name="T8" fmla="*/ 451 w 1575"/>
                <a:gd name="T9" fmla="*/ 16 h 1117"/>
                <a:gd name="T10" fmla="*/ 466 w 1575"/>
                <a:gd name="T11" fmla="*/ 92 h 1117"/>
                <a:gd name="T12" fmla="*/ 611 w 1575"/>
                <a:gd name="T13" fmla="*/ 84 h 1117"/>
                <a:gd name="T14" fmla="*/ 726 w 1575"/>
                <a:gd name="T15" fmla="*/ 84 h 1117"/>
                <a:gd name="T16" fmla="*/ 795 w 1575"/>
                <a:gd name="T17" fmla="*/ 161 h 1117"/>
                <a:gd name="T18" fmla="*/ 909 w 1575"/>
                <a:gd name="T19" fmla="*/ 230 h 1117"/>
                <a:gd name="T20" fmla="*/ 963 w 1575"/>
                <a:gd name="T21" fmla="*/ 298 h 1117"/>
                <a:gd name="T22" fmla="*/ 1100 w 1575"/>
                <a:gd name="T23" fmla="*/ 375 h 1117"/>
                <a:gd name="T24" fmla="*/ 1207 w 1575"/>
                <a:gd name="T25" fmla="*/ 336 h 1117"/>
                <a:gd name="T26" fmla="*/ 1291 w 1575"/>
                <a:gd name="T27" fmla="*/ 375 h 1117"/>
                <a:gd name="T28" fmla="*/ 1391 w 1575"/>
                <a:gd name="T29" fmla="*/ 359 h 1117"/>
                <a:gd name="T30" fmla="*/ 1497 w 1575"/>
                <a:gd name="T31" fmla="*/ 505 h 1117"/>
                <a:gd name="T32" fmla="*/ 1566 w 1575"/>
                <a:gd name="T33" fmla="*/ 505 h 1117"/>
                <a:gd name="T34" fmla="*/ 1543 w 1575"/>
                <a:gd name="T35" fmla="*/ 611 h 1117"/>
                <a:gd name="T36" fmla="*/ 1543 w 1575"/>
                <a:gd name="T37" fmla="*/ 611 h 1117"/>
                <a:gd name="T38" fmla="*/ 1391 w 1575"/>
                <a:gd name="T39" fmla="*/ 604 h 1117"/>
                <a:gd name="T40" fmla="*/ 1192 w 1575"/>
                <a:gd name="T41" fmla="*/ 780 h 1117"/>
                <a:gd name="T42" fmla="*/ 1161 w 1575"/>
                <a:gd name="T43" fmla="*/ 795 h 1117"/>
                <a:gd name="T44" fmla="*/ 657 w 1575"/>
                <a:gd name="T45" fmla="*/ 1001 h 1117"/>
                <a:gd name="T46" fmla="*/ 321 w 1575"/>
                <a:gd name="T47" fmla="*/ 970 h 1117"/>
                <a:gd name="T48" fmla="*/ 199 w 1575"/>
                <a:gd name="T49" fmla="*/ 947 h 1117"/>
                <a:gd name="T50" fmla="*/ 138 w 1575"/>
                <a:gd name="T51" fmla="*/ 917 h 1117"/>
                <a:gd name="T52" fmla="*/ 138 w 1575"/>
                <a:gd name="T53" fmla="*/ 917 h 1117"/>
                <a:gd name="T54" fmla="*/ 184 w 1575"/>
                <a:gd name="T55" fmla="*/ 833 h 1117"/>
                <a:gd name="T56" fmla="*/ 153 w 1575"/>
                <a:gd name="T57" fmla="*/ 780 h 1117"/>
                <a:gd name="T58" fmla="*/ 92 w 1575"/>
                <a:gd name="T59" fmla="*/ 780 h 1117"/>
                <a:gd name="T60" fmla="*/ 77 w 1575"/>
                <a:gd name="T61" fmla="*/ 711 h 1117"/>
                <a:gd name="T62" fmla="*/ 0 w 1575"/>
                <a:gd name="T63" fmla="*/ 680 h 1117"/>
                <a:gd name="T64" fmla="*/ 0 w 1575"/>
                <a:gd name="T65" fmla="*/ 680 h 1117"/>
                <a:gd name="T66" fmla="*/ 39 w 1575"/>
                <a:gd name="T67" fmla="*/ 520 h 1117"/>
                <a:gd name="T68" fmla="*/ 31 w 1575"/>
                <a:gd name="T69" fmla="*/ 443 h 1117"/>
                <a:gd name="T70" fmla="*/ 77 w 1575"/>
                <a:gd name="T71" fmla="*/ 405 h 1117"/>
                <a:gd name="T72" fmla="*/ 191 w 1575"/>
                <a:gd name="T73" fmla="*/ 436 h 1117"/>
                <a:gd name="T74" fmla="*/ 222 w 1575"/>
                <a:gd name="T75" fmla="*/ 268 h 1117"/>
                <a:gd name="T76" fmla="*/ 161 w 1575"/>
                <a:gd name="T77" fmla="*/ 161 h 1117"/>
                <a:gd name="T78" fmla="*/ 275 w 1575"/>
                <a:gd name="T79" fmla="*/ 115 h 1117"/>
                <a:gd name="T80" fmla="*/ 245 w 1575"/>
                <a:gd name="T81" fmla="*/ 3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5" h="1117">
                  <a:moveTo>
                    <a:pt x="245" y="39"/>
                  </a:moveTo>
                  <a:lnTo>
                    <a:pt x="245" y="39"/>
                  </a:lnTo>
                  <a:cubicBezTo>
                    <a:pt x="291" y="23"/>
                    <a:pt x="291" y="23"/>
                    <a:pt x="291" y="23"/>
                  </a:cubicBezTo>
                  <a:lnTo>
                    <a:pt x="291" y="23"/>
                  </a:lnTo>
                  <a:cubicBezTo>
                    <a:pt x="344" y="23"/>
                    <a:pt x="405" y="0"/>
                    <a:pt x="451" y="16"/>
                  </a:cubicBezTo>
                  <a:cubicBezTo>
                    <a:pt x="474" y="31"/>
                    <a:pt x="443" y="84"/>
                    <a:pt x="466" y="92"/>
                  </a:cubicBezTo>
                  <a:cubicBezTo>
                    <a:pt x="512" y="107"/>
                    <a:pt x="566" y="92"/>
                    <a:pt x="611" y="84"/>
                  </a:cubicBezTo>
                  <a:cubicBezTo>
                    <a:pt x="650" y="84"/>
                    <a:pt x="688" y="69"/>
                    <a:pt x="726" y="84"/>
                  </a:cubicBezTo>
                  <a:cubicBezTo>
                    <a:pt x="757" y="100"/>
                    <a:pt x="772" y="138"/>
                    <a:pt x="795" y="161"/>
                  </a:cubicBezTo>
                  <a:cubicBezTo>
                    <a:pt x="833" y="191"/>
                    <a:pt x="871" y="207"/>
                    <a:pt x="909" y="230"/>
                  </a:cubicBezTo>
                  <a:cubicBezTo>
                    <a:pt x="932" y="253"/>
                    <a:pt x="940" y="283"/>
                    <a:pt x="963" y="298"/>
                  </a:cubicBezTo>
                  <a:cubicBezTo>
                    <a:pt x="1001" y="329"/>
                    <a:pt x="1047" y="359"/>
                    <a:pt x="1100" y="375"/>
                  </a:cubicBezTo>
                  <a:cubicBezTo>
                    <a:pt x="1139" y="375"/>
                    <a:pt x="1169" y="336"/>
                    <a:pt x="1207" y="336"/>
                  </a:cubicBezTo>
                  <a:cubicBezTo>
                    <a:pt x="1238" y="336"/>
                    <a:pt x="1261" y="367"/>
                    <a:pt x="1291" y="375"/>
                  </a:cubicBezTo>
                  <a:cubicBezTo>
                    <a:pt x="1322" y="375"/>
                    <a:pt x="1360" y="344"/>
                    <a:pt x="1391" y="359"/>
                  </a:cubicBezTo>
                  <a:cubicBezTo>
                    <a:pt x="1436" y="390"/>
                    <a:pt x="1452" y="466"/>
                    <a:pt x="1497" y="505"/>
                  </a:cubicBezTo>
                  <a:cubicBezTo>
                    <a:pt x="1513" y="520"/>
                    <a:pt x="1551" y="482"/>
                    <a:pt x="1566" y="505"/>
                  </a:cubicBezTo>
                  <a:cubicBezTo>
                    <a:pt x="1574" y="528"/>
                    <a:pt x="1543" y="589"/>
                    <a:pt x="1543" y="611"/>
                  </a:cubicBezTo>
                  <a:lnTo>
                    <a:pt x="1543" y="611"/>
                  </a:lnTo>
                  <a:cubicBezTo>
                    <a:pt x="1490" y="604"/>
                    <a:pt x="1429" y="589"/>
                    <a:pt x="1391" y="604"/>
                  </a:cubicBezTo>
                  <a:cubicBezTo>
                    <a:pt x="1306" y="634"/>
                    <a:pt x="1268" y="734"/>
                    <a:pt x="1192" y="780"/>
                  </a:cubicBezTo>
                  <a:cubicBezTo>
                    <a:pt x="1161" y="795"/>
                    <a:pt x="1161" y="795"/>
                    <a:pt x="1161" y="795"/>
                  </a:cubicBezTo>
                  <a:cubicBezTo>
                    <a:pt x="932" y="833"/>
                    <a:pt x="833" y="825"/>
                    <a:pt x="657" y="1001"/>
                  </a:cubicBezTo>
                  <a:cubicBezTo>
                    <a:pt x="543" y="1116"/>
                    <a:pt x="443" y="1047"/>
                    <a:pt x="321" y="970"/>
                  </a:cubicBezTo>
                  <a:cubicBezTo>
                    <a:pt x="291" y="947"/>
                    <a:pt x="237" y="963"/>
                    <a:pt x="199" y="947"/>
                  </a:cubicBezTo>
                  <a:cubicBezTo>
                    <a:pt x="176" y="932"/>
                    <a:pt x="161" y="925"/>
                    <a:pt x="138" y="917"/>
                  </a:cubicBezTo>
                  <a:lnTo>
                    <a:pt x="138" y="917"/>
                  </a:lnTo>
                  <a:cubicBezTo>
                    <a:pt x="153" y="894"/>
                    <a:pt x="184" y="856"/>
                    <a:pt x="184" y="833"/>
                  </a:cubicBezTo>
                  <a:cubicBezTo>
                    <a:pt x="184" y="810"/>
                    <a:pt x="176" y="787"/>
                    <a:pt x="153" y="780"/>
                  </a:cubicBezTo>
                  <a:cubicBezTo>
                    <a:pt x="138" y="772"/>
                    <a:pt x="107" y="795"/>
                    <a:pt x="92" y="780"/>
                  </a:cubicBezTo>
                  <a:cubicBezTo>
                    <a:pt x="77" y="764"/>
                    <a:pt x="92" y="726"/>
                    <a:pt x="77" y="711"/>
                  </a:cubicBezTo>
                  <a:cubicBezTo>
                    <a:pt x="61" y="688"/>
                    <a:pt x="23" y="688"/>
                    <a:pt x="0" y="680"/>
                  </a:cubicBezTo>
                  <a:lnTo>
                    <a:pt x="0" y="680"/>
                  </a:lnTo>
                  <a:cubicBezTo>
                    <a:pt x="8" y="627"/>
                    <a:pt x="31" y="573"/>
                    <a:pt x="39" y="520"/>
                  </a:cubicBezTo>
                  <a:cubicBezTo>
                    <a:pt x="46" y="497"/>
                    <a:pt x="23" y="466"/>
                    <a:pt x="31" y="443"/>
                  </a:cubicBezTo>
                  <a:cubicBezTo>
                    <a:pt x="39" y="428"/>
                    <a:pt x="54" y="405"/>
                    <a:pt x="77" y="405"/>
                  </a:cubicBezTo>
                  <a:cubicBezTo>
                    <a:pt x="115" y="398"/>
                    <a:pt x="161" y="459"/>
                    <a:pt x="191" y="436"/>
                  </a:cubicBezTo>
                  <a:cubicBezTo>
                    <a:pt x="230" y="398"/>
                    <a:pt x="222" y="321"/>
                    <a:pt x="222" y="268"/>
                  </a:cubicBezTo>
                  <a:cubicBezTo>
                    <a:pt x="214" y="230"/>
                    <a:pt x="153" y="199"/>
                    <a:pt x="161" y="161"/>
                  </a:cubicBezTo>
                  <a:cubicBezTo>
                    <a:pt x="176" y="123"/>
                    <a:pt x="253" y="146"/>
                    <a:pt x="275" y="115"/>
                  </a:cubicBezTo>
                  <a:cubicBezTo>
                    <a:pt x="291" y="92"/>
                    <a:pt x="260" y="61"/>
                    <a:pt x="245" y="3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69" name="Freeform 147"/>
            <p:cNvSpPr>
              <a:spLocks noChangeArrowheads="1"/>
            </p:cNvSpPr>
            <p:nvPr/>
          </p:nvSpPr>
          <p:spPr bwMode="auto">
            <a:xfrm>
              <a:off x="7435366" y="9293225"/>
              <a:ext cx="569876" cy="419100"/>
            </a:xfrm>
            <a:custGeom>
              <a:avLst/>
              <a:gdLst>
                <a:gd name="T0" fmla="*/ 1290 w 1582"/>
                <a:gd name="T1" fmla="*/ 710 h 1162"/>
                <a:gd name="T2" fmla="*/ 1290 w 1582"/>
                <a:gd name="T3" fmla="*/ 710 h 1162"/>
                <a:gd name="T4" fmla="*/ 1329 w 1582"/>
                <a:gd name="T5" fmla="*/ 550 h 1162"/>
                <a:gd name="T6" fmla="*/ 1321 w 1582"/>
                <a:gd name="T7" fmla="*/ 473 h 1162"/>
                <a:gd name="T8" fmla="*/ 1367 w 1582"/>
                <a:gd name="T9" fmla="*/ 435 h 1162"/>
                <a:gd name="T10" fmla="*/ 1481 w 1582"/>
                <a:gd name="T11" fmla="*/ 466 h 1162"/>
                <a:gd name="T12" fmla="*/ 1512 w 1582"/>
                <a:gd name="T13" fmla="*/ 298 h 1162"/>
                <a:gd name="T14" fmla="*/ 1451 w 1582"/>
                <a:gd name="T15" fmla="*/ 191 h 1162"/>
                <a:gd name="T16" fmla="*/ 1565 w 1582"/>
                <a:gd name="T17" fmla="*/ 145 h 1162"/>
                <a:gd name="T18" fmla="*/ 1535 w 1582"/>
                <a:gd name="T19" fmla="*/ 69 h 1162"/>
                <a:gd name="T20" fmla="*/ 1535 w 1582"/>
                <a:gd name="T21" fmla="*/ 69 h 1162"/>
                <a:gd name="T22" fmla="*/ 1390 w 1582"/>
                <a:gd name="T23" fmla="*/ 61 h 1162"/>
                <a:gd name="T24" fmla="*/ 1298 w 1582"/>
                <a:gd name="T25" fmla="*/ 69 h 1162"/>
                <a:gd name="T26" fmla="*/ 1260 w 1582"/>
                <a:gd name="T27" fmla="*/ 8 h 1162"/>
                <a:gd name="T28" fmla="*/ 1199 w 1582"/>
                <a:gd name="T29" fmla="*/ 0 h 1162"/>
                <a:gd name="T30" fmla="*/ 1099 w 1582"/>
                <a:gd name="T31" fmla="*/ 69 h 1162"/>
                <a:gd name="T32" fmla="*/ 832 w 1582"/>
                <a:gd name="T33" fmla="*/ 160 h 1162"/>
                <a:gd name="T34" fmla="*/ 626 w 1582"/>
                <a:gd name="T35" fmla="*/ 206 h 1162"/>
                <a:gd name="T36" fmla="*/ 526 w 1582"/>
                <a:gd name="T37" fmla="*/ 198 h 1162"/>
                <a:gd name="T38" fmla="*/ 420 w 1582"/>
                <a:gd name="T39" fmla="*/ 221 h 1162"/>
                <a:gd name="T40" fmla="*/ 320 w 1582"/>
                <a:gd name="T41" fmla="*/ 198 h 1162"/>
                <a:gd name="T42" fmla="*/ 320 w 1582"/>
                <a:gd name="T43" fmla="*/ 198 h 1162"/>
                <a:gd name="T44" fmla="*/ 229 w 1582"/>
                <a:gd name="T45" fmla="*/ 260 h 1162"/>
                <a:gd name="T46" fmla="*/ 175 w 1582"/>
                <a:gd name="T47" fmla="*/ 252 h 1162"/>
                <a:gd name="T48" fmla="*/ 107 w 1582"/>
                <a:gd name="T49" fmla="*/ 344 h 1162"/>
                <a:gd name="T50" fmla="*/ 45 w 1582"/>
                <a:gd name="T51" fmla="*/ 504 h 1162"/>
                <a:gd name="T52" fmla="*/ 0 w 1582"/>
                <a:gd name="T53" fmla="*/ 672 h 1162"/>
                <a:gd name="T54" fmla="*/ 38 w 1582"/>
                <a:gd name="T55" fmla="*/ 741 h 1162"/>
                <a:gd name="T56" fmla="*/ 0 w 1582"/>
                <a:gd name="T57" fmla="*/ 825 h 1162"/>
                <a:gd name="T58" fmla="*/ 38 w 1582"/>
                <a:gd name="T59" fmla="*/ 1023 h 1162"/>
                <a:gd name="T60" fmla="*/ 38 w 1582"/>
                <a:gd name="T61" fmla="*/ 1023 h 1162"/>
                <a:gd name="T62" fmla="*/ 76 w 1582"/>
                <a:gd name="T63" fmla="*/ 1031 h 1162"/>
                <a:gd name="T64" fmla="*/ 236 w 1582"/>
                <a:gd name="T65" fmla="*/ 1161 h 1162"/>
                <a:gd name="T66" fmla="*/ 236 w 1582"/>
                <a:gd name="T67" fmla="*/ 1161 h 1162"/>
                <a:gd name="T68" fmla="*/ 595 w 1582"/>
                <a:gd name="T69" fmla="*/ 947 h 1162"/>
                <a:gd name="T70" fmla="*/ 1069 w 1582"/>
                <a:gd name="T71" fmla="*/ 878 h 1162"/>
                <a:gd name="T72" fmla="*/ 1168 w 1582"/>
                <a:gd name="T73" fmla="*/ 886 h 1162"/>
                <a:gd name="T74" fmla="*/ 1168 w 1582"/>
                <a:gd name="T75" fmla="*/ 886 h 1162"/>
                <a:gd name="T76" fmla="*/ 1122 w 1582"/>
                <a:gd name="T77" fmla="*/ 741 h 1162"/>
                <a:gd name="T78" fmla="*/ 1199 w 1582"/>
                <a:gd name="T79" fmla="*/ 741 h 1162"/>
                <a:gd name="T80" fmla="*/ 1222 w 1582"/>
                <a:gd name="T81" fmla="*/ 695 h 1162"/>
                <a:gd name="T82" fmla="*/ 1290 w 1582"/>
                <a:gd name="T83" fmla="*/ 71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2" h="1162">
                  <a:moveTo>
                    <a:pt x="1290" y="710"/>
                  </a:moveTo>
                  <a:lnTo>
                    <a:pt x="1290" y="710"/>
                  </a:lnTo>
                  <a:cubicBezTo>
                    <a:pt x="1298" y="657"/>
                    <a:pt x="1321" y="603"/>
                    <a:pt x="1329" y="550"/>
                  </a:cubicBezTo>
                  <a:cubicBezTo>
                    <a:pt x="1336" y="527"/>
                    <a:pt x="1313" y="496"/>
                    <a:pt x="1321" y="473"/>
                  </a:cubicBezTo>
                  <a:cubicBezTo>
                    <a:pt x="1329" y="458"/>
                    <a:pt x="1344" y="435"/>
                    <a:pt x="1367" y="435"/>
                  </a:cubicBezTo>
                  <a:cubicBezTo>
                    <a:pt x="1405" y="428"/>
                    <a:pt x="1451" y="489"/>
                    <a:pt x="1481" y="466"/>
                  </a:cubicBezTo>
                  <a:cubicBezTo>
                    <a:pt x="1520" y="428"/>
                    <a:pt x="1512" y="351"/>
                    <a:pt x="1512" y="298"/>
                  </a:cubicBezTo>
                  <a:cubicBezTo>
                    <a:pt x="1504" y="260"/>
                    <a:pt x="1443" y="229"/>
                    <a:pt x="1451" y="191"/>
                  </a:cubicBezTo>
                  <a:cubicBezTo>
                    <a:pt x="1466" y="153"/>
                    <a:pt x="1543" y="176"/>
                    <a:pt x="1565" y="145"/>
                  </a:cubicBezTo>
                  <a:cubicBezTo>
                    <a:pt x="1581" y="122"/>
                    <a:pt x="1550" y="91"/>
                    <a:pt x="1535" y="69"/>
                  </a:cubicBezTo>
                  <a:lnTo>
                    <a:pt x="1535" y="69"/>
                  </a:lnTo>
                  <a:cubicBezTo>
                    <a:pt x="1489" y="69"/>
                    <a:pt x="1443" y="61"/>
                    <a:pt x="1390" y="61"/>
                  </a:cubicBezTo>
                  <a:cubicBezTo>
                    <a:pt x="1359" y="69"/>
                    <a:pt x="1329" y="84"/>
                    <a:pt x="1298" y="69"/>
                  </a:cubicBezTo>
                  <a:cubicBezTo>
                    <a:pt x="1275" y="61"/>
                    <a:pt x="1275" y="30"/>
                    <a:pt x="1260" y="8"/>
                  </a:cubicBezTo>
                  <a:cubicBezTo>
                    <a:pt x="1260" y="8"/>
                    <a:pt x="1206" y="0"/>
                    <a:pt x="1199" y="0"/>
                  </a:cubicBezTo>
                  <a:cubicBezTo>
                    <a:pt x="1191" y="0"/>
                    <a:pt x="1099" y="69"/>
                    <a:pt x="1099" y="69"/>
                  </a:cubicBezTo>
                  <a:cubicBezTo>
                    <a:pt x="1008" y="99"/>
                    <a:pt x="924" y="130"/>
                    <a:pt x="832" y="160"/>
                  </a:cubicBezTo>
                  <a:cubicBezTo>
                    <a:pt x="763" y="176"/>
                    <a:pt x="695" y="198"/>
                    <a:pt x="626" y="206"/>
                  </a:cubicBezTo>
                  <a:cubicBezTo>
                    <a:pt x="595" y="206"/>
                    <a:pt x="557" y="191"/>
                    <a:pt x="526" y="198"/>
                  </a:cubicBezTo>
                  <a:cubicBezTo>
                    <a:pt x="488" y="198"/>
                    <a:pt x="458" y="221"/>
                    <a:pt x="420" y="221"/>
                  </a:cubicBezTo>
                  <a:cubicBezTo>
                    <a:pt x="382" y="221"/>
                    <a:pt x="351" y="206"/>
                    <a:pt x="320" y="198"/>
                  </a:cubicBezTo>
                  <a:lnTo>
                    <a:pt x="320" y="198"/>
                  </a:lnTo>
                  <a:cubicBezTo>
                    <a:pt x="290" y="214"/>
                    <a:pt x="259" y="244"/>
                    <a:pt x="229" y="260"/>
                  </a:cubicBezTo>
                  <a:cubicBezTo>
                    <a:pt x="213" y="267"/>
                    <a:pt x="190" y="244"/>
                    <a:pt x="175" y="252"/>
                  </a:cubicBezTo>
                  <a:cubicBezTo>
                    <a:pt x="145" y="275"/>
                    <a:pt x="122" y="313"/>
                    <a:pt x="107" y="344"/>
                  </a:cubicBezTo>
                  <a:cubicBezTo>
                    <a:pt x="84" y="397"/>
                    <a:pt x="68" y="450"/>
                    <a:pt x="45" y="504"/>
                  </a:cubicBezTo>
                  <a:cubicBezTo>
                    <a:pt x="30" y="558"/>
                    <a:pt x="7" y="611"/>
                    <a:pt x="0" y="672"/>
                  </a:cubicBezTo>
                  <a:cubicBezTo>
                    <a:pt x="0" y="695"/>
                    <a:pt x="38" y="710"/>
                    <a:pt x="38" y="741"/>
                  </a:cubicBezTo>
                  <a:cubicBezTo>
                    <a:pt x="38" y="771"/>
                    <a:pt x="0" y="794"/>
                    <a:pt x="0" y="825"/>
                  </a:cubicBezTo>
                  <a:cubicBezTo>
                    <a:pt x="0" y="871"/>
                    <a:pt x="30" y="985"/>
                    <a:pt x="38" y="1023"/>
                  </a:cubicBezTo>
                  <a:lnTo>
                    <a:pt x="38" y="1023"/>
                  </a:lnTo>
                  <a:cubicBezTo>
                    <a:pt x="53" y="1023"/>
                    <a:pt x="61" y="1031"/>
                    <a:pt x="76" y="1031"/>
                  </a:cubicBezTo>
                  <a:cubicBezTo>
                    <a:pt x="129" y="1046"/>
                    <a:pt x="198" y="1161"/>
                    <a:pt x="236" y="1161"/>
                  </a:cubicBezTo>
                  <a:lnTo>
                    <a:pt x="236" y="1161"/>
                  </a:lnTo>
                  <a:cubicBezTo>
                    <a:pt x="236" y="1000"/>
                    <a:pt x="481" y="970"/>
                    <a:pt x="595" y="947"/>
                  </a:cubicBezTo>
                  <a:cubicBezTo>
                    <a:pt x="763" y="909"/>
                    <a:pt x="901" y="962"/>
                    <a:pt x="1069" y="878"/>
                  </a:cubicBezTo>
                  <a:cubicBezTo>
                    <a:pt x="1099" y="878"/>
                    <a:pt x="1138" y="878"/>
                    <a:pt x="1168" y="886"/>
                  </a:cubicBezTo>
                  <a:lnTo>
                    <a:pt x="1168" y="886"/>
                  </a:lnTo>
                  <a:cubicBezTo>
                    <a:pt x="1153" y="848"/>
                    <a:pt x="1107" y="779"/>
                    <a:pt x="1122" y="741"/>
                  </a:cubicBezTo>
                  <a:cubicBezTo>
                    <a:pt x="1130" y="718"/>
                    <a:pt x="1176" y="756"/>
                    <a:pt x="1199" y="741"/>
                  </a:cubicBezTo>
                  <a:cubicBezTo>
                    <a:pt x="1214" y="733"/>
                    <a:pt x="1206" y="695"/>
                    <a:pt x="1222" y="695"/>
                  </a:cubicBezTo>
                  <a:cubicBezTo>
                    <a:pt x="1245" y="687"/>
                    <a:pt x="1268" y="702"/>
                    <a:pt x="1290" y="71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0" name="Freeform 148"/>
            <p:cNvSpPr>
              <a:spLocks noChangeArrowheads="1"/>
            </p:cNvSpPr>
            <p:nvPr/>
          </p:nvSpPr>
          <p:spPr bwMode="auto">
            <a:xfrm>
              <a:off x="5801935" y="9144001"/>
              <a:ext cx="893704" cy="461963"/>
            </a:xfrm>
            <a:custGeom>
              <a:avLst/>
              <a:gdLst>
                <a:gd name="T0" fmla="*/ 2397 w 2482"/>
                <a:gd name="T1" fmla="*/ 23 h 1285"/>
                <a:gd name="T2" fmla="*/ 2466 w 2482"/>
                <a:gd name="T3" fmla="*/ 229 h 1285"/>
                <a:gd name="T4" fmla="*/ 2282 w 2482"/>
                <a:gd name="T5" fmla="*/ 550 h 1285"/>
                <a:gd name="T6" fmla="*/ 2336 w 2482"/>
                <a:gd name="T7" fmla="*/ 627 h 1285"/>
                <a:gd name="T8" fmla="*/ 2328 w 2482"/>
                <a:gd name="T9" fmla="*/ 726 h 1285"/>
                <a:gd name="T10" fmla="*/ 2328 w 2482"/>
                <a:gd name="T11" fmla="*/ 886 h 1285"/>
                <a:gd name="T12" fmla="*/ 2137 w 2482"/>
                <a:gd name="T13" fmla="*/ 963 h 1285"/>
                <a:gd name="T14" fmla="*/ 1916 w 2482"/>
                <a:gd name="T15" fmla="*/ 886 h 1285"/>
                <a:gd name="T16" fmla="*/ 1900 w 2482"/>
                <a:gd name="T17" fmla="*/ 1115 h 1285"/>
                <a:gd name="T18" fmla="*/ 1580 w 2482"/>
                <a:gd name="T19" fmla="*/ 1184 h 1285"/>
                <a:gd name="T20" fmla="*/ 1427 w 2482"/>
                <a:gd name="T21" fmla="*/ 1230 h 1285"/>
                <a:gd name="T22" fmla="*/ 1373 w 2482"/>
                <a:gd name="T23" fmla="*/ 1284 h 1285"/>
                <a:gd name="T24" fmla="*/ 1243 w 2482"/>
                <a:gd name="T25" fmla="*/ 1200 h 1285"/>
                <a:gd name="T26" fmla="*/ 1228 w 2482"/>
                <a:gd name="T27" fmla="*/ 1070 h 1285"/>
                <a:gd name="T28" fmla="*/ 1068 w 2482"/>
                <a:gd name="T29" fmla="*/ 1093 h 1285"/>
                <a:gd name="T30" fmla="*/ 1037 w 2482"/>
                <a:gd name="T31" fmla="*/ 955 h 1285"/>
                <a:gd name="T32" fmla="*/ 794 w 2482"/>
                <a:gd name="T33" fmla="*/ 871 h 1285"/>
                <a:gd name="T34" fmla="*/ 710 w 2482"/>
                <a:gd name="T35" fmla="*/ 772 h 1285"/>
                <a:gd name="T36" fmla="*/ 595 w 2482"/>
                <a:gd name="T37" fmla="*/ 764 h 1285"/>
                <a:gd name="T38" fmla="*/ 511 w 2482"/>
                <a:gd name="T39" fmla="*/ 741 h 1285"/>
                <a:gd name="T40" fmla="*/ 351 w 2482"/>
                <a:gd name="T41" fmla="*/ 795 h 1285"/>
                <a:gd name="T42" fmla="*/ 366 w 2482"/>
                <a:gd name="T43" fmla="*/ 680 h 1285"/>
                <a:gd name="T44" fmla="*/ 198 w 2482"/>
                <a:gd name="T45" fmla="*/ 619 h 1285"/>
                <a:gd name="T46" fmla="*/ 15 w 2482"/>
                <a:gd name="T47" fmla="*/ 375 h 1285"/>
                <a:gd name="T48" fmla="*/ 183 w 2482"/>
                <a:gd name="T49" fmla="*/ 359 h 1285"/>
                <a:gd name="T50" fmla="*/ 183 w 2482"/>
                <a:gd name="T51" fmla="*/ 321 h 1285"/>
                <a:gd name="T52" fmla="*/ 702 w 2482"/>
                <a:gd name="T53" fmla="*/ 375 h 1285"/>
                <a:gd name="T54" fmla="*/ 1114 w 2482"/>
                <a:gd name="T55" fmla="*/ 314 h 1285"/>
                <a:gd name="T56" fmla="*/ 1259 w 2482"/>
                <a:gd name="T57" fmla="*/ 168 h 1285"/>
                <a:gd name="T58" fmla="*/ 1282 w 2482"/>
                <a:gd name="T59" fmla="*/ 0 h 1285"/>
                <a:gd name="T60" fmla="*/ 1358 w 2482"/>
                <a:gd name="T61" fmla="*/ 77 h 1285"/>
                <a:gd name="T62" fmla="*/ 1473 w 2482"/>
                <a:gd name="T63" fmla="*/ 77 h 1285"/>
                <a:gd name="T64" fmla="*/ 1587 w 2482"/>
                <a:gd name="T65" fmla="*/ 16 h 1285"/>
                <a:gd name="T66" fmla="*/ 1786 w 2482"/>
                <a:gd name="T67" fmla="*/ 39 h 1285"/>
                <a:gd name="T68" fmla="*/ 2000 w 2482"/>
                <a:gd name="T69" fmla="*/ 85 h 1285"/>
                <a:gd name="T70" fmla="*/ 2129 w 2482"/>
                <a:gd name="T71" fmla="*/ 146 h 1285"/>
                <a:gd name="T72" fmla="*/ 2397 w 2482"/>
                <a:gd name="T73" fmla="*/ 23 h 1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82" h="1285">
                  <a:moveTo>
                    <a:pt x="2397" y="23"/>
                  </a:moveTo>
                  <a:lnTo>
                    <a:pt x="2397" y="23"/>
                  </a:lnTo>
                  <a:cubicBezTo>
                    <a:pt x="2412" y="46"/>
                    <a:pt x="2435" y="69"/>
                    <a:pt x="2443" y="100"/>
                  </a:cubicBezTo>
                  <a:cubicBezTo>
                    <a:pt x="2458" y="138"/>
                    <a:pt x="2481" y="191"/>
                    <a:pt x="2466" y="229"/>
                  </a:cubicBezTo>
                  <a:cubicBezTo>
                    <a:pt x="2435" y="321"/>
                    <a:pt x="2374" y="398"/>
                    <a:pt x="2328" y="482"/>
                  </a:cubicBezTo>
                  <a:cubicBezTo>
                    <a:pt x="2313" y="504"/>
                    <a:pt x="2282" y="520"/>
                    <a:pt x="2282" y="550"/>
                  </a:cubicBezTo>
                  <a:cubicBezTo>
                    <a:pt x="2282" y="581"/>
                    <a:pt x="2321" y="604"/>
                    <a:pt x="2336" y="627"/>
                  </a:cubicBezTo>
                  <a:lnTo>
                    <a:pt x="2336" y="627"/>
                  </a:lnTo>
                  <a:cubicBezTo>
                    <a:pt x="2328" y="634"/>
                    <a:pt x="2313" y="642"/>
                    <a:pt x="2305" y="650"/>
                  </a:cubicBezTo>
                  <a:cubicBezTo>
                    <a:pt x="2305" y="680"/>
                    <a:pt x="2336" y="703"/>
                    <a:pt x="2328" y="726"/>
                  </a:cubicBezTo>
                  <a:cubicBezTo>
                    <a:pt x="2313" y="772"/>
                    <a:pt x="2252" y="795"/>
                    <a:pt x="2252" y="833"/>
                  </a:cubicBezTo>
                  <a:cubicBezTo>
                    <a:pt x="2252" y="863"/>
                    <a:pt x="2343" y="871"/>
                    <a:pt x="2328" y="886"/>
                  </a:cubicBezTo>
                  <a:cubicBezTo>
                    <a:pt x="2290" y="925"/>
                    <a:pt x="2221" y="894"/>
                    <a:pt x="2175" y="909"/>
                  </a:cubicBezTo>
                  <a:cubicBezTo>
                    <a:pt x="2160" y="917"/>
                    <a:pt x="2152" y="971"/>
                    <a:pt x="2137" y="963"/>
                  </a:cubicBezTo>
                  <a:cubicBezTo>
                    <a:pt x="2091" y="940"/>
                    <a:pt x="2099" y="863"/>
                    <a:pt x="2053" y="848"/>
                  </a:cubicBezTo>
                  <a:cubicBezTo>
                    <a:pt x="2007" y="833"/>
                    <a:pt x="1954" y="856"/>
                    <a:pt x="1916" y="886"/>
                  </a:cubicBezTo>
                  <a:cubicBezTo>
                    <a:pt x="1900" y="902"/>
                    <a:pt x="1908" y="940"/>
                    <a:pt x="1908" y="971"/>
                  </a:cubicBezTo>
                  <a:cubicBezTo>
                    <a:pt x="1900" y="1016"/>
                    <a:pt x="1923" y="1070"/>
                    <a:pt x="1900" y="1115"/>
                  </a:cubicBezTo>
                  <a:cubicBezTo>
                    <a:pt x="1893" y="1138"/>
                    <a:pt x="1854" y="1123"/>
                    <a:pt x="1839" y="1123"/>
                  </a:cubicBezTo>
                  <a:cubicBezTo>
                    <a:pt x="1755" y="1146"/>
                    <a:pt x="1664" y="1161"/>
                    <a:pt x="1580" y="1184"/>
                  </a:cubicBezTo>
                  <a:cubicBezTo>
                    <a:pt x="1557" y="1192"/>
                    <a:pt x="1541" y="1200"/>
                    <a:pt x="1518" y="1207"/>
                  </a:cubicBezTo>
                  <a:cubicBezTo>
                    <a:pt x="1488" y="1215"/>
                    <a:pt x="1450" y="1215"/>
                    <a:pt x="1427" y="1230"/>
                  </a:cubicBezTo>
                  <a:cubicBezTo>
                    <a:pt x="1404" y="1238"/>
                    <a:pt x="1396" y="1268"/>
                    <a:pt x="1373" y="1284"/>
                  </a:cubicBezTo>
                  <a:lnTo>
                    <a:pt x="1373" y="1284"/>
                  </a:lnTo>
                  <a:cubicBezTo>
                    <a:pt x="1358" y="1253"/>
                    <a:pt x="1358" y="1215"/>
                    <a:pt x="1328" y="1192"/>
                  </a:cubicBezTo>
                  <a:cubicBezTo>
                    <a:pt x="1305" y="1177"/>
                    <a:pt x="1266" y="1207"/>
                    <a:pt x="1243" y="1200"/>
                  </a:cubicBezTo>
                  <a:cubicBezTo>
                    <a:pt x="1221" y="1184"/>
                    <a:pt x="1213" y="1154"/>
                    <a:pt x="1213" y="1131"/>
                  </a:cubicBezTo>
                  <a:cubicBezTo>
                    <a:pt x="1205" y="1108"/>
                    <a:pt x="1236" y="1085"/>
                    <a:pt x="1228" y="1070"/>
                  </a:cubicBezTo>
                  <a:cubicBezTo>
                    <a:pt x="1221" y="1054"/>
                    <a:pt x="1198" y="1062"/>
                    <a:pt x="1182" y="1062"/>
                  </a:cubicBezTo>
                  <a:cubicBezTo>
                    <a:pt x="1144" y="1070"/>
                    <a:pt x="1106" y="1093"/>
                    <a:pt x="1068" y="1093"/>
                  </a:cubicBezTo>
                  <a:cubicBezTo>
                    <a:pt x="1045" y="1085"/>
                    <a:pt x="1022" y="1070"/>
                    <a:pt x="1022" y="1047"/>
                  </a:cubicBezTo>
                  <a:cubicBezTo>
                    <a:pt x="1014" y="1016"/>
                    <a:pt x="1060" y="978"/>
                    <a:pt x="1037" y="955"/>
                  </a:cubicBezTo>
                  <a:cubicBezTo>
                    <a:pt x="999" y="932"/>
                    <a:pt x="947" y="978"/>
                    <a:pt x="908" y="963"/>
                  </a:cubicBezTo>
                  <a:cubicBezTo>
                    <a:pt x="863" y="948"/>
                    <a:pt x="840" y="894"/>
                    <a:pt x="794" y="871"/>
                  </a:cubicBezTo>
                  <a:cubicBezTo>
                    <a:pt x="771" y="856"/>
                    <a:pt x="733" y="894"/>
                    <a:pt x="717" y="871"/>
                  </a:cubicBezTo>
                  <a:cubicBezTo>
                    <a:pt x="694" y="848"/>
                    <a:pt x="725" y="802"/>
                    <a:pt x="710" y="772"/>
                  </a:cubicBezTo>
                  <a:cubicBezTo>
                    <a:pt x="702" y="757"/>
                    <a:pt x="679" y="749"/>
                    <a:pt x="656" y="749"/>
                  </a:cubicBezTo>
                  <a:cubicBezTo>
                    <a:pt x="641" y="749"/>
                    <a:pt x="618" y="764"/>
                    <a:pt x="595" y="764"/>
                  </a:cubicBezTo>
                  <a:cubicBezTo>
                    <a:pt x="588" y="764"/>
                    <a:pt x="580" y="741"/>
                    <a:pt x="572" y="741"/>
                  </a:cubicBezTo>
                  <a:cubicBezTo>
                    <a:pt x="550" y="734"/>
                    <a:pt x="527" y="726"/>
                    <a:pt x="511" y="741"/>
                  </a:cubicBezTo>
                  <a:cubicBezTo>
                    <a:pt x="496" y="757"/>
                    <a:pt x="496" y="802"/>
                    <a:pt x="473" y="810"/>
                  </a:cubicBezTo>
                  <a:cubicBezTo>
                    <a:pt x="435" y="825"/>
                    <a:pt x="381" y="818"/>
                    <a:pt x="351" y="795"/>
                  </a:cubicBezTo>
                  <a:cubicBezTo>
                    <a:pt x="336" y="779"/>
                    <a:pt x="366" y="757"/>
                    <a:pt x="366" y="734"/>
                  </a:cubicBezTo>
                  <a:cubicBezTo>
                    <a:pt x="374" y="718"/>
                    <a:pt x="381" y="696"/>
                    <a:pt x="366" y="680"/>
                  </a:cubicBezTo>
                  <a:cubicBezTo>
                    <a:pt x="358" y="665"/>
                    <a:pt x="336" y="680"/>
                    <a:pt x="320" y="680"/>
                  </a:cubicBezTo>
                  <a:cubicBezTo>
                    <a:pt x="275" y="665"/>
                    <a:pt x="236" y="642"/>
                    <a:pt x="198" y="619"/>
                  </a:cubicBezTo>
                  <a:cubicBezTo>
                    <a:pt x="137" y="573"/>
                    <a:pt x="68" y="535"/>
                    <a:pt x="30" y="482"/>
                  </a:cubicBezTo>
                  <a:cubicBezTo>
                    <a:pt x="7" y="451"/>
                    <a:pt x="0" y="405"/>
                    <a:pt x="15" y="375"/>
                  </a:cubicBezTo>
                  <a:cubicBezTo>
                    <a:pt x="22" y="359"/>
                    <a:pt x="53" y="367"/>
                    <a:pt x="68" y="367"/>
                  </a:cubicBezTo>
                  <a:cubicBezTo>
                    <a:pt x="106" y="359"/>
                    <a:pt x="152" y="375"/>
                    <a:pt x="183" y="359"/>
                  </a:cubicBezTo>
                  <a:cubicBezTo>
                    <a:pt x="198" y="344"/>
                    <a:pt x="183" y="344"/>
                    <a:pt x="183" y="321"/>
                  </a:cubicBezTo>
                  <a:lnTo>
                    <a:pt x="183" y="321"/>
                  </a:lnTo>
                  <a:cubicBezTo>
                    <a:pt x="313" y="329"/>
                    <a:pt x="481" y="268"/>
                    <a:pt x="572" y="306"/>
                  </a:cubicBezTo>
                  <a:cubicBezTo>
                    <a:pt x="603" y="329"/>
                    <a:pt x="656" y="382"/>
                    <a:pt x="702" y="375"/>
                  </a:cubicBezTo>
                  <a:cubicBezTo>
                    <a:pt x="809" y="398"/>
                    <a:pt x="847" y="382"/>
                    <a:pt x="939" y="359"/>
                  </a:cubicBezTo>
                  <a:cubicBezTo>
                    <a:pt x="1014" y="337"/>
                    <a:pt x="1037" y="275"/>
                    <a:pt x="1114" y="314"/>
                  </a:cubicBezTo>
                  <a:cubicBezTo>
                    <a:pt x="1152" y="329"/>
                    <a:pt x="1182" y="344"/>
                    <a:pt x="1221" y="306"/>
                  </a:cubicBezTo>
                  <a:cubicBezTo>
                    <a:pt x="1266" y="268"/>
                    <a:pt x="1259" y="222"/>
                    <a:pt x="1259" y="168"/>
                  </a:cubicBezTo>
                  <a:cubicBezTo>
                    <a:pt x="1259" y="107"/>
                    <a:pt x="1266" y="54"/>
                    <a:pt x="1282" y="0"/>
                  </a:cubicBezTo>
                  <a:lnTo>
                    <a:pt x="1282" y="0"/>
                  </a:lnTo>
                  <a:cubicBezTo>
                    <a:pt x="1289" y="8"/>
                    <a:pt x="1312" y="31"/>
                    <a:pt x="1328" y="39"/>
                  </a:cubicBezTo>
                  <a:cubicBezTo>
                    <a:pt x="1335" y="54"/>
                    <a:pt x="1343" y="69"/>
                    <a:pt x="1358" y="77"/>
                  </a:cubicBezTo>
                  <a:cubicBezTo>
                    <a:pt x="1389" y="92"/>
                    <a:pt x="1419" y="92"/>
                    <a:pt x="1450" y="92"/>
                  </a:cubicBezTo>
                  <a:cubicBezTo>
                    <a:pt x="1457" y="92"/>
                    <a:pt x="1457" y="77"/>
                    <a:pt x="1473" y="77"/>
                  </a:cubicBezTo>
                  <a:cubicBezTo>
                    <a:pt x="1511" y="69"/>
                    <a:pt x="1564" y="92"/>
                    <a:pt x="1602" y="69"/>
                  </a:cubicBezTo>
                  <a:cubicBezTo>
                    <a:pt x="1618" y="62"/>
                    <a:pt x="1572" y="23"/>
                    <a:pt x="1587" y="16"/>
                  </a:cubicBezTo>
                  <a:cubicBezTo>
                    <a:pt x="1656" y="8"/>
                    <a:pt x="1717" y="31"/>
                    <a:pt x="1786" y="39"/>
                  </a:cubicBezTo>
                  <a:lnTo>
                    <a:pt x="1786" y="39"/>
                  </a:lnTo>
                  <a:cubicBezTo>
                    <a:pt x="1816" y="62"/>
                    <a:pt x="1854" y="92"/>
                    <a:pt x="1885" y="115"/>
                  </a:cubicBezTo>
                  <a:cubicBezTo>
                    <a:pt x="1885" y="115"/>
                    <a:pt x="1992" y="85"/>
                    <a:pt x="2000" y="85"/>
                  </a:cubicBezTo>
                  <a:cubicBezTo>
                    <a:pt x="2007" y="85"/>
                    <a:pt x="2076" y="107"/>
                    <a:pt x="2076" y="107"/>
                  </a:cubicBezTo>
                  <a:cubicBezTo>
                    <a:pt x="2099" y="123"/>
                    <a:pt x="2114" y="153"/>
                    <a:pt x="2129" y="146"/>
                  </a:cubicBezTo>
                  <a:cubicBezTo>
                    <a:pt x="2168" y="138"/>
                    <a:pt x="2183" y="92"/>
                    <a:pt x="2221" y="77"/>
                  </a:cubicBezTo>
                  <a:cubicBezTo>
                    <a:pt x="2275" y="46"/>
                    <a:pt x="2336" y="39"/>
                    <a:pt x="2397"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1" name="Freeform 149"/>
            <p:cNvSpPr>
              <a:spLocks noChangeArrowheads="1"/>
            </p:cNvSpPr>
            <p:nvPr/>
          </p:nvSpPr>
          <p:spPr bwMode="auto">
            <a:xfrm>
              <a:off x="6622619" y="8805864"/>
              <a:ext cx="517491" cy="687387"/>
            </a:xfrm>
            <a:custGeom>
              <a:avLst/>
              <a:gdLst>
                <a:gd name="T0" fmla="*/ 115 w 1437"/>
                <a:gd name="T1" fmla="*/ 962 h 1911"/>
                <a:gd name="T2" fmla="*/ 184 w 1437"/>
                <a:gd name="T3" fmla="*/ 1168 h 1911"/>
                <a:gd name="T4" fmla="*/ 0 w 1437"/>
                <a:gd name="T5" fmla="*/ 1489 h 1911"/>
                <a:gd name="T6" fmla="*/ 54 w 1437"/>
                <a:gd name="T7" fmla="*/ 1566 h 1911"/>
                <a:gd name="T8" fmla="*/ 275 w 1437"/>
                <a:gd name="T9" fmla="*/ 1688 h 1911"/>
                <a:gd name="T10" fmla="*/ 382 w 1437"/>
                <a:gd name="T11" fmla="*/ 1825 h 1911"/>
                <a:gd name="T12" fmla="*/ 535 w 1437"/>
                <a:gd name="T13" fmla="*/ 1841 h 1911"/>
                <a:gd name="T14" fmla="*/ 634 w 1437"/>
                <a:gd name="T15" fmla="*/ 1802 h 1911"/>
                <a:gd name="T16" fmla="*/ 818 w 1437"/>
                <a:gd name="T17" fmla="*/ 1757 h 1911"/>
                <a:gd name="T18" fmla="*/ 1146 w 1437"/>
                <a:gd name="T19" fmla="*/ 1825 h 1911"/>
                <a:gd name="T20" fmla="*/ 1116 w 1437"/>
                <a:gd name="T21" fmla="*/ 1635 h 1911"/>
                <a:gd name="T22" fmla="*/ 1100 w 1437"/>
                <a:gd name="T23" fmla="*/ 1405 h 1911"/>
                <a:gd name="T24" fmla="*/ 1215 w 1437"/>
                <a:gd name="T25" fmla="*/ 1153 h 1911"/>
                <a:gd name="T26" fmla="*/ 1291 w 1437"/>
                <a:gd name="T27" fmla="*/ 1016 h 1911"/>
                <a:gd name="T28" fmla="*/ 1413 w 1437"/>
                <a:gd name="T29" fmla="*/ 916 h 1911"/>
                <a:gd name="T30" fmla="*/ 1421 w 1437"/>
                <a:gd name="T31" fmla="*/ 825 h 1911"/>
                <a:gd name="T32" fmla="*/ 1314 w 1437"/>
                <a:gd name="T33" fmla="*/ 703 h 1911"/>
                <a:gd name="T34" fmla="*/ 1383 w 1437"/>
                <a:gd name="T35" fmla="*/ 618 h 1911"/>
                <a:gd name="T36" fmla="*/ 1299 w 1437"/>
                <a:gd name="T37" fmla="*/ 435 h 1911"/>
                <a:gd name="T38" fmla="*/ 1261 w 1437"/>
                <a:gd name="T39" fmla="*/ 451 h 1911"/>
                <a:gd name="T40" fmla="*/ 1054 w 1437"/>
                <a:gd name="T41" fmla="*/ 527 h 1911"/>
                <a:gd name="T42" fmla="*/ 909 w 1437"/>
                <a:gd name="T43" fmla="*/ 420 h 1911"/>
                <a:gd name="T44" fmla="*/ 917 w 1437"/>
                <a:gd name="T45" fmla="*/ 282 h 1911"/>
                <a:gd name="T46" fmla="*/ 986 w 1437"/>
                <a:gd name="T47" fmla="*/ 160 h 1911"/>
                <a:gd name="T48" fmla="*/ 993 w 1437"/>
                <a:gd name="T49" fmla="*/ 69 h 1911"/>
                <a:gd name="T50" fmla="*/ 940 w 1437"/>
                <a:gd name="T51" fmla="*/ 0 h 1911"/>
                <a:gd name="T52" fmla="*/ 764 w 1437"/>
                <a:gd name="T53" fmla="*/ 38 h 1911"/>
                <a:gd name="T54" fmla="*/ 665 w 1437"/>
                <a:gd name="T55" fmla="*/ 61 h 1911"/>
                <a:gd name="T56" fmla="*/ 489 w 1437"/>
                <a:gd name="T57" fmla="*/ 46 h 1911"/>
                <a:gd name="T58" fmla="*/ 268 w 1437"/>
                <a:gd name="T59" fmla="*/ 237 h 1911"/>
                <a:gd name="T60" fmla="*/ 145 w 1437"/>
                <a:gd name="T61" fmla="*/ 321 h 1911"/>
                <a:gd name="T62" fmla="*/ 61 w 1437"/>
                <a:gd name="T63" fmla="*/ 519 h 1911"/>
                <a:gd name="T64" fmla="*/ 107 w 1437"/>
                <a:gd name="T65" fmla="*/ 703 h 1911"/>
                <a:gd name="T66" fmla="*/ 122 w 1437"/>
                <a:gd name="T67" fmla="*/ 741 h 1911"/>
                <a:gd name="T68" fmla="*/ 39 w 1437"/>
                <a:gd name="T69" fmla="*/ 893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911">
                  <a:moveTo>
                    <a:pt x="115" y="962"/>
                  </a:moveTo>
                  <a:lnTo>
                    <a:pt x="115" y="962"/>
                  </a:lnTo>
                  <a:cubicBezTo>
                    <a:pt x="130" y="985"/>
                    <a:pt x="153" y="1008"/>
                    <a:pt x="161" y="1039"/>
                  </a:cubicBezTo>
                  <a:cubicBezTo>
                    <a:pt x="176" y="1077"/>
                    <a:pt x="199" y="1130"/>
                    <a:pt x="184" y="1168"/>
                  </a:cubicBezTo>
                  <a:cubicBezTo>
                    <a:pt x="153" y="1260"/>
                    <a:pt x="92" y="1337"/>
                    <a:pt x="46" y="1421"/>
                  </a:cubicBezTo>
                  <a:cubicBezTo>
                    <a:pt x="31" y="1443"/>
                    <a:pt x="0" y="1459"/>
                    <a:pt x="0" y="1489"/>
                  </a:cubicBezTo>
                  <a:cubicBezTo>
                    <a:pt x="0" y="1520"/>
                    <a:pt x="39" y="1543"/>
                    <a:pt x="54" y="1566"/>
                  </a:cubicBezTo>
                  <a:lnTo>
                    <a:pt x="54" y="1566"/>
                  </a:lnTo>
                  <a:cubicBezTo>
                    <a:pt x="107" y="1581"/>
                    <a:pt x="161" y="1573"/>
                    <a:pt x="199" y="1596"/>
                  </a:cubicBezTo>
                  <a:cubicBezTo>
                    <a:pt x="237" y="1612"/>
                    <a:pt x="252" y="1657"/>
                    <a:pt x="275" y="1688"/>
                  </a:cubicBezTo>
                  <a:cubicBezTo>
                    <a:pt x="298" y="1726"/>
                    <a:pt x="314" y="1764"/>
                    <a:pt x="336" y="1802"/>
                  </a:cubicBezTo>
                  <a:cubicBezTo>
                    <a:pt x="344" y="1818"/>
                    <a:pt x="367" y="1818"/>
                    <a:pt x="382" y="1825"/>
                  </a:cubicBezTo>
                  <a:cubicBezTo>
                    <a:pt x="397" y="1848"/>
                    <a:pt x="397" y="1902"/>
                    <a:pt x="428" y="1902"/>
                  </a:cubicBezTo>
                  <a:cubicBezTo>
                    <a:pt x="466" y="1902"/>
                    <a:pt x="497" y="1856"/>
                    <a:pt x="535" y="1841"/>
                  </a:cubicBezTo>
                  <a:cubicBezTo>
                    <a:pt x="566" y="1825"/>
                    <a:pt x="604" y="1818"/>
                    <a:pt x="634" y="1802"/>
                  </a:cubicBezTo>
                  <a:lnTo>
                    <a:pt x="634" y="1802"/>
                  </a:lnTo>
                  <a:cubicBezTo>
                    <a:pt x="680" y="1787"/>
                    <a:pt x="711" y="1772"/>
                    <a:pt x="756" y="1764"/>
                  </a:cubicBezTo>
                  <a:cubicBezTo>
                    <a:pt x="772" y="1757"/>
                    <a:pt x="795" y="1749"/>
                    <a:pt x="818" y="1757"/>
                  </a:cubicBezTo>
                  <a:cubicBezTo>
                    <a:pt x="909" y="1802"/>
                    <a:pt x="986" y="1879"/>
                    <a:pt x="1085" y="1902"/>
                  </a:cubicBezTo>
                  <a:cubicBezTo>
                    <a:pt x="1116" y="1910"/>
                    <a:pt x="1131" y="1856"/>
                    <a:pt x="1146" y="1825"/>
                  </a:cubicBezTo>
                  <a:cubicBezTo>
                    <a:pt x="1161" y="1787"/>
                    <a:pt x="1192" y="1741"/>
                    <a:pt x="1184" y="1703"/>
                  </a:cubicBezTo>
                  <a:cubicBezTo>
                    <a:pt x="1177" y="1665"/>
                    <a:pt x="1116" y="1665"/>
                    <a:pt x="1116" y="1635"/>
                  </a:cubicBezTo>
                  <a:cubicBezTo>
                    <a:pt x="1100" y="1581"/>
                    <a:pt x="1138" y="1520"/>
                    <a:pt x="1138" y="1466"/>
                  </a:cubicBezTo>
                  <a:cubicBezTo>
                    <a:pt x="1138" y="1443"/>
                    <a:pt x="1108" y="1428"/>
                    <a:pt x="1100" y="1405"/>
                  </a:cubicBezTo>
                  <a:cubicBezTo>
                    <a:pt x="1077" y="1337"/>
                    <a:pt x="1016" y="1260"/>
                    <a:pt x="1047" y="1199"/>
                  </a:cubicBezTo>
                  <a:cubicBezTo>
                    <a:pt x="1070" y="1146"/>
                    <a:pt x="1161" y="1168"/>
                    <a:pt x="1215" y="1153"/>
                  </a:cubicBezTo>
                  <a:cubicBezTo>
                    <a:pt x="1245" y="1138"/>
                    <a:pt x="1283" y="1146"/>
                    <a:pt x="1299" y="1115"/>
                  </a:cubicBezTo>
                  <a:cubicBezTo>
                    <a:pt x="1314" y="1085"/>
                    <a:pt x="1291" y="1046"/>
                    <a:pt x="1291" y="1016"/>
                  </a:cubicBezTo>
                  <a:cubicBezTo>
                    <a:pt x="1283" y="993"/>
                    <a:pt x="1276" y="970"/>
                    <a:pt x="1283" y="955"/>
                  </a:cubicBezTo>
                  <a:cubicBezTo>
                    <a:pt x="1291" y="939"/>
                    <a:pt x="1398" y="924"/>
                    <a:pt x="1413" y="916"/>
                  </a:cubicBezTo>
                  <a:lnTo>
                    <a:pt x="1413" y="916"/>
                  </a:lnTo>
                  <a:cubicBezTo>
                    <a:pt x="1421" y="886"/>
                    <a:pt x="1436" y="855"/>
                    <a:pt x="1421" y="825"/>
                  </a:cubicBezTo>
                  <a:cubicBezTo>
                    <a:pt x="1413" y="802"/>
                    <a:pt x="1375" y="794"/>
                    <a:pt x="1360" y="771"/>
                  </a:cubicBezTo>
                  <a:cubicBezTo>
                    <a:pt x="1345" y="749"/>
                    <a:pt x="1314" y="726"/>
                    <a:pt x="1314" y="703"/>
                  </a:cubicBezTo>
                  <a:cubicBezTo>
                    <a:pt x="1322" y="680"/>
                    <a:pt x="1368" y="695"/>
                    <a:pt x="1375" y="680"/>
                  </a:cubicBezTo>
                  <a:cubicBezTo>
                    <a:pt x="1390" y="664"/>
                    <a:pt x="1390" y="641"/>
                    <a:pt x="1383" y="618"/>
                  </a:cubicBezTo>
                  <a:cubicBezTo>
                    <a:pt x="1368" y="596"/>
                    <a:pt x="1337" y="580"/>
                    <a:pt x="1329" y="557"/>
                  </a:cubicBezTo>
                  <a:cubicBezTo>
                    <a:pt x="1314" y="519"/>
                    <a:pt x="1306" y="474"/>
                    <a:pt x="1299" y="435"/>
                  </a:cubicBezTo>
                  <a:lnTo>
                    <a:pt x="1299" y="435"/>
                  </a:lnTo>
                  <a:cubicBezTo>
                    <a:pt x="1261" y="451"/>
                    <a:pt x="1261" y="451"/>
                    <a:pt x="1261" y="451"/>
                  </a:cubicBezTo>
                  <a:lnTo>
                    <a:pt x="1261" y="451"/>
                  </a:lnTo>
                  <a:cubicBezTo>
                    <a:pt x="1192" y="474"/>
                    <a:pt x="1131" y="512"/>
                    <a:pt x="1054" y="527"/>
                  </a:cubicBezTo>
                  <a:cubicBezTo>
                    <a:pt x="1024" y="535"/>
                    <a:pt x="978" y="535"/>
                    <a:pt x="947" y="512"/>
                  </a:cubicBezTo>
                  <a:cubicBezTo>
                    <a:pt x="925" y="489"/>
                    <a:pt x="917" y="451"/>
                    <a:pt x="909" y="420"/>
                  </a:cubicBezTo>
                  <a:cubicBezTo>
                    <a:pt x="894" y="389"/>
                    <a:pt x="886" y="351"/>
                    <a:pt x="894" y="321"/>
                  </a:cubicBezTo>
                  <a:cubicBezTo>
                    <a:pt x="894" y="305"/>
                    <a:pt x="917" y="298"/>
                    <a:pt x="917" y="282"/>
                  </a:cubicBezTo>
                  <a:cubicBezTo>
                    <a:pt x="925" y="244"/>
                    <a:pt x="894" y="214"/>
                    <a:pt x="909" y="183"/>
                  </a:cubicBezTo>
                  <a:cubicBezTo>
                    <a:pt x="925" y="160"/>
                    <a:pt x="970" y="176"/>
                    <a:pt x="986" y="160"/>
                  </a:cubicBezTo>
                  <a:cubicBezTo>
                    <a:pt x="1001" y="145"/>
                    <a:pt x="970" y="130"/>
                    <a:pt x="970" y="114"/>
                  </a:cubicBezTo>
                  <a:cubicBezTo>
                    <a:pt x="978" y="99"/>
                    <a:pt x="986" y="84"/>
                    <a:pt x="993" y="69"/>
                  </a:cubicBezTo>
                  <a:lnTo>
                    <a:pt x="993" y="69"/>
                  </a:lnTo>
                  <a:cubicBezTo>
                    <a:pt x="978" y="46"/>
                    <a:pt x="970" y="0"/>
                    <a:pt x="940" y="0"/>
                  </a:cubicBezTo>
                  <a:cubicBezTo>
                    <a:pt x="902" y="0"/>
                    <a:pt x="886" y="61"/>
                    <a:pt x="841" y="69"/>
                  </a:cubicBezTo>
                  <a:cubicBezTo>
                    <a:pt x="818" y="76"/>
                    <a:pt x="795" y="23"/>
                    <a:pt x="764" y="38"/>
                  </a:cubicBezTo>
                  <a:cubicBezTo>
                    <a:pt x="749" y="46"/>
                    <a:pt x="779" y="99"/>
                    <a:pt x="756" y="99"/>
                  </a:cubicBezTo>
                  <a:cubicBezTo>
                    <a:pt x="726" y="107"/>
                    <a:pt x="695" y="53"/>
                    <a:pt x="665" y="61"/>
                  </a:cubicBezTo>
                  <a:cubicBezTo>
                    <a:pt x="642" y="69"/>
                    <a:pt x="665" y="130"/>
                    <a:pt x="642" y="130"/>
                  </a:cubicBezTo>
                  <a:cubicBezTo>
                    <a:pt x="589" y="122"/>
                    <a:pt x="543" y="23"/>
                    <a:pt x="489" y="46"/>
                  </a:cubicBezTo>
                  <a:cubicBezTo>
                    <a:pt x="413" y="76"/>
                    <a:pt x="405" y="199"/>
                    <a:pt x="336" y="252"/>
                  </a:cubicBezTo>
                  <a:cubicBezTo>
                    <a:pt x="321" y="267"/>
                    <a:pt x="291" y="229"/>
                    <a:pt x="268" y="237"/>
                  </a:cubicBezTo>
                  <a:cubicBezTo>
                    <a:pt x="222" y="252"/>
                    <a:pt x="184" y="290"/>
                    <a:pt x="145" y="321"/>
                  </a:cubicBezTo>
                  <a:lnTo>
                    <a:pt x="145" y="321"/>
                  </a:lnTo>
                  <a:cubicBezTo>
                    <a:pt x="153" y="366"/>
                    <a:pt x="184" y="405"/>
                    <a:pt x="161" y="451"/>
                  </a:cubicBezTo>
                  <a:cubicBezTo>
                    <a:pt x="145" y="489"/>
                    <a:pt x="77" y="481"/>
                    <a:pt x="61" y="519"/>
                  </a:cubicBezTo>
                  <a:cubicBezTo>
                    <a:pt x="54" y="542"/>
                    <a:pt x="107" y="550"/>
                    <a:pt x="115" y="580"/>
                  </a:cubicBezTo>
                  <a:cubicBezTo>
                    <a:pt x="122" y="618"/>
                    <a:pt x="107" y="664"/>
                    <a:pt x="107" y="703"/>
                  </a:cubicBezTo>
                  <a:lnTo>
                    <a:pt x="107" y="703"/>
                  </a:lnTo>
                  <a:cubicBezTo>
                    <a:pt x="115" y="718"/>
                    <a:pt x="122" y="726"/>
                    <a:pt x="122" y="741"/>
                  </a:cubicBezTo>
                  <a:cubicBezTo>
                    <a:pt x="122" y="779"/>
                    <a:pt x="130" y="817"/>
                    <a:pt x="115" y="848"/>
                  </a:cubicBezTo>
                  <a:cubicBezTo>
                    <a:pt x="100" y="871"/>
                    <a:pt x="39" y="863"/>
                    <a:pt x="39" y="893"/>
                  </a:cubicBezTo>
                  <a:cubicBezTo>
                    <a:pt x="39" y="924"/>
                    <a:pt x="92" y="939"/>
                    <a:pt x="115" y="96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2" name="Freeform 150"/>
            <p:cNvSpPr>
              <a:spLocks noChangeArrowheads="1"/>
            </p:cNvSpPr>
            <p:nvPr/>
          </p:nvSpPr>
          <p:spPr bwMode="auto">
            <a:xfrm>
              <a:off x="6438481" y="9050339"/>
              <a:ext cx="231760" cy="149225"/>
            </a:xfrm>
            <a:custGeom>
              <a:avLst/>
              <a:gdLst>
                <a:gd name="T0" fmla="*/ 15 w 642"/>
                <a:gd name="T1" fmla="*/ 298 h 413"/>
                <a:gd name="T2" fmla="*/ 15 w 642"/>
                <a:gd name="T3" fmla="*/ 298 h 413"/>
                <a:gd name="T4" fmla="*/ 114 w 642"/>
                <a:gd name="T5" fmla="*/ 374 h 413"/>
                <a:gd name="T6" fmla="*/ 229 w 642"/>
                <a:gd name="T7" fmla="*/ 344 h 413"/>
                <a:gd name="T8" fmla="*/ 305 w 642"/>
                <a:gd name="T9" fmla="*/ 366 h 413"/>
                <a:gd name="T10" fmla="*/ 358 w 642"/>
                <a:gd name="T11" fmla="*/ 405 h 413"/>
                <a:gd name="T12" fmla="*/ 450 w 642"/>
                <a:gd name="T13" fmla="*/ 336 h 413"/>
                <a:gd name="T14" fmla="*/ 626 w 642"/>
                <a:gd name="T15" fmla="*/ 282 h 413"/>
                <a:gd name="T16" fmla="*/ 626 w 642"/>
                <a:gd name="T17" fmla="*/ 282 h 413"/>
                <a:gd name="T18" fmla="*/ 550 w 642"/>
                <a:gd name="T19" fmla="*/ 213 h 413"/>
                <a:gd name="T20" fmla="*/ 626 w 642"/>
                <a:gd name="T21" fmla="*/ 168 h 413"/>
                <a:gd name="T22" fmla="*/ 633 w 642"/>
                <a:gd name="T23" fmla="*/ 61 h 413"/>
                <a:gd name="T24" fmla="*/ 618 w 642"/>
                <a:gd name="T25" fmla="*/ 23 h 413"/>
                <a:gd name="T26" fmla="*/ 618 w 642"/>
                <a:gd name="T27" fmla="*/ 23 h 413"/>
                <a:gd name="T28" fmla="*/ 527 w 642"/>
                <a:gd name="T29" fmla="*/ 0 h 413"/>
                <a:gd name="T30" fmla="*/ 381 w 642"/>
                <a:gd name="T31" fmla="*/ 38 h 413"/>
                <a:gd name="T32" fmla="*/ 267 w 642"/>
                <a:gd name="T33" fmla="*/ 15 h 413"/>
                <a:gd name="T34" fmla="*/ 267 w 642"/>
                <a:gd name="T35" fmla="*/ 15 h 413"/>
                <a:gd name="T36" fmla="*/ 244 w 642"/>
                <a:gd name="T37" fmla="*/ 61 h 413"/>
                <a:gd name="T38" fmla="*/ 206 w 642"/>
                <a:gd name="T39" fmla="*/ 61 h 413"/>
                <a:gd name="T40" fmla="*/ 175 w 642"/>
                <a:gd name="T41" fmla="*/ 91 h 413"/>
                <a:gd name="T42" fmla="*/ 175 w 642"/>
                <a:gd name="T43" fmla="*/ 91 h 413"/>
                <a:gd name="T44" fmla="*/ 83 w 642"/>
                <a:gd name="T45" fmla="*/ 145 h 413"/>
                <a:gd name="T46" fmla="*/ 68 w 642"/>
                <a:gd name="T47" fmla="*/ 244 h 413"/>
                <a:gd name="T48" fmla="*/ 15 w 642"/>
                <a:gd name="T49" fmla="*/ 175 h 413"/>
                <a:gd name="T50" fmla="*/ 0 w 642"/>
                <a:gd name="T51" fmla="*/ 198 h 413"/>
                <a:gd name="T52" fmla="*/ 15 w 642"/>
                <a:gd name="T53" fmla="*/ 2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2" h="413">
                  <a:moveTo>
                    <a:pt x="15" y="298"/>
                  </a:moveTo>
                  <a:lnTo>
                    <a:pt x="15" y="298"/>
                  </a:lnTo>
                  <a:cubicBezTo>
                    <a:pt x="45" y="321"/>
                    <a:pt x="83" y="351"/>
                    <a:pt x="114" y="374"/>
                  </a:cubicBezTo>
                  <a:cubicBezTo>
                    <a:pt x="114" y="374"/>
                    <a:pt x="221" y="344"/>
                    <a:pt x="229" y="344"/>
                  </a:cubicBezTo>
                  <a:cubicBezTo>
                    <a:pt x="236" y="344"/>
                    <a:pt x="305" y="366"/>
                    <a:pt x="305" y="366"/>
                  </a:cubicBezTo>
                  <a:cubicBezTo>
                    <a:pt x="328" y="382"/>
                    <a:pt x="343" y="412"/>
                    <a:pt x="358" y="405"/>
                  </a:cubicBezTo>
                  <a:cubicBezTo>
                    <a:pt x="397" y="397"/>
                    <a:pt x="412" y="351"/>
                    <a:pt x="450" y="336"/>
                  </a:cubicBezTo>
                  <a:cubicBezTo>
                    <a:pt x="504" y="305"/>
                    <a:pt x="565" y="298"/>
                    <a:pt x="626" y="282"/>
                  </a:cubicBezTo>
                  <a:lnTo>
                    <a:pt x="626" y="282"/>
                  </a:lnTo>
                  <a:cubicBezTo>
                    <a:pt x="603" y="259"/>
                    <a:pt x="550" y="244"/>
                    <a:pt x="550" y="213"/>
                  </a:cubicBezTo>
                  <a:cubicBezTo>
                    <a:pt x="550" y="183"/>
                    <a:pt x="611" y="191"/>
                    <a:pt x="626" y="168"/>
                  </a:cubicBezTo>
                  <a:cubicBezTo>
                    <a:pt x="641" y="137"/>
                    <a:pt x="633" y="99"/>
                    <a:pt x="633" y="61"/>
                  </a:cubicBezTo>
                  <a:cubicBezTo>
                    <a:pt x="633" y="46"/>
                    <a:pt x="626" y="38"/>
                    <a:pt x="618" y="23"/>
                  </a:cubicBezTo>
                  <a:lnTo>
                    <a:pt x="618" y="23"/>
                  </a:lnTo>
                  <a:cubicBezTo>
                    <a:pt x="588" y="15"/>
                    <a:pt x="557" y="0"/>
                    <a:pt x="527" y="0"/>
                  </a:cubicBezTo>
                  <a:cubicBezTo>
                    <a:pt x="473" y="0"/>
                    <a:pt x="427" y="38"/>
                    <a:pt x="381" y="38"/>
                  </a:cubicBezTo>
                  <a:cubicBezTo>
                    <a:pt x="336" y="38"/>
                    <a:pt x="305" y="23"/>
                    <a:pt x="267" y="15"/>
                  </a:cubicBezTo>
                  <a:lnTo>
                    <a:pt x="267" y="15"/>
                  </a:lnTo>
                  <a:cubicBezTo>
                    <a:pt x="259" y="30"/>
                    <a:pt x="259" y="53"/>
                    <a:pt x="244" y="61"/>
                  </a:cubicBezTo>
                  <a:cubicBezTo>
                    <a:pt x="236" y="69"/>
                    <a:pt x="221" y="53"/>
                    <a:pt x="206" y="61"/>
                  </a:cubicBezTo>
                  <a:cubicBezTo>
                    <a:pt x="191" y="61"/>
                    <a:pt x="183" y="76"/>
                    <a:pt x="175" y="91"/>
                  </a:cubicBezTo>
                  <a:lnTo>
                    <a:pt x="175" y="91"/>
                  </a:lnTo>
                  <a:cubicBezTo>
                    <a:pt x="145" y="107"/>
                    <a:pt x="106" y="122"/>
                    <a:pt x="83" y="145"/>
                  </a:cubicBezTo>
                  <a:cubicBezTo>
                    <a:pt x="68" y="175"/>
                    <a:pt x="99" y="229"/>
                    <a:pt x="68" y="244"/>
                  </a:cubicBezTo>
                  <a:cubicBezTo>
                    <a:pt x="45" y="252"/>
                    <a:pt x="38" y="191"/>
                    <a:pt x="15" y="175"/>
                  </a:cubicBezTo>
                  <a:cubicBezTo>
                    <a:pt x="7" y="168"/>
                    <a:pt x="0" y="191"/>
                    <a:pt x="0" y="198"/>
                  </a:cubicBezTo>
                  <a:cubicBezTo>
                    <a:pt x="0" y="229"/>
                    <a:pt x="7" y="267"/>
                    <a:pt x="15" y="298"/>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3" name="Freeform 151"/>
            <p:cNvSpPr>
              <a:spLocks noChangeArrowheads="1"/>
            </p:cNvSpPr>
            <p:nvPr/>
          </p:nvSpPr>
          <p:spPr bwMode="auto">
            <a:xfrm>
              <a:off x="6263868" y="8993188"/>
              <a:ext cx="239697" cy="184150"/>
            </a:xfrm>
            <a:custGeom>
              <a:avLst/>
              <a:gdLst>
                <a:gd name="T0" fmla="*/ 481 w 665"/>
                <a:gd name="T1" fmla="*/ 0 h 513"/>
                <a:gd name="T2" fmla="*/ 481 w 665"/>
                <a:gd name="T3" fmla="*/ 0 h 513"/>
                <a:gd name="T4" fmla="*/ 527 w 665"/>
                <a:gd name="T5" fmla="*/ 46 h 513"/>
                <a:gd name="T6" fmla="*/ 580 w 665"/>
                <a:gd name="T7" fmla="*/ 77 h 513"/>
                <a:gd name="T8" fmla="*/ 588 w 665"/>
                <a:gd name="T9" fmla="*/ 153 h 513"/>
                <a:gd name="T10" fmla="*/ 580 w 665"/>
                <a:gd name="T11" fmla="*/ 214 h 513"/>
                <a:gd name="T12" fmla="*/ 664 w 665"/>
                <a:gd name="T13" fmla="*/ 252 h 513"/>
                <a:gd name="T14" fmla="*/ 664 w 665"/>
                <a:gd name="T15" fmla="*/ 252 h 513"/>
                <a:gd name="T16" fmla="*/ 572 w 665"/>
                <a:gd name="T17" fmla="*/ 306 h 513"/>
                <a:gd name="T18" fmla="*/ 557 w 665"/>
                <a:gd name="T19" fmla="*/ 405 h 513"/>
                <a:gd name="T20" fmla="*/ 504 w 665"/>
                <a:gd name="T21" fmla="*/ 336 h 513"/>
                <a:gd name="T22" fmla="*/ 489 w 665"/>
                <a:gd name="T23" fmla="*/ 359 h 513"/>
                <a:gd name="T24" fmla="*/ 504 w 665"/>
                <a:gd name="T25" fmla="*/ 459 h 513"/>
                <a:gd name="T26" fmla="*/ 504 w 665"/>
                <a:gd name="T27" fmla="*/ 459 h 513"/>
                <a:gd name="T28" fmla="*/ 305 w 665"/>
                <a:gd name="T29" fmla="*/ 436 h 513"/>
                <a:gd name="T30" fmla="*/ 320 w 665"/>
                <a:gd name="T31" fmla="*/ 489 h 513"/>
                <a:gd name="T32" fmla="*/ 191 w 665"/>
                <a:gd name="T33" fmla="*/ 497 h 513"/>
                <a:gd name="T34" fmla="*/ 168 w 665"/>
                <a:gd name="T35" fmla="*/ 512 h 513"/>
                <a:gd name="T36" fmla="*/ 76 w 665"/>
                <a:gd name="T37" fmla="*/ 497 h 513"/>
                <a:gd name="T38" fmla="*/ 46 w 665"/>
                <a:gd name="T39" fmla="*/ 459 h 513"/>
                <a:gd name="T40" fmla="*/ 0 w 665"/>
                <a:gd name="T41" fmla="*/ 420 h 513"/>
                <a:gd name="T42" fmla="*/ 0 w 665"/>
                <a:gd name="T43" fmla="*/ 420 h 513"/>
                <a:gd name="T44" fmla="*/ 23 w 665"/>
                <a:gd name="T45" fmla="*/ 352 h 513"/>
                <a:gd name="T46" fmla="*/ 221 w 665"/>
                <a:gd name="T47" fmla="*/ 184 h 513"/>
                <a:gd name="T48" fmla="*/ 458 w 665"/>
                <a:gd name="T49" fmla="*/ 16 h 513"/>
                <a:gd name="T50" fmla="*/ 481 w 665"/>
                <a:gd name="T51"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5" h="513">
                  <a:moveTo>
                    <a:pt x="481" y="0"/>
                  </a:moveTo>
                  <a:lnTo>
                    <a:pt x="481" y="0"/>
                  </a:lnTo>
                  <a:cubicBezTo>
                    <a:pt x="504" y="31"/>
                    <a:pt x="496" y="23"/>
                    <a:pt x="527" y="46"/>
                  </a:cubicBezTo>
                  <a:cubicBezTo>
                    <a:pt x="542" y="61"/>
                    <a:pt x="572" y="61"/>
                    <a:pt x="580" y="77"/>
                  </a:cubicBezTo>
                  <a:cubicBezTo>
                    <a:pt x="595" y="99"/>
                    <a:pt x="588" y="130"/>
                    <a:pt x="588" y="153"/>
                  </a:cubicBezTo>
                  <a:cubicBezTo>
                    <a:pt x="588" y="176"/>
                    <a:pt x="565" y="199"/>
                    <a:pt x="580" y="214"/>
                  </a:cubicBezTo>
                  <a:cubicBezTo>
                    <a:pt x="595" y="245"/>
                    <a:pt x="634" y="237"/>
                    <a:pt x="664" y="252"/>
                  </a:cubicBezTo>
                  <a:lnTo>
                    <a:pt x="664" y="252"/>
                  </a:lnTo>
                  <a:cubicBezTo>
                    <a:pt x="634" y="268"/>
                    <a:pt x="595" y="283"/>
                    <a:pt x="572" y="306"/>
                  </a:cubicBezTo>
                  <a:cubicBezTo>
                    <a:pt x="557" y="336"/>
                    <a:pt x="588" y="390"/>
                    <a:pt x="557" y="405"/>
                  </a:cubicBezTo>
                  <a:cubicBezTo>
                    <a:pt x="534" y="413"/>
                    <a:pt x="527" y="352"/>
                    <a:pt x="504" y="336"/>
                  </a:cubicBezTo>
                  <a:cubicBezTo>
                    <a:pt x="496" y="329"/>
                    <a:pt x="489" y="352"/>
                    <a:pt x="489" y="359"/>
                  </a:cubicBezTo>
                  <a:cubicBezTo>
                    <a:pt x="489" y="390"/>
                    <a:pt x="496" y="428"/>
                    <a:pt x="504" y="459"/>
                  </a:cubicBezTo>
                  <a:lnTo>
                    <a:pt x="504" y="459"/>
                  </a:lnTo>
                  <a:cubicBezTo>
                    <a:pt x="435" y="451"/>
                    <a:pt x="374" y="428"/>
                    <a:pt x="305" y="436"/>
                  </a:cubicBezTo>
                  <a:cubicBezTo>
                    <a:pt x="290" y="443"/>
                    <a:pt x="336" y="482"/>
                    <a:pt x="320" y="489"/>
                  </a:cubicBezTo>
                  <a:cubicBezTo>
                    <a:pt x="282" y="512"/>
                    <a:pt x="229" y="489"/>
                    <a:pt x="191" y="497"/>
                  </a:cubicBezTo>
                  <a:cubicBezTo>
                    <a:pt x="175" y="497"/>
                    <a:pt x="175" y="512"/>
                    <a:pt x="168" y="512"/>
                  </a:cubicBezTo>
                  <a:cubicBezTo>
                    <a:pt x="137" y="512"/>
                    <a:pt x="107" y="512"/>
                    <a:pt x="76" y="497"/>
                  </a:cubicBezTo>
                  <a:cubicBezTo>
                    <a:pt x="61" y="489"/>
                    <a:pt x="53" y="474"/>
                    <a:pt x="46" y="459"/>
                  </a:cubicBezTo>
                  <a:cubicBezTo>
                    <a:pt x="30" y="451"/>
                    <a:pt x="7" y="428"/>
                    <a:pt x="0" y="420"/>
                  </a:cubicBezTo>
                  <a:lnTo>
                    <a:pt x="0" y="420"/>
                  </a:lnTo>
                  <a:cubicBezTo>
                    <a:pt x="7" y="397"/>
                    <a:pt x="15" y="374"/>
                    <a:pt x="23" y="352"/>
                  </a:cubicBezTo>
                  <a:cubicBezTo>
                    <a:pt x="53" y="283"/>
                    <a:pt x="183" y="275"/>
                    <a:pt x="221" y="184"/>
                  </a:cubicBezTo>
                  <a:cubicBezTo>
                    <a:pt x="290" y="84"/>
                    <a:pt x="359" y="61"/>
                    <a:pt x="458" y="16"/>
                  </a:cubicBezTo>
                  <a:cubicBezTo>
                    <a:pt x="466" y="8"/>
                    <a:pt x="473" y="8"/>
                    <a:pt x="481"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4" name="Freeform 152"/>
            <p:cNvSpPr>
              <a:spLocks noChangeArrowheads="1"/>
            </p:cNvSpPr>
            <p:nvPr/>
          </p:nvSpPr>
          <p:spPr bwMode="auto">
            <a:xfrm>
              <a:off x="6851203" y="9091613"/>
              <a:ext cx="712742" cy="622300"/>
            </a:xfrm>
            <a:custGeom>
              <a:avLst/>
              <a:gdLst>
                <a:gd name="T0" fmla="*/ 1513 w 1980"/>
                <a:gd name="T1" fmla="*/ 1566 h 1728"/>
                <a:gd name="T2" fmla="*/ 1658 w 1980"/>
                <a:gd name="T3" fmla="*/ 1581 h 1728"/>
                <a:gd name="T4" fmla="*/ 1658 w 1980"/>
                <a:gd name="T5" fmla="*/ 1299 h 1728"/>
                <a:gd name="T6" fmla="*/ 1665 w 1980"/>
                <a:gd name="T7" fmla="*/ 1062 h 1728"/>
                <a:gd name="T8" fmla="*/ 1795 w 1980"/>
                <a:gd name="T9" fmla="*/ 810 h 1728"/>
                <a:gd name="T10" fmla="*/ 1940 w 1980"/>
                <a:gd name="T11" fmla="*/ 756 h 1728"/>
                <a:gd name="T12" fmla="*/ 1956 w 1980"/>
                <a:gd name="T13" fmla="*/ 688 h 1728"/>
                <a:gd name="T14" fmla="*/ 1818 w 1980"/>
                <a:gd name="T15" fmla="*/ 604 h 1728"/>
                <a:gd name="T16" fmla="*/ 1803 w 1980"/>
                <a:gd name="T17" fmla="*/ 443 h 1728"/>
                <a:gd name="T18" fmla="*/ 1887 w 1980"/>
                <a:gd name="T19" fmla="*/ 352 h 1728"/>
                <a:gd name="T20" fmla="*/ 1979 w 1980"/>
                <a:gd name="T21" fmla="*/ 344 h 1728"/>
                <a:gd name="T22" fmla="*/ 1910 w 1980"/>
                <a:gd name="T23" fmla="*/ 138 h 1728"/>
                <a:gd name="T24" fmla="*/ 1826 w 1980"/>
                <a:gd name="T25" fmla="*/ 84 h 1728"/>
                <a:gd name="T26" fmla="*/ 1658 w 1980"/>
                <a:gd name="T27" fmla="*/ 46 h 1728"/>
                <a:gd name="T28" fmla="*/ 1566 w 1980"/>
                <a:gd name="T29" fmla="*/ 61 h 1728"/>
                <a:gd name="T30" fmla="*/ 1497 w 1980"/>
                <a:gd name="T31" fmla="*/ 69 h 1728"/>
                <a:gd name="T32" fmla="*/ 1383 w 1980"/>
                <a:gd name="T33" fmla="*/ 23 h 1728"/>
                <a:gd name="T34" fmla="*/ 1291 w 1980"/>
                <a:gd name="T35" fmla="*/ 46 h 1728"/>
                <a:gd name="T36" fmla="*/ 879 w 1980"/>
                <a:gd name="T37" fmla="*/ 77 h 1728"/>
                <a:gd name="T38" fmla="*/ 779 w 1980"/>
                <a:gd name="T39" fmla="*/ 122 h 1728"/>
                <a:gd name="T40" fmla="*/ 649 w 1980"/>
                <a:gd name="T41" fmla="*/ 161 h 1728"/>
                <a:gd name="T42" fmla="*/ 665 w 1980"/>
                <a:gd name="T43" fmla="*/ 321 h 1728"/>
                <a:gd name="T44" fmla="*/ 413 w 1980"/>
                <a:gd name="T45" fmla="*/ 405 h 1728"/>
                <a:gd name="T46" fmla="*/ 504 w 1980"/>
                <a:gd name="T47" fmla="*/ 672 h 1728"/>
                <a:gd name="T48" fmla="*/ 550 w 1980"/>
                <a:gd name="T49" fmla="*/ 909 h 1728"/>
                <a:gd name="T50" fmla="*/ 451 w 1980"/>
                <a:gd name="T51" fmla="*/ 1108 h 1728"/>
                <a:gd name="T52" fmla="*/ 122 w 1980"/>
                <a:gd name="T53" fmla="*/ 970 h 1728"/>
                <a:gd name="T54" fmla="*/ 0 w 1980"/>
                <a:gd name="T55" fmla="*/ 1008 h 1728"/>
                <a:gd name="T56" fmla="*/ 191 w 1980"/>
                <a:gd name="T57" fmla="*/ 1138 h 1728"/>
                <a:gd name="T58" fmla="*/ 199 w 1980"/>
                <a:gd name="T59" fmla="*/ 1222 h 1728"/>
                <a:gd name="T60" fmla="*/ 176 w 1980"/>
                <a:gd name="T61" fmla="*/ 1322 h 1728"/>
                <a:gd name="T62" fmla="*/ 245 w 1980"/>
                <a:gd name="T63" fmla="*/ 1398 h 1728"/>
                <a:gd name="T64" fmla="*/ 329 w 1980"/>
                <a:gd name="T65" fmla="*/ 1520 h 1728"/>
                <a:gd name="T66" fmla="*/ 436 w 1980"/>
                <a:gd name="T67" fmla="*/ 1574 h 1728"/>
                <a:gd name="T68" fmla="*/ 420 w 1980"/>
                <a:gd name="T69" fmla="*/ 1673 h 1728"/>
                <a:gd name="T70" fmla="*/ 627 w 1980"/>
                <a:gd name="T71" fmla="*/ 1727 h 1728"/>
                <a:gd name="T72" fmla="*/ 1008 w 1980"/>
                <a:gd name="T73" fmla="*/ 1505 h 1728"/>
                <a:gd name="T74" fmla="*/ 833 w 1980"/>
                <a:gd name="T75" fmla="*/ 1253 h 1728"/>
                <a:gd name="T76" fmla="*/ 756 w 1980"/>
                <a:gd name="T77" fmla="*/ 1169 h 1728"/>
                <a:gd name="T78" fmla="*/ 963 w 1980"/>
                <a:gd name="T79" fmla="*/ 1116 h 1728"/>
                <a:gd name="T80" fmla="*/ 871 w 1980"/>
                <a:gd name="T81" fmla="*/ 1268 h 1728"/>
                <a:gd name="T82" fmla="*/ 986 w 1980"/>
                <a:gd name="T83" fmla="*/ 1352 h 1728"/>
                <a:gd name="T84" fmla="*/ 1207 w 1980"/>
                <a:gd name="T85" fmla="*/ 1505 h 1728"/>
                <a:gd name="T86" fmla="*/ 1368 w 1980"/>
                <a:gd name="T87" fmla="*/ 1551 h 1728"/>
                <a:gd name="T88" fmla="*/ 1306 w 1980"/>
                <a:gd name="T89" fmla="*/ 1398 h 1728"/>
                <a:gd name="T90" fmla="*/ 1360 w 1980"/>
                <a:gd name="T91" fmla="*/ 1352 h 1728"/>
                <a:gd name="T92" fmla="*/ 1520 w 1980"/>
                <a:gd name="T93" fmla="*/ 1337 h 1728"/>
                <a:gd name="T94" fmla="*/ 1513 w 1980"/>
                <a:gd name="T95" fmla="*/ 1566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0" h="1728">
                  <a:moveTo>
                    <a:pt x="1513" y="1566"/>
                  </a:moveTo>
                  <a:lnTo>
                    <a:pt x="1513" y="1566"/>
                  </a:lnTo>
                  <a:cubicBezTo>
                    <a:pt x="1566" y="1566"/>
                    <a:pt x="1612" y="1566"/>
                    <a:pt x="1658" y="1581"/>
                  </a:cubicBezTo>
                  <a:lnTo>
                    <a:pt x="1658" y="1581"/>
                  </a:lnTo>
                  <a:cubicBezTo>
                    <a:pt x="1650" y="1543"/>
                    <a:pt x="1620" y="1429"/>
                    <a:pt x="1620" y="1383"/>
                  </a:cubicBezTo>
                  <a:cubicBezTo>
                    <a:pt x="1620" y="1352"/>
                    <a:pt x="1658" y="1329"/>
                    <a:pt x="1658" y="1299"/>
                  </a:cubicBezTo>
                  <a:cubicBezTo>
                    <a:pt x="1658" y="1268"/>
                    <a:pt x="1620" y="1253"/>
                    <a:pt x="1620" y="1230"/>
                  </a:cubicBezTo>
                  <a:cubicBezTo>
                    <a:pt x="1627" y="1169"/>
                    <a:pt x="1650" y="1116"/>
                    <a:pt x="1665" y="1062"/>
                  </a:cubicBezTo>
                  <a:cubicBezTo>
                    <a:pt x="1688" y="1008"/>
                    <a:pt x="1704" y="955"/>
                    <a:pt x="1727" y="902"/>
                  </a:cubicBezTo>
                  <a:cubicBezTo>
                    <a:pt x="1742" y="871"/>
                    <a:pt x="1765" y="833"/>
                    <a:pt x="1795" y="810"/>
                  </a:cubicBezTo>
                  <a:cubicBezTo>
                    <a:pt x="1810" y="802"/>
                    <a:pt x="1833" y="825"/>
                    <a:pt x="1849" y="818"/>
                  </a:cubicBezTo>
                  <a:cubicBezTo>
                    <a:pt x="1879" y="802"/>
                    <a:pt x="1910" y="772"/>
                    <a:pt x="1940" y="756"/>
                  </a:cubicBezTo>
                  <a:lnTo>
                    <a:pt x="1940" y="756"/>
                  </a:lnTo>
                  <a:cubicBezTo>
                    <a:pt x="1940" y="734"/>
                    <a:pt x="1963" y="711"/>
                    <a:pt x="1956" y="688"/>
                  </a:cubicBezTo>
                  <a:cubicBezTo>
                    <a:pt x="1933" y="649"/>
                    <a:pt x="1902" y="611"/>
                    <a:pt x="1864" y="588"/>
                  </a:cubicBezTo>
                  <a:cubicBezTo>
                    <a:pt x="1849" y="581"/>
                    <a:pt x="1826" y="619"/>
                    <a:pt x="1818" y="604"/>
                  </a:cubicBezTo>
                  <a:cubicBezTo>
                    <a:pt x="1803" y="573"/>
                    <a:pt x="1826" y="535"/>
                    <a:pt x="1826" y="504"/>
                  </a:cubicBezTo>
                  <a:cubicBezTo>
                    <a:pt x="1826" y="482"/>
                    <a:pt x="1803" y="466"/>
                    <a:pt x="1803" y="443"/>
                  </a:cubicBezTo>
                  <a:cubicBezTo>
                    <a:pt x="1803" y="420"/>
                    <a:pt x="1810" y="397"/>
                    <a:pt x="1826" y="374"/>
                  </a:cubicBezTo>
                  <a:cubicBezTo>
                    <a:pt x="1841" y="359"/>
                    <a:pt x="1864" y="344"/>
                    <a:pt x="1887" y="352"/>
                  </a:cubicBezTo>
                  <a:cubicBezTo>
                    <a:pt x="1910" y="352"/>
                    <a:pt x="1933" y="382"/>
                    <a:pt x="1963" y="382"/>
                  </a:cubicBezTo>
                  <a:cubicBezTo>
                    <a:pt x="1979" y="382"/>
                    <a:pt x="1971" y="359"/>
                    <a:pt x="1979" y="344"/>
                  </a:cubicBezTo>
                  <a:cubicBezTo>
                    <a:pt x="1979" y="313"/>
                    <a:pt x="1979" y="275"/>
                    <a:pt x="1971" y="245"/>
                  </a:cubicBezTo>
                  <a:cubicBezTo>
                    <a:pt x="1956" y="207"/>
                    <a:pt x="1933" y="168"/>
                    <a:pt x="1910" y="138"/>
                  </a:cubicBezTo>
                  <a:lnTo>
                    <a:pt x="1910" y="138"/>
                  </a:lnTo>
                  <a:cubicBezTo>
                    <a:pt x="1826" y="84"/>
                    <a:pt x="1826" y="84"/>
                    <a:pt x="1826" y="84"/>
                  </a:cubicBezTo>
                  <a:lnTo>
                    <a:pt x="1826" y="84"/>
                  </a:lnTo>
                  <a:cubicBezTo>
                    <a:pt x="1765" y="69"/>
                    <a:pt x="1711" y="54"/>
                    <a:pt x="1658" y="46"/>
                  </a:cubicBezTo>
                  <a:cubicBezTo>
                    <a:pt x="1643" y="46"/>
                    <a:pt x="1635" y="61"/>
                    <a:pt x="1627" y="61"/>
                  </a:cubicBezTo>
                  <a:cubicBezTo>
                    <a:pt x="1604" y="61"/>
                    <a:pt x="1589" y="61"/>
                    <a:pt x="1566" y="61"/>
                  </a:cubicBezTo>
                  <a:lnTo>
                    <a:pt x="1566" y="61"/>
                  </a:lnTo>
                  <a:cubicBezTo>
                    <a:pt x="1543" y="61"/>
                    <a:pt x="1520" y="77"/>
                    <a:pt x="1497" y="69"/>
                  </a:cubicBezTo>
                  <a:cubicBezTo>
                    <a:pt x="1467" y="61"/>
                    <a:pt x="1452" y="16"/>
                    <a:pt x="1421" y="8"/>
                  </a:cubicBezTo>
                  <a:cubicBezTo>
                    <a:pt x="1413" y="0"/>
                    <a:pt x="1398" y="8"/>
                    <a:pt x="1383" y="23"/>
                  </a:cubicBezTo>
                  <a:cubicBezTo>
                    <a:pt x="1375" y="31"/>
                    <a:pt x="1383" y="61"/>
                    <a:pt x="1375" y="61"/>
                  </a:cubicBezTo>
                  <a:cubicBezTo>
                    <a:pt x="1345" y="69"/>
                    <a:pt x="1322" y="54"/>
                    <a:pt x="1291" y="46"/>
                  </a:cubicBezTo>
                  <a:cubicBezTo>
                    <a:pt x="1169" y="38"/>
                    <a:pt x="1054" y="16"/>
                    <a:pt x="932" y="23"/>
                  </a:cubicBezTo>
                  <a:cubicBezTo>
                    <a:pt x="909" y="23"/>
                    <a:pt x="886" y="54"/>
                    <a:pt x="879" y="77"/>
                  </a:cubicBezTo>
                  <a:cubicBezTo>
                    <a:pt x="879" y="92"/>
                    <a:pt x="909" y="115"/>
                    <a:pt x="894" y="122"/>
                  </a:cubicBezTo>
                  <a:cubicBezTo>
                    <a:pt x="863" y="138"/>
                    <a:pt x="818" y="122"/>
                    <a:pt x="779" y="122"/>
                  </a:cubicBezTo>
                  <a:lnTo>
                    <a:pt x="779" y="122"/>
                  </a:lnTo>
                  <a:cubicBezTo>
                    <a:pt x="764" y="130"/>
                    <a:pt x="657" y="145"/>
                    <a:pt x="649" y="161"/>
                  </a:cubicBezTo>
                  <a:cubicBezTo>
                    <a:pt x="642" y="176"/>
                    <a:pt x="649" y="199"/>
                    <a:pt x="657" y="222"/>
                  </a:cubicBezTo>
                  <a:cubicBezTo>
                    <a:pt x="657" y="252"/>
                    <a:pt x="680" y="291"/>
                    <a:pt x="665" y="321"/>
                  </a:cubicBezTo>
                  <a:cubicBezTo>
                    <a:pt x="649" y="352"/>
                    <a:pt x="611" y="344"/>
                    <a:pt x="581" y="359"/>
                  </a:cubicBezTo>
                  <a:cubicBezTo>
                    <a:pt x="527" y="374"/>
                    <a:pt x="436" y="352"/>
                    <a:pt x="413" y="405"/>
                  </a:cubicBezTo>
                  <a:cubicBezTo>
                    <a:pt x="382" y="466"/>
                    <a:pt x="443" y="543"/>
                    <a:pt x="466" y="611"/>
                  </a:cubicBezTo>
                  <a:cubicBezTo>
                    <a:pt x="474" y="634"/>
                    <a:pt x="504" y="649"/>
                    <a:pt x="504" y="672"/>
                  </a:cubicBezTo>
                  <a:cubicBezTo>
                    <a:pt x="504" y="726"/>
                    <a:pt x="466" y="787"/>
                    <a:pt x="482" y="841"/>
                  </a:cubicBezTo>
                  <a:cubicBezTo>
                    <a:pt x="482" y="871"/>
                    <a:pt x="543" y="871"/>
                    <a:pt x="550" y="909"/>
                  </a:cubicBezTo>
                  <a:cubicBezTo>
                    <a:pt x="558" y="947"/>
                    <a:pt x="527" y="993"/>
                    <a:pt x="512" y="1031"/>
                  </a:cubicBezTo>
                  <a:cubicBezTo>
                    <a:pt x="497" y="1062"/>
                    <a:pt x="482" y="1116"/>
                    <a:pt x="451" y="1108"/>
                  </a:cubicBezTo>
                  <a:cubicBezTo>
                    <a:pt x="352" y="1085"/>
                    <a:pt x="275" y="1008"/>
                    <a:pt x="184" y="963"/>
                  </a:cubicBezTo>
                  <a:cubicBezTo>
                    <a:pt x="161" y="955"/>
                    <a:pt x="138" y="963"/>
                    <a:pt x="122" y="970"/>
                  </a:cubicBezTo>
                  <a:cubicBezTo>
                    <a:pt x="77" y="978"/>
                    <a:pt x="46" y="993"/>
                    <a:pt x="0" y="1008"/>
                  </a:cubicBezTo>
                  <a:lnTo>
                    <a:pt x="0" y="1008"/>
                  </a:lnTo>
                  <a:cubicBezTo>
                    <a:pt x="38" y="1070"/>
                    <a:pt x="54" y="1138"/>
                    <a:pt x="107" y="1177"/>
                  </a:cubicBezTo>
                  <a:cubicBezTo>
                    <a:pt x="138" y="1199"/>
                    <a:pt x="161" y="1146"/>
                    <a:pt x="191" y="1138"/>
                  </a:cubicBezTo>
                  <a:cubicBezTo>
                    <a:pt x="199" y="1138"/>
                    <a:pt x="230" y="1138"/>
                    <a:pt x="230" y="1154"/>
                  </a:cubicBezTo>
                  <a:cubicBezTo>
                    <a:pt x="237" y="1177"/>
                    <a:pt x="214" y="1199"/>
                    <a:pt x="199" y="1222"/>
                  </a:cubicBezTo>
                  <a:cubicBezTo>
                    <a:pt x="191" y="1230"/>
                    <a:pt x="184" y="1238"/>
                    <a:pt x="176" y="1245"/>
                  </a:cubicBezTo>
                  <a:cubicBezTo>
                    <a:pt x="168" y="1276"/>
                    <a:pt x="161" y="1306"/>
                    <a:pt x="176" y="1322"/>
                  </a:cubicBezTo>
                  <a:cubicBezTo>
                    <a:pt x="191" y="1345"/>
                    <a:pt x="230" y="1306"/>
                    <a:pt x="245" y="1322"/>
                  </a:cubicBezTo>
                  <a:cubicBezTo>
                    <a:pt x="260" y="1337"/>
                    <a:pt x="245" y="1375"/>
                    <a:pt x="245" y="1398"/>
                  </a:cubicBezTo>
                  <a:cubicBezTo>
                    <a:pt x="252" y="1444"/>
                    <a:pt x="237" y="1497"/>
                    <a:pt x="260" y="1535"/>
                  </a:cubicBezTo>
                  <a:cubicBezTo>
                    <a:pt x="275" y="1551"/>
                    <a:pt x="306" y="1505"/>
                    <a:pt x="329" y="1520"/>
                  </a:cubicBezTo>
                  <a:cubicBezTo>
                    <a:pt x="344" y="1528"/>
                    <a:pt x="321" y="1581"/>
                    <a:pt x="344" y="1589"/>
                  </a:cubicBezTo>
                  <a:cubicBezTo>
                    <a:pt x="374" y="1604"/>
                    <a:pt x="413" y="1551"/>
                    <a:pt x="436" y="1574"/>
                  </a:cubicBezTo>
                  <a:cubicBezTo>
                    <a:pt x="459" y="1589"/>
                    <a:pt x="428" y="1650"/>
                    <a:pt x="420" y="1673"/>
                  </a:cubicBezTo>
                  <a:lnTo>
                    <a:pt x="420" y="1673"/>
                  </a:lnTo>
                  <a:cubicBezTo>
                    <a:pt x="443" y="1673"/>
                    <a:pt x="474" y="1673"/>
                    <a:pt x="497" y="1681"/>
                  </a:cubicBezTo>
                  <a:cubicBezTo>
                    <a:pt x="566" y="1666"/>
                    <a:pt x="588" y="1711"/>
                    <a:pt x="627" y="1727"/>
                  </a:cubicBezTo>
                  <a:cubicBezTo>
                    <a:pt x="627" y="1681"/>
                    <a:pt x="818" y="1589"/>
                    <a:pt x="863" y="1581"/>
                  </a:cubicBezTo>
                  <a:cubicBezTo>
                    <a:pt x="924" y="1566"/>
                    <a:pt x="955" y="1551"/>
                    <a:pt x="1008" y="1505"/>
                  </a:cubicBezTo>
                  <a:cubicBezTo>
                    <a:pt x="1093" y="1429"/>
                    <a:pt x="871" y="1322"/>
                    <a:pt x="833" y="1253"/>
                  </a:cubicBezTo>
                  <a:lnTo>
                    <a:pt x="833" y="1253"/>
                  </a:lnTo>
                  <a:cubicBezTo>
                    <a:pt x="825" y="1253"/>
                    <a:pt x="818" y="1245"/>
                    <a:pt x="818" y="1245"/>
                  </a:cubicBezTo>
                  <a:cubicBezTo>
                    <a:pt x="779" y="1222"/>
                    <a:pt x="741" y="1207"/>
                    <a:pt x="756" y="1169"/>
                  </a:cubicBezTo>
                  <a:cubicBezTo>
                    <a:pt x="779" y="1070"/>
                    <a:pt x="886" y="1070"/>
                    <a:pt x="940" y="1077"/>
                  </a:cubicBezTo>
                  <a:cubicBezTo>
                    <a:pt x="955" y="1085"/>
                    <a:pt x="963" y="1100"/>
                    <a:pt x="963" y="1116"/>
                  </a:cubicBezTo>
                  <a:cubicBezTo>
                    <a:pt x="986" y="1146"/>
                    <a:pt x="1024" y="1184"/>
                    <a:pt x="1001" y="1215"/>
                  </a:cubicBezTo>
                  <a:cubicBezTo>
                    <a:pt x="978" y="1253"/>
                    <a:pt x="917" y="1260"/>
                    <a:pt x="871" y="1268"/>
                  </a:cubicBezTo>
                  <a:lnTo>
                    <a:pt x="871" y="1268"/>
                  </a:lnTo>
                  <a:cubicBezTo>
                    <a:pt x="917" y="1291"/>
                    <a:pt x="970" y="1337"/>
                    <a:pt x="986" y="1352"/>
                  </a:cubicBezTo>
                  <a:cubicBezTo>
                    <a:pt x="1031" y="1383"/>
                    <a:pt x="1070" y="1421"/>
                    <a:pt x="1108" y="1452"/>
                  </a:cubicBezTo>
                  <a:cubicBezTo>
                    <a:pt x="1138" y="1474"/>
                    <a:pt x="1184" y="1482"/>
                    <a:pt x="1207" y="1505"/>
                  </a:cubicBezTo>
                  <a:cubicBezTo>
                    <a:pt x="1230" y="1535"/>
                    <a:pt x="1276" y="1604"/>
                    <a:pt x="1314" y="1558"/>
                  </a:cubicBezTo>
                  <a:cubicBezTo>
                    <a:pt x="1345" y="1528"/>
                    <a:pt x="1352" y="1543"/>
                    <a:pt x="1368" y="1551"/>
                  </a:cubicBezTo>
                  <a:lnTo>
                    <a:pt x="1368" y="1551"/>
                  </a:lnTo>
                  <a:cubicBezTo>
                    <a:pt x="1352" y="1513"/>
                    <a:pt x="1322" y="1429"/>
                    <a:pt x="1306" y="1398"/>
                  </a:cubicBezTo>
                  <a:cubicBezTo>
                    <a:pt x="1306" y="1383"/>
                    <a:pt x="1283" y="1368"/>
                    <a:pt x="1299" y="1360"/>
                  </a:cubicBezTo>
                  <a:cubicBezTo>
                    <a:pt x="1314" y="1345"/>
                    <a:pt x="1345" y="1368"/>
                    <a:pt x="1360" y="1352"/>
                  </a:cubicBezTo>
                  <a:cubicBezTo>
                    <a:pt x="1375" y="1345"/>
                    <a:pt x="1368" y="1306"/>
                    <a:pt x="1383" y="1306"/>
                  </a:cubicBezTo>
                  <a:cubicBezTo>
                    <a:pt x="1429" y="1299"/>
                    <a:pt x="1490" y="1299"/>
                    <a:pt x="1520" y="1337"/>
                  </a:cubicBezTo>
                  <a:cubicBezTo>
                    <a:pt x="1543" y="1360"/>
                    <a:pt x="1505" y="1406"/>
                    <a:pt x="1505" y="1436"/>
                  </a:cubicBezTo>
                  <a:cubicBezTo>
                    <a:pt x="1505" y="1459"/>
                    <a:pt x="1513" y="1543"/>
                    <a:pt x="1513" y="156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5" name="Freeform 153"/>
            <p:cNvSpPr>
              <a:spLocks noChangeArrowheads="1"/>
            </p:cNvSpPr>
            <p:nvPr/>
          </p:nvSpPr>
          <p:spPr bwMode="auto">
            <a:xfrm>
              <a:off x="7313137" y="9559925"/>
              <a:ext cx="93656" cy="96838"/>
            </a:xfrm>
            <a:custGeom>
              <a:avLst/>
              <a:gdLst>
                <a:gd name="T0" fmla="*/ 85 w 261"/>
                <a:gd name="T1" fmla="*/ 252 h 268"/>
                <a:gd name="T2" fmla="*/ 85 w 261"/>
                <a:gd name="T3" fmla="*/ 252 h 268"/>
                <a:gd name="T4" fmla="*/ 138 w 261"/>
                <a:gd name="T5" fmla="*/ 252 h 268"/>
                <a:gd name="T6" fmla="*/ 230 w 261"/>
                <a:gd name="T7" fmla="*/ 267 h 268"/>
                <a:gd name="T8" fmla="*/ 230 w 261"/>
                <a:gd name="T9" fmla="*/ 267 h 268"/>
                <a:gd name="T10" fmla="*/ 222 w 261"/>
                <a:gd name="T11" fmla="*/ 137 h 268"/>
                <a:gd name="T12" fmla="*/ 237 w 261"/>
                <a:gd name="T13" fmla="*/ 38 h 268"/>
                <a:gd name="T14" fmla="*/ 100 w 261"/>
                <a:gd name="T15" fmla="*/ 7 h 268"/>
                <a:gd name="T16" fmla="*/ 77 w 261"/>
                <a:gd name="T17" fmla="*/ 53 h 268"/>
                <a:gd name="T18" fmla="*/ 16 w 261"/>
                <a:gd name="T19" fmla="*/ 61 h 268"/>
                <a:gd name="T20" fmla="*/ 23 w 261"/>
                <a:gd name="T21" fmla="*/ 99 h 268"/>
                <a:gd name="T22" fmla="*/ 85 w 261"/>
                <a:gd name="T23" fmla="*/ 25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268">
                  <a:moveTo>
                    <a:pt x="85" y="252"/>
                  </a:moveTo>
                  <a:lnTo>
                    <a:pt x="85" y="252"/>
                  </a:lnTo>
                  <a:cubicBezTo>
                    <a:pt x="92" y="259"/>
                    <a:pt x="108" y="259"/>
                    <a:pt x="138" y="252"/>
                  </a:cubicBezTo>
                  <a:cubicBezTo>
                    <a:pt x="169" y="259"/>
                    <a:pt x="199" y="267"/>
                    <a:pt x="230" y="267"/>
                  </a:cubicBezTo>
                  <a:lnTo>
                    <a:pt x="230" y="267"/>
                  </a:lnTo>
                  <a:cubicBezTo>
                    <a:pt x="230" y="244"/>
                    <a:pt x="222" y="160"/>
                    <a:pt x="222" y="137"/>
                  </a:cubicBezTo>
                  <a:cubicBezTo>
                    <a:pt x="222" y="107"/>
                    <a:pt x="260" y="61"/>
                    <a:pt x="237" y="38"/>
                  </a:cubicBezTo>
                  <a:cubicBezTo>
                    <a:pt x="207" y="0"/>
                    <a:pt x="146" y="0"/>
                    <a:pt x="100" y="7"/>
                  </a:cubicBezTo>
                  <a:cubicBezTo>
                    <a:pt x="85" y="7"/>
                    <a:pt x="92" y="46"/>
                    <a:pt x="77" y="53"/>
                  </a:cubicBezTo>
                  <a:cubicBezTo>
                    <a:pt x="62" y="69"/>
                    <a:pt x="31" y="46"/>
                    <a:pt x="16" y="61"/>
                  </a:cubicBezTo>
                  <a:cubicBezTo>
                    <a:pt x="0" y="69"/>
                    <a:pt x="23" y="84"/>
                    <a:pt x="23" y="99"/>
                  </a:cubicBezTo>
                  <a:cubicBezTo>
                    <a:pt x="39" y="130"/>
                    <a:pt x="69" y="214"/>
                    <a:pt x="85" y="25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6" name="Freeform 154"/>
            <p:cNvSpPr>
              <a:spLocks noChangeArrowheads="1"/>
            </p:cNvSpPr>
            <p:nvPr/>
          </p:nvSpPr>
          <p:spPr bwMode="auto">
            <a:xfrm>
              <a:off x="7117887" y="9477375"/>
              <a:ext cx="101593" cy="71438"/>
            </a:xfrm>
            <a:custGeom>
              <a:avLst/>
              <a:gdLst>
                <a:gd name="T0" fmla="*/ 92 w 284"/>
                <a:gd name="T1" fmla="*/ 183 h 199"/>
                <a:gd name="T2" fmla="*/ 92 w 284"/>
                <a:gd name="T3" fmla="*/ 183 h 199"/>
                <a:gd name="T4" fmla="*/ 84 w 284"/>
                <a:gd name="T5" fmla="*/ 175 h 199"/>
                <a:gd name="T6" fmla="*/ 130 w 284"/>
                <a:gd name="T7" fmla="*/ 198 h 199"/>
                <a:gd name="T8" fmla="*/ 130 w 284"/>
                <a:gd name="T9" fmla="*/ 198 h 199"/>
                <a:gd name="T10" fmla="*/ 260 w 284"/>
                <a:gd name="T11" fmla="*/ 145 h 199"/>
                <a:gd name="T12" fmla="*/ 222 w 284"/>
                <a:gd name="T13" fmla="*/ 46 h 199"/>
                <a:gd name="T14" fmla="*/ 199 w 284"/>
                <a:gd name="T15" fmla="*/ 7 h 199"/>
                <a:gd name="T16" fmla="*/ 15 w 284"/>
                <a:gd name="T17" fmla="*/ 99 h 199"/>
                <a:gd name="T18" fmla="*/ 77 w 284"/>
                <a:gd name="T19" fmla="*/ 175 h 199"/>
                <a:gd name="T20" fmla="*/ 92 w 284"/>
                <a:gd name="T21" fmla="*/ 1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199">
                  <a:moveTo>
                    <a:pt x="92" y="183"/>
                  </a:moveTo>
                  <a:lnTo>
                    <a:pt x="92" y="183"/>
                  </a:lnTo>
                  <a:cubicBezTo>
                    <a:pt x="84" y="183"/>
                    <a:pt x="84" y="175"/>
                    <a:pt x="84" y="175"/>
                  </a:cubicBezTo>
                  <a:cubicBezTo>
                    <a:pt x="92" y="175"/>
                    <a:pt x="115" y="183"/>
                    <a:pt x="130" y="198"/>
                  </a:cubicBezTo>
                  <a:lnTo>
                    <a:pt x="130" y="198"/>
                  </a:lnTo>
                  <a:cubicBezTo>
                    <a:pt x="176" y="190"/>
                    <a:pt x="237" y="183"/>
                    <a:pt x="260" y="145"/>
                  </a:cubicBezTo>
                  <a:cubicBezTo>
                    <a:pt x="283" y="114"/>
                    <a:pt x="245" y="76"/>
                    <a:pt x="222" y="46"/>
                  </a:cubicBezTo>
                  <a:cubicBezTo>
                    <a:pt x="222" y="30"/>
                    <a:pt x="214" y="15"/>
                    <a:pt x="199" y="7"/>
                  </a:cubicBezTo>
                  <a:cubicBezTo>
                    <a:pt x="145" y="0"/>
                    <a:pt x="38" y="0"/>
                    <a:pt x="15" y="99"/>
                  </a:cubicBezTo>
                  <a:cubicBezTo>
                    <a:pt x="0" y="137"/>
                    <a:pt x="38" y="152"/>
                    <a:pt x="77" y="175"/>
                  </a:cubicBezTo>
                  <a:cubicBezTo>
                    <a:pt x="77" y="175"/>
                    <a:pt x="84" y="183"/>
                    <a:pt x="92" y="18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7" name="Freeform 155"/>
            <p:cNvSpPr>
              <a:spLocks noChangeArrowheads="1"/>
            </p:cNvSpPr>
            <p:nvPr/>
          </p:nvSpPr>
          <p:spPr bwMode="auto">
            <a:xfrm>
              <a:off x="6294028" y="9369426"/>
              <a:ext cx="723853" cy="511175"/>
            </a:xfrm>
            <a:custGeom>
              <a:avLst/>
              <a:gdLst>
                <a:gd name="T0" fmla="*/ 7 w 2010"/>
                <a:gd name="T1" fmla="*/ 657 h 1421"/>
                <a:gd name="T2" fmla="*/ 152 w 2010"/>
                <a:gd name="T3" fmla="*/ 580 h 1421"/>
                <a:gd name="T4" fmla="*/ 473 w 2010"/>
                <a:gd name="T5" fmla="*/ 496 h 1421"/>
                <a:gd name="T6" fmla="*/ 542 w 2010"/>
                <a:gd name="T7" fmla="*/ 344 h 1421"/>
                <a:gd name="T8" fmla="*/ 687 w 2010"/>
                <a:gd name="T9" fmla="*/ 221 h 1421"/>
                <a:gd name="T10" fmla="*/ 809 w 2010"/>
                <a:gd name="T11" fmla="*/ 282 h 1421"/>
                <a:gd name="T12" fmla="*/ 886 w 2010"/>
                <a:gd name="T13" fmla="*/ 206 h 1421"/>
                <a:gd name="T14" fmla="*/ 939 w 2010"/>
                <a:gd name="T15" fmla="*/ 23 h 1421"/>
                <a:gd name="T16" fmla="*/ 970 w 2010"/>
                <a:gd name="T17" fmla="*/ 0 h 1421"/>
                <a:gd name="T18" fmla="*/ 1191 w 2010"/>
                <a:gd name="T19" fmla="*/ 122 h 1421"/>
                <a:gd name="T20" fmla="*/ 1298 w 2010"/>
                <a:gd name="T21" fmla="*/ 259 h 1421"/>
                <a:gd name="T22" fmla="*/ 1451 w 2010"/>
                <a:gd name="T23" fmla="*/ 275 h 1421"/>
                <a:gd name="T24" fmla="*/ 1550 w 2010"/>
                <a:gd name="T25" fmla="*/ 236 h 1421"/>
                <a:gd name="T26" fmla="*/ 1741 w 2010"/>
                <a:gd name="T27" fmla="*/ 366 h 1421"/>
                <a:gd name="T28" fmla="*/ 1749 w 2010"/>
                <a:gd name="T29" fmla="*/ 450 h 1421"/>
                <a:gd name="T30" fmla="*/ 1726 w 2010"/>
                <a:gd name="T31" fmla="*/ 550 h 1421"/>
                <a:gd name="T32" fmla="*/ 1795 w 2010"/>
                <a:gd name="T33" fmla="*/ 626 h 1421"/>
                <a:gd name="T34" fmla="*/ 1879 w 2010"/>
                <a:gd name="T35" fmla="*/ 748 h 1421"/>
                <a:gd name="T36" fmla="*/ 1986 w 2010"/>
                <a:gd name="T37" fmla="*/ 802 h 1421"/>
                <a:gd name="T38" fmla="*/ 1970 w 2010"/>
                <a:gd name="T39" fmla="*/ 901 h 1421"/>
                <a:gd name="T40" fmla="*/ 1848 w 2010"/>
                <a:gd name="T41" fmla="*/ 955 h 1421"/>
                <a:gd name="T42" fmla="*/ 1764 w 2010"/>
                <a:gd name="T43" fmla="*/ 825 h 1421"/>
                <a:gd name="T44" fmla="*/ 1695 w 2010"/>
                <a:gd name="T45" fmla="*/ 786 h 1421"/>
                <a:gd name="T46" fmla="*/ 1619 w 2010"/>
                <a:gd name="T47" fmla="*/ 763 h 1421"/>
                <a:gd name="T48" fmla="*/ 1482 w 2010"/>
                <a:gd name="T49" fmla="*/ 741 h 1421"/>
                <a:gd name="T50" fmla="*/ 1405 w 2010"/>
                <a:gd name="T51" fmla="*/ 977 h 1421"/>
                <a:gd name="T52" fmla="*/ 1581 w 2010"/>
                <a:gd name="T53" fmla="*/ 1069 h 1421"/>
                <a:gd name="T54" fmla="*/ 1566 w 2010"/>
                <a:gd name="T55" fmla="*/ 1176 h 1421"/>
                <a:gd name="T56" fmla="*/ 1428 w 2010"/>
                <a:gd name="T57" fmla="*/ 1291 h 1421"/>
                <a:gd name="T58" fmla="*/ 1275 w 2010"/>
                <a:gd name="T59" fmla="*/ 1207 h 1421"/>
                <a:gd name="T60" fmla="*/ 825 w 2010"/>
                <a:gd name="T61" fmla="*/ 1146 h 1421"/>
                <a:gd name="T62" fmla="*/ 779 w 2010"/>
                <a:gd name="T63" fmla="*/ 1245 h 1421"/>
                <a:gd name="T64" fmla="*/ 840 w 2010"/>
                <a:gd name="T65" fmla="*/ 1352 h 1421"/>
                <a:gd name="T66" fmla="*/ 809 w 2010"/>
                <a:gd name="T67" fmla="*/ 1420 h 1421"/>
                <a:gd name="T68" fmla="*/ 794 w 2010"/>
                <a:gd name="T69" fmla="*/ 1313 h 1421"/>
                <a:gd name="T70" fmla="*/ 756 w 2010"/>
                <a:gd name="T71" fmla="*/ 1245 h 1421"/>
                <a:gd name="T72" fmla="*/ 84 w 2010"/>
                <a:gd name="T73" fmla="*/ 909 h 1421"/>
                <a:gd name="T74" fmla="*/ 15 w 2010"/>
                <a:gd name="T75" fmla="*/ 939 h 1421"/>
                <a:gd name="T76" fmla="*/ 38 w 2010"/>
                <a:gd name="T77" fmla="*/ 809 h 1421"/>
                <a:gd name="T78" fmla="*/ 107 w 2010"/>
                <a:gd name="T79" fmla="*/ 718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10" h="1421">
                  <a:moveTo>
                    <a:pt x="7" y="657"/>
                  </a:moveTo>
                  <a:lnTo>
                    <a:pt x="7" y="657"/>
                  </a:lnTo>
                  <a:cubicBezTo>
                    <a:pt x="30" y="641"/>
                    <a:pt x="38" y="611"/>
                    <a:pt x="61" y="603"/>
                  </a:cubicBezTo>
                  <a:cubicBezTo>
                    <a:pt x="84" y="588"/>
                    <a:pt x="122" y="588"/>
                    <a:pt x="152" y="580"/>
                  </a:cubicBezTo>
                  <a:cubicBezTo>
                    <a:pt x="175" y="573"/>
                    <a:pt x="191" y="565"/>
                    <a:pt x="214" y="557"/>
                  </a:cubicBezTo>
                  <a:cubicBezTo>
                    <a:pt x="298" y="534"/>
                    <a:pt x="389" y="519"/>
                    <a:pt x="473" y="496"/>
                  </a:cubicBezTo>
                  <a:cubicBezTo>
                    <a:pt x="488" y="496"/>
                    <a:pt x="527" y="511"/>
                    <a:pt x="534" y="488"/>
                  </a:cubicBezTo>
                  <a:cubicBezTo>
                    <a:pt x="557" y="443"/>
                    <a:pt x="534" y="389"/>
                    <a:pt x="542" y="344"/>
                  </a:cubicBezTo>
                  <a:cubicBezTo>
                    <a:pt x="542" y="313"/>
                    <a:pt x="534" y="275"/>
                    <a:pt x="550" y="259"/>
                  </a:cubicBezTo>
                  <a:cubicBezTo>
                    <a:pt x="588" y="229"/>
                    <a:pt x="641" y="206"/>
                    <a:pt x="687" y="221"/>
                  </a:cubicBezTo>
                  <a:cubicBezTo>
                    <a:pt x="733" y="236"/>
                    <a:pt x="725" y="313"/>
                    <a:pt x="771" y="336"/>
                  </a:cubicBezTo>
                  <a:cubicBezTo>
                    <a:pt x="786" y="344"/>
                    <a:pt x="794" y="290"/>
                    <a:pt x="809" y="282"/>
                  </a:cubicBezTo>
                  <a:cubicBezTo>
                    <a:pt x="855" y="267"/>
                    <a:pt x="924" y="298"/>
                    <a:pt x="962" y="259"/>
                  </a:cubicBezTo>
                  <a:cubicBezTo>
                    <a:pt x="977" y="244"/>
                    <a:pt x="886" y="236"/>
                    <a:pt x="886" y="206"/>
                  </a:cubicBezTo>
                  <a:cubicBezTo>
                    <a:pt x="886" y="168"/>
                    <a:pt x="947" y="145"/>
                    <a:pt x="962" y="99"/>
                  </a:cubicBezTo>
                  <a:cubicBezTo>
                    <a:pt x="970" y="76"/>
                    <a:pt x="939" y="53"/>
                    <a:pt x="939" y="23"/>
                  </a:cubicBezTo>
                  <a:cubicBezTo>
                    <a:pt x="947" y="15"/>
                    <a:pt x="962" y="7"/>
                    <a:pt x="970" y="0"/>
                  </a:cubicBezTo>
                  <a:lnTo>
                    <a:pt x="970" y="0"/>
                  </a:lnTo>
                  <a:cubicBezTo>
                    <a:pt x="1023" y="15"/>
                    <a:pt x="1077" y="7"/>
                    <a:pt x="1115" y="30"/>
                  </a:cubicBezTo>
                  <a:cubicBezTo>
                    <a:pt x="1153" y="46"/>
                    <a:pt x="1168" y="91"/>
                    <a:pt x="1191" y="122"/>
                  </a:cubicBezTo>
                  <a:cubicBezTo>
                    <a:pt x="1214" y="160"/>
                    <a:pt x="1230" y="198"/>
                    <a:pt x="1252" y="236"/>
                  </a:cubicBezTo>
                  <a:cubicBezTo>
                    <a:pt x="1260" y="252"/>
                    <a:pt x="1283" y="252"/>
                    <a:pt x="1298" y="259"/>
                  </a:cubicBezTo>
                  <a:cubicBezTo>
                    <a:pt x="1313" y="282"/>
                    <a:pt x="1313" y="336"/>
                    <a:pt x="1344" y="336"/>
                  </a:cubicBezTo>
                  <a:cubicBezTo>
                    <a:pt x="1382" y="336"/>
                    <a:pt x="1413" y="290"/>
                    <a:pt x="1451" y="275"/>
                  </a:cubicBezTo>
                  <a:cubicBezTo>
                    <a:pt x="1482" y="259"/>
                    <a:pt x="1520" y="252"/>
                    <a:pt x="1550" y="236"/>
                  </a:cubicBezTo>
                  <a:lnTo>
                    <a:pt x="1550" y="236"/>
                  </a:lnTo>
                  <a:cubicBezTo>
                    <a:pt x="1588" y="298"/>
                    <a:pt x="1604" y="366"/>
                    <a:pt x="1657" y="405"/>
                  </a:cubicBezTo>
                  <a:cubicBezTo>
                    <a:pt x="1688" y="427"/>
                    <a:pt x="1711" y="374"/>
                    <a:pt x="1741" y="366"/>
                  </a:cubicBezTo>
                  <a:cubicBezTo>
                    <a:pt x="1749" y="366"/>
                    <a:pt x="1780" y="366"/>
                    <a:pt x="1780" y="382"/>
                  </a:cubicBezTo>
                  <a:cubicBezTo>
                    <a:pt x="1787" y="405"/>
                    <a:pt x="1764" y="427"/>
                    <a:pt x="1749" y="450"/>
                  </a:cubicBezTo>
                  <a:cubicBezTo>
                    <a:pt x="1741" y="458"/>
                    <a:pt x="1734" y="466"/>
                    <a:pt x="1726" y="473"/>
                  </a:cubicBezTo>
                  <a:cubicBezTo>
                    <a:pt x="1718" y="504"/>
                    <a:pt x="1711" y="534"/>
                    <a:pt x="1726" y="550"/>
                  </a:cubicBezTo>
                  <a:cubicBezTo>
                    <a:pt x="1741" y="573"/>
                    <a:pt x="1780" y="534"/>
                    <a:pt x="1795" y="550"/>
                  </a:cubicBezTo>
                  <a:cubicBezTo>
                    <a:pt x="1810" y="565"/>
                    <a:pt x="1795" y="603"/>
                    <a:pt x="1795" y="626"/>
                  </a:cubicBezTo>
                  <a:cubicBezTo>
                    <a:pt x="1802" y="672"/>
                    <a:pt x="1787" y="725"/>
                    <a:pt x="1810" y="763"/>
                  </a:cubicBezTo>
                  <a:cubicBezTo>
                    <a:pt x="1825" y="779"/>
                    <a:pt x="1856" y="733"/>
                    <a:pt x="1879" y="748"/>
                  </a:cubicBezTo>
                  <a:cubicBezTo>
                    <a:pt x="1894" y="756"/>
                    <a:pt x="1871" y="809"/>
                    <a:pt x="1894" y="817"/>
                  </a:cubicBezTo>
                  <a:cubicBezTo>
                    <a:pt x="1924" y="832"/>
                    <a:pt x="1963" y="779"/>
                    <a:pt x="1986" y="802"/>
                  </a:cubicBezTo>
                  <a:cubicBezTo>
                    <a:pt x="2009" y="817"/>
                    <a:pt x="1978" y="878"/>
                    <a:pt x="1970" y="901"/>
                  </a:cubicBezTo>
                  <a:lnTo>
                    <a:pt x="1970" y="901"/>
                  </a:lnTo>
                  <a:cubicBezTo>
                    <a:pt x="1947" y="909"/>
                    <a:pt x="1917" y="916"/>
                    <a:pt x="1894" y="947"/>
                  </a:cubicBezTo>
                  <a:cubicBezTo>
                    <a:pt x="1886" y="955"/>
                    <a:pt x="1871" y="955"/>
                    <a:pt x="1848" y="955"/>
                  </a:cubicBezTo>
                  <a:lnTo>
                    <a:pt x="1848" y="955"/>
                  </a:lnTo>
                  <a:cubicBezTo>
                    <a:pt x="1825" y="924"/>
                    <a:pt x="1787" y="855"/>
                    <a:pt x="1764" y="825"/>
                  </a:cubicBezTo>
                  <a:cubicBezTo>
                    <a:pt x="1749" y="817"/>
                    <a:pt x="1749" y="794"/>
                    <a:pt x="1734" y="786"/>
                  </a:cubicBezTo>
                  <a:cubicBezTo>
                    <a:pt x="1726" y="779"/>
                    <a:pt x="1703" y="786"/>
                    <a:pt x="1695" y="786"/>
                  </a:cubicBezTo>
                  <a:cubicBezTo>
                    <a:pt x="1665" y="779"/>
                    <a:pt x="1642" y="771"/>
                    <a:pt x="1619" y="763"/>
                  </a:cubicBezTo>
                  <a:lnTo>
                    <a:pt x="1619" y="763"/>
                  </a:lnTo>
                  <a:cubicBezTo>
                    <a:pt x="1596" y="748"/>
                    <a:pt x="1581" y="710"/>
                    <a:pt x="1550" y="710"/>
                  </a:cubicBezTo>
                  <a:cubicBezTo>
                    <a:pt x="1527" y="702"/>
                    <a:pt x="1497" y="718"/>
                    <a:pt x="1482" y="741"/>
                  </a:cubicBezTo>
                  <a:cubicBezTo>
                    <a:pt x="1466" y="763"/>
                    <a:pt x="1474" y="802"/>
                    <a:pt x="1466" y="832"/>
                  </a:cubicBezTo>
                  <a:cubicBezTo>
                    <a:pt x="1459" y="855"/>
                    <a:pt x="1413" y="955"/>
                    <a:pt x="1405" y="977"/>
                  </a:cubicBezTo>
                  <a:lnTo>
                    <a:pt x="1405" y="977"/>
                  </a:lnTo>
                  <a:cubicBezTo>
                    <a:pt x="1405" y="1008"/>
                    <a:pt x="1550" y="1077"/>
                    <a:pt x="1581" y="1069"/>
                  </a:cubicBezTo>
                  <a:cubicBezTo>
                    <a:pt x="1604" y="1061"/>
                    <a:pt x="1588" y="1092"/>
                    <a:pt x="1588" y="1107"/>
                  </a:cubicBezTo>
                  <a:cubicBezTo>
                    <a:pt x="1596" y="1153"/>
                    <a:pt x="1642" y="1146"/>
                    <a:pt x="1566" y="1176"/>
                  </a:cubicBezTo>
                  <a:cubicBezTo>
                    <a:pt x="1535" y="1184"/>
                    <a:pt x="1581" y="1260"/>
                    <a:pt x="1558" y="1260"/>
                  </a:cubicBezTo>
                  <a:cubicBezTo>
                    <a:pt x="1520" y="1260"/>
                    <a:pt x="1436" y="1245"/>
                    <a:pt x="1428" y="1291"/>
                  </a:cubicBezTo>
                  <a:cubicBezTo>
                    <a:pt x="1405" y="1298"/>
                    <a:pt x="1397" y="1275"/>
                    <a:pt x="1390" y="1252"/>
                  </a:cubicBezTo>
                  <a:cubicBezTo>
                    <a:pt x="1344" y="1252"/>
                    <a:pt x="1321" y="1222"/>
                    <a:pt x="1275" y="1207"/>
                  </a:cubicBezTo>
                  <a:cubicBezTo>
                    <a:pt x="1230" y="1191"/>
                    <a:pt x="1176" y="1207"/>
                    <a:pt x="1130" y="1191"/>
                  </a:cubicBezTo>
                  <a:cubicBezTo>
                    <a:pt x="1023" y="1176"/>
                    <a:pt x="932" y="1146"/>
                    <a:pt x="825" y="1146"/>
                  </a:cubicBezTo>
                  <a:cubicBezTo>
                    <a:pt x="825" y="1168"/>
                    <a:pt x="794" y="1207"/>
                    <a:pt x="779" y="1229"/>
                  </a:cubicBezTo>
                  <a:cubicBezTo>
                    <a:pt x="779" y="1245"/>
                    <a:pt x="779" y="1245"/>
                    <a:pt x="779" y="1245"/>
                  </a:cubicBezTo>
                  <a:cubicBezTo>
                    <a:pt x="779" y="1268"/>
                    <a:pt x="794" y="1283"/>
                    <a:pt x="809" y="1298"/>
                  </a:cubicBezTo>
                  <a:cubicBezTo>
                    <a:pt x="817" y="1313"/>
                    <a:pt x="840" y="1336"/>
                    <a:pt x="840" y="1352"/>
                  </a:cubicBezTo>
                  <a:cubicBezTo>
                    <a:pt x="840" y="1367"/>
                    <a:pt x="825" y="1382"/>
                    <a:pt x="817" y="1398"/>
                  </a:cubicBezTo>
                  <a:cubicBezTo>
                    <a:pt x="809" y="1405"/>
                    <a:pt x="809" y="1420"/>
                    <a:pt x="809" y="1420"/>
                  </a:cubicBezTo>
                  <a:cubicBezTo>
                    <a:pt x="802" y="1398"/>
                    <a:pt x="794" y="1390"/>
                    <a:pt x="794" y="1367"/>
                  </a:cubicBezTo>
                  <a:cubicBezTo>
                    <a:pt x="794" y="1352"/>
                    <a:pt x="802" y="1329"/>
                    <a:pt x="794" y="1313"/>
                  </a:cubicBezTo>
                  <a:cubicBezTo>
                    <a:pt x="786" y="1306"/>
                    <a:pt x="779" y="1298"/>
                    <a:pt x="771" y="1283"/>
                  </a:cubicBezTo>
                  <a:cubicBezTo>
                    <a:pt x="763" y="1275"/>
                    <a:pt x="763" y="1260"/>
                    <a:pt x="756" y="1245"/>
                  </a:cubicBezTo>
                  <a:cubicBezTo>
                    <a:pt x="664" y="1138"/>
                    <a:pt x="351" y="1031"/>
                    <a:pt x="282" y="970"/>
                  </a:cubicBezTo>
                  <a:cubicBezTo>
                    <a:pt x="236" y="955"/>
                    <a:pt x="130" y="901"/>
                    <a:pt x="84" y="909"/>
                  </a:cubicBezTo>
                  <a:cubicBezTo>
                    <a:pt x="61" y="916"/>
                    <a:pt x="38" y="924"/>
                    <a:pt x="15" y="939"/>
                  </a:cubicBezTo>
                  <a:lnTo>
                    <a:pt x="15" y="939"/>
                  </a:lnTo>
                  <a:cubicBezTo>
                    <a:pt x="15" y="916"/>
                    <a:pt x="15" y="863"/>
                    <a:pt x="23" y="840"/>
                  </a:cubicBezTo>
                  <a:cubicBezTo>
                    <a:pt x="23" y="825"/>
                    <a:pt x="38" y="817"/>
                    <a:pt x="38" y="809"/>
                  </a:cubicBezTo>
                  <a:cubicBezTo>
                    <a:pt x="30" y="794"/>
                    <a:pt x="0" y="794"/>
                    <a:pt x="7" y="786"/>
                  </a:cubicBezTo>
                  <a:cubicBezTo>
                    <a:pt x="30" y="748"/>
                    <a:pt x="107" y="756"/>
                    <a:pt x="107" y="718"/>
                  </a:cubicBezTo>
                  <a:cubicBezTo>
                    <a:pt x="107" y="680"/>
                    <a:pt x="46" y="680"/>
                    <a:pt x="7" y="65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8" name="Freeform 156"/>
            <p:cNvSpPr>
              <a:spLocks noChangeArrowheads="1"/>
            </p:cNvSpPr>
            <p:nvPr/>
          </p:nvSpPr>
          <p:spPr bwMode="auto">
            <a:xfrm>
              <a:off x="6862316" y="9644063"/>
              <a:ext cx="96831" cy="74612"/>
            </a:xfrm>
            <a:custGeom>
              <a:avLst/>
              <a:gdLst>
                <a:gd name="T0" fmla="*/ 267 w 268"/>
                <a:gd name="T1" fmla="*/ 192 h 208"/>
                <a:gd name="T2" fmla="*/ 267 w 268"/>
                <a:gd name="T3" fmla="*/ 192 h 208"/>
                <a:gd name="T4" fmla="*/ 183 w 268"/>
                <a:gd name="T5" fmla="*/ 62 h 208"/>
                <a:gd name="T6" fmla="*/ 153 w 268"/>
                <a:gd name="T7" fmla="*/ 23 h 208"/>
                <a:gd name="T8" fmla="*/ 114 w 268"/>
                <a:gd name="T9" fmla="*/ 23 h 208"/>
                <a:gd name="T10" fmla="*/ 38 w 268"/>
                <a:gd name="T11" fmla="*/ 0 h 208"/>
                <a:gd name="T12" fmla="*/ 38 w 268"/>
                <a:gd name="T13" fmla="*/ 0 h 208"/>
                <a:gd name="T14" fmla="*/ 7 w 268"/>
                <a:gd name="T15" fmla="*/ 54 h 208"/>
                <a:gd name="T16" fmla="*/ 68 w 268"/>
                <a:gd name="T17" fmla="*/ 85 h 208"/>
                <a:gd name="T18" fmla="*/ 61 w 268"/>
                <a:gd name="T19" fmla="*/ 207 h 208"/>
                <a:gd name="T20" fmla="*/ 61 w 268"/>
                <a:gd name="T21" fmla="*/ 207 h 208"/>
                <a:gd name="T22" fmla="*/ 214 w 268"/>
                <a:gd name="T23" fmla="*/ 176 h 208"/>
                <a:gd name="T24" fmla="*/ 267 w 268"/>
                <a:gd name="T25"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08">
                  <a:moveTo>
                    <a:pt x="267" y="192"/>
                  </a:moveTo>
                  <a:lnTo>
                    <a:pt x="267" y="192"/>
                  </a:lnTo>
                  <a:cubicBezTo>
                    <a:pt x="244" y="161"/>
                    <a:pt x="206" y="92"/>
                    <a:pt x="183" y="62"/>
                  </a:cubicBezTo>
                  <a:cubicBezTo>
                    <a:pt x="168" y="54"/>
                    <a:pt x="168" y="31"/>
                    <a:pt x="153" y="23"/>
                  </a:cubicBezTo>
                  <a:cubicBezTo>
                    <a:pt x="145" y="16"/>
                    <a:pt x="122" y="23"/>
                    <a:pt x="114" y="23"/>
                  </a:cubicBezTo>
                  <a:cubicBezTo>
                    <a:pt x="84" y="16"/>
                    <a:pt x="61" y="8"/>
                    <a:pt x="38" y="0"/>
                  </a:cubicBezTo>
                  <a:lnTo>
                    <a:pt x="38" y="0"/>
                  </a:lnTo>
                  <a:cubicBezTo>
                    <a:pt x="30" y="16"/>
                    <a:pt x="0" y="31"/>
                    <a:pt x="7" y="54"/>
                  </a:cubicBezTo>
                  <a:cubicBezTo>
                    <a:pt x="15" y="69"/>
                    <a:pt x="61" y="62"/>
                    <a:pt x="68" y="85"/>
                  </a:cubicBezTo>
                  <a:cubicBezTo>
                    <a:pt x="84" y="115"/>
                    <a:pt x="68" y="176"/>
                    <a:pt x="61" y="207"/>
                  </a:cubicBezTo>
                  <a:lnTo>
                    <a:pt x="61" y="207"/>
                  </a:lnTo>
                  <a:cubicBezTo>
                    <a:pt x="99" y="176"/>
                    <a:pt x="153" y="161"/>
                    <a:pt x="214" y="176"/>
                  </a:cubicBezTo>
                  <a:cubicBezTo>
                    <a:pt x="229" y="176"/>
                    <a:pt x="252" y="184"/>
                    <a:pt x="267" y="19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79" name="Freeform 157"/>
            <p:cNvSpPr>
              <a:spLocks noChangeArrowheads="1"/>
            </p:cNvSpPr>
            <p:nvPr/>
          </p:nvSpPr>
          <p:spPr bwMode="auto">
            <a:xfrm>
              <a:off x="7049629" y="9647239"/>
              <a:ext cx="322241" cy="206375"/>
            </a:xfrm>
            <a:custGeom>
              <a:avLst/>
              <a:gdLst>
                <a:gd name="T0" fmla="*/ 359 w 895"/>
                <a:gd name="T1" fmla="*/ 413 h 574"/>
                <a:gd name="T2" fmla="*/ 359 w 895"/>
                <a:gd name="T3" fmla="*/ 413 h 574"/>
                <a:gd name="T4" fmla="*/ 275 w 895"/>
                <a:gd name="T5" fmla="*/ 367 h 574"/>
                <a:gd name="T6" fmla="*/ 199 w 895"/>
                <a:gd name="T7" fmla="*/ 298 h 574"/>
                <a:gd name="T8" fmla="*/ 115 w 895"/>
                <a:gd name="T9" fmla="*/ 237 h 574"/>
                <a:gd name="T10" fmla="*/ 329 w 895"/>
                <a:gd name="T11" fmla="*/ 161 h 574"/>
                <a:gd name="T12" fmla="*/ 481 w 895"/>
                <a:gd name="T13" fmla="*/ 61 h 574"/>
                <a:gd name="T14" fmla="*/ 604 w 895"/>
                <a:gd name="T15" fmla="*/ 92 h 574"/>
                <a:gd name="T16" fmla="*/ 733 w 895"/>
                <a:gd name="T17" fmla="*/ 115 h 574"/>
                <a:gd name="T18" fmla="*/ 848 w 895"/>
                <a:gd name="T19" fmla="*/ 252 h 574"/>
                <a:gd name="T20" fmla="*/ 764 w 895"/>
                <a:gd name="T21" fmla="*/ 321 h 574"/>
                <a:gd name="T22" fmla="*/ 710 w 895"/>
                <a:gd name="T23" fmla="*/ 397 h 574"/>
                <a:gd name="T24" fmla="*/ 581 w 895"/>
                <a:gd name="T25" fmla="*/ 497 h 574"/>
                <a:gd name="T26" fmla="*/ 413 w 895"/>
                <a:gd name="T27" fmla="*/ 458 h 574"/>
                <a:gd name="T28" fmla="*/ 359 w 895"/>
                <a:gd name="T29" fmla="*/ 41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5" h="574">
                  <a:moveTo>
                    <a:pt x="359" y="413"/>
                  </a:moveTo>
                  <a:lnTo>
                    <a:pt x="359" y="413"/>
                  </a:lnTo>
                  <a:cubicBezTo>
                    <a:pt x="329" y="397"/>
                    <a:pt x="306" y="390"/>
                    <a:pt x="275" y="367"/>
                  </a:cubicBezTo>
                  <a:cubicBezTo>
                    <a:pt x="252" y="352"/>
                    <a:pt x="229" y="290"/>
                    <a:pt x="199" y="298"/>
                  </a:cubicBezTo>
                  <a:cubicBezTo>
                    <a:pt x="0" y="352"/>
                    <a:pt x="99" y="306"/>
                    <a:pt x="115" y="237"/>
                  </a:cubicBezTo>
                  <a:cubicBezTo>
                    <a:pt x="130" y="168"/>
                    <a:pt x="275" y="191"/>
                    <a:pt x="329" y="161"/>
                  </a:cubicBezTo>
                  <a:cubicBezTo>
                    <a:pt x="390" y="130"/>
                    <a:pt x="436" y="115"/>
                    <a:pt x="481" y="61"/>
                  </a:cubicBezTo>
                  <a:cubicBezTo>
                    <a:pt x="535" y="0"/>
                    <a:pt x="543" y="61"/>
                    <a:pt x="604" y="92"/>
                  </a:cubicBezTo>
                  <a:cubicBezTo>
                    <a:pt x="649" y="115"/>
                    <a:pt x="680" y="115"/>
                    <a:pt x="733" y="115"/>
                  </a:cubicBezTo>
                  <a:cubicBezTo>
                    <a:pt x="764" y="115"/>
                    <a:pt x="825" y="222"/>
                    <a:pt x="848" y="252"/>
                  </a:cubicBezTo>
                  <a:cubicBezTo>
                    <a:pt x="894" y="298"/>
                    <a:pt x="779" y="313"/>
                    <a:pt x="764" y="321"/>
                  </a:cubicBezTo>
                  <a:cubicBezTo>
                    <a:pt x="703" y="336"/>
                    <a:pt x="726" y="359"/>
                    <a:pt x="710" y="397"/>
                  </a:cubicBezTo>
                  <a:cubicBezTo>
                    <a:pt x="688" y="474"/>
                    <a:pt x="634" y="443"/>
                    <a:pt x="581" y="497"/>
                  </a:cubicBezTo>
                  <a:cubicBezTo>
                    <a:pt x="497" y="573"/>
                    <a:pt x="489" y="489"/>
                    <a:pt x="413" y="458"/>
                  </a:cubicBezTo>
                  <a:lnTo>
                    <a:pt x="359" y="413"/>
                  </a:ln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0" name="Freeform 158"/>
            <p:cNvSpPr>
              <a:spLocks noChangeArrowheads="1"/>
            </p:cNvSpPr>
            <p:nvPr/>
          </p:nvSpPr>
          <p:spPr bwMode="auto">
            <a:xfrm>
              <a:off x="6798820" y="9621838"/>
              <a:ext cx="93656" cy="127000"/>
            </a:xfrm>
            <a:custGeom>
              <a:avLst/>
              <a:gdLst>
                <a:gd name="T0" fmla="*/ 0 w 261"/>
                <a:gd name="T1" fmla="*/ 275 h 353"/>
                <a:gd name="T2" fmla="*/ 0 w 261"/>
                <a:gd name="T3" fmla="*/ 275 h 353"/>
                <a:gd name="T4" fmla="*/ 84 w 261"/>
                <a:gd name="T5" fmla="*/ 283 h 353"/>
                <a:gd name="T6" fmla="*/ 161 w 261"/>
                <a:gd name="T7" fmla="*/ 275 h 353"/>
                <a:gd name="T8" fmla="*/ 153 w 261"/>
                <a:gd name="T9" fmla="*/ 329 h 353"/>
                <a:gd name="T10" fmla="*/ 183 w 261"/>
                <a:gd name="T11" fmla="*/ 352 h 353"/>
                <a:gd name="T12" fmla="*/ 237 w 261"/>
                <a:gd name="T13" fmla="*/ 268 h 353"/>
                <a:gd name="T14" fmla="*/ 237 w 261"/>
                <a:gd name="T15" fmla="*/ 268 h 353"/>
                <a:gd name="T16" fmla="*/ 244 w 261"/>
                <a:gd name="T17" fmla="*/ 146 h 353"/>
                <a:gd name="T18" fmla="*/ 183 w 261"/>
                <a:gd name="T19" fmla="*/ 115 h 353"/>
                <a:gd name="T20" fmla="*/ 214 w 261"/>
                <a:gd name="T21" fmla="*/ 61 h 353"/>
                <a:gd name="T22" fmla="*/ 214 w 261"/>
                <a:gd name="T23" fmla="*/ 61 h 353"/>
                <a:gd name="T24" fmla="*/ 145 w 261"/>
                <a:gd name="T25" fmla="*/ 8 h 353"/>
                <a:gd name="T26" fmla="*/ 77 w 261"/>
                <a:gd name="T27" fmla="*/ 39 h 353"/>
                <a:gd name="T28" fmla="*/ 61 w 261"/>
                <a:gd name="T29" fmla="*/ 130 h 353"/>
                <a:gd name="T30" fmla="*/ 0 w 261"/>
                <a:gd name="T31" fmla="*/ 27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353">
                  <a:moveTo>
                    <a:pt x="0" y="275"/>
                  </a:moveTo>
                  <a:lnTo>
                    <a:pt x="0" y="275"/>
                  </a:lnTo>
                  <a:cubicBezTo>
                    <a:pt x="31" y="275"/>
                    <a:pt x="54" y="283"/>
                    <a:pt x="84" y="283"/>
                  </a:cubicBezTo>
                  <a:cubicBezTo>
                    <a:pt x="115" y="275"/>
                    <a:pt x="138" y="268"/>
                    <a:pt x="161" y="275"/>
                  </a:cubicBezTo>
                  <a:cubicBezTo>
                    <a:pt x="168" y="298"/>
                    <a:pt x="153" y="306"/>
                    <a:pt x="153" y="329"/>
                  </a:cubicBezTo>
                  <a:cubicBezTo>
                    <a:pt x="153" y="336"/>
                    <a:pt x="183" y="352"/>
                    <a:pt x="183" y="352"/>
                  </a:cubicBezTo>
                  <a:cubicBezTo>
                    <a:pt x="191" y="321"/>
                    <a:pt x="214" y="291"/>
                    <a:pt x="237" y="268"/>
                  </a:cubicBezTo>
                  <a:lnTo>
                    <a:pt x="237" y="268"/>
                  </a:lnTo>
                  <a:cubicBezTo>
                    <a:pt x="244" y="237"/>
                    <a:pt x="260" y="176"/>
                    <a:pt x="244" y="146"/>
                  </a:cubicBezTo>
                  <a:cubicBezTo>
                    <a:pt x="237" y="123"/>
                    <a:pt x="191" y="130"/>
                    <a:pt x="183" y="115"/>
                  </a:cubicBezTo>
                  <a:cubicBezTo>
                    <a:pt x="176" y="92"/>
                    <a:pt x="206" y="77"/>
                    <a:pt x="214" y="61"/>
                  </a:cubicBezTo>
                  <a:lnTo>
                    <a:pt x="214" y="61"/>
                  </a:lnTo>
                  <a:cubicBezTo>
                    <a:pt x="191" y="46"/>
                    <a:pt x="176" y="8"/>
                    <a:pt x="145" y="8"/>
                  </a:cubicBezTo>
                  <a:cubicBezTo>
                    <a:pt x="122" y="0"/>
                    <a:pt x="92" y="16"/>
                    <a:pt x="77" y="39"/>
                  </a:cubicBezTo>
                  <a:cubicBezTo>
                    <a:pt x="61" y="61"/>
                    <a:pt x="69" y="100"/>
                    <a:pt x="61" y="130"/>
                  </a:cubicBezTo>
                  <a:cubicBezTo>
                    <a:pt x="54" y="153"/>
                    <a:pt x="8" y="253"/>
                    <a:pt x="0" y="27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1" name="Freeform 159"/>
            <p:cNvSpPr>
              <a:spLocks noChangeArrowheads="1"/>
            </p:cNvSpPr>
            <p:nvPr/>
          </p:nvSpPr>
          <p:spPr bwMode="auto">
            <a:xfrm>
              <a:off x="5916228" y="9879013"/>
              <a:ext cx="85719" cy="127000"/>
            </a:xfrm>
            <a:custGeom>
              <a:avLst/>
              <a:gdLst>
                <a:gd name="T0" fmla="*/ 184 w 238"/>
                <a:gd name="T1" fmla="*/ 0 h 352"/>
                <a:gd name="T2" fmla="*/ 184 w 238"/>
                <a:gd name="T3" fmla="*/ 0 h 352"/>
                <a:gd name="T4" fmla="*/ 77 w 238"/>
                <a:gd name="T5" fmla="*/ 61 h 352"/>
                <a:gd name="T6" fmla="*/ 61 w 238"/>
                <a:gd name="T7" fmla="*/ 122 h 352"/>
                <a:gd name="T8" fmla="*/ 8 w 238"/>
                <a:gd name="T9" fmla="*/ 168 h 352"/>
                <a:gd name="T10" fmla="*/ 8 w 238"/>
                <a:gd name="T11" fmla="*/ 221 h 352"/>
                <a:gd name="T12" fmla="*/ 77 w 238"/>
                <a:gd name="T13" fmla="*/ 282 h 352"/>
                <a:gd name="T14" fmla="*/ 92 w 238"/>
                <a:gd name="T15" fmla="*/ 336 h 352"/>
                <a:gd name="T16" fmla="*/ 214 w 238"/>
                <a:gd name="T17" fmla="*/ 328 h 352"/>
                <a:gd name="T18" fmla="*/ 214 w 238"/>
                <a:gd name="T19" fmla="*/ 328 h 352"/>
                <a:gd name="T20" fmla="*/ 222 w 238"/>
                <a:gd name="T21" fmla="*/ 305 h 352"/>
                <a:gd name="T22" fmla="*/ 161 w 238"/>
                <a:gd name="T23" fmla="*/ 191 h 352"/>
                <a:gd name="T24" fmla="*/ 199 w 238"/>
                <a:gd name="T25" fmla="*/ 137 h 352"/>
                <a:gd name="T26" fmla="*/ 184 w 238"/>
                <a:gd name="T2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352">
                  <a:moveTo>
                    <a:pt x="184" y="0"/>
                  </a:moveTo>
                  <a:lnTo>
                    <a:pt x="184" y="0"/>
                  </a:lnTo>
                  <a:cubicBezTo>
                    <a:pt x="153" y="23"/>
                    <a:pt x="100" y="38"/>
                    <a:pt x="77" y="61"/>
                  </a:cubicBezTo>
                  <a:cubicBezTo>
                    <a:pt x="61" y="76"/>
                    <a:pt x="69" y="107"/>
                    <a:pt x="61" y="122"/>
                  </a:cubicBezTo>
                  <a:cubicBezTo>
                    <a:pt x="46" y="145"/>
                    <a:pt x="16" y="153"/>
                    <a:pt x="8" y="168"/>
                  </a:cubicBezTo>
                  <a:cubicBezTo>
                    <a:pt x="0" y="183"/>
                    <a:pt x="0" y="206"/>
                    <a:pt x="8" y="221"/>
                  </a:cubicBezTo>
                  <a:cubicBezTo>
                    <a:pt x="23" y="244"/>
                    <a:pt x="61" y="259"/>
                    <a:pt x="77" y="282"/>
                  </a:cubicBezTo>
                  <a:cubicBezTo>
                    <a:pt x="92" y="298"/>
                    <a:pt x="77" y="328"/>
                    <a:pt x="92" y="336"/>
                  </a:cubicBezTo>
                  <a:cubicBezTo>
                    <a:pt x="130" y="351"/>
                    <a:pt x="168" y="336"/>
                    <a:pt x="214" y="328"/>
                  </a:cubicBezTo>
                  <a:lnTo>
                    <a:pt x="214" y="328"/>
                  </a:lnTo>
                  <a:cubicBezTo>
                    <a:pt x="214" y="321"/>
                    <a:pt x="214" y="313"/>
                    <a:pt x="222" y="305"/>
                  </a:cubicBezTo>
                  <a:cubicBezTo>
                    <a:pt x="107" y="305"/>
                    <a:pt x="31" y="191"/>
                    <a:pt x="161" y="191"/>
                  </a:cubicBezTo>
                  <a:cubicBezTo>
                    <a:pt x="207" y="191"/>
                    <a:pt x="237" y="183"/>
                    <a:pt x="199" y="137"/>
                  </a:cubicBezTo>
                  <a:cubicBezTo>
                    <a:pt x="161" y="107"/>
                    <a:pt x="168" y="46"/>
                    <a:pt x="184"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2" name="Freeform 160"/>
            <p:cNvSpPr>
              <a:spLocks noChangeArrowheads="1"/>
            </p:cNvSpPr>
            <p:nvPr/>
          </p:nvSpPr>
          <p:spPr bwMode="auto">
            <a:xfrm>
              <a:off x="5311429" y="9234489"/>
              <a:ext cx="1020697" cy="935037"/>
            </a:xfrm>
            <a:custGeom>
              <a:avLst/>
              <a:gdLst>
                <a:gd name="T0" fmla="*/ 15 w 2834"/>
                <a:gd name="T1" fmla="*/ 191 h 2598"/>
                <a:gd name="T2" fmla="*/ 7 w 2834"/>
                <a:gd name="T3" fmla="*/ 146 h 2598"/>
                <a:gd name="T4" fmla="*/ 23 w 2834"/>
                <a:gd name="T5" fmla="*/ 130 h 2598"/>
                <a:gd name="T6" fmla="*/ 38 w 2834"/>
                <a:gd name="T7" fmla="*/ 184 h 2598"/>
                <a:gd name="T8" fmla="*/ 15 w 2834"/>
                <a:gd name="T9" fmla="*/ 191 h 2598"/>
                <a:gd name="T10" fmla="*/ 886 w 2834"/>
                <a:gd name="T11" fmla="*/ 2208 h 2598"/>
                <a:gd name="T12" fmla="*/ 1283 w 2834"/>
                <a:gd name="T13" fmla="*/ 2452 h 2598"/>
                <a:gd name="T14" fmla="*/ 1528 w 2834"/>
                <a:gd name="T15" fmla="*/ 2597 h 2598"/>
                <a:gd name="T16" fmla="*/ 1635 w 2834"/>
                <a:gd name="T17" fmla="*/ 2552 h 2598"/>
                <a:gd name="T18" fmla="*/ 1833 w 2834"/>
                <a:gd name="T19" fmla="*/ 2254 h 2598"/>
                <a:gd name="T20" fmla="*/ 1894 w 2834"/>
                <a:gd name="T21" fmla="*/ 2116 h 2598"/>
                <a:gd name="T22" fmla="*/ 1772 w 2834"/>
                <a:gd name="T23" fmla="*/ 2124 h 2598"/>
                <a:gd name="T24" fmla="*/ 1688 w 2834"/>
                <a:gd name="T25" fmla="*/ 2009 h 2598"/>
                <a:gd name="T26" fmla="*/ 1741 w 2834"/>
                <a:gd name="T27" fmla="*/ 1910 h 2598"/>
                <a:gd name="T28" fmla="*/ 1864 w 2834"/>
                <a:gd name="T29" fmla="*/ 1788 h 2598"/>
                <a:gd name="T30" fmla="*/ 1955 w 2834"/>
                <a:gd name="T31" fmla="*/ 1612 h 2598"/>
                <a:gd name="T32" fmla="*/ 2351 w 2834"/>
                <a:gd name="T33" fmla="*/ 1413 h 2598"/>
                <a:gd name="T34" fmla="*/ 2603 w 2834"/>
                <a:gd name="T35" fmla="*/ 1368 h 2598"/>
                <a:gd name="T36" fmla="*/ 2741 w 2834"/>
                <a:gd name="T37" fmla="*/ 1314 h 2598"/>
                <a:gd name="T38" fmla="*/ 2764 w 2834"/>
                <a:gd name="T39" fmla="*/ 1184 h 2598"/>
                <a:gd name="T40" fmla="*/ 2833 w 2834"/>
                <a:gd name="T41" fmla="*/ 1093 h 2598"/>
                <a:gd name="T42" fmla="*/ 2733 w 2834"/>
                <a:gd name="T43" fmla="*/ 1032 h 2598"/>
                <a:gd name="T44" fmla="*/ 2603 w 2834"/>
                <a:gd name="T45" fmla="*/ 948 h 2598"/>
                <a:gd name="T46" fmla="*/ 2588 w 2834"/>
                <a:gd name="T47" fmla="*/ 818 h 2598"/>
                <a:gd name="T48" fmla="*/ 2428 w 2834"/>
                <a:gd name="T49" fmla="*/ 841 h 2598"/>
                <a:gd name="T50" fmla="*/ 2397 w 2834"/>
                <a:gd name="T51" fmla="*/ 703 h 2598"/>
                <a:gd name="T52" fmla="*/ 2154 w 2834"/>
                <a:gd name="T53" fmla="*/ 619 h 2598"/>
                <a:gd name="T54" fmla="*/ 2070 w 2834"/>
                <a:gd name="T55" fmla="*/ 520 h 2598"/>
                <a:gd name="T56" fmla="*/ 1955 w 2834"/>
                <a:gd name="T57" fmla="*/ 512 h 2598"/>
                <a:gd name="T58" fmla="*/ 1871 w 2834"/>
                <a:gd name="T59" fmla="*/ 489 h 2598"/>
                <a:gd name="T60" fmla="*/ 1711 w 2834"/>
                <a:gd name="T61" fmla="*/ 543 h 2598"/>
                <a:gd name="T62" fmla="*/ 1726 w 2834"/>
                <a:gd name="T63" fmla="*/ 428 h 2598"/>
                <a:gd name="T64" fmla="*/ 1558 w 2834"/>
                <a:gd name="T65" fmla="*/ 367 h 2598"/>
                <a:gd name="T66" fmla="*/ 1375 w 2834"/>
                <a:gd name="T67" fmla="*/ 123 h 2598"/>
                <a:gd name="T68" fmla="*/ 1543 w 2834"/>
                <a:gd name="T69" fmla="*/ 107 h 2598"/>
                <a:gd name="T70" fmla="*/ 1543 w 2834"/>
                <a:gd name="T71" fmla="*/ 69 h 2598"/>
                <a:gd name="T72" fmla="*/ 1405 w 2834"/>
                <a:gd name="T73" fmla="*/ 0 h 2598"/>
                <a:gd name="T74" fmla="*/ 1398 w 2834"/>
                <a:gd name="T75" fmla="*/ 8 h 2598"/>
                <a:gd name="T76" fmla="*/ 848 w 2834"/>
                <a:gd name="T77" fmla="*/ 107 h 2598"/>
                <a:gd name="T78" fmla="*/ 710 w 2834"/>
                <a:gd name="T79" fmla="*/ 237 h 2598"/>
                <a:gd name="T80" fmla="*/ 611 w 2834"/>
                <a:gd name="T81" fmla="*/ 604 h 2598"/>
                <a:gd name="T82" fmla="*/ 252 w 2834"/>
                <a:gd name="T83" fmla="*/ 558 h 2598"/>
                <a:gd name="T84" fmla="*/ 206 w 2834"/>
                <a:gd name="T85" fmla="*/ 749 h 2598"/>
                <a:gd name="T86" fmla="*/ 382 w 2834"/>
                <a:gd name="T87" fmla="*/ 749 h 2598"/>
                <a:gd name="T88" fmla="*/ 443 w 2834"/>
                <a:gd name="T89" fmla="*/ 894 h 2598"/>
                <a:gd name="T90" fmla="*/ 412 w 2834"/>
                <a:gd name="T91" fmla="*/ 1047 h 2598"/>
                <a:gd name="T92" fmla="*/ 328 w 2834"/>
                <a:gd name="T93" fmla="*/ 1093 h 2598"/>
                <a:gd name="T94" fmla="*/ 458 w 2834"/>
                <a:gd name="T95" fmla="*/ 1161 h 2598"/>
                <a:gd name="T96" fmla="*/ 527 w 2834"/>
                <a:gd name="T97" fmla="*/ 1291 h 2598"/>
                <a:gd name="T98" fmla="*/ 565 w 2834"/>
                <a:gd name="T99" fmla="*/ 1368 h 2598"/>
                <a:gd name="T100" fmla="*/ 619 w 2834"/>
                <a:gd name="T101" fmla="*/ 1482 h 2598"/>
                <a:gd name="T102" fmla="*/ 664 w 2834"/>
                <a:gd name="T103" fmla="*/ 1612 h 2598"/>
                <a:gd name="T104" fmla="*/ 672 w 2834"/>
                <a:gd name="T105" fmla="*/ 1711 h 2598"/>
                <a:gd name="T106" fmla="*/ 817 w 2834"/>
                <a:gd name="T107" fmla="*/ 1811 h 2598"/>
                <a:gd name="T108" fmla="*/ 726 w 2834"/>
                <a:gd name="T109" fmla="*/ 1918 h 2598"/>
                <a:gd name="T110" fmla="*/ 787 w 2834"/>
                <a:gd name="T111" fmla="*/ 1994 h 2598"/>
                <a:gd name="T112" fmla="*/ 848 w 2834"/>
                <a:gd name="T113" fmla="*/ 1979 h 2598"/>
                <a:gd name="T114" fmla="*/ 978 w 2834"/>
                <a:gd name="T115" fmla="*/ 2040 h 2598"/>
                <a:gd name="T116" fmla="*/ 1008 w 2834"/>
                <a:gd name="T117" fmla="*/ 2132 h 2598"/>
                <a:gd name="T118" fmla="*/ 947 w 2834"/>
                <a:gd name="T119" fmla="*/ 2200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34" h="2598">
                  <a:moveTo>
                    <a:pt x="15" y="191"/>
                  </a:moveTo>
                  <a:lnTo>
                    <a:pt x="15" y="191"/>
                  </a:lnTo>
                  <a:cubicBezTo>
                    <a:pt x="15" y="184"/>
                    <a:pt x="7" y="176"/>
                    <a:pt x="7" y="169"/>
                  </a:cubicBezTo>
                  <a:cubicBezTo>
                    <a:pt x="7" y="161"/>
                    <a:pt x="7" y="153"/>
                    <a:pt x="7" y="146"/>
                  </a:cubicBezTo>
                  <a:cubicBezTo>
                    <a:pt x="7" y="138"/>
                    <a:pt x="0" y="115"/>
                    <a:pt x="15" y="107"/>
                  </a:cubicBezTo>
                  <a:cubicBezTo>
                    <a:pt x="23" y="107"/>
                    <a:pt x="23" y="123"/>
                    <a:pt x="23" y="130"/>
                  </a:cubicBezTo>
                  <a:cubicBezTo>
                    <a:pt x="23" y="138"/>
                    <a:pt x="30" y="161"/>
                    <a:pt x="38" y="169"/>
                  </a:cubicBezTo>
                  <a:cubicBezTo>
                    <a:pt x="38" y="176"/>
                    <a:pt x="38" y="184"/>
                    <a:pt x="38" y="184"/>
                  </a:cubicBezTo>
                  <a:cubicBezTo>
                    <a:pt x="38" y="191"/>
                    <a:pt x="30" y="199"/>
                    <a:pt x="15" y="207"/>
                  </a:cubicBezTo>
                  <a:cubicBezTo>
                    <a:pt x="15" y="191"/>
                    <a:pt x="15" y="191"/>
                    <a:pt x="15" y="191"/>
                  </a:cubicBezTo>
                  <a:close/>
                  <a:moveTo>
                    <a:pt x="886" y="2208"/>
                  </a:moveTo>
                  <a:lnTo>
                    <a:pt x="886" y="2208"/>
                  </a:lnTo>
                  <a:cubicBezTo>
                    <a:pt x="886" y="2391"/>
                    <a:pt x="1031" y="2353"/>
                    <a:pt x="1168" y="2353"/>
                  </a:cubicBezTo>
                  <a:cubicBezTo>
                    <a:pt x="1214" y="2376"/>
                    <a:pt x="1276" y="2399"/>
                    <a:pt x="1283" y="2452"/>
                  </a:cubicBezTo>
                  <a:cubicBezTo>
                    <a:pt x="1283" y="2513"/>
                    <a:pt x="1329" y="2552"/>
                    <a:pt x="1382" y="2582"/>
                  </a:cubicBezTo>
                  <a:cubicBezTo>
                    <a:pt x="1405" y="2590"/>
                    <a:pt x="1497" y="2513"/>
                    <a:pt x="1528" y="2597"/>
                  </a:cubicBezTo>
                  <a:cubicBezTo>
                    <a:pt x="1543" y="2597"/>
                    <a:pt x="1550" y="2567"/>
                    <a:pt x="1573" y="2559"/>
                  </a:cubicBezTo>
                  <a:cubicBezTo>
                    <a:pt x="1589" y="2559"/>
                    <a:pt x="1612" y="2552"/>
                    <a:pt x="1635" y="2552"/>
                  </a:cubicBezTo>
                  <a:cubicBezTo>
                    <a:pt x="1635" y="2475"/>
                    <a:pt x="1619" y="2430"/>
                    <a:pt x="1673" y="2353"/>
                  </a:cubicBezTo>
                  <a:cubicBezTo>
                    <a:pt x="1718" y="2277"/>
                    <a:pt x="1741" y="2254"/>
                    <a:pt x="1833" y="2254"/>
                  </a:cubicBezTo>
                  <a:lnTo>
                    <a:pt x="1833" y="2254"/>
                  </a:lnTo>
                  <a:cubicBezTo>
                    <a:pt x="1833" y="2193"/>
                    <a:pt x="1871" y="2162"/>
                    <a:pt x="1894" y="2116"/>
                  </a:cubicBezTo>
                  <a:lnTo>
                    <a:pt x="1894" y="2116"/>
                  </a:lnTo>
                  <a:cubicBezTo>
                    <a:pt x="1848" y="2124"/>
                    <a:pt x="1810" y="2139"/>
                    <a:pt x="1772" y="2124"/>
                  </a:cubicBezTo>
                  <a:cubicBezTo>
                    <a:pt x="1757" y="2116"/>
                    <a:pt x="1772" y="2086"/>
                    <a:pt x="1757" y="2070"/>
                  </a:cubicBezTo>
                  <a:cubicBezTo>
                    <a:pt x="1741" y="2047"/>
                    <a:pt x="1703" y="2032"/>
                    <a:pt x="1688" y="2009"/>
                  </a:cubicBezTo>
                  <a:cubicBezTo>
                    <a:pt x="1680" y="1994"/>
                    <a:pt x="1680" y="1971"/>
                    <a:pt x="1688" y="1956"/>
                  </a:cubicBezTo>
                  <a:cubicBezTo>
                    <a:pt x="1696" y="1941"/>
                    <a:pt x="1726" y="1933"/>
                    <a:pt x="1741" y="1910"/>
                  </a:cubicBezTo>
                  <a:cubicBezTo>
                    <a:pt x="1749" y="1895"/>
                    <a:pt x="1741" y="1864"/>
                    <a:pt x="1757" y="1849"/>
                  </a:cubicBezTo>
                  <a:cubicBezTo>
                    <a:pt x="1780" y="1826"/>
                    <a:pt x="1833" y="1811"/>
                    <a:pt x="1864" y="1788"/>
                  </a:cubicBezTo>
                  <a:lnTo>
                    <a:pt x="1864" y="1788"/>
                  </a:lnTo>
                  <a:cubicBezTo>
                    <a:pt x="1864" y="1765"/>
                    <a:pt x="1940" y="1643"/>
                    <a:pt x="1955" y="1612"/>
                  </a:cubicBezTo>
                  <a:cubicBezTo>
                    <a:pt x="1986" y="1574"/>
                    <a:pt x="2108" y="1597"/>
                    <a:pt x="2169" y="1543"/>
                  </a:cubicBezTo>
                  <a:cubicBezTo>
                    <a:pt x="2230" y="1482"/>
                    <a:pt x="2261" y="1429"/>
                    <a:pt x="2351" y="1413"/>
                  </a:cubicBezTo>
                  <a:cubicBezTo>
                    <a:pt x="2397" y="1406"/>
                    <a:pt x="2474" y="1421"/>
                    <a:pt x="2497" y="1391"/>
                  </a:cubicBezTo>
                  <a:cubicBezTo>
                    <a:pt x="2527" y="1360"/>
                    <a:pt x="2565" y="1360"/>
                    <a:pt x="2603" y="1368"/>
                  </a:cubicBezTo>
                  <a:cubicBezTo>
                    <a:pt x="2657" y="1375"/>
                    <a:pt x="2695" y="1345"/>
                    <a:pt x="2741" y="1314"/>
                  </a:cubicBezTo>
                  <a:lnTo>
                    <a:pt x="2741" y="1314"/>
                  </a:lnTo>
                  <a:cubicBezTo>
                    <a:pt x="2741" y="1291"/>
                    <a:pt x="2741" y="1238"/>
                    <a:pt x="2749" y="1215"/>
                  </a:cubicBezTo>
                  <a:cubicBezTo>
                    <a:pt x="2749" y="1200"/>
                    <a:pt x="2764" y="1192"/>
                    <a:pt x="2764" y="1184"/>
                  </a:cubicBezTo>
                  <a:cubicBezTo>
                    <a:pt x="2756" y="1169"/>
                    <a:pt x="2726" y="1169"/>
                    <a:pt x="2733" y="1161"/>
                  </a:cubicBezTo>
                  <a:cubicBezTo>
                    <a:pt x="2756" y="1123"/>
                    <a:pt x="2833" y="1131"/>
                    <a:pt x="2833" y="1093"/>
                  </a:cubicBezTo>
                  <a:cubicBezTo>
                    <a:pt x="2833" y="1055"/>
                    <a:pt x="2772" y="1055"/>
                    <a:pt x="2733" y="1032"/>
                  </a:cubicBezTo>
                  <a:lnTo>
                    <a:pt x="2733" y="1032"/>
                  </a:lnTo>
                  <a:cubicBezTo>
                    <a:pt x="2718" y="1001"/>
                    <a:pt x="2718" y="963"/>
                    <a:pt x="2688" y="940"/>
                  </a:cubicBezTo>
                  <a:cubicBezTo>
                    <a:pt x="2665" y="925"/>
                    <a:pt x="2626" y="955"/>
                    <a:pt x="2603" y="948"/>
                  </a:cubicBezTo>
                  <a:cubicBezTo>
                    <a:pt x="2581" y="932"/>
                    <a:pt x="2573" y="902"/>
                    <a:pt x="2573" y="879"/>
                  </a:cubicBezTo>
                  <a:cubicBezTo>
                    <a:pt x="2565" y="856"/>
                    <a:pt x="2596" y="833"/>
                    <a:pt x="2588" y="818"/>
                  </a:cubicBezTo>
                  <a:cubicBezTo>
                    <a:pt x="2581" y="802"/>
                    <a:pt x="2558" y="810"/>
                    <a:pt x="2542" y="810"/>
                  </a:cubicBezTo>
                  <a:cubicBezTo>
                    <a:pt x="2504" y="818"/>
                    <a:pt x="2466" y="841"/>
                    <a:pt x="2428" y="841"/>
                  </a:cubicBezTo>
                  <a:cubicBezTo>
                    <a:pt x="2405" y="833"/>
                    <a:pt x="2382" y="818"/>
                    <a:pt x="2382" y="795"/>
                  </a:cubicBezTo>
                  <a:cubicBezTo>
                    <a:pt x="2374" y="764"/>
                    <a:pt x="2420" y="726"/>
                    <a:pt x="2397" y="703"/>
                  </a:cubicBezTo>
                  <a:cubicBezTo>
                    <a:pt x="2359" y="680"/>
                    <a:pt x="2307" y="726"/>
                    <a:pt x="2268" y="711"/>
                  </a:cubicBezTo>
                  <a:cubicBezTo>
                    <a:pt x="2223" y="696"/>
                    <a:pt x="2200" y="642"/>
                    <a:pt x="2154" y="619"/>
                  </a:cubicBezTo>
                  <a:cubicBezTo>
                    <a:pt x="2131" y="604"/>
                    <a:pt x="2093" y="642"/>
                    <a:pt x="2077" y="619"/>
                  </a:cubicBezTo>
                  <a:cubicBezTo>
                    <a:pt x="2054" y="596"/>
                    <a:pt x="2085" y="550"/>
                    <a:pt x="2070" y="520"/>
                  </a:cubicBezTo>
                  <a:cubicBezTo>
                    <a:pt x="2062" y="505"/>
                    <a:pt x="2039" y="497"/>
                    <a:pt x="2016" y="497"/>
                  </a:cubicBezTo>
                  <a:cubicBezTo>
                    <a:pt x="2001" y="497"/>
                    <a:pt x="1978" y="512"/>
                    <a:pt x="1955" y="512"/>
                  </a:cubicBezTo>
                  <a:cubicBezTo>
                    <a:pt x="1948" y="512"/>
                    <a:pt x="1940" y="489"/>
                    <a:pt x="1932" y="489"/>
                  </a:cubicBezTo>
                  <a:cubicBezTo>
                    <a:pt x="1910" y="482"/>
                    <a:pt x="1887" y="474"/>
                    <a:pt x="1871" y="489"/>
                  </a:cubicBezTo>
                  <a:cubicBezTo>
                    <a:pt x="1856" y="505"/>
                    <a:pt x="1856" y="550"/>
                    <a:pt x="1833" y="558"/>
                  </a:cubicBezTo>
                  <a:cubicBezTo>
                    <a:pt x="1795" y="573"/>
                    <a:pt x="1741" y="566"/>
                    <a:pt x="1711" y="543"/>
                  </a:cubicBezTo>
                  <a:cubicBezTo>
                    <a:pt x="1696" y="527"/>
                    <a:pt x="1726" y="505"/>
                    <a:pt x="1726" y="482"/>
                  </a:cubicBezTo>
                  <a:cubicBezTo>
                    <a:pt x="1734" y="466"/>
                    <a:pt x="1741" y="444"/>
                    <a:pt x="1726" y="428"/>
                  </a:cubicBezTo>
                  <a:cubicBezTo>
                    <a:pt x="1718" y="413"/>
                    <a:pt x="1696" y="428"/>
                    <a:pt x="1680" y="428"/>
                  </a:cubicBezTo>
                  <a:cubicBezTo>
                    <a:pt x="1635" y="413"/>
                    <a:pt x="1596" y="390"/>
                    <a:pt x="1558" y="367"/>
                  </a:cubicBezTo>
                  <a:cubicBezTo>
                    <a:pt x="1497" y="321"/>
                    <a:pt x="1428" y="283"/>
                    <a:pt x="1390" y="230"/>
                  </a:cubicBezTo>
                  <a:cubicBezTo>
                    <a:pt x="1367" y="199"/>
                    <a:pt x="1360" y="153"/>
                    <a:pt x="1375" y="123"/>
                  </a:cubicBezTo>
                  <a:cubicBezTo>
                    <a:pt x="1382" y="107"/>
                    <a:pt x="1413" y="115"/>
                    <a:pt x="1428" y="115"/>
                  </a:cubicBezTo>
                  <a:cubicBezTo>
                    <a:pt x="1466" y="107"/>
                    <a:pt x="1512" y="123"/>
                    <a:pt x="1543" y="107"/>
                  </a:cubicBezTo>
                  <a:cubicBezTo>
                    <a:pt x="1558" y="92"/>
                    <a:pt x="1543" y="92"/>
                    <a:pt x="1543" y="69"/>
                  </a:cubicBezTo>
                  <a:lnTo>
                    <a:pt x="1543" y="69"/>
                  </a:lnTo>
                  <a:cubicBezTo>
                    <a:pt x="1489" y="62"/>
                    <a:pt x="1436" y="46"/>
                    <a:pt x="1405" y="0"/>
                  </a:cubicBezTo>
                  <a:lnTo>
                    <a:pt x="1405" y="0"/>
                  </a:lnTo>
                  <a:cubicBezTo>
                    <a:pt x="1398" y="8"/>
                    <a:pt x="1398" y="8"/>
                    <a:pt x="1398" y="8"/>
                  </a:cubicBezTo>
                  <a:lnTo>
                    <a:pt x="1398" y="8"/>
                  </a:lnTo>
                  <a:cubicBezTo>
                    <a:pt x="1329" y="54"/>
                    <a:pt x="1191" y="46"/>
                    <a:pt x="1107" y="77"/>
                  </a:cubicBezTo>
                  <a:cubicBezTo>
                    <a:pt x="1031" y="100"/>
                    <a:pt x="924" y="100"/>
                    <a:pt x="848" y="107"/>
                  </a:cubicBezTo>
                  <a:cubicBezTo>
                    <a:pt x="810" y="115"/>
                    <a:pt x="741" y="115"/>
                    <a:pt x="749" y="153"/>
                  </a:cubicBezTo>
                  <a:cubicBezTo>
                    <a:pt x="764" y="191"/>
                    <a:pt x="733" y="214"/>
                    <a:pt x="710" y="237"/>
                  </a:cubicBezTo>
                  <a:cubicBezTo>
                    <a:pt x="687" y="268"/>
                    <a:pt x="710" y="367"/>
                    <a:pt x="703" y="413"/>
                  </a:cubicBezTo>
                  <a:cubicBezTo>
                    <a:pt x="687" y="489"/>
                    <a:pt x="649" y="543"/>
                    <a:pt x="611" y="604"/>
                  </a:cubicBezTo>
                  <a:cubicBezTo>
                    <a:pt x="542" y="642"/>
                    <a:pt x="474" y="673"/>
                    <a:pt x="420" y="589"/>
                  </a:cubicBezTo>
                  <a:cubicBezTo>
                    <a:pt x="405" y="558"/>
                    <a:pt x="290" y="558"/>
                    <a:pt x="252" y="558"/>
                  </a:cubicBezTo>
                  <a:cubicBezTo>
                    <a:pt x="252" y="627"/>
                    <a:pt x="229" y="688"/>
                    <a:pt x="206" y="749"/>
                  </a:cubicBezTo>
                  <a:lnTo>
                    <a:pt x="206" y="749"/>
                  </a:lnTo>
                  <a:cubicBezTo>
                    <a:pt x="237" y="749"/>
                    <a:pt x="252" y="749"/>
                    <a:pt x="282" y="749"/>
                  </a:cubicBezTo>
                  <a:cubicBezTo>
                    <a:pt x="313" y="749"/>
                    <a:pt x="351" y="734"/>
                    <a:pt x="382" y="749"/>
                  </a:cubicBezTo>
                  <a:cubicBezTo>
                    <a:pt x="397" y="757"/>
                    <a:pt x="389" y="780"/>
                    <a:pt x="397" y="795"/>
                  </a:cubicBezTo>
                  <a:cubicBezTo>
                    <a:pt x="412" y="833"/>
                    <a:pt x="435" y="863"/>
                    <a:pt x="443" y="894"/>
                  </a:cubicBezTo>
                  <a:cubicBezTo>
                    <a:pt x="451" y="902"/>
                    <a:pt x="435" y="909"/>
                    <a:pt x="428" y="917"/>
                  </a:cubicBezTo>
                  <a:cubicBezTo>
                    <a:pt x="420" y="955"/>
                    <a:pt x="428" y="1009"/>
                    <a:pt x="412" y="1047"/>
                  </a:cubicBezTo>
                  <a:cubicBezTo>
                    <a:pt x="397" y="1070"/>
                    <a:pt x="367" y="1062"/>
                    <a:pt x="344" y="1077"/>
                  </a:cubicBezTo>
                  <a:cubicBezTo>
                    <a:pt x="336" y="1077"/>
                    <a:pt x="328" y="1085"/>
                    <a:pt x="328" y="1093"/>
                  </a:cubicBezTo>
                  <a:cubicBezTo>
                    <a:pt x="336" y="1108"/>
                    <a:pt x="351" y="1100"/>
                    <a:pt x="359" y="1108"/>
                  </a:cubicBezTo>
                  <a:cubicBezTo>
                    <a:pt x="397" y="1123"/>
                    <a:pt x="420" y="1154"/>
                    <a:pt x="458" y="1161"/>
                  </a:cubicBezTo>
                  <a:cubicBezTo>
                    <a:pt x="474" y="1169"/>
                    <a:pt x="489" y="1116"/>
                    <a:pt x="496" y="1131"/>
                  </a:cubicBezTo>
                  <a:cubicBezTo>
                    <a:pt x="527" y="1177"/>
                    <a:pt x="519" y="1238"/>
                    <a:pt x="527" y="1291"/>
                  </a:cubicBezTo>
                  <a:cubicBezTo>
                    <a:pt x="535" y="1299"/>
                    <a:pt x="527" y="1314"/>
                    <a:pt x="535" y="1322"/>
                  </a:cubicBezTo>
                  <a:cubicBezTo>
                    <a:pt x="542" y="1337"/>
                    <a:pt x="557" y="1352"/>
                    <a:pt x="565" y="1368"/>
                  </a:cubicBezTo>
                  <a:cubicBezTo>
                    <a:pt x="580" y="1398"/>
                    <a:pt x="573" y="1436"/>
                    <a:pt x="588" y="1467"/>
                  </a:cubicBezTo>
                  <a:cubicBezTo>
                    <a:pt x="596" y="1482"/>
                    <a:pt x="619" y="1467"/>
                    <a:pt x="619" y="1482"/>
                  </a:cubicBezTo>
                  <a:cubicBezTo>
                    <a:pt x="626" y="1521"/>
                    <a:pt x="603" y="1566"/>
                    <a:pt x="619" y="1604"/>
                  </a:cubicBezTo>
                  <a:cubicBezTo>
                    <a:pt x="619" y="1627"/>
                    <a:pt x="657" y="1604"/>
                    <a:pt x="664" y="1612"/>
                  </a:cubicBezTo>
                  <a:cubicBezTo>
                    <a:pt x="680" y="1627"/>
                    <a:pt x="680" y="1643"/>
                    <a:pt x="680" y="1658"/>
                  </a:cubicBezTo>
                  <a:cubicBezTo>
                    <a:pt x="680" y="1681"/>
                    <a:pt x="664" y="1704"/>
                    <a:pt x="672" y="1711"/>
                  </a:cubicBezTo>
                  <a:cubicBezTo>
                    <a:pt x="695" y="1734"/>
                    <a:pt x="733" y="1719"/>
                    <a:pt x="756" y="1734"/>
                  </a:cubicBezTo>
                  <a:cubicBezTo>
                    <a:pt x="779" y="1750"/>
                    <a:pt x="817" y="1780"/>
                    <a:pt x="817" y="1811"/>
                  </a:cubicBezTo>
                  <a:cubicBezTo>
                    <a:pt x="810" y="1841"/>
                    <a:pt x="764" y="1834"/>
                    <a:pt x="749" y="1857"/>
                  </a:cubicBezTo>
                  <a:cubicBezTo>
                    <a:pt x="733" y="1872"/>
                    <a:pt x="718" y="1895"/>
                    <a:pt x="726" y="1918"/>
                  </a:cubicBezTo>
                  <a:cubicBezTo>
                    <a:pt x="733" y="1933"/>
                    <a:pt x="764" y="1918"/>
                    <a:pt x="771" y="1933"/>
                  </a:cubicBezTo>
                  <a:cubicBezTo>
                    <a:pt x="787" y="1948"/>
                    <a:pt x="779" y="1979"/>
                    <a:pt x="787" y="1994"/>
                  </a:cubicBezTo>
                  <a:lnTo>
                    <a:pt x="787" y="1994"/>
                  </a:lnTo>
                  <a:cubicBezTo>
                    <a:pt x="810" y="1994"/>
                    <a:pt x="825" y="1986"/>
                    <a:pt x="848" y="1979"/>
                  </a:cubicBezTo>
                  <a:cubicBezTo>
                    <a:pt x="871" y="1971"/>
                    <a:pt x="901" y="1956"/>
                    <a:pt x="924" y="1963"/>
                  </a:cubicBezTo>
                  <a:cubicBezTo>
                    <a:pt x="947" y="1979"/>
                    <a:pt x="955" y="2017"/>
                    <a:pt x="978" y="2040"/>
                  </a:cubicBezTo>
                  <a:cubicBezTo>
                    <a:pt x="1001" y="2055"/>
                    <a:pt x="1054" y="2047"/>
                    <a:pt x="1062" y="2078"/>
                  </a:cubicBezTo>
                  <a:cubicBezTo>
                    <a:pt x="1069" y="2101"/>
                    <a:pt x="1024" y="2109"/>
                    <a:pt x="1008" y="2132"/>
                  </a:cubicBezTo>
                  <a:cubicBezTo>
                    <a:pt x="1001" y="2139"/>
                    <a:pt x="1016" y="2155"/>
                    <a:pt x="1008" y="2170"/>
                  </a:cubicBezTo>
                  <a:cubicBezTo>
                    <a:pt x="993" y="2185"/>
                    <a:pt x="970" y="2193"/>
                    <a:pt x="947" y="2200"/>
                  </a:cubicBezTo>
                  <a:cubicBezTo>
                    <a:pt x="932" y="2208"/>
                    <a:pt x="909" y="2208"/>
                    <a:pt x="886" y="2208"/>
                  </a:cubicBezTo>
                  <a:close/>
                </a:path>
              </a:pathLst>
            </a:custGeom>
            <a:solidFill>
              <a:schemeClr val="accent2"/>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3" name="Freeform 161"/>
            <p:cNvSpPr>
              <a:spLocks noChangeArrowheads="1"/>
            </p:cNvSpPr>
            <p:nvPr/>
          </p:nvSpPr>
          <p:spPr bwMode="auto">
            <a:xfrm>
              <a:off x="5584462" y="9939339"/>
              <a:ext cx="112706" cy="90487"/>
            </a:xfrm>
            <a:custGeom>
              <a:avLst/>
              <a:gdLst>
                <a:gd name="T0" fmla="*/ 130 w 314"/>
                <a:gd name="T1" fmla="*/ 252 h 253"/>
                <a:gd name="T2" fmla="*/ 130 w 314"/>
                <a:gd name="T3" fmla="*/ 252 h 253"/>
                <a:gd name="T4" fmla="*/ 191 w 314"/>
                <a:gd name="T5" fmla="*/ 244 h 253"/>
                <a:gd name="T6" fmla="*/ 252 w 314"/>
                <a:gd name="T7" fmla="*/ 214 h 253"/>
                <a:gd name="T8" fmla="*/ 252 w 314"/>
                <a:gd name="T9" fmla="*/ 176 h 253"/>
                <a:gd name="T10" fmla="*/ 306 w 314"/>
                <a:gd name="T11" fmla="*/ 122 h 253"/>
                <a:gd name="T12" fmla="*/ 222 w 314"/>
                <a:gd name="T13" fmla="*/ 84 h 253"/>
                <a:gd name="T14" fmla="*/ 168 w 314"/>
                <a:gd name="T15" fmla="*/ 7 h 253"/>
                <a:gd name="T16" fmla="*/ 92 w 314"/>
                <a:gd name="T17" fmla="*/ 23 h 253"/>
                <a:gd name="T18" fmla="*/ 31 w 314"/>
                <a:gd name="T19" fmla="*/ 38 h 253"/>
                <a:gd name="T20" fmla="*/ 31 w 314"/>
                <a:gd name="T21" fmla="*/ 38 h 253"/>
                <a:gd name="T22" fmla="*/ 8 w 314"/>
                <a:gd name="T23" fmla="*/ 122 h 253"/>
                <a:gd name="T24" fmla="*/ 61 w 314"/>
                <a:gd name="T25" fmla="*/ 252 h 253"/>
                <a:gd name="T26" fmla="*/ 61 w 314"/>
                <a:gd name="T27" fmla="*/ 252 h 253"/>
                <a:gd name="T28" fmla="*/ 130 w 314"/>
                <a:gd name="T29" fmla="*/ 244 h 253"/>
                <a:gd name="T30" fmla="*/ 130 w 314"/>
                <a:gd name="T31" fmla="*/ 244 h 253"/>
                <a:gd name="T32" fmla="*/ 130 w 314"/>
                <a:gd name="T33" fmla="*/ 25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4" h="253">
                  <a:moveTo>
                    <a:pt x="130" y="252"/>
                  </a:moveTo>
                  <a:lnTo>
                    <a:pt x="130" y="252"/>
                  </a:lnTo>
                  <a:cubicBezTo>
                    <a:pt x="153" y="252"/>
                    <a:pt x="176" y="252"/>
                    <a:pt x="191" y="244"/>
                  </a:cubicBezTo>
                  <a:cubicBezTo>
                    <a:pt x="214" y="237"/>
                    <a:pt x="237" y="229"/>
                    <a:pt x="252" y="214"/>
                  </a:cubicBezTo>
                  <a:cubicBezTo>
                    <a:pt x="260" y="199"/>
                    <a:pt x="245" y="183"/>
                    <a:pt x="252" y="176"/>
                  </a:cubicBezTo>
                  <a:cubicBezTo>
                    <a:pt x="268" y="153"/>
                    <a:pt x="313" y="145"/>
                    <a:pt x="306" y="122"/>
                  </a:cubicBezTo>
                  <a:cubicBezTo>
                    <a:pt x="298" y="91"/>
                    <a:pt x="245" y="99"/>
                    <a:pt x="222" y="84"/>
                  </a:cubicBezTo>
                  <a:cubicBezTo>
                    <a:pt x="199" y="61"/>
                    <a:pt x="191" y="23"/>
                    <a:pt x="168" y="7"/>
                  </a:cubicBezTo>
                  <a:cubicBezTo>
                    <a:pt x="145" y="0"/>
                    <a:pt x="115" y="15"/>
                    <a:pt x="92" y="23"/>
                  </a:cubicBezTo>
                  <a:cubicBezTo>
                    <a:pt x="69" y="30"/>
                    <a:pt x="54" y="38"/>
                    <a:pt x="31" y="38"/>
                  </a:cubicBezTo>
                  <a:lnTo>
                    <a:pt x="31" y="38"/>
                  </a:lnTo>
                  <a:cubicBezTo>
                    <a:pt x="23" y="69"/>
                    <a:pt x="0" y="99"/>
                    <a:pt x="8" y="122"/>
                  </a:cubicBezTo>
                  <a:cubicBezTo>
                    <a:pt x="15" y="153"/>
                    <a:pt x="46" y="229"/>
                    <a:pt x="61" y="252"/>
                  </a:cubicBezTo>
                  <a:lnTo>
                    <a:pt x="61" y="252"/>
                  </a:lnTo>
                  <a:cubicBezTo>
                    <a:pt x="84" y="244"/>
                    <a:pt x="99" y="237"/>
                    <a:pt x="130" y="244"/>
                  </a:cubicBezTo>
                  <a:lnTo>
                    <a:pt x="130" y="244"/>
                  </a:lnTo>
                  <a:cubicBezTo>
                    <a:pt x="130" y="252"/>
                    <a:pt x="130" y="252"/>
                    <a:pt x="130" y="25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4" name="Freeform 162"/>
            <p:cNvSpPr>
              <a:spLocks noChangeArrowheads="1"/>
            </p:cNvSpPr>
            <p:nvPr/>
          </p:nvSpPr>
          <p:spPr bwMode="auto">
            <a:xfrm>
              <a:off x="4387564" y="9499600"/>
              <a:ext cx="1219121" cy="927100"/>
            </a:xfrm>
            <a:custGeom>
              <a:avLst/>
              <a:gdLst>
                <a:gd name="T0" fmla="*/ 8 w 3385"/>
                <a:gd name="T1" fmla="*/ 2551 h 2575"/>
                <a:gd name="T2" fmla="*/ 69 w 3385"/>
                <a:gd name="T3" fmla="*/ 2536 h 2575"/>
                <a:gd name="T4" fmla="*/ 0 w 3385"/>
                <a:gd name="T5" fmla="*/ 2566 h 2575"/>
                <a:gd name="T6" fmla="*/ 3384 w 3385"/>
                <a:gd name="T7" fmla="*/ 1474 h 2575"/>
                <a:gd name="T8" fmla="*/ 3331 w 3385"/>
                <a:gd name="T9" fmla="*/ 1344 h 2575"/>
                <a:gd name="T10" fmla="*/ 3354 w 3385"/>
                <a:gd name="T11" fmla="*/ 1260 h 2575"/>
                <a:gd name="T12" fmla="*/ 3293 w 3385"/>
                <a:gd name="T13" fmla="*/ 1184 h 2575"/>
                <a:gd name="T14" fmla="*/ 3384 w 3385"/>
                <a:gd name="T15" fmla="*/ 1077 h 2575"/>
                <a:gd name="T16" fmla="*/ 3239 w 3385"/>
                <a:gd name="T17" fmla="*/ 977 h 2575"/>
                <a:gd name="T18" fmla="*/ 3231 w 3385"/>
                <a:gd name="T19" fmla="*/ 878 h 2575"/>
                <a:gd name="T20" fmla="*/ 3186 w 3385"/>
                <a:gd name="T21" fmla="*/ 748 h 2575"/>
                <a:gd name="T22" fmla="*/ 3132 w 3385"/>
                <a:gd name="T23" fmla="*/ 634 h 2575"/>
                <a:gd name="T24" fmla="*/ 3094 w 3385"/>
                <a:gd name="T25" fmla="*/ 557 h 2575"/>
                <a:gd name="T26" fmla="*/ 3025 w 3385"/>
                <a:gd name="T27" fmla="*/ 427 h 2575"/>
                <a:gd name="T28" fmla="*/ 2895 w 3385"/>
                <a:gd name="T29" fmla="*/ 359 h 2575"/>
                <a:gd name="T30" fmla="*/ 2979 w 3385"/>
                <a:gd name="T31" fmla="*/ 313 h 2575"/>
                <a:gd name="T32" fmla="*/ 3010 w 3385"/>
                <a:gd name="T33" fmla="*/ 160 h 2575"/>
                <a:gd name="T34" fmla="*/ 2949 w 3385"/>
                <a:gd name="T35" fmla="*/ 15 h 2575"/>
                <a:gd name="T36" fmla="*/ 2773 w 3385"/>
                <a:gd name="T37" fmla="*/ 15 h 2575"/>
                <a:gd name="T38" fmla="*/ 2750 w 3385"/>
                <a:gd name="T39" fmla="*/ 114 h 2575"/>
                <a:gd name="T40" fmla="*/ 2674 w 3385"/>
                <a:gd name="T41" fmla="*/ 473 h 2575"/>
                <a:gd name="T42" fmla="*/ 2437 w 3385"/>
                <a:gd name="T43" fmla="*/ 710 h 2575"/>
                <a:gd name="T44" fmla="*/ 2185 w 3385"/>
                <a:gd name="T45" fmla="*/ 901 h 2575"/>
                <a:gd name="T46" fmla="*/ 2017 w 3385"/>
                <a:gd name="T47" fmla="*/ 1000 h 2575"/>
                <a:gd name="T48" fmla="*/ 1795 w 3385"/>
                <a:gd name="T49" fmla="*/ 1520 h 2575"/>
                <a:gd name="T50" fmla="*/ 1582 w 3385"/>
                <a:gd name="T51" fmla="*/ 1726 h 2575"/>
                <a:gd name="T52" fmla="*/ 1322 w 3385"/>
                <a:gd name="T53" fmla="*/ 1810 h 2575"/>
                <a:gd name="T54" fmla="*/ 1047 w 3385"/>
                <a:gd name="T55" fmla="*/ 1940 h 2575"/>
                <a:gd name="T56" fmla="*/ 940 w 3385"/>
                <a:gd name="T57" fmla="*/ 2184 h 2575"/>
                <a:gd name="T58" fmla="*/ 1207 w 3385"/>
                <a:gd name="T59" fmla="*/ 2184 h 2575"/>
                <a:gd name="T60" fmla="*/ 1375 w 3385"/>
                <a:gd name="T61" fmla="*/ 2077 h 2575"/>
                <a:gd name="T62" fmla="*/ 1757 w 3385"/>
                <a:gd name="T63" fmla="*/ 2452 h 2575"/>
                <a:gd name="T64" fmla="*/ 1925 w 3385"/>
                <a:gd name="T65" fmla="*/ 2337 h 2575"/>
                <a:gd name="T66" fmla="*/ 1918 w 3385"/>
                <a:gd name="T67" fmla="*/ 2123 h 2575"/>
                <a:gd name="T68" fmla="*/ 1986 w 3385"/>
                <a:gd name="T69" fmla="*/ 1963 h 2575"/>
                <a:gd name="T70" fmla="*/ 2047 w 3385"/>
                <a:gd name="T71" fmla="*/ 2016 h 2575"/>
                <a:gd name="T72" fmla="*/ 2139 w 3385"/>
                <a:gd name="T73" fmla="*/ 1856 h 2575"/>
                <a:gd name="T74" fmla="*/ 2292 w 3385"/>
                <a:gd name="T75" fmla="*/ 1787 h 2575"/>
                <a:gd name="T76" fmla="*/ 2422 w 3385"/>
                <a:gd name="T77" fmla="*/ 1741 h 2575"/>
                <a:gd name="T78" fmla="*/ 2452 w 3385"/>
                <a:gd name="T79" fmla="*/ 1619 h 2575"/>
                <a:gd name="T80" fmla="*/ 2567 w 3385"/>
                <a:gd name="T81" fmla="*/ 1573 h 2575"/>
                <a:gd name="T82" fmla="*/ 3041 w 3385"/>
                <a:gd name="T83" fmla="*/ 1474 h 2575"/>
                <a:gd name="T84" fmla="*/ 3277 w 3385"/>
                <a:gd name="T85" fmla="*/ 1543 h 2575"/>
                <a:gd name="T86" fmla="*/ 3300 w 3385"/>
                <a:gd name="T87" fmla="*/ 1565 h 2575"/>
                <a:gd name="T88" fmla="*/ 3384 w 3385"/>
                <a:gd name="T89" fmla="*/ 1474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85" h="2575">
                  <a:moveTo>
                    <a:pt x="8" y="2551"/>
                  </a:moveTo>
                  <a:lnTo>
                    <a:pt x="8" y="2551"/>
                  </a:lnTo>
                  <a:cubicBezTo>
                    <a:pt x="23" y="2551"/>
                    <a:pt x="23" y="2513"/>
                    <a:pt x="23" y="2505"/>
                  </a:cubicBezTo>
                  <a:cubicBezTo>
                    <a:pt x="31" y="2497"/>
                    <a:pt x="92" y="2513"/>
                    <a:pt x="69" y="2536"/>
                  </a:cubicBezTo>
                  <a:cubicBezTo>
                    <a:pt x="62" y="2543"/>
                    <a:pt x="54" y="2551"/>
                    <a:pt x="46" y="2566"/>
                  </a:cubicBezTo>
                  <a:cubicBezTo>
                    <a:pt x="39" y="2574"/>
                    <a:pt x="8" y="2566"/>
                    <a:pt x="0" y="2566"/>
                  </a:cubicBezTo>
                  <a:cubicBezTo>
                    <a:pt x="8" y="2551"/>
                    <a:pt x="8" y="2551"/>
                    <a:pt x="8" y="2551"/>
                  </a:cubicBezTo>
                  <a:close/>
                  <a:moveTo>
                    <a:pt x="3384" y="1474"/>
                  </a:moveTo>
                  <a:lnTo>
                    <a:pt x="3384" y="1474"/>
                  </a:lnTo>
                  <a:cubicBezTo>
                    <a:pt x="3369" y="1451"/>
                    <a:pt x="3338" y="1375"/>
                    <a:pt x="3331" y="1344"/>
                  </a:cubicBezTo>
                  <a:cubicBezTo>
                    <a:pt x="3323" y="1321"/>
                    <a:pt x="3346" y="1291"/>
                    <a:pt x="3354" y="1260"/>
                  </a:cubicBezTo>
                  <a:lnTo>
                    <a:pt x="3354" y="1260"/>
                  </a:lnTo>
                  <a:cubicBezTo>
                    <a:pt x="3346" y="1245"/>
                    <a:pt x="3354" y="1214"/>
                    <a:pt x="3338" y="1199"/>
                  </a:cubicBezTo>
                  <a:cubicBezTo>
                    <a:pt x="3331" y="1184"/>
                    <a:pt x="3300" y="1199"/>
                    <a:pt x="3293" y="1184"/>
                  </a:cubicBezTo>
                  <a:cubicBezTo>
                    <a:pt x="3285" y="1161"/>
                    <a:pt x="3300" y="1138"/>
                    <a:pt x="3316" y="1123"/>
                  </a:cubicBezTo>
                  <a:cubicBezTo>
                    <a:pt x="3331" y="1100"/>
                    <a:pt x="3377" y="1107"/>
                    <a:pt x="3384" y="1077"/>
                  </a:cubicBezTo>
                  <a:cubicBezTo>
                    <a:pt x="3384" y="1046"/>
                    <a:pt x="3346" y="1016"/>
                    <a:pt x="3323" y="1000"/>
                  </a:cubicBezTo>
                  <a:cubicBezTo>
                    <a:pt x="3300" y="985"/>
                    <a:pt x="3262" y="1000"/>
                    <a:pt x="3239" y="977"/>
                  </a:cubicBezTo>
                  <a:cubicBezTo>
                    <a:pt x="3231" y="970"/>
                    <a:pt x="3247" y="947"/>
                    <a:pt x="3247" y="924"/>
                  </a:cubicBezTo>
                  <a:cubicBezTo>
                    <a:pt x="3247" y="909"/>
                    <a:pt x="3247" y="893"/>
                    <a:pt x="3231" y="878"/>
                  </a:cubicBezTo>
                  <a:cubicBezTo>
                    <a:pt x="3224" y="870"/>
                    <a:pt x="3186" y="893"/>
                    <a:pt x="3186" y="870"/>
                  </a:cubicBezTo>
                  <a:cubicBezTo>
                    <a:pt x="3170" y="832"/>
                    <a:pt x="3193" y="787"/>
                    <a:pt x="3186" y="748"/>
                  </a:cubicBezTo>
                  <a:cubicBezTo>
                    <a:pt x="3186" y="733"/>
                    <a:pt x="3163" y="748"/>
                    <a:pt x="3155" y="733"/>
                  </a:cubicBezTo>
                  <a:cubicBezTo>
                    <a:pt x="3140" y="702"/>
                    <a:pt x="3147" y="664"/>
                    <a:pt x="3132" y="634"/>
                  </a:cubicBezTo>
                  <a:cubicBezTo>
                    <a:pt x="3124" y="618"/>
                    <a:pt x="3109" y="603"/>
                    <a:pt x="3102" y="588"/>
                  </a:cubicBezTo>
                  <a:cubicBezTo>
                    <a:pt x="3094" y="580"/>
                    <a:pt x="3102" y="565"/>
                    <a:pt x="3094" y="557"/>
                  </a:cubicBezTo>
                  <a:cubicBezTo>
                    <a:pt x="3086" y="504"/>
                    <a:pt x="3094" y="443"/>
                    <a:pt x="3063" y="397"/>
                  </a:cubicBezTo>
                  <a:cubicBezTo>
                    <a:pt x="3056" y="382"/>
                    <a:pt x="3041" y="435"/>
                    <a:pt x="3025" y="427"/>
                  </a:cubicBezTo>
                  <a:cubicBezTo>
                    <a:pt x="2987" y="420"/>
                    <a:pt x="2964" y="389"/>
                    <a:pt x="2926" y="374"/>
                  </a:cubicBezTo>
                  <a:cubicBezTo>
                    <a:pt x="2918" y="366"/>
                    <a:pt x="2903" y="374"/>
                    <a:pt x="2895" y="359"/>
                  </a:cubicBezTo>
                  <a:cubicBezTo>
                    <a:pt x="2895" y="351"/>
                    <a:pt x="2903" y="343"/>
                    <a:pt x="2911" y="343"/>
                  </a:cubicBezTo>
                  <a:cubicBezTo>
                    <a:pt x="2934" y="328"/>
                    <a:pt x="2964" y="336"/>
                    <a:pt x="2979" y="313"/>
                  </a:cubicBezTo>
                  <a:cubicBezTo>
                    <a:pt x="2995" y="275"/>
                    <a:pt x="2987" y="221"/>
                    <a:pt x="2995" y="183"/>
                  </a:cubicBezTo>
                  <a:cubicBezTo>
                    <a:pt x="3002" y="175"/>
                    <a:pt x="3018" y="168"/>
                    <a:pt x="3010" y="160"/>
                  </a:cubicBezTo>
                  <a:cubicBezTo>
                    <a:pt x="3002" y="129"/>
                    <a:pt x="2979" y="99"/>
                    <a:pt x="2964" y="61"/>
                  </a:cubicBezTo>
                  <a:cubicBezTo>
                    <a:pt x="2956" y="46"/>
                    <a:pt x="2964" y="23"/>
                    <a:pt x="2949" y="15"/>
                  </a:cubicBezTo>
                  <a:cubicBezTo>
                    <a:pt x="2918" y="0"/>
                    <a:pt x="2880" y="15"/>
                    <a:pt x="2849" y="15"/>
                  </a:cubicBezTo>
                  <a:cubicBezTo>
                    <a:pt x="2819" y="15"/>
                    <a:pt x="2804" y="15"/>
                    <a:pt x="2773" y="15"/>
                  </a:cubicBezTo>
                  <a:lnTo>
                    <a:pt x="2773" y="15"/>
                  </a:lnTo>
                  <a:cubicBezTo>
                    <a:pt x="2766" y="46"/>
                    <a:pt x="2750" y="76"/>
                    <a:pt x="2750" y="114"/>
                  </a:cubicBezTo>
                  <a:cubicBezTo>
                    <a:pt x="2743" y="198"/>
                    <a:pt x="2781" y="282"/>
                    <a:pt x="2773" y="374"/>
                  </a:cubicBezTo>
                  <a:cubicBezTo>
                    <a:pt x="2766" y="458"/>
                    <a:pt x="2720" y="435"/>
                    <a:pt x="2674" y="473"/>
                  </a:cubicBezTo>
                  <a:cubicBezTo>
                    <a:pt x="2605" y="535"/>
                    <a:pt x="2628" y="611"/>
                    <a:pt x="2529" y="664"/>
                  </a:cubicBezTo>
                  <a:cubicBezTo>
                    <a:pt x="2498" y="679"/>
                    <a:pt x="2422" y="672"/>
                    <a:pt x="2437" y="710"/>
                  </a:cubicBezTo>
                  <a:cubicBezTo>
                    <a:pt x="2452" y="748"/>
                    <a:pt x="2437" y="809"/>
                    <a:pt x="2407" y="840"/>
                  </a:cubicBezTo>
                  <a:cubicBezTo>
                    <a:pt x="2345" y="909"/>
                    <a:pt x="2269" y="901"/>
                    <a:pt x="2185" y="901"/>
                  </a:cubicBezTo>
                  <a:cubicBezTo>
                    <a:pt x="2185" y="954"/>
                    <a:pt x="2193" y="962"/>
                    <a:pt x="2139" y="962"/>
                  </a:cubicBezTo>
                  <a:cubicBezTo>
                    <a:pt x="2124" y="1016"/>
                    <a:pt x="2063" y="1000"/>
                    <a:pt x="2017" y="1000"/>
                  </a:cubicBezTo>
                  <a:cubicBezTo>
                    <a:pt x="2002" y="1084"/>
                    <a:pt x="2032" y="1336"/>
                    <a:pt x="1902" y="1329"/>
                  </a:cubicBezTo>
                  <a:cubicBezTo>
                    <a:pt x="1803" y="1321"/>
                    <a:pt x="1834" y="1459"/>
                    <a:pt x="1795" y="1520"/>
                  </a:cubicBezTo>
                  <a:cubicBezTo>
                    <a:pt x="1757" y="1588"/>
                    <a:pt x="1719" y="1543"/>
                    <a:pt x="1688" y="1619"/>
                  </a:cubicBezTo>
                  <a:cubicBezTo>
                    <a:pt x="1666" y="1665"/>
                    <a:pt x="1612" y="1696"/>
                    <a:pt x="1582" y="1726"/>
                  </a:cubicBezTo>
                  <a:cubicBezTo>
                    <a:pt x="1513" y="1795"/>
                    <a:pt x="1505" y="1741"/>
                    <a:pt x="1436" y="1795"/>
                  </a:cubicBezTo>
                  <a:cubicBezTo>
                    <a:pt x="1391" y="1840"/>
                    <a:pt x="1360" y="1917"/>
                    <a:pt x="1322" y="1810"/>
                  </a:cubicBezTo>
                  <a:cubicBezTo>
                    <a:pt x="1299" y="1810"/>
                    <a:pt x="1284" y="1802"/>
                    <a:pt x="1253" y="1818"/>
                  </a:cubicBezTo>
                  <a:cubicBezTo>
                    <a:pt x="1177" y="1848"/>
                    <a:pt x="1123" y="1925"/>
                    <a:pt x="1047" y="1940"/>
                  </a:cubicBezTo>
                  <a:cubicBezTo>
                    <a:pt x="1009" y="1948"/>
                    <a:pt x="940" y="2001"/>
                    <a:pt x="963" y="2054"/>
                  </a:cubicBezTo>
                  <a:cubicBezTo>
                    <a:pt x="978" y="2100"/>
                    <a:pt x="932" y="2177"/>
                    <a:pt x="940" y="2184"/>
                  </a:cubicBezTo>
                  <a:cubicBezTo>
                    <a:pt x="986" y="2215"/>
                    <a:pt x="986" y="2268"/>
                    <a:pt x="1047" y="2238"/>
                  </a:cubicBezTo>
                  <a:cubicBezTo>
                    <a:pt x="1093" y="2215"/>
                    <a:pt x="1154" y="2192"/>
                    <a:pt x="1207" y="2184"/>
                  </a:cubicBezTo>
                  <a:cubicBezTo>
                    <a:pt x="1238" y="2177"/>
                    <a:pt x="1207" y="2131"/>
                    <a:pt x="1230" y="2100"/>
                  </a:cubicBezTo>
                  <a:cubicBezTo>
                    <a:pt x="1261" y="2047"/>
                    <a:pt x="1337" y="2032"/>
                    <a:pt x="1375" y="2077"/>
                  </a:cubicBezTo>
                  <a:cubicBezTo>
                    <a:pt x="1444" y="2161"/>
                    <a:pt x="1582" y="2131"/>
                    <a:pt x="1635" y="2245"/>
                  </a:cubicBezTo>
                  <a:cubicBezTo>
                    <a:pt x="1673" y="2314"/>
                    <a:pt x="1650" y="2429"/>
                    <a:pt x="1757" y="2452"/>
                  </a:cubicBezTo>
                  <a:cubicBezTo>
                    <a:pt x="1765" y="2398"/>
                    <a:pt x="1795" y="2390"/>
                    <a:pt x="1834" y="2360"/>
                  </a:cubicBezTo>
                  <a:cubicBezTo>
                    <a:pt x="1864" y="2337"/>
                    <a:pt x="1925" y="2345"/>
                    <a:pt x="1925" y="2337"/>
                  </a:cubicBezTo>
                  <a:cubicBezTo>
                    <a:pt x="1941" y="2299"/>
                    <a:pt x="1979" y="2253"/>
                    <a:pt x="1979" y="2215"/>
                  </a:cubicBezTo>
                  <a:cubicBezTo>
                    <a:pt x="1979" y="2184"/>
                    <a:pt x="1933" y="2146"/>
                    <a:pt x="1918" y="2123"/>
                  </a:cubicBezTo>
                  <a:cubicBezTo>
                    <a:pt x="1902" y="2100"/>
                    <a:pt x="1948" y="2093"/>
                    <a:pt x="1948" y="2062"/>
                  </a:cubicBezTo>
                  <a:cubicBezTo>
                    <a:pt x="1956" y="2016"/>
                    <a:pt x="1979" y="1993"/>
                    <a:pt x="1986" y="1963"/>
                  </a:cubicBezTo>
                  <a:cubicBezTo>
                    <a:pt x="1994" y="1925"/>
                    <a:pt x="1994" y="1886"/>
                    <a:pt x="2002" y="1848"/>
                  </a:cubicBezTo>
                  <a:cubicBezTo>
                    <a:pt x="2047" y="1856"/>
                    <a:pt x="2025" y="1993"/>
                    <a:pt x="2047" y="2016"/>
                  </a:cubicBezTo>
                  <a:cubicBezTo>
                    <a:pt x="2063" y="1993"/>
                    <a:pt x="2078" y="1993"/>
                    <a:pt x="2093" y="1986"/>
                  </a:cubicBezTo>
                  <a:cubicBezTo>
                    <a:pt x="2124" y="1955"/>
                    <a:pt x="2101" y="1879"/>
                    <a:pt x="2139" y="1856"/>
                  </a:cubicBezTo>
                  <a:cubicBezTo>
                    <a:pt x="2170" y="1833"/>
                    <a:pt x="2177" y="1871"/>
                    <a:pt x="2200" y="1871"/>
                  </a:cubicBezTo>
                  <a:cubicBezTo>
                    <a:pt x="2208" y="1871"/>
                    <a:pt x="2269" y="1795"/>
                    <a:pt x="2292" y="1787"/>
                  </a:cubicBezTo>
                  <a:cubicBezTo>
                    <a:pt x="2353" y="1764"/>
                    <a:pt x="2361" y="1810"/>
                    <a:pt x="2391" y="1818"/>
                  </a:cubicBezTo>
                  <a:cubicBezTo>
                    <a:pt x="2391" y="1795"/>
                    <a:pt x="2422" y="1772"/>
                    <a:pt x="2422" y="1741"/>
                  </a:cubicBezTo>
                  <a:cubicBezTo>
                    <a:pt x="2422" y="1703"/>
                    <a:pt x="2422" y="1673"/>
                    <a:pt x="2422" y="1634"/>
                  </a:cubicBezTo>
                  <a:cubicBezTo>
                    <a:pt x="2437" y="1627"/>
                    <a:pt x="2445" y="1619"/>
                    <a:pt x="2452" y="1619"/>
                  </a:cubicBezTo>
                  <a:cubicBezTo>
                    <a:pt x="2460" y="1611"/>
                    <a:pt x="2460" y="1596"/>
                    <a:pt x="2452" y="1588"/>
                  </a:cubicBezTo>
                  <a:cubicBezTo>
                    <a:pt x="2437" y="1520"/>
                    <a:pt x="2567" y="1466"/>
                    <a:pt x="2567" y="1573"/>
                  </a:cubicBezTo>
                  <a:cubicBezTo>
                    <a:pt x="2597" y="1588"/>
                    <a:pt x="2697" y="1527"/>
                    <a:pt x="2758" y="1543"/>
                  </a:cubicBezTo>
                  <a:cubicBezTo>
                    <a:pt x="2865" y="1565"/>
                    <a:pt x="2941" y="1497"/>
                    <a:pt x="3041" y="1474"/>
                  </a:cubicBezTo>
                  <a:cubicBezTo>
                    <a:pt x="3086" y="1466"/>
                    <a:pt x="3140" y="1474"/>
                    <a:pt x="3186" y="1482"/>
                  </a:cubicBezTo>
                  <a:cubicBezTo>
                    <a:pt x="3216" y="1489"/>
                    <a:pt x="3262" y="1543"/>
                    <a:pt x="3277" y="1543"/>
                  </a:cubicBezTo>
                  <a:cubicBezTo>
                    <a:pt x="3277" y="1550"/>
                    <a:pt x="3293" y="1558"/>
                    <a:pt x="3293" y="1565"/>
                  </a:cubicBezTo>
                  <a:cubicBezTo>
                    <a:pt x="3293" y="1565"/>
                    <a:pt x="3293" y="1565"/>
                    <a:pt x="3300" y="1565"/>
                  </a:cubicBezTo>
                  <a:cubicBezTo>
                    <a:pt x="3300" y="1573"/>
                    <a:pt x="3323" y="1573"/>
                    <a:pt x="3331" y="1573"/>
                  </a:cubicBezTo>
                  <a:cubicBezTo>
                    <a:pt x="3338" y="1535"/>
                    <a:pt x="3354" y="1489"/>
                    <a:pt x="3384" y="1474"/>
                  </a:cubicBezTo>
                  <a:close/>
                </a:path>
              </a:pathLst>
            </a:custGeom>
            <a:solidFill>
              <a:schemeClr val="accent2"/>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5" name="Freeform 163"/>
            <p:cNvSpPr>
              <a:spLocks noChangeArrowheads="1"/>
            </p:cNvSpPr>
            <p:nvPr/>
          </p:nvSpPr>
          <p:spPr bwMode="auto">
            <a:xfrm>
              <a:off x="4192315" y="6399214"/>
              <a:ext cx="446058" cy="236537"/>
            </a:xfrm>
            <a:custGeom>
              <a:avLst/>
              <a:gdLst>
                <a:gd name="T0" fmla="*/ 31 w 1239"/>
                <a:gd name="T1" fmla="*/ 260 h 658"/>
                <a:gd name="T2" fmla="*/ 31 w 1239"/>
                <a:gd name="T3" fmla="*/ 260 h 658"/>
                <a:gd name="T4" fmla="*/ 115 w 1239"/>
                <a:gd name="T5" fmla="*/ 168 h 658"/>
                <a:gd name="T6" fmla="*/ 153 w 1239"/>
                <a:gd name="T7" fmla="*/ 161 h 658"/>
                <a:gd name="T8" fmla="*/ 237 w 1239"/>
                <a:gd name="T9" fmla="*/ 107 h 658"/>
                <a:gd name="T10" fmla="*/ 267 w 1239"/>
                <a:gd name="T11" fmla="*/ 122 h 658"/>
                <a:gd name="T12" fmla="*/ 329 w 1239"/>
                <a:gd name="T13" fmla="*/ 69 h 658"/>
                <a:gd name="T14" fmla="*/ 352 w 1239"/>
                <a:gd name="T15" fmla="*/ 61 h 658"/>
                <a:gd name="T16" fmla="*/ 375 w 1239"/>
                <a:gd name="T17" fmla="*/ 23 h 658"/>
                <a:gd name="T18" fmla="*/ 443 w 1239"/>
                <a:gd name="T19" fmla="*/ 0 h 658"/>
                <a:gd name="T20" fmla="*/ 474 w 1239"/>
                <a:gd name="T21" fmla="*/ 31 h 658"/>
                <a:gd name="T22" fmla="*/ 504 w 1239"/>
                <a:gd name="T23" fmla="*/ 0 h 658"/>
                <a:gd name="T24" fmla="*/ 504 w 1239"/>
                <a:gd name="T25" fmla="*/ 0 h 658"/>
                <a:gd name="T26" fmla="*/ 611 w 1239"/>
                <a:gd name="T27" fmla="*/ 31 h 658"/>
                <a:gd name="T28" fmla="*/ 627 w 1239"/>
                <a:gd name="T29" fmla="*/ 16 h 658"/>
                <a:gd name="T30" fmla="*/ 703 w 1239"/>
                <a:gd name="T31" fmla="*/ 46 h 658"/>
                <a:gd name="T32" fmla="*/ 733 w 1239"/>
                <a:gd name="T33" fmla="*/ 46 h 658"/>
                <a:gd name="T34" fmla="*/ 779 w 1239"/>
                <a:gd name="T35" fmla="*/ 77 h 658"/>
                <a:gd name="T36" fmla="*/ 817 w 1239"/>
                <a:gd name="T37" fmla="*/ 138 h 658"/>
                <a:gd name="T38" fmla="*/ 871 w 1239"/>
                <a:gd name="T39" fmla="*/ 84 h 658"/>
                <a:gd name="T40" fmla="*/ 947 w 1239"/>
                <a:gd name="T41" fmla="*/ 54 h 658"/>
                <a:gd name="T42" fmla="*/ 993 w 1239"/>
                <a:gd name="T43" fmla="*/ 77 h 658"/>
                <a:gd name="T44" fmla="*/ 993 w 1239"/>
                <a:gd name="T45" fmla="*/ 77 h 658"/>
                <a:gd name="T46" fmla="*/ 963 w 1239"/>
                <a:gd name="T47" fmla="*/ 107 h 658"/>
                <a:gd name="T48" fmla="*/ 970 w 1239"/>
                <a:gd name="T49" fmla="*/ 122 h 658"/>
                <a:gd name="T50" fmla="*/ 1031 w 1239"/>
                <a:gd name="T51" fmla="*/ 283 h 658"/>
                <a:gd name="T52" fmla="*/ 1069 w 1239"/>
                <a:gd name="T53" fmla="*/ 237 h 658"/>
                <a:gd name="T54" fmla="*/ 1100 w 1239"/>
                <a:gd name="T55" fmla="*/ 237 h 658"/>
                <a:gd name="T56" fmla="*/ 1131 w 1239"/>
                <a:gd name="T57" fmla="*/ 222 h 658"/>
                <a:gd name="T58" fmla="*/ 1230 w 1239"/>
                <a:gd name="T59" fmla="*/ 252 h 658"/>
                <a:gd name="T60" fmla="*/ 1230 w 1239"/>
                <a:gd name="T61" fmla="*/ 252 h 658"/>
                <a:gd name="T62" fmla="*/ 1207 w 1239"/>
                <a:gd name="T63" fmla="*/ 443 h 658"/>
                <a:gd name="T64" fmla="*/ 1024 w 1239"/>
                <a:gd name="T65" fmla="*/ 596 h 658"/>
                <a:gd name="T66" fmla="*/ 932 w 1239"/>
                <a:gd name="T67" fmla="*/ 650 h 658"/>
                <a:gd name="T68" fmla="*/ 856 w 1239"/>
                <a:gd name="T69" fmla="*/ 566 h 658"/>
                <a:gd name="T70" fmla="*/ 779 w 1239"/>
                <a:gd name="T71" fmla="*/ 550 h 658"/>
                <a:gd name="T72" fmla="*/ 733 w 1239"/>
                <a:gd name="T73" fmla="*/ 474 h 658"/>
                <a:gd name="T74" fmla="*/ 627 w 1239"/>
                <a:gd name="T75" fmla="*/ 451 h 658"/>
                <a:gd name="T76" fmla="*/ 627 w 1239"/>
                <a:gd name="T77" fmla="*/ 451 h 658"/>
                <a:gd name="T78" fmla="*/ 527 w 1239"/>
                <a:gd name="T79" fmla="*/ 451 h 658"/>
                <a:gd name="T80" fmla="*/ 466 w 1239"/>
                <a:gd name="T81" fmla="*/ 497 h 658"/>
                <a:gd name="T82" fmla="*/ 290 w 1239"/>
                <a:gd name="T83" fmla="*/ 543 h 658"/>
                <a:gd name="T84" fmla="*/ 138 w 1239"/>
                <a:gd name="T85" fmla="*/ 589 h 658"/>
                <a:gd name="T86" fmla="*/ 61 w 1239"/>
                <a:gd name="T87" fmla="*/ 611 h 658"/>
                <a:gd name="T88" fmla="*/ 0 w 1239"/>
                <a:gd name="T89" fmla="*/ 527 h 658"/>
                <a:gd name="T90" fmla="*/ 23 w 1239"/>
                <a:gd name="T91" fmla="*/ 443 h 658"/>
                <a:gd name="T92" fmla="*/ 31 w 1239"/>
                <a:gd name="T93" fmla="*/ 344 h 658"/>
                <a:gd name="T94" fmla="*/ 31 w 1239"/>
                <a:gd name="T95" fmla="*/ 26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9" h="658">
                  <a:moveTo>
                    <a:pt x="31" y="260"/>
                  </a:moveTo>
                  <a:lnTo>
                    <a:pt x="31" y="260"/>
                  </a:lnTo>
                  <a:cubicBezTo>
                    <a:pt x="54" y="237"/>
                    <a:pt x="92" y="184"/>
                    <a:pt x="115" y="168"/>
                  </a:cubicBezTo>
                  <a:cubicBezTo>
                    <a:pt x="130" y="161"/>
                    <a:pt x="145" y="168"/>
                    <a:pt x="153" y="161"/>
                  </a:cubicBezTo>
                  <a:cubicBezTo>
                    <a:pt x="183" y="153"/>
                    <a:pt x="206" y="130"/>
                    <a:pt x="237" y="107"/>
                  </a:cubicBezTo>
                  <a:lnTo>
                    <a:pt x="267" y="122"/>
                  </a:lnTo>
                  <a:cubicBezTo>
                    <a:pt x="275" y="122"/>
                    <a:pt x="329" y="69"/>
                    <a:pt x="329" y="69"/>
                  </a:cubicBezTo>
                  <a:cubicBezTo>
                    <a:pt x="336" y="61"/>
                    <a:pt x="344" y="69"/>
                    <a:pt x="352" y="61"/>
                  </a:cubicBezTo>
                  <a:cubicBezTo>
                    <a:pt x="359" y="54"/>
                    <a:pt x="359" y="31"/>
                    <a:pt x="375" y="23"/>
                  </a:cubicBezTo>
                  <a:cubicBezTo>
                    <a:pt x="397" y="8"/>
                    <a:pt x="420" y="0"/>
                    <a:pt x="443" y="0"/>
                  </a:cubicBezTo>
                  <a:cubicBezTo>
                    <a:pt x="458" y="8"/>
                    <a:pt x="458" y="31"/>
                    <a:pt x="474" y="31"/>
                  </a:cubicBezTo>
                  <a:cubicBezTo>
                    <a:pt x="489" y="31"/>
                    <a:pt x="497" y="8"/>
                    <a:pt x="504" y="0"/>
                  </a:cubicBezTo>
                  <a:lnTo>
                    <a:pt x="504" y="0"/>
                  </a:lnTo>
                  <a:cubicBezTo>
                    <a:pt x="542" y="16"/>
                    <a:pt x="581" y="31"/>
                    <a:pt x="611" y="31"/>
                  </a:cubicBezTo>
                  <a:cubicBezTo>
                    <a:pt x="619" y="31"/>
                    <a:pt x="619" y="8"/>
                    <a:pt x="627" y="16"/>
                  </a:cubicBezTo>
                  <a:cubicBezTo>
                    <a:pt x="657" y="16"/>
                    <a:pt x="680" y="39"/>
                    <a:pt x="703" y="46"/>
                  </a:cubicBezTo>
                  <a:cubicBezTo>
                    <a:pt x="711" y="46"/>
                    <a:pt x="726" y="46"/>
                    <a:pt x="733" y="46"/>
                  </a:cubicBezTo>
                  <a:cubicBezTo>
                    <a:pt x="756" y="54"/>
                    <a:pt x="772" y="61"/>
                    <a:pt x="779" y="77"/>
                  </a:cubicBezTo>
                  <a:cubicBezTo>
                    <a:pt x="802" y="92"/>
                    <a:pt x="794" y="138"/>
                    <a:pt x="817" y="138"/>
                  </a:cubicBezTo>
                  <a:cubicBezTo>
                    <a:pt x="840" y="145"/>
                    <a:pt x="848" y="100"/>
                    <a:pt x="871" y="84"/>
                  </a:cubicBezTo>
                  <a:cubicBezTo>
                    <a:pt x="894" y="69"/>
                    <a:pt x="924" y="61"/>
                    <a:pt x="947" y="54"/>
                  </a:cubicBezTo>
                  <a:cubicBezTo>
                    <a:pt x="970" y="54"/>
                    <a:pt x="978" y="69"/>
                    <a:pt x="993" y="77"/>
                  </a:cubicBezTo>
                  <a:lnTo>
                    <a:pt x="993" y="77"/>
                  </a:lnTo>
                  <a:cubicBezTo>
                    <a:pt x="986" y="84"/>
                    <a:pt x="970" y="92"/>
                    <a:pt x="963" y="107"/>
                  </a:cubicBezTo>
                  <a:cubicBezTo>
                    <a:pt x="955" y="115"/>
                    <a:pt x="970" y="115"/>
                    <a:pt x="970" y="122"/>
                  </a:cubicBezTo>
                  <a:cubicBezTo>
                    <a:pt x="993" y="176"/>
                    <a:pt x="993" y="245"/>
                    <a:pt x="1031" y="283"/>
                  </a:cubicBezTo>
                  <a:cubicBezTo>
                    <a:pt x="1047" y="298"/>
                    <a:pt x="1054" y="245"/>
                    <a:pt x="1069" y="237"/>
                  </a:cubicBezTo>
                  <a:cubicBezTo>
                    <a:pt x="1077" y="230"/>
                    <a:pt x="1092" y="245"/>
                    <a:pt x="1100" y="237"/>
                  </a:cubicBezTo>
                  <a:cubicBezTo>
                    <a:pt x="1108" y="237"/>
                    <a:pt x="1115" y="222"/>
                    <a:pt x="1131" y="222"/>
                  </a:cubicBezTo>
                  <a:cubicBezTo>
                    <a:pt x="1154" y="230"/>
                    <a:pt x="1207" y="252"/>
                    <a:pt x="1230" y="252"/>
                  </a:cubicBezTo>
                  <a:lnTo>
                    <a:pt x="1230" y="252"/>
                  </a:lnTo>
                  <a:cubicBezTo>
                    <a:pt x="1238" y="314"/>
                    <a:pt x="1222" y="428"/>
                    <a:pt x="1207" y="443"/>
                  </a:cubicBezTo>
                  <a:cubicBezTo>
                    <a:pt x="1154" y="489"/>
                    <a:pt x="1092" y="566"/>
                    <a:pt x="1024" y="596"/>
                  </a:cubicBezTo>
                  <a:cubicBezTo>
                    <a:pt x="1001" y="619"/>
                    <a:pt x="963" y="657"/>
                    <a:pt x="932" y="650"/>
                  </a:cubicBezTo>
                  <a:cubicBezTo>
                    <a:pt x="825" y="611"/>
                    <a:pt x="978" y="589"/>
                    <a:pt x="856" y="566"/>
                  </a:cubicBezTo>
                  <a:cubicBezTo>
                    <a:pt x="817" y="566"/>
                    <a:pt x="810" y="566"/>
                    <a:pt x="779" y="550"/>
                  </a:cubicBezTo>
                  <a:cubicBezTo>
                    <a:pt x="741" y="520"/>
                    <a:pt x="794" y="489"/>
                    <a:pt x="733" y="474"/>
                  </a:cubicBezTo>
                  <a:cubicBezTo>
                    <a:pt x="711" y="474"/>
                    <a:pt x="634" y="443"/>
                    <a:pt x="627" y="451"/>
                  </a:cubicBezTo>
                  <a:lnTo>
                    <a:pt x="627" y="451"/>
                  </a:lnTo>
                  <a:cubicBezTo>
                    <a:pt x="581" y="451"/>
                    <a:pt x="550" y="489"/>
                    <a:pt x="527" y="451"/>
                  </a:cubicBezTo>
                  <a:cubicBezTo>
                    <a:pt x="489" y="390"/>
                    <a:pt x="474" y="459"/>
                    <a:pt x="466" y="497"/>
                  </a:cubicBezTo>
                  <a:cubicBezTo>
                    <a:pt x="443" y="642"/>
                    <a:pt x="359" y="504"/>
                    <a:pt x="290" y="543"/>
                  </a:cubicBezTo>
                  <a:cubicBezTo>
                    <a:pt x="214" y="581"/>
                    <a:pt x="229" y="589"/>
                    <a:pt x="138" y="589"/>
                  </a:cubicBezTo>
                  <a:cubicBezTo>
                    <a:pt x="107" y="589"/>
                    <a:pt x="77" y="619"/>
                    <a:pt x="61" y="611"/>
                  </a:cubicBezTo>
                  <a:cubicBezTo>
                    <a:pt x="54" y="604"/>
                    <a:pt x="8" y="535"/>
                    <a:pt x="0" y="527"/>
                  </a:cubicBezTo>
                  <a:cubicBezTo>
                    <a:pt x="0" y="497"/>
                    <a:pt x="31" y="489"/>
                    <a:pt x="23" y="443"/>
                  </a:cubicBezTo>
                  <a:cubicBezTo>
                    <a:pt x="15" y="405"/>
                    <a:pt x="23" y="390"/>
                    <a:pt x="31" y="344"/>
                  </a:cubicBezTo>
                  <a:cubicBezTo>
                    <a:pt x="38" y="306"/>
                    <a:pt x="38" y="275"/>
                    <a:pt x="31" y="26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6" name="Freeform 164"/>
            <p:cNvSpPr>
              <a:spLocks noChangeArrowheads="1"/>
            </p:cNvSpPr>
            <p:nvPr/>
          </p:nvSpPr>
          <p:spPr bwMode="auto">
            <a:xfrm>
              <a:off x="4349467" y="6232526"/>
              <a:ext cx="261921" cy="220663"/>
            </a:xfrm>
            <a:custGeom>
              <a:avLst/>
              <a:gdLst>
                <a:gd name="T0" fmla="*/ 68 w 726"/>
                <a:gd name="T1" fmla="*/ 466 h 612"/>
                <a:gd name="T2" fmla="*/ 68 w 726"/>
                <a:gd name="T3" fmla="*/ 466 h 612"/>
                <a:gd name="T4" fmla="*/ 175 w 726"/>
                <a:gd name="T5" fmla="*/ 497 h 612"/>
                <a:gd name="T6" fmla="*/ 191 w 726"/>
                <a:gd name="T7" fmla="*/ 482 h 612"/>
                <a:gd name="T8" fmla="*/ 267 w 726"/>
                <a:gd name="T9" fmla="*/ 512 h 612"/>
                <a:gd name="T10" fmla="*/ 297 w 726"/>
                <a:gd name="T11" fmla="*/ 512 h 612"/>
                <a:gd name="T12" fmla="*/ 343 w 726"/>
                <a:gd name="T13" fmla="*/ 543 h 612"/>
                <a:gd name="T14" fmla="*/ 381 w 726"/>
                <a:gd name="T15" fmla="*/ 604 h 612"/>
                <a:gd name="T16" fmla="*/ 435 w 726"/>
                <a:gd name="T17" fmla="*/ 550 h 612"/>
                <a:gd name="T18" fmla="*/ 511 w 726"/>
                <a:gd name="T19" fmla="*/ 520 h 612"/>
                <a:gd name="T20" fmla="*/ 557 w 726"/>
                <a:gd name="T21" fmla="*/ 543 h 612"/>
                <a:gd name="T22" fmla="*/ 557 w 726"/>
                <a:gd name="T23" fmla="*/ 543 h 612"/>
                <a:gd name="T24" fmla="*/ 572 w 726"/>
                <a:gd name="T25" fmla="*/ 489 h 612"/>
                <a:gd name="T26" fmla="*/ 641 w 726"/>
                <a:gd name="T27" fmla="*/ 550 h 612"/>
                <a:gd name="T28" fmla="*/ 695 w 726"/>
                <a:gd name="T29" fmla="*/ 520 h 612"/>
                <a:gd name="T30" fmla="*/ 672 w 726"/>
                <a:gd name="T31" fmla="*/ 497 h 612"/>
                <a:gd name="T32" fmla="*/ 695 w 726"/>
                <a:gd name="T33" fmla="*/ 466 h 612"/>
                <a:gd name="T34" fmla="*/ 687 w 726"/>
                <a:gd name="T35" fmla="*/ 436 h 612"/>
                <a:gd name="T36" fmla="*/ 718 w 726"/>
                <a:gd name="T37" fmla="*/ 421 h 612"/>
                <a:gd name="T38" fmla="*/ 679 w 726"/>
                <a:gd name="T39" fmla="*/ 329 h 612"/>
                <a:gd name="T40" fmla="*/ 679 w 726"/>
                <a:gd name="T41" fmla="*/ 275 h 612"/>
                <a:gd name="T42" fmla="*/ 725 w 726"/>
                <a:gd name="T43" fmla="*/ 222 h 612"/>
                <a:gd name="T44" fmla="*/ 710 w 726"/>
                <a:gd name="T45" fmla="*/ 176 h 612"/>
                <a:gd name="T46" fmla="*/ 710 w 726"/>
                <a:gd name="T47" fmla="*/ 176 h 612"/>
                <a:gd name="T48" fmla="*/ 672 w 726"/>
                <a:gd name="T49" fmla="*/ 161 h 612"/>
                <a:gd name="T50" fmla="*/ 603 w 726"/>
                <a:gd name="T51" fmla="*/ 184 h 612"/>
                <a:gd name="T52" fmla="*/ 565 w 726"/>
                <a:gd name="T53" fmla="*/ 153 h 612"/>
                <a:gd name="T54" fmla="*/ 534 w 726"/>
                <a:gd name="T55" fmla="*/ 153 h 612"/>
                <a:gd name="T56" fmla="*/ 534 w 726"/>
                <a:gd name="T57" fmla="*/ 123 h 612"/>
                <a:gd name="T58" fmla="*/ 550 w 726"/>
                <a:gd name="T59" fmla="*/ 100 h 612"/>
                <a:gd name="T60" fmla="*/ 496 w 726"/>
                <a:gd name="T61" fmla="*/ 84 h 612"/>
                <a:gd name="T62" fmla="*/ 420 w 726"/>
                <a:gd name="T63" fmla="*/ 16 h 612"/>
                <a:gd name="T64" fmla="*/ 389 w 726"/>
                <a:gd name="T65" fmla="*/ 16 h 612"/>
                <a:gd name="T66" fmla="*/ 381 w 726"/>
                <a:gd name="T67" fmla="*/ 0 h 612"/>
                <a:gd name="T68" fmla="*/ 297 w 726"/>
                <a:gd name="T69" fmla="*/ 23 h 612"/>
                <a:gd name="T70" fmla="*/ 297 w 726"/>
                <a:gd name="T71" fmla="*/ 23 h 612"/>
                <a:gd name="T72" fmla="*/ 259 w 726"/>
                <a:gd name="T73" fmla="*/ 100 h 612"/>
                <a:gd name="T74" fmla="*/ 267 w 726"/>
                <a:gd name="T75" fmla="*/ 130 h 612"/>
                <a:gd name="T76" fmla="*/ 168 w 726"/>
                <a:gd name="T77" fmla="*/ 138 h 612"/>
                <a:gd name="T78" fmla="*/ 145 w 726"/>
                <a:gd name="T79" fmla="*/ 123 h 612"/>
                <a:gd name="T80" fmla="*/ 122 w 726"/>
                <a:gd name="T81" fmla="*/ 146 h 612"/>
                <a:gd name="T82" fmla="*/ 61 w 726"/>
                <a:gd name="T83" fmla="*/ 138 h 612"/>
                <a:gd name="T84" fmla="*/ 22 w 726"/>
                <a:gd name="T85" fmla="*/ 123 h 612"/>
                <a:gd name="T86" fmla="*/ 0 w 726"/>
                <a:gd name="T87" fmla="*/ 130 h 612"/>
                <a:gd name="T88" fmla="*/ 0 w 726"/>
                <a:gd name="T89" fmla="*/ 130 h 612"/>
                <a:gd name="T90" fmla="*/ 53 w 726"/>
                <a:gd name="T91" fmla="*/ 275 h 612"/>
                <a:gd name="T92" fmla="*/ 61 w 726"/>
                <a:gd name="T93" fmla="*/ 359 h 612"/>
                <a:gd name="T94" fmla="*/ 45 w 726"/>
                <a:gd name="T95" fmla="*/ 413 h 612"/>
                <a:gd name="T96" fmla="*/ 68 w 726"/>
                <a:gd name="T97" fmla="*/ 46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6" h="612">
                  <a:moveTo>
                    <a:pt x="68" y="466"/>
                  </a:moveTo>
                  <a:lnTo>
                    <a:pt x="68" y="466"/>
                  </a:lnTo>
                  <a:cubicBezTo>
                    <a:pt x="106" y="482"/>
                    <a:pt x="145" y="497"/>
                    <a:pt x="175" y="497"/>
                  </a:cubicBezTo>
                  <a:cubicBezTo>
                    <a:pt x="183" y="497"/>
                    <a:pt x="183" y="474"/>
                    <a:pt x="191" y="482"/>
                  </a:cubicBezTo>
                  <a:cubicBezTo>
                    <a:pt x="221" y="482"/>
                    <a:pt x="244" y="505"/>
                    <a:pt x="267" y="512"/>
                  </a:cubicBezTo>
                  <a:cubicBezTo>
                    <a:pt x="275" y="512"/>
                    <a:pt x="290" y="512"/>
                    <a:pt x="297" y="512"/>
                  </a:cubicBezTo>
                  <a:cubicBezTo>
                    <a:pt x="320" y="520"/>
                    <a:pt x="336" y="527"/>
                    <a:pt x="343" y="543"/>
                  </a:cubicBezTo>
                  <a:cubicBezTo>
                    <a:pt x="366" y="558"/>
                    <a:pt x="358" y="604"/>
                    <a:pt x="381" y="604"/>
                  </a:cubicBezTo>
                  <a:cubicBezTo>
                    <a:pt x="404" y="611"/>
                    <a:pt x="412" y="566"/>
                    <a:pt x="435" y="550"/>
                  </a:cubicBezTo>
                  <a:cubicBezTo>
                    <a:pt x="458" y="535"/>
                    <a:pt x="488" y="527"/>
                    <a:pt x="511" y="520"/>
                  </a:cubicBezTo>
                  <a:cubicBezTo>
                    <a:pt x="534" y="520"/>
                    <a:pt x="542" y="535"/>
                    <a:pt x="557" y="543"/>
                  </a:cubicBezTo>
                  <a:lnTo>
                    <a:pt x="557" y="543"/>
                  </a:lnTo>
                  <a:cubicBezTo>
                    <a:pt x="557" y="543"/>
                    <a:pt x="572" y="497"/>
                    <a:pt x="572" y="489"/>
                  </a:cubicBezTo>
                  <a:lnTo>
                    <a:pt x="641" y="550"/>
                  </a:lnTo>
                  <a:cubicBezTo>
                    <a:pt x="664" y="543"/>
                    <a:pt x="687" y="543"/>
                    <a:pt x="695" y="520"/>
                  </a:cubicBezTo>
                  <a:cubicBezTo>
                    <a:pt x="702" y="512"/>
                    <a:pt x="672" y="505"/>
                    <a:pt x="672" y="497"/>
                  </a:cubicBezTo>
                  <a:cubicBezTo>
                    <a:pt x="672" y="482"/>
                    <a:pt x="687" y="482"/>
                    <a:pt x="695" y="466"/>
                  </a:cubicBezTo>
                  <a:cubicBezTo>
                    <a:pt x="695" y="459"/>
                    <a:pt x="679" y="444"/>
                    <a:pt x="687" y="436"/>
                  </a:cubicBezTo>
                  <a:cubicBezTo>
                    <a:pt x="695" y="428"/>
                    <a:pt x="710" y="428"/>
                    <a:pt x="718" y="421"/>
                  </a:cubicBezTo>
                  <a:cubicBezTo>
                    <a:pt x="718" y="421"/>
                    <a:pt x="679" y="336"/>
                    <a:pt x="679" y="329"/>
                  </a:cubicBezTo>
                  <a:cubicBezTo>
                    <a:pt x="679" y="321"/>
                    <a:pt x="679" y="275"/>
                    <a:pt x="679" y="275"/>
                  </a:cubicBezTo>
                  <a:cubicBezTo>
                    <a:pt x="695" y="260"/>
                    <a:pt x="718" y="245"/>
                    <a:pt x="725" y="222"/>
                  </a:cubicBezTo>
                  <a:cubicBezTo>
                    <a:pt x="725" y="207"/>
                    <a:pt x="718" y="191"/>
                    <a:pt x="710" y="176"/>
                  </a:cubicBezTo>
                  <a:lnTo>
                    <a:pt x="710" y="176"/>
                  </a:lnTo>
                  <a:cubicBezTo>
                    <a:pt x="695" y="169"/>
                    <a:pt x="687" y="161"/>
                    <a:pt x="672" y="161"/>
                  </a:cubicBezTo>
                  <a:cubicBezTo>
                    <a:pt x="649" y="161"/>
                    <a:pt x="626" y="184"/>
                    <a:pt x="603" y="184"/>
                  </a:cubicBezTo>
                  <a:cubicBezTo>
                    <a:pt x="588" y="176"/>
                    <a:pt x="580" y="161"/>
                    <a:pt x="565" y="153"/>
                  </a:cubicBezTo>
                  <a:cubicBezTo>
                    <a:pt x="557" y="153"/>
                    <a:pt x="542" y="161"/>
                    <a:pt x="534" y="153"/>
                  </a:cubicBezTo>
                  <a:cubicBezTo>
                    <a:pt x="527" y="146"/>
                    <a:pt x="527" y="130"/>
                    <a:pt x="534" y="123"/>
                  </a:cubicBezTo>
                  <a:cubicBezTo>
                    <a:pt x="534" y="115"/>
                    <a:pt x="557" y="107"/>
                    <a:pt x="550" y="100"/>
                  </a:cubicBezTo>
                  <a:cubicBezTo>
                    <a:pt x="534" y="84"/>
                    <a:pt x="511" y="92"/>
                    <a:pt x="496" y="84"/>
                  </a:cubicBezTo>
                  <a:cubicBezTo>
                    <a:pt x="466" y="61"/>
                    <a:pt x="450" y="31"/>
                    <a:pt x="420" y="16"/>
                  </a:cubicBezTo>
                  <a:cubicBezTo>
                    <a:pt x="412" y="8"/>
                    <a:pt x="397" y="23"/>
                    <a:pt x="389" y="16"/>
                  </a:cubicBezTo>
                  <a:cubicBezTo>
                    <a:pt x="381" y="16"/>
                    <a:pt x="389" y="0"/>
                    <a:pt x="381" y="0"/>
                  </a:cubicBezTo>
                  <a:cubicBezTo>
                    <a:pt x="351" y="0"/>
                    <a:pt x="328" y="16"/>
                    <a:pt x="297" y="23"/>
                  </a:cubicBezTo>
                  <a:lnTo>
                    <a:pt x="297" y="23"/>
                  </a:lnTo>
                  <a:cubicBezTo>
                    <a:pt x="282" y="46"/>
                    <a:pt x="267" y="69"/>
                    <a:pt x="259" y="100"/>
                  </a:cubicBezTo>
                  <a:cubicBezTo>
                    <a:pt x="259" y="107"/>
                    <a:pt x="275" y="123"/>
                    <a:pt x="267" y="130"/>
                  </a:cubicBezTo>
                  <a:cubicBezTo>
                    <a:pt x="236" y="146"/>
                    <a:pt x="198" y="146"/>
                    <a:pt x="168" y="138"/>
                  </a:cubicBezTo>
                  <a:cubicBezTo>
                    <a:pt x="152" y="138"/>
                    <a:pt x="152" y="115"/>
                    <a:pt x="145" y="123"/>
                  </a:cubicBezTo>
                  <a:cubicBezTo>
                    <a:pt x="129" y="123"/>
                    <a:pt x="129" y="138"/>
                    <a:pt x="122" y="146"/>
                  </a:cubicBezTo>
                  <a:cubicBezTo>
                    <a:pt x="99" y="146"/>
                    <a:pt x="76" y="146"/>
                    <a:pt x="61" y="138"/>
                  </a:cubicBezTo>
                  <a:cubicBezTo>
                    <a:pt x="45" y="130"/>
                    <a:pt x="38" y="123"/>
                    <a:pt x="22" y="123"/>
                  </a:cubicBezTo>
                  <a:cubicBezTo>
                    <a:pt x="15" y="115"/>
                    <a:pt x="7" y="123"/>
                    <a:pt x="0" y="130"/>
                  </a:cubicBezTo>
                  <a:lnTo>
                    <a:pt x="0" y="130"/>
                  </a:lnTo>
                  <a:cubicBezTo>
                    <a:pt x="15" y="176"/>
                    <a:pt x="38" y="230"/>
                    <a:pt x="53" y="275"/>
                  </a:cubicBezTo>
                  <a:cubicBezTo>
                    <a:pt x="61" y="306"/>
                    <a:pt x="61" y="336"/>
                    <a:pt x="61" y="359"/>
                  </a:cubicBezTo>
                  <a:cubicBezTo>
                    <a:pt x="61" y="382"/>
                    <a:pt x="45" y="398"/>
                    <a:pt x="45" y="413"/>
                  </a:cubicBezTo>
                  <a:cubicBezTo>
                    <a:pt x="53" y="436"/>
                    <a:pt x="61" y="451"/>
                    <a:pt x="68" y="46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7" name="Freeform 165"/>
            <p:cNvSpPr>
              <a:spLocks noChangeArrowheads="1"/>
            </p:cNvSpPr>
            <p:nvPr/>
          </p:nvSpPr>
          <p:spPr bwMode="auto">
            <a:xfrm>
              <a:off x="4066911" y="6210301"/>
              <a:ext cx="307955" cy="284163"/>
            </a:xfrm>
            <a:custGeom>
              <a:avLst/>
              <a:gdLst>
                <a:gd name="T0" fmla="*/ 787 w 856"/>
                <a:gd name="T1" fmla="*/ 191 h 788"/>
                <a:gd name="T2" fmla="*/ 787 w 856"/>
                <a:gd name="T3" fmla="*/ 191 h 788"/>
                <a:gd name="T4" fmla="*/ 840 w 856"/>
                <a:gd name="T5" fmla="*/ 336 h 788"/>
                <a:gd name="T6" fmla="*/ 848 w 856"/>
                <a:gd name="T7" fmla="*/ 420 h 788"/>
                <a:gd name="T8" fmla="*/ 832 w 856"/>
                <a:gd name="T9" fmla="*/ 474 h 788"/>
                <a:gd name="T10" fmla="*/ 855 w 856"/>
                <a:gd name="T11" fmla="*/ 527 h 788"/>
                <a:gd name="T12" fmla="*/ 855 w 856"/>
                <a:gd name="T13" fmla="*/ 527 h 788"/>
                <a:gd name="T14" fmla="*/ 825 w 856"/>
                <a:gd name="T15" fmla="*/ 558 h 788"/>
                <a:gd name="T16" fmla="*/ 794 w 856"/>
                <a:gd name="T17" fmla="*/ 527 h 788"/>
                <a:gd name="T18" fmla="*/ 726 w 856"/>
                <a:gd name="T19" fmla="*/ 550 h 788"/>
                <a:gd name="T20" fmla="*/ 703 w 856"/>
                <a:gd name="T21" fmla="*/ 588 h 788"/>
                <a:gd name="T22" fmla="*/ 680 w 856"/>
                <a:gd name="T23" fmla="*/ 596 h 788"/>
                <a:gd name="T24" fmla="*/ 618 w 856"/>
                <a:gd name="T25" fmla="*/ 649 h 788"/>
                <a:gd name="T26" fmla="*/ 588 w 856"/>
                <a:gd name="T27" fmla="*/ 634 h 788"/>
                <a:gd name="T28" fmla="*/ 504 w 856"/>
                <a:gd name="T29" fmla="*/ 688 h 788"/>
                <a:gd name="T30" fmla="*/ 466 w 856"/>
                <a:gd name="T31" fmla="*/ 695 h 788"/>
                <a:gd name="T32" fmla="*/ 382 w 856"/>
                <a:gd name="T33" fmla="*/ 787 h 788"/>
                <a:gd name="T34" fmla="*/ 382 w 856"/>
                <a:gd name="T35" fmla="*/ 787 h 788"/>
                <a:gd name="T36" fmla="*/ 282 w 856"/>
                <a:gd name="T37" fmla="*/ 703 h 788"/>
                <a:gd name="T38" fmla="*/ 206 w 856"/>
                <a:gd name="T39" fmla="*/ 734 h 788"/>
                <a:gd name="T40" fmla="*/ 122 w 856"/>
                <a:gd name="T41" fmla="*/ 649 h 788"/>
                <a:gd name="T42" fmla="*/ 69 w 856"/>
                <a:gd name="T43" fmla="*/ 527 h 788"/>
                <a:gd name="T44" fmla="*/ 38 w 856"/>
                <a:gd name="T45" fmla="*/ 420 h 788"/>
                <a:gd name="T46" fmla="*/ 30 w 856"/>
                <a:gd name="T47" fmla="*/ 390 h 788"/>
                <a:gd name="T48" fmla="*/ 30 w 856"/>
                <a:gd name="T49" fmla="*/ 390 h 788"/>
                <a:gd name="T50" fmla="*/ 115 w 856"/>
                <a:gd name="T51" fmla="*/ 321 h 788"/>
                <a:gd name="T52" fmla="*/ 145 w 856"/>
                <a:gd name="T53" fmla="*/ 245 h 788"/>
                <a:gd name="T54" fmla="*/ 160 w 856"/>
                <a:gd name="T55" fmla="*/ 145 h 788"/>
                <a:gd name="T56" fmla="*/ 252 w 856"/>
                <a:gd name="T57" fmla="*/ 153 h 788"/>
                <a:gd name="T58" fmla="*/ 282 w 856"/>
                <a:gd name="T59" fmla="*/ 176 h 788"/>
                <a:gd name="T60" fmla="*/ 313 w 856"/>
                <a:gd name="T61" fmla="*/ 161 h 788"/>
                <a:gd name="T62" fmla="*/ 305 w 856"/>
                <a:gd name="T63" fmla="*/ 99 h 788"/>
                <a:gd name="T64" fmla="*/ 313 w 856"/>
                <a:gd name="T65" fmla="*/ 69 h 788"/>
                <a:gd name="T66" fmla="*/ 359 w 856"/>
                <a:gd name="T67" fmla="*/ 46 h 788"/>
                <a:gd name="T68" fmla="*/ 374 w 856"/>
                <a:gd name="T69" fmla="*/ 0 h 788"/>
                <a:gd name="T70" fmla="*/ 435 w 856"/>
                <a:gd name="T71" fmla="*/ 31 h 788"/>
                <a:gd name="T72" fmla="*/ 481 w 856"/>
                <a:gd name="T73" fmla="*/ 16 h 788"/>
                <a:gd name="T74" fmla="*/ 519 w 856"/>
                <a:gd name="T75" fmla="*/ 8 h 788"/>
                <a:gd name="T76" fmla="*/ 519 w 856"/>
                <a:gd name="T77" fmla="*/ 8 h 788"/>
                <a:gd name="T78" fmla="*/ 580 w 856"/>
                <a:gd name="T79" fmla="*/ 84 h 788"/>
                <a:gd name="T80" fmla="*/ 618 w 856"/>
                <a:gd name="T81" fmla="*/ 130 h 788"/>
                <a:gd name="T82" fmla="*/ 649 w 856"/>
                <a:gd name="T83" fmla="*/ 122 h 788"/>
                <a:gd name="T84" fmla="*/ 649 w 856"/>
                <a:gd name="T85" fmla="*/ 161 h 788"/>
                <a:gd name="T86" fmla="*/ 664 w 856"/>
                <a:gd name="T87" fmla="*/ 214 h 788"/>
                <a:gd name="T88" fmla="*/ 710 w 856"/>
                <a:gd name="T89" fmla="*/ 237 h 788"/>
                <a:gd name="T90" fmla="*/ 748 w 856"/>
                <a:gd name="T91" fmla="*/ 230 h 788"/>
                <a:gd name="T92" fmla="*/ 787 w 856"/>
                <a:gd name="T93" fmla="*/ 19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788">
                  <a:moveTo>
                    <a:pt x="787" y="191"/>
                  </a:moveTo>
                  <a:lnTo>
                    <a:pt x="787" y="191"/>
                  </a:lnTo>
                  <a:cubicBezTo>
                    <a:pt x="802" y="237"/>
                    <a:pt x="825" y="291"/>
                    <a:pt x="840" y="336"/>
                  </a:cubicBezTo>
                  <a:cubicBezTo>
                    <a:pt x="848" y="367"/>
                    <a:pt x="848" y="397"/>
                    <a:pt x="848" y="420"/>
                  </a:cubicBezTo>
                  <a:cubicBezTo>
                    <a:pt x="848" y="443"/>
                    <a:pt x="832" y="459"/>
                    <a:pt x="832" y="474"/>
                  </a:cubicBezTo>
                  <a:cubicBezTo>
                    <a:pt x="840" y="497"/>
                    <a:pt x="848" y="512"/>
                    <a:pt x="855" y="527"/>
                  </a:cubicBezTo>
                  <a:lnTo>
                    <a:pt x="855" y="527"/>
                  </a:lnTo>
                  <a:cubicBezTo>
                    <a:pt x="848" y="535"/>
                    <a:pt x="840" y="558"/>
                    <a:pt x="825" y="558"/>
                  </a:cubicBezTo>
                  <a:cubicBezTo>
                    <a:pt x="809" y="558"/>
                    <a:pt x="809" y="535"/>
                    <a:pt x="794" y="527"/>
                  </a:cubicBezTo>
                  <a:cubicBezTo>
                    <a:pt x="771" y="527"/>
                    <a:pt x="748" y="535"/>
                    <a:pt x="726" y="550"/>
                  </a:cubicBezTo>
                  <a:cubicBezTo>
                    <a:pt x="710" y="558"/>
                    <a:pt x="710" y="581"/>
                    <a:pt x="703" y="588"/>
                  </a:cubicBezTo>
                  <a:cubicBezTo>
                    <a:pt x="695" y="596"/>
                    <a:pt x="687" y="588"/>
                    <a:pt x="680" y="596"/>
                  </a:cubicBezTo>
                  <a:cubicBezTo>
                    <a:pt x="680" y="596"/>
                    <a:pt x="626" y="649"/>
                    <a:pt x="618" y="649"/>
                  </a:cubicBezTo>
                  <a:lnTo>
                    <a:pt x="588" y="634"/>
                  </a:lnTo>
                  <a:cubicBezTo>
                    <a:pt x="557" y="657"/>
                    <a:pt x="534" y="680"/>
                    <a:pt x="504" y="688"/>
                  </a:cubicBezTo>
                  <a:cubicBezTo>
                    <a:pt x="496" y="695"/>
                    <a:pt x="481" y="688"/>
                    <a:pt x="466" y="695"/>
                  </a:cubicBezTo>
                  <a:cubicBezTo>
                    <a:pt x="443" y="711"/>
                    <a:pt x="405" y="764"/>
                    <a:pt x="382" y="787"/>
                  </a:cubicBezTo>
                  <a:lnTo>
                    <a:pt x="382" y="787"/>
                  </a:lnTo>
                  <a:cubicBezTo>
                    <a:pt x="374" y="749"/>
                    <a:pt x="336" y="749"/>
                    <a:pt x="282" y="703"/>
                  </a:cubicBezTo>
                  <a:cubicBezTo>
                    <a:pt x="252" y="726"/>
                    <a:pt x="267" y="779"/>
                    <a:pt x="206" y="734"/>
                  </a:cubicBezTo>
                  <a:cubicBezTo>
                    <a:pt x="176" y="711"/>
                    <a:pt x="145" y="672"/>
                    <a:pt x="122" y="649"/>
                  </a:cubicBezTo>
                  <a:cubicBezTo>
                    <a:pt x="99" y="596"/>
                    <a:pt x="115" y="558"/>
                    <a:pt x="69" y="527"/>
                  </a:cubicBezTo>
                  <a:cubicBezTo>
                    <a:pt x="0" y="482"/>
                    <a:pt x="53" y="474"/>
                    <a:pt x="38" y="420"/>
                  </a:cubicBezTo>
                  <a:cubicBezTo>
                    <a:pt x="30" y="390"/>
                    <a:pt x="30" y="390"/>
                    <a:pt x="30" y="390"/>
                  </a:cubicBezTo>
                  <a:lnTo>
                    <a:pt x="30" y="390"/>
                  </a:lnTo>
                  <a:cubicBezTo>
                    <a:pt x="46" y="367"/>
                    <a:pt x="99" y="344"/>
                    <a:pt x="115" y="321"/>
                  </a:cubicBezTo>
                  <a:cubicBezTo>
                    <a:pt x="130" y="298"/>
                    <a:pt x="137" y="268"/>
                    <a:pt x="145" y="245"/>
                  </a:cubicBezTo>
                  <a:cubicBezTo>
                    <a:pt x="153" y="207"/>
                    <a:pt x="137" y="161"/>
                    <a:pt x="160" y="145"/>
                  </a:cubicBezTo>
                  <a:cubicBezTo>
                    <a:pt x="183" y="122"/>
                    <a:pt x="221" y="145"/>
                    <a:pt x="252" y="153"/>
                  </a:cubicBezTo>
                  <a:cubicBezTo>
                    <a:pt x="267" y="161"/>
                    <a:pt x="267" y="176"/>
                    <a:pt x="282" y="176"/>
                  </a:cubicBezTo>
                  <a:cubicBezTo>
                    <a:pt x="290" y="176"/>
                    <a:pt x="313" y="176"/>
                    <a:pt x="313" y="161"/>
                  </a:cubicBezTo>
                  <a:cubicBezTo>
                    <a:pt x="321" y="145"/>
                    <a:pt x="305" y="122"/>
                    <a:pt x="305" y="99"/>
                  </a:cubicBezTo>
                  <a:cubicBezTo>
                    <a:pt x="305" y="92"/>
                    <a:pt x="305" y="77"/>
                    <a:pt x="313" y="69"/>
                  </a:cubicBezTo>
                  <a:cubicBezTo>
                    <a:pt x="328" y="54"/>
                    <a:pt x="344" y="61"/>
                    <a:pt x="359" y="46"/>
                  </a:cubicBezTo>
                  <a:cubicBezTo>
                    <a:pt x="366" y="38"/>
                    <a:pt x="359" y="8"/>
                    <a:pt x="374" y="0"/>
                  </a:cubicBezTo>
                  <a:cubicBezTo>
                    <a:pt x="397" y="0"/>
                    <a:pt x="412" y="31"/>
                    <a:pt x="435" y="31"/>
                  </a:cubicBezTo>
                  <a:cubicBezTo>
                    <a:pt x="451" y="31"/>
                    <a:pt x="466" y="23"/>
                    <a:pt x="481" y="16"/>
                  </a:cubicBezTo>
                  <a:cubicBezTo>
                    <a:pt x="496" y="16"/>
                    <a:pt x="504" y="8"/>
                    <a:pt x="519" y="8"/>
                  </a:cubicBezTo>
                  <a:lnTo>
                    <a:pt x="519" y="8"/>
                  </a:lnTo>
                  <a:cubicBezTo>
                    <a:pt x="542" y="31"/>
                    <a:pt x="557" y="61"/>
                    <a:pt x="580" y="84"/>
                  </a:cubicBezTo>
                  <a:cubicBezTo>
                    <a:pt x="588" y="99"/>
                    <a:pt x="603" y="115"/>
                    <a:pt x="618" y="130"/>
                  </a:cubicBezTo>
                  <a:cubicBezTo>
                    <a:pt x="626" y="130"/>
                    <a:pt x="641" y="115"/>
                    <a:pt x="649" y="122"/>
                  </a:cubicBezTo>
                  <a:cubicBezTo>
                    <a:pt x="657" y="130"/>
                    <a:pt x="649" y="153"/>
                    <a:pt x="649" y="161"/>
                  </a:cubicBezTo>
                  <a:cubicBezTo>
                    <a:pt x="657" y="184"/>
                    <a:pt x="649" y="199"/>
                    <a:pt x="664" y="214"/>
                  </a:cubicBezTo>
                  <a:cubicBezTo>
                    <a:pt x="672" y="230"/>
                    <a:pt x="695" y="237"/>
                    <a:pt x="710" y="237"/>
                  </a:cubicBezTo>
                  <a:cubicBezTo>
                    <a:pt x="726" y="245"/>
                    <a:pt x="741" y="237"/>
                    <a:pt x="748" y="230"/>
                  </a:cubicBezTo>
                  <a:cubicBezTo>
                    <a:pt x="764" y="222"/>
                    <a:pt x="771" y="207"/>
                    <a:pt x="787" y="19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8" name="Freeform 166"/>
            <p:cNvSpPr>
              <a:spLocks noChangeArrowheads="1"/>
            </p:cNvSpPr>
            <p:nvPr/>
          </p:nvSpPr>
          <p:spPr bwMode="auto">
            <a:xfrm>
              <a:off x="4243112" y="6083301"/>
              <a:ext cx="214298" cy="214313"/>
            </a:xfrm>
            <a:custGeom>
              <a:avLst/>
              <a:gdLst>
                <a:gd name="T0" fmla="*/ 30 w 596"/>
                <a:gd name="T1" fmla="*/ 359 h 597"/>
                <a:gd name="T2" fmla="*/ 30 w 596"/>
                <a:gd name="T3" fmla="*/ 359 h 597"/>
                <a:gd name="T4" fmla="*/ 91 w 596"/>
                <a:gd name="T5" fmla="*/ 435 h 597"/>
                <a:gd name="T6" fmla="*/ 129 w 596"/>
                <a:gd name="T7" fmla="*/ 481 h 597"/>
                <a:gd name="T8" fmla="*/ 160 w 596"/>
                <a:gd name="T9" fmla="*/ 473 h 597"/>
                <a:gd name="T10" fmla="*/ 160 w 596"/>
                <a:gd name="T11" fmla="*/ 512 h 597"/>
                <a:gd name="T12" fmla="*/ 175 w 596"/>
                <a:gd name="T13" fmla="*/ 565 h 597"/>
                <a:gd name="T14" fmla="*/ 221 w 596"/>
                <a:gd name="T15" fmla="*/ 588 h 597"/>
                <a:gd name="T16" fmla="*/ 259 w 596"/>
                <a:gd name="T17" fmla="*/ 581 h 597"/>
                <a:gd name="T18" fmla="*/ 298 w 596"/>
                <a:gd name="T19" fmla="*/ 542 h 597"/>
                <a:gd name="T20" fmla="*/ 298 w 596"/>
                <a:gd name="T21" fmla="*/ 542 h 597"/>
                <a:gd name="T22" fmla="*/ 320 w 596"/>
                <a:gd name="T23" fmla="*/ 535 h 597"/>
                <a:gd name="T24" fmla="*/ 359 w 596"/>
                <a:gd name="T25" fmla="*/ 550 h 597"/>
                <a:gd name="T26" fmla="*/ 420 w 596"/>
                <a:gd name="T27" fmla="*/ 558 h 597"/>
                <a:gd name="T28" fmla="*/ 443 w 596"/>
                <a:gd name="T29" fmla="*/ 535 h 597"/>
                <a:gd name="T30" fmla="*/ 466 w 596"/>
                <a:gd name="T31" fmla="*/ 550 h 597"/>
                <a:gd name="T32" fmla="*/ 565 w 596"/>
                <a:gd name="T33" fmla="*/ 542 h 597"/>
                <a:gd name="T34" fmla="*/ 557 w 596"/>
                <a:gd name="T35" fmla="*/ 512 h 597"/>
                <a:gd name="T36" fmla="*/ 595 w 596"/>
                <a:gd name="T37" fmla="*/ 435 h 597"/>
                <a:gd name="T38" fmla="*/ 595 w 596"/>
                <a:gd name="T39" fmla="*/ 435 h 597"/>
                <a:gd name="T40" fmla="*/ 550 w 596"/>
                <a:gd name="T41" fmla="*/ 367 h 597"/>
                <a:gd name="T42" fmla="*/ 527 w 596"/>
                <a:gd name="T43" fmla="*/ 306 h 597"/>
                <a:gd name="T44" fmla="*/ 550 w 596"/>
                <a:gd name="T45" fmla="*/ 267 h 597"/>
                <a:gd name="T46" fmla="*/ 496 w 596"/>
                <a:gd name="T47" fmla="*/ 206 h 597"/>
                <a:gd name="T48" fmla="*/ 489 w 596"/>
                <a:gd name="T49" fmla="*/ 107 h 597"/>
                <a:gd name="T50" fmla="*/ 443 w 596"/>
                <a:gd name="T51" fmla="*/ 53 h 597"/>
                <a:gd name="T52" fmla="*/ 443 w 596"/>
                <a:gd name="T53" fmla="*/ 53 h 597"/>
                <a:gd name="T54" fmla="*/ 412 w 596"/>
                <a:gd name="T55" fmla="*/ 8 h 597"/>
                <a:gd name="T56" fmla="*/ 252 w 596"/>
                <a:gd name="T57" fmla="*/ 69 h 597"/>
                <a:gd name="T58" fmla="*/ 252 w 596"/>
                <a:gd name="T59" fmla="*/ 69 h 597"/>
                <a:gd name="T60" fmla="*/ 68 w 596"/>
                <a:gd name="T61" fmla="*/ 145 h 597"/>
                <a:gd name="T62" fmla="*/ 68 w 596"/>
                <a:gd name="T63" fmla="*/ 145 h 597"/>
                <a:gd name="T64" fmla="*/ 7 w 596"/>
                <a:gd name="T65" fmla="*/ 229 h 597"/>
                <a:gd name="T66" fmla="*/ 30 w 596"/>
                <a:gd name="T67" fmla="*/ 35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6" h="597">
                  <a:moveTo>
                    <a:pt x="30" y="359"/>
                  </a:moveTo>
                  <a:lnTo>
                    <a:pt x="30" y="359"/>
                  </a:lnTo>
                  <a:cubicBezTo>
                    <a:pt x="53" y="382"/>
                    <a:pt x="68" y="412"/>
                    <a:pt x="91" y="435"/>
                  </a:cubicBezTo>
                  <a:cubicBezTo>
                    <a:pt x="99" y="450"/>
                    <a:pt x="114" y="466"/>
                    <a:pt x="129" y="481"/>
                  </a:cubicBezTo>
                  <a:cubicBezTo>
                    <a:pt x="137" y="481"/>
                    <a:pt x="152" y="466"/>
                    <a:pt x="160" y="473"/>
                  </a:cubicBezTo>
                  <a:cubicBezTo>
                    <a:pt x="168" y="481"/>
                    <a:pt x="160" y="504"/>
                    <a:pt x="160" y="512"/>
                  </a:cubicBezTo>
                  <a:cubicBezTo>
                    <a:pt x="168" y="535"/>
                    <a:pt x="160" y="550"/>
                    <a:pt x="175" y="565"/>
                  </a:cubicBezTo>
                  <a:cubicBezTo>
                    <a:pt x="183" y="581"/>
                    <a:pt x="206" y="588"/>
                    <a:pt x="221" y="588"/>
                  </a:cubicBezTo>
                  <a:cubicBezTo>
                    <a:pt x="237" y="596"/>
                    <a:pt x="252" y="588"/>
                    <a:pt x="259" y="581"/>
                  </a:cubicBezTo>
                  <a:cubicBezTo>
                    <a:pt x="275" y="573"/>
                    <a:pt x="282" y="558"/>
                    <a:pt x="298" y="542"/>
                  </a:cubicBezTo>
                  <a:lnTo>
                    <a:pt x="298" y="542"/>
                  </a:lnTo>
                  <a:cubicBezTo>
                    <a:pt x="305" y="535"/>
                    <a:pt x="313" y="527"/>
                    <a:pt x="320" y="535"/>
                  </a:cubicBezTo>
                  <a:cubicBezTo>
                    <a:pt x="336" y="535"/>
                    <a:pt x="343" y="542"/>
                    <a:pt x="359" y="550"/>
                  </a:cubicBezTo>
                  <a:cubicBezTo>
                    <a:pt x="374" y="558"/>
                    <a:pt x="397" y="558"/>
                    <a:pt x="420" y="558"/>
                  </a:cubicBezTo>
                  <a:cubicBezTo>
                    <a:pt x="427" y="550"/>
                    <a:pt x="427" y="535"/>
                    <a:pt x="443" y="535"/>
                  </a:cubicBezTo>
                  <a:cubicBezTo>
                    <a:pt x="450" y="527"/>
                    <a:pt x="450" y="550"/>
                    <a:pt x="466" y="550"/>
                  </a:cubicBezTo>
                  <a:cubicBezTo>
                    <a:pt x="496" y="558"/>
                    <a:pt x="534" y="558"/>
                    <a:pt x="565" y="542"/>
                  </a:cubicBezTo>
                  <a:cubicBezTo>
                    <a:pt x="573" y="535"/>
                    <a:pt x="557" y="519"/>
                    <a:pt x="557" y="512"/>
                  </a:cubicBezTo>
                  <a:cubicBezTo>
                    <a:pt x="565" y="481"/>
                    <a:pt x="580" y="458"/>
                    <a:pt x="595" y="435"/>
                  </a:cubicBezTo>
                  <a:lnTo>
                    <a:pt x="595" y="435"/>
                  </a:lnTo>
                  <a:cubicBezTo>
                    <a:pt x="580" y="412"/>
                    <a:pt x="565" y="389"/>
                    <a:pt x="550" y="367"/>
                  </a:cubicBezTo>
                  <a:cubicBezTo>
                    <a:pt x="542" y="351"/>
                    <a:pt x="527" y="328"/>
                    <a:pt x="527" y="306"/>
                  </a:cubicBezTo>
                  <a:cubicBezTo>
                    <a:pt x="527" y="290"/>
                    <a:pt x="557" y="283"/>
                    <a:pt x="550" y="267"/>
                  </a:cubicBezTo>
                  <a:cubicBezTo>
                    <a:pt x="542" y="237"/>
                    <a:pt x="504" y="229"/>
                    <a:pt x="496" y="206"/>
                  </a:cubicBezTo>
                  <a:cubicBezTo>
                    <a:pt x="489" y="176"/>
                    <a:pt x="504" y="137"/>
                    <a:pt x="489" y="107"/>
                  </a:cubicBezTo>
                  <a:cubicBezTo>
                    <a:pt x="481" y="84"/>
                    <a:pt x="458" y="69"/>
                    <a:pt x="443" y="53"/>
                  </a:cubicBezTo>
                  <a:lnTo>
                    <a:pt x="443" y="53"/>
                  </a:lnTo>
                  <a:cubicBezTo>
                    <a:pt x="427" y="38"/>
                    <a:pt x="427" y="0"/>
                    <a:pt x="412" y="8"/>
                  </a:cubicBezTo>
                  <a:cubicBezTo>
                    <a:pt x="359" y="8"/>
                    <a:pt x="305" y="46"/>
                    <a:pt x="252" y="69"/>
                  </a:cubicBezTo>
                  <a:lnTo>
                    <a:pt x="252" y="69"/>
                  </a:lnTo>
                  <a:cubicBezTo>
                    <a:pt x="68" y="145"/>
                    <a:pt x="68" y="145"/>
                    <a:pt x="68" y="145"/>
                  </a:cubicBezTo>
                  <a:lnTo>
                    <a:pt x="68" y="145"/>
                  </a:lnTo>
                  <a:cubicBezTo>
                    <a:pt x="45" y="176"/>
                    <a:pt x="15" y="198"/>
                    <a:pt x="7" y="229"/>
                  </a:cubicBezTo>
                  <a:cubicBezTo>
                    <a:pt x="0" y="275"/>
                    <a:pt x="23" y="313"/>
                    <a:pt x="30" y="35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89" name="Freeform 167"/>
            <p:cNvSpPr>
              <a:spLocks noChangeArrowheads="1"/>
            </p:cNvSpPr>
            <p:nvPr/>
          </p:nvSpPr>
          <p:spPr bwMode="auto">
            <a:xfrm>
              <a:off x="4536779" y="6180139"/>
              <a:ext cx="293669" cy="327025"/>
            </a:xfrm>
            <a:custGeom>
              <a:avLst/>
              <a:gdLst>
                <a:gd name="T0" fmla="*/ 191 w 818"/>
                <a:gd name="T1" fmla="*/ 321 h 910"/>
                <a:gd name="T2" fmla="*/ 191 w 818"/>
                <a:gd name="T3" fmla="*/ 321 h 910"/>
                <a:gd name="T4" fmla="*/ 206 w 818"/>
                <a:gd name="T5" fmla="*/ 367 h 910"/>
                <a:gd name="T6" fmla="*/ 160 w 818"/>
                <a:gd name="T7" fmla="*/ 420 h 910"/>
                <a:gd name="T8" fmla="*/ 160 w 818"/>
                <a:gd name="T9" fmla="*/ 474 h 910"/>
                <a:gd name="T10" fmla="*/ 199 w 818"/>
                <a:gd name="T11" fmla="*/ 566 h 910"/>
                <a:gd name="T12" fmla="*/ 168 w 818"/>
                <a:gd name="T13" fmla="*/ 581 h 910"/>
                <a:gd name="T14" fmla="*/ 176 w 818"/>
                <a:gd name="T15" fmla="*/ 611 h 910"/>
                <a:gd name="T16" fmla="*/ 153 w 818"/>
                <a:gd name="T17" fmla="*/ 642 h 910"/>
                <a:gd name="T18" fmla="*/ 176 w 818"/>
                <a:gd name="T19" fmla="*/ 665 h 910"/>
                <a:gd name="T20" fmla="*/ 122 w 818"/>
                <a:gd name="T21" fmla="*/ 695 h 910"/>
                <a:gd name="T22" fmla="*/ 53 w 818"/>
                <a:gd name="T23" fmla="*/ 634 h 910"/>
                <a:gd name="T24" fmla="*/ 38 w 818"/>
                <a:gd name="T25" fmla="*/ 688 h 910"/>
                <a:gd name="T26" fmla="*/ 38 w 818"/>
                <a:gd name="T27" fmla="*/ 688 h 910"/>
                <a:gd name="T28" fmla="*/ 8 w 818"/>
                <a:gd name="T29" fmla="*/ 718 h 910"/>
                <a:gd name="T30" fmla="*/ 15 w 818"/>
                <a:gd name="T31" fmla="*/ 733 h 910"/>
                <a:gd name="T32" fmla="*/ 76 w 818"/>
                <a:gd name="T33" fmla="*/ 894 h 910"/>
                <a:gd name="T34" fmla="*/ 114 w 818"/>
                <a:gd name="T35" fmla="*/ 848 h 910"/>
                <a:gd name="T36" fmla="*/ 145 w 818"/>
                <a:gd name="T37" fmla="*/ 848 h 910"/>
                <a:gd name="T38" fmla="*/ 176 w 818"/>
                <a:gd name="T39" fmla="*/ 833 h 910"/>
                <a:gd name="T40" fmla="*/ 275 w 818"/>
                <a:gd name="T41" fmla="*/ 863 h 910"/>
                <a:gd name="T42" fmla="*/ 275 w 818"/>
                <a:gd name="T43" fmla="*/ 863 h 910"/>
                <a:gd name="T44" fmla="*/ 267 w 818"/>
                <a:gd name="T45" fmla="*/ 818 h 910"/>
                <a:gd name="T46" fmla="*/ 351 w 818"/>
                <a:gd name="T47" fmla="*/ 703 h 910"/>
                <a:gd name="T48" fmla="*/ 603 w 818"/>
                <a:gd name="T49" fmla="*/ 703 h 910"/>
                <a:gd name="T50" fmla="*/ 657 w 818"/>
                <a:gd name="T51" fmla="*/ 695 h 910"/>
                <a:gd name="T52" fmla="*/ 664 w 818"/>
                <a:gd name="T53" fmla="*/ 650 h 910"/>
                <a:gd name="T54" fmla="*/ 817 w 818"/>
                <a:gd name="T55" fmla="*/ 466 h 910"/>
                <a:gd name="T56" fmla="*/ 779 w 818"/>
                <a:gd name="T57" fmla="*/ 329 h 910"/>
                <a:gd name="T58" fmla="*/ 626 w 818"/>
                <a:gd name="T59" fmla="*/ 352 h 910"/>
                <a:gd name="T60" fmla="*/ 634 w 818"/>
                <a:gd name="T61" fmla="*/ 291 h 910"/>
                <a:gd name="T62" fmla="*/ 657 w 818"/>
                <a:gd name="T63" fmla="*/ 145 h 910"/>
                <a:gd name="T64" fmla="*/ 649 w 818"/>
                <a:gd name="T65" fmla="*/ 92 h 910"/>
                <a:gd name="T66" fmla="*/ 649 w 818"/>
                <a:gd name="T67" fmla="*/ 92 h 910"/>
                <a:gd name="T68" fmla="*/ 550 w 818"/>
                <a:gd name="T69" fmla="*/ 122 h 910"/>
                <a:gd name="T70" fmla="*/ 535 w 818"/>
                <a:gd name="T71" fmla="*/ 77 h 910"/>
                <a:gd name="T72" fmla="*/ 443 w 818"/>
                <a:gd name="T73" fmla="*/ 77 h 910"/>
                <a:gd name="T74" fmla="*/ 412 w 818"/>
                <a:gd name="T75" fmla="*/ 39 h 910"/>
                <a:gd name="T76" fmla="*/ 389 w 818"/>
                <a:gd name="T77" fmla="*/ 0 h 910"/>
                <a:gd name="T78" fmla="*/ 389 w 818"/>
                <a:gd name="T79" fmla="*/ 0 h 910"/>
                <a:gd name="T80" fmla="*/ 313 w 818"/>
                <a:gd name="T81" fmla="*/ 39 h 910"/>
                <a:gd name="T82" fmla="*/ 313 w 818"/>
                <a:gd name="T83" fmla="*/ 39 h 910"/>
                <a:gd name="T84" fmla="*/ 260 w 818"/>
                <a:gd name="T85" fmla="*/ 92 h 910"/>
                <a:gd name="T86" fmla="*/ 244 w 818"/>
                <a:gd name="T87" fmla="*/ 130 h 910"/>
                <a:gd name="T88" fmla="*/ 237 w 818"/>
                <a:gd name="T89" fmla="*/ 161 h 910"/>
                <a:gd name="T90" fmla="*/ 221 w 818"/>
                <a:gd name="T91" fmla="*/ 176 h 910"/>
                <a:gd name="T92" fmla="*/ 206 w 818"/>
                <a:gd name="T93" fmla="*/ 222 h 910"/>
                <a:gd name="T94" fmla="*/ 206 w 818"/>
                <a:gd name="T95" fmla="*/ 252 h 910"/>
                <a:gd name="T96" fmla="*/ 214 w 818"/>
                <a:gd name="T97" fmla="*/ 275 h 910"/>
                <a:gd name="T98" fmla="*/ 191 w 818"/>
                <a:gd name="T99" fmla="*/ 32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8" h="910">
                  <a:moveTo>
                    <a:pt x="191" y="321"/>
                  </a:moveTo>
                  <a:lnTo>
                    <a:pt x="191" y="321"/>
                  </a:lnTo>
                  <a:cubicBezTo>
                    <a:pt x="199" y="336"/>
                    <a:pt x="206" y="352"/>
                    <a:pt x="206" y="367"/>
                  </a:cubicBezTo>
                  <a:cubicBezTo>
                    <a:pt x="199" y="390"/>
                    <a:pt x="176" y="405"/>
                    <a:pt x="160" y="420"/>
                  </a:cubicBezTo>
                  <a:cubicBezTo>
                    <a:pt x="160" y="420"/>
                    <a:pt x="160" y="466"/>
                    <a:pt x="160" y="474"/>
                  </a:cubicBezTo>
                  <a:cubicBezTo>
                    <a:pt x="160" y="481"/>
                    <a:pt x="199" y="566"/>
                    <a:pt x="199" y="566"/>
                  </a:cubicBezTo>
                  <a:cubicBezTo>
                    <a:pt x="191" y="573"/>
                    <a:pt x="176" y="573"/>
                    <a:pt x="168" y="581"/>
                  </a:cubicBezTo>
                  <a:cubicBezTo>
                    <a:pt x="160" y="589"/>
                    <a:pt x="176" y="604"/>
                    <a:pt x="176" y="611"/>
                  </a:cubicBezTo>
                  <a:cubicBezTo>
                    <a:pt x="168" y="627"/>
                    <a:pt x="153" y="627"/>
                    <a:pt x="153" y="642"/>
                  </a:cubicBezTo>
                  <a:cubicBezTo>
                    <a:pt x="153" y="650"/>
                    <a:pt x="183" y="657"/>
                    <a:pt x="176" y="665"/>
                  </a:cubicBezTo>
                  <a:cubicBezTo>
                    <a:pt x="168" y="688"/>
                    <a:pt x="145" y="688"/>
                    <a:pt x="122" y="695"/>
                  </a:cubicBezTo>
                  <a:lnTo>
                    <a:pt x="53" y="634"/>
                  </a:lnTo>
                  <a:cubicBezTo>
                    <a:pt x="53" y="642"/>
                    <a:pt x="38" y="688"/>
                    <a:pt x="38" y="688"/>
                  </a:cubicBezTo>
                  <a:lnTo>
                    <a:pt x="38" y="688"/>
                  </a:lnTo>
                  <a:cubicBezTo>
                    <a:pt x="31" y="695"/>
                    <a:pt x="15" y="703"/>
                    <a:pt x="8" y="718"/>
                  </a:cubicBezTo>
                  <a:cubicBezTo>
                    <a:pt x="0" y="726"/>
                    <a:pt x="15" y="726"/>
                    <a:pt x="15" y="733"/>
                  </a:cubicBezTo>
                  <a:cubicBezTo>
                    <a:pt x="38" y="787"/>
                    <a:pt x="38" y="856"/>
                    <a:pt x="76" y="894"/>
                  </a:cubicBezTo>
                  <a:cubicBezTo>
                    <a:pt x="92" y="909"/>
                    <a:pt x="99" y="856"/>
                    <a:pt x="114" y="848"/>
                  </a:cubicBezTo>
                  <a:cubicBezTo>
                    <a:pt x="122" y="841"/>
                    <a:pt x="137" y="856"/>
                    <a:pt x="145" y="848"/>
                  </a:cubicBezTo>
                  <a:cubicBezTo>
                    <a:pt x="153" y="848"/>
                    <a:pt x="160" y="833"/>
                    <a:pt x="176" y="833"/>
                  </a:cubicBezTo>
                  <a:cubicBezTo>
                    <a:pt x="199" y="841"/>
                    <a:pt x="252" y="863"/>
                    <a:pt x="275" y="863"/>
                  </a:cubicBezTo>
                  <a:lnTo>
                    <a:pt x="275" y="863"/>
                  </a:lnTo>
                  <a:cubicBezTo>
                    <a:pt x="275" y="841"/>
                    <a:pt x="275" y="825"/>
                    <a:pt x="267" y="818"/>
                  </a:cubicBezTo>
                  <a:cubicBezTo>
                    <a:pt x="221" y="764"/>
                    <a:pt x="298" y="718"/>
                    <a:pt x="351" y="703"/>
                  </a:cubicBezTo>
                  <a:cubicBezTo>
                    <a:pt x="397" y="695"/>
                    <a:pt x="581" y="627"/>
                    <a:pt x="603" y="703"/>
                  </a:cubicBezTo>
                  <a:cubicBezTo>
                    <a:pt x="619" y="772"/>
                    <a:pt x="642" y="726"/>
                    <a:pt x="657" y="695"/>
                  </a:cubicBezTo>
                  <a:cubicBezTo>
                    <a:pt x="664" y="688"/>
                    <a:pt x="664" y="650"/>
                    <a:pt x="664" y="650"/>
                  </a:cubicBezTo>
                  <a:cubicBezTo>
                    <a:pt x="687" y="726"/>
                    <a:pt x="810" y="512"/>
                    <a:pt x="817" y="466"/>
                  </a:cubicBezTo>
                  <a:cubicBezTo>
                    <a:pt x="817" y="413"/>
                    <a:pt x="817" y="367"/>
                    <a:pt x="779" y="329"/>
                  </a:cubicBezTo>
                  <a:cubicBezTo>
                    <a:pt x="733" y="275"/>
                    <a:pt x="672" y="344"/>
                    <a:pt x="626" y="352"/>
                  </a:cubicBezTo>
                  <a:cubicBezTo>
                    <a:pt x="573" y="367"/>
                    <a:pt x="611" y="306"/>
                    <a:pt x="634" y="291"/>
                  </a:cubicBezTo>
                  <a:cubicBezTo>
                    <a:pt x="657" y="268"/>
                    <a:pt x="657" y="183"/>
                    <a:pt x="657" y="145"/>
                  </a:cubicBezTo>
                  <a:cubicBezTo>
                    <a:pt x="657" y="138"/>
                    <a:pt x="649" y="115"/>
                    <a:pt x="649" y="92"/>
                  </a:cubicBezTo>
                  <a:lnTo>
                    <a:pt x="649" y="92"/>
                  </a:lnTo>
                  <a:cubicBezTo>
                    <a:pt x="634" y="100"/>
                    <a:pt x="565" y="130"/>
                    <a:pt x="550" y="122"/>
                  </a:cubicBezTo>
                  <a:cubicBezTo>
                    <a:pt x="535" y="115"/>
                    <a:pt x="550" y="84"/>
                    <a:pt x="535" y="77"/>
                  </a:cubicBezTo>
                  <a:cubicBezTo>
                    <a:pt x="504" y="69"/>
                    <a:pt x="473" y="92"/>
                    <a:pt x="443" y="77"/>
                  </a:cubicBezTo>
                  <a:cubicBezTo>
                    <a:pt x="428" y="69"/>
                    <a:pt x="420" y="54"/>
                    <a:pt x="412" y="39"/>
                  </a:cubicBezTo>
                  <a:cubicBezTo>
                    <a:pt x="405" y="23"/>
                    <a:pt x="397" y="8"/>
                    <a:pt x="389" y="0"/>
                  </a:cubicBezTo>
                  <a:lnTo>
                    <a:pt x="389" y="0"/>
                  </a:lnTo>
                  <a:cubicBezTo>
                    <a:pt x="313" y="39"/>
                    <a:pt x="313" y="39"/>
                    <a:pt x="313" y="39"/>
                  </a:cubicBezTo>
                  <a:lnTo>
                    <a:pt x="313" y="39"/>
                  </a:lnTo>
                  <a:cubicBezTo>
                    <a:pt x="298" y="54"/>
                    <a:pt x="275" y="69"/>
                    <a:pt x="260" y="92"/>
                  </a:cubicBezTo>
                  <a:cubicBezTo>
                    <a:pt x="252" y="100"/>
                    <a:pt x="252" y="115"/>
                    <a:pt x="244" y="130"/>
                  </a:cubicBezTo>
                  <a:cubicBezTo>
                    <a:pt x="244" y="138"/>
                    <a:pt x="244" y="153"/>
                    <a:pt x="237" y="161"/>
                  </a:cubicBezTo>
                  <a:cubicBezTo>
                    <a:pt x="237" y="168"/>
                    <a:pt x="229" y="168"/>
                    <a:pt x="221" y="176"/>
                  </a:cubicBezTo>
                  <a:cubicBezTo>
                    <a:pt x="214" y="191"/>
                    <a:pt x="206" y="206"/>
                    <a:pt x="206" y="222"/>
                  </a:cubicBezTo>
                  <a:cubicBezTo>
                    <a:pt x="199" y="229"/>
                    <a:pt x="199" y="245"/>
                    <a:pt x="206" y="252"/>
                  </a:cubicBezTo>
                  <a:cubicBezTo>
                    <a:pt x="206" y="260"/>
                    <a:pt x="214" y="268"/>
                    <a:pt x="214" y="275"/>
                  </a:cubicBezTo>
                  <a:cubicBezTo>
                    <a:pt x="206" y="291"/>
                    <a:pt x="199" y="306"/>
                    <a:pt x="191" y="3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0" name="Freeform 168"/>
            <p:cNvSpPr>
              <a:spLocks noChangeArrowheads="1"/>
            </p:cNvSpPr>
            <p:nvPr/>
          </p:nvSpPr>
          <p:spPr bwMode="auto">
            <a:xfrm>
              <a:off x="4401851" y="6049963"/>
              <a:ext cx="247634" cy="247650"/>
            </a:xfrm>
            <a:custGeom>
              <a:avLst/>
              <a:gdLst>
                <a:gd name="T0" fmla="*/ 0 w 688"/>
                <a:gd name="T1" fmla="*/ 145 h 689"/>
                <a:gd name="T2" fmla="*/ 0 w 688"/>
                <a:gd name="T3" fmla="*/ 145 h 689"/>
                <a:gd name="T4" fmla="*/ 46 w 688"/>
                <a:gd name="T5" fmla="*/ 199 h 689"/>
                <a:gd name="T6" fmla="*/ 53 w 688"/>
                <a:gd name="T7" fmla="*/ 298 h 689"/>
                <a:gd name="T8" fmla="*/ 107 w 688"/>
                <a:gd name="T9" fmla="*/ 359 h 689"/>
                <a:gd name="T10" fmla="*/ 84 w 688"/>
                <a:gd name="T11" fmla="*/ 398 h 689"/>
                <a:gd name="T12" fmla="*/ 107 w 688"/>
                <a:gd name="T13" fmla="*/ 459 h 689"/>
                <a:gd name="T14" fmla="*/ 152 w 688"/>
                <a:gd name="T15" fmla="*/ 527 h 689"/>
                <a:gd name="T16" fmla="*/ 152 w 688"/>
                <a:gd name="T17" fmla="*/ 527 h 689"/>
                <a:gd name="T18" fmla="*/ 236 w 688"/>
                <a:gd name="T19" fmla="*/ 504 h 689"/>
                <a:gd name="T20" fmla="*/ 244 w 688"/>
                <a:gd name="T21" fmla="*/ 520 h 689"/>
                <a:gd name="T22" fmla="*/ 275 w 688"/>
                <a:gd name="T23" fmla="*/ 520 h 689"/>
                <a:gd name="T24" fmla="*/ 351 w 688"/>
                <a:gd name="T25" fmla="*/ 588 h 689"/>
                <a:gd name="T26" fmla="*/ 405 w 688"/>
                <a:gd name="T27" fmla="*/ 604 h 689"/>
                <a:gd name="T28" fmla="*/ 389 w 688"/>
                <a:gd name="T29" fmla="*/ 627 h 689"/>
                <a:gd name="T30" fmla="*/ 389 w 688"/>
                <a:gd name="T31" fmla="*/ 657 h 689"/>
                <a:gd name="T32" fmla="*/ 420 w 688"/>
                <a:gd name="T33" fmla="*/ 657 h 689"/>
                <a:gd name="T34" fmla="*/ 458 w 688"/>
                <a:gd name="T35" fmla="*/ 688 h 689"/>
                <a:gd name="T36" fmla="*/ 527 w 688"/>
                <a:gd name="T37" fmla="*/ 665 h 689"/>
                <a:gd name="T38" fmla="*/ 565 w 688"/>
                <a:gd name="T39" fmla="*/ 680 h 689"/>
                <a:gd name="T40" fmla="*/ 565 w 688"/>
                <a:gd name="T41" fmla="*/ 680 h 689"/>
                <a:gd name="T42" fmla="*/ 588 w 688"/>
                <a:gd name="T43" fmla="*/ 634 h 689"/>
                <a:gd name="T44" fmla="*/ 580 w 688"/>
                <a:gd name="T45" fmla="*/ 611 h 689"/>
                <a:gd name="T46" fmla="*/ 580 w 688"/>
                <a:gd name="T47" fmla="*/ 581 h 689"/>
                <a:gd name="T48" fmla="*/ 595 w 688"/>
                <a:gd name="T49" fmla="*/ 535 h 689"/>
                <a:gd name="T50" fmla="*/ 611 w 688"/>
                <a:gd name="T51" fmla="*/ 520 h 689"/>
                <a:gd name="T52" fmla="*/ 618 w 688"/>
                <a:gd name="T53" fmla="*/ 489 h 689"/>
                <a:gd name="T54" fmla="*/ 634 w 688"/>
                <a:gd name="T55" fmla="*/ 451 h 689"/>
                <a:gd name="T56" fmla="*/ 687 w 688"/>
                <a:gd name="T57" fmla="*/ 398 h 689"/>
                <a:gd name="T58" fmla="*/ 687 w 688"/>
                <a:gd name="T59" fmla="*/ 398 h 689"/>
                <a:gd name="T60" fmla="*/ 664 w 688"/>
                <a:gd name="T61" fmla="*/ 390 h 689"/>
                <a:gd name="T62" fmla="*/ 657 w 688"/>
                <a:gd name="T63" fmla="*/ 352 h 689"/>
                <a:gd name="T64" fmla="*/ 641 w 688"/>
                <a:gd name="T65" fmla="*/ 344 h 689"/>
                <a:gd name="T66" fmla="*/ 649 w 688"/>
                <a:gd name="T67" fmla="*/ 321 h 689"/>
                <a:gd name="T68" fmla="*/ 618 w 688"/>
                <a:gd name="T69" fmla="*/ 298 h 689"/>
                <a:gd name="T70" fmla="*/ 611 w 688"/>
                <a:gd name="T71" fmla="*/ 245 h 689"/>
                <a:gd name="T72" fmla="*/ 557 w 688"/>
                <a:gd name="T73" fmla="*/ 206 h 689"/>
                <a:gd name="T74" fmla="*/ 557 w 688"/>
                <a:gd name="T75" fmla="*/ 206 h 689"/>
                <a:gd name="T76" fmla="*/ 527 w 688"/>
                <a:gd name="T77" fmla="*/ 252 h 689"/>
                <a:gd name="T78" fmla="*/ 496 w 688"/>
                <a:gd name="T79" fmla="*/ 229 h 689"/>
                <a:gd name="T80" fmla="*/ 481 w 688"/>
                <a:gd name="T81" fmla="*/ 168 h 689"/>
                <a:gd name="T82" fmla="*/ 427 w 688"/>
                <a:gd name="T83" fmla="*/ 130 h 689"/>
                <a:gd name="T84" fmla="*/ 412 w 688"/>
                <a:gd name="T85" fmla="*/ 46 h 689"/>
                <a:gd name="T86" fmla="*/ 412 w 688"/>
                <a:gd name="T87" fmla="*/ 46 h 689"/>
                <a:gd name="T88" fmla="*/ 336 w 688"/>
                <a:gd name="T89" fmla="*/ 0 h 689"/>
                <a:gd name="T90" fmla="*/ 252 w 688"/>
                <a:gd name="T91" fmla="*/ 23 h 689"/>
                <a:gd name="T92" fmla="*/ 259 w 688"/>
                <a:gd name="T93" fmla="*/ 38 h 689"/>
                <a:gd name="T94" fmla="*/ 137 w 688"/>
                <a:gd name="T95" fmla="*/ 69 h 689"/>
                <a:gd name="T96" fmla="*/ 107 w 688"/>
                <a:gd name="T97" fmla="*/ 107 h 689"/>
                <a:gd name="T98" fmla="*/ 61 w 688"/>
                <a:gd name="T99" fmla="*/ 84 h 689"/>
                <a:gd name="T100" fmla="*/ 30 w 688"/>
                <a:gd name="T101" fmla="*/ 92 h 689"/>
                <a:gd name="T102" fmla="*/ 38 w 688"/>
                <a:gd name="T103" fmla="*/ 130 h 689"/>
                <a:gd name="T104" fmla="*/ 0 w 688"/>
                <a:gd name="T105" fmla="*/ 14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8" h="689">
                  <a:moveTo>
                    <a:pt x="0" y="145"/>
                  </a:moveTo>
                  <a:lnTo>
                    <a:pt x="0" y="145"/>
                  </a:lnTo>
                  <a:cubicBezTo>
                    <a:pt x="15" y="161"/>
                    <a:pt x="38" y="176"/>
                    <a:pt x="46" y="199"/>
                  </a:cubicBezTo>
                  <a:cubicBezTo>
                    <a:pt x="61" y="229"/>
                    <a:pt x="46" y="268"/>
                    <a:pt x="53" y="298"/>
                  </a:cubicBezTo>
                  <a:cubicBezTo>
                    <a:pt x="61" y="321"/>
                    <a:pt x="99" y="329"/>
                    <a:pt x="107" y="359"/>
                  </a:cubicBezTo>
                  <a:cubicBezTo>
                    <a:pt x="114" y="375"/>
                    <a:pt x="84" y="382"/>
                    <a:pt x="84" y="398"/>
                  </a:cubicBezTo>
                  <a:cubicBezTo>
                    <a:pt x="84" y="420"/>
                    <a:pt x="99" y="443"/>
                    <a:pt x="107" y="459"/>
                  </a:cubicBezTo>
                  <a:cubicBezTo>
                    <a:pt x="122" y="481"/>
                    <a:pt x="137" y="504"/>
                    <a:pt x="152" y="527"/>
                  </a:cubicBezTo>
                  <a:lnTo>
                    <a:pt x="152" y="527"/>
                  </a:lnTo>
                  <a:cubicBezTo>
                    <a:pt x="183" y="520"/>
                    <a:pt x="206" y="504"/>
                    <a:pt x="236" y="504"/>
                  </a:cubicBezTo>
                  <a:cubicBezTo>
                    <a:pt x="244" y="504"/>
                    <a:pt x="236" y="520"/>
                    <a:pt x="244" y="520"/>
                  </a:cubicBezTo>
                  <a:cubicBezTo>
                    <a:pt x="252" y="527"/>
                    <a:pt x="267" y="512"/>
                    <a:pt x="275" y="520"/>
                  </a:cubicBezTo>
                  <a:cubicBezTo>
                    <a:pt x="305" y="535"/>
                    <a:pt x="321" y="565"/>
                    <a:pt x="351" y="588"/>
                  </a:cubicBezTo>
                  <a:cubicBezTo>
                    <a:pt x="366" y="596"/>
                    <a:pt x="389" y="588"/>
                    <a:pt x="405" y="604"/>
                  </a:cubicBezTo>
                  <a:cubicBezTo>
                    <a:pt x="412" y="611"/>
                    <a:pt x="389" y="619"/>
                    <a:pt x="389" y="627"/>
                  </a:cubicBezTo>
                  <a:cubicBezTo>
                    <a:pt x="382" y="634"/>
                    <a:pt x="382" y="650"/>
                    <a:pt x="389" y="657"/>
                  </a:cubicBezTo>
                  <a:cubicBezTo>
                    <a:pt x="397" y="665"/>
                    <a:pt x="412" y="657"/>
                    <a:pt x="420" y="657"/>
                  </a:cubicBezTo>
                  <a:cubicBezTo>
                    <a:pt x="435" y="665"/>
                    <a:pt x="443" y="680"/>
                    <a:pt x="458" y="688"/>
                  </a:cubicBezTo>
                  <a:cubicBezTo>
                    <a:pt x="481" y="688"/>
                    <a:pt x="504" y="665"/>
                    <a:pt x="527" y="665"/>
                  </a:cubicBezTo>
                  <a:cubicBezTo>
                    <a:pt x="542" y="665"/>
                    <a:pt x="550" y="673"/>
                    <a:pt x="565" y="680"/>
                  </a:cubicBezTo>
                  <a:lnTo>
                    <a:pt x="565" y="680"/>
                  </a:lnTo>
                  <a:cubicBezTo>
                    <a:pt x="573" y="665"/>
                    <a:pt x="580" y="650"/>
                    <a:pt x="588" y="634"/>
                  </a:cubicBezTo>
                  <a:cubicBezTo>
                    <a:pt x="588" y="627"/>
                    <a:pt x="580" y="619"/>
                    <a:pt x="580" y="611"/>
                  </a:cubicBezTo>
                  <a:cubicBezTo>
                    <a:pt x="573" y="604"/>
                    <a:pt x="573" y="588"/>
                    <a:pt x="580" y="581"/>
                  </a:cubicBezTo>
                  <a:cubicBezTo>
                    <a:pt x="580" y="565"/>
                    <a:pt x="588" y="550"/>
                    <a:pt x="595" y="535"/>
                  </a:cubicBezTo>
                  <a:cubicBezTo>
                    <a:pt x="603" y="527"/>
                    <a:pt x="611" y="527"/>
                    <a:pt x="611" y="520"/>
                  </a:cubicBezTo>
                  <a:cubicBezTo>
                    <a:pt x="618" y="512"/>
                    <a:pt x="618" y="497"/>
                    <a:pt x="618" y="489"/>
                  </a:cubicBezTo>
                  <a:cubicBezTo>
                    <a:pt x="626" y="474"/>
                    <a:pt x="626" y="459"/>
                    <a:pt x="634" y="451"/>
                  </a:cubicBezTo>
                  <a:cubicBezTo>
                    <a:pt x="649" y="428"/>
                    <a:pt x="672" y="413"/>
                    <a:pt x="687" y="398"/>
                  </a:cubicBezTo>
                  <a:lnTo>
                    <a:pt x="687" y="398"/>
                  </a:lnTo>
                  <a:cubicBezTo>
                    <a:pt x="680" y="398"/>
                    <a:pt x="672" y="398"/>
                    <a:pt x="664" y="390"/>
                  </a:cubicBezTo>
                  <a:cubicBezTo>
                    <a:pt x="664" y="375"/>
                    <a:pt x="664" y="359"/>
                    <a:pt x="657" y="352"/>
                  </a:cubicBezTo>
                  <a:cubicBezTo>
                    <a:pt x="657" y="344"/>
                    <a:pt x="641" y="352"/>
                    <a:pt x="641" y="344"/>
                  </a:cubicBezTo>
                  <a:cubicBezTo>
                    <a:pt x="641" y="336"/>
                    <a:pt x="649" y="329"/>
                    <a:pt x="649" y="321"/>
                  </a:cubicBezTo>
                  <a:cubicBezTo>
                    <a:pt x="641" y="313"/>
                    <a:pt x="618" y="306"/>
                    <a:pt x="618" y="298"/>
                  </a:cubicBezTo>
                  <a:cubicBezTo>
                    <a:pt x="611" y="283"/>
                    <a:pt x="618" y="260"/>
                    <a:pt x="611" y="245"/>
                  </a:cubicBezTo>
                  <a:cubicBezTo>
                    <a:pt x="595" y="222"/>
                    <a:pt x="573" y="222"/>
                    <a:pt x="557" y="206"/>
                  </a:cubicBezTo>
                  <a:lnTo>
                    <a:pt x="557" y="206"/>
                  </a:lnTo>
                  <a:cubicBezTo>
                    <a:pt x="550" y="222"/>
                    <a:pt x="550" y="245"/>
                    <a:pt x="527" y="252"/>
                  </a:cubicBezTo>
                  <a:cubicBezTo>
                    <a:pt x="519" y="260"/>
                    <a:pt x="504" y="237"/>
                    <a:pt x="496" y="229"/>
                  </a:cubicBezTo>
                  <a:cubicBezTo>
                    <a:pt x="488" y="206"/>
                    <a:pt x="488" y="184"/>
                    <a:pt x="481" y="168"/>
                  </a:cubicBezTo>
                  <a:cubicBezTo>
                    <a:pt x="466" y="145"/>
                    <a:pt x="435" y="145"/>
                    <a:pt x="427" y="130"/>
                  </a:cubicBezTo>
                  <a:cubicBezTo>
                    <a:pt x="412" y="107"/>
                    <a:pt x="412" y="77"/>
                    <a:pt x="412" y="46"/>
                  </a:cubicBezTo>
                  <a:lnTo>
                    <a:pt x="412" y="46"/>
                  </a:lnTo>
                  <a:cubicBezTo>
                    <a:pt x="382" y="31"/>
                    <a:pt x="366" y="8"/>
                    <a:pt x="336" y="0"/>
                  </a:cubicBezTo>
                  <a:cubicBezTo>
                    <a:pt x="305" y="0"/>
                    <a:pt x="282" y="8"/>
                    <a:pt x="252" y="23"/>
                  </a:cubicBezTo>
                  <a:cubicBezTo>
                    <a:pt x="244" y="23"/>
                    <a:pt x="267" y="38"/>
                    <a:pt x="259" y="38"/>
                  </a:cubicBezTo>
                  <a:cubicBezTo>
                    <a:pt x="221" y="61"/>
                    <a:pt x="175" y="54"/>
                    <a:pt x="137" y="69"/>
                  </a:cubicBezTo>
                  <a:cubicBezTo>
                    <a:pt x="122" y="77"/>
                    <a:pt x="122" y="100"/>
                    <a:pt x="107" y="107"/>
                  </a:cubicBezTo>
                  <a:cubicBezTo>
                    <a:pt x="91" y="107"/>
                    <a:pt x="76" y="84"/>
                    <a:pt x="61" y="84"/>
                  </a:cubicBezTo>
                  <a:cubicBezTo>
                    <a:pt x="53" y="84"/>
                    <a:pt x="30" y="84"/>
                    <a:pt x="30" y="92"/>
                  </a:cubicBezTo>
                  <a:cubicBezTo>
                    <a:pt x="23" y="100"/>
                    <a:pt x="46" y="115"/>
                    <a:pt x="38" y="130"/>
                  </a:cubicBezTo>
                  <a:cubicBezTo>
                    <a:pt x="30" y="138"/>
                    <a:pt x="15" y="138"/>
                    <a:pt x="0" y="14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1" name="Freeform 169"/>
            <p:cNvSpPr>
              <a:spLocks noChangeArrowheads="1"/>
            </p:cNvSpPr>
            <p:nvPr/>
          </p:nvSpPr>
          <p:spPr bwMode="auto">
            <a:xfrm>
              <a:off x="4671709" y="6003925"/>
              <a:ext cx="231760" cy="357188"/>
            </a:xfrm>
            <a:custGeom>
              <a:avLst/>
              <a:gdLst>
                <a:gd name="T0" fmla="*/ 275 w 643"/>
                <a:gd name="T1" fmla="*/ 581 h 994"/>
                <a:gd name="T2" fmla="*/ 275 w 643"/>
                <a:gd name="T3" fmla="*/ 581 h 994"/>
                <a:gd name="T4" fmla="*/ 176 w 643"/>
                <a:gd name="T5" fmla="*/ 611 h 994"/>
                <a:gd name="T6" fmla="*/ 161 w 643"/>
                <a:gd name="T7" fmla="*/ 566 h 994"/>
                <a:gd name="T8" fmla="*/ 69 w 643"/>
                <a:gd name="T9" fmla="*/ 566 h 994"/>
                <a:gd name="T10" fmla="*/ 38 w 643"/>
                <a:gd name="T11" fmla="*/ 528 h 994"/>
                <a:gd name="T12" fmla="*/ 15 w 643"/>
                <a:gd name="T13" fmla="*/ 489 h 994"/>
                <a:gd name="T14" fmla="*/ 15 w 643"/>
                <a:gd name="T15" fmla="*/ 489 h 994"/>
                <a:gd name="T16" fmla="*/ 0 w 643"/>
                <a:gd name="T17" fmla="*/ 459 h 994"/>
                <a:gd name="T18" fmla="*/ 8 w 643"/>
                <a:gd name="T19" fmla="*/ 413 h 994"/>
                <a:gd name="T20" fmla="*/ 61 w 643"/>
                <a:gd name="T21" fmla="*/ 329 h 994"/>
                <a:gd name="T22" fmla="*/ 61 w 643"/>
                <a:gd name="T23" fmla="*/ 291 h 994"/>
                <a:gd name="T24" fmla="*/ 115 w 643"/>
                <a:gd name="T25" fmla="*/ 237 h 994"/>
                <a:gd name="T26" fmla="*/ 99 w 643"/>
                <a:gd name="T27" fmla="*/ 214 h 994"/>
                <a:gd name="T28" fmla="*/ 92 w 643"/>
                <a:gd name="T29" fmla="*/ 153 h 994"/>
                <a:gd name="T30" fmla="*/ 92 w 643"/>
                <a:gd name="T31" fmla="*/ 153 h 994"/>
                <a:gd name="T32" fmla="*/ 130 w 643"/>
                <a:gd name="T33" fmla="*/ 130 h 994"/>
                <a:gd name="T34" fmla="*/ 161 w 643"/>
                <a:gd name="T35" fmla="*/ 107 h 994"/>
                <a:gd name="T36" fmla="*/ 222 w 643"/>
                <a:gd name="T37" fmla="*/ 138 h 994"/>
                <a:gd name="T38" fmla="*/ 245 w 643"/>
                <a:gd name="T39" fmla="*/ 123 h 994"/>
                <a:gd name="T40" fmla="*/ 268 w 643"/>
                <a:gd name="T41" fmla="*/ 138 h 994"/>
                <a:gd name="T42" fmla="*/ 329 w 643"/>
                <a:gd name="T43" fmla="*/ 107 h 994"/>
                <a:gd name="T44" fmla="*/ 336 w 643"/>
                <a:gd name="T45" fmla="*/ 54 h 994"/>
                <a:gd name="T46" fmla="*/ 367 w 643"/>
                <a:gd name="T47" fmla="*/ 46 h 994"/>
                <a:gd name="T48" fmla="*/ 390 w 643"/>
                <a:gd name="T49" fmla="*/ 0 h 994"/>
                <a:gd name="T50" fmla="*/ 390 w 643"/>
                <a:gd name="T51" fmla="*/ 0 h 994"/>
                <a:gd name="T52" fmla="*/ 451 w 643"/>
                <a:gd name="T53" fmla="*/ 153 h 994"/>
                <a:gd name="T54" fmla="*/ 543 w 643"/>
                <a:gd name="T55" fmla="*/ 321 h 994"/>
                <a:gd name="T56" fmla="*/ 558 w 643"/>
                <a:gd name="T57" fmla="*/ 634 h 994"/>
                <a:gd name="T58" fmla="*/ 573 w 643"/>
                <a:gd name="T59" fmla="*/ 734 h 994"/>
                <a:gd name="T60" fmla="*/ 520 w 643"/>
                <a:gd name="T61" fmla="*/ 917 h 994"/>
                <a:gd name="T62" fmla="*/ 428 w 643"/>
                <a:gd name="T63" fmla="*/ 795 h 994"/>
                <a:gd name="T64" fmla="*/ 459 w 643"/>
                <a:gd name="T65" fmla="*/ 619 h 994"/>
                <a:gd name="T66" fmla="*/ 275 w 643"/>
                <a:gd name="T67" fmla="*/ 298 h 994"/>
                <a:gd name="T68" fmla="*/ 191 w 643"/>
                <a:gd name="T69" fmla="*/ 336 h 994"/>
                <a:gd name="T70" fmla="*/ 229 w 643"/>
                <a:gd name="T71" fmla="*/ 413 h 994"/>
                <a:gd name="T72" fmla="*/ 275 w 643"/>
                <a:gd name="T73" fmla="*/ 58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3" h="994">
                  <a:moveTo>
                    <a:pt x="275" y="581"/>
                  </a:moveTo>
                  <a:lnTo>
                    <a:pt x="275" y="581"/>
                  </a:lnTo>
                  <a:cubicBezTo>
                    <a:pt x="260" y="589"/>
                    <a:pt x="191" y="619"/>
                    <a:pt x="176" y="611"/>
                  </a:cubicBezTo>
                  <a:cubicBezTo>
                    <a:pt x="161" y="604"/>
                    <a:pt x="176" y="573"/>
                    <a:pt x="161" y="566"/>
                  </a:cubicBezTo>
                  <a:cubicBezTo>
                    <a:pt x="130" y="558"/>
                    <a:pt x="99" y="581"/>
                    <a:pt x="69" y="566"/>
                  </a:cubicBezTo>
                  <a:cubicBezTo>
                    <a:pt x="54" y="558"/>
                    <a:pt x="46" y="543"/>
                    <a:pt x="38" y="528"/>
                  </a:cubicBezTo>
                  <a:cubicBezTo>
                    <a:pt x="31" y="512"/>
                    <a:pt x="23" y="497"/>
                    <a:pt x="15" y="489"/>
                  </a:cubicBezTo>
                  <a:lnTo>
                    <a:pt x="15" y="489"/>
                  </a:lnTo>
                  <a:cubicBezTo>
                    <a:pt x="15" y="474"/>
                    <a:pt x="8" y="466"/>
                    <a:pt x="0" y="459"/>
                  </a:cubicBezTo>
                  <a:cubicBezTo>
                    <a:pt x="0" y="443"/>
                    <a:pt x="0" y="420"/>
                    <a:pt x="8" y="413"/>
                  </a:cubicBezTo>
                  <a:cubicBezTo>
                    <a:pt x="23" y="382"/>
                    <a:pt x="46" y="359"/>
                    <a:pt x="61" y="329"/>
                  </a:cubicBezTo>
                  <a:cubicBezTo>
                    <a:pt x="69" y="321"/>
                    <a:pt x="54" y="306"/>
                    <a:pt x="61" y="291"/>
                  </a:cubicBezTo>
                  <a:cubicBezTo>
                    <a:pt x="69" y="268"/>
                    <a:pt x="99" y="260"/>
                    <a:pt x="115" y="237"/>
                  </a:cubicBezTo>
                  <a:cubicBezTo>
                    <a:pt x="115" y="230"/>
                    <a:pt x="99" y="222"/>
                    <a:pt x="99" y="214"/>
                  </a:cubicBezTo>
                  <a:cubicBezTo>
                    <a:pt x="92" y="191"/>
                    <a:pt x="92" y="176"/>
                    <a:pt x="92" y="153"/>
                  </a:cubicBezTo>
                  <a:lnTo>
                    <a:pt x="92" y="153"/>
                  </a:lnTo>
                  <a:cubicBezTo>
                    <a:pt x="107" y="146"/>
                    <a:pt x="115" y="138"/>
                    <a:pt x="130" y="130"/>
                  </a:cubicBezTo>
                  <a:cubicBezTo>
                    <a:pt x="138" y="123"/>
                    <a:pt x="145" y="107"/>
                    <a:pt x="161" y="107"/>
                  </a:cubicBezTo>
                  <a:cubicBezTo>
                    <a:pt x="184" y="115"/>
                    <a:pt x="199" y="130"/>
                    <a:pt x="222" y="138"/>
                  </a:cubicBezTo>
                  <a:cubicBezTo>
                    <a:pt x="229" y="138"/>
                    <a:pt x="237" y="123"/>
                    <a:pt x="245" y="123"/>
                  </a:cubicBezTo>
                  <a:cubicBezTo>
                    <a:pt x="252" y="123"/>
                    <a:pt x="260" y="146"/>
                    <a:pt x="268" y="138"/>
                  </a:cubicBezTo>
                  <a:cubicBezTo>
                    <a:pt x="290" y="138"/>
                    <a:pt x="313" y="123"/>
                    <a:pt x="329" y="107"/>
                  </a:cubicBezTo>
                  <a:cubicBezTo>
                    <a:pt x="336" y="92"/>
                    <a:pt x="329" y="69"/>
                    <a:pt x="336" y="54"/>
                  </a:cubicBezTo>
                  <a:cubicBezTo>
                    <a:pt x="344" y="46"/>
                    <a:pt x="359" y="54"/>
                    <a:pt x="367" y="46"/>
                  </a:cubicBezTo>
                  <a:cubicBezTo>
                    <a:pt x="382" y="31"/>
                    <a:pt x="382" y="23"/>
                    <a:pt x="390" y="0"/>
                  </a:cubicBezTo>
                  <a:lnTo>
                    <a:pt x="390" y="0"/>
                  </a:lnTo>
                  <a:cubicBezTo>
                    <a:pt x="451" y="31"/>
                    <a:pt x="428" y="92"/>
                    <a:pt x="451" y="153"/>
                  </a:cubicBezTo>
                  <a:cubicBezTo>
                    <a:pt x="474" y="214"/>
                    <a:pt x="527" y="253"/>
                    <a:pt x="543" y="321"/>
                  </a:cubicBezTo>
                  <a:cubicBezTo>
                    <a:pt x="565" y="436"/>
                    <a:pt x="642" y="535"/>
                    <a:pt x="558" y="634"/>
                  </a:cubicBezTo>
                  <a:cubicBezTo>
                    <a:pt x="527" y="665"/>
                    <a:pt x="573" y="695"/>
                    <a:pt x="573" y="734"/>
                  </a:cubicBezTo>
                  <a:cubicBezTo>
                    <a:pt x="573" y="764"/>
                    <a:pt x="527" y="879"/>
                    <a:pt x="520" y="917"/>
                  </a:cubicBezTo>
                  <a:cubicBezTo>
                    <a:pt x="497" y="993"/>
                    <a:pt x="459" y="833"/>
                    <a:pt x="428" y="795"/>
                  </a:cubicBezTo>
                  <a:cubicBezTo>
                    <a:pt x="390" y="749"/>
                    <a:pt x="459" y="680"/>
                    <a:pt x="459" y="619"/>
                  </a:cubicBezTo>
                  <a:cubicBezTo>
                    <a:pt x="459" y="451"/>
                    <a:pt x="405" y="375"/>
                    <a:pt x="275" y="298"/>
                  </a:cubicBezTo>
                  <a:cubicBezTo>
                    <a:pt x="214" y="260"/>
                    <a:pt x="237" y="291"/>
                    <a:pt x="191" y="336"/>
                  </a:cubicBezTo>
                  <a:cubicBezTo>
                    <a:pt x="145" y="390"/>
                    <a:pt x="176" y="375"/>
                    <a:pt x="229" y="413"/>
                  </a:cubicBezTo>
                  <a:cubicBezTo>
                    <a:pt x="252" y="436"/>
                    <a:pt x="268" y="520"/>
                    <a:pt x="275" y="58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2" name="Freeform 170"/>
            <p:cNvSpPr>
              <a:spLocks noChangeArrowheads="1"/>
            </p:cNvSpPr>
            <p:nvPr/>
          </p:nvSpPr>
          <p:spPr bwMode="auto">
            <a:xfrm>
              <a:off x="4600276" y="6059489"/>
              <a:ext cx="112706" cy="134937"/>
            </a:xfrm>
            <a:custGeom>
              <a:avLst/>
              <a:gdLst>
                <a:gd name="T0" fmla="*/ 236 w 314"/>
                <a:gd name="T1" fmla="*/ 0 h 376"/>
                <a:gd name="T2" fmla="*/ 236 w 314"/>
                <a:gd name="T3" fmla="*/ 0 h 376"/>
                <a:gd name="T4" fmla="*/ 290 w 314"/>
                <a:gd name="T5" fmla="*/ 0 h 376"/>
                <a:gd name="T6" fmla="*/ 290 w 314"/>
                <a:gd name="T7" fmla="*/ 0 h 376"/>
                <a:gd name="T8" fmla="*/ 297 w 314"/>
                <a:gd name="T9" fmla="*/ 61 h 376"/>
                <a:gd name="T10" fmla="*/ 313 w 314"/>
                <a:gd name="T11" fmla="*/ 84 h 376"/>
                <a:gd name="T12" fmla="*/ 259 w 314"/>
                <a:gd name="T13" fmla="*/ 138 h 376"/>
                <a:gd name="T14" fmla="*/ 259 w 314"/>
                <a:gd name="T15" fmla="*/ 176 h 376"/>
                <a:gd name="T16" fmla="*/ 206 w 314"/>
                <a:gd name="T17" fmla="*/ 260 h 376"/>
                <a:gd name="T18" fmla="*/ 198 w 314"/>
                <a:gd name="T19" fmla="*/ 306 h 376"/>
                <a:gd name="T20" fmla="*/ 213 w 314"/>
                <a:gd name="T21" fmla="*/ 336 h 376"/>
                <a:gd name="T22" fmla="*/ 213 w 314"/>
                <a:gd name="T23" fmla="*/ 336 h 376"/>
                <a:gd name="T24" fmla="*/ 137 w 314"/>
                <a:gd name="T25" fmla="*/ 375 h 376"/>
                <a:gd name="T26" fmla="*/ 137 w 314"/>
                <a:gd name="T27" fmla="*/ 375 h 376"/>
                <a:gd name="T28" fmla="*/ 114 w 314"/>
                <a:gd name="T29" fmla="*/ 367 h 376"/>
                <a:gd name="T30" fmla="*/ 107 w 314"/>
                <a:gd name="T31" fmla="*/ 329 h 376"/>
                <a:gd name="T32" fmla="*/ 91 w 314"/>
                <a:gd name="T33" fmla="*/ 321 h 376"/>
                <a:gd name="T34" fmla="*/ 99 w 314"/>
                <a:gd name="T35" fmla="*/ 298 h 376"/>
                <a:gd name="T36" fmla="*/ 68 w 314"/>
                <a:gd name="T37" fmla="*/ 275 h 376"/>
                <a:gd name="T38" fmla="*/ 61 w 314"/>
                <a:gd name="T39" fmla="*/ 222 h 376"/>
                <a:gd name="T40" fmla="*/ 7 w 314"/>
                <a:gd name="T41" fmla="*/ 183 h 376"/>
                <a:gd name="T42" fmla="*/ 7 w 314"/>
                <a:gd name="T43" fmla="*/ 183 h 376"/>
                <a:gd name="T44" fmla="*/ 0 w 314"/>
                <a:gd name="T45" fmla="*/ 161 h 376"/>
                <a:gd name="T46" fmla="*/ 68 w 314"/>
                <a:gd name="T47" fmla="*/ 130 h 376"/>
                <a:gd name="T48" fmla="*/ 91 w 314"/>
                <a:gd name="T49" fmla="*/ 100 h 376"/>
                <a:gd name="T50" fmla="*/ 152 w 314"/>
                <a:gd name="T51" fmla="*/ 92 h 376"/>
                <a:gd name="T52" fmla="*/ 183 w 314"/>
                <a:gd name="T53" fmla="*/ 61 h 376"/>
                <a:gd name="T54" fmla="*/ 213 w 314"/>
                <a:gd name="T55" fmla="*/ 61 h 376"/>
                <a:gd name="T56" fmla="*/ 236 w 314"/>
                <a:gd name="T57"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4" h="376">
                  <a:moveTo>
                    <a:pt x="236" y="0"/>
                  </a:moveTo>
                  <a:lnTo>
                    <a:pt x="236" y="0"/>
                  </a:lnTo>
                  <a:cubicBezTo>
                    <a:pt x="290" y="0"/>
                    <a:pt x="290" y="0"/>
                    <a:pt x="290" y="0"/>
                  </a:cubicBezTo>
                  <a:lnTo>
                    <a:pt x="290" y="0"/>
                  </a:lnTo>
                  <a:cubicBezTo>
                    <a:pt x="290" y="23"/>
                    <a:pt x="290" y="38"/>
                    <a:pt x="297" y="61"/>
                  </a:cubicBezTo>
                  <a:cubicBezTo>
                    <a:pt x="297" y="69"/>
                    <a:pt x="313" y="77"/>
                    <a:pt x="313" y="84"/>
                  </a:cubicBezTo>
                  <a:cubicBezTo>
                    <a:pt x="297" y="107"/>
                    <a:pt x="267" y="115"/>
                    <a:pt x="259" y="138"/>
                  </a:cubicBezTo>
                  <a:cubicBezTo>
                    <a:pt x="252" y="153"/>
                    <a:pt x="267" y="168"/>
                    <a:pt x="259" y="176"/>
                  </a:cubicBezTo>
                  <a:cubicBezTo>
                    <a:pt x="244" y="206"/>
                    <a:pt x="221" y="229"/>
                    <a:pt x="206" y="260"/>
                  </a:cubicBezTo>
                  <a:cubicBezTo>
                    <a:pt x="198" y="267"/>
                    <a:pt x="198" y="290"/>
                    <a:pt x="198" y="306"/>
                  </a:cubicBezTo>
                  <a:cubicBezTo>
                    <a:pt x="206" y="313"/>
                    <a:pt x="213" y="321"/>
                    <a:pt x="213" y="336"/>
                  </a:cubicBezTo>
                  <a:lnTo>
                    <a:pt x="213" y="336"/>
                  </a:lnTo>
                  <a:cubicBezTo>
                    <a:pt x="137" y="375"/>
                    <a:pt x="137" y="375"/>
                    <a:pt x="137" y="375"/>
                  </a:cubicBezTo>
                  <a:lnTo>
                    <a:pt x="137" y="375"/>
                  </a:lnTo>
                  <a:cubicBezTo>
                    <a:pt x="130" y="375"/>
                    <a:pt x="122" y="375"/>
                    <a:pt x="114" y="367"/>
                  </a:cubicBezTo>
                  <a:cubicBezTo>
                    <a:pt x="114" y="352"/>
                    <a:pt x="114" y="336"/>
                    <a:pt x="107" y="329"/>
                  </a:cubicBezTo>
                  <a:cubicBezTo>
                    <a:pt x="107" y="321"/>
                    <a:pt x="91" y="329"/>
                    <a:pt x="91" y="321"/>
                  </a:cubicBezTo>
                  <a:cubicBezTo>
                    <a:pt x="91" y="313"/>
                    <a:pt x="99" y="306"/>
                    <a:pt x="99" y="298"/>
                  </a:cubicBezTo>
                  <a:cubicBezTo>
                    <a:pt x="91" y="290"/>
                    <a:pt x="68" y="283"/>
                    <a:pt x="68" y="275"/>
                  </a:cubicBezTo>
                  <a:cubicBezTo>
                    <a:pt x="61" y="260"/>
                    <a:pt x="68" y="237"/>
                    <a:pt x="61" y="222"/>
                  </a:cubicBezTo>
                  <a:cubicBezTo>
                    <a:pt x="45" y="199"/>
                    <a:pt x="23" y="199"/>
                    <a:pt x="7" y="183"/>
                  </a:cubicBezTo>
                  <a:lnTo>
                    <a:pt x="7" y="183"/>
                  </a:lnTo>
                  <a:cubicBezTo>
                    <a:pt x="7" y="176"/>
                    <a:pt x="0" y="168"/>
                    <a:pt x="0" y="161"/>
                  </a:cubicBezTo>
                  <a:cubicBezTo>
                    <a:pt x="23" y="145"/>
                    <a:pt x="53" y="145"/>
                    <a:pt x="68" y="130"/>
                  </a:cubicBezTo>
                  <a:cubicBezTo>
                    <a:pt x="84" y="122"/>
                    <a:pt x="76" y="100"/>
                    <a:pt x="91" y="100"/>
                  </a:cubicBezTo>
                  <a:cubicBezTo>
                    <a:pt x="114" y="84"/>
                    <a:pt x="137" y="100"/>
                    <a:pt x="152" y="92"/>
                  </a:cubicBezTo>
                  <a:cubicBezTo>
                    <a:pt x="168" y="92"/>
                    <a:pt x="168" y="69"/>
                    <a:pt x="183" y="61"/>
                  </a:cubicBezTo>
                  <a:cubicBezTo>
                    <a:pt x="191" y="61"/>
                    <a:pt x="206" y="69"/>
                    <a:pt x="213" y="61"/>
                  </a:cubicBezTo>
                  <a:cubicBezTo>
                    <a:pt x="229" y="46"/>
                    <a:pt x="229" y="23"/>
                    <a:pt x="236"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3" name="Freeform 171"/>
            <p:cNvSpPr>
              <a:spLocks noChangeArrowheads="1"/>
            </p:cNvSpPr>
            <p:nvPr/>
          </p:nvSpPr>
          <p:spPr bwMode="auto">
            <a:xfrm>
              <a:off x="4657422" y="5995988"/>
              <a:ext cx="153978" cy="63500"/>
            </a:xfrm>
            <a:custGeom>
              <a:avLst/>
              <a:gdLst>
                <a:gd name="T0" fmla="*/ 76 w 429"/>
                <a:gd name="T1" fmla="*/ 175 h 176"/>
                <a:gd name="T2" fmla="*/ 76 w 429"/>
                <a:gd name="T3" fmla="*/ 175 h 176"/>
                <a:gd name="T4" fmla="*/ 130 w 429"/>
                <a:gd name="T5" fmla="*/ 175 h 176"/>
                <a:gd name="T6" fmla="*/ 130 w 429"/>
                <a:gd name="T7" fmla="*/ 175 h 176"/>
                <a:gd name="T8" fmla="*/ 168 w 429"/>
                <a:gd name="T9" fmla="*/ 152 h 176"/>
                <a:gd name="T10" fmla="*/ 199 w 429"/>
                <a:gd name="T11" fmla="*/ 129 h 176"/>
                <a:gd name="T12" fmla="*/ 260 w 429"/>
                <a:gd name="T13" fmla="*/ 160 h 176"/>
                <a:gd name="T14" fmla="*/ 283 w 429"/>
                <a:gd name="T15" fmla="*/ 145 h 176"/>
                <a:gd name="T16" fmla="*/ 306 w 429"/>
                <a:gd name="T17" fmla="*/ 160 h 176"/>
                <a:gd name="T18" fmla="*/ 367 w 429"/>
                <a:gd name="T19" fmla="*/ 129 h 176"/>
                <a:gd name="T20" fmla="*/ 374 w 429"/>
                <a:gd name="T21" fmla="*/ 76 h 176"/>
                <a:gd name="T22" fmla="*/ 405 w 429"/>
                <a:gd name="T23" fmla="*/ 68 h 176"/>
                <a:gd name="T24" fmla="*/ 428 w 429"/>
                <a:gd name="T25" fmla="*/ 22 h 176"/>
                <a:gd name="T26" fmla="*/ 428 w 429"/>
                <a:gd name="T27" fmla="*/ 22 h 176"/>
                <a:gd name="T28" fmla="*/ 389 w 429"/>
                <a:gd name="T29" fmla="*/ 15 h 176"/>
                <a:gd name="T30" fmla="*/ 122 w 429"/>
                <a:gd name="T31" fmla="*/ 38 h 176"/>
                <a:gd name="T32" fmla="*/ 0 w 429"/>
                <a:gd name="T33" fmla="*/ 122 h 176"/>
                <a:gd name="T34" fmla="*/ 0 w 429"/>
                <a:gd name="T35" fmla="*/ 122 h 176"/>
                <a:gd name="T36" fmla="*/ 0 w 429"/>
                <a:gd name="T37" fmla="*/ 152 h 176"/>
                <a:gd name="T38" fmla="*/ 31 w 429"/>
                <a:gd name="T39" fmla="*/ 175 h 176"/>
                <a:gd name="T40" fmla="*/ 61 w 429"/>
                <a:gd name="T41" fmla="*/ 168 h 176"/>
                <a:gd name="T42" fmla="*/ 76 w 429"/>
                <a:gd name="T43" fmla="*/ 1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9" h="176">
                  <a:moveTo>
                    <a:pt x="76" y="175"/>
                  </a:moveTo>
                  <a:lnTo>
                    <a:pt x="76" y="175"/>
                  </a:lnTo>
                  <a:cubicBezTo>
                    <a:pt x="130" y="175"/>
                    <a:pt x="130" y="175"/>
                    <a:pt x="130" y="175"/>
                  </a:cubicBezTo>
                  <a:lnTo>
                    <a:pt x="130" y="175"/>
                  </a:lnTo>
                  <a:cubicBezTo>
                    <a:pt x="145" y="168"/>
                    <a:pt x="153" y="160"/>
                    <a:pt x="168" y="152"/>
                  </a:cubicBezTo>
                  <a:cubicBezTo>
                    <a:pt x="176" y="145"/>
                    <a:pt x="183" y="129"/>
                    <a:pt x="199" y="129"/>
                  </a:cubicBezTo>
                  <a:cubicBezTo>
                    <a:pt x="222" y="137"/>
                    <a:pt x="237" y="152"/>
                    <a:pt x="260" y="160"/>
                  </a:cubicBezTo>
                  <a:cubicBezTo>
                    <a:pt x="267" y="160"/>
                    <a:pt x="275" y="145"/>
                    <a:pt x="283" y="145"/>
                  </a:cubicBezTo>
                  <a:cubicBezTo>
                    <a:pt x="290" y="145"/>
                    <a:pt x="298" y="168"/>
                    <a:pt x="306" y="160"/>
                  </a:cubicBezTo>
                  <a:cubicBezTo>
                    <a:pt x="328" y="160"/>
                    <a:pt x="351" y="145"/>
                    <a:pt x="367" y="129"/>
                  </a:cubicBezTo>
                  <a:cubicBezTo>
                    <a:pt x="374" y="114"/>
                    <a:pt x="367" y="91"/>
                    <a:pt x="374" y="76"/>
                  </a:cubicBezTo>
                  <a:cubicBezTo>
                    <a:pt x="382" y="68"/>
                    <a:pt x="397" y="76"/>
                    <a:pt x="405" y="68"/>
                  </a:cubicBezTo>
                  <a:cubicBezTo>
                    <a:pt x="420" y="53"/>
                    <a:pt x="420" y="45"/>
                    <a:pt x="428" y="22"/>
                  </a:cubicBezTo>
                  <a:lnTo>
                    <a:pt x="428" y="22"/>
                  </a:lnTo>
                  <a:cubicBezTo>
                    <a:pt x="420" y="22"/>
                    <a:pt x="405" y="15"/>
                    <a:pt x="389" y="15"/>
                  </a:cubicBezTo>
                  <a:cubicBezTo>
                    <a:pt x="313" y="0"/>
                    <a:pt x="191" y="7"/>
                    <a:pt x="122" y="38"/>
                  </a:cubicBezTo>
                  <a:cubicBezTo>
                    <a:pt x="99" y="53"/>
                    <a:pt x="46" y="91"/>
                    <a:pt x="0" y="122"/>
                  </a:cubicBezTo>
                  <a:lnTo>
                    <a:pt x="0" y="122"/>
                  </a:lnTo>
                  <a:cubicBezTo>
                    <a:pt x="0" y="137"/>
                    <a:pt x="0" y="145"/>
                    <a:pt x="0" y="152"/>
                  </a:cubicBezTo>
                  <a:cubicBezTo>
                    <a:pt x="8" y="168"/>
                    <a:pt x="15" y="175"/>
                    <a:pt x="31" y="175"/>
                  </a:cubicBezTo>
                  <a:cubicBezTo>
                    <a:pt x="38" y="175"/>
                    <a:pt x="53" y="168"/>
                    <a:pt x="61" y="168"/>
                  </a:cubicBezTo>
                  <a:cubicBezTo>
                    <a:pt x="69" y="168"/>
                    <a:pt x="69" y="175"/>
                    <a:pt x="76" y="17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4" name="Freeform 172"/>
            <p:cNvSpPr>
              <a:spLocks noChangeArrowheads="1"/>
            </p:cNvSpPr>
            <p:nvPr/>
          </p:nvSpPr>
          <p:spPr bwMode="auto">
            <a:xfrm>
              <a:off x="4551067" y="6007101"/>
              <a:ext cx="134928" cy="138113"/>
            </a:xfrm>
            <a:custGeom>
              <a:avLst/>
              <a:gdLst>
                <a:gd name="T0" fmla="*/ 298 w 375"/>
                <a:gd name="T1" fmla="*/ 92 h 383"/>
                <a:gd name="T2" fmla="*/ 298 w 375"/>
                <a:gd name="T3" fmla="*/ 92 h 383"/>
                <a:gd name="T4" fmla="*/ 298 w 375"/>
                <a:gd name="T5" fmla="*/ 122 h 383"/>
                <a:gd name="T6" fmla="*/ 329 w 375"/>
                <a:gd name="T7" fmla="*/ 145 h 383"/>
                <a:gd name="T8" fmla="*/ 359 w 375"/>
                <a:gd name="T9" fmla="*/ 138 h 383"/>
                <a:gd name="T10" fmla="*/ 374 w 375"/>
                <a:gd name="T11" fmla="*/ 145 h 383"/>
                <a:gd name="T12" fmla="*/ 374 w 375"/>
                <a:gd name="T13" fmla="*/ 145 h 383"/>
                <a:gd name="T14" fmla="*/ 351 w 375"/>
                <a:gd name="T15" fmla="*/ 206 h 383"/>
                <a:gd name="T16" fmla="*/ 321 w 375"/>
                <a:gd name="T17" fmla="*/ 206 h 383"/>
                <a:gd name="T18" fmla="*/ 290 w 375"/>
                <a:gd name="T19" fmla="*/ 237 h 383"/>
                <a:gd name="T20" fmla="*/ 229 w 375"/>
                <a:gd name="T21" fmla="*/ 245 h 383"/>
                <a:gd name="T22" fmla="*/ 206 w 375"/>
                <a:gd name="T23" fmla="*/ 275 h 383"/>
                <a:gd name="T24" fmla="*/ 138 w 375"/>
                <a:gd name="T25" fmla="*/ 306 h 383"/>
                <a:gd name="T26" fmla="*/ 145 w 375"/>
                <a:gd name="T27" fmla="*/ 328 h 383"/>
                <a:gd name="T28" fmla="*/ 145 w 375"/>
                <a:gd name="T29" fmla="*/ 328 h 383"/>
                <a:gd name="T30" fmla="*/ 115 w 375"/>
                <a:gd name="T31" fmla="*/ 374 h 383"/>
                <a:gd name="T32" fmla="*/ 84 w 375"/>
                <a:gd name="T33" fmla="*/ 351 h 383"/>
                <a:gd name="T34" fmla="*/ 69 w 375"/>
                <a:gd name="T35" fmla="*/ 290 h 383"/>
                <a:gd name="T36" fmla="*/ 15 w 375"/>
                <a:gd name="T37" fmla="*/ 252 h 383"/>
                <a:gd name="T38" fmla="*/ 0 w 375"/>
                <a:gd name="T39" fmla="*/ 168 h 383"/>
                <a:gd name="T40" fmla="*/ 0 w 375"/>
                <a:gd name="T41" fmla="*/ 168 h 383"/>
                <a:gd name="T42" fmla="*/ 54 w 375"/>
                <a:gd name="T43" fmla="*/ 153 h 383"/>
                <a:gd name="T44" fmla="*/ 38 w 375"/>
                <a:gd name="T45" fmla="*/ 107 h 383"/>
                <a:gd name="T46" fmla="*/ 84 w 375"/>
                <a:gd name="T47" fmla="*/ 31 h 383"/>
                <a:gd name="T48" fmla="*/ 84 w 375"/>
                <a:gd name="T49" fmla="*/ 31 h 383"/>
                <a:gd name="T50" fmla="*/ 122 w 375"/>
                <a:gd name="T51" fmla="*/ 61 h 383"/>
                <a:gd name="T52" fmla="*/ 145 w 375"/>
                <a:gd name="T53" fmla="*/ 46 h 383"/>
                <a:gd name="T54" fmla="*/ 145 w 375"/>
                <a:gd name="T55" fmla="*/ 8 h 383"/>
                <a:gd name="T56" fmla="*/ 206 w 375"/>
                <a:gd name="T57" fmla="*/ 61 h 383"/>
                <a:gd name="T58" fmla="*/ 206 w 375"/>
                <a:gd name="T59" fmla="*/ 61 h 383"/>
                <a:gd name="T60" fmla="*/ 191 w 375"/>
                <a:gd name="T61" fmla="*/ 160 h 383"/>
                <a:gd name="T62" fmla="*/ 298 w 375"/>
                <a:gd name="T63" fmla="*/ 9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5" h="383">
                  <a:moveTo>
                    <a:pt x="298" y="92"/>
                  </a:moveTo>
                  <a:lnTo>
                    <a:pt x="298" y="92"/>
                  </a:lnTo>
                  <a:cubicBezTo>
                    <a:pt x="298" y="107"/>
                    <a:pt x="298" y="115"/>
                    <a:pt x="298" y="122"/>
                  </a:cubicBezTo>
                  <a:cubicBezTo>
                    <a:pt x="306" y="138"/>
                    <a:pt x="313" y="145"/>
                    <a:pt x="329" y="145"/>
                  </a:cubicBezTo>
                  <a:cubicBezTo>
                    <a:pt x="336" y="145"/>
                    <a:pt x="351" y="138"/>
                    <a:pt x="359" y="138"/>
                  </a:cubicBezTo>
                  <a:cubicBezTo>
                    <a:pt x="367" y="138"/>
                    <a:pt x="367" y="145"/>
                    <a:pt x="374" y="145"/>
                  </a:cubicBezTo>
                  <a:lnTo>
                    <a:pt x="374" y="145"/>
                  </a:lnTo>
                  <a:cubicBezTo>
                    <a:pt x="367" y="168"/>
                    <a:pt x="367" y="191"/>
                    <a:pt x="351" y="206"/>
                  </a:cubicBezTo>
                  <a:cubicBezTo>
                    <a:pt x="344" y="214"/>
                    <a:pt x="329" y="206"/>
                    <a:pt x="321" y="206"/>
                  </a:cubicBezTo>
                  <a:cubicBezTo>
                    <a:pt x="306" y="214"/>
                    <a:pt x="306" y="237"/>
                    <a:pt x="290" y="237"/>
                  </a:cubicBezTo>
                  <a:cubicBezTo>
                    <a:pt x="275" y="245"/>
                    <a:pt x="252" y="229"/>
                    <a:pt x="229" y="245"/>
                  </a:cubicBezTo>
                  <a:cubicBezTo>
                    <a:pt x="214" y="245"/>
                    <a:pt x="222" y="267"/>
                    <a:pt x="206" y="275"/>
                  </a:cubicBezTo>
                  <a:cubicBezTo>
                    <a:pt x="191" y="290"/>
                    <a:pt x="161" y="290"/>
                    <a:pt x="138" y="306"/>
                  </a:cubicBezTo>
                  <a:cubicBezTo>
                    <a:pt x="138" y="313"/>
                    <a:pt x="145" y="321"/>
                    <a:pt x="145" y="328"/>
                  </a:cubicBezTo>
                  <a:lnTo>
                    <a:pt x="145" y="328"/>
                  </a:lnTo>
                  <a:cubicBezTo>
                    <a:pt x="138" y="344"/>
                    <a:pt x="138" y="367"/>
                    <a:pt x="115" y="374"/>
                  </a:cubicBezTo>
                  <a:cubicBezTo>
                    <a:pt x="107" y="382"/>
                    <a:pt x="92" y="359"/>
                    <a:pt x="84" y="351"/>
                  </a:cubicBezTo>
                  <a:cubicBezTo>
                    <a:pt x="76" y="328"/>
                    <a:pt x="76" y="306"/>
                    <a:pt x="69" y="290"/>
                  </a:cubicBezTo>
                  <a:cubicBezTo>
                    <a:pt x="54" y="267"/>
                    <a:pt x="23" y="267"/>
                    <a:pt x="15" y="252"/>
                  </a:cubicBezTo>
                  <a:cubicBezTo>
                    <a:pt x="0" y="229"/>
                    <a:pt x="0" y="199"/>
                    <a:pt x="0" y="168"/>
                  </a:cubicBezTo>
                  <a:lnTo>
                    <a:pt x="0" y="168"/>
                  </a:lnTo>
                  <a:cubicBezTo>
                    <a:pt x="15" y="168"/>
                    <a:pt x="38" y="168"/>
                    <a:pt x="54" y="153"/>
                  </a:cubicBezTo>
                  <a:cubicBezTo>
                    <a:pt x="61" y="138"/>
                    <a:pt x="38" y="122"/>
                    <a:pt x="38" y="107"/>
                  </a:cubicBezTo>
                  <a:cubicBezTo>
                    <a:pt x="46" y="76"/>
                    <a:pt x="69" y="53"/>
                    <a:pt x="84" y="31"/>
                  </a:cubicBezTo>
                  <a:lnTo>
                    <a:pt x="84" y="31"/>
                  </a:lnTo>
                  <a:cubicBezTo>
                    <a:pt x="99" y="38"/>
                    <a:pt x="107" y="53"/>
                    <a:pt x="122" y="61"/>
                  </a:cubicBezTo>
                  <a:cubicBezTo>
                    <a:pt x="130" y="61"/>
                    <a:pt x="138" y="53"/>
                    <a:pt x="145" y="46"/>
                  </a:cubicBezTo>
                  <a:cubicBezTo>
                    <a:pt x="153" y="31"/>
                    <a:pt x="138" y="0"/>
                    <a:pt x="145" y="8"/>
                  </a:cubicBezTo>
                  <a:cubicBezTo>
                    <a:pt x="176" y="15"/>
                    <a:pt x="183" y="38"/>
                    <a:pt x="206" y="61"/>
                  </a:cubicBezTo>
                  <a:lnTo>
                    <a:pt x="206" y="61"/>
                  </a:lnTo>
                  <a:cubicBezTo>
                    <a:pt x="199" y="84"/>
                    <a:pt x="191" y="122"/>
                    <a:pt x="191" y="160"/>
                  </a:cubicBezTo>
                  <a:cubicBezTo>
                    <a:pt x="206" y="160"/>
                    <a:pt x="252" y="130"/>
                    <a:pt x="298" y="9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5" name="Freeform 173"/>
            <p:cNvSpPr>
              <a:spLocks noChangeArrowheads="1"/>
            </p:cNvSpPr>
            <p:nvPr/>
          </p:nvSpPr>
          <p:spPr bwMode="auto">
            <a:xfrm>
              <a:off x="4292321" y="5861050"/>
              <a:ext cx="288906" cy="247650"/>
            </a:xfrm>
            <a:custGeom>
              <a:avLst/>
              <a:gdLst>
                <a:gd name="T0" fmla="*/ 306 w 803"/>
                <a:gd name="T1" fmla="*/ 672 h 689"/>
                <a:gd name="T2" fmla="*/ 306 w 803"/>
                <a:gd name="T3" fmla="*/ 672 h 689"/>
                <a:gd name="T4" fmla="*/ 344 w 803"/>
                <a:gd name="T5" fmla="*/ 657 h 689"/>
                <a:gd name="T6" fmla="*/ 336 w 803"/>
                <a:gd name="T7" fmla="*/ 619 h 689"/>
                <a:gd name="T8" fmla="*/ 367 w 803"/>
                <a:gd name="T9" fmla="*/ 611 h 689"/>
                <a:gd name="T10" fmla="*/ 413 w 803"/>
                <a:gd name="T11" fmla="*/ 634 h 689"/>
                <a:gd name="T12" fmla="*/ 443 w 803"/>
                <a:gd name="T13" fmla="*/ 596 h 689"/>
                <a:gd name="T14" fmla="*/ 565 w 803"/>
                <a:gd name="T15" fmla="*/ 565 h 689"/>
                <a:gd name="T16" fmla="*/ 558 w 803"/>
                <a:gd name="T17" fmla="*/ 550 h 689"/>
                <a:gd name="T18" fmla="*/ 642 w 803"/>
                <a:gd name="T19" fmla="*/ 527 h 689"/>
                <a:gd name="T20" fmla="*/ 718 w 803"/>
                <a:gd name="T21" fmla="*/ 573 h 689"/>
                <a:gd name="T22" fmla="*/ 718 w 803"/>
                <a:gd name="T23" fmla="*/ 573 h 689"/>
                <a:gd name="T24" fmla="*/ 772 w 803"/>
                <a:gd name="T25" fmla="*/ 558 h 689"/>
                <a:gd name="T26" fmla="*/ 756 w 803"/>
                <a:gd name="T27" fmla="*/ 512 h 689"/>
                <a:gd name="T28" fmla="*/ 802 w 803"/>
                <a:gd name="T29" fmla="*/ 436 h 689"/>
                <a:gd name="T30" fmla="*/ 802 w 803"/>
                <a:gd name="T31" fmla="*/ 436 h 689"/>
                <a:gd name="T32" fmla="*/ 787 w 803"/>
                <a:gd name="T33" fmla="*/ 413 h 689"/>
                <a:gd name="T34" fmla="*/ 695 w 803"/>
                <a:gd name="T35" fmla="*/ 405 h 689"/>
                <a:gd name="T36" fmla="*/ 672 w 803"/>
                <a:gd name="T37" fmla="*/ 352 h 689"/>
                <a:gd name="T38" fmla="*/ 718 w 803"/>
                <a:gd name="T39" fmla="*/ 260 h 689"/>
                <a:gd name="T40" fmla="*/ 665 w 803"/>
                <a:gd name="T41" fmla="*/ 153 h 689"/>
                <a:gd name="T42" fmla="*/ 649 w 803"/>
                <a:gd name="T43" fmla="*/ 99 h 689"/>
                <a:gd name="T44" fmla="*/ 627 w 803"/>
                <a:gd name="T45" fmla="*/ 61 h 689"/>
                <a:gd name="T46" fmla="*/ 627 w 803"/>
                <a:gd name="T47" fmla="*/ 61 h 689"/>
                <a:gd name="T48" fmla="*/ 604 w 803"/>
                <a:gd name="T49" fmla="*/ 16 h 689"/>
                <a:gd name="T50" fmla="*/ 558 w 803"/>
                <a:gd name="T51" fmla="*/ 8 h 689"/>
                <a:gd name="T52" fmla="*/ 489 w 803"/>
                <a:gd name="T53" fmla="*/ 23 h 689"/>
                <a:gd name="T54" fmla="*/ 428 w 803"/>
                <a:gd name="T55" fmla="*/ 69 h 689"/>
                <a:gd name="T56" fmla="*/ 367 w 803"/>
                <a:gd name="T57" fmla="*/ 54 h 689"/>
                <a:gd name="T58" fmla="*/ 375 w 803"/>
                <a:gd name="T59" fmla="*/ 69 h 689"/>
                <a:gd name="T60" fmla="*/ 298 w 803"/>
                <a:gd name="T61" fmla="*/ 69 h 689"/>
                <a:gd name="T62" fmla="*/ 237 w 803"/>
                <a:gd name="T63" fmla="*/ 46 h 689"/>
                <a:gd name="T64" fmla="*/ 191 w 803"/>
                <a:gd name="T65" fmla="*/ 99 h 689"/>
                <a:gd name="T66" fmla="*/ 130 w 803"/>
                <a:gd name="T67" fmla="*/ 92 h 689"/>
                <a:gd name="T68" fmla="*/ 31 w 803"/>
                <a:gd name="T69" fmla="*/ 92 h 689"/>
                <a:gd name="T70" fmla="*/ 31 w 803"/>
                <a:gd name="T71" fmla="*/ 92 h 689"/>
                <a:gd name="T72" fmla="*/ 46 w 803"/>
                <a:gd name="T73" fmla="*/ 153 h 689"/>
                <a:gd name="T74" fmla="*/ 38 w 803"/>
                <a:gd name="T75" fmla="*/ 206 h 689"/>
                <a:gd name="T76" fmla="*/ 0 w 803"/>
                <a:gd name="T77" fmla="*/ 283 h 689"/>
                <a:gd name="T78" fmla="*/ 0 w 803"/>
                <a:gd name="T79" fmla="*/ 283 h 689"/>
                <a:gd name="T80" fmla="*/ 38 w 803"/>
                <a:gd name="T81" fmla="*/ 359 h 689"/>
                <a:gd name="T82" fmla="*/ 145 w 803"/>
                <a:gd name="T83" fmla="*/ 458 h 689"/>
                <a:gd name="T84" fmla="*/ 115 w 803"/>
                <a:gd name="T85" fmla="*/ 688 h 689"/>
                <a:gd name="T86" fmla="*/ 115 w 803"/>
                <a:gd name="T87" fmla="*/ 688 h 689"/>
                <a:gd name="T88" fmla="*/ 275 w 803"/>
                <a:gd name="T89" fmla="*/ 627 h 689"/>
                <a:gd name="T90" fmla="*/ 306 w 803"/>
                <a:gd name="T91"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3" h="689">
                  <a:moveTo>
                    <a:pt x="306" y="672"/>
                  </a:moveTo>
                  <a:lnTo>
                    <a:pt x="306" y="672"/>
                  </a:lnTo>
                  <a:cubicBezTo>
                    <a:pt x="321" y="665"/>
                    <a:pt x="336" y="665"/>
                    <a:pt x="344" y="657"/>
                  </a:cubicBezTo>
                  <a:cubicBezTo>
                    <a:pt x="352" y="642"/>
                    <a:pt x="329" y="627"/>
                    <a:pt x="336" y="619"/>
                  </a:cubicBezTo>
                  <a:cubicBezTo>
                    <a:pt x="336" y="611"/>
                    <a:pt x="359" y="611"/>
                    <a:pt x="367" y="611"/>
                  </a:cubicBezTo>
                  <a:cubicBezTo>
                    <a:pt x="382" y="611"/>
                    <a:pt x="397" y="634"/>
                    <a:pt x="413" y="634"/>
                  </a:cubicBezTo>
                  <a:cubicBezTo>
                    <a:pt x="428" y="627"/>
                    <a:pt x="428" y="604"/>
                    <a:pt x="443" y="596"/>
                  </a:cubicBezTo>
                  <a:cubicBezTo>
                    <a:pt x="481" y="581"/>
                    <a:pt x="527" y="588"/>
                    <a:pt x="565" y="565"/>
                  </a:cubicBezTo>
                  <a:cubicBezTo>
                    <a:pt x="573" y="565"/>
                    <a:pt x="550" y="550"/>
                    <a:pt x="558" y="550"/>
                  </a:cubicBezTo>
                  <a:cubicBezTo>
                    <a:pt x="588" y="535"/>
                    <a:pt x="611" y="527"/>
                    <a:pt x="642" y="527"/>
                  </a:cubicBezTo>
                  <a:cubicBezTo>
                    <a:pt x="672" y="535"/>
                    <a:pt x="688" y="558"/>
                    <a:pt x="718" y="573"/>
                  </a:cubicBezTo>
                  <a:lnTo>
                    <a:pt x="718" y="573"/>
                  </a:lnTo>
                  <a:cubicBezTo>
                    <a:pt x="733" y="573"/>
                    <a:pt x="756" y="573"/>
                    <a:pt x="772" y="558"/>
                  </a:cubicBezTo>
                  <a:cubicBezTo>
                    <a:pt x="779" y="543"/>
                    <a:pt x="756" y="527"/>
                    <a:pt x="756" y="512"/>
                  </a:cubicBezTo>
                  <a:cubicBezTo>
                    <a:pt x="764" y="481"/>
                    <a:pt x="787" y="458"/>
                    <a:pt x="802" y="436"/>
                  </a:cubicBezTo>
                  <a:lnTo>
                    <a:pt x="802" y="436"/>
                  </a:lnTo>
                  <a:cubicBezTo>
                    <a:pt x="794" y="428"/>
                    <a:pt x="794" y="420"/>
                    <a:pt x="787" y="413"/>
                  </a:cubicBezTo>
                  <a:cubicBezTo>
                    <a:pt x="756" y="405"/>
                    <a:pt x="718" y="428"/>
                    <a:pt x="695" y="405"/>
                  </a:cubicBezTo>
                  <a:cubicBezTo>
                    <a:pt x="672" y="397"/>
                    <a:pt x="672" y="367"/>
                    <a:pt x="672" y="352"/>
                  </a:cubicBezTo>
                  <a:cubicBezTo>
                    <a:pt x="680" y="321"/>
                    <a:pt x="726" y="298"/>
                    <a:pt x="718" y="260"/>
                  </a:cubicBezTo>
                  <a:cubicBezTo>
                    <a:pt x="718" y="222"/>
                    <a:pt x="680" y="191"/>
                    <a:pt x="665" y="153"/>
                  </a:cubicBezTo>
                  <a:cubicBezTo>
                    <a:pt x="657" y="138"/>
                    <a:pt x="657" y="115"/>
                    <a:pt x="649" y="99"/>
                  </a:cubicBezTo>
                  <a:cubicBezTo>
                    <a:pt x="642" y="84"/>
                    <a:pt x="634" y="77"/>
                    <a:pt x="627" y="61"/>
                  </a:cubicBezTo>
                  <a:lnTo>
                    <a:pt x="627" y="61"/>
                  </a:lnTo>
                  <a:cubicBezTo>
                    <a:pt x="619" y="46"/>
                    <a:pt x="619" y="23"/>
                    <a:pt x="604" y="16"/>
                  </a:cubicBezTo>
                  <a:cubicBezTo>
                    <a:pt x="588" y="0"/>
                    <a:pt x="573" y="8"/>
                    <a:pt x="558" y="8"/>
                  </a:cubicBezTo>
                  <a:cubicBezTo>
                    <a:pt x="535" y="16"/>
                    <a:pt x="512" y="16"/>
                    <a:pt x="489" y="23"/>
                  </a:cubicBezTo>
                  <a:lnTo>
                    <a:pt x="428" y="69"/>
                  </a:lnTo>
                  <a:cubicBezTo>
                    <a:pt x="420" y="69"/>
                    <a:pt x="367" y="54"/>
                    <a:pt x="367" y="54"/>
                  </a:cubicBezTo>
                  <a:cubicBezTo>
                    <a:pt x="367" y="61"/>
                    <a:pt x="382" y="69"/>
                    <a:pt x="375" y="69"/>
                  </a:cubicBezTo>
                  <a:cubicBezTo>
                    <a:pt x="352" y="77"/>
                    <a:pt x="329" y="69"/>
                    <a:pt x="298" y="69"/>
                  </a:cubicBezTo>
                  <a:cubicBezTo>
                    <a:pt x="283" y="61"/>
                    <a:pt x="260" y="39"/>
                    <a:pt x="237" y="46"/>
                  </a:cubicBezTo>
                  <a:cubicBezTo>
                    <a:pt x="214" y="54"/>
                    <a:pt x="214" y="92"/>
                    <a:pt x="191" y="99"/>
                  </a:cubicBezTo>
                  <a:cubicBezTo>
                    <a:pt x="168" y="107"/>
                    <a:pt x="153" y="92"/>
                    <a:pt x="130" y="92"/>
                  </a:cubicBezTo>
                  <a:cubicBezTo>
                    <a:pt x="100" y="84"/>
                    <a:pt x="61" y="92"/>
                    <a:pt x="31" y="92"/>
                  </a:cubicBezTo>
                  <a:lnTo>
                    <a:pt x="31" y="92"/>
                  </a:lnTo>
                  <a:cubicBezTo>
                    <a:pt x="38" y="115"/>
                    <a:pt x="46" y="138"/>
                    <a:pt x="46" y="153"/>
                  </a:cubicBezTo>
                  <a:cubicBezTo>
                    <a:pt x="46" y="168"/>
                    <a:pt x="38" y="191"/>
                    <a:pt x="38" y="206"/>
                  </a:cubicBezTo>
                  <a:cubicBezTo>
                    <a:pt x="23" y="229"/>
                    <a:pt x="15" y="260"/>
                    <a:pt x="0" y="283"/>
                  </a:cubicBezTo>
                  <a:lnTo>
                    <a:pt x="0" y="283"/>
                  </a:lnTo>
                  <a:cubicBezTo>
                    <a:pt x="15" y="306"/>
                    <a:pt x="23" y="336"/>
                    <a:pt x="38" y="359"/>
                  </a:cubicBezTo>
                  <a:cubicBezTo>
                    <a:pt x="69" y="397"/>
                    <a:pt x="130" y="413"/>
                    <a:pt x="145" y="458"/>
                  </a:cubicBezTo>
                  <a:cubicBezTo>
                    <a:pt x="161" y="535"/>
                    <a:pt x="122" y="611"/>
                    <a:pt x="115" y="688"/>
                  </a:cubicBezTo>
                  <a:lnTo>
                    <a:pt x="115" y="688"/>
                  </a:lnTo>
                  <a:cubicBezTo>
                    <a:pt x="168" y="665"/>
                    <a:pt x="222" y="627"/>
                    <a:pt x="275" y="627"/>
                  </a:cubicBezTo>
                  <a:cubicBezTo>
                    <a:pt x="290" y="619"/>
                    <a:pt x="290" y="657"/>
                    <a:pt x="306" y="67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6" name="Freeform 174"/>
            <p:cNvSpPr>
              <a:spLocks noChangeArrowheads="1"/>
            </p:cNvSpPr>
            <p:nvPr/>
          </p:nvSpPr>
          <p:spPr bwMode="auto">
            <a:xfrm>
              <a:off x="4517731" y="5875339"/>
              <a:ext cx="130167" cy="153987"/>
            </a:xfrm>
            <a:custGeom>
              <a:avLst/>
              <a:gdLst>
                <a:gd name="T0" fmla="*/ 297 w 360"/>
                <a:gd name="T1" fmla="*/ 427 h 428"/>
                <a:gd name="T2" fmla="*/ 297 w 360"/>
                <a:gd name="T3" fmla="*/ 427 h 428"/>
                <a:gd name="T4" fmla="*/ 236 w 360"/>
                <a:gd name="T5" fmla="*/ 374 h 428"/>
                <a:gd name="T6" fmla="*/ 236 w 360"/>
                <a:gd name="T7" fmla="*/ 412 h 428"/>
                <a:gd name="T8" fmla="*/ 213 w 360"/>
                <a:gd name="T9" fmla="*/ 427 h 428"/>
                <a:gd name="T10" fmla="*/ 175 w 360"/>
                <a:gd name="T11" fmla="*/ 397 h 428"/>
                <a:gd name="T12" fmla="*/ 175 w 360"/>
                <a:gd name="T13" fmla="*/ 397 h 428"/>
                <a:gd name="T14" fmla="*/ 160 w 360"/>
                <a:gd name="T15" fmla="*/ 374 h 428"/>
                <a:gd name="T16" fmla="*/ 68 w 360"/>
                <a:gd name="T17" fmla="*/ 366 h 428"/>
                <a:gd name="T18" fmla="*/ 45 w 360"/>
                <a:gd name="T19" fmla="*/ 313 h 428"/>
                <a:gd name="T20" fmla="*/ 91 w 360"/>
                <a:gd name="T21" fmla="*/ 221 h 428"/>
                <a:gd name="T22" fmla="*/ 38 w 360"/>
                <a:gd name="T23" fmla="*/ 114 h 428"/>
                <a:gd name="T24" fmla="*/ 22 w 360"/>
                <a:gd name="T25" fmla="*/ 60 h 428"/>
                <a:gd name="T26" fmla="*/ 0 w 360"/>
                <a:gd name="T27" fmla="*/ 22 h 428"/>
                <a:gd name="T28" fmla="*/ 0 w 360"/>
                <a:gd name="T29" fmla="*/ 22 h 428"/>
                <a:gd name="T30" fmla="*/ 61 w 360"/>
                <a:gd name="T31" fmla="*/ 15 h 428"/>
                <a:gd name="T32" fmla="*/ 76 w 360"/>
                <a:gd name="T33" fmla="*/ 22 h 428"/>
                <a:gd name="T34" fmla="*/ 91 w 360"/>
                <a:gd name="T35" fmla="*/ 7 h 428"/>
                <a:gd name="T36" fmla="*/ 137 w 360"/>
                <a:gd name="T37" fmla="*/ 0 h 428"/>
                <a:gd name="T38" fmla="*/ 137 w 360"/>
                <a:gd name="T39" fmla="*/ 0 h 428"/>
                <a:gd name="T40" fmla="*/ 145 w 360"/>
                <a:gd name="T41" fmla="*/ 38 h 428"/>
                <a:gd name="T42" fmla="*/ 175 w 360"/>
                <a:gd name="T43" fmla="*/ 68 h 428"/>
                <a:gd name="T44" fmla="*/ 198 w 360"/>
                <a:gd name="T45" fmla="*/ 45 h 428"/>
                <a:gd name="T46" fmla="*/ 206 w 360"/>
                <a:gd name="T47" fmla="*/ 76 h 428"/>
                <a:gd name="T48" fmla="*/ 236 w 360"/>
                <a:gd name="T49" fmla="*/ 53 h 428"/>
                <a:gd name="T50" fmla="*/ 259 w 360"/>
                <a:gd name="T51" fmla="*/ 68 h 428"/>
                <a:gd name="T52" fmla="*/ 297 w 360"/>
                <a:gd name="T53" fmla="*/ 53 h 428"/>
                <a:gd name="T54" fmla="*/ 336 w 360"/>
                <a:gd name="T55" fmla="*/ 76 h 428"/>
                <a:gd name="T56" fmla="*/ 336 w 360"/>
                <a:gd name="T57" fmla="*/ 76 h 428"/>
                <a:gd name="T58" fmla="*/ 305 w 360"/>
                <a:gd name="T59" fmla="*/ 99 h 428"/>
                <a:gd name="T60" fmla="*/ 305 w 360"/>
                <a:gd name="T61" fmla="*/ 122 h 428"/>
                <a:gd name="T62" fmla="*/ 320 w 360"/>
                <a:gd name="T63" fmla="*/ 144 h 428"/>
                <a:gd name="T64" fmla="*/ 297 w 360"/>
                <a:gd name="T65" fmla="*/ 229 h 428"/>
                <a:gd name="T66" fmla="*/ 320 w 360"/>
                <a:gd name="T67" fmla="*/ 244 h 428"/>
                <a:gd name="T68" fmla="*/ 359 w 360"/>
                <a:gd name="T69" fmla="*/ 320 h 428"/>
                <a:gd name="T70" fmla="*/ 359 w 360"/>
                <a:gd name="T71" fmla="*/ 320 h 428"/>
                <a:gd name="T72" fmla="*/ 297 w 360"/>
                <a:gd name="T73" fmla="*/ 42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428">
                  <a:moveTo>
                    <a:pt x="297" y="427"/>
                  </a:moveTo>
                  <a:lnTo>
                    <a:pt x="297" y="427"/>
                  </a:lnTo>
                  <a:cubicBezTo>
                    <a:pt x="274" y="404"/>
                    <a:pt x="267" y="381"/>
                    <a:pt x="236" y="374"/>
                  </a:cubicBezTo>
                  <a:cubicBezTo>
                    <a:pt x="229" y="366"/>
                    <a:pt x="244" y="397"/>
                    <a:pt x="236" y="412"/>
                  </a:cubicBezTo>
                  <a:cubicBezTo>
                    <a:pt x="229" y="419"/>
                    <a:pt x="221" y="427"/>
                    <a:pt x="213" y="427"/>
                  </a:cubicBezTo>
                  <a:cubicBezTo>
                    <a:pt x="198" y="419"/>
                    <a:pt x="190" y="404"/>
                    <a:pt x="175" y="397"/>
                  </a:cubicBezTo>
                  <a:lnTo>
                    <a:pt x="175" y="397"/>
                  </a:lnTo>
                  <a:cubicBezTo>
                    <a:pt x="167" y="389"/>
                    <a:pt x="167" y="381"/>
                    <a:pt x="160" y="374"/>
                  </a:cubicBezTo>
                  <a:cubicBezTo>
                    <a:pt x="129" y="366"/>
                    <a:pt x="91" y="389"/>
                    <a:pt x="68" y="366"/>
                  </a:cubicBezTo>
                  <a:cubicBezTo>
                    <a:pt x="45" y="358"/>
                    <a:pt x="45" y="328"/>
                    <a:pt x="45" y="313"/>
                  </a:cubicBezTo>
                  <a:cubicBezTo>
                    <a:pt x="53" y="282"/>
                    <a:pt x="99" y="259"/>
                    <a:pt x="91" y="221"/>
                  </a:cubicBezTo>
                  <a:cubicBezTo>
                    <a:pt x="91" y="183"/>
                    <a:pt x="53" y="152"/>
                    <a:pt x="38" y="114"/>
                  </a:cubicBezTo>
                  <a:cubicBezTo>
                    <a:pt x="30" y="99"/>
                    <a:pt x="30" y="76"/>
                    <a:pt x="22" y="60"/>
                  </a:cubicBezTo>
                  <a:cubicBezTo>
                    <a:pt x="15" y="45"/>
                    <a:pt x="7" y="38"/>
                    <a:pt x="0" y="22"/>
                  </a:cubicBezTo>
                  <a:lnTo>
                    <a:pt x="0" y="22"/>
                  </a:lnTo>
                  <a:cubicBezTo>
                    <a:pt x="22" y="15"/>
                    <a:pt x="38" y="7"/>
                    <a:pt x="61" y="15"/>
                  </a:cubicBezTo>
                  <a:cubicBezTo>
                    <a:pt x="68" y="15"/>
                    <a:pt x="68" y="30"/>
                    <a:pt x="76" y="22"/>
                  </a:cubicBezTo>
                  <a:cubicBezTo>
                    <a:pt x="84" y="22"/>
                    <a:pt x="84" y="7"/>
                    <a:pt x="91" y="7"/>
                  </a:cubicBezTo>
                  <a:cubicBezTo>
                    <a:pt x="106" y="0"/>
                    <a:pt x="122" y="0"/>
                    <a:pt x="137" y="0"/>
                  </a:cubicBezTo>
                  <a:lnTo>
                    <a:pt x="137" y="0"/>
                  </a:lnTo>
                  <a:cubicBezTo>
                    <a:pt x="137" y="7"/>
                    <a:pt x="137" y="22"/>
                    <a:pt x="145" y="38"/>
                  </a:cubicBezTo>
                  <a:cubicBezTo>
                    <a:pt x="152" y="53"/>
                    <a:pt x="160" y="68"/>
                    <a:pt x="175" y="68"/>
                  </a:cubicBezTo>
                  <a:cubicBezTo>
                    <a:pt x="183" y="68"/>
                    <a:pt x="190" y="53"/>
                    <a:pt x="198" y="45"/>
                  </a:cubicBezTo>
                  <a:cubicBezTo>
                    <a:pt x="198" y="45"/>
                    <a:pt x="198" y="76"/>
                    <a:pt x="206" y="76"/>
                  </a:cubicBezTo>
                  <a:cubicBezTo>
                    <a:pt x="206" y="68"/>
                    <a:pt x="236" y="53"/>
                    <a:pt x="236" y="53"/>
                  </a:cubicBezTo>
                  <a:cubicBezTo>
                    <a:pt x="244" y="60"/>
                    <a:pt x="252" y="68"/>
                    <a:pt x="259" y="68"/>
                  </a:cubicBezTo>
                  <a:cubicBezTo>
                    <a:pt x="274" y="68"/>
                    <a:pt x="290" y="45"/>
                    <a:pt x="297" y="53"/>
                  </a:cubicBezTo>
                  <a:cubicBezTo>
                    <a:pt x="313" y="53"/>
                    <a:pt x="320" y="68"/>
                    <a:pt x="336" y="76"/>
                  </a:cubicBezTo>
                  <a:lnTo>
                    <a:pt x="336" y="76"/>
                  </a:lnTo>
                  <a:cubicBezTo>
                    <a:pt x="320" y="83"/>
                    <a:pt x="313" y="91"/>
                    <a:pt x="305" y="99"/>
                  </a:cubicBezTo>
                  <a:cubicBezTo>
                    <a:pt x="297" y="106"/>
                    <a:pt x="305" y="114"/>
                    <a:pt x="305" y="122"/>
                  </a:cubicBezTo>
                  <a:cubicBezTo>
                    <a:pt x="305" y="129"/>
                    <a:pt x="320" y="137"/>
                    <a:pt x="320" y="144"/>
                  </a:cubicBezTo>
                  <a:cubicBezTo>
                    <a:pt x="313" y="175"/>
                    <a:pt x="297" y="198"/>
                    <a:pt x="297" y="229"/>
                  </a:cubicBezTo>
                  <a:cubicBezTo>
                    <a:pt x="297" y="236"/>
                    <a:pt x="320" y="236"/>
                    <a:pt x="320" y="244"/>
                  </a:cubicBezTo>
                  <a:cubicBezTo>
                    <a:pt x="336" y="267"/>
                    <a:pt x="343" y="297"/>
                    <a:pt x="359" y="320"/>
                  </a:cubicBezTo>
                  <a:lnTo>
                    <a:pt x="359" y="320"/>
                  </a:lnTo>
                  <a:cubicBezTo>
                    <a:pt x="328" y="351"/>
                    <a:pt x="305" y="381"/>
                    <a:pt x="297" y="42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7" name="Freeform 175"/>
            <p:cNvSpPr>
              <a:spLocks noChangeArrowheads="1"/>
            </p:cNvSpPr>
            <p:nvPr/>
          </p:nvSpPr>
          <p:spPr bwMode="auto">
            <a:xfrm>
              <a:off x="3998653" y="5929314"/>
              <a:ext cx="352402" cy="206375"/>
            </a:xfrm>
            <a:custGeom>
              <a:avLst/>
              <a:gdLst>
                <a:gd name="T0" fmla="*/ 817 w 979"/>
                <a:gd name="T1" fmla="*/ 92 h 574"/>
                <a:gd name="T2" fmla="*/ 817 w 979"/>
                <a:gd name="T3" fmla="*/ 92 h 574"/>
                <a:gd name="T4" fmla="*/ 855 w 979"/>
                <a:gd name="T5" fmla="*/ 168 h 574"/>
                <a:gd name="T6" fmla="*/ 962 w 979"/>
                <a:gd name="T7" fmla="*/ 267 h 574"/>
                <a:gd name="T8" fmla="*/ 932 w 979"/>
                <a:gd name="T9" fmla="*/ 497 h 574"/>
                <a:gd name="T10" fmla="*/ 932 w 979"/>
                <a:gd name="T11" fmla="*/ 497 h 574"/>
                <a:gd name="T12" fmla="*/ 748 w 979"/>
                <a:gd name="T13" fmla="*/ 573 h 574"/>
                <a:gd name="T14" fmla="*/ 748 w 979"/>
                <a:gd name="T15" fmla="*/ 573 h 574"/>
                <a:gd name="T16" fmla="*/ 642 w 979"/>
                <a:gd name="T17" fmla="*/ 504 h 574"/>
                <a:gd name="T18" fmla="*/ 603 w 979"/>
                <a:gd name="T19" fmla="*/ 489 h 574"/>
                <a:gd name="T20" fmla="*/ 596 w 979"/>
                <a:gd name="T21" fmla="*/ 512 h 574"/>
                <a:gd name="T22" fmla="*/ 550 w 979"/>
                <a:gd name="T23" fmla="*/ 512 h 574"/>
                <a:gd name="T24" fmla="*/ 512 w 979"/>
                <a:gd name="T25" fmla="*/ 497 h 574"/>
                <a:gd name="T26" fmla="*/ 481 w 979"/>
                <a:gd name="T27" fmla="*/ 542 h 574"/>
                <a:gd name="T28" fmla="*/ 443 w 979"/>
                <a:gd name="T29" fmla="*/ 481 h 574"/>
                <a:gd name="T30" fmla="*/ 374 w 979"/>
                <a:gd name="T31" fmla="*/ 497 h 574"/>
                <a:gd name="T32" fmla="*/ 344 w 979"/>
                <a:gd name="T33" fmla="*/ 489 h 574"/>
                <a:gd name="T34" fmla="*/ 313 w 979"/>
                <a:gd name="T35" fmla="*/ 466 h 574"/>
                <a:gd name="T36" fmla="*/ 237 w 979"/>
                <a:gd name="T37" fmla="*/ 489 h 574"/>
                <a:gd name="T38" fmla="*/ 175 w 979"/>
                <a:gd name="T39" fmla="*/ 497 h 574"/>
                <a:gd name="T40" fmla="*/ 107 w 979"/>
                <a:gd name="T41" fmla="*/ 481 h 574"/>
                <a:gd name="T42" fmla="*/ 76 w 979"/>
                <a:gd name="T43" fmla="*/ 466 h 574"/>
                <a:gd name="T44" fmla="*/ 76 w 979"/>
                <a:gd name="T45" fmla="*/ 466 h 574"/>
                <a:gd name="T46" fmla="*/ 99 w 979"/>
                <a:gd name="T47" fmla="*/ 390 h 574"/>
                <a:gd name="T48" fmla="*/ 38 w 979"/>
                <a:gd name="T49" fmla="*/ 275 h 574"/>
                <a:gd name="T50" fmla="*/ 69 w 979"/>
                <a:gd name="T51" fmla="*/ 237 h 574"/>
                <a:gd name="T52" fmla="*/ 23 w 979"/>
                <a:gd name="T53" fmla="*/ 191 h 574"/>
                <a:gd name="T54" fmla="*/ 31 w 979"/>
                <a:gd name="T55" fmla="*/ 122 h 574"/>
                <a:gd name="T56" fmla="*/ 15 w 979"/>
                <a:gd name="T57" fmla="*/ 46 h 574"/>
                <a:gd name="T58" fmla="*/ 69 w 979"/>
                <a:gd name="T59" fmla="*/ 15 h 574"/>
                <a:gd name="T60" fmla="*/ 69 w 979"/>
                <a:gd name="T61" fmla="*/ 15 h 574"/>
                <a:gd name="T62" fmla="*/ 145 w 979"/>
                <a:gd name="T63" fmla="*/ 54 h 574"/>
                <a:gd name="T64" fmla="*/ 214 w 979"/>
                <a:gd name="T65" fmla="*/ 61 h 574"/>
                <a:gd name="T66" fmla="*/ 306 w 979"/>
                <a:gd name="T67" fmla="*/ 8 h 574"/>
                <a:gd name="T68" fmla="*/ 374 w 979"/>
                <a:gd name="T69" fmla="*/ 46 h 574"/>
                <a:gd name="T70" fmla="*/ 382 w 979"/>
                <a:gd name="T71" fmla="*/ 8 h 574"/>
                <a:gd name="T72" fmla="*/ 405 w 979"/>
                <a:gd name="T73" fmla="*/ 8 h 574"/>
                <a:gd name="T74" fmla="*/ 466 w 979"/>
                <a:gd name="T75" fmla="*/ 107 h 574"/>
                <a:gd name="T76" fmla="*/ 527 w 979"/>
                <a:gd name="T77" fmla="*/ 145 h 574"/>
                <a:gd name="T78" fmla="*/ 588 w 979"/>
                <a:gd name="T79" fmla="*/ 115 h 574"/>
                <a:gd name="T80" fmla="*/ 664 w 979"/>
                <a:gd name="T81" fmla="*/ 77 h 574"/>
                <a:gd name="T82" fmla="*/ 710 w 979"/>
                <a:gd name="T83" fmla="*/ 92 h 574"/>
                <a:gd name="T84" fmla="*/ 733 w 979"/>
                <a:gd name="T85" fmla="*/ 77 h 574"/>
                <a:gd name="T86" fmla="*/ 817 w 979"/>
                <a:gd name="T87" fmla="*/ 9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9" h="574">
                  <a:moveTo>
                    <a:pt x="817" y="92"/>
                  </a:moveTo>
                  <a:lnTo>
                    <a:pt x="817" y="92"/>
                  </a:lnTo>
                  <a:cubicBezTo>
                    <a:pt x="832" y="115"/>
                    <a:pt x="840" y="145"/>
                    <a:pt x="855" y="168"/>
                  </a:cubicBezTo>
                  <a:cubicBezTo>
                    <a:pt x="886" y="206"/>
                    <a:pt x="947" y="222"/>
                    <a:pt x="962" y="267"/>
                  </a:cubicBezTo>
                  <a:cubicBezTo>
                    <a:pt x="978" y="344"/>
                    <a:pt x="939" y="420"/>
                    <a:pt x="932" y="497"/>
                  </a:cubicBezTo>
                  <a:lnTo>
                    <a:pt x="932" y="497"/>
                  </a:lnTo>
                  <a:cubicBezTo>
                    <a:pt x="748" y="573"/>
                    <a:pt x="748" y="573"/>
                    <a:pt x="748" y="573"/>
                  </a:cubicBezTo>
                  <a:lnTo>
                    <a:pt x="748" y="573"/>
                  </a:lnTo>
                  <a:cubicBezTo>
                    <a:pt x="718" y="550"/>
                    <a:pt x="680" y="520"/>
                    <a:pt x="642" y="504"/>
                  </a:cubicBezTo>
                  <a:cubicBezTo>
                    <a:pt x="626" y="497"/>
                    <a:pt x="611" y="489"/>
                    <a:pt x="603" y="489"/>
                  </a:cubicBezTo>
                  <a:cubicBezTo>
                    <a:pt x="596" y="497"/>
                    <a:pt x="603" y="504"/>
                    <a:pt x="596" y="512"/>
                  </a:cubicBezTo>
                  <a:cubicBezTo>
                    <a:pt x="580" y="512"/>
                    <a:pt x="565" y="512"/>
                    <a:pt x="550" y="512"/>
                  </a:cubicBezTo>
                  <a:cubicBezTo>
                    <a:pt x="535" y="512"/>
                    <a:pt x="527" y="489"/>
                    <a:pt x="512" y="497"/>
                  </a:cubicBezTo>
                  <a:cubicBezTo>
                    <a:pt x="496" y="504"/>
                    <a:pt x="504" y="542"/>
                    <a:pt x="481" y="542"/>
                  </a:cubicBezTo>
                  <a:cubicBezTo>
                    <a:pt x="458" y="535"/>
                    <a:pt x="466" y="489"/>
                    <a:pt x="443" y="481"/>
                  </a:cubicBezTo>
                  <a:cubicBezTo>
                    <a:pt x="420" y="474"/>
                    <a:pt x="397" y="497"/>
                    <a:pt x="374" y="497"/>
                  </a:cubicBezTo>
                  <a:cubicBezTo>
                    <a:pt x="367" y="497"/>
                    <a:pt x="351" y="497"/>
                    <a:pt x="344" y="489"/>
                  </a:cubicBezTo>
                  <a:cubicBezTo>
                    <a:pt x="328" y="481"/>
                    <a:pt x="328" y="466"/>
                    <a:pt x="313" y="466"/>
                  </a:cubicBezTo>
                  <a:cubicBezTo>
                    <a:pt x="290" y="466"/>
                    <a:pt x="260" y="481"/>
                    <a:pt x="237" y="489"/>
                  </a:cubicBezTo>
                  <a:cubicBezTo>
                    <a:pt x="214" y="497"/>
                    <a:pt x="198" y="504"/>
                    <a:pt x="175" y="497"/>
                  </a:cubicBezTo>
                  <a:cubicBezTo>
                    <a:pt x="153" y="497"/>
                    <a:pt x="130" y="489"/>
                    <a:pt x="107" y="481"/>
                  </a:cubicBezTo>
                  <a:cubicBezTo>
                    <a:pt x="99" y="481"/>
                    <a:pt x="92" y="474"/>
                    <a:pt x="76" y="466"/>
                  </a:cubicBezTo>
                  <a:lnTo>
                    <a:pt x="76" y="466"/>
                  </a:lnTo>
                  <a:cubicBezTo>
                    <a:pt x="84" y="443"/>
                    <a:pt x="107" y="420"/>
                    <a:pt x="99" y="390"/>
                  </a:cubicBezTo>
                  <a:cubicBezTo>
                    <a:pt x="92" y="352"/>
                    <a:pt x="53" y="313"/>
                    <a:pt x="38" y="275"/>
                  </a:cubicBezTo>
                  <a:cubicBezTo>
                    <a:pt x="38" y="260"/>
                    <a:pt x="69" y="252"/>
                    <a:pt x="69" y="237"/>
                  </a:cubicBezTo>
                  <a:cubicBezTo>
                    <a:pt x="61" y="222"/>
                    <a:pt x="31" y="214"/>
                    <a:pt x="23" y="191"/>
                  </a:cubicBezTo>
                  <a:cubicBezTo>
                    <a:pt x="15" y="168"/>
                    <a:pt x="31" y="145"/>
                    <a:pt x="31" y="122"/>
                  </a:cubicBezTo>
                  <a:cubicBezTo>
                    <a:pt x="23" y="100"/>
                    <a:pt x="0" y="69"/>
                    <a:pt x="15" y="46"/>
                  </a:cubicBezTo>
                  <a:cubicBezTo>
                    <a:pt x="23" y="31"/>
                    <a:pt x="46" y="23"/>
                    <a:pt x="69" y="15"/>
                  </a:cubicBezTo>
                  <a:lnTo>
                    <a:pt x="69" y="15"/>
                  </a:lnTo>
                  <a:cubicBezTo>
                    <a:pt x="92" y="31"/>
                    <a:pt x="122" y="46"/>
                    <a:pt x="145" y="54"/>
                  </a:cubicBezTo>
                  <a:cubicBezTo>
                    <a:pt x="168" y="61"/>
                    <a:pt x="191" y="69"/>
                    <a:pt x="214" y="61"/>
                  </a:cubicBezTo>
                  <a:cubicBezTo>
                    <a:pt x="244" y="54"/>
                    <a:pt x="267" y="8"/>
                    <a:pt x="306" y="8"/>
                  </a:cubicBezTo>
                  <a:cubicBezTo>
                    <a:pt x="328" y="0"/>
                    <a:pt x="344" y="46"/>
                    <a:pt x="374" y="46"/>
                  </a:cubicBezTo>
                  <a:cubicBezTo>
                    <a:pt x="382" y="46"/>
                    <a:pt x="374" y="15"/>
                    <a:pt x="382" y="8"/>
                  </a:cubicBezTo>
                  <a:cubicBezTo>
                    <a:pt x="382" y="0"/>
                    <a:pt x="397" y="0"/>
                    <a:pt x="405" y="8"/>
                  </a:cubicBezTo>
                  <a:cubicBezTo>
                    <a:pt x="428" y="38"/>
                    <a:pt x="443" y="77"/>
                    <a:pt x="466" y="107"/>
                  </a:cubicBezTo>
                  <a:cubicBezTo>
                    <a:pt x="481" y="122"/>
                    <a:pt x="504" y="145"/>
                    <a:pt x="527" y="145"/>
                  </a:cubicBezTo>
                  <a:cubicBezTo>
                    <a:pt x="550" y="145"/>
                    <a:pt x="573" y="130"/>
                    <a:pt x="588" y="115"/>
                  </a:cubicBezTo>
                  <a:cubicBezTo>
                    <a:pt x="619" y="107"/>
                    <a:pt x="642" y="84"/>
                    <a:pt x="664" y="77"/>
                  </a:cubicBezTo>
                  <a:cubicBezTo>
                    <a:pt x="680" y="77"/>
                    <a:pt x="695" y="92"/>
                    <a:pt x="710" y="92"/>
                  </a:cubicBezTo>
                  <a:cubicBezTo>
                    <a:pt x="718" y="92"/>
                    <a:pt x="725" y="77"/>
                    <a:pt x="733" y="77"/>
                  </a:cubicBezTo>
                  <a:cubicBezTo>
                    <a:pt x="764" y="77"/>
                    <a:pt x="794" y="84"/>
                    <a:pt x="817" y="9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8" name="Freeform 176"/>
            <p:cNvSpPr>
              <a:spLocks noChangeArrowheads="1"/>
            </p:cNvSpPr>
            <p:nvPr/>
          </p:nvSpPr>
          <p:spPr bwMode="auto">
            <a:xfrm>
              <a:off x="4022463" y="5729288"/>
              <a:ext cx="292081" cy="252412"/>
            </a:xfrm>
            <a:custGeom>
              <a:avLst/>
              <a:gdLst>
                <a:gd name="T0" fmla="*/ 0 w 810"/>
                <a:gd name="T1" fmla="*/ 572 h 703"/>
                <a:gd name="T2" fmla="*/ 0 w 810"/>
                <a:gd name="T3" fmla="*/ 572 h 703"/>
                <a:gd name="T4" fmla="*/ 76 w 810"/>
                <a:gd name="T5" fmla="*/ 611 h 703"/>
                <a:gd name="T6" fmla="*/ 145 w 810"/>
                <a:gd name="T7" fmla="*/ 618 h 703"/>
                <a:gd name="T8" fmla="*/ 237 w 810"/>
                <a:gd name="T9" fmla="*/ 565 h 703"/>
                <a:gd name="T10" fmla="*/ 305 w 810"/>
                <a:gd name="T11" fmla="*/ 603 h 703"/>
                <a:gd name="T12" fmla="*/ 313 w 810"/>
                <a:gd name="T13" fmla="*/ 565 h 703"/>
                <a:gd name="T14" fmla="*/ 336 w 810"/>
                <a:gd name="T15" fmla="*/ 565 h 703"/>
                <a:gd name="T16" fmla="*/ 397 w 810"/>
                <a:gd name="T17" fmla="*/ 664 h 703"/>
                <a:gd name="T18" fmla="*/ 458 w 810"/>
                <a:gd name="T19" fmla="*/ 702 h 703"/>
                <a:gd name="T20" fmla="*/ 519 w 810"/>
                <a:gd name="T21" fmla="*/ 672 h 703"/>
                <a:gd name="T22" fmla="*/ 595 w 810"/>
                <a:gd name="T23" fmla="*/ 634 h 703"/>
                <a:gd name="T24" fmla="*/ 641 w 810"/>
                <a:gd name="T25" fmla="*/ 649 h 703"/>
                <a:gd name="T26" fmla="*/ 664 w 810"/>
                <a:gd name="T27" fmla="*/ 634 h 703"/>
                <a:gd name="T28" fmla="*/ 748 w 810"/>
                <a:gd name="T29" fmla="*/ 649 h 703"/>
                <a:gd name="T30" fmla="*/ 748 w 810"/>
                <a:gd name="T31" fmla="*/ 649 h 703"/>
                <a:gd name="T32" fmla="*/ 786 w 810"/>
                <a:gd name="T33" fmla="*/ 572 h 703"/>
                <a:gd name="T34" fmla="*/ 794 w 810"/>
                <a:gd name="T35" fmla="*/ 519 h 703"/>
                <a:gd name="T36" fmla="*/ 779 w 810"/>
                <a:gd name="T37" fmla="*/ 458 h 703"/>
                <a:gd name="T38" fmla="*/ 779 w 810"/>
                <a:gd name="T39" fmla="*/ 458 h 703"/>
                <a:gd name="T40" fmla="*/ 794 w 810"/>
                <a:gd name="T41" fmla="*/ 374 h 703"/>
                <a:gd name="T42" fmla="*/ 809 w 810"/>
                <a:gd name="T43" fmla="*/ 343 h 703"/>
                <a:gd name="T44" fmla="*/ 779 w 810"/>
                <a:gd name="T45" fmla="*/ 236 h 703"/>
                <a:gd name="T46" fmla="*/ 740 w 810"/>
                <a:gd name="T47" fmla="*/ 168 h 703"/>
                <a:gd name="T48" fmla="*/ 740 w 810"/>
                <a:gd name="T49" fmla="*/ 84 h 703"/>
                <a:gd name="T50" fmla="*/ 740 w 810"/>
                <a:gd name="T51" fmla="*/ 84 h 703"/>
                <a:gd name="T52" fmla="*/ 687 w 810"/>
                <a:gd name="T53" fmla="*/ 0 h 703"/>
                <a:gd name="T54" fmla="*/ 687 w 810"/>
                <a:gd name="T55" fmla="*/ 0 h 703"/>
                <a:gd name="T56" fmla="*/ 656 w 810"/>
                <a:gd name="T57" fmla="*/ 39 h 703"/>
                <a:gd name="T58" fmla="*/ 595 w 810"/>
                <a:gd name="T59" fmla="*/ 46 h 703"/>
                <a:gd name="T60" fmla="*/ 557 w 810"/>
                <a:gd name="T61" fmla="*/ 31 h 703"/>
                <a:gd name="T62" fmla="*/ 527 w 810"/>
                <a:gd name="T63" fmla="*/ 39 h 703"/>
                <a:gd name="T64" fmla="*/ 504 w 810"/>
                <a:gd name="T65" fmla="*/ 77 h 703"/>
                <a:gd name="T66" fmla="*/ 458 w 810"/>
                <a:gd name="T67" fmla="*/ 91 h 703"/>
                <a:gd name="T68" fmla="*/ 420 w 810"/>
                <a:gd name="T69" fmla="*/ 54 h 703"/>
                <a:gd name="T70" fmla="*/ 313 w 810"/>
                <a:gd name="T71" fmla="*/ 91 h 703"/>
                <a:gd name="T72" fmla="*/ 313 w 810"/>
                <a:gd name="T73" fmla="*/ 91 h 703"/>
                <a:gd name="T74" fmla="*/ 336 w 810"/>
                <a:gd name="T75" fmla="*/ 137 h 703"/>
                <a:gd name="T76" fmla="*/ 336 w 810"/>
                <a:gd name="T77" fmla="*/ 206 h 703"/>
                <a:gd name="T78" fmla="*/ 305 w 810"/>
                <a:gd name="T79" fmla="*/ 213 h 703"/>
                <a:gd name="T80" fmla="*/ 275 w 810"/>
                <a:gd name="T81" fmla="*/ 290 h 703"/>
                <a:gd name="T82" fmla="*/ 175 w 810"/>
                <a:gd name="T83" fmla="*/ 252 h 703"/>
                <a:gd name="T84" fmla="*/ 145 w 810"/>
                <a:gd name="T85" fmla="*/ 259 h 703"/>
                <a:gd name="T86" fmla="*/ 145 w 810"/>
                <a:gd name="T87" fmla="*/ 313 h 703"/>
                <a:gd name="T88" fmla="*/ 106 w 810"/>
                <a:gd name="T89" fmla="*/ 359 h 703"/>
                <a:gd name="T90" fmla="*/ 106 w 810"/>
                <a:gd name="T91" fmla="*/ 359 h 703"/>
                <a:gd name="T92" fmla="*/ 84 w 810"/>
                <a:gd name="T93" fmla="*/ 412 h 703"/>
                <a:gd name="T94" fmla="*/ 122 w 810"/>
                <a:gd name="T95" fmla="*/ 458 h 703"/>
                <a:gd name="T96" fmla="*/ 99 w 810"/>
                <a:gd name="T97" fmla="*/ 488 h 703"/>
                <a:gd name="T98" fmla="*/ 61 w 810"/>
                <a:gd name="T99" fmla="*/ 488 h 703"/>
                <a:gd name="T100" fmla="*/ 61 w 810"/>
                <a:gd name="T101" fmla="*/ 488 h 703"/>
                <a:gd name="T102" fmla="*/ 53 w 810"/>
                <a:gd name="T103" fmla="*/ 549 h 703"/>
                <a:gd name="T104" fmla="*/ 0 w 810"/>
                <a:gd name="T105" fmla="*/ 572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0" h="703">
                  <a:moveTo>
                    <a:pt x="0" y="572"/>
                  </a:moveTo>
                  <a:lnTo>
                    <a:pt x="0" y="572"/>
                  </a:lnTo>
                  <a:cubicBezTo>
                    <a:pt x="23" y="588"/>
                    <a:pt x="53" y="603"/>
                    <a:pt x="76" y="611"/>
                  </a:cubicBezTo>
                  <a:cubicBezTo>
                    <a:pt x="99" y="618"/>
                    <a:pt x="122" y="626"/>
                    <a:pt x="145" y="618"/>
                  </a:cubicBezTo>
                  <a:cubicBezTo>
                    <a:pt x="175" y="611"/>
                    <a:pt x="198" y="565"/>
                    <a:pt x="237" y="565"/>
                  </a:cubicBezTo>
                  <a:cubicBezTo>
                    <a:pt x="259" y="557"/>
                    <a:pt x="275" y="603"/>
                    <a:pt x="305" y="603"/>
                  </a:cubicBezTo>
                  <a:cubicBezTo>
                    <a:pt x="313" y="603"/>
                    <a:pt x="305" y="572"/>
                    <a:pt x="313" y="565"/>
                  </a:cubicBezTo>
                  <a:cubicBezTo>
                    <a:pt x="313" y="557"/>
                    <a:pt x="328" y="557"/>
                    <a:pt x="336" y="565"/>
                  </a:cubicBezTo>
                  <a:cubicBezTo>
                    <a:pt x="359" y="595"/>
                    <a:pt x="374" y="634"/>
                    <a:pt x="397" y="664"/>
                  </a:cubicBezTo>
                  <a:cubicBezTo>
                    <a:pt x="412" y="679"/>
                    <a:pt x="435" y="702"/>
                    <a:pt x="458" y="702"/>
                  </a:cubicBezTo>
                  <a:cubicBezTo>
                    <a:pt x="481" y="702"/>
                    <a:pt x="504" y="687"/>
                    <a:pt x="519" y="672"/>
                  </a:cubicBezTo>
                  <a:cubicBezTo>
                    <a:pt x="550" y="664"/>
                    <a:pt x="573" y="641"/>
                    <a:pt x="595" y="634"/>
                  </a:cubicBezTo>
                  <a:cubicBezTo>
                    <a:pt x="611" y="634"/>
                    <a:pt x="626" y="649"/>
                    <a:pt x="641" y="649"/>
                  </a:cubicBezTo>
                  <a:cubicBezTo>
                    <a:pt x="649" y="649"/>
                    <a:pt x="656" y="634"/>
                    <a:pt x="664" y="634"/>
                  </a:cubicBezTo>
                  <a:cubicBezTo>
                    <a:pt x="695" y="634"/>
                    <a:pt x="725" y="641"/>
                    <a:pt x="748" y="649"/>
                  </a:cubicBezTo>
                  <a:lnTo>
                    <a:pt x="748" y="649"/>
                  </a:lnTo>
                  <a:cubicBezTo>
                    <a:pt x="763" y="626"/>
                    <a:pt x="771" y="595"/>
                    <a:pt x="786" y="572"/>
                  </a:cubicBezTo>
                  <a:cubicBezTo>
                    <a:pt x="786" y="557"/>
                    <a:pt x="794" y="534"/>
                    <a:pt x="794" y="519"/>
                  </a:cubicBezTo>
                  <a:cubicBezTo>
                    <a:pt x="794" y="504"/>
                    <a:pt x="786" y="481"/>
                    <a:pt x="779" y="458"/>
                  </a:cubicBezTo>
                  <a:lnTo>
                    <a:pt x="779" y="458"/>
                  </a:lnTo>
                  <a:cubicBezTo>
                    <a:pt x="786" y="435"/>
                    <a:pt x="786" y="405"/>
                    <a:pt x="794" y="374"/>
                  </a:cubicBezTo>
                  <a:cubicBezTo>
                    <a:pt x="794" y="366"/>
                    <a:pt x="809" y="359"/>
                    <a:pt x="809" y="343"/>
                  </a:cubicBezTo>
                  <a:cubicBezTo>
                    <a:pt x="802" y="305"/>
                    <a:pt x="786" y="267"/>
                    <a:pt x="779" y="236"/>
                  </a:cubicBezTo>
                  <a:cubicBezTo>
                    <a:pt x="763" y="206"/>
                    <a:pt x="748" y="191"/>
                    <a:pt x="740" y="168"/>
                  </a:cubicBezTo>
                  <a:cubicBezTo>
                    <a:pt x="733" y="137"/>
                    <a:pt x="740" y="114"/>
                    <a:pt x="740" y="84"/>
                  </a:cubicBezTo>
                  <a:lnTo>
                    <a:pt x="740" y="84"/>
                  </a:lnTo>
                  <a:cubicBezTo>
                    <a:pt x="687" y="0"/>
                    <a:pt x="687" y="0"/>
                    <a:pt x="687" y="0"/>
                  </a:cubicBezTo>
                  <a:lnTo>
                    <a:pt x="687" y="0"/>
                  </a:lnTo>
                  <a:cubicBezTo>
                    <a:pt x="679" y="16"/>
                    <a:pt x="672" y="31"/>
                    <a:pt x="656" y="39"/>
                  </a:cubicBezTo>
                  <a:cubicBezTo>
                    <a:pt x="641" y="46"/>
                    <a:pt x="618" y="46"/>
                    <a:pt x="595" y="46"/>
                  </a:cubicBezTo>
                  <a:cubicBezTo>
                    <a:pt x="580" y="46"/>
                    <a:pt x="573" y="39"/>
                    <a:pt x="557" y="31"/>
                  </a:cubicBezTo>
                  <a:cubicBezTo>
                    <a:pt x="542" y="31"/>
                    <a:pt x="534" y="31"/>
                    <a:pt x="527" y="39"/>
                  </a:cubicBezTo>
                  <a:cubicBezTo>
                    <a:pt x="511" y="46"/>
                    <a:pt x="511" y="69"/>
                    <a:pt x="504" y="77"/>
                  </a:cubicBezTo>
                  <a:cubicBezTo>
                    <a:pt x="488" y="84"/>
                    <a:pt x="473" y="91"/>
                    <a:pt x="458" y="91"/>
                  </a:cubicBezTo>
                  <a:cubicBezTo>
                    <a:pt x="443" y="84"/>
                    <a:pt x="435" y="54"/>
                    <a:pt x="420" y="54"/>
                  </a:cubicBezTo>
                  <a:cubicBezTo>
                    <a:pt x="381" y="54"/>
                    <a:pt x="343" y="77"/>
                    <a:pt x="313" y="91"/>
                  </a:cubicBezTo>
                  <a:lnTo>
                    <a:pt x="313" y="91"/>
                  </a:lnTo>
                  <a:cubicBezTo>
                    <a:pt x="320" y="107"/>
                    <a:pt x="328" y="122"/>
                    <a:pt x="336" y="137"/>
                  </a:cubicBezTo>
                  <a:cubicBezTo>
                    <a:pt x="343" y="160"/>
                    <a:pt x="343" y="183"/>
                    <a:pt x="336" y="206"/>
                  </a:cubicBezTo>
                  <a:cubicBezTo>
                    <a:pt x="328" y="221"/>
                    <a:pt x="305" y="206"/>
                    <a:pt x="305" y="213"/>
                  </a:cubicBezTo>
                  <a:cubicBezTo>
                    <a:pt x="282" y="236"/>
                    <a:pt x="298" y="282"/>
                    <a:pt x="275" y="290"/>
                  </a:cubicBezTo>
                  <a:cubicBezTo>
                    <a:pt x="237" y="297"/>
                    <a:pt x="206" y="259"/>
                    <a:pt x="175" y="252"/>
                  </a:cubicBezTo>
                  <a:cubicBezTo>
                    <a:pt x="160" y="252"/>
                    <a:pt x="152" y="252"/>
                    <a:pt x="145" y="259"/>
                  </a:cubicBezTo>
                  <a:cubicBezTo>
                    <a:pt x="137" y="274"/>
                    <a:pt x="152" y="297"/>
                    <a:pt x="145" y="313"/>
                  </a:cubicBezTo>
                  <a:cubicBezTo>
                    <a:pt x="137" y="336"/>
                    <a:pt x="122" y="343"/>
                    <a:pt x="106" y="359"/>
                  </a:cubicBezTo>
                  <a:lnTo>
                    <a:pt x="106" y="359"/>
                  </a:lnTo>
                  <a:cubicBezTo>
                    <a:pt x="99" y="374"/>
                    <a:pt x="84" y="389"/>
                    <a:pt x="84" y="412"/>
                  </a:cubicBezTo>
                  <a:cubicBezTo>
                    <a:pt x="84" y="427"/>
                    <a:pt x="114" y="435"/>
                    <a:pt x="122" y="458"/>
                  </a:cubicBezTo>
                  <a:cubicBezTo>
                    <a:pt x="122" y="465"/>
                    <a:pt x="114" y="481"/>
                    <a:pt x="99" y="488"/>
                  </a:cubicBezTo>
                  <a:cubicBezTo>
                    <a:pt x="91" y="488"/>
                    <a:pt x="76" y="488"/>
                    <a:pt x="61" y="488"/>
                  </a:cubicBezTo>
                  <a:lnTo>
                    <a:pt x="61" y="488"/>
                  </a:lnTo>
                  <a:cubicBezTo>
                    <a:pt x="53" y="511"/>
                    <a:pt x="61" y="534"/>
                    <a:pt x="53" y="549"/>
                  </a:cubicBezTo>
                  <a:cubicBezTo>
                    <a:pt x="38" y="565"/>
                    <a:pt x="15" y="565"/>
                    <a:pt x="0" y="572"/>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199" name="Freeform 177"/>
            <p:cNvSpPr>
              <a:spLocks noChangeArrowheads="1"/>
            </p:cNvSpPr>
            <p:nvPr/>
          </p:nvSpPr>
          <p:spPr bwMode="auto">
            <a:xfrm>
              <a:off x="4285972" y="5641976"/>
              <a:ext cx="315892" cy="258763"/>
            </a:xfrm>
            <a:custGeom>
              <a:avLst/>
              <a:gdLst>
                <a:gd name="T0" fmla="*/ 642 w 879"/>
                <a:gd name="T1" fmla="*/ 671 h 718"/>
                <a:gd name="T2" fmla="*/ 642 w 879"/>
                <a:gd name="T3" fmla="*/ 671 h 718"/>
                <a:gd name="T4" fmla="*/ 703 w 879"/>
                <a:gd name="T5" fmla="*/ 664 h 718"/>
                <a:gd name="T6" fmla="*/ 718 w 879"/>
                <a:gd name="T7" fmla="*/ 671 h 718"/>
                <a:gd name="T8" fmla="*/ 733 w 879"/>
                <a:gd name="T9" fmla="*/ 656 h 718"/>
                <a:gd name="T10" fmla="*/ 779 w 879"/>
                <a:gd name="T11" fmla="*/ 649 h 718"/>
                <a:gd name="T12" fmla="*/ 779 w 879"/>
                <a:gd name="T13" fmla="*/ 649 h 718"/>
                <a:gd name="T14" fmla="*/ 756 w 879"/>
                <a:gd name="T15" fmla="*/ 580 h 718"/>
                <a:gd name="T16" fmla="*/ 855 w 879"/>
                <a:gd name="T17" fmla="*/ 572 h 718"/>
                <a:gd name="T18" fmla="*/ 878 w 879"/>
                <a:gd name="T19" fmla="*/ 557 h 718"/>
                <a:gd name="T20" fmla="*/ 848 w 879"/>
                <a:gd name="T21" fmla="*/ 496 h 718"/>
                <a:gd name="T22" fmla="*/ 817 w 879"/>
                <a:gd name="T23" fmla="*/ 496 h 718"/>
                <a:gd name="T24" fmla="*/ 802 w 879"/>
                <a:gd name="T25" fmla="*/ 480 h 718"/>
                <a:gd name="T26" fmla="*/ 764 w 879"/>
                <a:gd name="T27" fmla="*/ 480 h 718"/>
                <a:gd name="T28" fmla="*/ 733 w 879"/>
                <a:gd name="T29" fmla="*/ 389 h 718"/>
                <a:gd name="T30" fmla="*/ 726 w 879"/>
                <a:gd name="T31" fmla="*/ 381 h 718"/>
                <a:gd name="T32" fmla="*/ 741 w 879"/>
                <a:gd name="T33" fmla="*/ 343 h 718"/>
                <a:gd name="T34" fmla="*/ 756 w 879"/>
                <a:gd name="T35" fmla="*/ 267 h 718"/>
                <a:gd name="T36" fmla="*/ 733 w 879"/>
                <a:gd name="T37" fmla="*/ 244 h 718"/>
                <a:gd name="T38" fmla="*/ 642 w 879"/>
                <a:gd name="T39" fmla="*/ 145 h 718"/>
                <a:gd name="T40" fmla="*/ 642 w 879"/>
                <a:gd name="T41" fmla="*/ 145 h 718"/>
                <a:gd name="T42" fmla="*/ 580 w 879"/>
                <a:gd name="T43" fmla="*/ 122 h 718"/>
                <a:gd name="T44" fmla="*/ 542 w 879"/>
                <a:gd name="T45" fmla="*/ 8 h 718"/>
                <a:gd name="T46" fmla="*/ 504 w 879"/>
                <a:gd name="T47" fmla="*/ 8 h 718"/>
                <a:gd name="T48" fmla="*/ 504 w 879"/>
                <a:gd name="T49" fmla="*/ 8 h 718"/>
                <a:gd name="T50" fmla="*/ 405 w 879"/>
                <a:gd name="T51" fmla="*/ 61 h 718"/>
                <a:gd name="T52" fmla="*/ 351 w 879"/>
                <a:gd name="T53" fmla="*/ 84 h 718"/>
                <a:gd name="T54" fmla="*/ 290 w 879"/>
                <a:gd name="T55" fmla="*/ 77 h 718"/>
                <a:gd name="T56" fmla="*/ 290 w 879"/>
                <a:gd name="T57" fmla="*/ 153 h 718"/>
                <a:gd name="T58" fmla="*/ 252 w 879"/>
                <a:gd name="T59" fmla="*/ 145 h 718"/>
                <a:gd name="T60" fmla="*/ 229 w 879"/>
                <a:gd name="T61" fmla="*/ 168 h 718"/>
                <a:gd name="T62" fmla="*/ 183 w 879"/>
                <a:gd name="T63" fmla="*/ 161 h 718"/>
                <a:gd name="T64" fmla="*/ 145 w 879"/>
                <a:gd name="T65" fmla="*/ 191 h 718"/>
                <a:gd name="T66" fmla="*/ 92 w 879"/>
                <a:gd name="T67" fmla="*/ 206 h 718"/>
                <a:gd name="T68" fmla="*/ 153 w 879"/>
                <a:gd name="T69" fmla="*/ 267 h 718"/>
                <a:gd name="T70" fmla="*/ 130 w 879"/>
                <a:gd name="T71" fmla="*/ 283 h 718"/>
                <a:gd name="T72" fmla="*/ 130 w 879"/>
                <a:gd name="T73" fmla="*/ 335 h 718"/>
                <a:gd name="T74" fmla="*/ 53 w 879"/>
                <a:gd name="T75" fmla="*/ 321 h 718"/>
                <a:gd name="T76" fmla="*/ 7 w 879"/>
                <a:gd name="T77" fmla="*/ 328 h 718"/>
                <a:gd name="T78" fmla="*/ 7 w 879"/>
                <a:gd name="T79" fmla="*/ 328 h 718"/>
                <a:gd name="T80" fmla="*/ 7 w 879"/>
                <a:gd name="T81" fmla="*/ 412 h 718"/>
                <a:gd name="T82" fmla="*/ 46 w 879"/>
                <a:gd name="T83" fmla="*/ 480 h 718"/>
                <a:gd name="T84" fmla="*/ 76 w 879"/>
                <a:gd name="T85" fmla="*/ 587 h 718"/>
                <a:gd name="T86" fmla="*/ 61 w 879"/>
                <a:gd name="T87" fmla="*/ 618 h 718"/>
                <a:gd name="T88" fmla="*/ 46 w 879"/>
                <a:gd name="T89" fmla="*/ 702 h 718"/>
                <a:gd name="T90" fmla="*/ 46 w 879"/>
                <a:gd name="T91" fmla="*/ 702 h 718"/>
                <a:gd name="T92" fmla="*/ 145 w 879"/>
                <a:gd name="T93" fmla="*/ 702 h 718"/>
                <a:gd name="T94" fmla="*/ 206 w 879"/>
                <a:gd name="T95" fmla="*/ 709 h 718"/>
                <a:gd name="T96" fmla="*/ 252 w 879"/>
                <a:gd name="T97" fmla="*/ 656 h 718"/>
                <a:gd name="T98" fmla="*/ 313 w 879"/>
                <a:gd name="T99" fmla="*/ 679 h 718"/>
                <a:gd name="T100" fmla="*/ 390 w 879"/>
                <a:gd name="T101" fmla="*/ 679 h 718"/>
                <a:gd name="T102" fmla="*/ 382 w 879"/>
                <a:gd name="T103" fmla="*/ 664 h 718"/>
                <a:gd name="T104" fmla="*/ 443 w 879"/>
                <a:gd name="T105" fmla="*/ 679 h 718"/>
                <a:gd name="T106" fmla="*/ 504 w 879"/>
                <a:gd name="T107" fmla="*/ 633 h 718"/>
                <a:gd name="T108" fmla="*/ 573 w 879"/>
                <a:gd name="T109" fmla="*/ 618 h 718"/>
                <a:gd name="T110" fmla="*/ 619 w 879"/>
                <a:gd name="T111" fmla="*/ 626 h 718"/>
                <a:gd name="T112" fmla="*/ 642 w 879"/>
                <a:gd name="T113" fmla="*/ 6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9" h="718">
                  <a:moveTo>
                    <a:pt x="642" y="671"/>
                  </a:moveTo>
                  <a:lnTo>
                    <a:pt x="642" y="671"/>
                  </a:lnTo>
                  <a:cubicBezTo>
                    <a:pt x="664" y="664"/>
                    <a:pt x="680" y="656"/>
                    <a:pt x="703" y="664"/>
                  </a:cubicBezTo>
                  <a:cubicBezTo>
                    <a:pt x="710" y="664"/>
                    <a:pt x="710" y="679"/>
                    <a:pt x="718" y="671"/>
                  </a:cubicBezTo>
                  <a:cubicBezTo>
                    <a:pt x="726" y="671"/>
                    <a:pt x="726" y="656"/>
                    <a:pt x="733" y="656"/>
                  </a:cubicBezTo>
                  <a:cubicBezTo>
                    <a:pt x="748" y="649"/>
                    <a:pt x="764" y="649"/>
                    <a:pt x="779" y="649"/>
                  </a:cubicBezTo>
                  <a:lnTo>
                    <a:pt x="779" y="649"/>
                  </a:lnTo>
                  <a:cubicBezTo>
                    <a:pt x="771" y="626"/>
                    <a:pt x="741" y="595"/>
                    <a:pt x="756" y="580"/>
                  </a:cubicBezTo>
                  <a:cubicBezTo>
                    <a:pt x="787" y="557"/>
                    <a:pt x="825" y="580"/>
                    <a:pt x="855" y="572"/>
                  </a:cubicBezTo>
                  <a:cubicBezTo>
                    <a:pt x="871" y="572"/>
                    <a:pt x="878" y="564"/>
                    <a:pt x="878" y="557"/>
                  </a:cubicBezTo>
                  <a:cubicBezTo>
                    <a:pt x="878" y="534"/>
                    <a:pt x="863" y="511"/>
                    <a:pt x="848" y="496"/>
                  </a:cubicBezTo>
                  <a:cubicBezTo>
                    <a:pt x="840" y="488"/>
                    <a:pt x="825" y="503"/>
                    <a:pt x="817" y="496"/>
                  </a:cubicBezTo>
                  <a:cubicBezTo>
                    <a:pt x="809" y="496"/>
                    <a:pt x="809" y="480"/>
                    <a:pt x="802" y="480"/>
                  </a:cubicBezTo>
                  <a:cubicBezTo>
                    <a:pt x="787" y="473"/>
                    <a:pt x="771" y="488"/>
                    <a:pt x="764" y="480"/>
                  </a:cubicBezTo>
                  <a:cubicBezTo>
                    <a:pt x="748" y="457"/>
                    <a:pt x="748" y="419"/>
                    <a:pt x="733" y="389"/>
                  </a:cubicBezTo>
                  <a:lnTo>
                    <a:pt x="726" y="381"/>
                  </a:lnTo>
                  <a:cubicBezTo>
                    <a:pt x="726" y="366"/>
                    <a:pt x="733" y="358"/>
                    <a:pt x="741" y="343"/>
                  </a:cubicBezTo>
                  <a:cubicBezTo>
                    <a:pt x="748" y="321"/>
                    <a:pt x="756" y="290"/>
                    <a:pt x="756" y="267"/>
                  </a:cubicBezTo>
                  <a:cubicBezTo>
                    <a:pt x="756" y="252"/>
                    <a:pt x="741" y="252"/>
                    <a:pt x="733" y="244"/>
                  </a:cubicBezTo>
                  <a:cubicBezTo>
                    <a:pt x="703" y="214"/>
                    <a:pt x="672" y="176"/>
                    <a:pt x="642" y="145"/>
                  </a:cubicBezTo>
                  <a:lnTo>
                    <a:pt x="642" y="145"/>
                  </a:lnTo>
                  <a:cubicBezTo>
                    <a:pt x="619" y="138"/>
                    <a:pt x="596" y="138"/>
                    <a:pt x="580" y="122"/>
                  </a:cubicBezTo>
                  <a:cubicBezTo>
                    <a:pt x="557" y="92"/>
                    <a:pt x="565" y="38"/>
                    <a:pt x="542" y="8"/>
                  </a:cubicBezTo>
                  <a:cubicBezTo>
                    <a:pt x="534" y="0"/>
                    <a:pt x="512" y="8"/>
                    <a:pt x="504" y="8"/>
                  </a:cubicBezTo>
                  <a:lnTo>
                    <a:pt x="504" y="8"/>
                  </a:lnTo>
                  <a:cubicBezTo>
                    <a:pt x="473" y="31"/>
                    <a:pt x="443" y="46"/>
                    <a:pt x="405" y="61"/>
                  </a:cubicBezTo>
                  <a:cubicBezTo>
                    <a:pt x="390" y="77"/>
                    <a:pt x="374" y="84"/>
                    <a:pt x="351" y="84"/>
                  </a:cubicBezTo>
                  <a:cubicBezTo>
                    <a:pt x="328" y="92"/>
                    <a:pt x="305" y="69"/>
                    <a:pt x="290" y="77"/>
                  </a:cubicBezTo>
                  <a:cubicBezTo>
                    <a:pt x="275" y="100"/>
                    <a:pt x="298" y="130"/>
                    <a:pt x="290" y="153"/>
                  </a:cubicBezTo>
                  <a:cubicBezTo>
                    <a:pt x="282" y="161"/>
                    <a:pt x="259" y="145"/>
                    <a:pt x="252" y="145"/>
                  </a:cubicBezTo>
                  <a:cubicBezTo>
                    <a:pt x="237" y="153"/>
                    <a:pt x="237" y="168"/>
                    <a:pt x="229" y="168"/>
                  </a:cubicBezTo>
                  <a:cubicBezTo>
                    <a:pt x="214" y="168"/>
                    <a:pt x="198" y="161"/>
                    <a:pt x="183" y="161"/>
                  </a:cubicBezTo>
                  <a:cubicBezTo>
                    <a:pt x="168" y="168"/>
                    <a:pt x="160" y="183"/>
                    <a:pt x="145" y="191"/>
                  </a:cubicBezTo>
                  <a:cubicBezTo>
                    <a:pt x="130" y="199"/>
                    <a:pt x="92" y="191"/>
                    <a:pt x="92" y="206"/>
                  </a:cubicBezTo>
                  <a:cubicBezTo>
                    <a:pt x="99" y="237"/>
                    <a:pt x="145" y="237"/>
                    <a:pt x="153" y="267"/>
                  </a:cubicBezTo>
                  <a:cubicBezTo>
                    <a:pt x="160" y="275"/>
                    <a:pt x="137" y="275"/>
                    <a:pt x="130" y="283"/>
                  </a:cubicBezTo>
                  <a:cubicBezTo>
                    <a:pt x="122" y="298"/>
                    <a:pt x="145" y="328"/>
                    <a:pt x="130" y="335"/>
                  </a:cubicBezTo>
                  <a:cubicBezTo>
                    <a:pt x="107" y="343"/>
                    <a:pt x="76" y="321"/>
                    <a:pt x="53" y="321"/>
                  </a:cubicBezTo>
                  <a:cubicBezTo>
                    <a:pt x="38" y="321"/>
                    <a:pt x="23" y="328"/>
                    <a:pt x="7" y="328"/>
                  </a:cubicBezTo>
                  <a:lnTo>
                    <a:pt x="7" y="328"/>
                  </a:lnTo>
                  <a:cubicBezTo>
                    <a:pt x="7" y="358"/>
                    <a:pt x="0" y="381"/>
                    <a:pt x="7" y="412"/>
                  </a:cubicBezTo>
                  <a:cubicBezTo>
                    <a:pt x="15" y="435"/>
                    <a:pt x="30" y="450"/>
                    <a:pt x="46" y="480"/>
                  </a:cubicBezTo>
                  <a:cubicBezTo>
                    <a:pt x="53" y="511"/>
                    <a:pt x="69" y="549"/>
                    <a:pt x="76" y="587"/>
                  </a:cubicBezTo>
                  <a:cubicBezTo>
                    <a:pt x="76" y="603"/>
                    <a:pt x="61" y="610"/>
                    <a:pt x="61" y="618"/>
                  </a:cubicBezTo>
                  <a:cubicBezTo>
                    <a:pt x="53" y="649"/>
                    <a:pt x="53" y="679"/>
                    <a:pt x="46" y="702"/>
                  </a:cubicBezTo>
                  <a:lnTo>
                    <a:pt x="46" y="702"/>
                  </a:lnTo>
                  <a:cubicBezTo>
                    <a:pt x="76" y="702"/>
                    <a:pt x="115" y="694"/>
                    <a:pt x="145" y="702"/>
                  </a:cubicBezTo>
                  <a:cubicBezTo>
                    <a:pt x="168" y="702"/>
                    <a:pt x="183" y="717"/>
                    <a:pt x="206" y="709"/>
                  </a:cubicBezTo>
                  <a:cubicBezTo>
                    <a:pt x="229" y="702"/>
                    <a:pt x="229" y="664"/>
                    <a:pt x="252" y="656"/>
                  </a:cubicBezTo>
                  <a:cubicBezTo>
                    <a:pt x="275" y="649"/>
                    <a:pt x="298" y="671"/>
                    <a:pt x="313" y="679"/>
                  </a:cubicBezTo>
                  <a:cubicBezTo>
                    <a:pt x="344" y="679"/>
                    <a:pt x="367" y="687"/>
                    <a:pt x="390" y="679"/>
                  </a:cubicBezTo>
                  <a:cubicBezTo>
                    <a:pt x="397" y="679"/>
                    <a:pt x="382" y="671"/>
                    <a:pt x="382" y="664"/>
                  </a:cubicBezTo>
                  <a:cubicBezTo>
                    <a:pt x="382" y="664"/>
                    <a:pt x="435" y="679"/>
                    <a:pt x="443" y="679"/>
                  </a:cubicBezTo>
                  <a:lnTo>
                    <a:pt x="504" y="633"/>
                  </a:lnTo>
                  <a:cubicBezTo>
                    <a:pt x="527" y="626"/>
                    <a:pt x="550" y="626"/>
                    <a:pt x="573" y="618"/>
                  </a:cubicBezTo>
                  <a:cubicBezTo>
                    <a:pt x="588" y="618"/>
                    <a:pt x="603" y="610"/>
                    <a:pt x="619" y="626"/>
                  </a:cubicBezTo>
                  <a:cubicBezTo>
                    <a:pt x="634" y="633"/>
                    <a:pt x="634" y="656"/>
                    <a:pt x="642" y="67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0" name="Freeform 178"/>
            <p:cNvSpPr>
              <a:spLocks noChangeArrowheads="1"/>
            </p:cNvSpPr>
            <p:nvPr/>
          </p:nvSpPr>
          <p:spPr bwMode="auto">
            <a:xfrm>
              <a:off x="4624087" y="5894389"/>
              <a:ext cx="122229" cy="96837"/>
            </a:xfrm>
            <a:custGeom>
              <a:avLst/>
              <a:gdLst>
                <a:gd name="T0" fmla="*/ 62 w 338"/>
                <a:gd name="T1" fmla="*/ 267 h 268"/>
                <a:gd name="T2" fmla="*/ 62 w 338"/>
                <a:gd name="T3" fmla="*/ 267 h 268"/>
                <a:gd name="T4" fmla="*/ 23 w 338"/>
                <a:gd name="T5" fmla="*/ 191 h 268"/>
                <a:gd name="T6" fmla="*/ 0 w 338"/>
                <a:gd name="T7" fmla="*/ 176 h 268"/>
                <a:gd name="T8" fmla="*/ 23 w 338"/>
                <a:gd name="T9" fmla="*/ 91 h 268"/>
                <a:gd name="T10" fmla="*/ 8 w 338"/>
                <a:gd name="T11" fmla="*/ 69 h 268"/>
                <a:gd name="T12" fmla="*/ 8 w 338"/>
                <a:gd name="T13" fmla="*/ 46 h 268"/>
                <a:gd name="T14" fmla="*/ 39 w 338"/>
                <a:gd name="T15" fmla="*/ 23 h 268"/>
                <a:gd name="T16" fmla="*/ 39 w 338"/>
                <a:gd name="T17" fmla="*/ 23 h 268"/>
                <a:gd name="T18" fmla="*/ 84 w 338"/>
                <a:gd name="T19" fmla="*/ 0 h 268"/>
                <a:gd name="T20" fmla="*/ 153 w 338"/>
                <a:gd name="T21" fmla="*/ 0 h 268"/>
                <a:gd name="T22" fmla="*/ 222 w 338"/>
                <a:gd name="T23" fmla="*/ 23 h 268"/>
                <a:gd name="T24" fmla="*/ 245 w 338"/>
                <a:gd name="T25" fmla="*/ 61 h 268"/>
                <a:gd name="T26" fmla="*/ 275 w 338"/>
                <a:gd name="T27" fmla="*/ 23 h 268"/>
                <a:gd name="T28" fmla="*/ 337 w 338"/>
                <a:gd name="T29" fmla="*/ 23 h 268"/>
                <a:gd name="T30" fmla="*/ 337 w 338"/>
                <a:gd name="T31" fmla="*/ 23 h 268"/>
                <a:gd name="T32" fmla="*/ 337 w 338"/>
                <a:gd name="T33" fmla="*/ 46 h 268"/>
                <a:gd name="T34" fmla="*/ 275 w 338"/>
                <a:gd name="T35" fmla="*/ 137 h 268"/>
                <a:gd name="T36" fmla="*/ 222 w 338"/>
                <a:gd name="T37" fmla="*/ 168 h 268"/>
                <a:gd name="T38" fmla="*/ 199 w 338"/>
                <a:gd name="T39" fmla="*/ 176 h 268"/>
                <a:gd name="T40" fmla="*/ 145 w 338"/>
                <a:gd name="T41" fmla="*/ 206 h 268"/>
                <a:gd name="T42" fmla="*/ 62 w 338"/>
                <a:gd name="T43"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68">
                  <a:moveTo>
                    <a:pt x="62" y="267"/>
                  </a:moveTo>
                  <a:lnTo>
                    <a:pt x="62" y="267"/>
                  </a:lnTo>
                  <a:cubicBezTo>
                    <a:pt x="46" y="244"/>
                    <a:pt x="39" y="214"/>
                    <a:pt x="23" y="191"/>
                  </a:cubicBezTo>
                  <a:cubicBezTo>
                    <a:pt x="23" y="183"/>
                    <a:pt x="0" y="183"/>
                    <a:pt x="0" y="176"/>
                  </a:cubicBezTo>
                  <a:cubicBezTo>
                    <a:pt x="0" y="145"/>
                    <a:pt x="16" y="122"/>
                    <a:pt x="23" y="91"/>
                  </a:cubicBezTo>
                  <a:cubicBezTo>
                    <a:pt x="23" y="84"/>
                    <a:pt x="8" y="76"/>
                    <a:pt x="8" y="69"/>
                  </a:cubicBezTo>
                  <a:cubicBezTo>
                    <a:pt x="8" y="61"/>
                    <a:pt x="0" y="53"/>
                    <a:pt x="8" y="46"/>
                  </a:cubicBezTo>
                  <a:cubicBezTo>
                    <a:pt x="16" y="38"/>
                    <a:pt x="23" y="30"/>
                    <a:pt x="39" y="23"/>
                  </a:cubicBezTo>
                  <a:lnTo>
                    <a:pt x="39" y="23"/>
                  </a:lnTo>
                  <a:cubicBezTo>
                    <a:pt x="54" y="15"/>
                    <a:pt x="69" y="0"/>
                    <a:pt x="84" y="0"/>
                  </a:cubicBezTo>
                  <a:cubicBezTo>
                    <a:pt x="107" y="0"/>
                    <a:pt x="130" y="0"/>
                    <a:pt x="153" y="0"/>
                  </a:cubicBezTo>
                  <a:cubicBezTo>
                    <a:pt x="176" y="7"/>
                    <a:pt x="207" y="7"/>
                    <a:pt x="222" y="23"/>
                  </a:cubicBezTo>
                  <a:cubicBezTo>
                    <a:pt x="237" y="30"/>
                    <a:pt x="229" y="61"/>
                    <a:pt x="245" y="61"/>
                  </a:cubicBezTo>
                  <a:cubicBezTo>
                    <a:pt x="260" y="61"/>
                    <a:pt x="260" y="30"/>
                    <a:pt x="275" y="23"/>
                  </a:cubicBezTo>
                  <a:cubicBezTo>
                    <a:pt x="298" y="15"/>
                    <a:pt x="314" y="23"/>
                    <a:pt x="337" y="23"/>
                  </a:cubicBezTo>
                  <a:lnTo>
                    <a:pt x="337" y="23"/>
                  </a:lnTo>
                  <a:cubicBezTo>
                    <a:pt x="337" y="30"/>
                    <a:pt x="337" y="38"/>
                    <a:pt x="337" y="46"/>
                  </a:cubicBezTo>
                  <a:cubicBezTo>
                    <a:pt x="337" y="69"/>
                    <a:pt x="291" y="122"/>
                    <a:pt x="275" y="137"/>
                  </a:cubicBezTo>
                  <a:cubicBezTo>
                    <a:pt x="260" y="153"/>
                    <a:pt x="237" y="160"/>
                    <a:pt x="222" y="168"/>
                  </a:cubicBezTo>
                  <a:cubicBezTo>
                    <a:pt x="214" y="176"/>
                    <a:pt x="207" y="176"/>
                    <a:pt x="199" y="176"/>
                  </a:cubicBezTo>
                  <a:cubicBezTo>
                    <a:pt x="176" y="183"/>
                    <a:pt x="161" y="199"/>
                    <a:pt x="145" y="206"/>
                  </a:cubicBezTo>
                  <a:cubicBezTo>
                    <a:pt x="107" y="229"/>
                    <a:pt x="84" y="244"/>
                    <a:pt x="62" y="26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1" name="Freeform 179"/>
            <p:cNvSpPr>
              <a:spLocks noChangeArrowheads="1"/>
            </p:cNvSpPr>
            <p:nvPr/>
          </p:nvSpPr>
          <p:spPr bwMode="auto">
            <a:xfrm>
              <a:off x="4517731" y="5630863"/>
              <a:ext cx="228585" cy="285750"/>
            </a:xfrm>
            <a:custGeom>
              <a:avLst/>
              <a:gdLst>
                <a:gd name="T0" fmla="*/ 137 w 635"/>
                <a:gd name="T1" fmla="*/ 679 h 794"/>
                <a:gd name="T2" fmla="*/ 137 w 635"/>
                <a:gd name="T3" fmla="*/ 679 h 794"/>
                <a:gd name="T4" fmla="*/ 145 w 635"/>
                <a:gd name="T5" fmla="*/ 717 h 794"/>
                <a:gd name="T6" fmla="*/ 175 w 635"/>
                <a:gd name="T7" fmla="*/ 747 h 794"/>
                <a:gd name="T8" fmla="*/ 198 w 635"/>
                <a:gd name="T9" fmla="*/ 724 h 794"/>
                <a:gd name="T10" fmla="*/ 206 w 635"/>
                <a:gd name="T11" fmla="*/ 755 h 794"/>
                <a:gd name="T12" fmla="*/ 236 w 635"/>
                <a:gd name="T13" fmla="*/ 732 h 794"/>
                <a:gd name="T14" fmla="*/ 259 w 635"/>
                <a:gd name="T15" fmla="*/ 747 h 794"/>
                <a:gd name="T16" fmla="*/ 297 w 635"/>
                <a:gd name="T17" fmla="*/ 732 h 794"/>
                <a:gd name="T18" fmla="*/ 336 w 635"/>
                <a:gd name="T19" fmla="*/ 755 h 794"/>
                <a:gd name="T20" fmla="*/ 336 w 635"/>
                <a:gd name="T21" fmla="*/ 755 h 794"/>
                <a:gd name="T22" fmla="*/ 381 w 635"/>
                <a:gd name="T23" fmla="*/ 732 h 794"/>
                <a:gd name="T24" fmla="*/ 450 w 635"/>
                <a:gd name="T25" fmla="*/ 732 h 794"/>
                <a:gd name="T26" fmla="*/ 519 w 635"/>
                <a:gd name="T27" fmla="*/ 755 h 794"/>
                <a:gd name="T28" fmla="*/ 542 w 635"/>
                <a:gd name="T29" fmla="*/ 793 h 794"/>
                <a:gd name="T30" fmla="*/ 572 w 635"/>
                <a:gd name="T31" fmla="*/ 755 h 794"/>
                <a:gd name="T32" fmla="*/ 634 w 635"/>
                <a:gd name="T33" fmla="*/ 755 h 794"/>
                <a:gd name="T34" fmla="*/ 634 w 635"/>
                <a:gd name="T35" fmla="*/ 755 h 794"/>
                <a:gd name="T36" fmla="*/ 618 w 635"/>
                <a:gd name="T37" fmla="*/ 686 h 794"/>
                <a:gd name="T38" fmla="*/ 603 w 635"/>
                <a:gd name="T39" fmla="*/ 625 h 794"/>
                <a:gd name="T40" fmla="*/ 488 w 635"/>
                <a:gd name="T41" fmla="*/ 541 h 794"/>
                <a:gd name="T42" fmla="*/ 542 w 635"/>
                <a:gd name="T43" fmla="*/ 701 h 794"/>
                <a:gd name="T44" fmla="*/ 504 w 635"/>
                <a:gd name="T45" fmla="*/ 633 h 794"/>
                <a:gd name="T46" fmla="*/ 435 w 635"/>
                <a:gd name="T47" fmla="*/ 571 h 794"/>
                <a:gd name="T48" fmla="*/ 359 w 635"/>
                <a:gd name="T49" fmla="*/ 404 h 794"/>
                <a:gd name="T50" fmla="*/ 274 w 635"/>
                <a:gd name="T51" fmla="*/ 252 h 794"/>
                <a:gd name="T52" fmla="*/ 183 w 635"/>
                <a:gd name="T53" fmla="*/ 84 h 794"/>
                <a:gd name="T54" fmla="*/ 167 w 635"/>
                <a:gd name="T55" fmla="*/ 0 h 794"/>
                <a:gd name="T56" fmla="*/ 167 w 635"/>
                <a:gd name="T57" fmla="*/ 0 h 794"/>
                <a:gd name="T58" fmla="*/ 114 w 635"/>
                <a:gd name="T59" fmla="*/ 38 h 794"/>
                <a:gd name="T60" fmla="*/ 53 w 635"/>
                <a:gd name="T61" fmla="*/ 99 h 794"/>
                <a:gd name="T62" fmla="*/ 0 w 635"/>
                <a:gd name="T63" fmla="*/ 175 h 794"/>
                <a:gd name="T64" fmla="*/ 0 w 635"/>
                <a:gd name="T65" fmla="*/ 175 h 794"/>
                <a:gd name="T66" fmla="*/ 91 w 635"/>
                <a:gd name="T67" fmla="*/ 274 h 794"/>
                <a:gd name="T68" fmla="*/ 114 w 635"/>
                <a:gd name="T69" fmla="*/ 297 h 794"/>
                <a:gd name="T70" fmla="*/ 99 w 635"/>
                <a:gd name="T71" fmla="*/ 373 h 794"/>
                <a:gd name="T72" fmla="*/ 84 w 635"/>
                <a:gd name="T73" fmla="*/ 411 h 794"/>
                <a:gd name="T74" fmla="*/ 91 w 635"/>
                <a:gd name="T75" fmla="*/ 419 h 794"/>
                <a:gd name="T76" fmla="*/ 122 w 635"/>
                <a:gd name="T77" fmla="*/ 510 h 794"/>
                <a:gd name="T78" fmla="*/ 160 w 635"/>
                <a:gd name="T79" fmla="*/ 510 h 794"/>
                <a:gd name="T80" fmla="*/ 175 w 635"/>
                <a:gd name="T81" fmla="*/ 526 h 794"/>
                <a:gd name="T82" fmla="*/ 206 w 635"/>
                <a:gd name="T83" fmla="*/ 526 h 794"/>
                <a:gd name="T84" fmla="*/ 236 w 635"/>
                <a:gd name="T85" fmla="*/ 587 h 794"/>
                <a:gd name="T86" fmla="*/ 213 w 635"/>
                <a:gd name="T87" fmla="*/ 602 h 794"/>
                <a:gd name="T88" fmla="*/ 114 w 635"/>
                <a:gd name="T89" fmla="*/ 610 h 794"/>
                <a:gd name="T90" fmla="*/ 137 w 635"/>
                <a:gd name="T91" fmla="*/ 67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5" h="794">
                  <a:moveTo>
                    <a:pt x="137" y="679"/>
                  </a:moveTo>
                  <a:lnTo>
                    <a:pt x="137" y="679"/>
                  </a:lnTo>
                  <a:cubicBezTo>
                    <a:pt x="137" y="686"/>
                    <a:pt x="137" y="701"/>
                    <a:pt x="145" y="717"/>
                  </a:cubicBezTo>
                  <a:cubicBezTo>
                    <a:pt x="152" y="732"/>
                    <a:pt x="160" y="747"/>
                    <a:pt x="175" y="747"/>
                  </a:cubicBezTo>
                  <a:cubicBezTo>
                    <a:pt x="183" y="747"/>
                    <a:pt x="190" y="732"/>
                    <a:pt x="198" y="724"/>
                  </a:cubicBezTo>
                  <a:cubicBezTo>
                    <a:pt x="198" y="724"/>
                    <a:pt x="198" y="755"/>
                    <a:pt x="206" y="755"/>
                  </a:cubicBezTo>
                  <a:cubicBezTo>
                    <a:pt x="206" y="747"/>
                    <a:pt x="236" y="732"/>
                    <a:pt x="236" y="732"/>
                  </a:cubicBezTo>
                  <a:cubicBezTo>
                    <a:pt x="244" y="739"/>
                    <a:pt x="252" y="747"/>
                    <a:pt x="259" y="747"/>
                  </a:cubicBezTo>
                  <a:cubicBezTo>
                    <a:pt x="274" y="747"/>
                    <a:pt x="290" y="724"/>
                    <a:pt x="297" y="732"/>
                  </a:cubicBezTo>
                  <a:cubicBezTo>
                    <a:pt x="313" y="732"/>
                    <a:pt x="320" y="747"/>
                    <a:pt x="336" y="755"/>
                  </a:cubicBezTo>
                  <a:lnTo>
                    <a:pt x="336" y="755"/>
                  </a:lnTo>
                  <a:cubicBezTo>
                    <a:pt x="351" y="747"/>
                    <a:pt x="366" y="732"/>
                    <a:pt x="381" y="732"/>
                  </a:cubicBezTo>
                  <a:cubicBezTo>
                    <a:pt x="404" y="732"/>
                    <a:pt x="427" y="732"/>
                    <a:pt x="450" y="732"/>
                  </a:cubicBezTo>
                  <a:cubicBezTo>
                    <a:pt x="473" y="739"/>
                    <a:pt x="504" y="739"/>
                    <a:pt x="519" y="755"/>
                  </a:cubicBezTo>
                  <a:cubicBezTo>
                    <a:pt x="534" y="762"/>
                    <a:pt x="526" y="793"/>
                    <a:pt x="542" y="793"/>
                  </a:cubicBezTo>
                  <a:cubicBezTo>
                    <a:pt x="557" y="793"/>
                    <a:pt x="557" y="762"/>
                    <a:pt x="572" y="755"/>
                  </a:cubicBezTo>
                  <a:cubicBezTo>
                    <a:pt x="595" y="747"/>
                    <a:pt x="611" y="755"/>
                    <a:pt x="634" y="755"/>
                  </a:cubicBezTo>
                  <a:lnTo>
                    <a:pt x="634" y="755"/>
                  </a:lnTo>
                  <a:cubicBezTo>
                    <a:pt x="626" y="732"/>
                    <a:pt x="618" y="709"/>
                    <a:pt x="618" y="686"/>
                  </a:cubicBezTo>
                  <a:cubicBezTo>
                    <a:pt x="618" y="663"/>
                    <a:pt x="603" y="648"/>
                    <a:pt x="603" y="625"/>
                  </a:cubicBezTo>
                  <a:cubicBezTo>
                    <a:pt x="588" y="564"/>
                    <a:pt x="542" y="541"/>
                    <a:pt x="488" y="541"/>
                  </a:cubicBezTo>
                  <a:cubicBezTo>
                    <a:pt x="488" y="602"/>
                    <a:pt x="549" y="640"/>
                    <a:pt x="542" y="701"/>
                  </a:cubicBezTo>
                  <a:cubicBezTo>
                    <a:pt x="526" y="686"/>
                    <a:pt x="519" y="656"/>
                    <a:pt x="504" y="633"/>
                  </a:cubicBezTo>
                  <a:cubicBezTo>
                    <a:pt x="473" y="610"/>
                    <a:pt x="450" y="610"/>
                    <a:pt x="435" y="571"/>
                  </a:cubicBezTo>
                  <a:cubicBezTo>
                    <a:pt x="412" y="503"/>
                    <a:pt x="442" y="449"/>
                    <a:pt x="359" y="404"/>
                  </a:cubicBezTo>
                  <a:cubicBezTo>
                    <a:pt x="297" y="365"/>
                    <a:pt x="320" y="297"/>
                    <a:pt x="274" y="252"/>
                  </a:cubicBezTo>
                  <a:cubicBezTo>
                    <a:pt x="206" y="191"/>
                    <a:pt x="137" y="206"/>
                    <a:pt x="183" y="84"/>
                  </a:cubicBezTo>
                  <a:cubicBezTo>
                    <a:pt x="229" y="38"/>
                    <a:pt x="198" y="15"/>
                    <a:pt x="167" y="0"/>
                  </a:cubicBezTo>
                  <a:lnTo>
                    <a:pt x="167" y="0"/>
                  </a:lnTo>
                  <a:cubicBezTo>
                    <a:pt x="137" y="30"/>
                    <a:pt x="145" y="15"/>
                    <a:pt x="114" y="38"/>
                  </a:cubicBezTo>
                  <a:cubicBezTo>
                    <a:pt x="91" y="61"/>
                    <a:pt x="68" y="76"/>
                    <a:pt x="53" y="99"/>
                  </a:cubicBezTo>
                  <a:cubicBezTo>
                    <a:pt x="30" y="122"/>
                    <a:pt x="15" y="152"/>
                    <a:pt x="0" y="175"/>
                  </a:cubicBezTo>
                  <a:lnTo>
                    <a:pt x="0" y="175"/>
                  </a:lnTo>
                  <a:cubicBezTo>
                    <a:pt x="30" y="206"/>
                    <a:pt x="61" y="244"/>
                    <a:pt x="91" y="274"/>
                  </a:cubicBezTo>
                  <a:cubicBezTo>
                    <a:pt x="99" y="282"/>
                    <a:pt x="114" y="282"/>
                    <a:pt x="114" y="297"/>
                  </a:cubicBezTo>
                  <a:cubicBezTo>
                    <a:pt x="114" y="320"/>
                    <a:pt x="106" y="351"/>
                    <a:pt x="99" y="373"/>
                  </a:cubicBezTo>
                  <a:cubicBezTo>
                    <a:pt x="91" y="388"/>
                    <a:pt x="84" y="396"/>
                    <a:pt x="84" y="411"/>
                  </a:cubicBezTo>
                  <a:lnTo>
                    <a:pt x="91" y="419"/>
                  </a:lnTo>
                  <a:cubicBezTo>
                    <a:pt x="106" y="449"/>
                    <a:pt x="106" y="487"/>
                    <a:pt x="122" y="510"/>
                  </a:cubicBezTo>
                  <a:cubicBezTo>
                    <a:pt x="129" y="518"/>
                    <a:pt x="145" y="503"/>
                    <a:pt x="160" y="510"/>
                  </a:cubicBezTo>
                  <a:cubicBezTo>
                    <a:pt x="167" y="510"/>
                    <a:pt x="167" y="526"/>
                    <a:pt x="175" y="526"/>
                  </a:cubicBezTo>
                  <a:cubicBezTo>
                    <a:pt x="183" y="533"/>
                    <a:pt x="198" y="518"/>
                    <a:pt x="206" y="526"/>
                  </a:cubicBezTo>
                  <a:cubicBezTo>
                    <a:pt x="221" y="541"/>
                    <a:pt x="236" y="564"/>
                    <a:pt x="236" y="587"/>
                  </a:cubicBezTo>
                  <a:cubicBezTo>
                    <a:pt x="236" y="594"/>
                    <a:pt x="229" y="602"/>
                    <a:pt x="213" y="602"/>
                  </a:cubicBezTo>
                  <a:cubicBezTo>
                    <a:pt x="183" y="610"/>
                    <a:pt x="145" y="587"/>
                    <a:pt x="114" y="610"/>
                  </a:cubicBezTo>
                  <a:cubicBezTo>
                    <a:pt x="99" y="625"/>
                    <a:pt x="129" y="656"/>
                    <a:pt x="137" y="679"/>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2" name="Freeform 180"/>
            <p:cNvSpPr>
              <a:spLocks noChangeArrowheads="1"/>
            </p:cNvSpPr>
            <p:nvPr/>
          </p:nvSpPr>
          <p:spPr bwMode="auto">
            <a:xfrm>
              <a:off x="4228825" y="5519739"/>
              <a:ext cx="239697" cy="244475"/>
            </a:xfrm>
            <a:custGeom>
              <a:avLst/>
              <a:gdLst>
                <a:gd name="T0" fmla="*/ 114 w 665"/>
                <a:gd name="T1" fmla="*/ 580 h 680"/>
                <a:gd name="T2" fmla="*/ 114 w 665"/>
                <a:gd name="T3" fmla="*/ 580 h 680"/>
                <a:gd name="T4" fmla="*/ 91 w 665"/>
                <a:gd name="T5" fmla="*/ 497 h 680"/>
                <a:gd name="T6" fmla="*/ 61 w 665"/>
                <a:gd name="T7" fmla="*/ 481 h 680"/>
                <a:gd name="T8" fmla="*/ 38 w 665"/>
                <a:gd name="T9" fmla="*/ 420 h 680"/>
                <a:gd name="T10" fmla="*/ 38 w 665"/>
                <a:gd name="T11" fmla="*/ 275 h 680"/>
                <a:gd name="T12" fmla="*/ 7 w 665"/>
                <a:gd name="T13" fmla="*/ 214 h 680"/>
                <a:gd name="T14" fmla="*/ 45 w 665"/>
                <a:gd name="T15" fmla="*/ 199 h 680"/>
                <a:gd name="T16" fmla="*/ 68 w 665"/>
                <a:gd name="T17" fmla="*/ 76 h 680"/>
                <a:gd name="T18" fmla="*/ 83 w 665"/>
                <a:gd name="T19" fmla="*/ 54 h 680"/>
                <a:gd name="T20" fmla="*/ 145 w 665"/>
                <a:gd name="T21" fmla="*/ 46 h 680"/>
                <a:gd name="T22" fmla="*/ 145 w 665"/>
                <a:gd name="T23" fmla="*/ 46 h 680"/>
                <a:gd name="T24" fmla="*/ 221 w 665"/>
                <a:gd name="T25" fmla="*/ 0 h 680"/>
                <a:gd name="T26" fmla="*/ 244 w 665"/>
                <a:gd name="T27" fmla="*/ 38 h 680"/>
                <a:gd name="T28" fmla="*/ 275 w 665"/>
                <a:gd name="T29" fmla="*/ 31 h 680"/>
                <a:gd name="T30" fmla="*/ 297 w 665"/>
                <a:gd name="T31" fmla="*/ 76 h 680"/>
                <a:gd name="T32" fmla="*/ 366 w 665"/>
                <a:gd name="T33" fmla="*/ 54 h 680"/>
                <a:gd name="T34" fmla="*/ 427 w 665"/>
                <a:gd name="T35" fmla="*/ 99 h 680"/>
                <a:gd name="T36" fmla="*/ 442 w 665"/>
                <a:gd name="T37" fmla="*/ 138 h 680"/>
                <a:gd name="T38" fmla="*/ 519 w 665"/>
                <a:gd name="T39" fmla="*/ 130 h 680"/>
                <a:gd name="T40" fmla="*/ 565 w 665"/>
                <a:gd name="T41" fmla="*/ 107 h 680"/>
                <a:gd name="T42" fmla="*/ 595 w 665"/>
                <a:gd name="T43" fmla="*/ 99 h 680"/>
                <a:gd name="T44" fmla="*/ 595 w 665"/>
                <a:gd name="T45" fmla="*/ 214 h 680"/>
                <a:gd name="T46" fmla="*/ 626 w 665"/>
                <a:gd name="T47" fmla="*/ 283 h 680"/>
                <a:gd name="T48" fmla="*/ 664 w 665"/>
                <a:gd name="T49" fmla="*/ 344 h 680"/>
                <a:gd name="T50" fmla="*/ 664 w 665"/>
                <a:gd name="T51" fmla="*/ 344 h 680"/>
                <a:gd name="T52" fmla="*/ 565 w 665"/>
                <a:gd name="T53" fmla="*/ 397 h 680"/>
                <a:gd name="T54" fmla="*/ 511 w 665"/>
                <a:gd name="T55" fmla="*/ 420 h 680"/>
                <a:gd name="T56" fmla="*/ 450 w 665"/>
                <a:gd name="T57" fmla="*/ 413 h 680"/>
                <a:gd name="T58" fmla="*/ 450 w 665"/>
                <a:gd name="T59" fmla="*/ 489 h 680"/>
                <a:gd name="T60" fmla="*/ 412 w 665"/>
                <a:gd name="T61" fmla="*/ 481 h 680"/>
                <a:gd name="T62" fmla="*/ 389 w 665"/>
                <a:gd name="T63" fmla="*/ 504 h 680"/>
                <a:gd name="T64" fmla="*/ 343 w 665"/>
                <a:gd name="T65" fmla="*/ 497 h 680"/>
                <a:gd name="T66" fmla="*/ 305 w 665"/>
                <a:gd name="T67" fmla="*/ 527 h 680"/>
                <a:gd name="T68" fmla="*/ 252 w 665"/>
                <a:gd name="T69" fmla="*/ 542 h 680"/>
                <a:gd name="T70" fmla="*/ 313 w 665"/>
                <a:gd name="T71" fmla="*/ 603 h 680"/>
                <a:gd name="T72" fmla="*/ 290 w 665"/>
                <a:gd name="T73" fmla="*/ 619 h 680"/>
                <a:gd name="T74" fmla="*/ 290 w 665"/>
                <a:gd name="T75" fmla="*/ 671 h 680"/>
                <a:gd name="T76" fmla="*/ 213 w 665"/>
                <a:gd name="T77" fmla="*/ 657 h 680"/>
                <a:gd name="T78" fmla="*/ 167 w 665"/>
                <a:gd name="T79" fmla="*/ 664 h 680"/>
                <a:gd name="T80" fmla="*/ 167 w 665"/>
                <a:gd name="T81" fmla="*/ 664 h 680"/>
                <a:gd name="T82" fmla="*/ 114 w 665"/>
                <a:gd name="T83" fmla="*/ 5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5" h="680">
                  <a:moveTo>
                    <a:pt x="114" y="580"/>
                  </a:moveTo>
                  <a:lnTo>
                    <a:pt x="114" y="580"/>
                  </a:lnTo>
                  <a:cubicBezTo>
                    <a:pt x="106" y="558"/>
                    <a:pt x="106" y="527"/>
                    <a:pt x="91" y="497"/>
                  </a:cubicBezTo>
                  <a:cubicBezTo>
                    <a:pt x="83" y="489"/>
                    <a:pt x="68" y="489"/>
                    <a:pt x="61" y="481"/>
                  </a:cubicBezTo>
                  <a:cubicBezTo>
                    <a:pt x="45" y="466"/>
                    <a:pt x="38" y="443"/>
                    <a:pt x="38" y="420"/>
                  </a:cubicBezTo>
                  <a:cubicBezTo>
                    <a:pt x="30" y="374"/>
                    <a:pt x="45" y="328"/>
                    <a:pt x="38" y="275"/>
                  </a:cubicBezTo>
                  <a:cubicBezTo>
                    <a:pt x="30" y="252"/>
                    <a:pt x="0" y="237"/>
                    <a:pt x="7" y="214"/>
                  </a:cubicBezTo>
                  <a:cubicBezTo>
                    <a:pt x="7" y="199"/>
                    <a:pt x="38" y="214"/>
                    <a:pt x="45" y="199"/>
                  </a:cubicBezTo>
                  <a:cubicBezTo>
                    <a:pt x="61" y="161"/>
                    <a:pt x="53" y="115"/>
                    <a:pt x="68" y="76"/>
                  </a:cubicBezTo>
                  <a:cubicBezTo>
                    <a:pt x="68" y="69"/>
                    <a:pt x="76" y="54"/>
                    <a:pt x="83" y="54"/>
                  </a:cubicBezTo>
                  <a:cubicBezTo>
                    <a:pt x="106" y="46"/>
                    <a:pt x="122" y="46"/>
                    <a:pt x="145" y="46"/>
                  </a:cubicBezTo>
                  <a:lnTo>
                    <a:pt x="145" y="46"/>
                  </a:lnTo>
                  <a:cubicBezTo>
                    <a:pt x="167" y="31"/>
                    <a:pt x="190" y="0"/>
                    <a:pt x="221" y="0"/>
                  </a:cubicBezTo>
                  <a:cubicBezTo>
                    <a:pt x="236" y="0"/>
                    <a:pt x="236" y="31"/>
                    <a:pt x="244" y="38"/>
                  </a:cubicBezTo>
                  <a:cubicBezTo>
                    <a:pt x="252" y="46"/>
                    <a:pt x="267" y="31"/>
                    <a:pt x="275" y="31"/>
                  </a:cubicBezTo>
                  <a:cubicBezTo>
                    <a:pt x="282" y="46"/>
                    <a:pt x="282" y="69"/>
                    <a:pt x="297" y="76"/>
                  </a:cubicBezTo>
                  <a:cubicBezTo>
                    <a:pt x="320" y="76"/>
                    <a:pt x="343" y="46"/>
                    <a:pt x="366" y="54"/>
                  </a:cubicBezTo>
                  <a:cubicBezTo>
                    <a:pt x="389" y="61"/>
                    <a:pt x="412" y="84"/>
                    <a:pt x="427" y="99"/>
                  </a:cubicBezTo>
                  <a:cubicBezTo>
                    <a:pt x="435" y="107"/>
                    <a:pt x="427" y="130"/>
                    <a:pt x="442" y="138"/>
                  </a:cubicBezTo>
                  <a:cubicBezTo>
                    <a:pt x="465" y="145"/>
                    <a:pt x="488" y="138"/>
                    <a:pt x="519" y="130"/>
                  </a:cubicBezTo>
                  <a:cubicBezTo>
                    <a:pt x="534" y="122"/>
                    <a:pt x="550" y="115"/>
                    <a:pt x="565" y="107"/>
                  </a:cubicBezTo>
                  <a:cubicBezTo>
                    <a:pt x="572" y="107"/>
                    <a:pt x="595" y="84"/>
                    <a:pt x="595" y="99"/>
                  </a:cubicBezTo>
                  <a:cubicBezTo>
                    <a:pt x="611" y="138"/>
                    <a:pt x="595" y="176"/>
                    <a:pt x="595" y="214"/>
                  </a:cubicBezTo>
                  <a:cubicBezTo>
                    <a:pt x="603" y="237"/>
                    <a:pt x="618" y="260"/>
                    <a:pt x="626" y="283"/>
                  </a:cubicBezTo>
                  <a:cubicBezTo>
                    <a:pt x="633" y="306"/>
                    <a:pt x="649" y="321"/>
                    <a:pt x="664" y="344"/>
                  </a:cubicBezTo>
                  <a:lnTo>
                    <a:pt x="664" y="344"/>
                  </a:lnTo>
                  <a:cubicBezTo>
                    <a:pt x="633" y="367"/>
                    <a:pt x="603" y="382"/>
                    <a:pt x="565" y="397"/>
                  </a:cubicBezTo>
                  <a:cubicBezTo>
                    <a:pt x="550" y="413"/>
                    <a:pt x="534" y="420"/>
                    <a:pt x="511" y="420"/>
                  </a:cubicBezTo>
                  <a:cubicBezTo>
                    <a:pt x="488" y="428"/>
                    <a:pt x="465" y="405"/>
                    <a:pt x="450" y="413"/>
                  </a:cubicBezTo>
                  <a:cubicBezTo>
                    <a:pt x="435" y="436"/>
                    <a:pt x="458" y="466"/>
                    <a:pt x="450" y="489"/>
                  </a:cubicBezTo>
                  <a:cubicBezTo>
                    <a:pt x="442" y="497"/>
                    <a:pt x="419" y="481"/>
                    <a:pt x="412" y="481"/>
                  </a:cubicBezTo>
                  <a:cubicBezTo>
                    <a:pt x="397" y="489"/>
                    <a:pt x="397" y="504"/>
                    <a:pt x="389" y="504"/>
                  </a:cubicBezTo>
                  <a:cubicBezTo>
                    <a:pt x="374" y="504"/>
                    <a:pt x="358" y="497"/>
                    <a:pt x="343" y="497"/>
                  </a:cubicBezTo>
                  <a:cubicBezTo>
                    <a:pt x="328" y="504"/>
                    <a:pt x="320" y="519"/>
                    <a:pt x="305" y="527"/>
                  </a:cubicBezTo>
                  <a:cubicBezTo>
                    <a:pt x="290" y="535"/>
                    <a:pt x="252" y="527"/>
                    <a:pt x="252" y="542"/>
                  </a:cubicBezTo>
                  <a:cubicBezTo>
                    <a:pt x="259" y="573"/>
                    <a:pt x="305" y="573"/>
                    <a:pt x="313" y="603"/>
                  </a:cubicBezTo>
                  <a:cubicBezTo>
                    <a:pt x="320" y="611"/>
                    <a:pt x="297" y="611"/>
                    <a:pt x="290" y="619"/>
                  </a:cubicBezTo>
                  <a:cubicBezTo>
                    <a:pt x="282" y="634"/>
                    <a:pt x="305" y="664"/>
                    <a:pt x="290" y="671"/>
                  </a:cubicBezTo>
                  <a:cubicBezTo>
                    <a:pt x="267" y="679"/>
                    <a:pt x="236" y="657"/>
                    <a:pt x="213" y="657"/>
                  </a:cubicBezTo>
                  <a:cubicBezTo>
                    <a:pt x="198" y="657"/>
                    <a:pt x="183" y="664"/>
                    <a:pt x="167" y="664"/>
                  </a:cubicBezTo>
                  <a:lnTo>
                    <a:pt x="167" y="664"/>
                  </a:lnTo>
                  <a:cubicBezTo>
                    <a:pt x="114" y="580"/>
                    <a:pt x="114" y="580"/>
                    <a:pt x="114" y="58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3" name="Freeform 181"/>
            <p:cNvSpPr>
              <a:spLocks noChangeArrowheads="1"/>
            </p:cNvSpPr>
            <p:nvPr/>
          </p:nvSpPr>
          <p:spPr bwMode="auto">
            <a:xfrm>
              <a:off x="3803402" y="6097588"/>
              <a:ext cx="465108" cy="254000"/>
            </a:xfrm>
            <a:custGeom>
              <a:avLst/>
              <a:gdLst>
                <a:gd name="T0" fmla="*/ 1252 w 1291"/>
                <a:gd name="T1" fmla="*/ 321 h 704"/>
                <a:gd name="T2" fmla="*/ 1252 w 1291"/>
                <a:gd name="T3" fmla="*/ 321 h 704"/>
                <a:gd name="T4" fmla="*/ 1229 w 1291"/>
                <a:gd name="T5" fmla="*/ 191 h 704"/>
                <a:gd name="T6" fmla="*/ 1290 w 1291"/>
                <a:gd name="T7" fmla="*/ 107 h 704"/>
                <a:gd name="T8" fmla="*/ 1290 w 1291"/>
                <a:gd name="T9" fmla="*/ 107 h 704"/>
                <a:gd name="T10" fmla="*/ 1184 w 1291"/>
                <a:gd name="T11" fmla="*/ 38 h 704"/>
                <a:gd name="T12" fmla="*/ 1145 w 1291"/>
                <a:gd name="T13" fmla="*/ 23 h 704"/>
                <a:gd name="T14" fmla="*/ 1138 w 1291"/>
                <a:gd name="T15" fmla="*/ 46 h 704"/>
                <a:gd name="T16" fmla="*/ 1092 w 1291"/>
                <a:gd name="T17" fmla="*/ 46 h 704"/>
                <a:gd name="T18" fmla="*/ 1054 w 1291"/>
                <a:gd name="T19" fmla="*/ 31 h 704"/>
                <a:gd name="T20" fmla="*/ 1023 w 1291"/>
                <a:gd name="T21" fmla="*/ 76 h 704"/>
                <a:gd name="T22" fmla="*/ 985 w 1291"/>
                <a:gd name="T23" fmla="*/ 15 h 704"/>
                <a:gd name="T24" fmla="*/ 916 w 1291"/>
                <a:gd name="T25" fmla="*/ 31 h 704"/>
                <a:gd name="T26" fmla="*/ 886 w 1291"/>
                <a:gd name="T27" fmla="*/ 23 h 704"/>
                <a:gd name="T28" fmla="*/ 855 w 1291"/>
                <a:gd name="T29" fmla="*/ 0 h 704"/>
                <a:gd name="T30" fmla="*/ 779 w 1291"/>
                <a:gd name="T31" fmla="*/ 23 h 704"/>
                <a:gd name="T32" fmla="*/ 717 w 1291"/>
                <a:gd name="T33" fmla="*/ 31 h 704"/>
                <a:gd name="T34" fmla="*/ 649 w 1291"/>
                <a:gd name="T35" fmla="*/ 15 h 704"/>
                <a:gd name="T36" fmla="*/ 618 w 1291"/>
                <a:gd name="T37" fmla="*/ 0 h 704"/>
                <a:gd name="T38" fmla="*/ 618 w 1291"/>
                <a:gd name="T39" fmla="*/ 0 h 704"/>
                <a:gd name="T40" fmla="*/ 603 w 1291"/>
                <a:gd name="T41" fmla="*/ 54 h 704"/>
                <a:gd name="T42" fmla="*/ 603 w 1291"/>
                <a:gd name="T43" fmla="*/ 107 h 704"/>
                <a:gd name="T44" fmla="*/ 527 w 1291"/>
                <a:gd name="T45" fmla="*/ 153 h 704"/>
                <a:gd name="T46" fmla="*/ 511 w 1291"/>
                <a:gd name="T47" fmla="*/ 206 h 704"/>
                <a:gd name="T48" fmla="*/ 442 w 1291"/>
                <a:gd name="T49" fmla="*/ 206 h 704"/>
                <a:gd name="T50" fmla="*/ 374 w 1291"/>
                <a:gd name="T51" fmla="*/ 275 h 704"/>
                <a:gd name="T52" fmla="*/ 244 w 1291"/>
                <a:gd name="T53" fmla="*/ 290 h 704"/>
                <a:gd name="T54" fmla="*/ 229 w 1291"/>
                <a:gd name="T55" fmla="*/ 313 h 704"/>
                <a:gd name="T56" fmla="*/ 183 w 1291"/>
                <a:gd name="T57" fmla="*/ 313 h 704"/>
                <a:gd name="T58" fmla="*/ 106 w 1291"/>
                <a:gd name="T59" fmla="*/ 367 h 704"/>
                <a:gd name="T60" fmla="*/ 0 w 1291"/>
                <a:gd name="T61" fmla="*/ 390 h 704"/>
                <a:gd name="T62" fmla="*/ 0 w 1291"/>
                <a:gd name="T63" fmla="*/ 390 h 704"/>
                <a:gd name="T64" fmla="*/ 0 w 1291"/>
                <a:gd name="T65" fmla="*/ 435 h 704"/>
                <a:gd name="T66" fmla="*/ 30 w 1291"/>
                <a:gd name="T67" fmla="*/ 466 h 704"/>
                <a:gd name="T68" fmla="*/ 30 w 1291"/>
                <a:gd name="T69" fmla="*/ 520 h 704"/>
                <a:gd name="T70" fmla="*/ 45 w 1291"/>
                <a:gd name="T71" fmla="*/ 573 h 704"/>
                <a:gd name="T72" fmla="*/ 106 w 1291"/>
                <a:gd name="T73" fmla="*/ 573 h 704"/>
                <a:gd name="T74" fmla="*/ 145 w 1291"/>
                <a:gd name="T75" fmla="*/ 642 h 704"/>
                <a:gd name="T76" fmla="*/ 198 w 1291"/>
                <a:gd name="T77" fmla="*/ 695 h 704"/>
                <a:gd name="T78" fmla="*/ 267 w 1291"/>
                <a:gd name="T79" fmla="*/ 642 h 704"/>
                <a:gd name="T80" fmla="*/ 267 w 1291"/>
                <a:gd name="T81" fmla="*/ 642 h 704"/>
                <a:gd name="T82" fmla="*/ 442 w 1291"/>
                <a:gd name="T83" fmla="*/ 527 h 704"/>
                <a:gd name="T84" fmla="*/ 504 w 1291"/>
                <a:gd name="T85" fmla="*/ 428 h 704"/>
                <a:gd name="T86" fmla="*/ 588 w 1291"/>
                <a:gd name="T87" fmla="*/ 474 h 704"/>
                <a:gd name="T88" fmla="*/ 679 w 1291"/>
                <a:gd name="T89" fmla="*/ 588 h 704"/>
                <a:gd name="T90" fmla="*/ 748 w 1291"/>
                <a:gd name="T91" fmla="*/ 649 h 704"/>
                <a:gd name="T92" fmla="*/ 763 w 1291"/>
                <a:gd name="T93" fmla="*/ 703 h 704"/>
                <a:gd name="T94" fmla="*/ 763 w 1291"/>
                <a:gd name="T95" fmla="*/ 703 h 704"/>
                <a:gd name="T96" fmla="*/ 848 w 1291"/>
                <a:gd name="T97" fmla="*/ 634 h 704"/>
                <a:gd name="T98" fmla="*/ 878 w 1291"/>
                <a:gd name="T99" fmla="*/ 558 h 704"/>
                <a:gd name="T100" fmla="*/ 893 w 1291"/>
                <a:gd name="T101" fmla="*/ 458 h 704"/>
                <a:gd name="T102" fmla="*/ 985 w 1291"/>
                <a:gd name="T103" fmla="*/ 466 h 704"/>
                <a:gd name="T104" fmla="*/ 1015 w 1291"/>
                <a:gd name="T105" fmla="*/ 489 h 704"/>
                <a:gd name="T106" fmla="*/ 1046 w 1291"/>
                <a:gd name="T107" fmla="*/ 474 h 704"/>
                <a:gd name="T108" fmla="*/ 1038 w 1291"/>
                <a:gd name="T109" fmla="*/ 412 h 704"/>
                <a:gd name="T110" fmla="*/ 1046 w 1291"/>
                <a:gd name="T111" fmla="*/ 382 h 704"/>
                <a:gd name="T112" fmla="*/ 1092 w 1291"/>
                <a:gd name="T113" fmla="*/ 359 h 704"/>
                <a:gd name="T114" fmla="*/ 1107 w 1291"/>
                <a:gd name="T115" fmla="*/ 313 h 704"/>
                <a:gd name="T116" fmla="*/ 1168 w 1291"/>
                <a:gd name="T117" fmla="*/ 344 h 704"/>
                <a:gd name="T118" fmla="*/ 1214 w 1291"/>
                <a:gd name="T119" fmla="*/ 329 h 704"/>
                <a:gd name="T120" fmla="*/ 1252 w 1291"/>
                <a:gd name="T121" fmla="*/ 321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1" h="704">
                  <a:moveTo>
                    <a:pt x="1252" y="321"/>
                  </a:moveTo>
                  <a:lnTo>
                    <a:pt x="1252" y="321"/>
                  </a:lnTo>
                  <a:cubicBezTo>
                    <a:pt x="1245" y="275"/>
                    <a:pt x="1222" y="237"/>
                    <a:pt x="1229" y="191"/>
                  </a:cubicBezTo>
                  <a:cubicBezTo>
                    <a:pt x="1237" y="160"/>
                    <a:pt x="1267" y="138"/>
                    <a:pt x="1290" y="107"/>
                  </a:cubicBezTo>
                  <a:lnTo>
                    <a:pt x="1290" y="107"/>
                  </a:lnTo>
                  <a:cubicBezTo>
                    <a:pt x="1260" y="84"/>
                    <a:pt x="1222" y="54"/>
                    <a:pt x="1184" y="38"/>
                  </a:cubicBezTo>
                  <a:cubicBezTo>
                    <a:pt x="1168" y="31"/>
                    <a:pt x="1153" y="23"/>
                    <a:pt x="1145" y="23"/>
                  </a:cubicBezTo>
                  <a:cubicBezTo>
                    <a:pt x="1138" y="31"/>
                    <a:pt x="1145" y="38"/>
                    <a:pt x="1138" y="46"/>
                  </a:cubicBezTo>
                  <a:cubicBezTo>
                    <a:pt x="1122" y="46"/>
                    <a:pt x="1107" y="46"/>
                    <a:pt x="1092" y="46"/>
                  </a:cubicBezTo>
                  <a:cubicBezTo>
                    <a:pt x="1077" y="46"/>
                    <a:pt x="1069" y="23"/>
                    <a:pt x="1054" y="31"/>
                  </a:cubicBezTo>
                  <a:cubicBezTo>
                    <a:pt x="1038" y="38"/>
                    <a:pt x="1046" y="76"/>
                    <a:pt x="1023" y="76"/>
                  </a:cubicBezTo>
                  <a:cubicBezTo>
                    <a:pt x="1000" y="69"/>
                    <a:pt x="1008" y="23"/>
                    <a:pt x="985" y="15"/>
                  </a:cubicBezTo>
                  <a:cubicBezTo>
                    <a:pt x="962" y="8"/>
                    <a:pt x="939" y="31"/>
                    <a:pt x="916" y="31"/>
                  </a:cubicBezTo>
                  <a:cubicBezTo>
                    <a:pt x="909" y="31"/>
                    <a:pt x="893" y="31"/>
                    <a:pt x="886" y="23"/>
                  </a:cubicBezTo>
                  <a:cubicBezTo>
                    <a:pt x="870" y="15"/>
                    <a:pt x="870" y="0"/>
                    <a:pt x="855" y="0"/>
                  </a:cubicBezTo>
                  <a:cubicBezTo>
                    <a:pt x="832" y="0"/>
                    <a:pt x="802" y="15"/>
                    <a:pt x="779" y="23"/>
                  </a:cubicBezTo>
                  <a:cubicBezTo>
                    <a:pt x="756" y="31"/>
                    <a:pt x="740" y="38"/>
                    <a:pt x="717" y="31"/>
                  </a:cubicBezTo>
                  <a:cubicBezTo>
                    <a:pt x="695" y="31"/>
                    <a:pt x="672" y="23"/>
                    <a:pt x="649" y="15"/>
                  </a:cubicBezTo>
                  <a:cubicBezTo>
                    <a:pt x="641" y="15"/>
                    <a:pt x="634" y="8"/>
                    <a:pt x="618" y="0"/>
                  </a:cubicBezTo>
                  <a:lnTo>
                    <a:pt x="618" y="0"/>
                  </a:lnTo>
                  <a:cubicBezTo>
                    <a:pt x="611" y="15"/>
                    <a:pt x="603" y="31"/>
                    <a:pt x="603" y="54"/>
                  </a:cubicBezTo>
                  <a:cubicBezTo>
                    <a:pt x="595" y="69"/>
                    <a:pt x="611" y="92"/>
                    <a:pt x="603" y="107"/>
                  </a:cubicBezTo>
                  <a:cubicBezTo>
                    <a:pt x="588" y="130"/>
                    <a:pt x="550" y="130"/>
                    <a:pt x="527" y="153"/>
                  </a:cubicBezTo>
                  <a:cubicBezTo>
                    <a:pt x="519" y="168"/>
                    <a:pt x="527" y="199"/>
                    <a:pt x="511" y="206"/>
                  </a:cubicBezTo>
                  <a:cubicBezTo>
                    <a:pt x="488" y="222"/>
                    <a:pt x="465" y="199"/>
                    <a:pt x="442" y="206"/>
                  </a:cubicBezTo>
                  <a:cubicBezTo>
                    <a:pt x="412" y="222"/>
                    <a:pt x="404" y="260"/>
                    <a:pt x="374" y="275"/>
                  </a:cubicBezTo>
                  <a:cubicBezTo>
                    <a:pt x="336" y="290"/>
                    <a:pt x="290" y="275"/>
                    <a:pt x="244" y="290"/>
                  </a:cubicBezTo>
                  <a:cubicBezTo>
                    <a:pt x="236" y="290"/>
                    <a:pt x="236" y="313"/>
                    <a:pt x="229" y="313"/>
                  </a:cubicBezTo>
                  <a:cubicBezTo>
                    <a:pt x="213" y="321"/>
                    <a:pt x="198" y="306"/>
                    <a:pt x="183" y="313"/>
                  </a:cubicBezTo>
                  <a:cubicBezTo>
                    <a:pt x="160" y="329"/>
                    <a:pt x="137" y="351"/>
                    <a:pt x="106" y="367"/>
                  </a:cubicBezTo>
                  <a:cubicBezTo>
                    <a:pt x="76" y="374"/>
                    <a:pt x="38" y="382"/>
                    <a:pt x="0" y="390"/>
                  </a:cubicBezTo>
                  <a:lnTo>
                    <a:pt x="0" y="390"/>
                  </a:lnTo>
                  <a:cubicBezTo>
                    <a:pt x="0" y="405"/>
                    <a:pt x="0" y="420"/>
                    <a:pt x="0" y="435"/>
                  </a:cubicBezTo>
                  <a:cubicBezTo>
                    <a:pt x="7" y="451"/>
                    <a:pt x="23" y="451"/>
                    <a:pt x="30" y="466"/>
                  </a:cubicBezTo>
                  <a:cubicBezTo>
                    <a:pt x="38" y="481"/>
                    <a:pt x="30" y="497"/>
                    <a:pt x="30" y="520"/>
                  </a:cubicBezTo>
                  <a:cubicBezTo>
                    <a:pt x="38" y="535"/>
                    <a:pt x="30" y="558"/>
                    <a:pt x="45" y="573"/>
                  </a:cubicBezTo>
                  <a:cubicBezTo>
                    <a:pt x="61" y="581"/>
                    <a:pt x="91" y="558"/>
                    <a:pt x="106" y="573"/>
                  </a:cubicBezTo>
                  <a:cubicBezTo>
                    <a:pt x="129" y="588"/>
                    <a:pt x="129" y="619"/>
                    <a:pt x="145" y="642"/>
                  </a:cubicBezTo>
                  <a:cubicBezTo>
                    <a:pt x="160" y="657"/>
                    <a:pt x="175" y="687"/>
                    <a:pt x="198" y="695"/>
                  </a:cubicBezTo>
                  <a:cubicBezTo>
                    <a:pt x="229" y="695"/>
                    <a:pt x="236" y="657"/>
                    <a:pt x="267" y="642"/>
                  </a:cubicBezTo>
                  <a:lnTo>
                    <a:pt x="267" y="642"/>
                  </a:lnTo>
                  <a:cubicBezTo>
                    <a:pt x="397" y="642"/>
                    <a:pt x="366" y="619"/>
                    <a:pt x="442" y="527"/>
                  </a:cubicBezTo>
                  <a:cubicBezTo>
                    <a:pt x="450" y="512"/>
                    <a:pt x="481" y="412"/>
                    <a:pt x="504" y="428"/>
                  </a:cubicBezTo>
                  <a:cubicBezTo>
                    <a:pt x="534" y="443"/>
                    <a:pt x="557" y="458"/>
                    <a:pt x="588" y="474"/>
                  </a:cubicBezTo>
                  <a:cubicBezTo>
                    <a:pt x="634" y="489"/>
                    <a:pt x="679" y="543"/>
                    <a:pt x="679" y="588"/>
                  </a:cubicBezTo>
                  <a:cubicBezTo>
                    <a:pt x="679" y="619"/>
                    <a:pt x="740" y="604"/>
                    <a:pt x="748" y="649"/>
                  </a:cubicBezTo>
                  <a:cubicBezTo>
                    <a:pt x="763" y="703"/>
                    <a:pt x="763" y="703"/>
                    <a:pt x="763" y="703"/>
                  </a:cubicBezTo>
                  <a:lnTo>
                    <a:pt x="763" y="703"/>
                  </a:lnTo>
                  <a:cubicBezTo>
                    <a:pt x="779" y="680"/>
                    <a:pt x="832" y="657"/>
                    <a:pt x="848" y="634"/>
                  </a:cubicBezTo>
                  <a:cubicBezTo>
                    <a:pt x="863" y="611"/>
                    <a:pt x="870" y="581"/>
                    <a:pt x="878" y="558"/>
                  </a:cubicBezTo>
                  <a:cubicBezTo>
                    <a:pt x="886" y="520"/>
                    <a:pt x="870" y="474"/>
                    <a:pt x="893" y="458"/>
                  </a:cubicBezTo>
                  <a:cubicBezTo>
                    <a:pt x="916" y="435"/>
                    <a:pt x="954" y="458"/>
                    <a:pt x="985" y="466"/>
                  </a:cubicBezTo>
                  <a:cubicBezTo>
                    <a:pt x="1000" y="474"/>
                    <a:pt x="1000" y="489"/>
                    <a:pt x="1015" y="489"/>
                  </a:cubicBezTo>
                  <a:cubicBezTo>
                    <a:pt x="1023" y="489"/>
                    <a:pt x="1046" y="489"/>
                    <a:pt x="1046" y="474"/>
                  </a:cubicBezTo>
                  <a:cubicBezTo>
                    <a:pt x="1054" y="458"/>
                    <a:pt x="1038" y="435"/>
                    <a:pt x="1038" y="412"/>
                  </a:cubicBezTo>
                  <a:cubicBezTo>
                    <a:pt x="1038" y="405"/>
                    <a:pt x="1038" y="390"/>
                    <a:pt x="1046" y="382"/>
                  </a:cubicBezTo>
                  <a:cubicBezTo>
                    <a:pt x="1061" y="367"/>
                    <a:pt x="1077" y="374"/>
                    <a:pt x="1092" y="359"/>
                  </a:cubicBezTo>
                  <a:cubicBezTo>
                    <a:pt x="1099" y="351"/>
                    <a:pt x="1092" y="321"/>
                    <a:pt x="1107" y="313"/>
                  </a:cubicBezTo>
                  <a:cubicBezTo>
                    <a:pt x="1130" y="313"/>
                    <a:pt x="1145" y="344"/>
                    <a:pt x="1168" y="344"/>
                  </a:cubicBezTo>
                  <a:cubicBezTo>
                    <a:pt x="1184" y="344"/>
                    <a:pt x="1199" y="336"/>
                    <a:pt x="1214" y="329"/>
                  </a:cubicBezTo>
                  <a:cubicBezTo>
                    <a:pt x="1229" y="329"/>
                    <a:pt x="1237" y="321"/>
                    <a:pt x="1252" y="321"/>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4" name="Freeform 182"/>
            <p:cNvSpPr>
              <a:spLocks noChangeArrowheads="1"/>
            </p:cNvSpPr>
            <p:nvPr/>
          </p:nvSpPr>
          <p:spPr bwMode="auto">
            <a:xfrm>
              <a:off x="3604979" y="5895976"/>
              <a:ext cx="439708" cy="371475"/>
            </a:xfrm>
            <a:custGeom>
              <a:avLst/>
              <a:gdLst>
                <a:gd name="T0" fmla="*/ 1222 w 1223"/>
                <a:gd name="T1" fmla="*/ 23 h 1033"/>
                <a:gd name="T2" fmla="*/ 1222 w 1223"/>
                <a:gd name="T3" fmla="*/ 23 h 1033"/>
                <a:gd name="T4" fmla="*/ 1214 w 1223"/>
                <a:gd name="T5" fmla="*/ 84 h 1033"/>
                <a:gd name="T6" fmla="*/ 1161 w 1223"/>
                <a:gd name="T7" fmla="*/ 107 h 1033"/>
                <a:gd name="T8" fmla="*/ 1161 w 1223"/>
                <a:gd name="T9" fmla="*/ 107 h 1033"/>
                <a:gd name="T10" fmla="*/ 1107 w 1223"/>
                <a:gd name="T11" fmla="*/ 138 h 1033"/>
                <a:gd name="T12" fmla="*/ 1123 w 1223"/>
                <a:gd name="T13" fmla="*/ 214 h 1033"/>
                <a:gd name="T14" fmla="*/ 1115 w 1223"/>
                <a:gd name="T15" fmla="*/ 283 h 1033"/>
                <a:gd name="T16" fmla="*/ 1161 w 1223"/>
                <a:gd name="T17" fmla="*/ 329 h 1033"/>
                <a:gd name="T18" fmla="*/ 1130 w 1223"/>
                <a:gd name="T19" fmla="*/ 367 h 1033"/>
                <a:gd name="T20" fmla="*/ 1191 w 1223"/>
                <a:gd name="T21" fmla="*/ 482 h 1033"/>
                <a:gd name="T22" fmla="*/ 1168 w 1223"/>
                <a:gd name="T23" fmla="*/ 558 h 1033"/>
                <a:gd name="T24" fmla="*/ 1168 w 1223"/>
                <a:gd name="T25" fmla="*/ 558 h 1033"/>
                <a:gd name="T26" fmla="*/ 1153 w 1223"/>
                <a:gd name="T27" fmla="*/ 612 h 1033"/>
                <a:gd name="T28" fmla="*/ 1153 w 1223"/>
                <a:gd name="T29" fmla="*/ 665 h 1033"/>
                <a:gd name="T30" fmla="*/ 1077 w 1223"/>
                <a:gd name="T31" fmla="*/ 711 h 1033"/>
                <a:gd name="T32" fmla="*/ 1061 w 1223"/>
                <a:gd name="T33" fmla="*/ 764 h 1033"/>
                <a:gd name="T34" fmla="*/ 992 w 1223"/>
                <a:gd name="T35" fmla="*/ 764 h 1033"/>
                <a:gd name="T36" fmla="*/ 924 w 1223"/>
                <a:gd name="T37" fmla="*/ 833 h 1033"/>
                <a:gd name="T38" fmla="*/ 794 w 1223"/>
                <a:gd name="T39" fmla="*/ 848 h 1033"/>
                <a:gd name="T40" fmla="*/ 779 w 1223"/>
                <a:gd name="T41" fmla="*/ 871 h 1033"/>
                <a:gd name="T42" fmla="*/ 733 w 1223"/>
                <a:gd name="T43" fmla="*/ 871 h 1033"/>
                <a:gd name="T44" fmla="*/ 656 w 1223"/>
                <a:gd name="T45" fmla="*/ 925 h 1033"/>
                <a:gd name="T46" fmla="*/ 550 w 1223"/>
                <a:gd name="T47" fmla="*/ 948 h 1033"/>
                <a:gd name="T48" fmla="*/ 550 w 1223"/>
                <a:gd name="T49" fmla="*/ 948 h 1033"/>
                <a:gd name="T50" fmla="*/ 450 w 1223"/>
                <a:gd name="T51" fmla="*/ 932 h 1033"/>
                <a:gd name="T52" fmla="*/ 435 w 1223"/>
                <a:gd name="T53" fmla="*/ 970 h 1033"/>
                <a:gd name="T54" fmla="*/ 313 w 1223"/>
                <a:gd name="T55" fmla="*/ 1032 h 1033"/>
                <a:gd name="T56" fmla="*/ 244 w 1223"/>
                <a:gd name="T57" fmla="*/ 963 h 1033"/>
                <a:gd name="T58" fmla="*/ 214 w 1223"/>
                <a:gd name="T59" fmla="*/ 848 h 1033"/>
                <a:gd name="T60" fmla="*/ 214 w 1223"/>
                <a:gd name="T61" fmla="*/ 764 h 1033"/>
                <a:gd name="T62" fmla="*/ 252 w 1223"/>
                <a:gd name="T63" fmla="*/ 657 h 1033"/>
                <a:gd name="T64" fmla="*/ 290 w 1223"/>
                <a:gd name="T65" fmla="*/ 612 h 1033"/>
                <a:gd name="T66" fmla="*/ 275 w 1223"/>
                <a:gd name="T67" fmla="*/ 573 h 1033"/>
                <a:gd name="T68" fmla="*/ 191 w 1223"/>
                <a:gd name="T69" fmla="*/ 589 h 1033"/>
                <a:gd name="T70" fmla="*/ 145 w 1223"/>
                <a:gd name="T71" fmla="*/ 543 h 1033"/>
                <a:gd name="T72" fmla="*/ 84 w 1223"/>
                <a:gd name="T73" fmla="*/ 543 h 1033"/>
                <a:gd name="T74" fmla="*/ 45 w 1223"/>
                <a:gd name="T75" fmla="*/ 482 h 1033"/>
                <a:gd name="T76" fmla="*/ 0 w 1223"/>
                <a:gd name="T77" fmla="*/ 459 h 1033"/>
                <a:gd name="T78" fmla="*/ 0 w 1223"/>
                <a:gd name="T79" fmla="*/ 459 h 1033"/>
                <a:gd name="T80" fmla="*/ 84 w 1223"/>
                <a:gd name="T81" fmla="*/ 421 h 1033"/>
                <a:gd name="T82" fmla="*/ 198 w 1223"/>
                <a:gd name="T83" fmla="*/ 405 h 1033"/>
                <a:gd name="T84" fmla="*/ 244 w 1223"/>
                <a:gd name="T85" fmla="*/ 375 h 1033"/>
                <a:gd name="T86" fmla="*/ 275 w 1223"/>
                <a:gd name="T87" fmla="*/ 375 h 1033"/>
                <a:gd name="T88" fmla="*/ 351 w 1223"/>
                <a:gd name="T89" fmla="*/ 352 h 1033"/>
                <a:gd name="T90" fmla="*/ 427 w 1223"/>
                <a:gd name="T91" fmla="*/ 375 h 1033"/>
                <a:gd name="T92" fmla="*/ 473 w 1223"/>
                <a:gd name="T93" fmla="*/ 298 h 1033"/>
                <a:gd name="T94" fmla="*/ 496 w 1223"/>
                <a:gd name="T95" fmla="*/ 245 h 1033"/>
                <a:gd name="T96" fmla="*/ 565 w 1223"/>
                <a:gd name="T97" fmla="*/ 214 h 1033"/>
                <a:gd name="T98" fmla="*/ 618 w 1223"/>
                <a:gd name="T99" fmla="*/ 184 h 1033"/>
                <a:gd name="T100" fmla="*/ 626 w 1223"/>
                <a:gd name="T101" fmla="*/ 123 h 1033"/>
                <a:gd name="T102" fmla="*/ 679 w 1223"/>
                <a:gd name="T103" fmla="*/ 115 h 1033"/>
                <a:gd name="T104" fmla="*/ 702 w 1223"/>
                <a:gd name="T105" fmla="*/ 130 h 1033"/>
                <a:gd name="T106" fmla="*/ 771 w 1223"/>
                <a:gd name="T107" fmla="*/ 84 h 1033"/>
                <a:gd name="T108" fmla="*/ 931 w 1223"/>
                <a:gd name="T109" fmla="*/ 92 h 1033"/>
                <a:gd name="T110" fmla="*/ 992 w 1223"/>
                <a:gd name="T111" fmla="*/ 46 h 1033"/>
                <a:gd name="T112" fmla="*/ 1130 w 1223"/>
                <a:gd name="T113" fmla="*/ 8 h 1033"/>
                <a:gd name="T114" fmla="*/ 1222 w 1223"/>
                <a:gd name="T115" fmla="*/ 2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3" h="1033">
                  <a:moveTo>
                    <a:pt x="1222" y="23"/>
                  </a:moveTo>
                  <a:lnTo>
                    <a:pt x="1222" y="23"/>
                  </a:lnTo>
                  <a:cubicBezTo>
                    <a:pt x="1214" y="46"/>
                    <a:pt x="1222" y="69"/>
                    <a:pt x="1214" y="84"/>
                  </a:cubicBezTo>
                  <a:cubicBezTo>
                    <a:pt x="1199" y="100"/>
                    <a:pt x="1176" y="100"/>
                    <a:pt x="1161" y="107"/>
                  </a:cubicBezTo>
                  <a:lnTo>
                    <a:pt x="1161" y="107"/>
                  </a:lnTo>
                  <a:cubicBezTo>
                    <a:pt x="1138" y="115"/>
                    <a:pt x="1115" y="123"/>
                    <a:pt x="1107" y="138"/>
                  </a:cubicBezTo>
                  <a:cubicBezTo>
                    <a:pt x="1092" y="161"/>
                    <a:pt x="1115" y="192"/>
                    <a:pt x="1123" y="214"/>
                  </a:cubicBezTo>
                  <a:cubicBezTo>
                    <a:pt x="1123" y="237"/>
                    <a:pt x="1107" y="260"/>
                    <a:pt x="1115" y="283"/>
                  </a:cubicBezTo>
                  <a:cubicBezTo>
                    <a:pt x="1123" y="306"/>
                    <a:pt x="1153" y="314"/>
                    <a:pt x="1161" y="329"/>
                  </a:cubicBezTo>
                  <a:cubicBezTo>
                    <a:pt x="1161" y="344"/>
                    <a:pt x="1130" y="352"/>
                    <a:pt x="1130" y="367"/>
                  </a:cubicBezTo>
                  <a:cubicBezTo>
                    <a:pt x="1145" y="405"/>
                    <a:pt x="1184" y="444"/>
                    <a:pt x="1191" y="482"/>
                  </a:cubicBezTo>
                  <a:cubicBezTo>
                    <a:pt x="1199" y="512"/>
                    <a:pt x="1176" y="535"/>
                    <a:pt x="1168" y="558"/>
                  </a:cubicBezTo>
                  <a:lnTo>
                    <a:pt x="1168" y="558"/>
                  </a:lnTo>
                  <a:cubicBezTo>
                    <a:pt x="1161" y="573"/>
                    <a:pt x="1153" y="589"/>
                    <a:pt x="1153" y="612"/>
                  </a:cubicBezTo>
                  <a:cubicBezTo>
                    <a:pt x="1145" y="627"/>
                    <a:pt x="1161" y="650"/>
                    <a:pt x="1153" y="665"/>
                  </a:cubicBezTo>
                  <a:cubicBezTo>
                    <a:pt x="1138" y="688"/>
                    <a:pt x="1100" y="688"/>
                    <a:pt x="1077" y="711"/>
                  </a:cubicBezTo>
                  <a:cubicBezTo>
                    <a:pt x="1069" y="726"/>
                    <a:pt x="1077" y="757"/>
                    <a:pt x="1061" y="764"/>
                  </a:cubicBezTo>
                  <a:cubicBezTo>
                    <a:pt x="1038" y="780"/>
                    <a:pt x="1015" y="757"/>
                    <a:pt x="992" y="764"/>
                  </a:cubicBezTo>
                  <a:cubicBezTo>
                    <a:pt x="962" y="780"/>
                    <a:pt x="954" y="818"/>
                    <a:pt x="924" y="833"/>
                  </a:cubicBezTo>
                  <a:cubicBezTo>
                    <a:pt x="886" y="848"/>
                    <a:pt x="840" y="833"/>
                    <a:pt x="794" y="848"/>
                  </a:cubicBezTo>
                  <a:cubicBezTo>
                    <a:pt x="786" y="848"/>
                    <a:pt x="786" y="871"/>
                    <a:pt x="779" y="871"/>
                  </a:cubicBezTo>
                  <a:cubicBezTo>
                    <a:pt x="763" y="879"/>
                    <a:pt x="748" y="864"/>
                    <a:pt x="733" y="871"/>
                  </a:cubicBezTo>
                  <a:cubicBezTo>
                    <a:pt x="710" y="887"/>
                    <a:pt x="687" y="909"/>
                    <a:pt x="656" y="925"/>
                  </a:cubicBezTo>
                  <a:cubicBezTo>
                    <a:pt x="626" y="932"/>
                    <a:pt x="588" y="940"/>
                    <a:pt x="550" y="948"/>
                  </a:cubicBezTo>
                  <a:lnTo>
                    <a:pt x="550" y="948"/>
                  </a:lnTo>
                  <a:cubicBezTo>
                    <a:pt x="519" y="940"/>
                    <a:pt x="481" y="925"/>
                    <a:pt x="450" y="932"/>
                  </a:cubicBezTo>
                  <a:cubicBezTo>
                    <a:pt x="443" y="940"/>
                    <a:pt x="443" y="963"/>
                    <a:pt x="435" y="970"/>
                  </a:cubicBezTo>
                  <a:cubicBezTo>
                    <a:pt x="397" y="993"/>
                    <a:pt x="359" y="1032"/>
                    <a:pt x="313" y="1032"/>
                  </a:cubicBezTo>
                  <a:cubicBezTo>
                    <a:pt x="282" y="1032"/>
                    <a:pt x="259" y="993"/>
                    <a:pt x="244" y="963"/>
                  </a:cubicBezTo>
                  <a:cubicBezTo>
                    <a:pt x="229" y="932"/>
                    <a:pt x="221" y="887"/>
                    <a:pt x="214" y="848"/>
                  </a:cubicBezTo>
                  <a:cubicBezTo>
                    <a:pt x="214" y="818"/>
                    <a:pt x="214" y="795"/>
                    <a:pt x="214" y="764"/>
                  </a:cubicBezTo>
                  <a:cubicBezTo>
                    <a:pt x="221" y="726"/>
                    <a:pt x="237" y="696"/>
                    <a:pt x="252" y="657"/>
                  </a:cubicBezTo>
                  <a:cubicBezTo>
                    <a:pt x="259" y="642"/>
                    <a:pt x="282" y="634"/>
                    <a:pt x="290" y="612"/>
                  </a:cubicBezTo>
                  <a:cubicBezTo>
                    <a:pt x="290" y="596"/>
                    <a:pt x="275" y="589"/>
                    <a:pt x="275" y="573"/>
                  </a:cubicBezTo>
                  <a:cubicBezTo>
                    <a:pt x="275" y="573"/>
                    <a:pt x="198" y="589"/>
                    <a:pt x="191" y="589"/>
                  </a:cubicBezTo>
                  <a:lnTo>
                    <a:pt x="145" y="543"/>
                  </a:lnTo>
                  <a:cubicBezTo>
                    <a:pt x="122" y="543"/>
                    <a:pt x="99" y="551"/>
                    <a:pt x="84" y="543"/>
                  </a:cubicBezTo>
                  <a:cubicBezTo>
                    <a:pt x="61" y="528"/>
                    <a:pt x="53" y="505"/>
                    <a:pt x="45" y="482"/>
                  </a:cubicBezTo>
                  <a:cubicBezTo>
                    <a:pt x="38" y="474"/>
                    <a:pt x="7" y="466"/>
                    <a:pt x="0" y="459"/>
                  </a:cubicBezTo>
                  <a:lnTo>
                    <a:pt x="0" y="459"/>
                  </a:lnTo>
                  <a:cubicBezTo>
                    <a:pt x="23" y="444"/>
                    <a:pt x="68" y="428"/>
                    <a:pt x="84" y="421"/>
                  </a:cubicBezTo>
                  <a:cubicBezTo>
                    <a:pt x="122" y="413"/>
                    <a:pt x="160" y="421"/>
                    <a:pt x="198" y="405"/>
                  </a:cubicBezTo>
                  <a:cubicBezTo>
                    <a:pt x="214" y="398"/>
                    <a:pt x="229" y="375"/>
                    <a:pt x="244" y="375"/>
                  </a:cubicBezTo>
                  <a:cubicBezTo>
                    <a:pt x="252" y="367"/>
                    <a:pt x="267" y="382"/>
                    <a:pt x="275" y="375"/>
                  </a:cubicBezTo>
                  <a:cubicBezTo>
                    <a:pt x="305" y="375"/>
                    <a:pt x="320" y="352"/>
                    <a:pt x="351" y="352"/>
                  </a:cubicBezTo>
                  <a:cubicBezTo>
                    <a:pt x="374" y="352"/>
                    <a:pt x="404" y="382"/>
                    <a:pt x="427" y="375"/>
                  </a:cubicBezTo>
                  <a:cubicBezTo>
                    <a:pt x="450" y="359"/>
                    <a:pt x="458" y="321"/>
                    <a:pt x="473" y="298"/>
                  </a:cubicBezTo>
                  <a:cubicBezTo>
                    <a:pt x="481" y="283"/>
                    <a:pt x="481" y="260"/>
                    <a:pt x="496" y="245"/>
                  </a:cubicBezTo>
                  <a:cubicBezTo>
                    <a:pt x="519" y="230"/>
                    <a:pt x="542" y="230"/>
                    <a:pt x="565" y="214"/>
                  </a:cubicBezTo>
                  <a:cubicBezTo>
                    <a:pt x="588" y="207"/>
                    <a:pt x="611" y="199"/>
                    <a:pt x="618" y="184"/>
                  </a:cubicBezTo>
                  <a:cubicBezTo>
                    <a:pt x="634" y="169"/>
                    <a:pt x="611" y="138"/>
                    <a:pt x="626" y="123"/>
                  </a:cubicBezTo>
                  <a:cubicBezTo>
                    <a:pt x="641" y="115"/>
                    <a:pt x="664" y="115"/>
                    <a:pt x="679" y="115"/>
                  </a:cubicBezTo>
                  <a:cubicBezTo>
                    <a:pt x="687" y="115"/>
                    <a:pt x="695" y="130"/>
                    <a:pt x="702" y="130"/>
                  </a:cubicBezTo>
                  <a:cubicBezTo>
                    <a:pt x="725" y="123"/>
                    <a:pt x="740" y="84"/>
                    <a:pt x="771" y="84"/>
                  </a:cubicBezTo>
                  <a:cubicBezTo>
                    <a:pt x="825" y="69"/>
                    <a:pt x="878" y="100"/>
                    <a:pt x="931" y="92"/>
                  </a:cubicBezTo>
                  <a:cubicBezTo>
                    <a:pt x="954" y="84"/>
                    <a:pt x="970" y="54"/>
                    <a:pt x="992" y="46"/>
                  </a:cubicBezTo>
                  <a:cubicBezTo>
                    <a:pt x="1038" y="23"/>
                    <a:pt x="1084" y="8"/>
                    <a:pt x="1130" y="8"/>
                  </a:cubicBezTo>
                  <a:cubicBezTo>
                    <a:pt x="1161" y="0"/>
                    <a:pt x="1191" y="16"/>
                    <a:pt x="1222"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5" name="Freeform 183"/>
            <p:cNvSpPr>
              <a:spLocks noChangeArrowheads="1"/>
            </p:cNvSpPr>
            <p:nvPr/>
          </p:nvSpPr>
          <p:spPr bwMode="auto">
            <a:xfrm>
              <a:off x="3338296" y="6061075"/>
              <a:ext cx="593686" cy="488950"/>
            </a:xfrm>
            <a:custGeom>
              <a:avLst/>
              <a:gdLst>
                <a:gd name="T0" fmla="*/ 741 w 1651"/>
                <a:gd name="T1" fmla="*/ 0 h 1360"/>
                <a:gd name="T2" fmla="*/ 741 w 1651"/>
                <a:gd name="T3" fmla="*/ 0 h 1360"/>
                <a:gd name="T4" fmla="*/ 786 w 1651"/>
                <a:gd name="T5" fmla="*/ 23 h 1360"/>
                <a:gd name="T6" fmla="*/ 825 w 1651"/>
                <a:gd name="T7" fmla="*/ 84 h 1360"/>
                <a:gd name="T8" fmla="*/ 886 w 1651"/>
                <a:gd name="T9" fmla="*/ 84 h 1360"/>
                <a:gd name="T10" fmla="*/ 932 w 1651"/>
                <a:gd name="T11" fmla="*/ 130 h 1360"/>
                <a:gd name="T12" fmla="*/ 1016 w 1651"/>
                <a:gd name="T13" fmla="*/ 114 h 1360"/>
                <a:gd name="T14" fmla="*/ 1031 w 1651"/>
                <a:gd name="T15" fmla="*/ 153 h 1360"/>
                <a:gd name="T16" fmla="*/ 993 w 1651"/>
                <a:gd name="T17" fmla="*/ 198 h 1360"/>
                <a:gd name="T18" fmla="*/ 955 w 1651"/>
                <a:gd name="T19" fmla="*/ 305 h 1360"/>
                <a:gd name="T20" fmla="*/ 955 w 1651"/>
                <a:gd name="T21" fmla="*/ 389 h 1360"/>
                <a:gd name="T22" fmla="*/ 985 w 1651"/>
                <a:gd name="T23" fmla="*/ 504 h 1360"/>
                <a:gd name="T24" fmla="*/ 1054 w 1651"/>
                <a:gd name="T25" fmla="*/ 573 h 1360"/>
                <a:gd name="T26" fmla="*/ 1176 w 1651"/>
                <a:gd name="T27" fmla="*/ 511 h 1360"/>
                <a:gd name="T28" fmla="*/ 1191 w 1651"/>
                <a:gd name="T29" fmla="*/ 473 h 1360"/>
                <a:gd name="T30" fmla="*/ 1291 w 1651"/>
                <a:gd name="T31" fmla="*/ 489 h 1360"/>
                <a:gd name="T32" fmla="*/ 1291 w 1651"/>
                <a:gd name="T33" fmla="*/ 489 h 1360"/>
                <a:gd name="T34" fmla="*/ 1291 w 1651"/>
                <a:gd name="T35" fmla="*/ 534 h 1360"/>
                <a:gd name="T36" fmla="*/ 1321 w 1651"/>
                <a:gd name="T37" fmla="*/ 565 h 1360"/>
                <a:gd name="T38" fmla="*/ 1321 w 1651"/>
                <a:gd name="T39" fmla="*/ 619 h 1360"/>
                <a:gd name="T40" fmla="*/ 1336 w 1651"/>
                <a:gd name="T41" fmla="*/ 672 h 1360"/>
                <a:gd name="T42" fmla="*/ 1397 w 1651"/>
                <a:gd name="T43" fmla="*/ 672 h 1360"/>
                <a:gd name="T44" fmla="*/ 1436 w 1651"/>
                <a:gd name="T45" fmla="*/ 741 h 1360"/>
                <a:gd name="T46" fmla="*/ 1489 w 1651"/>
                <a:gd name="T47" fmla="*/ 794 h 1360"/>
                <a:gd name="T48" fmla="*/ 1558 w 1651"/>
                <a:gd name="T49" fmla="*/ 741 h 1360"/>
                <a:gd name="T50" fmla="*/ 1558 w 1651"/>
                <a:gd name="T51" fmla="*/ 741 h 1360"/>
                <a:gd name="T52" fmla="*/ 1566 w 1651"/>
                <a:gd name="T53" fmla="*/ 802 h 1360"/>
                <a:gd name="T54" fmla="*/ 1535 w 1651"/>
                <a:gd name="T55" fmla="*/ 832 h 1360"/>
                <a:gd name="T56" fmla="*/ 1596 w 1651"/>
                <a:gd name="T57" fmla="*/ 924 h 1360"/>
                <a:gd name="T58" fmla="*/ 1535 w 1651"/>
                <a:gd name="T59" fmla="*/ 1077 h 1360"/>
                <a:gd name="T60" fmla="*/ 1459 w 1651"/>
                <a:gd name="T61" fmla="*/ 1253 h 1360"/>
                <a:gd name="T62" fmla="*/ 1397 w 1651"/>
                <a:gd name="T63" fmla="*/ 1344 h 1360"/>
                <a:gd name="T64" fmla="*/ 1390 w 1651"/>
                <a:gd name="T65" fmla="*/ 1230 h 1360"/>
                <a:gd name="T66" fmla="*/ 1344 w 1651"/>
                <a:gd name="T67" fmla="*/ 1298 h 1360"/>
                <a:gd name="T68" fmla="*/ 1359 w 1651"/>
                <a:gd name="T69" fmla="*/ 1329 h 1360"/>
                <a:gd name="T70" fmla="*/ 1359 w 1651"/>
                <a:gd name="T71" fmla="*/ 1329 h 1360"/>
                <a:gd name="T72" fmla="*/ 1359 w 1651"/>
                <a:gd name="T73" fmla="*/ 1329 h 1360"/>
                <a:gd name="T74" fmla="*/ 1329 w 1651"/>
                <a:gd name="T75" fmla="*/ 1344 h 1360"/>
                <a:gd name="T76" fmla="*/ 1252 w 1651"/>
                <a:gd name="T77" fmla="*/ 1306 h 1360"/>
                <a:gd name="T78" fmla="*/ 1184 w 1651"/>
                <a:gd name="T79" fmla="*/ 1268 h 1360"/>
                <a:gd name="T80" fmla="*/ 978 w 1651"/>
                <a:gd name="T81" fmla="*/ 1329 h 1360"/>
                <a:gd name="T82" fmla="*/ 878 w 1651"/>
                <a:gd name="T83" fmla="*/ 1260 h 1360"/>
                <a:gd name="T84" fmla="*/ 794 w 1651"/>
                <a:gd name="T85" fmla="*/ 1176 h 1360"/>
                <a:gd name="T86" fmla="*/ 756 w 1651"/>
                <a:gd name="T87" fmla="*/ 1115 h 1360"/>
                <a:gd name="T88" fmla="*/ 634 w 1651"/>
                <a:gd name="T89" fmla="*/ 1100 h 1360"/>
                <a:gd name="T90" fmla="*/ 496 w 1651"/>
                <a:gd name="T91" fmla="*/ 1077 h 1360"/>
                <a:gd name="T92" fmla="*/ 473 w 1651"/>
                <a:gd name="T93" fmla="*/ 932 h 1360"/>
                <a:gd name="T94" fmla="*/ 366 w 1651"/>
                <a:gd name="T95" fmla="*/ 840 h 1360"/>
                <a:gd name="T96" fmla="*/ 244 w 1651"/>
                <a:gd name="T97" fmla="*/ 680 h 1360"/>
                <a:gd name="T98" fmla="*/ 175 w 1651"/>
                <a:gd name="T99" fmla="*/ 634 h 1360"/>
                <a:gd name="T100" fmla="*/ 175 w 1651"/>
                <a:gd name="T101" fmla="*/ 642 h 1360"/>
                <a:gd name="T102" fmla="*/ 30 w 1651"/>
                <a:gd name="T103" fmla="*/ 443 h 1360"/>
                <a:gd name="T104" fmla="*/ 0 w 1651"/>
                <a:gd name="T105" fmla="*/ 405 h 1360"/>
                <a:gd name="T106" fmla="*/ 99 w 1651"/>
                <a:gd name="T107" fmla="*/ 389 h 1360"/>
                <a:gd name="T108" fmla="*/ 168 w 1651"/>
                <a:gd name="T109" fmla="*/ 336 h 1360"/>
                <a:gd name="T110" fmla="*/ 259 w 1651"/>
                <a:gd name="T111" fmla="*/ 198 h 1360"/>
                <a:gd name="T112" fmla="*/ 374 w 1651"/>
                <a:gd name="T113" fmla="*/ 221 h 1360"/>
                <a:gd name="T114" fmla="*/ 550 w 1651"/>
                <a:gd name="T115" fmla="*/ 191 h 1360"/>
                <a:gd name="T116" fmla="*/ 588 w 1651"/>
                <a:gd name="T117" fmla="*/ 92 h 1360"/>
                <a:gd name="T118" fmla="*/ 695 w 1651"/>
                <a:gd name="T119" fmla="*/ 30 h 1360"/>
                <a:gd name="T120" fmla="*/ 741 w 1651"/>
                <a:gd name="T121"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51" h="1360">
                  <a:moveTo>
                    <a:pt x="741" y="0"/>
                  </a:moveTo>
                  <a:lnTo>
                    <a:pt x="741" y="0"/>
                  </a:lnTo>
                  <a:cubicBezTo>
                    <a:pt x="748" y="7"/>
                    <a:pt x="779" y="15"/>
                    <a:pt x="786" y="23"/>
                  </a:cubicBezTo>
                  <a:cubicBezTo>
                    <a:pt x="794" y="46"/>
                    <a:pt x="802" y="69"/>
                    <a:pt x="825" y="84"/>
                  </a:cubicBezTo>
                  <a:cubicBezTo>
                    <a:pt x="840" y="92"/>
                    <a:pt x="863" y="84"/>
                    <a:pt x="886" y="84"/>
                  </a:cubicBezTo>
                  <a:lnTo>
                    <a:pt x="932" y="130"/>
                  </a:lnTo>
                  <a:cubicBezTo>
                    <a:pt x="939" y="130"/>
                    <a:pt x="1016" y="114"/>
                    <a:pt x="1016" y="114"/>
                  </a:cubicBezTo>
                  <a:cubicBezTo>
                    <a:pt x="1016" y="130"/>
                    <a:pt x="1031" y="137"/>
                    <a:pt x="1031" y="153"/>
                  </a:cubicBezTo>
                  <a:cubicBezTo>
                    <a:pt x="1023" y="175"/>
                    <a:pt x="1000" y="183"/>
                    <a:pt x="993" y="198"/>
                  </a:cubicBezTo>
                  <a:cubicBezTo>
                    <a:pt x="978" y="237"/>
                    <a:pt x="962" y="267"/>
                    <a:pt x="955" y="305"/>
                  </a:cubicBezTo>
                  <a:cubicBezTo>
                    <a:pt x="955" y="336"/>
                    <a:pt x="955" y="359"/>
                    <a:pt x="955" y="389"/>
                  </a:cubicBezTo>
                  <a:cubicBezTo>
                    <a:pt x="962" y="428"/>
                    <a:pt x="970" y="473"/>
                    <a:pt x="985" y="504"/>
                  </a:cubicBezTo>
                  <a:cubicBezTo>
                    <a:pt x="1000" y="534"/>
                    <a:pt x="1023" y="573"/>
                    <a:pt x="1054" y="573"/>
                  </a:cubicBezTo>
                  <a:cubicBezTo>
                    <a:pt x="1100" y="573"/>
                    <a:pt x="1138" y="534"/>
                    <a:pt x="1176" y="511"/>
                  </a:cubicBezTo>
                  <a:cubicBezTo>
                    <a:pt x="1184" y="504"/>
                    <a:pt x="1184" y="481"/>
                    <a:pt x="1191" y="473"/>
                  </a:cubicBezTo>
                  <a:cubicBezTo>
                    <a:pt x="1222" y="466"/>
                    <a:pt x="1260" y="481"/>
                    <a:pt x="1291" y="489"/>
                  </a:cubicBezTo>
                  <a:lnTo>
                    <a:pt x="1291" y="489"/>
                  </a:lnTo>
                  <a:cubicBezTo>
                    <a:pt x="1291" y="504"/>
                    <a:pt x="1291" y="519"/>
                    <a:pt x="1291" y="534"/>
                  </a:cubicBezTo>
                  <a:cubicBezTo>
                    <a:pt x="1298" y="550"/>
                    <a:pt x="1314" y="550"/>
                    <a:pt x="1321" y="565"/>
                  </a:cubicBezTo>
                  <a:cubicBezTo>
                    <a:pt x="1329" y="580"/>
                    <a:pt x="1321" y="596"/>
                    <a:pt x="1321" y="619"/>
                  </a:cubicBezTo>
                  <a:cubicBezTo>
                    <a:pt x="1329" y="634"/>
                    <a:pt x="1321" y="657"/>
                    <a:pt x="1336" y="672"/>
                  </a:cubicBezTo>
                  <a:cubicBezTo>
                    <a:pt x="1352" y="680"/>
                    <a:pt x="1382" y="657"/>
                    <a:pt x="1397" y="672"/>
                  </a:cubicBezTo>
                  <a:cubicBezTo>
                    <a:pt x="1420" y="687"/>
                    <a:pt x="1420" y="718"/>
                    <a:pt x="1436" y="741"/>
                  </a:cubicBezTo>
                  <a:cubicBezTo>
                    <a:pt x="1451" y="756"/>
                    <a:pt x="1466" y="786"/>
                    <a:pt x="1489" y="794"/>
                  </a:cubicBezTo>
                  <a:cubicBezTo>
                    <a:pt x="1520" y="794"/>
                    <a:pt x="1527" y="756"/>
                    <a:pt x="1558" y="741"/>
                  </a:cubicBezTo>
                  <a:lnTo>
                    <a:pt x="1558" y="741"/>
                  </a:lnTo>
                  <a:cubicBezTo>
                    <a:pt x="1558" y="756"/>
                    <a:pt x="1566" y="779"/>
                    <a:pt x="1566" y="802"/>
                  </a:cubicBezTo>
                  <a:cubicBezTo>
                    <a:pt x="1566" y="832"/>
                    <a:pt x="1543" y="817"/>
                    <a:pt x="1535" y="832"/>
                  </a:cubicBezTo>
                  <a:cubicBezTo>
                    <a:pt x="1527" y="848"/>
                    <a:pt x="1581" y="909"/>
                    <a:pt x="1596" y="924"/>
                  </a:cubicBezTo>
                  <a:cubicBezTo>
                    <a:pt x="1650" y="993"/>
                    <a:pt x="1634" y="1077"/>
                    <a:pt x="1535" y="1077"/>
                  </a:cubicBezTo>
                  <a:cubicBezTo>
                    <a:pt x="1466" y="1084"/>
                    <a:pt x="1474" y="1207"/>
                    <a:pt x="1459" y="1253"/>
                  </a:cubicBezTo>
                  <a:cubicBezTo>
                    <a:pt x="1443" y="1283"/>
                    <a:pt x="1405" y="1314"/>
                    <a:pt x="1397" y="1344"/>
                  </a:cubicBezTo>
                  <a:cubicBezTo>
                    <a:pt x="1352" y="1344"/>
                    <a:pt x="1390" y="1245"/>
                    <a:pt x="1390" y="1230"/>
                  </a:cubicBezTo>
                  <a:cubicBezTo>
                    <a:pt x="1390" y="1184"/>
                    <a:pt x="1291" y="1222"/>
                    <a:pt x="1344" y="1298"/>
                  </a:cubicBezTo>
                  <a:cubicBezTo>
                    <a:pt x="1344" y="1306"/>
                    <a:pt x="1367" y="1329"/>
                    <a:pt x="1359" y="1329"/>
                  </a:cubicBezTo>
                  <a:lnTo>
                    <a:pt x="1359" y="1329"/>
                  </a:lnTo>
                  <a:lnTo>
                    <a:pt x="1359" y="1329"/>
                  </a:lnTo>
                  <a:cubicBezTo>
                    <a:pt x="1352" y="1329"/>
                    <a:pt x="1336" y="1344"/>
                    <a:pt x="1329" y="1344"/>
                  </a:cubicBezTo>
                  <a:cubicBezTo>
                    <a:pt x="1291" y="1344"/>
                    <a:pt x="1275" y="1329"/>
                    <a:pt x="1252" y="1306"/>
                  </a:cubicBezTo>
                  <a:cubicBezTo>
                    <a:pt x="1237" y="1291"/>
                    <a:pt x="1184" y="1283"/>
                    <a:pt x="1184" y="1268"/>
                  </a:cubicBezTo>
                  <a:cubicBezTo>
                    <a:pt x="1184" y="1191"/>
                    <a:pt x="1031" y="1359"/>
                    <a:pt x="978" y="1329"/>
                  </a:cubicBezTo>
                  <a:cubicBezTo>
                    <a:pt x="939" y="1306"/>
                    <a:pt x="916" y="1268"/>
                    <a:pt x="878" y="1260"/>
                  </a:cubicBezTo>
                  <a:cubicBezTo>
                    <a:pt x="817" y="1245"/>
                    <a:pt x="886" y="1176"/>
                    <a:pt x="794" y="1176"/>
                  </a:cubicBezTo>
                  <a:cubicBezTo>
                    <a:pt x="748" y="1176"/>
                    <a:pt x="802" y="1123"/>
                    <a:pt x="756" y="1115"/>
                  </a:cubicBezTo>
                  <a:cubicBezTo>
                    <a:pt x="718" y="1115"/>
                    <a:pt x="664" y="1100"/>
                    <a:pt x="634" y="1100"/>
                  </a:cubicBezTo>
                  <a:cubicBezTo>
                    <a:pt x="542" y="1100"/>
                    <a:pt x="572" y="1123"/>
                    <a:pt x="496" y="1077"/>
                  </a:cubicBezTo>
                  <a:cubicBezTo>
                    <a:pt x="481" y="1069"/>
                    <a:pt x="481" y="955"/>
                    <a:pt x="473" y="932"/>
                  </a:cubicBezTo>
                  <a:cubicBezTo>
                    <a:pt x="450" y="825"/>
                    <a:pt x="458" y="886"/>
                    <a:pt x="366" y="840"/>
                  </a:cubicBezTo>
                  <a:cubicBezTo>
                    <a:pt x="321" y="817"/>
                    <a:pt x="259" y="680"/>
                    <a:pt x="244" y="680"/>
                  </a:cubicBezTo>
                  <a:cubicBezTo>
                    <a:pt x="198" y="672"/>
                    <a:pt x="191" y="695"/>
                    <a:pt x="175" y="634"/>
                  </a:cubicBezTo>
                  <a:cubicBezTo>
                    <a:pt x="175" y="634"/>
                    <a:pt x="175" y="634"/>
                    <a:pt x="175" y="642"/>
                  </a:cubicBezTo>
                  <a:cubicBezTo>
                    <a:pt x="160" y="588"/>
                    <a:pt x="7" y="489"/>
                    <a:pt x="30" y="443"/>
                  </a:cubicBezTo>
                  <a:cubicBezTo>
                    <a:pt x="46" y="412"/>
                    <a:pt x="15" y="428"/>
                    <a:pt x="0" y="405"/>
                  </a:cubicBezTo>
                  <a:cubicBezTo>
                    <a:pt x="15" y="397"/>
                    <a:pt x="69" y="397"/>
                    <a:pt x="99" y="389"/>
                  </a:cubicBezTo>
                  <a:cubicBezTo>
                    <a:pt x="122" y="374"/>
                    <a:pt x="137" y="336"/>
                    <a:pt x="168" y="336"/>
                  </a:cubicBezTo>
                  <a:cubicBezTo>
                    <a:pt x="221" y="336"/>
                    <a:pt x="244" y="244"/>
                    <a:pt x="259" y="198"/>
                  </a:cubicBezTo>
                  <a:cubicBezTo>
                    <a:pt x="282" y="153"/>
                    <a:pt x="343" y="221"/>
                    <a:pt x="374" y="221"/>
                  </a:cubicBezTo>
                  <a:cubicBezTo>
                    <a:pt x="405" y="221"/>
                    <a:pt x="542" y="214"/>
                    <a:pt x="550" y="191"/>
                  </a:cubicBezTo>
                  <a:cubicBezTo>
                    <a:pt x="557" y="160"/>
                    <a:pt x="565" y="122"/>
                    <a:pt x="588" y="92"/>
                  </a:cubicBezTo>
                  <a:cubicBezTo>
                    <a:pt x="611" y="76"/>
                    <a:pt x="664" y="53"/>
                    <a:pt x="695" y="30"/>
                  </a:cubicBezTo>
                  <a:cubicBezTo>
                    <a:pt x="733" y="7"/>
                    <a:pt x="741" y="7"/>
                    <a:pt x="741"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6" name="Freeform 184"/>
            <p:cNvSpPr>
              <a:spLocks noChangeArrowheads="1"/>
            </p:cNvSpPr>
            <p:nvPr/>
          </p:nvSpPr>
          <p:spPr bwMode="auto">
            <a:xfrm>
              <a:off x="3474812" y="5726114"/>
              <a:ext cx="592098" cy="344487"/>
            </a:xfrm>
            <a:custGeom>
              <a:avLst/>
              <a:gdLst>
                <a:gd name="T0" fmla="*/ 832 w 1643"/>
                <a:gd name="T1" fmla="*/ 0 h 955"/>
                <a:gd name="T2" fmla="*/ 763 w 1643"/>
                <a:gd name="T3" fmla="*/ 159 h 955"/>
                <a:gd name="T4" fmla="*/ 596 w 1643"/>
                <a:gd name="T5" fmla="*/ 495 h 955"/>
                <a:gd name="T6" fmla="*/ 565 w 1643"/>
                <a:gd name="T7" fmla="*/ 579 h 955"/>
                <a:gd name="T8" fmla="*/ 557 w 1643"/>
                <a:gd name="T9" fmla="*/ 587 h 955"/>
                <a:gd name="T10" fmla="*/ 374 w 1643"/>
                <a:gd name="T11" fmla="*/ 625 h 955"/>
                <a:gd name="T12" fmla="*/ 114 w 1643"/>
                <a:gd name="T13" fmla="*/ 664 h 955"/>
                <a:gd name="T14" fmla="*/ 38 w 1643"/>
                <a:gd name="T15" fmla="*/ 740 h 955"/>
                <a:gd name="T16" fmla="*/ 122 w 1643"/>
                <a:gd name="T17" fmla="*/ 885 h 955"/>
                <a:gd name="T18" fmla="*/ 359 w 1643"/>
                <a:gd name="T19" fmla="*/ 885 h 955"/>
                <a:gd name="T20" fmla="*/ 359 w 1643"/>
                <a:gd name="T21" fmla="*/ 931 h 955"/>
                <a:gd name="T22" fmla="*/ 557 w 1643"/>
                <a:gd name="T23" fmla="*/ 877 h 955"/>
                <a:gd name="T24" fmla="*/ 634 w 1643"/>
                <a:gd name="T25" fmla="*/ 847 h 955"/>
                <a:gd name="T26" fmla="*/ 786 w 1643"/>
                <a:gd name="T27" fmla="*/ 847 h 955"/>
                <a:gd name="T28" fmla="*/ 855 w 1643"/>
                <a:gd name="T29" fmla="*/ 717 h 955"/>
                <a:gd name="T30" fmla="*/ 977 w 1643"/>
                <a:gd name="T31" fmla="*/ 656 h 955"/>
                <a:gd name="T32" fmla="*/ 1038 w 1643"/>
                <a:gd name="T33" fmla="*/ 587 h 955"/>
                <a:gd name="T34" fmla="*/ 1130 w 1643"/>
                <a:gd name="T35" fmla="*/ 556 h 955"/>
                <a:gd name="T36" fmla="*/ 1351 w 1643"/>
                <a:gd name="T37" fmla="*/ 518 h 955"/>
                <a:gd name="T38" fmla="*/ 1581 w 1643"/>
                <a:gd name="T39" fmla="*/ 495 h 955"/>
                <a:gd name="T40" fmla="*/ 1619 w 1643"/>
                <a:gd name="T41" fmla="*/ 495 h 955"/>
                <a:gd name="T42" fmla="*/ 1604 w 1643"/>
                <a:gd name="T43" fmla="*/ 419 h 955"/>
                <a:gd name="T44" fmla="*/ 1626 w 1643"/>
                <a:gd name="T45" fmla="*/ 366 h 955"/>
                <a:gd name="T46" fmla="*/ 1512 w 1643"/>
                <a:gd name="T47" fmla="*/ 335 h 955"/>
                <a:gd name="T48" fmla="*/ 1474 w 1643"/>
                <a:gd name="T49" fmla="*/ 358 h 955"/>
                <a:gd name="T50" fmla="*/ 1405 w 1643"/>
                <a:gd name="T51" fmla="*/ 381 h 955"/>
                <a:gd name="T52" fmla="*/ 1329 w 1643"/>
                <a:gd name="T53" fmla="*/ 389 h 955"/>
                <a:gd name="T54" fmla="*/ 1222 w 1643"/>
                <a:gd name="T55" fmla="*/ 266 h 955"/>
                <a:gd name="T56" fmla="*/ 1161 w 1643"/>
                <a:gd name="T57" fmla="*/ 266 h 955"/>
                <a:gd name="T58" fmla="*/ 1168 w 1643"/>
                <a:gd name="T59" fmla="*/ 175 h 955"/>
                <a:gd name="T60" fmla="*/ 1084 w 1643"/>
                <a:gd name="T61" fmla="*/ 91 h 955"/>
                <a:gd name="T62" fmla="*/ 970 w 1643"/>
                <a:gd name="T63" fmla="*/ 106 h 955"/>
                <a:gd name="T64" fmla="*/ 893 w 1643"/>
                <a:gd name="T65" fmla="*/ 38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3" h="955">
                  <a:moveTo>
                    <a:pt x="832" y="0"/>
                  </a:moveTo>
                  <a:lnTo>
                    <a:pt x="832" y="0"/>
                  </a:lnTo>
                  <a:cubicBezTo>
                    <a:pt x="832" y="15"/>
                    <a:pt x="832" y="23"/>
                    <a:pt x="802" y="30"/>
                  </a:cubicBezTo>
                  <a:cubicBezTo>
                    <a:pt x="756" y="46"/>
                    <a:pt x="756" y="114"/>
                    <a:pt x="763" y="159"/>
                  </a:cubicBezTo>
                  <a:cubicBezTo>
                    <a:pt x="779" y="251"/>
                    <a:pt x="725" y="335"/>
                    <a:pt x="664" y="396"/>
                  </a:cubicBezTo>
                  <a:cubicBezTo>
                    <a:pt x="626" y="434"/>
                    <a:pt x="596" y="434"/>
                    <a:pt x="596" y="495"/>
                  </a:cubicBezTo>
                  <a:cubicBezTo>
                    <a:pt x="596" y="511"/>
                    <a:pt x="626" y="595"/>
                    <a:pt x="588" y="595"/>
                  </a:cubicBezTo>
                  <a:lnTo>
                    <a:pt x="565" y="579"/>
                  </a:lnTo>
                  <a:lnTo>
                    <a:pt x="557" y="587"/>
                  </a:lnTo>
                  <a:lnTo>
                    <a:pt x="557" y="587"/>
                  </a:lnTo>
                  <a:cubicBezTo>
                    <a:pt x="511" y="602"/>
                    <a:pt x="481" y="572"/>
                    <a:pt x="443" y="579"/>
                  </a:cubicBezTo>
                  <a:cubicBezTo>
                    <a:pt x="443" y="595"/>
                    <a:pt x="382" y="625"/>
                    <a:pt x="374" y="625"/>
                  </a:cubicBezTo>
                  <a:cubicBezTo>
                    <a:pt x="298" y="648"/>
                    <a:pt x="252" y="725"/>
                    <a:pt x="183" y="618"/>
                  </a:cubicBezTo>
                  <a:cubicBezTo>
                    <a:pt x="152" y="572"/>
                    <a:pt x="137" y="625"/>
                    <a:pt x="114" y="664"/>
                  </a:cubicBezTo>
                  <a:cubicBezTo>
                    <a:pt x="91" y="702"/>
                    <a:pt x="53" y="686"/>
                    <a:pt x="23" y="694"/>
                  </a:cubicBezTo>
                  <a:cubicBezTo>
                    <a:pt x="23" y="709"/>
                    <a:pt x="61" y="717"/>
                    <a:pt x="38" y="740"/>
                  </a:cubicBezTo>
                  <a:cubicBezTo>
                    <a:pt x="0" y="793"/>
                    <a:pt x="53" y="801"/>
                    <a:pt x="91" y="816"/>
                  </a:cubicBezTo>
                  <a:cubicBezTo>
                    <a:pt x="122" y="839"/>
                    <a:pt x="99" y="870"/>
                    <a:pt x="122" y="885"/>
                  </a:cubicBezTo>
                  <a:cubicBezTo>
                    <a:pt x="145" y="900"/>
                    <a:pt x="206" y="831"/>
                    <a:pt x="244" y="893"/>
                  </a:cubicBezTo>
                  <a:cubicBezTo>
                    <a:pt x="282" y="954"/>
                    <a:pt x="313" y="893"/>
                    <a:pt x="359" y="885"/>
                  </a:cubicBezTo>
                  <a:cubicBezTo>
                    <a:pt x="359" y="908"/>
                    <a:pt x="359" y="923"/>
                    <a:pt x="359" y="931"/>
                  </a:cubicBezTo>
                  <a:lnTo>
                    <a:pt x="359" y="931"/>
                  </a:lnTo>
                  <a:cubicBezTo>
                    <a:pt x="382" y="916"/>
                    <a:pt x="427" y="900"/>
                    <a:pt x="443" y="893"/>
                  </a:cubicBezTo>
                  <a:cubicBezTo>
                    <a:pt x="481" y="885"/>
                    <a:pt x="519" y="893"/>
                    <a:pt x="557" y="877"/>
                  </a:cubicBezTo>
                  <a:cubicBezTo>
                    <a:pt x="573" y="870"/>
                    <a:pt x="588" y="847"/>
                    <a:pt x="603" y="847"/>
                  </a:cubicBezTo>
                  <a:cubicBezTo>
                    <a:pt x="611" y="839"/>
                    <a:pt x="626" y="854"/>
                    <a:pt x="634" y="847"/>
                  </a:cubicBezTo>
                  <a:cubicBezTo>
                    <a:pt x="664" y="847"/>
                    <a:pt x="679" y="824"/>
                    <a:pt x="710" y="824"/>
                  </a:cubicBezTo>
                  <a:cubicBezTo>
                    <a:pt x="733" y="824"/>
                    <a:pt x="763" y="854"/>
                    <a:pt x="786" y="847"/>
                  </a:cubicBezTo>
                  <a:cubicBezTo>
                    <a:pt x="809" y="831"/>
                    <a:pt x="817" y="793"/>
                    <a:pt x="832" y="770"/>
                  </a:cubicBezTo>
                  <a:cubicBezTo>
                    <a:pt x="840" y="755"/>
                    <a:pt x="840" y="732"/>
                    <a:pt x="855" y="717"/>
                  </a:cubicBezTo>
                  <a:cubicBezTo>
                    <a:pt x="878" y="702"/>
                    <a:pt x="901" y="702"/>
                    <a:pt x="924" y="686"/>
                  </a:cubicBezTo>
                  <a:cubicBezTo>
                    <a:pt x="947" y="679"/>
                    <a:pt x="970" y="671"/>
                    <a:pt x="977" y="656"/>
                  </a:cubicBezTo>
                  <a:cubicBezTo>
                    <a:pt x="993" y="641"/>
                    <a:pt x="970" y="610"/>
                    <a:pt x="985" y="595"/>
                  </a:cubicBezTo>
                  <a:cubicBezTo>
                    <a:pt x="1000" y="587"/>
                    <a:pt x="1023" y="587"/>
                    <a:pt x="1038" y="587"/>
                  </a:cubicBezTo>
                  <a:cubicBezTo>
                    <a:pt x="1046" y="587"/>
                    <a:pt x="1054" y="602"/>
                    <a:pt x="1061" y="602"/>
                  </a:cubicBezTo>
                  <a:cubicBezTo>
                    <a:pt x="1084" y="595"/>
                    <a:pt x="1099" y="556"/>
                    <a:pt x="1130" y="556"/>
                  </a:cubicBezTo>
                  <a:cubicBezTo>
                    <a:pt x="1184" y="541"/>
                    <a:pt x="1237" y="572"/>
                    <a:pt x="1290" y="564"/>
                  </a:cubicBezTo>
                  <a:cubicBezTo>
                    <a:pt x="1313" y="556"/>
                    <a:pt x="1329" y="526"/>
                    <a:pt x="1351" y="518"/>
                  </a:cubicBezTo>
                  <a:cubicBezTo>
                    <a:pt x="1397" y="495"/>
                    <a:pt x="1443" y="480"/>
                    <a:pt x="1489" y="480"/>
                  </a:cubicBezTo>
                  <a:cubicBezTo>
                    <a:pt x="1520" y="472"/>
                    <a:pt x="1550" y="488"/>
                    <a:pt x="1581" y="495"/>
                  </a:cubicBezTo>
                  <a:lnTo>
                    <a:pt x="1581" y="495"/>
                  </a:lnTo>
                  <a:cubicBezTo>
                    <a:pt x="1596" y="495"/>
                    <a:pt x="1611" y="495"/>
                    <a:pt x="1619" y="495"/>
                  </a:cubicBezTo>
                  <a:cubicBezTo>
                    <a:pt x="1634" y="488"/>
                    <a:pt x="1642" y="472"/>
                    <a:pt x="1642" y="465"/>
                  </a:cubicBezTo>
                  <a:cubicBezTo>
                    <a:pt x="1634" y="442"/>
                    <a:pt x="1604" y="434"/>
                    <a:pt x="1604" y="419"/>
                  </a:cubicBezTo>
                  <a:cubicBezTo>
                    <a:pt x="1604" y="396"/>
                    <a:pt x="1619" y="381"/>
                    <a:pt x="1626" y="366"/>
                  </a:cubicBezTo>
                  <a:lnTo>
                    <a:pt x="1626" y="366"/>
                  </a:lnTo>
                  <a:cubicBezTo>
                    <a:pt x="1611" y="350"/>
                    <a:pt x="1596" y="335"/>
                    <a:pt x="1581" y="327"/>
                  </a:cubicBezTo>
                  <a:cubicBezTo>
                    <a:pt x="1558" y="327"/>
                    <a:pt x="1535" y="327"/>
                    <a:pt x="1512" y="335"/>
                  </a:cubicBezTo>
                  <a:cubicBezTo>
                    <a:pt x="1497" y="343"/>
                    <a:pt x="1489" y="350"/>
                    <a:pt x="1474" y="358"/>
                  </a:cubicBezTo>
                  <a:lnTo>
                    <a:pt x="1474" y="358"/>
                  </a:lnTo>
                  <a:cubicBezTo>
                    <a:pt x="1459" y="366"/>
                    <a:pt x="1443" y="358"/>
                    <a:pt x="1428" y="366"/>
                  </a:cubicBezTo>
                  <a:cubicBezTo>
                    <a:pt x="1420" y="366"/>
                    <a:pt x="1413" y="381"/>
                    <a:pt x="1405" y="381"/>
                  </a:cubicBezTo>
                  <a:cubicBezTo>
                    <a:pt x="1390" y="381"/>
                    <a:pt x="1367" y="373"/>
                    <a:pt x="1351" y="373"/>
                  </a:cubicBezTo>
                  <a:cubicBezTo>
                    <a:pt x="1344" y="373"/>
                    <a:pt x="1336" y="389"/>
                    <a:pt x="1329" y="389"/>
                  </a:cubicBezTo>
                  <a:cubicBezTo>
                    <a:pt x="1321" y="381"/>
                    <a:pt x="1321" y="358"/>
                    <a:pt x="1313" y="350"/>
                  </a:cubicBezTo>
                  <a:cubicBezTo>
                    <a:pt x="1283" y="320"/>
                    <a:pt x="1260" y="281"/>
                    <a:pt x="1222" y="266"/>
                  </a:cubicBezTo>
                  <a:cubicBezTo>
                    <a:pt x="1207" y="259"/>
                    <a:pt x="1199" y="281"/>
                    <a:pt x="1184" y="289"/>
                  </a:cubicBezTo>
                  <a:cubicBezTo>
                    <a:pt x="1168" y="289"/>
                    <a:pt x="1161" y="274"/>
                    <a:pt x="1161" y="266"/>
                  </a:cubicBezTo>
                  <a:cubicBezTo>
                    <a:pt x="1161" y="259"/>
                    <a:pt x="1191" y="266"/>
                    <a:pt x="1191" y="251"/>
                  </a:cubicBezTo>
                  <a:cubicBezTo>
                    <a:pt x="1191" y="228"/>
                    <a:pt x="1191" y="190"/>
                    <a:pt x="1168" y="175"/>
                  </a:cubicBezTo>
                  <a:cubicBezTo>
                    <a:pt x="1138" y="159"/>
                    <a:pt x="1084" y="205"/>
                    <a:pt x="1061" y="182"/>
                  </a:cubicBezTo>
                  <a:cubicBezTo>
                    <a:pt x="1046" y="159"/>
                    <a:pt x="1099" y="121"/>
                    <a:pt x="1084" y="91"/>
                  </a:cubicBezTo>
                  <a:cubicBezTo>
                    <a:pt x="1069" y="76"/>
                    <a:pt x="1038" y="84"/>
                    <a:pt x="1008" y="84"/>
                  </a:cubicBezTo>
                  <a:cubicBezTo>
                    <a:pt x="993" y="84"/>
                    <a:pt x="985" y="106"/>
                    <a:pt x="970" y="106"/>
                  </a:cubicBezTo>
                  <a:cubicBezTo>
                    <a:pt x="954" y="106"/>
                    <a:pt x="939" y="114"/>
                    <a:pt x="924" y="98"/>
                  </a:cubicBezTo>
                  <a:cubicBezTo>
                    <a:pt x="909" y="84"/>
                    <a:pt x="909" y="53"/>
                    <a:pt x="893" y="38"/>
                  </a:cubicBezTo>
                  <a:cubicBezTo>
                    <a:pt x="878" y="23"/>
                    <a:pt x="848" y="15"/>
                    <a:pt x="832" y="0"/>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7" name="Freeform 185"/>
            <p:cNvSpPr>
              <a:spLocks noChangeArrowheads="1"/>
            </p:cNvSpPr>
            <p:nvPr/>
          </p:nvSpPr>
          <p:spPr bwMode="auto">
            <a:xfrm>
              <a:off x="3925632" y="5489575"/>
              <a:ext cx="220648" cy="368300"/>
            </a:xfrm>
            <a:custGeom>
              <a:avLst/>
              <a:gdLst>
                <a:gd name="T0" fmla="*/ 222 w 612"/>
                <a:gd name="T1" fmla="*/ 1015 h 1024"/>
                <a:gd name="T2" fmla="*/ 222 w 612"/>
                <a:gd name="T3" fmla="*/ 1015 h 1024"/>
                <a:gd name="T4" fmla="*/ 260 w 612"/>
                <a:gd name="T5" fmla="*/ 992 h 1024"/>
                <a:gd name="T6" fmla="*/ 329 w 612"/>
                <a:gd name="T7" fmla="*/ 984 h 1024"/>
                <a:gd name="T8" fmla="*/ 374 w 612"/>
                <a:gd name="T9" fmla="*/ 1023 h 1024"/>
                <a:gd name="T10" fmla="*/ 374 w 612"/>
                <a:gd name="T11" fmla="*/ 1023 h 1024"/>
                <a:gd name="T12" fmla="*/ 413 w 612"/>
                <a:gd name="T13" fmla="*/ 977 h 1024"/>
                <a:gd name="T14" fmla="*/ 413 w 612"/>
                <a:gd name="T15" fmla="*/ 923 h 1024"/>
                <a:gd name="T16" fmla="*/ 443 w 612"/>
                <a:gd name="T17" fmla="*/ 916 h 1024"/>
                <a:gd name="T18" fmla="*/ 543 w 612"/>
                <a:gd name="T19" fmla="*/ 954 h 1024"/>
                <a:gd name="T20" fmla="*/ 573 w 612"/>
                <a:gd name="T21" fmla="*/ 877 h 1024"/>
                <a:gd name="T22" fmla="*/ 604 w 612"/>
                <a:gd name="T23" fmla="*/ 870 h 1024"/>
                <a:gd name="T24" fmla="*/ 604 w 612"/>
                <a:gd name="T25" fmla="*/ 801 h 1024"/>
                <a:gd name="T26" fmla="*/ 581 w 612"/>
                <a:gd name="T27" fmla="*/ 755 h 1024"/>
                <a:gd name="T28" fmla="*/ 581 w 612"/>
                <a:gd name="T29" fmla="*/ 755 h 1024"/>
                <a:gd name="T30" fmla="*/ 573 w 612"/>
                <a:gd name="T31" fmla="*/ 733 h 1024"/>
                <a:gd name="T32" fmla="*/ 566 w 612"/>
                <a:gd name="T33" fmla="*/ 642 h 1024"/>
                <a:gd name="T34" fmla="*/ 535 w 612"/>
                <a:gd name="T35" fmla="*/ 611 h 1024"/>
                <a:gd name="T36" fmla="*/ 558 w 612"/>
                <a:gd name="T37" fmla="*/ 535 h 1024"/>
                <a:gd name="T38" fmla="*/ 520 w 612"/>
                <a:gd name="T39" fmla="*/ 520 h 1024"/>
                <a:gd name="T40" fmla="*/ 527 w 612"/>
                <a:gd name="T41" fmla="*/ 336 h 1024"/>
                <a:gd name="T42" fmla="*/ 512 w 612"/>
                <a:gd name="T43" fmla="*/ 237 h 1024"/>
                <a:gd name="T44" fmla="*/ 436 w 612"/>
                <a:gd name="T45" fmla="*/ 183 h 1024"/>
                <a:gd name="T46" fmla="*/ 474 w 612"/>
                <a:gd name="T47" fmla="*/ 61 h 1024"/>
                <a:gd name="T48" fmla="*/ 474 w 612"/>
                <a:gd name="T49" fmla="*/ 61 h 1024"/>
                <a:gd name="T50" fmla="*/ 321 w 612"/>
                <a:gd name="T51" fmla="*/ 31 h 1024"/>
                <a:gd name="T52" fmla="*/ 260 w 612"/>
                <a:gd name="T53" fmla="*/ 107 h 1024"/>
                <a:gd name="T54" fmla="*/ 176 w 612"/>
                <a:gd name="T55" fmla="*/ 283 h 1024"/>
                <a:gd name="T56" fmla="*/ 130 w 612"/>
                <a:gd name="T57" fmla="*/ 390 h 1024"/>
                <a:gd name="T58" fmla="*/ 0 w 612"/>
                <a:gd name="T59" fmla="*/ 397 h 1024"/>
                <a:gd name="T60" fmla="*/ 0 w 612"/>
                <a:gd name="T61" fmla="*/ 397 h 1024"/>
                <a:gd name="T62" fmla="*/ 38 w 612"/>
                <a:gd name="T63" fmla="*/ 558 h 1024"/>
                <a:gd name="T64" fmla="*/ 107 w 612"/>
                <a:gd name="T65" fmla="*/ 565 h 1024"/>
                <a:gd name="T66" fmla="*/ 92 w 612"/>
                <a:gd name="T67" fmla="*/ 718 h 1024"/>
                <a:gd name="T68" fmla="*/ 168 w 612"/>
                <a:gd name="T69" fmla="*/ 763 h 1024"/>
                <a:gd name="T70" fmla="*/ 168 w 612"/>
                <a:gd name="T71" fmla="*/ 832 h 1024"/>
                <a:gd name="T72" fmla="*/ 191 w 612"/>
                <a:gd name="T73" fmla="*/ 832 h 1024"/>
                <a:gd name="T74" fmla="*/ 176 w 612"/>
                <a:gd name="T75" fmla="*/ 931 h 1024"/>
                <a:gd name="T76" fmla="*/ 214 w 612"/>
                <a:gd name="T77" fmla="*/ 984 h 1024"/>
                <a:gd name="T78" fmla="*/ 222 w 612"/>
                <a:gd name="T79" fmla="*/ 1015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2" h="1024">
                  <a:moveTo>
                    <a:pt x="222" y="1015"/>
                  </a:moveTo>
                  <a:lnTo>
                    <a:pt x="222" y="1015"/>
                  </a:lnTo>
                  <a:cubicBezTo>
                    <a:pt x="237" y="1007"/>
                    <a:pt x="245" y="1000"/>
                    <a:pt x="260" y="992"/>
                  </a:cubicBezTo>
                  <a:cubicBezTo>
                    <a:pt x="283" y="984"/>
                    <a:pt x="306" y="984"/>
                    <a:pt x="329" y="984"/>
                  </a:cubicBezTo>
                  <a:cubicBezTo>
                    <a:pt x="344" y="992"/>
                    <a:pt x="359" y="1007"/>
                    <a:pt x="374" y="1023"/>
                  </a:cubicBezTo>
                  <a:lnTo>
                    <a:pt x="374" y="1023"/>
                  </a:lnTo>
                  <a:cubicBezTo>
                    <a:pt x="390" y="1007"/>
                    <a:pt x="405" y="1000"/>
                    <a:pt x="413" y="977"/>
                  </a:cubicBezTo>
                  <a:cubicBezTo>
                    <a:pt x="420" y="961"/>
                    <a:pt x="405" y="938"/>
                    <a:pt x="413" y="923"/>
                  </a:cubicBezTo>
                  <a:cubicBezTo>
                    <a:pt x="420" y="916"/>
                    <a:pt x="428" y="916"/>
                    <a:pt x="443" y="916"/>
                  </a:cubicBezTo>
                  <a:cubicBezTo>
                    <a:pt x="474" y="923"/>
                    <a:pt x="505" y="961"/>
                    <a:pt x="543" y="954"/>
                  </a:cubicBezTo>
                  <a:cubicBezTo>
                    <a:pt x="566" y="946"/>
                    <a:pt x="550" y="900"/>
                    <a:pt x="573" y="877"/>
                  </a:cubicBezTo>
                  <a:cubicBezTo>
                    <a:pt x="573" y="870"/>
                    <a:pt x="596" y="885"/>
                    <a:pt x="604" y="870"/>
                  </a:cubicBezTo>
                  <a:cubicBezTo>
                    <a:pt x="611" y="847"/>
                    <a:pt x="611" y="824"/>
                    <a:pt x="604" y="801"/>
                  </a:cubicBezTo>
                  <a:cubicBezTo>
                    <a:pt x="596" y="786"/>
                    <a:pt x="588" y="771"/>
                    <a:pt x="581" y="755"/>
                  </a:cubicBezTo>
                  <a:lnTo>
                    <a:pt x="581" y="755"/>
                  </a:lnTo>
                  <a:cubicBezTo>
                    <a:pt x="573" y="748"/>
                    <a:pt x="573" y="741"/>
                    <a:pt x="573" y="733"/>
                  </a:cubicBezTo>
                  <a:cubicBezTo>
                    <a:pt x="566" y="703"/>
                    <a:pt x="573" y="672"/>
                    <a:pt x="566" y="642"/>
                  </a:cubicBezTo>
                  <a:cubicBezTo>
                    <a:pt x="558" y="626"/>
                    <a:pt x="535" y="626"/>
                    <a:pt x="535" y="611"/>
                  </a:cubicBezTo>
                  <a:cubicBezTo>
                    <a:pt x="535" y="588"/>
                    <a:pt x="558" y="558"/>
                    <a:pt x="558" y="535"/>
                  </a:cubicBezTo>
                  <a:cubicBezTo>
                    <a:pt x="558" y="520"/>
                    <a:pt x="520" y="535"/>
                    <a:pt x="520" y="520"/>
                  </a:cubicBezTo>
                  <a:cubicBezTo>
                    <a:pt x="512" y="458"/>
                    <a:pt x="527" y="397"/>
                    <a:pt x="527" y="336"/>
                  </a:cubicBezTo>
                  <a:cubicBezTo>
                    <a:pt x="527" y="305"/>
                    <a:pt x="527" y="267"/>
                    <a:pt x="512" y="237"/>
                  </a:cubicBezTo>
                  <a:cubicBezTo>
                    <a:pt x="497" y="214"/>
                    <a:pt x="443" y="214"/>
                    <a:pt x="436" y="183"/>
                  </a:cubicBezTo>
                  <a:cubicBezTo>
                    <a:pt x="428" y="138"/>
                    <a:pt x="466" y="99"/>
                    <a:pt x="474" y="61"/>
                  </a:cubicBezTo>
                  <a:lnTo>
                    <a:pt x="474" y="61"/>
                  </a:lnTo>
                  <a:cubicBezTo>
                    <a:pt x="428" y="61"/>
                    <a:pt x="382" y="76"/>
                    <a:pt x="321" y="31"/>
                  </a:cubicBezTo>
                  <a:cubicBezTo>
                    <a:pt x="283" y="0"/>
                    <a:pt x="275" y="84"/>
                    <a:pt x="260" y="107"/>
                  </a:cubicBezTo>
                  <a:cubicBezTo>
                    <a:pt x="176" y="283"/>
                    <a:pt x="176" y="283"/>
                    <a:pt x="176" y="283"/>
                  </a:cubicBezTo>
                  <a:cubicBezTo>
                    <a:pt x="161" y="313"/>
                    <a:pt x="153" y="374"/>
                    <a:pt x="130" y="390"/>
                  </a:cubicBezTo>
                  <a:cubicBezTo>
                    <a:pt x="84" y="420"/>
                    <a:pt x="38" y="412"/>
                    <a:pt x="0" y="397"/>
                  </a:cubicBezTo>
                  <a:lnTo>
                    <a:pt x="0" y="397"/>
                  </a:lnTo>
                  <a:cubicBezTo>
                    <a:pt x="8" y="435"/>
                    <a:pt x="8" y="527"/>
                    <a:pt x="38" y="558"/>
                  </a:cubicBezTo>
                  <a:cubicBezTo>
                    <a:pt x="54" y="573"/>
                    <a:pt x="92" y="542"/>
                    <a:pt x="107" y="565"/>
                  </a:cubicBezTo>
                  <a:cubicBezTo>
                    <a:pt x="122" y="611"/>
                    <a:pt x="77" y="672"/>
                    <a:pt x="92" y="718"/>
                  </a:cubicBezTo>
                  <a:cubicBezTo>
                    <a:pt x="107" y="748"/>
                    <a:pt x="153" y="741"/>
                    <a:pt x="168" y="763"/>
                  </a:cubicBezTo>
                  <a:cubicBezTo>
                    <a:pt x="176" y="786"/>
                    <a:pt x="161" y="809"/>
                    <a:pt x="168" y="832"/>
                  </a:cubicBezTo>
                  <a:cubicBezTo>
                    <a:pt x="168" y="832"/>
                    <a:pt x="191" y="824"/>
                    <a:pt x="191" y="832"/>
                  </a:cubicBezTo>
                  <a:cubicBezTo>
                    <a:pt x="191" y="870"/>
                    <a:pt x="176" y="900"/>
                    <a:pt x="176" y="931"/>
                  </a:cubicBezTo>
                  <a:cubicBezTo>
                    <a:pt x="184" y="954"/>
                    <a:pt x="199" y="969"/>
                    <a:pt x="214" y="984"/>
                  </a:cubicBezTo>
                  <a:cubicBezTo>
                    <a:pt x="214" y="992"/>
                    <a:pt x="214" y="1007"/>
                    <a:pt x="222" y="1015"/>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8" name="Freeform 186"/>
            <p:cNvSpPr>
              <a:spLocks noChangeArrowheads="1"/>
            </p:cNvSpPr>
            <p:nvPr/>
          </p:nvSpPr>
          <p:spPr bwMode="auto">
            <a:xfrm>
              <a:off x="3763718" y="5624514"/>
              <a:ext cx="242871" cy="242887"/>
            </a:xfrm>
            <a:custGeom>
              <a:avLst/>
              <a:gdLst>
                <a:gd name="T0" fmla="*/ 450 w 673"/>
                <a:gd name="T1" fmla="*/ 23 h 673"/>
                <a:gd name="T2" fmla="*/ 450 w 673"/>
                <a:gd name="T3" fmla="*/ 23 h 673"/>
                <a:gd name="T4" fmla="*/ 366 w 673"/>
                <a:gd name="T5" fmla="*/ 0 h 673"/>
                <a:gd name="T6" fmla="*/ 267 w 673"/>
                <a:gd name="T7" fmla="*/ 31 h 673"/>
                <a:gd name="T8" fmla="*/ 267 w 673"/>
                <a:gd name="T9" fmla="*/ 31 h 673"/>
                <a:gd name="T10" fmla="*/ 191 w 673"/>
                <a:gd name="T11" fmla="*/ 16 h 673"/>
                <a:gd name="T12" fmla="*/ 91 w 673"/>
                <a:gd name="T13" fmla="*/ 46 h 673"/>
                <a:gd name="T14" fmla="*/ 38 w 673"/>
                <a:gd name="T15" fmla="*/ 153 h 673"/>
                <a:gd name="T16" fmla="*/ 23 w 673"/>
                <a:gd name="T17" fmla="*/ 252 h 673"/>
                <a:gd name="T18" fmla="*/ 30 w 673"/>
                <a:gd name="T19" fmla="*/ 283 h 673"/>
                <a:gd name="T20" fmla="*/ 30 w 673"/>
                <a:gd name="T21" fmla="*/ 283 h 673"/>
                <a:gd name="T22" fmla="*/ 91 w 673"/>
                <a:gd name="T23" fmla="*/ 321 h 673"/>
                <a:gd name="T24" fmla="*/ 122 w 673"/>
                <a:gd name="T25" fmla="*/ 381 h 673"/>
                <a:gd name="T26" fmla="*/ 168 w 673"/>
                <a:gd name="T27" fmla="*/ 389 h 673"/>
                <a:gd name="T28" fmla="*/ 206 w 673"/>
                <a:gd name="T29" fmla="*/ 367 h 673"/>
                <a:gd name="T30" fmla="*/ 282 w 673"/>
                <a:gd name="T31" fmla="*/ 374 h 673"/>
                <a:gd name="T32" fmla="*/ 259 w 673"/>
                <a:gd name="T33" fmla="*/ 465 h 673"/>
                <a:gd name="T34" fmla="*/ 366 w 673"/>
                <a:gd name="T35" fmla="*/ 458 h 673"/>
                <a:gd name="T36" fmla="*/ 389 w 673"/>
                <a:gd name="T37" fmla="*/ 534 h 673"/>
                <a:gd name="T38" fmla="*/ 359 w 673"/>
                <a:gd name="T39" fmla="*/ 549 h 673"/>
                <a:gd name="T40" fmla="*/ 382 w 673"/>
                <a:gd name="T41" fmla="*/ 572 h 673"/>
                <a:gd name="T42" fmla="*/ 420 w 673"/>
                <a:gd name="T43" fmla="*/ 549 h 673"/>
                <a:gd name="T44" fmla="*/ 511 w 673"/>
                <a:gd name="T45" fmla="*/ 633 h 673"/>
                <a:gd name="T46" fmla="*/ 527 w 673"/>
                <a:gd name="T47" fmla="*/ 672 h 673"/>
                <a:gd name="T48" fmla="*/ 549 w 673"/>
                <a:gd name="T49" fmla="*/ 656 h 673"/>
                <a:gd name="T50" fmla="*/ 603 w 673"/>
                <a:gd name="T51" fmla="*/ 664 h 673"/>
                <a:gd name="T52" fmla="*/ 626 w 673"/>
                <a:gd name="T53" fmla="*/ 649 h 673"/>
                <a:gd name="T54" fmla="*/ 672 w 673"/>
                <a:gd name="T55" fmla="*/ 641 h 673"/>
                <a:gd name="T56" fmla="*/ 672 w 673"/>
                <a:gd name="T57" fmla="*/ 641 h 673"/>
                <a:gd name="T58" fmla="*/ 664 w 673"/>
                <a:gd name="T59" fmla="*/ 610 h 673"/>
                <a:gd name="T60" fmla="*/ 626 w 673"/>
                <a:gd name="T61" fmla="*/ 557 h 673"/>
                <a:gd name="T62" fmla="*/ 641 w 673"/>
                <a:gd name="T63" fmla="*/ 458 h 673"/>
                <a:gd name="T64" fmla="*/ 618 w 673"/>
                <a:gd name="T65" fmla="*/ 458 h 673"/>
                <a:gd name="T66" fmla="*/ 618 w 673"/>
                <a:gd name="T67" fmla="*/ 389 h 673"/>
                <a:gd name="T68" fmla="*/ 542 w 673"/>
                <a:gd name="T69" fmla="*/ 344 h 673"/>
                <a:gd name="T70" fmla="*/ 557 w 673"/>
                <a:gd name="T71" fmla="*/ 191 h 673"/>
                <a:gd name="T72" fmla="*/ 488 w 673"/>
                <a:gd name="T73" fmla="*/ 184 h 673"/>
                <a:gd name="T74" fmla="*/ 450 w 673"/>
                <a:gd name="T75" fmla="*/ 2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3" h="673">
                  <a:moveTo>
                    <a:pt x="450" y="23"/>
                  </a:moveTo>
                  <a:lnTo>
                    <a:pt x="450" y="23"/>
                  </a:lnTo>
                  <a:cubicBezTo>
                    <a:pt x="420" y="16"/>
                    <a:pt x="389" y="0"/>
                    <a:pt x="366" y="0"/>
                  </a:cubicBezTo>
                  <a:cubicBezTo>
                    <a:pt x="313" y="0"/>
                    <a:pt x="305" y="16"/>
                    <a:pt x="267" y="31"/>
                  </a:cubicBezTo>
                  <a:lnTo>
                    <a:pt x="267" y="31"/>
                  </a:lnTo>
                  <a:cubicBezTo>
                    <a:pt x="191" y="16"/>
                    <a:pt x="191" y="16"/>
                    <a:pt x="191" y="16"/>
                  </a:cubicBezTo>
                  <a:cubicBezTo>
                    <a:pt x="152" y="46"/>
                    <a:pt x="137" y="16"/>
                    <a:pt x="91" y="46"/>
                  </a:cubicBezTo>
                  <a:cubicBezTo>
                    <a:pt x="84" y="61"/>
                    <a:pt x="0" y="146"/>
                    <a:pt x="38" y="153"/>
                  </a:cubicBezTo>
                  <a:cubicBezTo>
                    <a:pt x="38" y="184"/>
                    <a:pt x="23" y="214"/>
                    <a:pt x="23" y="252"/>
                  </a:cubicBezTo>
                  <a:cubicBezTo>
                    <a:pt x="23" y="268"/>
                    <a:pt x="23" y="275"/>
                    <a:pt x="30" y="283"/>
                  </a:cubicBezTo>
                  <a:lnTo>
                    <a:pt x="30" y="283"/>
                  </a:lnTo>
                  <a:cubicBezTo>
                    <a:pt x="46" y="298"/>
                    <a:pt x="76" y="306"/>
                    <a:pt x="91" y="321"/>
                  </a:cubicBezTo>
                  <a:cubicBezTo>
                    <a:pt x="107" y="336"/>
                    <a:pt x="107" y="367"/>
                    <a:pt x="122" y="381"/>
                  </a:cubicBezTo>
                  <a:cubicBezTo>
                    <a:pt x="137" y="397"/>
                    <a:pt x="152" y="389"/>
                    <a:pt x="168" y="389"/>
                  </a:cubicBezTo>
                  <a:cubicBezTo>
                    <a:pt x="183" y="389"/>
                    <a:pt x="191" y="367"/>
                    <a:pt x="206" y="367"/>
                  </a:cubicBezTo>
                  <a:cubicBezTo>
                    <a:pt x="236" y="367"/>
                    <a:pt x="267" y="359"/>
                    <a:pt x="282" y="374"/>
                  </a:cubicBezTo>
                  <a:cubicBezTo>
                    <a:pt x="297" y="404"/>
                    <a:pt x="244" y="442"/>
                    <a:pt x="259" y="465"/>
                  </a:cubicBezTo>
                  <a:cubicBezTo>
                    <a:pt x="282" y="488"/>
                    <a:pt x="336" y="442"/>
                    <a:pt x="366" y="458"/>
                  </a:cubicBezTo>
                  <a:cubicBezTo>
                    <a:pt x="389" y="473"/>
                    <a:pt x="389" y="511"/>
                    <a:pt x="389" y="534"/>
                  </a:cubicBezTo>
                  <a:cubicBezTo>
                    <a:pt x="389" y="549"/>
                    <a:pt x="359" y="542"/>
                    <a:pt x="359" y="549"/>
                  </a:cubicBezTo>
                  <a:cubicBezTo>
                    <a:pt x="359" y="557"/>
                    <a:pt x="366" y="572"/>
                    <a:pt x="382" y="572"/>
                  </a:cubicBezTo>
                  <a:cubicBezTo>
                    <a:pt x="397" y="564"/>
                    <a:pt x="405" y="542"/>
                    <a:pt x="420" y="549"/>
                  </a:cubicBezTo>
                  <a:cubicBezTo>
                    <a:pt x="458" y="564"/>
                    <a:pt x="481" y="603"/>
                    <a:pt x="511" y="633"/>
                  </a:cubicBezTo>
                  <a:cubicBezTo>
                    <a:pt x="519" y="641"/>
                    <a:pt x="519" y="664"/>
                    <a:pt x="527" y="672"/>
                  </a:cubicBezTo>
                  <a:cubicBezTo>
                    <a:pt x="534" y="672"/>
                    <a:pt x="542" y="656"/>
                    <a:pt x="549" y="656"/>
                  </a:cubicBezTo>
                  <a:cubicBezTo>
                    <a:pt x="565" y="656"/>
                    <a:pt x="588" y="664"/>
                    <a:pt x="603" y="664"/>
                  </a:cubicBezTo>
                  <a:cubicBezTo>
                    <a:pt x="611" y="664"/>
                    <a:pt x="618" y="649"/>
                    <a:pt x="626" y="649"/>
                  </a:cubicBezTo>
                  <a:cubicBezTo>
                    <a:pt x="641" y="641"/>
                    <a:pt x="657" y="649"/>
                    <a:pt x="672" y="641"/>
                  </a:cubicBezTo>
                  <a:lnTo>
                    <a:pt x="672" y="641"/>
                  </a:lnTo>
                  <a:cubicBezTo>
                    <a:pt x="664" y="633"/>
                    <a:pt x="664" y="618"/>
                    <a:pt x="664" y="610"/>
                  </a:cubicBezTo>
                  <a:cubicBezTo>
                    <a:pt x="649" y="595"/>
                    <a:pt x="634" y="580"/>
                    <a:pt x="626" y="557"/>
                  </a:cubicBezTo>
                  <a:cubicBezTo>
                    <a:pt x="626" y="526"/>
                    <a:pt x="641" y="496"/>
                    <a:pt x="641" y="458"/>
                  </a:cubicBezTo>
                  <a:cubicBezTo>
                    <a:pt x="641" y="450"/>
                    <a:pt x="618" y="458"/>
                    <a:pt x="618" y="458"/>
                  </a:cubicBezTo>
                  <a:cubicBezTo>
                    <a:pt x="611" y="435"/>
                    <a:pt x="626" y="412"/>
                    <a:pt x="618" y="389"/>
                  </a:cubicBezTo>
                  <a:cubicBezTo>
                    <a:pt x="603" y="367"/>
                    <a:pt x="557" y="374"/>
                    <a:pt x="542" y="344"/>
                  </a:cubicBezTo>
                  <a:cubicBezTo>
                    <a:pt x="527" y="298"/>
                    <a:pt x="572" y="237"/>
                    <a:pt x="557" y="191"/>
                  </a:cubicBezTo>
                  <a:cubicBezTo>
                    <a:pt x="542" y="168"/>
                    <a:pt x="504" y="199"/>
                    <a:pt x="488" y="184"/>
                  </a:cubicBezTo>
                  <a:cubicBezTo>
                    <a:pt x="458" y="153"/>
                    <a:pt x="458" y="61"/>
                    <a:pt x="450" y="2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09" name="Freeform 187"/>
            <p:cNvSpPr>
              <a:spLocks noChangeArrowheads="1"/>
            </p:cNvSpPr>
            <p:nvPr/>
          </p:nvSpPr>
          <p:spPr bwMode="auto">
            <a:xfrm>
              <a:off x="4079610" y="5462589"/>
              <a:ext cx="201600" cy="300037"/>
            </a:xfrm>
            <a:custGeom>
              <a:avLst/>
              <a:gdLst>
                <a:gd name="T0" fmla="*/ 46 w 559"/>
                <a:gd name="T1" fmla="*/ 137 h 832"/>
                <a:gd name="T2" fmla="*/ 46 w 559"/>
                <a:gd name="T3" fmla="*/ 137 h 832"/>
                <a:gd name="T4" fmla="*/ 8 w 559"/>
                <a:gd name="T5" fmla="*/ 259 h 832"/>
                <a:gd name="T6" fmla="*/ 84 w 559"/>
                <a:gd name="T7" fmla="*/ 313 h 832"/>
                <a:gd name="T8" fmla="*/ 99 w 559"/>
                <a:gd name="T9" fmla="*/ 412 h 832"/>
                <a:gd name="T10" fmla="*/ 92 w 559"/>
                <a:gd name="T11" fmla="*/ 596 h 832"/>
                <a:gd name="T12" fmla="*/ 130 w 559"/>
                <a:gd name="T13" fmla="*/ 611 h 832"/>
                <a:gd name="T14" fmla="*/ 107 w 559"/>
                <a:gd name="T15" fmla="*/ 687 h 832"/>
                <a:gd name="T16" fmla="*/ 138 w 559"/>
                <a:gd name="T17" fmla="*/ 718 h 832"/>
                <a:gd name="T18" fmla="*/ 145 w 559"/>
                <a:gd name="T19" fmla="*/ 809 h 832"/>
                <a:gd name="T20" fmla="*/ 153 w 559"/>
                <a:gd name="T21" fmla="*/ 831 h 832"/>
                <a:gd name="T22" fmla="*/ 153 w 559"/>
                <a:gd name="T23" fmla="*/ 831 h 832"/>
                <a:gd name="T24" fmla="*/ 260 w 559"/>
                <a:gd name="T25" fmla="*/ 794 h 832"/>
                <a:gd name="T26" fmla="*/ 298 w 559"/>
                <a:gd name="T27" fmla="*/ 831 h 832"/>
                <a:gd name="T28" fmla="*/ 344 w 559"/>
                <a:gd name="T29" fmla="*/ 817 h 832"/>
                <a:gd name="T30" fmla="*/ 367 w 559"/>
                <a:gd name="T31" fmla="*/ 779 h 832"/>
                <a:gd name="T32" fmla="*/ 397 w 559"/>
                <a:gd name="T33" fmla="*/ 771 h 832"/>
                <a:gd name="T34" fmla="*/ 435 w 559"/>
                <a:gd name="T35" fmla="*/ 786 h 832"/>
                <a:gd name="T36" fmla="*/ 496 w 559"/>
                <a:gd name="T37" fmla="*/ 779 h 832"/>
                <a:gd name="T38" fmla="*/ 527 w 559"/>
                <a:gd name="T39" fmla="*/ 740 h 832"/>
                <a:gd name="T40" fmla="*/ 527 w 559"/>
                <a:gd name="T41" fmla="*/ 740 h 832"/>
                <a:gd name="T42" fmla="*/ 504 w 559"/>
                <a:gd name="T43" fmla="*/ 657 h 832"/>
                <a:gd name="T44" fmla="*/ 474 w 559"/>
                <a:gd name="T45" fmla="*/ 641 h 832"/>
                <a:gd name="T46" fmla="*/ 451 w 559"/>
                <a:gd name="T47" fmla="*/ 580 h 832"/>
                <a:gd name="T48" fmla="*/ 451 w 559"/>
                <a:gd name="T49" fmla="*/ 435 h 832"/>
                <a:gd name="T50" fmla="*/ 420 w 559"/>
                <a:gd name="T51" fmla="*/ 374 h 832"/>
                <a:gd name="T52" fmla="*/ 458 w 559"/>
                <a:gd name="T53" fmla="*/ 359 h 832"/>
                <a:gd name="T54" fmla="*/ 481 w 559"/>
                <a:gd name="T55" fmla="*/ 236 h 832"/>
                <a:gd name="T56" fmla="*/ 496 w 559"/>
                <a:gd name="T57" fmla="*/ 214 h 832"/>
                <a:gd name="T58" fmla="*/ 558 w 559"/>
                <a:gd name="T59" fmla="*/ 206 h 832"/>
                <a:gd name="T60" fmla="*/ 558 w 559"/>
                <a:gd name="T61" fmla="*/ 206 h 832"/>
                <a:gd name="T62" fmla="*/ 542 w 559"/>
                <a:gd name="T63" fmla="*/ 99 h 832"/>
                <a:gd name="T64" fmla="*/ 535 w 559"/>
                <a:gd name="T65" fmla="*/ 45 h 832"/>
                <a:gd name="T66" fmla="*/ 535 w 559"/>
                <a:gd name="T67" fmla="*/ 0 h 832"/>
                <a:gd name="T68" fmla="*/ 535 w 559"/>
                <a:gd name="T69" fmla="*/ 0 h 832"/>
                <a:gd name="T70" fmla="*/ 290 w 559"/>
                <a:gd name="T71" fmla="*/ 68 h 832"/>
                <a:gd name="T72" fmla="*/ 122 w 559"/>
                <a:gd name="T73" fmla="*/ 145 h 832"/>
                <a:gd name="T74" fmla="*/ 46 w 559"/>
                <a:gd name="T75" fmla="*/ 137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9" h="832">
                  <a:moveTo>
                    <a:pt x="46" y="137"/>
                  </a:moveTo>
                  <a:lnTo>
                    <a:pt x="46" y="137"/>
                  </a:lnTo>
                  <a:cubicBezTo>
                    <a:pt x="38" y="175"/>
                    <a:pt x="0" y="214"/>
                    <a:pt x="8" y="259"/>
                  </a:cubicBezTo>
                  <a:cubicBezTo>
                    <a:pt x="15" y="290"/>
                    <a:pt x="69" y="290"/>
                    <a:pt x="84" y="313"/>
                  </a:cubicBezTo>
                  <a:cubicBezTo>
                    <a:pt x="99" y="343"/>
                    <a:pt x="99" y="381"/>
                    <a:pt x="99" y="412"/>
                  </a:cubicBezTo>
                  <a:cubicBezTo>
                    <a:pt x="99" y="473"/>
                    <a:pt x="84" y="534"/>
                    <a:pt x="92" y="596"/>
                  </a:cubicBezTo>
                  <a:cubicBezTo>
                    <a:pt x="92" y="611"/>
                    <a:pt x="130" y="596"/>
                    <a:pt x="130" y="611"/>
                  </a:cubicBezTo>
                  <a:cubicBezTo>
                    <a:pt x="130" y="634"/>
                    <a:pt x="107" y="664"/>
                    <a:pt x="107" y="687"/>
                  </a:cubicBezTo>
                  <a:cubicBezTo>
                    <a:pt x="107" y="702"/>
                    <a:pt x="130" y="702"/>
                    <a:pt x="138" y="718"/>
                  </a:cubicBezTo>
                  <a:cubicBezTo>
                    <a:pt x="145" y="748"/>
                    <a:pt x="138" y="779"/>
                    <a:pt x="145" y="809"/>
                  </a:cubicBezTo>
                  <a:cubicBezTo>
                    <a:pt x="145" y="817"/>
                    <a:pt x="145" y="824"/>
                    <a:pt x="153" y="831"/>
                  </a:cubicBezTo>
                  <a:lnTo>
                    <a:pt x="153" y="831"/>
                  </a:lnTo>
                  <a:cubicBezTo>
                    <a:pt x="183" y="817"/>
                    <a:pt x="221" y="794"/>
                    <a:pt x="260" y="794"/>
                  </a:cubicBezTo>
                  <a:cubicBezTo>
                    <a:pt x="275" y="794"/>
                    <a:pt x="283" y="824"/>
                    <a:pt x="298" y="831"/>
                  </a:cubicBezTo>
                  <a:cubicBezTo>
                    <a:pt x="313" y="831"/>
                    <a:pt x="328" y="824"/>
                    <a:pt x="344" y="817"/>
                  </a:cubicBezTo>
                  <a:cubicBezTo>
                    <a:pt x="351" y="809"/>
                    <a:pt x="351" y="786"/>
                    <a:pt x="367" y="779"/>
                  </a:cubicBezTo>
                  <a:cubicBezTo>
                    <a:pt x="374" y="771"/>
                    <a:pt x="382" y="771"/>
                    <a:pt x="397" y="771"/>
                  </a:cubicBezTo>
                  <a:cubicBezTo>
                    <a:pt x="413" y="779"/>
                    <a:pt x="420" y="786"/>
                    <a:pt x="435" y="786"/>
                  </a:cubicBezTo>
                  <a:cubicBezTo>
                    <a:pt x="458" y="786"/>
                    <a:pt x="481" y="786"/>
                    <a:pt x="496" y="779"/>
                  </a:cubicBezTo>
                  <a:cubicBezTo>
                    <a:pt x="512" y="771"/>
                    <a:pt x="519" y="756"/>
                    <a:pt x="527" y="740"/>
                  </a:cubicBezTo>
                  <a:lnTo>
                    <a:pt x="527" y="740"/>
                  </a:lnTo>
                  <a:cubicBezTo>
                    <a:pt x="519" y="718"/>
                    <a:pt x="519" y="687"/>
                    <a:pt x="504" y="657"/>
                  </a:cubicBezTo>
                  <a:cubicBezTo>
                    <a:pt x="496" y="649"/>
                    <a:pt x="481" y="649"/>
                    <a:pt x="474" y="641"/>
                  </a:cubicBezTo>
                  <a:cubicBezTo>
                    <a:pt x="458" y="626"/>
                    <a:pt x="451" y="603"/>
                    <a:pt x="451" y="580"/>
                  </a:cubicBezTo>
                  <a:cubicBezTo>
                    <a:pt x="443" y="534"/>
                    <a:pt x="458" y="488"/>
                    <a:pt x="451" y="435"/>
                  </a:cubicBezTo>
                  <a:cubicBezTo>
                    <a:pt x="443" y="412"/>
                    <a:pt x="413" y="397"/>
                    <a:pt x="420" y="374"/>
                  </a:cubicBezTo>
                  <a:cubicBezTo>
                    <a:pt x="420" y="359"/>
                    <a:pt x="451" y="374"/>
                    <a:pt x="458" y="359"/>
                  </a:cubicBezTo>
                  <a:cubicBezTo>
                    <a:pt x="474" y="321"/>
                    <a:pt x="466" y="275"/>
                    <a:pt x="481" y="236"/>
                  </a:cubicBezTo>
                  <a:cubicBezTo>
                    <a:pt x="481" y="229"/>
                    <a:pt x="489" y="214"/>
                    <a:pt x="496" y="214"/>
                  </a:cubicBezTo>
                  <a:cubicBezTo>
                    <a:pt x="519" y="206"/>
                    <a:pt x="535" y="206"/>
                    <a:pt x="558" y="206"/>
                  </a:cubicBezTo>
                  <a:lnTo>
                    <a:pt x="558" y="206"/>
                  </a:lnTo>
                  <a:cubicBezTo>
                    <a:pt x="550" y="168"/>
                    <a:pt x="550" y="137"/>
                    <a:pt x="542" y="99"/>
                  </a:cubicBezTo>
                  <a:cubicBezTo>
                    <a:pt x="542" y="84"/>
                    <a:pt x="535" y="61"/>
                    <a:pt x="535" y="45"/>
                  </a:cubicBezTo>
                  <a:cubicBezTo>
                    <a:pt x="527" y="23"/>
                    <a:pt x="535" y="23"/>
                    <a:pt x="535" y="0"/>
                  </a:cubicBezTo>
                  <a:lnTo>
                    <a:pt x="535" y="0"/>
                  </a:lnTo>
                  <a:cubicBezTo>
                    <a:pt x="290" y="68"/>
                    <a:pt x="290" y="68"/>
                    <a:pt x="290" y="68"/>
                  </a:cubicBezTo>
                  <a:cubicBezTo>
                    <a:pt x="206" y="107"/>
                    <a:pt x="199" y="160"/>
                    <a:pt x="122" y="145"/>
                  </a:cubicBezTo>
                  <a:cubicBezTo>
                    <a:pt x="92" y="137"/>
                    <a:pt x="69" y="137"/>
                    <a:pt x="46" y="13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0" name="Freeform 188"/>
            <p:cNvSpPr>
              <a:spLocks noChangeArrowheads="1"/>
            </p:cNvSpPr>
            <p:nvPr/>
          </p:nvSpPr>
          <p:spPr bwMode="auto">
            <a:xfrm>
              <a:off x="4270097" y="5372101"/>
              <a:ext cx="307955" cy="322263"/>
            </a:xfrm>
            <a:custGeom>
              <a:avLst/>
              <a:gdLst>
                <a:gd name="T0" fmla="*/ 504 w 856"/>
                <a:gd name="T1" fmla="*/ 68 h 894"/>
                <a:gd name="T2" fmla="*/ 504 w 856"/>
                <a:gd name="T3" fmla="*/ 68 h 894"/>
                <a:gd name="T4" fmla="*/ 374 w 856"/>
                <a:gd name="T5" fmla="*/ 68 h 894"/>
                <a:gd name="T6" fmla="*/ 405 w 856"/>
                <a:gd name="T7" fmla="*/ 30 h 894"/>
                <a:gd name="T8" fmla="*/ 436 w 856"/>
                <a:gd name="T9" fmla="*/ 7 h 894"/>
                <a:gd name="T10" fmla="*/ 558 w 856"/>
                <a:gd name="T11" fmla="*/ 38 h 894"/>
                <a:gd name="T12" fmla="*/ 558 w 856"/>
                <a:gd name="T13" fmla="*/ 38 h 894"/>
                <a:gd name="T14" fmla="*/ 542 w 856"/>
                <a:gd name="T15" fmla="*/ 91 h 894"/>
                <a:gd name="T16" fmla="*/ 527 w 856"/>
                <a:gd name="T17" fmla="*/ 145 h 894"/>
                <a:gd name="T18" fmla="*/ 512 w 856"/>
                <a:gd name="T19" fmla="*/ 145 h 894"/>
                <a:gd name="T20" fmla="*/ 519 w 856"/>
                <a:gd name="T21" fmla="*/ 91 h 894"/>
                <a:gd name="T22" fmla="*/ 504 w 856"/>
                <a:gd name="T23" fmla="*/ 68 h 894"/>
                <a:gd name="T24" fmla="*/ 855 w 856"/>
                <a:gd name="T25" fmla="*/ 718 h 894"/>
                <a:gd name="T26" fmla="*/ 855 w 856"/>
                <a:gd name="T27" fmla="*/ 718 h 894"/>
                <a:gd name="T28" fmla="*/ 787 w 856"/>
                <a:gd name="T29" fmla="*/ 702 h 894"/>
                <a:gd name="T30" fmla="*/ 764 w 856"/>
                <a:gd name="T31" fmla="*/ 588 h 894"/>
                <a:gd name="T32" fmla="*/ 634 w 856"/>
                <a:gd name="T33" fmla="*/ 282 h 894"/>
                <a:gd name="T34" fmla="*/ 405 w 856"/>
                <a:gd name="T35" fmla="*/ 236 h 894"/>
                <a:gd name="T36" fmla="*/ 283 w 856"/>
                <a:gd name="T37" fmla="*/ 206 h 894"/>
                <a:gd name="T38" fmla="*/ 122 w 856"/>
                <a:gd name="T39" fmla="*/ 191 h 894"/>
                <a:gd name="T40" fmla="*/ 8 w 856"/>
                <a:gd name="T41" fmla="*/ 252 h 894"/>
                <a:gd name="T42" fmla="*/ 8 w 856"/>
                <a:gd name="T43" fmla="*/ 252 h 894"/>
                <a:gd name="T44" fmla="*/ 8 w 856"/>
                <a:gd name="T45" fmla="*/ 297 h 894"/>
                <a:gd name="T46" fmla="*/ 15 w 856"/>
                <a:gd name="T47" fmla="*/ 351 h 894"/>
                <a:gd name="T48" fmla="*/ 31 w 856"/>
                <a:gd name="T49" fmla="*/ 458 h 894"/>
                <a:gd name="T50" fmla="*/ 31 w 856"/>
                <a:gd name="T51" fmla="*/ 458 h 894"/>
                <a:gd name="T52" fmla="*/ 107 w 856"/>
                <a:gd name="T53" fmla="*/ 412 h 894"/>
                <a:gd name="T54" fmla="*/ 130 w 856"/>
                <a:gd name="T55" fmla="*/ 450 h 894"/>
                <a:gd name="T56" fmla="*/ 161 w 856"/>
                <a:gd name="T57" fmla="*/ 443 h 894"/>
                <a:gd name="T58" fmla="*/ 183 w 856"/>
                <a:gd name="T59" fmla="*/ 488 h 894"/>
                <a:gd name="T60" fmla="*/ 252 w 856"/>
                <a:gd name="T61" fmla="*/ 466 h 894"/>
                <a:gd name="T62" fmla="*/ 313 w 856"/>
                <a:gd name="T63" fmla="*/ 511 h 894"/>
                <a:gd name="T64" fmla="*/ 328 w 856"/>
                <a:gd name="T65" fmla="*/ 550 h 894"/>
                <a:gd name="T66" fmla="*/ 405 w 856"/>
                <a:gd name="T67" fmla="*/ 542 h 894"/>
                <a:gd name="T68" fmla="*/ 451 w 856"/>
                <a:gd name="T69" fmla="*/ 519 h 894"/>
                <a:gd name="T70" fmla="*/ 481 w 856"/>
                <a:gd name="T71" fmla="*/ 511 h 894"/>
                <a:gd name="T72" fmla="*/ 481 w 856"/>
                <a:gd name="T73" fmla="*/ 626 h 894"/>
                <a:gd name="T74" fmla="*/ 512 w 856"/>
                <a:gd name="T75" fmla="*/ 695 h 894"/>
                <a:gd name="T76" fmla="*/ 550 w 856"/>
                <a:gd name="T77" fmla="*/ 756 h 894"/>
                <a:gd name="T78" fmla="*/ 550 w 856"/>
                <a:gd name="T79" fmla="*/ 756 h 894"/>
                <a:gd name="T80" fmla="*/ 588 w 856"/>
                <a:gd name="T81" fmla="*/ 756 h 894"/>
                <a:gd name="T82" fmla="*/ 626 w 856"/>
                <a:gd name="T83" fmla="*/ 870 h 894"/>
                <a:gd name="T84" fmla="*/ 688 w 856"/>
                <a:gd name="T85" fmla="*/ 893 h 894"/>
                <a:gd name="T86" fmla="*/ 688 w 856"/>
                <a:gd name="T87" fmla="*/ 893 h 894"/>
                <a:gd name="T88" fmla="*/ 741 w 856"/>
                <a:gd name="T89" fmla="*/ 817 h 894"/>
                <a:gd name="T90" fmla="*/ 802 w 856"/>
                <a:gd name="T91" fmla="*/ 756 h 894"/>
                <a:gd name="T92" fmla="*/ 855 w 856"/>
                <a:gd name="T93" fmla="*/ 718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894">
                  <a:moveTo>
                    <a:pt x="504" y="68"/>
                  </a:moveTo>
                  <a:lnTo>
                    <a:pt x="504" y="68"/>
                  </a:lnTo>
                  <a:cubicBezTo>
                    <a:pt x="458" y="53"/>
                    <a:pt x="420" y="68"/>
                    <a:pt x="374" y="68"/>
                  </a:cubicBezTo>
                  <a:cubicBezTo>
                    <a:pt x="374" y="53"/>
                    <a:pt x="397" y="38"/>
                    <a:pt x="405" y="30"/>
                  </a:cubicBezTo>
                  <a:cubicBezTo>
                    <a:pt x="413" y="23"/>
                    <a:pt x="420" y="0"/>
                    <a:pt x="436" y="7"/>
                  </a:cubicBezTo>
                  <a:cubicBezTo>
                    <a:pt x="474" y="23"/>
                    <a:pt x="512" y="38"/>
                    <a:pt x="558" y="38"/>
                  </a:cubicBezTo>
                  <a:lnTo>
                    <a:pt x="558" y="38"/>
                  </a:lnTo>
                  <a:cubicBezTo>
                    <a:pt x="558" y="53"/>
                    <a:pt x="542" y="68"/>
                    <a:pt x="542" y="91"/>
                  </a:cubicBezTo>
                  <a:cubicBezTo>
                    <a:pt x="535" y="106"/>
                    <a:pt x="535" y="129"/>
                    <a:pt x="527" y="145"/>
                  </a:cubicBezTo>
                  <a:cubicBezTo>
                    <a:pt x="519" y="160"/>
                    <a:pt x="512" y="160"/>
                    <a:pt x="512" y="145"/>
                  </a:cubicBezTo>
                  <a:cubicBezTo>
                    <a:pt x="504" y="129"/>
                    <a:pt x="512" y="106"/>
                    <a:pt x="519" y="91"/>
                  </a:cubicBezTo>
                  <a:cubicBezTo>
                    <a:pt x="504" y="68"/>
                    <a:pt x="504" y="68"/>
                    <a:pt x="504" y="68"/>
                  </a:cubicBezTo>
                  <a:close/>
                  <a:moveTo>
                    <a:pt x="855" y="718"/>
                  </a:moveTo>
                  <a:lnTo>
                    <a:pt x="855" y="718"/>
                  </a:lnTo>
                  <a:cubicBezTo>
                    <a:pt x="833" y="710"/>
                    <a:pt x="802" y="710"/>
                    <a:pt x="787" y="702"/>
                  </a:cubicBezTo>
                  <a:cubicBezTo>
                    <a:pt x="710" y="695"/>
                    <a:pt x="749" y="649"/>
                    <a:pt x="764" y="588"/>
                  </a:cubicBezTo>
                  <a:cubicBezTo>
                    <a:pt x="817" y="420"/>
                    <a:pt x="764" y="381"/>
                    <a:pt x="634" y="282"/>
                  </a:cubicBezTo>
                  <a:cubicBezTo>
                    <a:pt x="550" y="221"/>
                    <a:pt x="512" y="236"/>
                    <a:pt x="405" y="236"/>
                  </a:cubicBezTo>
                  <a:cubicBezTo>
                    <a:pt x="367" y="236"/>
                    <a:pt x="321" y="206"/>
                    <a:pt x="283" y="206"/>
                  </a:cubicBezTo>
                  <a:cubicBezTo>
                    <a:pt x="229" y="206"/>
                    <a:pt x="168" y="244"/>
                    <a:pt x="122" y="191"/>
                  </a:cubicBezTo>
                  <a:cubicBezTo>
                    <a:pt x="92" y="160"/>
                    <a:pt x="8" y="206"/>
                    <a:pt x="8" y="252"/>
                  </a:cubicBezTo>
                  <a:lnTo>
                    <a:pt x="8" y="252"/>
                  </a:lnTo>
                  <a:cubicBezTo>
                    <a:pt x="8" y="275"/>
                    <a:pt x="0" y="275"/>
                    <a:pt x="8" y="297"/>
                  </a:cubicBezTo>
                  <a:cubicBezTo>
                    <a:pt x="8" y="313"/>
                    <a:pt x="15" y="336"/>
                    <a:pt x="15" y="351"/>
                  </a:cubicBezTo>
                  <a:cubicBezTo>
                    <a:pt x="23" y="389"/>
                    <a:pt x="23" y="420"/>
                    <a:pt x="31" y="458"/>
                  </a:cubicBezTo>
                  <a:lnTo>
                    <a:pt x="31" y="458"/>
                  </a:lnTo>
                  <a:cubicBezTo>
                    <a:pt x="53" y="443"/>
                    <a:pt x="76" y="412"/>
                    <a:pt x="107" y="412"/>
                  </a:cubicBezTo>
                  <a:cubicBezTo>
                    <a:pt x="122" y="412"/>
                    <a:pt x="122" y="443"/>
                    <a:pt x="130" y="450"/>
                  </a:cubicBezTo>
                  <a:cubicBezTo>
                    <a:pt x="138" y="458"/>
                    <a:pt x="153" y="443"/>
                    <a:pt x="161" y="443"/>
                  </a:cubicBezTo>
                  <a:cubicBezTo>
                    <a:pt x="168" y="458"/>
                    <a:pt x="168" y="481"/>
                    <a:pt x="183" y="488"/>
                  </a:cubicBezTo>
                  <a:cubicBezTo>
                    <a:pt x="206" y="488"/>
                    <a:pt x="229" y="458"/>
                    <a:pt x="252" y="466"/>
                  </a:cubicBezTo>
                  <a:cubicBezTo>
                    <a:pt x="275" y="473"/>
                    <a:pt x="298" y="496"/>
                    <a:pt x="313" y="511"/>
                  </a:cubicBezTo>
                  <a:cubicBezTo>
                    <a:pt x="321" y="519"/>
                    <a:pt x="313" y="542"/>
                    <a:pt x="328" y="550"/>
                  </a:cubicBezTo>
                  <a:cubicBezTo>
                    <a:pt x="351" y="557"/>
                    <a:pt x="374" y="550"/>
                    <a:pt x="405" y="542"/>
                  </a:cubicBezTo>
                  <a:cubicBezTo>
                    <a:pt x="420" y="534"/>
                    <a:pt x="436" y="527"/>
                    <a:pt x="451" y="519"/>
                  </a:cubicBezTo>
                  <a:cubicBezTo>
                    <a:pt x="458" y="519"/>
                    <a:pt x="481" y="496"/>
                    <a:pt x="481" y="511"/>
                  </a:cubicBezTo>
                  <a:cubicBezTo>
                    <a:pt x="497" y="550"/>
                    <a:pt x="481" y="588"/>
                    <a:pt x="481" y="626"/>
                  </a:cubicBezTo>
                  <a:cubicBezTo>
                    <a:pt x="489" y="649"/>
                    <a:pt x="504" y="672"/>
                    <a:pt x="512" y="695"/>
                  </a:cubicBezTo>
                  <a:cubicBezTo>
                    <a:pt x="519" y="718"/>
                    <a:pt x="535" y="733"/>
                    <a:pt x="550" y="756"/>
                  </a:cubicBezTo>
                  <a:lnTo>
                    <a:pt x="550" y="756"/>
                  </a:lnTo>
                  <a:cubicBezTo>
                    <a:pt x="558" y="756"/>
                    <a:pt x="580" y="748"/>
                    <a:pt x="588" y="756"/>
                  </a:cubicBezTo>
                  <a:cubicBezTo>
                    <a:pt x="611" y="786"/>
                    <a:pt x="603" y="840"/>
                    <a:pt x="626" y="870"/>
                  </a:cubicBezTo>
                  <a:cubicBezTo>
                    <a:pt x="642" y="886"/>
                    <a:pt x="665" y="886"/>
                    <a:pt x="688" y="893"/>
                  </a:cubicBezTo>
                  <a:lnTo>
                    <a:pt x="688" y="893"/>
                  </a:lnTo>
                  <a:cubicBezTo>
                    <a:pt x="703" y="870"/>
                    <a:pt x="718" y="840"/>
                    <a:pt x="741" y="817"/>
                  </a:cubicBezTo>
                  <a:cubicBezTo>
                    <a:pt x="756" y="794"/>
                    <a:pt x="779" y="779"/>
                    <a:pt x="802" y="756"/>
                  </a:cubicBezTo>
                  <a:cubicBezTo>
                    <a:pt x="833" y="733"/>
                    <a:pt x="825" y="748"/>
                    <a:pt x="855" y="718"/>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1" name="Freeform 189"/>
            <p:cNvSpPr>
              <a:spLocks noChangeArrowheads="1"/>
            </p:cNvSpPr>
            <p:nvPr/>
          </p:nvSpPr>
          <p:spPr bwMode="auto">
            <a:xfrm>
              <a:off x="4911406" y="4779964"/>
              <a:ext cx="536540" cy="473075"/>
            </a:xfrm>
            <a:custGeom>
              <a:avLst/>
              <a:gdLst>
                <a:gd name="T0" fmla="*/ 191 w 1490"/>
                <a:gd name="T1" fmla="*/ 1276 h 1315"/>
                <a:gd name="T2" fmla="*/ 114 w 1490"/>
                <a:gd name="T3" fmla="*/ 1230 h 1315"/>
                <a:gd name="T4" fmla="*/ 76 w 1490"/>
                <a:gd name="T5" fmla="*/ 1024 h 1315"/>
                <a:gd name="T6" fmla="*/ 69 w 1490"/>
                <a:gd name="T7" fmla="*/ 673 h 1315"/>
                <a:gd name="T8" fmla="*/ 359 w 1490"/>
                <a:gd name="T9" fmla="*/ 657 h 1315"/>
                <a:gd name="T10" fmla="*/ 435 w 1490"/>
                <a:gd name="T11" fmla="*/ 1016 h 1315"/>
                <a:gd name="T12" fmla="*/ 466 w 1490"/>
                <a:gd name="T13" fmla="*/ 1177 h 1315"/>
                <a:gd name="T14" fmla="*/ 374 w 1490"/>
                <a:gd name="T15" fmla="*/ 1299 h 1315"/>
                <a:gd name="T16" fmla="*/ 191 w 1490"/>
                <a:gd name="T17" fmla="*/ 1276 h 1315"/>
                <a:gd name="T18" fmla="*/ 710 w 1490"/>
                <a:gd name="T19" fmla="*/ 421 h 1315"/>
                <a:gd name="T20" fmla="*/ 741 w 1490"/>
                <a:gd name="T21" fmla="*/ 344 h 1315"/>
                <a:gd name="T22" fmla="*/ 786 w 1490"/>
                <a:gd name="T23" fmla="*/ 367 h 1315"/>
                <a:gd name="T24" fmla="*/ 771 w 1490"/>
                <a:gd name="T25" fmla="*/ 405 h 1315"/>
                <a:gd name="T26" fmla="*/ 733 w 1490"/>
                <a:gd name="T27" fmla="*/ 436 h 1315"/>
                <a:gd name="T28" fmla="*/ 710 w 1490"/>
                <a:gd name="T29" fmla="*/ 421 h 1315"/>
                <a:gd name="T30" fmla="*/ 809 w 1490"/>
                <a:gd name="T31" fmla="*/ 38 h 1315"/>
                <a:gd name="T32" fmla="*/ 809 w 1490"/>
                <a:gd name="T33" fmla="*/ 199 h 1315"/>
                <a:gd name="T34" fmla="*/ 786 w 1490"/>
                <a:gd name="T35" fmla="*/ 474 h 1315"/>
                <a:gd name="T36" fmla="*/ 909 w 1490"/>
                <a:gd name="T37" fmla="*/ 757 h 1315"/>
                <a:gd name="T38" fmla="*/ 1122 w 1490"/>
                <a:gd name="T39" fmla="*/ 886 h 1315"/>
                <a:gd name="T40" fmla="*/ 1260 w 1490"/>
                <a:gd name="T41" fmla="*/ 886 h 1315"/>
                <a:gd name="T42" fmla="*/ 1344 w 1490"/>
                <a:gd name="T43" fmla="*/ 802 h 1315"/>
                <a:gd name="T44" fmla="*/ 1352 w 1490"/>
                <a:gd name="T45" fmla="*/ 757 h 1315"/>
                <a:gd name="T46" fmla="*/ 1397 w 1490"/>
                <a:gd name="T47" fmla="*/ 680 h 1315"/>
                <a:gd name="T48" fmla="*/ 1482 w 1490"/>
                <a:gd name="T49" fmla="*/ 634 h 1315"/>
                <a:gd name="T50" fmla="*/ 1405 w 1490"/>
                <a:gd name="T51" fmla="*/ 627 h 1315"/>
                <a:gd name="T52" fmla="*/ 1298 w 1490"/>
                <a:gd name="T53" fmla="*/ 642 h 1315"/>
                <a:gd name="T54" fmla="*/ 1321 w 1490"/>
                <a:gd name="T55" fmla="*/ 573 h 1315"/>
                <a:gd name="T56" fmla="*/ 1428 w 1490"/>
                <a:gd name="T57" fmla="*/ 413 h 1315"/>
                <a:gd name="T58" fmla="*/ 1375 w 1490"/>
                <a:gd name="T59" fmla="*/ 321 h 1315"/>
                <a:gd name="T60" fmla="*/ 1260 w 1490"/>
                <a:gd name="T61" fmla="*/ 329 h 1315"/>
                <a:gd name="T62" fmla="*/ 1214 w 1490"/>
                <a:gd name="T63" fmla="*/ 291 h 1315"/>
                <a:gd name="T64" fmla="*/ 1138 w 1490"/>
                <a:gd name="T65" fmla="*/ 237 h 1315"/>
                <a:gd name="T66" fmla="*/ 1046 w 1490"/>
                <a:gd name="T67" fmla="*/ 146 h 1315"/>
                <a:gd name="T68" fmla="*/ 1092 w 1490"/>
                <a:gd name="T69" fmla="*/ 115 h 1315"/>
                <a:gd name="T70" fmla="*/ 1031 w 1490"/>
                <a:gd name="T71" fmla="*/ 54 h 1315"/>
                <a:gd name="T72" fmla="*/ 970 w 1490"/>
                <a:gd name="T73" fmla="*/ 38 h 1315"/>
                <a:gd name="T74" fmla="*/ 809 w 1490"/>
                <a:gd name="T75" fmla="*/ 3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0" h="1315">
                  <a:moveTo>
                    <a:pt x="191" y="1276"/>
                  </a:moveTo>
                  <a:lnTo>
                    <a:pt x="191" y="1276"/>
                  </a:lnTo>
                  <a:cubicBezTo>
                    <a:pt x="175" y="1268"/>
                    <a:pt x="137" y="1245"/>
                    <a:pt x="122" y="1238"/>
                  </a:cubicBezTo>
                  <a:cubicBezTo>
                    <a:pt x="114" y="1230"/>
                    <a:pt x="114" y="1238"/>
                    <a:pt x="114" y="1230"/>
                  </a:cubicBezTo>
                  <a:cubicBezTo>
                    <a:pt x="107" y="1222"/>
                    <a:pt x="107" y="1154"/>
                    <a:pt x="107" y="1138"/>
                  </a:cubicBezTo>
                  <a:cubicBezTo>
                    <a:pt x="53" y="1115"/>
                    <a:pt x="76" y="1062"/>
                    <a:pt x="76" y="1024"/>
                  </a:cubicBezTo>
                  <a:cubicBezTo>
                    <a:pt x="76" y="970"/>
                    <a:pt x="76" y="940"/>
                    <a:pt x="53" y="894"/>
                  </a:cubicBezTo>
                  <a:cubicBezTo>
                    <a:pt x="0" y="802"/>
                    <a:pt x="0" y="764"/>
                    <a:pt x="69" y="673"/>
                  </a:cubicBezTo>
                  <a:cubicBezTo>
                    <a:pt x="107" y="611"/>
                    <a:pt x="145" y="581"/>
                    <a:pt x="183" y="527"/>
                  </a:cubicBezTo>
                  <a:cubicBezTo>
                    <a:pt x="267" y="428"/>
                    <a:pt x="313" y="588"/>
                    <a:pt x="359" y="657"/>
                  </a:cubicBezTo>
                  <a:cubicBezTo>
                    <a:pt x="412" y="734"/>
                    <a:pt x="366" y="818"/>
                    <a:pt x="382" y="894"/>
                  </a:cubicBezTo>
                  <a:cubicBezTo>
                    <a:pt x="450" y="917"/>
                    <a:pt x="473" y="955"/>
                    <a:pt x="435" y="1016"/>
                  </a:cubicBezTo>
                  <a:cubicBezTo>
                    <a:pt x="382" y="1093"/>
                    <a:pt x="443" y="1054"/>
                    <a:pt x="473" y="1100"/>
                  </a:cubicBezTo>
                  <a:cubicBezTo>
                    <a:pt x="481" y="1108"/>
                    <a:pt x="458" y="1154"/>
                    <a:pt x="466" y="1177"/>
                  </a:cubicBezTo>
                  <a:cubicBezTo>
                    <a:pt x="473" y="1192"/>
                    <a:pt x="511" y="1291"/>
                    <a:pt x="450" y="1276"/>
                  </a:cubicBezTo>
                  <a:cubicBezTo>
                    <a:pt x="405" y="1268"/>
                    <a:pt x="412" y="1284"/>
                    <a:pt x="374" y="1299"/>
                  </a:cubicBezTo>
                  <a:cubicBezTo>
                    <a:pt x="321" y="1314"/>
                    <a:pt x="328" y="1307"/>
                    <a:pt x="275" y="1307"/>
                  </a:cubicBezTo>
                  <a:cubicBezTo>
                    <a:pt x="191" y="1276"/>
                    <a:pt x="191" y="1276"/>
                    <a:pt x="191" y="1276"/>
                  </a:cubicBezTo>
                  <a:close/>
                  <a:moveTo>
                    <a:pt x="710" y="421"/>
                  </a:moveTo>
                  <a:lnTo>
                    <a:pt x="710" y="421"/>
                  </a:lnTo>
                  <a:cubicBezTo>
                    <a:pt x="710" y="405"/>
                    <a:pt x="718" y="390"/>
                    <a:pt x="725" y="382"/>
                  </a:cubicBezTo>
                  <a:cubicBezTo>
                    <a:pt x="725" y="367"/>
                    <a:pt x="733" y="352"/>
                    <a:pt x="741" y="344"/>
                  </a:cubicBezTo>
                  <a:cubicBezTo>
                    <a:pt x="748" y="329"/>
                    <a:pt x="764" y="306"/>
                    <a:pt x="779" y="321"/>
                  </a:cubicBezTo>
                  <a:cubicBezTo>
                    <a:pt x="786" y="336"/>
                    <a:pt x="786" y="352"/>
                    <a:pt x="786" y="367"/>
                  </a:cubicBezTo>
                  <a:cubicBezTo>
                    <a:pt x="794" y="375"/>
                    <a:pt x="794" y="390"/>
                    <a:pt x="794" y="398"/>
                  </a:cubicBezTo>
                  <a:cubicBezTo>
                    <a:pt x="786" y="398"/>
                    <a:pt x="779" y="405"/>
                    <a:pt x="771" y="405"/>
                  </a:cubicBezTo>
                  <a:cubicBezTo>
                    <a:pt x="764" y="413"/>
                    <a:pt x="756" y="421"/>
                    <a:pt x="748" y="428"/>
                  </a:cubicBezTo>
                  <a:cubicBezTo>
                    <a:pt x="748" y="436"/>
                    <a:pt x="741" y="436"/>
                    <a:pt x="733" y="436"/>
                  </a:cubicBezTo>
                  <a:cubicBezTo>
                    <a:pt x="725" y="443"/>
                    <a:pt x="725" y="451"/>
                    <a:pt x="718" y="459"/>
                  </a:cubicBezTo>
                  <a:cubicBezTo>
                    <a:pt x="710" y="421"/>
                    <a:pt x="710" y="421"/>
                    <a:pt x="710" y="421"/>
                  </a:cubicBezTo>
                  <a:close/>
                  <a:moveTo>
                    <a:pt x="809" y="38"/>
                  </a:moveTo>
                  <a:lnTo>
                    <a:pt x="809" y="38"/>
                  </a:lnTo>
                  <a:lnTo>
                    <a:pt x="809" y="38"/>
                  </a:lnTo>
                  <a:cubicBezTo>
                    <a:pt x="802" y="92"/>
                    <a:pt x="802" y="146"/>
                    <a:pt x="809" y="199"/>
                  </a:cubicBezTo>
                  <a:cubicBezTo>
                    <a:pt x="840" y="390"/>
                    <a:pt x="840" y="390"/>
                    <a:pt x="840" y="390"/>
                  </a:cubicBezTo>
                  <a:cubicBezTo>
                    <a:pt x="847" y="428"/>
                    <a:pt x="809" y="451"/>
                    <a:pt x="786" y="474"/>
                  </a:cubicBezTo>
                  <a:cubicBezTo>
                    <a:pt x="764" y="505"/>
                    <a:pt x="779" y="588"/>
                    <a:pt x="809" y="604"/>
                  </a:cubicBezTo>
                  <a:cubicBezTo>
                    <a:pt x="863" y="634"/>
                    <a:pt x="901" y="703"/>
                    <a:pt x="909" y="757"/>
                  </a:cubicBezTo>
                  <a:cubicBezTo>
                    <a:pt x="985" y="772"/>
                    <a:pt x="1084" y="810"/>
                    <a:pt x="1122" y="886"/>
                  </a:cubicBezTo>
                  <a:lnTo>
                    <a:pt x="1122" y="886"/>
                  </a:lnTo>
                  <a:cubicBezTo>
                    <a:pt x="1138" y="894"/>
                    <a:pt x="1184" y="902"/>
                    <a:pt x="1199" y="902"/>
                  </a:cubicBezTo>
                  <a:cubicBezTo>
                    <a:pt x="1222" y="902"/>
                    <a:pt x="1237" y="894"/>
                    <a:pt x="1260" y="886"/>
                  </a:cubicBezTo>
                  <a:cubicBezTo>
                    <a:pt x="1291" y="863"/>
                    <a:pt x="1314" y="833"/>
                    <a:pt x="1344" y="802"/>
                  </a:cubicBezTo>
                  <a:lnTo>
                    <a:pt x="1344" y="802"/>
                  </a:lnTo>
                  <a:cubicBezTo>
                    <a:pt x="1352" y="757"/>
                    <a:pt x="1352" y="757"/>
                    <a:pt x="1352" y="757"/>
                  </a:cubicBezTo>
                  <a:lnTo>
                    <a:pt x="1352" y="757"/>
                  </a:lnTo>
                  <a:cubicBezTo>
                    <a:pt x="1359" y="749"/>
                    <a:pt x="1375" y="741"/>
                    <a:pt x="1375" y="734"/>
                  </a:cubicBezTo>
                  <a:cubicBezTo>
                    <a:pt x="1390" y="718"/>
                    <a:pt x="1382" y="695"/>
                    <a:pt x="1397" y="680"/>
                  </a:cubicBezTo>
                  <a:cubicBezTo>
                    <a:pt x="1420" y="665"/>
                    <a:pt x="1459" y="673"/>
                    <a:pt x="1482" y="657"/>
                  </a:cubicBezTo>
                  <a:cubicBezTo>
                    <a:pt x="1489" y="650"/>
                    <a:pt x="1489" y="634"/>
                    <a:pt x="1482" y="634"/>
                  </a:cubicBezTo>
                  <a:cubicBezTo>
                    <a:pt x="1466" y="627"/>
                    <a:pt x="1451" y="642"/>
                    <a:pt x="1436" y="642"/>
                  </a:cubicBezTo>
                  <a:cubicBezTo>
                    <a:pt x="1428" y="634"/>
                    <a:pt x="1420" y="619"/>
                    <a:pt x="1405" y="627"/>
                  </a:cubicBezTo>
                  <a:cubicBezTo>
                    <a:pt x="1382" y="634"/>
                    <a:pt x="1367" y="680"/>
                    <a:pt x="1336" y="680"/>
                  </a:cubicBezTo>
                  <a:cubicBezTo>
                    <a:pt x="1321" y="680"/>
                    <a:pt x="1306" y="650"/>
                    <a:pt x="1298" y="642"/>
                  </a:cubicBezTo>
                  <a:cubicBezTo>
                    <a:pt x="1291" y="627"/>
                    <a:pt x="1268" y="619"/>
                    <a:pt x="1275" y="611"/>
                  </a:cubicBezTo>
                  <a:cubicBezTo>
                    <a:pt x="1283" y="596"/>
                    <a:pt x="1306" y="588"/>
                    <a:pt x="1321" y="573"/>
                  </a:cubicBezTo>
                  <a:cubicBezTo>
                    <a:pt x="1344" y="543"/>
                    <a:pt x="1359" y="497"/>
                    <a:pt x="1382" y="466"/>
                  </a:cubicBezTo>
                  <a:cubicBezTo>
                    <a:pt x="1397" y="443"/>
                    <a:pt x="1413" y="428"/>
                    <a:pt x="1428" y="413"/>
                  </a:cubicBezTo>
                  <a:cubicBezTo>
                    <a:pt x="1397" y="352"/>
                    <a:pt x="1397" y="352"/>
                    <a:pt x="1397" y="352"/>
                  </a:cubicBezTo>
                  <a:cubicBezTo>
                    <a:pt x="1390" y="336"/>
                    <a:pt x="1382" y="321"/>
                    <a:pt x="1375" y="321"/>
                  </a:cubicBezTo>
                  <a:cubicBezTo>
                    <a:pt x="1344" y="321"/>
                    <a:pt x="1329" y="359"/>
                    <a:pt x="1306" y="367"/>
                  </a:cubicBezTo>
                  <a:cubicBezTo>
                    <a:pt x="1283" y="367"/>
                    <a:pt x="1275" y="329"/>
                    <a:pt x="1260" y="329"/>
                  </a:cubicBezTo>
                  <a:cubicBezTo>
                    <a:pt x="1245" y="329"/>
                    <a:pt x="1245" y="359"/>
                    <a:pt x="1230" y="352"/>
                  </a:cubicBezTo>
                  <a:cubicBezTo>
                    <a:pt x="1214" y="344"/>
                    <a:pt x="1230" y="313"/>
                    <a:pt x="1214" y="291"/>
                  </a:cubicBezTo>
                  <a:cubicBezTo>
                    <a:pt x="1207" y="275"/>
                    <a:pt x="1199" y="260"/>
                    <a:pt x="1184" y="252"/>
                  </a:cubicBezTo>
                  <a:cubicBezTo>
                    <a:pt x="1168" y="245"/>
                    <a:pt x="1153" y="252"/>
                    <a:pt x="1138" y="237"/>
                  </a:cubicBezTo>
                  <a:cubicBezTo>
                    <a:pt x="1130" y="230"/>
                    <a:pt x="1145" y="214"/>
                    <a:pt x="1130" y="207"/>
                  </a:cubicBezTo>
                  <a:cubicBezTo>
                    <a:pt x="1107" y="184"/>
                    <a:pt x="1061" y="176"/>
                    <a:pt x="1046" y="146"/>
                  </a:cubicBezTo>
                  <a:cubicBezTo>
                    <a:pt x="1039" y="130"/>
                    <a:pt x="1077" y="123"/>
                    <a:pt x="1092" y="115"/>
                  </a:cubicBezTo>
                  <a:lnTo>
                    <a:pt x="1092" y="115"/>
                  </a:lnTo>
                  <a:cubicBezTo>
                    <a:pt x="1084" y="100"/>
                    <a:pt x="1077" y="84"/>
                    <a:pt x="1069" y="77"/>
                  </a:cubicBezTo>
                  <a:cubicBezTo>
                    <a:pt x="1061" y="69"/>
                    <a:pt x="1046" y="69"/>
                    <a:pt x="1031" y="54"/>
                  </a:cubicBezTo>
                  <a:cubicBezTo>
                    <a:pt x="1023" y="38"/>
                    <a:pt x="1031" y="8"/>
                    <a:pt x="1016" y="0"/>
                  </a:cubicBezTo>
                  <a:cubicBezTo>
                    <a:pt x="993" y="0"/>
                    <a:pt x="993" y="31"/>
                    <a:pt x="970" y="38"/>
                  </a:cubicBezTo>
                  <a:cubicBezTo>
                    <a:pt x="955" y="46"/>
                    <a:pt x="932" y="54"/>
                    <a:pt x="916" y="54"/>
                  </a:cubicBezTo>
                  <a:cubicBezTo>
                    <a:pt x="878" y="54"/>
                    <a:pt x="847" y="38"/>
                    <a:pt x="809" y="38"/>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2" name="Freeform 190"/>
            <p:cNvSpPr>
              <a:spLocks noChangeArrowheads="1"/>
            </p:cNvSpPr>
            <p:nvPr/>
          </p:nvSpPr>
          <p:spPr bwMode="auto">
            <a:xfrm>
              <a:off x="4003415" y="3975100"/>
              <a:ext cx="1395322" cy="1430338"/>
            </a:xfrm>
            <a:custGeom>
              <a:avLst/>
              <a:gdLst>
                <a:gd name="T0" fmla="*/ 2826 w 3874"/>
                <a:gd name="T1" fmla="*/ 2276 h 3973"/>
                <a:gd name="T2" fmla="*/ 3124 w 3874"/>
                <a:gd name="T3" fmla="*/ 2620 h 3973"/>
                <a:gd name="T4" fmla="*/ 1940 w 3874"/>
                <a:gd name="T5" fmla="*/ 2849 h 3973"/>
                <a:gd name="T6" fmla="*/ 1971 w 3874"/>
                <a:gd name="T7" fmla="*/ 2903 h 3973"/>
                <a:gd name="T8" fmla="*/ 810 w 3874"/>
                <a:gd name="T9" fmla="*/ 2559 h 3973"/>
                <a:gd name="T10" fmla="*/ 1230 w 3874"/>
                <a:gd name="T11" fmla="*/ 2208 h 3973"/>
                <a:gd name="T12" fmla="*/ 1268 w 3874"/>
                <a:gd name="T13" fmla="*/ 3002 h 3973"/>
                <a:gd name="T14" fmla="*/ 1115 w 3874"/>
                <a:gd name="T15" fmla="*/ 2590 h 3973"/>
                <a:gd name="T16" fmla="*/ 1635 w 3874"/>
                <a:gd name="T17" fmla="*/ 2513 h 3973"/>
                <a:gd name="T18" fmla="*/ 1879 w 3874"/>
                <a:gd name="T19" fmla="*/ 1673 h 3973"/>
                <a:gd name="T20" fmla="*/ 1131 w 3874"/>
                <a:gd name="T21" fmla="*/ 1902 h 3973"/>
                <a:gd name="T22" fmla="*/ 1978 w 3874"/>
                <a:gd name="T23" fmla="*/ 1482 h 3973"/>
                <a:gd name="T24" fmla="*/ 2047 w 3874"/>
                <a:gd name="T25" fmla="*/ 1497 h 3973"/>
                <a:gd name="T26" fmla="*/ 23 w 3874"/>
                <a:gd name="T27" fmla="*/ 512 h 3973"/>
                <a:gd name="T28" fmla="*/ 298 w 3874"/>
                <a:gd name="T29" fmla="*/ 527 h 3973"/>
                <a:gd name="T30" fmla="*/ 23 w 3874"/>
                <a:gd name="T31" fmla="*/ 696 h 3973"/>
                <a:gd name="T32" fmla="*/ 741 w 3874"/>
                <a:gd name="T33" fmla="*/ 61 h 3973"/>
                <a:gd name="T34" fmla="*/ 466 w 3874"/>
                <a:gd name="T35" fmla="*/ 352 h 3973"/>
                <a:gd name="T36" fmla="*/ 1742 w 3874"/>
                <a:gd name="T37" fmla="*/ 1077 h 3973"/>
                <a:gd name="T38" fmla="*/ 2101 w 3874"/>
                <a:gd name="T39" fmla="*/ 779 h 3973"/>
                <a:gd name="T40" fmla="*/ 1230 w 3874"/>
                <a:gd name="T41" fmla="*/ 283 h 3973"/>
                <a:gd name="T42" fmla="*/ 1100 w 3874"/>
                <a:gd name="T43" fmla="*/ 466 h 3973"/>
                <a:gd name="T44" fmla="*/ 1337 w 3874"/>
                <a:gd name="T45" fmla="*/ 581 h 3973"/>
                <a:gd name="T46" fmla="*/ 1558 w 3874"/>
                <a:gd name="T47" fmla="*/ 863 h 3973"/>
                <a:gd name="T48" fmla="*/ 1046 w 3874"/>
                <a:gd name="T49" fmla="*/ 1169 h 3973"/>
                <a:gd name="T50" fmla="*/ 1551 w 3874"/>
                <a:gd name="T51" fmla="*/ 1093 h 3973"/>
                <a:gd name="T52" fmla="*/ 917 w 3874"/>
                <a:gd name="T53" fmla="*/ 1093 h 3973"/>
                <a:gd name="T54" fmla="*/ 1283 w 3874"/>
                <a:gd name="T55" fmla="*/ 588 h 3973"/>
                <a:gd name="T56" fmla="*/ 1161 w 3874"/>
                <a:gd name="T57" fmla="*/ 573 h 3973"/>
                <a:gd name="T58" fmla="*/ 2307 w 3874"/>
                <a:gd name="T59" fmla="*/ 527 h 3973"/>
                <a:gd name="T60" fmla="*/ 2223 w 3874"/>
                <a:gd name="T61" fmla="*/ 650 h 3973"/>
                <a:gd name="T62" fmla="*/ 2505 w 3874"/>
                <a:gd name="T63" fmla="*/ 482 h 3973"/>
                <a:gd name="T64" fmla="*/ 2276 w 3874"/>
                <a:gd name="T65" fmla="*/ 818 h 3973"/>
                <a:gd name="T66" fmla="*/ 2131 w 3874"/>
                <a:gd name="T67" fmla="*/ 1429 h 3973"/>
                <a:gd name="T68" fmla="*/ 2200 w 3874"/>
                <a:gd name="T69" fmla="*/ 1597 h 3973"/>
                <a:gd name="T70" fmla="*/ 2040 w 3874"/>
                <a:gd name="T71" fmla="*/ 2139 h 3973"/>
                <a:gd name="T72" fmla="*/ 2139 w 3874"/>
                <a:gd name="T73" fmla="*/ 2811 h 3973"/>
                <a:gd name="T74" fmla="*/ 2047 w 3874"/>
                <a:gd name="T75" fmla="*/ 3934 h 3973"/>
                <a:gd name="T76" fmla="*/ 2345 w 3874"/>
                <a:gd name="T77" fmla="*/ 3392 h 3973"/>
                <a:gd name="T78" fmla="*/ 2482 w 3874"/>
                <a:gd name="T79" fmla="*/ 2246 h 3973"/>
                <a:gd name="T80" fmla="*/ 3010 w 3874"/>
                <a:gd name="T81" fmla="*/ 1329 h 3973"/>
                <a:gd name="T82" fmla="*/ 2643 w 3874"/>
                <a:gd name="T83" fmla="*/ 1925 h 3973"/>
                <a:gd name="T84" fmla="*/ 2872 w 3874"/>
                <a:gd name="T85" fmla="*/ 2154 h 3973"/>
                <a:gd name="T86" fmla="*/ 3094 w 3874"/>
                <a:gd name="T87" fmla="*/ 2338 h 3973"/>
                <a:gd name="T88" fmla="*/ 3315 w 3874"/>
                <a:gd name="T89" fmla="*/ 1704 h 3973"/>
                <a:gd name="T90" fmla="*/ 3476 w 3874"/>
                <a:gd name="T91" fmla="*/ 1956 h 3973"/>
                <a:gd name="T92" fmla="*/ 3804 w 3874"/>
                <a:gd name="T93" fmla="*/ 2124 h 3973"/>
                <a:gd name="T94" fmla="*/ 3865 w 3874"/>
                <a:gd name="T95" fmla="*/ 1895 h 3973"/>
                <a:gd name="T96" fmla="*/ 3659 w 3874"/>
                <a:gd name="T97" fmla="*/ 1505 h 3973"/>
                <a:gd name="T98" fmla="*/ 3666 w 3874"/>
                <a:gd name="T99" fmla="*/ 1054 h 3973"/>
                <a:gd name="T100" fmla="*/ 3514 w 3874"/>
                <a:gd name="T101" fmla="*/ 741 h 3973"/>
                <a:gd name="T102" fmla="*/ 3697 w 3874"/>
                <a:gd name="T103" fmla="*/ 634 h 3973"/>
                <a:gd name="T104" fmla="*/ 3842 w 3874"/>
                <a:gd name="T105" fmla="*/ 367 h 3973"/>
                <a:gd name="T106" fmla="*/ 3499 w 3874"/>
                <a:gd name="T107" fmla="*/ 321 h 3973"/>
                <a:gd name="T108" fmla="*/ 3040 w 3874"/>
                <a:gd name="T109" fmla="*/ 474 h 3973"/>
                <a:gd name="T110" fmla="*/ 2979 w 3874"/>
                <a:gd name="T111" fmla="*/ 237 h 3973"/>
                <a:gd name="T112" fmla="*/ 2727 w 3874"/>
                <a:gd name="T113" fmla="*/ 268 h 3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74" h="3973">
                  <a:moveTo>
                    <a:pt x="3063" y="2681"/>
                  </a:moveTo>
                  <a:lnTo>
                    <a:pt x="3063" y="2681"/>
                  </a:lnTo>
                  <a:cubicBezTo>
                    <a:pt x="3040" y="2659"/>
                    <a:pt x="3032" y="2620"/>
                    <a:pt x="3010" y="2597"/>
                  </a:cubicBezTo>
                  <a:cubicBezTo>
                    <a:pt x="2994" y="2574"/>
                    <a:pt x="2933" y="2513"/>
                    <a:pt x="2941" y="2483"/>
                  </a:cubicBezTo>
                  <a:cubicBezTo>
                    <a:pt x="2949" y="2406"/>
                    <a:pt x="2926" y="2399"/>
                    <a:pt x="2880" y="2345"/>
                  </a:cubicBezTo>
                  <a:cubicBezTo>
                    <a:pt x="2864" y="2330"/>
                    <a:pt x="2834" y="2292"/>
                    <a:pt x="2826" y="2276"/>
                  </a:cubicBezTo>
                  <a:cubicBezTo>
                    <a:pt x="2826" y="2269"/>
                    <a:pt x="2857" y="2208"/>
                    <a:pt x="2864" y="2208"/>
                  </a:cubicBezTo>
                  <a:lnTo>
                    <a:pt x="2864" y="2208"/>
                  </a:lnTo>
                  <a:cubicBezTo>
                    <a:pt x="2880" y="2208"/>
                    <a:pt x="2994" y="2315"/>
                    <a:pt x="3010" y="2338"/>
                  </a:cubicBezTo>
                  <a:cubicBezTo>
                    <a:pt x="3025" y="2353"/>
                    <a:pt x="3032" y="2376"/>
                    <a:pt x="3040" y="2391"/>
                  </a:cubicBezTo>
                  <a:cubicBezTo>
                    <a:pt x="3048" y="2406"/>
                    <a:pt x="3071" y="2406"/>
                    <a:pt x="3086" y="2422"/>
                  </a:cubicBezTo>
                  <a:cubicBezTo>
                    <a:pt x="3109" y="2437"/>
                    <a:pt x="3139" y="2597"/>
                    <a:pt x="3124" y="2620"/>
                  </a:cubicBezTo>
                  <a:cubicBezTo>
                    <a:pt x="3094" y="2651"/>
                    <a:pt x="3116" y="2659"/>
                    <a:pt x="3139" y="2681"/>
                  </a:cubicBezTo>
                  <a:cubicBezTo>
                    <a:pt x="3170" y="2727"/>
                    <a:pt x="3101" y="2727"/>
                    <a:pt x="3071" y="2720"/>
                  </a:cubicBezTo>
                  <a:cubicBezTo>
                    <a:pt x="3063" y="2681"/>
                    <a:pt x="3063" y="2681"/>
                    <a:pt x="3063" y="2681"/>
                  </a:cubicBezTo>
                  <a:close/>
                  <a:moveTo>
                    <a:pt x="1940" y="2964"/>
                  </a:moveTo>
                  <a:lnTo>
                    <a:pt x="1940" y="2964"/>
                  </a:lnTo>
                  <a:cubicBezTo>
                    <a:pt x="1917" y="2933"/>
                    <a:pt x="1917" y="2880"/>
                    <a:pt x="1940" y="2849"/>
                  </a:cubicBezTo>
                  <a:cubicBezTo>
                    <a:pt x="1948" y="2834"/>
                    <a:pt x="1955" y="2811"/>
                    <a:pt x="1963" y="2796"/>
                  </a:cubicBezTo>
                  <a:cubicBezTo>
                    <a:pt x="1963" y="2788"/>
                    <a:pt x="1963" y="2781"/>
                    <a:pt x="1971" y="2773"/>
                  </a:cubicBezTo>
                  <a:cubicBezTo>
                    <a:pt x="1971" y="2765"/>
                    <a:pt x="1986" y="2750"/>
                    <a:pt x="1986" y="2743"/>
                  </a:cubicBezTo>
                  <a:lnTo>
                    <a:pt x="1986" y="2743"/>
                  </a:lnTo>
                  <a:cubicBezTo>
                    <a:pt x="2001" y="2781"/>
                    <a:pt x="1986" y="2826"/>
                    <a:pt x="1971" y="2865"/>
                  </a:cubicBezTo>
                  <a:cubicBezTo>
                    <a:pt x="1971" y="2880"/>
                    <a:pt x="1971" y="2888"/>
                    <a:pt x="1971" y="2903"/>
                  </a:cubicBezTo>
                  <a:cubicBezTo>
                    <a:pt x="1971" y="2926"/>
                    <a:pt x="1963" y="2941"/>
                    <a:pt x="1963" y="2956"/>
                  </a:cubicBezTo>
                  <a:cubicBezTo>
                    <a:pt x="1940" y="2964"/>
                    <a:pt x="1940" y="2964"/>
                    <a:pt x="1940" y="2964"/>
                  </a:cubicBezTo>
                  <a:close/>
                  <a:moveTo>
                    <a:pt x="749" y="2826"/>
                  </a:moveTo>
                  <a:lnTo>
                    <a:pt x="749" y="2826"/>
                  </a:lnTo>
                  <a:cubicBezTo>
                    <a:pt x="779" y="2804"/>
                    <a:pt x="772" y="2720"/>
                    <a:pt x="810" y="2674"/>
                  </a:cubicBezTo>
                  <a:cubicBezTo>
                    <a:pt x="840" y="2643"/>
                    <a:pt x="886" y="2567"/>
                    <a:pt x="810" y="2559"/>
                  </a:cubicBezTo>
                  <a:cubicBezTo>
                    <a:pt x="810" y="2551"/>
                    <a:pt x="810" y="2551"/>
                    <a:pt x="810" y="2551"/>
                  </a:cubicBezTo>
                  <a:cubicBezTo>
                    <a:pt x="802" y="2551"/>
                    <a:pt x="802" y="2551"/>
                    <a:pt x="802" y="2544"/>
                  </a:cubicBezTo>
                  <a:cubicBezTo>
                    <a:pt x="863" y="2521"/>
                    <a:pt x="833" y="2384"/>
                    <a:pt x="863" y="2376"/>
                  </a:cubicBezTo>
                  <a:cubicBezTo>
                    <a:pt x="917" y="2361"/>
                    <a:pt x="993" y="2361"/>
                    <a:pt x="1016" y="2292"/>
                  </a:cubicBezTo>
                  <a:cubicBezTo>
                    <a:pt x="1046" y="2292"/>
                    <a:pt x="1092" y="2345"/>
                    <a:pt x="1123" y="2315"/>
                  </a:cubicBezTo>
                  <a:cubicBezTo>
                    <a:pt x="1146" y="2292"/>
                    <a:pt x="1207" y="2208"/>
                    <a:pt x="1230" y="2208"/>
                  </a:cubicBezTo>
                  <a:cubicBezTo>
                    <a:pt x="1238" y="2185"/>
                    <a:pt x="1314" y="2162"/>
                    <a:pt x="1337" y="2154"/>
                  </a:cubicBezTo>
                  <a:cubicBezTo>
                    <a:pt x="1390" y="2124"/>
                    <a:pt x="1360" y="2185"/>
                    <a:pt x="1352" y="2223"/>
                  </a:cubicBezTo>
                  <a:cubicBezTo>
                    <a:pt x="1344" y="2246"/>
                    <a:pt x="1375" y="2399"/>
                    <a:pt x="1383" y="2429"/>
                  </a:cubicBezTo>
                  <a:cubicBezTo>
                    <a:pt x="1406" y="2513"/>
                    <a:pt x="1413" y="2551"/>
                    <a:pt x="1467" y="2613"/>
                  </a:cubicBezTo>
                  <a:cubicBezTo>
                    <a:pt x="1490" y="2643"/>
                    <a:pt x="1543" y="2842"/>
                    <a:pt x="1505" y="2872"/>
                  </a:cubicBezTo>
                  <a:cubicBezTo>
                    <a:pt x="1436" y="2941"/>
                    <a:pt x="1383" y="3040"/>
                    <a:pt x="1268" y="3002"/>
                  </a:cubicBezTo>
                  <a:cubicBezTo>
                    <a:pt x="1222" y="2987"/>
                    <a:pt x="1207" y="3086"/>
                    <a:pt x="1184" y="3117"/>
                  </a:cubicBezTo>
                  <a:cubicBezTo>
                    <a:pt x="1092" y="3224"/>
                    <a:pt x="970" y="3056"/>
                    <a:pt x="1054" y="2995"/>
                  </a:cubicBezTo>
                  <a:cubicBezTo>
                    <a:pt x="1085" y="2972"/>
                    <a:pt x="1169" y="2956"/>
                    <a:pt x="1154" y="2911"/>
                  </a:cubicBezTo>
                  <a:cubicBezTo>
                    <a:pt x="1138" y="2872"/>
                    <a:pt x="1108" y="2826"/>
                    <a:pt x="1100" y="2788"/>
                  </a:cubicBezTo>
                  <a:cubicBezTo>
                    <a:pt x="1054" y="2773"/>
                    <a:pt x="1046" y="2735"/>
                    <a:pt x="1062" y="2697"/>
                  </a:cubicBezTo>
                  <a:cubicBezTo>
                    <a:pt x="1123" y="2697"/>
                    <a:pt x="1154" y="2643"/>
                    <a:pt x="1115" y="2590"/>
                  </a:cubicBezTo>
                  <a:cubicBezTo>
                    <a:pt x="1024" y="2468"/>
                    <a:pt x="894" y="3025"/>
                    <a:pt x="756" y="2857"/>
                  </a:cubicBezTo>
                  <a:cubicBezTo>
                    <a:pt x="749" y="2826"/>
                    <a:pt x="749" y="2826"/>
                    <a:pt x="749" y="2826"/>
                  </a:cubicBezTo>
                  <a:close/>
                  <a:moveTo>
                    <a:pt x="1436" y="2445"/>
                  </a:moveTo>
                  <a:lnTo>
                    <a:pt x="1436" y="2445"/>
                  </a:lnTo>
                  <a:cubicBezTo>
                    <a:pt x="1467" y="2506"/>
                    <a:pt x="1467" y="2506"/>
                    <a:pt x="1467" y="2506"/>
                  </a:cubicBezTo>
                  <a:cubicBezTo>
                    <a:pt x="1497" y="2544"/>
                    <a:pt x="1604" y="2551"/>
                    <a:pt x="1635" y="2513"/>
                  </a:cubicBezTo>
                  <a:cubicBezTo>
                    <a:pt x="1673" y="2460"/>
                    <a:pt x="1673" y="2376"/>
                    <a:pt x="1703" y="2315"/>
                  </a:cubicBezTo>
                  <a:cubicBezTo>
                    <a:pt x="1726" y="2261"/>
                    <a:pt x="1772" y="2238"/>
                    <a:pt x="1795" y="2177"/>
                  </a:cubicBezTo>
                  <a:cubicBezTo>
                    <a:pt x="1833" y="2101"/>
                    <a:pt x="1849" y="2017"/>
                    <a:pt x="1887" y="1940"/>
                  </a:cubicBezTo>
                  <a:cubicBezTo>
                    <a:pt x="1933" y="1849"/>
                    <a:pt x="2017" y="1734"/>
                    <a:pt x="2047" y="1650"/>
                  </a:cubicBezTo>
                  <a:cubicBezTo>
                    <a:pt x="2055" y="1627"/>
                    <a:pt x="2032" y="1520"/>
                    <a:pt x="2009" y="1551"/>
                  </a:cubicBezTo>
                  <a:cubicBezTo>
                    <a:pt x="1879" y="1673"/>
                    <a:pt x="1879" y="1673"/>
                    <a:pt x="1879" y="1673"/>
                  </a:cubicBezTo>
                  <a:cubicBezTo>
                    <a:pt x="1833" y="1719"/>
                    <a:pt x="1474" y="1986"/>
                    <a:pt x="1558" y="2055"/>
                  </a:cubicBezTo>
                  <a:cubicBezTo>
                    <a:pt x="1589" y="2070"/>
                    <a:pt x="1619" y="2086"/>
                    <a:pt x="1650" y="2101"/>
                  </a:cubicBezTo>
                  <a:cubicBezTo>
                    <a:pt x="1596" y="2101"/>
                    <a:pt x="1482" y="2132"/>
                    <a:pt x="1459" y="2177"/>
                  </a:cubicBezTo>
                  <a:cubicBezTo>
                    <a:pt x="1436" y="2231"/>
                    <a:pt x="1398" y="2391"/>
                    <a:pt x="1436" y="2445"/>
                  </a:cubicBezTo>
                  <a:close/>
                  <a:moveTo>
                    <a:pt x="1131" y="1902"/>
                  </a:moveTo>
                  <a:lnTo>
                    <a:pt x="1131" y="1902"/>
                  </a:lnTo>
                  <a:cubicBezTo>
                    <a:pt x="1115" y="1849"/>
                    <a:pt x="1169" y="1749"/>
                    <a:pt x="1199" y="1719"/>
                  </a:cubicBezTo>
                  <a:cubicBezTo>
                    <a:pt x="1230" y="1688"/>
                    <a:pt x="1299" y="1597"/>
                    <a:pt x="1337" y="1597"/>
                  </a:cubicBezTo>
                  <a:cubicBezTo>
                    <a:pt x="1360" y="1673"/>
                    <a:pt x="1276" y="1749"/>
                    <a:pt x="1253" y="1826"/>
                  </a:cubicBezTo>
                  <a:cubicBezTo>
                    <a:pt x="1245" y="1864"/>
                    <a:pt x="1184" y="2017"/>
                    <a:pt x="1131" y="1948"/>
                  </a:cubicBezTo>
                  <a:cubicBezTo>
                    <a:pt x="1131" y="1902"/>
                    <a:pt x="1131" y="1902"/>
                    <a:pt x="1131" y="1902"/>
                  </a:cubicBezTo>
                  <a:close/>
                  <a:moveTo>
                    <a:pt x="1978" y="1482"/>
                  </a:moveTo>
                  <a:lnTo>
                    <a:pt x="1978" y="1482"/>
                  </a:lnTo>
                  <a:cubicBezTo>
                    <a:pt x="1963" y="1459"/>
                    <a:pt x="2009" y="1444"/>
                    <a:pt x="2017" y="1429"/>
                  </a:cubicBezTo>
                  <a:cubicBezTo>
                    <a:pt x="2032" y="1398"/>
                    <a:pt x="2032" y="1368"/>
                    <a:pt x="2040" y="1337"/>
                  </a:cubicBezTo>
                  <a:cubicBezTo>
                    <a:pt x="2055" y="1360"/>
                    <a:pt x="2063" y="1383"/>
                    <a:pt x="2070" y="1406"/>
                  </a:cubicBezTo>
                  <a:cubicBezTo>
                    <a:pt x="2085" y="1436"/>
                    <a:pt x="2101" y="1459"/>
                    <a:pt x="2070" y="1482"/>
                  </a:cubicBezTo>
                  <a:cubicBezTo>
                    <a:pt x="2063" y="1482"/>
                    <a:pt x="2055" y="1497"/>
                    <a:pt x="2047" y="1497"/>
                  </a:cubicBezTo>
                  <a:cubicBezTo>
                    <a:pt x="2047" y="1505"/>
                    <a:pt x="2032" y="1505"/>
                    <a:pt x="2032" y="1505"/>
                  </a:cubicBezTo>
                  <a:cubicBezTo>
                    <a:pt x="2017" y="1505"/>
                    <a:pt x="2009" y="1513"/>
                    <a:pt x="1994" y="1513"/>
                  </a:cubicBezTo>
                  <a:cubicBezTo>
                    <a:pt x="1978" y="1482"/>
                    <a:pt x="1978" y="1482"/>
                    <a:pt x="1978" y="1482"/>
                  </a:cubicBezTo>
                  <a:close/>
                  <a:moveTo>
                    <a:pt x="31" y="642"/>
                  </a:moveTo>
                  <a:lnTo>
                    <a:pt x="31" y="642"/>
                  </a:lnTo>
                  <a:cubicBezTo>
                    <a:pt x="8" y="627"/>
                    <a:pt x="0" y="527"/>
                    <a:pt x="23" y="512"/>
                  </a:cubicBezTo>
                  <a:cubicBezTo>
                    <a:pt x="54" y="482"/>
                    <a:pt x="107" y="497"/>
                    <a:pt x="145" y="504"/>
                  </a:cubicBezTo>
                  <a:cubicBezTo>
                    <a:pt x="206" y="512"/>
                    <a:pt x="222" y="459"/>
                    <a:pt x="268" y="459"/>
                  </a:cubicBezTo>
                  <a:cubicBezTo>
                    <a:pt x="313" y="459"/>
                    <a:pt x="352" y="443"/>
                    <a:pt x="367" y="398"/>
                  </a:cubicBezTo>
                  <a:lnTo>
                    <a:pt x="367" y="398"/>
                  </a:lnTo>
                  <a:cubicBezTo>
                    <a:pt x="374" y="421"/>
                    <a:pt x="397" y="428"/>
                    <a:pt x="405" y="459"/>
                  </a:cubicBezTo>
                  <a:cubicBezTo>
                    <a:pt x="382" y="474"/>
                    <a:pt x="252" y="474"/>
                    <a:pt x="298" y="527"/>
                  </a:cubicBezTo>
                  <a:cubicBezTo>
                    <a:pt x="313" y="550"/>
                    <a:pt x="283" y="581"/>
                    <a:pt x="260" y="573"/>
                  </a:cubicBezTo>
                  <a:cubicBezTo>
                    <a:pt x="245" y="565"/>
                    <a:pt x="168" y="588"/>
                    <a:pt x="183" y="611"/>
                  </a:cubicBezTo>
                  <a:cubicBezTo>
                    <a:pt x="160" y="650"/>
                    <a:pt x="206" y="696"/>
                    <a:pt x="153" y="718"/>
                  </a:cubicBezTo>
                  <a:cubicBezTo>
                    <a:pt x="130" y="726"/>
                    <a:pt x="115" y="711"/>
                    <a:pt x="99" y="696"/>
                  </a:cubicBezTo>
                  <a:cubicBezTo>
                    <a:pt x="84" y="673"/>
                    <a:pt x="77" y="680"/>
                    <a:pt x="54" y="680"/>
                  </a:cubicBezTo>
                  <a:cubicBezTo>
                    <a:pt x="54" y="688"/>
                    <a:pt x="31" y="696"/>
                    <a:pt x="23" y="696"/>
                  </a:cubicBezTo>
                  <a:cubicBezTo>
                    <a:pt x="31" y="642"/>
                    <a:pt x="31" y="642"/>
                    <a:pt x="31" y="642"/>
                  </a:cubicBezTo>
                  <a:close/>
                  <a:moveTo>
                    <a:pt x="466" y="321"/>
                  </a:moveTo>
                  <a:lnTo>
                    <a:pt x="466" y="321"/>
                  </a:lnTo>
                  <a:cubicBezTo>
                    <a:pt x="497" y="283"/>
                    <a:pt x="542" y="290"/>
                    <a:pt x="565" y="245"/>
                  </a:cubicBezTo>
                  <a:cubicBezTo>
                    <a:pt x="581" y="214"/>
                    <a:pt x="588" y="191"/>
                    <a:pt x="619" y="168"/>
                  </a:cubicBezTo>
                  <a:cubicBezTo>
                    <a:pt x="657" y="130"/>
                    <a:pt x="703" y="107"/>
                    <a:pt x="741" y="61"/>
                  </a:cubicBezTo>
                  <a:cubicBezTo>
                    <a:pt x="772" y="38"/>
                    <a:pt x="810" y="23"/>
                    <a:pt x="840" y="0"/>
                  </a:cubicBezTo>
                  <a:cubicBezTo>
                    <a:pt x="856" y="38"/>
                    <a:pt x="840" y="168"/>
                    <a:pt x="794" y="184"/>
                  </a:cubicBezTo>
                  <a:cubicBezTo>
                    <a:pt x="772" y="199"/>
                    <a:pt x="772" y="184"/>
                    <a:pt x="749" y="207"/>
                  </a:cubicBezTo>
                  <a:cubicBezTo>
                    <a:pt x="710" y="252"/>
                    <a:pt x="672" y="352"/>
                    <a:pt x="596" y="329"/>
                  </a:cubicBezTo>
                  <a:cubicBezTo>
                    <a:pt x="573" y="321"/>
                    <a:pt x="542" y="298"/>
                    <a:pt x="520" y="329"/>
                  </a:cubicBezTo>
                  <a:cubicBezTo>
                    <a:pt x="504" y="352"/>
                    <a:pt x="520" y="390"/>
                    <a:pt x="466" y="352"/>
                  </a:cubicBezTo>
                  <a:cubicBezTo>
                    <a:pt x="466" y="321"/>
                    <a:pt x="466" y="321"/>
                    <a:pt x="466" y="321"/>
                  </a:cubicBezTo>
                  <a:close/>
                  <a:moveTo>
                    <a:pt x="1551" y="1093"/>
                  </a:moveTo>
                  <a:lnTo>
                    <a:pt x="1551" y="1093"/>
                  </a:lnTo>
                  <a:cubicBezTo>
                    <a:pt x="1596" y="1070"/>
                    <a:pt x="1665" y="1085"/>
                    <a:pt x="1688" y="1054"/>
                  </a:cubicBezTo>
                  <a:cubicBezTo>
                    <a:pt x="1696" y="1039"/>
                    <a:pt x="1772" y="917"/>
                    <a:pt x="1772" y="986"/>
                  </a:cubicBezTo>
                  <a:cubicBezTo>
                    <a:pt x="1780" y="1032"/>
                    <a:pt x="1742" y="1062"/>
                    <a:pt x="1742" y="1077"/>
                  </a:cubicBezTo>
                  <a:cubicBezTo>
                    <a:pt x="1818" y="1077"/>
                    <a:pt x="1856" y="1093"/>
                    <a:pt x="1917" y="1047"/>
                  </a:cubicBezTo>
                  <a:cubicBezTo>
                    <a:pt x="1940" y="1032"/>
                    <a:pt x="2093" y="902"/>
                    <a:pt x="2063" y="894"/>
                  </a:cubicBezTo>
                  <a:cubicBezTo>
                    <a:pt x="2017" y="894"/>
                    <a:pt x="1986" y="917"/>
                    <a:pt x="1948" y="917"/>
                  </a:cubicBezTo>
                  <a:cubicBezTo>
                    <a:pt x="1948" y="879"/>
                    <a:pt x="1994" y="772"/>
                    <a:pt x="2024" y="848"/>
                  </a:cubicBezTo>
                  <a:cubicBezTo>
                    <a:pt x="2040" y="909"/>
                    <a:pt x="2108" y="840"/>
                    <a:pt x="2085" y="787"/>
                  </a:cubicBezTo>
                  <a:cubicBezTo>
                    <a:pt x="2070" y="734"/>
                    <a:pt x="2047" y="757"/>
                    <a:pt x="2101" y="779"/>
                  </a:cubicBezTo>
                  <a:cubicBezTo>
                    <a:pt x="2131" y="787"/>
                    <a:pt x="2131" y="772"/>
                    <a:pt x="2131" y="749"/>
                  </a:cubicBezTo>
                  <a:cubicBezTo>
                    <a:pt x="2116" y="588"/>
                    <a:pt x="1810" y="512"/>
                    <a:pt x="1681" y="482"/>
                  </a:cubicBezTo>
                  <a:cubicBezTo>
                    <a:pt x="1612" y="474"/>
                    <a:pt x="1619" y="405"/>
                    <a:pt x="1596" y="344"/>
                  </a:cubicBezTo>
                  <a:cubicBezTo>
                    <a:pt x="1574" y="283"/>
                    <a:pt x="1497" y="260"/>
                    <a:pt x="1482" y="191"/>
                  </a:cubicBezTo>
                  <a:cubicBezTo>
                    <a:pt x="1474" y="138"/>
                    <a:pt x="1360" y="115"/>
                    <a:pt x="1314" y="153"/>
                  </a:cubicBezTo>
                  <a:cubicBezTo>
                    <a:pt x="1238" y="214"/>
                    <a:pt x="1161" y="153"/>
                    <a:pt x="1230" y="283"/>
                  </a:cubicBezTo>
                  <a:cubicBezTo>
                    <a:pt x="1230" y="283"/>
                    <a:pt x="1131" y="229"/>
                    <a:pt x="1077" y="252"/>
                  </a:cubicBezTo>
                  <a:cubicBezTo>
                    <a:pt x="1062" y="260"/>
                    <a:pt x="1054" y="306"/>
                    <a:pt x="1069" y="313"/>
                  </a:cubicBezTo>
                  <a:cubicBezTo>
                    <a:pt x="1085" y="329"/>
                    <a:pt x="1100" y="321"/>
                    <a:pt x="1115" y="321"/>
                  </a:cubicBezTo>
                  <a:cubicBezTo>
                    <a:pt x="1138" y="336"/>
                    <a:pt x="1085" y="390"/>
                    <a:pt x="1069" y="398"/>
                  </a:cubicBezTo>
                  <a:cubicBezTo>
                    <a:pt x="1062" y="405"/>
                    <a:pt x="1016" y="413"/>
                    <a:pt x="1016" y="428"/>
                  </a:cubicBezTo>
                  <a:cubicBezTo>
                    <a:pt x="1024" y="451"/>
                    <a:pt x="1085" y="459"/>
                    <a:pt x="1100" y="466"/>
                  </a:cubicBezTo>
                  <a:cubicBezTo>
                    <a:pt x="1131" y="482"/>
                    <a:pt x="1169" y="482"/>
                    <a:pt x="1207" y="482"/>
                  </a:cubicBezTo>
                  <a:cubicBezTo>
                    <a:pt x="1253" y="482"/>
                    <a:pt x="1276" y="520"/>
                    <a:pt x="1306" y="543"/>
                  </a:cubicBezTo>
                  <a:cubicBezTo>
                    <a:pt x="1321" y="550"/>
                    <a:pt x="1337" y="565"/>
                    <a:pt x="1352" y="565"/>
                  </a:cubicBezTo>
                  <a:cubicBezTo>
                    <a:pt x="1352" y="573"/>
                    <a:pt x="1352" y="573"/>
                    <a:pt x="1352" y="573"/>
                  </a:cubicBezTo>
                  <a:cubicBezTo>
                    <a:pt x="1344" y="573"/>
                    <a:pt x="1337" y="581"/>
                    <a:pt x="1337" y="581"/>
                  </a:cubicBezTo>
                  <a:lnTo>
                    <a:pt x="1337" y="581"/>
                  </a:lnTo>
                  <a:cubicBezTo>
                    <a:pt x="1383" y="596"/>
                    <a:pt x="1352" y="642"/>
                    <a:pt x="1421" y="611"/>
                  </a:cubicBezTo>
                  <a:cubicBezTo>
                    <a:pt x="1451" y="596"/>
                    <a:pt x="1520" y="558"/>
                    <a:pt x="1558" y="558"/>
                  </a:cubicBezTo>
                  <a:cubicBezTo>
                    <a:pt x="1596" y="734"/>
                    <a:pt x="1375" y="680"/>
                    <a:pt x="1367" y="726"/>
                  </a:cubicBezTo>
                  <a:cubicBezTo>
                    <a:pt x="1367" y="810"/>
                    <a:pt x="1260" y="840"/>
                    <a:pt x="1268" y="925"/>
                  </a:cubicBezTo>
                  <a:cubicBezTo>
                    <a:pt x="1268" y="993"/>
                    <a:pt x="1413" y="909"/>
                    <a:pt x="1444" y="894"/>
                  </a:cubicBezTo>
                  <a:cubicBezTo>
                    <a:pt x="1459" y="886"/>
                    <a:pt x="1558" y="848"/>
                    <a:pt x="1558" y="863"/>
                  </a:cubicBezTo>
                  <a:cubicBezTo>
                    <a:pt x="1551" y="940"/>
                    <a:pt x="1474" y="978"/>
                    <a:pt x="1398" y="978"/>
                  </a:cubicBezTo>
                  <a:cubicBezTo>
                    <a:pt x="1344" y="986"/>
                    <a:pt x="1276" y="1093"/>
                    <a:pt x="1222" y="993"/>
                  </a:cubicBezTo>
                  <a:lnTo>
                    <a:pt x="1222" y="993"/>
                  </a:lnTo>
                  <a:cubicBezTo>
                    <a:pt x="1222" y="1077"/>
                    <a:pt x="1192" y="1077"/>
                    <a:pt x="1138" y="1024"/>
                  </a:cubicBezTo>
                  <a:cubicBezTo>
                    <a:pt x="1085" y="970"/>
                    <a:pt x="1046" y="978"/>
                    <a:pt x="1001" y="1024"/>
                  </a:cubicBezTo>
                  <a:cubicBezTo>
                    <a:pt x="955" y="1100"/>
                    <a:pt x="1008" y="1115"/>
                    <a:pt x="1046" y="1169"/>
                  </a:cubicBezTo>
                  <a:cubicBezTo>
                    <a:pt x="1077" y="1215"/>
                    <a:pt x="1085" y="1222"/>
                    <a:pt x="1138" y="1200"/>
                  </a:cubicBezTo>
                  <a:cubicBezTo>
                    <a:pt x="1177" y="1184"/>
                    <a:pt x="1192" y="1161"/>
                    <a:pt x="1245" y="1154"/>
                  </a:cubicBezTo>
                  <a:cubicBezTo>
                    <a:pt x="1268" y="1154"/>
                    <a:pt x="1299" y="1154"/>
                    <a:pt x="1321" y="1161"/>
                  </a:cubicBezTo>
                  <a:cubicBezTo>
                    <a:pt x="1360" y="1169"/>
                    <a:pt x="1390" y="1123"/>
                    <a:pt x="1429" y="1123"/>
                  </a:cubicBezTo>
                  <a:cubicBezTo>
                    <a:pt x="1474" y="1123"/>
                    <a:pt x="1482" y="1161"/>
                    <a:pt x="1520" y="1115"/>
                  </a:cubicBezTo>
                  <a:cubicBezTo>
                    <a:pt x="1551" y="1093"/>
                    <a:pt x="1551" y="1093"/>
                    <a:pt x="1551" y="1093"/>
                  </a:cubicBezTo>
                  <a:close/>
                  <a:moveTo>
                    <a:pt x="947" y="986"/>
                  </a:moveTo>
                  <a:lnTo>
                    <a:pt x="947" y="986"/>
                  </a:lnTo>
                  <a:cubicBezTo>
                    <a:pt x="955" y="1009"/>
                    <a:pt x="955" y="1009"/>
                    <a:pt x="955" y="1009"/>
                  </a:cubicBezTo>
                  <a:cubicBezTo>
                    <a:pt x="955" y="1024"/>
                    <a:pt x="947" y="1039"/>
                    <a:pt x="940" y="1054"/>
                  </a:cubicBezTo>
                  <a:cubicBezTo>
                    <a:pt x="940" y="1062"/>
                    <a:pt x="940" y="1070"/>
                    <a:pt x="932" y="1077"/>
                  </a:cubicBezTo>
                  <a:cubicBezTo>
                    <a:pt x="932" y="1085"/>
                    <a:pt x="924" y="1093"/>
                    <a:pt x="917" y="1093"/>
                  </a:cubicBezTo>
                  <a:cubicBezTo>
                    <a:pt x="879" y="1108"/>
                    <a:pt x="871" y="1077"/>
                    <a:pt x="902" y="1054"/>
                  </a:cubicBezTo>
                  <a:cubicBezTo>
                    <a:pt x="909" y="1047"/>
                    <a:pt x="917" y="1039"/>
                    <a:pt x="917" y="1024"/>
                  </a:cubicBezTo>
                  <a:cubicBezTo>
                    <a:pt x="917" y="1001"/>
                    <a:pt x="940" y="1001"/>
                    <a:pt x="947" y="986"/>
                  </a:cubicBezTo>
                  <a:close/>
                  <a:moveTo>
                    <a:pt x="1268" y="573"/>
                  </a:moveTo>
                  <a:lnTo>
                    <a:pt x="1268" y="573"/>
                  </a:lnTo>
                  <a:cubicBezTo>
                    <a:pt x="1283" y="588"/>
                    <a:pt x="1283" y="588"/>
                    <a:pt x="1283" y="588"/>
                  </a:cubicBezTo>
                  <a:cubicBezTo>
                    <a:pt x="1299" y="596"/>
                    <a:pt x="1337" y="627"/>
                    <a:pt x="1329" y="642"/>
                  </a:cubicBezTo>
                  <a:cubicBezTo>
                    <a:pt x="1321" y="642"/>
                    <a:pt x="1314" y="650"/>
                    <a:pt x="1299" y="642"/>
                  </a:cubicBezTo>
                  <a:cubicBezTo>
                    <a:pt x="1283" y="642"/>
                    <a:pt x="1260" y="642"/>
                    <a:pt x="1245" y="634"/>
                  </a:cubicBezTo>
                  <a:cubicBezTo>
                    <a:pt x="1207" y="634"/>
                    <a:pt x="1177" y="619"/>
                    <a:pt x="1138" y="611"/>
                  </a:cubicBezTo>
                  <a:cubicBezTo>
                    <a:pt x="1123" y="604"/>
                    <a:pt x="1077" y="596"/>
                    <a:pt x="1077" y="581"/>
                  </a:cubicBezTo>
                  <a:cubicBezTo>
                    <a:pt x="1085" y="543"/>
                    <a:pt x="1146" y="573"/>
                    <a:pt x="1161" y="573"/>
                  </a:cubicBezTo>
                  <a:cubicBezTo>
                    <a:pt x="1184" y="573"/>
                    <a:pt x="1199" y="565"/>
                    <a:pt x="1215" y="558"/>
                  </a:cubicBezTo>
                  <a:cubicBezTo>
                    <a:pt x="1238" y="550"/>
                    <a:pt x="1245" y="581"/>
                    <a:pt x="1268" y="573"/>
                  </a:cubicBezTo>
                  <a:close/>
                  <a:moveTo>
                    <a:pt x="2223" y="650"/>
                  </a:moveTo>
                  <a:lnTo>
                    <a:pt x="2223" y="650"/>
                  </a:lnTo>
                  <a:cubicBezTo>
                    <a:pt x="2223" y="627"/>
                    <a:pt x="2230" y="588"/>
                    <a:pt x="2253" y="573"/>
                  </a:cubicBezTo>
                  <a:cubicBezTo>
                    <a:pt x="2269" y="558"/>
                    <a:pt x="2292" y="543"/>
                    <a:pt x="2307" y="527"/>
                  </a:cubicBezTo>
                  <a:cubicBezTo>
                    <a:pt x="2330" y="504"/>
                    <a:pt x="2345" y="466"/>
                    <a:pt x="2368" y="451"/>
                  </a:cubicBezTo>
                  <a:cubicBezTo>
                    <a:pt x="2383" y="436"/>
                    <a:pt x="2429" y="398"/>
                    <a:pt x="2452" y="390"/>
                  </a:cubicBezTo>
                  <a:cubicBezTo>
                    <a:pt x="2452" y="421"/>
                    <a:pt x="2414" y="443"/>
                    <a:pt x="2399" y="466"/>
                  </a:cubicBezTo>
                  <a:cubicBezTo>
                    <a:pt x="2376" y="497"/>
                    <a:pt x="2345" y="535"/>
                    <a:pt x="2315" y="565"/>
                  </a:cubicBezTo>
                  <a:cubicBezTo>
                    <a:pt x="2292" y="588"/>
                    <a:pt x="2284" y="611"/>
                    <a:pt x="2261" y="627"/>
                  </a:cubicBezTo>
                  <a:cubicBezTo>
                    <a:pt x="2223" y="650"/>
                    <a:pt x="2223" y="650"/>
                    <a:pt x="2223" y="650"/>
                  </a:cubicBezTo>
                  <a:close/>
                  <a:moveTo>
                    <a:pt x="2643" y="199"/>
                  </a:moveTo>
                  <a:lnTo>
                    <a:pt x="2643" y="199"/>
                  </a:lnTo>
                  <a:cubicBezTo>
                    <a:pt x="2620" y="222"/>
                    <a:pt x="2590" y="245"/>
                    <a:pt x="2574" y="252"/>
                  </a:cubicBezTo>
                  <a:cubicBezTo>
                    <a:pt x="2528" y="275"/>
                    <a:pt x="2544" y="313"/>
                    <a:pt x="2513" y="352"/>
                  </a:cubicBezTo>
                  <a:cubicBezTo>
                    <a:pt x="2490" y="413"/>
                    <a:pt x="2498" y="497"/>
                    <a:pt x="2574" y="459"/>
                  </a:cubicBezTo>
                  <a:cubicBezTo>
                    <a:pt x="2643" y="428"/>
                    <a:pt x="2559" y="543"/>
                    <a:pt x="2505" y="482"/>
                  </a:cubicBezTo>
                  <a:cubicBezTo>
                    <a:pt x="2467" y="443"/>
                    <a:pt x="2460" y="489"/>
                    <a:pt x="2437" y="543"/>
                  </a:cubicBezTo>
                  <a:cubicBezTo>
                    <a:pt x="2429" y="550"/>
                    <a:pt x="2376" y="611"/>
                    <a:pt x="2406" y="611"/>
                  </a:cubicBezTo>
                  <a:cubicBezTo>
                    <a:pt x="2452" y="611"/>
                    <a:pt x="2475" y="550"/>
                    <a:pt x="2475" y="627"/>
                  </a:cubicBezTo>
                  <a:cubicBezTo>
                    <a:pt x="2475" y="673"/>
                    <a:pt x="2521" y="665"/>
                    <a:pt x="2551" y="657"/>
                  </a:cubicBezTo>
                  <a:cubicBezTo>
                    <a:pt x="2528" y="680"/>
                    <a:pt x="2498" y="688"/>
                    <a:pt x="2460" y="688"/>
                  </a:cubicBezTo>
                  <a:cubicBezTo>
                    <a:pt x="2452" y="688"/>
                    <a:pt x="2315" y="802"/>
                    <a:pt x="2276" y="818"/>
                  </a:cubicBezTo>
                  <a:cubicBezTo>
                    <a:pt x="2238" y="833"/>
                    <a:pt x="2177" y="894"/>
                    <a:pt x="2246" y="902"/>
                  </a:cubicBezTo>
                  <a:cubicBezTo>
                    <a:pt x="2315" y="917"/>
                    <a:pt x="2269" y="909"/>
                    <a:pt x="2284" y="955"/>
                  </a:cubicBezTo>
                  <a:cubicBezTo>
                    <a:pt x="2292" y="986"/>
                    <a:pt x="2230" y="1070"/>
                    <a:pt x="2200" y="1077"/>
                  </a:cubicBezTo>
                  <a:cubicBezTo>
                    <a:pt x="2093" y="1093"/>
                    <a:pt x="2146" y="1123"/>
                    <a:pt x="2131" y="1200"/>
                  </a:cubicBezTo>
                  <a:cubicBezTo>
                    <a:pt x="2101" y="1253"/>
                    <a:pt x="2108" y="1307"/>
                    <a:pt x="2116" y="1352"/>
                  </a:cubicBezTo>
                  <a:cubicBezTo>
                    <a:pt x="2124" y="1368"/>
                    <a:pt x="2116" y="1452"/>
                    <a:pt x="2131" y="1429"/>
                  </a:cubicBezTo>
                  <a:cubicBezTo>
                    <a:pt x="2162" y="1390"/>
                    <a:pt x="2154" y="1291"/>
                    <a:pt x="2177" y="1245"/>
                  </a:cubicBezTo>
                  <a:cubicBezTo>
                    <a:pt x="2200" y="1184"/>
                    <a:pt x="2185" y="1253"/>
                    <a:pt x="2207" y="1261"/>
                  </a:cubicBezTo>
                  <a:cubicBezTo>
                    <a:pt x="2223" y="1268"/>
                    <a:pt x="2299" y="1245"/>
                    <a:pt x="2315" y="1230"/>
                  </a:cubicBezTo>
                  <a:cubicBezTo>
                    <a:pt x="2315" y="1268"/>
                    <a:pt x="2246" y="1329"/>
                    <a:pt x="2246" y="1375"/>
                  </a:cubicBezTo>
                  <a:cubicBezTo>
                    <a:pt x="2246" y="1429"/>
                    <a:pt x="2207" y="1513"/>
                    <a:pt x="2185" y="1559"/>
                  </a:cubicBezTo>
                  <a:cubicBezTo>
                    <a:pt x="2169" y="1582"/>
                    <a:pt x="2154" y="1627"/>
                    <a:pt x="2200" y="1597"/>
                  </a:cubicBezTo>
                  <a:cubicBezTo>
                    <a:pt x="2223" y="1574"/>
                    <a:pt x="2246" y="1505"/>
                    <a:pt x="2276" y="1505"/>
                  </a:cubicBezTo>
                  <a:cubicBezTo>
                    <a:pt x="2261" y="1536"/>
                    <a:pt x="2238" y="1589"/>
                    <a:pt x="2238" y="1627"/>
                  </a:cubicBezTo>
                  <a:cubicBezTo>
                    <a:pt x="2238" y="1650"/>
                    <a:pt x="2269" y="1688"/>
                    <a:pt x="2253" y="1711"/>
                  </a:cubicBezTo>
                  <a:cubicBezTo>
                    <a:pt x="2238" y="1727"/>
                    <a:pt x="2207" y="1727"/>
                    <a:pt x="2200" y="1749"/>
                  </a:cubicBezTo>
                  <a:cubicBezTo>
                    <a:pt x="2055" y="2017"/>
                    <a:pt x="2055" y="2017"/>
                    <a:pt x="2055" y="2017"/>
                  </a:cubicBezTo>
                  <a:cubicBezTo>
                    <a:pt x="2055" y="2047"/>
                    <a:pt x="2017" y="2116"/>
                    <a:pt x="2040" y="2139"/>
                  </a:cubicBezTo>
                  <a:cubicBezTo>
                    <a:pt x="2063" y="2162"/>
                    <a:pt x="2078" y="2307"/>
                    <a:pt x="2093" y="2284"/>
                  </a:cubicBezTo>
                  <a:cubicBezTo>
                    <a:pt x="2101" y="2269"/>
                    <a:pt x="2185" y="2147"/>
                    <a:pt x="2177" y="2215"/>
                  </a:cubicBezTo>
                  <a:cubicBezTo>
                    <a:pt x="2162" y="2269"/>
                    <a:pt x="2154" y="2299"/>
                    <a:pt x="2131" y="2345"/>
                  </a:cubicBezTo>
                  <a:cubicBezTo>
                    <a:pt x="2093" y="2422"/>
                    <a:pt x="2070" y="2468"/>
                    <a:pt x="2108" y="2544"/>
                  </a:cubicBezTo>
                  <a:cubicBezTo>
                    <a:pt x="2131" y="2590"/>
                    <a:pt x="2154" y="2636"/>
                    <a:pt x="2200" y="2636"/>
                  </a:cubicBezTo>
                  <a:cubicBezTo>
                    <a:pt x="2200" y="2674"/>
                    <a:pt x="2185" y="2804"/>
                    <a:pt x="2139" y="2811"/>
                  </a:cubicBezTo>
                  <a:cubicBezTo>
                    <a:pt x="2009" y="2834"/>
                    <a:pt x="2124" y="2903"/>
                    <a:pt x="2070" y="2979"/>
                  </a:cubicBezTo>
                  <a:cubicBezTo>
                    <a:pt x="2063" y="3010"/>
                    <a:pt x="2063" y="3033"/>
                    <a:pt x="2063" y="3063"/>
                  </a:cubicBezTo>
                  <a:cubicBezTo>
                    <a:pt x="1978" y="3170"/>
                    <a:pt x="2032" y="3346"/>
                    <a:pt x="2017" y="3476"/>
                  </a:cubicBezTo>
                  <a:cubicBezTo>
                    <a:pt x="2001" y="3583"/>
                    <a:pt x="1917" y="3575"/>
                    <a:pt x="1887" y="3659"/>
                  </a:cubicBezTo>
                  <a:cubicBezTo>
                    <a:pt x="1864" y="3720"/>
                    <a:pt x="1879" y="3843"/>
                    <a:pt x="1879" y="3904"/>
                  </a:cubicBezTo>
                  <a:cubicBezTo>
                    <a:pt x="1925" y="3934"/>
                    <a:pt x="1986" y="3972"/>
                    <a:pt x="2047" y="3934"/>
                  </a:cubicBezTo>
                  <a:cubicBezTo>
                    <a:pt x="2078" y="3911"/>
                    <a:pt x="2124" y="3896"/>
                    <a:pt x="2154" y="3904"/>
                  </a:cubicBezTo>
                  <a:cubicBezTo>
                    <a:pt x="2215" y="3904"/>
                    <a:pt x="2276" y="3835"/>
                    <a:pt x="2307" y="3797"/>
                  </a:cubicBezTo>
                  <a:cubicBezTo>
                    <a:pt x="2353" y="3751"/>
                    <a:pt x="2299" y="3674"/>
                    <a:pt x="2292" y="3621"/>
                  </a:cubicBezTo>
                  <a:cubicBezTo>
                    <a:pt x="2269" y="3598"/>
                    <a:pt x="2238" y="3590"/>
                    <a:pt x="2207" y="3590"/>
                  </a:cubicBezTo>
                  <a:cubicBezTo>
                    <a:pt x="2207" y="3568"/>
                    <a:pt x="2315" y="3575"/>
                    <a:pt x="2299" y="3506"/>
                  </a:cubicBezTo>
                  <a:cubicBezTo>
                    <a:pt x="2292" y="3460"/>
                    <a:pt x="2338" y="3437"/>
                    <a:pt x="2345" y="3392"/>
                  </a:cubicBezTo>
                  <a:cubicBezTo>
                    <a:pt x="2353" y="3315"/>
                    <a:pt x="2376" y="3247"/>
                    <a:pt x="2376" y="3170"/>
                  </a:cubicBezTo>
                  <a:cubicBezTo>
                    <a:pt x="2376" y="3109"/>
                    <a:pt x="2444" y="3201"/>
                    <a:pt x="2414" y="3101"/>
                  </a:cubicBezTo>
                  <a:cubicBezTo>
                    <a:pt x="2391" y="3010"/>
                    <a:pt x="2421" y="2888"/>
                    <a:pt x="2452" y="2804"/>
                  </a:cubicBezTo>
                  <a:cubicBezTo>
                    <a:pt x="2475" y="2750"/>
                    <a:pt x="2498" y="2697"/>
                    <a:pt x="2544" y="2666"/>
                  </a:cubicBezTo>
                  <a:cubicBezTo>
                    <a:pt x="2582" y="2636"/>
                    <a:pt x="2635" y="2636"/>
                    <a:pt x="2651" y="2582"/>
                  </a:cubicBezTo>
                  <a:cubicBezTo>
                    <a:pt x="2651" y="2483"/>
                    <a:pt x="2513" y="2338"/>
                    <a:pt x="2482" y="2246"/>
                  </a:cubicBezTo>
                  <a:cubicBezTo>
                    <a:pt x="2444" y="2124"/>
                    <a:pt x="2437" y="2024"/>
                    <a:pt x="2437" y="1902"/>
                  </a:cubicBezTo>
                  <a:cubicBezTo>
                    <a:pt x="2544" y="1963"/>
                    <a:pt x="2574" y="1948"/>
                    <a:pt x="2620" y="1834"/>
                  </a:cubicBezTo>
                  <a:cubicBezTo>
                    <a:pt x="2635" y="1795"/>
                    <a:pt x="2681" y="1788"/>
                    <a:pt x="2696" y="1734"/>
                  </a:cubicBezTo>
                  <a:cubicBezTo>
                    <a:pt x="2704" y="1704"/>
                    <a:pt x="2750" y="1665"/>
                    <a:pt x="2765" y="1627"/>
                  </a:cubicBezTo>
                  <a:cubicBezTo>
                    <a:pt x="2788" y="1574"/>
                    <a:pt x="2849" y="1551"/>
                    <a:pt x="2895" y="1536"/>
                  </a:cubicBezTo>
                  <a:cubicBezTo>
                    <a:pt x="2964" y="1505"/>
                    <a:pt x="2979" y="1383"/>
                    <a:pt x="3010" y="1329"/>
                  </a:cubicBezTo>
                  <a:cubicBezTo>
                    <a:pt x="3025" y="1299"/>
                    <a:pt x="3162" y="1261"/>
                    <a:pt x="3185" y="1261"/>
                  </a:cubicBezTo>
                  <a:cubicBezTo>
                    <a:pt x="3178" y="1261"/>
                    <a:pt x="3086" y="1337"/>
                    <a:pt x="3071" y="1352"/>
                  </a:cubicBezTo>
                  <a:cubicBezTo>
                    <a:pt x="3010" y="1436"/>
                    <a:pt x="3017" y="1520"/>
                    <a:pt x="2910" y="1574"/>
                  </a:cubicBezTo>
                  <a:cubicBezTo>
                    <a:pt x="2887" y="1582"/>
                    <a:pt x="2849" y="1582"/>
                    <a:pt x="2834" y="1612"/>
                  </a:cubicBezTo>
                  <a:cubicBezTo>
                    <a:pt x="2803" y="1673"/>
                    <a:pt x="2811" y="1688"/>
                    <a:pt x="2750" y="1727"/>
                  </a:cubicBezTo>
                  <a:cubicBezTo>
                    <a:pt x="2704" y="1757"/>
                    <a:pt x="2681" y="1879"/>
                    <a:pt x="2643" y="1925"/>
                  </a:cubicBezTo>
                  <a:cubicBezTo>
                    <a:pt x="2597" y="1986"/>
                    <a:pt x="2590" y="2086"/>
                    <a:pt x="2590" y="2162"/>
                  </a:cubicBezTo>
                  <a:cubicBezTo>
                    <a:pt x="2620" y="2276"/>
                    <a:pt x="2597" y="2345"/>
                    <a:pt x="2719" y="2399"/>
                  </a:cubicBezTo>
                  <a:cubicBezTo>
                    <a:pt x="2750" y="2414"/>
                    <a:pt x="2773" y="2445"/>
                    <a:pt x="2803" y="2452"/>
                  </a:cubicBezTo>
                  <a:cubicBezTo>
                    <a:pt x="2849" y="2468"/>
                    <a:pt x="2811" y="2414"/>
                    <a:pt x="2796" y="2391"/>
                  </a:cubicBezTo>
                  <a:cubicBezTo>
                    <a:pt x="2765" y="2322"/>
                    <a:pt x="2757" y="2276"/>
                    <a:pt x="2803" y="2223"/>
                  </a:cubicBezTo>
                  <a:cubicBezTo>
                    <a:pt x="2826" y="2185"/>
                    <a:pt x="2811" y="2078"/>
                    <a:pt x="2872" y="2154"/>
                  </a:cubicBezTo>
                  <a:cubicBezTo>
                    <a:pt x="2903" y="2185"/>
                    <a:pt x="2941" y="2200"/>
                    <a:pt x="2979" y="2231"/>
                  </a:cubicBezTo>
                  <a:cubicBezTo>
                    <a:pt x="3032" y="2292"/>
                    <a:pt x="3025" y="2208"/>
                    <a:pt x="3010" y="2170"/>
                  </a:cubicBezTo>
                  <a:cubicBezTo>
                    <a:pt x="2994" y="2139"/>
                    <a:pt x="2987" y="2101"/>
                    <a:pt x="2971" y="2070"/>
                  </a:cubicBezTo>
                  <a:cubicBezTo>
                    <a:pt x="2949" y="2032"/>
                    <a:pt x="2941" y="1986"/>
                    <a:pt x="2987" y="2055"/>
                  </a:cubicBezTo>
                  <a:cubicBezTo>
                    <a:pt x="3032" y="2101"/>
                    <a:pt x="3055" y="2185"/>
                    <a:pt x="3071" y="2246"/>
                  </a:cubicBezTo>
                  <a:cubicBezTo>
                    <a:pt x="3086" y="2284"/>
                    <a:pt x="3048" y="2338"/>
                    <a:pt x="3094" y="2338"/>
                  </a:cubicBezTo>
                  <a:cubicBezTo>
                    <a:pt x="3116" y="2338"/>
                    <a:pt x="3162" y="2361"/>
                    <a:pt x="3178" y="2345"/>
                  </a:cubicBezTo>
                  <a:cubicBezTo>
                    <a:pt x="3208" y="2307"/>
                    <a:pt x="3231" y="2193"/>
                    <a:pt x="3254" y="2139"/>
                  </a:cubicBezTo>
                  <a:cubicBezTo>
                    <a:pt x="3269" y="2116"/>
                    <a:pt x="3277" y="2086"/>
                    <a:pt x="3277" y="2055"/>
                  </a:cubicBezTo>
                  <a:cubicBezTo>
                    <a:pt x="3285" y="2032"/>
                    <a:pt x="3239" y="2040"/>
                    <a:pt x="3231" y="2017"/>
                  </a:cubicBezTo>
                  <a:cubicBezTo>
                    <a:pt x="3330" y="2040"/>
                    <a:pt x="3292" y="1986"/>
                    <a:pt x="3285" y="1918"/>
                  </a:cubicBezTo>
                  <a:cubicBezTo>
                    <a:pt x="3300" y="1841"/>
                    <a:pt x="3338" y="1772"/>
                    <a:pt x="3315" y="1704"/>
                  </a:cubicBezTo>
                  <a:cubicBezTo>
                    <a:pt x="3300" y="1650"/>
                    <a:pt x="3292" y="1627"/>
                    <a:pt x="3292" y="1574"/>
                  </a:cubicBezTo>
                  <a:cubicBezTo>
                    <a:pt x="3285" y="1444"/>
                    <a:pt x="3338" y="1643"/>
                    <a:pt x="3353" y="1673"/>
                  </a:cubicBezTo>
                  <a:cubicBezTo>
                    <a:pt x="3353" y="1688"/>
                    <a:pt x="3430" y="1520"/>
                    <a:pt x="3460" y="1490"/>
                  </a:cubicBezTo>
                  <a:cubicBezTo>
                    <a:pt x="3460" y="1551"/>
                    <a:pt x="3399" y="1673"/>
                    <a:pt x="3376" y="1727"/>
                  </a:cubicBezTo>
                  <a:cubicBezTo>
                    <a:pt x="3353" y="1780"/>
                    <a:pt x="3338" y="2032"/>
                    <a:pt x="3399" y="2017"/>
                  </a:cubicBezTo>
                  <a:cubicBezTo>
                    <a:pt x="3445" y="2009"/>
                    <a:pt x="3552" y="2009"/>
                    <a:pt x="3476" y="1956"/>
                  </a:cubicBezTo>
                  <a:cubicBezTo>
                    <a:pt x="3437" y="1925"/>
                    <a:pt x="3407" y="1857"/>
                    <a:pt x="3407" y="1811"/>
                  </a:cubicBezTo>
                  <a:cubicBezTo>
                    <a:pt x="3445" y="1841"/>
                    <a:pt x="3499" y="1933"/>
                    <a:pt x="3537" y="1948"/>
                  </a:cubicBezTo>
                  <a:cubicBezTo>
                    <a:pt x="3590" y="1963"/>
                    <a:pt x="3590" y="1979"/>
                    <a:pt x="3605" y="2024"/>
                  </a:cubicBezTo>
                  <a:cubicBezTo>
                    <a:pt x="3628" y="2086"/>
                    <a:pt x="3720" y="2109"/>
                    <a:pt x="3804" y="2132"/>
                  </a:cubicBezTo>
                  <a:lnTo>
                    <a:pt x="3804" y="2132"/>
                  </a:lnTo>
                  <a:cubicBezTo>
                    <a:pt x="3804" y="2124"/>
                    <a:pt x="3804" y="2124"/>
                    <a:pt x="3804" y="2124"/>
                  </a:cubicBezTo>
                  <a:lnTo>
                    <a:pt x="3804" y="2124"/>
                  </a:lnTo>
                  <a:cubicBezTo>
                    <a:pt x="3819" y="2101"/>
                    <a:pt x="3842" y="2078"/>
                    <a:pt x="3842" y="2055"/>
                  </a:cubicBezTo>
                  <a:cubicBezTo>
                    <a:pt x="3850" y="2040"/>
                    <a:pt x="3842" y="2017"/>
                    <a:pt x="3835" y="2001"/>
                  </a:cubicBezTo>
                  <a:cubicBezTo>
                    <a:pt x="3819" y="1979"/>
                    <a:pt x="3781" y="1963"/>
                    <a:pt x="3781" y="1940"/>
                  </a:cubicBezTo>
                  <a:cubicBezTo>
                    <a:pt x="3781" y="1925"/>
                    <a:pt x="3819" y="1940"/>
                    <a:pt x="3835" y="1933"/>
                  </a:cubicBezTo>
                  <a:cubicBezTo>
                    <a:pt x="3850" y="1925"/>
                    <a:pt x="3865" y="1910"/>
                    <a:pt x="3865" y="1895"/>
                  </a:cubicBezTo>
                  <a:cubicBezTo>
                    <a:pt x="3873" y="1872"/>
                    <a:pt x="3850" y="1849"/>
                    <a:pt x="3842" y="1826"/>
                  </a:cubicBezTo>
                  <a:cubicBezTo>
                    <a:pt x="3842" y="1795"/>
                    <a:pt x="3857" y="1765"/>
                    <a:pt x="3865" y="1734"/>
                  </a:cubicBezTo>
                  <a:lnTo>
                    <a:pt x="3865" y="1734"/>
                  </a:lnTo>
                  <a:cubicBezTo>
                    <a:pt x="3850" y="1704"/>
                    <a:pt x="3842" y="1665"/>
                    <a:pt x="3819" y="1650"/>
                  </a:cubicBezTo>
                  <a:cubicBezTo>
                    <a:pt x="3789" y="1627"/>
                    <a:pt x="3735" y="1658"/>
                    <a:pt x="3705" y="1627"/>
                  </a:cubicBezTo>
                  <a:cubicBezTo>
                    <a:pt x="3674" y="1597"/>
                    <a:pt x="3674" y="1543"/>
                    <a:pt x="3659" y="1505"/>
                  </a:cubicBezTo>
                  <a:cubicBezTo>
                    <a:pt x="3643" y="1475"/>
                    <a:pt x="3621" y="1444"/>
                    <a:pt x="3621" y="1406"/>
                  </a:cubicBezTo>
                  <a:cubicBezTo>
                    <a:pt x="3613" y="1383"/>
                    <a:pt x="3628" y="1352"/>
                    <a:pt x="3628" y="1322"/>
                  </a:cubicBezTo>
                  <a:cubicBezTo>
                    <a:pt x="3628" y="1276"/>
                    <a:pt x="3598" y="1230"/>
                    <a:pt x="3613" y="1184"/>
                  </a:cubicBezTo>
                  <a:cubicBezTo>
                    <a:pt x="3613" y="1169"/>
                    <a:pt x="3659" y="1200"/>
                    <a:pt x="3659" y="1184"/>
                  </a:cubicBezTo>
                  <a:cubicBezTo>
                    <a:pt x="3674" y="1161"/>
                    <a:pt x="3643" y="1138"/>
                    <a:pt x="3643" y="1115"/>
                  </a:cubicBezTo>
                  <a:cubicBezTo>
                    <a:pt x="3643" y="1093"/>
                    <a:pt x="3682" y="1070"/>
                    <a:pt x="3666" y="1054"/>
                  </a:cubicBezTo>
                  <a:cubicBezTo>
                    <a:pt x="3636" y="1032"/>
                    <a:pt x="3590" y="1039"/>
                    <a:pt x="3560" y="1039"/>
                  </a:cubicBezTo>
                  <a:cubicBezTo>
                    <a:pt x="3529" y="1032"/>
                    <a:pt x="3499" y="1054"/>
                    <a:pt x="3476" y="1047"/>
                  </a:cubicBezTo>
                  <a:cubicBezTo>
                    <a:pt x="3460" y="1039"/>
                    <a:pt x="3483" y="1016"/>
                    <a:pt x="3476" y="1009"/>
                  </a:cubicBezTo>
                  <a:cubicBezTo>
                    <a:pt x="3453" y="970"/>
                    <a:pt x="3399" y="955"/>
                    <a:pt x="3384" y="917"/>
                  </a:cubicBezTo>
                  <a:cubicBezTo>
                    <a:pt x="3376" y="894"/>
                    <a:pt x="3407" y="871"/>
                    <a:pt x="3414" y="856"/>
                  </a:cubicBezTo>
                  <a:cubicBezTo>
                    <a:pt x="3445" y="818"/>
                    <a:pt x="3476" y="772"/>
                    <a:pt x="3514" y="741"/>
                  </a:cubicBezTo>
                  <a:cubicBezTo>
                    <a:pt x="3521" y="734"/>
                    <a:pt x="3544" y="757"/>
                    <a:pt x="3552" y="741"/>
                  </a:cubicBezTo>
                  <a:cubicBezTo>
                    <a:pt x="3567" y="726"/>
                    <a:pt x="3552" y="696"/>
                    <a:pt x="3567" y="680"/>
                  </a:cubicBezTo>
                  <a:cubicBezTo>
                    <a:pt x="3575" y="673"/>
                    <a:pt x="3582" y="665"/>
                    <a:pt x="3598" y="665"/>
                  </a:cubicBezTo>
                  <a:cubicBezTo>
                    <a:pt x="3621" y="665"/>
                    <a:pt x="3636" y="688"/>
                    <a:pt x="3651" y="680"/>
                  </a:cubicBezTo>
                  <a:cubicBezTo>
                    <a:pt x="3674" y="680"/>
                    <a:pt x="3682" y="650"/>
                    <a:pt x="3697" y="634"/>
                  </a:cubicBezTo>
                  <a:lnTo>
                    <a:pt x="3697" y="634"/>
                  </a:lnTo>
                  <a:cubicBezTo>
                    <a:pt x="3674" y="627"/>
                    <a:pt x="3636" y="627"/>
                    <a:pt x="3636" y="596"/>
                  </a:cubicBezTo>
                  <a:cubicBezTo>
                    <a:pt x="3628" y="558"/>
                    <a:pt x="3689" y="527"/>
                    <a:pt x="3682" y="482"/>
                  </a:cubicBezTo>
                  <a:cubicBezTo>
                    <a:pt x="3682" y="459"/>
                    <a:pt x="3636" y="466"/>
                    <a:pt x="3621" y="443"/>
                  </a:cubicBezTo>
                  <a:cubicBezTo>
                    <a:pt x="3613" y="436"/>
                    <a:pt x="3613" y="421"/>
                    <a:pt x="3628" y="413"/>
                  </a:cubicBezTo>
                  <a:cubicBezTo>
                    <a:pt x="3674" y="398"/>
                    <a:pt x="3720" y="382"/>
                    <a:pt x="3773" y="367"/>
                  </a:cubicBezTo>
                  <a:cubicBezTo>
                    <a:pt x="3796" y="367"/>
                    <a:pt x="3842" y="398"/>
                    <a:pt x="3842" y="367"/>
                  </a:cubicBezTo>
                  <a:cubicBezTo>
                    <a:pt x="3850" y="336"/>
                    <a:pt x="3812" y="306"/>
                    <a:pt x="3789" y="283"/>
                  </a:cubicBezTo>
                  <a:cubicBezTo>
                    <a:pt x="3773" y="268"/>
                    <a:pt x="3751" y="260"/>
                    <a:pt x="3735" y="245"/>
                  </a:cubicBezTo>
                  <a:lnTo>
                    <a:pt x="3735" y="245"/>
                  </a:lnTo>
                  <a:cubicBezTo>
                    <a:pt x="3697" y="252"/>
                    <a:pt x="3651" y="252"/>
                    <a:pt x="3621" y="268"/>
                  </a:cubicBezTo>
                  <a:cubicBezTo>
                    <a:pt x="3598" y="275"/>
                    <a:pt x="3590" y="313"/>
                    <a:pt x="3567" y="321"/>
                  </a:cubicBezTo>
                  <a:cubicBezTo>
                    <a:pt x="3552" y="329"/>
                    <a:pt x="3521" y="313"/>
                    <a:pt x="3499" y="321"/>
                  </a:cubicBezTo>
                  <a:cubicBezTo>
                    <a:pt x="3476" y="329"/>
                    <a:pt x="3468" y="352"/>
                    <a:pt x="3445" y="359"/>
                  </a:cubicBezTo>
                  <a:cubicBezTo>
                    <a:pt x="3414" y="375"/>
                    <a:pt x="3376" y="375"/>
                    <a:pt x="3346" y="367"/>
                  </a:cubicBezTo>
                  <a:cubicBezTo>
                    <a:pt x="3315" y="367"/>
                    <a:pt x="3277" y="336"/>
                    <a:pt x="3239" y="344"/>
                  </a:cubicBezTo>
                  <a:cubicBezTo>
                    <a:pt x="3216" y="352"/>
                    <a:pt x="3216" y="375"/>
                    <a:pt x="3201" y="390"/>
                  </a:cubicBezTo>
                  <a:cubicBezTo>
                    <a:pt x="3178" y="413"/>
                    <a:pt x="3155" y="443"/>
                    <a:pt x="3132" y="451"/>
                  </a:cubicBezTo>
                  <a:cubicBezTo>
                    <a:pt x="3101" y="466"/>
                    <a:pt x="3071" y="474"/>
                    <a:pt x="3040" y="474"/>
                  </a:cubicBezTo>
                  <a:cubicBezTo>
                    <a:pt x="3025" y="474"/>
                    <a:pt x="3010" y="474"/>
                    <a:pt x="2994" y="466"/>
                  </a:cubicBezTo>
                  <a:cubicBezTo>
                    <a:pt x="2979" y="459"/>
                    <a:pt x="2971" y="436"/>
                    <a:pt x="2971" y="421"/>
                  </a:cubicBezTo>
                  <a:cubicBezTo>
                    <a:pt x="2971" y="405"/>
                    <a:pt x="2994" y="405"/>
                    <a:pt x="2994" y="390"/>
                  </a:cubicBezTo>
                  <a:cubicBezTo>
                    <a:pt x="3002" y="367"/>
                    <a:pt x="2971" y="352"/>
                    <a:pt x="2971" y="329"/>
                  </a:cubicBezTo>
                  <a:cubicBezTo>
                    <a:pt x="2979" y="298"/>
                    <a:pt x="3017" y="283"/>
                    <a:pt x="3017" y="252"/>
                  </a:cubicBezTo>
                  <a:cubicBezTo>
                    <a:pt x="3017" y="237"/>
                    <a:pt x="2994" y="237"/>
                    <a:pt x="2979" y="237"/>
                  </a:cubicBezTo>
                  <a:cubicBezTo>
                    <a:pt x="2956" y="229"/>
                    <a:pt x="2933" y="245"/>
                    <a:pt x="2910" y="229"/>
                  </a:cubicBezTo>
                  <a:cubicBezTo>
                    <a:pt x="2903" y="222"/>
                    <a:pt x="2926" y="199"/>
                    <a:pt x="2910" y="199"/>
                  </a:cubicBezTo>
                  <a:cubicBezTo>
                    <a:pt x="2887" y="184"/>
                    <a:pt x="2849" y="168"/>
                    <a:pt x="2819" y="184"/>
                  </a:cubicBezTo>
                  <a:cubicBezTo>
                    <a:pt x="2803" y="199"/>
                    <a:pt x="2826" y="229"/>
                    <a:pt x="2819" y="252"/>
                  </a:cubicBezTo>
                  <a:cubicBezTo>
                    <a:pt x="2819" y="260"/>
                    <a:pt x="2819" y="283"/>
                    <a:pt x="2803" y="283"/>
                  </a:cubicBezTo>
                  <a:cubicBezTo>
                    <a:pt x="2780" y="283"/>
                    <a:pt x="2757" y="268"/>
                    <a:pt x="2727" y="268"/>
                  </a:cubicBezTo>
                  <a:cubicBezTo>
                    <a:pt x="2719" y="268"/>
                    <a:pt x="2704" y="283"/>
                    <a:pt x="2689" y="275"/>
                  </a:cubicBezTo>
                  <a:cubicBezTo>
                    <a:pt x="2666" y="252"/>
                    <a:pt x="2658" y="222"/>
                    <a:pt x="2643" y="199"/>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3" name="Freeform 191"/>
            <p:cNvSpPr>
              <a:spLocks noChangeArrowheads="1"/>
            </p:cNvSpPr>
            <p:nvPr/>
          </p:nvSpPr>
          <p:spPr bwMode="auto">
            <a:xfrm>
              <a:off x="6043220" y="3697289"/>
              <a:ext cx="547651" cy="530225"/>
            </a:xfrm>
            <a:custGeom>
              <a:avLst/>
              <a:gdLst>
                <a:gd name="T0" fmla="*/ 869 w 1520"/>
                <a:gd name="T1" fmla="*/ 1436 h 1475"/>
                <a:gd name="T2" fmla="*/ 869 w 1520"/>
                <a:gd name="T3" fmla="*/ 1436 h 1475"/>
                <a:gd name="T4" fmla="*/ 801 w 1520"/>
                <a:gd name="T5" fmla="*/ 1336 h 1475"/>
                <a:gd name="T6" fmla="*/ 602 w 1520"/>
                <a:gd name="T7" fmla="*/ 1344 h 1475"/>
                <a:gd name="T8" fmla="*/ 526 w 1520"/>
                <a:gd name="T9" fmla="*/ 1359 h 1475"/>
                <a:gd name="T10" fmla="*/ 449 w 1520"/>
                <a:gd name="T11" fmla="*/ 1390 h 1475"/>
                <a:gd name="T12" fmla="*/ 449 w 1520"/>
                <a:gd name="T13" fmla="*/ 1390 h 1475"/>
                <a:gd name="T14" fmla="*/ 312 w 1520"/>
                <a:gd name="T15" fmla="*/ 1352 h 1475"/>
                <a:gd name="T16" fmla="*/ 296 w 1520"/>
                <a:gd name="T17" fmla="*/ 1291 h 1475"/>
                <a:gd name="T18" fmla="*/ 342 w 1520"/>
                <a:gd name="T19" fmla="*/ 1275 h 1475"/>
                <a:gd name="T20" fmla="*/ 350 w 1520"/>
                <a:gd name="T21" fmla="*/ 1245 h 1475"/>
                <a:gd name="T22" fmla="*/ 327 w 1520"/>
                <a:gd name="T23" fmla="*/ 1169 h 1475"/>
                <a:gd name="T24" fmla="*/ 449 w 1520"/>
                <a:gd name="T25" fmla="*/ 1084 h 1475"/>
                <a:gd name="T26" fmla="*/ 457 w 1520"/>
                <a:gd name="T27" fmla="*/ 1046 h 1475"/>
                <a:gd name="T28" fmla="*/ 358 w 1520"/>
                <a:gd name="T29" fmla="*/ 1077 h 1475"/>
                <a:gd name="T30" fmla="*/ 350 w 1520"/>
                <a:gd name="T31" fmla="*/ 1031 h 1475"/>
                <a:gd name="T32" fmla="*/ 358 w 1520"/>
                <a:gd name="T33" fmla="*/ 993 h 1475"/>
                <a:gd name="T34" fmla="*/ 373 w 1520"/>
                <a:gd name="T35" fmla="*/ 939 h 1475"/>
                <a:gd name="T36" fmla="*/ 175 w 1520"/>
                <a:gd name="T37" fmla="*/ 878 h 1475"/>
                <a:gd name="T38" fmla="*/ 122 w 1520"/>
                <a:gd name="T39" fmla="*/ 779 h 1475"/>
                <a:gd name="T40" fmla="*/ 84 w 1520"/>
                <a:gd name="T41" fmla="*/ 748 h 1475"/>
                <a:gd name="T42" fmla="*/ 45 w 1520"/>
                <a:gd name="T43" fmla="*/ 657 h 1475"/>
                <a:gd name="T44" fmla="*/ 7 w 1520"/>
                <a:gd name="T45" fmla="*/ 611 h 1475"/>
                <a:gd name="T46" fmla="*/ 61 w 1520"/>
                <a:gd name="T47" fmla="*/ 504 h 1475"/>
                <a:gd name="T48" fmla="*/ 45 w 1520"/>
                <a:gd name="T49" fmla="*/ 443 h 1475"/>
                <a:gd name="T50" fmla="*/ 7 w 1520"/>
                <a:gd name="T51" fmla="*/ 405 h 1475"/>
                <a:gd name="T52" fmla="*/ 15 w 1520"/>
                <a:gd name="T53" fmla="*/ 313 h 1475"/>
                <a:gd name="T54" fmla="*/ 15 w 1520"/>
                <a:gd name="T55" fmla="*/ 313 h 1475"/>
                <a:gd name="T56" fmla="*/ 61 w 1520"/>
                <a:gd name="T57" fmla="*/ 252 h 1475"/>
                <a:gd name="T58" fmla="*/ 160 w 1520"/>
                <a:gd name="T59" fmla="*/ 214 h 1475"/>
                <a:gd name="T60" fmla="*/ 153 w 1520"/>
                <a:gd name="T61" fmla="*/ 160 h 1475"/>
                <a:gd name="T62" fmla="*/ 198 w 1520"/>
                <a:gd name="T63" fmla="*/ 175 h 1475"/>
                <a:gd name="T64" fmla="*/ 304 w 1520"/>
                <a:gd name="T65" fmla="*/ 214 h 1475"/>
                <a:gd name="T66" fmla="*/ 365 w 1520"/>
                <a:gd name="T67" fmla="*/ 214 h 1475"/>
                <a:gd name="T68" fmla="*/ 404 w 1520"/>
                <a:gd name="T69" fmla="*/ 267 h 1475"/>
                <a:gd name="T70" fmla="*/ 434 w 1520"/>
                <a:gd name="T71" fmla="*/ 252 h 1475"/>
                <a:gd name="T72" fmla="*/ 449 w 1520"/>
                <a:gd name="T73" fmla="*/ 145 h 1475"/>
                <a:gd name="T74" fmla="*/ 480 w 1520"/>
                <a:gd name="T75" fmla="*/ 76 h 1475"/>
                <a:gd name="T76" fmla="*/ 526 w 1520"/>
                <a:gd name="T77" fmla="*/ 53 h 1475"/>
                <a:gd name="T78" fmla="*/ 717 w 1520"/>
                <a:gd name="T79" fmla="*/ 23 h 1475"/>
                <a:gd name="T80" fmla="*/ 778 w 1520"/>
                <a:gd name="T81" fmla="*/ 0 h 1475"/>
                <a:gd name="T82" fmla="*/ 862 w 1520"/>
                <a:gd name="T83" fmla="*/ 23 h 1475"/>
                <a:gd name="T84" fmla="*/ 915 w 1520"/>
                <a:gd name="T85" fmla="*/ 69 h 1475"/>
                <a:gd name="T86" fmla="*/ 984 w 1520"/>
                <a:gd name="T87" fmla="*/ 69 h 1475"/>
                <a:gd name="T88" fmla="*/ 1038 w 1520"/>
                <a:gd name="T89" fmla="*/ 160 h 1475"/>
                <a:gd name="T90" fmla="*/ 1083 w 1520"/>
                <a:gd name="T91" fmla="*/ 198 h 1475"/>
                <a:gd name="T92" fmla="*/ 1099 w 1520"/>
                <a:gd name="T93" fmla="*/ 260 h 1475"/>
                <a:gd name="T94" fmla="*/ 1129 w 1520"/>
                <a:gd name="T95" fmla="*/ 267 h 1475"/>
                <a:gd name="T96" fmla="*/ 1106 w 1520"/>
                <a:gd name="T97" fmla="*/ 359 h 1475"/>
                <a:gd name="T98" fmla="*/ 1144 w 1520"/>
                <a:gd name="T99" fmla="*/ 481 h 1475"/>
                <a:gd name="T100" fmla="*/ 1190 w 1520"/>
                <a:gd name="T101" fmla="*/ 557 h 1475"/>
                <a:gd name="T102" fmla="*/ 1366 w 1520"/>
                <a:gd name="T103" fmla="*/ 580 h 1475"/>
                <a:gd name="T104" fmla="*/ 1511 w 1520"/>
                <a:gd name="T105" fmla="*/ 672 h 1475"/>
                <a:gd name="T106" fmla="*/ 1511 w 1520"/>
                <a:gd name="T107" fmla="*/ 672 h 1475"/>
                <a:gd name="T108" fmla="*/ 1488 w 1520"/>
                <a:gd name="T109" fmla="*/ 802 h 1475"/>
                <a:gd name="T110" fmla="*/ 1412 w 1520"/>
                <a:gd name="T111" fmla="*/ 939 h 1475"/>
                <a:gd name="T112" fmla="*/ 1182 w 1520"/>
                <a:gd name="T113" fmla="*/ 1237 h 1475"/>
                <a:gd name="T114" fmla="*/ 1022 w 1520"/>
                <a:gd name="T115" fmla="*/ 1413 h 1475"/>
                <a:gd name="T116" fmla="*/ 869 w 1520"/>
                <a:gd name="T117" fmla="*/ 1436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0" h="1475">
                  <a:moveTo>
                    <a:pt x="869" y="1436"/>
                  </a:moveTo>
                  <a:lnTo>
                    <a:pt x="869" y="1436"/>
                  </a:lnTo>
                  <a:cubicBezTo>
                    <a:pt x="854" y="1413"/>
                    <a:pt x="831" y="1344"/>
                    <a:pt x="801" y="1336"/>
                  </a:cubicBezTo>
                  <a:cubicBezTo>
                    <a:pt x="740" y="1321"/>
                    <a:pt x="671" y="1336"/>
                    <a:pt x="602" y="1344"/>
                  </a:cubicBezTo>
                  <a:cubicBezTo>
                    <a:pt x="571" y="1344"/>
                    <a:pt x="549" y="1352"/>
                    <a:pt x="526" y="1359"/>
                  </a:cubicBezTo>
                  <a:cubicBezTo>
                    <a:pt x="503" y="1367"/>
                    <a:pt x="480" y="1375"/>
                    <a:pt x="449" y="1390"/>
                  </a:cubicBezTo>
                  <a:lnTo>
                    <a:pt x="449" y="1390"/>
                  </a:lnTo>
                  <a:cubicBezTo>
                    <a:pt x="404" y="1375"/>
                    <a:pt x="350" y="1382"/>
                    <a:pt x="312" y="1352"/>
                  </a:cubicBezTo>
                  <a:cubicBezTo>
                    <a:pt x="290" y="1344"/>
                    <a:pt x="282" y="1314"/>
                    <a:pt x="296" y="1291"/>
                  </a:cubicBezTo>
                  <a:cubicBezTo>
                    <a:pt x="296" y="1275"/>
                    <a:pt x="327" y="1291"/>
                    <a:pt x="342" y="1275"/>
                  </a:cubicBezTo>
                  <a:cubicBezTo>
                    <a:pt x="350" y="1275"/>
                    <a:pt x="350" y="1260"/>
                    <a:pt x="350" y="1245"/>
                  </a:cubicBezTo>
                  <a:cubicBezTo>
                    <a:pt x="342" y="1222"/>
                    <a:pt x="312" y="1192"/>
                    <a:pt x="327" y="1169"/>
                  </a:cubicBezTo>
                  <a:cubicBezTo>
                    <a:pt x="350" y="1123"/>
                    <a:pt x="411" y="1115"/>
                    <a:pt x="449" y="1084"/>
                  </a:cubicBezTo>
                  <a:cubicBezTo>
                    <a:pt x="457" y="1077"/>
                    <a:pt x="472" y="1054"/>
                    <a:pt x="457" y="1046"/>
                  </a:cubicBezTo>
                  <a:cubicBezTo>
                    <a:pt x="426" y="1046"/>
                    <a:pt x="388" y="1084"/>
                    <a:pt x="358" y="1077"/>
                  </a:cubicBezTo>
                  <a:cubicBezTo>
                    <a:pt x="342" y="1077"/>
                    <a:pt x="350" y="1046"/>
                    <a:pt x="350" y="1031"/>
                  </a:cubicBezTo>
                  <a:cubicBezTo>
                    <a:pt x="350" y="1016"/>
                    <a:pt x="350" y="1000"/>
                    <a:pt x="358" y="993"/>
                  </a:cubicBezTo>
                  <a:cubicBezTo>
                    <a:pt x="358" y="970"/>
                    <a:pt x="388" y="947"/>
                    <a:pt x="373" y="939"/>
                  </a:cubicBezTo>
                  <a:cubicBezTo>
                    <a:pt x="319" y="901"/>
                    <a:pt x="244" y="901"/>
                    <a:pt x="175" y="878"/>
                  </a:cubicBezTo>
                  <a:cubicBezTo>
                    <a:pt x="114" y="855"/>
                    <a:pt x="122" y="779"/>
                    <a:pt x="122" y="779"/>
                  </a:cubicBezTo>
                  <a:cubicBezTo>
                    <a:pt x="107" y="771"/>
                    <a:pt x="91" y="764"/>
                    <a:pt x="84" y="748"/>
                  </a:cubicBezTo>
                  <a:cubicBezTo>
                    <a:pt x="61" y="725"/>
                    <a:pt x="61" y="687"/>
                    <a:pt x="45" y="657"/>
                  </a:cubicBezTo>
                  <a:cubicBezTo>
                    <a:pt x="38" y="642"/>
                    <a:pt x="7" y="634"/>
                    <a:pt x="7" y="611"/>
                  </a:cubicBezTo>
                  <a:cubicBezTo>
                    <a:pt x="15" y="573"/>
                    <a:pt x="45" y="542"/>
                    <a:pt x="61" y="504"/>
                  </a:cubicBezTo>
                  <a:cubicBezTo>
                    <a:pt x="61" y="481"/>
                    <a:pt x="61" y="458"/>
                    <a:pt x="45" y="443"/>
                  </a:cubicBezTo>
                  <a:cubicBezTo>
                    <a:pt x="38" y="428"/>
                    <a:pt x="7" y="428"/>
                    <a:pt x="7" y="405"/>
                  </a:cubicBezTo>
                  <a:cubicBezTo>
                    <a:pt x="0" y="374"/>
                    <a:pt x="15" y="344"/>
                    <a:pt x="15" y="313"/>
                  </a:cubicBezTo>
                  <a:lnTo>
                    <a:pt x="15" y="313"/>
                  </a:lnTo>
                  <a:cubicBezTo>
                    <a:pt x="30" y="290"/>
                    <a:pt x="45" y="267"/>
                    <a:pt x="61" y="252"/>
                  </a:cubicBezTo>
                  <a:cubicBezTo>
                    <a:pt x="91" y="237"/>
                    <a:pt x="137" y="244"/>
                    <a:pt x="160" y="214"/>
                  </a:cubicBezTo>
                  <a:cubicBezTo>
                    <a:pt x="168" y="198"/>
                    <a:pt x="137" y="168"/>
                    <a:pt x="153" y="160"/>
                  </a:cubicBezTo>
                  <a:cubicBezTo>
                    <a:pt x="160" y="145"/>
                    <a:pt x="183" y="175"/>
                    <a:pt x="198" y="175"/>
                  </a:cubicBezTo>
                  <a:cubicBezTo>
                    <a:pt x="236" y="191"/>
                    <a:pt x="267" y="206"/>
                    <a:pt x="304" y="214"/>
                  </a:cubicBezTo>
                  <a:cubicBezTo>
                    <a:pt x="319" y="214"/>
                    <a:pt x="342" y="206"/>
                    <a:pt x="365" y="214"/>
                  </a:cubicBezTo>
                  <a:cubicBezTo>
                    <a:pt x="381" y="229"/>
                    <a:pt x="381" y="260"/>
                    <a:pt x="404" y="267"/>
                  </a:cubicBezTo>
                  <a:cubicBezTo>
                    <a:pt x="411" y="275"/>
                    <a:pt x="426" y="260"/>
                    <a:pt x="434" y="252"/>
                  </a:cubicBezTo>
                  <a:cubicBezTo>
                    <a:pt x="449" y="214"/>
                    <a:pt x="442" y="175"/>
                    <a:pt x="449" y="145"/>
                  </a:cubicBezTo>
                  <a:cubicBezTo>
                    <a:pt x="457" y="122"/>
                    <a:pt x="465" y="99"/>
                    <a:pt x="480" y="76"/>
                  </a:cubicBezTo>
                  <a:cubicBezTo>
                    <a:pt x="495" y="61"/>
                    <a:pt x="510" y="53"/>
                    <a:pt x="526" y="53"/>
                  </a:cubicBezTo>
                  <a:cubicBezTo>
                    <a:pt x="587" y="38"/>
                    <a:pt x="656" y="31"/>
                    <a:pt x="717" y="23"/>
                  </a:cubicBezTo>
                  <a:cubicBezTo>
                    <a:pt x="740" y="15"/>
                    <a:pt x="755" y="0"/>
                    <a:pt x="778" y="0"/>
                  </a:cubicBezTo>
                  <a:cubicBezTo>
                    <a:pt x="808" y="0"/>
                    <a:pt x="839" y="8"/>
                    <a:pt x="862" y="23"/>
                  </a:cubicBezTo>
                  <a:cubicBezTo>
                    <a:pt x="885" y="31"/>
                    <a:pt x="892" y="61"/>
                    <a:pt x="915" y="69"/>
                  </a:cubicBezTo>
                  <a:cubicBezTo>
                    <a:pt x="930" y="76"/>
                    <a:pt x="961" y="53"/>
                    <a:pt x="984" y="69"/>
                  </a:cubicBezTo>
                  <a:cubicBezTo>
                    <a:pt x="1015" y="92"/>
                    <a:pt x="1015" y="137"/>
                    <a:pt x="1038" y="160"/>
                  </a:cubicBezTo>
                  <a:cubicBezTo>
                    <a:pt x="1045" y="175"/>
                    <a:pt x="1076" y="183"/>
                    <a:pt x="1083" y="198"/>
                  </a:cubicBezTo>
                  <a:cubicBezTo>
                    <a:pt x="1091" y="214"/>
                    <a:pt x="1083" y="244"/>
                    <a:pt x="1099" y="260"/>
                  </a:cubicBezTo>
                  <a:cubicBezTo>
                    <a:pt x="1099" y="275"/>
                    <a:pt x="1129" y="260"/>
                    <a:pt x="1129" y="267"/>
                  </a:cubicBezTo>
                  <a:cubicBezTo>
                    <a:pt x="1129" y="298"/>
                    <a:pt x="1106" y="328"/>
                    <a:pt x="1106" y="359"/>
                  </a:cubicBezTo>
                  <a:cubicBezTo>
                    <a:pt x="1106" y="405"/>
                    <a:pt x="1121" y="443"/>
                    <a:pt x="1144" y="481"/>
                  </a:cubicBezTo>
                  <a:cubicBezTo>
                    <a:pt x="1152" y="512"/>
                    <a:pt x="1167" y="542"/>
                    <a:pt x="1190" y="557"/>
                  </a:cubicBezTo>
                  <a:cubicBezTo>
                    <a:pt x="1244" y="580"/>
                    <a:pt x="1313" y="565"/>
                    <a:pt x="1366" y="580"/>
                  </a:cubicBezTo>
                  <a:cubicBezTo>
                    <a:pt x="1419" y="603"/>
                    <a:pt x="1465" y="642"/>
                    <a:pt x="1511" y="672"/>
                  </a:cubicBezTo>
                  <a:lnTo>
                    <a:pt x="1511" y="672"/>
                  </a:lnTo>
                  <a:cubicBezTo>
                    <a:pt x="1511" y="725"/>
                    <a:pt x="1519" y="771"/>
                    <a:pt x="1488" y="802"/>
                  </a:cubicBezTo>
                  <a:cubicBezTo>
                    <a:pt x="1457" y="825"/>
                    <a:pt x="1358" y="901"/>
                    <a:pt x="1412" y="939"/>
                  </a:cubicBezTo>
                  <a:cubicBezTo>
                    <a:pt x="1496" y="1008"/>
                    <a:pt x="1244" y="1176"/>
                    <a:pt x="1182" y="1237"/>
                  </a:cubicBezTo>
                  <a:cubicBezTo>
                    <a:pt x="1022" y="1413"/>
                    <a:pt x="1022" y="1413"/>
                    <a:pt x="1022" y="1413"/>
                  </a:cubicBezTo>
                  <a:cubicBezTo>
                    <a:pt x="961" y="1474"/>
                    <a:pt x="923" y="1444"/>
                    <a:pt x="869" y="1436"/>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4" name="Freeform 192"/>
            <p:cNvSpPr>
              <a:spLocks noChangeArrowheads="1"/>
            </p:cNvSpPr>
            <p:nvPr/>
          </p:nvSpPr>
          <p:spPr bwMode="auto">
            <a:xfrm>
              <a:off x="6205134" y="4173538"/>
              <a:ext cx="150802" cy="55562"/>
            </a:xfrm>
            <a:custGeom>
              <a:avLst/>
              <a:gdLst>
                <a:gd name="T0" fmla="*/ 54 w 421"/>
                <a:gd name="T1" fmla="*/ 153 h 154"/>
                <a:gd name="T2" fmla="*/ 54 w 421"/>
                <a:gd name="T3" fmla="*/ 153 h 154"/>
                <a:gd name="T4" fmla="*/ 145 w 421"/>
                <a:gd name="T5" fmla="*/ 146 h 154"/>
                <a:gd name="T6" fmla="*/ 298 w 421"/>
                <a:gd name="T7" fmla="*/ 100 h 154"/>
                <a:gd name="T8" fmla="*/ 375 w 421"/>
                <a:gd name="T9" fmla="*/ 115 h 154"/>
                <a:gd name="T10" fmla="*/ 420 w 421"/>
                <a:gd name="T11" fmla="*/ 115 h 154"/>
                <a:gd name="T12" fmla="*/ 420 w 421"/>
                <a:gd name="T13" fmla="*/ 115 h 154"/>
                <a:gd name="T14" fmla="*/ 352 w 421"/>
                <a:gd name="T15" fmla="*/ 15 h 154"/>
                <a:gd name="T16" fmla="*/ 153 w 421"/>
                <a:gd name="T17" fmla="*/ 23 h 154"/>
                <a:gd name="T18" fmla="*/ 77 w 421"/>
                <a:gd name="T19" fmla="*/ 38 h 154"/>
                <a:gd name="T20" fmla="*/ 0 w 421"/>
                <a:gd name="T21" fmla="*/ 69 h 154"/>
                <a:gd name="T22" fmla="*/ 0 w 421"/>
                <a:gd name="T23" fmla="*/ 69 h 154"/>
                <a:gd name="T24" fmla="*/ 54 w 421"/>
                <a:gd name="T25"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154">
                  <a:moveTo>
                    <a:pt x="54" y="153"/>
                  </a:moveTo>
                  <a:lnTo>
                    <a:pt x="54" y="153"/>
                  </a:lnTo>
                  <a:cubicBezTo>
                    <a:pt x="77" y="138"/>
                    <a:pt x="107" y="138"/>
                    <a:pt x="145" y="146"/>
                  </a:cubicBezTo>
                  <a:cubicBezTo>
                    <a:pt x="207" y="146"/>
                    <a:pt x="245" y="115"/>
                    <a:pt x="298" y="100"/>
                  </a:cubicBezTo>
                  <a:cubicBezTo>
                    <a:pt x="321" y="92"/>
                    <a:pt x="359" y="123"/>
                    <a:pt x="375" y="115"/>
                  </a:cubicBezTo>
                  <a:cubicBezTo>
                    <a:pt x="390" y="107"/>
                    <a:pt x="405" y="107"/>
                    <a:pt x="420" y="115"/>
                  </a:cubicBezTo>
                  <a:lnTo>
                    <a:pt x="420" y="115"/>
                  </a:lnTo>
                  <a:cubicBezTo>
                    <a:pt x="405" y="92"/>
                    <a:pt x="382" y="23"/>
                    <a:pt x="352" y="15"/>
                  </a:cubicBezTo>
                  <a:cubicBezTo>
                    <a:pt x="291" y="0"/>
                    <a:pt x="222" y="15"/>
                    <a:pt x="153" y="23"/>
                  </a:cubicBezTo>
                  <a:cubicBezTo>
                    <a:pt x="122" y="23"/>
                    <a:pt x="100" y="31"/>
                    <a:pt x="77" y="38"/>
                  </a:cubicBezTo>
                  <a:cubicBezTo>
                    <a:pt x="54" y="46"/>
                    <a:pt x="31" y="54"/>
                    <a:pt x="0" y="69"/>
                  </a:cubicBezTo>
                  <a:lnTo>
                    <a:pt x="0" y="69"/>
                  </a:lnTo>
                  <a:cubicBezTo>
                    <a:pt x="54" y="153"/>
                    <a:pt x="54" y="153"/>
                    <a:pt x="54" y="153"/>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5" name="Freeform 193"/>
            <p:cNvSpPr>
              <a:spLocks noChangeArrowheads="1"/>
            </p:cNvSpPr>
            <p:nvPr/>
          </p:nvSpPr>
          <p:spPr bwMode="auto">
            <a:xfrm>
              <a:off x="5813047" y="2909888"/>
              <a:ext cx="1160387" cy="1028700"/>
            </a:xfrm>
            <a:custGeom>
              <a:avLst/>
              <a:gdLst>
                <a:gd name="T0" fmla="*/ 2695 w 3223"/>
                <a:gd name="T1" fmla="*/ 1391 h 2858"/>
                <a:gd name="T2" fmla="*/ 2481 w 3223"/>
                <a:gd name="T3" fmla="*/ 1368 h 2858"/>
                <a:gd name="T4" fmla="*/ 2481 w 3223"/>
                <a:gd name="T5" fmla="*/ 1658 h 2858"/>
                <a:gd name="T6" fmla="*/ 2466 w 3223"/>
                <a:gd name="T7" fmla="*/ 1765 h 2858"/>
                <a:gd name="T8" fmla="*/ 2558 w 3223"/>
                <a:gd name="T9" fmla="*/ 1772 h 2858"/>
                <a:gd name="T10" fmla="*/ 2733 w 3223"/>
                <a:gd name="T11" fmla="*/ 1772 h 2858"/>
                <a:gd name="T12" fmla="*/ 2520 w 3223"/>
                <a:gd name="T13" fmla="*/ 2185 h 2858"/>
                <a:gd name="T14" fmla="*/ 2153 w 3223"/>
                <a:gd name="T15" fmla="*/ 2857 h 2858"/>
                <a:gd name="T16" fmla="*/ 1832 w 3223"/>
                <a:gd name="T17" fmla="*/ 2742 h 2858"/>
                <a:gd name="T18" fmla="*/ 1771 w 3223"/>
                <a:gd name="T19" fmla="*/ 2452 h 2858"/>
                <a:gd name="T20" fmla="*/ 1680 w 3223"/>
                <a:gd name="T21" fmla="*/ 2345 h 2858"/>
                <a:gd name="T22" fmla="*/ 1504 w 3223"/>
                <a:gd name="T23" fmla="*/ 2208 h 2858"/>
                <a:gd name="T24" fmla="*/ 1168 w 3223"/>
                <a:gd name="T25" fmla="*/ 2238 h 2858"/>
                <a:gd name="T26" fmla="*/ 1076 w 3223"/>
                <a:gd name="T27" fmla="*/ 2437 h 2858"/>
                <a:gd name="T28" fmla="*/ 946 w 3223"/>
                <a:gd name="T29" fmla="*/ 2399 h 2858"/>
                <a:gd name="T30" fmla="*/ 802 w 3223"/>
                <a:gd name="T31" fmla="*/ 2399 h 2858"/>
                <a:gd name="T32" fmla="*/ 657 w 3223"/>
                <a:gd name="T33" fmla="*/ 2498 h 2858"/>
                <a:gd name="T34" fmla="*/ 420 w 3223"/>
                <a:gd name="T35" fmla="*/ 2452 h 2858"/>
                <a:gd name="T36" fmla="*/ 374 w 3223"/>
                <a:gd name="T37" fmla="*/ 2422 h 2858"/>
                <a:gd name="T38" fmla="*/ 214 w 3223"/>
                <a:gd name="T39" fmla="*/ 2330 h 2858"/>
                <a:gd name="T40" fmla="*/ 107 w 3223"/>
                <a:gd name="T41" fmla="*/ 2322 h 2858"/>
                <a:gd name="T42" fmla="*/ 0 w 3223"/>
                <a:gd name="T43" fmla="*/ 2330 h 2858"/>
                <a:gd name="T44" fmla="*/ 84 w 3223"/>
                <a:gd name="T45" fmla="*/ 2040 h 2858"/>
                <a:gd name="T46" fmla="*/ 153 w 3223"/>
                <a:gd name="T47" fmla="*/ 1902 h 2858"/>
                <a:gd name="T48" fmla="*/ 283 w 3223"/>
                <a:gd name="T49" fmla="*/ 1849 h 2858"/>
                <a:gd name="T50" fmla="*/ 474 w 3223"/>
                <a:gd name="T51" fmla="*/ 1841 h 2858"/>
                <a:gd name="T52" fmla="*/ 764 w 3223"/>
                <a:gd name="T53" fmla="*/ 1788 h 2858"/>
                <a:gd name="T54" fmla="*/ 795 w 3223"/>
                <a:gd name="T55" fmla="*/ 1558 h 2858"/>
                <a:gd name="T56" fmla="*/ 1191 w 3223"/>
                <a:gd name="T57" fmla="*/ 1268 h 2858"/>
                <a:gd name="T58" fmla="*/ 1374 w 3223"/>
                <a:gd name="T59" fmla="*/ 1138 h 2858"/>
                <a:gd name="T60" fmla="*/ 1298 w 3223"/>
                <a:gd name="T61" fmla="*/ 886 h 2858"/>
                <a:gd name="T62" fmla="*/ 1366 w 3223"/>
                <a:gd name="T63" fmla="*/ 642 h 2858"/>
                <a:gd name="T64" fmla="*/ 1588 w 3223"/>
                <a:gd name="T65" fmla="*/ 512 h 2858"/>
                <a:gd name="T66" fmla="*/ 1763 w 3223"/>
                <a:gd name="T67" fmla="*/ 604 h 2858"/>
                <a:gd name="T68" fmla="*/ 1824 w 3223"/>
                <a:gd name="T69" fmla="*/ 497 h 2858"/>
                <a:gd name="T70" fmla="*/ 1710 w 3223"/>
                <a:gd name="T71" fmla="*/ 374 h 2858"/>
                <a:gd name="T72" fmla="*/ 1641 w 3223"/>
                <a:gd name="T73" fmla="*/ 69 h 2858"/>
                <a:gd name="T74" fmla="*/ 2367 w 3223"/>
                <a:gd name="T75" fmla="*/ 38 h 2858"/>
                <a:gd name="T76" fmla="*/ 2642 w 3223"/>
                <a:gd name="T77" fmla="*/ 38 h 2858"/>
                <a:gd name="T78" fmla="*/ 2970 w 3223"/>
                <a:gd name="T79" fmla="*/ 107 h 2858"/>
                <a:gd name="T80" fmla="*/ 3116 w 3223"/>
                <a:gd name="T81" fmla="*/ 283 h 2858"/>
                <a:gd name="T82" fmla="*/ 3131 w 3223"/>
                <a:gd name="T83" fmla="*/ 848 h 2858"/>
                <a:gd name="T84" fmla="*/ 2924 w 3223"/>
                <a:gd name="T85" fmla="*/ 1100 h 2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23" h="2858">
                  <a:moveTo>
                    <a:pt x="2756" y="1398"/>
                  </a:moveTo>
                  <a:lnTo>
                    <a:pt x="2756" y="1398"/>
                  </a:lnTo>
                  <a:cubicBezTo>
                    <a:pt x="2733" y="1391"/>
                    <a:pt x="2718" y="1383"/>
                    <a:pt x="2695" y="1391"/>
                  </a:cubicBezTo>
                  <a:cubicBezTo>
                    <a:pt x="2672" y="1391"/>
                    <a:pt x="2657" y="1436"/>
                    <a:pt x="2627" y="1436"/>
                  </a:cubicBezTo>
                  <a:cubicBezTo>
                    <a:pt x="2596" y="1429"/>
                    <a:pt x="2588" y="1391"/>
                    <a:pt x="2566" y="1375"/>
                  </a:cubicBezTo>
                  <a:cubicBezTo>
                    <a:pt x="2535" y="1368"/>
                    <a:pt x="2504" y="1352"/>
                    <a:pt x="2481" y="1368"/>
                  </a:cubicBezTo>
                  <a:cubicBezTo>
                    <a:pt x="2459" y="1383"/>
                    <a:pt x="2436" y="1421"/>
                    <a:pt x="2443" y="1459"/>
                  </a:cubicBezTo>
                  <a:cubicBezTo>
                    <a:pt x="2451" y="1505"/>
                    <a:pt x="2504" y="1536"/>
                    <a:pt x="2512" y="1581"/>
                  </a:cubicBezTo>
                  <a:cubicBezTo>
                    <a:pt x="2512" y="1612"/>
                    <a:pt x="2504" y="1643"/>
                    <a:pt x="2481" y="1658"/>
                  </a:cubicBezTo>
                  <a:cubicBezTo>
                    <a:pt x="2443" y="1673"/>
                    <a:pt x="2397" y="1627"/>
                    <a:pt x="2367" y="1650"/>
                  </a:cubicBezTo>
                  <a:cubicBezTo>
                    <a:pt x="2336" y="1681"/>
                    <a:pt x="2329" y="1742"/>
                    <a:pt x="2352" y="1772"/>
                  </a:cubicBezTo>
                  <a:cubicBezTo>
                    <a:pt x="2374" y="1803"/>
                    <a:pt x="2428" y="1742"/>
                    <a:pt x="2466" y="1765"/>
                  </a:cubicBezTo>
                  <a:cubicBezTo>
                    <a:pt x="2481" y="1772"/>
                    <a:pt x="2436" y="1803"/>
                    <a:pt x="2451" y="1818"/>
                  </a:cubicBezTo>
                  <a:cubicBezTo>
                    <a:pt x="2459" y="1833"/>
                    <a:pt x="2481" y="1826"/>
                    <a:pt x="2497" y="1818"/>
                  </a:cubicBezTo>
                  <a:cubicBezTo>
                    <a:pt x="2520" y="1810"/>
                    <a:pt x="2535" y="1788"/>
                    <a:pt x="2558" y="1772"/>
                  </a:cubicBezTo>
                  <a:cubicBezTo>
                    <a:pt x="2604" y="1749"/>
                    <a:pt x="2642" y="1704"/>
                    <a:pt x="2695" y="1711"/>
                  </a:cubicBezTo>
                  <a:cubicBezTo>
                    <a:pt x="2726" y="1711"/>
                    <a:pt x="2718" y="1749"/>
                    <a:pt x="2733" y="1772"/>
                  </a:cubicBezTo>
                  <a:lnTo>
                    <a:pt x="2733" y="1772"/>
                  </a:lnTo>
                  <a:cubicBezTo>
                    <a:pt x="2703" y="1864"/>
                    <a:pt x="2657" y="1963"/>
                    <a:pt x="2596" y="2040"/>
                  </a:cubicBezTo>
                  <a:cubicBezTo>
                    <a:pt x="2604" y="2070"/>
                    <a:pt x="2550" y="2170"/>
                    <a:pt x="2520" y="2177"/>
                  </a:cubicBezTo>
                  <a:cubicBezTo>
                    <a:pt x="2520" y="2177"/>
                    <a:pt x="2520" y="2177"/>
                    <a:pt x="2520" y="2185"/>
                  </a:cubicBezTo>
                  <a:cubicBezTo>
                    <a:pt x="2627" y="2208"/>
                    <a:pt x="2405" y="2552"/>
                    <a:pt x="2382" y="2597"/>
                  </a:cubicBezTo>
                  <a:cubicBezTo>
                    <a:pt x="2329" y="2666"/>
                    <a:pt x="2245" y="2689"/>
                    <a:pt x="2191" y="2750"/>
                  </a:cubicBezTo>
                  <a:cubicBezTo>
                    <a:pt x="2161" y="2781"/>
                    <a:pt x="2153" y="2819"/>
                    <a:pt x="2153" y="2857"/>
                  </a:cubicBezTo>
                  <a:lnTo>
                    <a:pt x="2153" y="2857"/>
                  </a:lnTo>
                  <a:cubicBezTo>
                    <a:pt x="2107" y="2827"/>
                    <a:pt x="2061" y="2788"/>
                    <a:pt x="2008" y="2765"/>
                  </a:cubicBezTo>
                  <a:cubicBezTo>
                    <a:pt x="1955" y="2750"/>
                    <a:pt x="1886" y="2765"/>
                    <a:pt x="1832" y="2742"/>
                  </a:cubicBezTo>
                  <a:cubicBezTo>
                    <a:pt x="1809" y="2727"/>
                    <a:pt x="1794" y="2697"/>
                    <a:pt x="1786" y="2666"/>
                  </a:cubicBezTo>
                  <a:cubicBezTo>
                    <a:pt x="1763" y="2628"/>
                    <a:pt x="1748" y="2590"/>
                    <a:pt x="1748" y="2544"/>
                  </a:cubicBezTo>
                  <a:cubicBezTo>
                    <a:pt x="1748" y="2513"/>
                    <a:pt x="1771" y="2483"/>
                    <a:pt x="1771" y="2452"/>
                  </a:cubicBezTo>
                  <a:cubicBezTo>
                    <a:pt x="1771" y="2445"/>
                    <a:pt x="1741" y="2460"/>
                    <a:pt x="1741" y="2445"/>
                  </a:cubicBezTo>
                  <a:cubicBezTo>
                    <a:pt x="1725" y="2429"/>
                    <a:pt x="1733" y="2399"/>
                    <a:pt x="1725" y="2383"/>
                  </a:cubicBezTo>
                  <a:cubicBezTo>
                    <a:pt x="1718" y="2368"/>
                    <a:pt x="1687" y="2360"/>
                    <a:pt x="1680" y="2345"/>
                  </a:cubicBezTo>
                  <a:cubicBezTo>
                    <a:pt x="1657" y="2322"/>
                    <a:pt x="1657" y="2277"/>
                    <a:pt x="1626" y="2254"/>
                  </a:cubicBezTo>
                  <a:cubicBezTo>
                    <a:pt x="1603" y="2238"/>
                    <a:pt x="1572" y="2261"/>
                    <a:pt x="1557" y="2254"/>
                  </a:cubicBezTo>
                  <a:cubicBezTo>
                    <a:pt x="1534" y="2246"/>
                    <a:pt x="1527" y="2216"/>
                    <a:pt x="1504" y="2208"/>
                  </a:cubicBezTo>
                  <a:cubicBezTo>
                    <a:pt x="1481" y="2193"/>
                    <a:pt x="1450" y="2185"/>
                    <a:pt x="1420" y="2185"/>
                  </a:cubicBezTo>
                  <a:cubicBezTo>
                    <a:pt x="1397" y="2185"/>
                    <a:pt x="1382" y="2200"/>
                    <a:pt x="1359" y="2208"/>
                  </a:cubicBezTo>
                  <a:cubicBezTo>
                    <a:pt x="1298" y="2216"/>
                    <a:pt x="1229" y="2223"/>
                    <a:pt x="1168" y="2238"/>
                  </a:cubicBezTo>
                  <a:cubicBezTo>
                    <a:pt x="1152" y="2238"/>
                    <a:pt x="1137" y="2246"/>
                    <a:pt x="1122" y="2261"/>
                  </a:cubicBezTo>
                  <a:cubicBezTo>
                    <a:pt x="1107" y="2284"/>
                    <a:pt x="1099" y="2307"/>
                    <a:pt x="1091" y="2330"/>
                  </a:cubicBezTo>
                  <a:cubicBezTo>
                    <a:pt x="1084" y="2360"/>
                    <a:pt x="1091" y="2399"/>
                    <a:pt x="1076" y="2437"/>
                  </a:cubicBezTo>
                  <a:cubicBezTo>
                    <a:pt x="1068" y="2445"/>
                    <a:pt x="1053" y="2460"/>
                    <a:pt x="1046" y="2452"/>
                  </a:cubicBezTo>
                  <a:cubicBezTo>
                    <a:pt x="1023" y="2445"/>
                    <a:pt x="1023" y="2414"/>
                    <a:pt x="1007" y="2399"/>
                  </a:cubicBezTo>
                  <a:cubicBezTo>
                    <a:pt x="984" y="2391"/>
                    <a:pt x="961" y="2399"/>
                    <a:pt x="946" y="2399"/>
                  </a:cubicBezTo>
                  <a:cubicBezTo>
                    <a:pt x="909" y="2391"/>
                    <a:pt x="878" y="2376"/>
                    <a:pt x="840" y="2360"/>
                  </a:cubicBezTo>
                  <a:cubicBezTo>
                    <a:pt x="825" y="2360"/>
                    <a:pt x="802" y="2330"/>
                    <a:pt x="795" y="2345"/>
                  </a:cubicBezTo>
                  <a:cubicBezTo>
                    <a:pt x="779" y="2353"/>
                    <a:pt x="810" y="2383"/>
                    <a:pt x="802" y="2399"/>
                  </a:cubicBezTo>
                  <a:cubicBezTo>
                    <a:pt x="779" y="2429"/>
                    <a:pt x="733" y="2422"/>
                    <a:pt x="703" y="2437"/>
                  </a:cubicBezTo>
                  <a:cubicBezTo>
                    <a:pt x="687" y="2452"/>
                    <a:pt x="672" y="2475"/>
                    <a:pt x="657" y="2498"/>
                  </a:cubicBezTo>
                  <a:lnTo>
                    <a:pt x="657" y="2498"/>
                  </a:lnTo>
                  <a:cubicBezTo>
                    <a:pt x="626" y="2483"/>
                    <a:pt x="596" y="2460"/>
                    <a:pt x="565" y="2460"/>
                  </a:cubicBezTo>
                  <a:cubicBezTo>
                    <a:pt x="542" y="2460"/>
                    <a:pt x="535" y="2490"/>
                    <a:pt x="520" y="2490"/>
                  </a:cubicBezTo>
                  <a:cubicBezTo>
                    <a:pt x="481" y="2490"/>
                    <a:pt x="451" y="2452"/>
                    <a:pt x="420" y="2452"/>
                  </a:cubicBezTo>
                  <a:cubicBezTo>
                    <a:pt x="405" y="2445"/>
                    <a:pt x="390" y="2460"/>
                    <a:pt x="374" y="2460"/>
                  </a:cubicBezTo>
                  <a:cubicBezTo>
                    <a:pt x="367" y="2460"/>
                    <a:pt x="374" y="2452"/>
                    <a:pt x="374" y="2445"/>
                  </a:cubicBezTo>
                  <a:cubicBezTo>
                    <a:pt x="374" y="2437"/>
                    <a:pt x="382" y="2429"/>
                    <a:pt x="374" y="2422"/>
                  </a:cubicBezTo>
                  <a:cubicBezTo>
                    <a:pt x="374" y="2391"/>
                    <a:pt x="374" y="2353"/>
                    <a:pt x="344" y="2338"/>
                  </a:cubicBezTo>
                  <a:cubicBezTo>
                    <a:pt x="321" y="2322"/>
                    <a:pt x="290" y="2345"/>
                    <a:pt x="260" y="2345"/>
                  </a:cubicBezTo>
                  <a:cubicBezTo>
                    <a:pt x="245" y="2345"/>
                    <a:pt x="229" y="2322"/>
                    <a:pt x="214" y="2330"/>
                  </a:cubicBezTo>
                  <a:cubicBezTo>
                    <a:pt x="199" y="2338"/>
                    <a:pt x="206" y="2368"/>
                    <a:pt x="191" y="2376"/>
                  </a:cubicBezTo>
                  <a:cubicBezTo>
                    <a:pt x="176" y="2383"/>
                    <a:pt x="153" y="2383"/>
                    <a:pt x="138" y="2376"/>
                  </a:cubicBezTo>
                  <a:cubicBezTo>
                    <a:pt x="122" y="2360"/>
                    <a:pt x="122" y="2330"/>
                    <a:pt x="107" y="2322"/>
                  </a:cubicBezTo>
                  <a:cubicBezTo>
                    <a:pt x="76" y="2322"/>
                    <a:pt x="61" y="2360"/>
                    <a:pt x="38" y="2360"/>
                  </a:cubicBezTo>
                  <a:cubicBezTo>
                    <a:pt x="23" y="2360"/>
                    <a:pt x="15" y="2338"/>
                    <a:pt x="0" y="2330"/>
                  </a:cubicBezTo>
                  <a:lnTo>
                    <a:pt x="0" y="2330"/>
                  </a:lnTo>
                  <a:cubicBezTo>
                    <a:pt x="23" y="2284"/>
                    <a:pt x="53" y="2254"/>
                    <a:pt x="69" y="2208"/>
                  </a:cubicBezTo>
                  <a:cubicBezTo>
                    <a:pt x="84" y="2170"/>
                    <a:pt x="84" y="2124"/>
                    <a:pt x="92" y="2085"/>
                  </a:cubicBezTo>
                  <a:cubicBezTo>
                    <a:pt x="92" y="2070"/>
                    <a:pt x="84" y="2055"/>
                    <a:pt x="84" y="2040"/>
                  </a:cubicBezTo>
                  <a:cubicBezTo>
                    <a:pt x="92" y="2024"/>
                    <a:pt x="107" y="2009"/>
                    <a:pt x="99" y="2002"/>
                  </a:cubicBezTo>
                  <a:cubicBezTo>
                    <a:pt x="99" y="1979"/>
                    <a:pt x="69" y="1956"/>
                    <a:pt x="84" y="1933"/>
                  </a:cubicBezTo>
                  <a:cubicBezTo>
                    <a:pt x="92" y="1910"/>
                    <a:pt x="130" y="1910"/>
                    <a:pt x="153" y="1902"/>
                  </a:cubicBezTo>
                  <a:cubicBezTo>
                    <a:pt x="160" y="1895"/>
                    <a:pt x="168" y="1887"/>
                    <a:pt x="176" y="1879"/>
                  </a:cubicBezTo>
                  <a:lnTo>
                    <a:pt x="176" y="1879"/>
                  </a:lnTo>
                  <a:cubicBezTo>
                    <a:pt x="214" y="1872"/>
                    <a:pt x="245" y="1849"/>
                    <a:pt x="283" y="1849"/>
                  </a:cubicBezTo>
                  <a:cubicBezTo>
                    <a:pt x="290" y="1849"/>
                    <a:pt x="298" y="1864"/>
                    <a:pt x="306" y="1864"/>
                  </a:cubicBezTo>
                  <a:cubicBezTo>
                    <a:pt x="359" y="1856"/>
                    <a:pt x="397" y="1826"/>
                    <a:pt x="443" y="1818"/>
                  </a:cubicBezTo>
                  <a:cubicBezTo>
                    <a:pt x="458" y="1818"/>
                    <a:pt x="458" y="1841"/>
                    <a:pt x="474" y="1841"/>
                  </a:cubicBezTo>
                  <a:cubicBezTo>
                    <a:pt x="512" y="1849"/>
                    <a:pt x="550" y="1841"/>
                    <a:pt x="588" y="1833"/>
                  </a:cubicBezTo>
                  <a:cubicBezTo>
                    <a:pt x="619" y="1826"/>
                    <a:pt x="649" y="1795"/>
                    <a:pt x="687" y="1788"/>
                  </a:cubicBezTo>
                  <a:cubicBezTo>
                    <a:pt x="710" y="1780"/>
                    <a:pt x="741" y="1795"/>
                    <a:pt x="764" y="1788"/>
                  </a:cubicBezTo>
                  <a:cubicBezTo>
                    <a:pt x="787" y="1780"/>
                    <a:pt x="817" y="1765"/>
                    <a:pt x="825" y="1742"/>
                  </a:cubicBezTo>
                  <a:cubicBezTo>
                    <a:pt x="840" y="1704"/>
                    <a:pt x="810" y="1666"/>
                    <a:pt x="802" y="1627"/>
                  </a:cubicBezTo>
                  <a:cubicBezTo>
                    <a:pt x="802" y="1604"/>
                    <a:pt x="779" y="1574"/>
                    <a:pt x="795" y="1558"/>
                  </a:cubicBezTo>
                  <a:cubicBezTo>
                    <a:pt x="840" y="1528"/>
                    <a:pt x="909" y="1543"/>
                    <a:pt x="946" y="1497"/>
                  </a:cubicBezTo>
                  <a:cubicBezTo>
                    <a:pt x="992" y="1452"/>
                    <a:pt x="961" y="1368"/>
                    <a:pt x="1007" y="1322"/>
                  </a:cubicBezTo>
                  <a:cubicBezTo>
                    <a:pt x="1053" y="1276"/>
                    <a:pt x="1130" y="1268"/>
                    <a:pt x="1191" y="1268"/>
                  </a:cubicBezTo>
                  <a:cubicBezTo>
                    <a:pt x="1229" y="1261"/>
                    <a:pt x="1267" y="1314"/>
                    <a:pt x="1298" y="1306"/>
                  </a:cubicBezTo>
                  <a:cubicBezTo>
                    <a:pt x="1336" y="1299"/>
                    <a:pt x="1351" y="1253"/>
                    <a:pt x="1374" y="1222"/>
                  </a:cubicBezTo>
                  <a:cubicBezTo>
                    <a:pt x="1374" y="1222"/>
                    <a:pt x="1374" y="1154"/>
                    <a:pt x="1374" y="1138"/>
                  </a:cubicBezTo>
                  <a:cubicBezTo>
                    <a:pt x="1374" y="1123"/>
                    <a:pt x="1374" y="1024"/>
                    <a:pt x="1374" y="1024"/>
                  </a:cubicBezTo>
                  <a:cubicBezTo>
                    <a:pt x="1382" y="1001"/>
                    <a:pt x="1412" y="986"/>
                    <a:pt x="1405" y="970"/>
                  </a:cubicBezTo>
                  <a:cubicBezTo>
                    <a:pt x="1382" y="932"/>
                    <a:pt x="1298" y="932"/>
                    <a:pt x="1298" y="886"/>
                  </a:cubicBezTo>
                  <a:cubicBezTo>
                    <a:pt x="1290" y="841"/>
                    <a:pt x="1389" y="833"/>
                    <a:pt x="1397" y="787"/>
                  </a:cubicBezTo>
                  <a:cubicBezTo>
                    <a:pt x="1397" y="757"/>
                    <a:pt x="1313" y="780"/>
                    <a:pt x="1305" y="749"/>
                  </a:cubicBezTo>
                  <a:cubicBezTo>
                    <a:pt x="1298" y="711"/>
                    <a:pt x="1336" y="672"/>
                    <a:pt x="1366" y="642"/>
                  </a:cubicBezTo>
                  <a:cubicBezTo>
                    <a:pt x="1389" y="627"/>
                    <a:pt x="1427" y="649"/>
                    <a:pt x="1450" y="634"/>
                  </a:cubicBezTo>
                  <a:cubicBezTo>
                    <a:pt x="1481" y="611"/>
                    <a:pt x="1481" y="558"/>
                    <a:pt x="1511" y="535"/>
                  </a:cubicBezTo>
                  <a:cubicBezTo>
                    <a:pt x="1534" y="520"/>
                    <a:pt x="1565" y="505"/>
                    <a:pt x="1588" y="512"/>
                  </a:cubicBezTo>
                  <a:cubicBezTo>
                    <a:pt x="1618" y="527"/>
                    <a:pt x="1618" y="573"/>
                    <a:pt x="1649" y="588"/>
                  </a:cubicBezTo>
                  <a:cubicBezTo>
                    <a:pt x="1664" y="596"/>
                    <a:pt x="1664" y="558"/>
                    <a:pt x="1672" y="558"/>
                  </a:cubicBezTo>
                  <a:cubicBezTo>
                    <a:pt x="1710" y="558"/>
                    <a:pt x="1733" y="604"/>
                    <a:pt x="1763" y="604"/>
                  </a:cubicBezTo>
                  <a:cubicBezTo>
                    <a:pt x="1794" y="604"/>
                    <a:pt x="1809" y="566"/>
                    <a:pt x="1832" y="550"/>
                  </a:cubicBezTo>
                  <a:cubicBezTo>
                    <a:pt x="1840" y="543"/>
                    <a:pt x="1863" y="535"/>
                    <a:pt x="1863" y="520"/>
                  </a:cubicBezTo>
                  <a:cubicBezTo>
                    <a:pt x="1863" y="505"/>
                    <a:pt x="1840" y="497"/>
                    <a:pt x="1824" y="497"/>
                  </a:cubicBezTo>
                  <a:cubicBezTo>
                    <a:pt x="1809" y="489"/>
                    <a:pt x="1786" y="512"/>
                    <a:pt x="1771" y="505"/>
                  </a:cubicBezTo>
                  <a:cubicBezTo>
                    <a:pt x="1748" y="497"/>
                    <a:pt x="1718" y="489"/>
                    <a:pt x="1702" y="466"/>
                  </a:cubicBezTo>
                  <a:cubicBezTo>
                    <a:pt x="1687" y="436"/>
                    <a:pt x="1725" y="405"/>
                    <a:pt x="1710" y="374"/>
                  </a:cubicBezTo>
                  <a:cubicBezTo>
                    <a:pt x="1687" y="336"/>
                    <a:pt x="1626" y="336"/>
                    <a:pt x="1618" y="298"/>
                  </a:cubicBezTo>
                  <a:cubicBezTo>
                    <a:pt x="1603" y="245"/>
                    <a:pt x="1649" y="199"/>
                    <a:pt x="1657" y="153"/>
                  </a:cubicBezTo>
                  <a:cubicBezTo>
                    <a:pt x="1657" y="107"/>
                    <a:pt x="1649" y="115"/>
                    <a:pt x="1641" y="69"/>
                  </a:cubicBezTo>
                  <a:lnTo>
                    <a:pt x="1641" y="69"/>
                  </a:lnTo>
                  <a:cubicBezTo>
                    <a:pt x="1664" y="77"/>
                    <a:pt x="1687" y="77"/>
                    <a:pt x="1702" y="77"/>
                  </a:cubicBezTo>
                  <a:cubicBezTo>
                    <a:pt x="1817" y="54"/>
                    <a:pt x="2321" y="214"/>
                    <a:pt x="2367" y="38"/>
                  </a:cubicBezTo>
                  <a:lnTo>
                    <a:pt x="2367" y="38"/>
                  </a:lnTo>
                  <a:cubicBezTo>
                    <a:pt x="2405" y="38"/>
                    <a:pt x="2451" y="92"/>
                    <a:pt x="2497" y="92"/>
                  </a:cubicBezTo>
                  <a:cubicBezTo>
                    <a:pt x="2558" y="100"/>
                    <a:pt x="2604" y="92"/>
                    <a:pt x="2642" y="38"/>
                  </a:cubicBezTo>
                  <a:cubicBezTo>
                    <a:pt x="2672" y="0"/>
                    <a:pt x="2672" y="0"/>
                    <a:pt x="2672" y="0"/>
                  </a:cubicBezTo>
                  <a:cubicBezTo>
                    <a:pt x="2711" y="0"/>
                    <a:pt x="2756" y="61"/>
                    <a:pt x="2802" y="77"/>
                  </a:cubicBezTo>
                  <a:cubicBezTo>
                    <a:pt x="2863" y="92"/>
                    <a:pt x="2902" y="107"/>
                    <a:pt x="2970" y="107"/>
                  </a:cubicBezTo>
                  <a:cubicBezTo>
                    <a:pt x="2970" y="107"/>
                    <a:pt x="2970" y="107"/>
                    <a:pt x="2970" y="115"/>
                  </a:cubicBezTo>
                  <a:cubicBezTo>
                    <a:pt x="2993" y="168"/>
                    <a:pt x="2993" y="168"/>
                    <a:pt x="2993" y="168"/>
                  </a:cubicBezTo>
                  <a:cubicBezTo>
                    <a:pt x="3008" y="214"/>
                    <a:pt x="3070" y="268"/>
                    <a:pt x="3116" y="283"/>
                  </a:cubicBezTo>
                  <a:cubicBezTo>
                    <a:pt x="3116" y="367"/>
                    <a:pt x="3123" y="382"/>
                    <a:pt x="3146" y="466"/>
                  </a:cubicBezTo>
                  <a:cubicBezTo>
                    <a:pt x="3169" y="535"/>
                    <a:pt x="3161" y="604"/>
                    <a:pt x="3177" y="672"/>
                  </a:cubicBezTo>
                  <a:cubicBezTo>
                    <a:pt x="3222" y="680"/>
                    <a:pt x="3138" y="818"/>
                    <a:pt x="3131" y="848"/>
                  </a:cubicBezTo>
                  <a:cubicBezTo>
                    <a:pt x="3116" y="871"/>
                    <a:pt x="3085" y="879"/>
                    <a:pt x="3062" y="902"/>
                  </a:cubicBezTo>
                  <a:cubicBezTo>
                    <a:pt x="3039" y="932"/>
                    <a:pt x="3062" y="970"/>
                    <a:pt x="3008" y="993"/>
                  </a:cubicBezTo>
                  <a:cubicBezTo>
                    <a:pt x="3001" y="1016"/>
                    <a:pt x="2940" y="1077"/>
                    <a:pt x="2924" y="1100"/>
                  </a:cubicBezTo>
                  <a:cubicBezTo>
                    <a:pt x="2863" y="1184"/>
                    <a:pt x="2802" y="1291"/>
                    <a:pt x="2756" y="1398"/>
                  </a:cubicBezTo>
                </a:path>
              </a:pathLst>
            </a:custGeom>
            <a:solidFill>
              <a:schemeClr val="accent1"/>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6" name="Freeform 194"/>
            <p:cNvSpPr>
              <a:spLocks noChangeArrowheads="1"/>
            </p:cNvSpPr>
            <p:nvPr/>
          </p:nvSpPr>
          <p:spPr bwMode="auto">
            <a:xfrm>
              <a:off x="4119295" y="1876425"/>
              <a:ext cx="2136636" cy="2298700"/>
            </a:xfrm>
            <a:custGeom>
              <a:avLst/>
              <a:gdLst>
                <a:gd name="T0" fmla="*/ 1039 w 5935"/>
                <a:gd name="T1" fmla="*/ 5240 h 6387"/>
                <a:gd name="T2" fmla="*/ 840 w 5935"/>
                <a:gd name="T3" fmla="*/ 5401 h 6387"/>
                <a:gd name="T4" fmla="*/ 817 w 5935"/>
                <a:gd name="T5" fmla="*/ 4835 h 6387"/>
                <a:gd name="T6" fmla="*/ 321 w 5935"/>
                <a:gd name="T7" fmla="*/ 4767 h 6387"/>
                <a:gd name="T8" fmla="*/ 306 w 5935"/>
                <a:gd name="T9" fmla="*/ 4782 h 6387"/>
                <a:gd name="T10" fmla="*/ 1046 w 5935"/>
                <a:gd name="T11" fmla="*/ 3919 h 6387"/>
                <a:gd name="T12" fmla="*/ 710 w 5935"/>
                <a:gd name="T13" fmla="*/ 2910 h 6387"/>
                <a:gd name="T14" fmla="*/ 535 w 5935"/>
                <a:gd name="T15" fmla="*/ 3506 h 6387"/>
                <a:gd name="T16" fmla="*/ 244 w 5935"/>
                <a:gd name="T17" fmla="*/ 3483 h 6387"/>
                <a:gd name="T18" fmla="*/ 374 w 5935"/>
                <a:gd name="T19" fmla="*/ 3926 h 6387"/>
                <a:gd name="T20" fmla="*/ 794 w 5935"/>
                <a:gd name="T21" fmla="*/ 4392 h 6387"/>
                <a:gd name="T22" fmla="*/ 1482 w 5935"/>
                <a:gd name="T23" fmla="*/ 4430 h 6387"/>
                <a:gd name="T24" fmla="*/ 1772 w 5935"/>
                <a:gd name="T25" fmla="*/ 4194 h 6387"/>
                <a:gd name="T26" fmla="*/ 1260 w 5935"/>
                <a:gd name="T27" fmla="*/ 4094 h 6387"/>
                <a:gd name="T28" fmla="*/ 1268 w 5935"/>
                <a:gd name="T29" fmla="*/ 3552 h 6387"/>
                <a:gd name="T30" fmla="*/ 1115 w 5935"/>
                <a:gd name="T31" fmla="*/ 3743 h 6387"/>
                <a:gd name="T32" fmla="*/ 1268 w 5935"/>
                <a:gd name="T33" fmla="*/ 3308 h 6387"/>
                <a:gd name="T34" fmla="*/ 1253 w 5935"/>
                <a:gd name="T35" fmla="*/ 3399 h 6387"/>
                <a:gd name="T36" fmla="*/ 932 w 5935"/>
                <a:gd name="T37" fmla="*/ 4538 h 6387"/>
                <a:gd name="T38" fmla="*/ 4270 w 5935"/>
                <a:gd name="T39" fmla="*/ 3231 h 6387"/>
                <a:gd name="T40" fmla="*/ 4231 w 5935"/>
                <a:gd name="T41" fmla="*/ 3269 h 6387"/>
                <a:gd name="T42" fmla="*/ 3842 w 5935"/>
                <a:gd name="T43" fmla="*/ 3079 h 6387"/>
                <a:gd name="T44" fmla="*/ 4438 w 5935"/>
                <a:gd name="T45" fmla="*/ 2941 h 6387"/>
                <a:gd name="T46" fmla="*/ 3995 w 5935"/>
                <a:gd name="T47" fmla="*/ 2429 h 6387"/>
                <a:gd name="T48" fmla="*/ 4644 w 5935"/>
                <a:gd name="T49" fmla="*/ 1933 h 6387"/>
                <a:gd name="T50" fmla="*/ 5674 w 5935"/>
                <a:gd name="T51" fmla="*/ 1024 h 6387"/>
                <a:gd name="T52" fmla="*/ 5622 w 5935"/>
                <a:gd name="T53" fmla="*/ 54 h 6387"/>
                <a:gd name="T54" fmla="*/ 4682 w 5935"/>
                <a:gd name="T55" fmla="*/ 313 h 6387"/>
                <a:gd name="T56" fmla="*/ 3712 w 5935"/>
                <a:gd name="T57" fmla="*/ 367 h 6387"/>
                <a:gd name="T58" fmla="*/ 3101 w 5935"/>
                <a:gd name="T59" fmla="*/ 451 h 6387"/>
                <a:gd name="T60" fmla="*/ 2704 w 5935"/>
                <a:gd name="T61" fmla="*/ 619 h 6387"/>
                <a:gd name="T62" fmla="*/ 2696 w 5935"/>
                <a:gd name="T63" fmla="*/ 1253 h 6387"/>
                <a:gd name="T64" fmla="*/ 2368 w 5935"/>
                <a:gd name="T65" fmla="*/ 1650 h 6387"/>
                <a:gd name="T66" fmla="*/ 2475 w 5935"/>
                <a:gd name="T67" fmla="*/ 2246 h 6387"/>
                <a:gd name="T68" fmla="*/ 2436 w 5935"/>
                <a:gd name="T69" fmla="*/ 2468 h 6387"/>
                <a:gd name="T70" fmla="*/ 1871 w 5935"/>
                <a:gd name="T71" fmla="*/ 2674 h 6387"/>
                <a:gd name="T72" fmla="*/ 1535 w 5935"/>
                <a:gd name="T73" fmla="*/ 3025 h 6387"/>
                <a:gd name="T74" fmla="*/ 1772 w 5935"/>
                <a:gd name="T75" fmla="*/ 3384 h 6387"/>
                <a:gd name="T76" fmla="*/ 1467 w 5935"/>
                <a:gd name="T77" fmla="*/ 3667 h 6387"/>
                <a:gd name="T78" fmla="*/ 1978 w 5935"/>
                <a:gd name="T79" fmla="*/ 3911 h 6387"/>
                <a:gd name="T80" fmla="*/ 1803 w 5935"/>
                <a:gd name="T81" fmla="*/ 4232 h 6387"/>
                <a:gd name="T82" fmla="*/ 1688 w 5935"/>
                <a:gd name="T83" fmla="*/ 4835 h 6387"/>
                <a:gd name="T84" fmla="*/ 1421 w 5935"/>
                <a:gd name="T85" fmla="*/ 5301 h 6387"/>
                <a:gd name="T86" fmla="*/ 1062 w 5935"/>
                <a:gd name="T87" fmla="*/ 5630 h 6387"/>
                <a:gd name="T88" fmla="*/ 1444 w 5935"/>
                <a:gd name="T89" fmla="*/ 5912 h 6387"/>
                <a:gd name="T90" fmla="*/ 2253 w 5935"/>
                <a:gd name="T91" fmla="*/ 5889 h 6387"/>
                <a:gd name="T92" fmla="*/ 2482 w 5935"/>
                <a:gd name="T93" fmla="*/ 5805 h 6387"/>
                <a:gd name="T94" fmla="*/ 2482 w 5935"/>
                <a:gd name="T95" fmla="*/ 6111 h 6387"/>
                <a:gd name="T96" fmla="*/ 2673 w 5935"/>
                <a:gd name="T97" fmla="*/ 6218 h 6387"/>
                <a:gd name="T98" fmla="*/ 3124 w 5935"/>
                <a:gd name="T99" fmla="*/ 6187 h 6387"/>
                <a:gd name="T100" fmla="*/ 3261 w 5935"/>
                <a:gd name="T101" fmla="*/ 5989 h 6387"/>
                <a:gd name="T102" fmla="*/ 3544 w 5935"/>
                <a:gd name="T103" fmla="*/ 5637 h 6387"/>
                <a:gd name="T104" fmla="*/ 4041 w 5935"/>
                <a:gd name="T105" fmla="*/ 5408 h 6387"/>
                <a:gd name="T106" fmla="*/ 4407 w 5935"/>
                <a:gd name="T107" fmla="*/ 5294 h 6387"/>
                <a:gd name="T108" fmla="*/ 4659 w 5935"/>
                <a:gd name="T109" fmla="*/ 5187 h 6387"/>
                <a:gd name="T110" fmla="*/ 4858 w 5935"/>
                <a:gd name="T111" fmla="*/ 4774 h 6387"/>
                <a:gd name="T112" fmla="*/ 5347 w 5935"/>
                <a:gd name="T113" fmla="*/ 4377 h 6387"/>
                <a:gd name="T114" fmla="*/ 5301 w 5935"/>
                <a:gd name="T115" fmla="*/ 3697 h 6387"/>
                <a:gd name="T116" fmla="*/ 4904 w 5935"/>
                <a:gd name="T117" fmla="*/ 3399 h 6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35" h="6387">
                  <a:moveTo>
                    <a:pt x="955" y="5294"/>
                  </a:moveTo>
                  <a:lnTo>
                    <a:pt x="955" y="5294"/>
                  </a:lnTo>
                  <a:cubicBezTo>
                    <a:pt x="932" y="5294"/>
                    <a:pt x="901" y="5248"/>
                    <a:pt x="909" y="5225"/>
                  </a:cubicBezTo>
                  <a:cubicBezTo>
                    <a:pt x="917" y="5210"/>
                    <a:pt x="939" y="5202"/>
                    <a:pt x="955" y="5202"/>
                  </a:cubicBezTo>
                  <a:cubicBezTo>
                    <a:pt x="993" y="5202"/>
                    <a:pt x="985" y="5171"/>
                    <a:pt x="993" y="5141"/>
                  </a:cubicBezTo>
                  <a:cubicBezTo>
                    <a:pt x="993" y="5133"/>
                    <a:pt x="993" y="5110"/>
                    <a:pt x="1008" y="5110"/>
                  </a:cubicBezTo>
                  <a:cubicBezTo>
                    <a:pt x="1023" y="5110"/>
                    <a:pt x="1039" y="5103"/>
                    <a:pt x="1046" y="5103"/>
                  </a:cubicBezTo>
                  <a:cubicBezTo>
                    <a:pt x="1054" y="5141"/>
                    <a:pt x="1054" y="5210"/>
                    <a:pt x="1039" y="5240"/>
                  </a:cubicBezTo>
                  <a:cubicBezTo>
                    <a:pt x="1039" y="5248"/>
                    <a:pt x="1031" y="5255"/>
                    <a:pt x="1031" y="5271"/>
                  </a:cubicBezTo>
                  <a:cubicBezTo>
                    <a:pt x="1031" y="5286"/>
                    <a:pt x="1046" y="5294"/>
                    <a:pt x="1031" y="5301"/>
                  </a:cubicBezTo>
                  <a:cubicBezTo>
                    <a:pt x="1016" y="5317"/>
                    <a:pt x="993" y="5317"/>
                    <a:pt x="970" y="5309"/>
                  </a:cubicBezTo>
                  <a:cubicBezTo>
                    <a:pt x="955" y="5294"/>
                    <a:pt x="955" y="5294"/>
                    <a:pt x="955" y="5294"/>
                  </a:cubicBezTo>
                  <a:close/>
                  <a:moveTo>
                    <a:pt x="886" y="5393"/>
                  </a:moveTo>
                  <a:lnTo>
                    <a:pt x="886" y="5393"/>
                  </a:lnTo>
                  <a:cubicBezTo>
                    <a:pt x="878" y="5401"/>
                    <a:pt x="871" y="5393"/>
                    <a:pt x="863" y="5393"/>
                  </a:cubicBezTo>
                  <a:cubicBezTo>
                    <a:pt x="856" y="5393"/>
                    <a:pt x="848" y="5401"/>
                    <a:pt x="840" y="5401"/>
                  </a:cubicBezTo>
                  <a:cubicBezTo>
                    <a:pt x="833" y="5408"/>
                    <a:pt x="840" y="5431"/>
                    <a:pt x="848" y="5439"/>
                  </a:cubicBezTo>
                  <a:cubicBezTo>
                    <a:pt x="863" y="5439"/>
                    <a:pt x="863" y="5439"/>
                    <a:pt x="878" y="5439"/>
                  </a:cubicBezTo>
                  <a:cubicBezTo>
                    <a:pt x="894" y="5439"/>
                    <a:pt x="901" y="5416"/>
                    <a:pt x="909" y="5408"/>
                  </a:cubicBezTo>
                  <a:cubicBezTo>
                    <a:pt x="886" y="5393"/>
                    <a:pt x="886" y="5393"/>
                    <a:pt x="886" y="5393"/>
                  </a:cubicBezTo>
                  <a:close/>
                  <a:moveTo>
                    <a:pt x="550" y="4904"/>
                  </a:moveTo>
                  <a:lnTo>
                    <a:pt x="550" y="4904"/>
                  </a:lnTo>
                  <a:cubicBezTo>
                    <a:pt x="603" y="4889"/>
                    <a:pt x="672" y="4751"/>
                    <a:pt x="733" y="4782"/>
                  </a:cubicBezTo>
                  <a:cubicBezTo>
                    <a:pt x="764" y="4790"/>
                    <a:pt x="802" y="4813"/>
                    <a:pt x="817" y="4835"/>
                  </a:cubicBezTo>
                  <a:cubicBezTo>
                    <a:pt x="871" y="4889"/>
                    <a:pt x="817" y="4858"/>
                    <a:pt x="817" y="4904"/>
                  </a:cubicBezTo>
                  <a:cubicBezTo>
                    <a:pt x="886" y="4919"/>
                    <a:pt x="878" y="4942"/>
                    <a:pt x="863" y="5003"/>
                  </a:cubicBezTo>
                  <a:cubicBezTo>
                    <a:pt x="848" y="5049"/>
                    <a:pt x="825" y="5057"/>
                    <a:pt x="802" y="5095"/>
                  </a:cubicBezTo>
                  <a:cubicBezTo>
                    <a:pt x="779" y="5126"/>
                    <a:pt x="779" y="5156"/>
                    <a:pt x="725" y="5133"/>
                  </a:cubicBezTo>
                  <a:cubicBezTo>
                    <a:pt x="680" y="5110"/>
                    <a:pt x="672" y="5034"/>
                    <a:pt x="634" y="5011"/>
                  </a:cubicBezTo>
                  <a:cubicBezTo>
                    <a:pt x="611" y="4988"/>
                    <a:pt x="558" y="4950"/>
                    <a:pt x="535" y="4927"/>
                  </a:cubicBezTo>
                  <a:cubicBezTo>
                    <a:pt x="550" y="4904"/>
                    <a:pt x="550" y="4904"/>
                    <a:pt x="550" y="4904"/>
                  </a:cubicBezTo>
                  <a:close/>
                  <a:moveTo>
                    <a:pt x="321" y="4767"/>
                  </a:moveTo>
                  <a:lnTo>
                    <a:pt x="321" y="4767"/>
                  </a:lnTo>
                  <a:cubicBezTo>
                    <a:pt x="351" y="4767"/>
                    <a:pt x="389" y="4744"/>
                    <a:pt x="420" y="4744"/>
                  </a:cubicBezTo>
                  <a:cubicBezTo>
                    <a:pt x="435" y="4744"/>
                    <a:pt x="451" y="4744"/>
                    <a:pt x="458" y="4744"/>
                  </a:cubicBezTo>
                  <a:cubicBezTo>
                    <a:pt x="473" y="4751"/>
                    <a:pt x="512" y="4774"/>
                    <a:pt x="466" y="4774"/>
                  </a:cubicBezTo>
                  <a:cubicBezTo>
                    <a:pt x="451" y="4774"/>
                    <a:pt x="428" y="4774"/>
                    <a:pt x="412" y="4774"/>
                  </a:cubicBezTo>
                  <a:cubicBezTo>
                    <a:pt x="389" y="4782"/>
                    <a:pt x="374" y="4805"/>
                    <a:pt x="359" y="4813"/>
                  </a:cubicBezTo>
                  <a:cubicBezTo>
                    <a:pt x="351" y="4813"/>
                    <a:pt x="336" y="4820"/>
                    <a:pt x="321" y="4820"/>
                  </a:cubicBezTo>
                  <a:cubicBezTo>
                    <a:pt x="306" y="4820"/>
                    <a:pt x="306" y="4797"/>
                    <a:pt x="306" y="4782"/>
                  </a:cubicBezTo>
                  <a:cubicBezTo>
                    <a:pt x="321" y="4767"/>
                    <a:pt x="321" y="4767"/>
                    <a:pt x="321" y="4767"/>
                  </a:cubicBezTo>
                  <a:close/>
                  <a:moveTo>
                    <a:pt x="1291" y="4163"/>
                  </a:moveTo>
                  <a:lnTo>
                    <a:pt x="1291" y="4163"/>
                  </a:lnTo>
                  <a:cubicBezTo>
                    <a:pt x="1268" y="4148"/>
                    <a:pt x="1268" y="4148"/>
                    <a:pt x="1268" y="4148"/>
                  </a:cubicBezTo>
                  <a:cubicBezTo>
                    <a:pt x="1237" y="4140"/>
                    <a:pt x="1230" y="4125"/>
                    <a:pt x="1207" y="4125"/>
                  </a:cubicBezTo>
                  <a:cubicBezTo>
                    <a:pt x="1184" y="4125"/>
                    <a:pt x="1169" y="4148"/>
                    <a:pt x="1153" y="4148"/>
                  </a:cubicBezTo>
                  <a:cubicBezTo>
                    <a:pt x="1153" y="4110"/>
                    <a:pt x="1184" y="4010"/>
                    <a:pt x="1108" y="4026"/>
                  </a:cubicBezTo>
                  <a:cubicBezTo>
                    <a:pt x="1023" y="4041"/>
                    <a:pt x="1100" y="3965"/>
                    <a:pt x="1046" y="3919"/>
                  </a:cubicBezTo>
                  <a:cubicBezTo>
                    <a:pt x="1008" y="3873"/>
                    <a:pt x="1039" y="3850"/>
                    <a:pt x="1039" y="3804"/>
                  </a:cubicBezTo>
                  <a:cubicBezTo>
                    <a:pt x="1039" y="3758"/>
                    <a:pt x="939" y="3751"/>
                    <a:pt x="978" y="3728"/>
                  </a:cubicBezTo>
                  <a:cubicBezTo>
                    <a:pt x="1008" y="3713"/>
                    <a:pt x="1008" y="3705"/>
                    <a:pt x="1008" y="3674"/>
                  </a:cubicBezTo>
                  <a:cubicBezTo>
                    <a:pt x="1008" y="3514"/>
                    <a:pt x="1054" y="3254"/>
                    <a:pt x="955" y="3117"/>
                  </a:cubicBezTo>
                  <a:cubicBezTo>
                    <a:pt x="932" y="3079"/>
                    <a:pt x="878" y="3124"/>
                    <a:pt x="878" y="3071"/>
                  </a:cubicBezTo>
                  <a:cubicBezTo>
                    <a:pt x="878" y="2987"/>
                    <a:pt x="794" y="2964"/>
                    <a:pt x="787" y="2895"/>
                  </a:cubicBezTo>
                  <a:cubicBezTo>
                    <a:pt x="787" y="2865"/>
                    <a:pt x="733" y="2910"/>
                    <a:pt x="710" y="2910"/>
                  </a:cubicBezTo>
                  <a:lnTo>
                    <a:pt x="710" y="2910"/>
                  </a:lnTo>
                  <a:cubicBezTo>
                    <a:pt x="710" y="3002"/>
                    <a:pt x="672" y="3033"/>
                    <a:pt x="581" y="3056"/>
                  </a:cubicBezTo>
                  <a:cubicBezTo>
                    <a:pt x="581" y="3079"/>
                    <a:pt x="596" y="3102"/>
                    <a:pt x="603" y="3117"/>
                  </a:cubicBezTo>
                  <a:cubicBezTo>
                    <a:pt x="611" y="3147"/>
                    <a:pt x="611" y="3216"/>
                    <a:pt x="619" y="3231"/>
                  </a:cubicBezTo>
                  <a:cubicBezTo>
                    <a:pt x="642" y="3262"/>
                    <a:pt x="703" y="3246"/>
                    <a:pt x="649" y="3292"/>
                  </a:cubicBezTo>
                  <a:cubicBezTo>
                    <a:pt x="565" y="3361"/>
                    <a:pt x="703" y="3438"/>
                    <a:pt x="718" y="3521"/>
                  </a:cubicBezTo>
                  <a:cubicBezTo>
                    <a:pt x="695" y="3521"/>
                    <a:pt x="603" y="3453"/>
                    <a:pt x="603" y="3422"/>
                  </a:cubicBezTo>
                  <a:cubicBezTo>
                    <a:pt x="596" y="3430"/>
                    <a:pt x="603" y="3483"/>
                    <a:pt x="581" y="3491"/>
                  </a:cubicBezTo>
                  <a:cubicBezTo>
                    <a:pt x="565" y="3499"/>
                    <a:pt x="535" y="3521"/>
                    <a:pt x="535" y="3506"/>
                  </a:cubicBezTo>
                  <a:cubicBezTo>
                    <a:pt x="512" y="3453"/>
                    <a:pt x="473" y="3407"/>
                    <a:pt x="428" y="3377"/>
                  </a:cubicBezTo>
                  <a:cubicBezTo>
                    <a:pt x="351" y="3338"/>
                    <a:pt x="389" y="3331"/>
                    <a:pt x="344" y="3269"/>
                  </a:cubicBezTo>
                  <a:cubicBezTo>
                    <a:pt x="313" y="3224"/>
                    <a:pt x="267" y="3124"/>
                    <a:pt x="244" y="3216"/>
                  </a:cubicBezTo>
                  <a:cubicBezTo>
                    <a:pt x="237" y="3262"/>
                    <a:pt x="199" y="3354"/>
                    <a:pt x="260" y="3354"/>
                  </a:cubicBezTo>
                  <a:cubicBezTo>
                    <a:pt x="290" y="3354"/>
                    <a:pt x="298" y="3407"/>
                    <a:pt x="321" y="3422"/>
                  </a:cubicBezTo>
                  <a:cubicBezTo>
                    <a:pt x="374" y="3468"/>
                    <a:pt x="351" y="3460"/>
                    <a:pt x="351" y="3521"/>
                  </a:cubicBezTo>
                  <a:cubicBezTo>
                    <a:pt x="344" y="3521"/>
                    <a:pt x="313" y="3491"/>
                    <a:pt x="306" y="3483"/>
                  </a:cubicBezTo>
                  <a:cubicBezTo>
                    <a:pt x="283" y="3460"/>
                    <a:pt x="275" y="3483"/>
                    <a:pt x="244" y="3483"/>
                  </a:cubicBezTo>
                  <a:cubicBezTo>
                    <a:pt x="244" y="3567"/>
                    <a:pt x="321" y="3590"/>
                    <a:pt x="260" y="3682"/>
                  </a:cubicBezTo>
                  <a:cubicBezTo>
                    <a:pt x="229" y="3652"/>
                    <a:pt x="69" y="3308"/>
                    <a:pt x="69" y="3537"/>
                  </a:cubicBezTo>
                  <a:cubicBezTo>
                    <a:pt x="69" y="3575"/>
                    <a:pt x="99" y="3613"/>
                    <a:pt x="107" y="3644"/>
                  </a:cubicBezTo>
                  <a:cubicBezTo>
                    <a:pt x="76" y="3644"/>
                    <a:pt x="38" y="3613"/>
                    <a:pt x="8" y="3613"/>
                  </a:cubicBezTo>
                  <a:cubicBezTo>
                    <a:pt x="0" y="3613"/>
                    <a:pt x="0" y="3697"/>
                    <a:pt x="0" y="3720"/>
                  </a:cubicBezTo>
                  <a:cubicBezTo>
                    <a:pt x="61" y="3720"/>
                    <a:pt x="99" y="3667"/>
                    <a:pt x="99" y="3781"/>
                  </a:cubicBezTo>
                  <a:cubicBezTo>
                    <a:pt x="99" y="3850"/>
                    <a:pt x="145" y="3926"/>
                    <a:pt x="229" y="3911"/>
                  </a:cubicBezTo>
                  <a:cubicBezTo>
                    <a:pt x="298" y="3957"/>
                    <a:pt x="367" y="4033"/>
                    <a:pt x="374" y="3926"/>
                  </a:cubicBezTo>
                  <a:cubicBezTo>
                    <a:pt x="374" y="3881"/>
                    <a:pt x="351" y="3781"/>
                    <a:pt x="397" y="3781"/>
                  </a:cubicBezTo>
                  <a:cubicBezTo>
                    <a:pt x="428" y="3781"/>
                    <a:pt x="412" y="3873"/>
                    <a:pt x="451" y="3850"/>
                  </a:cubicBezTo>
                  <a:cubicBezTo>
                    <a:pt x="481" y="3835"/>
                    <a:pt x="489" y="3789"/>
                    <a:pt x="496" y="3865"/>
                  </a:cubicBezTo>
                  <a:cubicBezTo>
                    <a:pt x="504" y="3919"/>
                    <a:pt x="519" y="3965"/>
                    <a:pt x="558" y="3934"/>
                  </a:cubicBezTo>
                  <a:cubicBezTo>
                    <a:pt x="588" y="3919"/>
                    <a:pt x="779" y="4117"/>
                    <a:pt x="657" y="4026"/>
                  </a:cubicBezTo>
                  <a:cubicBezTo>
                    <a:pt x="542" y="3942"/>
                    <a:pt x="443" y="4041"/>
                    <a:pt x="535" y="4163"/>
                  </a:cubicBezTo>
                  <a:cubicBezTo>
                    <a:pt x="642" y="4324"/>
                    <a:pt x="642" y="4324"/>
                    <a:pt x="642" y="4324"/>
                  </a:cubicBezTo>
                  <a:cubicBezTo>
                    <a:pt x="710" y="4415"/>
                    <a:pt x="802" y="4362"/>
                    <a:pt x="794" y="4392"/>
                  </a:cubicBezTo>
                  <a:cubicBezTo>
                    <a:pt x="794" y="4408"/>
                    <a:pt x="733" y="4515"/>
                    <a:pt x="771" y="4484"/>
                  </a:cubicBezTo>
                  <a:cubicBezTo>
                    <a:pt x="802" y="4461"/>
                    <a:pt x="848" y="4453"/>
                    <a:pt x="878" y="4438"/>
                  </a:cubicBezTo>
                  <a:cubicBezTo>
                    <a:pt x="932" y="4408"/>
                    <a:pt x="962" y="4446"/>
                    <a:pt x="1008" y="4423"/>
                  </a:cubicBezTo>
                  <a:cubicBezTo>
                    <a:pt x="1023" y="4415"/>
                    <a:pt x="1039" y="4346"/>
                    <a:pt x="1069" y="4423"/>
                  </a:cubicBezTo>
                  <a:cubicBezTo>
                    <a:pt x="1077" y="4461"/>
                    <a:pt x="1062" y="4599"/>
                    <a:pt x="1115" y="4583"/>
                  </a:cubicBezTo>
                  <a:cubicBezTo>
                    <a:pt x="1138" y="4568"/>
                    <a:pt x="1214" y="4308"/>
                    <a:pt x="1214" y="4316"/>
                  </a:cubicBezTo>
                  <a:cubicBezTo>
                    <a:pt x="1245" y="4362"/>
                    <a:pt x="1237" y="4453"/>
                    <a:pt x="1291" y="4453"/>
                  </a:cubicBezTo>
                  <a:cubicBezTo>
                    <a:pt x="1352" y="4453"/>
                    <a:pt x="1428" y="4430"/>
                    <a:pt x="1482" y="4430"/>
                  </a:cubicBezTo>
                  <a:cubicBezTo>
                    <a:pt x="1321" y="4515"/>
                    <a:pt x="1321" y="4515"/>
                    <a:pt x="1321" y="4515"/>
                  </a:cubicBezTo>
                  <a:cubicBezTo>
                    <a:pt x="1222" y="4560"/>
                    <a:pt x="1275" y="4652"/>
                    <a:pt x="1230" y="4728"/>
                  </a:cubicBezTo>
                  <a:cubicBezTo>
                    <a:pt x="1123" y="4896"/>
                    <a:pt x="1275" y="4919"/>
                    <a:pt x="1367" y="4805"/>
                  </a:cubicBezTo>
                  <a:cubicBezTo>
                    <a:pt x="1398" y="4767"/>
                    <a:pt x="1474" y="4621"/>
                    <a:pt x="1505" y="4621"/>
                  </a:cubicBezTo>
                  <a:cubicBezTo>
                    <a:pt x="1535" y="4621"/>
                    <a:pt x="1596" y="4538"/>
                    <a:pt x="1581" y="4507"/>
                  </a:cubicBezTo>
                  <a:cubicBezTo>
                    <a:pt x="1528" y="4408"/>
                    <a:pt x="1581" y="4469"/>
                    <a:pt x="1642" y="4438"/>
                  </a:cubicBezTo>
                  <a:cubicBezTo>
                    <a:pt x="1665" y="4430"/>
                    <a:pt x="1696" y="4392"/>
                    <a:pt x="1719" y="4377"/>
                  </a:cubicBezTo>
                  <a:cubicBezTo>
                    <a:pt x="1787" y="4331"/>
                    <a:pt x="1772" y="4270"/>
                    <a:pt x="1772" y="4194"/>
                  </a:cubicBezTo>
                  <a:cubicBezTo>
                    <a:pt x="1780" y="4171"/>
                    <a:pt x="1619" y="4140"/>
                    <a:pt x="1581" y="4156"/>
                  </a:cubicBezTo>
                  <a:cubicBezTo>
                    <a:pt x="1444" y="4232"/>
                    <a:pt x="1421" y="4263"/>
                    <a:pt x="1291" y="4163"/>
                  </a:cubicBezTo>
                  <a:close/>
                  <a:moveTo>
                    <a:pt x="1329" y="4026"/>
                  </a:moveTo>
                  <a:lnTo>
                    <a:pt x="1329" y="4026"/>
                  </a:lnTo>
                  <a:cubicBezTo>
                    <a:pt x="1360" y="4056"/>
                    <a:pt x="1360" y="4056"/>
                    <a:pt x="1360" y="4056"/>
                  </a:cubicBezTo>
                  <a:cubicBezTo>
                    <a:pt x="1360" y="4079"/>
                    <a:pt x="1367" y="4110"/>
                    <a:pt x="1360" y="4133"/>
                  </a:cubicBezTo>
                  <a:cubicBezTo>
                    <a:pt x="1344" y="4148"/>
                    <a:pt x="1321" y="4140"/>
                    <a:pt x="1306" y="4140"/>
                  </a:cubicBezTo>
                  <a:cubicBezTo>
                    <a:pt x="1306" y="4125"/>
                    <a:pt x="1268" y="4102"/>
                    <a:pt x="1260" y="4094"/>
                  </a:cubicBezTo>
                  <a:cubicBezTo>
                    <a:pt x="1245" y="4079"/>
                    <a:pt x="1207" y="4056"/>
                    <a:pt x="1214" y="4041"/>
                  </a:cubicBezTo>
                  <a:cubicBezTo>
                    <a:pt x="1214" y="4026"/>
                    <a:pt x="1222" y="4018"/>
                    <a:pt x="1237" y="4010"/>
                  </a:cubicBezTo>
                  <a:cubicBezTo>
                    <a:pt x="1253" y="4010"/>
                    <a:pt x="1283" y="4003"/>
                    <a:pt x="1298" y="4010"/>
                  </a:cubicBezTo>
                  <a:cubicBezTo>
                    <a:pt x="1306" y="4010"/>
                    <a:pt x="1321" y="4026"/>
                    <a:pt x="1329" y="4026"/>
                  </a:cubicBezTo>
                  <a:close/>
                  <a:moveTo>
                    <a:pt x="1253" y="3499"/>
                  </a:moveTo>
                  <a:lnTo>
                    <a:pt x="1253" y="3499"/>
                  </a:lnTo>
                  <a:cubicBezTo>
                    <a:pt x="1260" y="3468"/>
                    <a:pt x="1260" y="3468"/>
                    <a:pt x="1260" y="3468"/>
                  </a:cubicBezTo>
                  <a:cubicBezTo>
                    <a:pt x="1314" y="3476"/>
                    <a:pt x="1268" y="3514"/>
                    <a:pt x="1268" y="3552"/>
                  </a:cubicBezTo>
                  <a:cubicBezTo>
                    <a:pt x="1268" y="3613"/>
                    <a:pt x="1222" y="3636"/>
                    <a:pt x="1199" y="3690"/>
                  </a:cubicBezTo>
                  <a:cubicBezTo>
                    <a:pt x="1184" y="3735"/>
                    <a:pt x="1199" y="3774"/>
                    <a:pt x="1214" y="3812"/>
                  </a:cubicBezTo>
                  <a:cubicBezTo>
                    <a:pt x="1214" y="3835"/>
                    <a:pt x="1298" y="3934"/>
                    <a:pt x="1245" y="3957"/>
                  </a:cubicBezTo>
                  <a:cubicBezTo>
                    <a:pt x="1230" y="3957"/>
                    <a:pt x="1184" y="3995"/>
                    <a:pt x="1176" y="3995"/>
                  </a:cubicBezTo>
                  <a:cubicBezTo>
                    <a:pt x="1146" y="3995"/>
                    <a:pt x="1146" y="3957"/>
                    <a:pt x="1138" y="3942"/>
                  </a:cubicBezTo>
                  <a:cubicBezTo>
                    <a:pt x="1130" y="3926"/>
                    <a:pt x="1123" y="3919"/>
                    <a:pt x="1115" y="3911"/>
                  </a:cubicBezTo>
                  <a:cubicBezTo>
                    <a:pt x="1115" y="3896"/>
                    <a:pt x="1123" y="3888"/>
                    <a:pt x="1123" y="3873"/>
                  </a:cubicBezTo>
                  <a:cubicBezTo>
                    <a:pt x="1123" y="3827"/>
                    <a:pt x="1130" y="3781"/>
                    <a:pt x="1115" y="3743"/>
                  </a:cubicBezTo>
                  <a:cubicBezTo>
                    <a:pt x="1108" y="3690"/>
                    <a:pt x="1130" y="3652"/>
                    <a:pt x="1130" y="3613"/>
                  </a:cubicBezTo>
                  <a:cubicBezTo>
                    <a:pt x="1169" y="3606"/>
                    <a:pt x="1161" y="3636"/>
                    <a:pt x="1192" y="3636"/>
                  </a:cubicBezTo>
                  <a:cubicBezTo>
                    <a:pt x="1214" y="3636"/>
                    <a:pt x="1222" y="3583"/>
                    <a:pt x="1222" y="3560"/>
                  </a:cubicBezTo>
                  <a:cubicBezTo>
                    <a:pt x="1222" y="3529"/>
                    <a:pt x="1230" y="3537"/>
                    <a:pt x="1245" y="3521"/>
                  </a:cubicBezTo>
                  <a:cubicBezTo>
                    <a:pt x="1253" y="3514"/>
                    <a:pt x="1245" y="3506"/>
                    <a:pt x="1253" y="3499"/>
                  </a:cubicBezTo>
                  <a:close/>
                  <a:moveTo>
                    <a:pt x="1253" y="3399"/>
                  </a:moveTo>
                  <a:lnTo>
                    <a:pt x="1253" y="3399"/>
                  </a:lnTo>
                  <a:cubicBezTo>
                    <a:pt x="1260" y="3369"/>
                    <a:pt x="1268" y="3338"/>
                    <a:pt x="1268" y="3308"/>
                  </a:cubicBezTo>
                  <a:cubicBezTo>
                    <a:pt x="1275" y="3285"/>
                    <a:pt x="1268" y="3246"/>
                    <a:pt x="1298" y="3246"/>
                  </a:cubicBezTo>
                  <a:cubicBezTo>
                    <a:pt x="1306" y="3254"/>
                    <a:pt x="1306" y="3254"/>
                    <a:pt x="1306" y="3262"/>
                  </a:cubicBezTo>
                  <a:cubicBezTo>
                    <a:pt x="1306" y="3285"/>
                    <a:pt x="1306" y="3308"/>
                    <a:pt x="1306" y="3331"/>
                  </a:cubicBezTo>
                  <a:cubicBezTo>
                    <a:pt x="1298" y="3346"/>
                    <a:pt x="1298" y="3369"/>
                    <a:pt x="1298" y="3392"/>
                  </a:cubicBezTo>
                  <a:cubicBezTo>
                    <a:pt x="1291" y="3407"/>
                    <a:pt x="1291" y="3422"/>
                    <a:pt x="1291" y="3438"/>
                  </a:cubicBezTo>
                  <a:lnTo>
                    <a:pt x="1291" y="3438"/>
                  </a:lnTo>
                  <a:cubicBezTo>
                    <a:pt x="1275" y="3438"/>
                    <a:pt x="1260" y="3445"/>
                    <a:pt x="1253" y="3430"/>
                  </a:cubicBezTo>
                  <a:cubicBezTo>
                    <a:pt x="1253" y="3399"/>
                    <a:pt x="1253" y="3399"/>
                    <a:pt x="1253" y="3399"/>
                  </a:cubicBezTo>
                  <a:close/>
                  <a:moveTo>
                    <a:pt x="871" y="4553"/>
                  </a:moveTo>
                  <a:lnTo>
                    <a:pt x="871" y="4553"/>
                  </a:lnTo>
                  <a:cubicBezTo>
                    <a:pt x="863" y="4538"/>
                    <a:pt x="856" y="4522"/>
                    <a:pt x="863" y="4507"/>
                  </a:cubicBezTo>
                  <a:cubicBezTo>
                    <a:pt x="863" y="4499"/>
                    <a:pt x="871" y="4507"/>
                    <a:pt x="878" y="4507"/>
                  </a:cubicBezTo>
                  <a:cubicBezTo>
                    <a:pt x="894" y="4499"/>
                    <a:pt x="894" y="4492"/>
                    <a:pt x="901" y="4484"/>
                  </a:cubicBezTo>
                  <a:cubicBezTo>
                    <a:pt x="917" y="4469"/>
                    <a:pt x="939" y="4461"/>
                    <a:pt x="955" y="4476"/>
                  </a:cubicBezTo>
                  <a:cubicBezTo>
                    <a:pt x="970" y="4492"/>
                    <a:pt x="962" y="4492"/>
                    <a:pt x="947" y="4492"/>
                  </a:cubicBezTo>
                  <a:cubicBezTo>
                    <a:pt x="917" y="4499"/>
                    <a:pt x="932" y="4522"/>
                    <a:pt x="932" y="4538"/>
                  </a:cubicBezTo>
                  <a:cubicBezTo>
                    <a:pt x="932" y="4545"/>
                    <a:pt x="924" y="4560"/>
                    <a:pt x="917" y="4560"/>
                  </a:cubicBezTo>
                  <a:cubicBezTo>
                    <a:pt x="909" y="4568"/>
                    <a:pt x="894" y="4568"/>
                    <a:pt x="878" y="4560"/>
                  </a:cubicBezTo>
                  <a:cubicBezTo>
                    <a:pt x="871" y="4553"/>
                    <a:pt x="871" y="4553"/>
                    <a:pt x="871" y="4553"/>
                  </a:cubicBezTo>
                  <a:close/>
                  <a:moveTo>
                    <a:pt x="4812" y="3056"/>
                  </a:moveTo>
                  <a:lnTo>
                    <a:pt x="4812" y="3056"/>
                  </a:lnTo>
                  <a:cubicBezTo>
                    <a:pt x="4766" y="3094"/>
                    <a:pt x="4728" y="3147"/>
                    <a:pt x="4682" y="3178"/>
                  </a:cubicBezTo>
                  <a:cubicBezTo>
                    <a:pt x="4552" y="3254"/>
                    <a:pt x="4529" y="3216"/>
                    <a:pt x="4407" y="3193"/>
                  </a:cubicBezTo>
                  <a:cubicBezTo>
                    <a:pt x="4361" y="3185"/>
                    <a:pt x="4331" y="3231"/>
                    <a:pt x="4270" y="3231"/>
                  </a:cubicBezTo>
                  <a:cubicBezTo>
                    <a:pt x="4270" y="3269"/>
                    <a:pt x="4361" y="3277"/>
                    <a:pt x="4323" y="3323"/>
                  </a:cubicBezTo>
                  <a:cubicBezTo>
                    <a:pt x="4208" y="3438"/>
                    <a:pt x="4208" y="3438"/>
                    <a:pt x="4208" y="3438"/>
                  </a:cubicBezTo>
                  <a:cubicBezTo>
                    <a:pt x="4178" y="3468"/>
                    <a:pt x="4147" y="3422"/>
                    <a:pt x="4147" y="3483"/>
                  </a:cubicBezTo>
                  <a:cubicBezTo>
                    <a:pt x="4140" y="3560"/>
                    <a:pt x="4079" y="3506"/>
                    <a:pt x="4048" y="3506"/>
                  </a:cubicBezTo>
                  <a:cubicBezTo>
                    <a:pt x="3979" y="3506"/>
                    <a:pt x="3911" y="3537"/>
                    <a:pt x="3834" y="3537"/>
                  </a:cubicBezTo>
                  <a:cubicBezTo>
                    <a:pt x="3789" y="3537"/>
                    <a:pt x="3781" y="3491"/>
                    <a:pt x="3743" y="3483"/>
                  </a:cubicBezTo>
                  <a:cubicBezTo>
                    <a:pt x="3758" y="3422"/>
                    <a:pt x="3979" y="3514"/>
                    <a:pt x="4041" y="3468"/>
                  </a:cubicBezTo>
                  <a:cubicBezTo>
                    <a:pt x="4125" y="3392"/>
                    <a:pt x="4056" y="3269"/>
                    <a:pt x="4231" y="3269"/>
                  </a:cubicBezTo>
                  <a:cubicBezTo>
                    <a:pt x="4201" y="3178"/>
                    <a:pt x="4293" y="3102"/>
                    <a:pt x="4354" y="3025"/>
                  </a:cubicBezTo>
                  <a:cubicBezTo>
                    <a:pt x="4377" y="3017"/>
                    <a:pt x="4430" y="2979"/>
                    <a:pt x="4392" y="2964"/>
                  </a:cubicBezTo>
                  <a:cubicBezTo>
                    <a:pt x="4346" y="2949"/>
                    <a:pt x="4346" y="2941"/>
                    <a:pt x="4300" y="2964"/>
                  </a:cubicBezTo>
                  <a:cubicBezTo>
                    <a:pt x="4254" y="2994"/>
                    <a:pt x="4186" y="3048"/>
                    <a:pt x="4125" y="2994"/>
                  </a:cubicBezTo>
                  <a:cubicBezTo>
                    <a:pt x="4079" y="2941"/>
                    <a:pt x="3911" y="3102"/>
                    <a:pt x="3872" y="3140"/>
                  </a:cubicBezTo>
                  <a:cubicBezTo>
                    <a:pt x="3827" y="3185"/>
                    <a:pt x="3773" y="3224"/>
                    <a:pt x="3727" y="3269"/>
                  </a:cubicBezTo>
                  <a:cubicBezTo>
                    <a:pt x="3735" y="3231"/>
                    <a:pt x="3743" y="3193"/>
                    <a:pt x="3766" y="3162"/>
                  </a:cubicBezTo>
                  <a:cubicBezTo>
                    <a:pt x="3789" y="3132"/>
                    <a:pt x="3827" y="3117"/>
                    <a:pt x="3842" y="3079"/>
                  </a:cubicBezTo>
                  <a:cubicBezTo>
                    <a:pt x="3857" y="3048"/>
                    <a:pt x="3872" y="3048"/>
                    <a:pt x="3903" y="3025"/>
                  </a:cubicBezTo>
                  <a:cubicBezTo>
                    <a:pt x="3941" y="3002"/>
                    <a:pt x="3926" y="2972"/>
                    <a:pt x="3987" y="2956"/>
                  </a:cubicBezTo>
                  <a:cubicBezTo>
                    <a:pt x="4155" y="2926"/>
                    <a:pt x="4155" y="2926"/>
                    <a:pt x="4155" y="2926"/>
                  </a:cubicBezTo>
                  <a:cubicBezTo>
                    <a:pt x="4224" y="2918"/>
                    <a:pt x="4224" y="2857"/>
                    <a:pt x="4270" y="2827"/>
                  </a:cubicBezTo>
                  <a:cubicBezTo>
                    <a:pt x="4293" y="2811"/>
                    <a:pt x="4323" y="2819"/>
                    <a:pt x="4354" y="2819"/>
                  </a:cubicBezTo>
                  <a:cubicBezTo>
                    <a:pt x="4354" y="2811"/>
                    <a:pt x="4384" y="2788"/>
                    <a:pt x="4384" y="2796"/>
                  </a:cubicBezTo>
                  <a:cubicBezTo>
                    <a:pt x="4384" y="2834"/>
                    <a:pt x="4354" y="2872"/>
                    <a:pt x="4354" y="2903"/>
                  </a:cubicBezTo>
                  <a:cubicBezTo>
                    <a:pt x="4354" y="2918"/>
                    <a:pt x="4438" y="2979"/>
                    <a:pt x="4438" y="2941"/>
                  </a:cubicBezTo>
                  <a:cubicBezTo>
                    <a:pt x="4438" y="2918"/>
                    <a:pt x="4468" y="2888"/>
                    <a:pt x="4476" y="2865"/>
                  </a:cubicBezTo>
                  <a:cubicBezTo>
                    <a:pt x="4514" y="2781"/>
                    <a:pt x="4583" y="2689"/>
                    <a:pt x="4636" y="2613"/>
                  </a:cubicBezTo>
                  <a:cubicBezTo>
                    <a:pt x="4667" y="2567"/>
                    <a:pt x="4843" y="2360"/>
                    <a:pt x="4690" y="2437"/>
                  </a:cubicBezTo>
                  <a:cubicBezTo>
                    <a:pt x="4629" y="2460"/>
                    <a:pt x="4675" y="2529"/>
                    <a:pt x="4568" y="2529"/>
                  </a:cubicBezTo>
                  <a:cubicBezTo>
                    <a:pt x="4476" y="2529"/>
                    <a:pt x="4499" y="2437"/>
                    <a:pt x="4392" y="2513"/>
                  </a:cubicBezTo>
                  <a:cubicBezTo>
                    <a:pt x="4331" y="2559"/>
                    <a:pt x="4331" y="2529"/>
                    <a:pt x="4270" y="2506"/>
                  </a:cubicBezTo>
                  <a:cubicBezTo>
                    <a:pt x="4224" y="2490"/>
                    <a:pt x="4147" y="2506"/>
                    <a:pt x="4117" y="2468"/>
                  </a:cubicBezTo>
                  <a:cubicBezTo>
                    <a:pt x="4071" y="2429"/>
                    <a:pt x="4048" y="2437"/>
                    <a:pt x="3995" y="2429"/>
                  </a:cubicBezTo>
                  <a:cubicBezTo>
                    <a:pt x="3956" y="2422"/>
                    <a:pt x="3842" y="2383"/>
                    <a:pt x="3842" y="2337"/>
                  </a:cubicBezTo>
                  <a:cubicBezTo>
                    <a:pt x="3857" y="2376"/>
                    <a:pt x="4132" y="2422"/>
                    <a:pt x="4186" y="2429"/>
                  </a:cubicBezTo>
                  <a:cubicBezTo>
                    <a:pt x="4231" y="2445"/>
                    <a:pt x="4254" y="2422"/>
                    <a:pt x="4293" y="2406"/>
                  </a:cubicBezTo>
                  <a:cubicBezTo>
                    <a:pt x="4369" y="2383"/>
                    <a:pt x="4377" y="2460"/>
                    <a:pt x="4377" y="2337"/>
                  </a:cubicBezTo>
                  <a:cubicBezTo>
                    <a:pt x="4377" y="2223"/>
                    <a:pt x="4445" y="2261"/>
                    <a:pt x="4331" y="2193"/>
                  </a:cubicBezTo>
                  <a:cubicBezTo>
                    <a:pt x="4262" y="2147"/>
                    <a:pt x="4369" y="2177"/>
                    <a:pt x="4377" y="2185"/>
                  </a:cubicBezTo>
                  <a:cubicBezTo>
                    <a:pt x="4407" y="2215"/>
                    <a:pt x="4415" y="2139"/>
                    <a:pt x="4430" y="2108"/>
                  </a:cubicBezTo>
                  <a:cubicBezTo>
                    <a:pt x="4537" y="2040"/>
                    <a:pt x="4606" y="2070"/>
                    <a:pt x="4644" y="1933"/>
                  </a:cubicBezTo>
                  <a:cubicBezTo>
                    <a:pt x="4659" y="1879"/>
                    <a:pt x="4888" y="1719"/>
                    <a:pt x="4942" y="1696"/>
                  </a:cubicBezTo>
                  <a:cubicBezTo>
                    <a:pt x="4995" y="1666"/>
                    <a:pt x="5072" y="1551"/>
                    <a:pt x="5117" y="1543"/>
                  </a:cubicBezTo>
                  <a:cubicBezTo>
                    <a:pt x="5125" y="1528"/>
                    <a:pt x="5194" y="1490"/>
                    <a:pt x="5209" y="1452"/>
                  </a:cubicBezTo>
                  <a:cubicBezTo>
                    <a:pt x="5263" y="1345"/>
                    <a:pt x="5263" y="1345"/>
                    <a:pt x="5263" y="1345"/>
                  </a:cubicBezTo>
                  <a:cubicBezTo>
                    <a:pt x="5278" y="1306"/>
                    <a:pt x="5415" y="1199"/>
                    <a:pt x="5415" y="1192"/>
                  </a:cubicBezTo>
                  <a:cubicBezTo>
                    <a:pt x="5431" y="1192"/>
                    <a:pt x="5461" y="1177"/>
                    <a:pt x="5477" y="1169"/>
                  </a:cubicBezTo>
                  <a:cubicBezTo>
                    <a:pt x="5515" y="1161"/>
                    <a:pt x="5568" y="1108"/>
                    <a:pt x="5614" y="1100"/>
                  </a:cubicBezTo>
                  <a:cubicBezTo>
                    <a:pt x="5643" y="1100"/>
                    <a:pt x="5659" y="1047"/>
                    <a:pt x="5674" y="1024"/>
                  </a:cubicBezTo>
                  <a:cubicBezTo>
                    <a:pt x="5712" y="993"/>
                    <a:pt x="5804" y="924"/>
                    <a:pt x="5819" y="879"/>
                  </a:cubicBezTo>
                  <a:cubicBezTo>
                    <a:pt x="5827" y="833"/>
                    <a:pt x="5842" y="779"/>
                    <a:pt x="5857" y="734"/>
                  </a:cubicBezTo>
                  <a:cubicBezTo>
                    <a:pt x="5880" y="665"/>
                    <a:pt x="5850" y="657"/>
                    <a:pt x="5827" y="611"/>
                  </a:cubicBezTo>
                  <a:cubicBezTo>
                    <a:pt x="5781" y="543"/>
                    <a:pt x="5743" y="512"/>
                    <a:pt x="5758" y="413"/>
                  </a:cubicBezTo>
                  <a:cubicBezTo>
                    <a:pt x="5857" y="359"/>
                    <a:pt x="5934" y="184"/>
                    <a:pt x="5934" y="69"/>
                  </a:cubicBezTo>
                  <a:cubicBezTo>
                    <a:pt x="5804" y="54"/>
                    <a:pt x="5804" y="54"/>
                    <a:pt x="5804" y="54"/>
                  </a:cubicBezTo>
                  <a:cubicBezTo>
                    <a:pt x="5781" y="46"/>
                    <a:pt x="5758" y="69"/>
                    <a:pt x="5743" y="115"/>
                  </a:cubicBezTo>
                  <a:cubicBezTo>
                    <a:pt x="5697" y="115"/>
                    <a:pt x="5697" y="38"/>
                    <a:pt x="5622" y="54"/>
                  </a:cubicBezTo>
                  <a:cubicBezTo>
                    <a:pt x="5561" y="61"/>
                    <a:pt x="5492" y="84"/>
                    <a:pt x="5431" y="69"/>
                  </a:cubicBezTo>
                  <a:cubicBezTo>
                    <a:pt x="5408" y="61"/>
                    <a:pt x="5362" y="0"/>
                    <a:pt x="5354" y="16"/>
                  </a:cubicBezTo>
                  <a:cubicBezTo>
                    <a:pt x="5331" y="46"/>
                    <a:pt x="5301" y="107"/>
                    <a:pt x="5347" y="122"/>
                  </a:cubicBezTo>
                  <a:cubicBezTo>
                    <a:pt x="5415" y="153"/>
                    <a:pt x="5400" y="199"/>
                    <a:pt x="5385" y="252"/>
                  </a:cubicBezTo>
                  <a:cubicBezTo>
                    <a:pt x="5339" y="245"/>
                    <a:pt x="5270" y="153"/>
                    <a:pt x="5186" y="176"/>
                  </a:cubicBezTo>
                  <a:cubicBezTo>
                    <a:pt x="5049" y="230"/>
                    <a:pt x="5186" y="122"/>
                    <a:pt x="5049" y="153"/>
                  </a:cubicBezTo>
                  <a:cubicBezTo>
                    <a:pt x="5003" y="168"/>
                    <a:pt x="4934" y="161"/>
                    <a:pt x="4896" y="191"/>
                  </a:cubicBezTo>
                  <a:cubicBezTo>
                    <a:pt x="4843" y="245"/>
                    <a:pt x="4758" y="306"/>
                    <a:pt x="4682" y="313"/>
                  </a:cubicBezTo>
                  <a:cubicBezTo>
                    <a:pt x="4636" y="313"/>
                    <a:pt x="4377" y="329"/>
                    <a:pt x="4361" y="260"/>
                  </a:cubicBezTo>
                  <a:cubicBezTo>
                    <a:pt x="4346" y="138"/>
                    <a:pt x="4293" y="374"/>
                    <a:pt x="4231" y="344"/>
                  </a:cubicBezTo>
                  <a:cubicBezTo>
                    <a:pt x="4163" y="306"/>
                    <a:pt x="4155" y="382"/>
                    <a:pt x="4086" y="382"/>
                  </a:cubicBezTo>
                  <a:cubicBezTo>
                    <a:pt x="4033" y="382"/>
                    <a:pt x="4056" y="405"/>
                    <a:pt x="4025" y="436"/>
                  </a:cubicBezTo>
                  <a:cubicBezTo>
                    <a:pt x="3995" y="459"/>
                    <a:pt x="3934" y="413"/>
                    <a:pt x="3911" y="405"/>
                  </a:cubicBezTo>
                  <a:cubicBezTo>
                    <a:pt x="3834" y="359"/>
                    <a:pt x="3674" y="611"/>
                    <a:pt x="3659" y="672"/>
                  </a:cubicBezTo>
                  <a:cubicBezTo>
                    <a:pt x="3659" y="649"/>
                    <a:pt x="3674" y="520"/>
                    <a:pt x="3682" y="505"/>
                  </a:cubicBezTo>
                  <a:cubicBezTo>
                    <a:pt x="3727" y="451"/>
                    <a:pt x="3735" y="436"/>
                    <a:pt x="3712" y="367"/>
                  </a:cubicBezTo>
                  <a:cubicBezTo>
                    <a:pt x="3689" y="306"/>
                    <a:pt x="3628" y="298"/>
                    <a:pt x="3567" y="291"/>
                  </a:cubicBezTo>
                  <a:cubicBezTo>
                    <a:pt x="3338" y="252"/>
                    <a:pt x="3529" y="428"/>
                    <a:pt x="3399" y="474"/>
                  </a:cubicBezTo>
                  <a:cubicBezTo>
                    <a:pt x="3322" y="497"/>
                    <a:pt x="3300" y="634"/>
                    <a:pt x="3216" y="665"/>
                  </a:cubicBezTo>
                  <a:cubicBezTo>
                    <a:pt x="3193" y="672"/>
                    <a:pt x="3216" y="619"/>
                    <a:pt x="3223" y="611"/>
                  </a:cubicBezTo>
                  <a:cubicBezTo>
                    <a:pt x="3254" y="566"/>
                    <a:pt x="3322" y="482"/>
                    <a:pt x="3338" y="428"/>
                  </a:cubicBezTo>
                  <a:cubicBezTo>
                    <a:pt x="3376" y="329"/>
                    <a:pt x="3200" y="313"/>
                    <a:pt x="3170" y="222"/>
                  </a:cubicBezTo>
                  <a:cubicBezTo>
                    <a:pt x="3162" y="222"/>
                    <a:pt x="3162" y="291"/>
                    <a:pt x="3155" y="306"/>
                  </a:cubicBezTo>
                  <a:cubicBezTo>
                    <a:pt x="3101" y="451"/>
                    <a:pt x="3101" y="451"/>
                    <a:pt x="3101" y="451"/>
                  </a:cubicBezTo>
                  <a:cubicBezTo>
                    <a:pt x="3109" y="420"/>
                    <a:pt x="3116" y="382"/>
                    <a:pt x="3116" y="352"/>
                  </a:cubicBezTo>
                  <a:cubicBezTo>
                    <a:pt x="3116" y="336"/>
                    <a:pt x="3086" y="313"/>
                    <a:pt x="3078" y="283"/>
                  </a:cubicBezTo>
                  <a:cubicBezTo>
                    <a:pt x="3070" y="191"/>
                    <a:pt x="3017" y="161"/>
                    <a:pt x="2925" y="161"/>
                  </a:cubicBezTo>
                  <a:cubicBezTo>
                    <a:pt x="2880" y="161"/>
                    <a:pt x="2811" y="107"/>
                    <a:pt x="2811" y="168"/>
                  </a:cubicBezTo>
                  <a:cubicBezTo>
                    <a:pt x="2811" y="230"/>
                    <a:pt x="2803" y="321"/>
                    <a:pt x="2765" y="367"/>
                  </a:cubicBezTo>
                  <a:cubicBezTo>
                    <a:pt x="2742" y="405"/>
                    <a:pt x="2696" y="390"/>
                    <a:pt x="2673" y="420"/>
                  </a:cubicBezTo>
                  <a:cubicBezTo>
                    <a:pt x="2643" y="459"/>
                    <a:pt x="2650" y="505"/>
                    <a:pt x="2628" y="550"/>
                  </a:cubicBezTo>
                  <a:cubicBezTo>
                    <a:pt x="2612" y="573"/>
                    <a:pt x="2681" y="604"/>
                    <a:pt x="2704" y="619"/>
                  </a:cubicBezTo>
                  <a:cubicBezTo>
                    <a:pt x="2788" y="665"/>
                    <a:pt x="2689" y="672"/>
                    <a:pt x="2650" y="703"/>
                  </a:cubicBezTo>
                  <a:cubicBezTo>
                    <a:pt x="2582" y="787"/>
                    <a:pt x="2704" y="795"/>
                    <a:pt x="2719" y="833"/>
                  </a:cubicBezTo>
                  <a:cubicBezTo>
                    <a:pt x="2650" y="833"/>
                    <a:pt x="2643" y="787"/>
                    <a:pt x="2605" y="787"/>
                  </a:cubicBezTo>
                  <a:cubicBezTo>
                    <a:pt x="2566" y="779"/>
                    <a:pt x="2612" y="871"/>
                    <a:pt x="2528" y="863"/>
                  </a:cubicBezTo>
                  <a:cubicBezTo>
                    <a:pt x="2482" y="863"/>
                    <a:pt x="2490" y="902"/>
                    <a:pt x="2528" y="902"/>
                  </a:cubicBezTo>
                  <a:cubicBezTo>
                    <a:pt x="2574" y="902"/>
                    <a:pt x="2543" y="932"/>
                    <a:pt x="2543" y="963"/>
                  </a:cubicBezTo>
                  <a:cubicBezTo>
                    <a:pt x="2543" y="1024"/>
                    <a:pt x="2582" y="1039"/>
                    <a:pt x="2582" y="1093"/>
                  </a:cubicBezTo>
                  <a:cubicBezTo>
                    <a:pt x="2582" y="1192"/>
                    <a:pt x="2673" y="1199"/>
                    <a:pt x="2696" y="1253"/>
                  </a:cubicBezTo>
                  <a:cubicBezTo>
                    <a:pt x="2643" y="1253"/>
                    <a:pt x="2635" y="1207"/>
                    <a:pt x="2582" y="1230"/>
                  </a:cubicBezTo>
                  <a:cubicBezTo>
                    <a:pt x="2543" y="1253"/>
                    <a:pt x="2490" y="1268"/>
                    <a:pt x="2444" y="1245"/>
                  </a:cubicBezTo>
                  <a:cubicBezTo>
                    <a:pt x="2406" y="1230"/>
                    <a:pt x="2375" y="1207"/>
                    <a:pt x="2414" y="1261"/>
                  </a:cubicBezTo>
                  <a:cubicBezTo>
                    <a:pt x="2429" y="1283"/>
                    <a:pt x="2345" y="1314"/>
                    <a:pt x="2322" y="1306"/>
                  </a:cubicBezTo>
                  <a:cubicBezTo>
                    <a:pt x="2253" y="1276"/>
                    <a:pt x="2253" y="1207"/>
                    <a:pt x="2200" y="1276"/>
                  </a:cubicBezTo>
                  <a:cubicBezTo>
                    <a:pt x="2169" y="1322"/>
                    <a:pt x="2192" y="1306"/>
                    <a:pt x="2223" y="1329"/>
                  </a:cubicBezTo>
                  <a:cubicBezTo>
                    <a:pt x="2299" y="1368"/>
                    <a:pt x="2284" y="1536"/>
                    <a:pt x="2345" y="1566"/>
                  </a:cubicBezTo>
                  <a:cubicBezTo>
                    <a:pt x="2436" y="1604"/>
                    <a:pt x="2330" y="1574"/>
                    <a:pt x="2368" y="1650"/>
                  </a:cubicBezTo>
                  <a:cubicBezTo>
                    <a:pt x="2383" y="1673"/>
                    <a:pt x="2398" y="1795"/>
                    <a:pt x="2360" y="1810"/>
                  </a:cubicBezTo>
                  <a:cubicBezTo>
                    <a:pt x="2345" y="1818"/>
                    <a:pt x="2238" y="1795"/>
                    <a:pt x="2223" y="1780"/>
                  </a:cubicBezTo>
                  <a:cubicBezTo>
                    <a:pt x="2200" y="1765"/>
                    <a:pt x="2161" y="1704"/>
                    <a:pt x="2139" y="1696"/>
                  </a:cubicBezTo>
                  <a:cubicBezTo>
                    <a:pt x="2139" y="1734"/>
                    <a:pt x="2078" y="1780"/>
                    <a:pt x="2116" y="1803"/>
                  </a:cubicBezTo>
                  <a:cubicBezTo>
                    <a:pt x="2169" y="1841"/>
                    <a:pt x="2139" y="1856"/>
                    <a:pt x="2139" y="1902"/>
                  </a:cubicBezTo>
                  <a:cubicBezTo>
                    <a:pt x="2223" y="1902"/>
                    <a:pt x="2276" y="1948"/>
                    <a:pt x="2307" y="2017"/>
                  </a:cubicBezTo>
                  <a:cubicBezTo>
                    <a:pt x="2353" y="2124"/>
                    <a:pt x="2421" y="2085"/>
                    <a:pt x="2505" y="2139"/>
                  </a:cubicBezTo>
                  <a:cubicBezTo>
                    <a:pt x="2566" y="2170"/>
                    <a:pt x="2467" y="2238"/>
                    <a:pt x="2475" y="2246"/>
                  </a:cubicBezTo>
                  <a:cubicBezTo>
                    <a:pt x="2543" y="2299"/>
                    <a:pt x="2543" y="2299"/>
                    <a:pt x="2543" y="2299"/>
                  </a:cubicBezTo>
                  <a:cubicBezTo>
                    <a:pt x="2589" y="2345"/>
                    <a:pt x="2696" y="2475"/>
                    <a:pt x="2696" y="2544"/>
                  </a:cubicBezTo>
                  <a:cubicBezTo>
                    <a:pt x="2666" y="2544"/>
                    <a:pt x="2628" y="2399"/>
                    <a:pt x="2589" y="2376"/>
                  </a:cubicBezTo>
                  <a:cubicBezTo>
                    <a:pt x="2414" y="2269"/>
                    <a:pt x="2414" y="2269"/>
                    <a:pt x="2414" y="2269"/>
                  </a:cubicBezTo>
                  <a:cubicBezTo>
                    <a:pt x="2360" y="2238"/>
                    <a:pt x="2307" y="2292"/>
                    <a:pt x="2261" y="2231"/>
                  </a:cubicBezTo>
                  <a:cubicBezTo>
                    <a:pt x="2238" y="2200"/>
                    <a:pt x="2230" y="2215"/>
                    <a:pt x="2192" y="2215"/>
                  </a:cubicBezTo>
                  <a:cubicBezTo>
                    <a:pt x="2192" y="2292"/>
                    <a:pt x="2269" y="2284"/>
                    <a:pt x="2307" y="2337"/>
                  </a:cubicBezTo>
                  <a:cubicBezTo>
                    <a:pt x="2322" y="2360"/>
                    <a:pt x="2490" y="2483"/>
                    <a:pt x="2436" y="2468"/>
                  </a:cubicBezTo>
                  <a:cubicBezTo>
                    <a:pt x="2391" y="2460"/>
                    <a:pt x="2368" y="2422"/>
                    <a:pt x="2322" y="2422"/>
                  </a:cubicBezTo>
                  <a:cubicBezTo>
                    <a:pt x="2291" y="2414"/>
                    <a:pt x="2253" y="2345"/>
                    <a:pt x="2207" y="2322"/>
                  </a:cubicBezTo>
                  <a:cubicBezTo>
                    <a:pt x="2078" y="2269"/>
                    <a:pt x="2177" y="2391"/>
                    <a:pt x="2078" y="2437"/>
                  </a:cubicBezTo>
                  <a:cubicBezTo>
                    <a:pt x="1955" y="2452"/>
                    <a:pt x="1932" y="2360"/>
                    <a:pt x="1932" y="2261"/>
                  </a:cubicBezTo>
                  <a:cubicBezTo>
                    <a:pt x="1894" y="2254"/>
                    <a:pt x="1825" y="2208"/>
                    <a:pt x="1818" y="2269"/>
                  </a:cubicBezTo>
                  <a:cubicBezTo>
                    <a:pt x="1818" y="2307"/>
                    <a:pt x="1780" y="2368"/>
                    <a:pt x="1810" y="2399"/>
                  </a:cubicBezTo>
                  <a:cubicBezTo>
                    <a:pt x="1894" y="2468"/>
                    <a:pt x="1894" y="2513"/>
                    <a:pt x="1864" y="2605"/>
                  </a:cubicBezTo>
                  <a:cubicBezTo>
                    <a:pt x="1856" y="2628"/>
                    <a:pt x="1864" y="2658"/>
                    <a:pt x="1871" y="2674"/>
                  </a:cubicBezTo>
                  <a:cubicBezTo>
                    <a:pt x="1894" y="2727"/>
                    <a:pt x="1787" y="2689"/>
                    <a:pt x="1772" y="2628"/>
                  </a:cubicBezTo>
                  <a:cubicBezTo>
                    <a:pt x="1764" y="2582"/>
                    <a:pt x="1764" y="2559"/>
                    <a:pt x="1749" y="2521"/>
                  </a:cubicBezTo>
                  <a:cubicBezTo>
                    <a:pt x="1734" y="2483"/>
                    <a:pt x="1749" y="2391"/>
                    <a:pt x="1696" y="2406"/>
                  </a:cubicBezTo>
                  <a:cubicBezTo>
                    <a:pt x="1634" y="2422"/>
                    <a:pt x="1604" y="2437"/>
                    <a:pt x="1543" y="2437"/>
                  </a:cubicBezTo>
                  <a:cubicBezTo>
                    <a:pt x="1543" y="2475"/>
                    <a:pt x="1550" y="2742"/>
                    <a:pt x="1566" y="2750"/>
                  </a:cubicBezTo>
                  <a:cubicBezTo>
                    <a:pt x="1642" y="2819"/>
                    <a:pt x="1742" y="2788"/>
                    <a:pt x="1742" y="2910"/>
                  </a:cubicBezTo>
                  <a:cubicBezTo>
                    <a:pt x="1726" y="2910"/>
                    <a:pt x="1703" y="2880"/>
                    <a:pt x="1673" y="2880"/>
                  </a:cubicBezTo>
                  <a:cubicBezTo>
                    <a:pt x="1558" y="2880"/>
                    <a:pt x="1589" y="2949"/>
                    <a:pt x="1535" y="3025"/>
                  </a:cubicBezTo>
                  <a:cubicBezTo>
                    <a:pt x="1489" y="3109"/>
                    <a:pt x="1604" y="3071"/>
                    <a:pt x="1627" y="3140"/>
                  </a:cubicBezTo>
                  <a:cubicBezTo>
                    <a:pt x="1634" y="3162"/>
                    <a:pt x="1657" y="3224"/>
                    <a:pt x="1680" y="3239"/>
                  </a:cubicBezTo>
                  <a:cubicBezTo>
                    <a:pt x="1742" y="3292"/>
                    <a:pt x="1711" y="3338"/>
                    <a:pt x="1803" y="3338"/>
                  </a:cubicBezTo>
                  <a:cubicBezTo>
                    <a:pt x="1894" y="3338"/>
                    <a:pt x="1902" y="3331"/>
                    <a:pt x="1978" y="3369"/>
                  </a:cubicBezTo>
                  <a:cubicBezTo>
                    <a:pt x="1978" y="3384"/>
                    <a:pt x="1978" y="3384"/>
                    <a:pt x="1978" y="3384"/>
                  </a:cubicBezTo>
                  <a:cubicBezTo>
                    <a:pt x="1940" y="3392"/>
                    <a:pt x="1909" y="3377"/>
                    <a:pt x="1864" y="3384"/>
                  </a:cubicBezTo>
                  <a:cubicBezTo>
                    <a:pt x="1848" y="3384"/>
                    <a:pt x="1848" y="3407"/>
                    <a:pt x="1825" y="3392"/>
                  </a:cubicBezTo>
                  <a:cubicBezTo>
                    <a:pt x="1810" y="3377"/>
                    <a:pt x="1787" y="3377"/>
                    <a:pt x="1772" y="3384"/>
                  </a:cubicBezTo>
                  <a:cubicBezTo>
                    <a:pt x="1772" y="3407"/>
                    <a:pt x="1787" y="3415"/>
                    <a:pt x="1787" y="3438"/>
                  </a:cubicBezTo>
                  <a:cubicBezTo>
                    <a:pt x="1787" y="3476"/>
                    <a:pt x="1726" y="3407"/>
                    <a:pt x="1726" y="3399"/>
                  </a:cubicBezTo>
                  <a:cubicBezTo>
                    <a:pt x="1696" y="3377"/>
                    <a:pt x="1719" y="3361"/>
                    <a:pt x="1696" y="3338"/>
                  </a:cubicBezTo>
                  <a:lnTo>
                    <a:pt x="1696" y="3338"/>
                  </a:lnTo>
                  <a:cubicBezTo>
                    <a:pt x="1680" y="3407"/>
                    <a:pt x="1543" y="3254"/>
                    <a:pt x="1512" y="3246"/>
                  </a:cubicBezTo>
                  <a:lnTo>
                    <a:pt x="1497" y="3246"/>
                  </a:lnTo>
                  <a:cubicBezTo>
                    <a:pt x="1497" y="3246"/>
                    <a:pt x="1497" y="3246"/>
                    <a:pt x="1489" y="3246"/>
                  </a:cubicBezTo>
                  <a:cubicBezTo>
                    <a:pt x="1459" y="3369"/>
                    <a:pt x="1444" y="3544"/>
                    <a:pt x="1467" y="3667"/>
                  </a:cubicBezTo>
                  <a:cubicBezTo>
                    <a:pt x="1482" y="3674"/>
                    <a:pt x="1512" y="3667"/>
                    <a:pt x="1520" y="3674"/>
                  </a:cubicBezTo>
                  <a:cubicBezTo>
                    <a:pt x="1528" y="3697"/>
                    <a:pt x="1512" y="3743"/>
                    <a:pt x="1520" y="3774"/>
                  </a:cubicBezTo>
                  <a:cubicBezTo>
                    <a:pt x="1520" y="3781"/>
                    <a:pt x="1558" y="3911"/>
                    <a:pt x="1566" y="3919"/>
                  </a:cubicBezTo>
                  <a:cubicBezTo>
                    <a:pt x="1596" y="3965"/>
                    <a:pt x="1665" y="3904"/>
                    <a:pt x="1696" y="3881"/>
                  </a:cubicBezTo>
                  <a:cubicBezTo>
                    <a:pt x="1726" y="3865"/>
                    <a:pt x="1795" y="3796"/>
                    <a:pt x="1825" y="3796"/>
                  </a:cubicBezTo>
                  <a:cubicBezTo>
                    <a:pt x="1833" y="3796"/>
                    <a:pt x="1818" y="3842"/>
                    <a:pt x="1848" y="3865"/>
                  </a:cubicBezTo>
                  <a:cubicBezTo>
                    <a:pt x="1971" y="3972"/>
                    <a:pt x="1994" y="3789"/>
                    <a:pt x="2078" y="3758"/>
                  </a:cubicBezTo>
                  <a:cubicBezTo>
                    <a:pt x="2039" y="3812"/>
                    <a:pt x="2039" y="3873"/>
                    <a:pt x="1978" y="3911"/>
                  </a:cubicBezTo>
                  <a:cubicBezTo>
                    <a:pt x="1948" y="3934"/>
                    <a:pt x="1856" y="3995"/>
                    <a:pt x="1818" y="3965"/>
                  </a:cubicBezTo>
                  <a:cubicBezTo>
                    <a:pt x="1757" y="3919"/>
                    <a:pt x="1734" y="4003"/>
                    <a:pt x="1703" y="4049"/>
                  </a:cubicBezTo>
                  <a:cubicBezTo>
                    <a:pt x="1642" y="4125"/>
                    <a:pt x="1719" y="4133"/>
                    <a:pt x="1780" y="4125"/>
                  </a:cubicBezTo>
                  <a:cubicBezTo>
                    <a:pt x="1886" y="4110"/>
                    <a:pt x="1978" y="4148"/>
                    <a:pt x="2055" y="4201"/>
                  </a:cubicBezTo>
                  <a:cubicBezTo>
                    <a:pt x="2085" y="4224"/>
                    <a:pt x="2108" y="4255"/>
                    <a:pt x="2139" y="4278"/>
                  </a:cubicBezTo>
                  <a:cubicBezTo>
                    <a:pt x="2184" y="4308"/>
                    <a:pt x="2108" y="4285"/>
                    <a:pt x="2085" y="4270"/>
                  </a:cubicBezTo>
                  <a:cubicBezTo>
                    <a:pt x="2039" y="4247"/>
                    <a:pt x="1994" y="4148"/>
                    <a:pt x="1940" y="4171"/>
                  </a:cubicBezTo>
                  <a:cubicBezTo>
                    <a:pt x="1894" y="4186"/>
                    <a:pt x="1825" y="4194"/>
                    <a:pt x="1803" y="4232"/>
                  </a:cubicBezTo>
                  <a:cubicBezTo>
                    <a:pt x="1772" y="4301"/>
                    <a:pt x="1864" y="4270"/>
                    <a:pt x="1825" y="4339"/>
                  </a:cubicBezTo>
                  <a:cubicBezTo>
                    <a:pt x="1764" y="4446"/>
                    <a:pt x="1657" y="4507"/>
                    <a:pt x="1864" y="4522"/>
                  </a:cubicBezTo>
                  <a:cubicBezTo>
                    <a:pt x="1932" y="4530"/>
                    <a:pt x="1902" y="4637"/>
                    <a:pt x="2024" y="4637"/>
                  </a:cubicBezTo>
                  <a:cubicBezTo>
                    <a:pt x="2093" y="4637"/>
                    <a:pt x="2009" y="4675"/>
                    <a:pt x="1971" y="4667"/>
                  </a:cubicBezTo>
                  <a:cubicBezTo>
                    <a:pt x="1917" y="4660"/>
                    <a:pt x="1902" y="4599"/>
                    <a:pt x="1841" y="4606"/>
                  </a:cubicBezTo>
                  <a:cubicBezTo>
                    <a:pt x="1833" y="4606"/>
                    <a:pt x="1688" y="4568"/>
                    <a:pt x="1680" y="4606"/>
                  </a:cubicBezTo>
                  <a:cubicBezTo>
                    <a:pt x="1680" y="4644"/>
                    <a:pt x="1596" y="4728"/>
                    <a:pt x="1573" y="4751"/>
                  </a:cubicBezTo>
                  <a:cubicBezTo>
                    <a:pt x="1573" y="4805"/>
                    <a:pt x="1642" y="4858"/>
                    <a:pt x="1688" y="4835"/>
                  </a:cubicBezTo>
                  <a:cubicBezTo>
                    <a:pt x="1749" y="4813"/>
                    <a:pt x="1734" y="4866"/>
                    <a:pt x="1749" y="4904"/>
                  </a:cubicBezTo>
                  <a:cubicBezTo>
                    <a:pt x="1757" y="4927"/>
                    <a:pt x="1871" y="5011"/>
                    <a:pt x="1841" y="5011"/>
                  </a:cubicBezTo>
                  <a:cubicBezTo>
                    <a:pt x="1764" y="5019"/>
                    <a:pt x="1696" y="4996"/>
                    <a:pt x="1673" y="4912"/>
                  </a:cubicBezTo>
                  <a:cubicBezTo>
                    <a:pt x="1642" y="4912"/>
                    <a:pt x="1581" y="4919"/>
                    <a:pt x="1550" y="4912"/>
                  </a:cubicBezTo>
                  <a:cubicBezTo>
                    <a:pt x="1497" y="4896"/>
                    <a:pt x="1505" y="5042"/>
                    <a:pt x="1482" y="5088"/>
                  </a:cubicBezTo>
                  <a:cubicBezTo>
                    <a:pt x="1467" y="5110"/>
                    <a:pt x="1451" y="5126"/>
                    <a:pt x="1436" y="5149"/>
                  </a:cubicBezTo>
                  <a:cubicBezTo>
                    <a:pt x="1413" y="5187"/>
                    <a:pt x="1512" y="5202"/>
                    <a:pt x="1428" y="5225"/>
                  </a:cubicBezTo>
                  <a:cubicBezTo>
                    <a:pt x="1390" y="5240"/>
                    <a:pt x="1337" y="5317"/>
                    <a:pt x="1421" y="5301"/>
                  </a:cubicBezTo>
                  <a:cubicBezTo>
                    <a:pt x="1505" y="5286"/>
                    <a:pt x="1566" y="5255"/>
                    <a:pt x="1650" y="5255"/>
                  </a:cubicBezTo>
                  <a:cubicBezTo>
                    <a:pt x="1650" y="5278"/>
                    <a:pt x="1558" y="5317"/>
                    <a:pt x="1581" y="5340"/>
                  </a:cubicBezTo>
                  <a:cubicBezTo>
                    <a:pt x="1589" y="5347"/>
                    <a:pt x="1696" y="5362"/>
                    <a:pt x="1657" y="5378"/>
                  </a:cubicBezTo>
                  <a:cubicBezTo>
                    <a:pt x="1619" y="5393"/>
                    <a:pt x="1474" y="5424"/>
                    <a:pt x="1467" y="5454"/>
                  </a:cubicBezTo>
                  <a:cubicBezTo>
                    <a:pt x="1459" y="5492"/>
                    <a:pt x="1413" y="5546"/>
                    <a:pt x="1421" y="5584"/>
                  </a:cubicBezTo>
                  <a:cubicBezTo>
                    <a:pt x="1421" y="5599"/>
                    <a:pt x="1421" y="5676"/>
                    <a:pt x="1405" y="5676"/>
                  </a:cubicBezTo>
                  <a:cubicBezTo>
                    <a:pt x="1352" y="5676"/>
                    <a:pt x="1352" y="5553"/>
                    <a:pt x="1291" y="5599"/>
                  </a:cubicBezTo>
                  <a:cubicBezTo>
                    <a:pt x="1230" y="5645"/>
                    <a:pt x="1138" y="5630"/>
                    <a:pt x="1062" y="5630"/>
                  </a:cubicBezTo>
                  <a:cubicBezTo>
                    <a:pt x="962" y="5660"/>
                    <a:pt x="840" y="5683"/>
                    <a:pt x="932" y="5821"/>
                  </a:cubicBezTo>
                  <a:cubicBezTo>
                    <a:pt x="970" y="5897"/>
                    <a:pt x="1130" y="5828"/>
                    <a:pt x="1214" y="5859"/>
                  </a:cubicBezTo>
                  <a:cubicBezTo>
                    <a:pt x="1283" y="5882"/>
                    <a:pt x="1344" y="5859"/>
                    <a:pt x="1413" y="5874"/>
                  </a:cubicBezTo>
                  <a:cubicBezTo>
                    <a:pt x="1512" y="5897"/>
                    <a:pt x="1558" y="5782"/>
                    <a:pt x="1673" y="5782"/>
                  </a:cubicBezTo>
                  <a:cubicBezTo>
                    <a:pt x="1742" y="5782"/>
                    <a:pt x="1818" y="5851"/>
                    <a:pt x="1909" y="5851"/>
                  </a:cubicBezTo>
                  <a:lnTo>
                    <a:pt x="1909" y="5851"/>
                  </a:lnTo>
                  <a:cubicBezTo>
                    <a:pt x="1825" y="5874"/>
                    <a:pt x="1787" y="5874"/>
                    <a:pt x="1703" y="5836"/>
                  </a:cubicBezTo>
                  <a:cubicBezTo>
                    <a:pt x="1596" y="5782"/>
                    <a:pt x="1535" y="5966"/>
                    <a:pt x="1444" y="5912"/>
                  </a:cubicBezTo>
                  <a:cubicBezTo>
                    <a:pt x="1382" y="5874"/>
                    <a:pt x="1291" y="5958"/>
                    <a:pt x="1230" y="5958"/>
                  </a:cubicBezTo>
                  <a:lnTo>
                    <a:pt x="1230" y="5958"/>
                  </a:lnTo>
                  <a:cubicBezTo>
                    <a:pt x="1230" y="5966"/>
                    <a:pt x="1230" y="5966"/>
                    <a:pt x="1230" y="5966"/>
                  </a:cubicBezTo>
                  <a:cubicBezTo>
                    <a:pt x="1283" y="5989"/>
                    <a:pt x="1352" y="6180"/>
                    <a:pt x="1421" y="6226"/>
                  </a:cubicBezTo>
                  <a:cubicBezTo>
                    <a:pt x="1482" y="6271"/>
                    <a:pt x="1566" y="6287"/>
                    <a:pt x="1642" y="6310"/>
                  </a:cubicBezTo>
                  <a:cubicBezTo>
                    <a:pt x="1673" y="6317"/>
                    <a:pt x="1726" y="6378"/>
                    <a:pt x="1734" y="6378"/>
                  </a:cubicBezTo>
                  <a:cubicBezTo>
                    <a:pt x="1886" y="6386"/>
                    <a:pt x="2017" y="6126"/>
                    <a:pt x="2093" y="6027"/>
                  </a:cubicBezTo>
                  <a:cubicBezTo>
                    <a:pt x="2146" y="6012"/>
                    <a:pt x="2207" y="5928"/>
                    <a:pt x="2253" y="5889"/>
                  </a:cubicBezTo>
                  <a:cubicBezTo>
                    <a:pt x="2284" y="5859"/>
                    <a:pt x="2291" y="5821"/>
                    <a:pt x="2322" y="5798"/>
                  </a:cubicBezTo>
                  <a:cubicBezTo>
                    <a:pt x="2337" y="5775"/>
                    <a:pt x="2353" y="5821"/>
                    <a:pt x="2391" y="5790"/>
                  </a:cubicBezTo>
                  <a:cubicBezTo>
                    <a:pt x="2406" y="5775"/>
                    <a:pt x="2414" y="5729"/>
                    <a:pt x="2429" y="5706"/>
                  </a:cubicBezTo>
                  <a:cubicBezTo>
                    <a:pt x="2452" y="5660"/>
                    <a:pt x="2658" y="5446"/>
                    <a:pt x="2597" y="5416"/>
                  </a:cubicBezTo>
                  <a:cubicBezTo>
                    <a:pt x="2513" y="5385"/>
                    <a:pt x="2398" y="5401"/>
                    <a:pt x="2299" y="5378"/>
                  </a:cubicBezTo>
                  <a:cubicBezTo>
                    <a:pt x="2345" y="5347"/>
                    <a:pt x="2673" y="5385"/>
                    <a:pt x="2650" y="5431"/>
                  </a:cubicBezTo>
                  <a:cubicBezTo>
                    <a:pt x="2612" y="5523"/>
                    <a:pt x="2551" y="5614"/>
                    <a:pt x="2498" y="5699"/>
                  </a:cubicBezTo>
                  <a:cubicBezTo>
                    <a:pt x="2459" y="5752"/>
                    <a:pt x="2391" y="5798"/>
                    <a:pt x="2482" y="5805"/>
                  </a:cubicBezTo>
                  <a:cubicBezTo>
                    <a:pt x="2521" y="5813"/>
                    <a:pt x="2421" y="5889"/>
                    <a:pt x="2414" y="5897"/>
                  </a:cubicBezTo>
                  <a:cubicBezTo>
                    <a:pt x="2322" y="5951"/>
                    <a:pt x="2322" y="5951"/>
                    <a:pt x="2322" y="5951"/>
                  </a:cubicBezTo>
                  <a:cubicBezTo>
                    <a:pt x="2276" y="5974"/>
                    <a:pt x="2337" y="5958"/>
                    <a:pt x="2345" y="5981"/>
                  </a:cubicBezTo>
                  <a:cubicBezTo>
                    <a:pt x="2345" y="5996"/>
                    <a:pt x="2330" y="6012"/>
                    <a:pt x="2322" y="6027"/>
                  </a:cubicBezTo>
                  <a:lnTo>
                    <a:pt x="2322" y="6027"/>
                  </a:lnTo>
                  <a:cubicBezTo>
                    <a:pt x="2337" y="6050"/>
                    <a:pt x="2345" y="6080"/>
                    <a:pt x="2368" y="6103"/>
                  </a:cubicBezTo>
                  <a:cubicBezTo>
                    <a:pt x="2383" y="6111"/>
                    <a:pt x="2398" y="6096"/>
                    <a:pt x="2406" y="6096"/>
                  </a:cubicBezTo>
                  <a:cubicBezTo>
                    <a:pt x="2436" y="6096"/>
                    <a:pt x="2459" y="6111"/>
                    <a:pt x="2482" y="6111"/>
                  </a:cubicBezTo>
                  <a:cubicBezTo>
                    <a:pt x="2498" y="6111"/>
                    <a:pt x="2498" y="6088"/>
                    <a:pt x="2498" y="6080"/>
                  </a:cubicBezTo>
                  <a:cubicBezTo>
                    <a:pt x="2505" y="6057"/>
                    <a:pt x="2482" y="6027"/>
                    <a:pt x="2498" y="6012"/>
                  </a:cubicBezTo>
                  <a:cubicBezTo>
                    <a:pt x="2528" y="5996"/>
                    <a:pt x="2566" y="6012"/>
                    <a:pt x="2589" y="6027"/>
                  </a:cubicBezTo>
                  <a:cubicBezTo>
                    <a:pt x="2605" y="6027"/>
                    <a:pt x="2582" y="6050"/>
                    <a:pt x="2589" y="6057"/>
                  </a:cubicBezTo>
                  <a:cubicBezTo>
                    <a:pt x="2612" y="6073"/>
                    <a:pt x="2635" y="6057"/>
                    <a:pt x="2658" y="6065"/>
                  </a:cubicBezTo>
                  <a:cubicBezTo>
                    <a:pt x="2673" y="6065"/>
                    <a:pt x="2696" y="6065"/>
                    <a:pt x="2696" y="6080"/>
                  </a:cubicBezTo>
                  <a:cubicBezTo>
                    <a:pt x="2696" y="6111"/>
                    <a:pt x="2658" y="6126"/>
                    <a:pt x="2650" y="6157"/>
                  </a:cubicBezTo>
                  <a:cubicBezTo>
                    <a:pt x="2650" y="6180"/>
                    <a:pt x="2681" y="6195"/>
                    <a:pt x="2673" y="6218"/>
                  </a:cubicBezTo>
                  <a:cubicBezTo>
                    <a:pt x="2673" y="6233"/>
                    <a:pt x="2650" y="6233"/>
                    <a:pt x="2650" y="6249"/>
                  </a:cubicBezTo>
                  <a:cubicBezTo>
                    <a:pt x="2650" y="6264"/>
                    <a:pt x="2658" y="6287"/>
                    <a:pt x="2673" y="6294"/>
                  </a:cubicBezTo>
                  <a:cubicBezTo>
                    <a:pt x="2689" y="6302"/>
                    <a:pt x="2704" y="6302"/>
                    <a:pt x="2719" y="6302"/>
                  </a:cubicBezTo>
                  <a:cubicBezTo>
                    <a:pt x="2750" y="6302"/>
                    <a:pt x="2780" y="6294"/>
                    <a:pt x="2811" y="6279"/>
                  </a:cubicBezTo>
                  <a:cubicBezTo>
                    <a:pt x="2834" y="6271"/>
                    <a:pt x="2857" y="6241"/>
                    <a:pt x="2880" y="6218"/>
                  </a:cubicBezTo>
                  <a:cubicBezTo>
                    <a:pt x="2895" y="6203"/>
                    <a:pt x="2895" y="6180"/>
                    <a:pt x="2918" y="6172"/>
                  </a:cubicBezTo>
                  <a:cubicBezTo>
                    <a:pt x="2956" y="6164"/>
                    <a:pt x="2994" y="6195"/>
                    <a:pt x="3025" y="6195"/>
                  </a:cubicBezTo>
                  <a:cubicBezTo>
                    <a:pt x="3055" y="6203"/>
                    <a:pt x="3093" y="6203"/>
                    <a:pt x="3124" y="6187"/>
                  </a:cubicBezTo>
                  <a:cubicBezTo>
                    <a:pt x="3147" y="6180"/>
                    <a:pt x="3155" y="6157"/>
                    <a:pt x="3178" y="6149"/>
                  </a:cubicBezTo>
                  <a:cubicBezTo>
                    <a:pt x="3200" y="6141"/>
                    <a:pt x="3231" y="6157"/>
                    <a:pt x="3246" y="6149"/>
                  </a:cubicBezTo>
                  <a:cubicBezTo>
                    <a:pt x="3269" y="6141"/>
                    <a:pt x="3277" y="6103"/>
                    <a:pt x="3300" y="6096"/>
                  </a:cubicBezTo>
                  <a:cubicBezTo>
                    <a:pt x="3330" y="6080"/>
                    <a:pt x="3376" y="6080"/>
                    <a:pt x="3414" y="6073"/>
                  </a:cubicBezTo>
                  <a:lnTo>
                    <a:pt x="3414" y="6073"/>
                  </a:lnTo>
                  <a:cubicBezTo>
                    <a:pt x="3414" y="6042"/>
                    <a:pt x="3437" y="5996"/>
                    <a:pt x="3414" y="5966"/>
                  </a:cubicBezTo>
                  <a:cubicBezTo>
                    <a:pt x="3399" y="5951"/>
                    <a:pt x="3368" y="5996"/>
                    <a:pt x="3345" y="6004"/>
                  </a:cubicBezTo>
                  <a:cubicBezTo>
                    <a:pt x="3322" y="6004"/>
                    <a:pt x="3284" y="6012"/>
                    <a:pt x="3261" y="5989"/>
                  </a:cubicBezTo>
                  <a:cubicBezTo>
                    <a:pt x="3246" y="5966"/>
                    <a:pt x="3239" y="5920"/>
                    <a:pt x="3261" y="5905"/>
                  </a:cubicBezTo>
                  <a:cubicBezTo>
                    <a:pt x="3292" y="5882"/>
                    <a:pt x="3338" y="5905"/>
                    <a:pt x="3376" y="5897"/>
                  </a:cubicBezTo>
                  <a:cubicBezTo>
                    <a:pt x="3414" y="5889"/>
                    <a:pt x="3445" y="5882"/>
                    <a:pt x="3475" y="5866"/>
                  </a:cubicBezTo>
                  <a:cubicBezTo>
                    <a:pt x="3483" y="5859"/>
                    <a:pt x="3475" y="5844"/>
                    <a:pt x="3475" y="5828"/>
                  </a:cubicBezTo>
                  <a:cubicBezTo>
                    <a:pt x="3468" y="5821"/>
                    <a:pt x="3445" y="5821"/>
                    <a:pt x="3452" y="5813"/>
                  </a:cubicBezTo>
                  <a:cubicBezTo>
                    <a:pt x="3452" y="5782"/>
                    <a:pt x="3475" y="5767"/>
                    <a:pt x="3483" y="5737"/>
                  </a:cubicBezTo>
                  <a:cubicBezTo>
                    <a:pt x="3491" y="5714"/>
                    <a:pt x="3475" y="5691"/>
                    <a:pt x="3483" y="5668"/>
                  </a:cubicBezTo>
                  <a:cubicBezTo>
                    <a:pt x="3498" y="5645"/>
                    <a:pt x="3529" y="5653"/>
                    <a:pt x="3544" y="5637"/>
                  </a:cubicBezTo>
                  <a:cubicBezTo>
                    <a:pt x="3567" y="5614"/>
                    <a:pt x="3559" y="5561"/>
                    <a:pt x="3590" y="5546"/>
                  </a:cubicBezTo>
                  <a:cubicBezTo>
                    <a:pt x="3613" y="5538"/>
                    <a:pt x="3628" y="5576"/>
                    <a:pt x="3643" y="5592"/>
                  </a:cubicBezTo>
                  <a:cubicBezTo>
                    <a:pt x="3666" y="5607"/>
                    <a:pt x="3682" y="5653"/>
                    <a:pt x="3704" y="5637"/>
                  </a:cubicBezTo>
                  <a:cubicBezTo>
                    <a:pt x="3766" y="5599"/>
                    <a:pt x="3773" y="5515"/>
                    <a:pt x="3827" y="5477"/>
                  </a:cubicBezTo>
                  <a:cubicBezTo>
                    <a:pt x="3842" y="5462"/>
                    <a:pt x="3865" y="5507"/>
                    <a:pt x="3880" y="5500"/>
                  </a:cubicBezTo>
                  <a:cubicBezTo>
                    <a:pt x="3903" y="5485"/>
                    <a:pt x="3903" y="5446"/>
                    <a:pt x="3926" y="5424"/>
                  </a:cubicBezTo>
                  <a:cubicBezTo>
                    <a:pt x="3941" y="5408"/>
                    <a:pt x="3972" y="5408"/>
                    <a:pt x="3987" y="5408"/>
                  </a:cubicBezTo>
                  <a:cubicBezTo>
                    <a:pt x="4010" y="5408"/>
                    <a:pt x="4025" y="5416"/>
                    <a:pt x="4041" y="5408"/>
                  </a:cubicBezTo>
                  <a:cubicBezTo>
                    <a:pt x="4056" y="5401"/>
                    <a:pt x="4064" y="5385"/>
                    <a:pt x="4079" y="5370"/>
                  </a:cubicBezTo>
                  <a:cubicBezTo>
                    <a:pt x="4086" y="5362"/>
                    <a:pt x="4102" y="5362"/>
                    <a:pt x="4109" y="5347"/>
                  </a:cubicBezTo>
                  <a:cubicBezTo>
                    <a:pt x="4109" y="5332"/>
                    <a:pt x="4086" y="5324"/>
                    <a:pt x="4086" y="5309"/>
                  </a:cubicBezTo>
                  <a:cubicBezTo>
                    <a:pt x="4094" y="5294"/>
                    <a:pt x="4102" y="5271"/>
                    <a:pt x="4117" y="5271"/>
                  </a:cubicBezTo>
                  <a:cubicBezTo>
                    <a:pt x="4170" y="5271"/>
                    <a:pt x="4208" y="5309"/>
                    <a:pt x="4254" y="5309"/>
                  </a:cubicBezTo>
                  <a:cubicBezTo>
                    <a:pt x="4285" y="5317"/>
                    <a:pt x="4316" y="5294"/>
                    <a:pt x="4346" y="5294"/>
                  </a:cubicBezTo>
                  <a:cubicBezTo>
                    <a:pt x="4361" y="5294"/>
                    <a:pt x="4361" y="5324"/>
                    <a:pt x="4369" y="5324"/>
                  </a:cubicBezTo>
                  <a:cubicBezTo>
                    <a:pt x="4384" y="5324"/>
                    <a:pt x="4392" y="5301"/>
                    <a:pt x="4407" y="5294"/>
                  </a:cubicBezTo>
                  <a:cubicBezTo>
                    <a:pt x="4415" y="5294"/>
                    <a:pt x="4422" y="5317"/>
                    <a:pt x="4438" y="5309"/>
                  </a:cubicBezTo>
                  <a:cubicBezTo>
                    <a:pt x="4453" y="5301"/>
                    <a:pt x="4453" y="5278"/>
                    <a:pt x="4461" y="5255"/>
                  </a:cubicBezTo>
                  <a:cubicBezTo>
                    <a:pt x="4461" y="5232"/>
                    <a:pt x="4445" y="5210"/>
                    <a:pt x="4453" y="5187"/>
                  </a:cubicBezTo>
                  <a:cubicBezTo>
                    <a:pt x="4461" y="5171"/>
                    <a:pt x="4476" y="5156"/>
                    <a:pt x="4491" y="5156"/>
                  </a:cubicBezTo>
                  <a:cubicBezTo>
                    <a:pt x="4514" y="5164"/>
                    <a:pt x="4529" y="5187"/>
                    <a:pt x="4545" y="5202"/>
                  </a:cubicBezTo>
                  <a:cubicBezTo>
                    <a:pt x="4560" y="5210"/>
                    <a:pt x="4568" y="5225"/>
                    <a:pt x="4583" y="5232"/>
                  </a:cubicBezTo>
                  <a:cubicBezTo>
                    <a:pt x="4598" y="5232"/>
                    <a:pt x="4613" y="5232"/>
                    <a:pt x="4629" y="5225"/>
                  </a:cubicBezTo>
                  <a:cubicBezTo>
                    <a:pt x="4644" y="5217"/>
                    <a:pt x="4644" y="5187"/>
                    <a:pt x="4659" y="5187"/>
                  </a:cubicBezTo>
                  <a:cubicBezTo>
                    <a:pt x="4675" y="5179"/>
                    <a:pt x="4690" y="5194"/>
                    <a:pt x="4705" y="5202"/>
                  </a:cubicBezTo>
                  <a:lnTo>
                    <a:pt x="4705" y="5202"/>
                  </a:lnTo>
                  <a:cubicBezTo>
                    <a:pt x="4728" y="5156"/>
                    <a:pt x="4758" y="5126"/>
                    <a:pt x="4774" y="5080"/>
                  </a:cubicBezTo>
                  <a:cubicBezTo>
                    <a:pt x="4789" y="5042"/>
                    <a:pt x="4789" y="4996"/>
                    <a:pt x="4797" y="4957"/>
                  </a:cubicBezTo>
                  <a:cubicBezTo>
                    <a:pt x="4797" y="4942"/>
                    <a:pt x="4789" y="4927"/>
                    <a:pt x="4789" y="4912"/>
                  </a:cubicBezTo>
                  <a:cubicBezTo>
                    <a:pt x="4797" y="4896"/>
                    <a:pt x="4812" y="4881"/>
                    <a:pt x="4804" y="4874"/>
                  </a:cubicBezTo>
                  <a:cubicBezTo>
                    <a:pt x="4804" y="4851"/>
                    <a:pt x="4774" y="4828"/>
                    <a:pt x="4789" y="4805"/>
                  </a:cubicBezTo>
                  <a:cubicBezTo>
                    <a:pt x="4797" y="4782"/>
                    <a:pt x="4835" y="4782"/>
                    <a:pt x="4858" y="4774"/>
                  </a:cubicBezTo>
                  <a:cubicBezTo>
                    <a:pt x="4865" y="4767"/>
                    <a:pt x="4873" y="4759"/>
                    <a:pt x="4881" y="4751"/>
                  </a:cubicBezTo>
                  <a:lnTo>
                    <a:pt x="4881" y="4751"/>
                  </a:lnTo>
                  <a:cubicBezTo>
                    <a:pt x="4919" y="4705"/>
                    <a:pt x="4957" y="4652"/>
                    <a:pt x="5003" y="4621"/>
                  </a:cubicBezTo>
                  <a:cubicBezTo>
                    <a:pt x="5026" y="4606"/>
                    <a:pt x="5056" y="4629"/>
                    <a:pt x="5087" y="4614"/>
                  </a:cubicBezTo>
                  <a:cubicBezTo>
                    <a:pt x="5117" y="4606"/>
                    <a:pt x="5148" y="4583"/>
                    <a:pt x="5179" y="4553"/>
                  </a:cubicBezTo>
                  <a:cubicBezTo>
                    <a:pt x="5194" y="4530"/>
                    <a:pt x="5179" y="4492"/>
                    <a:pt x="5202" y="4476"/>
                  </a:cubicBezTo>
                  <a:cubicBezTo>
                    <a:pt x="5240" y="4446"/>
                    <a:pt x="5293" y="4476"/>
                    <a:pt x="5324" y="4453"/>
                  </a:cubicBezTo>
                  <a:cubicBezTo>
                    <a:pt x="5347" y="4438"/>
                    <a:pt x="5339" y="4400"/>
                    <a:pt x="5347" y="4377"/>
                  </a:cubicBezTo>
                  <a:cubicBezTo>
                    <a:pt x="5354" y="4346"/>
                    <a:pt x="5369" y="4316"/>
                    <a:pt x="5362" y="4285"/>
                  </a:cubicBezTo>
                  <a:cubicBezTo>
                    <a:pt x="5362" y="4270"/>
                    <a:pt x="5324" y="4285"/>
                    <a:pt x="5316" y="4263"/>
                  </a:cubicBezTo>
                  <a:cubicBezTo>
                    <a:pt x="5308" y="4224"/>
                    <a:pt x="5347" y="4171"/>
                    <a:pt x="5331" y="4125"/>
                  </a:cubicBezTo>
                  <a:cubicBezTo>
                    <a:pt x="5324" y="4102"/>
                    <a:pt x="5263" y="4117"/>
                    <a:pt x="5263" y="4087"/>
                  </a:cubicBezTo>
                  <a:cubicBezTo>
                    <a:pt x="5263" y="4049"/>
                    <a:pt x="5308" y="4026"/>
                    <a:pt x="5331" y="3988"/>
                  </a:cubicBezTo>
                  <a:cubicBezTo>
                    <a:pt x="5362" y="3942"/>
                    <a:pt x="5415" y="3904"/>
                    <a:pt x="5423" y="3850"/>
                  </a:cubicBezTo>
                  <a:cubicBezTo>
                    <a:pt x="5431" y="3804"/>
                    <a:pt x="5408" y="3766"/>
                    <a:pt x="5377" y="3728"/>
                  </a:cubicBezTo>
                  <a:cubicBezTo>
                    <a:pt x="5362" y="3705"/>
                    <a:pt x="5324" y="3713"/>
                    <a:pt x="5301" y="3697"/>
                  </a:cubicBezTo>
                  <a:cubicBezTo>
                    <a:pt x="5278" y="3674"/>
                    <a:pt x="5270" y="3629"/>
                    <a:pt x="5247" y="3621"/>
                  </a:cubicBezTo>
                  <a:cubicBezTo>
                    <a:pt x="5225" y="3613"/>
                    <a:pt x="5217" y="3644"/>
                    <a:pt x="5194" y="3652"/>
                  </a:cubicBezTo>
                  <a:cubicBezTo>
                    <a:pt x="5156" y="3659"/>
                    <a:pt x="5110" y="3644"/>
                    <a:pt x="5072" y="3659"/>
                  </a:cubicBezTo>
                  <a:cubicBezTo>
                    <a:pt x="5049" y="3667"/>
                    <a:pt x="5056" y="3713"/>
                    <a:pt x="5033" y="3713"/>
                  </a:cubicBezTo>
                  <a:cubicBezTo>
                    <a:pt x="5003" y="3720"/>
                    <a:pt x="4957" y="3713"/>
                    <a:pt x="4942" y="3690"/>
                  </a:cubicBezTo>
                  <a:cubicBezTo>
                    <a:pt x="4919" y="3667"/>
                    <a:pt x="4942" y="3636"/>
                    <a:pt x="4942" y="3613"/>
                  </a:cubicBezTo>
                  <a:cubicBezTo>
                    <a:pt x="4942" y="3552"/>
                    <a:pt x="4942" y="3491"/>
                    <a:pt x="4927" y="3438"/>
                  </a:cubicBezTo>
                  <a:cubicBezTo>
                    <a:pt x="4927" y="3422"/>
                    <a:pt x="4904" y="3415"/>
                    <a:pt x="4904" y="3399"/>
                  </a:cubicBezTo>
                  <a:cubicBezTo>
                    <a:pt x="4904" y="3369"/>
                    <a:pt x="4919" y="3331"/>
                    <a:pt x="4911" y="3300"/>
                  </a:cubicBezTo>
                  <a:cubicBezTo>
                    <a:pt x="4904" y="3269"/>
                    <a:pt x="4865" y="3254"/>
                    <a:pt x="4858" y="3231"/>
                  </a:cubicBezTo>
                  <a:cubicBezTo>
                    <a:pt x="4835" y="3178"/>
                    <a:pt x="4827" y="3117"/>
                    <a:pt x="4812" y="3056"/>
                  </a:cubicBezTo>
                  <a:close/>
                </a:path>
              </a:pathLst>
            </a:custGeom>
            <a:solidFill>
              <a:schemeClr val="accent1"/>
            </a:solid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7" name="Freeform 195"/>
            <p:cNvSpPr>
              <a:spLocks noChangeArrowheads="1"/>
            </p:cNvSpPr>
            <p:nvPr/>
          </p:nvSpPr>
          <p:spPr bwMode="auto">
            <a:xfrm>
              <a:off x="3624027" y="2027238"/>
              <a:ext cx="866719" cy="1846262"/>
            </a:xfrm>
            <a:custGeom>
              <a:avLst/>
              <a:gdLst>
                <a:gd name="T0" fmla="*/ 764 w 2407"/>
                <a:gd name="T1" fmla="*/ 2368 h 5127"/>
                <a:gd name="T2" fmla="*/ 772 w 2407"/>
                <a:gd name="T3" fmla="*/ 2429 h 5127"/>
                <a:gd name="T4" fmla="*/ 710 w 2407"/>
                <a:gd name="T5" fmla="*/ 2414 h 5127"/>
                <a:gd name="T6" fmla="*/ 191 w 2407"/>
                <a:gd name="T7" fmla="*/ 4645 h 5127"/>
                <a:gd name="T8" fmla="*/ 390 w 2407"/>
                <a:gd name="T9" fmla="*/ 4354 h 5127"/>
                <a:gd name="T10" fmla="*/ 275 w 2407"/>
                <a:gd name="T11" fmla="*/ 4698 h 5127"/>
                <a:gd name="T12" fmla="*/ 61 w 2407"/>
                <a:gd name="T13" fmla="*/ 5072 h 5127"/>
                <a:gd name="T14" fmla="*/ 46 w 2407"/>
                <a:gd name="T15" fmla="*/ 5019 h 5127"/>
                <a:gd name="T16" fmla="*/ 0 w 2407"/>
                <a:gd name="T17" fmla="*/ 5065 h 5127"/>
                <a:gd name="T18" fmla="*/ 53 w 2407"/>
                <a:gd name="T19" fmla="*/ 5110 h 5127"/>
                <a:gd name="T20" fmla="*/ 611 w 2407"/>
                <a:gd name="T21" fmla="*/ 4262 h 5127"/>
                <a:gd name="T22" fmla="*/ 558 w 2407"/>
                <a:gd name="T23" fmla="*/ 4285 h 5127"/>
                <a:gd name="T24" fmla="*/ 581 w 2407"/>
                <a:gd name="T25" fmla="*/ 4370 h 5127"/>
                <a:gd name="T26" fmla="*/ 611 w 2407"/>
                <a:gd name="T27" fmla="*/ 4262 h 5127"/>
                <a:gd name="T28" fmla="*/ 947 w 2407"/>
                <a:gd name="T29" fmla="*/ 2651 h 5127"/>
                <a:gd name="T30" fmla="*/ 833 w 2407"/>
                <a:gd name="T31" fmla="*/ 2926 h 5127"/>
                <a:gd name="T32" fmla="*/ 710 w 2407"/>
                <a:gd name="T33" fmla="*/ 3262 h 5127"/>
                <a:gd name="T34" fmla="*/ 710 w 2407"/>
                <a:gd name="T35" fmla="*/ 3568 h 5127"/>
                <a:gd name="T36" fmla="*/ 619 w 2407"/>
                <a:gd name="T37" fmla="*/ 3850 h 5127"/>
                <a:gd name="T38" fmla="*/ 703 w 2407"/>
                <a:gd name="T39" fmla="*/ 4194 h 5127"/>
                <a:gd name="T40" fmla="*/ 382 w 2407"/>
                <a:gd name="T41" fmla="*/ 3942 h 5127"/>
                <a:gd name="T42" fmla="*/ 390 w 2407"/>
                <a:gd name="T43" fmla="*/ 3476 h 5127"/>
                <a:gd name="T44" fmla="*/ 413 w 2407"/>
                <a:gd name="T45" fmla="*/ 3170 h 5127"/>
                <a:gd name="T46" fmla="*/ 298 w 2407"/>
                <a:gd name="T47" fmla="*/ 2597 h 5127"/>
                <a:gd name="T48" fmla="*/ 611 w 2407"/>
                <a:gd name="T49" fmla="*/ 2559 h 5127"/>
                <a:gd name="T50" fmla="*/ 657 w 2407"/>
                <a:gd name="T51" fmla="*/ 2300 h 5127"/>
                <a:gd name="T52" fmla="*/ 665 w 2407"/>
                <a:gd name="T53" fmla="*/ 2238 h 5127"/>
                <a:gd name="T54" fmla="*/ 718 w 2407"/>
                <a:gd name="T55" fmla="*/ 2300 h 5127"/>
                <a:gd name="T56" fmla="*/ 1031 w 2407"/>
                <a:gd name="T57" fmla="*/ 1834 h 5127"/>
                <a:gd name="T58" fmla="*/ 947 w 2407"/>
                <a:gd name="T59" fmla="*/ 1895 h 5127"/>
                <a:gd name="T60" fmla="*/ 978 w 2407"/>
                <a:gd name="T61" fmla="*/ 1917 h 5127"/>
                <a:gd name="T62" fmla="*/ 1054 w 2407"/>
                <a:gd name="T63" fmla="*/ 1849 h 5127"/>
                <a:gd name="T64" fmla="*/ 2047 w 2407"/>
                <a:gd name="T65" fmla="*/ 1543 h 5127"/>
                <a:gd name="T66" fmla="*/ 2039 w 2407"/>
                <a:gd name="T67" fmla="*/ 1177 h 5127"/>
                <a:gd name="T68" fmla="*/ 2169 w 2407"/>
                <a:gd name="T69" fmla="*/ 986 h 5127"/>
                <a:gd name="T70" fmla="*/ 2406 w 2407"/>
                <a:gd name="T71" fmla="*/ 810 h 5127"/>
                <a:gd name="T72" fmla="*/ 2208 w 2407"/>
                <a:gd name="T73" fmla="*/ 955 h 5127"/>
                <a:gd name="T74" fmla="*/ 2231 w 2407"/>
                <a:gd name="T75" fmla="*/ 718 h 5127"/>
                <a:gd name="T76" fmla="*/ 2337 w 2407"/>
                <a:gd name="T77" fmla="*/ 291 h 5127"/>
                <a:gd name="T78" fmla="*/ 2162 w 2407"/>
                <a:gd name="T79" fmla="*/ 130 h 5127"/>
                <a:gd name="T80" fmla="*/ 1619 w 2407"/>
                <a:gd name="T81" fmla="*/ 566 h 5127"/>
                <a:gd name="T82" fmla="*/ 1444 w 2407"/>
                <a:gd name="T83" fmla="*/ 963 h 5127"/>
                <a:gd name="T84" fmla="*/ 1314 w 2407"/>
                <a:gd name="T85" fmla="*/ 871 h 5127"/>
                <a:gd name="T86" fmla="*/ 1260 w 2407"/>
                <a:gd name="T87" fmla="*/ 963 h 5127"/>
                <a:gd name="T88" fmla="*/ 978 w 2407"/>
                <a:gd name="T89" fmla="*/ 909 h 5127"/>
                <a:gd name="T90" fmla="*/ 886 w 2407"/>
                <a:gd name="T91" fmla="*/ 1138 h 5127"/>
                <a:gd name="T92" fmla="*/ 939 w 2407"/>
                <a:gd name="T93" fmla="*/ 1429 h 5127"/>
                <a:gd name="T94" fmla="*/ 840 w 2407"/>
                <a:gd name="T95" fmla="*/ 1574 h 5127"/>
                <a:gd name="T96" fmla="*/ 1283 w 2407"/>
                <a:gd name="T97" fmla="*/ 1849 h 5127"/>
                <a:gd name="T98" fmla="*/ 886 w 2407"/>
                <a:gd name="T99" fmla="*/ 2093 h 5127"/>
                <a:gd name="T100" fmla="*/ 1085 w 2407"/>
                <a:gd name="T101" fmla="*/ 2391 h 5127"/>
                <a:gd name="T102" fmla="*/ 1360 w 2407"/>
                <a:gd name="T103" fmla="*/ 2162 h 5127"/>
                <a:gd name="T104" fmla="*/ 1398 w 2407"/>
                <a:gd name="T105" fmla="*/ 1979 h 5127"/>
                <a:gd name="T106" fmla="*/ 1551 w 2407"/>
                <a:gd name="T107" fmla="*/ 2017 h 5127"/>
                <a:gd name="T108" fmla="*/ 1658 w 2407"/>
                <a:gd name="T109" fmla="*/ 1811 h 5127"/>
                <a:gd name="T110" fmla="*/ 1902 w 2407"/>
                <a:gd name="T111" fmla="*/ 1612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7" h="5127">
                  <a:moveTo>
                    <a:pt x="710" y="2414"/>
                  </a:moveTo>
                  <a:lnTo>
                    <a:pt x="710" y="2414"/>
                  </a:lnTo>
                  <a:cubicBezTo>
                    <a:pt x="718" y="2407"/>
                    <a:pt x="749" y="2368"/>
                    <a:pt x="764" y="2368"/>
                  </a:cubicBezTo>
                  <a:cubicBezTo>
                    <a:pt x="779" y="2368"/>
                    <a:pt x="810" y="2368"/>
                    <a:pt x="810" y="2384"/>
                  </a:cubicBezTo>
                  <a:cubicBezTo>
                    <a:pt x="810" y="2399"/>
                    <a:pt x="817" y="2407"/>
                    <a:pt x="802" y="2414"/>
                  </a:cubicBezTo>
                  <a:cubicBezTo>
                    <a:pt x="795" y="2414"/>
                    <a:pt x="779" y="2422"/>
                    <a:pt x="772" y="2429"/>
                  </a:cubicBezTo>
                  <a:cubicBezTo>
                    <a:pt x="764" y="2437"/>
                    <a:pt x="764" y="2445"/>
                    <a:pt x="749" y="2452"/>
                  </a:cubicBezTo>
                  <a:cubicBezTo>
                    <a:pt x="733" y="2460"/>
                    <a:pt x="710" y="2475"/>
                    <a:pt x="695" y="2452"/>
                  </a:cubicBezTo>
                  <a:cubicBezTo>
                    <a:pt x="710" y="2414"/>
                    <a:pt x="710" y="2414"/>
                    <a:pt x="710" y="2414"/>
                  </a:cubicBezTo>
                  <a:close/>
                  <a:moveTo>
                    <a:pt x="191" y="4759"/>
                  </a:moveTo>
                  <a:lnTo>
                    <a:pt x="191" y="4759"/>
                  </a:lnTo>
                  <a:cubicBezTo>
                    <a:pt x="184" y="4721"/>
                    <a:pt x="153" y="4668"/>
                    <a:pt x="191" y="4645"/>
                  </a:cubicBezTo>
                  <a:cubicBezTo>
                    <a:pt x="245" y="4606"/>
                    <a:pt x="267" y="4522"/>
                    <a:pt x="313" y="4476"/>
                  </a:cubicBezTo>
                  <a:cubicBezTo>
                    <a:pt x="328" y="4461"/>
                    <a:pt x="336" y="4423"/>
                    <a:pt x="336" y="4393"/>
                  </a:cubicBezTo>
                  <a:cubicBezTo>
                    <a:pt x="336" y="4362"/>
                    <a:pt x="351" y="4362"/>
                    <a:pt x="390" y="4354"/>
                  </a:cubicBezTo>
                  <a:cubicBezTo>
                    <a:pt x="390" y="4400"/>
                    <a:pt x="336" y="4446"/>
                    <a:pt x="382" y="4484"/>
                  </a:cubicBezTo>
                  <a:cubicBezTo>
                    <a:pt x="481" y="4560"/>
                    <a:pt x="359" y="4583"/>
                    <a:pt x="328" y="4652"/>
                  </a:cubicBezTo>
                  <a:cubicBezTo>
                    <a:pt x="321" y="4683"/>
                    <a:pt x="290" y="4675"/>
                    <a:pt x="275" y="4698"/>
                  </a:cubicBezTo>
                  <a:cubicBezTo>
                    <a:pt x="267" y="4721"/>
                    <a:pt x="260" y="4744"/>
                    <a:pt x="237" y="4767"/>
                  </a:cubicBezTo>
                  <a:cubicBezTo>
                    <a:pt x="191" y="4759"/>
                    <a:pt x="191" y="4759"/>
                    <a:pt x="191" y="4759"/>
                  </a:cubicBezTo>
                  <a:close/>
                  <a:moveTo>
                    <a:pt x="61" y="5072"/>
                  </a:moveTo>
                  <a:lnTo>
                    <a:pt x="61" y="5072"/>
                  </a:lnTo>
                  <a:cubicBezTo>
                    <a:pt x="69" y="5057"/>
                    <a:pt x="69" y="5034"/>
                    <a:pt x="61" y="5011"/>
                  </a:cubicBezTo>
                  <a:cubicBezTo>
                    <a:pt x="61" y="5011"/>
                    <a:pt x="53" y="5019"/>
                    <a:pt x="46" y="5019"/>
                  </a:cubicBezTo>
                  <a:cubicBezTo>
                    <a:pt x="38" y="5019"/>
                    <a:pt x="38" y="5019"/>
                    <a:pt x="31" y="5026"/>
                  </a:cubicBezTo>
                  <a:cubicBezTo>
                    <a:pt x="15" y="5026"/>
                    <a:pt x="0" y="5034"/>
                    <a:pt x="0" y="5042"/>
                  </a:cubicBezTo>
                  <a:cubicBezTo>
                    <a:pt x="0" y="5049"/>
                    <a:pt x="0" y="5057"/>
                    <a:pt x="0" y="5065"/>
                  </a:cubicBezTo>
                  <a:cubicBezTo>
                    <a:pt x="0" y="5072"/>
                    <a:pt x="0" y="5072"/>
                    <a:pt x="8" y="5080"/>
                  </a:cubicBezTo>
                  <a:cubicBezTo>
                    <a:pt x="8" y="5087"/>
                    <a:pt x="8" y="5103"/>
                    <a:pt x="8" y="5110"/>
                  </a:cubicBezTo>
                  <a:cubicBezTo>
                    <a:pt x="15" y="5126"/>
                    <a:pt x="38" y="5110"/>
                    <a:pt x="53" y="5110"/>
                  </a:cubicBezTo>
                  <a:cubicBezTo>
                    <a:pt x="61" y="5072"/>
                    <a:pt x="61" y="5072"/>
                    <a:pt x="61" y="5072"/>
                  </a:cubicBezTo>
                  <a:close/>
                  <a:moveTo>
                    <a:pt x="611" y="4262"/>
                  </a:moveTo>
                  <a:lnTo>
                    <a:pt x="611" y="4262"/>
                  </a:lnTo>
                  <a:cubicBezTo>
                    <a:pt x="603" y="4262"/>
                    <a:pt x="596" y="4262"/>
                    <a:pt x="588" y="4262"/>
                  </a:cubicBezTo>
                  <a:cubicBezTo>
                    <a:pt x="581" y="4262"/>
                    <a:pt x="565" y="4262"/>
                    <a:pt x="558" y="4262"/>
                  </a:cubicBezTo>
                  <a:cubicBezTo>
                    <a:pt x="558" y="4270"/>
                    <a:pt x="558" y="4270"/>
                    <a:pt x="558" y="4285"/>
                  </a:cubicBezTo>
                  <a:cubicBezTo>
                    <a:pt x="558" y="4293"/>
                    <a:pt x="550" y="4293"/>
                    <a:pt x="558" y="4301"/>
                  </a:cubicBezTo>
                  <a:cubicBezTo>
                    <a:pt x="558" y="4316"/>
                    <a:pt x="565" y="4324"/>
                    <a:pt x="565" y="4339"/>
                  </a:cubicBezTo>
                  <a:cubicBezTo>
                    <a:pt x="565" y="4347"/>
                    <a:pt x="565" y="4377"/>
                    <a:pt x="581" y="4370"/>
                  </a:cubicBezTo>
                  <a:cubicBezTo>
                    <a:pt x="596" y="4370"/>
                    <a:pt x="596" y="4354"/>
                    <a:pt x="596" y="4347"/>
                  </a:cubicBezTo>
                  <a:cubicBezTo>
                    <a:pt x="603" y="4331"/>
                    <a:pt x="603" y="4316"/>
                    <a:pt x="611" y="4293"/>
                  </a:cubicBezTo>
                  <a:cubicBezTo>
                    <a:pt x="611" y="4262"/>
                    <a:pt x="611" y="4262"/>
                    <a:pt x="611" y="4262"/>
                  </a:cubicBezTo>
                  <a:close/>
                  <a:moveTo>
                    <a:pt x="833" y="2536"/>
                  </a:moveTo>
                  <a:lnTo>
                    <a:pt x="833" y="2536"/>
                  </a:lnTo>
                  <a:cubicBezTo>
                    <a:pt x="924" y="2582"/>
                    <a:pt x="1008" y="2529"/>
                    <a:pt x="947" y="2651"/>
                  </a:cubicBezTo>
                  <a:cubicBezTo>
                    <a:pt x="894" y="2742"/>
                    <a:pt x="924" y="2727"/>
                    <a:pt x="825" y="2758"/>
                  </a:cubicBezTo>
                  <a:cubicBezTo>
                    <a:pt x="833" y="2788"/>
                    <a:pt x="878" y="2788"/>
                    <a:pt x="871" y="2826"/>
                  </a:cubicBezTo>
                  <a:cubicBezTo>
                    <a:pt x="863" y="2857"/>
                    <a:pt x="856" y="2895"/>
                    <a:pt x="833" y="2926"/>
                  </a:cubicBezTo>
                  <a:cubicBezTo>
                    <a:pt x="810" y="2964"/>
                    <a:pt x="795" y="3094"/>
                    <a:pt x="787" y="3147"/>
                  </a:cubicBezTo>
                  <a:cubicBezTo>
                    <a:pt x="772" y="3216"/>
                    <a:pt x="710" y="3140"/>
                    <a:pt x="726" y="3209"/>
                  </a:cubicBezTo>
                  <a:cubicBezTo>
                    <a:pt x="733" y="3232"/>
                    <a:pt x="703" y="3254"/>
                    <a:pt x="710" y="3262"/>
                  </a:cubicBezTo>
                  <a:cubicBezTo>
                    <a:pt x="733" y="3315"/>
                    <a:pt x="779" y="3384"/>
                    <a:pt x="710" y="3430"/>
                  </a:cubicBezTo>
                  <a:cubicBezTo>
                    <a:pt x="695" y="3445"/>
                    <a:pt x="619" y="3430"/>
                    <a:pt x="634" y="3461"/>
                  </a:cubicBezTo>
                  <a:cubicBezTo>
                    <a:pt x="657" y="3491"/>
                    <a:pt x="703" y="3529"/>
                    <a:pt x="710" y="3568"/>
                  </a:cubicBezTo>
                  <a:cubicBezTo>
                    <a:pt x="687" y="3613"/>
                    <a:pt x="749" y="3636"/>
                    <a:pt x="741" y="3667"/>
                  </a:cubicBezTo>
                  <a:cubicBezTo>
                    <a:pt x="741" y="3690"/>
                    <a:pt x="680" y="3713"/>
                    <a:pt x="665" y="3743"/>
                  </a:cubicBezTo>
                  <a:cubicBezTo>
                    <a:pt x="649" y="3781"/>
                    <a:pt x="642" y="3820"/>
                    <a:pt x="619" y="3850"/>
                  </a:cubicBezTo>
                  <a:cubicBezTo>
                    <a:pt x="588" y="3896"/>
                    <a:pt x="581" y="3873"/>
                    <a:pt x="619" y="3911"/>
                  </a:cubicBezTo>
                  <a:cubicBezTo>
                    <a:pt x="657" y="3942"/>
                    <a:pt x="665" y="4049"/>
                    <a:pt x="642" y="4095"/>
                  </a:cubicBezTo>
                  <a:cubicBezTo>
                    <a:pt x="626" y="4110"/>
                    <a:pt x="695" y="4171"/>
                    <a:pt x="703" y="4194"/>
                  </a:cubicBezTo>
                  <a:cubicBezTo>
                    <a:pt x="726" y="4285"/>
                    <a:pt x="642" y="4217"/>
                    <a:pt x="611" y="4209"/>
                  </a:cubicBezTo>
                  <a:cubicBezTo>
                    <a:pt x="550" y="4194"/>
                    <a:pt x="443" y="4270"/>
                    <a:pt x="420" y="4163"/>
                  </a:cubicBezTo>
                  <a:cubicBezTo>
                    <a:pt x="405" y="4095"/>
                    <a:pt x="405" y="4010"/>
                    <a:pt x="382" y="3942"/>
                  </a:cubicBezTo>
                  <a:cubicBezTo>
                    <a:pt x="374" y="3919"/>
                    <a:pt x="367" y="3888"/>
                    <a:pt x="351" y="3873"/>
                  </a:cubicBezTo>
                  <a:cubicBezTo>
                    <a:pt x="344" y="3865"/>
                    <a:pt x="420" y="3629"/>
                    <a:pt x="428" y="3590"/>
                  </a:cubicBezTo>
                  <a:cubicBezTo>
                    <a:pt x="428" y="3552"/>
                    <a:pt x="413" y="3506"/>
                    <a:pt x="390" y="3476"/>
                  </a:cubicBezTo>
                  <a:cubicBezTo>
                    <a:pt x="336" y="3407"/>
                    <a:pt x="405" y="3438"/>
                    <a:pt x="428" y="3369"/>
                  </a:cubicBezTo>
                  <a:cubicBezTo>
                    <a:pt x="451" y="3346"/>
                    <a:pt x="458" y="3323"/>
                    <a:pt x="451" y="3300"/>
                  </a:cubicBezTo>
                  <a:cubicBezTo>
                    <a:pt x="420" y="3300"/>
                    <a:pt x="390" y="3193"/>
                    <a:pt x="413" y="3170"/>
                  </a:cubicBezTo>
                  <a:cubicBezTo>
                    <a:pt x="504" y="3094"/>
                    <a:pt x="451" y="2964"/>
                    <a:pt x="359" y="2911"/>
                  </a:cubicBezTo>
                  <a:cubicBezTo>
                    <a:pt x="336" y="2895"/>
                    <a:pt x="206" y="2804"/>
                    <a:pt x="214" y="2796"/>
                  </a:cubicBezTo>
                  <a:cubicBezTo>
                    <a:pt x="252" y="2750"/>
                    <a:pt x="260" y="2659"/>
                    <a:pt x="298" y="2597"/>
                  </a:cubicBezTo>
                  <a:cubicBezTo>
                    <a:pt x="344" y="2536"/>
                    <a:pt x="359" y="2590"/>
                    <a:pt x="413" y="2597"/>
                  </a:cubicBezTo>
                  <a:cubicBezTo>
                    <a:pt x="451" y="2605"/>
                    <a:pt x="474" y="2559"/>
                    <a:pt x="497" y="2536"/>
                  </a:cubicBezTo>
                  <a:cubicBezTo>
                    <a:pt x="542" y="2498"/>
                    <a:pt x="565" y="2613"/>
                    <a:pt x="611" y="2559"/>
                  </a:cubicBezTo>
                  <a:cubicBezTo>
                    <a:pt x="642" y="2536"/>
                    <a:pt x="726" y="2483"/>
                    <a:pt x="772" y="2521"/>
                  </a:cubicBezTo>
                  <a:cubicBezTo>
                    <a:pt x="833" y="2536"/>
                    <a:pt x="833" y="2536"/>
                    <a:pt x="833" y="2536"/>
                  </a:cubicBezTo>
                  <a:close/>
                  <a:moveTo>
                    <a:pt x="657" y="2300"/>
                  </a:moveTo>
                  <a:lnTo>
                    <a:pt x="657" y="2300"/>
                  </a:lnTo>
                  <a:cubicBezTo>
                    <a:pt x="649" y="2300"/>
                    <a:pt x="634" y="2277"/>
                    <a:pt x="634" y="2269"/>
                  </a:cubicBezTo>
                  <a:cubicBezTo>
                    <a:pt x="634" y="2246"/>
                    <a:pt x="642" y="2246"/>
                    <a:pt x="665" y="2238"/>
                  </a:cubicBezTo>
                  <a:cubicBezTo>
                    <a:pt x="672" y="2231"/>
                    <a:pt x="695" y="2223"/>
                    <a:pt x="703" y="2223"/>
                  </a:cubicBezTo>
                  <a:cubicBezTo>
                    <a:pt x="726" y="2231"/>
                    <a:pt x="733" y="2261"/>
                    <a:pt x="733" y="2277"/>
                  </a:cubicBezTo>
                  <a:cubicBezTo>
                    <a:pt x="733" y="2292"/>
                    <a:pt x="733" y="2292"/>
                    <a:pt x="718" y="2300"/>
                  </a:cubicBezTo>
                  <a:cubicBezTo>
                    <a:pt x="710" y="2300"/>
                    <a:pt x="687" y="2300"/>
                    <a:pt x="672" y="2300"/>
                  </a:cubicBezTo>
                  <a:cubicBezTo>
                    <a:pt x="657" y="2300"/>
                    <a:pt x="657" y="2300"/>
                    <a:pt x="657" y="2300"/>
                  </a:cubicBezTo>
                  <a:close/>
                  <a:moveTo>
                    <a:pt x="1031" y="1834"/>
                  </a:moveTo>
                  <a:lnTo>
                    <a:pt x="1031" y="1834"/>
                  </a:lnTo>
                  <a:cubicBezTo>
                    <a:pt x="1016" y="1841"/>
                    <a:pt x="993" y="1841"/>
                    <a:pt x="985" y="1864"/>
                  </a:cubicBezTo>
                  <a:cubicBezTo>
                    <a:pt x="978" y="1879"/>
                    <a:pt x="962" y="1887"/>
                    <a:pt x="947" y="1895"/>
                  </a:cubicBezTo>
                  <a:cubicBezTo>
                    <a:pt x="939" y="1902"/>
                    <a:pt x="924" y="1887"/>
                    <a:pt x="924" y="1910"/>
                  </a:cubicBezTo>
                  <a:cubicBezTo>
                    <a:pt x="917" y="1917"/>
                    <a:pt x="909" y="1979"/>
                    <a:pt x="932" y="1956"/>
                  </a:cubicBezTo>
                  <a:cubicBezTo>
                    <a:pt x="939" y="1940"/>
                    <a:pt x="955" y="1917"/>
                    <a:pt x="978" y="1917"/>
                  </a:cubicBezTo>
                  <a:cubicBezTo>
                    <a:pt x="993" y="1917"/>
                    <a:pt x="993" y="1917"/>
                    <a:pt x="1008" y="1933"/>
                  </a:cubicBezTo>
                  <a:cubicBezTo>
                    <a:pt x="1024" y="1956"/>
                    <a:pt x="1047" y="1940"/>
                    <a:pt x="1047" y="1917"/>
                  </a:cubicBezTo>
                  <a:cubicBezTo>
                    <a:pt x="1054" y="1895"/>
                    <a:pt x="1054" y="1879"/>
                    <a:pt x="1054" y="1849"/>
                  </a:cubicBezTo>
                  <a:cubicBezTo>
                    <a:pt x="1031" y="1834"/>
                    <a:pt x="1031" y="1834"/>
                    <a:pt x="1031" y="1834"/>
                  </a:cubicBezTo>
                  <a:close/>
                  <a:moveTo>
                    <a:pt x="2047" y="1543"/>
                  </a:moveTo>
                  <a:lnTo>
                    <a:pt x="2047" y="1543"/>
                  </a:lnTo>
                  <a:cubicBezTo>
                    <a:pt x="2047" y="1505"/>
                    <a:pt x="2047" y="1505"/>
                    <a:pt x="2047" y="1505"/>
                  </a:cubicBezTo>
                  <a:cubicBezTo>
                    <a:pt x="2070" y="1467"/>
                    <a:pt x="2024" y="1253"/>
                    <a:pt x="1986" y="1230"/>
                  </a:cubicBezTo>
                  <a:cubicBezTo>
                    <a:pt x="1978" y="1223"/>
                    <a:pt x="2032" y="1184"/>
                    <a:pt x="2039" y="1177"/>
                  </a:cubicBezTo>
                  <a:cubicBezTo>
                    <a:pt x="2062" y="1146"/>
                    <a:pt x="2039" y="1062"/>
                    <a:pt x="2032" y="1032"/>
                  </a:cubicBezTo>
                  <a:cubicBezTo>
                    <a:pt x="2017" y="963"/>
                    <a:pt x="2123" y="1100"/>
                    <a:pt x="2123" y="1009"/>
                  </a:cubicBezTo>
                  <a:cubicBezTo>
                    <a:pt x="2123" y="971"/>
                    <a:pt x="2139" y="986"/>
                    <a:pt x="2169" y="986"/>
                  </a:cubicBezTo>
                  <a:lnTo>
                    <a:pt x="2169" y="986"/>
                  </a:lnTo>
                  <a:cubicBezTo>
                    <a:pt x="2208" y="1138"/>
                    <a:pt x="2345" y="993"/>
                    <a:pt x="2368" y="909"/>
                  </a:cubicBezTo>
                  <a:cubicBezTo>
                    <a:pt x="2375" y="886"/>
                    <a:pt x="2406" y="825"/>
                    <a:pt x="2406" y="810"/>
                  </a:cubicBezTo>
                  <a:cubicBezTo>
                    <a:pt x="2406" y="802"/>
                    <a:pt x="2375" y="818"/>
                    <a:pt x="2368" y="810"/>
                  </a:cubicBezTo>
                  <a:cubicBezTo>
                    <a:pt x="2353" y="841"/>
                    <a:pt x="2307" y="841"/>
                    <a:pt x="2292" y="879"/>
                  </a:cubicBezTo>
                  <a:cubicBezTo>
                    <a:pt x="2276" y="917"/>
                    <a:pt x="2246" y="948"/>
                    <a:pt x="2208" y="955"/>
                  </a:cubicBezTo>
                  <a:cubicBezTo>
                    <a:pt x="2116" y="993"/>
                    <a:pt x="2085" y="909"/>
                    <a:pt x="2108" y="841"/>
                  </a:cubicBezTo>
                  <a:cubicBezTo>
                    <a:pt x="2108" y="779"/>
                    <a:pt x="2162" y="825"/>
                    <a:pt x="2169" y="779"/>
                  </a:cubicBezTo>
                  <a:cubicBezTo>
                    <a:pt x="2185" y="734"/>
                    <a:pt x="2177" y="734"/>
                    <a:pt x="2231" y="718"/>
                  </a:cubicBezTo>
                  <a:cubicBezTo>
                    <a:pt x="2253" y="718"/>
                    <a:pt x="2299" y="581"/>
                    <a:pt x="2353" y="566"/>
                  </a:cubicBezTo>
                  <a:cubicBezTo>
                    <a:pt x="2353" y="558"/>
                    <a:pt x="2353" y="558"/>
                    <a:pt x="2353" y="558"/>
                  </a:cubicBezTo>
                  <a:cubicBezTo>
                    <a:pt x="2185" y="520"/>
                    <a:pt x="2360" y="367"/>
                    <a:pt x="2337" y="291"/>
                  </a:cubicBezTo>
                  <a:cubicBezTo>
                    <a:pt x="2314" y="245"/>
                    <a:pt x="2337" y="252"/>
                    <a:pt x="2337" y="207"/>
                  </a:cubicBezTo>
                  <a:cubicBezTo>
                    <a:pt x="2330" y="176"/>
                    <a:pt x="2261" y="130"/>
                    <a:pt x="2246" y="92"/>
                  </a:cubicBezTo>
                  <a:cubicBezTo>
                    <a:pt x="2200" y="0"/>
                    <a:pt x="2192" y="92"/>
                    <a:pt x="2162" y="130"/>
                  </a:cubicBezTo>
                  <a:cubicBezTo>
                    <a:pt x="2100" y="207"/>
                    <a:pt x="1978" y="237"/>
                    <a:pt x="1910" y="306"/>
                  </a:cubicBezTo>
                  <a:cubicBezTo>
                    <a:pt x="1871" y="344"/>
                    <a:pt x="1803" y="459"/>
                    <a:pt x="1764" y="482"/>
                  </a:cubicBezTo>
                  <a:cubicBezTo>
                    <a:pt x="1742" y="512"/>
                    <a:pt x="1665" y="573"/>
                    <a:pt x="1619" y="566"/>
                  </a:cubicBezTo>
                  <a:cubicBezTo>
                    <a:pt x="1543" y="566"/>
                    <a:pt x="1566" y="573"/>
                    <a:pt x="1497" y="611"/>
                  </a:cubicBezTo>
                  <a:cubicBezTo>
                    <a:pt x="1398" y="665"/>
                    <a:pt x="1299" y="680"/>
                    <a:pt x="1345" y="818"/>
                  </a:cubicBezTo>
                  <a:cubicBezTo>
                    <a:pt x="1360" y="848"/>
                    <a:pt x="1444" y="955"/>
                    <a:pt x="1444" y="963"/>
                  </a:cubicBezTo>
                  <a:cubicBezTo>
                    <a:pt x="1428" y="963"/>
                    <a:pt x="1406" y="963"/>
                    <a:pt x="1390" y="963"/>
                  </a:cubicBezTo>
                  <a:cubicBezTo>
                    <a:pt x="1390" y="963"/>
                    <a:pt x="1390" y="963"/>
                    <a:pt x="1383" y="963"/>
                  </a:cubicBezTo>
                  <a:cubicBezTo>
                    <a:pt x="1383" y="940"/>
                    <a:pt x="1329" y="886"/>
                    <a:pt x="1314" y="871"/>
                  </a:cubicBezTo>
                  <a:cubicBezTo>
                    <a:pt x="1299" y="856"/>
                    <a:pt x="1245" y="764"/>
                    <a:pt x="1230" y="779"/>
                  </a:cubicBezTo>
                  <a:cubicBezTo>
                    <a:pt x="1222" y="787"/>
                    <a:pt x="1207" y="833"/>
                    <a:pt x="1214" y="848"/>
                  </a:cubicBezTo>
                  <a:cubicBezTo>
                    <a:pt x="1237" y="879"/>
                    <a:pt x="1260" y="925"/>
                    <a:pt x="1260" y="963"/>
                  </a:cubicBezTo>
                  <a:cubicBezTo>
                    <a:pt x="1237" y="963"/>
                    <a:pt x="1199" y="986"/>
                    <a:pt x="1192" y="986"/>
                  </a:cubicBezTo>
                  <a:cubicBezTo>
                    <a:pt x="1176" y="940"/>
                    <a:pt x="1153" y="902"/>
                    <a:pt x="1100" y="909"/>
                  </a:cubicBezTo>
                  <a:cubicBezTo>
                    <a:pt x="1024" y="925"/>
                    <a:pt x="1008" y="833"/>
                    <a:pt x="978" y="909"/>
                  </a:cubicBezTo>
                  <a:cubicBezTo>
                    <a:pt x="970" y="932"/>
                    <a:pt x="939" y="971"/>
                    <a:pt x="955" y="1001"/>
                  </a:cubicBezTo>
                  <a:cubicBezTo>
                    <a:pt x="993" y="1070"/>
                    <a:pt x="909" y="1024"/>
                    <a:pt x="894" y="1047"/>
                  </a:cubicBezTo>
                  <a:cubicBezTo>
                    <a:pt x="886" y="1070"/>
                    <a:pt x="894" y="1116"/>
                    <a:pt x="886" y="1138"/>
                  </a:cubicBezTo>
                  <a:cubicBezTo>
                    <a:pt x="878" y="1161"/>
                    <a:pt x="848" y="1192"/>
                    <a:pt x="848" y="1215"/>
                  </a:cubicBezTo>
                  <a:cubicBezTo>
                    <a:pt x="848" y="1246"/>
                    <a:pt x="886" y="1268"/>
                    <a:pt x="863" y="1307"/>
                  </a:cubicBezTo>
                  <a:cubicBezTo>
                    <a:pt x="833" y="1375"/>
                    <a:pt x="924" y="1398"/>
                    <a:pt x="939" y="1429"/>
                  </a:cubicBezTo>
                  <a:cubicBezTo>
                    <a:pt x="939" y="1429"/>
                    <a:pt x="978" y="1513"/>
                    <a:pt x="978" y="1536"/>
                  </a:cubicBezTo>
                  <a:cubicBezTo>
                    <a:pt x="978" y="1566"/>
                    <a:pt x="917" y="1528"/>
                    <a:pt x="901" y="1528"/>
                  </a:cubicBezTo>
                  <a:cubicBezTo>
                    <a:pt x="817" y="1490"/>
                    <a:pt x="733" y="1528"/>
                    <a:pt x="840" y="1574"/>
                  </a:cubicBezTo>
                  <a:cubicBezTo>
                    <a:pt x="901" y="1597"/>
                    <a:pt x="886" y="1589"/>
                    <a:pt x="917" y="1643"/>
                  </a:cubicBezTo>
                  <a:cubicBezTo>
                    <a:pt x="947" y="1711"/>
                    <a:pt x="1008" y="1734"/>
                    <a:pt x="1077" y="1750"/>
                  </a:cubicBezTo>
                  <a:cubicBezTo>
                    <a:pt x="1138" y="1757"/>
                    <a:pt x="1283" y="1765"/>
                    <a:pt x="1283" y="1849"/>
                  </a:cubicBezTo>
                  <a:cubicBezTo>
                    <a:pt x="1276" y="1917"/>
                    <a:pt x="1146" y="1788"/>
                    <a:pt x="1115" y="1948"/>
                  </a:cubicBezTo>
                  <a:cubicBezTo>
                    <a:pt x="1108" y="1986"/>
                    <a:pt x="1054" y="2025"/>
                    <a:pt x="1031" y="2055"/>
                  </a:cubicBezTo>
                  <a:cubicBezTo>
                    <a:pt x="993" y="2109"/>
                    <a:pt x="939" y="2147"/>
                    <a:pt x="886" y="2093"/>
                  </a:cubicBezTo>
                  <a:cubicBezTo>
                    <a:pt x="825" y="2032"/>
                    <a:pt x="863" y="2131"/>
                    <a:pt x="894" y="2170"/>
                  </a:cubicBezTo>
                  <a:cubicBezTo>
                    <a:pt x="1031" y="2330"/>
                    <a:pt x="1031" y="2330"/>
                    <a:pt x="1031" y="2330"/>
                  </a:cubicBezTo>
                  <a:cubicBezTo>
                    <a:pt x="1047" y="2345"/>
                    <a:pt x="1077" y="2376"/>
                    <a:pt x="1085" y="2391"/>
                  </a:cubicBezTo>
                  <a:cubicBezTo>
                    <a:pt x="1085" y="2391"/>
                    <a:pt x="1085" y="2399"/>
                    <a:pt x="1092" y="2399"/>
                  </a:cubicBezTo>
                  <a:cubicBezTo>
                    <a:pt x="1161" y="2399"/>
                    <a:pt x="1253" y="2185"/>
                    <a:pt x="1299" y="2147"/>
                  </a:cubicBezTo>
                  <a:cubicBezTo>
                    <a:pt x="1322" y="2131"/>
                    <a:pt x="1345" y="2170"/>
                    <a:pt x="1360" y="2162"/>
                  </a:cubicBezTo>
                  <a:cubicBezTo>
                    <a:pt x="1367" y="2147"/>
                    <a:pt x="1375" y="2131"/>
                    <a:pt x="1398" y="2116"/>
                  </a:cubicBezTo>
                  <a:cubicBezTo>
                    <a:pt x="1421" y="2101"/>
                    <a:pt x="1482" y="2124"/>
                    <a:pt x="1444" y="2078"/>
                  </a:cubicBezTo>
                  <a:cubicBezTo>
                    <a:pt x="1428" y="2063"/>
                    <a:pt x="1398" y="2002"/>
                    <a:pt x="1398" y="1979"/>
                  </a:cubicBezTo>
                  <a:cubicBezTo>
                    <a:pt x="1337" y="1971"/>
                    <a:pt x="1390" y="1925"/>
                    <a:pt x="1398" y="1902"/>
                  </a:cubicBezTo>
                  <a:cubicBezTo>
                    <a:pt x="1436" y="1902"/>
                    <a:pt x="1482" y="1940"/>
                    <a:pt x="1520" y="1940"/>
                  </a:cubicBezTo>
                  <a:cubicBezTo>
                    <a:pt x="1528" y="1971"/>
                    <a:pt x="1512" y="2002"/>
                    <a:pt x="1551" y="2017"/>
                  </a:cubicBezTo>
                  <a:cubicBezTo>
                    <a:pt x="1635" y="2055"/>
                    <a:pt x="1596" y="1956"/>
                    <a:pt x="1574" y="1902"/>
                  </a:cubicBezTo>
                  <a:cubicBezTo>
                    <a:pt x="1535" y="1795"/>
                    <a:pt x="1635" y="1887"/>
                    <a:pt x="1658" y="1811"/>
                  </a:cubicBezTo>
                  <a:lnTo>
                    <a:pt x="1658" y="1811"/>
                  </a:lnTo>
                  <a:cubicBezTo>
                    <a:pt x="1665" y="1818"/>
                    <a:pt x="1688" y="1834"/>
                    <a:pt x="1688" y="1849"/>
                  </a:cubicBezTo>
                  <a:cubicBezTo>
                    <a:pt x="1742" y="1849"/>
                    <a:pt x="1772" y="1895"/>
                    <a:pt x="1795" y="1811"/>
                  </a:cubicBezTo>
                  <a:cubicBezTo>
                    <a:pt x="1933" y="1788"/>
                    <a:pt x="1887" y="1696"/>
                    <a:pt x="1902" y="1612"/>
                  </a:cubicBezTo>
                  <a:cubicBezTo>
                    <a:pt x="1994" y="1589"/>
                    <a:pt x="1956" y="1658"/>
                    <a:pt x="2047" y="1543"/>
                  </a:cubicBez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8" name="Freeform 196"/>
            <p:cNvSpPr>
              <a:spLocks noChangeArrowheads="1"/>
            </p:cNvSpPr>
            <p:nvPr/>
          </p:nvSpPr>
          <p:spPr bwMode="auto">
            <a:xfrm>
              <a:off x="6024171" y="1084264"/>
              <a:ext cx="593686" cy="727075"/>
            </a:xfrm>
            <a:custGeom>
              <a:avLst/>
              <a:gdLst>
                <a:gd name="T0" fmla="*/ 207 w 1650"/>
                <a:gd name="T1" fmla="*/ 1482 h 2018"/>
                <a:gd name="T2" fmla="*/ 84 w 1650"/>
                <a:gd name="T3" fmla="*/ 1612 h 2018"/>
                <a:gd name="T4" fmla="*/ 321 w 1650"/>
                <a:gd name="T5" fmla="*/ 1887 h 2018"/>
                <a:gd name="T6" fmla="*/ 358 w 1650"/>
                <a:gd name="T7" fmla="*/ 1627 h 2018"/>
                <a:gd name="T8" fmla="*/ 442 w 1650"/>
                <a:gd name="T9" fmla="*/ 1857 h 2018"/>
                <a:gd name="T10" fmla="*/ 344 w 1650"/>
                <a:gd name="T11" fmla="*/ 1818 h 2018"/>
                <a:gd name="T12" fmla="*/ 534 w 1650"/>
                <a:gd name="T13" fmla="*/ 1666 h 2018"/>
                <a:gd name="T14" fmla="*/ 473 w 1650"/>
                <a:gd name="T15" fmla="*/ 1765 h 2018"/>
                <a:gd name="T16" fmla="*/ 534 w 1650"/>
                <a:gd name="T17" fmla="*/ 1734 h 2018"/>
                <a:gd name="T18" fmla="*/ 534 w 1650"/>
                <a:gd name="T19" fmla="*/ 1666 h 2018"/>
                <a:gd name="T20" fmla="*/ 763 w 1650"/>
                <a:gd name="T21" fmla="*/ 1742 h 2018"/>
                <a:gd name="T22" fmla="*/ 702 w 1650"/>
                <a:gd name="T23" fmla="*/ 1887 h 2018"/>
                <a:gd name="T24" fmla="*/ 809 w 1650"/>
                <a:gd name="T25" fmla="*/ 1941 h 2018"/>
                <a:gd name="T26" fmla="*/ 855 w 1650"/>
                <a:gd name="T27" fmla="*/ 1711 h 2018"/>
                <a:gd name="T28" fmla="*/ 801 w 1650"/>
                <a:gd name="T29" fmla="*/ 1612 h 2018"/>
                <a:gd name="T30" fmla="*/ 824 w 1650"/>
                <a:gd name="T31" fmla="*/ 1666 h 2018"/>
                <a:gd name="T32" fmla="*/ 855 w 1650"/>
                <a:gd name="T33" fmla="*/ 1589 h 2018"/>
                <a:gd name="T34" fmla="*/ 595 w 1650"/>
                <a:gd name="T35" fmla="*/ 1085 h 2018"/>
                <a:gd name="T36" fmla="*/ 824 w 1650"/>
                <a:gd name="T37" fmla="*/ 1291 h 2018"/>
                <a:gd name="T38" fmla="*/ 984 w 1650"/>
                <a:gd name="T39" fmla="*/ 1429 h 2018"/>
                <a:gd name="T40" fmla="*/ 641 w 1650"/>
                <a:gd name="T41" fmla="*/ 1406 h 2018"/>
                <a:gd name="T42" fmla="*/ 329 w 1650"/>
                <a:gd name="T43" fmla="*/ 1253 h 2018"/>
                <a:gd name="T44" fmla="*/ 229 w 1650"/>
                <a:gd name="T45" fmla="*/ 1146 h 2018"/>
                <a:gd name="T46" fmla="*/ 130 w 1650"/>
                <a:gd name="T47" fmla="*/ 1116 h 2018"/>
                <a:gd name="T48" fmla="*/ 321 w 1650"/>
                <a:gd name="T49" fmla="*/ 749 h 2018"/>
                <a:gd name="T50" fmla="*/ 618 w 1650"/>
                <a:gd name="T51" fmla="*/ 894 h 2018"/>
                <a:gd name="T52" fmla="*/ 1000 w 1650"/>
                <a:gd name="T53" fmla="*/ 1368 h 2018"/>
                <a:gd name="T54" fmla="*/ 1137 w 1650"/>
                <a:gd name="T55" fmla="*/ 1444 h 2018"/>
                <a:gd name="T56" fmla="*/ 1137 w 1650"/>
                <a:gd name="T57" fmla="*/ 1299 h 2018"/>
                <a:gd name="T58" fmla="*/ 954 w 1650"/>
                <a:gd name="T59" fmla="*/ 978 h 2018"/>
                <a:gd name="T60" fmla="*/ 817 w 1650"/>
                <a:gd name="T61" fmla="*/ 1032 h 2018"/>
                <a:gd name="T62" fmla="*/ 977 w 1650"/>
                <a:gd name="T63" fmla="*/ 1116 h 2018"/>
                <a:gd name="T64" fmla="*/ 992 w 1650"/>
                <a:gd name="T65" fmla="*/ 940 h 2018"/>
                <a:gd name="T66" fmla="*/ 1328 w 1650"/>
                <a:gd name="T67" fmla="*/ 787 h 2018"/>
                <a:gd name="T68" fmla="*/ 1259 w 1650"/>
                <a:gd name="T69" fmla="*/ 818 h 2018"/>
                <a:gd name="T70" fmla="*/ 1275 w 1650"/>
                <a:gd name="T71" fmla="*/ 894 h 2018"/>
                <a:gd name="T72" fmla="*/ 1389 w 1650"/>
                <a:gd name="T73" fmla="*/ 863 h 2018"/>
                <a:gd name="T74" fmla="*/ 610 w 1650"/>
                <a:gd name="T75" fmla="*/ 642 h 2018"/>
                <a:gd name="T76" fmla="*/ 580 w 1650"/>
                <a:gd name="T77" fmla="*/ 795 h 2018"/>
                <a:gd name="T78" fmla="*/ 740 w 1650"/>
                <a:gd name="T79" fmla="*/ 634 h 2018"/>
                <a:gd name="T80" fmla="*/ 824 w 1650"/>
                <a:gd name="T81" fmla="*/ 711 h 2018"/>
                <a:gd name="T82" fmla="*/ 786 w 1650"/>
                <a:gd name="T83" fmla="*/ 749 h 2018"/>
                <a:gd name="T84" fmla="*/ 832 w 1650"/>
                <a:gd name="T85" fmla="*/ 741 h 2018"/>
                <a:gd name="T86" fmla="*/ 1084 w 1650"/>
                <a:gd name="T87" fmla="*/ 505 h 2018"/>
                <a:gd name="T88" fmla="*/ 969 w 1650"/>
                <a:gd name="T89" fmla="*/ 619 h 2018"/>
                <a:gd name="T90" fmla="*/ 1069 w 1650"/>
                <a:gd name="T91" fmla="*/ 764 h 2018"/>
                <a:gd name="T92" fmla="*/ 809 w 1650"/>
                <a:gd name="T93" fmla="*/ 275 h 2018"/>
                <a:gd name="T94" fmla="*/ 679 w 1650"/>
                <a:gd name="T95" fmla="*/ 191 h 2018"/>
                <a:gd name="T96" fmla="*/ 717 w 1650"/>
                <a:gd name="T97" fmla="*/ 375 h 2018"/>
                <a:gd name="T98" fmla="*/ 900 w 1650"/>
                <a:gd name="T99" fmla="*/ 367 h 2018"/>
                <a:gd name="T100" fmla="*/ 878 w 1650"/>
                <a:gd name="T101" fmla="*/ 153 h 2018"/>
                <a:gd name="T102" fmla="*/ 839 w 1650"/>
                <a:gd name="T103" fmla="*/ 77 h 2018"/>
                <a:gd name="T104" fmla="*/ 878 w 1650"/>
                <a:gd name="T105" fmla="*/ 153 h 2018"/>
                <a:gd name="T106" fmla="*/ 1397 w 1650"/>
                <a:gd name="T107" fmla="*/ 283 h 2018"/>
                <a:gd name="T108" fmla="*/ 1214 w 1650"/>
                <a:gd name="T109" fmla="*/ 482 h 2018"/>
                <a:gd name="T110" fmla="*/ 1344 w 1650"/>
                <a:gd name="T111" fmla="*/ 466 h 2018"/>
                <a:gd name="T112" fmla="*/ 1588 w 1650"/>
                <a:gd name="T113" fmla="*/ 291 h 2018"/>
                <a:gd name="T114" fmla="*/ 1565 w 1650"/>
                <a:gd name="T115" fmla="*/ 62 h 2018"/>
                <a:gd name="T116" fmla="*/ 1634 w 1650"/>
                <a:gd name="T117" fmla="*/ 23 h 2018"/>
                <a:gd name="T118" fmla="*/ 1557 w 1650"/>
                <a:gd name="T119" fmla="*/ 77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2018">
                  <a:moveTo>
                    <a:pt x="358" y="1627"/>
                  </a:moveTo>
                  <a:lnTo>
                    <a:pt x="358" y="1627"/>
                  </a:lnTo>
                  <a:cubicBezTo>
                    <a:pt x="306" y="1597"/>
                    <a:pt x="344" y="1521"/>
                    <a:pt x="268" y="1498"/>
                  </a:cubicBezTo>
                  <a:cubicBezTo>
                    <a:pt x="252" y="1498"/>
                    <a:pt x="214" y="1498"/>
                    <a:pt x="207" y="1482"/>
                  </a:cubicBezTo>
                  <a:cubicBezTo>
                    <a:pt x="176" y="1467"/>
                    <a:pt x="168" y="1398"/>
                    <a:pt x="130" y="1413"/>
                  </a:cubicBezTo>
                  <a:cubicBezTo>
                    <a:pt x="99" y="1429"/>
                    <a:pt x="46" y="1444"/>
                    <a:pt x="31" y="1467"/>
                  </a:cubicBezTo>
                  <a:cubicBezTo>
                    <a:pt x="15" y="1490"/>
                    <a:pt x="0" y="1543"/>
                    <a:pt x="0" y="1574"/>
                  </a:cubicBezTo>
                  <a:cubicBezTo>
                    <a:pt x="0" y="1597"/>
                    <a:pt x="61" y="1589"/>
                    <a:pt x="84" y="1612"/>
                  </a:cubicBezTo>
                  <a:cubicBezTo>
                    <a:pt x="92" y="1627"/>
                    <a:pt x="92" y="1673"/>
                    <a:pt x="99" y="1696"/>
                  </a:cubicBezTo>
                  <a:cubicBezTo>
                    <a:pt x="107" y="1734"/>
                    <a:pt x="168" y="1765"/>
                    <a:pt x="191" y="1803"/>
                  </a:cubicBezTo>
                  <a:cubicBezTo>
                    <a:pt x="207" y="1826"/>
                    <a:pt x="214" y="1872"/>
                    <a:pt x="245" y="1872"/>
                  </a:cubicBezTo>
                  <a:cubicBezTo>
                    <a:pt x="260" y="1864"/>
                    <a:pt x="313" y="1895"/>
                    <a:pt x="321" y="1887"/>
                  </a:cubicBezTo>
                  <a:cubicBezTo>
                    <a:pt x="321" y="1857"/>
                    <a:pt x="290" y="1849"/>
                    <a:pt x="313" y="1811"/>
                  </a:cubicBezTo>
                  <a:cubicBezTo>
                    <a:pt x="329" y="1795"/>
                    <a:pt x="366" y="1788"/>
                    <a:pt x="381" y="1765"/>
                  </a:cubicBezTo>
                  <a:cubicBezTo>
                    <a:pt x="389" y="1734"/>
                    <a:pt x="366" y="1696"/>
                    <a:pt x="366" y="1666"/>
                  </a:cubicBezTo>
                  <a:cubicBezTo>
                    <a:pt x="358" y="1627"/>
                    <a:pt x="358" y="1627"/>
                    <a:pt x="358" y="1627"/>
                  </a:cubicBezTo>
                  <a:close/>
                  <a:moveTo>
                    <a:pt x="458" y="1795"/>
                  </a:moveTo>
                  <a:lnTo>
                    <a:pt x="458" y="1795"/>
                  </a:lnTo>
                  <a:cubicBezTo>
                    <a:pt x="465" y="1818"/>
                    <a:pt x="465" y="1818"/>
                    <a:pt x="465" y="1818"/>
                  </a:cubicBezTo>
                  <a:cubicBezTo>
                    <a:pt x="465" y="1834"/>
                    <a:pt x="458" y="1849"/>
                    <a:pt x="442" y="1857"/>
                  </a:cubicBezTo>
                  <a:cubicBezTo>
                    <a:pt x="427" y="1864"/>
                    <a:pt x="404" y="1857"/>
                    <a:pt x="396" y="1864"/>
                  </a:cubicBezTo>
                  <a:cubicBezTo>
                    <a:pt x="381" y="1872"/>
                    <a:pt x="373" y="1887"/>
                    <a:pt x="366" y="1872"/>
                  </a:cubicBezTo>
                  <a:cubicBezTo>
                    <a:pt x="358" y="1872"/>
                    <a:pt x="336" y="1849"/>
                    <a:pt x="336" y="1841"/>
                  </a:cubicBezTo>
                  <a:cubicBezTo>
                    <a:pt x="336" y="1834"/>
                    <a:pt x="344" y="1818"/>
                    <a:pt x="344" y="1818"/>
                  </a:cubicBezTo>
                  <a:cubicBezTo>
                    <a:pt x="358" y="1803"/>
                    <a:pt x="381" y="1811"/>
                    <a:pt x="404" y="1811"/>
                  </a:cubicBezTo>
                  <a:cubicBezTo>
                    <a:pt x="419" y="1811"/>
                    <a:pt x="427" y="1803"/>
                    <a:pt x="442" y="1803"/>
                  </a:cubicBezTo>
                  <a:cubicBezTo>
                    <a:pt x="450" y="1803"/>
                    <a:pt x="450" y="1803"/>
                    <a:pt x="458" y="1795"/>
                  </a:cubicBezTo>
                  <a:close/>
                  <a:moveTo>
                    <a:pt x="534" y="1666"/>
                  </a:moveTo>
                  <a:lnTo>
                    <a:pt x="534" y="1666"/>
                  </a:lnTo>
                  <a:cubicBezTo>
                    <a:pt x="519" y="1666"/>
                    <a:pt x="511" y="1673"/>
                    <a:pt x="503" y="1673"/>
                  </a:cubicBezTo>
                  <a:cubicBezTo>
                    <a:pt x="480" y="1681"/>
                    <a:pt x="465" y="1696"/>
                    <a:pt x="458" y="1719"/>
                  </a:cubicBezTo>
                  <a:cubicBezTo>
                    <a:pt x="450" y="1734"/>
                    <a:pt x="465" y="1750"/>
                    <a:pt x="473" y="1765"/>
                  </a:cubicBezTo>
                  <a:cubicBezTo>
                    <a:pt x="480" y="1773"/>
                    <a:pt x="503" y="1765"/>
                    <a:pt x="511" y="1773"/>
                  </a:cubicBezTo>
                  <a:cubicBezTo>
                    <a:pt x="519" y="1773"/>
                    <a:pt x="534" y="1773"/>
                    <a:pt x="542" y="1765"/>
                  </a:cubicBezTo>
                  <a:cubicBezTo>
                    <a:pt x="549" y="1765"/>
                    <a:pt x="549" y="1757"/>
                    <a:pt x="549" y="1750"/>
                  </a:cubicBezTo>
                  <a:cubicBezTo>
                    <a:pt x="557" y="1742"/>
                    <a:pt x="542" y="1734"/>
                    <a:pt x="534" y="1734"/>
                  </a:cubicBezTo>
                  <a:cubicBezTo>
                    <a:pt x="526" y="1734"/>
                    <a:pt x="519" y="1719"/>
                    <a:pt x="511" y="1719"/>
                  </a:cubicBezTo>
                  <a:cubicBezTo>
                    <a:pt x="511" y="1711"/>
                    <a:pt x="503" y="1711"/>
                    <a:pt x="511" y="1704"/>
                  </a:cubicBezTo>
                  <a:cubicBezTo>
                    <a:pt x="519" y="1696"/>
                    <a:pt x="526" y="1688"/>
                    <a:pt x="534" y="1681"/>
                  </a:cubicBezTo>
                  <a:cubicBezTo>
                    <a:pt x="534" y="1666"/>
                    <a:pt x="534" y="1666"/>
                    <a:pt x="534" y="1666"/>
                  </a:cubicBezTo>
                  <a:close/>
                  <a:moveTo>
                    <a:pt x="855" y="1711"/>
                  </a:moveTo>
                  <a:lnTo>
                    <a:pt x="855" y="1711"/>
                  </a:lnTo>
                  <a:cubicBezTo>
                    <a:pt x="839" y="1719"/>
                    <a:pt x="839" y="1704"/>
                    <a:pt x="824" y="1704"/>
                  </a:cubicBezTo>
                  <a:cubicBezTo>
                    <a:pt x="801" y="1711"/>
                    <a:pt x="794" y="1742"/>
                    <a:pt x="763" y="1742"/>
                  </a:cubicBezTo>
                  <a:cubicBezTo>
                    <a:pt x="755" y="1742"/>
                    <a:pt x="740" y="1727"/>
                    <a:pt x="732" y="1719"/>
                  </a:cubicBezTo>
                  <a:cubicBezTo>
                    <a:pt x="725" y="1719"/>
                    <a:pt x="679" y="1727"/>
                    <a:pt x="664" y="1727"/>
                  </a:cubicBezTo>
                  <a:cubicBezTo>
                    <a:pt x="648" y="1727"/>
                    <a:pt x="694" y="1765"/>
                    <a:pt x="694" y="1780"/>
                  </a:cubicBezTo>
                  <a:cubicBezTo>
                    <a:pt x="618" y="1803"/>
                    <a:pt x="702" y="1834"/>
                    <a:pt x="702" y="1887"/>
                  </a:cubicBezTo>
                  <a:cubicBezTo>
                    <a:pt x="702" y="1902"/>
                    <a:pt x="694" y="1910"/>
                    <a:pt x="702" y="1933"/>
                  </a:cubicBezTo>
                  <a:cubicBezTo>
                    <a:pt x="702" y="1948"/>
                    <a:pt x="717" y="1956"/>
                    <a:pt x="732" y="1963"/>
                  </a:cubicBezTo>
                  <a:cubicBezTo>
                    <a:pt x="755" y="1986"/>
                    <a:pt x="740" y="2017"/>
                    <a:pt x="786" y="2009"/>
                  </a:cubicBezTo>
                  <a:cubicBezTo>
                    <a:pt x="817" y="2009"/>
                    <a:pt x="809" y="1956"/>
                    <a:pt x="809" y="1941"/>
                  </a:cubicBezTo>
                  <a:cubicBezTo>
                    <a:pt x="809" y="1910"/>
                    <a:pt x="801" y="1902"/>
                    <a:pt x="794" y="1880"/>
                  </a:cubicBezTo>
                  <a:cubicBezTo>
                    <a:pt x="786" y="1857"/>
                    <a:pt x="809" y="1834"/>
                    <a:pt x="824" y="1811"/>
                  </a:cubicBezTo>
                  <a:cubicBezTo>
                    <a:pt x="839" y="1795"/>
                    <a:pt x="847" y="1773"/>
                    <a:pt x="855" y="1742"/>
                  </a:cubicBezTo>
                  <a:cubicBezTo>
                    <a:pt x="855" y="1711"/>
                    <a:pt x="855" y="1711"/>
                    <a:pt x="855" y="1711"/>
                  </a:cubicBezTo>
                  <a:close/>
                  <a:moveTo>
                    <a:pt x="855" y="1589"/>
                  </a:moveTo>
                  <a:lnTo>
                    <a:pt x="855" y="1589"/>
                  </a:lnTo>
                  <a:cubicBezTo>
                    <a:pt x="847" y="1597"/>
                    <a:pt x="839" y="1597"/>
                    <a:pt x="824" y="1605"/>
                  </a:cubicBezTo>
                  <a:cubicBezTo>
                    <a:pt x="817" y="1605"/>
                    <a:pt x="809" y="1605"/>
                    <a:pt x="801" y="1612"/>
                  </a:cubicBezTo>
                  <a:cubicBezTo>
                    <a:pt x="786" y="1627"/>
                    <a:pt x="763" y="1627"/>
                    <a:pt x="748" y="1643"/>
                  </a:cubicBezTo>
                  <a:cubicBezTo>
                    <a:pt x="748" y="1643"/>
                    <a:pt x="748" y="1650"/>
                    <a:pt x="748" y="1658"/>
                  </a:cubicBezTo>
                  <a:cubicBezTo>
                    <a:pt x="763" y="1666"/>
                    <a:pt x="778" y="1673"/>
                    <a:pt x="794" y="1673"/>
                  </a:cubicBezTo>
                  <a:cubicBezTo>
                    <a:pt x="801" y="1666"/>
                    <a:pt x="817" y="1666"/>
                    <a:pt x="824" y="1666"/>
                  </a:cubicBezTo>
                  <a:cubicBezTo>
                    <a:pt x="839" y="1666"/>
                    <a:pt x="847" y="1681"/>
                    <a:pt x="862" y="1673"/>
                  </a:cubicBezTo>
                  <a:cubicBezTo>
                    <a:pt x="870" y="1666"/>
                    <a:pt x="862" y="1658"/>
                    <a:pt x="862" y="1650"/>
                  </a:cubicBezTo>
                  <a:cubicBezTo>
                    <a:pt x="862" y="1635"/>
                    <a:pt x="862" y="1627"/>
                    <a:pt x="870" y="1627"/>
                  </a:cubicBezTo>
                  <a:cubicBezTo>
                    <a:pt x="855" y="1589"/>
                    <a:pt x="855" y="1589"/>
                    <a:pt x="855" y="1589"/>
                  </a:cubicBezTo>
                  <a:close/>
                  <a:moveTo>
                    <a:pt x="618" y="894"/>
                  </a:moveTo>
                  <a:lnTo>
                    <a:pt x="618" y="894"/>
                  </a:lnTo>
                  <a:cubicBezTo>
                    <a:pt x="641" y="948"/>
                    <a:pt x="679" y="971"/>
                    <a:pt x="664" y="1039"/>
                  </a:cubicBezTo>
                  <a:cubicBezTo>
                    <a:pt x="648" y="1131"/>
                    <a:pt x="587" y="1001"/>
                    <a:pt x="595" y="1085"/>
                  </a:cubicBezTo>
                  <a:cubicBezTo>
                    <a:pt x="595" y="1123"/>
                    <a:pt x="549" y="1138"/>
                    <a:pt x="519" y="1146"/>
                  </a:cubicBezTo>
                  <a:cubicBezTo>
                    <a:pt x="519" y="1184"/>
                    <a:pt x="641" y="1200"/>
                    <a:pt x="671" y="1192"/>
                  </a:cubicBezTo>
                  <a:cubicBezTo>
                    <a:pt x="732" y="1169"/>
                    <a:pt x="771" y="1161"/>
                    <a:pt x="832" y="1215"/>
                  </a:cubicBezTo>
                  <a:cubicBezTo>
                    <a:pt x="855" y="1238"/>
                    <a:pt x="817" y="1253"/>
                    <a:pt x="824" y="1291"/>
                  </a:cubicBezTo>
                  <a:cubicBezTo>
                    <a:pt x="824" y="1383"/>
                    <a:pt x="923" y="1261"/>
                    <a:pt x="939" y="1261"/>
                  </a:cubicBezTo>
                  <a:cubicBezTo>
                    <a:pt x="962" y="1261"/>
                    <a:pt x="1000" y="1238"/>
                    <a:pt x="992" y="1276"/>
                  </a:cubicBezTo>
                  <a:cubicBezTo>
                    <a:pt x="984" y="1314"/>
                    <a:pt x="946" y="1299"/>
                    <a:pt x="946" y="1345"/>
                  </a:cubicBezTo>
                  <a:cubicBezTo>
                    <a:pt x="946" y="1391"/>
                    <a:pt x="939" y="1413"/>
                    <a:pt x="984" y="1429"/>
                  </a:cubicBezTo>
                  <a:cubicBezTo>
                    <a:pt x="1030" y="1444"/>
                    <a:pt x="984" y="1658"/>
                    <a:pt x="916" y="1543"/>
                  </a:cubicBezTo>
                  <a:cubicBezTo>
                    <a:pt x="878" y="1475"/>
                    <a:pt x="817" y="1521"/>
                    <a:pt x="786" y="1490"/>
                  </a:cubicBezTo>
                  <a:cubicBezTo>
                    <a:pt x="732" y="1429"/>
                    <a:pt x="740" y="1375"/>
                    <a:pt x="725" y="1307"/>
                  </a:cubicBezTo>
                  <a:cubicBezTo>
                    <a:pt x="710" y="1314"/>
                    <a:pt x="671" y="1391"/>
                    <a:pt x="641" y="1406"/>
                  </a:cubicBezTo>
                  <a:cubicBezTo>
                    <a:pt x="595" y="1421"/>
                    <a:pt x="564" y="1406"/>
                    <a:pt x="519" y="1436"/>
                  </a:cubicBezTo>
                  <a:cubicBezTo>
                    <a:pt x="488" y="1459"/>
                    <a:pt x="458" y="1444"/>
                    <a:pt x="419" y="1444"/>
                  </a:cubicBezTo>
                  <a:cubicBezTo>
                    <a:pt x="343" y="1452"/>
                    <a:pt x="373" y="1452"/>
                    <a:pt x="336" y="1391"/>
                  </a:cubicBezTo>
                  <a:cubicBezTo>
                    <a:pt x="306" y="1352"/>
                    <a:pt x="298" y="1299"/>
                    <a:pt x="329" y="1253"/>
                  </a:cubicBezTo>
                  <a:cubicBezTo>
                    <a:pt x="350" y="1223"/>
                    <a:pt x="344" y="1200"/>
                    <a:pt x="358" y="1161"/>
                  </a:cubicBezTo>
                  <a:cubicBezTo>
                    <a:pt x="358" y="1146"/>
                    <a:pt x="321" y="1039"/>
                    <a:pt x="298" y="1055"/>
                  </a:cubicBezTo>
                  <a:cubicBezTo>
                    <a:pt x="275" y="1062"/>
                    <a:pt x="313" y="1169"/>
                    <a:pt x="313" y="1184"/>
                  </a:cubicBezTo>
                  <a:cubicBezTo>
                    <a:pt x="290" y="1184"/>
                    <a:pt x="245" y="1123"/>
                    <a:pt x="229" y="1146"/>
                  </a:cubicBezTo>
                  <a:cubicBezTo>
                    <a:pt x="222" y="1169"/>
                    <a:pt x="290" y="1261"/>
                    <a:pt x="268" y="1291"/>
                  </a:cubicBezTo>
                  <a:cubicBezTo>
                    <a:pt x="252" y="1322"/>
                    <a:pt x="207" y="1337"/>
                    <a:pt x="176" y="1337"/>
                  </a:cubicBezTo>
                  <a:cubicBezTo>
                    <a:pt x="115" y="1337"/>
                    <a:pt x="130" y="1314"/>
                    <a:pt x="122" y="1269"/>
                  </a:cubicBezTo>
                  <a:cubicBezTo>
                    <a:pt x="107" y="1207"/>
                    <a:pt x="122" y="1177"/>
                    <a:pt x="130" y="1116"/>
                  </a:cubicBezTo>
                  <a:cubicBezTo>
                    <a:pt x="138" y="1093"/>
                    <a:pt x="145" y="1070"/>
                    <a:pt x="145" y="1039"/>
                  </a:cubicBezTo>
                  <a:cubicBezTo>
                    <a:pt x="153" y="994"/>
                    <a:pt x="138" y="948"/>
                    <a:pt x="138" y="902"/>
                  </a:cubicBezTo>
                  <a:cubicBezTo>
                    <a:pt x="161" y="848"/>
                    <a:pt x="145" y="825"/>
                    <a:pt x="214" y="787"/>
                  </a:cubicBezTo>
                  <a:cubicBezTo>
                    <a:pt x="245" y="772"/>
                    <a:pt x="290" y="757"/>
                    <a:pt x="321" y="749"/>
                  </a:cubicBezTo>
                  <a:cubicBezTo>
                    <a:pt x="389" y="726"/>
                    <a:pt x="404" y="772"/>
                    <a:pt x="458" y="795"/>
                  </a:cubicBezTo>
                  <a:cubicBezTo>
                    <a:pt x="480" y="810"/>
                    <a:pt x="503" y="810"/>
                    <a:pt x="526" y="818"/>
                  </a:cubicBezTo>
                  <a:cubicBezTo>
                    <a:pt x="549" y="833"/>
                    <a:pt x="572" y="848"/>
                    <a:pt x="595" y="863"/>
                  </a:cubicBezTo>
                  <a:cubicBezTo>
                    <a:pt x="618" y="894"/>
                    <a:pt x="618" y="894"/>
                    <a:pt x="618" y="894"/>
                  </a:cubicBezTo>
                  <a:close/>
                  <a:moveTo>
                    <a:pt x="1122" y="1299"/>
                  </a:moveTo>
                  <a:lnTo>
                    <a:pt x="1122" y="1299"/>
                  </a:lnTo>
                  <a:cubicBezTo>
                    <a:pt x="1107" y="1314"/>
                    <a:pt x="1084" y="1322"/>
                    <a:pt x="1069" y="1337"/>
                  </a:cubicBezTo>
                  <a:cubicBezTo>
                    <a:pt x="1053" y="1345"/>
                    <a:pt x="984" y="1337"/>
                    <a:pt x="1000" y="1368"/>
                  </a:cubicBezTo>
                  <a:cubicBezTo>
                    <a:pt x="1023" y="1391"/>
                    <a:pt x="1030" y="1421"/>
                    <a:pt x="1038" y="1459"/>
                  </a:cubicBezTo>
                  <a:lnTo>
                    <a:pt x="1038" y="1459"/>
                  </a:lnTo>
                  <a:cubicBezTo>
                    <a:pt x="1046" y="1459"/>
                    <a:pt x="1053" y="1452"/>
                    <a:pt x="1061" y="1444"/>
                  </a:cubicBezTo>
                  <a:cubicBezTo>
                    <a:pt x="1084" y="1436"/>
                    <a:pt x="1114" y="1444"/>
                    <a:pt x="1137" y="1444"/>
                  </a:cubicBezTo>
                  <a:cubicBezTo>
                    <a:pt x="1137" y="1436"/>
                    <a:pt x="1137" y="1429"/>
                    <a:pt x="1137" y="1429"/>
                  </a:cubicBezTo>
                  <a:cubicBezTo>
                    <a:pt x="1145" y="1406"/>
                    <a:pt x="1130" y="1383"/>
                    <a:pt x="1130" y="1360"/>
                  </a:cubicBezTo>
                  <a:cubicBezTo>
                    <a:pt x="1130" y="1352"/>
                    <a:pt x="1137" y="1337"/>
                    <a:pt x="1137" y="1330"/>
                  </a:cubicBezTo>
                  <a:cubicBezTo>
                    <a:pt x="1145" y="1314"/>
                    <a:pt x="1137" y="1314"/>
                    <a:pt x="1137" y="1299"/>
                  </a:cubicBezTo>
                  <a:cubicBezTo>
                    <a:pt x="1122" y="1299"/>
                    <a:pt x="1122" y="1299"/>
                    <a:pt x="1122" y="1299"/>
                  </a:cubicBezTo>
                  <a:close/>
                  <a:moveTo>
                    <a:pt x="992" y="940"/>
                  </a:moveTo>
                  <a:lnTo>
                    <a:pt x="992" y="940"/>
                  </a:lnTo>
                  <a:cubicBezTo>
                    <a:pt x="969" y="940"/>
                    <a:pt x="969" y="963"/>
                    <a:pt x="954" y="978"/>
                  </a:cubicBezTo>
                  <a:cubicBezTo>
                    <a:pt x="946" y="1001"/>
                    <a:pt x="931" y="1024"/>
                    <a:pt x="900" y="1024"/>
                  </a:cubicBezTo>
                  <a:cubicBezTo>
                    <a:pt x="878" y="1024"/>
                    <a:pt x="839" y="1001"/>
                    <a:pt x="832" y="978"/>
                  </a:cubicBezTo>
                  <a:lnTo>
                    <a:pt x="832" y="978"/>
                  </a:lnTo>
                  <a:cubicBezTo>
                    <a:pt x="832" y="1001"/>
                    <a:pt x="824" y="1009"/>
                    <a:pt x="817" y="1032"/>
                  </a:cubicBezTo>
                  <a:cubicBezTo>
                    <a:pt x="809" y="1039"/>
                    <a:pt x="794" y="1062"/>
                    <a:pt x="809" y="1077"/>
                  </a:cubicBezTo>
                  <a:cubicBezTo>
                    <a:pt x="824" y="1085"/>
                    <a:pt x="839" y="1085"/>
                    <a:pt x="855" y="1093"/>
                  </a:cubicBezTo>
                  <a:cubicBezTo>
                    <a:pt x="885" y="1100"/>
                    <a:pt x="900" y="1108"/>
                    <a:pt x="923" y="1131"/>
                  </a:cubicBezTo>
                  <a:cubicBezTo>
                    <a:pt x="946" y="1146"/>
                    <a:pt x="962" y="1138"/>
                    <a:pt x="977" y="1116"/>
                  </a:cubicBezTo>
                  <a:cubicBezTo>
                    <a:pt x="992" y="1093"/>
                    <a:pt x="969" y="1062"/>
                    <a:pt x="969" y="1039"/>
                  </a:cubicBezTo>
                  <a:cubicBezTo>
                    <a:pt x="969" y="1024"/>
                    <a:pt x="977" y="1016"/>
                    <a:pt x="977" y="1009"/>
                  </a:cubicBezTo>
                  <a:cubicBezTo>
                    <a:pt x="984" y="1001"/>
                    <a:pt x="992" y="986"/>
                    <a:pt x="1000" y="971"/>
                  </a:cubicBezTo>
                  <a:cubicBezTo>
                    <a:pt x="992" y="940"/>
                    <a:pt x="992" y="940"/>
                    <a:pt x="992" y="940"/>
                  </a:cubicBezTo>
                  <a:close/>
                  <a:moveTo>
                    <a:pt x="1389" y="841"/>
                  </a:moveTo>
                  <a:lnTo>
                    <a:pt x="1389" y="841"/>
                  </a:lnTo>
                  <a:cubicBezTo>
                    <a:pt x="1367" y="856"/>
                    <a:pt x="1282" y="856"/>
                    <a:pt x="1298" y="818"/>
                  </a:cubicBezTo>
                  <a:cubicBezTo>
                    <a:pt x="1305" y="795"/>
                    <a:pt x="1305" y="802"/>
                    <a:pt x="1328" y="787"/>
                  </a:cubicBezTo>
                  <a:cubicBezTo>
                    <a:pt x="1336" y="780"/>
                    <a:pt x="1328" y="764"/>
                    <a:pt x="1321" y="764"/>
                  </a:cubicBezTo>
                  <a:cubicBezTo>
                    <a:pt x="1305" y="764"/>
                    <a:pt x="1282" y="772"/>
                    <a:pt x="1282" y="757"/>
                  </a:cubicBezTo>
                  <a:cubicBezTo>
                    <a:pt x="1282" y="734"/>
                    <a:pt x="1252" y="688"/>
                    <a:pt x="1244" y="734"/>
                  </a:cubicBezTo>
                  <a:cubicBezTo>
                    <a:pt x="1244" y="757"/>
                    <a:pt x="1252" y="795"/>
                    <a:pt x="1259" y="818"/>
                  </a:cubicBezTo>
                  <a:cubicBezTo>
                    <a:pt x="1275" y="879"/>
                    <a:pt x="1236" y="833"/>
                    <a:pt x="1206" y="871"/>
                  </a:cubicBezTo>
                  <a:cubicBezTo>
                    <a:pt x="1198" y="879"/>
                    <a:pt x="1175" y="932"/>
                    <a:pt x="1168" y="948"/>
                  </a:cubicBezTo>
                  <a:cubicBezTo>
                    <a:pt x="1168" y="971"/>
                    <a:pt x="1198" y="971"/>
                    <a:pt x="1206" y="948"/>
                  </a:cubicBezTo>
                  <a:cubicBezTo>
                    <a:pt x="1214" y="917"/>
                    <a:pt x="1236" y="886"/>
                    <a:pt x="1275" y="894"/>
                  </a:cubicBezTo>
                  <a:cubicBezTo>
                    <a:pt x="1321" y="894"/>
                    <a:pt x="1321" y="940"/>
                    <a:pt x="1313" y="971"/>
                  </a:cubicBezTo>
                  <a:cubicBezTo>
                    <a:pt x="1328" y="971"/>
                    <a:pt x="1336" y="955"/>
                    <a:pt x="1359" y="948"/>
                  </a:cubicBezTo>
                  <a:cubicBezTo>
                    <a:pt x="1367" y="948"/>
                    <a:pt x="1428" y="948"/>
                    <a:pt x="1405" y="932"/>
                  </a:cubicBezTo>
                  <a:cubicBezTo>
                    <a:pt x="1397" y="917"/>
                    <a:pt x="1367" y="879"/>
                    <a:pt x="1389" y="863"/>
                  </a:cubicBezTo>
                  <a:cubicBezTo>
                    <a:pt x="1389" y="841"/>
                    <a:pt x="1389" y="841"/>
                    <a:pt x="1389" y="841"/>
                  </a:cubicBezTo>
                  <a:close/>
                  <a:moveTo>
                    <a:pt x="710" y="642"/>
                  </a:moveTo>
                  <a:lnTo>
                    <a:pt x="710" y="642"/>
                  </a:lnTo>
                  <a:cubicBezTo>
                    <a:pt x="679" y="665"/>
                    <a:pt x="641" y="673"/>
                    <a:pt x="610" y="642"/>
                  </a:cubicBezTo>
                  <a:cubicBezTo>
                    <a:pt x="587" y="611"/>
                    <a:pt x="618" y="596"/>
                    <a:pt x="572" y="581"/>
                  </a:cubicBezTo>
                  <a:cubicBezTo>
                    <a:pt x="534" y="573"/>
                    <a:pt x="542" y="589"/>
                    <a:pt x="534" y="619"/>
                  </a:cubicBezTo>
                  <a:cubicBezTo>
                    <a:pt x="519" y="642"/>
                    <a:pt x="496" y="650"/>
                    <a:pt x="496" y="688"/>
                  </a:cubicBezTo>
                  <a:cubicBezTo>
                    <a:pt x="503" y="719"/>
                    <a:pt x="557" y="772"/>
                    <a:pt x="580" y="795"/>
                  </a:cubicBezTo>
                  <a:cubicBezTo>
                    <a:pt x="610" y="818"/>
                    <a:pt x="633" y="818"/>
                    <a:pt x="664" y="810"/>
                  </a:cubicBezTo>
                  <a:cubicBezTo>
                    <a:pt x="687" y="810"/>
                    <a:pt x="717" y="810"/>
                    <a:pt x="717" y="795"/>
                  </a:cubicBezTo>
                  <a:cubicBezTo>
                    <a:pt x="732" y="764"/>
                    <a:pt x="710" y="726"/>
                    <a:pt x="725" y="703"/>
                  </a:cubicBezTo>
                  <a:cubicBezTo>
                    <a:pt x="732" y="688"/>
                    <a:pt x="763" y="657"/>
                    <a:pt x="740" y="634"/>
                  </a:cubicBezTo>
                  <a:cubicBezTo>
                    <a:pt x="710" y="642"/>
                    <a:pt x="710" y="642"/>
                    <a:pt x="710" y="642"/>
                  </a:cubicBezTo>
                  <a:close/>
                  <a:moveTo>
                    <a:pt x="832" y="741"/>
                  </a:moveTo>
                  <a:lnTo>
                    <a:pt x="832" y="741"/>
                  </a:lnTo>
                  <a:cubicBezTo>
                    <a:pt x="832" y="734"/>
                    <a:pt x="824" y="719"/>
                    <a:pt x="824" y="711"/>
                  </a:cubicBezTo>
                  <a:cubicBezTo>
                    <a:pt x="817" y="703"/>
                    <a:pt x="824" y="696"/>
                    <a:pt x="817" y="688"/>
                  </a:cubicBezTo>
                  <a:cubicBezTo>
                    <a:pt x="809" y="680"/>
                    <a:pt x="794" y="673"/>
                    <a:pt x="778" y="680"/>
                  </a:cubicBezTo>
                  <a:cubicBezTo>
                    <a:pt x="771" y="688"/>
                    <a:pt x="763" y="711"/>
                    <a:pt x="771" y="719"/>
                  </a:cubicBezTo>
                  <a:cubicBezTo>
                    <a:pt x="771" y="734"/>
                    <a:pt x="778" y="741"/>
                    <a:pt x="786" y="749"/>
                  </a:cubicBezTo>
                  <a:cubicBezTo>
                    <a:pt x="786" y="764"/>
                    <a:pt x="794" y="780"/>
                    <a:pt x="794" y="787"/>
                  </a:cubicBezTo>
                  <a:cubicBezTo>
                    <a:pt x="794" y="795"/>
                    <a:pt x="794" y="802"/>
                    <a:pt x="801" y="802"/>
                  </a:cubicBezTo>
                  <a:cubicBezTo>
                    <a:pt x="809" y="802"/>
                    <a:pt x="824" y="787"/>
                    <a:pt x="824" y="780"/>
                  </a:cubicBezTo>
                  <a:cubicBezTo>
                    <a:pt x="832" y="741"/>
                    <a:pt x="832" y="741"/>
                    <a:pt x="832" y="741"/>
                  </a:cubicBezTo>
                  <a:close/>
                  <a:moveTo>
                    <a:pt x="1069" y="657"/>
                  </a:moveTo>
                  <a:lnTo>
                    <a:pt x="1069" y="657"/>
                  </a:lnTo>
                  <a:cubicBezTo>
                    <a:pt x="1053" y="611"/>
                    <a:pt x="1076" y="581"/>
                    <a:pt x="1084" y="543"/>
                  </a:cubicBezTo>
                  <a:cubicBezTo>
                    <a:pt x="1092" y="520"/>
                    <a:pt x="1107" y="520"/>
                    <a:pt x="1084" y="505"/>
                  </a:cubicBezTo>
                  <a:cubicBezTo>
                    <a:pt x="1076" y="489"/>
                    <a:pt x="1061" y="466"/>
                    <a:pt x="1061" y="451"/>
                  </a:cubicBezTo>
                  <a:cubicBezTo>
                    <a:pt x="1023" y="451"/>
                    <a:pt x="1038" y="535"/>
                    <a:pt x="1038" y="558"/>
                  </a:cubicBezTo>
                  <a:cubicBezTo>
                    <a:pt x="1030" y="573"/>
                    <a:pt x="1023" y="627"/>
                    <a:pt x="1023" y="634"/>
                  </a:cubicBezTo>
                  <a:cubicBezTo>
                    <a:pt x="1007" y="650"/>
                    <a:pt x="977" y="634"/>
                    <a:pt x="969" y="619"/>
                  </a:cubicBezTo>
                  <a:cubicBezTo>
                    <a:pt x="954" y="596"/>
                    <a:pt x="962" y="634"/>
                    <a:pt x="962" y="642"/>
                  </a:cubicBezTo>
                  <a:cubicBezTo>
                    <a:pt x="969" y="665"/>
                    <a:pt x="984" y="680"/>
                    <a:pt x="992" y="696"/>
                  </a:cubicBezTo>
                  <a:cubicBezTo>
                    <a:pt x="1000" y="711"/>
                    <a:pt x="1000" y="741"/>
                    <a:pt x="1000" y="757"/>
                  </a:cubicBezTo>
                  <a:cubicBezTo>
                    <a:pt x="1023" y="757"/>
                    <a:pt x="1046" y="764"/>
                    <a:pt x="1069" y="764"/>
                  </a:cubicBezTo>
                  <a:cubicBezTo>
                    <a:pt x="1069" y="734"/>
                    <a:pt x="1061" y="711"/>
                    <a:pt x="1061" y="680"/>
                  </a:cubicBezTo>
                  <a:cubicBezTo>
                    <a:pt x="1069" y="657"/>
                    <a:pt x="1069" y="657"/>
                    <a:pt x="1069" y="657"/>
                  </a:cubicBezTo>
                  <a:close/>
                  <a:moveTo>
                    <a:pt x="809" y="275"/>
                  </a:moveTo>
                  <a:lnTo>
                    <a:pt x="809" y="275"/>
                  </a:lnTo>
                  <a:cubicBezTo>
                    <a:pt x="786" y="260"/>
                    <a:pt x="732" y="237"/>
                    <a:pt x="717" y="214"/>
                  </a:cubicBezTo>
                  <a:cubicBezTo>
                    <a:pt x="710" y="207"/>
                    <a:pt x="732" y="199"/>
                    <a:pt x="740" y="184"/>
                  </a:cubicBezTo>
                  <a:cubicBezTo>
                    <a:pt x="740" y="169"/>
                    <a:pt x="740" y="146"/>
                    <a:pt x="740" y="130"/>
                  </a:cubicBezTo>
                  <a:cubicBezTo>
                    <a:pt x="725" y="130"/>
                    <a:pt x="694" y="184"/>
                    <a:pt x="679" y="191"/>
                  </a:cubicBezTo>
                  <a:cubicBezTo>
                    <a:pt x="641" y="207"/>
                    <a:pt x="618" y="184"/>
                    <a:pt x="580" y="184"/>
                  </a:cubicBezTo>
                  <a:cubicBezTo>
                    <a:pt x="580" y="199"/>
                    <a:pt x="625" y="230"/>
                    <a:pt x="625" y="252"/>
                  </a:cubicBezTo>
                  <a:cubicBezTo>
                    <a:pt x="641" y="298"/>
                    <a:pt x="610" y="321"/>
                    <a:pt x="656" y="352"/>
                  </a:cubicBezTo>
                  <a:cubicBezTo>
                    <a:pt x="687" y="367"/>
                    <a:pt x="710" y="428"/>
                    <a:pt x="717" y="375"/>
                  </a:cubicBezTo>
                  <a:cubicBezTo>
                    <a:pt x="732" y="306"/>
                    <a:pt x="786" y="329"/>
                    <a:pt x="824" y="359"/>
                  </a:cubicBezTo>
                  <a:cubicBezTo>
                    <a:pt x="862" y="390"/>
                    <a:pt x="855" y="428"/>
                    <a:pt x="870" y="474"/>
                  </a:cubicBezTo>
                  <a:cubicBezTo>
                    <a:pt x="878" y="474"/>
                    <a:pt x="885" y="436"/>
                    <a:pt x="893" y="428"/>
                  </a:cubicBezTo>
                  <a:cubicBezTo>
                    <a:pt x="908" y="413"/>
                    <a:pt x="939" y="390"/>
                    <a:pt x="900" y="367"/>
                  </a:cubicBezTo>
                  <a:cubicBezTo>
                    <a:pt x="878" y="352"/>
                    <a:pt x="855" y="321"/>
                    <a:pt x="847" y="291"/>
                  </a:cubicBezTo>
                  <a:cubicBezTo>
                    <a:pt x="809" y="275"/>
                    <a:pt x="809" y="275"/>
                    <a:pt x="809" y="275"/>
                  </a:cubicBezTo>
                  <a:close/>
                  <a:moveTo>
                    <a:pt x="878" y="153"/>
                  </a:moveTo>
                  <a:lnTo>
                    <a:pt x="878" y="153"/>
                  </a:lnTo>
                  <a:cubicBezTo>
                    <a:pt x="870" y="184"/>
                    <a:pt x="870" y="184"/>
                    <a:pt x="870" y="184"/>
                  </a:cubicBezTo>
                  <a:cubicBezTo>
                    <a:pt x="839" y="230"/>
                    <a:pt x="847" y="138"/>
                    <a:pt x="817" y="130"/>
                  </a:cubicBezTo>
                  <a:cubicBezTo>
                    <a:pt x="817" y="123"/>
                    <a:pt x="809" y="115"/>
                    <a:pt x="817" y="107"/>
                  </a:cubicBezTo>
                  <a:cubicBezTo>
                    <a:pt x="824" y="92"/>
                    <a:pt x="832" y="85"/>
                    <a:pt x="839" y="77"/>
                  </a:cubicBezTo>
                  <a:cubicBezTo>
                    <a:pt x="847" y="62"/>
                    <a:pt x="855" y="31"/>
                    <a:pt x="878" y="31"/>
                  </a:cubicBezTo>
                  <a:lnTo>
                    <a:pt x="878" y="31"/>
                  </a:lnTo>
                  <a:cubicBezTo>
                    <a:pt x="885" y="54"/>
                    <a:pt x="885" y="69"/>
                    <a:pt x="870" y="85"/>
                  </a:cubicBezTo>
                  <a:cubicBezTo>
                    <a:pt x="862" y="100"/>
                    <a:pt x="862" y="138"/>
                    <a:pt x="878" y="153"/>
                  </a:cubicBezTo>
                  <a:close/>
                  <a:moveTo>
                    <a:pt x="1580" y="260"/>
                  </a:moveTo>
                  <a:lnTo>
                    <a:pt x="1580" y="260"/>
                  </a:lnTo>
                  <a:cubicBezTo>
                    <a:pt x="1527" y="275"/>
                    <a:pt x="1450" y="405"/>
                    <a:pt x="1397" y="405"/>
                  </a:cubicBezTo>
                  <a:cubicBezTo>
                    <a:pt x="1290" y="405"/>
                    <a:pt x="1397" y="344"/>
                    <a:pt x="1397" y="283"/>
                  </a:cubicBezTo>
                  <a:cubicBezTo>
                    <a:pt x="1374" y="291"/>
                    <a:pt x="1367" y="314"/>
                    <a:pt x="1328" y="314"/>
                  </a:cubicBezTo>
                  <a:cubicBezTo>
                    <a:pt x="1313" y="314"/>
                    <a:pt x="1328" y="344"/>
                    <a:pt x="1328" y="359"/>
                  </a:cubicBezTo>
                  <a:cubicBezTo>
                    <a:pt x="1321" y="390"/>
                    <a:pt x="1305" y="390"/>
                    <a:pt x="1282" y="398"/>
                  </a:cubicBezTo>
                  <a:cubicBezTo>
                    <a:pt x="1236" y="421"/>
                    <a:pt x="1229" y="451"/>
                    <a:pt x="1214" y="482"/>
                  </a:cubicBezTo>
                  <a:cubicBezTo>
                    <a:pt x="1206" y="512"/>
                    <a:pt x="1160" y="520"/>
                    <a:pt x="1160" y="535"/>
                  </a:cubicBezTo>
                  <a:cubicBezTo>
                    <a:pt x="1160" y="550"/>
                    <a:pt x="1160" y="627"/>
                    <a:pt x="1175" y="604"/>
                  </a:cubicBezTo>
                  <a:cubicBezTo>
                    <a:pt x="1191" y="566"/>
                    <a:pt x="1244" y="466"/>
                    <a:pt x="1298" y="482"/>
                  </a:cubicBezTo>
                  <a:cubicBezTo>
                    <a:pt x="1321" y="489"/>
                    <a:pt x="1328" y="474"/>
                    <a:pt x="1344" y="466"/>
                  </a:cubicBezTo>
                  <a:cubicBezTo>
                    <a:pt x="1382" y="444"/>
                    <a:pt x="1389" y="497"/>
                    <a:pt x="1420" y="444"/>
                  </a:cubicBezTo>
                  <a:cubicBezTo>
                    <a:pt x="1443" y="413"/>
                    <a:pt x="1450" y="413"/>
                    <a:pt x="1481" y="398"/>
                  </a:cubicBezTo>
                  <a:cubicBezTo>
                    <a:pt x="1519" y="375"/>
                    <a:pt x="1519" y="344"/>
                    <a:pt x="1565" y="344"/>
                  </a:cubicBezTo>
                  <a:cubicBezTo>
                    <a:pt x="1641" y="344"/>
                    <a:pt x="1603" y="337"/>
                    <a:pt x="1588" y="291"/>
                  </a:cubicBezTo>
                  <a:cubicBezTo>
                    <a:pt x="1580" y="260"/>
                    <a:pt x="1580" y="260"/>
                    <a:pt x="1580" y="260"/>
                  </a:cubicBezTo>
                  <a:close/>
                  <a:moveTo>
                    <a:pt x="1557" y="77"/>
                  </a:moveTo>
                  <a:lnTo>
                    <a:pt x="1557" y="77"/>
                  </a:lnTo>
                  <a:cubicBezTo>
                    <a:pt x="1565" y="77"/>
                    <a:pt x="1565" y="69"/>
                    <a:pt x="1565" y="62"/>
                  </a:cubicBezTo>
                  <a:cubicBezTo>
                    <a:pt x="1573" y="54"/>
                    <a:pt x="1573" y="16"/>
                    <a:pt x="1588" y="16"/>
                  </a:cubicBezTo>
                  <a:cubicBezTo>
                    <a:pt x="1603" y="16"/>
                    <a:pt x="1611" y="16"/>
                    <a:pt x="1626" y="8"/>
                  </a:cubicBezTo>
                  <a:cubicBezTo>
                    <a:pt x="1626" y="8"/>
                    <a:pt x="1649" y="0"/>
                    <a:pt x="1649" y="8"/>
                  </a:cubicBezTo>
                  <a:cubicBezTo>
                    <a:pt x="1649" y="8"/>
                    <a:pt x="1641" y="16"/>
                    <a:pt x="1634" y="23"/>
                  </a:cubicBezTo>
                  <a:cubicBezTo>
                    <a:pt x="1626" y="31"/>
                    <a:pt x="1611" y="39"/>
                    <a:pt x="1611" y="46"/>
                  </a:cubicBezTo>
                  <a:cubicBezTo>
                    <a:pt x="1611" y="62"/>
                    <a:pt x="1634" y="85"/>
                    <a:pt x="1619" y="100"/>
                  </a:cubicBezTo>
                  <a:cubicBezTo>
                    <a:pt x="1603" y="123"/>
                    <a:pt x="1588" y="92"/>
                    <a:pt x="1565" y="100"/>
                  </a:cubicBezTo>
                  <a:lnTo>
                    <a:pt x="1557" y="77"/>
                  </a:ln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19" name="Freeform 197"/>
            <p:cNvSpPr>
              <a:spLocks noChangeArrowheads="1"/>
            </p:cNvSpPr>
            <p:nvPr/>
          </p:nvSpPr>
          <p:spPr bwMode="auto">
            <a:xfrm>
              <a:off x="8000479" y="1116013"/>
              <a:ext cx="773063" cy="1122362"/>
            </a:xfrm>
            <a:custGeom>
              <a:avLst/>
              <a:gdLst>
                <a:gd name="T0" fmla="*/ 8 w 2147"/>
                <a:gd name="T1" fmla="*/ 2260 h 3117"/>
                <a:gd name="T2" fmla="*/ 107 w 2147"/>
                <a:gd name="T3" fmla="*/ 2306 h 3117"/>
                <a:gd name="T4" fmla="*/ 1971 w 2147"/>
                <a:gd name="T5" fmla="*/ 442 h 3117"/>
                <a:gd name="T6" fmla="*/ 2055 w 2147"/>
                <a:gd name="T7" fmla="*/ 259 h 3117"/>
                <a:gd name="T8" fmla="*/ 2100 w 2147"/>
                <a:gd name="T9" fmla="*/ 61 h 3117"/>
                <a:gd name="T10" fmla="*/ 1948 w 2147"/>
                <a:gd name="T11" fmla="*/ 7 h 3117"/>
                <a:gd name="T12" fmla="*/ 1856 w 2147"/>
                <a:gd name="T13" fmla="*/ 267 h 3117"/>
                <a:gd name="T14" fmla="*/ 1803 w 2147"/>
                <a:gd name="T15" fmla="*/ 504 h 3117"/>
                <a:gd name="T16" fmla="*/ 2017 w 2147"/>
                <a:gd name="T17" fmla="*/ 511 h 3117"/>
                <a:gd name="T18" fmla="*/ 1742 w 2147"/>
                <a:gd name="T19" fmla="*/ 909 h 3117"/>
                <a:gd name="T20" fmla="*/ 1665 w 2147"/>
                <a:gd name="T21" fmla="*/ 1138 h 3117"/>
                <a:gd name="T22" fmla="*/ 1489 w 2147"/>
                <a:gd name="T23" fmla="*/ 1031 h 3117"/>
                <a:gd name="T24" fmla="*/ 1497 w 2147"/>
                <a:gd name="T25" fmla="*/ 626 h 3117"/>
                <a:gd name="T26" fmla="*/ 1688 w 2147"/>
                <a:gd name="T27" fmla="*/ 366 h 3117"/>
                <a:gd name="T28" fmla="*/ 1719 w 2147"/>
                <a:gd name="T29" fmla="*/ 649 h 3117"/>
                <a:gd name="T30" fmla="*/ 1726 w 2147"/>
                <a:gd name="T31" fmla="*/ 748 h 3117"/>
                <a:gd name="T32" fmla="*/ 1902 w 2147"/>
                <a:gd name="T33" fmla="*/ 870 h 3117"/>
                <a:gd name="T34" fmla="*/ 1887 w 2147"/>
                <a:gd name="T35" fmla="*/ 702 h 3117"/>
                <a:gd name="T36" fmla="*/ 2062 w 2147"/>
                <a:gd name="T37" fmla="*/ 786 h 3117"/>
                <a:gd name="T38" fmla="*/ 2093 w 2147"/>
                <a:gd name="T39" fmla="*/ 855 h 3117"/>
                <a:gd name="T40" fmla="*/ 1978 w 2147"/>
                <a:gd name="T41" fmla="*/ 878 h 3117"/>
                <a:gd name="T42" fmla="*/ 932 w 2147"/>
                <a:gd name="T43" fmla="*/ 1168 h 3117"/>
                <a:gd name="T44" fmla="*/ 1054 w 2147"/>
                <a:gd name="T45" fmla="*/ 1260 h 3117"/>
                <a:gd name="T46" fmla="*/ 1100 w 2147"/>
                <a:gd name="T47" fmla="*/ 1474 h 3117"/>
                <a:gd name="T48" fmla="*/ 1153 w 2147"/>
                <a:gd name="T49" fmla="*/ 1405 h 3117"/>
                <a:gd name="T50" fmla="*/ 1230 w 2147"/>
                <a:gd name="T51" fmla="*/ 1145 h 3117"/>
                <a:gd name="T52" fmla="*/ 1253 w 2147"/>
                <a:gd name="T53" fmla="*/ 824 h 3117"/>
                <a:gd name="T54" fmla="*/ 1123 w 2147"/>
                <a:gd name="T55" fmla="*/ 748 h 3117"/>
                <a:gd name="T56" fmla="*/ 1046 w 2147"/>
                <a:gd name="T57" fmla="*/ 1084 h 3117"/>
                <a:gd name="T58" fmla="*/ 856 w 2147"/>
                <a:gd name="T59" fmla="*/ 1092 h 3117"/>
                <a:gd name="T60" fmla="*/ 856 w 2147"/>
                <a:gd name="T61" fmla="*/ 1153 h 3117"/>
                <a:gd name="T62" fmla="*/ 1436 w 2147"/>
                <a:gd name="T63" fmla="*/ 2719 h 3117"/>
                <a:gd name="T64" fmla="*/ 1436 w 2147"/>
                <a:gd name="T65" fmla="*/ 2482 h 3117"/>
                <a:gd name="T66" fmla="*/ 1505 w 2147"/>
                <a:gd name="T67" fmla="*/ 2222 h 3117"/>
                <a:gd name="T68" fmla="*/ 1428 w 2147"/>
                <a:gd name="T69" fmla="*/ 1985 h 3117"/>
                <a:gd name="T70" fmla="*/ 1535 w 2147"/>
                <a:gd name="T71" fmla="*/ 1901 h 3117"/>
                <a:gd name="T72" fmla="*/ 1619 w 2147"/>
                <a:gd name="T73" fmla="*/ 1680 h 3117"/>
                <a:gd name="T74" fmla="*/ 1627 w 2147"/>
                <a:gd name="T75" fmla="*/ 1565 h 3117"/>
                <a:gd name="T76" fmla="*/ 1680 w 2147"/>
                <a:gd name="T77" fmla="*/ 1275 h 3117"/>
                <a:gd name="T78" fmla="*/ 1428 w 2147"/>
                <a:gd name="T79" fmla="*/ 1328 h 3117"/>
                <a:gd name="T80" fmla="*/ 1329 w 2147"/>
                <a:gd name="T81" fmla="*/ 1168 h 3117"/>
                <a:gd name="T82" fmla="*/ 1245 w 2147"/>
                <a:gd name="T83" fmla="*/ 1527 h 3117"/>
                <a:gd name="T84" fmla="*/ 1023 w 2147"/>
                <a:gd name="T85" fmla="*/ 1703 h 3117"/>
                <a:gd name="T86" fmla="*/ 672 w 2147"/>
                <a:gd name="T87" fmla="*/ 1787 h 3117"/>
                <a:gd name="T88" fmla="*/ 856 w 2147"/>
                <a:gd name="T89" fmla="*/ 2039 h 3117"/>
                <a:gd name="T90" fmla="*/ 901 w 2147"/>
                <a:gd name="T91" fmla="*/ 2054 h 3117"/>
                <a:gd name="T92" fmla="*/ 1046 w 2147"/>
                <a:gd name="T93" fmla="*/ 2222 h 3117"/>
                <a:gd name="T94" fmla="*/ 1138 w 2147"/>
                <a:gd name="T95" fmla="*/ 2085 h 3117"/>
                <a:gd name="T96" fmla="*/ 1306 w 2147"/>
                <a:gd name="T97" fmla="*/ 2123 h 3117"/>
                <a:gd name="T98" fmla="*/ 1298 w 2147"/>
                <a:gd name="T99" fmla="*/ 2482 h 3117"/>
                <a:gd name="T100" fmla="*/ 1199 w 2147"/>
                <a:gd name="T101" fmla="*/ 2864 h 3117"/>
                <a:gd name="T102" fmla="*/ 1291 w 2147"/>
                <a:gd name="T103" fmla="*/ 3085 h 3117"/>
                <a:gd name="T104" fmla="*/ 1329 w 2147"/>
                <a:gd name="T105" fmla="*/ 2910 h 3117"/>
                <a:gd name="T106" fmla="*/ 1581 w 2147"/>
                <a:gd name="T107" fmla="*/ 2245 h 3117"/>
                <a:gd name="T108" fmla="*/ 1612 w 2147"/>
                <a:gd name="T109" fmla="*/ 2146 h 3117"/>
                <a:gd name="T110" fmla="*/ 1749 w 2147"/>
                <a:gd name="T111" fmla="*/ 2237 h 3117"/>
                <a:gd name="T112" fmla="*/ 1612 w 2147"/>
                <a:gd name="T113" fmla="*/ 2345 h 3117"/>
                <a:gd name="T114" fmla="*/ 1787 w 2147"/>
                <a:gd name="T115" fmla="*/ 1649 h 3117"/>
                <a:gd name="T116" fmla="*/ 1764 w 2147"/>
                <a:gd name="T117" fmla="*/ 1542 h 3117"/>
                <a:gd name="T118" fmla="*/ 1879 w 2147"/>
                <a:gd name="T119" fmla="*/ 1481 h 3117"/>
                <a:gd name="T120" fmla="*/ 1787 w 2147"/>
                <a:gd name="T121" fmla="*/ 1649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7" h="3117">
                  <a:moveTo>
                    <a:pt x="53" y="2329"/>
                  </a:moveTo>
                  <a:lnTo>
                    <a:pt x="53" y="2329"/>
                  </a:lnTo>
                  <a:cubicBezTo>
                    <a:pt x="53" y="2314"/>
                    <a:pt x="38" y="2299"/>
                    <a:pt x="31" y="2291"/>
                  </a:cubicBezTo>
                  <a:cubicBezTo>
                    <a:pt x="23" y="2283"/>
                    <a:pt x="0" y="2276"/>
                    <a:pt x="8" y="2260"/>
                  </a:cubicBezTo>
                  <a:cubicBezTo>
                    <a:pt x="15" y="2253"/>
                    <a:pt x="23" y="2245"/>
                    <a:pt x="31" y="2237"/>
                  </a:cubicBezTo>
                  <a:cubicBezTo>
                    <a:pt x="38" y="2222"/>
                    <a:pt x="38" y="2222"/>
                    <a:pt x="46" y="2214"/>
                  </a:cubicBezTo>
                  <a:cubicBezTo>
                    <a:pt x="61" y="2199"/>
                    <a:pt x="84" y="2207"/>
                    <a:pt x="92" y="2222"/>
                  </a:cubicBezTo>
                  <a:cubicBezTo>
                    <a:pt x="114" y="2253"/>
                    <a:pt x="107" y="2276"/>
                    <a:pt x="107" y="2306"/>
                  </a:cubicBezTo>
                  <a:cubicBezTo>
                    <a:pt x="107" y="2322"/>
                    <a:pt x="107" y="2329"/>
                    <a:pt x="107" y="2337"/>
                  </a:cubicBezTo>
                  <a:cubicBezTo>
                    <a:pt x="107" y="2360"/>
                    <a:pt x="76" y="2345"/>
                    <a:pt x="69" y="2345"/>
                  </a:cubicBezTo>
                  <a:cubicBezTo>
                    <a:pt x="53" y="2329"/>
                    <a:pt x="53" y="2329"/>
                    <a:pt x="53" y="2329"/>
                  </a:cubicBezTo>
                  <a:close/>
                  <a:moveTo>
                    <a:pt x="1971" y="442"/>
                  </a:moveTo>
                  <a:lnTo>
                    <a:pt x="1971" y="442"/>
                  </a:lnTo>
                  <a:cubicBezTo>
                    <a:pt x="1986" y="397"/>
                    <a:pt x="2032" y="374"/>
                    <a:pt x="2055" y="336"/>
                  </a:cubicBezTo>
                  <a:cubicBezTo>
                    <a:pt x="2078" y="282"/>
                    <a:pt x="1986" y="290"/>
                    <a:pt x="1994" y="282"/>
                  </a:cubicBezTo>
                  <a:cubicBezTo>
                    <a:pt x="2001" y="274"/>
                    <a:pt x="2039" y="267"/>
                    <a:pt x="2055" y="259"/>
                  </a:cubicBezTo>
                  <a:cubicBezTo>
                    <a:pt x="2085" y="252"/>
                    <a:pt x="2047" y="206"/>
                    <a:pt x="2032" y="198"/>
                  </a:cubicBezTo>
                  <a:cubicBezTo>
                    <a:pt x="2032" y="190"/>
                    <a:pt x="2146" y="221"/>
                    <a:pt x="2100" y="145"/>
                  </a:cubicBezTo>
                  <a:cubicBezTo>
                    <a:pt x="2093" y="122"/>
                    <a:pt x="2039" y="106"/>
                    <a:pt x="2100" y="91"/>
                  </a:cubicBezTo>
                  <a:cubicBezTo>
                    <a:pt x="2139" y="91"/>
                    <a:pt x="2131" y="76"/>
                    <a:pt x="2100" y="61"/>
                  </a:cubicBezTo>
                  <a:cubicBezTo>
                    <a:pt x="2024" y="22"/>
                    <a:pt x="2024" y="22"/>
                    <a:pt x="2024" y="22"/>
                  </a:cubicBezTo>
                  <a:cubicBezTo>
                    <a:pt x="1986" y="7"/>
                    <a:pt x="1986" y="114"/>
                    <a:pt x="1963" y="122"/>
                  </a:cubicBezTo>
                  <a:cubicBezTo>
                    <a:pt x="1963" y="99"/>
                    <a:pt x="1963" y="76"/>
                    <a:pt x="1963" y="61"/>
                  </a:cubicBezTo>
                  <a:cubicBezTo>
                    <a:pt x="1963" y="53"/>
                    <a:pt x="1963" y="0"/>
                    <a:pt x="1948" y="7"/>
                  </a:cubicBezTo>
                  <a:cubicBezTo>
                    <a:pt x="1925" y="15"/>
                    <a:pt x="1902" y="68"/>
                    <a:pt x="1894" y="91"/>
                  </a:cubicBezTo>
                  <a:cubicBezTo>
                    <a:pt x="1879" y="114"/>
                    <a:pt x="1841" y="152"/>
                    <a:pt x="1841" y="167"/>
                  </a:cubicBezTo>
                  <a:cubicBezTo>
                    <a:pt x="1841" y="175"/>
                    <a:pt x="1856" y="198"/>
                    <a:pt x="1856" y="213"/>
                  </a:cubicBezTo>
                  <a:cubicBezTo>
                    <a:pt x="1864" y="229"/>
                    <a:pt x="1864" y="252"/>
                    <a:pt x="1856" y="267"/>
                  </a:cubicBezTo>
                  <a:cubicBezTo>
                    <a:pt x="1856" y="320"/>
                    <a:pt x="1810" y="351"/>
                    <a:pt x="1825" y="404"/>
                  </a:cubicBezTo>
                  <a:cubicBezTo>
                    <a:pt x="1833" y="427"/>
                    <a:pt x="1803" y="404"/>
                    <a:pt x="1810" y="427"/>
                  </a:cubicBezTo>
                  <a:cubicBezTo>
                    <a:pt x="1810" y="442"/>
                    <a:pt x="1818" y="458"/>
                    <a:pt x="1810" y="473"/>
                  </a:cubicBezTo>
                  <a:cubicBezTo>
                    <a:pt x="1803" y="488"/>
                    <a:pt x="1795" y="488"/>
                    <a:pt x="1803" y="504"/>
                  </a:cubicBezTo>
                  <a:cubicBezTo>
                    <a:pt x="1818" y="542"/>
                    <a:pt x="1825" y="542"/>
                    <a:pt x="1864" y="519"/>
                  </a:cubicBezTo>
                  <a:cubicBezTo>
                    <a:pt x="1879" y="511"/>
                    <a:pt x="1902" y="511"/>
                    <a:pt x="1925" y="519"/>
                  </a:cubicBezTo>
                  <a:cubicBezTo>
                    <a:pt x="1932" y="526"/>
                    <a:pt x="1948" y="534"/>
                    <a:pt x="1955" y="534"/>
                  </a:cubicBezTo>
                  <a:cubicBezTo>
                    <a:pt x="1971" y="534"/>
                    <a:pt x="2009" y="526"/>
                    <a:pt x="2017" y="511"/>
                  </a:cubicBezTo>
                  <a:cubicBezTo>
                    <a:pt x="2024" y="504"/>
                    <a:pt x="1971" y="481"/>
                    <a:pt x="1971" y="465"/>
                  </a:cubicBezTo>
                  <a:cubicBezTo>
                    <a:pt x="1971" y="442"/>
                    <a:pt x="1971" y="442"/>
                    <a:pt x="1971" y="442"/>
                  </a:cubicBezTo>
                  <a:close/>
                  <a:moveTo>
                    <a:pt x="1742" y="909"/>
                  </a:moveTo>
                  <a:lnTo>
                    <a:pt x="1742" y="909"/>
                  </a:lnTo>
                  <a:cubicBezTo>
                    <a:pt x="1742" y="924"/>
                    <a:pt x="1742" y="924"/>
                    <a:pt x="1742" y="924"/>
                  </a:cubicBezTo>
                  <a:cubicBezTo>
                    <a:pt x="1742" y="947"/>
                    <a:pt x="1719" y="962"/>
                    <a:pt x="1696" y="970"/>
                  </a:cubicBezTo>
                  <a:cubicBezTo>
                    <a:pt x="1680" y="985"/>
                    <a:pt x="1711" y="1023"/>
                    <a:pt x="1719" y="1038"/>
                  </a:cubicBezTo>
                  <a:cubicBezTo>
                    <a:pt x="1734" y="1069"/>
                    <a:pt x="1711" y="1138"/>
                    <a:pt x="1665" y="1138"/>
                  </a:cubicBezTo>
                  <a:cubicBezTo>
                    <a:pt x="1650" y="1138"/>
                    <a:pt x="1604" y="1115"/>
                    <a:pt x="1596" y="1122"/>
                  </a:cubicBezTo>
                  <a:cubicBezTo>
                    <a:pt x="1581" y="1130"/>
                    <a:pt x="1604" y="1145"/>
                    <a:pt x="1596" y="1161"/>
                  </a:cubicBezTo>
                  <a:lnTo>
                    <a:pt x="1596" y="1161"/>
                  </a:lnTo>
                  <a:cubicBezTo>
                    <a:pt x="1535" y="1122"/>
                    <a:pt x="1497" y="1115"/>
                    <a:pt x="1489" y="1031"/>
                  </a:cubicBezTo>
                  <a:cubicBezTo>
                    <a:pt x="1489" y="1015"/>
                    <a:pt x="1474" y="1000"/>
                    <a:pt x="1474" y="977"/>
                  </a:cubicBezTo>
                  <a:cubicBezTo>
                    <a:pt x="1467" y="954"/>
                    <a:pt x="1467" y="924"/>
                    <a:pt x="1467" y="893"/>
                  </a:cubicBezTo>
                  <a:cubicBezTo>
                    <a:pt x="1467" y="832"/>
                    <a:pt x="1428" y="817"/>
                    <a:pt x="1444" y="748"/>
                  </a:cubicBezTo>
                  <a:cubicBezTo>
                    <a:pt x="1459" y="710"/>
                    <a:pt x="1489" y="664"/>
                    <a:pt x="1497" y="626"/>
                  </a:cubicBezTo>
                  <a:cubicBezTo>
                    <a:pt x="1505" y="588"/>
                    <a:pt x="1535" y="618"/>
                    <a:pt x="1543" y="595"/>
                  </a:cubicBezTo>
                  <a:cubicBezTo>
                    <a:pt x="1558" y="557"/>
                    <a:pt x="1550" y="504"/>
                    <a:pt x="1558" y="465"/>
                  </a:cubicBezTo>
                  <a:cubicBezTo>
                    <a:pt x="1581" y="404"/>
                    <a:pt x="1558" y="366"/>
                    <a:pt x="1635" y="381"/>
                  </a:cubicBezTo>
                  <a:cubicBezTo>
                    <a:pt x="1658" y="381"/>
                    <a:pt x="1673" y="366"/>
                    <a:pt x="1688" y="366"/>
                  </a:cubicBezTo>
                  <a:cubicBezTo>
                    <a:pt x="1787" y="389"/>
                    <a:pt x="1734" y="465"/>
                    <a:pt x="1764" y="526"/>
                  </a:cubicBezTo>
                  <a:cubicBezTo>
                    <a:pt x="1772" y="549"/>
                    <a:pt x="1772" y="572"/>
                    <a:pt x="1772" y="595"/>
                  </a:cubicBezTo>
                  <a:cubicBezTo>
                    <a:pt x="1772" y="618"/>
                    <a:pt x="1772" y="641"/>
                    <a:pt x="1780" y="656"/>
                  </a:cubicBezTo>
                  <a:cubicBezTo>
                    <a:pt x="1795" y="695"/>
                    <a:pt x="1734" y="664"/>
                    <a:pt x="1719" y="649"/>
                  </a:cubicBezTo>
                  <a:cubicBezTo>
                    <a:pt x="1703" y="641"/>
                    <a:pt x="1688" y="595"/>
                    <a:pt x="1673" y="595"/>
                  </a:cubicBezTo>
                  <a:cubicBezTo>
                    <a:pt x="1665" y="595"/>
                    <a:pt x="1665" y="595"/>
                    <a:pt x="1665" y="595"/>
                  </a:cubicBezTo>
                  <a:cubicBezTo>
                    <a:pt x="1665" y="611"/>
                    <a:pt x="1703" y="687"/>
                    <a:pt x="1711" y="695"/>
                  </a:cubicBezTo>
                  <a:cubicBezTo>
                    <a:pt x="1726" y="710"/>
                    <a:pt x="1749" y="725"/>
                    <a:pt x="1726" y="748"/>
                  </a:cubicBezTo>
                  <a:cubicBezTo>
                    <a:pt x="1719" y="763"/>
                    <a:pt x="1688" y="763"/>
                    <a:pt x="1680" y="771"/>
                  </a:cubicBezTo>
                  <a:cubicBezTo>
                    <a:pt x="1665" y="786"/>
                    <a:pt x="1719" y="817"/>
                    <a:pt x="1734" y="824"/>
                  </a:cubicBezTo>
                  <a:cubicBezTo>
                    <a:pt x="1757" y="855"/>
                    <a:pt x="1757" y="878"/>
                    <a:pt x="1742" y="909"/>
                  </a:cubicBezTo>
                  <a:close/>
                  <a:moveTo>
                    <a:pt x="1902" y="870"/>
                  </a:moveTo>
                  <a:lnTo>
                    <a:pt x="1902" y="870"/>
                  </a:lnTo>
                  <a:cubicBezTo>
                    <a:pt x="1894" y="840"/>
                    <a:pt x="1879" y="817"/>
                    <a:pt x="1871" y="786"/>
                  </a:cubicBezTo>
                  <a:cubicBezTo>
                    <a:pt x="1871" y="771"/>
                    <a:pt x="1848" y="740"/>
                    <a:pt x="1848" y="733"/>
                  </a:cubicBezTo>
                  <a:cubicBezTo>
                    <a:pt x="1856" y="725"/>
                    <a:pt x="1879" y="702"/>
                    <a:pt x="1887" y="702"/>
                  </a:cubicBezTo>
                  <a:cubicBezTo>
                    <a:pt x="1917" y="702"/>
                    <a:pt x="1925" y="740"/>
                    <a:pt x="1955" y="695"/>
                  </a:cubicBezTo>
                  <a:cubicBezTo>
                    <a:pt x="1971" y="679"/>
                    <a:pt x="2017" y="695"/>
                    <a:pt x="2032" y="702"/>
                  </a:cubicBezTo>
                  <a:cubicBezTo>
                    <a:pt x="2032" y="717"/>
                    <a:pt x="2039" y="733"/>
                    <a:pt x="2039" y="748"/>
                  </a:cubicBezTo>
                  <a:cubicBezTo>
                    <a:pt x="2047" y="763"/>
                    <a:pt x="2062" y="771"/>
                    <a:pt x="2062" y="786"/>
                  </a:cubicBezTo>
                  <a:cubicBezTo>
                    <a:pt x="2070" y="786"/>
                    <a:pt x="2078" y="763"/>
                    <a:pt x="2093" y="756"/>
                  </a:cubicBezTo>
                  <a:cubicBezTo>
                    <a:pt x="2100" y="748"/>
                    <a:pt x="2116" y="740"/>
                    <a:pt x="2123" y="740"/>
                  </a:cubicBezTo>
                  <a:lnTo>
                    <a:pt x="2123" y="740"/>
                  </a:lnTo>
                  <a:cubicBezTo>
                    <a:pt x="2123" y="786"/>
                    <a:pt x="2093" y="817"/>
                    <a:pt x="2093" y="855"/>
                  </a:cubicBezTo>
                  <a:cubicBezTo>
                    <a:pt x="2093" y="916"/>
                    <a:pt x="2039" y="863"/>
                    <a:pt x="2024" y="840"/>
                  </a:cubicBezTo>
                  <a:cubicBezTo>
                    <a:pt x="2001" y="824"/>
                    <a:pt x="1994" y="832"/>
                    <a:pt x="1971" y="824"/>
                  </a:cubicBezTo>
                  <a:cubicBezTo>
                    <a:pt x="1948" y="809"/>
                    <a:pt x="1948" y="809"/>
                    <a:pt x="1948" y="809"/>
                  </a:cubicBezTo>
                  <a:cubicBezTo>
                    <a:pt x="1910" y="801"/>
                    <a:pt x="1978" y="870"/>
                    <a:pt x="1978" y="878"/>
                  </a:cubicBezTo>
                  <a:cubicBezTo>
                    <a:pt x="1986" y="893"/>
                    <a:pt x="1925" y="924"/>
                    <a:pt x="1910" y="886"/>
                  </a:cubicBezTo>
                  <a:cubicBezTo>
                    <a:pt x="1902" y="870"/>
                    <a:pt x="1902" y="870"/>
                    <a:pt x="1902" y="870"/>
                  </a:cubicBezTo>
                  <a:close/>
                  <a:moveTo>
                    <a:pt x="932" y="1168"/>
                  </a:moveTo>
                  <a:lnTo>
                    <a:pt x="932" y="1168"/>
                  </a:lnTo>
                  <a:cubicBezTo>
                    <a:pt x="1001" y="1168"/>
                    <a:pt x="970" y="1184"/>
                    <a:pt x="970" y="1229"/>
                  </a:cubicBezTo>
                  <a:cubicBezTo>
                    <a:pt x="970" y="1283"/>
                    <a:pt x="1008" y="1222"/>
                    <a:pt x="1016" y="1206"/>
                  </a:cubicBezTo>
                  <a:cubicBezTo>
                    <a:pt x="1016" y="1199"/>
                    <a:pt x="1023" y="1145"/>
                    <a:pt x="1031" y="1153"/>
                  </a:cubicBezTo>
                  <a:cubicBezTo>
                    <a:pt x="1031" y="1168"/>
                    <a:pt x="1046" y="1252"/>
                    <a:pt x="1054" y="1260"/>
                  </a:cubicBezTo>
                  <a:cubicBezTo>
                    <a:pt x="1077" y="1290"/>
                    <a:pt x="1031" y="1328"/>
                    <a:pt x="1062" y="1367"/>
                  </a:cubicBezTo>
                  <a:cubicBezTo>
                    <a:pt x="1085" y="1397"/>
                    <a:pt x="1092" y="1382"/>
                    <a:pt x="1123" y="1390"/>
                  </a:cubicBezTo>
                  <a:cubicBezTo>
                    <a:pt x="1123" y="1405"/>
                    <a:pt x="1108" y="1420"/>
                    <a:pt x="1108" y="1443"/>
                  </a:cubicBezTo>
                  <a:cubicBezTo>
                    <a:pt x="1115" y="1458"/>
                    <a:pt x="1123" y="1481"/>
                    <a:pt x="1100" y="1474"/>
                  </a:cubicBezTo>
                  <a:cubicBezTo>
                    <a:pt x="1054" y="1466"/>
                    <a:pt x="1031" y="1497"/>
                    <a:pt x="1039" y="1542"/>
                  </a:cubicBezTo>
                  <a:cubicBezTo>
                    <a:pt x="1039" y="1611"/>
                    <a:pt x="1161" y="1619"/>
                    <a:pt x="1161" y="1550"/>
                  </a:cubicBezTo>
                  <a:cubicBezTo>
                    <a:pt x="1161" y="1520"/>
                    <a:pt x="1184" y="1458"/>
                    <a:pt x="1161" y="1443"/>
                  </a:cubicBezTo>
                  <a:cubicBezTo>
                    <a:pt x="1161" y="1436"/>
                    <a:pt x="1146" y="1413"/>
                    <a:pt x="1153" y="1405"/>
                  </a:cubicBezTo>
                  <a:cubicBezTo>
                    <a:pt x="1169" y="1397"/>
                    <a:pt x="1184" y="1390"/>
                    <a:pt x="1192" y="1374"/>
                  </a:cubicBezTo>
                  <a:cubicBezTo>
                    <a:pt x="1214" y="1344"/>
                    <a:pt x="1207" y="1290"/>
                    <a:pt x="1230" y="1252"/>
                  </a:cubicBezTo>
                  <a:cubicBezTo>
                    <a:pt x="1245" y="1222"/>
                    <a:pt x="1268" y="1222"/>
                    <a:pt x="1245" y="1184"/>
                  </a:cubicBezTo>
                  <a:cubicBezTo>
                    <a:pt x="1222" y="1168"/>
                    <a:pt x="1230" y="1168"/>
                    <a:pt x="1230" y="1145"/>
                  </a:cubicBezTo>
                  <a:cubicBezTo>
                    <a:pt x="1230" y="1122"/>
                    <a:pt x="1253" y="1061"/>
                    <a:pt x="1237" y="1046"/>
                  </a:cubicBezTo>
                  <a:cubicBezTo>
                    <a:pt x="1230" y="1031"/>
                    <a:pt x="1192" y="1008"/>
                    <a:pt x="1222" y="992"/>
                  </a:cubicBezTo>
                  <a:cubicBezTo>
                    <a:pt x="1268" y="962"/>
                    <a:pt x="1268" y="977"/>
                    <a:pt x="1268" y="924"/>
                  </a:cubicBezTo>
                  <a:cubicBezTo>
                    <a:pt x="1268" y="870"/>
                    <a:pt x="1199" y="847"/>
                    <a:pt x="1253" y="824"/>
                  </a:cubicBezTo>
                  <a:cubicBezTo>
                    <a:pt x="1283" y="817"/>
                    <a:pt x="1275" y="786"/>
                    <a:pt x="1283" y="763"/>
                  </a:cubicBezTo>
                  <a:cubicBezTo>
                    <a:pt x="1283" y="740"/>
                    <a:pt x="1291" y="679"/>
                    <a:pt x="1268" y="695"/>
                  </a:cubicBezTo>
                  <a:cubicBezTo>
                    <a:pt x="1199" y="725"/>
                    <a:pt x="1237" y="717"/>
                    <a:pt x="1230" y="771"/>
                  </a:cubicBezTo>
                  <a:cubicBezTo>
                    <a:pt x="1199" y="771"/>
                    <a:pt x="1153" y="748"/>
                    <a:pt x="1123" y="748"/>
                  </a:cubicBezTo>
                  <a:cubicBezTo>
                    <a:pt x="1108" y="740"/>
                    <a:pt x="1062" y="801"/>
                    <a:pt x="1069" y="817"/>
                  </a:cubicBezTo>
                  <a:cubicBezTo>
                    <a:pt x="1069" y="855"/>
                    <a:pt x="1077" y="855"/>
                    <a:pt x="1054" y="893"/>
                  </a:cubicBezTo>
                  <a:cubicBezTo>
                    <a:pt x="1031" y="909"/>
                    <a:pt x="993" y="947"/>
                    <a:pt x="993" y="970"/>
                  </a:cubicBezTo>
                  <a:cubicBezTo>
                    <a:pt x="993" y="1008"/>
                    <a:pt x="1046" y="1061"/>
                    <a:pt x="1046" y="1084"/>
                  </a:cubicBezTo>
                  <a:cubicBezTo>
                    <a:pt x="1031" y="1084"/>
                    <a:pt x="947" y="992"/>
                    <a:pt x="939" y="985"/>
                  </a:cubicBezTo>
                  <a:cubicBezTo>
                    <a:pt x="939" y="970"/>
                    <a:pt x="939" y="931"/>
                    <a:pt x="924" y="931"/>
                  </a:cubicBezTo>
                  <a:cubicBezTo>
                    <a:pt x="909" y="931"/>
                    <a:pt x="878" y="977"/>
                    <a:pt x="871" y="992"/>
                  </a:cubicBezTo>
                  <a:cubicBezTo>
                    <a:pt x="863" y="1015"/>
                    <a:pt x="856" y="1061"/>
                    <a:pt x="856" y="1092"/>
                  </a:cubicBezTo>
                  <a:cubicBezTo>
                    <a:pt x="833" y="1099"/>
                    <a:pt x="825" y="1061"/>
                    <a:pt x="802" y="1084"/>
                  </a:cubicBezTo>
                  <a:cubicBezTo>
                    <a:pt x="787" y="1099"/>
                    <a:pt x="787" y="1107"/>
                    <a:pt x="787" y="1130"/>
                  </a:cubicBezTo>
                  <a:cubicBezTo>
                    <a:pt x="779" y="1153"/>
                    <a:pt x="771" y="1161"/>
                    <a:pt x="794" y="1176"/>
                  </a:cubicBezTo>
                  <a:cubicBezTo>
                    <a:pt x="817" y="1191"/>
                    <a:pt x="840" y="1161"/>
                    <a:pt x="856" y="1153"/>
                  </a:cubicBezTo>
                  <a:cubicBezTo>
                    <a:pt x="878" y="1145"/>
                    <a:pt x="901" y="1153"/>
                    <a:pt x="917" y="1161"/>
                  </a:cubicBezTo>
                  <a:cubicBezTo>
                    <a:pt x="932" y="1168"/>
                    <a:pt x="932" y="1168"/>
                    <a:pt x="932" y="1168"/>
                  </a:cubicBezTo>
                  <a:close/>
                  <a:moveTo>
                    <a:pt x="1436" y="2719"/>
                  </a:moveTo>
                  <a:lnTo>
                    <a:pt x="1436" y="2719"/>
                  </a:lnTo>
                  <a:cubicBezTo>
                    <a:pt x="1459" y="2681"/>
                    <a:pt x="1352" y="2627"/>
                    <a:pt x="1413" y="2574"/>
                  </a:cubicBezTo>
                  <a:cubicBezTo>
                    <a:pt x="1428" y="2566"/>
                    <a:pt x="1451" y="2566"/>
                    <a:pt x="1467" y="2558"/>
                  </a:cubicBezTo>
                  <a:cubicBezTo>
                    <a:pt x="1467" y="2551"/>
                    <a:pt x="1451" y="2528"/>
                    <a:pt x="1444" y="2520"/>
                  </a:cubicBezTo>
                  <a:cubicBezTo>
                    <a:pt x="1436" y="2512"/>
                    <a:pt x="1436" y="2489"/>
                    <a:pt x="1436" y="2482"/>
                  </a:cubicBezTo>
                  <a:cubicBezTo>
                    <a:pt x="1436" y="2444"/>
                    <a:pt x="1421" y="2413"/>
                    <a:pt x="1421" y="2367"/>
                  </a:cubicBezTo>
                  <a:cubicBezTo>
                    <a:pt x="1428" y="2360"/>
                    <a:pt x="1444" y="2337"/>
                    <a:pt x="1444" y="2329"/>
                  </a:cubicBezTo>
                  <a:cubicBezTo>
                    <a:pt x="1451" y="2314"/>
                    <a:pt x="1436" y="2306"/>
                    <a:pt x="1444" y="2291"/>
                  </a:cubicBezTo>
                  <a:cubicBezTo>
                    <a:pt x="1467" y="2260"/>
                    <a:pt x="1505" y="2268"/>
                    <a:pt x="1505" y="2222"/>
                  </a:cubicBezTo>
                  <a:cubicBezTo>
                    <a:pt x="1505" y="2199"/>
                    <a:pt x="1512" y="2176"/>
                    <a:pt x="1505" y="2153"/>
                  </a:cubicBezTo>
                  <a:cubicBezTo>
                    <a:pt x="1505" y="2131"/>
                    <a:pt x="1467" y="2123"/>
                    <a:pt x="1474" y="2100"/>
                  </a:cubicBezTo>
                  <a:cubicBezTo>
                    <a:pt x="1489" y="2062"/>
                    <a:pt x="1505" y="2054"/>
                    <a:pt x="1467" y="2024"/>
                  </a:cubicBezTo>
                  <a:cubicBezTo>
                    <a:pt x="1451" y="2008"/>
                    <a:pt x="1444" y="2008"/>
                    <a:pt x="1428" y="1985"/>
                  </a:cubicBezTo>
                  <a:cubicBezTo>
                    <a:pt x="1428" y="1970"/>
                    <a:pt x="1406" y="1955"/>
                    <a:pt x="1421" y="1940"/>
                  </a:cubicBezTo>
                  <a:cubicBezTo>
                    <a:pt x="1428" y="1924"/>
                    <a:pt x="1444" y="1917"/>
                    <a:pt x="1451" y="1901"/>
                  </a:cubicBezTo>
                  <a:cubicBezTo>
                    <a:pt x="1474" y="1863"/>
                    <a:pt x="1467" y="1917"/>
                    <a:pt x="1497" y="1932"/>
                  </a:cubicBezTo>
                  <a:cubicBezTo>
                    <a:pt x="1512" y="1932"/>
                    <a:pt x="1528" y="1909"/>
                    <a:pt x="1535" y="1901"/>
                  </a:cubicBezTo>
                  <a:cubicBezTo>
                    <a:pt x="1535" y="1863"/>
                    <a:pt x="1581" y="1871"/>
                    <a:pt x="1581" y="1856"/>
                  </a:cubicBezTo>
                  <a:cubicBezTo>
                    <a:pt x="1596" y="1817"/>
                    <a:pt x="1550" y="1833"/>
                    <a:pt x="1528" y="1810"/>
                  </a:cubicBezTo>
                  <a:cubicBezTo>
                    <a:pt x="1505" y="1787"/>
                    <a:pt x="1589" y="1733"/>
                    <a:pt x="1612" y="1733"/>
                  </a:cubicBezTo>
                  <a:cubicBezTo>
                    <a:pt x="1635" y="1733"/>
                    <a:pt x="1619" y="1695"/>
                    <a:pt x="1619" y="1680"/>
                  </a:cubicBezTo>
                  <a:cubicBezTo>
                    <a:pt x="1627" y="1649"/>
                    <a:pt x="1581" y="1672"/>
                    <a:pt x="1558" y="1665"/>
                  </a:cubicBezTo>
                  <a:cubicBezTo>
                    <a:pt x="1520" y="1649"/>
                    <a:pt x="1528" y="1642"/>
                    <a:pt x="1482" y="1642"/>
                  </a:cubicBezTo>
                  <a:cubicBezTo>
                    <a:pt x="1482" y="1626"/>
                    <a:pt x="1489" y="1596"/>
                    <a:pt x="1505" y="1588"/>
                  </a:cubicBezTo>
                  <a:cubicBezTo>
                    <a:pt x="1535" y="1581"/>
                    <a:pt x="1612" y="1611"/>
                    <a:pt x="1627" y="1565"/>
                  </a:cubicBezTo>
                  <a:cubicBezTo>
                    <a:pt x="1635" y="1542"/>
                    <a:pt x="1635" y="1489"/>
                    <a:pt x="1635" y="1466"/>
                  </a:cubicBezTo>
                  <a:cubicBezTo>
                    <a:pt x="1604" y="1466"/>
                    <a:pt x="1589" y="1474"/>
                    <a:pt x="1566" y="1497"/>
                  </a:cubicBezTo>
                  <a:cubicBezTo>
                    <a:pt x="1535" y="1535"/>
                    <a:pt x="1573" y="1458"/>
                    <a:pt x="1573" y="1451"/>
                  </a:cubicBezTo>
                  <a:cubicBezTo>
                    <a:pt x="1596" y="1420"/>
                    <a:pt x="1680" y="1298"/>
                    <a:pt x="1680" y="1275"/>
                  </a:cubicBezTo>
                  <a:cubicBezTo>
                    <a:pt x="1642" y="1275"/>
                    <a:pt x="1589" y="1351"/>
                    <a:pt x="1581" y="1382"/>
                  </a:cubicBezTo>
                  <a:cubicBezTo>
                    <a:pt x="1573" y="1413"/>
                    <a:pt x="1489" y="1512"/>
                    <a:pt x="1489" y="1420"/>
                  </a:cubicBezTo>
                  <a:cubicBezTo>
                    <a:pt x="1489" y="1367"/>
                    <a:pt x="1451" y="1390"/>
                    <a:pt x="1413" y="1374"/>
                  </a:cubicBezTo>
                  <a:cubicBezTo>
                    <a:pt x="1406" y="1374"/>
                    <a:pt x="1428" y="1336"/>
                    <a:pt x="1428" y="1328"/>
                  </a:cubicBezTo>
                  <a:cubicBezTo>
                    <a:pt x="1451" y="1306"/>
                    <a:pt x="1489" y="1245"/>
                    <a:pt x="1459" y="1222"/>
                  </a:cubicBezTo>
                  <a:cubicBezTo>
                    <a:pt x="1421" y="1199"/>
                    <a:pt x="1436" y="1184"/>
                    <a:pt x="1428" y="1153"/>
                  </a:cubicBezTo>
                  <a:cubicBezTo>
                    <a:pt x="1413" y="1092"/>
                    <a:pt x="1383" y="1145"/>
                    <a:pt x="1360" y="1168"/>
                  </a:cubicBezTo>
                  <a:cubicBezTo>
                    <a:pt x="1352" y="1184"/>
                    <a:pt x="1344" y="1168"/>
                    <a:pt x="1329" y="1168"/>
                  </a:cubicBezTo>
                  <a:cubicBezTo>
                    <a:pt x="1314" y="1168"/>
                    <a:pt x="1314" y="1199"/>
                    <a:pt x="1306" y="1206"/>
                  </a:cubicBezTo>
                  <a:cubicBezTo>
                    <a:pt x="1268" y="1252"/>
                    <a:pt x="1360" y="1260"/>
                    <a:pt x="1337" y="1283"/>
                  </a:cubicBezTo>
                  <a:cubicBezTo>
                    <a:pt x="1291" y="1321"/>
                    <a:pt x="1245" y="1275"/>
                    <a:pt x="1237" y="1367"/>
                  </a:cubicBezTo>
                  <a:cubicBezTo>
                    <a:pt x="1222" y="1420"/>
                    <a:pt x="1184" y="1489"/>
                    <a:pt x="1245" y="1527"/>
                  </a:cubicBezTo>
                  <a:cubicBezTo>
                    <a:pt x="1291" y="1558"/>
                    <a:pt x="1268" y="1542"/>
                    <a:pt x="1245" y="1565"/>
                  </a:cubicBezTo>
                  <a:cubicBezTo>
                    <a:pt x="1214" y="1596"/>
                    <a:pt x="1214" y="1642"/>
                    <a:pt x="1169" y="1672"/>
                  </a:cubicBezTo>
                  <a:cubicBezTo>
                    <a:pt x="1115" y="1703"/>
                    <a:pt x="1077" y="1634"/>
                    <a:pt x="1039" y="1634"/>
                  </a:cubicBezTo>
                  <a:cubicBezTo>
                    <a:pt x="1039" y="1649"/>
                    <a:pt x="1054" y="1695"/>
                    <a:pt x="1023" y="1703"/>
                  </a:cubicBezTo>
                  <a:cubicBezTo>
                    <a:pt x="1008" y="1703"/>
                    <a:pt x="985" y="1688"/>
                    <a:pt x="962" y="1688"/>
                  </a:cubicBezTo>
                  <a:cubicBezTo>
                    <a:pt x="947" y="1688"/>
                    <a:pt x="924" y="1733"/>
                    <a:pt x="901" y="1741"/>
                  </a:cubicBezTo>
                  <a:cubicBezTo>
                    <a:pt x="856" y="1779"/>
                    <a:pt x="833" y="1726"/>
                    <a:pt x="787" y="1718"/>
                  </a:cubicBezTo>
                  <a:cubicBezTo>
                    <a:pt x="764" y="1726"/>
                    <a:pt x="611" y="1733"/>
                    <a:pt x="672" y="1787"/>
                  </a:cubicBezTo>
                  <a:cubicBezTo>
                    <a:pt x="695" y="1810"/>
                    <a:pt x="687" y="1817"/>
                    <a:pt x="672" y="1848"/>
                  </a:cubicBezTo>
                  <a:cubicBezTo>
                    <a:pt x="664" y="1886"/>
                    <a:pt x="672" y="1947"/>
                    <a:pt x="710" y="1962"/>
                  </a:cubicBezTo>
                  <a:cubicBezTo>
                    <a:pt x="726" y="1970"/>
                    <a:pt x="749" y="1970"/>
                    <a:pt x="756" y="1985"/>
                  </a:cubicBezTo>
                  <a:cubicBezTo>
                    <a:pt x="794" y="2077"/>
                    <a:pt x="833" y="1962"/>
                    <a:pt x="856" y="2039"/>
                  </a:cubicBezTo>
                  <a:cubicBezTo>
                    <a:pt x="863" y="2070"/>
                    <a:pt x="886" y="2054"/>
                    <a:pt x="901" y="2031"/>
                  </a:cubicBezTo>
                  <a:cubicBezTo>
                    <a:pt x="917" y="2016"/>
                    <a:pt x="939" y="2001"/>
                    <a:pt x="955" y="1978"/>
                  </a:cubicBezTo>
                  <a:cubicBezTo>
                    <a:pt x="955" y="1978"/>
                    <a:pt x="955" y="1978"/>
                    <a:pt x="962" y="1978"/>
                  </a:cubicBezTo>
                  <a:cubicBezTo>
                    <a:pt x="962" y="2024"/>
                    <a:pt x="932" y="2031"/>
                    <a:pt x="901" y="2054"/>
                  </a:cubicBezTo>
                  <a:cubicBezTo>
                    <a:pt x="894" y="2070"/>
                    <a:pt x="886" y="2092"/>
                    <a:pt x="894" y="2100"/>
                  </a:cubicBezTo>
                  <a:cubicBezTo>
                    <a:pt x="901" y="2131"/>
                    <a:pt x="924" y="2115"/>
                    <a:pt x="947" y="2123"/>
                  </a:cubicBezTo>
                  <a:cubicBezTo>
                    <a:pt x="978" y="2153"/>
                    <a:pt x="955" y="2161"/>
                    <a:pt x="1001" y="2176"/>
                  </a:cubicBezTo>
                  <a:cubicBezTo>
                    <a:pt x="1008" y="2176"/>
                    <a:pt x="1046" y="2214"/>
                    <a:pt x="1046" y="2222"/>
                  </a:cubicBezTo>
                  <a:lnTo>
                    <a:pt x="1046" y="2222"/>
                  </a:lnTo>
                  <a:cubicBezTo>
                    <a:pt x="1046" y="2214"/>
                    <a:pt x="1039" y="2138"/>
                    <a:pt x="1062" y="2138"/>
                  </a:cubicBezTo>
                  <a:cubicBezTo>
                    <a:pt x="1077" y="2146"/>
                    <a:pt x="1108" y="2192"/>
                    <a:pt x="1115" y="2161"/>
                  </a:cubicBezTo>
                  <a:cubicBezTo>
                    <a:pt x="1123" y="2131"/>
                    <a:pt x="1115" y="2100"/>
                    <a:pt x="1138" y="2085"/>
                  </a:cubicBezTo>
                  <a:cubicBezTo>
                    <a:pt x="1153" y="2062"/>
                    <a:pt x="1169" y="2085"/>
                    <a:pt x="1192" y="2077"/>
                  </a:cubicBezTo>
                  <a:cubicBezTo>
                    <a:pt x="1222" y="2062"/>
                    <a:pt x="1253" y="2008"/>
                    <a:pt x="1275" y="1978"/>
                  </a:cubicBezTo>
                  <a:cubicBezTo>
                    <a:pt x="1298" y="1940"/>
                    <a:pt x="1291" y="1993"/>
                    <a:pt x="1291" y="2008"/>
                  </a:cubicBezTo>
                  <a:cubicBezTo>
                    <a:pt x="1291" y="2054"/>
                    <a:pt x="1306" y="2085"/>
                    <a:pt x="1306" y="2123"/>
                  </a:cubicBezTo>
                  <a:cubicBezTo>
                    <a:pt x="1306" y="2169"/>
                    <a:pt x="1291" y="2222"/>
                    <a:pt x="1298" y="2268"/>
                  </a:cubicBezTo>
                  <a:cubicBezTo>
                    <a:pt x="1298" y="2283"/>
                    <a:pt x="1283" y="2322"/>
                    <a:pt x="1283" y="2337"/>
                  </a:cubicBezTo>
                  <a:cubicBezTo>
                    <a:pt x="1329" y="2306"/>
                    <a:pt x="1329" y="2306"/>
                    <a:pt x="1329" y="2306"/>
                  </a:cubicBezTo>
                  <a:cubicBezTo>
                    <a:pt x="1344" y="2329"/>
                    <a:pt x="1314" y="2451"/>
                    <a:pt x="1298" y="2482"/>
                  </a:cubicBezTo>
                  <a:cubicBezTo>
                    <a:pt x="1275" y="2589"/>
                    <a:pt x="1275" y="2589"/>
                    <a:pt x="1275" y="2589"/>
                  </a:cubicBezTo>
                  <a:cubicBezTo>
                    <a:pt x="1260" y="2627"/>
                    <a:pt x="1237" y="2658"/>
                    <a:pt x="1230" y="2696"/>
                  </a:cubicBezTo>
                  <a:cubicBezTo>
                    <a:pt x="1222" y="2749"/>
                    <a:pt x="1245" y="2787"/>
                    <a:pt x="1245" y="2841"/>
                  </a:cubicBezTo>
                  <a:cubicBezTo>
                    <a:pt x="1245" y="2864"/>
                    <a:pt x="1214" y="2856"/>
                    <a:pt x="1199" y="2864"/>
                  </a:cubicBezTo>
                  <a:cubicBezTo>
                    <a:pt x="1176" y="2872"/>
                    <a:pt x="1207" y="2933"/>
                    <a:pt x="1169" y="2948"/>
                  </a:cubicBezTo>
                  <a:cubicBezTo>
                    <a:pt x="1153" y="2956"/>
                    <a:pt x="1138" y="2948"/>
                    <a:pt x="1153" y="2971"/>
                  </a:cubicBezTo>
                  <a:cubicBezTo>
                    <a:pt x="1169" y="2994"/>
                    <a:pt x="1169" y="3062"/>
                    <a:pt x="1199" y="3039"/>
                  </a:cubicBezTo>
                  <a:cubicBezTo>
                    <a:pt x="1253" y="2994"/>
                    <a:pt x="1268" y="3039"/>
                    <a:pt x="1291" y="3085"/>
                  </a:cubicBezTo>
                  <a:cubicBezTo>
                    <a:pt x="1291" y="3093"/>
                    <a:pt x="1306" y="3116"/>
                    <a:pt x="1321" y="3116"/>
                  </a:cubicBezTo>
                  <a:cubicBezTo>
                    <a:pt x="1321" y="3116"/>
                    <a:pt x="1314" y="3078"/>
                    <a:pt x="1314" y="3070"/>
                  </a:cubicBezTo>
                  <a:cubicBezTo>
                    <a:pt x="1314" y="3062"/>
                    <a:pt x="1329" y="3039"/>
                    <a:pt x="1337" y="3024"/>
                  </a:cubicBezTo>
                  <a:cubicBezTo>
                    <a:pt x="1344" y="2986"/>
                    <a:pt x="1321" y="2940"/>
                    <a:pt x="1329" y="2910"/>
                  </a:cubicBezTo>
                  <a:cubicBezTo>
                    <a:pt x="1352" y="2841"/>
                    <a:pt x="1344" y="2818"/>
                    <a:pt x="1344" y="2757"/>
                  </a:cubicBezTo>
                  <a:cubicBezTo>
                    <a:pt x="1344" y="2688"/>
                    <a:pt x="1398" y="2742"/>
                    <a:pt x="1428" y="2734"/>
                  </a:cubicBezTo>
                  <a:cubicBezTo>
                    <a:pt x="1436" y="2719"/>
                    <a:pt x="1436" y="2719"/>
                    <a:pt x="1436" y="2719"/>
                  </a:cubicBezTo>
                  <a:close/>
                  <a:moveTo>
                    <a:pt x="1581" y="2245"/>
                  </a:moveTo>
                  <a:lnTo>
                    <a:pt x="1581" y="2245"/>
                  </a:lnTo>
                  <a:cubicBezTo>
                    <a:pt x="1596" y="2222"/>
                    <a:pt x="1550" y="2176"/>
                    <a:pt x="1550" y="2146"/>
                  </a:cubicBezTo>
                  <a:cubicBezTo>
                    <a:pt x="1550" y="2138"/>
                    <a:pt x="1550" y="2108"/>
                    <a:pt x="1566" y="2115"/>
                  </a:cubicBezTo>
                  <a:cubicBezTo>
                    <a:pt x="1581" y="2131"/>
                    <a:pt x="1596" y="2146"/>
                    <a:pt x="1612" y="2146"/>
                  </a:cubicBezTo>
                  <a:cubicBezTo>
                    <a:pt x="1627" y="2146"/>
                    <a:pt x="1665" y="2100"/>
                    <a:pt x="1658" y="2146"/>
                  </a:cubicBezTo>
                  <a:cubicBezTo>
                    <a:pt x="1658" y="2184"/>
                    <a:pt x="1650" y="2184"/>
                    <a:pt x="1688" y="2192"/>
                  </a:cubicBezTo>
                  <a:cubicBezTo>
                    <a:pt x="1703" y="2199"/>
                    <a:pt x="1703" y="2214"/>
                    <a:pt x="1726" y="2214"/>
                  </a:cubicBezTo>
                  <a:cubicBezTo>
                    <a:pt x="1749" y="2214"/>
                    <a:pt x="1749" y="2214"/>
                    <a:pt x="1749" y="2237"/>
                  </a:cubicBezTo>
                  <a:cubicBezTo>
                    <a:pt x="1749" y="2253"/>
                    <a:pt x="1749" y="2283"/>
                    <a:pt x="1726" y="2268"/>
                  </a:cubicBezTo>
                  <a:cubicBezTo>
                    <a:pt x="1703" y="2245"/>
                    <a:pt x="1696" y="2199"/>
                    <a:pt x="1673" y="2245"/>
                  </a:cubicBezTo>
                  <a:cubicBezTo>
                    <a:pt x="1665" y="2268"/>
                    <a:pt x="1650" y="2283"/>
                    <a:pt x="1658" y="2306"/>
                  </a:cubicBezTo>
                  <a:cubicBezTo>
                    <a:pt x="1658" y="2337"/>
                    <a:pt x="1642" y="2390"/>
                    <a:pt x="1612" y="2345"/>
                  </a:cubicBezTo>
                  <a:cubicBezTo>
                    <a:pt x="1604" y="2329"/>
                    <a:pt x="1604" y="2314"/>
                    <a:pt x="1589" y="2306"/>
                  </a:cubicBezTo>
                  <a:cubicBezTo>
                    <a:pt x="1573" y="2299"/>
                    <a:pt x="1558" y="2283"/>
                    <a:pt x="1573" y="2260"/>
                  </a:cubicBezTo>
                  <a:cubicBezTo>
                    <a:pt x="1581" y="2245"/>
                    <a:pt x="1581" y="2245"/>
                    <a:pt x="1581" y="2245"/>
                  </a:cubicBezTo>
                  <a:close/>
                  <a:moveTo>
                    <a:pt x="1787" y="1649"/>
                  </a:moveTo>
                  <a:lnTo>
                    <a:pt x="1787" y="1649"/>
                  </a:lnTo>
                  <a:cubicBezTo>
                    <a:pt x="1772" y="1665"/>
                    <a:pt x="1742" y="1657"/>
                    <a:pt x="1726" y="1642"/>
                  </a:cubicBezTo>
                  <a:cubicBezTo>
                    <a:pt x="1711" y="1619"/>
                    <a:pt x="1742" y="1611"/>
                    <a:pt x="1742" y="1596"/>
                  </a:cubicBezTo>
                  <a:cubicBezTo>
                    <a:pt x="1749" y="1581"/>
                    <a:pt x="1757" y="1558"/>
                    <a:pt x="1764" y="1542"/>
                  </a:cubicBezTo>
                  <a:cubicBezTo>
                    <a:pt x="1780" y="1535"/>
                    <a:pt x="1787" y="1535"/>
                    <a:pt x="1803" y="1520"/>
                  </a:cubicBezTo>
                  <a:cubicBezTo>
                    <a:pt x="1810" y="1512"/>
                    <a:pt x="1818" y="1497"/>
                    <a:pt x="1825" y="1489"/>
                  </a:cubicBezTo>
                  <a:cubicBezTo>
                    <a:pt x="1833" y="1481"/>
                    <a:pt x="1841" y="1489"/>
                    <a:pt x="1848" y="1489"/>
                  </a:cubicBezTo>
                  <a:cubicBezTo>
                    <a:pt x="1864" y="1489"/>
                    <a:pt x="1871" y="1481"/>
                    <a:pt x="1879" y="1481"/>
                  </a:cubicBezTo>
                  <a:cubicBezTo>
                    <a:pt x="1910" y="1474"/>
                    <a:pt x="1917" y="1474"/>
                    <a:pt x="1894" y="1497"/>
                  </a:cubicBezTo>
                  <a:cubicBezTo>
                    <a:pt x="1879" y="1520"/>
                    <a:pt x="1856" y="1542"/>
                    <a:pt x="1841" y="1565"/>
                  </a:cubicBezTo>
                  <a:cubicBezTo>
                    <a:pt x="1825" y="1588"/>
                    <a:pt x="1810" y="1611"/>
                    <a:pt x="1795" y="1634"/>
                  </a:cubicBezTo>
                  <a:lnTo>
                    <a:pt x="1787" y="1649"/>
                  </a:lnTo>
                  <a:close/>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sp>
          <p:nvSpPr>
            <p:cNvPr id="220" name="Freeform 198"/>
            <p:cNvSpPr>
              <a:spLocks noChangeArrowheads="1"/>
            </p:cNvSpPr>
            <p:nvPr/>
          </p:nvSpPr>
          <p:spPr bwMode="auto">
            <a:xfrm>
              <a:off x="5851144" y="2886076"/>
              <a:ext cx="631784" cy="701675"/>
            </a:xfrm>
            <a:custGeom>
              <a:avLst/>
              <a:gdLst>
                <a:gd name="T0" fmla="*/ 69 w 1757"/>
                <a:gd name="T1" fmla="*/ 1947 h 1948"/>
                <a:gd name="T2" fmla="*/ 199 w 1757"/>
                <a:gd name="T3" fmla="*/ 1932 h 1948"/>
                <a:gd name="T4" fmla="*/ 367 w 1757"/>
                <a:gd name="T5" fmla="*/ 1909 h 1948"/>
                <a:gd name="T6" fmla="*/ 580 w 1757"/>
                <a:gd name="T7" fmla="*/ 1856 h 1948"/>
                <a:gd name="T8" fmla="*/ 718 w 1757"/>
                <a:gd name="T9" fmla="*/ 1810 h 1948"/>
                <a:gd name="T10" fmla="*/ 688 w 1757"/>
                <a:gd name="T11" fmla="*/ 1626 h 1948"/>
                <a:gd name="T12" fmla="*/ 900 w 1757"/>
                <a:gd name="T13" fmla="*/ 1390 h 1948"/>
                <a:gd name="T14" fmla="*/ 1191 w 1757"/>
                <a:gd name="T15" fmla="*/ 1374 h 1948"/>
                <a:gd name="T16" fmla="*/ 1267 w 1757"/>
                <a:gd name="T17" fmla="*/ 1206 h 1948"/>
                <a:gd name="T18" fmla="*/ 1298 w 1757"/>
                <a:gd name="T19" fmla="*/ 1038 h 1948"/>
                <a:gd name="T20" fmla="*/ 1290 w 1757"/>
                <a:gd name="T21" fmla="*/ 855 h 1948"/>
                <a:gd name="T22" fmla="*/ 1259 w 1757"/>
                <a:gd name="T23" fmla="*/ 710 h 1948"/>
                <a:gd name="T24" fmla="*/ 1404 w 1757"/>
                <a:gd name="T25" fmla="*/ 603 h 1948"/>
                <a:gd name="T26" fmla="*/ 1542 w 1757"/>
                <a:gd name="T27" fmla="*/ 656 h 1948"/>
                <a:gd name="T28" fmla="*/ 1656 w 1757"/>
                <a:gd name="T29" fmla="*/ 672 h 1948"/>
                <a:gd name="T30" fmla="*/ 1756 w 1757"/>
                <a:gd name="T31" fmla="*/ 588 h 1948"/>
                <a:gd name="T32" fmla="*/ 1664 w 1757"/>
                <a:gd name="T33" fmla="*/ 573 h 1948"/>
                <a:gd name="T34" fmla="*/ 1603 w 1757"/>
                <a:gd name="T35" fmla="*/ 442 h 1948"/>
                <a:gd name="T36" fmla="*/ 1550 w 1757"/>
                <a:gd name="T37" fmla="*/ 221 h 1948"/>
                <a:gd name="T38" fmla="*/ 1534 w 1757"/>
                <a:gd name="T39" fmla="*/ 137 h 1948"/>
                <a:gd name="T40" fmla="*/ 1175 w 1757"/>
                <a:gd name="T41" fmla="*/ 183 h 1948"/>
                <a:gd name="T42" fmla="*/ 611 w 1757"/>
                <a:gd name="T43" fmla="*/ 23 h 1948"/>
                <a:gd name="T44" fmla="*/ 290 w 1757"/>
                <a:gd name="T45" fmla="*/ 213 h 1948"/>
                <a:gd name="T46" fmla="*/ 145 w 1757"/>
                <a:gd name="T47" fmla="*/ 213 h 1948"/>
                <a:gd name="T48" fmla="*/ 0 w 1757"/>
                <a:gd name="T49" fmla="*/ 252 h 1948"/>
                <a:gd name="T50" fmla="*/ 46 w 1757"/>
                <a:gd name="T51" fmla="*/ 427 h 1948"/>
                <a:gd name="T52" fmla="*/ 92 w 1757"/>
                <a:gd name="T53" fmla="*/ 595 h 1948"/>
                <a:gd name="T54" fmla="*/ 130 w 1757"/>
                <a:gd name="T55" fmla="*/ 809 h 1948"/>
                <a:gd name="T56" fmla="*/ 221 w 1757"/>
                <a:gd name="T57" fmla="*/ 909 h 1948"/>
                <a:gd name="T58" fmla="*/ 382 w 1757"/>
                <a:gd name="T59" fmla="*/ 848 h 1948"/>
                <a:gd name="T60" fmla="*/ 489 w 1757"/>
                <a:gd name="T61" fmla="*/ 893 h 1948"/>
                <a:gd name="T62" fmla="*/ 611 w 1757"/>
                <a:gd name="T63" fmla="*/ 1046 h 1948"/>
                <a:gd name="T64" fmla="*/ 451 w 1757"/>
                <a:gd name="T65" fmla="*/ 1283 h 1948"/>
                <a:gd name="T66" fmla="*/ 504 w 1757"/>
                <a:gd name="T67" fmla="*/ 1459 h 1948"/>
                <a:gd name="T68" fmla="*/ 535 w 1757"/>
                <a:gd name="T69" fmla="*/ 1573 h 1948"/>
                <a:gd name="T70" fmla="*/ 390 w 1757"/>
                <a:gd name="T71" fmla="*/ 1672 h 1948"/>
                <a:gd name="T72" fmla="*/ 275 w 1757"/>
                <a:gd name="T73" fmla="*/ 1810 h 1948"/>
                <a:gd name="T74" fmla="*/ 69 w 1757"/>
                <a:gd name="T75" fmla="*/ 1947 h 1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57" h="1948">
                  <a:moveTo>
                    <a:pt x="69" y="1947"/>
                  </a:moveTo>
                  <a:lnTo>
                    <a:pt x="69" y="1947"/>
                  </a:lnTo>
                  <a:cubicBezTo>
                    <a:pt x="107" y="1940"/>
                    <a:pt x="138" y="1917"/>
                    <a:pt x="176" y="1917"/>
                  </a:cubicBezTo>
                  <a:cubicBezTo>
                    <a:pt x="183" y="1917"/>
                    <a:pt x="191" y="1932"/>
                    <a:pt x="199" y="1932"/>
                  </a:cubicBezTo>
                  <a:cubicBezTo>
                    <a:pt x="252" y="1924"/>
                    <a:pt x="290" y="1894"/>
                    <a:pt x="336" y="1886"/>
                  </a:cubicBezTo>
                  <a:cubicBezTo>
                    <a:pt x="351" y="1886"/>
                    <a:pt x="351" y="1909"/>
                    <a:pt x="367" y="1909"/>
                  </a:cubicBezTo>
                  <a:cubicBezTo>
                    <a:pt x="405" y="1917"/>
                    <a:pt x="443" y="1909"/>
                    <a:pt x="481" y="1901"/>
                  </a:cubicBezTo>
                  <a:cubicBezTo>
                    <a:pt x="512" y="1894"/>
                    <a:pt x="542" y="1863"/>
                    <a:pt x="580" y="1856"/>
                  </a:cubicBezTo>
                  <a:cubicBezTo>
                    <a:pt x="603" y="1848"/>
                    <a:pt x="634" y="1863"/>
                    <a:pt x="657" y="1856"/>
                  </a:cubicBezTo>
                  <a:cubicBezTo>
                    <a:pt x="680" y="1848"/>
                    <a:pt x="710" y="1833"/>
                    <a:pt x="718" y="1810"/>
                  </a:cubicBezTo>
                  <a:cubicBezTo>
                    <a:pt x="733" y="1772"/>
                    <a:pt x="703" y="1734"/>
                    <a:pt x="695" y="1695"/>
                  </a:cubicBezTo>
                  <a:cubicBezTo>
                    <a:pt x="695" y="1672"/>
                    <a:pt x="672" y="1642"/>
                    <a:pt x="688" y="1626"/>
                  </a:cubicBezTo>
                  <a:cubicBezTo>
                    <a:pt x="733" y="1596"/>
                    <a:pt x="802" y="1611"/>
                    <a:pt x="839" y="1565"/>
                  </a:cubicBezTo>
                  <a:cubicBezTo>
                    <a:pt x="885" y="1520"/>
                    <a:pt x="854" y="1436"/>
                    <a:pt x="900" y="1390"/>
                  </a:cubicBezTo>
                  <a:cubicBezTo>
                    <a:pt x="946" y="1344"/>
                    <a:pt x="1023" y="1336"/>
                    <a:pt x="1084" y="1336"/>
                  </a:cubicBezTo>
                  <a:cubicBezTo>
                    <a:pt x="1122" y="1329"/>
                    <a:pt x="1160" y="1382"/>
                    <a:pt x="1191" y="1374"/>
                  </a:cubicBezTo>
                  <a:cubicBezTo>
                    <a:pt x="1229" y="1367"/>
                    <a:pt x="1244" y="1321"/>
                    <a:pt x="1267" y="1290"/>
                  </a:cubicBezTo>
                  <a:cubicBezTo>
                    <a:pt x="1267" y="1290"/>
                    <a:pt x="1267" y="1222"/>
                    <a:pt x="1267" y="1206"/>
                  </a:cubicBezTo>
                  <a:cubicBezTo>
                    <a:pt x="1267" y="1191"/>
                    <a:pt x="1267" y="1092"/>
                    <a:pt x="1267" y="1092"/>
                  </a:cubicBezTo>
                  <a:cubicBezTo>
                    <a:pt x="1275" y="1069"/>
                    <a:pt x="1305" y="1054"/>
                    <a:pt x="1298" y="1038"/>
                  </a:cubicBezTo>
                  <a:cubicBezTo>
                    <a:pt x="1275" y="1000"/>
                    <a:pt x="1191" y="1000"/>
                    <a:pt x="1191" y="954"/>
                  </a:cubicBezTo>
                  <a:cubicBezTo>
                    <a:pt x="1183" y="909"/>
                    <a:pt x="1282" y="901"/>
                    <a:pt x="1290" y="855"/>
                  </a:cubicBezTo>
                  <a:cubicBezTo>
                    <a:pt x="1290" y="825"/>
                    <a:pt x="1206" y="848"/>
                    <a:pt x="1198" y="817"/>
                  </a:cubicBezTo>
                  <a:cubicBezTo>
                    <a:pt x="1191" y="779"/>
                    <a:pt x="1229" y="740"/>
                    <a:pt x="1259" y="710"/>
                  </a:cubicBezTo>
                  <a:cubicBezTo>
                    <a:pt x="1282" y="695"/>
                    <a:pt x="1320" y="717"/>
                    <a:pt x="1343" y="702"/>
                  </a:cubicBezTo>
                  <a:cubicBezTo>
                    <a:pt x="1374" y="679"/>
                    <a:pt x="1374" y="626"/>
                    <a:pt x="1404" y="603"/>
                  </a:cubicBezTo>
                  <a:cubicBezTo>
                    <a:pt x="1427" y="588"/>
                    <a:pt x="1458" y="573"/>
                    <a:pt x="1481" y="580"/>
                  </a:cubicBezTo>
                  <a:cubicBezTo>
                    <a:pt x="1511" y="595"/>
                    <a:pt x="1511" y="641"/>
                    <a:pt x="1542" y="656"/>
                  </a:cubicBezTo>
                  <a:cubicBezTo>
                    <a:pt x="1557" y="664"/>
                    <a:pt x="1557" y="626"/>
                    <a:pt x="1565" y="626"/>
                  </a:cubicBezTo>
                  <a:cubicBezTo>
                    <a:pt x="1603" y="626"/>
                    <a:pt x="1626" y="672"/>
                    <a:pt x="1656" y="672"/>
                  </a:cubicBezTo>
                  <a:cubicBezTo>
                    <a:pt x="1687" y="672"/>
                    <a:pt x="1702" y="634"/>
                    <a:pt x="1725" y="618"/>
                  </a:cubicBezTo>
                  <a:cubicBezTo>
                    <a:pt x="1733" y="611"/>
                    <a:pt x="1756" y="603"/>
                    <a:pt x="1756" y="588"/>
                  </a:cubicBezTo>
                  <a:cubicBezTo>
                    <a:pt x="1756" y="573"/>
                    <a:pt x="1733" y="565"/>
                    <a:pt x="1717" y="565"/>
                  </a:cubicBezTo>
                  <a:cubicBezTo>
                    <a:pt x="1702" y="557"/>
                    <a:pt x="1679" y="580"/>
                    <a:pt x="1664" y="573"/>
                  </a:cubicBezTo>
                  <a:cubicBezTo>
                    <a:pt x="1641" y="565"/>
                    <a:pt x="1611" y="557"/>
                    <a:pt x="1595" y="534"/>
                  </a:cubicBezTo>
                  <a:cubicBezTo>
                    <a:pt x="1580" y="504"/>
                    <a:pt x="1618" y="473"/>
                    <a:pt x="1603" y="442"/>
                  </a:cubicBezTo>
                  <a:cubicBezTo>
                    <a:pt x="1580" y="404"/>
                    <a:pt x="1519" y="404"/>
                    <a:pt x="1511" y="366"/>
                  </a:cubicBezTo>
                  <a:cubicBezTo>
                    <a:pt x="1496" y="313"/>
                    <a:pt x="1542" y="267"/>
                    <a:pt x="1550" y="221"/>
                  </a:cubicBezTo>
                  <a:cubicBezTo>
                    <a:pt x="1550" y="175"/>
                    <a:pt x="1542" y="183"/>
                    <a:pt x="1534" y="137"/>
                  </a:cubicBezTo>
                  <a:lnTo>
                    <a:pt x="1534" y="137"/>
                  </a:lnTo>
                  <a:cubicBezTo>
                    <a:pt x="1481" y="122"/>
                    <a:pt x="1420" y="91"/>
                    <a:pt x="1374" y="91"/>
                  </a:cubicBezTo>
                  <a:cubicBezTo>
                    <a:pt x="1290" y="122"/>
                    <a:pt x="1252" y="122"/>
                    <a:pt x="1175" y="183"/>
                  </a:cubicBezTo>
                  <a:cubicBezTo>
                    <a:pt x="1114" y="229"/>
                    <a:pt x="1015" y="175"/>
                    <a:pt x="954" y="152"/>
                  </a:cubicBezTo>
                  <a:cubicBezTo>
                    <a:pt x="877" y="129"/>
                    <a:pt x="672" y="0"/>
                    <a:pt x="611" y="23"/>
                  </a:cubicBezTo>
                  <a:cubicBezTo>
                    <a:pt x="535" y="61"/>
                    <a:pt x="443" y="91"/>
                    <a:pt x="367" y="91"/>
                  </a:cubicBezTo>
                  <a:cubicBezTo>
                    <a:pt x="382" y="145"/>
                    <a:pt x="367" y="213"/>
                    <a:pt x="290" y="213"/>
                  </a:cubicBezTo>
                  <a:cubicBezTo>
                    <a:pt x="206" y="213"/>
                    <a:pt x="183" y="183"/>
                    <a:pt x="183" y="275"/>
                  </a:cubicBezTo>
                  <a:cubicBezTo>
                    <a:pt x="168" y="275"/>
                    <a:pt x="168" y="213"/>
                    <a:pt x="145" y="213"/>
                  </a:cubicBezTo>
                  <a:cubicBezTo>
                    <a:pt x="99" y="213"/>
                    <a:pt x="61" y="221"/>
                    <a:pt x="15" y="244"/>
                  </a:cubicBezTo>
                  <a:cubicBezTo>
                    <a:pt x="15" y="244"/>
                    <a:pt x="8" y="252"/>
                    <a:pt x="0" y="252"/>
                  </a:cubicBezTo>
                  <a:lnTo>
                    <a:pt x="0" y="252"/>
                  </a:lnTo>
                  <a:cubicBezTo>
                    <a:pt x="15" y="313"/>
                    <a:pt x="23" y="374"/>
                    <a:pt x="46" y="427"/>
                  </a:cubicBezTo>
                  <a:cubicBezTo>
                    <a:pt x="53" y="450"/>
                    <a:pt x="92" y="465"/>
                    <a:pt x="99" y="496"/>
                  </a:cubicBezTo>
                  <a:cubicBezTo>
                    <a:pt x="107" y="527"/>
                    <a:pt x="92" y="565"/>
                    <a:pt x="92" y="595"/>
                  </a:cubicBezTo>
                  <a:cubicBezTo>
                    <a:pt x="92" y="611"/>
                    <a:pt x="115" y="618"/>
                    <a:pt x="115" y="634"/>
                  </a:cubicBezTo>
                  <a:cubicBezTo>
                    <a:pt x="130" y="687"/>
                    <a:pt x="130" y="748"/>
                    <a:pt x="130" y="809"/>
                  </a:cubicBezTo>
                  <a:cubicBezTo>
                    <a:pt x="130" y="832"/>
                    <a:pt x="107" y="863"/>
                    <a:pt x="130" y="886"/>
                  </a:cubicBezTo>
                  <a:cubicBezTo>
                    <a:pt x="145" y="909"/>
                    <a:pt x="191" y="916"/>
                    <a:pt x="221" y="909"/>
                  </a:cubicBezTo>
                  <a:cubicBezTo>
                    <a:pt x="244" y="909"/>
                    <a:pt x="237" y="863"/>
                    <a:pt x="260" y="855"/>
                  </a:cubicBezTo>
                  <a:cubicBezTo>
                    <a:pt x="298" y="840"/>
                    <a:pt x="344" y="855"/>
                    <a:pt x="382" y="848"/>
                  </a:cubicBezTo>
                  <a:cubicBezTo>
                    <a:pt x="405" y="840"/>
                    <a:pt x="413" y="809"/>
                    <a:pt x="435" y="817"/>
                  </a:cubicBezTo>
                  <a:cubicBezTo>
                    <a:pt x="458" y="825"/>
                    <a:pt x="466" y="870"/>
                    <a:pt x="489" y="893"/>
                  </a:cubicBezTo>
                  <a:cubicBezTo>
                    <a:pt x="512" y="909"/>
                    <a:pt x="550" y="901"/>
                    <a:pt x="565" y="924"/>
                  </a:cubicBezTo>
                  <a:cubicBezTo>
                    <a:pt x="596" y="962"/>
                    <a:pt x="619" y="1000"/>
                    <a:pt x="611" y="1046"/>
                  </a:cubicBezTo>
                  <a:cubicBezTo>
                    <a:pt x="603" y="1100"/>
                    <a:pt x="550" y="1138"/>
                    <a:pt x="519" y="1184"/>
                  </a:cubicBezTo>
                  <a:cubicBezTo>
                    <a:pt x="496" y="1222"/>
                    <a:pt x="451" y="1245"/>
                    <a:pt x="451" y="1283"/>
                  </a:cubicBezTo>
                  <a:cubicBezTo>
                    <a:pt x="451" y="1313"/>
                    <a:pt x="512" y="1298"/>
                    <a:pt x="519" y="1321"/>
                  </a:cubicBezTo>
                  <a:cubicBezTo>
                    <a:pt x="535" y="1367"/>
                    <a:pt x="496" y="1420"/>
                    <a:pt x="504" y="1459"/>
                  </a:cubicBezTo>
                  <a:cubicBezTo>
                    <a:pt x="512" y="1481"/>
                    <a:pt x="550" y="1466"/>
                    <a:pt x="550" y="1481"/>
                  </a:cubicBezTo>
                  <a:cubicBezTo>
                    <a:pt x="557" y="1512"/>
                    <a:pt x="542" y="1542"/>
                    <a:pt x="535" y="1573"/>
                  </a:cubicBezTo>
                  <a:cubicBezTo>
                    <a:pt x="527" y="1596"/>
                    <a:pt x="535" y="1634"/>
                    <a:pt x="512" y="1649"/>
                  </a:cubicBezTo>
                  <a:cubicBezTo>
                    <a:pt x="481" y="1672"/>
                    <a:pt x="428" y="1642"/>
                    <a:pt x="390" y="1672"/>
                  </a:cubicBezTo>
                  <a:cubicBezTo>
                    <a:pt x="367" y="1688"/>
                    <a:pt x="382" y="1726"/>
                    <a:pt x="367" y="1749"/>
                  </a:cubicBezTo>
                  <a:cubicBezTo>
                    <a:pt x="336" y="1779"/>
                    <a:pt x="305" y="1802"/>
                    <a:pt x="275" y="1810"/>
                  </a:cubicBezTo>
                  <a:cubicBezTo>
                    <a:pt x="244" y="1825"/>
                    <a:pt x="214" y="1802"/>
                    <a:pt x="191" y="1817"/>
                  </a:cubicBezTo>
                  <a:cubicBezTo>
                    <a:pt x="145" y="1848"/>
                    <a:pt x="107" y="1901"/>
                    <a:pt x="69" y="1947"/>
                  </a:cubicBezTo>
                </a:path>
              </a:pathLst>
            </a:custGeom>
            <a:grpFill/>
            <a:ln w="3175" cap="flat" cmpd="sng">
              <a:solidFill>
                <a:schemeClr val="bg1"/>
              </a:solidFill>
              <a:bevel/>
              <a:headEnd/>
              <a:tailEnd/>
            </a:ln>
            <a:effectLst/>
            <a:extLst>
              <a:ext uri="{AF507438-7753-43e0-B8FC-AC1667EBCBE1}"/>
            </a:extLst>
          </p:spPr>
          <p:txBody>
            <a:bodyPr wrap="none" anchor="ctr"/>
            <a:lstStyle/>
            <a:p>
              <a:pPr defTabSz="1828272">
                <a:defRPr/>
              </a:pPr>
              <a:endParaRPr lang="en-US"/>
            </a:p>
          </p:txBody>
        </p:sp>
      </p:grpSp>
      <p:sp>
        <p:nvSpPr>
          <p:cNvPr id="221" name="TextBox 220"/>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222" name="TextBox 221"/>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225" name="Rectangle 22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26" name="Right Triangle 22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3471755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EUROPE </a:t>
            </a:r>
            <a:br>
              <a:rPr lang="en-US" dirty="0"/>
            </a:br>
            <a:r>
              <a:rPr lang="en-US" dirty="0"/>
              <a:t>MAP</a:t>
            </a:r>
          </a:p>
        </p:txBody>
      </p:sp>
      <p:grpSp>
        <p:nvGrpSpPr>
          <p:cNvPr id="221" name="Group 157"/>
          <p:cNvGrpSpPr/>
          <p:nvPr/>
        </p:nvGrpSpPr>
        <p:grpSpPr>
          <a:xfrm>
            <a:off x="5003311" y="4"/>
            <a:ext cx="7188699" cy="5257800"/>
            <a:chOff x="2979926" y="-33603"/>
            <a:chExt cx="6221676" cy="4549336"/>
          </a:xfrm>
          <a:solidFill>
            <a:schemeClr val="bg2">
              <a:lumMod val="90000"/>
            </a:schemeClr>
          </a:solidFill>
        </p:grpSpPr>
        <p:sp>
          <p:nvSpPr>
            <p:cNvPr id="222"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3"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4"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5"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6"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7"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8"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29"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0"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1"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2"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3"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solidFill>
              <a:schemeClr val="accent2"/>
            </a:solid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4"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5"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6"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7"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8"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39"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0"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solidFill>
              <a:schemeClr val="accent1"/>
            </a:solid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1"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2"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3"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4"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5"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6"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7"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8"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49"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0"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1"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2"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3"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4"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5"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6"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7"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58"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solidFill>
              <a:schemeClr val="accent2"/>
            </a:solidFill>
            <a:ln w="3175" cap="rnd" cmpd="sng">
              <a:noFill/>
              <a:prstDash val="solid"/>
              <a:round/>
              <a:headEnd/>
              <a:tailEnd/>
            </a:ln>
          </p:spPr>
          <p:txBody>
            <a:bodyPr/>
            <a:lstStyle/>
            <a:p>
              <a:pPr defTabSz="1828272">
                <a:defRPr/>
              </a:pPr>
              <a:endParaRPr lang="en-US" dirty="0">
                <a:latin typeface="Lato Light"/>
              </a:endParaRPr>
            </a:p>
          </p:txBody>
        </p:sp>
        <p:sp>
          <p:nvSpPr>
            <p:cNvPr id="259"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solidFill>
              <a:schemeClr val="accent3"/>
            </a:solid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0"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1" name="Freeform 102"/>
            <p:cNvSpPr>
              <a:spLocks noEditPoints="1"/>
            </p:cNvSpPr>
            <p:nvPr/>
          </p:nvSpPr>
          <p:spPr bwMode="auto">
            <a:xfrm>
              <a:off x="5828550" y="-33603"/>
              <a:ext cx="3373052" cy="3300666"/>
            </a:xfrm>
            <a:custGeom>
              <a:avLst/>
              <a:gdLst>
                <a:gd name="T0" fmla="*/ 395 w 1479"/>
                <a:gd name="T1" fmla="*/ 1054 h 1493"/>
                <a:gd name="T2" fmla="*/ 339 w 1479"/>
                <a:gd name="T3" fmla="*/ 1061 h 1493"/>
                <a:gd name="T4" fmla="*/ 359 w 1479"/>
                <a:gd name="T5" fmla="*/ 1012 h 1493"/>
                <a:gd name="T6" fmla="*/ 298 w 1479"/>
                <a:gd name="T7" fmla="*/ 970 h 1493"/>
                <a:gd name="T8" fmla="*/ 266 w 1479"/>
                <a:gd name="T9" fmla="*/ 914 h 1493"/>
                <a:gd name="T10" fmla="*/ 197 w 1479"/>
                <a:gd name="T11" fmla="*/ 908 h 1493"/>
                <a:gd name="T12" fmla="*/ 159 w 1479"/>
                <a:gd name="T13" fmla="*/ 875 h 1493"/>
                <a:gd name="T14" fmla="*/ 149 w 1479"/>
                <a:gd name="T15" fmla="*/ 820 h 1493"/>
                <a:gd name="T16" fmla="*/ 130 w 1479"/>
                <a:gd name="T17" fmla="*/ 737 h 1493"/>
                <a:gd name="T18" fmla="*/ 185 w 1479"/>
                <a:gd name="T19" fmla="*/ 696 h 1493"/>
                <a:gd name="T20" fmla="*/ 122 w 1479"/>
                <a:gd name="T21" fmla="*/ 671 h 1493"/>
                <a:gd name="T22" fmla="*/ 160 w 1479"/>
                <a:gd name="T23" fmla="*/ 558 h 1493"/>
                <a:gd name="T24" fmla="*/ 101 w 1479"/>
                <a:gd name="T25" fmla="*/ 459 h 1493"/>
                <a:gd name="T26" fmla="*/ 76 w 1479"/>
                <a:gd name="T27" fmla="*/ 383 h 1493"/>
                <a:gd name="T28" fmla="*/ 12 w 1479"/>
                <a:gd name="T29" fmla="*/ 272 h 1493"/>
                <a:gd name="T30" fmla="*/ 0 w 1479"/>
                <a:gd name="T31" fmla="*/ 237 h 1493"/>
                <a:gd name="T32" fmla="*/ 0 w 1479"/>
                <a:gd name="T33" fmla="*/ 237 h 1493"/>
                <a:gd name="T34" fmla="*/ 1 w 1479"/>
                <a:gd name="T35" fmla="*/ 236 h 1493"/>
                <a:gd name="T36" fmla="*/ 3 w 1479"/>
                <a:gd name="T37" fmla="*/ 234 h 1493"/>
                <a:gd name="T38" fmla="*/ 8 w 1479"/>
                <a:gd name="T39" fmla="*/ 229 h 1493"/>
                <a:gd name="T40" fmla="*/ 47 w 1479"/>
                <a:gd name="T41" fmla="*/ 167 h 1493"/>
                <a:gd name="T42" fmla="*/ 56 w 1479"/>
                <a:gd name="T43" fmla="*/ 176 h 1493"/>
                <a:gd name="T44" fmla="*/ 92 w 1479"/>
                <a:gd name="T45" fmla="*/ 183 h 1493"/>
                <a:gd name="T46" fmla="*/ 196 w 1479"/>
                <a:gd name="T47" fmla="*/ 194 h 1493"/>
                <a:gd name="T48" fmla="*/ 258 w 1479"/>
                <a:gd name="T49" fmla="*/ 207 h 1493"/>
                <a:gd name="T50" fmla="*/ 281 w 1479"/>
                <a:gd name="T51" fmla="*/ 280 h 1493"/>
                <a:gd name="T52" fmla="*/ 161 w 1479"/>
                <a:gd name="T53" fmla="*/ 320 h 1493"/>
                <a:gd name="T54" fmla="*/ 109 w 1479"/>
                <a:gd name="T55" fmla="*/ 310 h 1493"/>
                <a:gd name="T56" fmla="*/ 150 w 1479"/>
                <a:gd name="T57" fmla="*/ 340 h 1493"/>
                <a:gd name="T58" fmla="*/ 189 w 1479"/>
                <a:gd name="T59" fmla="*/ 388 h 1493"/>
                <a:gd name="T60" fmla="*/ 232 w 1479"/>
                <a:gd name="T61" fmla="*/ 422 h 1493"/>
                <a:gd name="T62" fmla="*/ 288 w 1479"/>
                <a:gd name="T63" fmla="*/ 416 h 1493"/>
                <a:gd name="T64" fmla="*/ 239 w 1479"/>
                <a:gd name="T65" fmla="*/ 380 h 1493"/>
                <a:gd name="T66" fmla="*/ 322 w 1479"/>
                <a:gd name="T67" fmla="*/ 369 h 1493"/>
                <a:gd name="T68" fmla="*/ 315 w 1479"/>
                <a:gd name="T69" fmla="*/ 253 h 1493"/>
                <a:gd name="T70" fmla="*/ 350 w 1479"/>
                <a:gd name="T71" fmla="*/ 213 h 1493"/>
                <a:gd name="T72" fmla="*/ 283 w 1479"/>
                <a:gd name="T73" fmla="*/ 136 h 1493"/>
                <a:gd name="T74" fmla="*/ 351 w 1479"/>
                <a:gd name="T75" fmla="*/ 157 h 1493"/>
                <a:gd name="T76" fmla="*/ 407 w 1479"/>
                <a:gd name="T77" fmla="*/ 178 h 1493"/>
                <a:gd name="T78" fmla="*/ 420 w 1479"/>
                <a:gd name="T79" fmla="*/ 84 h 1493"/>
                <a:gd name="T80" fmla="*/ 447 w 1479"/>
                <a:gd name="T81" fmla="*/ 17 h 1493"/>
                <a:gd name="T82" fmla="*/ 1446 w 1479"/>
                <a:gd name="T83" fmla="*/ 837 h 1493"/>
                <a:gd name="T84" fmla="*/ 1247 w 1479"/>
                <a:gd name="T85" fmla="*/ 947 h 1493"/>
                <a:gd name="T86" fmla="*/ 1027 w 1479"/>
                <a:gd name="T87" fmla="*/ 1015 h 1493"/>
                <a:gd name="T88" fmla="*/ 1113 w 1479"/>
                <a:gd name="T89" fmla="*/ 1192 h 1493"/>
                <a:gd name="T90" fmla="*/ 1187 w 1479"/>
                <a:gd name="T91" fmla="*/ 1460 h 1493"/>
                <a:gd name="T92" fmla="*/ 1119 w 1479"/>
                <a:gd name="T93" fmla="*/ 1449 h 1493"/>
                <a:gd name="T94" fmla="*/ 1105 w 1479"/>
                <a:gd name="T95" fmla="*/ 1486 h 1493"/>
                <a:gd name="T96" fmla="*/ 1061 w 1479"/>
                <a:gd name="T97" fmla="*/ 1452 h 1493"/>
                <a:gd name="T98" fmla="*/ 988 w 1479"/>
                <a:gd name="T99" fmla="*/ 1445 h 1493"/>
                <a:gd name="T100" fmla="*/ 919 w 1479"/>
                <a:gd name="T101" fmla="*/ 1435 h 1493"/>
                <a:gd name="T102" fmla="*/ 899 w 1479"/>
                <a:gd name="T103" fmla="*/ 1437 h 1493"/>
                <a:gd name="T104" fmla="*/ 898 w 1479"/>
                <a:gd name="T105" fmla="*/ 1438 h 1493"/>
                <a:gd name="T106" fmla="*/ 883 w 1479"/>
                <a:gd name="T107" fmla="*/ 1439 h 1493"/>
                <a:gd name="T108" fmla="*/ 693 w 1479"/>
                <a:gd name="T109" fmla="*/ 1413 h 1493"/>
                <a:gd name="T110" fmla="*/ 650 w 1479"/>
                <a:gd name="T111" fmla="*/ 1303 h 1493"/>
                <a:gd name="T112" fmla="*/ 648 w 1479"/>
                <a:gd name="T113" fmla="*/ 1232 h 1493"/>
                <a:gd name="T114" fmla="*/ 664 w 1479"/>
                <a:gd name="T115" fmla="*/ 1146 h 1493"/>
                <a:gd name="T116" fmla="*/ 594 w 1479"/>
                <a:gd name="T117" fmla="*/ 1113 h 1493"/>
                <a:gd name="T118" fmla="*/ 521 w 1479"/>
                <a:gd name="T119" fmla="*/ 1124 h 1493"/>
                <a:gd name="T120" fmla="*/ 382 w 1479"/>
                <a:gd name="T121" fmla="*/ 71 h 1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9" h="1493">
                  <a:moveTo>
                    <a:pt x="460" y="1096"/>
                  </a:moveTo>
                  <a:cubicBezTo>
                    <a:pt x="452" y="1098"/>
                    <a:pt x="452" y="1098"/>
                    <a:pt x="452" y="1098"/>
                  </a:cubicBezTo>
                  <a:cubicBezTo>
                    <a:pt x="452" y="1098"/>
                    <a:pt x="447" y="1103"/>
                    <a:pt x="447" y="1101"/>
                  </a:cubicBezTo>
                  <a:cubicBezTo>
                    <a:pt x="446" y="1099"/>
                    <a:pt x="448" y="1095"/>
                    <a:pt x="448" y="1093"/>
                  </a:cubicBezTo>
                  <a:cubicBezTo>
                    <a:pt x="447" y="1092"/>
                    <a:pt x="442" y="1095"/>
                    <a:pt x="443" y="1091"/>
                  </a:cubicBezTo>
                  <a:cubicBezTo>
                    <a:pt x="444" y="1089"/>
                    <a:pt x="443" y="1086"/>
                    <a:pt x="442" y="1085"/>
                  </a:cubicBezTo>
                  <a:cubicBezTo>
                    <a:pt x="440" y="1083"/>
                    <a:pt x="434" y="1083"/>
                    <a:pt x="436" y="1079"/>
                  </a:cubicBezTo>
                  <a:cubicBezTo>
                    <a:pt x="438" y="1076"/>
                    <a:pt x="443" y="1074"/>
                    <a:pt x="443" y="1074"/>
                  </a:cubicBezTo>
                  <a:cubicBezTo>
                    <a:pt x="443" y="1072"/>
                    <a:pt x="443" y="1072"/>
                    <a:pt x="443" y="1072"/>
                  </a:cubicBezTo>
                  <a:cubicBezTo>
                    <a:pt x="439" y="1068"/>
                    <a:pt x="439" y="1068"/>
                    <a:pt x="439" y="1068"/>
                  </a:cubicBezTo>
                  <a:cubicBezTo>
                    <a:pt x="428" y="1063"/>
                    <a:pt x="428" y="1063"/>
                    <a:pt x="428" y="1063"/>
                  </a:cubicBezTo>
                  <a:cubicBezTo>
                    <a:pt x="428" y="1063"/>
                    <a:pt x="427" y="1057"/>
                    <a:pt x="425" y="1057"/>
                  </a:cubicBezTo>
                  <a:cubicBezTo>
                    <a:pt x="424" y="1056"/>
                    <a:pt x="421" y="1053"/>
                    <a:pt x="421" y="1053"/>
                  </a:cubicBezTo>
                  <a:cubicBezTo>
                    <a:pt x="421" y="1053"/>
                    <a:pt x="418" y="1049"/>
                    <a:pt x="414" y="1048"/>
                  </a:cubicBezTo>
                  <a:cubicBezTo>
                    <a:pt x="410" y="1046"/>
                    <a:pt x="407" y="1055"/>
                    <a:pt x="407" y="1055"/>
                  </a:cubicBezTo>
                  <a:cubicBezTo>
                    <a:pt x="403" y="1051"/>
                    <a:pt x="403" y="1051"/>
                    <a:pt x="403" y="1051"/>
                  </a:cubicBezTo>
                  <a:cubicBezTo>
                    <a:pt x="395" y="1054"/>
                    <a:pt x="395" y="1054"/>
                    <a:pt x="395" y="1054"/>
                  </a:cubicBezTo>
                  <a:cubicBezTo>
                    <a:pt x="389" y="1063"/>
                    <a:pt x="389" y="1063"/>
                    <a:pt x="389" y="1063"/>
                  </a:cubicBezTo>
                  <a:cubicBezTo>
                    <a:pt x="385" y="1064"/>
                    <a:pt x="385" y="1064"/>
                    <a:pt x="385" y="1064"/>
                  </a:cubicBezTo>
                  <a:cubicBezTo>
                    <a:pt x="379" y="1065"/>
                    <a:pt x="379" y="1065"/>
                    <a:pt x="379" y="1065"/>
                  </a:cubicBezTo>
                  <a:cubicBezTo>
                    <a:pt x="370" y="1067"/>
                    <a:pt x="370" y="1067"/>
                    <a:pt x="370" y="1067"/>
                  </a:cubicBezTo>
                  <a:cubicBezTo>
                    <a:pt x="368" y="1073"/>
                    <a:pt x="368" y="1073"/>
                    <a:pt x="368" y="1073"/>
                  </a:cubicBezTo>
                  <a:cubicBezTo>
                    <a:pt x="369" y="1079"/>
                    <a:pt x="369" y="1079"/>
                    <a:pt x="369" y="1079"/>
                  </a:cubicBezTo>
                  <a:cubicBezTo>
                    <a:pt x="364" y="1083"/>
                    <a:pt x="364" y="1083"/>
                    <a:pt x="364" y="1083"/>
                  </a:cubicBezTo>
                  <a:cubicBezTo>
                    <a:pt x="352" y="1082"/>
                    <a:pt x="352" y="1082"/>
                    <a:pt x="352" y="1082"/>
                  </a:cubicBezTo>
                  <a:cubicBezTo>
                    <a:pt x="354" y="1082"/>
                    <a:pt x="354" y="1082"/>
                    <a:pt x="354" y="1082"/>
                  </a:cubicBezTo>
                  <a:cubicBezTo>
                    <a:pt x="347" y="1078"/>
                    <a:pt x="347" y="1078"/>
                    <a:pt x="347" y="1078"/>
                  </a:cubicBezTo>
                  <a:cubicBezTo>
                    <a:pt x="347" y="1075"/>
                    <a:pt x="347" y="1075"/>
                    <a:pt x="347" y="1075"/>
                  </a:cubicBezTo>
                  <a:cubicBezTo>
                    <a:pt x="343" y="1075"/>
                    <a:pt x="343" y="1075"/>
                    <a:pt x="343" y="1075"/>
                  </a:cubicBezTo>
                  <a:cubicBezTo>
                    <a:pt x="340" y="1074"/>
                    <a:pt x="340" y="1074"/>
                    <a:pt x="340" y="1074"/>
                  </a:cubicBezTo>
                  <a:cubicBezTo>
                    <a:pt x="342" y="1072"/>
                    <a:pt x="342" y="1072"/>
                    <a:pt x="342" y="1072"/>
                  </a:cubicBezTo>
                  <a:cubicBezTo>
                    <a:pt x="340" y="1069"/>
                    <a:pt x="340" y="1069"/>
                    <a:pt x="340" y="1069"/>
                  </a:cubicBezTo>
                  <a:cubicBezTo>
                    <a:pt x="337" y="1063"/>
                    <a:pt x="337" y="1063"/>
                    <a:pt x="337" y="1063"/>
                  </a:cubicBezTo>
                  <a:cubicBezTo>
                    <a:pt x="339" y="1061"/>
                    <a:pt x="339" y="1061"/>
                    <a:pt x="339" y="1061"/>
                  </a:cubicBezTo>
                  <a:cubicBezTo>
                    <a:pt x="335" y="1059"/>
                    <a:pt x="335" y="1059"/>
                    <a:pt x="335" y="1059"/>
                  </a:cubicBezTo>
                  <a:cubicBezTo>
                    <a:pt x="333" y="1057"/>
                    <a:pt x="333" y="1057"/>
                    <a:pt x="333" y="1057"/>
                  </a:cubicBezTo>
                  <a:cubicBezTo>
                    <a:pt x="335" y="1053"/>
                    <a:pt x="335" y="1053"/>
                    <a:pt x="335" y="1053"/>
                  </a:cubicBezTo>
                  <a:cubicBezTo>
                    <a:pt x="333" y="1050"/>
                    <a:pt x="333" y="1050"/>
                    <a:pt x="333" y="1050"/>
                  </a:cubicBezTo>
                  <a:cubicBezTo>
                    <a:pt x="330" y="1046"/>
                    <a:pt x="330" y="1046"/>
                    <a:pt x="330" y="1046"/>
                  </a:cubicBezTo>
                  <a:cubicBezTo>
                    <a:pt x="325" y="1045"/>
                    <a:pt x="325" y="1045"/>
                    <a:pt x="325" y="1045"/>
                  </a:cubicBezTo>
                  <a:cubicBezTo>
                    <a:pt x="321" y="1042"/>
                    <a:pt x="321" y="1042"/>
                    <a:pt x="321" y="1042"/>
                  </a:cubicBezTo>
                  <a:cubicBezTo>
                    <a:pt x="321" y="1039"/>
                    <a:pt x="321" y="1039"/>
                    <a:pt x="321" y="1039"/>
                  </a:cubicBezTo>
                  <a:cubicBezTo>
                    <a:pt x="323" y="1032"/>
                    <a:pt x="323" y="1032"/>
                    <a:pt x="323" y="1032"/>
                  </a:cubicBezTo>
                  <a:cubicBezTo>
                    <a:pt x="323" y="1032"/>
                    <a:pt x="323" y="1031"/>
                    <a:pt x="327" y="1029"/>
                  </a:cubicBezTo>
                  <a:cubicBezTo>
                    <a:pt x="331" y="1028"/>
                    <a:pt x="332" y="1029"/>
                    <a:pt x="332" y="1029"/>
                  </a:cubicBezTo>
                  <a:cubicBezTo>
                    <a:pt x="338" y="1031"/>
                    <a:pt x="338" y="1031"/>
                    <a:pt x="338" y="1031"/>
                  </a:cubicBezTo>
                  <a:cubicBezTo>
                    <a:pt x="345" y="1029"/>
                    <a:pt x="345" y="1029"/>
                    <a:pt x="345" y="1029"/>
                  </a:cubicBezTo>
                  <a:cubicBezTo>
                    <a:pt x="345" y="1029"/>
                    <a:pt x="352" y="1023"/>
                    <a:pt x="353" y="1022"/>
                  </a:cubicBezTo>
                  <a:cubicBezTo>
                    <a:pt x="355" y="1021"/>
                    <a:pt x="353" y="1016"/>
                    <a:pt x="353" y="1016"/>
                  </a:cubicBezTo>
                  <a:cubicBezTo>
                    <a:pt x="357" y="1015"/>
                    <a:pt x="357" y="1015"/>
                    <a:pt x="357" y="1015"/>
                  </a:cubicBezTo>
                  <a:cubicBezTo>
                    <a:pt x="359" y="1012"/>
                    <a:pt x="359" y="1012"/>
                    <a:pt x="359" y="1012"/>
                  </a:cubicBezTo>
                  <a:cubicBezTo>
                    <a:pt x="359" y="1006"/>
                    <a:pt x="359" y="1006"/>
                    <a:pt x="359" y="1006"/>
                  </a:cubicBezTo>
                  <a:cubicBezTo>
                    <a:pt x="354" y="1004"/>
                    <a:pt x="354" y="1004"/>
                    <a:pt x="354" y="1004"/>
                  </a:cubicBezTo>
                  <a:cubicBezTo>
                    <a:pt x="350" y="1003"/>
                    <a:pt x="350" y="1003"/>
                    <a:pt x="350" y="1003"/>
                  </a:cubicBezTo>
                  <a:cubicBezTo>
                    <a:pt x="346" y="1000"/>
                    <a:pt x="346" y="1000"/>
                    <a:pt x="346" y="1000"/>
                  </a:cubicBezTo>
                  <a:cubicBezTo>
                    <a:pt x="348" y="995"/>
                    <a:pt x="348" y="995"/>
                    <a:pt x="348" y="995"/>
                  </a:cubicBezTo>
                  <a:cubicBezTo>
                    <a:pt x="343" y="995"/>
                    <a:pt x="343" y="995"/>
                    <a:pt x="343" y="995"/>
                  </a:cubicBezTo>
                  <a:cubicBezTo>
                    <a:pt x="338" y="994"/>
                    <a:pt x="338" y="994"/>
                    <a:pt x="338" y="994"/>
                  </a:cubicBezTo>
                  <a:cubicBezTo>
                    <a:pt x="334" y="993"/>
                    <a:pt x="334" y="993"/>
                    <a:pt x="334" y="993"/>
                  </a:cubicBezTo>
                  <a:cubicBezTo>
                    <a:pt x="331" y="994"/>
                    <a:pt x="331" y="994"/>
                    <a:pt x="331" y="994"/>
                  </a:cubicBezTo>
                  <a:cubicBezTo>
                    <a:pt x="328" y="997"/>
                    <a:pt x="328" y="997"/>
                    <a:pt x="328" y="997"/>
                  </a:cubicBezTo>
                  <a:cubicBezTo>
                    <a:pt x="323" y="997"/>
                    <a:pt x="323" y="997"/>
                    <a:pt x="323" y="997"/>
                  </a:cubicBezTo>
                  <a:cubicBezTo>
                    <a:pt x="322" y="988"/>
                    <a:pt x="322" y="988"/>
                    <a:pt x="322" y="988"/>
                  </a:cubicBezTo>
                  <a:cubicBezTo>
                    <a:pt x="320" y="984"/>
                    <a:pt x="320" y="984"/>
                    <a:pt x="320" y="984"/>
                  </a:cubicBezTo>
                  <a:cubicBezTo>
                    <a:pt x="315" y="982"/>
                    <a:pt x="315" y="982"/>
                    <a:pt x="315" y="982"/>
                  </a:cubicBezTo>
                  <a:cubicBezTo>
                    <a:pt x="304" y="980"/>
                    <a:pt x="304" y="980"/>
                    <a:pt x="304" y="980"/>
                  </a:cubicBezTo>
                  <a:cubicBezTo>
                    <a:pt x="299" y="973"/>
                    <a:pt x="299" y="973"/>
                    <a:pt x="299" y="973"/>
                  </a:cubicBezTo>
                  <a:cubicBezTo>
                    <a:pt x="298" y="970"/>
                    <a:pt x="298" y="970"/>
                    <a:pt x="298" y="970"/>
                  </a:cubicBezTo>
                  <a:cubicBezTo>
                    <a:pt x="298" y="970"/>
                    <a:pt x="297" y="970"/>
                    <a:pt x="294" y="969"/>
                  </a:cubicBezTo>
                  <a:cubicBezTo>
                    <a:pt x="291" y="969"/>
                    <a:pt x="293" y="966"/>
                    <a:pt x="293" y="966"/>
                  </a:cubicBezTo>
                  <a:cubicBezTo>
                    <a:pt x="293" y="961"/>
                    <a:pt x="293" y="961"/>
                    <a:pt x="293" y="961"/>
                  </a:cubicBezTo>
                  <a:cubicBezTo>
                    <a:pt x="289" y="961"/>
                    <a:pt x="289" y="961"/>
                    <a:pt x="289" y="961"/>
                  </a:cubicBezTo>
                  <a:cubicBezTo>
                    <a:pt x="285" y="957"/>
                    <a:pt x="285" y="957"/>
                    <a:pt x="285" y="957"/>
                  </a:cubicBezTo>
                  <a:cubicBezTo>
                    <a:pt x="278" y="955"/>
                    <a:pt x="278" y="955"/>
                    <a:pt x="278" y="955"/>
                  </a:cubicBezTo>
                  <a:cubicBezTo>
                    <a:pt x="281" y="947"/>
                    <a:pt x="281" y="947"/>
                    <a:pt x="281" y="947"/>
                  </a:cubicBezTo>
                  <a:cubicBezTo>
                    <a:pt x="281" y="944"/>
                    <a:pt x="281" y="944"/>
                    <a:pt x="281" y="944"/>
                  </a:cubicBezTo>
                  <a:cubicBezTo>
                    <a:pt x="282" y="939"/>
                    <a:pt x="282" y="939"/>
                    <a:pt x="282" y="939"/>
                  </a:cubicBezTo>
                  <a:cubicBezTo>
                    <a:pt x="279" y="936"/>
                    <a:pt x="279" y="936"/>
                    <a:pt x="279" y="936"/>
                  </a:cubicBezTo>
                  <a:cubicBezTo>
                    <a:pt x="273" y="932"/>
                    <a:pt x="273" y="932"/>
                    <a:pt x="273" y="932"/>
                  </a:cubicBezTo>
                  <a:cubicBezTo>
                    <a:pt x="273" y="929"/>
                    <a:pt x="273" y="929"/>
                    <a:pt x="273" y="929"/>
                  </a:cubicBezTo>
                  <a:cubicBezTo>
                    <a:pt x="273" y="926"/>
                    <a:pt x="273" y="926"/>
                    <a:pt x="273" y="926"/>
                  </a:cubicBezTo>
                  <a:cubicBezTo>
                    <a:pt x="273" y="918"/>
                    <a:pt x="273" y="918"/>
                    <a:pt x="273" y="918"/>
                  </a:cubicBezTo>
                  <a:cubicBezTo>
                    <a:pt x="271" y="914"/>
                    <a:pt x="271" y="914"/>
                    <a:pt x="271" y="914"/>
                  </a:cubicBezTo>
                  <a:cubicBezTo>
                    <a:pt x="267" y="916"/>
                    <a:pt x="267" y="916"/>
                    <a:pt x="267" y="916"/>
                  </a:cubicBezTo>
                  <a:cubicBezTo>
                    <a:pt x="266" y="914"/>
                    <a:pt x="266" y="914"/>
                    <a:pt x="266" y="914"/>
                  </a:cubicBezTo>
                  <a:cubicBezTo>
                    <a:pt x="263" y="915"/>
                    <a:pt x="263" y="915"/>
                    <a:pt x="263" y="915"/>
                  </a:cubicBezTo>
                  <a:cubicBezTo>
                    <a:pt x="260" y="913"/>
                    <a:pt x="260" y="913"/>
                    <a:pt x="260" y="913"/>
                  </a:cubicBezTo>
                  <a:cubicBezTo>
                    <a:pt x="257" y="910"/>
                    <a:pt x="257" y="910"/>
                    <a:pt x="257" y="910"/>
                  </a:cubicBezTo>
                  <a:cubicBezTo>
                    <a:pt x="248" y="908"/>
                    <a:pt x="248" y="908"/>
                    <a:pt x="248" y="908"/>
                  </a:cubicBezTo>
                  <a:cubicBezTo>
                    <a:pt x="248" y="908"/>
                    <a:pt x="245" y="909"/>
                    <a:pt x="241" y="910"/>
                  </a:cubicBezTo>
                  <a:cubicBezTo>
                    <a:pt x="238" y="911"/>
                    <a:pt x="239" y="912"/>
                    <a:pt x="237" y="912"/>
                  </a:cubicBezTo>
                  <a:cubicBezTo>
                    <a:pt x="235" y="913"/>
                    <a:pt x="234" y="915"/>
                    <a:pt x="234" y="917"/>
                  </a:cubicBezTo>
                  <a:cubicBezTo>
                    <a:pt x="233" y="919"/>
                    <a:pt x="229" y="920"/>
                    <a:pt x="228" y="920"/>
                  </a:cubicBezTo>
                  <a:cubicBezTo>
                    <a:pt x="226" y="921"/>
                    <a:pt x="224" y="918"/>
                    <a:pt x="224" y="918"/>
                  </a:cubicBezTo>
                  <a:cubicBezTo>
                    <a:pt x="224" y="915"/>
                    <a:pt x="224" y="915"/>
                    <a:pt x="224" y="915"/>
                  </a:cubicBezTo>
                  <a:cubicBezTo>
                    <a:pt x="223" y="909"/>
                    <a:pt x="223" y="909"/>
                    <a:pt x="223" y="909"/>
                  </a:cubicBezTo>
                  <a:cubicBezTo>
                    <a:pt x="215" y="909"/>
                    <a:pt x="215" y="909"/>
                    <a:pt x="215" y="909"/>
                  </a:cubicBezTo>
                  <a:cubicBezTo>
                    <a:pt x="208" y="911"/>
                    <a:pt x="208" y="911"/>
                    <a:pt x="208" y="911"/>
                  </a:cubicBezTo>
                  <a:cubicBezTo>
                    <a:pt x="207" y="913"/>
                    <a:pt x="207" y="913"/>
                    <a:pt x="207" y="913"/>
                  </a:cubicBezTo>
                  <a:cubicBezTo>
                    <a:pt x="202" y="913"/>
                    <a:pt x="202" y="913"/>
                    <a:pt x="202" y="913"/>
                  </a:cubicBezTo>
                  <a:cubicBezTo>
                    <a:pt x="200" y="909"/>
                    <a:pt x="200" y="909"/>
                    <a:pt x="200" y="909"/>
                  </a:cubicBezTo>
                  <a:cubicBezTo>
                    <a:pt x="197" y="908"/>
                    <a:pt x="197" y="908"/>
                    <a:pt x="197" y="908"/>
                  </a:cubicBezTo>
                  <a:cubicBezTo>
                    <a:pt x="192" y="910"/>
                    <a:pt x="192" y="910"/>
                    <a:pt x="192" y="910"/>
                  </a:cubicBezTo>
                  <a:cubicBezTo>
                    <a:pt x="192" y="910"/>
                    <a:pt x="191" y="912"/>
                    <a:pt x="190" y="912"/>
                  </a:cubicBezTo>
                  <a:cubicBezTo>
                    <a:pt x="189" y="913"/>
                    <a:pt x="188" y="912"/>
                    <a:pt x="187" y="912"/>
                  </a:cubicBezTo>
                  <a:cubicBezTo>
                    <a:pt x="186" y="912"/>
                    <a:pt x="184" y="911"/>
                    <a:pt x="183" y="910"/>
                  </a:cubicBezTo>
                  <a:cubicBezTo>
                    <a:pt x="183" y="909"/>
                    <a:pt x="183" y="908"/>
                    <a:pt x="183" y="907"/>
                  </a:cubicBezTo>
                  <a:cubicBezTo>
                    <a:pt x="183" y="906"/>
                    <a:pt x="183" y="904"/>
                    <a:pt x="183" y="904"/>
                  </a:cubicBezTo>
                  <a:cubicBezTo>
                    <a:pt x="184" y="899"/>
                    <a:pt x="184" y="899"/>
                    <a:pt x="184" y="899"/>
                  </a:cubicBezTo>
                  <a:cubicBezTo>
                    <a:pt x="184" y="899"/>
                    <a:pt x="180" y="896"/>
                    <a:pt x="179" y="895"/>
                  </a:cubicBezTo>
                  <a:cubicBezTo>
                    <a:pt x="179" y="893"/>
                    <a:pt x="178" y="890"/>
                    <a:pt x="178" y="890"/>
                  </a:cubicBezTo>
                  <a:cubicBezTo>
                    <a:pt x="178" y="890"/>
                    <a:pt x="176" y="889"/>
                    <a:pt x="175" y="888"/>
                  </a:cubicBezTo>
                  <a:cubicBezTo>
                    <a:pt x="174" y="888"/>
                    <a:pt x="173" y="887"/>
                    <a:pt x="173" y="887"/>
                  </a:cubicBezTo>
                  <a:cubicBezTo>
                    <a:pt x="174" y="884"/>
                    <a:pt x="174" y="884"/>
                    <a:pt x="174" y="884"/>
                  </a:cubicBezTo>
                  <a:cubicBezTo>
                    <a:pt x="170" y="882"/>
                    <a:pt x="170" y="882"/>
                    <a:pt x="170" y="882"/>
                  </a:cubicBezTo>
                  <a:cubicBezTo>
                    <a:pt x="165" y="878"/>
                    <a:pt x="165" y="878"/>
                    <a:pt x="165" y="878"/>
                  </a:cubicBezTo>
                  <a:cubicBezTo>
                    <a:pt x="167" y="875"/>
                    <a:pt x="167" y="875"/>
                    <a:pt x="167" y="875"/>
                  </a:cubicBezTo>
                  <a:cubicBezTo>
                    <a:pt x="163" y="872"/>
                    <a:pt x="163" y="872"/>
                    <a:pt x="163" y="872"/>
                  </a:cubicBezTo>
                  <a:cubicBezTo>
                    <a:pt x="159" y="875"/>
                    <a:pt x="159" y="875"/>
                    <a:pt x="159" y="875"/>
                  </a:cubicBezTo>
                  <a:cubicBezTo>
                    <a:pt x="159" y="871"/>
                    <a:pt x="159" y="871"/>
                    <a:pt x="159" y="871"/>
                  </a:cubicBezTo>
                  <a:cubicBezTo>
                    <a:pt x="157" y="863"/>
                    <a:pt x="157" y="863"/>
                    <a:pt x="157" y="863"/>
                  </a:cubicBezTo>
                  <a:cubicBezTo>
                    <a:pt x="159" y="860"/>
                    <a:pt x="159" y="860"/>
                    <a:pt x="159" y="860"/>
                  </a:cubicBezTo>
                  <a:cubicBezTo>
                    <a:pt x="158" y="850"/>
                    <a:pt x="158" y="850"/>
                    <a:pt x="158" y="850"/>
                  </a:cubicBezTo>
                  <a:cubicBezTo>
                    <a:pt x="158" y="850"/>
                    <a:pt x="156" y="849"/>
                    <a:pt x="155" y="849"/>
                  </a:cubicBezTo>
                  <a:cubicBezTo>
                    <a:pt x="154" y="849"/>
                    <a:pt x="151" y="847"/>
                    <a:pt x="151" y="847"/>
                  </a:cubicBezTo>
                  <a:cubicBezTo>
                    <a:pt x="147" y="846"/>
                    <a:pt x="147" y="846"/>
                    <a:pt x="147" y="846"/>
                  </a:cubicBezTo>
                  <a:cubicBezTo>
                    <a:pt x="147" y="843"/>
                    <a:pt x="147" y="843"/>
                    <a:pt x="147" y="843"/>
                  </a:cubicBezTo>
                  <a:cubicBezTo>
                    <a:pt x="144" y="840"/>
                    <a:pt x="144" y="840"/>
                    <a:pt x="144" y="840"/>
                  </a:cubicBezTo>
                  <a:cubicBezTo>
                    <a:pt x="141" y="841"/>
                    <a:pt x="141" y="841"/>
                    <a:pt x="141" y="841"/>
                  </a:cubicBezTo>
                  <a:cubicBezTo>
                    <a:pt x="141" y="841"/>
                    <a:pt x="140" y="841"/>
                    <a:pt x="140" y="840"/>
                  </a:cubicBezTo>
                  <a:cubicBezTo>
                    <a:pt x="140" y="839"/>
                    <a:pt x="138" y="835"/>
                    <a:pt x="138" y="835"/>
                  </a:cubicBezTo>
                  <a:cubicBezTo>
                    <a:pt x="141" y="832"/>
                    <a:pt x="141" y="832"/>
                    <a:pt x="141" y="832"/>
                  </a:cubicBezTo>
                  <a:cubicBezTo>
                    <a:pt x="141" y="832"/>
                    <a:pt x="141" y="828"/>
                    <a:pt x="141" y="827"/>
                  </a:cubicBezTo>
                  <a:cubicBezTo>
                    <a:pt x="141" y="825"/>
                    <a:pt x="146" y="825"/>
                    <a:pt x="146" y="825"/>
                  </a:cubicBezTo>
                  <a:cubicBezTo>
                    <a:pt x="148" y="824"/>
                    <a:pt x="148" y="824"/>
                    <a:pt x="148" y="824"/>
                  </a:cubicBezTo>
                  <a:cubicBezTo>
                    <a:pt x="149" y="820"/>
                    <a:pt x="149" y="820"/>
                    <a:pt x="149" y="820"/>
                  </a:cubicBezTo>
                  <a:cubicBezTo>
                    <a:pt x="149" y="820"/>
                    <a:pt x="146" y="820"/>
                    <a:pt x="144" y="818"/>
                  </a:cubicBezTo>
                  <a:cubicBezTo>
                    <a:pt x="143" y="816"/>
                    <a:pt x="144" y="818"/>
                    <a:pt x="144" y="817"/>
                  </a:cubicBezTo>
                  <a:cubicBezTo>
                    <a:pt x="144" y="816"/>
                    <a:pt x="143" y="817"/>
                    <a:pt x="143" y="817"/>
                  </a:cubicBezTo>
                  <a:cubicBezTo>
                    <a:pt x="143" y="817"/>
                    <a:pt x="142" y="816"/>
                    <a:pt x="142" y="815"/>
                  </a:cubicBezTo>
                  <a:cubicBezTo>
                    <a:pt x="142" y="814"/>
                    <a:pt x="142" y="812"/>
                    <a:pt x="141" y="811"/>
                  </a:cubicBezTo>
                  <a:cubicBezTo>
                    <a:pt x="140" y="810"/>
                    <a:pt x="138" y="809"/>
                    <a:pt x="138" y="809"/>
                  </a:cubicBezTo>
                  <a:cubicBezTo>
                    <a:pt x="137" y="808"/>
                    <a:pt x="137" y="809"/>
                    <a:pt x="135" y="807"/>
                  </a:cubicBezTo>
                  <a:cubicBezTo>
                    <a:pt x="134" y="805"/>
                    <a:pt x="134" y="804"/>
                    <a:pt x="134" y="804"/>
                  </a:cubicBezTo>
                  <a:cubicBezTo>
                    <a:pt x="131" y="802"/>
                    <a:pt x="133" y="797"/>
                    <a:pt x="131" y="795"/>
                  </a:cubicBezTo>
                  <a:cubicBezTo>
                    <a:pt x="127" y="791"/>
                    <a:pt x="127" y="784"/>
                    <a:pt x="125" y="782"/>
                  </a:cubicBezTo>
                  <a:cubicBezTo>
                    <a:pt x="122" y="777"/>
                    <a:pt x="124" y="776"/>
                    <a:pt x="125" y="773"/>
                  </a:cubicBezTo>
                  <a:cubicBezTo>
                    <a:pt x="126" y="767"/>
                    <a:pt x="129" y="762"/>
                    <a:pt x="130" y="752"/>
                  </a:cubicBezTo>
                  <a:cubicBezTo>
                    <a:pt x="130" y="745"/>
                    <a:pt x="130" y="745"/>
                    <a:pt x="130" y="745"/>
                  </a:cubicBezTo>
                  <a:cubicBezTo>
                    <a:pt x="135" y="741"/>
                    <a:pt x="135" y="741"/>
                    <a:pt x="135" y="741"/>
                  </a:cubicBezTo>
                  <a:cubicBezTo>
                    <a:pt x="135" y="739"/>
                    <a:pt x="135" y="739"/>
                    <a:pt x="135" y="739"/>
                  </a:cubicBezTo>
                  <a:cubicBezTo>
                    <a:pt x="130" y="737"/>
                    <a:pt x="130" y="737"/>
                    <a:pt x="130" y="737"/>
                  </a:cubicBezTo>
                  <a:cubicBezTo>
                    <a:pt x="130" y="737"/>
                    <a:pt x="130" y="737"/>
                    <a:pt x="130" y="737"/>
                  </a:cubicBezTo>
                  <a:cubicBezTo>
                    <a:pt x="130" y="735"/>
                    <a:pt x="130" y="735"/>
                    <a:pt x="130" y="735"/>
                  </a:cubicBezTo>
                  <a:cubicBezTo>
                    <a:pt x="127" y="724"/>
                    <a:pt x="127" y="724"/>
                    <a:pt x="127" y="724"/>
                  </a:cubicBezTo>
                  <a:cubicBezTo>
                    <a:pt x="128" y="719"/>
                    <a:pt x="128" y="719"/>
                    <a:pt x="128" y="719"/>
                  </a:cubicBezTo>
                  <a:cubicBezTo>
                    <a:pt x="131" y="722"/>
                    <a:pt x="131" y="722"/>
                    <a:pt x="131" y="722"/>
                  </a:cubicBezTo>
                  <a:cubicBezTo>
                    <a:pt x="134" y="723"/>
                    <a:pt x="134" y="723"/>
                    <a:pt x="134" y="723"/>
                  </a:cubicBezTo>
                  <a:cubicBezTo>
                    <a:pt x="137" y="720"/>
                    <a:pt x="137" y="720"/>
                    <a:pt x="137" y="720"/>
                  </a:cubicBezTo>
                  <a:cubicBezTo>
                    <a:pt x="136" y="715"/>
                    <a:pt x="136" y="715"/>
                    <a:pt x="136" y="715"/>
                  </a:cubicBezTo>
                  <a:cubicBezTo>
                    <a:pt x="136" y="715"/>
                    <a:pt x="137" y="712"/>
                    <a:pt x="138" y="712"/>
                  </a:cubicBezTo>
                  <a:cubicBezTo>
                    <a:pt x="139" y="713"/>
                    <a:pt x="145" y="713"/>
                    <a:pt x="145" y="713"/>
                  </a:cubicBezTo>
                  <a:cubicBezTo>
                    <a:pt x="148" y="710"/>
                    <a:pt x="148" y="710"/>
                    <a:pt x="148" y="710"/>
                  </a:cubicBezTo>
                  <a:cubicBezTo>
                    <a:pt x="148" y="704"/>
                    <a:pt x="148" y="704"/>
                    <a:pt x="148" y="704"/>
                  </a:cubicBezTo>
                  <a:cubicBezTo>
                    <a:pt x="151" y="700"/>
                    <a:pt x="151" y="700"/>
                    <a:pt x="151" y="700"/>
                  </a:cubicBezTo>
                  <a:cubicBezTo>
                    <a:pt x="157" y="699"/>
                    <a:pt x="157" y="699"/>
                    <a:pt x="157" y="699"/>
                  </a:cubicBezTo>
                  <a:cubicBezTo>
                    <a:pt x="157" y="699"/>
                    <a:pt x="168" y="699"/>
                    <a:pt x="169" y="700"/>
                  </a:cubicBezTo>
                  <a:cubicBezTo>
                    <a:pt x="170" y="700"/>
                    <a:pt x="175" y="700"/>
                    <a:pt x="176" y="700"/>
                  </a:cubicBezTo>
                  <a:cubicBezTo>
                    <a:pt x="177" y="700"/>
                    <a:pt x="183" y="700"/>
                    <a:pt x="183" y="700"/>
                  </a:cubicBezTo>
                  <a:cubicBezTo>
                    <a:pt x="185" y="696"/>
                    <a:pt x="185" y="696"/>
                    <a:pt x="185" y="696"/>
                  </a:cubicBezTo>
                  <a:cubicBezTo>
                    <a:pt x="177" y="694"/>
                    <a:pt x="177" y="694"/>
                    <a:pt x="177" y="694"/>
                  </a:cubicBezTo>
                  <a:cubicBezTo>
                    <a:pt x="171" y="693"/>
                    <a:pt x="171" y="693"/>
                    <a:pt x="171" y="693"/>
                  </a:cubicBezTo>
                  <a:cubicBezTo>
                    <a:pt x="168" y="688"/>
                    <a:pt x="168" y="688"/>
                    <a:pt x="168" y="688"/>
                  </a:cubicBezTo>
                  <a:cubicBezTo>
                    <a:pt x="162" y="688"/>
                    <a:pt x="162" y="688"/>
                    <a:pt x="162" y="688"/>
                  </a:cubicBezTo>
                  <a:cubicBezTo>
                    <a:pt x="154" y="690"/>
                    <a:pt x="154" y="690"/>
                    <a:pt x="154" y="690"/>
                  </a:cubicBezTo>
                  <a:cubicBezTo>
                    <a:pt x="149" y="691"/>
                    <a:pt x="149" y="691"/>
                    <a:pt x="149" y="691"/>
                  </a:cubicBezTo>
                  <a:cubicBezTo>
                    <a:pt x="142" y="690"/>
                    <a:pt x="142" y="690"/>
                    <a:pt x="142" y="690"/>
                  </a:cubicBezTo>
                  <a:cubicBezTo>
                    <a:pt x="140" y="687"/>
                    <a:pt x="140" y="687"/>
                    <a:pt x="140" y="687"/>
                  </a:cubicBezTo>
                  <a:cubicBezTo>
                    <a:pt x="140" y="687"/>
                    <a:pt x="135" y="686"/>
                    <a:pt x="134" y="686"/>
                  </a:cubicBezTo>
                  <a:cubicBezTo>
                    <a:pt x="133" y="686"/>
                    <a:pt x="132" y="686"/>
                    <a:pt x="131" y="685"/>
                  </a:cubicBezTo>
                  <a:cubicBezTo>
                    <a:pt x="129" y="685"/>
                    <a:pt x="126" y="678"/>
                    <a:pt x="126" y="678"/>
                  </a:cubicBezTo>
                  <a:cubicBezTo>
                    <a:pt x="126" y="674"/>
                    <a:pt x="126" y="674"/>
                    <a:pt x="126" y="674"/>
                  </a:cubicBezTo>
                  <a:cubicBezTo>
                    <a:pt x="129" y="678"/>
                    <a:pt x="129" y="678"/>
                    <a:pt x="129" y="678"/>
                  </a:cubicBezTo>
                  <a:cubicBezTo>
                    <a:pt x="129" y="678"/>
                    <a:pt x="131" y="679"/>
                    <a:pt x="131" y="678"/>
                  </a:cubicBezTo>
                  <a:cubicBezTo>
                    <a:pt x="131" y="677"/>
                    <a:pt x="130" y="671"/>
                    <a:pt x="130" y="671"/>
                  </a:cubicBezTo>
                  <a:cubicBezTo>
                    <a:pt x="130" y="671"/>
                    <a:pt x="131" y="665"/>
                    <a:pt x="128" y="666"/>
                  </a:cubicBezTo>
                  <a:cubicBezTo>
                    <a:pt x="125" y="667"/>
                    <a:pt x="122" y="669"/>
                    <a:pt x="122" y="671"/>
                  </a:cubicBezTo>
                  <a:cubicBezTo>
                    <a:pt x="122" y="672"/>
                    <a:pt x="120" y="675"/>
                    <a:pt x="120" y="677"/>
                  </a:cubicBezTo>
                  <a:cubicBezTo>
                    <a:pt x="119" y="678"/>
                    <a:pt x="118" y="679"/>
                    <a:pt x="117" y="680"/>
                  </a:cubicBezTo>
                  <a:cubicBezTo>
                    <a:pt x="116" y="681"/>
                    <a:pt x="111" y="682"/>
                    <a:pt x="111" y="682"/>
                  </a:cubicBezTo>
                  <a:cubicBezTo>
                    <a:pt x="107" y="682"/>
                    <a:pt x="107" y="682"/>
                    <a:pt x="107" y="682"/>
                  </a:cubicBezTo>
                  <a:cubicBezTo>
                    <a:pt x="110" y="678"/>
                    <a:pt x="110" y="678"/>
                    <a:pt x="110" y="678"/>
                  </a:cubicBezTo>
                  <a:cubicBezTo>
                    <a:pt x="112" y="673"/>
                    <a:pt x="112" y="673"/>
                    <a:pt x="112" y="673"/>
                  </a:cubicBezTo>
                  <a:cubicBezTo>
                    <a:pt x="112" y="673"/>
                    <a:pt x="117" y="664"/>
                    <a:pt x="117" y="662"/>
                  </a:cubicBezTo>
                  <a:cubicBezTo>
                    <a:pt x="118" y="659"/>
                    <a:pt x="119" y="657"/>
                    <a:pt x="120" y="654"/>
                  </a:cubicBezTo>
                  <a:cubicBezTo>
                    <a:pt x="121" y="652"/>
                    <a:pt x="124" y="651"/>
                    <a:pt x="124" y="651"/>
                  </a:cubicBezTo>
                  <a:cubicBezTo>
                    <a:pt x="127" y="641"/>
                    <a:pt x="127" y="641"/>
                    <a:pt x="127" y="641"/>
                  </a:cubicBezTo>
                  <a:cubicBezTo>
                    <a:pt x="140" y="615"/>
                    <a:pt x="140" y="615"/>
                    <a:pt x="140" y="615"/>
                  </a:cubicBezTo>
                  <a:cubicBezTo>
                    <a:pt x="140" y="615"/>
                    <a:pt x="142" y="607"/>
                    <a:pt x="143" y="606"/>
                  </a:cubicBezTo>
                  <a:cubicBezTo>
                    <a:pt x="143" y="604"/>
                    <a:pt x="146" y="598"/>
                    <a:pt x="146" y="596"/>
                  </a:cubicBezTo>
                  <a:cubicBezTo>
                    <a:pt x="146" y="594"/>
                    <a:pt x="149" y="587"/>
                    <a:pt x="149" y="587"/>
                  </a:cubicBezTo>
                  <a:cubicBezTo>
                    <a:pt x="149" y="587"/>
                    <a:pt x="152" y="576"/>
                    <a:pt x="152" y="574"/>
                  </a:cubicBezTo>
                  <a:cubicBezTo>
                    <a:pt x="152" y="572"/>
                    <a:pt x="154" y="571"/>
                    <a:pt x="156" y="570"/>
                  </a:cubicBezTo>
                  <a:cubicBezTo>
                    <a:pt x="157" y="569"/>
                    <a:pt x="160" y="560"/>
                    <a:pt x="160" y="558"/>
                  </a:cubicBezTo>
                  <a:cubicBezTo>
                    <a:pt x="161" y="556"/>
                    <a:pt x="163" y="538"/>
                    <a:pt x="163" y="538"/>
                  </a:cubicBezTo>
                  <a:cubicBezTo>
                    <a:pt x="161" y="526"/>
                    <a:pt x="161" y="526"/>
                    <a:pt x="161" y="526"/>
                  </a:cubicBezTo>
                  <a:cubicBezTo>
                    <a:pt x="155" y="521"/>
                    <a:pt x="155" y="521"/>
                    <a:pt x="155" y="521"/>
                  </a:cubicBezTo>
                  <a:cubicBezTo>
                    <a:pt x="149" y="518"/>
                    <a:pt x="149" y="518"/>
                    <a:pt x="149" y="518"/>
                  </a:cubicBezTo>
                  <a:cubicBezTo>
                    <a:pt x="149" y="518"/>
                    <a:pt x="142" y="514"/>
                    <a:pt x="141" y="513"/>
                  </a:cubicBezTo>
                  <a:cubicBezTo>
                    <a:pt x="140" y="512"/>
                    <a:pt x="136" y="510"/>
                    <a:pt x="135" y="510"/>
                  </a:cubicBezTo>
                  <a:cubicBezTo>
                    <a:pt x="133" y="509"/>
                    <a:pt x="128" y="508"/>
                    <a:pt x="127" y="508"/>
                  </a:cubicBezTo>
                  <a:cubicBezTo>
                    <a:pt x="126" y="508"/>
                    <a:pt x="122" y="505"/>
                    <a:pt x="119" y="503"/>
                  </a:cubicBezTo>
                  <a:cubicBezTo>
                    <a:pt x="116" y="501"/>
                    <a:pt x="112" y="496"/>
                    <a:pt x="112" y="496"/>
                  </a:cubicBezTo>
                  <a:cubicBezTo>
                    <a:pt x="117" y="488"/>
                    <a:pt x="117" y="488"/>
                    <a:pt x="117" y="488"/>
                  </a:cubicBezTo>
                  <a:cubicBezTo>
                    <a:pt x="117" y="488"/>
                    <a:pt x="118" y="482"/>
                    <a:pt x="118" y="480"/>
                  </a:cubicBezTo>
                  <a:cubicBezTo>
                    <a:pt x="118" y="479"/>
                    <a:pt x="118" y="476"/>
                    <a:pt x="118" y="476"/>
                  </a:cubicBezTo>
                  <a:cubicBezTo>
                    <a:pt x="116" y="472"/>
                    <a:pt x="116" y="472"/>
                    <a:pt x="116" y="472"/>
                  </a:cubicBezTo>
                  <a:cubicBezTo>
                    <a:pt x="113" y="467"/>
                    <a:pt x="113" y="467"/>
                    <a:pt x="113" y="467"/>
                  </a:cubicBezTo>
                  <a:cubicBezTo>
                    <a:pt x="113" y="467"/>
                    <a:pt x="109" y="466"/>
                    <a:pt x="107" y="466"/>
                  </a:cubicBezTo>
                  <a:cubicBezTo>
                    <a:pt x="106" y="467"/>
                    <a:pt x="106" y="464"/>
                    <a:pt x="105" y="462"/>
                  </a:cubicBezTo>
                  <a:cubicBezTo>
                    <a:pt x="105" y="460"/>
                    <a:pt x="103" y="460"/>
                    <a:pt x="101" y="459"/>
                  </a:cubicBezTo>
                  <a:cubicBezTo>
                    <a:pt x="98" y="457"/>
                    <a:pt x="97" y="454"/>
                    <a:pt x="97" y="454"/>
                  </a:cubicBezTo>
                  <a:cubicBezTo>
                    <a:pt x="100" y="448"/>
                    <a:pt x="100" y="448"/>
                    <a:pt x="100" y="448"/>
                  </a:cubicBezTo>
                  <a:cubicBezTo>
                    <a:pt x="100" y="448"/>
                    <a:pt x="99" y="445"/>
                    <a:pt x="98" y="444"/>
                  </a:cubicBezTo>
                  <a:cubicBezTo>
                    <a:pt x="98" y="443"/>
                    <a:pt x="94" y="443"/>
                    <a:pt x="94" y="443"/>
                  </a:cubicBezTo>
                  <a:cubicBezTo>
                    <a:pt x="87" y="442"/>
                    <a:pt x="87" y="442"/>
                    <a:pt x="87" y="442"/>
                  </a:cubicBezTo>
                  <a:cubicBezTo>
                    <a:pt x="82" y="434"/>
                    <a:pt x="82" y="434"/>
                    <a:pt x="82" y="434"/>
                  </a:cubicBezTo>
                  <a:cubicBezTo>
                    <a:pt x="82" y="434"/>
                    <a:pt x="83" y="427"/>
                    <a:pt x="84" y="426"/>
                  </a:cubicBezTo>
                  <a:cubicBezTo>
                    <a:pt x="85" y="424"/>
                    <a:pt x="84" y="423"/>
                    <a:pt x="84" y="423"/>
                  </a:cubicBezTo>
                  <a:cubicBezTo>
                    <a:pt x="79" y="421"/>
                    <a:pt x="79" y="421"/>
                    <a:pt x="79" y="421"/>
                  </a:cubicBezTo>
                  <a:cubicBezTo>
                    <a:pt x="81" y="417"/>
                    <a:pt x="81" y="417"/>
                    <a:pt x="81" y="417"/>
                  </a:cubicBezTo>
                  <a:cubicBezTo>
                    <a:pt x="78" y="411"/>
                    <a:pt x="78" y="411"/>
                    <a:pt x="78" y="411"/>
                  </a:cubicBezTo>
                  <a:cubicBezTo>
                    <a:pt x="79" y="407"/>
                    <a:pt x="79" y="407"/>
                    <a:pt x="79" y="407"/>
                  </a:cubicBezTo>
                  <a:cubicBezTo>
                    <a:pt x="76" y="403"/>
                    <a:pt x="76" y="403"/>
                    <a:pt x="76" y="403"/>
                  </a:cubicBezTo>
                  <a:cubicBezTo>
                    <a:pt x="76" y="400"/>
                    <a:pt x="76" y="400"/>
                    <a:pt x="76" y="400"/>
                  </a:cubicBezTo>
                  <a:cubicBezTo>
                    <a:pt x="79" y="395"/>
                    <a:pt x="79" y="395"/>
                    <a:pt x="79" y="395"/>
                  </a:cubicBezTo>
                  <a:cubicBezTo>
                    <a:pt x="80" y="390"/>
                    <a:pt x="80" y="390"/>
                    <a:pt x="80" y="390"/>
                  </a:cubicBezTo>
                  <a:cubicBezTo>
                    <a:pt x="76" y="383"/>
                    <a:pt x="76" y="383"/>
                    <a:pt x="76" y="383"/>
                  </a:cubicBezTo>
                  <a:cubicBezTo>
                    <a:pt x="76" y="383"/>
                    <a:pt x="73" y="378"/>
                    <a:pt x="73" y="377"/>
                  </a:cubicBezTo>
                  <a:cubicBezTo>
                    <a:pt x="73" y="376"/>
                    <a:pt x="65" y="371"/>
                    <a:pt x="65" y="371"/>
                  </a:cubicBezTo>
                  <a:cubicBezTo>
                    <a:pt x="62" y="364"/>
                    <a:pt x="62" y="364"/>
                    <a:pt x="62" y="364"/>
                  </a:cubicBezTo>
                  <a:cubicBezTo>
                    <a:pt x="54" y="355"/>
                    <a:pt x="54" y="355"/>
                    <a:pt x="54" y="355"/>
                  </a:cubicBezTo>
                  <a:cubicBezTo>
                    <a:pt x="48" y="348"/>
                    <a:pt x="48" y="348"/>
                    <a:pt x="48" y="348"/>
                  </a:cubicBezTo>
                  <a:cubicBezTo>
                    <a:pt x="44" y="344"/>
                    <a:pt x="44" y="344"/>
                    <a:pt x="44" y="344"/>
                  </a:cubicBezTo>
                  <a:cubicBezTo>
                    <a:pt x="41" y="337"/>
                    <a:pt x="41" y="337"/>
                    <a:pt x="41" y="337"/>
                  </a:cubicBezTo>
                  <a:cubicBezTo>
                    <a:pt x="41" y="337"/>
                    <a:pt x="43" y="329"/>
                    <a:pt x="43" y="328"/>
                  </a:cubicBezTo>
                  <a:cubicBezTo>
                    <a:pt x="43" y="326"/>
                    <a:pt x="46" y="319"/>
                    <a:pt x="46" y="314"/>
                  </a:cubicBezTo>
                  <a:cubicBezTo>
                    <a:pt x="45" y="310"/>
                    <a:pt x="48" y="305"/>
                    <a:pt x="48" y="305"/>
                  </a:cubicBezTo>
                  <a:cubicBezTo>
                    <a:pt x="49" y="296"/>
                    <a:pt x="49" y="296"/>
                    <a:pt x="49" y="296"/>
                  </a:cubicBezTo>
                  <a:cubicBezTo>
                    <a:pt x="46" y="293"/>
                    <a:pt x="46" y="293"/>
                    <a:pt x="46" y="293"/>
                  </a:cubicBezTo>
                  <a:cubicBezTo>
                    <a:pt x="40" y="289"/>
                    <a:pt x="40" y="289"/>
                    <a:pt x="40" y="289"/>
                  </a:cubicBezTo>
                  <a:cubicBezTo>
                    <a:pt x="36" y="284"/>
                    <a:pt x="36" y="284"/>
                    <a:pt x="36" y="284"/>
                  </a:cubicBezTo>
                  <a:cubicBezTo>
                    <a:pt x="36" y="284"/>
                    <a:pt x="34" y="278"/>
                    <a:pt x="27" y="276"/>
                  </a:cubicBezTo>
                  <a:cubicBezTo>
                    <a:pt x="20" y="275"/>
                    <a:pt x="19" y="276"/>
                    <a:pt x="19" y="276"/>
                  </a:cubicBezTo>
                  <a:cubicBezTo>
                    <a:pt x="12" y="272"/>
                    <a:pt x="12" y="272"/>
                    <a:pt x="12" y="272"/>
                  </a:cubicBezTo>
                  <a:cubicBezTo>
                    <a:pt x="7" y="264"/>
                    <a:pt x="7" y="264"/>
                    <a:pt x="7" y="264"/>
                  </a:cubicBezTo>
                  <a:cubicBezTo>
                    <a:pt x="3" y="258"/>
                    <a:pt x="3" y="258"/>
                    <a:pt x="3" y="258"/>
                  </a:cubicBezTo>
                  <a:cubicBezTo>
                    <a:pt x="6" y="254"/>
                    <a:pt x="6" y="254"/>
                    <a:pt x="6" y="254"/>
                  </a:cubicBezTo>
                  <a:cubicBezTo>
                    <a:pt x="7" y="248"/>
                    <a:pt x="7" y="248"/>
                    <a:pt x="7" y="248"/>
                  </a:cubicBezTo>
                  <a:cubicBezTo>
                    <a:pt x="7" y="244"/>
                    <a:pt x="7" y="244"/>
                    <a:pt x="7" y="244"/>
                  </a:cubicBezTo>
                  <a:cubicBezTo>
                    <a:pt x="7" y="239"/>
                    <a:pt x="7" y="239"/>
                    <a:pt x="7" y="239"/>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6"/>
                    <a:pt x="0" y="236"/>
                    <a:pt x="0" y="236"/>
                  </a:cubicBezTo>
                  <a:cubicBezTo>
                    <a:pt x="0" y="236"/>
                    <a:pt x="0" y="236"/>
                    <a:pt x="0" y="236"/>
                  </a:cubicBezTo>
                  <a:cubicBezTo>
                    <a:pt x="0" y="236"/>
                    <a:pt x="0" y="236"/>
                    <a:pt x="0" y="236"/>
                  </a:cubicBezTo>
                  <a:cubicBezTo>
                    <a:pt x="0" y="236"/>
                    <a:pt x="0" y="236"/>
                    <a:pt x="0"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5"/>
                    <a:pt x="1" y="235"/>
                    <a:pt x="1" y="235"/>
                  </a:cubicBezTo>
                  <a:cubicBezTo>
                    <a:pt x="1" y="235"/>
                    <a:pt x="1" y="235"/>
                    <a:pt x="1" y="235"/>
                  </a:cubicBezTo>
                  <a:cubicBezTo>
                    <a:pt x="1" y="235"/>
                    <a:pt x="1" y="235"/>
                    <a:pt x="1"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4"/>
                    <a:pt x="2" y="234"/>
                    <a:pt x="2" y="234"/>
                  </a:cubicBezTo>
                  <a:cubicBezTo>
                    <a:pt x="2" y="234"/>
                    <a:pt x="2" y="234"/>
                    <a:pt x="2" y="234"/>
                  </a:cubicBezTo>
                  <a:cubicBezTo>
                    <a:pt x="2" y="234"/>
                    <a:pt x="2" y="234"/>
                    <a:pt x="2" y="234"/>
                  </a:cubicBezTo>
                  <a:cubicBezTo>
                    <a:pt x="3" y="234"/>
                    <a:pt x="3" y="234"/>
                    <a:pt x="3" y="234"/>
                  </a:cubicBezTo>
                  <a:cubicBezTo>
                    <a:pt x="3" y="234"/>
                    <a:pt x="3" y="234"/>
                    <a:pt x="3" y="234"/>
                  </a:cubicBezTo>
                  <a:cubicBezTo>
                    <a:pt x="3" y="234"/>
                    <a:pt x="3" y="234"/>
                    <a:pt x="3" y="234"/>
                  </a:cubicBezTo>
                  <a:cubicBezTo>
                    <a:pt x="3" y="234"/>
                    <a:pt x="3" y="234"/>
                    <a:pt x="3" y="234"/>
                  </a:cubicBezTo>
                  <a:cubicBezTo>
                    <a:pt x="3" y="233"/>
                    <a:pt x="3" y="233"/>
                    <a:pt x="3" y="233"/>
                  </a:cubicBezTo>
                  <a:cubicBezTo>
                    <a:pt x="4" y="233"/>
                    <a:pt x="4" y="233"/>
                    <a:pt x="4" y="233"/>
                  </a:cubicBezTo>
                  <a:cubicBezTo>
                    <a:pt x="4" y="233"/>
                    <a:pt x="4" y="233"/>
                    <a:pt x="4" y="233"/>
                  </a:cubicBezTo>
                  <a:cubicBezTo>
                    <a:pt x="4" y="233"/>
                    <a:pt x="4" y="233"/>
                    <a:pt x="4" y="233"/>
                  </a:cubicBezTo>
                  <a:cubicBezTo>
                    <a:pt x="4" y="233"/>
                    <a:pt x="4" y="233"/>
                    <a:pt x="4" y="233"/>
                  </a:cubicBezTo>
                  <a:cubicBezTo>
                    <a:pt x="4" y="232"/>
                    <a:pt x="4" y="232"/>
                    <a:pt x="4" y="232"/>
                  </a:cubicBezTo>
                  <a:cubicBezTo>
                    <a:pt x="4" y="232"/>
                    <a:pt x="4" y="232"/>
                    <a:pt x="4"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6" y="230"/>
                    <a:pt x="7" y="229"/>
                    <a:pt x="8" y="229"/>
                  </a:cubicBezTo>
                  <a:cubicBezTo>
                    <a:pt x="8" y="229"/>
                    <a:pt x="8" y="228"/>
                    <a:pt x="8" y="228"/>
                  </a:cubicBezTo>
                  <a:cubicBezTo>
                    <a:pt x="9" y="228"/>
                    <a:pt x="10" y="228"/>
                    <a:pt x="12" y="228"/>
                  </a:cubicBezTo>
                  <a:cubicBezTo>
                    <a:pt x="12" y="228"/>
                    <a:pt x="14" y="219"/>
                    <a:pt x="13" y="216"/>
                  </a:cubicBezTo>
                  <a:cubicBezTo>
                    <a:pt x="12" y="212"/>
                    <a:pt x="17" y="208"/>
                    <a:pt x="17" y="208"/>
                  </a:cubicBezTo>
                  <a:cubicBezTo>
                    <a:pt x="24" y="201"/>
                    <a:pt x="24" y="201"/>
                    <a:pt x="24" y="201"/>
                  </a:cubicBezTo>
                  <a:cubicBezTo>
                    <a:pt x="23" y="193"/>
                    <a:pt x="23" y="193"/>
                    <a:pt x="23" y="193"/>
                  </a:cubicBezTo>
                  <a:cubicBezTo>
                    <a:pt x="31" y="194"/>
                    <a:pt x="31" y="194"/>
                    <a:pt x="31" y="194"/>
                  </a:cubicBezTo>
                  <a:cubicBezTo>
                    <a:pt x="31" y="194"/>
                    <a:pt x="37" y="191"/>
                    <a:pt x="35" y="187"/>
                  </a:cubicBezTo>
                  <a:cubicBezTo>
                    <a:pt x="34" y="185"/>
                    <a:pt x="33" y="182"/>
                    <a:pt x="32" y="180"/>
                  </a:cubicBezTo>
                  <a:cubicBezTo>
                    <a:pt x="33" y="179"/>
                    <a:pt x="33" y="179"/>
                    <a:pt x="33" y="178"/>
                  </a:cubicBezTo>
                  <a:cubicBezTo>
                    <a:pt x="33" y="178"/>
                    <a:pt x="35" y="175"/>
                    <a:pt x="35" y="175"/>
                  </a:cubicBezTo>
                  <a:cubicBezTo>
                    <a:pt x="38" y="175"/>
                    <a:pt x="38" y="175"/>
                    <a:pt x="38" y="175"/>
                  </a:cubicBezTo>
                  <a:cubicBezTo>
                    <a:pt x="41" y="176"/>
                    <a:pt x="41" y="176"/>
                    <a:pt x="41" y="176"/>
                  </a:cubicBezTo>
                  <a:cubicBezTo>
                    <a:pt x="41" y="176"/>
                    <a:pt x="43" y="177"/>
                    <a:pt x="44" y="177"/>
                  </a:cubicBezTo>
                  <a:cubicBezTo>
                    <a:pt x="46" y="177"/>
                    <a:pt x="49" y="175"/>
                    <a:pt x="49" y="175"/>
                  </a:cubicBezTo>
                  <a:cubicBezTo>
                    <a:pt x="46" y="171"/>
                    <a:pt x="46" y="171"/>
                    <a:pt x="46" y="171"/>
                  </a:cubicBezTo>
                  <a:cubicBezTo>
                    <a:pt x="47" y="167"/>
                    <a:pt x="47" y="167"/>
                    <a:pt x="47" y="167"/>
                  </a:cubicBezTo>
                  <a:cubicBezTo>
                    <a:pt x="51" y="167"/>
                    <a:pt x="51" y="167"/>
                    <a:pt x="51" y="167"/>
                  </a:cubicBezTo>
                  <a:cubicBezTo>
                    <a:pt x="53" y="167"/>
                    <a:pt x="53" y="167"/>
                    <a:pt x="53" y="167"/>
                  </a:cubicBezTo>
                  <a:cubicBezTo>
                    <a:pt x="49" y="161"/>
                    <a:pt x="49" y="161"/>
                    <a:pt x="49" y="161"/>
                  </a:cubicBezTo>
                  <a:cubicBezTo>
                    <a:pt x="49" y="161"/>
                    <a:pt x="50" y="158"/>
                    <a:pt x="52" y="159"/>
                  </a:cubicBezTo>
                  <a:cubicBezTo>
                    <a:pt x="53" y="159"/>
                    <a:pt x="54" y="161"/>
                    <a:pt x="55" y="161"/>
                  </a:cubicBezTo>
                  <a:cubicBezTo>
                    <a:pt x="56" y="161"/>
                    <a:pt x="59" y="162"/>
                    <a:pt x="59" y="162"/>
                  </a:cubicBezTo>
                  <a:cubicBezTo>
                    <a:pt x="63" y="163"/>
                    <a:pt x="63" y="163"/>
                    <a:pt x="63" y="163"/>
                  </a:cubicBezTo>
                  <a:cubicBezTo>
                    <a:pt x="67" y="163"/>
                    <a:pt x="67" y="163"/>
                    <a:pt x="67" y="163"/>
                  </a:cubicBezTo>
                  <a:cubicBezTo>
                    <a:pt x="72" y="163"/>
                    <a:pt x="72" y="163"/>
                    <a:pt x="72" y="163"/>
                  </a:cubicBezTo>
                  <a:cubicBezTo>
                    <a:pt x="74" y="166"/>
                    <a:pt x="74" y="166"/>
                    <a:pt x="74" y="166"/>
                  </a:cubicBezTo>
                  <a:cubicBezTo>
                    <a:pt x="74" y="166"/>
                    <a:pt x="75" y="168"/>
                    <a:pt x="74" y="169"/>
                  </a:cubicBezTo>
                  <a:cubicBezTo>
                    <a:pt x="74" y="170"/>
                    <a:pt x="73" y="173"/>
                    <a:pt x="73" y="173"/>
                  </a:cubicBezTo>
                  <a:cubicBezTo>
                    <a:pt x="72" y="173"/>
                    <a:pt x="71" y="173"/>
                    <a:pt x="70" y="174"/>
                  </a:cubicBezTo>
                  <a:cubicBezTo>
                    <a:pt x="69" y="174"/>
                    <a:pt x="64" y="174"/>
                    <a:pt x="64" y="174"/>
                  </a:cubicBezTo>
                  <a:cubicBezTo>
                    <a:pt x="60" y="174"/>
                    <a:pt x="60" y="174"/>
                    <a:pt x="60" y="174"/>
                  </a:cubicBezTo>
                  <a:cubicBezTo>
                    <a:pt x="57" y="174"/>
                    <a:pt x="57" y="174"/>
                    <a:pt x="57" y="174"/>
                  </a:cubicBezTo>
                  <a:cubicBezTo>
                    <a:pt x="56" y="176"/>
                    <a:pt x="56" y="176"/>
                    <a:pt x="56" y="176"/>
                  </a:cubicBezTo>
                  <a:cubicBezTo>
                    <a:pt x="56" y="176"/>
                    <a:pt x="59" y="177"/>
                    <a:pt x="60" y="178"/>
                  </a:cubicBezTo>
                  <a:cubicBezTo>
                    <a:pt x="62" y="178"/>
                    <a:pt x="62" y="178"/>
                    <a:pt x="62" y="178"/>
                  </a:cubicBezTo>
                  <a:cubicBezTo>
                    <a:pt x="63" y="179"/>
                    <a:pt x="65" y="181"/>
                    <a:pt x="65" y="181"/>
                  </a:cubicBezTo>
                  <a:cubicBezTo>
                    <a:pt x="64" y="184"/>
                    <a:pt x="64" y="184"/>
                    <a:pt x="64" y="184"/>
                  </a:cubicBezTo>
                  <a:cubicBezTo>
                    <a:pt x="64" y="184"/>
                    <a:pt x="67" y="180"/>
                    <a:pt x="67" y="180"/>
                  </a:cubicBezTo>
                  <a:cubicBezTo>
                    <a:pt x="68" y="180"/>
                    <a:pt x="73" y="180"/>
                    <a:pt x="73" y="180"/>
                  </a:cubicBezTo>
                  <a:cubicBezTo>
                    <a:pt x="73" y="180"/>
                    <a:pt x="77" y="178"/>
                    <a:pt x="78" y="178"/>
                  </a:cubicBezTo>
                  <a:cubicBezTo>
                    <a:pt x="78" y="178"/>
                    <a:pt x="77" y="181"/>
                    <a:pt x="77" y="181"/>
                  </a:cubicBezTo>
                  <a:cubicBezTo>
                    <a:pt x="81" y="179"/>
                    <a:pt x="81" y="179"/>
                    <a:pt x="81" y="179"/>
                  </a:cubicBezTo>
                  <a:cubicBezTo>
                    <a:pt x="85" y="177"/>
                    <a:pt x="85" y="177"/>
                    <a:pt x="85" y="177"/>
                  </a:cubicBezTo>
                  <a:cubicBezTo>
                    <a:pt x="87" y="177"/>
                    <a:pt x="87" y="177"/>
                    <a:pt x="87" y="177"/>
                  </a:cubicBezTo>
                  <a:cubicBezTo>
                    <a:pt x="87" y="177"/>
                    <a:pt x="88" y="180"/>
                    <a:pt x="88" y="181"/>
                  </a:cubicBezTo>
                  <a:cubicBezTo>
                    <a:pt x="87" y="182"/>
                    <a:pt x="87" y="182"/>
                    <a:pt x="87" y="184"/>
                  </a:cubicBezTo>
                  <a:cubicBezTo>
                    <a:pt x="87" y="185"/>
                    <a:pt x="86" y="186"/>
                    <a:pt x="87" y="187"/>
                  </a:cubicBezTo>
                  <a:cubicBezTo>
                    <a:pt x="87" y="187"/>
                    <a:pt x="87" y="188"/>
                    <a:pt x="88" y="188"/>
                  </a:cubicBezTo>
                  <a:cubicBezTo>
                    <a:pt x="89" y="189"/>
                    <a:pt x="90" y="188"/>
                    <a:pt x="90" y="188"/>
                  </a:cubicBezTo>
                  <a:cubicBezTo>
                    <a:pt x="92" y="183"/>
                    <a:pt x="92" y="183"/>
                    <a:pt x="92" y="183"/>
                  </a:cubicBezTo>
                  <a:cubicBezTo>
                    <a:pt x="92" y="183"/>
                    <a:pt x="94" y="181"/>
                    <a:pt x="94" y="181"/>
                  </a:cubicBezTo>
                  <a:cubicBezTo>
                    <a:pt x="95" y="181"/>
                    <a:pt x="98" y="179"/>
                    <a:pt x="98" y="179"/>
                  </a:cubicBezTo>
                  <a:cubicBezTo>
                    <a:pt x="103" y="179"/>
                    <a:pt x="103" y="179"/>
                    <a:pt x="103" y="179"/>
                  </a:cubicBezTo>
                  <a:cubicBezTo>
                    <a:pt x="103" y="179"/>
                    <a:pt x="108" y="178"/>
                    <a:pt x="109" y="178"/>
                  </a:cubicBezTo>
                  <a:cubicBezTo>
                    <a:pt x="109" y="179"/>
                    <a:pt x="111" y="179"/>
                    <a:pt x="112" y="179"/>
                  </a:cubicBezTo>
                  <a:cubicBezTo>
                    <a:pt x="114" y="179"/>
                    <a:pt x="115" y="179"/>
                    <a:pt x="117" y="179"/>
                  </a:cubicBezTo>
                  <a:cubicBezTo>
                    <a:pt x="118" y="179"/>
                    <a:pt x="119" y="179"/>
                    <a:pt x="119" y="179"/>
                  </a:cubicBezTo>
                  <a:cubicBezTo>
                    <a:pt x="119" y="179"/>
                    <a:pt x="121" y="177"/>
                    <a:pt x="121" y="177"/>
                  </a:cubicBezTo>
                  <a:cubicBezTo>
                    <a:pt x="121" y="176"/>
                    <a:pt x="121" y="175"/>
                    <a:pt x="121" y="175"/>
                  </a:cubicBezTo>
                  <a:cubicBezTo>
                    <a:pt x="122" y="174"/>
                    <a:pt x="123" y="172"/>
                    <a:pt x="124" y="172"/>
                  </a:cubicBezTo>
                  <a:cubicBezTo>
                    <a:pt x="125" y="172"/>
                    <a:pt x="140" y="174"/>
                    <a:pt x="140" y="174"/>
                  </a:cubicBezTo>
                  <a:cubicBezTo>
                    <a:pt x="153" y="178"/>
                    <a:pt x="153" y="178"/>
                    <a:pt x="153" y="178"/>
                  </a:cubicBezTo>
                  <a:cubicBezTo>
                    <a:pt x="162" y="180"/>
                    <a:pt x="162" y="180"/>
                    <a:pt x="162" y="180"/>
                  </a:cubicBezTo>
                  <a:cubicBezTo>
                    <a:pt x="162" y="180"/>
                    <a:pt x="169" y="184"/>
                    <a:pt x="170" y="184"/>
                  </a:cubicBezTo>
                  <a:cubicBezTo>
                    <a:pt x="171" y="185"/>
                    <a:pt x="184" y="187"/>
                    <a:pt x="184" y="187"/>
                  </a:cubicBezTo>
                  <a:cubicBezTo>
                    <a:pt x="190" y="191"/>
                    <a:pt x="190" y="191"/>
                    <a:pt x="190" y="191"/>
                  </a:cubicBezTo>
                  <a:cubicBezTo>
                    <a:pt x="190" y="191"/>
                    <a:pt x="196" y="193"/>
                    <a:pt x="196" y="194"/>
                  </a:cubicBezTo>
                  <a:cubicBezTo>
                    <a:pt x="196" y="195"/>
                    <a:pt x="200" y="197"/>
                    <a:pt x="200" y="197"/>
                  </a:cubicBezTo>
                  <a:cubicBezTo>
                    <a:pt x="204" y="195"/>
                    <a:pt x="204" y="195"/>
                    <a:pt x="204" y="195"/>
                  </a:cubicBezTo>
                  <a:cubicBezTo>
                    <a:pt x="204" y="195"/>
                    <a:pt x="209" y="196"/>
                    <a:pt x="209" y="196"/>
                  </a:cubicBezTo>
                  <a:cubicBezTo>
                    <a:pt x="210" y="197"/>
                    <a:pt x="220" y="200"/>
                    <a:pt x="220" y="200"/>
                  </a:cubicBezTo>
                  <a:cubicBezTo>
                    <a:pt x="220" y="200"/>
                    <a:pt x="227" y="202"/>
                    <a:pt x="228" y="202"/>
                  </a:cubicBezTo>
                  <a:cubicBezTo>
                    <a:pt x="229" y="202"/>
                    <a:pt x="233" y="201"/>
                    <a:pt x="233" y="201"/>
                  </a:cubicBezTo>
                  <a:cubicBezTo>
                    <a:pt x="233" y="198"/>
                    <a:pt x="233" y="198"/>
                    <a:pt x="233" y="198"/>
                  </a:cubicBezTo>
                  <a:cubicBezTo>
                    <a:pt x="233" y="198"/>
                    <a:pt x="232" y="196"/>
                    <a:pt x="234" y="197"/>
                  </a:cubicBezTo>
                  <a:cubicBezTo>
                    <a:pt x="236" y="197"/>
                    <a:pt x="237" y="197"/>
                    <a:pt x="238" y="198"/>
                  </a:cubicBezTo>
                  <a:cubicBezTo>
                    <a:pt x="238" y="199"/>
                    <a:pt x="240" y="199"/>
                    <a:pt x="241" y="200"/>
                  </a:cubicBezTo>
                  <a:cubicBezTo>
                    <a:pt x="242" y="202"/>
                    <a:pt x="246" y="203"/>
                    <a:pt x="246" y="203"/>
                  </a:cubicBezTo>
                  <a:cubicBezTo>
                    <a:pt x="251" y="205"/>
                    <a:pt x="251" y="205"/>
                    <a:pt x="251" y="205"/>
                  </a:cubicBezTo>
                  <a:cubicBezTo>
                    <a:pt x="252" y="208"/>
                    <a:pt x="252" y="208"/>
                    <a:pt x="252" y="208"/>
                  </a:cubicBezTo>
                  <a:cubicBezTo>
                    <a:pt x="253" y="209"/>
                    <a:pt x="253" y="209"/>
                    <a:pt x="253" y="209"/>
                  </a:cubicBezTo>
                  <a:cubicBezTo>
                    <a:pt x="254" y="207"/>
                    <a:pt x="254" y="207"/>
                    <a:pt x="254" y="207"/>
                  </a:cubicBezTo>
                  <a:cubicBezTo>
                    <a:pt x="255" y="206"/>
                    <a:pt x="256" y="206"/>
                    <a:pt x="256" y="206"/>
                  </a:cubicBezTo>
                  <a:cubicBezTo>
                    <a:pt x="258" y="207"/>
                    <a:pt x="258" y="207"/>
                    <a:pt x="258" y="207"/>
                  </a:cubicBezTo>
                  <a:cubicBezTo>
                    <a:pt x="258" y="207"/>
                    <a:pt x="260" y="207"/>
                    <a:pt x="260" y="207"/>
                  </a:cubicBezTo>
                  <a:cubicBezTo>
                    <a:pt x="261" y="207"/>
                    <a:pt x="264" y="206"/>
                    <a:pt x="264" y="206"/>
                  </a:cubicBezTo>
                  <a:cubicBezTo>
                    <a:pt x="264" y="207"/>
                    <a:pt x="266" y="209"/>
                    <a:pt x="267" y="209"/>
                  </a:cubicBezTo>
                  <a:cubicBezTo>
                    <a:pt x="267" y="210"/>
                    <a:pt x="269" y="213"/>
                    <a:pt x="269" y="213"/>
                  </a:cubicBezTo>
                  <a:cubicBezTo>
                    <a:pt x="269" y="213"/>
                    <a:pt x="269" y="214"/>
                    <a:pt x="269" y="216"/>
                  </a:cubicBezTo>
                  <a:cubicBezTo>
                    <a:pt x="269" y="217"/>
                    <a:pt x="270" y="218"/>
                    <a:pt x="270" y="218"/>
                  </a:cubicBezTo>
                  <a:cubicBezTo>
                    <a:pt x="272" y="220"/>
                    <a:pt x="272" y="220"/>
                    <a:pt x="272" y="220"/>
                  </a:cubicBezTo>
                  <a:cubicBezTo>
                    <a:pt x="277" y="228"/>
                    <a:pt x="277" y="228"/>
                    <a:pt x="277" y="228"/>
                  </a:cubicBezTo>
                  <a:cubicBezTo>
                    <a:pt x="279" y="230"/>
                    <a:pt x="279" y="230"/>
                    <a:pt x="279" y="230"/>
                  </a:cubicBezTo>
                  <a:cubicBezTo>
                    <a:pt x="281" y="228"/>
                    <a:pt x="281" y="228"/>
                    <a:pt x="281" y="228"/>
                  </a:cubicBezTo>
                  <a:cubicBezTo>
                    <a:pt x="284" y="228"/>
                    <a:pt x="284" y="228"/>
                    <a:pt x="284" y="228"/>
                  </a:cubicBezTo>
                  <a:cubicBezTo>
                    <a:pt x="287" y="235"/>
                    <a:pt x="287" y="235"/>
                    <a:pt x="287" y="235"/>
                  </a:cubicBezTo>
                  <a:cubicBezTo>
                    <a:pt x="290" y="244"/>
                    <a:pt x="290" y="244"/>
                    <a:pt x="290" y="244"/>
                  </a:cubicBezTo>
                  <a:cubicBezTo>
                    <a:pt x="288" y="256"/>
                    <a:pt x="288" y="256"/>
                    <a:pt x="288" y="256"/>
                  </a:cubicBezTo>
                  <a:cubicBezTo>
                    <a:pt x="288" y="264"/>
                    <a:pt x="288" y="264"/>
                    <a:pt x="288" y="264"/>
                  </a:cubicBezTo>
                  <a:cubicBezTo>
                    <a:pt x="288" y="264"/>
                    <a:pt x="286" y="270"/>
                    <a:pt x="286" y="271"/>
                  </a:cubicBezTo>
                  <a:cubicBezTo>
                    <a:pt x="286" y="273"/>
                    <a:pt x="281" y="280"/>
                    <a:pt x="281" y="280"/>
                  </a:cubicBezTo>
                  <a:cubicBezTo>
                    <a:pt x="281" y="280"/>
                    <a:pt x="278" y="286"/>
                    <a:pt x="277" y="287"/>
                  </a:cubicBezTo>
                  <a:cubicBezTo>
                    <a:pt x="276" y="289"/>
                    <a:pt x="272" y="297"/>
                    <a:pt x="272" y="297"/>
                  </a:cubicBezTo>
                  <a:cubicBezTo>
                    <a:pt x="260" y="309"/>
                    <a:pt x="260" y="309"/>
                    <a:pt x="260" y="309"/>
                  </a:cubicBezTo>
                  <a:cubicBezTo>
                    <a:pt x="260" y="309"/>
                    <a:pt x="254" y="312"/>
                    <a:pt x="252" y="313"/>
                  </a:cubicBezTo>
                  <a:cubicBezTo>
                    <a:pt x="251" y="315"/>
                    <a:pt x="241" y="316"/>
                    <a:pt x="241" y="316"/>
                  </a:cubicBezTo>
                  <a:cubicBezTo>
                    <a:pt x="233" y="316"/>
                    <a:pt x="233" y="316"/>
                    <a:pt x="233" y="316"/>
                  </a:cubicBezTo>
                  <a:cubicBezTo>
                    <a:pt x="221" y="313"/>
                    <a:pt x="221" y="313"/>
                    <a:pt x="221" y="313"/>
                  </a:cubicBezTo>
                  <a:cubicBezTo>
                    <a:pt x="214" y="315"/>
                    <a:pt x="214" y="315"/>
                    <a:pt x="214" y="315"/>
                  </a:cubicBezTo>
                  <a:cubicBezTo>
                    <a:pt x="205" y="318"/>
                    <a:pt x="205" y="318"/>
                    <a:pt x="205" y="318"/>
                  </a:cubicBezTo>
                  <a:cubicBezTo>
                    <a:pt x="197" y="318"/>
                    <a:pt x="197" y="318"/>
                    <a:pt x="197" y="318"/>
                  </a:cubicBezTo>
                  <a:cubicBezTo>
                    <a:pt x="187" y="320"/>
                    <a:pt x="187" y="320"/>
                    <a:pt x="187" y="320"/>
                  </a:cubicBezTo>
                  <a:cubicBezTo>
                    <a:pt x="187" y="320"/>
                    <a:pt x="185" y="320"/>
                    <a:pt x="183" y="320"/>
                  </a:cubicBezTo>
                  <a:cubicBezTo>
                    <a:pt x="182" y="320"/>
                    <a:pt x="176" y="318"/>
                    <a:pt x="176" y="318"/>
                  </a:cubicBezTo>
                  <a:cubicBezTo>
                    <a:pt x="169" y="316"/>
                    <a:pt x="169" y="316"/>
                    <a:pt x="169" y="316"/>
                  </a:cubicBezTo>
                  <a:cubicBezTo>
                    <a:pt x="164" y="316"/>
                    <a:pt x="164" y="316"/>
                    <a:pt x="164" y="316"/>
                  </a:cubicBezTo>
                  <a:cubicBezTo>
                    <a:pt x="163" y="320"/>
                    <a:pt x="163" y="320"/>
                    <a:pt x="163" y="320"/>
                  </a:cubicBezTo>
                  <a:cubicBezTo>
                    <a:pt x="163" y="320"/>
                    <a:pt x="163" y="320"/>
                    <a:pt x="161" y="320"/>
                  </a:cubicBezTo>
                  <a:cubicBezTo>
                    <a:pt x="159" y="320"/>
                    <a:pt x="157" y="320"/>
                    <a:pt x="157" y="320"/>
                  </a:cubicBezTo>
                  <a:cubicBezTo>
                    <a:pt x="157" y="316"/>
                    <a:pt x="157" y="316"/>
                    <a:pt x="157" y="316"/>
                  </a:cubicBezTo>
                  <a:cubicBezTo>
                    <a:pt x="150" y="316"/>
                    <a:pt x="150" y="316"/>
                    <a:pt x="150" y="316"/>
                  </a:cubicBezTo>
                  <a:cubicBezTo>
                    <a:pt x="150" y="316"/>
                    <a:pt x="147" y="317"/>
                    <a:pt x="145" y="317"/>
                  </a:cubicBezTo>
                  <a:cubicBezTo>
                    <a:pt x="142" y="317"/>
                    <a:pt x="139" y="314"/>
                    <a:pt x="138" y="314"/>
                  </a:cubicBezTo>
                  <a:cubicBezTo>
                    <a:pt x="137" y="314"/>
                    <a:pt x="137" y="315"/>
                    <a:pt x="137" y="315"/>
                  </a:cubicBezTo>
                  <a:cubicBezTo>
                    <a:pt x="137" y="318"/>
                    <a:pt x="137" y="318"/>
                    <a:pt x="137" y="318"/>
                  </a:cubicBezTo>
                  <a:cubicBezTo>
                    <a:pt x="132" y="318"/>
                    <a:pt x="132" y="318"/>
                    <a:pt x="132" y="318"/>
                  </a:cubicBezTo>
                  <a:cubicBezTo>
                    <a:pt x="126" y="316"/>
                    <a:pt x="126" y="316"/>
                    <a:pt x="126" y="316"/>
                  </a:cubicBezTo>
                  <a:cubicBezTo>
                    <a:pt x="121" y="312"/>
                    <a:pt x="121" y="312"/>
                    <a:pt x="121" y="312"/>
                  </a:cubicBezTo>
                  <a:cubicBezTo>
                    <a:pt x="117" y="308"/>
                    <a:pt x="117" y="308"/>
                    <a:pt x="117" y="308"/>
                  </a:cubicBezTo>
                  <a:cubicBezTo>
                    <a:pt x="117" y="306"/>
                    <a:pt x="117" y="306"/>
                    <a:pt x="117" y="306"/>
                  </a:cubicBezTo>
                  <a:cubicBezTo>
                    <a:pt x="112" y="306"/>
                    <a:pt x="112" y="306"/>
                    <a:pt x="112" y="306"/>
                  </a:cubicBezTo>
                  <a:cubicBezTo>
                    <a:pt x="105" y="306"/>
                    <a:pt x="105" y="306"/>
                    <a:pt x="105" y="306"/>
                  </a:cubicBezTo>
                  <a:cubicBezTo>
                    <a:pt x="101" y="308"/>
                    <a:pt x="101" y="308"/>
                    <a:pt x="101" y="308"/>
                  </a:cubicBezTo>
                  <a:cubicBezTo>
                    <a:pt x="106" y="309"/>
                    <a:pt x="106" y="309"/>
                    <a:pt x="106" y="309"/>
                  </a:cubicBezTo>
                  <a:cubicBezTo>
                    <a:pt x="109" y="310"/>
                    <a:pt x="109" y="310"/>
                    <a:pt x="109" y="310"/>
                  </a:cubicBezTo>
                  <a:cubicBezTo>
                    <a:pt x="109" y="310"/>
                    <a:pt x="113" y="309"/>
                    <a:pt x="113" y="312"/>
                  </a:cubicBezTo>
                  <a:cubicBezTo>
                    <a:pt x="113" y="314"/>
                    <a:pt x="111" y="314"/>
                    <a:pt x="113" y="316"/>
                  </a:cubicBezTo>
                  <a:cubicBezTo>
                    <a:pt x="114" y="318"/>
                    <a:pt x="118" y="320"/>
                    <a:pt x="118" y="320"/>
                  </a:cubicBezTo>
                  <a:cubicBezTo>
                    <a:pt x="118" y="320"/>
                    <a:pt x="120" y="320"/>
                    <a:pt x="121" y="320"/>
                  </a:cubicBezTo>
                  <a:cubicBezTo>
                    <a:pt x="122" y="320"/>
                    <a:pt x="123" y="320"/>
                    <a:pt x="123" y="320"/>
                  </a:cubicBezTo>
                  <a:cubicBezTo>
                    <a:pt x="125" y="323"/>
                    <a:pt x="125" y="323"/>
                    <a:pt x="125" y="323"/>
                  </a:cubicBezTo>
                  <a:cubicBezTo>
                    <a:pt x="125" y="323"/>
                    <a:pt x="124" y="324"/>
                    <a:pt x="126" y="324"/>
                  </a:cubicBezTo>
                  <a:cubicBezTo>
                    <a:pt x="127" y="324"/>
                    <a:pt x="132" y="324"/>
                    <a:pt x="132" y="324"/>
                  </a:cubicBezTo>
                  <a:cubicBezTo>
                    <a:pt x="137" y="326"/>
                    <a:pt x="137" y="326"/>
                    <a:pt x="137" y="326"/>
                  </a:cubicBezTo>
                  <a:cubicBezTo>
                    <a:pt x="137" y="329"/>
                    <a:pt x="137" y="329"/>
                    <a:pt x="137" y="329"/>
                  </a:cubicBezTo>
                  <a:cubicBezTo>
                    <a:pt x="137" y="329"/>
                    <a:pt x="136" y="331"/>
                    <a:pt x="138" y="331"/>
                  </a:cubicBezTo>
                  <a:cubicBezTo>
                    <a:pt x="139" y="332"/>
                    <a:pt x="143" y="331"/>
                    <a:pt x="143" y="331"/>
                  </a:cubicBezTo>
                  <a:cubicBezTo>
                    <a:pt x="143" y="331"/>
                    <a:pt x="142" y="330"/>
                    <a:pt x="144" y="331"/>
                  </a:cubicBezTo>
                  <a:cubicBezTo>
                    <a:pt x="145" y="332"/>
                    <a:pt x="146" y="333"/>
                    <a:pt x="146" y="333"/>
                  </a:cubicBezTo>
                  <a:cubicBezTo>
                    <a:pt x="146" y="333"/>
                    <a:pt x="147" y="335"/>
                    <a:pt x="147" y="336"/>
                  </a:cubicBezTo>
                  <a:cubicBezTo>
                    <a:pt x="147" y="337"/>
                    <a:pt x="148" y="339"/>
                    <a:pt x="148" y="339"/>
                  </a:cubicBezTo>
                  <a:cubicBezTo>
                    <a:pt x="148" y="339"/>
                    <a:pt x="145" y="340"/>
                    <a:pt x="150" y="340"/>
                  </a:cubicBezTo>
                  <a:cubicBezTo>
                    <a:pt x="155" y="340"/>
                    <a:pt x="155" y="340"/>
                    <a:pt x="155" y="340"/>
                  </a:cubicBezTo>
                  <a:cubicBezTo>
                    <a:pt x="159" y="340"/>
                    <a:pt x="159" y="340"/>
                    <a:pt x="159" y="340"/>
                  </a:cubicBezTo>
                  <a:cubicBezTo>
                    <a:pt x="163" y="341"/>
                    <a:pt x="163" y="341"/>
                    <a:pt x="163" y="341"/>
                  </a:cubicBezTo>
                  <a:cubicBezTo>
                    <a:pt x="170" y="344"/>
                    <a:pt x="170" y="344"/>
                    <a:pt x="170" y="344"/>
                  </a:cubicBezTo>
                  <a:cubicBezTo>
                    <a:pt x="177" y="348"/>
                    <a:pt x="177" y="348"/>
                    <a:pt x="177" y="348"/>
                  </a:cubicBezTo>
                  <a:cubicBezTo>
                    <a:pt x="177" y="348"/>
                    <a:pt x="176" y="351"/>
                    <a:pt x="178" y="351"/>
                  </a:cubicBezTo>
                  <a:cubicBezTo>
                    <a:pt x="179" y="351"/>
                    <a:pt x="183" y="351"/>
                    <a:pt x="183" y="351"/>
                  </a:cubicBezTo>
                  <a:cubicBezTo>
                    <a:pt x="186" y="359"/>
                    <a:pt x="186" y="359"/>
                    <a:pt x="186" y="359"/>
                  </a:cubicBezTo>
                  <a:cubicBezTo>
                    <a:pt x="181" y="359"/>
                    <a:pt x="181" y="359"/>
                    <a:pt x="181" y="359"/>
                  </a:cubicBezTo>
                  <a:cubicBezTo>
                    <a:pt x="184" y="367"/>
                    <a:pt x="184" y="367"/>
                    <a:pt x="184" y="367"/>
                  </a:cubicBezTo>
                  <a:cubicBezTo>
                    <a:pt x="186" y="371"/>
                    <a:pt x="186" y="371"/>
                    <a:pt x="186" y="371"/>
                  </a:cubicBezTo>
                  <a:cubicBezTo>
                    <a:pt x="185" y="376"/>
                    <a:pt x="185" y="376"/>
                    <a:pt x="185" y="376"/>
                  </a:cubicBezTo>
                  <a:cubicBezTo>
                    <a:pt x="182" y="379"/>
                    <a:pt x="182" y="379"/>
                    <a:pt x="182" y="379"/>
                  </a:cubicBezTo>
                  <a:cubicBezTo>
                    <a:pt x="182" y="379"/>
                    <a:pt x="182" y="381"/>
                    <a:pt x="182" y="381"/>
                  </a:cubicBezTo>
                  <a:cubicBezTo>
                    <a:pt x="182" y="382"/>
                    <a:pt x="184" y="382"/>
                    <a:pt x="184" y="382"/>
                  </a:cubicBezTo>
                  <a:cubicBezTo>
                    <a:pt x="184" y="382"/>
                    <a:pt x="186" y="384"/>
                    <a:pt x="186" y="385"/>
                  </a:cubicBezTo>
                  <a:cubicBezTo>
                    <a:pt x="186" y="386"/>
                    <a:pt x="189" y="387"/>
                    <a:pt x="189" y="388"/>
                  </a:cubicBezTo>
                  <a:cubicBezTo>
                    <a:pt x="190" y="389"/>
                    <a:pt x="193" y="392"/>
                    <a:pt x="193" y="392"/>
                  </a:cubicBezTo>
                  <a:cubicBezTo>
                    <a:pt x="194" y="394"/>
                    <a:pt x="194" y="394"/>
                    <a:pt x="194" y="394"/>
                  </a:cubicBezTo>
                  <a:cubicBezTo>
                    <a:pt x="198" y="396"/>
                    <a:pt x="198" y="396"/>
                    <a:pt x="198" y="396"/>
                  </a:cubicBezTo>
                  <a:cubicBezTo>
                    <a:pt x="198" y="396"/>
                    <a:pt x="198" y="396"/>
                    <a:pt x="198" y="397"/>
                  </a:cubicBezTo>
                  <a:cubicBezTo>
                    <a:pt x="198" y="399"/>
                    <a:pt x="200" y="401"/>
                    <a:pt x="200" y="401"/>
                  </a:cubicBezTo>
                  <a:cubicBezTo>
                    <a:pt x="204" y="404"/>
                    <a:pt x="204" y="404"/>
                    <a:pt x="204" y="404"/>
                  </a:cubicBezTo>
                  <a:cubicBezTo>
                    <a:pt x="204" y="404"/>
                    <a:pt x="204" y="403"/>
                    <a:pt x="204" y="405"/>
                  </a:cubicBezTo>
                  <a:cubicBezTo>
                    <a:pt x="204" y="407"/>
                    <a:pt x="204" y="410"/>
                    <a:pt x="204" y="410"/>
                  </a:cubicBezTo>
                  <a:cubicBezTo>
                    <a:pt x="208" y="410"/>
                    <a:pt x="208" y="410"/>
                    <a:pt x="208" y="410"/>
                  </a:cubicBezTo>
                  <a:cubicBezTo>
                    <a:pt x="207" y="414"/>
                    <a:pt x="207" y="414"/>
                    <a:pt x="207" y="414"/>
                  </a:cubicBezTo>
                  <a:cubicBezTo>
                    <a:pt x="207" y="414"/>
                    <a:pt x="205" y="414"/>
                    <a:pt x="207" y="417"/>
                  </a:cubicBezTo>
                  <a:cubicBezTo>
                    <a:pt x="209" y="419"/>
                    <a:pt x="209" y="421"/>
                    <a:pt x="209" y="421"/>
                  </a:cubicBezTo>
                  <a:cubicBezTo>
                    <a:pt x="216" y="426"/>
                    <a:pt x="216" y="426"/>
                    <a:pt x="216" y="426"/>
                  </a:cubicBezTo>
                  <a:cubicBezTo>
                    <a:pt x="220" y="426"/>
                    <a:pt x="220" y="426"/>
                    <a:pt x="220" y="426"/>
                  </a:cubicBezTo>
                  <a:cubicBezTo>
                    <a:pt x="224" y="425"/>
                    <a:pt x="224" y="425"/>
                    <a:pt x="224" y="425"/>
                  </a:cubicBezTo>
                  <a:cubicBezTo>
                    <a:pt x="226" y="421"/>
                    <a:pt x="226" y="421"/>
                    <a:pt x="226" y="421"/>
                  </a:cubicBezTo>
                  <a:cubicBezTo>
                    <a:pt x="226" y="421"/>
                    <a:pt x="229" y="421"/>
                    <a:pt x="232" y="422"/>
                  </a:cubicBezTo>
                  <a:cubicBezTo>
                    <a:pt x="234" y="423"/>
                    <a:pt x="238" y="422"/>
                    <a:pt x="238" y="422"/>
                  </a:cubicBezTo>
                  <a:cubicBezTo>
                    <a:pt x="238" y="422"/>
                    <a:pt x="238" y="422"/>
                    <a:pt x="238" y="424"/>
                  </a:cubicBezTo>
                  <a:cubicBezTo>
                    <a:pt x="239" y="426"/>
                    <a:pt x="241" y="425"/>
                    <a:pt x="241" y="425"/>
                  </a:cubicBezTo>
                  <a:cubicBezTo>
                    <a:pt x="241" y="425"/>
                    <a:pt x="244" y="425"/>
                    <a:pt x="244" y="426"/>
                  </a:cubicBezTo>
                  <a:cubicBezTo>
                    <a:pt x="244" y="427"/>
                    <a:pt x="246" y="428"/>
                    <a:pt x="247" y="430"/>
                  </a:cubicBezTo>
                  <a:cubicBezTo>
                    <a:pt x="248" y="432"/>
                    <a:pt x="248" y="431"/>
                    <a:pt x="249" y="432"/>
                  </a:cubicBezTo>
                  <a:cubicBezTo>
                    <a:pt x="249" y="433"/>
                    <a:pt x="245" y="434"/>
                    <a:pt x="250" y="434"/>
                  </a:cubicBezTo>
                  <a:cubicBezTo>
                    <a:pt x="254" y="435"/>
                    <a:pt x="264" y="436"/>
                    <a:pt x="264" y="436"/>
                  </a:cubicBezTo>
                  <a:cubicBezTo>
                    <a:pt x="264" y="436"/>
                    <a:pt x="270" y="434"/>
                    <a:pt x="273" y="434"/>
                  </a:cubicBezTo>
                  <a:cubicBezTo>
                    <a:pt x="276" y="434"/>
                    <a:pt x="276" y="435"/>
                    <a:pt x="276" y="435"/>
                  </a:cubicBezTo>
                  <a:cubicBezTo>
                    <a:pt x="279" y="435"/>
                    <a:pt x="279" y="435"/>
                    <a:pt x="279" y="435"/>
                  </a:cubicBezTo>
                  <a:cubicBezTo>
                    <a:pt x="279" y="435"/>
                    <a:pt x="281" y="434"/>
                    <a:pt x="281" y="433"/>
                  </a:cubicBezTo>
                  <a:cubicBezTo>
                    <a:pt x="281" y="432"/>
                    <a:pt x="282" y="429"/>
                    <a:pt x="282" y="429"/>
                  </a:cubicBezTo>
                  <a:cubicBezTo>
                    <a:pt x="282" y="429"/>
                    <a:pt x="281" y="427"/>
                    <a:pt x="283" y="427"/>
                  </a:cubicBezTo>
                  <a:cubicBezTo>
                    <a:pt x="285" y="427"/>
                    <a:pt x="286" y="426"/>
                    <a:pt x="286" y="426"/>
                  </a:cubicBezTo>
                  <a:cubicBezTo>
                    <a:pt x="289" y="424"/>
                    <a:pt x="289" y="424"/>
                    <a:pt x="289" y="424"/>
                  </a:cubicBezTo>
                  <a:cubicBezTo>
                    <a:pt x="288" y="416"/>
                    <a:pt x="288" y="416"/>
                    <a:pt x="288" y="416"/>
                  </a:cubicBezTo>
                  <a:cubicBezTo>
                    <a:pt x="288" y="416"/>
                    <a:pt x="288" y="413"/>
                    <a:pt x="287" y="412"/>
                  </a:cubicBezTo>
                  <a:cubicBezTo>
                    <a:pt x="285" y="411"/>
                    <a:pt x="282" y="408"/>
                    <a:pt x="282" y="408"/>
                  </a:cubicBezTo>
                  <a:cubicBezTo>
                    <a:pt x="281" y="405"/>
                    <a:pt x="281" y="405"/>
                    <a:pt x="281" y="405"/>
                  </a:cubicBezTo>
                  <a:cubicBezTo>
                    <a:pt x="277" y="402"/>
                    <a:pt x="277" y="402"/>
                    <a:pt x="277" y="402"/>
                  </a:cubicBezTo>
                  <a:cubicBezTo>
                    <a:pt x="277" y="402"/>
                    <a:pt x="276" y="400"/>
                    <a:pt x="275" y="400"/>
                  </a:cubicBezTo>
                  <a:cubicBezTo>
                    <a:pt x="274" y="401"/>
                    <a:pt x="275" y="401"/>
                    <a:pt x="273" y="404"/>
                  </a:cubicBezTo>
                  <a:cubicBezTo>
                    <a:pt x="271" y="406"/>
                    <a:pt x="268" y="407"/>
                    <a:pt x="268" y="407"/>
                  </a:cubicBezTo>
                  <a:cubicBezTo>
                    <a:pt x="262" y="409"/>
                    <a:pt x="262" y="409"/>
                    <a:pt x="262" y="409"/>
                  </a:cubicBezTo>
                  <a:cubicBezTo>
                    <a:pt x="262" y="409"/>
                    <a:pt x="258" y="407"/>
                    <a:pt x="257" y="405"/>
                  </a:cubicBezTo>
                  <a:cubicBezTo>
                    <a:pt x="256" y="404"/>
                    <a:pt x="249" y="398"/>
                    <a:pt x="249" y="398"/>
                  </a:cubicBezTo>
                  <a:cubicBezTo>
                    <a:pt x="249" y="398"/>
                    <a:pt x="245" y="395"/>
                    <a:pt x="244" y="395"/>
                  </a:cubicBezTo>
                  <a:cubicBezTo>
                    <a:pt x="242" y="395"/>
                    <a:pt x="240" y="395"/>
                    <a:pt x="240" y="395"/>
                  </a:cubicBezTo>
                  <a:cubicBezTo>
                    <a:pt x="237" y="390"/>
                    <a:pt x="237" y="390"/>
                    <a:pt x="237" y="390"/>
                  </a:cubicBezTo>
                  <a:cubicBezTo>
                    <a:pt x="236" y="389"/>
                    <a:pt x="236" y="389"/>
                    <a:pt x="236" y="389"/>
                  </a:cubicBezTo>
                  <a:cubicBezTo>
                    <a:pt x="236" y="389"/>
                    <a:pt x="233" y="386"/>
                    <a:pt x="235" y="386"/>
                  </a:cubicBezTo>
                  <a:cubicBezTo>
                    <a:pt x="238" y="386"/>
                    <a:pt x="239" y="383"/>
                    <a:pt x="239" y="383"/>
                  </a:cubicBezTo>
                  <a:cubicBezTo>
                    <a:pt x="239" y="380"/>
                    <a:pt x="239" y="380"/>
                    <a:pt x="239" y="380"/>
                  </a:cubicBezTo>
                  <a:cubicBezTo>
                    <a:pt x="239" y="378"/>
                    <a:pt x="239" y="378"/>
                    <a:pt x="239" y="378"/>
                  </a:cubicBezTo>
                  <a:cubicBezTo>
                    <a:pt x="238" y="373"/>
                    <a:pt x="238" y="373"/>
                    <a:pt x="238" y="373"/>
                  </a:cubicBezTo>
                  <a:cubicBezTo>
                    <a:pt x="238" y="373"/>
                    <a:pt x="237" y="368"/>
                    <a:pt x="238" y="367"/>
                  </a:cubicBezTo>
                  <a:cubicBezTo>
                    <a:pt x="240" y="367"/>
                    <a:pt x="246" y="366"/>
                    <a:pt x="246" y="366"/>
                  </a:cubicBezTo>
                  <a:cubicBezTo>
                    <a:pt x="246" y="366"/>
                    <a:pt x="249" y="367"/>
                    <a:pt x="252" y="368"/>
                  </a:cubicBezTo>
                  <a:cubicBezTo>
                    <a:pt x="254" y="368"/>
                    <a:pt x="256" y="369"/>
                    <a:pt x="256" y="369"/>
                  </a:cubicBezTo>
                  <a:cubicBezTo>
                    <a:pt x="256" y="369"/>
                    <a:pt x="262" y="372"/>
                    <a:pt x="263" y="373"/>
                  </a:cubicBezTo>
                  <a:cubicBezTo>
                    <a:pt x="263" y="374"/>
                    <a:pt x="265" y="375"/>
                    <a:pt x="267" y="376"/>
                  </a:cubicBezTo>
                  <a:cubicBezTo>
                    <a:pt x="270" y="378"/>
                    <a:pt x="276" y="376"/>
                    <a:pt x="276" y="376"/>
                  </a:cubicBezTo>
                  <a:cubicBezTo>
                    <a:pt x="276" y="376"/>
                    <a:pt x="279" y="375"/>
                    <a:pt x="281" y="375"/>
                  </a:cubicBezTo>
                  <a:cubicBezTo>
                    <a:pt x="282" y="375"/>
                    <a:pt x="291" y="375"/>
                    <a:pt x="291" y="375"/>
                  </a:cubicBezTo>
                  <a:cubicBezTo>
                    <a:pt x="291" y="375"/>
                    <a:pt x="295" y="375"/>
                    <a:pt x="296" y="375"/>
                  </a:cubicBezTo>
                  <a:cubicBezTo>
                    <a:pt x="297" y="375"/>
                    <a:pt x="301" y="375"/>
                    <a:pt x="301" y="375"/>
                  </a:cubicBezTo>
                  <a:cubicBezTo>
                    <a:pt x="309" y="377"/>
                    <a:pt x="309" y="377"/>
                    <a:pt x="309" y="377"/>
                  </a:cubicBezTo>
                  <a:cubicBezTo>
                    <a:pt x="315" y="374"/>
                    <a:pt x="315" y="374"/>
                    <a:pt x="315" y="374"/>
                  </a:cubicBezTo>
                  <a:cubicBezTo>
                    <a:pt x="315" y="374"/>
                    <a:pt x="315" y="369"/>
                    <a:pt x="317" y="369"/>
                  </a:cubicBezTo>
                  <a:cubicBezTo>
                    <a:pt x="318" y="369"/>
                    <a:pt x="320" y="369"/>
                    <a:pt x="322" y="369"/>
                  </a:cubicBezTo>
                  <a:cubicBezTo>
                    <a:pt x="324" y="370"/>
                    <a:pt x="330" y="368"/>
                    <a:pt x="330" y="368"/>
                  </a:cubicBezTo>
                  <a:cubicBezTo>
                    <a:pt x="324" y="360"/>
                    <a:pt x="324" y="360"/>
                    <a:pt x="324" y="360"/>
                  </a:cubicBezTo>
                  <a:cubicBezTo>
                    <a:pt x="324" y="360"/>
                    <a:pt x="324" y="360"/>
                    <a:pt x="322" y="356"/>
                  </a:cubicBezTo>
                  <a:cubicBezTo>
                    <a:pt x="321" y="352"/>
                    <a:pt x="318" y="348"/>
                    <a:pt x="318" y="348"/>
                  </a:cubicBezTo>
                  <a:cubicBezTo>
                    <a:pt x="318" y="348"/>
                    <a:pt x="314" y="347"/>
                    <a:pt x="311" y="346"/>
                  </a:cubicBezTo>
                  <a:cubicBezTo>
                    <a:pt x="308" y="345"/>
                    <a:pt x="310" y="346"/>
                    <a:pt x="308" y="344"/>
                  </a:cubicBezTo>
                  <a:cubicBezTo>
                    <a:pt x="306" y="343"/>
                    <a:pt x="297" y="338"/>
                    <a:pt x="297" y="338"/>
                  </a:cubicBezTo>
                  <a:cubicBezTo>
                    <a:pt x="297" y="338"/>
                    <a:pt x="293" y="337"/>
                    <a:pt x="292" y="335"/>
                  </a:cubicBezTo>
                  <a:cubicBezTo>
                    <a:pt x="291" y="332"/>
                    <a:pt x="292" y="323"/>
                    <a:pt x="292" y="323"/>
                  </a:cubicBezTo>
                  <a:cubicBezTo>
                    <a:pt x="293" y="318"/>
                    <a:pt x="293" y="318"/>
                    <a:pt x="293" y="318"/>
                  </a:cubicBezTo>
                  <a:cubicBezTo>
                    <a:pt x="298" y="308"/>
                    <a:pt x="298" y="308"/>
                    <a:pt x="298" y="308"/>
                  </a:cubicBezTo>
                  <a:cubicBezTo>
                    <a:pt x="300" y="299"/>
                    <a:pt x="300" y="299"/>
                    <a:pt x="300" y="299"/>
                  </a:cubicBezTo>
                  <a:cubicBezTo>
                    <a:pt x="310" y="287"/>
                    <a:pt x="310" y="287"/>
                    <a:pt x="310" y="287"/>
                  </a:cubicBezTo>
                  <a:cubicBezTo>
                    <a:pt x="313" y="278"/>
                    <a:pt x="313" y="278"/>
                    <a:pt x="313" y="278"/>
                  </a:cubicBezTo>
                  <a:cubicBezTo>
                    <a:pt x="315" y="269"/>
                    <a:pt x="315" y="269"/>
                    <a:pt x="315" y="269"/>
                  </a:cubicBezTo>
                  <a:cubicBezTo>
                    <a:pt x="315" y="260"/>
                    <a:pt x="315" y="260"/>
                    <a:pt x="315" y="260"/>
                  </a:cubicBezTo>
                  <a:cubicBezTo>
                    <a:pt x="315" y="253"/>
                    <a:pt x="315" y="253"/>
                    <a:pt x="315" y="253"/>
                  </a:cubicBezTo>
                  <a:cubicBezTo>
                    <a:pt x="328" y="253"/>
                    <a:pt x="328" y="253"/>
                    <a:pt x="328" y="253"/>
                  </a:cubicBezTo>
                  <a:cubicBezTo>
                    <a:pt x="328" y="256"/>
                    <a:pt x="328" y="256"/>
                    <a:pt x="328" y="256"/>
                  </a:cubicBezTo>
                  <a:cubicBezTo>
                    <a:pt x="328" y="256"/>
                    <a:pt x="330" y="252"/>
                    <a:pt x="331" y="252"/>
                  </a:cubicBezTo>
                  <a:cubicBezTo>
                    <a:pt x="332" y="252"/>
                    <a:pt x="340" y="247"/>
                    <a:pt x="340" y="247"/>
                  </a:cubicBezTo>
                  <a:cubicBezTo>
                    <a:pt x="343" y="249"/>
                    <a:pt x="343" y="249"/>
                    <a:pt x="343" y="249"/>
                  </a:cubicBezTo>
                  <a:cubicBezTo>
                    <a:pt x="351" y="251"/>
                    <a:pt x="351" y="251"/>
                    <a:pt x="351" y="251"/>
                  </a:cubicBezTo>
                  <a:cubicBezTo>
                    <a:pt x="351" y="251"/>
                    <a:pt x="354" y="252"/>
                    <a:pt x="353" y="254"/>
                  </a:cubicBezTo>
                  <a:cubicBezTo>
                    <a:pt x="352" y="256"/>
                    <a:pt x="352" y="256"/>
                    <a:pt x="353" y="256"/>
                  </a:cubicBezTo>
                  <a:cubicBezTo>
                    <a:pt x="354" y="256"/>
                    <a:pt x="358" y="253"/>
                    <a:pt x="358" y="253"/>
                  </a:cubicBezTo>
                  <a:cubicBezTo>
                    <a:pt x="365" y="256"/>
                    <a:pt x="365" y="256"/>
                    <a:pt x="365" y="256"/>
                  </a:cubicBezTo>
                  <a:cubicBezTo>
                    <a:pt x="359" y="249"/>
                    <a:pt x="359" y="249"/>
                    <a:pt x="359" y="249"/>
                  </a:cubicBezTo>
                  <a:cubicBezTo>
                    <a:pt x="359" y="249"/>
                    <a:pt x="358" y="244"/>
                    <a:pt x="358" y="242"/>
                  </a:cubicBezTo>
                  <a:cubicBezTo>
                    <a:pt x="358" y="240"/>
                    <a:pt x="357" y="232"/>
                    <a:pt x="357" y="232"/>
                  </a:cubicBezTo>
                  <a:cubicBezTo>
                    <a:pt x="356" y="226"/>
                    <a:pt x="356" y="226"/>
                    <a:pt x="356" y="226"/>
                  </a:cubicBezTo>
                  <a:cubicBezTo>
                    <a:pt x="354" y="221"/>
                    <a:pt x="354" y="221"/>
                    <a:pt x="354" y="221"/>
                  </a:cubicBezTo>
                  <a:cubicBezTo>
                    <a:pt x="351" y="218"/>
                    <a:pt x="351" y="218"/>
                    <a:pt x="351" y="218"/>
                  </a:cubicBezTo>
                  <a:cubicBezTo>
                    <a:pt x="350" y="213"/>
                    <a:pt x="350" y="213"/>
                    <a:pt x="350" y="213"/>
                  </a:cubicBezTo>
                  <a:cubicBezTo>
                    <a:pt x="348" y="209"/>
                    <a:pt x="348" y="209"/>
                    <a:pt x="348" y="209"/>
                  </a:cubicBezTo>
                  <a:cubicBezTo>
                    <a:pt x="341" y="205"/>
                    <a:pt x="341" y="205"/>
                    <a:pt x="341" y="205"/>
                  </a:cubicBezTo>
                  <a:cubicBezTo>
                    <a:pt x="336" y="204"/>
                    <a:pt x="336" y="204"/>
                    <a:pt x="336" y="204"/>
                  </a:cubicBezTo>
                  <a:cubicBezTo>
                    <a:pt x="332" y="205"/>
                    <a:pt x="332" y="205"/>
                    <a:pt x="332" y="205"/>
                  </a:cubicBezTo>
                  <a:cubicBezTo>
                    <a:pt x="328" y="205"/>
                    <a:pt x="328" y="205"/>
                    <a:pt x="328" y="205"/>
                  </a:cubicBezTo>
                  <a:cubicBezTo>
                    <a:pt x="325" y="200"/>
                    <a:pt x="325" y="200"/>
                    <a:pt x="325" y="200"/>
                  </a:cubicBezTo>
                  <a:cubicBezTo>
                    <a:pt x="325" y="200"/>
                    <a:pt x="324" y="193"/>
                    <a:pt x="324" y="192"/>
                  </a:cubicBezTo>
                  <a:cubicBezTo>
                    <a:pt x="324" y="191"/>
                    <a:pt x="322" y="184"/>
                    <a:pt x="322" y="184"/>
                  </a:cubicBezTo>
                  <a:cubicBezTo>
                    <a:pt x="321" y="176"/>
                    <a:pt x="321" y="176"/>
                    <a:pt x="321" y="176"/>
                  </a:cubicBezTo>
                  <a:cubicBezTo>
                    <a:pt x="318" y="168"/>
                    <a:pt x="318" y="168"/>
                    <a:pt x="318" y="168"/>
                  </a:cubicBezTo>
                  <a:cubicBezTo>
                    <a:pt x="318" y="168"/>
                    <a:pt x="316" y="163"/>
                    <a:pt x="315" y="161"/>
                  </a:cubicBezTo>
                  <a:cubicBezTo>
                    <a:pt x="314" y="159"/>
                    <a:pt x="312" y="155"/>
                    <a:pt x="312" y="155"/>
                  </a:cubicBezTo>
                  <a:cubicBezTo>
                    <a:pt x="310" y="148"/>
                    <a:pt x="310" y="148"/>
                    <a:pt x="310" y="148"/>
                  </a:cubicBezTo>
                  <a:cubicBezTo>
                    <a:pt x="302" y="146"/>
                    <a:pt x="302" y="146"/>
                    <a:pt x="302" y="146"/>
                  </a:cubicBezTo>
                  <a:cubicBezTo>
                    <a:pt x="289" y="142"/>
                    <a:pt x="289" y="142"/>
                    <a:pt x="289" y="142"/>
                  </a:cubicBezTo>
                  <a:cubicBezTo>
                    <a:pt x="282" y="139"/>
                    <a:pt x="282" y="139"/>
                    <a:pt x="282" y="139"/>
                  </a:cubicBezTo>
                  <a:cubicBezTo>
                    <a:pt x="283" y="136"/>
                    <a:pt x="283" y="136"/>
                    <a:pt x="283" y="136"/>
                  </a:cubicBezTo>
                  <a:cubicBezTo>
                    <a:pt x="287" y="135"/>
                    <a:pt x="287" y="135"/>
                    <a:pt x="287" y="135"/>
                  </a:cubicBezTo>
                  <a:cubicBezTo>
                    <a:pt x="287" y="135"/>
                    <a:pt x="289" y="135"/>
                    <a:pt x="291" y="135"/>
                  </a:cubicBezTo>
                  <a:cubicBezTo>
                    <a:pt x="294" y="135"/>
                    <a:pt x="296" y="135"/>
                    <a:pt x="298" y="135"/>
                  </a:cubicBezTo>
                  <a:cubicBezTo>
                    <a:pt x="300" y="135"/>
                    <a:pt x="303" y="135"/>
                    <a:pt x="303" y="135"/>
                  </a:cubicBezTo>
                  <a:cubicBezTo>
                    <a:pt x="307" y="130"/>
                    <a:pt x="307" y="130"/>
                    <a:pt x="307" y="130"/>
                  </a:cubicBezTo>
                  <a:cubicBezTo>
                    <a:pt x="322" y="122"/>
                    <a:pt x="322" y="122"/>
                    <a:pt x="322" y="122"/>
                  </a:cubicBezTo>
                  <a:cubicBezTo>
                    <a:pt x="329" y="121"/>
                    <a:pt x="329" y="121"/>
                    <a:pt x="329" y="121"/>
                  </a:cubicBezTo>
                  <a:cubicBezTo>
                    <a:pt x="336" y="121"/>
                    <a:pt x="336" y="121"/>
                    <a:pt x="336" y="121"/>
                  </a:cubicBezTo>
                  <a:cubicBezTo>
                    <a:pt x="336" y="121"/>
                    <a:pt x="336" y="125"/>
                    <a:pt x="338" y="126"/>
                  </a:cubicBezTo>
                  <a:cubicBezTo>
                    <a:pt x="340" y="127"/>
                    <a:pt x="341" y="127"/>
                    <a:pt x="342" y="128"/>
                  </a:cubicBezTo>
                  <a:cubicBezTo>
                    <a:pt x="344" y="128"/>
                    <a:pt x="350" y="129"/>
                    <a:pt x="350" y="129"/>
                  </a:cubicBezTo>
                  <a:cubicBezTo>
                    <a:pt x="354" y="131"/>
                    <a:pt x="354" y="131"/>
                    <a:pt x="354" y="131"/>
                  </a:cubicBezTo>
                  <a:cubicBezTo>
                    <a:pt x="358" y="137"/>
                    <a:pt x="358" y="137"/>
                    <a:pt x="358" y="137"/>
                  </a:cubicBezTo>
                  <a:cubicBezTo>
                    <a:pt x="365" y="141"/>
                    <a:pt x="365" y="141"/>
                    <a:pt x="365" y="141"/>
                  </a:cubicBezTo>
                  <a:cubicBezTo>
                    <a:pt x="365" y="141"/>
                    <a:pt x="366" y="144"/>
                    <a:pt x="365" y="145"/>
                  </a:cubicBezTo>
                  <a:cubicBezTo>
                    <a:pt x="364" y="146"/>
                    <a:pt x="365" y="149"/>
                    <a:pt x="361" y="151"/>
                  </a:cubicBezTo>
                  <a:cubicBezTo>
                    <a:pt x="357" y="153"/>
                    <a:pt x="352" y="157"/>
                    <a:pt x="351" y="157"/>
                  </a:cubicBezTo>
                  <a:cubicBezTo>
                    <a:pt x="350" y="158"/>
                    <a:pt x="347" y="162"/>
                    <a:pt x="347" y="162"/>
                  </a:cubicBezTo>
                  <a:cubicBezTo>
                    <a:pt x="345" y="166"/>
                    <a:pt x="345" y="166"/>
                    <a:pt x="345" y="166"/>
                  </a:cubicBezTo>
                  <a:cubicBezTo>
                    <a:pt x="346" y="169"/>
                    <a:pt x="346" y="169"/>
                    <a:pt x="346" y="169"/>
                  </a:cubicBezTo>
                  <a:cubicBezTo>
                    <a:pt x="346" y="169"/>
                    <a:pt x="346" y="170"/>
                    <a:pt x="346" y="171"/>
                  </a:cubicBezTo>
                  <a:cubicBezTo>
                    <a:pt x="345" y="173"/>
                    <a:pt x="344" y="176"/>
                    <a:pt x="344" y="176"/>
                  </a:cubicBezTo>
                  <a:cubicBezTo>
                    <a:pt x="345" y="181"/>
                    <a:pt x="345" y="181"/>
                    <a:pt x="345" y="181"/>
                  </a:cubicBezTo>
                  <a:cubicBezTo>
                    <a:pt x="345" y="181"/>
                    <a:pt x="346" y="183"/>
                    <a:pt x="347" y="185"/>
                  </a:cubicBezTo>
                  <a:cubicBezTo>
                    <a:pt x="347" y="186"/>
                    <a:pt x="356" y="188"/>
                    <a:pt x="356" y="188"/>
                  </a:cubicBezTo>
                  <a:cubicBezTo>
                    <a:pt x="365" y="189"/>
                    <a:pt x="365" y="189"/>
                    <a:pt x="365" y="189"/>
                  </a:cubicBezTo>
                  <a:cubicBezTo>
                    <a:pt x="372" y="196"/>
                    <a:pt x="372" y="196"/>
                    <a:pt x="372" y="196"/>
                  </a:cubicBezTo>
                  <a:cubicBezTo>
                    <a:pt x="378" y="199"/>
                    <a:pt x="378" y="199"/>
                    <a:pt x="378" y="199"/>
                  </a:cubicBezTo>
                  <a:cubicBezTo>
                    <a:pt x="385" y="198"/>
                    <a:pt x="385" y="198"/>
                    <a:pt x="385" y="198"/>
                  </a:cubicBezTo>
                  <a:cubicBezTo>
                    <a:pt x="392" y="193"/>
                    <a:pt x="392" y="193"/>
                    <a:pt x="392" y="193"/>
                  </a:cubicBezTo>
                  <a:cubicBezTo>
                    <a:pt x="397" y="190"/>
                    <a:pt x="397" y="190"/>
                    <a:pt x="397" y="190"/>
                  </a:cubicBezTo>
                  <a:cubicBezTo>
                    <a:pt x="397" y="190"/>
                    <a:pt x="400" y="186"/>
                    <a:pt x="401" y="185"/>
                  </a:cubicBezTo>
                  <a:cubicBezTo>
                    <a:pt x="402" y="184"/>
                    <a:pt x="405" y="181"/>
                    <a:pt x="405" y="181"/>
                  </a:cubicBezTo>
                  <a:cubicBezTo>
                    <a:pt x="405" y="181"/>
                    <a:pt x="407" y="179"/>
                    <a:pt x="407" y="178"/>
                  </a:cubicBezTo>
                  <a:cubicBezTo>
                    <a:pt x="407" y="177"/>
                    <a:pt x="406" y="169"/>
                    <a:pt x="406" y="169"/>
                  </a:cubicBezTo>
                  <a:cubicBezTo>
                    <a:pt x="404" y="163"/>
                    <a:pt x="404" y="163"/>
                    <a:pt x="404" y="163"/>
                  </a:cubicBezTo>
                  <a:cubicBezTo>
                    <a:pt x="401" y="156"/>
                    <a:pt x="401" y="156"/>
                    <a:pt x="401" y="156"/>
                  </a:cubicBezTo>
                  <a:cubicBezTo>
                    <a:pt x="401" y="156"/>
                    <a:pt x="399" y="153"/>
                    <a:pt x="399" y="151"/>
                  </a:cubicBezTo>
                  <a:cubicBezTo>
                    <a:pt x="399" y="150"/>
                    <a:pt x="398" y="146"/>
                    <a:pt x="398" y="146"/>
                  </a:cubicBezTo>
                  <a:cubicBezTo>
                    <a:pt x="394" y="142"/>
                    <a:pt x="394" y="142"/>
                    <a:pt x="394" y="142"/>
                  </a:cubicBezTo>
                  <a:cubicBezTo>
                    <a:pt x="396" y="138"/>
                    <a:pt x="396" y="138"/>
                    <a:pt x="396" y="138"/>
                  </a:cubicBezTo>
                  <a:cubicBezTo>
                    <a:pt x="398" y="135"/>
                    <a:pt x="398" y="135"/>
                    <a:pt x="398" y="135"/>
                  </a:cubicBezTo>
                  <a:cubicBezTo>
                    <a:pt x="403" y="129"/>
                    <a:pt x="403" y="129"/>
                    <a:pt x="403" y="129"/>
                  </a:cubicBezTo>
                  <a:cubicBezTo>
                    <a:pt x="405" y="125"/>
                    <a:pt x="405" y="125"/>
                    <a:pt x="405" y="125"/>
                  </a:cubicBezTo>
                  <a:cubicBezTo>
                    <a:pt x="401" y="120"/>
                    <a:pt x="401" y="120"/>
                    <a:pt x="401" y="120"/>
                  </a:cubicBezTo>
                  <a:cubicBezTo>
                    <a:pt x="398" y="119"/>
                    <a:pt x="398" y="119"/>
                    <a:pt x="398" y="119"/>
                  </a:cubicBezTo>
                  <a:cubicBezTo>
                    <a:pt x="404" y="116"/>
                    <a:pt x="404" y="116"/>
                    <a:pt x="404" y="116"/>
                  </a:cubicBezTo>
                  <a:cubicBezTo>
                    <a:pt x="408" y="114"/>
                    <a:pt x="408" y="114"/>
                    <a:pt x="408" y="114"/>
                  </a:cubicBezTo>
                  <a:cubicBezTo>
                    <a:pt x="413" y="102"/>
                    <a:pt x="413" y="102"/>
                    <a:pt x="413" y="102"/>
                  </a:cubicBezTo>
                  <a:cubicBezTo>
                    <a:pt x="416" y="95"/>
                    <a:pt x="416" y="95"/>
                    <a:pt x="416" y="95"/>
                  </a:cubicBezTo>
                  <a:cubicBezTo>
                    <a:pt x="420" y="84"/>
                    <a:pt x="420" y="84"/>
                    <a:pt x="420" y="84"/>
                  </a:cubicBezTo>
                  <a:cubicBezTo>
                    <a:pt x="420" y="84"/>
                    <a:pt x="422" y="76"/>
                    <a:pt x="422" y="75"/>
                  </a:cubicBezTo>
                  <a:cubicBezTo>
                    <a:pt x="422" y="74"/>
                    <a:pt x="425" y="72"/>
                    <a:pt x="425" y="72"/>
                  </a:cubicBezTo>
                  <a:cubicBezTo>
                    <a:pt x="429" y="67"/>
                    <a:pt x="429" y="67"/>
                    <a:pt x="429" y="67"/>
                  </a:cubicBezTo>
                  <a:cubicBezTo>
                    <a:pt x="432" y="61"/>
                    <a:pt x="432" y="61"/>
                    <a:pt x="432" y="61"/>
                  </a:cubicBezTo>
                  <a:cubicBezTo>
                    <a:pt x="434" y="57"/>
                    <a:pt x="434" y="57"/>
                    <a:pt x="434" y="57"/>
                  </a:cubicBezTo>
                  <a:cubicBezTo>
                    <a:pt x="439" y="49"/>
                    <a:pt x="439" y="49"/>
                    <a:pt x="439" y="49"/>
                  </a:cubicBezTo>
                  <a:cubicBezTo>
                    <a:pt x="443" y="51"/>
                    <a:pt x="443" y="51"/>
                    <a:pt x="443" y="51"/>
                  </a:cubicBezTo>
                  <a:cubicBezTo>
                    <a:pt x="443" y="51"/>
                    <a:pt x="445" y="53"/>
                    <a:pt x="445" y="55"/>
                  </a:cubicBezTo>
                  <a:cubicBezTo>
                    <a:pt x="445" y="57"/>
                    <a:pt x="444" y="58"/>
                    <a:pt x="445" y="58"/>
                  </a:cubicBezTo>
                  <a:cubicBezTo>
                    <a:pt x="447" y="58"/>
                    <a:pt x="446" y="58"/>
                    <a:pt x="447" y="57"/>
                  </a:cubicBezTo>
                  <a:cubicBezTo>
                    <a:pt x="449" y="55"/>
                    <a:pt x="450" y="51"/>
                    <a:pt x="450" y="50"/>
                  </a:cubicBezTo>
                  <a:cubicBezTo>
                    <a:pt x="450" y="49"/>
                    <a:pt x="452" y="49"/>
                    <a:pt x="450" y="48"/>
                  </a:cubicBezTo>
                  <a:cubicBezTo>
                    <a:pt x="447" y="47"/>
                    <a:pt x="443" y="45"/>
                    <a:pt x="443" y="45"/>
                  </a:cubicBezTo>
                  <a:cubicBezTo>
                    <a:pt x="443" y="45"/>
                    <a:pt x="439" y="44"/>
                    <a:pt x="439" y="43"/>
                  </a:cubicBezTo>
                  <a:cubicBezTo>
                    <a:pt x="440" y="42"/>
                    <a:pt x="443" y="33"/>
                    <a:pt x="443" y="33"/>
                  </a:cubicBezTo>
                  <a:cubicBezTo>
                    <a:pt x="447" y="23"/>
                    <a:pt x="447" y="23"/>
                    <a:pt x="447" y="23"/>
                  </a:cubicBezTo>
                  <a:cubicBezTo>
                    <a:pt x="447" y="17"/>
                    <a:pt x="447" y="17"/>
                    <a:pt x="447" y="17"/>
                  </a:cubicBezTo>
                  <a:cubicBezTo>
                    <a:pt x="450" y="12"/>
                    <a:pt x="450" y="12"/>
                    <a:pt x="450" y="12"/>
                  </a:cubicBezTo>
                  <a:cubicBezTo>
                    <a:pt x="453" y="8"/>
                    <a:pt x="455" y="2"/>
                    <a:pt x="460" y="0"/>
                  </a:cubicBezTo>
                  <a:cubicBezTo>
                    <a:pt x="1479" y="0"/>
                    <a:pt x="1479" y="0"/>
                    <a:pt x="1479" y="0"/>
                  </a:cubicBezTo>
                  <a:cubicBezTo>
                    <a:pt x="1479" y="736"/>
                    <a:pt x="1479" y="736"/>
                    <a:pt x="1479" y="736"/>
                  </a:cubicBezTo>
                  <a:cubicBezTo>
                    <a:pt x="1465" y="741"/>
                    <a:pt x="1465" y="741"/>
                    <a:pt x="1465" y="741"/>
                  </a:cubicBezTo>
                  <a:cubicBezTo>
                    <a:pt x="1463" y="741"/>
                    <a:pt x="1435" y="737"/>
                    <a:pt x="1436" y="746"/>
                  </a:cubicBezTo>
                  <a:cubicBezTo>
                    <a:pt x="1437" y="751"/>
                    <a:pt x="1442" y="752"/>
                    <a:pt x="1442" y="752"/>
                  </a:cubicBezTo>
                  <a:cubicBezTo>
                    <a:pt x="1455" y="764"/>
                    <a:pt x="1455" y="764"/>
                    <a:pt x="1455" y="764"/>
                  </a:cubicBezTo>
                  <a:cubicBezTo>
                    <a:pt x="1454" y="771"/>
                    <a:pt x="1454" y="771"/>
                    <a:pt x="1454" y="771"/>
                  </a:cubicBezTo>
                  <a:cubicBezTo>
                    <a:pt x="1462" y="773"/>
                    <a:pt x="1462" y="773"/>
                    <a:pt x="1462" y="773"/>
                  </a:cubicBezTo>
                  <a:cubicBezTo>
                    <a:pt x="1479" y="773"/>
                    <a:pt x="1479" y="773"/>
                    <a:pt x="1479" y="773"/>
                  </a:cubicBezTo>
                  <a:cubicBezTo>
                    <a:pt x="1479" y="785"/>
                    <a:pt x="1479" y="785"/>
                    <a:pt x="1479" y="785"/>
                  </a:cubicBezTo>
                  <a:cubicBezTo>
                    <a:pt x="1469" y="786"/>
                    <a:pt x="1458" y="788"/>
                    <a:pt x="1456" y="789"/>
                  </a:cubicBezTo>
                  <a:cubicBezTo>
                    <a:pt x="1445" y="801"/>
                    <a:pt x="1445" y="801"/>
                    <a:pt x="1445" y="801"/>
                  </a:cubicBezTo>
                  <a:cubicBezTo>
                    <a:pt x="1458" y="818"/>
                    <a:pt x="1458" y="818"/>
                    <a:pt x="1458" y="818"/>
                  </a:cubicBezTo>
                  <a:cubicBezTo>
                    <a:pt x="1457" y="829"/>
                    <a:pt x="1457" y="829"/>
                    <a:pt x="1457" y="829"/>
                  </a:cubicBezTo>
                  <a:cubicBezTo>
                    <a:pt x="1446" y="837"/>
                    <a:pt x="1446" y="837"/>
                    <a:pt x="1446" y="837"/>
                  </a:cubicBezTo>
                  <a:cubicBezTo>
                    <a:pt x="1455" y="846"/>
                    <a:pt x="1455" y="846"/>
                    <a:pt x="1455" y="846"/>
                  </a:cubicBezTo>
                  <a:cubicBezTo>
                    <a:pt x="1471" y="846"/>
                    <a:pt x="1471" y="846"/>
                    <a:pt x="1471" y="846"/>
                  </a:cubicBezTo>
                  <a:cubicBezTo>
                    <a:pt x="1479" y="852"/>
                    <a:pt x="1479" y="852"/>
                    <a:pt x="1479" y="852"/>
                  </a:cubicBezTo>
                  <a:cubicBezTo>
                    <a:pt x="1479" y="899"/>
                    <a:pt x="1479" y="899"/>
                    <a:pt x="1479" y="899"/>
                  </a:cubicBezTo>
                  <a:cubicBezTo>
                    <a:pt x="1476" y="899"/>
                    <a:pt x="1472" y="900"/>
                    <a:pt x="1467" y="900"/>
                  </a:cubicBezTo>
                  <a:cubicBezTo>
                    <a:pt x="1460" y="912"/>
                    <a:pt x="1460" y="912"/>
                    <a:pt x="1460" y="912"/>
                  </a:cubicBezTo>
                  <a:cubicBezTo>
                    <a:pt x="1409" y="903"/>
                    <a:pt x="1409" y="903"/>
                    <a:pt x="1409" y="903"/>
                  </a:cubicBezTo>
                  <a:cubicBezTo>
                    <a:pt x="1392" y="893"/>
                    <a:pt x="1392" y="893"/>
                    <a:pt x="1392" y="893"/>
                  </a:cubicBezTo>
                  <a:cubicBezTo>
                    <a:pt x="1379" y="902"/>
                    <a:pt x="1382" y="898"/>
                    <a:pt x="1371" y="910"/>
                  </a:cubicBezTo>
                  <a:cubicBezTo>
                    <a:pt x="1341" y="902"/>
                    <a:pt x="1341" y="902"/>
                    <a:pt x="1341" y="902"/>
                  </a:cubicBezTo>
                  <a:cubicBezTo>
                    <a:pt x="1322" y="911"/>
                    <a:pt x="1322" y="911"/>
                    <a:pt x="1322" y="911"/>
                  </a:cubicBezTo>
                  <a:cubicBezTo>
                    <a:pt x="1300" y="933"/>
                    <a:pt x="1300" y="933"/>
                    <a:pt x="1300" y="933"/>
                  </a:cubicBezTo>
                  <a:cubicBezTo>
                    <a:pt x="1263" y="931"/>
                    <a:pt x="1263" y="931"/>
                    <a:pt x="1263" y="931"/>
                  </a:cubicBezTo>
                  <a:cubicBezTo>
                    <a:pt x="1255" y="920"/>
                    <a:pt x="1255" y="920"/>
                    <a:pt x="1255" y="920"/>
                  </a:cubicBezTo>
                  <a:cubicBezTo>
                    <a:pt x="1253" y="930"/>
                    <a:pt x="1253" y="930"/>
                    <a:pt x="1253" y="930"/>
                  </a:cubicBezTo>
                  <a:cubicBezTo>
                    <a:pt x="1261" y="940"/>
                    <a:pt x="1261" y="940"/>
                    <a:pt x="1261" y="940"/>
                  </a:cubicBezTo>
                  <a:cubicBezTo>
                    <a:pt x="1247" y="947"/>
                    <a:pt x="1247" y="947"/>
                    <a:pt x="1247" y="947"/>
                  </a:cubicBezTo>
                  <a:cubicBezTo>
                    <a:pt x="1242" y="933"/>
                    <a:pt x="1242" y="933"/>
                    <a:pt x="1242" y="933"/>
                  </a:cubicBezTo>
                  <a:cubicBezTo>
                    <a:pt x="1230" y="918"/>
                    <a:pt x="1230" y="918"/>
                    <a:pt x="1230" y="918"/>
                  </a:cubicBezTo>
                  <a:cubicBezTo>
                    <a:pt x="1212" y="914"/>
                    <a:pt x="1212" y="914"/>
                    <a:pt x="1212" y="914"/>
                  </a:cubicBezTo>
                  <a:cubicBezTo>
                    <a:pt x="1202" y="907"/>
                    <a:pt x="1202" y="907"/>
                    <a:pt x="1202" y="907"/>
                  </a:cubicBezTo>
                  <a:cubicBezTo>
                    <a:pt x="1200" y="906"/>
                    <a:pt x="1163" y="910"/>
                    <a:pt x="1156" y="911"/>
                  </a:cubicBezTo>
                  <a:cubicBezTo>
                    <a:pt x="1147" y="905"/>
                    <a:pt x="1146" y="905"/>
                    <a:pt x="1136" y="900"/>
                  </a:cubicBezTo>
                  <a:cubicBezTo>
                    <a:pt x="1126" y="908"/>
                    <a:pt x="1126" y="908"/>
                    <a:pt x="1126" y="908"/>
                  </a:cubicBezTo>
                  <a:cubicBezTo>
                    <a:pt x="1126" y="908"/>
                    <a:pt x="1121" y="917"/>
                    <a:pt x="1113" y="917"/>
                  </a:cubicBezTo>
                  <a:cubicBezTo>
                    <a:pt x="1104" y="917"/>
                    <a:pt x="1105" y="905"/>
                    <a:pt x="1105" y="905"/>
                  </a:cubicBezTo>
                  <a:cubicBezTo>
                    <a:pt x="1092" y="907"/>
                    <a:pt x="1092" y="907"/>
                    <a:pt x="1092" y="907"/>
                  </a:cubicBezTo>
                  <a:cubicBezTo>
                    <a:pt x="1075" y="931"/>
                    <a:pt x="1075" y="931"/>
                    <a:pt x="1075" y="931"/>
                  </a:cubicBezTo>
                  <a:cubicBezTo>
                    <a:pt x="1054" y="949"/>
                    <a:pt x="1054" y="949"/>
                    <a:pt x="1054" y="949"/>
                  </a:cubicBezTo>
                  <a:cubicBezTo>
                    <a:pt x="1042" y="967"/>
                    <a:pt x="1042" y="967"/>
                    <a:pt x="1042" y="967"/>
                  </a:cubicBezTo>
                  <a:cubicBezTo>
                    <a:pt x="1019" y="976"/>
                    <a:pt x="1019" y="976"/>
                    <a:pt x="1019" y="976"/>
                  </a:cubicBezTo>
                  <a:cubicBezTo>
                    <a:pt x="1020" y="984"/>
                    <a:pt x="1020" y="984"/>
                    <a:pt x="1020" y="984"/>
                  </a:cubicBezTo>
                  <a:cubicBezTo>
                    <a:pt x="1043" y="1004"/>
                    <a:pt x="1043" y="1004"/>
                    <a:pt x="1043" y="1004"/>
                  </a:cubicBezTo>
                  <a:cubicBezTo>
                    <a:pt x="1027" y="1015"/>
                    <a:pt x="1027" y="1015"/>
                    <a:pt x="1027" y="1015"/>
                  </a:cubicBezTo>
                  <a:cubicBezTo>
                    <a:pt x="1003" y="990"/>
                    <a:pt x="1012" y="1009"/>
                    <a:pt x="982" y="986"/>
                  </a:cubicBezTo>
                  <a:cubicBezTo>
                    <a:pt x="977" y="1004"/>
                    <a:pt x="976" y="999"/>
                    <a:pt x="979" y="1014"/>
                  </a:cubicBezTo>
                  <a:cubicBezTo>
                    <a:pt x="966" y="1023"/>
                    <a:pt x="966" y="1023"/>
                    <a:pt x="966" y="1023"/>
                  </a:cubicBezTo>
                  <a:cubicBezTo>
                    <a:pt x="973" y="1050"/>
                    <a:pt x="968" y="1041"/>
                    <a:pt x="985" y="1059"/>
                  </a:cubicBezTo>
                  <a:cubicBezTo>
                    <a:pt x="975" y="1080"/>
                    <a:pt x="977" y="1071"/>
                    <a:pt x="978" y="1096"/>
                  </a:cubicBezTo>
                  <a:cubicBezTo>
                    <a:pt x="1001" y="1103"/>
                    <a:pt x="1001" y="1103"/>
                    <a:pt x="1001" y="1103"/>
                  </a:cubicBezTo>
                  <a:cubicBezTo>
                    <a:pt x="1007" y="1117"/>
                    <a:pt x="1007" y="1117"/>
                    <a:pt x="1007" y="1117"/>
                  </a:cubicBezTo>
                  <a:cubicBezTo>
                    <a:pt x="1022" y="1124"/>
                    <a:pt x="1022" y="1124"/>
                    <a:pt x="1022" y="1124"/>
                  </a:cubicBezTo>
                  <a:cubicBezTo>
                    <a:pt x="1037" y="1114"/>
                    <a:pt x="1037" y="1114"/>
                    <a:pt x="1037" y="1114"/>
                  </a:cubicBezTo>
                  <a:cubicBezTo>
                    <a:pt x="1059" y="1125"/>
                    <a:pt x="1059" y="1125"/>
                    <a:pt x="1059" y="1125"/>
                  </a:cubicBezTo>
                  <a:cubicBezTo>
                    <a:pt x="1088" y="1147"/>
                    <a:pt x="1088" y="1147"/>
                    <a:pt x="1088" y="1147"/>
                  </a:cubicBezTo>
                  <a:cubicBezTo>
                    <a:pt x="1105" y="1168"/>
                    <a:pt x="1105" y="1168"/>
                    <a:pt x="1105" y="1168"/>
                  </a:cubicBezTo>
                  <a:cubicBezTo>
                    <a:pt x="1095" y="1160"/>
                    <a:pt x="1095" y="1160"/>
                    <a:pt x="1095" y="1160"/>
                  </a:cubicBezTo>
                  <a:cubicBezTo>
                    <a:pt x="1089" y="1163"/>
                    <a:pt x="1089" y="1163"/>
                    <a:pt x="1089" y="1163"/>
                  </a:cubicBezTo>
                  <a:cubicBezTo>
                    <a:pt x="1093" y="1170"/>
                    <a:pt x="1093" y="1170"/>
                    <a:pt x="1093" y="1170"/>
                  </a:cubicBezTo>
                  <a:cubicBezTo>
                    <a:pt x="1114" y="1176"/>
                    <a:pt x="1114" y="1176"/>
                    <a:pt x="1114" y="1176"/>
                  </a:cubicBezTo>
                  <a:cubicBezTo>
                    <a:pt x="1113" y="1192"/>
                    <a:pt x="1113" y="1192"/>
                    <a:pt x="1113" y="1192"/>
                  </a:cubicBezTo>
                  <a:cubicBezTo>
                    <a:pt x="1097" y="1252"/>
                    <a:pt x="1097" y="1252"/>
                    <a:pt x="1097" y="1252"/>
                  </a:cubicBezTo>
                  <a:cubicBezTo>
                    <a:pt x="1084" y="1280"/>
                    <a:pt x="1084" y="1280"/>
                    <a:pt x="1084" y="1280"/>
                  </a:cubicBezTo>
                  <a:cubicBezTo>
                    <a:pt x="1081" y="1297"/>
                    <a:pt x="1081" y="1297"/>
                    <a:pt x="1081" y="1297"/>
                  </a:cubicBezTo>
                  <a:cubicBezTo>
                    <a:pt x="1079" y="1314"/>
                    <a:pt x="1079" y="1314"/>
                    <a:pt x="1079" y="1314"/>
                  </a:cubicBezTo>
                  <a:cubicBezTo>
                    <a:pt x="1083" y="1328"/>
                    <a:pt x="1083" y="1328"/>
                    <a:pt x="1083" y="1328"/>
                  </a:cubicBezTo>
                  <a:cubicBezTo>
                    <a:pt x="1083" y="1328"/>
                    <a:pt x="1083" y="1332"/>
                    <a:pt x="1087" y="1336"/>
                  </a:cubicBezTo>
                  <a:cubicBezTo>
                    <a:pt x="1091" y="1340"/>
                    <a:pt x="1092" y="1344"/>
                    <a:pt x="1097" y="1348"/>
                  </a:cubicBezTo>
                  <a:cubicBezTo>
                    <a:pt x="1102" y="1351"/>
                    <a:pt x="1100" y="1353"/>
                    <a:pt x="1118" y="1354"/>
                  </a:cubicBezTo>
                  <a:cubicBezTo>
                    <a:pt x="1135" y="1356"/>
                    <a:pt x="1119" y="1364"/>
                    <a:pt x="1120" y="1367"/>
                  </a:cubicBezTo>
                  <a:cubicBezTo>
                    <a:pt x="1121" y="1369"/>
                    <a:pt x="1122" y="1383"/>
                    <a:pt x="1129" y="1397"/>
                  </a:cubicBezTo>
                  <a:cubicBezTo>
                    <a:pt x="1136" y="1411"/>
                    <a:pt x="1140" y="1409"/>
                    <a:pt x="1151" y="1415"/>
                  </a:cubicBezTo>
                  <a:cubicBezTo>
                    <a:pt x="1162" y="1420"/>
                    <a:pt x="1157" y="1422"/>
                    <a:pt x="1164" y="1436"/>
                  </a:cubicBezTo>
                  <a:cubicBezTo>
                    <a:pt x="1171" y="1449"/>
                    <a:pt x="1188" y="1443"/>
                    <a:pt x="1191" y="1443"/>
                  </a:cubicBezTo>
                  <a:cubicBezTo>
                    <a:pt x="1193" y="1443"/>
                    <a:pt x="1195" y="1446"/>
                    <a:pt x="1198" y="1450"/>
                  </a:cubicBezTo>
                  <a:cubicBezTo>
                    <a:pt x="1198" y="1450"/>
                    <a:pt x="1198" y="1450"/>
                    <a:pt x="1198" y="1450"/>
                  </a:cubicBezTo>
                  <a:cubicBezTo>
                    <a:pt x="1198" y="1450"/>
                    <a:pt x="1192" y="1456"/>
                    <a:pt x="1190" y="1457"/>
                  </a:cubicBezTo>
                  <a:cubicBezTo>
                    <a:pt x="1189" y="1458"/>
                    <a:pt x="1188" y="1459"/>
                    <a:pt x="1187" y="1460"/>
                  </a:cubicBezTo>
                  <a:cubicBezTo>
                    <a:pt x="1186" y="1462"/>
                    <a:pt x="1189" y="1463"/>
                    <a:pt x="1187" y="1464"/>
                  </a:cubicBezTo>
                  <a:cubicBezTo>
                    <a:pt x="1185" y="1465"/>
                    <a:pt x="1183" y="1469"/>
                    <a:pt x="1183" y="1471"/>
                  </a:cubicBezTo>
                  <a:cubicBezTo>
                    <a:pt x="1184" y="1473"/>
                    <a:pt x="1182" y="1476"/>
                    <a:pt x="1182" y="1476"/>
                  </a:cubicBezTo>
                  <a:cubicBezTo>
                    <a:pt x="1182" y="1476"/>
                    <a:pt x="1178" y="1481"/>
                    <a:pt x="1173" y="1481"/>
                  </a:cubicBezTo>
                  <a:cubicBezTo>
                    <a:pt x="1169" y="1482"/>
                    <a:pt x="1166" y="1480"/>
                    <a:pt x="1162" y="1479"/>
                  </a:cubicBezTo>
                  <a:cubicBezTo>
                    <a:pt x="1158" y="1478"/>
                    <a:pt x="1158" y="1478"/>
                    <a:pt x="1158" y="1478"/>
                  </a:cubicBezTo>
                  <a:cubicBezTo>
                    <a:pt x="1158" y="1478"/>
                    <a:pt x="1155" y="1478"/>
                    <a:pt x="1151" y="1477"/>
                  </a:cubicBezTo>
                  <a:cubicBezTo>
                    <a:pt x="1147" y="1475"/>
                    <a:pt x="1150" y="1475"/>
                    <a:pt x="1150" y="1475"/>
                  </a:cubicBezTo>
                  <a:cubicBezTo>
                    <a:pt x="1146" y="1471"/>
                    <a:pt x="1146" y="1471"/>
                    <a:pt x="1146" y="1471"/>
                  </a:cubicBezTo>
                  <a:cubicBezTo>
                    <a:pt x="1142" y="1466"/>
                    <a:pt x="1142" y="1466"/>
                    <a:pt x="1142" y="1466"/>
                  </a:cubicBezTo>
                  <a:cubicBezTo>
                    <a:pt x="1142" y="1466"/>
                    <a:pt x="1141" y="1465"/>
                    <a:pt x="1141" y="1463"/>
                  </a:cubicBezTo>
                  <a:cubicBezTo>
                    <a:pt x="1140" y="1461"/>
                    <a:pt x="1140" y="1463"/>
                    <a:pt x="1138" y="1463"/>
                  </a:cubicBezTo>
                  <a:cubicBezTo>
                    <a:pt x="1136" y="1463"/>
                    <a:pt x="1135" y="1464"/>
                    <a:pt x="1133" y="1463"/>
                  </a:cubicBezTo>
                  <a:cubicBezTo>
                    <a:pt x="1132" y="1462"/>
                    <a:pt x="1132" y="1461"/>
                    <a:pt x="1132" y="1460"/>
                  </a:cubicBezTo>
                  <a:cubicBezTo>
                    <a:pt x="1132" y="1459"/>
                    <a:pt x="1129" y="1457"/>
                    <a:pt x="1126" y="1457"/>
                  </a:cubicBezTo>
                  <a:cubicBezTo>
                    <a:pt x="1123" y="1456"/>
                    <a:pt x="1124" y="1454"/>
                    <a:pt x="1120" y="1454"/>
                  </a:cubicBezTo>
                  <a:cubicBezTo>
                    <a:pt x="1116" y="1454"/>
                    <a:pt x="1119" y="1451"/>
                    <a:pt x="1119" y="1449"/>
                  </a:cubicBezTo>
                  <a:cubicBezTo>
                    <a:pt x="1118" y="1448"/>
                    <a:pt x="1115" y="1451"/>
                    <a:pt x="1114" y="1452"/>
                  </a:cubicBezTo>
                  <a:cubicBezTo>
                    <a:pt x="1113" y="1453"/>
                    <a:pt x="1112" y="1455"/>
                    <a:pt x="1110" y="1455"/>
                  </a:cubicBezTo>
                  <a:cubicBezTo>
                    <a:pt x="1109" y="1456"/>
                    <a:pt x="1108" y="1450"/>
                    <a:pt x="1108" y="1450"/>
                  </a:cubicBezTo>
                  <a:cubicBezTo>
                    <a:pt x="1108" y="1450"/>
                    <a:pt x="1108" y="1450"/>
                    <a:pt x="1104" y="1450"/>
                  </a:cubicBezTo>
                  <a:cubicBezTo>
                    <a:pt x="1099" y="1450"/>
                    <a:pt x="1102" y="1452"/>
                    <a:pt x="1102" y="1452"/>
                  </a:cubicBezTo>
                  <a:cubicBezTo>
                    <a:pt x="1099" y="1459"/>
                    <a:pt x="1099" y="1459"/>
                    <a:pt x="1099" y="1459"/>
                  </a:cubicBezTo>
                  <a:cubicBezTo>
                    <a:pt x="1094" y="1463"/>
                    <a:pt x="1094" y="1463"/>
                    <a:pt x="1094" y="1463"/>
                  </a:cubicBezTo>
                  <a:cubicBezTo>
                    <a:pt x="1094" y="1463"/>
                    <a:pt x="1095" y="1466"/>
                    <a:pt x="1096" y="1468"/>
                  </a:cubicBezTo>
                  <a:cubicBezTo>
                    <a:pt x="1096" y="1470"/>
                    <a:pt x="1099" y="1471"/>
                    <a:pt x="1099" y="1471"/>
                  </a:cubicBezTo>
                  <a:cubicBezTo>
                    <a:pt x="1099" y="1471"/>
                    <a:pt x="1102" y="1473"/>
                    <a:pt x="1105" y="1475"/>
                  </a:cubicBezTo>
                  <a:cubicBezTo>
                    <a:pt x="1108" y="1477"/>
                    <a:pt x="1107" y="1477"/>
                    <a:pt x="1109" y="1477"/>
                  </a:cubicBezTo>
                  <a:cubicBezTo>
                    <a:pt x="1111" y="1478"/>
                    <a:pt x="1114" y="1479"/>
                    <a:pt x="1118" y="1481"/>
                  </a:cubicBezTo>
                  <a:cubicBezTo>
                    <a:pt x="1122" y="1482"/>
                    <a:pt x="1120" y="1481"/>
                    <a:pt x="1126" y="1486"/>
                  </a:cubicBezTo>
                  <a:cubicBezTo>
                    <a:pt x="1131" y="1490"/>
                    <a:pt x="1125" y="1486"/>
                    <a:pt x="1124" y="1489"/>
                  </a:cubicBezTo>
                  <a:cubicBezTo>
                    <a:pt x="1123" y="1493"/>
                    <a:pt x="1117" y="1485"/>
                    <a:pt x="1113" y="1487"/>
                  </a:cubicBezTo>
                  <a:cubicBezTo>
                    <a:pt x="1109" y="1488"/>
                    <a:pt x="1108" y="1485"/>
                    <a:pt x="1105" y="1486"/>
                  </a:cubicBezTo>
                  <a:cubicBezTo>
                    <a:pt x="1105" y="1486"/>
                    <a:pt x="1105" y="1486"/>
                    <a:pt x="1105" y="1486"/>
                  </a:cubicBezTo>
                  <a:cubicBezTo>
                    <a:pt x="1104" y="1486"/>
                    <a:pt x="1104" y="1486"/>
                    <a:pt x="1104" y="1486"/>
                  </a:cubicBezTo>
                  <a:cubicBezTo>
                    <a:pt x="1104" y="1485"/>
                    <a:pt x="1103" y="1484"/>
                    <a:pt x="1103" y="1483"/>
                  </a:cubicBezTo>
                  <a:cubicBezTo>
                    <a:pt x="1102" y="1482"/>
                    <a:pt x="1097" y="1482"/>
                    <a:pt x="1097" y="1482"/>
                  </a:cubicBezTo>
                  <a:cubicBezTo>
                    <a:pt x="1093" y="1481"/>
                    <a:pt x="1093" y="1481"/>
                    <a:pt x="1093" y="1481"/>
                  </a:cubicBezTo>
                  <a:cubicBezTo>
                    <a:pt x="1090" y="1480"/>
                    <a:pt x="1090" y="1480"/>
                    <a:pt x="1090" y="1480"/>
                  </a:cubicBezTo>
                  <a:cubicBezTo>
                    <a:pt x="1087" y="1475"/>
                    <a:pt x="1087" y="1475"/>
                    <a:pt x="1087" y="1475"/>
                  </a:cubicBezTo>
                  <a:cubicBezTo>
                    <a:pt x="1084" y="1473"/>
                    <a:pt x="1084" y="1473"/>
                    <a:pt x="1084" y="1473"/>
                  </a:cubicBezTo>
                  <a:cubicBezTo>
                    <a:pt x="1081" y="1469"/>
                    <a:pt x="1081" y="1469"/>
                    <a:pt x="1081" y="1469"/>
                  </a:cubicBezTo>
                  <a:cubicBezTo>
                    <a:pt x="1082" y="1467"/>
                    <a:pt x="1082" y="1467"/>
                    <a:pt x="1082" y="1467"/>
                  </a:cubicBezTo>
                  <a:cubicBezTo>
                    <a:pt x="1085" y="1463"/>
                    <a:pt x="1085" y="1463"/>
                    <a:pt x="1085" y="1463"/>
                  </a:cubicBezTo>
                  <a:cubicBezTo>
                    <a:pt x="1085" y="1463"/>
                    <a:pt x="1086" y="1463"/>
                    <a:pt x="1087" y="1461"/>
                  </a:cubicBezTo>
                  <a:cubicBezTo>
                    <a:pt x="1089" y="1458"/>
                    <a:pt x="1087" y="1458"/>
                    <a:pt x="1087" y="1458"/>
                  </a:cubicBezTo>
                  <a:cubicBezTo>
                    <a:pt x="1087" y="1458"/>
                    <a:pt x="1083" y="1456"/>
                    <a:pt x="1081" y="1455"/>
                  </a:cubicBezTo>
                  <a:cubicBezTo>
                    <a:pt x="1079" y="1454"/>
                    <a:pt x="1076" y="1457"/>
                    <a:pt x="1076" y="1457"/>
                  </a:cubicBezTo>
                  <a:cubicBezTo>
                    <a:pt x="1070" y="1456"/>
                    <a:pt x="1070" y="1456"/>
                    <a:pt x="1070" y="1456"/>
                  </a:cubicBezTo>
                  <a:cubicBezTo>
                    <a:pt x="1065" y="1456"/>
                    <a:pt x="1065" y="1456"/>
                    <a:pt x="1065" y="1456"/>
                  </a:cubicBezTo>
                  <a:cubicBezTo>
                    <a:pt x="1061" y="1452"/>
                    <a:pt x="1061" y="1452"/>
                    <a:pt x="1061" y="1452"/>
                  </a:cubicBezTo>
                  <a:cubicBezTo>
                    <a:pt x="1054" y="1450"/>
                    <a:pt x="1054" y="1450"/>
                    <a:pt x="1054" y="1450"/>
                  </a:cubicBezTo>
                  <a:cubicBezTo>
                    <a:pt x="1050" y="1448"/>
                    <a:pt x="1050" y="1448"/>
                    <a:pt x="1050" y="1448"/>
                  </a:cubicBezTo>
                  <a:cubicBezTo>
                    <a:pt x="1050" y="1448"/>
                    <a:pt x="1050" y="1440"/>
                    <a:pt x="1050" y="1439"/>
                  </a:cubicBezTo>
                  <a:cubicBezTo>
                    <a:pt x="1050" y="1437"/>
                    <a:pt x="1050" y="1434"/>
                    <a:pt x="1050" y="1434"/>
                  </a:cubicBezTo>
                  <a:cubicBezTo>
                    <a:pt x="1050" y="1434"/>
                    <a:pt x="1044" y="1433"/>
                    <a:pt x="1041" y="1434"/>
                  </a:cubicBezTo>
                  <a:cubicBezTo>
                    <a:pt x="1039" y="1435"/>
                    <a:pt x="1036" y="1434"/>
                    <a:pt x="1036" y="1434"/>
                  </a:cubicBezTo>
                  <a:cubicBezTo>
                    <a:pt x="1036" y="1434"/>
                    <a:pt x="1028" y="1433"/>
                    <a:pt x="1027" y="1431"/>
                  </a:cubicBezTo>
                  <a:cubicBezTo>
                    <a:pt x="1027" y="1429"/>
                    <a:pt x="1027" y="1430"/>
                    <a:pt x="1026" y="1430"/>
                  </a:cubicBezTo>
                  <a:cubicBezTo>
                    <a:pt x="1024" y="1430"/>
                    <a:pt x="1018" y="1430"/>
                    <a:pt x="1018" y="1430"/>
                  </a:cubicBezTo>
                  <a:cubicBezTo>
                    <a:pt x="1012" y="1428"/>
                    <a:pt x="1012" y="1428"/>
                    <a:pt x="1012" y="1428"/>
                  </a:cubicBezTo>
                  <a:cubicBezTo>
                    <a:pt x="1012" y="1437"/>
                    <a:pt x="1012" y="1437"/>
                    <a:pt x="1012" y="1437"/>
                  </a:cubicBezTo>
                  <a:cubicBezTo>
                    <a:pt x="1011" y="1435"/>
                    <a:pt x="1011" y="1435"/>
                    <a:pt x="1011" y="1435"/>
                  </a:cubicBezTo>
                  <a:cubicBezTo>
                    <a:pt x="1001" y="1434"/>
                    <a:pt x="1001" y="1434"/>
                    <a:pt x="1001" y="1434"/>
                  </a:cubicBezTo>
                  <a:cubicBezTo>
                    <a:pt x="995" y="1437"/>
                    <a:pt x="995" y="1437"/>
                    <a:pt x="995" y="1437"/>
                  </a:cubicBezTo>
                  <a:cubicBezTo>
                    <a:pt x="990" y="1439"/>
                    <a:pt x="990" y="1439"/>
                    <a:pt x="990" y="1439"/>
                  </a:cubicBezTo>
                  <a:cubicBezTo>
                    <a:pt x="990" y="1442"/>
                    <a:pt x="990" y="1442"/>
                    <a:pt x="990" y="1442"/>
                  </a:cubicBezTo>
                  <a:cubicBezTo>
                    <a:pt x="988" y="1445"/>
                    <a:pt x="988" y="1445"/>
                    <a:pt x="988" y="1445"/>
                  </a:cubicBezTo>
                  <a:cubicBezTo>
                    <a:pt x="988" y="1445"/>
                    <a:pt x="985" y="1446"/>
                    <a:pt x="983" y="1446"/>
                  </a:cubicBezTo>
                  <a:cubicBezTo>
                    <a:pt x="983" y="1447"/>
                    <a:pt x="982" y="1449"/>
                    <a:pt x="982" y="1450"/>
                  </a:cubicBezTo>
                  <a:cubicBezTo>
                    <a:pt x="981" y="1451"/>
                    <a:pt x="979" y="1451"/>
                    <a:pt x="979" y="1451"/>
                  </a:cubicBezTo>
                  <a:cubicBezTo>
                    <a:pt x="975" y="1450"/>
                    <a:pt x="975" y="1450"/>
                    <a:pt x="975" y="1450"/>
                  </a:cubicBezTo>
                  <a:cubicBezTo>
                    <a:pt x="972" y="1450"/>
                    <a:pt x="972" y="1450"/>
                    <a:pt x="972" y="1450"/>
                  </a:cubicBezTo>
                  <a:cubicBezTo>
                    <a:pt x="970" y="1448"/>
                    <a:pt x="970" y="1448"/>
                    <a:pt x="970" y="1448"/>
                  </a:cubicBezTo>
                  <a:cubicBezTo>
                    <a:pt x="972" y="1444"/>
                    <a:pt x="972" y="1444"/>
                    <a:pt x="972" y="1444"/>
                  </a:cubicBezTo>
                  <a:cubicBezTo>
                    <a:pt x="972" y="1442"/>
                    <a:pt x="972" y="1442"/>
                    <a:pt x="972" y="1442"/>
                  </a:cubicBezTo>
                  <a:cubicBezTo>
                    <a:pt x="972" y="1442"/>
                    <a:pt x="972" y="1442"/>
                    <a:pt x="972" y="1442"/>
                  </a:cubicBezTo>
                  <a:cubicBezTo>
                    <a:pt x="972" y="1442"/>
                    <a:pt x="972" y="1442"/>
                    <a:pt x="972" y="1442"/>
                  </a:cubicBezTo>
                  <a:cubicBezTo>
                    <a:pt x="966" y="1442"/>
                    <a:pt x="966" y="1442"/>
                    <a:pt x="966" y="1442"/>
                  </a:cubicBezTo>
                  <a:cubicBezTo>
                    <a:pt x="960" y="1440"/>
                    <a:pt x="960" y="1440"/>
                    <a:pt x="960" y="1440"/>
                  </a:cubicBezTo>
                  <a:cubicBezTo>
                    <a:pt x="947" y="1439"/>
                    <a:pt x="947" y="1439"/>
                    <a:pt x="947" y="1439"/>
                  </a:cubicBezTo>
                  <a:cubicBezTo>
                    <a:pt x="939" y="1437"/>
                    <a:pt x="939" y="1437"/>
                    <a:pt x="939" y="1437"/>
                  </a:cubicBezTo>
                  <a:cubicBezTo>
                    <a:pt x="934" y="1432"/>
                    <a:pt x="934" y="1432"/>
                    <a:pt x="934" y="1432"/>
                  </a:cubicBezTo>
                  <a:cubicBezTo>
                    <a:pt x="926" y="1430"/>
                    <a:pt x="926" y="1430"/>
                    <a:pt x="926" y="1430"/>
                  </a:cubicBezTo>
                  <a:cubicBezTo>
                    <a:pt x="919" y="1435"/>
                    <a:pt x="919" y="1435"/>
                    <a:pt x="919" y="1435"/>
                  </a:cubicBezTo>
                  <a:cubicBezTo>
                    <a:pt x="919" y="1435"/>
                    <a:pt x="912" y="1432"/>
                    <a:pt x="909" y="1432"/>
                  </a:cubicBezTo>
                  <a:cubicBezTo>
                    <a:pt x="907" y="1433"/>
                    <a:pt x="903" y="1434"/>
                    <a:pt x="902" y="1435"/>
                  </a:cubicBezTo>
                  <a:cubicBezTo>
                    <a:pt x="901" y="1435"/>
                    <a:pt x="901" y="1436"/>
                    <a:pt x="900" y="1436"/>
                  </a:cubicBezTo>
                  <a:cubicBezTo>
                    <a:pt x="900" y="1436"/>
                    <a:pt x="900" y="1436"/>
                    <a:pt x="900" y="1436"/>
                  </a:cubicBezTo>
                  <a:cubicBezTo>
                    <a:pt x="900" y="1436"/>
                    <a:pt x="900" y="1436"/>
                    <a:pt x="900" y="1436"/>
                  </a:cubicBezTo>
                  <a:cubicBezTo>
                    <a:pt x="900" y="1436"/>
                    <a:pt x="900" y="1436"/>
                    <a:pt x="900" y="1436"/>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6" y="1439"/>
                    <a:pt x="894" y="1438"/>
                    <a:pt x="892" y="1438"/>
                  </a:cubicBezTo>
                  <a:cubicBezTo>
                    <a:pt x="891" y="1439"/>
                    <a:pt x="890" y="1440"/>
                    <a:pt x="888" y="1440"/>
                  </a:cubicBezTo>
                  <a:cubicBezTo>
                    <a:pt x="886" y="1440"/>
                    <a:pt x="885" y="1439"/>
                    <a:pt x="883" y="1439"/>
                  </a:cubicBezTo>
                  <a:cubicBezTo>
                    <a:pt x="882" y="1440"/>
                    <a:pt x="881" y="1441"/>
                    <a:pt x="879" y="1441"/>
                  </a:cubicBezTo>
                  <a:cubicBezTo>
                    <a:pt x="877" y="1441"/>
                    <a:pt x="876" y="1439"/>
                    <a:pt x="876" y="1439"/>
                  </a:cubicBezTo>
                  <a:cubicBezTo>
                    <a:pt x="873" y="1439"/>
                    <a:pt x="873" y="1439"/>
                    <a:pt x="873" y="1439"/>
                  </a:cubicBezTo>
                  <a:cubicBezTo>
                    <a:pt x="870" y="1436"/>
                    <a:pt x="870" y="1436"/>
                    <a:pt x="870" y="1436"/>
                  </a:cubicBezTo>
                  <a:cubicBezTo>
                    <a:pt x="870" y="1436"/>
                    <a:pt x="869" y="1438"/>
                    <a:pt x="866" y="1438"/>
                  </a:cubicBezTo>
                  <a:cubicBezTo>
                    <a:pt x="864" y="1437"/>
                    <a:pt x="862" y="1436"/>
                    <a:pt x="860" y="1437"/>
                  </a:cubicBezTo>
                  <a:cubicBezTo>
                    <a:pt x="858" y="1437"/>
                    <a:pt x="855" y="1438"/>
                    <a:pt x="855" y="1438"/>
                  </a:cubicBezTo>
                  <a:cubicBezTo>
                    <a:pt x="847" y="1435"/>
                    <a:pt x="847" y="1435"/>
                    <a:pt x="847" y="1435"/>
                  </a:cubicBezTo>
                  <a:cubicBezTo>
                    <a:pt x="842" y="1434"/>
                    <a:pt x="842" y="1434"/>
                    <a:pt x="842" y="1434"/>
                  </a:cubicBezTo>
                  <a:cubicBezTo>
                    <a:pt x="838" y="1433"/>
                    <a:pt x="838" y="1433"/>
                    <a:pt x="838" y="1433"/>
                  </a:cubicBezTo>
                  <a:cubicBezTo>
                    <a:pt x="836" y="1436"/>
                    <a:pt x="836" y="1436"/>
                    <a:pt x="836" y="1436"/>
                  </a:cubicBezTo>
                  <a:cubicBezTo>
                    <a:pt x="831" y="1436"/>
                    <a:pt x="831" y="1436"/>
                    <a:pt x="831" y="1436"/>
                  </a:cubicBezTo>
                  <a:cubicBezTo>
                    <a:pt x="831" y="1436"/>
                    <a:pt x="825" y="1434"/>
                    <a:pt x="821" y="1435"/>
                  </a:cubicBezTo>
                  <a:cubicBezTo>
                    <a:pt x="820" y="1435"/>
                    <a:pt x="817" y="1438"/>
                    <a:pt x="816" y="1438"/>
                  </a:cubicBezTo>
                  <a:cubicBezTo>
                    <a:pt x="815" y="1439"/>
                    <a:pt x="819" y="1442"/>
                    <a:pt x="817" y="1442"/>
                  </a:cubicBezTo>
                  <a:cubicBezTo>
                    <a:pt x="787" y="1439"/>
                    <a:pt x="752" y="1427"/>
                    <a:pt x="722" y="1419"/>
                  </a:cubicBezTo>
                  <a:cubicBezTo>
                    <a:pt x="722" y="1419"/>
                    <a:pt x="697" y="1413"/>
                    <a:pt x="693" y="1413"/>
                  </a:cubicBezTo>
                  <a:cubicBezTo>
                    <a:pt x="689" y="1413"/>
                    <a:pt x="681" y="1402"/>
                    <a:pt x="681" y="1399"/>
                  </a:cubicBezTo>
                  <a:cubicBezTo>
                    <a:pt x="681" y="1396"/>
                    <a:pt x="680" y="1387"/>
                    <a:pt x="684" y="1385"/>
                  </a:cubicBezTo>
                  <a:cubicBezTo>
                    <a:pt x="688" y="1383"/>
                    <a:pt x="688" y="1383"/>
                    <a:pt x="695" y="1377"/>
                  </a:cubicBezTo>
                  <a:cubicBezTo>
                    <a:pt x="701" y="1370"/>
                    <a:pt x="701" y="1365"/>
                    <a:pt x="701" y="1365"/>
                  </a:cubicBezTo>
                  <a:cubicBezTo>
                    <a:pt x="686" y="1356"/>
                    <a:pt x="686" y="1356"/>
                    <a:pt x="686" y="1356"/>
                  </a:cubicBezTo>
                  <a:cubicBezTo>
                    <a:pt x="686" y="1356"/>
                    <a:pt x="669" y="1365"/>
                    <a:pt x="666" y="1363"/>
                  </a:cubicBezTo>
                  <a:cubicBezTo>
                    <a:pt x="662" y="1361"/>
                    <a:pt x="646" y="1372"/>
                    <a:pt x="646" y="1372"/>
                  </a:cubicBezTo>
                  <a:cubicBezTo>
                    <a:pt x="630" y="1373"/>
                    <a:pt x="630" y="1373"/>
                    <a:pt x="630" y="1373"/>
                  </a:cubicBezTo>
                  <a:cubicBezTo>
                    <a:pt x="630" y="1371"/>
                    <a:pt x="630" y="1371"/>
                    <a:pt x="630" y="1371"/>
                  </a:cubicBezTo>
                  <a:cubicBezTo>
                    <a:pt x="630" y="1371"/>
                    <a:pt x="633" y="1361"/>
                    <a:pt x="637" y="1363"/>
                  </a:cubicBezTo>
                  <a:cubicBezTo>
                    <a:pt x="641" y="1351"/>
                    <a:pt x="641" y="1351"/>
                    <a:pt x="641" y="1351"/>
                  </a:cubicBezTo>
                  <a:cubicBezTo>
                    <a:pt x="639" y="1337"/>
                    <a:pt x="639" y="1337"/>
                    <a:pt x="639" y="1337"/>
                  </a:cubicBezTo>
                  <a:cubicBezTo>
                    <a:pt x="635" y="1318"/>
                    <a:pt x="635" y="1318"/>
                    <a:pt x="635" y="1318"/>
                  </a:cubicBezTo>
                  <a:cubicBezTo>
                    <a:pt x="655" y="1317"/>
                    <a:pt x="655" y="1317"/>
                    <a:pt x="655" y="1317"/>
                  </a:cubicBezTo>
                  <a:cubicBezTo>
                    <a:pt x="673" y="1307"/>
                    <a:pt x="673" y="1307"/>
                    <a:pt x="673" y="1307"/>
                  </a:cubicBezTo>
                  <a:cubicBezTo>
                    <a:pt x="667" y="1297"/>
                    <a:pt x="667" y="1297"/>
                    <a:pt x="667" y="1297"/>
                  </a:cubicBezTo>
                  <a:cubicBezTo>
                    <a:pt x="650" y="1303"/>
                    <a:pt x="650" y="1303"/>
                    <a:pt x="650" y="1303"/>
                  </a:cubicBezTo>
                  <a:cubicBezTo>
                    <a:pt x="634" y="1300"/>
                    <a:pt x="634" y="1300"/>
                    <a:pt x="634" y="1300"/>
                  </a:cubicBezTo>
                  <a:cubicBezTo>
                    <a:pt x="613" y="1318"/>
                    <a:pt x="613" y="1318"/>
                    <a:pt x="613" y="1318"/>
                  </a:cubicBezTo>
                  <a:cubicBezTo>
                    <a:pt x="589" y="1318"/>
                    <a:pt x="589" y="1318"/>
                    <a:pt x="589" y="1318"/>
                  </a:cubicBezTo>
                  <a:cubicBezTo>
                    <a:pt x="581" y="1317"/>
                    <a:pt x="581" y="1317"/>
                    <a:pt x="581" y="1317"/>
                  </a:cubicBezTo>
                  <a:cubicBezTo>
                    <a:pt x="582" y="1315"/>
                    <a:pt x="582" y="1313"/>
                    <a:pt x="583" y="1313"/>
                  </a:cubicBezTo>
                  <a:cubicBezTo>
                    <a:pt x="585" y="1312"/>
                    <a:pt x="600" y="1307"/>
                    <a:pt x="600" y="1307"/>
                  </a:cubicBezTo>
                  <a:cubicBezTo>
                    <a:pt x="610" y="1301"/>
                    <a:pt x="610" y="1301"/>
                    <a:pt x="610" y="1301"/>
                  </a:cubicBezTo>
                  <a:cubicBezTo>
                    <a:pt x="610" y="1301"/>
                    <a:pt x="615" y="1294"/>
                    <a:pt x="617" y="1293"/>
                  </a:cubicBezTo>
                  <a:cubicBezTo>
                    <a:pt x="619" y="1293"/>
                    <a:pt x="621" y="1289"/>
                    <a:pt x="623" y="1284"/>
                  </a:cubicBezTo>
                  <a:cubicBezTo>
                    <a:pt x="626" y="1280"/>
                    <a:pt x="628" y="1277"/>
                    <a:pt x="628" y="1277"/>
                  </a:cubicBezTo>
                  <a:cubicBezTo>
                    <a:pt x="628" y="1277"/>
                    <a:pt x="640" y="1274"/>
                    <a:pt x="639" y="1273"/>
                  </a:cubicBezTo>
                  <a:cubicBezTo>
                    <a:pt x="639" y="1271"/>
                    <a:pt x="634" y="1267"/>
                    <a:pt x="640" y="1267"/>
                  </a:cubicBezTo>
                  <a:cubicBezTo>
                    <a:pt x="646" y="1267"/>
                    <a:pt x="646" y="1267"/>
                    <a:pt x="649" y="1265"/>
                  </a:cubicBezTo>
                  <a:cubicBezTo>
                    <a:pt x="651" y="1264"/>
                    <a:pt x="650" y="1263"/>
                    <a:pt x="651" y="1260"/>
                  </a:cubicBezTo>
                  <a:cubicBezTo>
                    <a:pt x="653" y="1258"/>
                    <a:pt x="654" y="1255"/>
                    <a:pt x="654" y="1253"/>
                  </a:cubicBezTo>
                  <a:cubicBezTo>
                    <a:pt x="653" y="1251"/>
                    <a:pt x="648" y="1243"/>
                    <a:pt x="648" y="1241"/>
                  </a:cubicBezTo>
                  <a:cubicBezTo>
                    <a:pt x="647" y="1238"/>
                    <a:pt x="648" y="1232"/>
                    <a:pt x="648" y="1232"/>
                  </a:cubicBezTo>
                  <a:cubicBezTo>
                    <a:pt x="648" y="1232"/>
                    <a:pt x="651" y="1231"/>
                    <a:pt x="654" y="1230"/>
                  </a:cubicBezTo>
                  <a:cubicBezTo>
                    <a:pt x="656" y="1228"/>
                    <a:pt x="660" y="1221"/>
                    <a:pt x="660" y="1221"/>
                  </a:cubicBezTo>
                  <a:cubicBezTo>
                    <a:pt x="661" y="1216"/>
                    <a:pt x="661" y="1216"/>
                    <a:pt x="661" y="1216"/>
                  </a:cubicBezTo>
                  <a:cubicBezTo>
                    <a:pt x="661" y="1216"/>
                    <a:pt x="665" y="1213"/>
                    <a:pt x="666" y="1213"/>
                  </a:cubicBezTo>
                  <a:cubicBezTo>
                    <a:pt x="668" y="1212"/>
                    <a:pt x="684" y="1206"/>
                    <a:pt x="685" y="1206"/>
                  </a:cubicBezTo>
                  <a:cubicBezTo>
                    <a:pt x="686" y="1206"/>
                    <a:pt x="696" y="1207"/>
                    <a:pt x="693" y="1202"/>
                  </a:cubicBezTo>
                  <a:cubicBezTo>
                    <a:pt x="690" y="1198"/>
                    <a:pt x="689" y="1196"/>
                    <a:pt x="688" y="1193"/>
                  </a:cubicBezTo>
                  <a:cubicBezTo>
                    <a:pt x="687" y="1190"/>
                    <a:pt x="687" y="1183"/>
                    <a:pt x="687" y="1182"/>
                  </a:cubicBezTo>
                  <a:cubicBezTo>
                    <a:pt x="688" y="1181"/>
                    <a:pt x="696" y="1178"/>
                    <a:pt x="687" y="1177"/>
                  </a:cubicBezTo>
                  <a:cubicBezTo>
                    <a:pt x="678" y="1176"/>
                    <a:pt x="685" y="1173"/>
                    <a:pt x="683" y="1171"/>
                  </a:cubicBezTo>
                  <a:cubicBezTo>
                    <a:pt x="680" y="1169"/>
                    <a:pt x="674" y="1165"/>
                    <a:pt x="674" y="1165"/>
                  </a:cubicBezTo>
                  <a:cubicBezTo>
                    <a:pt x="671" y="1165"/>
                    <a:pt x="671" y="1165"/>
                    <a:pt x="671" y="1165"/>
                  </a:cubicBezTo>
                  <a:cubicBezTo>
                    <a:pt x="672" y="1155"/>
                    <a:pt x="672" y="1155"/>
                    <a:pt x="672" y="1155"/>
                  </a:cubicBezTo>
                  <a:cubicBezTo>
                    <a:pt x="672" y="1155"/>
                    <a:pt x="675" y="1151"/>
                    <a:pt x="676" y="1151"/>
                  </a:cubicBezTo>
                  <a:cubicBezTo>
                    <a:pt x="677" y="1150"/>
                    <a:pt x="678" y="1146"/>
                    <a:pt x="676" y="1146"/>
                  </a:cubicBezTo>
                  <a:cubicBezTo>
                    <a:pt x="674" y="1147"/>
                    <a:pt x="668" y="1148"/>
                    <a:pt x="668" y="1148"/>
                  </a:cubicBezTo>
                  <a:cubicBezTo>
                    <a:pt x="668" y="1148"/>
                    <a:pt x="663" y="1148"/>
                    <a:pt x="664" y="1146"/>
                  </a:cubicBezTo>
                  <a:cubicBezTo>
                    <a:pt x="664" y="1143"/>
                    <a:pt x="666" y="1143"/>
                    <a:pt x="669" y="1140"/>
                  </a:cubicBezTo>
                  <a:cubicBezTo>
                    <a:pt x="672" y="1137"/>
                    <a:pt x="673" y="1135"/>
                    <a:pt x="673" y="1135"/>
                  </a:cubicBezTo>
                  <a:cubicBezTo>
                    <a:pt x="672" y="1129"/>
                    <a:pt x="672" y="1129"/>
                    <a:pt x="672" y="1129"/>
                  </a:cubicBezTo>
                  <a:cubicBezTo>
                    <a:pt x="672" y="1129"/>
                    <a:pt x="672" y="1125"/>
                    <a:pt x="671" y="1125"/>
                  </a:cubicBezTo>
                  <a:cubicBezTo>
                    <a:pt x="671" y="1124"/>
                    <a:pt x="665" y="1112"/>
                    <a:pt x="665" y="1112"/>
                  </a:cubicBezTo>
                  <a:cubicBezTo>
                    <a:pt x="665" y="1112"/>
                    <a:pt x="659" y="1110"/>
                    <a:pt x="658" y="1112"/>
                  </a:cubicBezTo>
                  <a:cubicBezTo>
                    <a:pt x="658" y="1114"/>
                    <a:pt x="656" y="1118"/>
                    <a:pt x="656" y="1118"/>
                  </a:cubicBezTo>
                  <a:cubicBezTo>
                    <a:pt x="649" y="1118"/>
                    <a:pt x="649" y="1118"/>
                    <a:pt x="649" y="1118"/>
                  </a:cubicBezTo>
                  <a:cubicBezTo>
                    <a:pt x="645" y="1115"/>
                    <a:pt x="645" y="1115"/>
                    <a:pt x="645" y="1115"/>
                  </a:cubicBezTo>
                  <a:cubicBezTo>
                    <a:pt x="637" y="1113"/>
                    <a:pt x="637" y="1113"/>
                    <a:pt x="637" y="1113"/>
                  </a:cubicBezTo>
                  <a:cubicBezTo>
                    <a:pt x="637" y="1113"/>
                    <a:pt x="636" y="1114"/>
                    <a:pt x="635" y="1115"/>
                  </a:cubicBezTo>
                  <a:cubicBezTo>
                    <a:pt x="635" y="1116"/>
                    <a:pt x="627" y="1111"/>
                    <a:pt x="627" y="1111"/>
                  </a:cubicBezTo>
                  <a:cubicBezTo>
                    <a:pt x="627" y="1111"/>
                    <a:pt x="624" y="1115"/>
                    <a:pt x="623" y="1116"/>
                  </a:cubicBezTo>
                  <a:cubicBezTo>
                    <a:pt x="623" y="1116"/>
                    <a:pt x="615" y="1114"/>
                    <a:pt x="615" y="1114"/>
                  </a:cubicBezTo>
                  <a:cubicBezTo>
                    <a:pt x="607" y="1115"/>
                    <a:pt x="607" y="1115"/>
                    <a:pt x="607" y="1115"/>
                  </a:cubicBezTo>
                  <a:cubicBezTo>
                    <a:pt x="600" y="1116"/>
                    <a:pt x="600" y="1116"/>
                    <a:pt x="600" y="1116"/>
                  </a:cubicBezTo>
                  <a:cubicBezTo>
                    <a:pt x="594" y="1113"/>
                    <a:pt x="594" y="1113"/>
                    <a:pt x="594" y="1113"/>
                  </a:cubicBezTo>
                  <a:cubicBezTo>
                    <a:pt x="592" y="1116"/>
                    <a:pt x="592" y="1116"/>
                    <a:pt x="592" y="1116"/>
                  </a:cubicBezTo>
                  <a:cubicBezTo>
                    <a:pt x="593" y="1121"/>
                    <a:pt x="593" y="1121"/>
                    <a:pt x="593" y="1121"/>
                  </a:cubicBezTo>
                  <a:cubicBezTo>
                    <a:pt x="588" y="1124"/>
                    <a:pt x="588" y="1124"/>
                    <a:pt x="588" y="1124"/>
                  </a:cubicBezTo>
                  <a:cubicBezTo>
                    <a:pt x="582" y="1120"/>
                    <a:pt x="582" y="1120"/>
                    <a:pt x="582" y="1120"/>
                  </a:cubicBezTo>
                  <a:cubicBezTo>
                    <a:pt x="577" y="1119"/>
                    <a:pt x="577" y="1119"/>
                    <a:pt x="577" y="1119"/>
                  </a:cubicBezTo>
                  <a:cubicBezTo>
                    <a:pt x="570" y="1112"/>
                    <a:pt x="570" y="1112"/>
                    <a:pt x="570" y="1112"/>
                  </a:cubicBezTo>
                  <a:cubicBezTo>
                    <a:pt x="564" y="1110"/>
                    <a:pt x="564" y="1110"/>
                    <a:pt x="564" y="1110"/>
                  </a:cubicBezTo>
                  <a:cubicBezTo>
                    <a:pt x="558" y="1107"/>
                    <a:pt x="558" y="1107"/>
                    <a:pt x="558" y="1107"/>
                  </a:cubicBezTo>
                  <a:cubicBezTo>
                    <a:pt x="558" y="1107"/>
                    <a:pt x="555" y="1115"/>
                    <a:pt x="554" y="1116"/>
                  </a:cubicBezTo>
                  <a:cubicBezTo>
                    <a:pt x="553" y="1116"/>
                    <a:pt x="548" y="1118"/>
                    <a:pt x="547" y="1118"/>
                  </a:cubicBezTo>
                  <a:cubicBezTo>
                    <a:pt x="545" y="1119"/>
                    <a:pt x="544" y="1124"/>
                    <a:pt x="544" y="1124"/>
                  </a:cubicBezTo>
                  <a:cubicBezTo>
                    <a:pt x="539" y="1127"/>
                    <a:pt x="539" y="1127"/>
                    <a:pt x="539" y="1127"/>
                  </a:cubicBezTo>
                  <a:cubicBezTo>
                    <a:pt x="539" y="1127"/>
                    <a:pt x="536" y="1125"/>
                    <a:pt x="534" y="1125"/>
                  </a:cubicBezTo>
                  <a:cubicBezTo>
                    <a:pt x="533" y="1125"/>
                    <a:pt x="532" y="1126"/>
                    <a:pt x="532" y="1126"/>
                  </a:cubicBezTo>
                  <a:cubicBezTo>
                    <a:pt x="530" y="1129"/>
                    <a:pt x="530" y="1129"/>
                    <a:pt x="530" y="1129"/>
                  </a:cubicBezTo>
                  <a:cubicBezTo>
                    <a:pt x="530" y="1129"/>
                    <a:pt x="529" y="1129"/>
                    <a:pt x="526" y="1127"/>
                  </a:cubicBezTo>
                  <a:cubicBezTo>
                    <a:pt x="524" y="1126"/>
                    <a:pt x="521" y="1124"/>
                    <a:pt x="521" y="1124"/>
                  </a:cubicBezTo>
                  <a:cubicBezTo>
                    <a:pt x="518" y="1123"/>
                    <a:pt x="518" y="1123"/>
                    <a:pt x="518" y="1123"/>
                  </a:cubicBezTo>
                  <a:cubicBezTo>
                    <a:pt x="518" y="1123"/>
                    <a:pt x="509" y="1127"/>
                    <a:pt x="508" y="1128"/>
                  </a:cubicBezTo>
                  <a:cubicBezTo>
                    <a:pt x="508" y="1129"/>
                    <a:pt x="506" y="1132"/>
                    <a:pt x="506" y="1132"/>
                  </a:cubicBezTo>
                  <a:cubicBezTo>
                    <a:pt x="501" y="1128"/>
                    <a:pt x="501" y="1128"/>
                    <a:pt x="501" y="1128"/>
                  </a:cubicBezTo>
                  <a:cubicBezTo>
                    <a:pt x="495" y="1124"/>
                    <a:pt x="495" y="1124"/>
                    <a:pt x="495" y="1124"/>
                  </a:cubicBezTo>
                  <a:cubicBezTo>
                    <a:pt x="494" y="1117"/>
                    <a:pt x="494" y="1117"/>
                    <a:pt x="494" y="1117"/>
                  </a:cubicBezTo>
                  <a:cubicBezTo>
                    <a:pt x="483" y="1107"/>
                    <a:pt x="483" y="1107"/>
                    <a:pt x="483" y="1107"/>
                  </a:cubicBezTo>
                  <a:cubicBezTo>
                    <a:pt x="481" y="1097"/>
                    <a:pt x="481" y="1097"/>
                    <a:pt x="481" y="1097"/>
                  </a:cubicBezTo>
                  <a:cubicBezTo>
                    <a:pt x="473" y="1091"/>
                    <a:pt x="473" y="1091"/>
                    <a:pt x="473" y="1091"/>
                  </a:cubicBezTo>
                  <a:cubicBezTo>
                    <a:pt x="468" y="1097"/>
                    <a:pt x="468" y="1097"/>
                    <a:pt x="468" y="1097"/>
                  </a:cubicBezTo>
                  <a:cubicBezTo>
                    <a:pt x="460" y="1096"/>
                    <a:pt x="460" y="1096"/>
                    <a:pt x="460" y="1096"/>
                  </a:cubicBezTo>
                  <a:close/>
                  <a:moveTo>
                    <a:pt x="357" y="73"/>
                  </a:moveTo>
                  <a:cubicBezTo>
                    <a:pt x="357" y="73"/>
                    <a:pt x="357" y="73"/>
                    <a:pt x="357" y="73"/>
                  </a:cubicBezTo>
                  <a:cubicBezTo>
                    <a:pt x="358" y="74"/>
                    <a:pt x="358" y="74"/>
                    <a:pt x="358" y="74"/>
                  </a:cubicBezTo>
                  <a:cubicBezTo>
                    <a:pt x="358" y="74"/>
                    <a:pt x="364" y="80"/>
                    <a:pt x="369" y="80"/>
                  </a:cubicBezTo>
                  <a:cubicBezTo>
                    <a:pt x="374" y="80"/>
                    <a:pt x="370" y="80"/>
                    <a:pt x="375" y="79"/>
                  </a:cubicBezTo>
                  <a:cubicBezTo>
                    <a:pt x="379" y="77"/>
                    <a:pt x="380" y="74"/>
                    <a:pt x="382" y="71"/>
                  </a:cubicBezTo>
                  <a:cubicBezTo>
                    <a:pt x="384" y="68"/>
                    <a:pt x="384" y="68"/>
                    <a:pt x="384" y="65"/>
                  </a:cubicBezTo>
                  <a:cubicBezTo>
                    <a:pt x="384" y="62"/>
                    <a:pt x="384" y="57"/>
                    <a:pt x="384" y="54"/>
                  </a:cubicBezTo>
                  <a:cubicBezTo>
                    <a:pt x="384" y="51"/>
                    <a:pt x="387" y="52"/>
                    <a:pt x="390" y="52"/>
                  </a:cubicBezTo>
                  <a:cubicBezTo>
                    <a:pt x="392" y="52"/>
                    <a:pt x="388" y="44"/>
                    <a:pt x="388" y="44"/>
                  </a:cubicBezTo>
                  <a:cubicBezTo>
                    <a:pt x="388" y="44"/>
                    <a:pt x="379" y="40"/>
                    <a:pt x="375" y="40"/>
                  </a:cubicBezTo>
                  <a:cubicBezTo>
                    <a:pt x="371" y="40"/>
                    <a:pt x="362" y="39"/>
                    <a:pt x="362" y="39"/>
                  </a:cubicBezTo>
                  <a:cubicBezTo>
                    <a:pt x="351" y="53"/>
                    <a:pt x="351" y="53"/>
                    <a:pt x="351" y="53"/>
                  </a:cubicBezTo>
                  <a:cubicBezTo>
                    <a:pt x="351" y="53"/>
                    <a:pt x="355" y="72"/>
                    <a:pt x="357" y="73"/>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2"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3"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solidFill>
              <a:schemeClr val="accent1"/>
            </a:solid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4"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5"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solidFill>
              <a:schemeClr val="accent4"/>
            </a:solid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6"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sp>
          <p:nvSpPr>
            <p:cNvPr id="267" name="Freeform 203"/>
            <p:cNvSpPr>
              <a:spLocks noEditPoints="1"/>
            </p:cNvSpPr>
            <p:nvPr/>
          </p:nvSpPr>
          <p:spPr bwMode="auto">
            <a:xfrm>
              <a:off x="8031808" y="1593291"/>
              <a:ext cx="1169794" cy="1439380"/>
            </a:xfrm>
            <a:custGeom>
              <a:avLst/>
              <a:gdLst>
                <a:gd name="T0" fmla="*/ 181 w 513"/>
                <a:gd name="T1" fmla="*/ 422 h 651"/>
                <a:gd name="T2" fmla="*/ 256 w 513"/>
                <a:gd name="T3" fmla="*/ 393 h 651"/>
                <a:gd name="T4" fmla="*/ 306 w 513"/>
                <a:gd name="T5" fmla="*/ 401 h 651"/>
                <a:gd name="T6" fmla="*/ 324 w 513"/>
                <a:gd name="T7" fmla="*/ 460 h 651"/>
                <a:gd name="T8" fmla="*/ 371 w 513"/>
                <a:gd name="T9" fmla="*/ 452 h 651"/>
                <a:gd name="T10" fmla="*/ 360 w 513"/>
                <a:gd name="T11" fmla="*/ 484 h 651"/>
                <a:gd name="T12" fmla="*/ 347 w 513"/>
                <a:gd name="T13" fmla="*/ 509 h 651"/>
                <a:gd name="T14" fmla="*/ 350 w 513"/>
                <a:gd name="T15" fmla="*/ 469 h 651"/>
                <a:gd name="T16" fmla="*/ 277 w 513"/>
                <a:gd name="T17" fmla="*/ 474 h 651"/>
                <a:gd name="T18" fmla="*/ 278 w 513"/>
                <a:gd name="T19" fmla="*/ 512 h 651"/>
                <a:gd name="T20" fmla="*/ 245 w 513"/>
                <a:gd name="T21" fmla="*/ 518 h 651"/>
                <a:gd name="T22" fmla="*/ 231 w 513"/>
                <a:gd name="T23" fmla="*/ 531 h 651"/>
                <a:gd name="T24" fmla="*/ 260 w 513"/>
                <a:gd name="T25" fmla="*/ 538 h 651"/>
                <a:gd name="T26" fmla="*/ 291 w 513"/>
                <a:gd name="T27" fmla="*/ 568 h 651"/>
                <a:gd name="T28" fmla="*/ 316 w 513"/>
                <a:gd name="T29" fmla="*/ 588 h 651"/>
                <a:gd name="T30" fmla="*/ 362 w 513"/>
                <a:gd name="T31" fmla="*/ 598 h 651"/>
                <a:gd name="T32" fmla="*/ 365 w 513"/>
                <a:gd name="T33" fmla="*/ 636 h 651"/>
                <a:gd name="T34" fmla="*/ 388 w 513"/>
                <a:gd name="T35" fmla="*/ 615 h 651"/>
                <a:gd name="T36" fmla="*/ 442 w 513"/>
                <a:gd name="T37" fmla="*/ 609 h 651"/>
                <a:gd name="T38" fmla="*/ 492 w 513"/>
                <a:gd name="T39" fmla="*/ 651 h 651"/>
                <a:gd name="T40" fmla="*/ 513 w 513"/>
                <a:gd name="T41" fmla="*/ 644 h 651"/>
                <a:gd name="T42" fmla="*/ 449 w 513"/>
                <a:gd name="T43" fmla="*/ 465 h 651"/>
                <a:gd name="T44" fmla="*/ 513 w 513"/>
                <a:gd name="T45" fmla="*/ 163 h 651"/>
                <a:gd name="T46" fmla="*/ 494 w 513"/>
                <a:gd name="T47" fmla="*/ 176 h 651"/>
                <a:gd name="T48" fmla="*/ 426 w 513"/>
                <a:gd name="T49" fmla="*/ 157 h 651"/>
                <a:gd name="T50" fmla="*/ 375 w 513"/>
                <a:gd name="T51" fmla="*/ 166 h 651"/>
                <a:gd name="T52" fmla="*/ 334 w 513"/>
                <a:gd name="T53" fmla="*/ 197 h 651"/>
                <a:gd name="T54" fmla="*/ 289 w 513"/>
                <a:gd name="T55" fmla="*/ 184 h 651"/>
                <a:gd name="T56" fmla="*/ 295 w 513"/>
                <a:gd name="T57" fmla="*/ 204 h 651"/>
                <a:gd name="T58" fmla="*/ 276 w 513"/>
                <a:gd name="T59" fmla="*/ 197 h 651"/>
                <a:gd name="T60" fmla="*/ 246 w 513"/>
                <a:gd name="T61" fmla="*/ 178 h 651"/>
                <a:gd name="T62" fmla="*/ 190 w 513"/>
                <a:gd name="T63" fmla="*/ 175 h 651"/>
                <a:gd name="T64" fmla="*/ 160 w 513"/>
                <a:gd name="T65" fmla="*/ 172 h 651"/>
                <a:gd name="T66" fmla="*/ 139 w 513"/>
                <a:gd name="T67" fmla="*/ 169 h 651"/>
                <a:gd name="T68" fmla="*/ 109 w 513"/>
                <a:gd name="T69" fmla="*/ 195 h 651"/>
                <a:gd name="T70" fmla="*/ 76 w 513"/>
                <a:gd name="T71" fmla="*/ 231 h 651"/>
                <a:gd name="T72" fmla="*/ 54 w 513"/>
                <a:gd name="T73" fmla="*/ 248 h 651"/>
                <a:gd name="T74" fmla="*/ 61 w 513"/>
                <a:gd name="T75" fmla="*/ 279 h 651"/>
                <a:gd name="T76" fmla="*/ 13 w 513"/>
                <a:gd name="T77" fmla="*/ 278 h 651"/>
                <a:gd name="T78" fmla="*/ 19 w 513"/>
                <a:gd name="T79" fmla="*/ 323 h 651"/>
                <a:gd name="T80" fmla="*/ 35 w 513"/>
                <a:gd name="T81" fmla="*/ 367 h 651"/>
                <a:gd name="T82" fmla="*/ 56 w 513"/>
                <a:gd name="T83" fmla="*/ 388 h 651"/>
                <a:gd name="T84" fmla="*/ 93 w 513"/>
                <a:gd name="T85" fmla="*/ 389 h 651"/>
                <a:gd name="T86" fmla="*/ 139 w 513"/>
                <a:gd name="T87" fmla="*/ 432 h 651"/>
                <a:gd name="T88" fmla="*/ 123 w 513"/>
                <a:gd name="T89" fmla="*/ 427 h 651"/>
                <a:gd name="T90" fmla="*/ 151 w 513"/>
                <a:gd name="T91" fmla="*/ 441 h 651"/>
                <a:gd name="T92" fmla="*/ 513 w 513"/>
                <a:gd name="T93" fmla="*/ 0 h 651"/>
                <a:gd name="T94" fmla="*/ 470 w 513"/>
                <a:gd name="T95" fmla="*/ 10 h 651"/>
                <a:gd name="T96" fmla="*/ 489 w 513"/>
                <a:gd name="T97" fmla="*/ 28 h 651"/>
                <a:gd name="T98" fmla="*/ 496 w 513"/>
                <a:gd name="T99" fmla="*/ 37 h 651"/>
                <a:gd name="T100" fmla="*/ 513 w 513"/>
                <a:gd name="T101" fmla="*/ 0 h 651"/>
                <a:gd name="T102" fmla="*/ 513 w 513"/>
                <a:gd name="T103" fmla="*/ 49 h 651"/>
                <a:gd name="T104" fmla="*/ 479 w 513"/>
                <a:gd name="T105" fmla="*/ 65 h 651"/>
                <a:gd name="T106" fmla="*/ 491 w 513"/>
                <a:gd name="T107" fmla="*/ 93 h 651"/>
                <a:gd name="T108" fmla="*/ 489 w 513"/>
                <a:gd name="T109" fmla="*/ 110 h 651"/>
                <a:gd name="T110" fmla="*/ 513 w 513"/>
                <a:gd name="T111" fmla="*/ 116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3" h="651">
                  <a:moveTo>
                    <a:pt x="151" y="441"/>
                  </a:moveTo>
                  <a:cubicBezTo>
                    <a:pt x="181" y="422"/>
                    <a:pt x="181" y="422"/>
                    <a:pt x="181" y="422"/>
                  </a:cubicBezTo>
                  <a:cubicBezTo>
                    <a:pt x="217" y="395"/>
                    <a:pt x="217" y="395"/>
                    <a:pt x="217" y="395"/>
                  </a:cubicBezTo>
                  <a:cubicBezTo>
                    <a:pt x="256" y="393"/>
                    <a:pt x="256" y="393"/>
                    <a:pt x="256" y="393"/>
                  </a:cubicBezTo>
                  <a:cubicBezTo>
                    <a:pt x="266" y="395"/>
                    <a:pt x="269" y="402"/>
                    <a:pt x="287" y="388"/>
                  </a:cubicBezTo>
                  <a:cubicBezTo>
                    <a:pt x="306" y="401"/>
                    <a:pt x="306" y="401"/>
                    <a:pt x="306" y="401"/>
                  </a:cubicBezTo>
                  <a:cubicBezTo>
                    <a:pt x="318" y="425"/>
                    <a:pt x="318" y="425"/>
                    <a:pt x="318" y="425"/>
                  </a:cubicBezTo>
                  <a:cubicBezTo>
                    <a:pt x="324" y="460"/>
                    <a:pt x="324" y="460"/>
                    <a:pt x="324" y="460"/>
                  </a:cubicBezTo>
                  <a:cubicBezTo>
                    <a:pt x="352" y="460"/>
                    <a:pt x="352" y="460"/>
                    <a:pt x="352" y="460"/>
                  </a:cubicBezTo>
                  <a:cubicBezTo>
                    <a:pt x="371" y="452"/>
                    <a:pt x="371" y="452"/>
                    <a:pt x="371" y="452"/>
                  </a:cubicBezTo>
                  <a:cubicBezTo>
                    <a:pt x="384" y="463"/>
                    <a:pt x="381" y="459"/>
                    <a:pt x="384" y="468"/>
                  </a:cubicBezTo>
                  <a:cubicBezTo>
                    <a:pt x="372" y="478"/>
                    <a:pt x="374" y="476"/>
                    <a:pt x="360" y="484"/>
                  </a:cubicBezTo>
                  <a:cubicBezTo>
                    <a:pt x="354" y="508"/>
                    <a:pt x="354" y="508"/>
                    <a:pt x="354" y="508"/>
                  </a:cubicBezTo>
                  <a:cubicBezTo>
                    <a:pt x="347" y="509"/>
                    <a:pt x="347" y="509"/>
                    <a:pt x="347" y="509"/>
                  </a:cubicBezTo>
                  <a:cubicBezTo>
                    <a:pt x="347" y="485"/>
                    <a:pt x="345" y="494"/>
                    <a:pt x="356" y="472"/>
                  </a:cubicBezTo>
                  <a:cubicBezTo>
                    <a:pt x="350" y="469"/>
                    <a:pt x="350" y="469"/>
                    <a:pt x="350" y="469"/>
                  </a:cubicBezTo>
                  <a:cubicBezTo>
                    <a:pt x="320" y="469"/>
                    <a:pt x="320" y="469"/>
                    <a:pt x="320" y="469"/>
                  </a:cubicBezTo>
                  <a:cubicBezTo>
                    <a:pt x="293" y="469"/>
                    <a:pt x="306" y="467"/>
                    <a:pt x="277" y="474"/>
                  </a:cubicBezTo>
                  <a:cubicBezTo>
                    <a:pt x="276" y="477"/>
                    <a:pt x="265" y="473"/>
                    <a:pt x="263" y="476"/>
                  </a:cubicBezTo>
                  <a:cubicBezTo>
                    <a:pt x="250" y="497"/>
                    <a:pt x="245" y="502"/>
                    <a:pt x="278" y="512"/>
                  </a:cubicBezTo>
                  <a:cubicBezTo>
                    <a:pt x="274" y="523"/>
                    <a:pt x="274" y="523"/>
                    <a:pt x="274" y="523"/>
                  </a:cubicBezTo>
                  <a:cubicBezTo>
                    <a:pt x="260" y="515"/>
                    <a:pt x="267" y="517"/>
                    <a:pt x="245" y="518"/>
                  </a:cubicBezTo>
                  <a:cubicBezTo>
                    <a:pt x="231" y="519"/>
                    <a:pt x="231" y="519"/>
                    <a:pt x="231" y="519"/>
                  </a:cubicBezTo>
                  <a:cubicBezTo>
                    <a:pt x="231" y="531"/>
                    <a:pt x="231" y="531"/>
                    <a:pt x="231" y="531"/>
                  </a:cubicBezTo>
                  <a:cubicBezTo>
                    <a:pt x="246" y="530"/>
                    <a:pt x="246" y="530"/>
                    <a:pt x="246" y="530"/>
                  </a:cubicBezTo>
                  <a:cubicBezTo>
                    <a:pt x="260" y="538"/>
                    <a:pt x="260" y="538"/>
                    <a:pt x="260" y="538"/>
                  </a:cubicBezTo>
                  <a:cubicBezTo>
                    <a:pt x="269" y="548"/>
                    <a:pt x="269" y="548"/>
                    <a:pt x="269" y="548"/>
                  </a:cubicBezTo>
                  <a:cubicBezTo>
                    <a:pt x="291" y="568"/>
                    <a:pt x="291" y="568"/>
                    <a:pt x="291" y="568"/>
                  </a:cubicBezTo>
                  <a:cubicBezTo>
                    <a:pt x="294" y="586"/>
                    <a:pt x="294" y="586"/>
                    <a:pt x="294" y="586"/>
                  </a:cubicBezTo>
                  <a:cubicBezTo>
                    <a:pt x="306" y="584"/>
                    <a:pt x="305" y="583"/>
                    <a:pt x="316" y="588"/>
                  </a:cubicBezTo>
                  <a:cubicBezTo>
                    <a:pt x="334" y="596"/>
                    <a:pt x="337" y="593"/>
                    <a:pt x="358" y="589"/>
                  </a:cubicBezTo>
                  <a:cubicBezTo>
                    <a:pt x="362" y="598"/>
                    <a:pt x="362" y="598"/>
                    <a:pt x="362" y="598"/>
                  </a:cubicBezTo>
                  <a:cubicBezTo>
                    <a:pt x="362" y="618"/>
                    <a:pt x="362" y="618"/>
                    <a:pt x="362" y="618"/>
                  </a:cubicBezTo>
                  <a:cubicBezTo>
                    <a:pt x="365" y="636"/>
                    <a:pt x="365" y="636"/>
                    <a:pt x="365" y="636"/>
                  </a:cubicBezTo>
                  <a:cubicBezTo>
                    <a:pt x="381" y="626"/>
                    <a:pt x="381" y="626"/>
                    <a:pt x="381" y="626"/>
                  </a:cubicBezTo>
                  <a:cubicBezTo>
                    <a:pt x="388" y="615"/>
                    <a:pt x="388" y="615"/>
                    <a:pt x="388" y="615"/>
                  </a:cubicBezTo>
                  <a:cubicBezTo>
                    <a:pt x="413" y="607"/>
                    <a:pt x="413" y="607"/>
                    <a:pt x="413" y="607"/>
                  </a:cubicBezTo>
                  <a:cubicBezTo>
                    <a:pt x="442" y="609"/>
                    <a:pt x="442" y="609"/>
                    <a:pt x="442" y="609"/>
                  </a:cubicBezTo>
                  <a:cubicBezTo>
                    <a:pt x="442" y="610"/>
                    <a:pt x="477" y="632"/>
                    <a:pt x="482" y="637"/>
                  </a:cubicBezTo>
                  <a:cubicBezTo>
                    <a:pt x="486" y="642"/>
                    <a:pt x="492" y="651"/>
                    <a:pt x="492" y="651"/>
                  </a:cubicBezTo>
                  <a:cubicBezTo>
                    <a:pt x="511" y="646"/>
                    <a:pt x="511" y="646"/>
                    <a:pt x="511" y="646"/>
                  </a:cubicBezTo>
                  <a:cubicBezTo>
                    <a:pt x="513" y="644"/>
                    <a:pt x="513" y="644"/>
                    <a:pt x="513" y="644"/>
                  </a:cubicBezTo>
                  <a:cubicBezTo>
                    <a:pt x="513" y="618"/>
                    <a:pt x="513" y="618"/>
                    <a:pt x="513" y="618"/>
                  </a:cubicBezTo>
                  <a:cubicBezTo>
                    <a:pt x="449" y="465"/>
                    <a:pt x="449" y="465"/>
                    <a:pt x="449" y="465"/>
                  </a:cubicBezTo>
                  <a:cubicBezTo>
                    <a:pt x="513" y="436"/>
                    <a:pt x="513" y="436"/>
                    <a:pt x="513" y="436"/>
                  </a:cubicBezTo>
                  <a:cubicBezTo>
                    <a:pt x="513" y="163"/>
                    <a:pt x="513" y="163"/>
                    <a:pt x="513" y="163"/>
                  </a:cubicBezTo>
                  <a:cubicBezTo>
                    <a:pt x="510" y="163"/>
                    <a:pt x="506" y="164"/>
                    <a:pt x="501" y="164"/>
                  </a:cubicBezTo>
                  <a:cubicBezTo>
                    <a:pt x="494" y="176"/>
                    <a:pt x="494" y="176"/>
                    <a:pt x="494" y="176"/>
                  </a:cubicBezTo>
                  <a:cubicBezTo>
                    <a:pt x="443" y="167"/>
                    <a:pt x="443" y="167"/>
                    <a:pt x="443" y="167"/>
                  </a:cubicBezTo>
                  <a:cubicBezTo>
                    <a:pt x="426" y="157"/>
                    <a:pt x="426" y="157"/>
                    <a:pt x="426" y="157"/>
                  </a:cubicBezTo>
                  <a:cubicBezTo>
                    <a:pt x="413" y="166"/>
                    <a:pt x="416" y="162"/>
                    <a:pt x="405" y="174"/>
                  </a:cubicBezTo>
                  <a:cubicBezTo>
                    <a:pt x="375" y="166"/>
                    <a:pt x="375" y="166"/>
                    <a:pt x="375" y="166"/>
                  </a:cubicBezTo>
                  <a:cubicBezTo>
                    <a:pt x="356" y="175"/>
                    <a:pt x="356" y="175"/>
                    <a:pt x="356" y="175"/>
                  </a:cubicBezTo>
                  <a:cubicBezTo>
                    <a:pt x="334" y="197"/>
                    <a:pt x="334" y="197"/>
                    <a:pt x="334" y="197"/>
                  </a:cubicBezTo>
                  <a:cubicBezTo>
                    <a:pt x="297" y="195"/>
                    <a:pt x="297" y="195"/>
                    <a:pt x="297" y="195"/>
                  </a:cubicBezTo>
                  <a:cubicBezTo>
                    <a:pt x="289" y="184"/>
                    <a:pt x="289" y="184"/>
                    <a:pt x="289" y="184"/>
                  </a:cubicBezTo>
                  <a:cubicBezTo>
                    <a:pt x="287" y="194"/>
                    <a:pt x="287" y="194"/>
                    <a:pt x="287" y="194"/>
                  </a:cubicBezTo>
                  <a:cubicBezTo>
                    <a:pt x="295" y="204"/>
                    <a:pt x="295" y="204"/>
                    <a:pt x="295" y="204"/>
                  </a:cubicBezTo>
                  <a:cubicBezTo>
                    <a:pt x="281" y="211"/>
                    <a:pt x="281" y="211"/>
                    <a:pt x="281" y="211"/>
                  </a:cubicBezTo>
                  <a:cubicBezTo>
                    <a:pt x="276" y="197"/>
                    <a:pt x="276" y="197"/>
                    <a:pt x="276" y="197"/>
                  </a:cubicBezTo>
                  <a:cubicBezTo>
                    <a:pt x="264" y="182"/>
                    <a:pt x="264" y="182"/>
                    <a:pt x="264" y="182"/>
                  </a:cubicBezTo>
                  <a:cubicBezTo>
                    <a:pt x="246" y="178"/>
                    <a:pt x="246" y="178"/>
                    <a:pt x="246" y="178"/>
                  </a:cubicBezTo>
                  <a:cubicBezTo>
                    <a:pt x="236" y="171"/>
                    <a:pt x="236" y="171"/>
                    <a:pt x="236" y="171"/>
                  </a:cubicBezTo>
                  <a:cubicBezTo>
                    <a:pt x="234" y="170"/>
                    <a:pt x="197" y="174"/>
                    <a:pt x="190" y="175"/>
                  </a:cubicBezTo>
                  <a:cubicBezTo>
                    <a:pt x="181" y="169"/>
                    <a:pt x="180" y="169"/>
                    <a:pt x="170" y="164"/>
                  </a:cubicBezTo>
                  <a:cubicBezTo>
                    <a:pt x="160" y="172"/>
                    <a:pt x="160" y="172"/>
                    <a:pt x="160" y="172"/>
                  </a:cubicBezTo>
                  <a:cubicBezTo>
                    <a:pt x="160" y="172"/>
                    <a:pt x="155" y="181"/>
                    <a:pt x="147" y="181"/>
                  </a:cubicBezTo>
                  <a:cubicBezTo>
                    <a:pt x="138" y="181"/>
                    <a:pt x="139" y="169"/>
                    <a:pt x="139" y="169"/>
                  </a:cubicBezTo>
                  <a:cubicBezTo>
                    <a:pt x="126" y="171"/>
                    <a:pt x="126" y="171"/>
                    <a:pt x="126" y="171"/>
                  </a:cubicBezTo>
                  <a:cubicBezTo>
                    <a:pt x="109" y="195"/>
                    <a:pt x="109" y="195"/>
                    <a:pt x="109" y="195"/>
                  </a:cubicBezTo>
                  <a:cubicBezTo>
                    <a:pt x="88" y="213"/>
                    <a:pt x="88" y="213"/>
                    <a:pt x="88" y="213"/>
                  </a:cubicBezTo>
                  <a:cubicBezTo>
                    <a:pt x="76" y="231"/>
                    <a:pt x="76" y="231"/>
                    <a:pt x="76" y="231"/>
                  </a:cubicBezTo>
                  <a:cubicBezTo>
                    <a:pt x="53" y="240"/>
                    <a:pt x="53" y="240"/>
                    <a:pt x="53" y="240"/>
                  </a:cubicBezTo>
                  <a:cubicBezTo>
                    <a:pt x="54" y="248"/>
                    <a:pt x="54" y="248"/>
                    <a:pt x="54" y="248"/>
                  </a:cubicBezTo>
                  <a:cubicBezTo>
                    <a:pt x="77" y="268"/>
                    <a:pt x="77" y="268"/>
                    <a:pt x="77" y="268"/>
                  </a:cubicBezTo>
                  <a:cubicBezTo>
                    <a:pt x="61" y="279"/>
                    <a:pt x="61" y="279"/>
                    <a:pt x="61" y="279"/>
                  </a:cubicBezTo>
                  <a:cubicBezTo>
                    <a:pt x="37" y="254"/>
                    <a:pt x="46" y="273"/>
                    <a:pt x="16" y="250"/>
                  </a:cubicBezTo>
                  <a:cubicBezTo>
                    <a:pt x="11" y="268"/>
                    <a:pt x="10" y="263"/>
                    <a:pt x="13" y="278"/>
                  </a:cubicBezTo>
                  <a:cubicBezTo>
                    <a:pt x="0" y="287"/>
                    <a:pt x="0" y="287"/>
                    <a:pt x="0" y="287"/>
                  </a:cubicBezTo>
                  <a:cubicBezTo>
                    <a:pt x="7" y="314"/>
                    <a:pt x="2" y="305"/>
                    <a:pt x="19" y="323"/>
                  </a:cubicBezTo>
                  <a:cubicBezTo>
                    <a:pt x="9" y="344"/>
                    <a:pt x="11" y="335"/>
                    <a:pt x="12" y="360"/>
                  </a:cubicBezTo>
                  <a:cubicBezTo>
                    <a:pt x="35" y="367"/>
                    <a:pt x="35" y="367"/>
                    <a:pt x="35" y="367"/>
                  </a:cubicBezTo>
                  <a:cubicBezTo>
                    <a:pt x="41" y="381"/>
                    <a:pt x="41" y="381"/>
                    <a:pt x="41" y="381"/>
                  </a:cubicBezTo>
                  <a:cubicBezTo>
                    <a:pt x="56" y="388"/>
                    <a:pt x="56" y="388"/>
                    <a:pt x="56" y="388"/>
                  </a:cubicBezTo>
                  <a:cubicBezTo>
                    <a:pt x="71" y="378"/>
                    <a:pt x="71" y="378"/>
                    <a:pt x="71" y="378"/>
                  </a:cubicBezTo>
                  <a:cubicBezTo>
                    <a:pt x="93" y="389"/>
                    <a:pt x="93" y="389"/>
                    <a:pt x="93" y="389"/>
                  </a:cubicBezTo>
                  <a:cubicBezTo>
                    <a:pt x="122" y="411"/>
                    <a:pt x="122" y="411"/>
                    <a:pt x="122" y="411"/>
                  </a:cubicBezTo>
                  <a:cubicBezTo>
                    <a:pt x="139" y="432"/>
                    <a:pt x="139" y="432"/>
                    <a:pt x="139" y="432"/>
                  </a:cubicBezTo>
                  <a:cubicBezTo>
                    <a:pt x="129" y="424"/>
                    <a:pt x="129" y="424"/>
                    <a:pt x="129" y="424"/>
                  </a:cubicBezTo>
                  <a:cubicBezTo>
                    <a:pt x="123" y="427"/>
                    <a:pt x="123" y="427"/>
                    <a:pt x="123" y="427"/>
                  </a:cubicBezTo>
                  <a:cubicBezTo>
                    <a:pt x="127" y="434"/>
                    <a:pt x="127" y="434"/>
                    <a:pt x="127" y="434"/>
                  </a:cubicBezTo>
                  <a:cubicBezTo>
                    <a:pt x="151" y="441"/>
                    <a:pt x="151" y="441"/>
                    <a:pt x="151" y="441"/>
                  </a:cubicBezTo>
                  <a:close/>
                  <a:moveTo>
                    <a:pt x="513" y="0"/>
                  </a:moveTo>
                  <a:cubicBezTo>
                    <a:pt x="513" y="0"/>
                    <a:pt x="513" y="0"/>
                    <a:pt x="513" y="0"/>
                  </a:cubicBezTo>
                  <a:cubicBezTo>
                    <a:pt x="499" y="5"/>
                    <a:pt x="499" y="5"/>
                    <a:pt x="499" y="5"/>
                  </a:cubicBezTo>
                  <a:cubicBezTo>
                    <a:pt x="497" y="5"/>
                    <a:pt x="469" y="1"/>
                    <a:pt x="470" y="10"/>
                  </a:cubicBezTo>
                  <a:cubicBezTo>
                    <a:pt x="471" y="15"/>
                    <a:pt x="476" y="16"/>
                    <a:pt x="476" y="16"/>
                  </a:cubicBezTo>
                  <a:cubicBezTo>
                    <a:pt x="489" y="28"/>
                    <a:pt x="489" y="28"/>
                    <a:pt x="489" y="28"/>
                  </a:cubicBezTo>
                  <a:cubicBezTo>
                    <a:pt x="488" y="35"/>
                    <a:pt x="488" y="35"/>
                    <a:pt x="488" y="35"/>
                  </a:cubicBezTo>
                  <a:cubicBezTo>
                    <a:pt x="496" y="37"/>
                    <a:pt x="496" y="37"/>
                    <a:pt x="496" y="37"/>
                  </a:cubicBezTo>
                  <a:cubicBezTo>
                    <a:pt x="513" y="37"/>
                    <a:pt x="513" y="37"/>
                    <a:pt x="513" y="37"/>
                  </a:cubicBezTo>
                  <a:cubicBezTo>
                    <a:pt x="513" y="0"/>
                    <a:pt x="513" y="0"/>
                    <a:pt x="513" y="0"/>
                  </a:cubicBezTo>
                  <a:close/>
                  <a:moveTo>
                    <a:pt x="513" y="49"/>
                  </a:moveTo>
                  <a:cubicBezTo>
                    <a:pt x="513" y="49"/>
                    <a:pt x="513" y="49"/>
                    <a:pt x="513" y="49"/>
                  </a:cubicBezTo>
                  <a:cubicBezTo>
                    <a:pt x="503" y="50"/>
                    <a:pt x="492" y="52"/>
                    <a:pt x="490" y="53"/>
                  </a:cubicBezTo>
                  <a:cubicBezTo>
                    <a:pt x="479" y="65"/>
                    <a:pt x="479" y="65"/>
                    <a:pt x="479" y="65"/>
                  </a:cubicBezTo>
                  <a:cubicBezTo>
                    <a:pt x="492" y="82"/>
                    <a:pt x="492" y="82"/>
                    <a:pt x="492" y="82"/>
                  </a:cubicBezTo>
                  <a:cubicBezTo>
                    <a:pt x="491" y="93"/>
                    <a:pt x="491" y="93"/>
                    <a:pt x="491" y="93"/>
                  </a:cubicBezTo>
                  <a:cubicBezTo>
                    <a:pt x="480" y="101"/>
                    <a:pt x="480" y="101"/>
                    <a:pt x="480" y="101"/>
                  </a:cubicBezTo>
                  <a:cubicBezTo>
                    <a:pt x="489" y="110"/>
                    <a:pt x="489" y="110"/>
                    <a:pt x="489" y="110"/>
                  </a:cubicBezTo>
                  <a:cubicBezTo>
                    <a:pt x="505" y="110"/>
                    <a:pt x="505" y="110"/>
                    <a:pt x="505" y="110"/>
                  </a:cubicBezTo>
                  <a:cubicBezTo>
                    <a:pt x="513" y="116"/>
                    <a:pt x="513" y="116"/>
                    <a:pt x="513" y="116"/>
                  </a:cubicBezTo>
                  <a:lnTo>
                    <a:pt x="513" y="49"/>
                  </a:lnTo>
                  <a:close/>
                </a:path>
              </a:pathLst>
            </a:custGeom>
            <a:grpFill/>
            <a:ln w="3175" cap="rnd" cmpd="sng">
              <a:solidFill>
                <a:schemeClr val="bg1"/>
              </a:solidFill>
              <a:prstDash val="solid"/>
              <a:round/>
              <a:headEnd/>
              <a:tailEnd/>
            </a:ln>
          </p:spPr>
          <p:txBody>
            <a:bodyPr/>
            <a:lstStyle/>
            <a:p>
              <a:pPr defTabSz="1828272">
                <a:defRPr/>
              </a:pPr>
              <a:endParaRPr lang="en-US" dirty="0">
                <a:latin typeface="Lato Light"/>
              </a:endParaRPr>
            </a:p>
          </p:txBody>
        </p:sp>
      </p:grpSp>
      <p:sp>
        <p:nvSpPr>
          <p:cNvPr id="54" name="TextBox 53"/>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55" name="TextBox 54"/>
          <p:cNvSpPr txBox="1"/>
          <p:nvPr/>
        </p:nvSpPr>
        <p:spPr>
          <a:xfrm>
            <a:off x="1879095" y="4629525"/>
            <a:ext cx="2738041" cy="1015663"/>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56" name="Rectangle 55"/>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57" name="Right Triangle 56"/>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5154156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CHINA</a:t>
            </a:r>
            <a:br>
              <a:rPr lang="en-US" dirty="0"/>
            </a:br>
            <a:r>
              <a:rPr lang="en-US" dirty="0"/>
              <a:t>MAP</a:t>
            </a:r>
          </a:p>
        </p:txBody>
      </p:sp>
      <p:grpSp>
        <p:nvGrpSpPr>
          <p:cNvPr id="53" name="Group 4"/>
          <p:cNvGrpSpPr>
            <a:grpSpLocks noChangeAspect="1"/>
          </p:cNvGrpSpPr>
          <p:nvPr/>
        </p:nvGrpSpPr>
        <p:grpSpPr bwMode="auto">
          <a:xfrm>
            <a:off x="5586786" y="1363953"/>
            <a:ext cx="6003472" cy="4530411"/>
            <a:chOff x="-9" y="5"/>
            <a:chExt cx="5769" cy="4314"/>
          </a:xfrm>
          <a:solidFill>
            <a:schemeClr val="bg2">
              <a:lumMod val="90000"/>
            </a:schemeClr>
          </a:solidFill>
        </p:grpSpPr>
        <p:sp>
          <p:nvSpPr>
            <p:cNvPr id="54" name="Freeform 5"/>
            <p:cNvSpPr>
              <a:spLocks/>
            </p:cNvSpPr>
            <p:nvPr/>
          </p:nvSpPr>
          <p:spPr bwMode="auto">
            <a:xfrm>
              <a:off x="3679" y="4064"/>
              <a:ext cx="312" cy="255"/>
            </a:xfrm>
            <a:custGeom>
              <a:avLst/>
              <a:gdLst>
                <a:gd name="T0" fmla="*/ 553 w 673"/>
                <a:gd name="T1" fmla="*/ 13 h 550"/>
                <a:gd name="T2" fmla="*/ 520 w 673"/>
                <a:gd name="T3" fmla="*/ 52 h 550"/>
                <a:gd name="T4" fmla="*/ 454 w 673"/>
                <a:gd name="T5" fmla="*/ 35 h 550"/>
                <a:gd name="T6" fmla="*/ 411 w 673"/>
                <a:gd name="T7" fmla="*/ 61 h 550"/>
                <a:gd name="T8" fmla="*/ 358 w 673"/>
                <a:gd name="T9" fmla="*/ 78 h 550"/>
                <a:gd name="T10" fmla="*/ 319 w 673"/>
                <a:gd name="T11" fmla="*/ 70 h 550"/>
                <a:gd name="T12" fmla="*/ 284 w 673"/>
                <a:gd name="T13" fmla="*/ 48 h 550"/>
                <a:gd name="T14" fmla="*/ 260 w 673"/>
                <a:gd name="T15" fmla="*/ 89 h 550"/>
                <a:gd name="T16" fmla="*/ 232 w 673"/>
                <a:gd name="T17" fmla="*/ 111 h 550"/>
                <a:gd name="T18" fmla="*/ 160 w 673"/>
                <a:gd name="T19" fmla="*/ 102 h 550"/>
                <a:gd name="T20" fmla="*/ 175 w 673"/>
                <a:gd name="T21" fmla="*/ 148 h 550"/>
                <a:gd name="T22" fmla="*/ 120 w 673"/>
                <a:gd name="T23" fmla="*/ 185 h 550"/>
                <a:gd name="T24" fmla="*/ 53 w 673"/>
                <a:gd name="T25" fmla="*/ 246 h 550"/>
                <a:gd name="T26" fmla="*/ 20 w 673"/>
                <a:gd name="T27" fmla="*/ 280 h 550"/>
                <a:gd name="T28" fmla="*/ 33 w 673"/>
                <a:gd name="T29" fmla="*/ 317 h 550"/>
                <a:gd name="T30" fmla="*/ 33 w 673"/>
                <a:gd name="T31" fmla="*/ 387 h 550"/>
                <a:gd name="T32" fmla="*/ 55 w 673"/>
                <a:gd name="T33" fmla="*/ 437 h 550"/>
                <a:gd name="T34" fmla="*/ 81 w 673"/>
                <a:gd name="T35" fmla="*/ 476 h 550"/>
                <a:gd name="T36" fmla="*/ 138 w 673"/>
                <a:gd name="T37" fmla="*/ 498 h 550"/>
                <a:gd name="T38" fmla="*/ 219 w 673"/>
                <a:gd name="T39" fmla="*/ 500 h 550"/>
                <a:gd name="T40" fmla="*/ 341 w 673"/>
                <a:gd name="T41" fmla="*/ 534 h 550"/>
                <a:gd name="T42" fmla="*/ 374 w 673"/>
                <a:gd name="T43" fmla="*/ 476 h 550"/>
                <a:gd name="T44" fmla="*/ 459 w 673"/>
                <a:gd name="T45" fmla="*/ 426 h 550"/>
                <a:gd name="T46" fmla="*/ 507 w 673"/>
                <a:gd name="T47" fmla="*/ 395 h 550"/>
                <a:gd name="T48" fmla="*/ 568 w 673"/>
                <a:gd name="T49" fmla="*/ 356 h 550"/>
                <a:gd name="T50" fmla="*/ 551 w 673"/>
                <a:gd name="T51" fmla="*/ 306 h 550"/>
                <a:gd name="T52" fmla="*/ 592 w 673"/>
                <a:gd name="T53" fmla="*/ 272 h 550"/>
                <a:gd name="T54" fmla="*/ 572 w 673"/>
                <a:gd name="T55" fmla="*/ 228 h 550"/>
                <a:gd name="T56" fmla="*/ 633 w 673"/>
                <a:gd name="T57" fmla="*/ 156 h 550"/>
                <a:gd name="T58" fmla="*/ 671 w 673"/>
                <a:gd name="T59" fmla="*/ 124 h 550"/>
                <a:gd name="T60" fmla="*/ 649 w 673"/>
                <a:gd name="T61" fmla="*/ 43 h 550"/>
                <a:gd name="T62" fmla="*/ 590 w 673"/>
                <a:gd name="T63" fmla="*/ 31 h 550"/>
                <a:gd name="T64" fmla="*/ 553 w 673"/>
                <a:gd name="T65" fmla="*/ 13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50">
                  <a:moveTo>
                    <a:pt x="553" y="13"/>
                  </a:moveTo>
                  <a:cubicBezTo>
                    <a:pt x="553" y="13"/>
                    <a:pt x="540" y="59"/>
                    <a:pt x="520" y="52"/>
                  </a:cubicBezTo>
                  <a:cubicBezTo>
                    <a:pt x="500" y="44"/>
                    <a:pt x="476" y="33"/>
                    <a:pt x="454" y="35"/>
                  </a:cubicBezTo>
                  <a:cubicBezTo>
                    <a:pt x="433" y="37"/>
                    <a:pt x="426" y="46"/>
                    <a:pt x="411" y="61"/>
                  </a:cubicBezTo>
                  <a:cubicBezTo>
                    <a:pt x="395" y="76"/>
                    <a:pt x="378" y="85"/>
                    <a:pt x="358" y="78"/>
                  </a:cubicBezTo>
                  <a:cubicBezTo>
                    <a:pt x="339" y="70"/>
                    <a:pt x="330" y="85"/>
                    <a:pt x="319" y="70"/>
                  </a:cubicBezTo>
                  <a:cubicBezTo>
                    <a:pt x="308" y="55"/>
                    <a:pt x="297" y="35"/>
                    <a:pt x="284" y="48"/>
                  </a:cubicBezTo>
                  <a:cubicBezTo>
                    <a:pt x="271" y="61"/>
                    <a:pt x="258" y="68"/>
                    <a:pt x="260" y="89"/>
                  </a:cubicBezTo>
                  <a:cubicBezTo>
                    <a:pt x="262" y="109"/>
                    <a:pt x="245" y="119"/>
                    <a:pt x="232" y="111"/>
                  </a:cubicBezTo>
                  <a:cubicBezTo>
                    <a:pt x="219" y="104"/>
                    <a:pt x="162" y="83"/>
                    <a:pt x="160" y="102"/>
                  </a:cubicBezTo>
                  <a:cubicBezTo>
                    <a:pt x="157" y="120"/>
                    <a:pt x="194" y="135"/>
                    <a:pt x="175" y="148"/>
                  </a:cubicBezTo>
                  <a:cubicBezTo>
                    <a:pt x="155" y="161"/>
                    <a:pt x="140" y="178"/>
                    <a:pt x="120" y="185"/>
                  </a:cubicBezTo>
                  <a:cubicBezTo>
                    <a:pt x="101" y="193"/>
                    <a:pt x="72" y="230"/>
                    <a:pt x="53" y="246"/>
                  </a:cubicBezTo>
                  <a:cubicBezTo>
                    <a:pt x="33" y="263"/>
                    <a:pt x="0" y="261"/>
                    <a:pt x="20" y="280"/>
                  </a:cubicBezTo>
                  <a:cubicBezTo>
                    <a:pt x="39" y="298"/>
                    <a:pt x="44" y="296"/>
                    <a:pt x="33" y="317"/>
                  </a:cubicBezTo>
                  <a:cubicBezTo>
                    <a:pt x="22" y="337"/>
                    <a:pt x="35" y="371"/>
                    <a:pt x="33" y="387"/>
                  </a:cubicBezTo>
                  <a:cubicBezTo>
                    <a:pt x="31" y="404"/>
                    <a:pt x="48" y="413"/>
                    <a:pt x="55" y="437"/>
                  </a:cubicBezTo>
                  <a:cubicBezTo>
                    <a:pt x="61" y="461"/>
                    <a:pt x="50" y="459"/>
                    <a:pt x="81" y="476"/>
                  </a:cubicBezTo>
                  <a:cubicBezTo>
                    <a:pt x="112" y="493"/>
                    <a:pt x="103" y="484"/>
                    <a:pt x="138" y="498"/>
                  </a:cubicBezTo>
                  <a:cubicBezTo>
                    <a:pt x="173" y="513"/>
                    <a:pt x="197" y="487"/>
                    <a:pt x="219" y="500"/>
                  </a:cubicBezTo>
                  <a:cubicBezTo>
                    <a:pt x="240" y="513"/>
                    <a:pt x="332" y="550"/>
                    <a:pt x="341" y="534"/>
                  </a:cubicBezTo>
                  <a:cubicBezTo>
                    <a:pt x="350" y="517"/>
                    <a:pt x="341" y="476"/>
                    <a:pt x="374" y="476"/>
                  </a:cubicBezTo>
                  <a:cubicBezTo>
                    <a:pt x="406" y="476"/>
                    <a:pt x="452" y="441"/>
                    <a:pt x="459" y="426"/>
                  </a:cubicBezTo>
                  <a:cubicBezTo>
                    <a:pt x="465" y="411"/>
                    <a:pt x="489" y="395"/>
                    <a:pt x="507" y="395"/>
                  </a:cubicBezTo>
                  <a:cubicBezTo>
                    <a:pt x="524" y="395"/>
                    <a:pt x="588" y="371"/>
                    <a:pt x="568" y="356"/>
                  </a:cubicBezTo>
                  <a:cubicBezTo>
                    <a:pt x="548" y="341"/>
                    <a:pt x="531" y="309"/>
                    <a:pt x="551" y="306"/>
                  </a:cubicBezTo>
                  <a:cubicBezTo>
                    <a:pt x="570" y="302"/>
                    <a:pt x="609" y="283"/>
                    <a:pt x="592" y="272"/>
                  </a:cubicBezTo>
                  <a:cubicBezTo>
                    <a:pt x="575" y="261"/>
                    <a:pt x="531" y="267"/>
                    <a:pt x="572" y="228"/>
                  </a:cubicBezTo>
                  <a:cubicBezTo>
                    <a:pt x="614" y="189"/>
                    <a:pt x="609" y="159"/>
                    <a:pt x="633" y="156"/>
                  </a:cubicBezTo>
                  <a:cubicBezTo>
                    <a:pt x="658" y="152"/>
                    <a:pt x="673" y="156"/>
                    <a:pt x="671" y="124"/>
                  </a:cubicBezTo>
                  <a:cubicBezTo>
                    <a:pt x="668" y="93"/>
                    <a:pt x="668" y="52"/>
                    <a:pt x="649" y="43"/>
                  </a:cubicBezTo>
                  <a:cubicBezTo>
                    <a:pt x="629" y="33"/>
                    <a:pt x="599" y="41"/>
                    <a:pt x="590" y="31"/>
                  </a:cubicBezTo>
                  <a:cubicBezTo>
                    <a:pt x="581" y="22"/>
                    <a:pt x="555" y="0"/>
                    <a:pt x="553" y="1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5" name="Freeform 6"/>
            <p:cNvSpPr>
              <a:spLocks/>
            </p:cNvSpPr>
            <p:nvPr/>
          </p:nvSpPr>
          <p:spPr bwMode="auto">
            <a:xfrm>
              <a:off x="-9" y="633"/>
              <a:ext cx="2307" cy="1593"/>
            </a:xfrm>
            <a:custGeom>
              <a:avLst/>
              <a:gdLst>
                <a:gd name="T0" fmla="*/ 4317 w 4981"/>
                <a:gd name="T1" fmla="*/ 2284 h 3440"/>
                <a:gd name="T2" fmla="*/ 4622 w 4981"/>
                <a:gd name="T3" fmla="*/ 2061 h 3440"/>
                <a:gd name="T4" fmla="*/ 4946 w 4981"/>
                <a:gd name="T5" fmla="*/ 1850 h 3440"/>
                <a:gd name="T6" fmla="*/ 4930 w 4981"/>
                <a:gd name="T7" fmla="*/ 1693 h 3440"/>
                <a:gd name="T8" fmla="*/ 4812 w 4981"/>
                <a:gd name="T9" fmla="*/ 1470 h 3440"/>
                <a:gd name="T10" fmla="*/ 4636 w 4981"/>
                <a:gd name="T11" fmla="*/ 1342 h 3440"/>
                <a:gd name="T12" fmla="*/ 4488 w 4981"/>
                <a:gd name="T13" fmla="*/ 1228 h 3440"/>
                <a:gd name="T14" fmla="*/ 4082 w 4981"/>
                <a:gd name="T15" fmla="*/ 1137 h 3440"/>
                <a:gd name="T16" fmla="*/ 3931 w 4981"/>
                <a:gd name="T17" fmla="*/ 906 h 3440"/>
                <a:gd name="T18" fmla="*/ 3984 w 4981"/>
                <a:gd name="T19" fmla="*/ 684 h 3440"/>
                <a:gd name="T20" fmla="*/ 3787 w 4981"/>
                <a:gd name="T21" fmla="*/ 408 h 3440"/>
                <a:gd name="T22" fmla="*/ 3607 w 4981"/>
                <a:gd name="T23" fmla="*/ 314 h 3440"/>
                <a:gd name="T24" fmla="*/ 3476 w 4981"/>
                <a:gd name="T25" fmla="*/ 141 h 3440"/>
                <a:gd name="T26" fmla="*/ 3472 w 4981"/>
                <a:gd name="T27" fmla="*/ 7 h 3440"/>
                <a:gd name="T28" fmla="*/ 3233 w 4981"/>
                <a:gd name="T29" fmla="*/ 27 h 3440"/>
                <a:gd name="T30" fmla="*/ 3096 w 4981"/>
                <a:gd name="T31" fmla="*/ 155 h 3440"/>
                <a:gd name="T32" fmla="*/ 2965 w 4981"/>
                <a:gd name="T33" fmla="*/ 333 h 3440"/>
                <a:gd name="T34" fmla="*/ 2876 w 4981"/>
                <a:gd name="T35" fmla="*/ 497 h 3440"/>
                <a:gd name="T36" fmla="*/ 2726 w 4981"/>
                <a:gd name="T37" fmla="*/ 478 h 3440"/>
                <a:gd name="T38" fmla="*/ 2359 w 4981"/>
                <a:gd name="T39" fmla="*/ 536 h 3440"/>
                <a:gd name="T40" fmla="*/ 2224 w 4981"/>
                <a:gd name="T41" fmla="*/ 781 h 3440"/>
                <a:gd name="T42" fmla="*/ 2175 w 4981"/>
                <a:gd name="T43" fmla="*/ 850 h 3440"/>
                <a:gd name="T44" fmla="*/ 2008 w 4981"/>
                <a:gd name="T45" fmla="*/ 809 h 3440"/>
                <a:gd name="T46" fmla="*/ 1710 w 4981"/>
                <a:gd name="T47" fmla="*/ 836 h 3440"/>
                <a:gd name="T48" fmla="*/ 1759 w 4981"/>
                <a:gd name="T49" fmla="*/ 1017 h 3440"/>
                <a:gd name="T50" fmla="*/ 1775 w 4981"/>
                <a:gd name="T51" fmla="*/ 1290 h 3440"/>
                <a:gd name="T52" fmla="*/ 1674 w 4981"/>
                <a:gd name="T53" fmla="*/ 1378 h 3440"/>
                <a:gd name="T54" fmla="*/ 1559 w 4981"/>
                <a:gd name="T55" fmla="*/ 1562 h 3440"/>
                <a:gd name="T56" fmla="*/ 1287 w 4981"/>
                <a:gd name="T57" fmla="*/ 1623 h 3440"/>
                <a:gd name="T58" fmla="*/ 1051 w 4981"/>
                <a:gd name="T59" fmla="*/ 1715 h 3440"/>
                <a:gd name="T60" fmla="*/ 760 w 4981"/>
                <a:gd name="T61" fmla="*/ 1768 h 3440"/>
                <a:gd name="T62" fmla="*/ 563 w 4981"/>
                <a:gd name="T63" fmla="*/ 1787 h 3440"/>
                <a:gd name="T64" fmla="*/ 370 w 4981"/>
                <a:gd name="T65" fmla="*/ 1723 h 3440"/>
                <a:gd name="T66" fmla="*/ 180 w 4981"/>
                <a:gd name="T67" fmla="*/ 1768 h 3440"/>
                <a:gd name="T68" fmla="*/ 42 w 4981"/>
                <a:gd name="T69" fmla="*/ 1934 h 3440"/>
                <a:gd name="T70" fmla="*/ 23 w 4981"/>
                <a:gd name="T71" fmla="*/ 2093 h 3440"/>
                <a:gd name="T72" fmla="*/ 232 w 4981"/>
                <a:gd name="T73" fmla="*/ 2199 h 3440"/>
                <a:gd name="T74" fmla="*/ 190 w 4981"/>
                <a:gd name="T75" fmla="*/ 2415 h 3440"/>
                <a:gd name="T76" fmla="*/ 105 w 4981"/>
                <a:gd name="T77" fmla="*/ 2454 h 3440"/>
                <a:gd name="T78" fmla="*/ 53 w 4981"/>
                <a:gd name="T79" fmla="*/ 2535 h 3440"/>
                <a:gd name="T80" fmla="*/ 219 w 4981"/>
                <a:gd name="T81" fmla="*/ 2595 h 3440"/>
                <a:gd name="T82" fmla="*/ 307 w 4981"/>
                <a:gd name="T83" fmla="*/ 2806 h 3440"/>
                <a:gd name="T84" fmla="*/ 442 w 4981"/>
                <a:gd name="T85" fmla="*/ 2962 h 3440"/>
                <a:gd name="T86" fmla="*/ 717 w 4981"/>
                <a:gd name="T87" fmla="*/ 3144 h 3440"/>
                <a:gd name="T88" fmla="*/ 861 w 4981"/>
                <a:gd name="T89" fmla="*/ 3385 h 3440"/>
                <a:gd name="T90" fmla="*/ 1054 w 4981"/>
                <a:gd name="T91" fmla="*/ 3422 h 3440"/>
                <a:gd name="T92" fmla="*/ 1241 w 4981"/>
                <a:gd name="T93" fmla="*/ 3196 h 3440"/>
                <a:gd name="T94" fmla="*/ 1547 w 4981"/>
                <a:gd name="T95" fmla="*/ 3325 h 3440"/>
                <a:gd name="T96" fmla="*/ 1779 w 4981"/>
                <a:gd name="T97" fmla="*/ 3247 h 3440"/>
                <a:gd name="T98" fmla="*/ 2063 w 4981"/>
                <a:gd name="T99" fmla="*/ 3348 h 3440"/>
                <a:gd name="T100" fmla="*/ 2355 w 4981"/>
                <a:gd name="T101" fmla="*/ 3325 h 3440"/>
                <a:gd name="T102" fmla="*/ 2823 w 4981"/>
                <a:gd name="T103" fmla="*/ 3221 h 3440"/>
                <a:gd name="T104" fmla="*/ 3303 w 4981"/>
                <a:gd name="T105" fmla="*/ 3314 h 3440"/>
                <a:gd name="T106" fmla="*/ 3657 w 4981"/>
                <a:gd name="T107" fmla="*/ 3310 h 3440"/>
                <a:gd name="T108" fmla="*/ 3683 w 4981"/>
                <a:gd name="T109" fmla="*/ 3162 h 3440"/>
                <a:gd name="T110" fmla="*/ 3640 w 4981"/>
                <a:gd name="T111" fmla="*/ 2988 h 3440"/>
                <a:gd name="T112" fmla="*/ 3701 w 4981"/>
                <a:gd name="T113" fmla="*/ 2721 h 3440"/>
                <a:gd name="T114" fmla="*/ 4129 w 4981"/>
                <a:gd name="T115" fmla="*/ 2651 h 3440"/>
                <a:gd name="T116" fmla="*/ 4380 w 4981"/>
                <a:gd name="T117" fmla="*/ 2630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81" h="3440">
                  <a:moveTo>
                    <a:pt x="4343" y="2565"/>
                  </a:moveTo>
                  <a:cubicBezTo>
                    <a:pt x="4365" y="2536"/>
                    <a:pt x="4347" y="2491"/>
                    <a:pt x="4343" y="2454"/>
                  </a:cubicBezTo>
                  <a:cubicBezTo>
                    <a:pt x="4339" y="2417"/>
                    <a:pt x="4317" y="2350"/>
                    <a:pt x="4317" y="2284"/>
                  </a:cubicBezTo>
                  <a:cubicBezTo>
                    <a:pt x="4317" y="2217"/>
                    <a:pt x="4391" y="2195"/>
                    <a:pt x="4430" y="2191"/>
                  </a:cubicBezTo>
                  <a:cubicBezTo>
                    <a:pt x="4470" y="2187"/>
                    <a:pt x="4500" y="2180"/>
                    <a:pt x="4513" y="2143"/>
                  </a:cubicBezTo>
                  <a:cubicBezTo>
                    <a:pt x="4526" y="2106"/>
                    <a:pt x="4592" y="2095"/>
                    <a:pt x="4622" y="2061"/>
                  </a:cubicBezTo>
                  <a:cubicBezTo>
                    <a:pt x="4653" y="2028"/>
                    <a:pt x="4701" y="2035"/>
                    <a:pt x="4745" y="2006"/>
                  </a:cubicBezTo>
                  <a:cubicBezTo>
                    <a:pt x="4788" y="1976"/>
                    <a:pt x="4841" y="1987"/>
                    <a:pt x="4911" y="1965"/>
                  </a:cubicBezTo>
                  <a:cubicBezTo>
                    <a:pt x="4981" y="1943"/>
                    <a:pt x="4933" y="1895"/>
                    <a:pt x="4946" y="1850"/>
                  </a:cubicBezTo>
                  <a:cubicBezTo>
                    <a:pt x="4951" y="1831"/>
                    <a:pt x="4965" y="1812"/>
                    <a:pt x="4978" y="1797"/>
                  </a:cubicBezTo>
                  <a:cubicBezTo>
                    <a:pt x="4972" y="1792"/>
                    <a:pt x="4980" y="1784"/>
                    <a:pt x="4976" y="1765"/>
                  </a:cubicBezTo>
                  <a:cubicBezTo>
                    <a:pt x="4970" y="1734"/>
                    <a:pt x="4947" y="1718"/>
                    <a:pt x="4930" y="1693"/>
                  </a:cubicBezTo>
                  <a:cubicBezTo>
                    <a:pt x="4914" y="1668"/>
                    <a:pt x="4891" y="1681"/>
                    <a:pt x="4885" y="1631"/>
                  </a:cubicBezTo>
                  <a:cubicBezTo>
                    <a:pt x="4878" y="1581"/>
                    <a:pt x="4852" y="1551"/>
                    <a:pt x="4845" y="1523"/>
                  </a:cubicBezTo>
                  <a:cubicBezTo>
                    <a:pt x="4839" y="1495"/>
                    <a:pt x="4852" y="1495"/>
                    <a:pt x="4812" y="1470"/>
                  </a:cubicBezTo>
                  <a:cubicBezTo>
                    <a:pt x="4773" y="1445"/>
                    <a:pt x="4803" y="1442"/>
                    <a:pt x="4796" y="1409"/>
                  </a:cubicBezTo>
                  <a:cubicBezTo>
                    <a:pt x="4790" y="1376"/>
                    <a:pt x="4757" y="1387"/>
                    <a:pt x="4721" y="1384"/>
                  </a:cubicBezTo>
                  <a:cubicBezTo>
                    <a:pt x="4685" y="1381"/>
                    <a:pt x="4675" y="1362"/>
                    <a:pt x="4636" y="1342"/>
                  </a:cubicBezTo>
                  <a:cubicBezTo>
                    <a:pt x="4596" y="1323"/>
                    <a:pt x="4629" y="1328"/>
                    <a:pt x="4596" y="1301"/>
                  </a:cubicBezTo>
                  <a:cubicBezTo>
                    <a:pt x="4563" y="1273"/>
                    <a:pt x="4560" y="1278"/>
                    <a:pt x="4524" y="1276"/>
                  </a:cubicBezTo>
                  <a:cubicBezTo>
                    <a:pt x="4488" y="1273"/>
                    <a:pt x="4495" y="1251"/>
                    <a:pt x="4488" y="1228"/>
                  </a:cubicBezTo>
                  <a:cubicBezTo>
                    <a:pt x="4482" y="1206"/>
                    <a:pt x="4452" y="1206"/>
                    <a:pt x="4416" y="1184"/>
                  </a:cubicBezTo>
                  <a:cubicBezTo>
                    <a:pt x="4380" y="1162"/>
                    <a:pt x="4252" y="1167"/>
                    <a:pt x="4210" y="1164"/>
                  </a:cubicBezTo>
                  <a:cubicBezTo>
                    <a:pt x="4167" y="1162"/>
                    <a:pt x="4147" y="1145"/>
                    <a:pt x="4082" y="1137"/>
                  </a:cubicBezTo>
                  <a:cubicBezTo>
                    <a:pt x="4016" y="1128"/>
                    <a:pt x="4056" y="1120"/>
                    <a:pt x="3957" y="1095"/>
                  </a:cubicBezTo>
                  <a:cubicBezTo>
                    <a:pt x="3859" y="1070"/>
                    <a:pt x="3885" y="1031"/>
                    <a:pt x="3879" y="1003"/>
                  </a:cubicBezTo>
                  <a:cubicBezTo>
                    <a:pt x="3872" y="975"/>
                    <a:pt x="3889" y="936"/>
                    <a:pt x="3931" y="906"/>
                  </a:cubicBezTo>
                  <a:cubicBezTo>
                    <a:pt x="3974" y="875"/>
                    <a:pt x="3974" y="850"/>
                    <a:pt x="3948" y="814"/>
                  </a:cubicBezTo>
                  <a:cubicBezTo>
                    <a:pt x="3921" y="778"/>
                    <a:pt x="3948" y="781"/>
                    <a:pt x="3977" y="753"/>
                  </a:cubicBezTo>
                  <a:cubicBezTo>
                    <a:pt x="4007" y="725"/>
                    <a:pt x="3990" y="714"/>
                    <a:pt x="3984" y="684"/>
                  </a:cubicBezTo>
                  <a:cubicBezTo>
                    <a:pt x="3977" y="653"/>
                    <a:pt x="3964" y="625"/>
                    <a:pt x="3928" y="595"/>
                  </a:cubicBezTo>
                  <a:cubicBezTo>
                    <a:pt x="3892" y="564"/>
                    <a:pt x="3885" y="481"/>
                    <a:pt x="3875" y="444"/>
                  </a:cubicBezTo>
                  <a:cubicBezTo>
                    <a:pt x="3866" y="408"/>
                    <a:pt x="3830" y="408"/>
                    <a:pt x="3787" y="408"/>
                  </a:cubicBezTo>
                  <a:cubicBezTo>
                    <a:pt x="3744" y="408"/>
                    <a:pt x="3751" y="369"/>
                    <a:pt x="3731" y="347"/>
                  </a:cubicBezTo>
                  <a:cubicBezTo>
                    <a:pt x="3712" y="325"/>
                    <a:pt x="3689" y="344"/>
                    <a:pt x="3653" y="364"/>
                  </a:cubicBezTo>
                  <a:cubicBezTo>
                    <a:pt x="3617" y="383"/>
                    <a:pt x="3626" y="358"/>
                    <a:pt x="3607" y="314"/>
                  </a:cubicBezTo>
                  <a:cubicBezTo>
                    <a:pt x="3587" y="269"/>
                    <a:pt x="3577" y="283"/>
                    <a:pt x="3564" y="239"/>
                  </a:cubicBezTo>
                  <a:cubicBezTo>
                    <a:pt x="3551" y="194"/>
                    <a:pt x="3499" y="203"/>
                    <a:pt x="3469" y="189"/>
                  </a:cubicBezTo>
                  <a:cubicBezTo>
                    <a:pt x="3440" y="175"/>
                    <a:pt x="3450" y="175"/>
                    <a:pt x="3476" y="141"/>
                  </a:cubicBezTo>
                  <a:cubicBezTo>
                    <a:pt x="3502" y="108"/>
                    <a:pt x="3450" y="108"/>
                    <a:pt x="3430" y="91"/>
                  </a:cubicBezTo>
                  <a:cubicBezTo>
                    <a:pt x="3410" y="75"/>
                    <a:pt x="3417" y="72"/>
                    <a:pt x="3453" y="50"/>
                  </a:cubicBezTo>
                  <a:cubicBezTo>
                    <a:pt x="3467" y="41"/>
                    <a:pt x="3471" y="24"/>
                    <a:pt x="3472" y="7"/>
                  </a:cubicBezTo>
                  <a:cubicBezTo>
                    <a:pt x="3467" y="9"/>
                    <a:pt x="3462" y="9"/>
                    <a:pt x="3436" y="11"/>
                  </a:cubicBezTo>
                  <a:cubicBezTo>
                    <a:pt x="3391" y="14"/>
                    <a:pt x="3351" y="25"/>
                    <a:pt x="3341" y="14"/>
                  </a:cubicBezTo>
                  <a:cubicBezTo>
                    <a:pt x="3332" y="2"/>
                    <a:pt x="3233" y="0"/>
                    <a:pt x="3233" y="27"/>
                  </a:cubicBezTo>
                  <a:cubicBezTo>
                    <a:pt x="3233" y="55"/>
                    <a:pt x="3256" y="58"/>
                    <a:pt x="3227" y="91"/>
                  </a:cubicBezTo>
                  <a:cubicBezTo>
                    <a:pt x="3197" y="125"/>
                    <a:pt x="3201" y="128"/>
                    <a:pt x="3171" y="139"/>
                  </a:cubicBezTo>
                  <a:cubicBezTo>
                    <a:pt x="3142" y="150"/>
                    <a:pt x="3125" y="158"/>
                    <a:pt x="3096" y="155"/>
                  </a:cubicBezTo>
                  <a:cubicBezTo>
                    <a:pt x="3066" y="153"/>
                    <a:pt x="3053" y="128"/>
                    <a:pt x="3027" y="158"/>
                  </a:cubicBezTo>
                  <a:cubicBezTo>
                    <a:pt x="3001" y="189"/>
                    <a:pt x="2965" y="236"/>
                    <a:pt x="2965" y="264"/>
                  </a:cubicBezTo>
                  <a:cubicBezTo>
                    <a:pt x="2965" y="292"/>
                    <a:pt x="2965" y="305"/>
                    <a:pt x="2965" y="333"/>
                  </a:cubicBezTo>
                  <a:cubicBezTo>
                    <a:pt x="2965" y="361"/>
                    <a:pt x="2955" y="367"/>
                    <a:pt x="2968" y="392"/>
                  </a:cubicBezTo>
                  <a:cubicBezTo>
                    <a:pt x="2981" y="417"/>
                    <a:pt x="2981" y="419"/>
                    <a:pt x="2965" y="442"/>
                  </a:cubicBezTo>
                  <a:cubicBezTo>
                    <a:pt x="2948" y="464"/>
                    <a:pt x="2893" y="494"/>
                    <a:pt x="2876" y="497"/>
                  </a:cubicBezTo>
                  <a:cubicBezTo>
                    <a:pt x="2860" y="500"/>
                    <a:pt x="2824" y="494"/>
                    <a:pt x="2814" y="511"/>
                  </a:cubicBezTo>
                  <a:cubicBezTo>
                    <a:pt x="2804" y="528"/>
                    <a:pt x="2778" y="517"/>
                    <a:pt x="2768" y="508"/>
                  </a:cubicBezTo>
                  <a:cubicBezTo>
                    <a:pt x="2758" y="500"/>
                    <a:pt x="2762" y="478"/>
                    <a:pt x="2726" y="478"/>
                  </a:cubicBezTo>
                  <a:cubicBezTo>
                    <a:pt x="2690" y="478"/>
                    <a:pt x="2621" y="489"/>
                    <a:pt x="2588" y="456"/>
                  </a:cubicBezTo>
                  <a:cubicBezTo>
                    <a:pt x="2555" y="422"/>
                    <a:pt x="2460" y="330"/>
                    <a:pt x="2444" y="400"/>
                  </a:cubicBezTo>
                  <a:cubicBezTo>
                    <a:pt x="2427" y="469"/>
                    <a:pt x="2382" y="503"/>
                    <a:pt x="2359" y="536"/>
                  </a:cubicBezTo>
                  <a:cubicBezTo>
                    <a:pt x="2336" y="570"/>
                    <a:pt x="2319" y="589"/>
                    <a:pt x="2293" y="631"/>
                  </a:cubicBezTo>
                  <a:cubicBezTo>
                    <a:pt x="2267" y="672"/>
                    <a:pt x="2290" y="689"/>
                    <a:pt x="2260" y="711"/>
                  </a:cubicBezTo>
                  <a:cubicBezTo>
                    <a:pt x="2231" y="734"/>
                    <a:pt x="2178" y="759"/>
                    <a:pt x="2224" y="781"/>
                  </a:cubicBezTo>
                  <a:cubicBezTo>
                    <a:pt x="2270" y="803"/>
                    <a:pt x="2293" y="823"/>
                    <a:pt x="2273" y="845"/>
                  </a:cubicBezTo>
                  <a:cubicBezTo>
                    <a:pt x="2254" y="867"/>
                    <a:pt x="2247" y="917"/>
                    <a:pt x="2224" y="884"/>
                  </a:cubicBezTo>
                  <a:cubicBezTo>
                    <a:pt x="2201" y="850"/>
                    <a:pt x="2205" y="842"/>
                    <a:pt x="2175" y="850"/>
                  </a:cubicBezTo>
                  <a:cubicBezTo>
                    <a:pt x="2146" y="859"/>
                    <a:pt x="2113" y="859"/>
                    <a:pt x="2106" y="836"/>
                  </a:cubicBezTo>
                  <a:cubicBezTo>
                    <a:pt x="2100" y="814"/>
                    <a:pt x="2113" y="784"/>
                    <a:pt x="2077" y="797"/>
                  </a:cubicBezTo>
                  <a:cubicBezTo>
                    <a:pt x="2041" y="811"/>
                    <a:pt x="2038" y="809"/>
                    <a:pt x="2008" y="809"/>
                  </a:cubicBezTo>
                  <a:cubicBezTo>
                    <a:pt x="1979" y="809"/>
                    <a:pt x="1949" y="836"/>
                    <a:pt x="1913" y="817"/>
                  </a:cubicBezTo>
                  <a:cubicBezTo>
                    <a:pt x="1877" y="797"/>
                    <a:pt x="1854" y="828"/>
                    <a:pt x="1825" y="828"/>
                  </a:cubicBezTo>
                  <a:cubicBezTo>
                    <a:pt x="1795" y="828"/>
                    <a:pt x="1713" y="814"/>
                    <a:pt x="1710" y="836"/>
                  </a:cubicBezTo>
                  <a:cubicBezTo>
                    <a:pt x="1707" y="859"/>
                    <a:pt x="1694" y="881"/>
                    <a:pt x="1733" y="886"/>
                  </a:cubicBezTo>
                  <a:cubicBezTo>
                    <a:pt x="1772" y="892"/>
                    <a:pt x="1821" y="895"/>
                    <a:pt x="1798" y="925"/>
                  </a:cubicBezTo>
                  <a:cubicBezTo>
                    <a:pt x="1775" y="956"/>
                    <a:pt x="1756" y="973"/>
                    <a:pt x="1759" y="1017"/>
                  </a:cubicBezTo>
                  <a:cubicBezTo>
                    <a:pt x="1762" y="1062"/>
                    <a:pt x="1746" y="1089"/>
                    <a:pt x="1766" y="1145"/>
                  </a:cubicBezTo>
                  <a:cubicBezTo>
                    <a:pt x="1785" y="1201"/>
                    <a:pt x="1782" y="1209"/>
                    <a:pt x="1782" y="1237"/>
                  </a:cubicBezTo>
                  <a:cubicBezTo>
                    <a:pt x="1782" y="1265"/>
                    <a:pt x="1759" y="1256"/>
                    <a:pt x="1775" y="1290"/>
                  </a:cubicBezTo>
                  <a:cubicBezTo>
                    <a:pt x="1792" y="1323"/>
                    <a:pt x="1779" y="1337"/>
                    <a:pt x="1759" y="1323"/>
                  </a:cubicBezTo>
                  <a:cubicBezTo>
                    <a:pt x="1739" y="1309"/>
                    <a:pt x="1716" y="1306"/>
                    <a:pt x="1707" y="1328"/>
                  </a:cubicBezTo>
                  <a:cubicBezTo>
                    <a:pt x="1697" y="1351"/>
                    <a:pt x="1707" y="1376"/>
                    <a:pt x="1674" y="1378"/>
                  </a:cubicBezTo>
                  <a:cubicBezTo>
                    <a:pt x="1641" y="1381"/>
                    <a:pt x="1621" y="1390"/>
                    <a:pt x="1625" y="1429"/>
                  </a:cubicBezTo>
                  <a:cubicBezTo>
                    <a:pt x="1628" y="1467"/>
                    <a:pt x="1648" y="1492"/>
                    <a:pt x="1625" y="1523"/>
                  </a:cubicBezTo>
                  <a:cubicBezTo>
                    <a:pt x="1602" y="1554"/>
                    <a:pt x="1602" y="1565"/>
                    <a:pt x="1559" y="1562"/>
                  </a:cubicBezTo>
                  <a:cubicBezTo>
                    <a:pt x="1517" y="1559"/>
                    <a:pt x="1513" y="1590"/>
                    <a:pt x="1481" y="1593"/>
                  </a:cubicBezTo>
                  <a:cubicBezTo>
                    <a:pt x="1448" y="1595"/>
                    <a:pt x="1395" y="1581"/>
                    <a:pt x="1369" y="1595"/>
                  </a:cubicBezTo>
                  <a:cubicBezTo>
                    <a:pt x="1343" y="1609"/>
                    <a:pt x="1323" y="1623"/>
                    <a:pt x="1287" y="1623"/>
                  </a:cubicBezTo>
                  <a:cubicBezTo>
                    <a:pt x="1251" y="1623"/>
                    <a:pt x="1241" y="1626"/>
                    <a:pt x="1209" y="1643"/>
                  </a:cubicBezTo>
                  <a:cubicBezTo>
                    <a:pt x="1176" y="1659"/>
                    <a:pt x="1150" y="1676"/>
                    <a:pt x="1124" y="1701"/>
                  </a:cubicBezTo>
                  <a:cubicBezTo>
                    <a:pt x="1097" y="1726"/>
                    <a:pt x="1074" y="1734"/>
                    <a:pt x="1051" y="1715"/>
                  </a:cubicBezTo>
                  <a:cubicBezTo>
                    <a:pt x="1028" y="1695"/>
                    <a:pt x="933" y="1732"/>
                    <a:pt x="920" y="1704"/>
                  </a:cubicBezTo>
                  <a:cubicBezTo>
                    <a:pt x="907" y="1676"/>
                    <a:pt x="868" y="1640"/>
                    <a:pt x="835" y="1676"/>
                  </a:cubicBezTo>
                  <a:cubicBezTo>
                    <a:pt x="802" y="1712"/>
                    <a:pt x="776" y="1737"/>
                    <a:pt x="760" y="1768"/>
                  </a:cubicBezTo>
                  <a:cubicBezTo>
                    <a:pt x="743" y="1798"/>
                    <a:pt x="691" y="1840"/>
                    <a:pt x="671" y="1812"/>
                  </a:cubicBezTo>
                  <a:cubicBezTo>
                    <a:pt x="652" y="1784"/>
                    <a:pt x="658" y="1782"/>
                    <a:pt x="632" y="1787"/>
                  </a:cubicBezTo>
                  <a:cubicBezTo>
                    <a:pt x="606" y="1793"/>
                    <a:pt x="573" y="1826"/>
                    <a:pt x="563" y="1787"/>
                  </a:cubicBezTo>
                  <a:cubicBezTo>
                    <a:pt x="553" y="1748"/>
                    <a:pt x="563" y="1709"/>
                    <a:pt x="537" y="1706"/>
                  </a:cubicBezTo>
                  <a:cubicBezTo>
                    <a:pt x="511" y="1704"/>
                    <a:pt x="475" y="1757"/>
                    <a:pt x="455" y="1734"/>
                  </a:cubicBezTo>
                  <a:cubicBezTo>
                    <a:pt x="436" y="1712"/>
                    <a:pt x="380" y="1698"/>
                    <a:pt x="370" y="1723"/>
                  </a:cubicBezTo>
                  <a:cubicBezTo>
                    <a:pt x="360" y="1748"/>
                    <a:pt x="344" y="1754"/>
                    <a:pt x="321" y="1754"/>
                  </a:cubicBezTo>
                  <a:cubicBezTo>
                    <a:pt x="298" y="1754"/>
                    <a:pt x="301" y="1784"/>
                    <a:pt x="268" y="1782"/>
                  </a:cubicBezTo>
                  <a:cubicBezTo>
                    <a:pt x="236" y="1779"/>
                    <a:pt x="213" y="1743"/>
                    <a:pt x="180" y="1768"/>
                  </a:cubicBezTo>
                  <a:cubicBezTo>
                    <a:pt x="147" y="1793"/>
                    <a:pt x="128" y="1793"/>
                    <a:pt x="128" y="1837"/>
                  </a:cubicBezTo>
                  <a:cubicBezTo>
                    <a:pt x="128" y="1882"/>
                    <a:pt x="147" y="1890"/>
                    <a:pt x="101" y="1896"/>
                  </a:cubicBezTo>
                  <a:cubicBezTo>
                    <a:pt x="55" y="1901"/>
                    <a:pt x="39" y="1904"/>
                    <a:pt x="42" y="1934"/>
                  </a:cubicBezTo>
                  <a:cubicBezTo>
                    <a:pt x="46" y="1965"/>
                    <a:pt x="0" y="1965"/>
                    <a:pt x="33" y="1987"/>
                  </a:cubicBezTo>
                  <a:cubicBezTo>
                    <a:pt x="65" y="2009"/>
                    <a:pt x="75" y="2015"/>
                    <a:pt x="49" y="2037"/>
                  </a:cubicBezTo>
                  <a:cubicBezTo>
                    <a:pt x="23" y="2060"/>
                    <a:pt x="19" y="2068"/>
                    <a:pt x="23" y="2093"/>
                  </a:cubicBezTo>
                  <a:cubicBezTo>
                    <a:pt x="26" y="2118"/>
                    <a:pt x="49" y="2165"/>
                    <a:pt x="72" y="2146"/>
                  </a:cubicBezTo>
                  <a:cubicBezTo>
                    <a:pt x="95" y="2126"/>
                    <a:pt x="88" y="2115"/>
                    <a:pt x="141" y="2132"/>
                  </a:cubicBezTo>
                  <a:cubicBezTo>
                    <a:pt x="193" y="2148"/>
                    <a:pt x="219" y="2168"/>
                    <a:pt x="232" y="2199"/>
                  </a:cubicBezTo>
                  <a:cubicBezTo>
                    <a:pt x="245" y="2229"/>
                    <a:pt x="203" y="2226"/>
                    <a:pt x="206" y="2265"/>
                  </a:cubicBezTo>
                  <a:cubicBezTo>
                    <a:pt x="209" y="2304"/>
                    <a:pt x="242" y="2335"/>
                    <a:pt x="216" y="2357"/>
                  </a:cubicBezTo>
                  <a:cubicBezTo>
                    <a:pt x="190" y="2379"/>
                    <a:pt x="180" y="2379"/>
                    <a:pt x="190" y="2415"/>
                  </a:cubicBezTo>
                  <a:cubicBezTo>
                    <a:pt x="200" y="2451"/>
                    <a:pt x="229" y="2479"/>
                    <a:pt x="196" y="2496"/>
                  </a:cubicBezTo>
                  <a:cubicBezTo>
                    <a:pt x="164" y="2513"/>
                    <a:pt x="150" y="2527"/>
                    <a:pt x="128" y="2499"/>
                  </a:cubicBezTo>
                  <a:cubicBezTo>
                    <a:pt x="114" y="2482"/>
                    <a:pt x="113" y="2466"/>
                    <a:pt x="105" y="2454"/>
                  </a:cubicBezTo>
                  <a:cubicBezTo>
                    <a:pt x="92" y="2456"/>
                    <a:pt x="80" y="2456"/>
                    <a:pt x="73" y="2456"/>
                  </a:cubicBezTo>
                  <a:cubicBezTo>
                    <a:pt x="55" y="2456"/>
                    <a:pt x="63" y="2479"/>
                    <a:pt x="52" y="2498"/>
                  </a:cubicBezTo>
                  <a:cubicBezTo>
                    <a:pt x="47" y="2506"/>
                    <a:pt x="49" y="2522"/>
                    <a:pt x="53" y="2535"/>
                  </a:cubicBezTo>
                  <a:cubicBezTo>
                    <a:pt x="56" y="2536"/>
                    <a:pt x="59" y="2536"/>
                    <a:pt x="62" y="2536"/>
                  </a:cubicBezTo>
                  <a:cubicBezTo>
                    <a:pt x="93" y="2536"/>
                    <a:pt x="106" y="2547"/>
                    <a:pt x="141" y="2565"/>
                  </a:cubicBezTo>
                  <a:cubicBezTo>
                    <a:pt x="176" y="2584"/>
                    <a:pt x="176" y="2580"/>
                    <a:pt x="219" y="2595"/>
                  </a:cubicBezTo>
                  <a:cubicBezTo>
                    <a:pt x="263" y="2610"/>
                    <a:pt x="245" y="2654"/>
                    <a:pt x="272" y="2658"/>
                  </a:cubicBezTo>
                  <a:cubicBezTo>
                    <a:pt x="298" y="2662"/>
                    <a:pt x="307" y="2677"/>
                    <a:pt x="333" y="2721"/>
                  </a:cubicBezTo>
                  <a:cubicBezTo>
                    <a:pt x="359" y="2766"/>
                    <a:pt x="328" y="2784"/>
                    <a:pt x="307" y="2806"/>
                  </a:cubicBezTo>
                  <a:cubicBezTo>
                    <a:pt x="285" y="2829"/>
                    <a:pt x="302" y="2836"/>
                    <a:pt x="320" y="2862"/>
                  </a:cubicBezTo>
                  <a:cubicBezTo>
                    <a:pt x="337" y="2888"/>
                    <a:pt x="337" y="2914"/>
                    <a:pt x="377" y="2914"/>
                  </a:cubicBezTo>
                  <a:cubicBezTo>
                    <a:pt x="416" y="2914"/>
                    <a:pt x="407" y="2918"/>
                    <a:pt x="442" y="2962"/>
                  </a:cubicBezTo>
                  <a:cubicBezTo>
                    <a:pt x="477" y="3007"/>
                    <a:pt x="538" y="3025"/>
                    <a:pt x="582" y="3055"/>
                  </a:cubicBezTo>
                  <a:cubicBezTo>
                    <a:pt x="626" y="3084"/>
                    <a:pt x="669" y="3073"/>
                    <a:pt x="722" y="3073"/>
                  </a:cubicBezTo>
                  <a:cubicBezTo>
                    <a:pt x="774" y="3073"/>
                    <a:pt x="713" y="3129"/>
                    <a:pt x="717" y="3144"/>
                  </a:cubicBezTo>
                  <a:cubicBezTo>
                    <a:pt x="722" y="3158"/>
                    <a:pt x="730" y="3214"/>
                    <a:pt x="726" y="3255"/>
                  </a:cubicBezTo>
                  <a:cubicBezTo>
                    <a:pt x="722" y="3296"/>
                    <a:pt x="752" y="3310"/>
                    <a:pt x="774" y="3333"/>
                  </a:cubicBezTo>
                  <a:cubicBezTo>
                    <a:pt x="796" y="3355"/>
                    <a:pt x="822" y="3362"/>
                    <a:pt x="861" y="3385"/>
                  </a:cubicBezTo>
                  <a:cubicBezTo>
                    <a:pt x="870" y="3389"/>
                    <a:pt x="874" y="3394"/>
                    <a:pt x="875" y="3399"/>
                  </a:cubicBezTo>
                  <a:cubicBezTo>
                    <a:pt x="901" y="3404"/>
                    <a:pt x="929" y="3410"/>
                    <a:pt x="949" y="3418"/>
                  </a:cubicBezTo>
                  <a:cubicBezTo>
                    <a:pt x="992" y="3436"/>
                    <a:pt x="1027" y="3440"/>
                    <a:pt x="1054" y="3422"/>
                  </a:cubicBezTo>
                  <a:cubicBezTo>
                    <a:pt x="1080" y="3403"/>
                    <a:pt x="1075" y="3396"/>
                    <a:pt x="1084" y="3366"/>
                  </a:cubicBezTo>
                  <a:cubicBezTo>
                    <a:pt x="1093" y="3336"/>
                    <a:pt x="1145" y="3303"/>
                    <a:pt x="1180" y="3270"/>
                  </a:cubicBezTo>
                  <a:cubicBezTo>
                    <a:pt x="1215" y="3236"/>
                    <a:pt x="1198" y="3155"/>
                    <a:pt x="1241" y="3196"/>
                  </a:cubicBezTo>
                  <a:cubicBezTo>
                    <a:pt x="1285" y="3236"/>
                    <a:pt x="1290" y="3251"/>
                    <a:pt x="1324" y="3255"/>
                  </a:cubicBezTo>
                  <a:cubicBezTo>
                    <a:pt x="1359" y="3259"/>
                    <a:pt x="1438" y="3247"/>
                    <a:pt x="1460" y="3281"/>
                  </a:cubicBezTo>
                  <a:cubicBezTo>
                    <a:pt x="1482" y="3314"/>
                    <a:pt x="1504" y="3351"/>
                    <a:pt x="1547" y="3325"/>
                  </a:cubicBezTo>
                  <a:cubicBezTo>
                    <a:pt x="1591" y="3299"/>
                    <a:pt x="1604" y="3247"/>
                    <a:pt x="1648" y="3244"/>
                  </a:cubicBezTo>
                  <a:cubicBezTo>
                    <a:pt x="1691" y="3240"/>
                    <a:pt x="1691" y="3210"/>
                    <a:pt x="1713" y="3236"/>
                  </a:cubicBezTo>
                  <a:cubicBezTo>
                    <a:pt x="1735" y="3262"/>
                    <a:pt x="1718" y="3240"/>
                    <a:pt x="1779" y="3247"/>
                  </a:cubicBezTo>
                  <a:cubicBezTo>
                    <a:pt x="1840" y="3255"/>
                    <a:pt x="1875" y="3255"/>
                    <a:pt x="1901" y="3273"/>
                  </a:cubicBezTo>
                  <a:cubicBezTo>
                    <a:pt x="1927" y="3292"/>
                    <a:pt x="1923" y="3325"/>
                    <a:pt x="1975" y="3333"/>
                  </a:cubicBezTo>
                  <a:cubicBezTo>
                    <a:pt x="2028" y="3340"/>
                    <a:pt x="2041" y="3325"/>
                    <a:pt x="2063" y="3348"/>
                  </a:cubicBezTo>
                  <a:cubicBezTo>
                    <a:pt x="2085" y="3370"/>
                    <a:pt x="2111" y="3381"/>
                    <a:pt x="2150" y="3351"/>
                  </a:cubicBezTo>
                  <a:cubicBezTo>
                    <a:pt x="2189" y="3322"/>
                    <a:pt x="2202" y="3322"/>
                    <a:pt x="2255" y="3322"/>
                  </a:cubicBezTo>
                  <a:cubicBezTo>
                    <a:pt x="2307" y="3322"/>
                    <a:pt x="2316" y="3318"/>
                    <a:pt x="2355" y="3325"/>
                  </a:cubicBezTo>
                  <a:cubicBezTo>
                    <a:pt x="2395" y="3333"/>
                    <a:pt x="2412" y="3336"/>
                    <a:pt x="2460" y="3307"/>
                  </a:cubicBezTo>
                  <a:cubicBezTo>
                    <a:pt x="2508" y="3277"/>
                    <a:pt x="2543" y="3233"/>
                    <a:pt x="2604" y="3236"/>
                  </a:cubicBezTo>
                  <a:cubicBezTo>
                    <a:pt x="2665" y="3240"/>
                    <a:pt x="2783" y="3247"/>
                    <a:pt x="2823" y="3221"/>
                  </a:cubicBezTo>
                  <a:cubicBezTo>
                    <a:pt x="2862" y="3196"/>
                    <a:pt x="2862" y="3181"/>
                    <a:pt x="2932" y="3192"/>
                  </a:cubicBezTo>
                  <a:cubicBezTo>
                    <a:pt x="3002" y="3203"/>
                    <a:pt x="3146" y="3247"/>
                    <a:pt x="3194" y="3273"/>
                  </a:cubicBezTo>
                  <a:cubicBezTo>
                    <a:pt x="3242" y="3299"/>
                    <a:pt x="3255" y="3322"/>
                    <a:pt x="3303" y="3314"/>
                  </a:cubicBezTo>
                  <a:cubicBezTo>
                    <a:pt x="3351" y="3307"/>
                    <a:pt x="3377" y="3292"/>
                    <a:pt x="3430" y="3314"/>
                  </a:cubicBezTo>
                  <a:cubicBezTo>
                    <a:pt x="3482" y="3336"/>
                    <a:pt x="3491" y="3362"/>
                    <a:pt x="3583" y="3340"/>
                  </a:cubicBezTo>
                  <a:cubicBezTo>
                    <a:pt x="3675" y="3318"/>
                    <a:pt x="3618" y="3310"/>
                    <a:pt x="3657" y="3310"/>
                  </a:cubicBezTo>
                  <a:cubicBezTo>
                    <a:pt x="3696" y="3310"/>
                    <a:pt x="3723" y="3292"/>
                    <a:pt x="3661" y="3277"/>
                  </a:cubicBezTo>
                  <a:cubicBezTo>
                    <a:pt x="3600" y="3262"/>
                    <a:pt x="3574" y="3244"/>
                    <a:pt x="3609" y="3207"/>
                  </a:cubicBezTo>
                  <a:cubicBezTo>
                    <a:pt x="3644" y="3170"/>
                    <a:pt x="3640" y="3181"/>
                    <a:pt x="3683" y="3162"/>
                  </a:cubicBezTo>
                  <a:cubicBezTo>
                    <a:pt x="3727" y="3144"/>
                    <a:pt x="3705" y="3129"/>
                    <a:pt x="3718" y="3110"/>
                  </a:cubicBezTo>
                  <a:cubicBezTo>
                    <a:pt x="3731" y="3092"/>
                    <a:pt x="3766" y="3084"/>
                    <a:pt x="3740" y="3051"/>
                  </a:cubicBezTo>
                  <a:cubicBezTo>
                    <a:pt x="3714" y="3018"/>
                    <a:pt x="3648" y="3018"/>
                    <a:pt x="3640" y="2988"/>
                  </a:cubicBezTo>
                  <a:cubicBezTo>
                    <a:pt x="3631" y="2958"/>
                    <a:pt x="3548" y="2969"/>
                    <a:pt x="3548" y="2921"/>
                  </a:cubicBezTo>
                  <a:cubicBezTo>
                    <a:pt x="3548" y="2873"/>
                    <a:pt x="3522" y="2814"/>
                    <a:pt x="3570" y="2784"/>
                  </a:cubicBezTo>
                  <a:cubicBezTo>
                    <a:pt x="3618" y="2754"/>
                    <a:pt x="3631" y="2714"/>
                    <a:pt x="3701" y="2721"/>
                  </a:cubicBezTo>
                  <a:cubicBezTo>
                    <a:pt x="3771" y="2729"/>
                    <a:pt x="3784" y="2717"/>
                    <a:pt x="3867" y="2714"/>
                  </a:cubicBezTo>
                  <a:cubicBezTo>
                    <a:pt x="3950" y="2710"/>
                    <a:pt x="3950" y="2677"/>
                    <a:pt x="4011" y="2673"/>
                  </a:cubicBezTo>
                  <a:cubicBezTo>
                    <a:pt x="4072" y="2669"/>
                    <a:pt x="4081" y="2647"/>
                    <a:pt x="4129" y="2651"/>
                  </a:cubicBezTo>
                  <a:cubicBezTo>
                    <a:pt x="4177" y="2654"/>
                    <a:pt x="4216" y="2677"/>
                    <a:pt x="4238" y="2647"/>
                  </a:cubicBezTo>
                  <a:cubicBezTo>
                    <a:pt x="4260" y="2617"/>
                    <a:pt x="4260" y="2588"/>
                    <a:pt x="4295" y="2617"/>
                  </a:cubicBezTo>
                  <a:cubicBezTo>
                    <a:pt x="4315" y="2634"/>
                    <a:pt x="4346" y="2633"/>
                    <a:pt x="4380" y="2630"/>
                  </a:cubicBezTo>
                  <a:cubicBezTo>
                    <a:pt x="4351" y="2567"/>
                    <a:pt x="4325" y="2590"/>
                    <a:pt x="4343" y="2565"/>
                  </a:cubicBezTo>
                  <a:close/>
                </a:path>
              </a:pathLst>
            </a:custGeom>
            <a:solidFill>
              <a:schemeClr val="accent1"/>
            </a:solid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6" name="Freeform 7"/>
            <p:cNvSpPr>
              <a:spLocks/>
            </p:cNvSpPr>
            <p:nvPr/>
          </p:nvSpPr>
          <p:spPr bwMode="auto">
            <a:xfrm>
              <a:off x="271" y="2094"/>
              <a:ext cx="2249" cy="1097"/>
            </a:xfrm>
            <a:custGeom>
              <a:avLst/>
              <a:gdLst>
                <a:gd name="T0" fmla="*/ 4405 w 4857"/>
                <a:gd name="T1" fmla="*/ 1256 h 2368"/>
                <a:gd name="T2" fmla="*/ 4222 w 4857"/>
                <a:gd name="T3" fmla="*/ 1404 h 2368"/>
                <a:gd name="T4" fmla="*/ 4032 w 4857"/>
                <a:gd name="T5" fmla="*/ 1381 h 2368"/>
                <a:gd name="T6" fmla="*/ 3838 w 4857"/>
                <a:gd name="T7" fmla="*/ 1190 h 2368"/>
                <a:gd name="T8" fmla="*/ 3484 w 4857"/>
                <a:gd name="T9" fmla="*/ 1142 h 2368"/>
                <a:gd name="T10" fmla="*/ 3239 w 4857"/>
                <a:gd name="T11" fmla="*/ 1084 h 2368"/>
                <a:gd name="T12" fmla="*/ 2996 w 4857"/>
                <a:gd name="T13" fmla="*/ 984 h 2368"/>
                <a:gd name="T14" fmla="*/ 2787 w 4857"/>
                <a:gd name="T15" fmla="*/ 856 h 2368"/>
                <a:gd name="T16" fmla="*/ 2665 w 4857"/>
                <a:gd name="T17" fmla="*/ 620 h 2368"/>
                <a:gd name="T18" fmla="*/ 2737 w 4857"/>
                <a:gd name="T19" fmla="*/ 514 h 2368"/>
                <a:gd name="T20" fmla="*/ 2764 w 4857"/>
                <a:gd name="T21" fmla="*/ 339 h 2368"/>
                <a:gd name="T22" fmla="*/ 2718 w 4857"/>
                <a:gd name="T23" fmla="*/ 225 h 2368"/>
                <a:gd name="T24" fmla="*/ 2699 w 4857"/>
                <a:gd name="T25" fmla="*/ 159 h 2368"/>
                <a:gd name="T26" fmla="*/ 2219 w 4857"/>
                <a:gd name="T27" fmla="*/ 66 h 2368"/>
                <a:gd name="T28" fmla="*/ 1751 w 4857"/>
                <a:gd name="T29" fmla="*/ 170 h 2368"/>
                <a:gd name="T30" fmla="*/ 1459 w 4857"/>
                <a:gd name="T31" fmla="*/ 193 h 2368"/>
                <a:gd name="T32" fmla="*/ 1175 w 4857"/>
                <a:gd name="T33" fmla="*/ 92 h 2368"/>
                <a:gd name="T34" fmla="*/ 943 w 4857"/>
                <a:gd name="T35" fmla="*/ 170 h 2368"/>
                <a:gd name="T36" fmla="*/ 637 w 4857"/>
                <a:gd name="T37" fmla="*/ 41 h 2368"/>
                <a:gd name="T38" fmla="*/ 450 w 4857"/>
                <a:gd name="T39" fmla="*/ 267 h 2368"/>
                <a:gd name="T40" fmla="*/ 201 w 4857"/>
                <a:gd name="T41" fmla="*/ 304 h 2368"/>
                <a:gd name="T42" fmla="*/ 205 w 4857"/>
                <a:gd name="T43" fmla="*/ 493 h 2368"/>
                <a:gd name="T44" fmla="*/ 275 w 4857"/>
                <a:gd name="T45" fmla="*/ 689 h 2368"/>
                <a:gd name="T46" fmla="*/ 96 w 4857"/>
                <a:gd name="T47" fmla="*/ 678 h 2368"/>
                <a:gd name="T48" fmla="*/ 52 w 4857"/>
                <a:gd name="T49" fmla="*/ 837 h 2368"/>
                <a:gd name="T50" fmla="*/ 78 w 4857"/>
                <a:gd name="T51" fmla="*/ 975 h 2368"/>
                <a:gd name="T52" fmla="*/ 205 w 4857"/>
                <a:gd name="T53" fmla="*/ 1097 h 2368"/>
                <a:gd name="T54" fmla="*/ 406 w 4857"/>
                <a:gd name="T55" fmla="*/ 1275 h 2368"/>
                <a:gd name="T56" fmla="*/ 550 w 4857"/>
                <a:gd name="T57" fmla="*/ 1379 h 2368"/>
                <a:gd name="T58" fmla="*/ 768 w 4857"/>
                <a:gd name="T59" fmla="*/ 1445 h 2368"/>
                <a:gd name="T60" fmla="*/ 1039 w 4857"/>
                <a:gd name="T61" fmla="*/ 1731 h 2368"/>
                <a:gd name="T62" fmla="*/ 1175 w 4857"/>
                <a:gd name="T63" fmla="*/ 1809 h 2368"/>
                <a:gd name="T64" fmla="*/ 1380 w 4857"/>
                <a:gd name="T65" fmla="*/ 1923 h 2368"/>
                <a:gd name="T66" fmla="*/ 1511 w 4857"/>
                <a:gd name="T67" fmla="*/ 2012 h 2368"/>
                <a:gd name="T68" fmla="*/ 1651 w 4857"/>
                <a:gd name="T69" fmla="*/ 2105 h 2368"/>
                <a:gd name="T70" fmla="*/ 1856 w 4857"/>
                <a:gd name="T71" fmla="*/ 2164 h 2368"/>
                <a:gd name="T72" fmla="*/ 2131 w 4857"/>
                <a:gd name="T73" fmla="*/ 2172 h 2368"/>
                <a:gd name="T74" fmla="*/ 2245 w 4857"/>
                <a:gd name="T75" fmla="*/ 2316 h 2368"/>
                <a:gd name="T76" fmla="*/ 2586 w 4857"/>
                <a:gd name="T77" fmla="*/ 2127 h 2368"/>
                <a:gd name="T78" fmla="*/ 2795 w 4857"/>
                <a:gd name="T79" fmla="*/ 2227 h 2368"/>
                <a:gd name="T80" fmla="*/ 2983 w 4857"/>
                <a:gd name="T81" fmla="*/ 2309 h 2368"/>
                <a:gd name="T82" fmla="*/ 3241 w 4857"/>
                <a:gd name="T83" fmla="*/ 2268 h 2368"/>
                <a:gd name="T84" fmla="*/ 3538 w 4857"/>
                <a:gd name="T85" fmla="*/ 2101 h 2368"/>
                <a:gd name="T86" fmla="*/ 3914 w 4857"/>
                <a:gd name="T87" fmla="*/ 2057 h 2368"/>
                <a:gd name="T88" fmla="*/ 4154 w 4857"/>
                <a:gd name="T89" fmla="*/ 2001 h 2368"/>
                <a:gd name="T90" fmla="*/ 4211 w 4857"/>
                <a:gd name="T91" fmla="*/ 2094 h 2368"/>
                <a:gd name="T92" fmla="*/ 4246 w 4857"/>
                <a:gd name="T93" fmla="*/ 2220 h 2368"/>
                <a:gd name="T94" fmla="*/ 4447 w 4857"/>
                <a:gd name="T95" fmla="*/ 2220 h 2368"/>
                <a:gd name="T96" fmla="*/ 4594 w 4857"/>
                <a:gd name="T97" fmla="*/ 2315 h 2368"/>
                <a:gd name="T98" fmla="*/ 4722 w 4857"/>
                <a:gd name="T99" fmla="*/ 2268 h 2368"/>
                <a:gd name="T100" fmla="*/ 4770 w 4857"/>
                <a:gd name="T101" fmla="*/ 2072 h 2368"/>
                <a:gd name="T102" fmla="*/ 4822 w 4857"/>
                <a:gd name="T103" fmla="*/ 1820 h 2368"/>
                <a:gd name="T104" fmla="*/ 4730 w 4857"/>
                <a:gd name="T105" fmla="*/ 1564 h 2368"/>
                <a:gd name="T106" fmla="*/ 4704 w 4857"/>
                <a:gd name="T107" fmla="*/ 1367 h 2368"/>
                <a:gd name="T108" fmla="*/ 4481 w 4857"/>
                <a:gd name="T109" fmla="*/ 1186 h 2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57" h="2368">
                  <a:moveTo>
                    <a:pt x="4418" y="1148"/>
                  </a:moveTo>
                  <a:cubicBezTo>
                    <a:pt x="4385" y="1153"/>
                    <a:pt x="4402" y="1187"/>
                    <a:pt x="4415" y="1198"/>
                  </a:cubicBezTo>
                  <a:cubicBezTo>
                    <a:pt x="4428" y="1209"/>
                    <a:pt x="4418" y="1226"/>
                    <a:pt x="4405" y="1256"/>
                  </a:cubicBezTo>
                  <a:cubicBezTo>
                    <a:pt x="4392" y="1287"/>
                    <a:pt x="4392" y="1306"/>
                    <a:pt x="4366" y="1323"/>
                  </a:cubicBezTo>
                  <a:cubicBezTo>
                    <a:pt x="4339" y="1340"/>
                    <a:pt x="4343" y="1340"/>
                    <a:pt x="4303" y="1395"/>
                  </a:cubicBezTo>
                  <a:cubicBezTo>
                    <a:pt x="4264" y="1451"/>
                    <a:pt x="4244" y="1417"/>
                    <a:pt x="4222" y="1404"/>
                  </a:cubicBezTo>
                  <a:cubicBezTo>
                    <a:pt x="4199" y="1390"/>
                    <a:pt x="4199" y="1387"/>
                    <a:pt x="4166" y="1409"/>
                  </a:cubicBezTo>
                  <a:cubicBezTo>
                    <a:pt x="4133" y="1431"/>
                    <a:pt x="4127" y="1420"/>
                    <a:pt x="4104" y="1404"/>
                  </a:cubicBezTo>
                  <a:cubicBezTo>
                    <a:pt x="4081" y="1387"/>
                    <a:pt x="4068" y="1384"/>
                    <a:pt x="4032" y="1381"/>
                  </a:cubicBezTo>
                  <a:cubicBezTo>
                    <a:pt x="3995" y="1379"/>
                    <a:pt x="4012" y="1359"/>
                    <a:pt x="4002" y="1315"/>
                  </a:cubicBezTo>
                  <a:cubicBezTo>
                    <a:pt x="3992" y="1270"/>
                    <a:pt x="3943" y="1276"/>
                    <a:pt x="3920" y="1262"/>
                  </a:cubicBezTo>
                  <a:cubicBezTo>
                    <a:pt x="3897" y="1248"/>
                    <a:pt x="3881" y="1226"/>
                    <a:pt x="3838" y="1190"/>
                  </a:cubicBezTo>
                  <a:cubicBezTo>
                    <a:pt x="3796" y="1153"/>
                    <a:pt x="3740" y="1173"/>
                    <a:pt x="3701" y="1165"/>
                  </a:cubicBezTo>
                  <a:cubicBezTo>
                    <a:pt x="3661" y="1156"/>
                    <a:pt x="3648" y="1153"/>
                    <a:pt x="3609" y="1156"/>
                  </a:cubicBezTo>
                  <a:cubicBezTo>
                    <a:pt x="3570" y="1159"/>
                    <a:pt x="3537" y="1151"/>
                    <a:pt x="3484" y="1142"/>
                  </a:cubicBezTo>
                  <a:cubicBezTo>
                    <a:pt x="3432" y="1134"/>
                    <a:pt x="3435" y="1139"/>
                    <a:pt x="3393" y="1106"/>
                  </a:cubicBezTo>
                  <a:cubicBezTo>
                    <a:pt x="3350" y="1073"/>
                    <a:pt x="3344" y="1109"/>
                    <a:pt x="3301" y="1120"/>
                  </a:cubicBezTo>
                  <a:cubicBezTo>
                    <a:pt x="3258" y="1131"/>
                    <a:pt x="3258" y="1106"/>
                    <a:pt x="3239" y="1084"/>
                  </a:cubicBezTo>
                  <a:cubicBezTo>
                    <a:pt x="3219" y="1062"/>
                    <a:pt x="3193" y="1053"/>
                    <a:pt x="3173" y="1031"/>
                  </a:cubicBezTo>
                  <a:cubicBezTo>
                    <a:pt x="3154" y="1009"/>
                    <a:pt x="3111" y="1020"/>
                    <a:pt x="3078" y="1012"/>
                  </a:cubicBezTo>
                  <a:cubicBezTo>
                    <a:pt x="3045" y="1003"/>
                    <a:pt x="3016" y="1003"/>
                    <a:pt x="2996" y="984"/>
                  </a:cubicBezTo>
                  <a:cubicBezTo>
                    <a:pt x="2977" y="964"/>
                    <a:pt x="2914" y="975"/>
                    <a:pt x="2862" y="967"/>
                  </a:cubicBezTo>
                  <a:cubicBezTo>
                    <a:pt x="2810" y="959"/>
                    <a:pt x="2819" y="934"/>
                    <a:pt x="2816" y="906"/>
                  </a:cubicBezTo>
                  <a:cubicBezTo>
                    <a:pt x="2813" y="878"/>
                    <a:pt x="2806" y="875"/>
                    <a:pt x="2787" y="856"/>
                  </a:cubicBezTo>
                  <a:cubicBezTo>
                    <a:pt x="2767" y="836"/>
                    <a:pt x="2754" y="800"/>
                    <a:pt x="2747" y="773"/>
                  </a:cubicBezTo>
                  <a:cubicBezTo>
                    <a:pt x="2741" y="745"/>
                    <a:pt x="2711" y="709"/>
                    <a:pt x="2678" y="684"/>
                  </a:cubicBezTo>
                  <a:cubicBezTo>
                    <a:pt x="2646" y="659"/>
                    <a:pt x="2662" y="645"/>
                    <a:pt x="2665" y="620"/>
                  </a:cubicBezTo>
                  <a:cubicBezTo>
                    <a:pt x="2669" y="595"/>
                    <a:pt x="2656" y="564"/>
                    <a:pt x="2656" y="542"/>
                  </a:cubicBezTo>
                  <a:cubicBezTo>
                    <a:pt x="2656" y="520"/>
                    <a:pt x="2685" y="525"/>
                    <a:pt x="2708" y="533"/>
                  </a:cubicBezTo>
                  <a:cubicBezTo>
                    <a:pt x="2731" y="542"/>
                    <a:pt x="2737" y="531"/>
                    <a:pt x="2737" y="514"/>
                  </a:cubicBezTo>
                  <a:cubicBezTo>
                    <a:pt x="2737" y="497"/>
                    <a:pt x="2734" y="481"/>
                    <a:pt x="2721" y="456"/>
                  </a:cubicBezTo>
                  <a:cubicBezTo>
                    <a:pt x="2708" y="431"/>
                    <a:pt x="2734" y="420"/>
                    <a:pt x="2751" y="389"/>
                  </a:cubicBezTo>
                  <a:cubicBezTo>
                    <a:pt x="2767" y="358"/>
                    <a:pt x="2741" y="358"/>
                    <a:pt x="2764" y="339"/>
                  </a:cubicBezTo>
                  <a:cubicBezTo>
                    <a:pt x="2787" y="319"/>
                    <a:pt x="2793" y="303"/>
                    <a:pt x="2793" y="283"/>
                  </a:cubicBezTo>
                  <a:cubicBezTo>
                    <a:pt x="2793" y="264"/>
                    <a:pt x="2783" y="256"/>
                    <a:pt x="2760" y="247"/>
                  </a:cubicBezTo>
                  <a:cubicBezTo>
                    <a:pt x="2737" y="239"/>
                    <a:pt x="2728" y="247"/>
                    <a:pt x="2718" y="225"/>
                  </a:cubicBezTo>
                  <a:cubicBezTo>
                    <a:pt x="2708" y="203"/>
                    <a:pt x="2767" y="214"/>
                    <a:pt x="2787" y="186"/>
                  </a:cubicBezTo>
                  <a:cubicBezTo>
                    <a:pt x="2794" y="176"/>
                    <a:pt x="2794" y="162"/>
                    <a:pt x="2792" y="149"/>
                  </a:cubicBezTo>
                  <a:cubicBezTo>
                    <a:pt x="2760" y="144"/>
                    <a:pt x="2736" y="154"/>
                    <a:pt x="2699" y="159"/>
                  </a:cubicBezTo>
                  <a:cubicBezTo>
                    <a:pt x="2651" y="167"/>
                    <a:pt x="2638" y="144"/>
                    <a:pt x="2590" y="118"/>
                  </a:cubicBezTo>
                  <a:cubicBezTo>
                    <a:pt x="2542" y="92"/>
                    <a:pt x="2398" y="48"/>
                    <a:pt x="2328" y="37"/>
                  </a:cubicBezTo>
                  <a:cubicBezTo>
                    <a:pt x="2258" y="26"/>
                    <a:pt x="2258" y="41"/>
                    <a:pt x="2219" y="66"/>
                  </a:cubicBezTo>
                  <a:cubicBezTo>
                    <a:pt x="2179" y="92"/>
                    <a:pt x="2061" y="85"/>
                    <a:pt x="2000" y="81"/>
                  </a:cubicBezTo>
                  <a:cubicBezTo>
                    <a:pt x="1939" y="78"/>
                    <a:pt x="1904" y="122"/>
                    <a:pt x="1856" y="152"/>
                  </a:cubicBezTo>
                  <a:cubicBezTo>
                    <a:pt x="1808" y="181"/>
                    <a:pt x="1791" y="178"/>
                    <a:pt x="1751" y="170"/>
                  </a:cubicBezTo>
                  <a:cubicBezTo>
                    <a:pt x="1712" y="163"/>
                    <a:pt x="1703" y="167"/>
                    <a:pt x="1651" y="167"/>
                  </a:cubicBezTo>
                  <a:cubicBezTo>
                    <a:pt x="1598" y="167"/>
                    <a:pt x="1585" y="167"/>
                    <a:pt x="1546" y="196"/>
                  </a:cubicBezTo>
                  <a:cubicBezTo>
                    <a:pt x="1507" y="226"/>
                    <a:pt x="1481" y="215"/>
                    <a:pt x="1459" y="193"/>
                  </a:cubicBezTo>
                  <a:cubicBezTo>
                    <a:pt x="1437" y="170"/>
                    <a:pt x="1424" y="185"/>
                    <a:pt x="1371" y="178"/>
                  </a:cubicBezTo>
                  <a:cubicBezTo>
                    <a:pt x="1319" y="170"/>
                    <a:pt x="1323" y="137"/>
                    <a:pt x="1297" y="118"/>
                  </a:cubicBezTo>
                  <a:cubicBezTo>
                    <a:pt x="1271" y="100"/>
                    <a:pt x="1236" y="100"/>
                    <a:pt x="1175" y="92"/>
                  </a:cubicBezTo>
                  <a:cubicBezTo>
                    <a:pt x="1114" y="85"/>
                    <a:pt x="1131" y="107"/>
                    <a:pt x="1109" y="81"/>
                  </a:cubicBezTo>
                  <a:cubicBezTo>
                    <a:pt x="1087" y="55"/>
                    <a:pt x="1087" y="85"/>
                    <a:pt x="1044" y="89"/>
                  </a:cubicBezTo>
                  <a:cubicBezTo>
                    <a:pt x="1000" y="92"/>
                    <a:pt x="987" y="144"/>
                    <a:pt x="943" y="170"/>
                  </a:cubicBezTo>
                  <a:cubicBezTo>
                    <a:pt x="900" y="196"/>
                    <a:pt x="878" y="159"/>
                    <a:pt x="856" y="126"/>
                  </a:cubicBezTo>
                  <a:cubicBezTo>
                    <a:pt x="834" y="92"/>
                    <a:pt x="755" y="104"/>
                    <a:pt x="720" y="100"/>
                  </a:cubicBezTo>
                  <a:cubicBezTo>
                    <a:pt x="686" y="96"/>
                    <a:pt x="681" y="81"/>
                    <a:pt x="637" y="41"/>
                  </a:cubicBezTo>
                  <a:cubicBezTo>
                    <a:pt x="594" y="0"/>
                    <a:pt x="611" y="81"/>
                    <a:pt x="576" y="115"/>
                  </a:cubicBezTo>
                  <a:cubicBezTo>
                    <a:pt x="541" y="148"/>
                    <a:pt x="489" y="181"/>
                    <a:pt x="480" y="211"/>
                  </a:cubicBezTo>
                  <a:cubicBezTo>
                    <a:pt x="471" y="241"/>
                    <a:pt x="476" y="248"/>
                    <a:pt x="450" y="267"/>
                  </a:cubicBezTo>
                  <a:cubicBezTo>
                    <a:pt x="423" y="285"/>
                    <a:pt x="388" y="281"/>
                    <a:pt x="345" y="263"/>
                  </a:cubicBezTo>
                  <a:cubicBezTo>
                    <a:pt x="325" y="255"/>
                    <a:pt x="297" y="249"/>
                    <a:pt x="271" y="244"/>
                  </a:cubicBezTo>
                  <a:cubicBezTo>
                    <a:pt x="276" y="263"/>
                    <a:pt x="238" y="283"/>
                    <a:pt x="201" y="304"/>
                  </a:cubicBezTo>
                  <a:cubicBezTo>
                    <a:pt x="153" y="330"/>
                    <a:pt x="214" y="352"/>
                    <a:pt x="236" y="374"/>
                  </a:cubicBezTo>
                  <a:cubicBezTo>
                    <a:pt x="257" y="396"/>
                    <a:pt x="236" y="411"/>
                    <a:pt x="201" y="422"/>
                  </a:cubicBezTo>
                  <a:cubicBezTo>
                    <a:pt x="166" y="433"/>
                    <a:pt x="170" y="467"/>
                    <a:pt x="205" y="493"/>
                  </a:cubicBezTo>
                  <a:cubicBezTo>
                    <a:pt x="240" y="519"/>
                    <a:pt x="231" y="530"/>
                    <a:pt x="262" y="545"/>
                  </a:cubicBezTo>
                  <a:cubicBezTo>
                    <a:pt x="292" y="559"/>
                    <a:pt x="284" y="578"/>
                    <a:pt x="262" y="597"/>
                  </a:cubicBezTo>
                  <a:cubicBezTo>
                    <a:pt x="240" y="615"/>
                    <a:pt x="275" y="641"/>
                    <a:pt x="275" y="689"/>
                  </a:cubicBezTo>
                  <a:cubicBezTo>
                    <a:pt x="275" y="737"/>
                    <a:pt x="227" y="715"/>
                    <a:pt x="205" y="708"/>
                  </a:cubicBezTo>
                  <a:cubicBezTo>
                    <a:pt x="183" y="700"/>
                    <a:pt x="174" y="723"/>
                    <a:pt x="144" y="730"/>
                  </a:cubicBezTo>
                  <a:cubicBezTo>
                    <a:pt x="113" y="737"/>
                    <a:pt x="105" y="708"/>
                    <a:pt x="96" y="678"/>
                  </a:cubicBezTo>
                  <a:cubicBezTo>
                    <a:pt x="87" y="648"/>
                    <a:pt x="43" y="652"/>
                    <a:pt x="22" y="671"/>
                  </a:cubicBezTo>
                  <a:cubicBezTo>
                    <a:pt x="0" y="689"/>
                    <a:pt x="13" y="730"/>
                    <a:pt x="26" y="756"/>
                  </a:cubicBezTo>
                  <a:cubicBezTo>
                    <a:pt x="39" y="782"/>
                    <a:pt x="65" y="811"/>
                    <a:pt x="52" y="837"/>
                  </a:cubicBezTo>
                  <a:cubicBezTo>
                    <a:pt x="39" y="863"/>
                    <a:pt x="30" y="867"/>
                    <a:pt x="52" y="900"/>
                  </a:cubicBezTo>
                  <a:cubicBezTo>
                    <a:pt x="74" y="934"/>
                    <a:pt x="35" y="938"/>
                    <a:pt x="39" y="960"/>
                  </a:cubicBezTo>
                  <a:cubicBezTo>
                    <a:pt x="43" y="982"/>
                    <a:pt x="70" y="989"/>
                    <a:pt x="78" y="975"/>
                  </a:cubicBezTo>
                  <a:cubicBezTo>
                    <a:pt x="87" y="960"/>
                    <a:pt x="109" y="967"/>
                    <a:pt x="122" y="978"/>
                  </a:cubicBezTo>
                  <a:cubicBezTo>
                    <a:pt x="135" y="989"/>
                    <a:pt x="148" y="1049"/>
                    <a:pt x="153" y="1071"/>
                  </a:cubicBezTo>
                  <a:cubicBezTo>
                    <a:pt x="157" y="1093"/>
                    <a:pt x="188" y="1112"/>
                    <a:pt x="205" y="1097"/>
                  </a:cubicBezTo>
                  <a:cubicBezTo>
                    <a:pt x="222" y="1082"/>
                    <a:pt x="244" y="1112"/>
                    <a:pt x="266" y="1138"/>
                  </a:cubicBezTo>
                  <a:cubicBezTo>
                    <a:pt x="288" y="1164"/>
                    <a:pt x="327" y="1201"/>
                    <a:pt x="340" y="1230"/>
                  </a:cubicBezTo>
                  <a:cubicBezTo>
                    <a:pt x="354" y="1260"/>
                    <a:pt x="406" y="1264"/>
                    <a:pt x="406" y="1275"/>
                  </a:cubicBezTo>
                  <a:cubicBezTo>
                    <a:pt x="406" y="1286"/>
                    <a:pt x="445" y="1304"/>
                    <a:pt x="467" y="1327"/>
                  </a:cubicBezTo>
                  <a:cubicBezTo>
                    <a:pt x="489" y="1349"/>
                    <a:pt x="493" y="1342"/>
                    <a:pt x="493" y="1390"/>
                  </a:cubicBezTo>
                  <a:cubicBezTo>
                    <a:pt x="493" y="1438"/>
                    <a:pt x="541" y="1397"/>
                    <a:pt x="550" y="1379"/>
                  </a:cubicBezTo>
                  <a:cubicBezTo>
                    <a:pt x="559" y="1360"/>
                    <a:pt x="611" y="1345"/>
                    <a:pt x="637" y="1319"/>
                  </a:cubicBezTo>
                  <a:cubicBezTo>
                    <a:pt x="664" y="1293"/>
                    <a:pt x="672" y="1356"/>
                    <a:pt x="694" y="1390"/>
                  </a:cubicBezTo>
                  <a:cubicBezTo>
                    <a:pt x="716" y="1423"/>
                    <a:pt x="729" y="1397"/>
                    <a:pt x="768" y="1445"/>
                  </a:cubicBezTo>
                  <a:cubicBezTo>
                    <a:pt x="808" y="1493"/>
                    <a:pt x="812" y="1464"/>
                    <a:pt x="856" y="1505"/>
                  </a:cubicBezTo>
                  <a:cubicBezTo>
                    <a:pt x="900" y="1545"/>
                    <a:pt x="939" y="1564"/>
                    <a:pt x="974" y="1582"/>
                  </a:cubicBezTo>
                  <a:cubicBezTo>
                    <a:pt x="1009" y="1601"/>
                    <a:pt x="1017" y="1694"/>
                    <a:pt x="1039" y="1731"/>
                  </a:cubicBezTo>
                  <a:cubicBezTo>
                    <a:pt x="1061" y="1768"/>
                    <a:pt x="1109" y="1723"/>
                    <a:pt x="1135" y="1690"/>
                  </a:cubicBezTo>
                  <a:cubicBezTo>
                    <a:pt x="1162" y="1657"/>
                    <a:pt x="1170" y="1712"/>
                    <a:pt x="1170" y="1723"/>
                  </a:cubicBezTo>
                  <a:cubicBezTo>
                    <a:pt x="1170" y="1734"/>
                    <a:pt x="1175" y="1783"/>
                    <a:pt x="1175" y="1809"/>
                  </a:cubicBezTo>
                  <a:cubicBezTo>
                    <a:pt x="1175" y="1834"/>
                    <a:pt x="1236" y="1849"/>
                    <a:pt x="1271" y="1860"/>
                  </a:cubicBezTo>
                  <a:cubicBezTo>
                    <a:pt x="1306" y="1872"/>
                    <a:pt x="1310" y="1905"/>
                    <a:pt x="1358" y="1901"/>
                  </a:cubicBezTo>
                  <a:cubicBezTo>
                    <a:pt x="1406" y="1897"/>
                    <a:pt x="1389" y="1912"/>
                    <a:pt x="1380" y="1923"/>
                  </a:cubicBezTo>
                  <a:cubicBezTo>
                    <a:pt x="1371" y="1935"/>
                    <a:pt x="1398" y="1957"/>
                    <a:pt x="1398" y="1972"/>
                  </a:cubicBezTo>
                  <a:cubicBezTo>
                    <a:pt x="1398" y="1986"/>
                    <a:pt x="1441" y="2001"/>
                    <a:pt x="1459" y="1990"/>
                  </a:cubicBezTo>
                  <a:cubicBezTo>
                    <a:pt x="1476" y="1979"/>
                    <a:pt x="1494" y="1998"/>
                    <a:pt x="1511" y="2012"/>
                  </a:cubicBezTo>
                  <a:cubicBezTo>
                    <a:pt x="1529" y="2027"/>
                    <a:pt x="1559" y="2023"/>
                    <a:pt x="1555" y="2061"/>
                  </a:cubicBezTo>
                  <a:cubicBezTo>
                    <a:pt x="1594" y="2142"/>
                    <a:pt x="1598" y="2094"/>
                    <a:pt x="1612" y="2072"/>
                  </a:cubicBezTo>
                  <a:cubicBezTo>
                    <a:pt x="1625" y="2049"/>
                    <a:pt x="1633" y="2075"/>
                    <a:pt x="1651" y="2105"/>
                  </a:cubicBezTo>
                  <a:cubicBezTo>
                    <a:pt x="1668" y="2135"/>
                    <a:pt x="1725" y="2094"/>
                    <a:pt x="1747" y="2079"/>
                  </a:cubicBezTo>
                  <a:cubicBezTo>
                    <a:pt x="1769" y="2064"/>
                    <a:pt x="1782" y="2101"/>
                    <a:pt x="1786" y="2116"/>
                  </a:cubicBezTo>
                  <a:cubicBezTo>
                    <a:pt x="1791" y="2131"/>
                    <a:pt x="1843" y="2142"/>
                    <a:pt x="1856" y="2164"/>
                  </a:cubicBezTo>
                  <a:cubicBezTo>
                    <a:pt x="1869" y="2187"/>
                    <a:pt x="1895" y="2187"/>
                    <a:pt x="1948" y="2172"/>
                  </a:cubicBezTo>
                  <a:cubicBezTo>
                    <a:pt x="2000" y="2157"/>
                    <a:pt x="1992" y="2190"/>
                    <a:pt x="2040" y="2194"/>
                  </a:cubicBezTo>
                  <a:cubicBezTo>
                    <a:pt x="2088" y="2198"/>
                    <a:pt x="2079" y="2172"/>
                    <a:pt x="2131" y="2172"/>
                  </a:cubicBezTo>
                  <a:cubicBezTo>
                    <a:pt x="2184" y="2172"/>
                    <a:pt x="2179" y="2172"/>
                    <a:pt x="2214" y="2146"/>
                  </a:cubicBezTo>
                  <a:cubicBezTo>
                    <a:pt x="2249" y="2120"/>
                    <a:pt x="2267" y="2168"/>
                    <a:pt x="2284" y="2205"/>
                  </a:cubicBezTo>
                  <a:cubicBezTo>
                    <a:pt x="2302" y="2242"/>
                    <a:pt x="2241" y="2264"/>
                    <a:pt x="2245" y="2316"/>
                  </a:cubicBezTo>
                  <a:cubicBezTo>
                    <a:pt x="2249" y="2368"/>
                    <a:pt x="2337" y="2283"/>
                    <a:pt x="2350" y="2264"/>
                  </a:cubicBezTo>
                  <a:cubicBezTo>
                    <a:pt x="2363" y="2246"/>
                    <a:pt x="2420" y="2194"/>
                    <a:pt x="2446" y="2164"/>
                  </a:cubicBezTo>
                  <a:cubicBezTo>
                    <a:pt x="2472" y="2135"/>
                    <a:pt x="2542" y="2142"/>
                    <a:pt x="2586" y="2127"/>
                  </a:cubicBezTo>
                  <a:cubicBezTo>
                    <a:pt x="2629" y="2112"/>
                    <a:pt x="2647" y="2153"/>
                    <a:pt x="2660" y="2175"/>
                  </a:cubicBezTo>
                  <a:cubicBezTo>
                    <a:pt x="2673" y="2198"/>
                    <a:pt x="2664" y="2198"/>
                    <a:pt x="2704" y="2198"/>
                  </a:cubicBezTo>
                  <a:cubicBezTo>
                    <a:pt x="2743" y="2198"/>
                    <a:pt x="2773" y="2205"/>
                    <a:pt x="2795" y="2227"/>
                  </a:cubicBezTo>
                  <a:cubicBezTo>
                    <a:pt x="2817" y="2250"/>
                    <a:pt x="2861" y="2246"/>
                    <a:pt x="2874" y="2224"/>
                  </a:cubicBezTo>
                  <a:cubicBezTo>
                    <a:pt x="2887" y="2201"/>
                    <a:pt x="2922" y="2227"/>
                    <a:pt x="2966" y="2253"/>
                  </a:cubicBezTo>
                  <a:cubicBezTo>
                    <a:pt x="3009" y="2279"/>
                    <a:pt x="2974" y="2287"/>
                    <a:pt x="2983" y="2309"/>
                  </a:cubicBezTo>
                  <a:cubicBezTo>
                    <a:pt x="2992" y="2331"/>
                    <a:pt x="3057" y="2339"/>
                    <a:pt x="3071" y="2316"/>
                  </a:cubicBezTo>
                  <a:cubicBezTo>
                    <a:pt x="3084" y="2294"/>
                    <a:pt x="3114" y="2305"/>
                    <a:pt x="3140" y="2320"/>
                  </a:cubicBezTo>
                  <a:cubicBezTo>
                    <a:pt x="3167" y="2335"/>
                    <a:pt x="3223" y="2305"/>
                    <a:pt x="3241" y="2268"/>
                  </a:cubicBezTo>
                  <a:cubicBezTo>
                    <a:pt x="3258" y="2231"/>
                    <a:pt x="3237" y="2227"/>
                    <a:pt x="3285" y="2220"/>
                  </a:cubicBezTo>
                  <a:cubicBezTo>
                    <a:pt x="3333" y="2213"/>
                    <a:pt x="3341" y="2179"/>
                    <a:pt x="3376" y="2138"/>
                  </a:cubicBezTo>
                  <a:cubicBezTo>
                    <a:pt x="3411" y="2098"/>
                    <a:pt x="3481" y="2112"/>
                    <a:pt x="3538" y="2101"/>
                  </a:cubicBezTo>
                  <a:cubicBezTo>
                    <a:pt x="3595" y="2090"/>
                    <a:pt x="3630" y="2038"/>
                    <a:pt x="3700" y="1990"/>
                  </a:cubicBezTo>
                  <a:cubicBezTo>
                    <a:pt x="3769" y="1942"/>
                    <a:pt x="3796" y="2005"/>
                    <a:pt x="3813" y="2016"/>
                  </a:cubicBezTo>
                  <a:cubicBezTo>
                    <a:pt x="3831" y="2027"/>
                    <a:pt x="3887" y="2031"/>
                    <a:pt x="3914" y="2057"/>
                  </a:cubicBezTo>
                  <a:cubicBezTo>
                    <a:pt x="3940" y="2083"/>
                    <a:pt x="3949" y="2035"/>
                    <a:pt x="3975" y="2009"/>
                  </a:cubicBezTo>
                  <a:cubicBezTo>
                    <a:pt x="4001" y="1983"/>
                    <a:pt x="4023" y="1975"/>
                    <a:pt x="4058" y="1960"/>
                  </a:cubicBezTo>
                  <a:cubicBezTo>
                    <a:pt x="4093" y="1946"/>
                    <a:pt x="4132" y="1975"/>
                    <a:pt x="4154" y="2001"/>
                  </a:cubicBezTo>
                  <a:cubicBezTo>
                    <a:pt x="4176" y="2027"/>
                    <a:pt x="4132" y="2027"/>
                    <a:pt x="4119" y="2061"/>
                  </a:cubicBezTo>
                  <a:cubicBezTo>
                    <a:pt x="4106" y="2094"/>
                    <a:pt x="4154" y="2086"/>
                    <a:pt x="4167" y="2064"/>
                  </a:cubicBezTo>
                  <a:cubicBezTo>
                    <a:pt x="4180" y="2042"/>
                    <a:pt x="4202" y="2064"/>
                    <a:pt x="4211" y="2094"/>
                  </a:cubicBezTo>
                  <a:cubicBezTo>
                    <a:pt x="4219" y="2124"/>
                    <a:pt x="4228" y="2127"/>
                    <a:pt x="4206" y="2150"/>
                  </a:cubicBezTo>
                  <a:cubicBezTo>
                    <a:pt x="4184" y="2172"/>
                    <a:pt x="4167" y="2168"/>
                    <a:pt x="4158" y="2205"/>
                  </a:cubicBezTo>
                  <a:cubicBezTo>
                    <a:pt x="4149" y="2242"/>
                    <a:pt x="4228" y="2205"/>
                    <a:pt x="4246" y="2220"/>
                  </a:cubicBezTo>
                  <a:cubicBezTo>
                    <a:pt x="4263" y="2235"/>
                    <a:pt x="4285" y="2253"/>
                    <a:pt x="4320" y="2250"/>
                  </a:cubicBezTo>
                  <a:cubicBezTo>
                    <a:pt x="4355" y="2246"/>
                    <a:pt x="4346" y="2242"/>
                    <a:pt x="4385" y="2268"/>
                  </a:cubicBezTo>
                  <a:cubicBezTo>
                    <a:pt x="4425" y="2294"/>
                    <a:pt x="4425" y="2246"/>
                    <a:pt x="4447" y="2220"/>
                  </a:cubicBezTo>
                  <a:cubicBezTo>
                    <a:pt x="4468" y="2194"/>
                    <a:pt x="4495" y="2209"/>
                    <a:pt x="4508" y="2235"/>
                  </a:cubicBezTo>
                  <a:cubicBezTo>
                    <a:pt x="4521" y="2261"/>
                    <a:pt x="4530" y="2250"/>
                    <a:pt x="4564" y="2272"/>
                  </a:cubicBezTo>
                  <a:cubicBezTo>
                    <a:pt x="4585" y="2285"/>
                    <a:pt x="4590" y="2296"/>
                    <a:pt x="4594" y="2315"/>
                  </a:cubicBezTo>
                  <a:cubicBezTo>
                    <a:pt x="4599" y="2309"/>
                    <a:pt x="4605" y="2302"/>
                    <a:pt x="4613" y="2294"/>
                  </a:cubicBezTo>
                  <a:cubicBezTo>
                    <a:pt x="4656" y="2246"/>
                    <a:pt x="4639" y="2290"/>
                    <a:pt x="4674" y="2305"/>
                  </a:cubicBezTo>
                  <a:cubicBezTo>
                    <a:pt x="4709" y="2320"/>
                    <a:pt x="4717" y="2301"/>
                    <a:pt x="4722" y="2268"/>
                  </a:cubicBezTo>
                  <a:cubicBezTo>
                    <a:pt x="4726" y="2235"/>
                    <a:pt x="4713" y="2183"/>
                    <a:pt x="4713" y="2142"/>
                  </a:cubicBezTo>
                  <a:cubicBezTo>
                    <a:pt x="4713" y="2101"/>
                    <a:pt x="4726" y="2124"/>
                    <a:pt x="4770" y="2112"/>
                  </a:cubicBezTo>
                  <a:cubicBezTo>
                    <a:pt x="4813" y="2101"/>
                    <a:pt x="4770" y="2112"/>
                    <a:pt x="4770" y="2072"/>
                  </a:cubicBezTo>
                  <a:cubicBezTo>
                    <a:pt x="4770" y="2031"/>
                    <a:pt x="4796" y="2053"/>
                    <a:pt x="4827" y="2035"/>
                  </a:cubicBezTo>
                  <a:cubicBezTo>
                    <a:pt x="4857" y="2016"/>
                    <a:pt x="4827" y="2001"/>
                    <a:pt x="4818" y="1968"/>
                  </a:cubicBezTo>
                  <a:cubicBezTo>
                    <a:pt x="4809" y="1935"/>
                    <a:pt x="4827" y="1857"/>
                    <a:pt x="4822" y="1820"/>
                  </a:cubicBezTo>
                  <a:cubicBezTo>
                    <a:pt x="4818" y="1783"/>
                    <a:pt x="4822" y="1771"/>
                    <a:pt x="4818" y="1731"/>
                  </a:cubicBezTo>
                  <a:cubicBezTo>
                    <a:pt x="4813" y="1690"/>
                    <a:pt x="4796" y="1660"/>
                    <a:pt x="4792" y="1631"/>
                  </a:cubicBezTo>
                  <a:cubicBezTo>
                    <a:pt x="4787" y="1601"/>
                    <a:pt x="4752" y="1594"/>
                    <a:pt x="4730" y="1564"/>
                  </a:cubicBezTo>
                  <a:cubicBezTo>
                    <a:pt x="4709" y="1534"/>
                    <a:pt x="4744" y="1542"/>
                    <a:pt x="4792" y="1531"/>
                  </a:cubicBezTo>
                  <a:cubicBezTo>
                    <a:pt x="4840" y="1519"/>
                    <a:pt x="4774" y="1475"/>
                    <a:pt x="4744" y="1449"/>
                  </a:cubicBezTo>
                  <a:cubicBezTo>
                    <a:pt x="4713" y="1423"/>
                    <a:pt x="4709" y="1408"/>
                    <a:pt x="4704" y="1367"/>
                  </a:cubicBezTo>
                  <a:cubicBezTo>
                    <a:pt x="4700" y="1327"/>
                    <a:pt x="4656" y="1312"/>
                    <a:pt x="4647" y="1264"/>
                  </a:cubicBezTo>
                  <a:cubicBezTo>
                    <a:pt x="4639" y="1215"/>
                    <a:pt x="4608" y="1230"/>
                    <a:pt x="4582" y="1227"/>
                  </a:cubicBezTo>
                  <a:cubicBezTo>
                    <a:pt x="4556" y="1223"/>
                    <a:pt x="4516" y="1193"/>
                    <a:pt x="4481" y="1186"/>
                  </a:cubicBezTo>
                  <a:cubicBezTo>
                    <a:pt x="4454" y="1180"/>
                    <a:pt x="4462" y="1168"/>
                    <a:pt x="4478" y="1157"/>
                  </a:cubicBezTo>
                  <a:cubicBezTo>
                    <a:pt x="4460" y="1150"/>
                    <a:pt x="4440" y="1144"/>
                    <a:pt x="4418" y="1148"/>
                  </a:cubicBezTo>
                  <a:close/>
                </a:path>
              </a:pathLst>
            </a:custGeom>
            <a:grpFill/>
            <a:ln w="3175" cap="rnd"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7" name="Freeform 8"/>
            <p:cNvSpPr>
              <a:spLocks/>
            </p:cNvSpPr>
            <p:nvPr/>
          </p:nvSpPr>
          <p:spPr bwMode="auto">
            <a:xfrm>
              <a:off x="1496" y="1832"/>
              <a:ext cx="1455" cy="934"/>
            </a:xfrm>
            <a:custGeom>
              <a:avLst/>
              <a:gdLst>
                <a:gd name="T0" fmla="*/ 3054 w 3142"/>
                <a:gd name="T1" fmla="*/ 771 h 2018"/>
                <a:gd name="T2" fmla="*/ 2993 w 3142"/>
                <a:gd name="T3" fmla="*/ 656 h 2018"/>
                <a:gd name="T4" fmla="*/ 2875 w 3142"/>
                <a:gd name="T5" fmla="*/ 478 h 2018"/>
                <a:gd name="T6" fmla="*/ 2652 w 3142"/>
                <a:gd name="T7" fmla="*/ 396 h 2018"/>
                <a:gd name="T8" fmla="*/ 2460 w 3142"/>
                <a:gd name="T9" fmla="*/ 204 h 2018"/>
                <a:gd name="T10" fmla="*/ 2298 w 3142"/>
                <a:gd name="T11" fmla="*/ 200 h 2018"/>
                <a:gd name="T12" fmla="*/ 2023 w 3142"/>
                <a:gd name="T13" fmla="*/ 152 h 2018"/>
                <a:gd name="T14" fmla="*/ 1700 w 3142"/>
                <a:gd name="T15" fmla="*/ 185 h 2018"/>
                <a:gd name="T16" fmla="*/ 1482 w 3142"/>
                <a:gd name="T17" fmla="*/ 118 h 2018"/>
                <a:gd name="T18" fmla="*/ 1206 w 3142"/>
                <a:gd name="T19" fmla="*/ 40 h 2018"/>
                <a:gd name="T20" fmla="*/ 988 w 3142"/>
                <a:gd name="T21" fmla="*/ 59 h 2018"/>
                <a:gd name="T22" fmla="*/ 761 w 3142"/>
                <a:gd name="T23" fmla="*/ 85 h 2018"/>
                <a:gd name="T24" fmla="*/ 451 w 3142"/>
                <a:gd name="T25" fmla="*/ 133 h 2018"/>
                <a:gd name="T26" fmla="*/ 298 w 3142"/>
                <a:gd name="T27" fmla="*/ 333 h 2018"/>
                <a:gd name="T28" fmla="*/ 490 w 3142"/>
                <a:gd name="T29" fmla="*/ 463 h 2018"/>
                <a:gd name="T30" fmla="*/ 433 w 3142"/>
                <a:gd name="T31" fmla="*/ 574 h 2018"/>
                <a:gd name="T32" fmla="*/ 411 w 3142"/>
                <a:gd name="T33" fmla="*/ 689 h 2018"/>
                <a:gd name="T34" fmla="*/ 333 w 3142"/>
                <a:gd name="T35" fmla="*/ 752 h 2018"/>
                <a:gd name="T36" fmla="*/ 146 w 3142"/>
                <a:gd name="T37" fmla="*/ 716 h 2018"/>
                <a:gd name="T38" fmla="*/ 72 w 3142"/>
                <a:gd name="T39" fmla="*/ 792 h 2018"/>
                <a:gd name="T40" fmla="*/ 147 w 3142"/>
                <a:gd name="T41" fmla="*/ 850 h 2018"/>
                <a:gd name="T42" fmla="*/ 105 w 3142"/>
                <a:gd name="T43" fmla="*/ 956 h 2018"/>
                <a:gd name="T44" fmla="*/ 91 w 3142"/>
                <a:gd name="T45" fmla="*/ 1081 h 2018"/>
                <a:gd name="T46" fmla="*/ 10 w 3142"/>
                <a:gd name="T47" fmla="*/ 1109 h 2018"/>
                <a:gd name="T48" fmla="*/ 32 w 3142"/>
                <a:gd name="T49" fmla="*/ 1251 h 2018"/>
                <a:gd name="T50" fmla="*/ 141 w 3142"/>
                <a:gd name="T51" fmla="*/ 1423 h 2018"/>
                <a:gd name="T52" fmla="*/ 216 w 3142"/>
                <a:gd name="T53" fmla="*/ 1534 h 2018"/>
                <a:gd name="T54" fmla="*/ 432 w 3142"/>
                <a:gd name="T55" fmla="*/ 1579 h 2018"/>
                <a:gd name="T56" fmla="*/ 593 w 3142"/>
                <a:gd name="T57" fmla="*/ 1651 h 2018"/>
                <a:gd name="T58" fmla="*/ 747 w 3142"/>
                <a:gd name="T59" fmla="*/ 1673 h 2018"/>
                <a:gd name="T60" fmla="*/ 963 w 3142"/>
                <a:gd name="T61" fmla="*/ 1723 h 2018"/>
                <a:gd name="T62" fmla="*/ 1192 w 3142"/>
                <a:gd name="T63" fmla="*/ 1757 h 2018"/>
                <a:gd name="T64" fmla="*/ 1356 w 3142"/>
                <a:gd name="T65" fmla="*/ 1882 h 2018"/>
                <a:gd name="T66" fmla="*/ 1458 w 3142"/>
                <a:gd name="T67" fmla="*/ 1971 h 2018"/>
                <a:gd name="T68" fmla="*/ 1576 w 3142"/>
                <a:gd name="T69" fmla="*/ 1971 h 2018"/>
                <a:gd name="T70" fmla="*/ 1720 w 3142"/>
                <a:gd name="T71" fmla="*/ 1890 h 2018"/>
                <a:gd name="T72" fmla="*/ 1769 w 3142"/>
                <a:gd name="T73" fmla="*/ 1765 h 2018"/>
                <a:gd name="T74" fmla="*/ 1832 w 3142"/>
                <a:gd name="T75" fmla="*/ 1724 h 2018"/>
                <a:gd name="T76" fmla="*/ 1853 w 3142"/>
                <a:gd name="T77" fmla="*/ 1631 h 2018"/>
                <a:gd name="T78" fmla="*/ 2036 w 3142"/>
                <a:gd name="T79" fmla="*/ 1586 h 2018"/>
                <a:gd name="T80" fmla="*/ 2189 w 3142"/>
                <a:gd name="T81" fmla="*/ 1597 h 2018"/>
                <a:gd name="T82" fmla="*/ 2347 w 3142"/>
                <a:gd name="T83" fmla="*/ 1597 h 2018"/>
                <a:gd name="T84" fmla="*/ 2499 w 3142"/>
                <a:gd name="T85" fmla="*/ 1738 h 2018"/>
                <a:gd name="T86" fmla="*/ 2661 w 3142"/>
                <a:gd name="T87" fmla="*/ 1686 h 2018"/>
                <a:gd name="T88" fmla="*/ 2805 w 3142"/>
                <a:gd name="T89" fmla="*/ 1649 h 2018"/>
                <a:gd name="T90" fmla="*/ 2949 w 3142"/>
                <a:gd name="T91" fmla="*/ 1656 h 2018"/>
                <a:gd name="T92" fmla="*/ 3011 w 3142"/>
                <a:gd name="T93" fmla="*/ 1530 h 2018"/>
                <a:gd name="T94" fmla="*/ 2831 w 3142"/>
                <a:gd name="T95" fmla="*/ 1441 h 2018"/>
                <a:gd name="T96" fmla="*/ 2661 w 3142"/>
                <a:gd name="T97" fmla="*/ 1323 h 2018"/>
                <a:gd name="T98" fmla="*/ 2818 w 3142"/>
                <a:gd name="T99" fmla="*/ 1382 h 2018"/>
                <a:gd name="T100" fmla="*/ 2884 w 3142"/>
                <a:gd name="T101" fmla="*/ 1234 h 2018"/>
                <a:gd name="T102" fmla="*/ 2976 w 3142"/>
                <a:gd name="T103" fmla="*/ 1115 h 2018"/>
                <a:gd name="T104" fmla="*/ 3032 w 3142"/>
                <a:gd name="T105" fmla="*/ 1026 h 2018"/>
                <a:gd name="T106" fmla="*/ 3089 w 3142"/>
                <a:gd name="T107" fmla="*/ 997 h 2018"/>
                <a:gd name="T108" fmla="*/ 3085 w 3142"/>
                <a:gd name="T109" fmla="*/ 823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42" h="2018">
                  <a:moveTo>
                    <a:pt x="3085" y="823"/>
                  </a:moveTo>
                  <a:cubicBezTo>
                    <a:pt x="3054" y="797"/>
                    <a:pt x="3054" y="789"/>
                    <a:pt x="3054" y="771"/>
                  </a:cubicBezTo>
                  <a:cubicBezTo>
                    <a:pt x="3054" y="752"/>
                    <a:pt x="3063" y="726"/>
                    <a:pt x="3032" y="708"/>
                  </a:cubicBezTo>
                  <a:cubicBezTo>
                    <a:pt x="2962" y="682"/>
                    <a:pt x="2976" y="678"/>
                    <a:pt x="2993" y="656"/>
                  </a:cubicBezTo>
                  <a:cubicBezTo>
                    <a:pt x="3011" y="633"/>
                    <a:pt x="2980" y="604"/>
                    <a:pt x="2971" y="574"/>
                  </a:cubicBezTo>
                  <a:cubicBezTo>
                    <a:pt x="2962" y="545"/>
                    <a:pt x="2901" y="530"/>
                    <a:pt x="2875" y="478"/>
                  </a:cubicBezTo>
                  <a:cubicBezTo>
                    <a:pt x="2849" y="426"/>
                    <a:pt x="2796" y="489"/>
                    <a:pt x="2762" y="496"/>
                  </a:cubicBezTo>
                  <a:cubicBezTo>
                    <a:pt x="2727" y="504"/>
                    <a:pt x="2679" y="426"/>
                    <a:pt x="2652" y="396"/>
                  </a:cubicBezTo>
                  <a:cubicBezTo>
                    <a:pt x="2626" y="367"/>
                    <a:pt x="2547" y="348"/>
                    <a:pt x="2499" y="330"/>
                  </a:cubicBezTo>
                  <a:cubicBezTo>
                    <a:pt x="2451" y="311"/>
                    <a:pt x="2464" y="244"/>
                    <a:pt x="2460" y="204"/>
                  </a:cubicBezTo>
                  <a:cubicBezTo>
                    <a:pt x="2456" y="163"/>
                    <a:pt x="2403" y="207"/>
                    <a:pt x="2360" y="226"/>
                  </a:cubicBezTo>
                  <a:cubicBezTo>
                    <a:pt x="2316" y="244"/>
                    <a:pt x="2303" y="229"/>
                    <a:pt x="2298" y="200"/>
                  </a:cubicBezTo>
                  <a:cubicBezTo>
                    <a:pt x="2294" y="170"/>
                    <a:pt x="2224" y="170"/>
                    <a:pt x="2141" y="126"/>
                  </a:cubicBezTo>
                  <a:cubicBezTo>
                    <a:pt x="2058" y="81"/>
                    <a:pt x="2050" y="122"/>
                    <a:pt x="2023" y="152"/>
                  </a:cubicBezTo>
                  <a:cubicBezTo>
                    <a:pt x="1997" y="181"/>
                    <a:pt x="1910" y="144"/>
                    <a:pt x="1844" y="133"/>
                  </a:cubicBezTo>
                  <a:cubicBezTo>
                    <a:pt x="1779" y="122"/>
                    <a:pt x="1770" y="159"/>
                    <a:pt x="1700" y="185"/>
                  </a:cubicBezTo>
                  <a:cubicBezTo>
                    <a:pt x="1630" y="211"/>
                    <a:pt x="1639" y="215"/>
                    <a:pt x="1595" y="207"/>
                  </a:cubicBezTo>
                  <a:cubicBezTo>
                    <a:pt x="1552" y="200"/>
                    <a:pt x="1517" y="166"/>
                    <a:pt x="1482" y="118"/>
                  </a:cubicBezTo>
                  <a:cubicBezTo>
                    <a:pt x="1447" y="70"/>
                    <a:pt x="1420" y="96"/>
                    <a:pt x="1368" y="92"/>
                  </a:cubicBezTo>
                  <a:cubicBezTo>
                    <a:pt x="1316" y="89"/>
                    <a:pt x="1263" y="48"/>
                    <a:pt x="1206" y="40"/>
                  </a:cubicBezTo>
                  <a:cubicBezTo>
                    <a:pt x="1150" y="33"/>
                    <a:pt x="1080" y="59"/>
                    <a:pt x="1045" y="29"/>
                  </a:cubicBezTo>
                  <a:cubicBezTo>
                    <a:pt x="1010" y="0"/>
                    <a:pt x="1010" y="29"/>
                    <a:pt x="988" y="59"/>
                  </a:cubicBezTo>
                  <a:cubicBezTo>
                    <a:pt x="966" y="89"/>
                    <a:pt x="927" y="66"/>
                    <a:pt x="879" y="63"/>
                  </a:cubicBezTo>
                  <a:cubicBezTo>
                    <a:pt x="831" y="59"/>
                    <a:pt x="822" y="81"/>
                    <a:pt x="761" y="85"/>
                  </a:cubicBezTo>
                  <a:cubicBezTo>
                    <a:pt x="700" y="89"/>
                    <a:pt x="700" y="122"/>
                    <a:pt x="617" y="126"/>
                  </a:cubicBezTo>
                  <a:cubicBezTo>
                    <a:pt x="534" y="129"/>
                    <a:pt x="521" y="141"/>
                    <a:pt x="451" y="133"/>
                  </a:cubicBezTo>
                  <a:cubicBezTo>
                    <a:pt x="381" y="126"/>
                    <a:pt x="368" y="166"/>
                    <a:pt x="320" y="196"/>
                  </a:cubicBezTo>
                  <a:cubicBezTo>
                    <a:pt x="272" y="226"/>
                    <a:pt x="298" y="285"/>
                    <a:pt x="298" y="333"/>
                  </a:cubicBezTo>
                  <a:cubicBezTo>
                    <a:pt x="298" y="381"/>
                    <a:pt x="381" y="370"/>
                    <a:pt x="390" y="400"/>
                  </a:cubicBezTo>
                  <a:cubicBezTo>
                    <a:pt x="398" y="430"/>
                    <a:pt x="464" y="430"/>
                    <a:pt x="490" y="463"/>
                  </a:cubicBezTo>
                  <a:cubicBezTo>
                    <a:pt x="516" y="496"/>
                    <a:pt x="481" y="504"/>
                    <a:pt x="468" y="522"/>
                  </a:cubicBezTo>
                  <a:cubicBezTo>
                    <a:pt x="455" y="541"/>
                    <a:pt x="477" y="556"/>
                    <a:pt x="433" y="574"/>
                  </a:cubicBezTo>
                  <a:cubicBezTo>
                    <a:pt x="390" y="593"/>
                    <a:pt x="394" y="582"/>
                    <a:pt x="359" y="619"/>
                  </a:cubicBezTo>
                  <a:cubicBezTo>
                    <a:pt x="324" y="656"/>
                    <a:pt x="350" y="674"/>
                    <a:pt x="411" y="689"/>
                  </a:cubicBezTo>
                  <a:cubicBezTo>
                    <a:pt x="473" y="704"/>
                    <a:pt x="446" y="722"/>
                    <a:pt x="407" y="722"/>
                  </a:cubicBezTo>
                  <a:cubicBezTo>
                    <a:pt x="368" y="722"/>
                    <a:pt x="425" y="730"/>
                    <a:pt x="333" y="752"/>
                  </a:cubicBezTo>
                  <a:cubicBezTo>
                    <a:pt x="241" y="774"/>
                    <a:pt x="232" y="748"/>
                    <a:pt x="180" y="726"/>
                  </a:cubicBezTo>
                  <a:cubicBezTo>
                    <a:pt x="167" y="721"/>
                    <a:pt x="156" y="718"/>
                    <a:pt x="146" y="716"/>
                  </a:cubicBezTo>
                  <a:cubicBezTo>
                    <a:pt x="148" y="729"/>
                    <a:pt x="148" y="743"/>
                    <a:pt x="141" y="753"/>
                  </a:cubicBezTo>
                  <a:cubicBezTo>
                    <a:pt x="121" y="781"/>
                    <a:pt x="62" y="770"/>
                    <a:pt x="72" y="792"/>
                  </a:cubicBezTo>
                  <a:cubicBezTo>
                    <a:pt x="82" y="814"/>
                    <a:pt x="91" y="806"/>
                    <a:pt x="114" y="814"/>
                  </a:cubicBezTo>
                  <a:cubicBezTo>
                    <a:pt x="137" y="823"/>
                    <a:pt x="147" y="831"/>
                    <a:pt x="147" y="850"/>
                  </a:cubicBezTo>
                  <a:cubicBezTo>
                    <a:pt x="147" y="870"/>
                    <a:pt x="141" y="886"/>
                    <a:pt x="118" y="906"/>
                  </a:cubicBezTo>
                  <a:cubicBezTo>
                    <a:pt x="95" y="925"/>
                    <a:pt x="121" y="925"/>
                    <a:pt x="105" y="956"/>
                  </a:cubicBezTo>
                  <a:cubicBezTo>
                    <a:pt x="88" y="987"/>
                    <a:pt x="62" y="998"/>
                    <a:pt x="75" y="1023"/>
                  </a:cubicBezTo>
                  <a:cubicBezTo>
                    <a:pt x="88" y="1048"/>
                    <a:pt x="91" y="1064"/>
                    <a:pt x="91" y="1081"/>
                  </a:cubicBezTo>
                  <a:cubicBezTo>
                    <a:pt x="91" y="1098"/>
                    <a:pt x="85" y="1109"/>
                    <a:pt x="62" y="1100"/>
                  </a:cubicBezTo>
                  <a:cubicBezTo>
                    <a:pt x="39" y="1092"/>
                    <a:pt x="10" y="1087"/>
                    <a:pt x="10" y="1109"/>
                  </a:cubicBezTo>
                  <a:cubicBezTo>
                    <a:pt x="10" y="1131"/>
                    <a:pt x="23" y="1162"/>
                    <a:pt x="19" y="1187"/>
                  </a:cubicBezTo>
                  <a:cubicBezTo>
                    <a:pt x="16" y="1212"/>
                    <a:pt x="0" y="1226"/>
                    <a:pt x="32" y="1251"/>
                  </a:cubicBezTo>
                  <a:cubicBezTo>
                    <a:pt x="65" y="1276"/>
                    <a:pt x="95" y="1312"/>
                    <a:pt x="101" y="1340"/>
                  </a:cubicBezTo>
                  <a:cubicBezTo>
                    <a:pt x="108" y="1367"/>
                    <a:pt x="121" y="1403"/>
                    <a:pt x="141" y="1423"/>
                  </a:cubicBezTo>
                  <a:cubicBezTo>
                    <a:pt x="160" y="1442"/>
                    <a:pt x="167" y="1445"/>
                    <a:pt x="170" y="1473"/>
                  </a:cubicBezTo>
                  <a:cubicBezTo>
                    <a:pt x="173" y="1501"/>
                    <a:pt x="164" y="1526"/>
                    <a:pt x="216" y="1534"/>
                  </a:cubicBezTo>
                  <a:cubicBezTo>
                    <a:pt x="268" y="1542"/>
                    <a:pt x="331" y="1531"/>
                    <a:pt x="350" y="1551"/>
                  </a:cubicBezTo>
                  <a:cubicBezTo>
                    <a:pt x="370" y="1570"/>
                    <a:pt x="399" y="1570"/>
                    <a:pt x="432" y="1579"/>
                  </a:cubicBezTo>
                  <a:cubicBezTo>
                    <a:pt x="465" y="1587"/>
                    <a:pt x="508" y="1576"/>
                    <a:pt x="527" y="1598"/>
                  </a:cubicBezTo>
                  <a:cubicBezTo>
                    <a:pt x="547" y="1620"/>
                    <a:pt x="573" y="1629"/>
                    <a:pt x="593" y="1651"/>
                  </a:cubicBezTo>
                  <a:cubicBezTo>
                    <a:pt x="612" y="1673"/>
                    <a:pt x="612" y="1698"/>
                    <a:pt x="655" y="1687"/>
                  </a:cubicBezTo>
                  <a:cubicBezTo>
                    <a:pt x="698" y="1676"/>
                    <a:pt x="704" y="1640"/>
                    <a:pt x="747" y="1673"/>
                  </a:cubicBezTo>
                  <a:cubicBezTo>
                    <a:pt x="789" y="1706"/>
                    <a:pt x="786" y="1701"/>
                    <a:pt x="838" y="1709"/>
                  </a:cubicBezTo>
                  <a:cubicBezTo>
                    <a:pt x="891" y="1718"/>
                    <a:pt x="924" y="1726"/>
                    <a:pt x="963" y="1723"/>
                  </a:cubicBezTo>
                  <a:cubicBezTo>
                    <a:pt x="1002" y="1720"/>
                    <a:pt x="1015" y="1723"/>
                    <a:pt x="1055" y="1732"/>
                  </a:cubicBezTo>
                  <a:cubicBezTo>
                    <a:pt x="1094" y="1740"/>
                    <a:pt x="1150" y="1720"/>
                    <a:pt x="1192" y="1757"/>
                  </a:cubicBezTo>
                  <a:cubicBezTo>
                    <a:pt x="1235" y="1793"/>
                    <a:pt x="1251" y="1815"/>
                    <a:pt x="1274" y="1829"/>
                  </a:cubicBezTo>
                  <a:cubicBezTo>
                    <a:pt x="1297" y="1843"/>
                    <a:pt x="1346" y="1837"/>
                    <a:pt x="1356" y="1882"/>
                  </a:cubicBezTo>
                  <a:cubicBezTo>
                    <a:pt x="1366" y="1926"/>
                    <a:pt x="1349" y="1946"/>
                    <a:pt x="1386" y="1948"/>
                  </a:cubicBezTo>
                  <a:cubicBezTo>
                    <a:pt x="1422" y="1951"/>
                    <a:pt x="1435" y="1954"/>
                    <a:pt x="1458" y="1971"/>
                  </a:cubicBezTo>
                  <a:cubicBezTo>
                    <a:pt x="1481" y="1987"/>
                    <a:pt x="1487" y="1998"/>
                    <a:pt x="1520" y="1976"/>
                  </a:cubicBezTo>
                  <a:cubicBezTo>
                    <a:pt x="1553" y="1954"/>
                    <a:pt x="1553" y="1957"/>
                    <a:pt x="1576" y="1971"/>
                  </a:cubicBezTo>
                  <a:cubicBezTo>
                    <a:pt x="1598" y="1984"/>
                    <a:pt x="1618" y="2018"/>
                    <a:pt x="1657" y="1962"/>
                  </a:cubicBezTo>
                  <a:cubicBezTo>
                    <a:pt x="1697" y="1907"/>
                    <a:pt x="1693" y="1907"/>
                    <a:pt x="1720" y="1890"/>
                  </a:cubicBezTo>
                  <a:cubicBezTo>
                    <a:pt x="1746" y="1873"/>
                    <a:pt x="1746" y="1854"/>
                    <a:pt x="1759" y="1823"/>
                  </a:cubicBezTo>
                  <a:cubicBezTo>
                    <a:pt x="1772" y="1793"/>
                    <a:pt x="1782" y="1776"/>
                    <a:pt x="1769" y="1765"/>
                  </a:cubicBezTo>
                  <a:cubicBezTo>
                    <a:pt x="1756" y="1754"/>
                    <a:pt x="1739" y="1720"/>
                    <a:pt x="1772" y="1715"/>
                  </a:cubicBezTo>
                  <a:cubicBezTo>
                    <a:pt x="1794" y="1711"/>
                    <a:pt x="1814" y="1717"/>
                    <a:pt x="1832" y="1724"/>
                  </a:cubicBezTo>
                  <a:cubicBezTo>
                    <a:pt x="1837" y="1721"/>
                    <a:pt x="1843" y="1718"/>
                    <a:pt x="1849" y="1716"/>
                  </a:cubicBezTo>
                  <a:cubicBezTo>
                    <a:pt x="1875" y="1705"/>
                    <a:pt x="1840" y="1645"/>
                    <a:pt x="1853" y="1631"/>
                  </a:cubicBezTo>
                  <a:cubicBezTo>
                    <a:pt x="1866" y="1616"/>
                    <a:pt x="1879" y="1605"/>
                    <a:pt x="1918" y="1586"/>
                  </a:cubicBezTo>
                  <a:cubicBezTo>
                    <a:pt x="1958" y="1568"/>
                    <a:pt x="2015" y="1586"/>
                    <a:pt x="2036" y="1586"/>
                  </a:cubicBezTo>
                  <a:cubicBezTo>
                    <a:pt x="2058" y="1586"/>
                    <a:pt x="2102" y="1590"/>
                    <a:pt x="2124" y="1571"/>
                  </a:cubicBezTo>
                  <a:cubicBezTo>
                    <a:pt x="2146" y="1553"/>
                    <a:pt x="2163" y="1571"/>
                    <a:pt x="2189" y="1597"/>
                  </a:cubicBezTo>
                  <a:cubicBezTo>
                    <a:pt x="2215" y="1623"/>
                    <a:pt x="2233" y="1605"/>
                    <a:pt x="2264" y="1631"/>
                  </a:cubicBezTo>
                  <a:cubicBezTo>
                    <a:pt x="2294" y="1656"/>
                    <a:pt x="2316" y="1616"/>
                    <a:pt x="2347" y="1597"/>
                  </a:cubicBezTo>
                  <a:cubicBezTo>
                    <a:pt x="2377" y="1579"/>
                    <a:pt x="2399" y="1608"/>
                    <a:pt x="2412" y="1638"/>
                  </a:cubicBezTo>
                  <a:cubicBezTo>
                    <a:pt x="2425" y="1668"/>
                    <a:pt x="2469" y="1705"/>
                    <a:pt x="2499" y="1738"/>
                  </a:cubicBezTo>
                  <a:cubicBezTo>
                    <a:pt x="2530" y="1771"/>
                    <a:pt x="2574" y="1768"/>
                    <a:pt x="2626" y="1768"/>
                  </a:cubicBezTo>
                  <a:cubicBezTo>
                    <a:pt x="2679" y="1768"/>
                    <a:pt x="2661" y="1716"/>
                    <a:pt x="2661" y="1686"/>
                  </a:cubicBezTo>
                  <a:cubicBezTo>
                    <a:pt x="2661" y="1656"/>
                    <a:pt x="2705" y="1631"/>
                    <a:pt x="2735" y="1608"/>
                  </a:cubicBezTo>
                  <a:cubicBezTo>
                    <a:pt x="2766" y="1586"/>
                    <a:pt x="2779" y="1616"/>
                    <a:pt x="2805" y="1649"/>
                  </a:cubicBezTo>
                  <a:cubicBezTo>
                    <a:pt x="2831" y="1682"/>
                    <a:pt x="2862" y="1656"/>
                    <a:pt x="2888" y="1627"/>
                  </a:cubicBezTo>
                  <a:cubicBezTo>
                    <a:pt x="2914" y="1597"/>
                    <a:pt x="2932" y="1631"/>
                    <a:pt x="2949" y="1656"/>
                  </a:cubicBezTo>
                  <a:cubicBezTo>
                    <a:pt x="2967" y="1682"/>
                    <a:pt x="2997" y="1649"/>
                    <a:pt x="2997" y="1619"/>
                  </a:cubicBezTo>
                  <a:cubicBezTo>
                    <a:pt x="2997" y="1590"/>
                    <a:pt x="3015" y="1575"/>
                    <a:pt x="3011" y="1530"/>
                  </a:cubicBezTo>
                  <a:cubicBezTo>
                    <a:pt x="3006" y="1486"/>
                    <a:pt x="2971" y="1504"/>
                    <a:pt x="2928" y="1501"/>
                  </a:cubicBezTo>
                  <a:cubicBezTo>
                    <a:pt x="2884" y="1497"/>
                    <a:pt x="2853" y="1475"/>
                    <a:pt x="2831" y="1441"/>
                  </a:cubicBezTo>
                  <a:cubicBezTo>
                    <a:pt x="2810" y="1408"/>
                    <a:pt x="2753" y="1423"/>
                    <a:pt x="2696" y="1416"/>
                  </a:cubicBezTo>
                  <a:cubicBezTo>
                    <a:pt x="2639" y="1408"/>
                    <a:pt x="2644" y="1367"/>
                    <a:pt x="2661" y="1323"/>
                  </a:cubicBezTo>
                  <a:cubicBezTo>
                    <a:pt x="2679" y="1278"/>
                    <a:pt x="2692" y="1319"/>
                    <a:pt x="2722" y="1353"/>
                  </a:cubicBezTo>
                  <a:cubicBezTo>
                    <a:pt x="2753" y="1386"/>
                    <a:pt x="2779" y="1371"/>
                    <a:pt x="2818" y="1382"/>
                  </a:cubicBezTo>
                  <a:cubicBezTo>
                    <a:pt x="2858" y="1393"/>
                    <a:pt x="2866" y="1375"/>
                    <a:pt x="2875" y="1341"/>
                  </a:cubicBezTo>
                  <a:cubicBezTo>
                    <a:pt x="2884" y="1308"/>
                    <a:pt x="2888" y="1282"/>
                    <a:pt x="2884" y="1234"/>
                  </a:cubicBezTo>
                  <a:cubicBezTo>
                    <a:pt x="2879" y="1186"/>
                    <a:pt x="2932" y="1208"/>
                    <a:pt x="2958" y="1182"/>
                  </a:cubicBezTo>
                  <a:cubicBezTo>
                    <a:pt x="2984" y="1156"/>
                    <a:pt x="2997" y="1134"/>
                    <a:pt x="2976" y="1115"/>
                  </a:cubicBezTo>
                  <a:cubicBezTo>
                    <a:pt x="2954" y="1097"/>
                    <a:pt x="2976" y="1063"/>
                    <a:pt x="2993" y="1067"/>
                  </a:cubicBezTo>
                  <a:cubicBezTo>
                    <a:pt x="3011" y="1071"/>
                    <a:pt x="3024" y="1060"/>
                    <a:pt x="3032" y="1026"/>
                  </a:cubicBezTo>
                  <a:cubicBezTo>
                    <a:pt x="3041" y="993"/>
                    <a:pt x="3032" y="1026"/>
                    <a:pt x="3059" y="1045"/>
                  </a:cubicBezTo>
                  <a:cubicBezTo>
                    <a:pt x="3085" y="1063"/>
                    <a:pt x="3089" y="1012"/>
                    <a:pt x="3089" y="997"/>
                  </a:cubicBezTo>
                  <a:cubicBezTo>
                    <a:pt x="3089" y="982"/>
                    <a:pt x="3107" y="967"/>
                    <a:pt x="3124" y="926"/>
                  </a:cubicBezTo>
                  <a:cubicBezTo>
                    <a:pt x="3142" y="886"/>
                    <a:pt x="3115" y="848"/>
                    <a:pt x="3085" y="823"/>
                  </a:cubicBezTo>
                  <a:close/>
                </a:path>
              </a:pathLst>
            </a:custGeom>
            <a:grpFill/>
            <a:ln w="3175" cap="rnd"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8" name="Freeform 9"/>
            <p:cNvSpPr>
              <a:spLocks/>
            </p:cNvSpPr>
            <p:nvPr/>
          </p:nvSpPr>
          <p:spPr bwMode="auto">
            <a:xfrm>
              <a:off x="4417" y="5"/>
              <a:ext cx="1343" cy="1064"/>
            </a:xfrm>
            <a:custGeom>
              <a:avLst/>
              <a:gdLst>
                <a:gd name="T0" fmla="*/ 2816 w 2901"/>
                <a:gd name="T1" fmla="*/ 823 h 2299"/>
                <a:gd name="T2" fmla="*/ 2595 w 2901"/>
                <a:gd name="T3" fmla="*/ 966 h 2299"/>
                <a:gd name="T4" fmla="*/ 2459 w 2901"/>
                <a:gd name="T5" fmla="*/ 1101 h 2299"/>
                <a:gd name="T6" fmla="*/ 2172 w 2901"/>
                <a:gd name="T7" fmla="*/ 1175 h 2299"/>
                <a:gd name="T8" fmla="*/ 2095 w 2901"/>
                <a:gd name="T9" fmla="*/ 1030 h 2299"/>
                <a:gd name="T10" fmla="*/ 1971 w 2901"/>
                <a:gd name="T11" fmla="*/ 915 h 2299"/>
                <a:gd name="T12" fmla="*/ 1823 w 2901"/>
                <a:gd name="T13" fmla="*/ 855 h 2299"/>
                <a:gd name="T14" fmla="*/ 1589 w 2901"/>
                <a:gd name="T15" fmla="*/ 817 h 2299"/>
                <a:gd name="T16" fmla="*/ 1344 w 2901"/>
                <a:gd name="T17" fmla="*/ 713 h 2299"/>
                <a:gd name="T18" fmla="*/ 1154 w 2901"/>
                <a:gd name="T19" fmla="*/ 491 h 2299"/>
                <a:gd name="T20" fmla="*/ 1073 w 2901"/>
                <a:gd name="T21" fmla="*/ 352 h 2299"/>
                <a:gd name="T22" fmla="*/ 954 w 2901"/>
                <a:gd name="T23" fmla="*/ 188 h 2299"/>
                <a:gd name="T24" fmla="*/ 814 w 2901"/>
                <a:gd name="T25" fmla="*/ 82 h 2299"/>
                <a:gd name="T26" fmla="*/ 641 w 2901"/>
                <a:gd name="T27" fmla="*/ 75 h 2299"/>
                <a:gd name="T28" fmla="*/ 330 w 2901"/>
                <a:gd name="T29" fmla="*/ 32 h 2299"/>
                <a:gd name="T30" fmla="*/ 64 w 2901"/>
                <a:gd name="T31" fmla="*/ 131 h 2299"/>
                <a:gd name="T32" fmla="*/ 99 w 2901"/>
                <a:gd name="T33" fmla="*/ 248 h 2299"/>
                <a:gd name="T34" fmla="*/ 210 w 2901"/>
                <a:gd name="T35" fmla="*/ 370 h 2299"/>
                <a:gd name="T36" fmla="*/ 348 w 2901"/>
                <a:gd name="T37" fmla="*/ 403 h 2299"/>
                <a:gd name="T38" fmla="*/ 623 w 2901"/>
                <a:gd name="T39" fmla="*/ 576 h 2299"/>
                <a:gd name="T40" fmla="*/ 920 w 2901"/>
                <a:gd name="T41" fmla="*/ 505 h 2299"/>
                <a:gd name="T42" fmla="*/ 970 w 2901"/>
                <a:gd name="T43" fmla="*/ 724 h 2299"/>
                <a:gd name="T44" fmla="*/ 961 w 2901"/>
                <a:gd name="T45" fmla="*/ 1069 h 2299"/>
                <a:gd name="T46" fmla="*/ 911 w 2901"/>
                <a:gd name="T47" fmla="*/ 1289 h 2299"/>
                <a:gd name="T48" fmla="*/ 835 w 2901"/>
                <a:gd name="T49" fmla="*/ 1269 h 2299"/>
                <a:gd name="T50" fmla="*/ 605 w 2901"/>
                <a:gd name="T51" fmla="*/ 1563 h 2299"/>
                <a:gd name="T52" fmla="*/ 721 w 2901"/>
                <a:gd name="T53" fmla="*/ 1730 h 2299"/>
                <a:gd name="T54" fmla="*/ 813 w 2901"/>
                <a:gd name="T55" fmla="*/ 1775 h 2299"/>
                <a:gd name="T56" fmla="*/ 766 w 2901"/>
                <a:gd name="T57" fmla="*/ 1889 h 2299"/>
                <a:gd name="T58" fmla="*/ 934 w 2901"/>
                <a:gd name="T59" fmla="*/ 1865 h 2299"/>
                <a:gd name="T60" fmla="*/ 1114 w 2901"/>
                <a:gd name="T61" fmla="*/ 2027 h 2299"/>
                <a:gd name="T62" fmla="*/ 1330 w 2901"/>
                <a:gd name="T63" fmla="*/ 1982 h 2299"/>
                <a:gd name="T64" fmla="*/ 1520 w 2901"/>
                <a:gd name="T65" fmla="*/ 1990 h 2299"/>
                <a:gd name="T66" fmla="*/ 1651 w 2901"/>
                <a:gd name="T67" fmla="*/ 2118 h 2299"/>
                <a:gd name="T68" fmla="*/ 1868 w 2901"/>
                <a:gd name="T69" fmla="*/ 2210 h 2299"/>
                <a:gd name="T70" fmla="*/ 1914 w 2901"/>
                <a:gd name="T71" fmla="*/ 2071 h 2299"/>
                <a:gd name="T72" fmla="*/ 1976 w 2901"/>
                <a:gd name="T73" fmla="*/ 2205 h 2299"/>
                <a:gd name="T74" fmla="*/ 2156 w 2901"/>
                <a:gd name="T75" fmla="*/ 2255 h 2299"/>
                <a:gd name="T76" fmla="*/ 2284 w 2901"/>
                <a:gd name="T77" fmla="*/ 2138 h 2299"/>
                <a:gd name="T78" fmla="*/ 2431 w 2901"/>
                <a:gd name="T79" fmla="*/ 2205 h 2299"/>
                <a:gd name="T80" fmla="*/ 2507 w 2901"/>
                <a:gd name="T81" fmla="*/ 1988 h 2299"/>
                <a:gd name="T82" fmla="*/ 2515 w 2901"/>
                <a:gd name="T83" fmla="*/ 1808 h 2299"/>
                <a:gd name="T84" fmla="*/ 2733 w 2901"/>
                <a:gd name="T85" fmla="*/ 1728 h 2299"/>
                <a:gd name="T86" fmla="*/ 2800 w 2901"/>
                <a:gd name="T87" fmla="*/ 1657 h 2299"/>
                <a:gd name="T88" fmla="*/ 2824 w 2901"/>
                <a:gd name="T89" fmla="*/ 1501 h 2299"/>
                <a:gd name="T90" fmla="*/ 2857 w 2901"/>
                <a:gd name="T91" fmla="*/ 1357 h 2299"/>
                <a:gd name="T92" fmla="*/ 2834 w 2901"/>
                <a:gd name="T93" fmla="*/ 1193 h 2299"/>
                <a:gd name="T94" fmla="*/ 2870 w 2901"/>
                <a:gd name="T95" fmla="*/ 1063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01" h="2299">
                  <a:moveTo>
                    <a:pt x="2867" y="958"/>
                  </a:moveTo>
                  <a:cubicBezTo>
                    <a:pt x="2834" y="938"/>
                    <a:pt x="2815" y="941"/>
                    <a:pt x="2819" y="905"/>
                  </a:cubicBezTo>
                  <a:cubicBezTo>
                    <a:pt x="2824" y="869"/>
                    <a:pt x="2841" y="823"/>
                    <a:pt x="2816" y="823"/>
                  </a:cubicBezTo>
                  <a:cubicBezTo>
                    <a:pt x="2792" y="823"/>
                    <a:pt x="2754" y="840"/>
                    <a:pt x="2728" y="859"/>
                  </a:cubicBezTo>
                  <a:cubicBezTo>
                    <a:pt x="2701" y="879"/>
                    <a:pt x="2665" y="895"/>
                    <a:pt x="2647" y="919"/>
                  </a:cubicBezTo>
                  <a:cubicBezTo>
                    <a:pt x="2629" y="942"/>
                    <a:pt x="2624" y="966"/>
                    <a:pt x="2595" y="966"/>
                  </a:cubicBezTo>
                  <a:cubicBezTo>
                    <a:pt x="2566" y="966"/>
                    <a:pt x="2538" y="976"/>
                    <a:pt x="2525" y="998"/>
                  </a:cubicBezTo>
                  <a:cubicBezTo>
                    <a:pt x="2511" y="1020"/>
                    <a:pt x="2475" y="1056"/>
                    <a:pt x="2479" y="1077"/>
                  </a:cubicBezTo>
                  <a:cubicBezTo>
                    <a:pt x="2482" y="1098"/>
                    <a:pt x="2485" y="1091"/>
                    <a:pt x="2459" y="1101"/>
                  </a:cubicBezTo>
                  <a:cubicBezTo>
                    <a:pt x="2433" y="1111"/>
                    <a:pt x="2377" y="1127"/>
                    <a:pt x="2351" y="1140"/>
                  </a:cubicBezTo>
                  <a:cubicBezTo>
                    <a:pt x="2325" y="1152"/>
                    <a:pt x="2258" y="1138"/>
                    <a:pt x="2238" y="1163"/>
                  </a:cubicBezTo>
                  <a:cubicBezTo>
                    <a:pt x="2218" y="1189"/>
                    <a:pt x="2194" y="1200"/>
                    <a:pt x="2172" y="1175"/>
                  </a:cubicBezTo>
                  <a:cubicBezTo>
                    <a:pt x="2151" y="1150"/>
                    <a:pt x="2140" y="1122"/>
                    <a:pt x="2113" y="1109"/>
                  </a:cubicBezTo>
                  <a:cubicBezTo>
                    <a:pt x="2087" y="1097"/>
                    <a:pt x="2076" y="1098"/>
                    <a:pt x="2090" y="1080"/>
                  </a:cubicBezTo>
                  <a:cubicBezTo>
                    <a:pt x="2105" y="1062"/>
                    <a:pt x="2113" y="1047"/>
                    <a:pt x="2095" y="1030"/>
                  </a:cubicBezTo>
                  <a:cubicBezTo>
                    <a:pt x="2077" y="1013"/>
                    <a:pt x="2035" y="1002"/>
                    <a:pt x="2035" y="977"/>
                  </a:cubicBezTo>
                  <a:cubicBezTo>
                    <a:pt x="2035" y="952"/>
                    <a:pt x="2036" y="926"/>
                    <a:pt x="2022" y="916"/>
                  </a:cubicBezTo>
                  <a:cubicBezTo>
                    <a:pt x="2007" y="906"/>
                    <a:pt x="1979" y="895"/>
                    <a:pt x="1971" y="915"/>
                  </a:cubicBezTo>
                  <a:cubicBezTo>
                    <a:pt x="1963" y="934"/>
                    <a:pt x="1964" y="934"/>
                    <a:pt x="1928" y="919"/>
                  </a:cubicBezTo>
                  <a:cubicBezTo>
                    <a:pt x="1892" y="904"/>
                    <a:pt x="1874" y="898"/>
                    <a:pt x="1863" y="888"/>
                  </a:cubicBezTo>
                  <a:cubicBezTo>
                    <a:pt x="1851" y="879"/>
                    <a:pt x="1828" y="865"/>
                    <a:pt x="1823" y="855"/>
                  </a:cubicBezTo>
                  <a:cubicBezTo>
                    <a:pt x="1819" y="845"/>
                    <a:pt x="1786" y="812"/>
                    <a:pt x="1763" y="829"/>
                  </a:cubicBezTo>
                  <a:cubicBezTo>
                    <a:pt x="1740" y="845"/>
                    <a:pt x="1715" y="863"/>
                    <a:pt x="1684" y="851"/>
                  </a:cubicBezTo>
                  <a:cubicBezTo>
                    <a:pt x="1653" y="838"/>
                    <a:pt x="1612" y="802"/>
                    <a:pt x="1589" y="817"/>
                  </a:cubicBezTo>
                  <a:cubicBezTo>
                    <a:pt x="1566" y="833"/>
                    <a:pt x="1479" y="873"/>
                    <a:pt x="1452" y="852"/>
                  </a:cubicBezTo>
                  <a:cubicBezTo>
                    <a:pt x="1424" y="831"/>
                    <a:pt x="1362" y="833"/>
                    <a:pt x="1362" y="792"/>
                  </a:cubicBezTo>
                  <a:cubicBezTo>
                    <a:pt x="1362" y="752"/>
                    <a:pt x="1378" y="733"/>
                    <a:pt x="1344" y="713"/>
                  </a:cubicBezTo>
                  <a:cubicBezTo>
                    <a:pt x="1309" y="694"/>
                    <a:pt x="1293" y="677"/>
                    <a:pt x="1291" y="655"/>
                  </a:cubicBezTo>
                  <a:cubicBezTo>
                    <a:pt x="1289" y="633"/>
                    <a:pt x="1276" y="596"/>
                    <a:pt x="1258" y="584"/>
                  </a:cubicBezTo>
                  <a:cubicBezTo>
                    <a:pt x="1240" y="571"/>
                    <a:pt x="1149" y="507"/>
                    <a:pt x="1154" y="491"/>
                  </a:cubicBezTo>
                  <a:cubicBezTo>
                    <a:pt x="1158" y="474"/>
                    <a:pt x="1176" y="462"/>
                    <a:pt x="1152" y="444"/>
                  </a:cubicBezTo>
                  <a:cubicBezTo>
                    <a:pt x="1127" y="425"/>
                    <a:pt x="1093" y="417"/>
                    <a:pt x="1093" y="399"/>
                  </a:cubicBezTo>
                  <a:cubicBezTo>
                    <a:pt x="1093" y="381"/>
                    <a:pt x="1103" y="366"/>
                    <a:pt x="1073" y="352"/>
                  </a:cubicBezTo>
                  <a:cubicBezTo>
                    <a:pt x="1044" y="338"/>
                    <a:pt x="1029" y="328"/>
                    <a:pt x="1029" y="298"/>
                  </a:cubicBezTo>
                  <a:cubicBezTo>
                    <a:pt x="1029" y="267"/>
                    <a:pt x="1004" y="256"/>
                    <a:pt x="991" y="245"/>
                  </a:cubicBezTo>
                  <a:cubicBezTo>
                    <a:pt x="978" y="234"/>
                    <a:pt x="985" y="204"/>
                    <a:pt x="954" y="188"/>
                  </a:cubicBezTo>
                  <a:cubicBezTo>
                    <a:pt x="923" y="171"/>
                    <a:pt x="896" y="181"/>
                    <a:pt x="896" y="159"/>
                  </a:cubicBezTo>
                  <a:cubicBezTo>
                    <a:pt x="896" y="136"/>
                    <a:pt x="900" y="121"/>
                    <a:pt x="870" y="111"/>
                  </a:cubicBezTo>
                  <a:cubicBezTo>
                    <a:pt x="841" y="102"/>
                    <a:pt x="826" y="97"/>
                    <a:pt x="814" y="82"/>
                  </a:cubicBezTo>
                  <a:cubicBezTo>
                    <a:pt x="803" y="67"/>
                    <a:pt x="773" y="56"/>
                    <a:pt x="759" y="49"/>
                  </a:cubicBezTo>
                  <a:cubicBezTo>
                    <a:pt x="744" y="42"/>
                    <a:pt x="724" y="32"/>
                    <a:pt x="711" y="39"/>
                  </a:cubicBezTo>
                  <a:cubicBezTo>
                    <a:pt x="698" y="46"/>
                    <a:pt x="669" y="72"/>
                    <a:pt x="641" y="75"/>
                  </a:cubicBezTo>
                  <a:cubicBezTo>
                    <a:pt x="613" y="78"/>
                    <a:pt x="569" y="56"/>
                    <a:pt x="539" y="42"/>
                  </a:cubicBezTo>
                  <a:cubicBezTo>
                    <a:pt x="510" y="28"/>
                    <a:pt x="447" y="0"/>
                    <a:pt x="426" y="6"/>
                  </a:cubicBezTo>
                  <a:cubicBezTo>
                    <a:pt x="405" y="11"/>
                    <a:pt x="344" y="17"/>
                    <a:pt x="330" y="32"/>
                  </a:cubicBezTo>
                  <a:cubicBezTo>
                    <a:pt x="315" y="47"/>
                    <a:pt x="285" y="67"/>
                    <a:pt x="246" y="68"/>
                  </a:cubicBezTo>
                  <a:cubicBezTo>
                    <a:pt x="207" y="70"/>
                    <a:pt x="164" y="68"/>
                    <a:pt x="138" y="88"/>
                  </a:cubicBezTo>
                  <a:cubicBezTo>
                    <a:pt x="112" y="107"/>
                    <a:pt x="97" y="120"/>
                    <a:pt x="64" y="131"/>
                  </a:cubicBezTo>
                  <a:cubicBezTo>
                    <a:pt x="56" y="134"/>
                    <a:pt x="46" y="136"/>
                    <a:pt x="36" y="137"/>
                  </a:cubicBezTo>
                  <a:cubicBezTo>
                    <a:pt x="45" y="150"/>
                    <a:pt x="55" y="162"/>
                    <a:pt x="66" y="170"/>
                  </a:cubicBezTo>
                  <a:cubicBezTo>
                    <a:pt x="105" y="198"/>
                    <a:pt x="131" y="209"/>
                    <a:pt x="99" y="248"/>
                  </a:cubicBezTo>
                  <a:cubicBezTo>
                    <a:pt x="66" y="286"/>
                    <a:pt x="0" y="342"/>
                    <a:pt x="66" y="353"/>
                  </a:cubicBezTo>
                  <a:cubicBezTo>
                    <a:pt x="131" y="364"/>
                    <a:pt x="138" y="353"/>
                    <a:pt x="164" y="387"/>
                  </a:cubicBezTo>
                  <a:cubicBezTo>
                    <a:pt x="190" y="420"/>
                    <a:pt x="210" y="403"/>
                    <a:pt x="210" y="370"/>
                  </a:cubicBezTo>
                  <a:cubicBezTo>
                    <a:pt x="210" y="336"/>
                    <a:pt x="236" y="309"/>
                    <a:pt x="256" y="336"/>
                  </a:cubicBezTo>
                  <a:cubicBezTo>
                    <a:pt x="275" y="364"/>
                    <a:pt x="282" y="375"/>
                    <a:pt x="308" y="375"/>
                  </a:cubicBezTo>
                  <a:cubicBezTo>
                    <a:pt x="334" y="375"/>
                    <a:pt x="348" y="353"/>
                    <a:pt x="348" y="403"/>
                  </a:cubicBezTo>
                  <a:cubicBezTo>
                    <a:pt x="348" y="453"/>
                    <a:pt x="361" y="492"/>
                    <a:pt x="367" y="526"/>
                  </a:cubicBezTo>
                  <a:cubicBezTo>
                    <a:pt x="374" y="559"/>
                    <a:pt x="400" y="598"/>
                    <a:pt x="452" y="603"/>
                  </a:cubicBezTo>
                  <a:cubicBezTo>
                    <a:pt x="505" y="609"/>
                    <a:pt x="570" y="587"/>
                    <a:pt x="623" y="576"/>
                  </a:cubicBezTo>
                  <a:cubicBezTo>
                    <a:pt x="675" y="564"/>
                    <a:pt x="701" y="581"/>
                    <a:pt x="741" y="542"/>
                  </a:cubicBezTo>
                  <a:cubicBezTo>
                    <a:pt x="780" y="503"/>
                    <a:pt x="773" y="448"/>
                    <a:pt x="839" y="453"/>
                  </a:cubicBezTo>
                  <a:cubicBezTo>
                    <a:pt x="905" y="459"/>
                    <a:pt x="878" y="474"/>
                    <a:pt x="920" y="505"/>
                  </a:cubicBezTo>
                  <a:cubicBezTo>
                    <a:pt x="961" y="537"/>
                    <a:pt x="1007" y="546"/>
                    <a:pt x="1009" y="574"/>
                  </a:cubicBezTo>
                  <a:cubicBezTo>
                    <a:pt x="1012" y="602"/>
                    <a:pt x="963" y="620"/>
                    <a:pt x="981" y="648"/>
                  </a:cubicBezTo>
                  <a:cubicBezTo>
                    <a:pt x="998" y="676"/>
                    <a:pt x="983" y="705"/>
                    <a:pt x="970" y="724"/>
                  </a:cubicBezTo>
                  <a:cubicBezTo>
                    <a:pt x="957" y="742"/>
                    <a:pt x="933" y="789"/>
                    <a:pt x="937" y="831"/>
                  </a:cubicBezTo>
                  <a:cubicBezTo>
                    <a:pt x="942" y="874"/>
                    <a:pt x="931" y="920"/>
                    <a:pt x="955" y="948"/>
                  </a:cubicBezTo>
                  <a:cubicBezTo>
                    <a:pt x="979" y="976"/>
                    <a:pt x="990" y="1050"/>
                    <a:pt x="961" y="1069"/>
                  </a:cubicBezTo>
                  <a:cubicBezTo>
                    <a:pt x="933" y="1087"/>
                    <a:pt x="911" y="1094"/>
                    <a:pt x="911" y="1119"/>
                  </a:cubicBezTo>
                  <a:cubicBezTo>
                    <a:pt x="911" y="1143"/>
                    <a:pt x="891" y="1174"/>
                    <a:pt x="896" y="1204"/>
                  </a:cubicBezTo>
                  <a:cubicBezTo>
                    <a:pt x="900" y="1233"/>
                    <a:pt x="896" y="1269"/>
                    <a:pt x="911" y="1289"/>
                  </a:cubicBezTo>
                  <a:cubicBezTo>
                    <a:pt x="926" y="1309"/>
                    <a:pt x="933" y="1367"/>
                    <a:pt x="911" y="1356"/>
                  </a:cubicBezTo>
                  <a:cubicBezTo>
                    <a:pt x="889" y="1345"/>
                    <a:pt x="867" y="1335"/>
                    <a:pt x="861" y="1309"/>
                  </a:cubicBezTo>
                  <a:cubicBezTo>
                    <a:pt x="854" y="1283"/>
                    <a:pt x="861" y="1239"/>
                    <a:pt x="835" y="1269"/>
                  </a:cubicBezTo>
                  <a:cubicBezTo>
                    <a:pt x="808" y="1298"/>
                    <a:pt x="806" y="1326"/>
                    <a:pt x="771" y="1365"/>
                  </a:cubicBezTo>
                  <a:cubicBezTo>
                    <a:pt x="736" y="1404"/>
                    <a:pt x="686" y="1452"/>
                    <a:pt x="666" y="1484"/>
                  </a:cubicBezTo>
                  <a:cubicBezTo>
                    <a:pt x="647" y="1515"/>
                    <a:pt x="629" y="1545"/>
                    <a:pt x="605" y="1563"/>
                  </a:cubicBezTo>
                  <a:cubicBezTo>
                    <a:pt x="581" y="1582"/>
                    <a:pt x="562" y="1624"/>
                    <a:pt x="579" y="1645"/>
                  </a:cubicBezTo>
                  <a:cubicBezTo>
                    <a:pt x="597" y="1665"/>
                    <a:pt x="640" y="1684"/>
                    <a:pt x="658" y="1699"/>
                  </a:cubicBezTo>
                  <a:cubicBezTo>
                    <a:pt x="675" y="1713"/>
                    <a:pt x="673" y="1721"/>
                    <a:pt x="721" y="1730"/>
                  </a:cubicBezTo>
                  <a:cubicBezTo>
                    <a:pt x="769" y="1739"/>
                    <a:pt x="776" y="1750"/>
                    <a:pt x="806" y="1732"/>
                  </a:cubicBezTo>
                  <a:cubicBezTo>
                    <a:pt x="837" y="1713"/>
                    <a:pt x="843" y="1712"/>
                    <a:pt x="843" y="1728"/>
                  </a:cubicBezTo>
                  <a:cubicBezTo>
                    <a:pt x="843" y="1745"/>
                    <a:pt x="835" y="1767"/>
                    <a:pt x="813" y="1775"/>
                  </a:cubicBezTo>
                  <a:cubicBezTo>
                    <a:pt x="791" y="1782"/>
                    <a:pt x="736" y="1776"/>
                    <a:pt x="730" y="1799"/>
                  </a:cubicBezTo>
                  <a:cubicBezTo>
                    <a:pt x="723" y="1821"/>
                    <a:pt x="712" y="1849"/>
                    <a:pt x="728" y="1864"/>
                  </a:cubicBezTo>
                  <a:cubicBezTo>
                    <a:pt x="739" y="1875"/>
                    <a:pt x="763" y="1878"/>
                    <a:pt x="766" y="1889"/>
                  </a:cubicBezTo>
                  <a:cubicBezTo>
                    <a:pt x="776" y="1887"/>
                    <a:pt x="789" y="1883"/>
                    <a:pt x="806" y="1879"/>
                  </a:cubicBezTo>
                  <a:cubicBezTo>
                    <a:pt x="852" y="1868"/>
                    <a:pt x="849" y="1854"/>
                    <a:pt x="878" y="1854"/>
                  </a:cubicBezTo>
                  <a:cubicBezTo>
                    <a:pt x="908" y="1854"/>
                    <a:pt x="918" y="1838"/>
                    <a:pt x="934" y="1865"/>
                  </a:cubicBezTo>
                  <a:cubicBezTo>
                    <a:pt x="950" y="1893"/>
                    <a:pt x="937" y="1932"/>
                    <a:pt x="970" y="1949"/>
                  </a:cubicBezTo>
                  <a:cubicBezTo>
                    <a:pt x="1003" y="1965"/>
                    <a:pt x="1000" y="1979"/>
                    <a:pt x="1039" y="2007"/>
                  </a:cubicBezTo>
                  <a:cubicBezTo>
                    <a:pt x="1078" y="2035"/>
                    <a:pt x="1085" y="2041"/>
                    <a:pt x="1114" y="2027"/>
                  </a:cubicBezTo>
                  <a:cubicBezTo>
                    <a:pt x="1144" y="2013"/>
                    <a:pt x="1144" y="1988"/>
                    <a:pt x="1176" y="1999"/>
                  </a:cubicBezTo>
                  <a:cubicBezTo>
                    <a:pt x="1209" y="2010"/>
                    <a:pt x="1212" y="2021"/>
                    <a:pt x="1242" y="2004"/>
                  </a:cubicBezTo>
                  <a:cubicBezTo>
                    <a:pt x="1271" y="1988"/>
                    <a:pt x="1304" y="1952"/>
                    <a:pt x="1330" y="1982"/>
                  </a:cubicBezTo>
                  <a:cubicBezTo>
                    <a:pt x="1357" y="2013"/>
                    <a:pt x="1334" y="2021"/>
                    <a:pt x="1383" y="2024"/>
                  </a:cubicBezTo>
                  <a:cubicBezTo>
                    <a:pt x="1432" y="2027"/>
                    <a:pt x="1435" y="2038"/>
                    <a:pt x="1455" y="2018"/>
                  </a:cubicBezTo>
                  <a:cubicBezTo>
                    <a:pt x="1475" y="1999"/>
                    <a:pt x="1475" y="1985"/>
                    <a:pt x="1520" y="1990"/>
                  </a:cubicBezTo>
                  <a:cubicBezTo>
                    <a:pt x="1566" y="1996"/>
                    <a:pt x="1609" y="2013"/>
                    <a:pt x="1625" y="2027"/>
                  </a:cubicBezTo>
                  <a:cubicBezTo>
                    <a:pt x="1642" y="2041"/>
                    <a:pt x="1632" y="2054"/>
                    <a:pt x="1619" y="2077"/>
                  </a:cubicBezTo>
                  <a:cubicBezTo>
                    <a:pt x="1606" y="2099"/>
                    <a:pt x="1619" y="2116"/>
                    <a:pt x="1651" y="2118"/>
                  </a:cubicBezTo>
                  <a:cubicBezTo>
                    <a:pt x="1684" y="2121"/>
                    <a:pt x="1737" y="2077"/>
                    <a:pt x="1746" y="2107"/>
                  </a:cubicBezTo>
                  <a:cubicBezTo>
                    <a:pt x="1756" y="2138"/>
                    <a:pt x="1766" y="2166"/>
                    <a:pt x="1796" y="2188"/>
                  </a:cubicBezTo>
                  <a:cubicBezTo>
                    <a:pt x="1825" y="2210"/>
                    <a:pt x="1851" y="2210"/>
                    <a:pt x="1868" y="2210"/>
                  </a:cubicBezTo>
                  <a:cubicBezTo>
                    <a:pt x="1884" y="2210"/>
                    <a:pt x="1907" y="2199"/>
                    <a:pt x="1891" y="2180"/>
                  </a:cubicBezTo>
                  <a:cubicBezTo>
                    <a:pt x="1874" y="2160"/>
                    <a:pt x="1851" y="2149"/>
                    <a:pt x="1855" y="2118"/>
                  </a:cubicBezTo>
                  <a:cubicBezTo>
                    <a:pt x="1858" y="2088"/>
                    <a:pt x="1874" y="2068"/>
                    <a:pt x="1914" y="2071"/>
                  </a:cubicBezTo>
                  <a:cubicBezTo>
                    <a:pt x="1953" y="2074"/>
                    <a:pt x="1943" y="2082"/>
                    <a:pt x="1943" y="2107"/>
                  </a:cubicBezTo>
                  <a:cubicBezTo>
                    <a:pt x="1943" y="2132"/>
                    <a:pt x="1923" y="2149"/>
                    <a:pt x="1946" y="2166"/>
                  </a:cubicBezTo>
                  <a:cubicBezTo>
                    <a:pt x="1969" y="2182"/>
                    <a:pt x="1976" y="2185"/>
                    <a:pt x="1976" y="2205"/>
                  </a:cubicBezTo>
                  <a:cubicBezTo>
                    <a:pt x="1976" y="2224"/>
                    <a:pt x="2041" y="2221"/>
                    <a:pt x="2054" y="2252"/>
                  </a:cubicBezTo>
                  <a:cubicBezTo>
                    <a:pt x="2068" y="2282"/>
                    <a:pt x="2081" y="2299"/>
                    <a:pt x="2110" y="2296"/>
                  </a:cubicBezTo>
                  <a:cubicBezTo>
                    <a:pt x="2140" y="2293"/>
                    <a:pt x="2159" y="2288"/>
                    <a:pt x="2156" y="2255"/>
                  </a:cubicBezTo>
                  <a:cubicBezTo>
                    <a:pt x="2153" y="2221"/>
                    <a:pt x="2136" y="2207"/>
                    <a:pt x="2169" y="2199"/>
                  </a:cubicBezTo>
                  <a:cubicBezTo>
                    <a:pt x="2202" y="2191"/>
                    <a:pt x="2228" y="2196"/>
                    <a:pt x="2241" y="2168"/>
                  </a:cubicBezTo>
                  <a:cubicBezTo>
                    <a:pt x="2254" y="2141"/>
                    <a:pt x="2274" y="2110"/>
                    <a:pt x="2284" y="2138"/>
                  </a:cubicBezTo>
                  <a:cubicBezTo>
                    <a:pt x="2294" y="2166"/>
                    <a:pt x="2297" y="2177"/>
                    <a:pt x="2330" y="2152"/>
                  </a:cubicBezTo>
                  <a:cubicBezTo>
                    <a:pt x="2362" y="2127"/>
                    <a:pt x="2336" y="2096"/>
                    <a:pt x="2376" y="2152"/>
                  </a:cubicBezTo>
                  <a:cubicBezTo>
                    <a:pt x="2415" y="2207"/>
                    <a:pt x="2395" y="2202"/>
                    <a:pt x="2431" y="2205"/>
                  </a:cubicBezTo>
                  <a:cubicBezTo>
                    <a:pt x="2460" y="2207"/>
                    <a:pt x="2517" y="2214"/>
                    <a:pt x="2587" y="2205"/>
                  </a:cubicBezTo>
                  <a:cubicBezTo>
                    <a:pt x="2577" y="2174"/>
                    <a:pt x="2552" y="2158"/>
                    <a:pt x="2552" y="2128"/>
                  </a:cubicBezTo>
                  <a:cubicBezTo>
                    <a:pt x="2552" y="2095"/>
                    <a:pt x="2539" y="2018"/>
                    <a:pt x="2507" y="1988"/>
                  </a:cubicBezTo>
                  <a:cubicBezTo>
                    <a:pt x="2474" y="1957"/>
                    <a:pt x="2457" y="1927"/>
                    <a:pt x="2438" y="1908"/>
                  </a:cubicBezTo>
                  <a:cubicBezTo>
                    <a:pt x="2418" y="1890"/>
                    <a:pt x="2405" y="1863"/>
                    <a:pt x="2436" y="1854"/>
                  </a:cubicBezTo>
                  <a:cubicBezTo>
                    <a:pt x="2467" y="1846"/>
                    <a:pt x="2510" y="1835"/>
                    <a:pt x="2515" y="1808"/>
                  </a:cubicBezTo>
                  <a:cubicBezTo>
                    <a:pt x="2520" y="1782"/>
                    <a:pt x="2533" y="1715"/>
                    <a:pt x="2559" y="1718"/>
                  </a:cubicBezTo>
                  <a:cubicBezTo>
                    <a:pt x="2585" y="1721"/>
                    <a:pt x="2621" y="1736"/>
                    <a:pt x="2661" y="1735"/>
                  </a:cubicBezTo>
                  <a:cubicBezTo>
                    <a:pt x="2700" y="1733"/>
                    <a:pt x="2718" y="1738"/>
                    <a:pt x="2733" y="1728"/>
                  </a:cubicBezTo>
                  <a:cubicBezTo>
                    <a:pt x="2747" y="1718"/>
                    <a:pt x="2751" y="1722"/>
                    <a:pt x="2760" y="1726"/>
                  </a:cubicBezTo>
                  <a:cubicBezTo>
                    <a:pt x="2770" y="1731"/>
                    <a:pt x="2806" y="1735"/>
                    <a:pt x="2810" y="1722"/>
                  </a:cubicBezTo>
                  <a:cubicBezTo>
                    <a:pt x="2813" y="1710"/>
                    <a:pt x="2811" y="1672"/>
                    <a:pt x="2800" y="1657"/>
                  </a:cubicBezTo>
                  <a:cubicBezTo>
                    <a:pt x="2788" y="1642"/>
                    <a:pt x="2775" y="1617"/>
                    <a:pt x="2795" y="1603"/>
                  </a:cubicBezTo>
                  <a:cubicBezTo>
                    <a:pt x="2815" y="1589"/>
                    <a:pt x="2847" y="1560"/>
                    <a:pt x="2831" y="1542"/>
                  </a:cubicBezTo>
                  <a:cubicBezTo>
                    <a:pt x="2815" y="1523"/>
                    <a:pt x="2805" y="1512"/>
                    <a:pt x="2824" y="1501"/>
                  </a:cubicBezTo>
                  <a:cubicBezTo>
                    <a:pt x="2844" y="1490"/>
                    <a:pt x="2857" y="1482"/>
                    <a:pt x="2851" y="1465"/>
                  </a:cubicBezTo>
                  <a:cubicBezTo>
                    <a:pt x="2844" y="1448"/>
                    <a:pt x="2813" y="1430"/>
                    <a:pt x="2839" y="1415"/>
                  </a:cubicBezTo>
                  <a:cubicBezTo>
                    <a:pt x="2865" y="1400"/>
                    <a:pt x="2877" y="1380"/>
                    <a:pt x="2857" y="1357"/>
                  </a:cubicBezTo>
                  <a:cubicBezTo>
                    <a:pt x="2837" y="1333"/>
                    <a:pt x="2811" y="1326"/>
                    <a:pt x="2836" y="1308"/>
                  </a:cubicBezTo>
                  <a:cubicBezTo>
                    <a:pt x="2860" y="1290"/>
                    <a:pt x="2851" y="1266"/>
                    <a:pt x="2836" y="1247"/>
                  </a:cubicBezTo>
                  <a:cubicBezTo>
                    <a:pt x="2821" y="1227"/>
                    <a:pt x="2826" y="1211"/>
                    <a:pt x="2834" y="1193"/>
                  </a:cubicBezTo>
                  <a:cubicBezTo>
                    <a:pt x="2842" y="1175"/>
                    <a:pt x="2859" y="1163"/>
                    <a:pt x="2841" y="1148"/>
                  </a:cubicBezTo>
                  <a:cubicBezTo>
                    <a:pt x="2823" y="1133"/>
                    <a:pt x="2810" y="1104"/>
                    <a:pt x="2828" y="1088"/>
                  </a:cubicBezTo>
                  <a:cubicBezTo>
                    <a:pt x="2846" y="1073"/>
                    <a:pt x="2854" y="1065"/>
                    <a:pt x="2870" y="1063"/>
                  </a:cubicBezTo>
                  <a:cubicBezTo>
                    <a:pt x="2887" y="1062"/>
                    <a:pt x="2901" y="1036"/>
                    <a:pt x="2901" y="1013"/>
                  </a:cubicBezTo>
                  <a:cubicBezTo>
                    <a:pt x="2901" y="991"/>
                    <a:pt x="2900" y="977"/>
                    <a:pt x="2867" y="958"/>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9" name="Freeform 10"/>
            <p:cNvSpPr>
              <a:spLocks/>
            </p:cNvSpPr>
            <p:nvPr/>
          </p:nvSpPr>
          <p:spPr bwMode="auto">
            <a:xfrm>
              <a:off x="4491" y="1174"/>
              <a:ext cx="677" cy="606"/>
            </a:xfrm>
            <a:custGeom>
              <a:avLst/>
              <a:gdLst>
                <a:gd name="T0" fmla="*/ 1410 w 1462"/>
                <a:gd name="T1" fmla="*/ 456 h 1310"/>
                <a:gd name="T2" fmla="*/ 1321 w 1462"/>
                <a:gd name="T3" fmla="*/ 328 h 1310"/>
                <a:gd name="T4" fmla="*/ 1288 w 1462"/>
                <a:gd name="T5" fmla="*/ 242 h 1310"/>
                <a:gd name="T6" fmla="*/ 1187 w 1462"/>
                <a:gd name="T7" fmla="*/ 148 h 1310"/>
                <a:gd name="T8" fmla="*/ 1125 w 1462"/>
                <a:gd name="T9" fmla="*/ 78 h 1310"/>
                <a:gd name="T10" fmla="*/ 1056 w 1462"/>
                <a:gd name="T11" fmla="*/ 117 h 1310"/>
                <a:gd name="T12" fmla="*/ 1013 w 1462"/>
                <a:gd name="T13" fmla="*/ 61 h 1310"/>
                <a:gd name="T14" fmla="*/ 935 w 1462"/>
                <a:gd name="T15" fmla="*/ 31 h 1310"/>
                <a:gd name="T16" fmla="*/ 895 w 1462"/>
                <a:gd name="T17" fmla="*/ 22 h 1310"/>
                <a:gd name="T18" fmla="*/ 886 w 1462"/>
                <a:gd name="T19" fmla="*/ 47 h 1310"/>
                <a:gd name="T20" fmla="*/ 891 w 1462"/>
                <a:gd name="T21" fmla="*/ 57 h 1310"/>
                <a:gd name="T22" fmla="*/ 873 w 1462"/>
                <a:gd name="T23" fmla="*/ 127 h 1310"/>
                <a:gd name="T24" fmla="*/ 817 w 1462"/>
                <a:gd name="T25" fmla="*/ 172 h 1310"/>
                <a:gd name="T26" fmla="*/ 775 w 1462"/>
                <a:gd name="T27" fmla="*/ 227 h 1310"/>
                <a:gd name="T28" fmla="*/ 718 w 1462"/>
                <a:gd name="T29" fmla="*/ 236 h 1310"/>
                <a:gd name="T30" fmla="*/ 668 w 1462"/>
                <a:gd name="T31" fmla="*/ 227 h 1310"/>
                <a:gd name="T32" fmla="*/ 640 w 1462"/>
                <a:gd name="T33" fmla="*/ 327 h 1310"/>
                <a:gd name="T34" fmla="*/ 557 w 1462"/>
                <a:gd name="T35" fmla="*/ 316 h 1310"/>
                <a:gd name="T36" fmla="*/ 493 w 1462"/>
                <a:gd name="T37" fmla="*/ 338 h 1310"/>
                <a:gd name="T38" fmla="*/ 454 w 1462"/>
                <a:gd name="T39" fmla="*/ 355 h 1310"/>
                <a:gd name="T40" fmla="*/ 413 w 1462"/>
                <a:gd name="T41" fmla="*/ 414 h 1310"/>
                <a:gd name="T42" fmla="*/ 356 w 1462"/>
                <a:gd name="T43" fmla="*/ 444 h 1310"/>
                <a:gd name="T44" fmla="*/ 290 w 1462"/>
                <a:gd name="T45" fmla="*/ 520 h 1310"/>
                <a:gd name="T46" fmla="*/ 233 w 1462"/>
                <a:gd name="T47" fmla="*/ 583 h 1310"/>
                <a:gd name="T48" fmla="*/ 179 w 1462"/>
                <a:gd name="T49" fmla="*/ 505 h 1310"/>
                <a:gd name="T50" fmla="*/ 107 w 1462"/>
                <a:gd name="T51" fmla="*/ 461 h 1310"/>
                <a:gd name="T52" fmla="*/ 65 w 1462"/>
                <a:gd name="T53" fmla="*/ 468 h 1310"/>
                <a:gd name="T54" fmla="*/ 61 w 1462"/>
                <a:gd name="T55" fmla="*/ 516 h 1310"/>
                <a:gd name="T56" fmla="*/ 78 w 1462"/>
                <a:gd name="T57" fmla="*/ 555 h 1310"/>
                <a:gd name="T58" fmla="*/ 94 w 1462"/>
                <a:gd name="T59" fmla="*/ 633 h 1310"/>
                <a:gd name="T60" fmla="*/ 107 w 1462"/>
                <a:gd name="T61" fmla="*/ 705 h 1310"/>
                <a:gd name="T62" fmla="*/ 54 w 1462"/>
                <a:gd name="T63" fmla="*/ 791 h 1310"/>
                <a:gd name="T64" fmla="*/ 24 w 1462"/>
                <a:gd name="T65" fmla="*/ 854 h 1310"/>
                <a:gd name="T66" fmla="*/ 94 w 1462"/>
                <a:gd name="T67" fmla="*/ 894 h 1310"/>
                <a:gd name="T68" fmla="*/ 198 w 1462"/>
                <a:gd name="T69" fmla="*/ 930 h 1310"/>
                <a:gd name="T70" fmla="*/ 295 w 1462"/>
                <a:gd name="T71" fmla="*/ 1052 h 1310"/>
                <a:gd name="T72" fmla="*/ 415 w 1462"/>
                <a:gd name="T73" fmla="*/ 928 h 1310"/>
                <a:gd name="T74" fmla="*/ 550 w 1462"/>
                <a:gd name="T75" fmla="*/ 757 h 1310"/>
                <a:gd name="T76" fmla="*/ 716 w 1462"/>
                <a:gd name="T77" fmla="*/ 791 h 1310"/>
                <a:gd name="T78" fmla="*/ 764 w 1462"/>
                <a:gd name="T79" fmla="*/ 872 h 1310"/>
                <a:gd name="T80" fmla="*/ 672 w 1462"/>
                <a:gd name="T81" fmla="*/ 991 h 1310"/>
                <a:gd name="T82" fmla="*/ 633 w 1462"/>
                <a:gd name="T83" fmla="*/ 1091 h 1310"/>
                <a:gd name="T84" fmla="*/ 699 w 1462"/>
                <a:gd name="T85" fmla="*/ 1139 h 1310"/>
                <a:gd name="T86" fmla="*/ 725 w 1462"/>
                <a:gd name="T87" fmla="*/ 1161 h 1310"/>
                <a:gd name="T88" fmla="*/ 664 w 1462"/>
                <a:gd name="T89" fmla="*/ 1228 h 1310"/>
                <a:gd name="T90" fmla="*/ 620 w 1462"/>
                <a:gd name="T91" fmla="*/ 1284 h 1310"/>
                <a:gd name="T92" fmla="*/ 712 w 1462"/>
                <a:gd name="T93" fmla="*/ 1269 h 1310"/>
                <a:gd name="T94" fmla="*/ 830 w 1462"/>
                <a:gd name="T95" fmla="*/ 1161 h 1310"/>
                <a:gd name="T96" fmla="*/ 956 w 1462"/>
                <a:gd name="T97" fmla="*/ 1028 h 1310"/>
                <a:gd name="T98" fmla="*/ 1061 w 1462"/>
                <a:gd name="T99" fmla="*/ 965 h 1310"/>
                <a:gd name="T100" fmla="*/ 1170 w 1462"/>
                <a:gd name="T101" fmla="*/ 920 h 1310"/>
                <a:gd name="T102" fmla="*/ 1239 w 1462"/>
                <a:gd name="T103" fmla="*/ 884 h 1310"/>
                <a:gd name="T104" fmla="*/ 1262 w 1462"/>
                <a:gd name="T105" fmla="*/ 802 h 1310"/>
                <a:gd name="T106" fmla="*/ 1411 w 1462"/>
                <a:gd name="T107" fmla="*/ 657 h 1310"/>
                <a:gd name="T108" fmla="*/ 1460 w 1462"/>
                <a:gd name="T109" fmla="*/ 630 h 1310"/>
                <a:gd name="T110" fmla="*/ 1462 w 1462"/>
                <a:gd name="T111" fmla="*/ 528 h 1310"/>
                <a:gd name="T112" fmla="*/ 1410 w 1462"/>
                <a:gd name="T113" fmla="*/ 456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62" h="1310">
                  <a:moveTo>
                    <a:pt x="1410" y="456"/>
                  </a:moveTo>
                  <a:cubicBezTo>
                    <a:pt x="1374" y="428"/>
                    <a:pt x="1321" y="384"/>
                    <a:pt x="1321" y="328"/>
                  </a:cubicBezTo>
                  <a:cubicBezTo>
                    <a:pt x="1321" y="273"/>
                    <a:pt x="1324" y="275"/>
                    <a:pt x="1288" y="242"/>
                  </a:cubicBezTo>
                  <a:cubicBezTo>
                    <a:pt x="1252" y="209"/>
                    <a:pt x="1213" y="195"/>
                    <a:pt x="1187" y="148"/>
                  </a:cubicBezTo>
                  <a:cubicBezTo>
                    <a:pt x="1161" y="100"/>
                    <a:pt x="1144" y="78"/>
                    <a:pt x="1125" y="78"/>
                  </a:cubicBezTo>
                  <a:cubicBezTo>
                    <a:pt x="1105" y="78"/>
                    <a:pt x="1098" y="173"/>
                    <a:pt x="1056" y="117"/>
                  </a:cubicBezTo>
                  <a:cubicBezTo>
                    <a:pt x="1013" y="61"/>
                    <a:pt x="1056" y="67"/>
                    <a:pt x="1013" y="61"/>
                  </a:cubicBezTo>
                  <a:cubicBezTo>
                    <a:pt x="971" y="56"/>
                    <a:pt x="957" y="47"/>
                    <a:pt x="935" y="31"/>
                  </a:cubicBezTo>
                  <a:cubicBezTo>
                    <a:pt x="912" y="14"/>
                    <a:pt x="908" y="0"/>
                    <a:pt x="895" y="22"/>
                  </a:cubicBezTo>
                  <a:cubicBezTo>
                    <a:pt x="890" y="31"/>
                    <a:pt x="888" y="40"/>
                    <a:pt x="886" y="47"/>
                  </a:cubicBezTo>
                  <a:cubicBezTo>
                    <a:pt x="888" y="49"/>
                    <a:pt x="890" y="52"/>
                    <a:pt x="891" y="57"/>
                  </a:cubicBezTo>
                  <a:cubicBezTo>
                    <a:pt x="895" y="81"/>
                    <a:pt x="908" y="105"/>
                    <a:pt x="873" y="127"/>
                  </a:cubicBezTo>
                  <a:cubicBezTo>
                    <a:pt x="838" y="149"/>
                    <a:pt x="817" y="140"/>
                    <a:pt x="817" y="172"/>
                  </a:cubicBezTo>
                  <a:cubicBezTo>
                    <a:pt x="817" y="203"/>
                    <a:pt x="797" y="222"/>
                    <a:pt x="775" y="227"/>
                  </a:cubicBezTo>
                  <a:cubicBezTo>
                    <a:pt x="753" y="233"/>
                    <a:pt x="734" y="246"/>
                    <a:pt x="718" y="236"/>
                  </a:cubicBezTo>
                  <a:cubicBezTo>
                    <a:pt x="703" y="227"/>
                    <a:pt x="675" y="211"/>
                    <a:pt x="668" y="227"/>
                  </a:cubicBezTo>
                  <a:cubicBezTo>
                    <a:pt x="662" y="244"/>
                    <a:pt x="681" y="331"/>
                    <a:pt x="640" y="327"/>
                  </a:cubicBezTo>
                  <a:cubicBezTo>
                    <a:pt x="598" y="324"/>
                    <a:pt x="576" y="285"/>
                    <a:pt x="557" y="316"/>
                  </a:cubicBezTo>
                  <a:cubicBezTo>
                    <a:pt x="537" y="348"/>
                    <a:pt x="513" y="338"/>
                    <a:pt x="493" y="338"/>
                  </a:cubicBezTo>
                  <a:cubicBezTo>
                    <a:pt x="474" y="338"/>
                    <a:pt x="458" y="331"/>
                    <a:pt x="454" y="355"/>
                  </a:cubicBezTo>
                  <a:cubicBezTo>
                    <a:pt x="450" y="379"/>
                    <a:pt x="441" y="401"/>
                    <a:pt x="413" y="414"/>
                  </a:cubicBezTo>
                  <a:cubicBezTo>
                    <a:pt x="384" y="427"/>
                    <a:pt x="373" y="424"/>
                    <a:pt x="356" y="444"/>
                  </a:cubicBezTo>
                  <a:cubicBezTo>
                    <a:pt x="338" y="464"/>
                    <a:pt x="297" y="494"/>
                    <a:pt x="290" y="520"/>
                  </a:cubicBezTo>
                  <a:cubicBezTo>
                    <a:pt x="284" y="546"/>
                    <a:pt x="260" y="620"/>
                    <a:pt x="233" y="583"/>
                  </a:cubicBezTo>
                  <a:cubicBezTo>
                    <a:pt x="207" y="546"/>
                    <a:pt x="209" y="535"/>
                    <a:pt x="179" y="505"/>
                  </a:cubicBezTo>
                  <a:cubicBezTo>
                    <a:pt x="148" y="476"/>
                    <a:pt x="124" y="487"/>
                    <a:pt x="107" y="461"/>
                  </a:cubicBezTo>
                  <a:cubicBezTo>
                    <a:pt x="89" y="435"/>
                    <a:pt x="72" y="453"/>
                    <a:pt x="65" y="468"/>
                  </a:cubicBezTo>
                  <a:cubicBezTo>
                    <a:pt x="59" y="483"/>
                    <a:pt x="35" y="503"/>
                    <a:pt x="61" y="516"/>
                  </a:cubicBezTo>
                  <a:cubicBezTo>
                    <a:pt x="87" y="529"/>
                    <a:pt x="78" y="539"/>
                    <a:pt x="78" y="555"/>
                  </a:cubicBezTo>
                  <a:cubicBezTo>
                    <a:pt x="78" y="572"/>
                    <a:pt x="70" y="600"/>
                    <a:pt x="94" y="633"/>
                  </a:cubicBezTo>
                  <a:cubicBezTo>
                    <a:pt x="118" y="666"/>
                    <a:pt x="129" y="681"/>
                    <a:pt x="107" y="705"/>
                  </a:cubicBezTo>
                  <a:cubicBezTo>
                    <a:pt x="85" y="729"/>
                    <a:pt x="59" y="763"/>
                    <a:pt x="54" y="791"/>
                  </a:cubicBezTo>
                  <a:cubicBezTo>
                    <a:pt x="50" y="818"/>
                    <a:pt x="0" y="818"/>
                    <a:pt x="24" y="854"/>
                  </a:cubicBezTo>
                  <a:cubicBezTo>
                    <a:pt x="48" y="889"/>
                    <a:pt x="63" y="891"/>
                    <a:pt x="94" y="894"/>
                  </a:cubicBezTo>
                  <a:cubicBezTo>
                    <a:pt x="124" y="898"/>
                    <a:pt x="190" y="907"/>
                    <a:pt x="198" y="930"/>
                  </a:cubicBezTo>
                  <a:cubicBezTo>
                    <a:pt x="206" y="949"/>
                    <a:pt x="264" y="1009"/>
                    <a:pt x="295" y="1052"/>
                  </a:cubicBezTo>
                  <a:cubicBezTo>
                    <a:pt x="330" y="1027"/>
                    <a:pt x="369" y="991"/>
                    <a:pt x="415" y="928"/>
                  </a:cubicBezTo>
                  <a:cubicBezTo>
                    <a:pt x="485" y="831"/>
                    <a:pt x="445" y="754"/>
                    <a:pt x="550" y="757"/>
                  </a:cubicBezTo>
                  <a:cubicBezTo>
                    <a:pt x="655" y="761"/>
                    <a:pt x="694" y="761"/>
                    <a:pt x="716" y="791"/>
                  </a:cubicBezTo>
                  <a:cubicBezTo>
                    <a:pt x="738" y="820"/>
                    <a:pt x="808" y="817"/>
                    <a:pt x="764" y="872"/>
                  </a:cubicBezTo>
                  <a:cubicBezTo>
                    <a:pt x="720" y="928"/>
                    <a:pt x="694" y="972"/>
                    <a:pt x="672" y="991"/>
                  </a:cubicBezTo>
                  <a:cubicBezTo>
                    <a:pt x="651" y="1009"/>
                    <a:pt x="594" y="1065"/>
                    <a:pt x="633" y="1091"/>
                  </a:cubicBezTo>
                  <a:cubicBezTo>
                    <a:pt x="672" y="1117"/>
                    <a:pt x="655" y="1135"/>
                    <a:pt x="699" y="1139"/>
                  </a:cubicBezTo>
                  <a:cubicBezTo>
                    <a:pt x="742" y="1143"/>
                    <a:pt x="738" y="1117"/>
                    <a:pt x="725" y="1161"/>
                  </a:cubicBezTo>
                  <a:cubicBezTo>
                    <a:pt x="712" y="1206"/>
                    <a:pt x="720" y="1213"/>
                    <a:pt x="664" y="1228"/>
                  </a:cubicBezTo>
                  <a:cubicBezTo>
                    <a:pt x="607" y="1243"/>
                    <a:pt x="616" y="1258"/>
                    <a:pt x="620" y="1284"/>
                  </a:cubicBezTo>
                  <a:cubicBezTo>
                    <a:pt x="624" y="1310"/>
                    <a:pt x="668" y="1295"/>
                    <a:pt x="712" y="1269"/>
                  </a:cubicBezTo>
                  <a:cubicBezTo>
                    <a:pt x="755" y="1243"/>
                    <a:pt x="803" y="1206"/>
                    <a:pt x="830" y="1161"/>
                  </a:cubicBezTo>
                  <a:cubicBezTo>
                    <a:pt x="856" y="1117"/>
                    <a:pt x="895" y="1057"/>
                    <a:pt x="956" y="1028"/>
                  </a:cubicBezTo>
                  <a:cubicBezTo>
                    <a:pt x="1018" y="998"/>
                    <a:pt x="1009" y="987"/>
                    <a:pt x="1061" y="965"/>
                  </a:cubicBezTo>
                  <a:cubicBezTo>
                    <a:pt x="1114" y="943"/>
                    <a:pt x="1127" y="935"/>
                    <a:pt x="1170" y="920"/>
                  </a:cubicBezTo>
                  <a:cubicBezTo>
                    <a:pt x="1202" y="909"/>
                    <a:pt x="1216" y="885"/>
                    <a:pt x="1239" y="884"/>
                  </a:cubicBezTo>
                  <a:cubicBezTo>
                    <a:pt x="1240" y="852"/>
                    <a:pt x="1245" y="812"/>
                    <a:pt x="1262" y="802"/>
                  </a:cubicBezTo>
                  <a:cubicBezTo>
                    <a:pt x="1293" y="783"/>
                    <a:pt x="1358" y="683"/>
                    <a:pt x="1411" y="657"/>
                  </a:cubicBezTo>
                  <a:cubicBezTo>
                    <a:pt x="1425" y="650"/>
                    <a:pt x="1443" y="640"/>
                    <a:pt x="1460" y="630"/>
                  </a:cubicBezTo>
                  <a:cubicBezTo>
                    <a:pt x="1461" y="592"/>
                    <a:pt x="1462" y="543"/>
                    <a:pt x="1462" y="528"/>
                  </a:cubicBezTo>
                  <a:cubicBezTo>
                    <a:pt x="1462" y="503"/>
                    <a:pt x="1446" y="484"/>
                    <a:pt x="1410" y="45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0" name="Freeform 11"/>
            <p:cNvSpPr>
              <a:spLocks/>
            </p:cNvSpPr>
            <p:nvPr/>
          </p:nvSpPr>
          <p:spPr bwMode="auto">
            <a:xfrm>
              <a:off x="4637" y="856"/>
              <a:ext cx="985" cy="609"/>
            </a:xfrm>
            <a:custGeom>
              <a:avLst/>
              <a:gdLst>
                <a:gd name="T0" fmla="*/ 2111 w 2127"/>
                <a:gd name="T1" fmla="*/ 367 h 1316"/>
                <a:gd name="T2" fmla="*/ 1900 w 2127"/>
                <a:gd name="T3" fmla="*/ 314 h 1316"/>
                <a:gd name="T4" fmla="*/ 1808 w 2127"/>
                <a:gd name="T5" fmla="*/ 300 h 1316"/>
                <a:gd name="T6" fmla="*/ 1693 w 2127"/>
                <a:gd name="T7" fmla="*/ 361 h 1316"/>
                <a:gd name="T8" fmla="*/ 1634 w 2127"/>
                <a:gd name="T9" fmla="*/ 458 h 1316"/>
                <a:gd name="T10" fmla="*/ 1500 w 2127"/>
                <a:gd name="T11" fmla="*/ 367 h 1316"/>
                <a:gd name="T12" fmla="*/ 1467 w 2127"/>
                <a:gd name="T13" fmla="*/ 269 h 1316"/>
                <a:gd name="T14" fmla="*/ 1379 w 2127"/>
                <a:gd name="T15" fmla="*/ 280 h 1316"/>
                <a:gd name="T16" fmla="*/ 1392 w 2127"/>
                <a:gd name="T17" fmla="*/ 372 h 1316"/>
                <a:gd name="T18" fmla="*/ 1270 w 2127"/>
                <a:gd name="T19" fmla="*/ 269 h 1316"/>
                <a:gd name="T20" fmla="*/ 1143 w 2127"/>
                <a:gd name="T21" fmla="*/ 239 h 1316"/>
                <a:gd name="T22" fmla="*/ 1044 w 2127"/>
                <a:gd name="T23" fmla="*/ 152 h 1316"/>
                <a:gd name="T24" fmla="*/ 907 w 2127"/>
                <a:gd name="T25" fmla="*/ 186 h 1316"/>
                <a:gd name="T26" fmla="*/ 766 w 2127"/>
                <a:gd name="T27" fmla="*/ 166 h 1316"/>
                <a:gd name="T28" fmla="*/ 638 w 2127"/>
                <a:gd name="T29" fmla="*/ 189 h 1316"/>
                <a:gd name="T30" fmla="*/ 494 w 2127"/>
                <a:gd name="T31" fmla="*/ 111 h 1316"/>
                <a:gd name="T32" fmla="*/ 402 w 2127"/>
                <a:gd name="T33" fmla="*/ 16 h 1316"/>
                <a:gd name="T34" fmla="*/ 290 w 2127"/>
                <a:gd name="T35" fmla="*/ 51 h 1316"/>
                <a:gd name="T36" fmla="*/ 245 w 2127"/>
                <a:gd name="T37" fmla="*/ 114 h 1316"/>
                <a:gd name="T38" fmla="*/ 160 w 2127"/>
                <a:gd name="T39" fmla="*/ 157 h 1316"/>
                <a:gd name="T40" fmla="*/ 64 w 2127"/>
                <a:gd name="T41" fmla="*/ 146 h 1316"/>
                <a:gd name="T42" fmla="*/ 103 w 2127"/>
                <a:gd name="T43" fmla="*/ 239 h 1316"/>
                <a:gd name="T44" fmla="*/ 177 w 2127"/>
                <a:gd name="T45" fmla="*/ 316 h 1316"/>
                <a:gd name="T46" fmla="*/ 180 w 2127"/>
                <a:gd name="T47" fmla="*/ 478 h 1316"/>
                <a:gd name="T48" fmla="*/ 271 w 2127"/>
                <a:gd name="T49" fmla="*/ 569 h 1316"/>
                <a:gd name="T50" fmla="*/ 404 w 2127"/>
                <a:gd name="T51" fmla="*/ 493 h 1316"/>
                <a:gd name="T52" fmla="*/ 512 w 2127"/>
                <a:gd name="T53" fmla="*/ 637 h 1316"/>
                <a:gd name="T54" fmla="*/ 570 w 2127"/>
                <a:gd name="T55" fmla="*/ 733 h 1316"/>
                <a:gd name="T56" fmla="*/ 619 w 2127"/>
                <a:gd name="T57" fmla="*/ 717 h 1316"/>
                <a:gd name="T58" fmla="*/ 740 w 2127"/>
                <a:gd name="T59" fmla="*/ 803 h 1316"/>
                <a:gd name="T60" fmla="*/ 871 w 2127"/>
                <a:gd name="T61" fmla="*/ 834 h 1316"/>
                <a:gd name="T62" fmla="*/ 1005 w 2127"/>
                <a:gd name="T63" fmla="*/ 1014 h 1316"/>
                <a:gd name="T64" fmla="*/ 1146 w 2127"/>
                <a:gd name="T65" fmla="*/ 1214 h 1316"/>
                <a:gd name="T66" fmla="*/ 1243 w 2127"/>
                <a:gd name="T67" fmla="*/ 1228 h 1316"/>
                <a:gd name="T68" fmla="*/ 1339 w 2127"/>
                <a:gd name="T69" fmla="*/ 995 h 1316"/>
                <a:gd name="T70" fmla="*/ 1470 w 2127"/>
                <a:gd name="T71" fmla="*/ 1039 h 1316"/>
                <a:gd name="T72" fmla="*/ 1552 w 2127"/>
                <a:gd name="T73" fmla="*/ 1039 h 1316"/>
                <a:gd name="T74" fmla="*/ 1647 w 2127"/>
                <a:gd name="T75" fmla="*/ 1017 h 1316"/>
                <a:gd name="T76" fmla="*/ 1587 w 2127"/>
                <a:gd name="T77" fmla="*/ 911 h 1316"/>
                <a:gd name="T78" fmla="*/ 1693 w 2127"/>
                <a:gd name="T79" fmla="*/ 846 h 1316"/>
                <a:gd name="T80" fmla="*/ 1811 w 2127"/>
                <a:gd name="T81" fmla="*/ 714 h 1316"/>
                <a:gd name="T82" fmla="*/ 1862 w 2127"/>
                <a:gd name="T83" fmla="*/ 588 h 1316"/>
                <a:gd name="T84" fmla="*/ 1978 w 2127"/>
                <a:gd name="T85" fmla="*/ 596 h 1316"/>
                <a:gd name="T86" fmla="*/ 2127 w 2127"/>
                <a:gd name="T87" fmla="*/ 489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27" h="1316">
                  <a:moveTo>
                    <a:pt x="2114" y="376"/>
                  </a:moveTo>
                  <a:cubicBezTo>
                    <a:pt x="2113" y="373"/>
                    <a:pt x="2112" y="370"/>
                    <a:pt x="2111" y="367"/>
                  </a:cubicBezTo>
                  <a:cubicBezTo>
                    <a:pt x="2041" y="376"/>
                    <a:pt x="1984" y="369"/>
                    <a:pt x="1955" y="367"/>
                  </a:cubicBezTo>
                  <a:cubicBezTo>
                    <a:pt x="1919" y="364"/>
                    <a:pt x="1939" y="369"/>
                    <a:pt x="1900" y="314"/>
                  </a:cubicBezTo>
                  <a:cubicBezTo>
                    <a:pt x="1860" y="258"/>
                    <a:pt x="1886" y="289"/>
                    <a:pt x="1854" y="314"/>
                  </a:cubicBezTo>
                  <a:cubicBezTo>
                    <a:pt x="1821" y="339"/>
                    <a:pt x="1818" y="328"/>
                    <a:pt x="1808" y="300"/>
                  </a:cubicBezTo>
                  <a:cubicBezTo>
                    <a:pt x="1798" y="272"/>
                    <a:pt x="1778" y="303"/>
                    <a:pt x="1765" y="330"/>
                  </a:cubicBezTo>
                  <a:cubicBezTo>
                    <a:pt x="1752" y="358"/>
                    <a:pt x="1726" y="353"/>
                    <a:pt x="1693" y="361"/>
                  </a:cubicBezTo>
                  <a:cubicBezTo>
                    <a:pt x="1660" y="369"/>
                    <a:pt x="1677" y="383"/>
                    <a:pt x="1680" y="417"/>
                  </a:cubicBezTo>
                  <a:cubicBezTo>
                    <a:pt x="1683" y="450"/>
                    <a:pt x="1664" y="455"/>
                    <a:pt x="1634" y="458"/>
                  </a:cubicBezTo>
                  <a:cubicBezTo>
                    <a:pt x="1605" y="461"/>
                    <a:pt x="1592" y="444"/>
                    <a:pt x="1578" y="414"/>
                  </a:cubicBezTo>
                  <a:cubicBezTo>
                    <a:pt x="1565" y="383"/>
                    <a:pt x="1500" y="386"/>
                    <a:pt x="1500" y="367"/>
                  </a:cubicBezTo>
                  <a:cubicBezTo>
                    <a:pt x="1500" y="347"/>
                    <a:pt x="1493" y="344"/>
                    <a:pt x="1470" y="328"/>
                  </a:cubicBezTo>
                  <a:cubicBezTo>
                    <a:pt x="1447" y="311"/>
                    <a:pt x="1467" y="294"/>
                    <a:pt x="1467" y="269"/>
                  </a:cubicBezTo>
                  <a:cubicBezTo>
                    <a:pt x="1467" y="244"/>
                    <a:pt x="1477" y="236"/>
                    <a:pt x="1438" y="233"/>
                  </a:cubicBezTo>
                  <a:cubicBezTo>
                    <a:pt x="1398" y="230"/>
                    <a:pt x="1382" y="250"/>
                    <a:pt x="1379" y="280"/>
                  </a:cubicBezTo>
                  <a:cubicBezTo>
                    <a:pt x="1375" y="311"/>
                    <a:pt x="1398" y="322"/>
                    <a:pt x="1415" y="342"/>
                  </a:cubicBezTo>
                  <a:cubicBezTo>
                    <a:pt x="1431" y="361"/>
                    <a:pt x="1408" y="372"/>
                    <a:pt x="1392" y="372"/>
                  </a:cubicBezTo>
                  <a:cubicBezTo>
                    <a:pt x="1375" y="372"/>
                    <a:pt x="1349" y="372"/>
                    <a:pt x="1320" y="350"/>
                  </a:cubicBezTo>
                  <a:cubicBezTo>
                    <a:pt x="1290" y="328"/>
                    <a:pt x="1280" y="300"/>
                    <a:pt x="1270" y="269"/>
                  </a:cubicBezTo>
                  <a:cubicBezTo>
                    <a:pt x="1261" y="239"/>
                    <a:pt x="1208" y="283"/>
                    <a:pt x="1175" y="280"/>
                  </a:cubicBezTo>
                  <a:cubicBezTo>
                    <a:pt x="1143" y="278"/>
                    <a:pt x="1130" y="261"/>
                    <a:pt x="1143" y="239"/>
                  </a:cubicBezTo>
                  <a:cubicBezTo>
                    <a:pt x="1156" y="216"/>
                    <a:pt x="1166" y="203"/>
                    <a:pt x="1149" y="189"/>
                  </a:cubicBezTo>
                  <a:cubicBezTo>
                    <a:pt x="1133" y="175"/>
                    <a:pt x="1090" y="158"/>
                    <a:pt x="1044" y="152"/>
                  </a:cubicBezTo>
                  <a:cubicBezTo>
                    <a:pt x="999" y="147"/>
                    <a:pt x="999" y="161"/>
                    <a:pt x="979" y="180"/>
                  </a:cubicBezTo>
                  <a:cubicBezTo>
                    <a:pt x="959" y="200"/>
                    <a:pt x="956" y="189"/>
                    <a:pt x="907" y="186"/>
                  </a:cubicBezTo>
                  <a:cubicBezTo>
                    <a:pt x="858" y="183"/>
                    <a:pt x="881" y="175"/>
                    <a:pt x="854" y="144"/>
                  </a:cubicBezTo>
                  <a:cubicBezTo>
                    <a:pt x="828" y="114"/>
                    <a:pt x="795" y="150"/>
                    <a:pt x="766" y="166"/>
                  </a:cubicBezTo>
                  <a:cubicBezTo>
                    <a:pt x="736" y="183"/>
                    <a:pt x="733" y="172"/>
                    <a:pt x="700" y="161"/>
                  </a:cubicBezTo>
                  <a:cubicBezTo>
                    <a:pt x="668" y="150"/>
                    <a:pt x="668" y="175"/>
                    <a:pt x="638" y="189"/>
                  </a:cubicBezTo>
                  <a:cubicBezTo>
                    <a:pt x="609" y="203"/>
                    <a:pt x="602" y="197"/>
                    <a:pt x="563" y="169"/>
                  </a:cubicBezTo>
                  <a:cubicBezTo>
                    <a:pt x="524" y="141"/>
                    <a:pt x="527" y="127"/>
                    <a:pt x="494" y="111"/>
                  </a:cubicBezTo>
                  <a:cubicBezTo>
                    <a:pt x="461" y="94"/>
                    <a:pt x="474" y="55"/>
                    <a:pt x="458" y="27"/>
                  </a:cubicBezTo>
                  <a:cubicBezTo>
                    <a:pt x="442" y="0"/>
                    <a:pt x="432" y="16"/>
                    <a:pt x="402" y="16"/>
                  </a:cubicBezTo>
                  <a:cubicBezTo>
                    <a:pt x="373" y="16"/>
                    <a:pt x="376" y="30"/>
                    <a:pt x="330" y="41"/>
                  </a:cubicBezTo>
                  <a:cubicBezTo>
                    <a:pt x="313" y="45"/>
                    <a:pt x="300" y="49"/>
                    <a:pt x="290" y="51"/>
                  </a:cubicBezTo>
                  <a:cubicBezTo>
                    <a:pt x="291" y="55"/>
                    <a:pt x="290" y="59"/>
                    <a:pt x="287" y="64"/>
                  </a:cubicBezTo>
                  <a:cubicBezTo>
                    <a:pt x="271" y="89"/>
                    <a:pt x="243" y="81"/>
                    <a:pt x="245" y="114"/>
                  </a:cubicBezTo>
                  <a:cubicBezTo>
                    <a:pt x="247" y="148"/>
                    <a:pt x="265" y="213"/>
                    <a:pt x="221" y="189"/>
                  </a:cubicBezTo>
                  <a:cubicBezTo>
                    <a:pt x="177" y="165"/>
                    <a:pt x="180" y="139"/>
                    <a:pt x="160" y="157"/>
                  </a:cubicBezTo>
                  <a:cubicBezTo>
                    <a:pt x="140" y="176"/>
                    <a:pt x="142" y="183"/>
                    <a:pt x="116" y="170"/>
                  </a:cubicBezTo>
                  <a:cubicBezTo>
                    <a:pt x="90" y="157"/>
                    <a:pt x="73" y="131"/>
                    <a:pt x="64" y="146"/>
                  </a:cubicBezTo>
                  <a:cubicBezTo>
                    <a:pt x="55" y="161"/>
                    <a:pt x="0" y="215"/>
                    <a:pt x="35" y="226"/>
                  </a:cubicBezTo>
                  <a:cubicBezTo>
                    <a:pt x="70" y="237"/>
                    <a:pt x="99" y="211"/>
                    <a:pt x="103" y="239"/>
                  </a:cubicBezTo>
                  <a:cubicBezTo>
                    <a:pt x="107" y="266"/>
                    <a:pt x="110" y="266"/>
                    <a:pt x="134" y="278"/>
                  </a:cubicBezTo>
                  <a:cubicBezTo>
                    <a:pt x="158" y="289"/>
                    <a:pt x="180" y="292"/>
                    <a:pt x="177" y="316"/>
                  </a:cubicBezTo>
                  <a:cubicBezTo>
                    <a:pt x="175" y="341"/>
                    <a:pt x="136" y="392"/>
                    <a:pt x="147" y="420"/>
                  </a:cubicBezTo>
                  <a:cubicBezTo>
                    <a:pt x="158" y="448"/>
                    <a:pt x="169" y="457"/>
                    <a:pt x="180" y="478"/>
                  </a:cubicBezTo>
                  <a:cubicBezTo>
                    <a:pt x="190" y="498"/>
                    <a:pt x="219" y="502"/>
                    <a:pt x="225" y="535"/>
                  </a:cubicBezTo>
                  <a:cubicBezTo>
                    <a:pt x="232" y="569"/>
                    <a:pt x="236" y="593"/>
                    <a:pt x="271" y="569"/>
                  </a:cubicBezTo>
                  <a:cubicBezTo>
                    <a:pt x="306" y="544"/>
                    <a:pt x="341" y="537"/>
                    <a:pt x="352" y="515"/>
                  </a:cubicBezTo>
                  <a:cubicBezTo>
                    <a:pt x="363" y="493"/>
                    <a:pt x="398" y="463"/>
                    <a:pt x="404" y="493"/>
                  </a:cubicBezTo>
                  <a:cubicBezTo>
                    <a:pt x="411" y="522"/>
                    <a:pt x="463" y="531"/>
                    <a:pt x="468" y="567"/>
                  </a:cubicBezTo>
                  <a:cubicBezTo>
                    <a:pt x="472" y="602"/>
                    <a:pt x="498" y="607"/>
                    <a:pt x="512" y="637"/>
                  </a:cubicBezTo>
                  <a:cubicBezTo>
                    <a:pt x="525" y="667"/>
                    <a:pt x="503" y="721"/>
                    <a:pt x="522" y="730"/>
                  </a:cubicBezTo>
                  <a:cubicBezTo>
                    <a:pt x="538" y="737"/>
                    <a:pt x="560" y="726"/>
                    <a:pt x="570" y="733"/>
                  </a:cubicBezTo>
                  <a:cubicBezTo>
                    <a:pt x="572" y="726"/>
                    <a:pt x="574" y="717"/>
                    <a:pt x="579" y="708"/>
                  </a:cubicBezTo>
                  <a:cubicBezTo>
                    <a:pt x="592" y="686"/>
                    <a:pt x="596" y="700"/>
                    <a:pt x="619" y="717"/>
                  </a:cubicBezTo>
                  <a:cubicBezTo>
                    <a:pt x="641" y="733"/>
                    <a:pt x="655" y="742"/>
                    <a:pt x="697" y="747"/>
                  </a:cubicBezTo>
                  <a:cubicBezTo>
                    <a:pt x="740" y="753"/>
                    <a:pt x="697" y="747"/>
                    <a:pt x="740" y="803"/>
                  </a:cubicBezTo>
                  <a:cubicBezTo>
                    <a:pt x="782" y="859"/>
                    <a:pt x="789" y="764"/>
                    <a:pt x="809" y="764"/>
                  </a:cubicBezTo>
                  <a:cubicBezTo>
                    <a:pt x="828" y="764"/>
                    <a:pt x="845" y="786"/>
                    <a:pt x="871" y="834"/>
                  </a:cubicBezTo>
                  <a:cubicBezTo>
                    <a:pt x="897" y="881"/>
                    <a:pt x="936" y="895"/>
                    <a:pt x="972" y="928"/>
                  </a:cubicBezTo>
                  <a:cubicBezTo>
                    <a:pt x="1008" y="961"/>
                    <a:pt x="1005" y="959"/>
                    <a:pt x="1005" y="1014"/>
                  </a:cubicBezTo>
                  <a:cubicBezTo>
                    <a:pt x="1005" y="1070"/>
                    <a:pt x="1058" y="1114"/>
                    <a:pt x="1094" y="1142"/>
                  </a:cubicBezTo>
                  <a:cubicBezTo>
                    <a:pt x="1130" y="1170"/>
                    <a:pt x="1146" y="1189"/>
                    <a:pt x="1146" y="1214"/>
                  </a:cubicBezTo>
                  <a:cubicBezTo>
                    <a:pt x="1146" y="1229"/>
                    <a:pt x="1145" y="1278"/>
                    <a:pt x="1144" y="1316"/>
                  </a:cubicBezTo>
                  <a:cubicBezTo>
                    <a:pt x="1188" y="1289"/>
                    <a:pt x="1234" y="1255"/>
                    <a:pt x="1243" y="1228"/>
                  </a:cubicBezTo>
                  <a:cubicBezTo>
                    <a:pt x="1256" y="1191"/>
                    <a:pt x="1296" y="1139"/>
                    <a:pt x="1300" y="1106"/>
                  </a:cubicBezTo>
                  <a:cubicBezTo>
                    <a:pt x="1304" y="1073"/>
                    <a:pt x="1313" y="995"/>
                    <a:pt x="1339" y="995"/>
                  </a:cubicBezTo>
                  <a:cubicBezTo>
                    <a:pt x="1365" y="995"/>
                    <a:pt x="1392" y="1002"/>
                    <a:pt x="1409" y="1021"/>
                  </a:cubicBezTo>
                  <a:cubicBezTo>
                    <a:pt x="1427" y="1039"/>
                    <a:pt x="1440" y="1043"/>
                    <a:pt x="1470" y="1039"/>
                  </a:cubicBezTo>
                  <a:cubicBezTo>
                    <a:pt x="1501" y="1036"/>
                    <a:pt x="1492" y="1024"/>
                    <a:pt x="1515" y="1039"/>
                  </a:cubicBezTo>
                  <a:cubicBezTo>
                    <a:pt x="1537" y="1055"/>
                    <a:pt x="1544" y="1048"/>
                    <a:pt x="1552" y="1039"/>
                  </a:cubicBezTo>
                  <a:cubicBezTo>
                    <a:pt x="1560" y="1031"/>
                    <a:pt x="1580" y="1010"/>
                    <a:pt x="1595" y="1021"/>
                  </a:cubicBezTo>
                  <a:cubicBezTo>
                    <a:pt x="1610" y="1032"/>
                    <a:pt x="1639" y="1043"/>
                    <a:pt x="1647" y="1017"/>
                  </a:cubicBezTo>
                  <a:cubicBezTo>
                    <a:pt x="1655" y="991"/>
                    <a:pt x="1672" y="975"/>
                    <a:pt x="1649" y="960"/>
                  </a:cubicBezTo>
                  <a:cubicBezTo>
                    <a:pt x="1626" y="945"/>
                    <a:pt x="1587" y="936"/>
                    <a:pt x="1587" y="911"/>
                  </a:cubicBezTo>
                  <a:cubicBezTo>
                    <a:pt x="1587" y="886"/>
                    <a:pt x="1585" y="853"/>
                    <a:pt x="1613" y="854"/>
                  </a:cubicBezTo>
                  <a:cubicBezTo>
                    <a:pt x="1641" y="856"/>
                    <a:pt x="1657" y="863"/>
                    <a:pt x="1693" y="846"/>
                  </a:cubicBezTo>
                  <a:cubicBezTo>
                    <a:pt x="1729" y="829"/>
                    <a:pt x="1752" y="842"/>
                    <a:pt x="1773" y="802"/>
                  </a:cubicBezTo>
                  <a:cubicBezTo>
                    <a:pt x="1795" y="761"/>
                    <a:pt x="1777" y="722"/>
                    <a:pt x="1811" y="714"/>
                  </a:cubicBezTo>
                  <a:cubicBezTo>
                    <a:pt x="1845" y="706"/>
                    <a:pt x="1890" y="693"/>
                    <a:pt x="1881" y="667"/>
                  </a:cubicBezTo>
                  <a:cubicBezTo>
                    <a:pt x="1873" y="640"/>
                    <a:pt x="1859" y="604"/>
                    <a:pt x="1862" y="588"/>
                  </a:cubicBezTo>
                  <a:cubicBezTo>
                    <a:pt x="1865" y="571"/>
                    <a:pt x="1883" y="522"/>
                    <a:pt x="1922" y="546"/>
                  </a:cubicBezTo>
                  <a:cubicBezTo>
                    <a:pt x="1962" y="569"/>
                    <a:pt x="1937" y="586"/>
                    <a:pt x="1978" y="596"/>
                  </a:cubicBezTo>
                  <a:cubicBezTo>
                    <a:pt x="2019" y="606"/>
                    <a:pt x="1998" y="572"/>
                    <a:pt x="2034" y="553"/>
                  </a:cubicBezTo>
                  <a:cubicBezTo>
                    <a:pt x="2070" y="533"/>
                    <a:pt x="2127" y="526"/>
                    <a:pt x="2127" y="489"/>
                  </a:cubicBezTo>
                  <a:cubicBezTo>
                    <a:pt x="2127" y="451"/>
                    <a:pt x="2122" y="414"/>
                    <a:pt x="2114" y="37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1" name="Freeform 12"/>
            <p:cNvSpPr>
              <a:spLocks/>
            </p:cNvSpPr>
            <p:nvPr/>
          </p:nvSpPr>
          <p:spPr bwMode="auto">
            <a:xfrm>
              <a:off x="2375" y="68"/>
              <a:ext cx="2536" cy="2030"/>
            </a:xfrm>
            <a:custGeom>
              <a:avLst/>
              <a:gdLst>
                <a:gd name="T0" fmla="*/ 318 w 5477"/>
                <a:gd name="T1" fmla="*/ 3541 h 4382"/>
                <a:gd name="T2" fmla="*/ 498 w 5477"/>
                <a:gd name="T3" fmla="*/ 3760 h 4382"/>
                <a:gd name="T4" fmla="*/ 1096 w 5477"/>
                <a:gd name="T5" fmla="*/ 4000 h 4382"/>
                <a:gd name="T6" fmla="*/ 1349 w 5477"/>
                <a:gd name="T7" fmla="*/ 4245 h 4382"/>
                <a:gd name="T8" fmla="*/ 1817 w 5477"/>
                <a:gd name="T9" fmla="*/ 4278 h 4382"/>
                <a:gd name="T10" fmla="*/ 2000 w 5477"/>
                <a:gd name="T11" fmla="*/ 3871 h 4382"/>
                <a:gd name="T12" fmla="*/ 2166 w 5477"/>
                <a:gd name="T13" fmla="*/ 4182 h 4382"/>
                <a:gd name="T14" fmla="*/ 2516 w 5477"/>
                <a:gd name="T15" fmla="*/ 4204 h 4382"/>
                <a:gd name="T16" fmla="*/ 2765 w 5477"/>
                <a:gd name="T17" fmla="*/ 3860 h 4382"/>
                <a:gd name="T18" fmla="*/ 3057 w 5477"/>
                <a:gd name="T19" fmla="*/ 3737 h 4382"/>
                <a:gd name="T20" fmla="*/ 3385 w 5477"/>
                <a:gd name="T21" fmla="*/ 3504 h 4382"/>
                <a:gd name="T22" fmla="*/ 3547 w 5477"/>
                <a:gd name="T23" fmla="*/ 3352 h 4382"/>
                <a:gd name="T24" fmla="*/ 3625 w 5477"/>
                <a:gd name="T25" fmla="*/ 3059 h 4382"/>
                <a:gd name="T26" fmla="*/ 4005 w 5477"/>
                <a:gd name="T27" fmla="*/ 3029 h 4382"/>
                <a:gd name="T28" fmla="*/ 4237 w 5477"/>
                <a:gd name="T29" fmla="*/ 2837 h 4382"/>
                <a:gd name="T30" fmla="*/ 4477 w 5477"/>
                <a:gd name="T31" fmla="*/ 3129 h 4382"/>
                <a:gd name="T32" fmla="*/ 4647 w 5477"/>
                <a:gd name="T33" fmla="*/ 2942 h 4382"/>
                <a:gd name="T34" fmla="*/ 4802 w 5477"/>
                <a:gd name="T35" fmla="*/ 2970 h 4382"/>
                <a:gd name="T36" fmla="*/ 5062 w 5477"/>
                <a:gd name="T37" fmla="*/ 2725 h 4382"/>
                <a:gd name="T38" fmla="*/ 5344 w 5477"/>
                <a:gd name="T39" fmla="*/ 2614 h 4382"/>
                <a:gd name="T40" fmla="*/ 5397 w 5477"/>
                <a:gd name="T41" fmla="*/ 2338 h 4382"/>
                <a:gd name="T42" fmla="*/ 5110 w 5477"/>
                <a:gd name="T43" fmla="*/ 2236 h 4382"/>
                <a:gd name="T44" fmla="*/ 4988 w 5477"/>
                <a:gd name="T45" fmla="*/ 1940 h 4382"/>
                <a:gd name="T46" fmla="*/ 5106 w 5477"/>
                <a:gd name="T47" fmla="*/ 1890 h 4382"/>
                <a:gd name="T48" fmla="*/ 5222 w 5477"/>
                <a:gd name="T49" fmla="*/ 1638 h 4382"/>
                <a:gd name="T50" fmla="*/ 4988 w 5477"/>
                <a:gd name="T51" fmla="*/ 1508 h 4382"/>
                <a:gd name="T52" fmla="*/ 5270 w 5477"/>
                <a:gd name="T53" fmla="*/ 1172 h 4382"/>
                <a:gd name="T54" fmla="*/ 5370 w 5477"/>
                <a:gd name="T55" fmla="*/ 932 h 4382"/>
                <a:gd name="T56" fmla="*/ 5418 w 5477"/>
                <a:gd name="T57" fmla="*/ 437 h 4382"/>
                <a:gd name="T58" fmla="*/ 4861 w 5477"/>
                <a:gd name="T59" fmla="*/ 466 h 4382"/>
                <a:gd name="T60" fmla="*/ 4619 w 5477"/>
                <a:gd name="T61" fmla="*/ 233 h 4382"/>
                <a:gd name="T62" fmla="*/ 4445 w 5477"/>
                <a:gd name="T63" fmla="*/ 0 h 4382"/>
                <a:gd name="T64" fmla="*/ 4370 w 5477"/>
                <a:gd name="T65" fmla="*/ 226 h 4382"/>
                <a:gd name="T66" fmla="*/ 4303 w 5477"/>
                <a:gd name="T67" fmla="*/ 541 h 4382"/>
                <a:gd name="T68" fmla="*/ 4239 w 5477"/>
                <a:gd name="T69" fmla="*/ 747 h 4382"/>
                <a:gd name="T70" fmla="*/ 4144 w 5477"/>
                <a:gd name="T71" fmla="*/ 957 h 4382"/>
                <a:gd name="T72" fmla="*/ 3764 w 5477"/>
                <a:gd name="T73" fmla="*/ 1100 h 4382"/>
                <a:gd name="T74" fmla="*/ 3630 w 5477"/>
                <a:gd name="T75" fmla="*/ 1506 h 4382"/>
                <a:gd name="T76" fmla="*/ 3970 w 5477"/>
                <a:gd name="T77" fmla="*/ 1564 h 4382"/>
                <a:gd name="T78" fmla="*/ 4314 w 5477"/>
                <a:gd name="T79" fmla="*/ 1498 h 4382"/>
                <a:gd name="T80" fmla="*/ 4429 w 5477"/>
                <a:gd name="T81" fmla="*/ 1778 h 4382"/>
                <a:gd name="T82" fmla="*/ 4108 w 5477"/>
                <a:gd name="T83" fmla="*/ 1831 h 4382"/>
                <a:gd name="T84" fmla="*/ 3843 w 5477"/>
                <a:gd name="T85" fmla="*/ 2098 h 4382"/>
                <a:gd name="T86" fmla="*/ 3361 w 5477"/>
                <a:gd name="T87" fmla="*/ 2387 h 4382"/>
                <a:gd name="T88" fmla="*/ 2945 w 5477"/>
                <a:gd name="T89" fmla="*/ 2498 h 4382"/>
                <a:gd name="T90" fmla="*/ 2883 w 5477"/>
                <a:gd name="T91" fmla="*/ 2807 h 4382"/>
                <a:gd name="T92" fmla="*/ 2381 w 5477"/>
                <a:gd name="T93" fmla="*/ 3068 h 4382"/>
                <a:gd name="T94" fmla="*/ 1756 w 5477"/>
                <a:gd name="T95" fmla="*/ 3241 h 4382"/>
                <a:gd name="T96" fmla="*/ 1372 w 5477"/>
                <a:gd name="T97" fmla="*/ 3280 h 4382"/>
                <a:gd name="T98" fmla="*/ 753 w 5477"/>
                <a:gd name="T99" fmla="*/ 3085 h 4382"/>
                <a:gd name="T100" fmla="*/ 137 w 5477"/>
                <a:gd name="T101" fmla="*/ 3043 h 4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77" h="4382">
                  <a:moveTo>
                    <a:pt x="26" y="3270"/>
                  </a:moveTo>
                  <a:cubicBezTo>
                    <a:pt x="0" y="3300"/>
                    <a:pt x="21" y="3322"/>
                    <a:pt x="21" y="3356"/>
                  </a:cubicBezTo>
                  <a:cubicBezTo>
                    <a:pt x="21" y="3389"/>
                    <a:pt x="61" y="3422"/>
                    <a:pt x="78" y="3459"/>
                  </a:cubicBezTo>
                  <a:cubicBezTo>
                    <a:pt x="96" y="3496"/>
                    <a:pt x="135" y="3519"/>
                    <a:pt x="187" y="3570"/>
                  </a:cubicBezTo>
                  <a:cubicBezTo>
                    <a:pt x="240" y="3622"/>
                    <a:pt x="292" y="3574"/>
                    <a:pt x="318" y="3541"/>
                  </a:cubicBezTo>
                  <a:cubicBezTo>
                    <a:pt x="345" y="3507"/>
                    <a:pt x="349" y="3500"/>
                    <a:pt x="375" y="3493"/>
                  </a:cubicBezTo>
                  <a:cubicBezTo>
                    <a:pt x="401" y="3485"/>
                    <a:pt x="546" y="3485"/>
                    <a:pt x="607" y="3507"/>
                  </a:cubicBezTo>
                  <a:cubicBezTo>
                    <a:pt x="668" y="3530"/>
                    <a:pt x="659" y="3567"/>
                    <a:pt x="655" y="3608"/>
                  </a:cubicBezTo>
                  <a:cubicBezTo>
                    <a:pt x="650" y="3648"/>
                    <a:pt x="607" y="3656"/>
                    <a:pt x="572" y="3667"/>
                  </a:cubicBezTo>
                  <a:cubicBezTo>
                    <a:pt x="537" y="3678"/>
                    <a:pt x="502" y="3741"/>
                    <a:pt x="498" y="3760"/>
                  </a:cubicBezTo>
                  <a:cubicBezTo>
                    <a:pt x="493" y="3778"/>
                    <a:pt x="581" y="3789"/>
                    <a:pt x="616" y="3826"/>
                  </a:cubicBezTo>
                  <a:cubicBezTo>
                    <a:pt x="650" y="3863"/>
                    <a:pt x="672" y="3848"/>
                    <a:pt x="720" y="3848"/>
                  </a:cubicBezTo>
                  <a:cubicBezTo>
                    <a:pt x="768" y="3848"/>
                    <a:pt x="733" y="3926"/>
                    <a:pt x="764" y="3963"/>
                  </a:cubicBezTo>
                  <a:cubicBezTo>
                    <a:pt x="795" y="4000"/>
                    <a:pt x="830" y="3982"/>
                    <a:pt x="891" y="4012"/>
                  </a:cubicBezTo>
                  <a:cubicBezTo>
                    <a:pt x="952" y="4041"/>
                    <a:pt x="1026" y="4015"/>
                    <a:pt x="1096" y="4000"/>
                  </a:cubicBezTo>
                  <a:cubicBezTo>
                    <a:pt x="1166" y="3986"/>
                    <a:pt x="1231" y="3904"/>
                    <a:pt x="1271" y="3871"/>
                  </a:cubicBezTo>
                  <a:cubicBezTo>
                    <a:pt x="1310" y="3837"/>
                    <a:pt x="1393" y="3874"/>
                    <a:pt x="1437" y="3904"/>
                  </a:cubicBezTo>
                  <a:cubicBezTo>
                    <a:pt x="1480" y="3934"/>
                    <a:pt x="1480" y="3974"/>
                    <a:pt x="1476" y="4034"/>
                  </a:cubicBezTo>
                  <a:cubicBezTo>
                    <a:pt x="1472" y="4093"/>
                    <a:pt x="1428" y="4119"/>
                    <a:pt x="1380" y="4134"/>
                  </a:cubicBezTo>
                  <a:cubicBezTo>
                    <a:pt x="1332" y="4149"/>
                    <a:pt x="1362" y="4201"/>
                    <a:pt x="1349" y="4245"/>
                  </a:cubicBezTo>
                  <a:cubicBezTo>
                    <a:pt x="1336" y="4290"/>
                    <a:pt x="1380" y="4293"/>
                    <a:pt x="1419" y="4323"/>
                  </a:cubicBezTo>
                  <a:cubicBezTo>
                    <a:pt x="1459" y="4353"/>
                    <a:pt x="1459" y="4382"/>
                    <a:pt x="1502" y="4375"/>
                  </a:cubicBezTo>
                  <a:cubicBezTo>
                    <a:pt x="1546" y="4367"/>
                    <a:pt x="1528" y="4330"/>
                    <a:pt x="1581" y="4345"/>
                  </a:cubicBezTo>
                  <a:cubicBezTo>
                    <a:pt x="1633" y="4360"/>
                    <a:pt x="1690" y="4315"/>
                    <a:pt x="1708" y="4282"/>
                  </a:cubicBezTo>
                  <a:cubicBezTo>
                    <a:pt x="1725" y="4249"/>
                    <a:pt x="1764" y="4282"/>
                    <a:pt x="1817" y="4278"/>
                  </a:cubicBezTo>
                  <a:cubicBezTo>
                    <a:pt x="1869" y="4275"/>
                    <a:pt x="1852" y="4208"/>
                    <a:pt x="1830" y="4197"/>
                  </a:cubicBezTo>
                  <a:cubicBezTo>
                    <a:pt x="1808" y="4186"/>
                    <a:pt x="1830" y="4138"/>
                    <a:pt x="1856" y="4112"/>
                  </a:cubicBezTo>
                  <a:cubicBezTo>
                    <a:pt x="1882" y="4086"/>
                    <a:pt x="1860" y="4037"/>
                    <a:pt x="1856" y="4004"/>
                  </a:cubicBezTo>
                  <a:cubicBezTo>
                    <a:pt x="1852" y="3971"/>
                    <a:pt x="1887" y="3960"/>
                    <a:pt x="1913" y="3923"/>
                  </a:cubicBezTo>
                  <a:cubicBezTo>
                    <a:pt x="1939" y="3886"/>
                    <a:pt x="1974" y="3889"/>
                    <a:pt x="2000" y="3871"/>
                  </a:cubicBezTo>
                  <a:cubicBezTo>
                    <a:pt x="2026" y="3852"/>
                    <a:pt x="2044" y="3889"/>
                    <a:pt x="2061" y="3904"/>
                  </a:cubicBezTo>
                  <a:cubicBezTo>
                    <a:pt x="2079" y="3919"/>
                    <a:pt x="2101" y="3949"/>
                    <a:pt x="2088" y="3978"/>
                  </a:cubicBezTo>
                  <a:cubicBezTo>
                    <a:pt x="2075" y="4008"/>
                    <a:pt x="2048" y="4023"/>
                    <a:pt x="2022" y="4049"/>
                  </a:cubicBezTo>
                  <a:cubicBezTo>
                    <a:pt x="1996" y="4075"/>
                    <a:pt x="2000" y="4134"/>
                    <a:pt x="2040" y="4160"/>
                  </a:cubicBezTo>
                  <a:cubicBezTo>
                    <a:pt x="2079" y="4186"/>
                    <a:pt x="2092" y="4160"/>
                    <a:pt x="2166" y="4182"/>
                  </a:cubicBezTo>
                  <a:cubicBezTo>
                    <a:pt x="2240" y="4204"/>
                    <a:pt x="2223" y="4252"/>
                    <a:pt x="2249" y="4252"/>
                  </a:cubicBezTo>
                  <a:cubicBezTo>
                    <a:pt x="2275" y="4252"/>
                    <a:pt x="2323" y="4264"/>
                    <a:pt x="2341" y="4241"/>
                  </a:cubicBezTo>
                  <a:cubicBezTo>
                    <a:pt x="2358" y="4219"/>
                    <a:pt x="2389" y="4252"/>
                    <a:pt x="2415" y="4278"/>
                  </a:cubicBezTo>
                  <a:cubicBezTo>
                    <a:pt x="2441" y="4304"/>
                    <a:pt x="2463" y="4256"/>
                    <a:pt x="2494" y="4256"/>
                  </a:cubicBezTo>
                  <a:cubicBezTo>
                    <a:pt x="2524" y="4256"/>
                    <a:pt x="2516" y="4241"/>
                    <a:pt x="2516" y="4204"/>
                  </a:cubicBezTo>
                  <a:cubicBezTo>
                    <a:pt x="2516" y="4167"/>
                    <a:pt x="2546" y="4156"/>
                    <a:pt x="2564" y="4130"/>
                  </a:cubicBezTo>
                  <a:cubicBezTo>
                    <a:pt x="2581" y="4104"/>
                    <a:pt x="2616" y="4082"/>
                    <a:pt x="2629" y="4052"/>
                  </a:cubicBezTo>
                  <a:cubicBezTo>
                    <a:pt x="2642" y="4023"/>
                    <a:pt x="2629" y="4023"/>
                    <a:pt x="2699" y="4015"/>
                  </a:cubicBezTo>
                  <a:cubicBezTo>
                    <a:pt x="2769" y="4008"/>
                    <a:pt x="2712" y="3960"/>
                    <a:pt x="2708" y="3923"/>
                  </a:cubicBezTo>
                  <a:cubicBezTo>
                    <a:pt x="2704" y="3886"/>
                    <a:pt x="2738" y="3882"/>
                    <a:pt x="2765" y="3860"/>
                  </a:cubicBezTo>
                  <a:cubicBezTo>
                    <a:pt x="2791" y="3837"/>
                    <a:pt x="2782" y="3823"/>
                    <a:pt x="2782" y="3797"/>
                  </a:cubicBezTo>
                  <a:cubicBezTo>
                    <a:pt x="2782" y="3771"/>
                    <a:pt x="2839" y="3811"/>
                    <a:pt x="2861" y="3826"/>
                  </a:cubicBezTo>
                  <a:cubicBezTo>
                    <a:pt x="2883" y="3841"/>
                    <a:pt x="2904" y="3830"/>
                    <a:pt x="2939" y="3774"/>
                  </a:cubicBezTo>
                  <a:cubicBezTo>
                    <a:pt x="2974" y="3719"/>
                    <a:pt x="2974" y="3774"/>
                    <a:pt x="3018" y="3793"/>
                  </a:cubicBezTo>
                  <a:cubicBezTo>
                    <a:pt x="3062" y="3811"/>
                    <a:pt x="3057" y="3774"/>
                    <a:pt x="3057" y="3737"/>
                  </a:cubicBezTo>
                  <a:cubicBezTo>
                    <a:pt x="3057" y="3700"/>
                    <a:pt x="3097" y="3726"/>
                    <a:pt x="3110" y="3734"/>
                  </a:cubicBezTo>
                  <a:cubicBezTo>
                    <a:pt x="3123" y="3741"/>
                    <a:pt x="3153" y="3722"/>
                    <a:pt x="3162" y="3697"/>
                  </a:cubicBezTo>
                  <a:cubicBezTo>
                    <a:pt x="3171" y="3671"/>
                    <a:pt x="3197" y="3589"/>
                    <a:pt x="3215" y="3563"/>
                  </a:cubicBezTo>
                  <a:cubicBezTo>
                    <a:pt x="3232" y="3537"/>
                    <a:pt x="3284" y="3548"/>
                    <a:pt x="3319" y="3563"/>
                  </a:cubicBezTo>
                  <a:cubicBezTo>
                    <a:pt x="3354" y="3578"/>
                    <a:pt x="3372" y="3530"/>
                    <a:pt x="3385" y="3504"/>
                  </a:cubicBezTo>
                  <a:cubicBezTo>
                    <a:pt x="3398" y="3478"/>
                    <a:pt x="3420" y="3500"/>
                    <a:pt x="3442" y="3519"/>
                  </a:cubicBezTo>
                  <a:cubicBezTo>
                    <a:pt x="3464" y="3537"/>
                    <a:pt x="3499" y="3515"/>
                    <a:pt x="3503" y="3489"/>
                  </a:cubicBezTo>
                  <a:cubicBezTo>
                    <a:pt x="3507" y="3463"/>
                    <a:pt x="3542" y="3478"/>
                    <a:pt x="3577" y="3470"/>
                  </a:cubicBezTo>
                  <a:cubicBezTo>
                    <a:pt x="3612" y="3463"/>
                    <a:pt x="3590" y="3411"/>
                    <a:pt x="3595" y="3396"/>
                  </a:cubicBezTo>
                  <a:cubicBezTo>
                    <a:pt x="3599" y="3381"/>
                    <a:pt x="3564" y="3381"/>
                    <a:pt x="3547" y="3352"/>
                  </a:cubicBezTo>
                  <a:cubicBezTo>
                    <a:pt x="3529" y="3322"/>
                    <a:pt x="3516" y="3311"/>
                    <a:pt x="3538" y="3300"/>
                  </a:cubicBezTo>
                  <a:cubicBezTo>
                    <a:pt x="3560" y="3289"/>
                    <a:pt x="3533" y="3270"/>
                    <a:pt x="3538" y="3233"/>
                  </a:cubicBezTo>
                  <a:cubicBezTo>
                    <a:pt x="3542" y="3196"/>
                    <a:pt x="3538" y="3189"/>
                    <a:pt x="3555" y="3185"/>
                  </a:cubicBezTo>
                  <a:cubicBezTo>
                    <a:pt x="3573" y="3181"/>
                    <a:pt x="3590" y="3159"/>
                    <a:pt x="3590" y="3129"/>
                  </a:cubicBezTo>
                  <a:cubicBezTo>
                    <a:pt x="3590" y="3100"/>
                    <a:pt x="3595" y="3089"/>
                    <a:pt x="3625" y="3059"/>
                  </a:cubicBezTo>
                  <a:cubicBezTo>
                    <a:pt x="3656" y="3029"/>
                    <a:pt x="3678" y="3026"/>
                    <a:pt x="3708" y="3048"/>
                  </a:cubicBezTo>
                  <a:cubicBezTo>
                    <a:pt x="3739" y="3070"/>
                    <a:pt x="3699" y="3129"/>
                    <a:pt x="3739" y="3166"/>
                  </a:cubicBezTo>
                  <a:cubicBezTo>
                    <a:pt x="3778" y="3204"/>
                    <a:pt x="3826" y="3118"/>
                    <a:pt x="3857" y="3085"/>
                  </a:cubicBezTo>
                  <a:cubicBezTo>
                    <a:pt x="3887" y="3052"/>
                    <a:pt x="3909" y="3048"/>
                    <a:pt x="3935" y="3070"/>
                  </a:cubicBezTo>
                  <a:cubicBezTo>
                    <a:pt x="3962" y="3092"/>
                    <a:pt x="3979" y="3066"/>
                    <a:pt x="4005" y="3029"/>
                  </a:cubicBezTo>
                  <a:cubicBezTo>
                    <a:pt x="4031" y="2992"/>
                    <a:pt x="4058" y="3018"/>
                    <a:pt x="4084" y="3033"/>
                  </a:cubicBezTo>
                  <a:cubicBezTo>
                    <a:pt x="4110" y="3048"/>
                    <a:pt x="4123" y="3018"/>
                    <a:pt x="4119" y="2996"/>
                  </a:cubicBezTo>
                  <a:cubicBezTo>
                    <a:pt x="4114" y="2974"/>
                    <a:pt x="4097" y="2959"/>
                    <a:pt x="4093" y="2929"/>
                  </a:cubicBezTo>
                  <a:cubicBezTo>
                    <a:pt x="4088" y="2900"/>
                    <a:pt x="4119" y="2885"/>
                    <a:pt x="4184" y="2870"/>
                  </a:cubicBezTo>
                  <a:cubicBezTo>
                    <a:pt x="4250" y="2855"/>
                    <a:pt x="4184" y="2870"/>
                    <a:pt x="4237" y="2837"/>
                  </a:cubicBezTo>
                  <a:cubicBezTo>
                    <a:pt x="4289" y="2803"/>
                    <a:pt x="4311" y="2855"/>
                    <a:pt x="4311" y="2855"/>
                  </a:cubicBezTo>
                  <a:cubicBezTo>
                    <a:pt x="4311" y="2855"/>
                    <a:pt x="4350" y="2914"/>
                    <a:pt x="4377" y="2929"/>
                  </a:cubicBezTo>
                  <a:cubicBezTo>
                    <a:pt x="4403" y="2944"/>
                    <a:pt x="4394" y="2959"/>
                    <a:pt x="4394" y="2992"/>
                  </a:cubicBezTo>
                  <a:cubicBezTo>
                    <a:pt x="4394" y="3026"/>
                    <a:pt x="4394" y="3037"/>
                    <a:pt x="4425" y="3052"/>
                  </a:cubicBezTo>
                  <a:cubicBezTo>
                    <a:pt x="4455" y="3066"/>
                    <a:pt x="4442" y="3103"/>
                    <a:pt x="4477" y="3129"/>
                  </a:cubicBezTo>
                  <a:cubicBezTo>
                    <a:pt x="4512" y="3155"/>
                    <a:pt x="4543" y="3129"/>
                    <a:pt x="4582" y="3129"/>
                  </a:cubicBezTo>
                  <a:cubicBezTo>
                    <a:pt x="4599" y="3129"/>
                    <a:pt x="4627" y="3126"/>
                    <a:pt x="4652" y="3122"/>
                  </a:cubicBezTo>
                  <a:cubicBezTo>
                    <a:pt x="4659" y="3111"/>
                    <a:pt x="4668" y="3101"/>
                    <a:pt x="4676" y="3092"/>
                  </a:cubicBezTo>
                  <a:cubicBezTo>
                    <a:pt x="4698" y="3068"/>
                    <a:pt x="4687" y="3053"/>
                    <a:pt x="4663" y="3020"/>
                  </a:cubicBezTo>
                  <a:cubicBezTo>
                    <a:pt x="4639" y="2987"/>
                    <a:pt x="4647" y="2959"/>
                    <a:pt x="4647" y="2942"/>
                  </a:cubicBezTo>
                  <a:cubicBezTo>
                    <a:pt x="4647" y="2926"/>
                    <a:pt x="4656" y="2916"/>
                    <a:pt x="4630" y="2903"/>
                  </a:cubicBezTo>
                  <a:cubicBezTo>
                    <a:pt x="4604" y="2890"/>
                    <a:pt x="4628" y="2870"/>
                    <a:pt x="4634" y="2855"/>
                  </a:cubicBezTo>
                  <a:cubicBezTo>
                    <a:pt x="4641" y="2840"/>
                    <a:pt x="4658" y="2822"/>
                    <a:pt x="4676" y="2848"/>
                  </a:cubicBezTo>
                  <a:cubicBezTo>
                    <a:pt x="4693" y="2874"/>
                    <a:pt x="4717" y="2863"/>
                    <a:pt x="4748" y="2892"/>
                  </a:cubicBezTo>
                  <a:cubicBezTo>
                    <a:pt x="4778" y="2922"/>
                    <a:pt x="4776" y="2933"/>
                    <a:pt x="4802" y="2970"/>
                  </a:cubicBezTo>
                  <a:cubicBezTo>
                    <a:pt x="4829" y="3007"/>
                    <a:pt x="4853" y="2933"/>
                    <a:pt x="4859" y="2907"/>
                  </a:cubicBezTo>
                  <a:cubicBezTo>
                    <a:pt x="4866" y="2881"/>
                    <a:pt x="4907" y="2851"/>
                    <a:pt x="4925" y="2831"/>
                  </a:cubicBezTo>
                  <a:cubicBezTo>
                    <a:pt x="4942" y="2811"/>
                    <a:pt x="4953" y="2814"/>
                    <a:pt x="4982" y="2801"/>
                  </a:cubicBezTo>
                  <a:cubicBezTo>
                    <a:pt x="5010" y="2788"/>
                    <a:pt x="5019" y="2766"/>
                    <a:pt x="5023" y="2742"/>
                  </a:cubicBezTo>
                  <a:cubicBezTo>
                    <a:pt x="5027" y="2718"/>
                    <a:pt x="5043" y="2725"/>
                    <a:pt x="5062" y="2725"/>
                  </a:cubicBezTo>
                  <a:cubicBezTo>
                    <a:pt x="5082" y="2725"/>
                    <a:pt x="5106" y="2735"/>
                    <a:pt x="5126" y="2703"/>
                  </a:cubicBezTo>
                  <a:cubicBezTo>
                    <a:pt x="5145" y="2672"/>
                    <a:pt x="5167" y="2711"/>
                    <a:pt x="5209" y="2714"/>
                  </a:cubicBezTo>
                  <a:cubicBezTo>
                    <a:pt x="5250" y="2718"/>
                    <a:pt x="5231" y="2631"/>
                    <a:pt x="5237" y="2614"/>
                  </a:cubicBezTo>
                  <a:cubicBezTo>
                    <a:pt x="5244" y="2598"/>
                    <a:pt x="5272" y="2614"/>
                    <a:pt x="5287" y="2623"/>
                  </a:cubicBezTo>
                  <a:cubicBezTo>
                    <a:pt x="5303" y="2633"/>
                    <a:pt x="5322" y="2620"/>
                    <a:pt x="5344" y="2614"/>
                  </a:cubicBezTo>
                  <a:cubicBezTo>
                    <a:pt x="5366" y="2609"/>
                    <a:pt x="5386" y="2590"/>
                    <a:pt x="5386" y="2559"/>
                  </a:cubicBezTo>
                  <a:cubicBezTo>
                    <a:pt x="5386" y="2527"/>
                    <a:pt x="5407" y="2536"/>
                    <a:pt x="5442" y="2514"/>
                  </a:cubicBezTo>
                  <a:cubicBezTo>
                    <a:pt x="5477" y="2492"/>
                    <a:pt x="5464" y="2468"/>
                    <a:pt x="5460" y="2444"/>
                  </a:cubicBezTo>
                  <a:cubicBezTo>
                    <a:pt x="5455" y="2420"/>
                    <a:pt x="5427" y="2440"/>
                    <a:pt x="5407" y="2431"/>
                  </a:cubicBezTo>
                  <a:cubicBezTo>
                    <a:pt x="5388" y="2422"/>
                    <a:pt x="5410" y="2368"/>
                    <a:pt x="5397" y="2338"/>
                  </a:cubicBezTo>
                  <a:cubicBezTo>
                    <a:pt x="5383" y="2308"/>
                    <a:pt x="5357" y="2303"/>
                    <a:pt x="5353" y="2268"/>
                  </a:cubicBezTo>
                  <a:cubicBezTo>
                    <a:pt x="5348" y="2232"/>
                    <a:pt x="5296" y="2223"/>
                    <a:pt x="5289" y="2194"/>
                  </a:cubicBezTo>
                  <a:cubicBezTo>
                    <a:pt x="5283" y="2164"/>
                    <a:pt x="5248" y="2194"/>
                    <a:pt x="5237" y="2216"/>
                  </a:cubicBezTo>
                  <a:cubicBezTo>
                    <a:pt x="5226" y="2238"/>
                    <a:pt x="5191" y="2245"/>
                    <a:pt x="5156" y="2270"/>
                  </a:cubicBezTo>
                  <a:cubicBezTo>
                    <a:pt x="5121" y="2294"/>
                    <a:pt x="5117" y="2270"/>
                    <a:pt x="5110" y="2236"/>
                  </a:cubicBezTo>
                  <a:cubicBezTo>
                    <a:pt x="5104" y="2203"/>
                    <a:pt x="5075" y="2199"/>
                    <a:pt x="5065" y="2179"/>
                  </a:cubicBezTo>
                  <a:cubicBezTo>
                    <a:pt x="5054" y="2158"/>
                    <a:pt x="5043" y="2149"/>
                    <a:pt x="5032" y="2121"/>
                  </a:cubicBezTo>
                  <a:cubicBezTo>
                    <a:pt x="5021" y="2093"/>
                    <a:pt x="5060" y="2042"/>
                    <a:pt x="5062" y="2017"/>
                  </a:cubicBezTo>
                  <a:cubicBezTo>
                    <a:pt x="5065" y="1993"/>
                    <a:pt x="5043" y="1990"/>
                    <a:pt x="5019" y="1979"/>
                  </a:cubicBezTo>
                  <a:cubicBezTo>
                    <a:pt x="4995" y="1967"/>
                    <a:pt x="4992" y="1967"/>
                    <a:pt x="4988" y="1940"/>
                  </a:cubicBezTo>
                  <a:cubicBezTo>
                    <a:pt x="4984" y="1912"/>
                    <a:pt x="4955" y="1938"/>
                    <a:pt x="4920" y="1927"/>
                  </a:cubicBezTo>
                  <a:cubicBezTo>
                    <a:pt x="4885" y="1916"/>
                    <a:pt x="4940" y="1862"/>
                    <a:pt x="4949" y="1847"/>
                  </a:cubicBezTo>
                  <a:cubicBezTo>
                    <a:pt x="4958" y="1832"/>
                    <a:pt x="4975" y="1858"/>
                    <a:pt x="5001" y="1871"/>
                  </a:cubicBezTo>
                  <a:cubicBezTo>
                    <a:pt x="5027" y="1884"/>
                    <a:pt x="5025" y="1877"/>
                    <a:pt x="5045" y="1858"/>
                  </a:cubicBezTo>
                  <a:cubicBezTo>
                    <a:pt x="5065" y="1840"/>
                    <a:pt x="5062" y="1866"/>
                    <a:pt x="5106" y="1890"/>
                  </a:cubicBezTo>
                  <a:cubicBezTo>
                    <a:pt x="5150" y="1914"/>
                    <a:pt x="5132" y="1849"/>
                    <a:pt x="5130" y="1815"/>
                  </a:cubicBezTo>
                  <a:cubicBezTo>
                    <a:pt x="5128" y="1782"/>
                    <a:pt x="5156" y="1790"/>
                    <a:pt x="5172" y="1765"/>
                  </a:cubicBezTo>
                  <a:cubicBezTo>
                    <a:pt x="5187" y="1741"/>
                    <a:pt x="5152" y="1741"/>
                    <a:pt x="5137" y="1727"/>
                  </a:cubicBezTo>
                  <a:cubicBezTo>
                    <a:pt x="5121" y="1712"/>
                    <a:pt x="5132" y="1684"/>
                    <a:pt x="5139" y="1662"/>
                  </a:cubicBezTo>
                  <a:cubicBezTo>
                    <a:pt x="5145" y="1639"/>
                    <a:pt x="5200" y="1645"/>
                    <a:pt x="5222" y="1638"/>
                  </a:cubicBezTo>
                  <a:cubicBezTo>
                    <a:pt x="5244" y="1630"/>
                    <a:pt x="5252" y="1608"/>
                    <a:pt x="5252" y="1591"/>
                  </a:cubicBezTo>
                  <a:cubicBezTo>
                    <a:pt x="5252" y="1575"/>
                    <a:pt x="5246" y="1576"/>
                    <a:pt x="5215" y="1595"/>
                  </a:cubicBezTo>
                  <a:cubicBezTo>
                    <a:pt x="5185" y="1613"/>
                    <a:pt x="5178" y="1602"/>
                    <a:pt x="5130" y="1593"/>
                  </a:cubicBezTo>
                  <a:cubicBezTo>
                    <a:pt x="5082" y="1584"/>
                    <a:pt x="5084" y="1576"/>
                    <a:pt x="5067" y="1562"/>
                  </a:cubicBezTo>
                  <a:cubicBezTo>
                    <a:pt x="5049" y="1547"/>
                    <a:pt x="5006" y="1528"/>
                    <a:pt x="4988" y="1508"/>
                  </a:cubicBezTo>
                  <a:cubicBezTo>
                    <a:pt x="4971" y="1487"/>
                    <a:pt x="4990" y="1445"/>
                    <a:pt x="5014" y="1426"/>
                  </a:cubicBezTo>
                  <a:cubicBezTo>
                    <a:pt x="5038" y="1408"/>
                    <a:pt x="5056" y="1378"/>
                    <a:pt x="5075" y="1347"/>
                  </a:cubicBezTo>
                  <a:cubicBezTo>
                    <a:pt x="5095" y="1315"/>
                    <a:pt x="5145" y="1267"/>
                    <a:pt x="5180" y="1228"/>
                  </a:cubicBezTo>
                  <a:cubicBezTo>
                    <a:pt x="5215" y="1189"/>
                    <a:pt x="5217" y="1161"/>
                    <a:pt x="5244" y="1132"/>
                  </a:cubicBezTo>
                  <a:cubicBezTo>
                    <a:pt x="5270" y="1102"/>
                    <a:pt x="5263" y="1146"/>
                    <a:pt x="5270" y="1172"/>
                  </a:cubicBezTo>
                  <a:cubicBezTo>
                    <a:pt x="5276" y="1198"/>
                    <a:pt x="5298" y="1208"/>
                    <a:pt x="5320" y="1219"/>
                  </a:cubicBezTo>
                  <a:cubicBezTo>
                    <a:pt x="5342" y="1230"/>
                    <a:pt x="5335" y="1172"/>
                    <a:pt x="5320" y="1152"/>
                  </a:cubicBezTo>
                  <a:cubicBezTo>
                    <a:pt x="5305" y="1132"/>
                    <a:pt x="5309" y="1096"/>
                    <a:pt x="5305" y="1067"/>
                  </a:cubicBezTo>
                  <a:cubicBezTo>
                    <a:pt x="5300" y="1037"/>
                    <a:pt x="5320" y="1006"/>
                    <a:pt x="5320" y="982"/>
                  </a:cubicBezTo>
                  <a:cubicBezTo>
                    <a:pt x="5320" y="957"/>
                    <a:pt x="5342" y="950"/>
                    <a:pt x="5370" y="932"/>
                  </a:cubicBezTo>
                  <a:cubicBezTo>
                    <a:pt x="5399" y="913"/>
                    <a:pt x="5388" y="839"/>
                    <a:pt x="5364" y="811"/>
                  </a:cubicBezTo>
                  <a:cubicBezTo>
                    <a:pt x="5340" y="783"/>
                    <a:pt x="5351" y="737"/>
                    <a:pt x="5346" y="694"/>
                  </a:cubicBezTo>
                  <a:cubicBezTo>
                    <a:pt x="5342" y="652"/>
                    <a:pt x="5366" y="605"/>
                    <a:pt x="5379" y="587"/>
                  </a:cubicBezTo>
                  <a:cubicBezTo>
                    <a:pt x="5392" y="568"/>
                    <a:pt x="5407" y="539"/>
                    <a:pt x="5390" y="511"/>
                  </a:cubicBezTo>
                  <a:cubicBezTo>
                    <a:pt x="5372" y="483"/>
                    <a:pt x="5421" y="465"/>
                    <a:pt x="5418" y="437"/>
                  </a:cubicBezTo>
                  <a:cubicBezTo>
                    <a:pt x="5416" y="409"/>
                    <a:pt x="5370" y="400"/>
                    <a:pt x="5329" y="368"/>
                  </a:cubicBezTo>
                  <a:cubicBezTo>
                    <a:pt x="5287" y="337"/>
                    <a:pt x="5314" y="322"/>
                    <a:pt x="5248" y="316"/>
                  </a:cubicBezTo>
                  <a:cubicBezTo>
                    <a:pt x="5182" y="311"/>
                    <a:pt x="5189" y="366"/>
                    <a:pt x="5150" y="405"/>
                  </a:cubicBezTo>
                  <a:cubicBezTo>
                    <a:pt x="5110" y="444"/>
                    <a:pt x="5084" y="427"/>
                    <a:pt x="5032" y="439"/>
                  </a:cubicBezTo>
                  <a:cubicBezTo>
                    <a:pt x="4979" y="450"/>
                    <a:pt x="4914" y="472"/>
                    <a:pt x="4861" y="466"/>
                  </a:cubicBezTo>
                  <a:cubicBezTo>
                    <a:pt x="4809" y="461"/>
                    <a:pt x="4783" y="422"/>
                    <a:pt x="4776" y="389"/>
                  </a:cubicBezTo>
                  <a:cubicBezTo>
                    <a:pt x="4770" y="355"/>
                    <a:pt x="4757" y="316"/>
                    <a:pt x="4757" y="266"/>
                  </a:cubicBezTo>
                  <a:cubicBezTo>
                    <a:pt x="4757" y="216"/>
                    <a:pt x="4743" y="238"/>
                    <a:pt x="4717" y="238"/>
                  </a:cubicBezTo>
                  <a:cubicBezTo>
                    <a:pt x="4691" y="238"/>
                    <a:pt x="4684" y="227"/>
                    <a:pt x="4665" y="199"/>
                  </a:cubicBezTo>
                  <a:cubicBezTo>
                    <a:pt x="4645" y="172"/>
                    <a:pt x="4619" y="199"/>
                    <a:pt x="4619" y="233"/>
                  </a:cubicBezTo>
                  <a:cubicBezTo>
                    <a:pt x="4619" y="266"/>
                    <a:pt x="4599" y="283"/>
                    <a:pt x="4573" y="250"/>
                  </a:cubicBezTo>
                  <a:cubicBezTo>
                    <a:pt x="4547" y="216"/>
                    <a:pt x="4540" y="227"/>
                    <a:pt x="4475" y="216"/>
                  </a:cubicBezTo>
                  <a:cubicBezTo>
                    <a:pt x="4409" y="205"/>
                    <a:pt x="4475" y="149"/>
                    <a:pt x="4508" y="111"/>
                  </a:cubicBezTo>
                  <a:cubicBezTo>
                    <a:pt x="4540" y="72"/>
                    <a:pt x="4514" y="61"/>
                    <a:pt x="4475" y="33"/>
                  </a:cubicBezTo>
                  <a:cubicBezTo>
                    <a:pt x="4464" y="25"/>
                    <a:pt x="4454" y="13"/>
                    <a:pt x="4445" y="0"/>
                  </a:cubicBezTo>
                  <a:cubicBezTo>
                    <a:pt x="4418" y="4"/>
                    <a:pt x="4389" y="5"/>
                    <a:pt x="4375" y="22"/>
                  </a:cubicBezTo>
                  <a:cubicBezTo>
                    <a:pt x="4355" y="44"/>
                    <a:pt x="4301" y="126"/>
                    <a:pt x="4280" y="147"/>
                  </a:cubicBezTo>
                  <a:cubicBezTo>
                    <a:pt x="4259" y="168"/>
                    <a:pt x="4231" y="179"/>
                    <a:pt x="4242" y="201"/>
                  </a:cubicBezTo>
                  <a:cubicBezTo>
                    <a:pt x="4254" y="223"/>
                    <a:pt x="4270" y="241"/>
                    <a:pt x="4291" y="226"/>
                  </a:cubicBezTo>
                  <a:cubicBezTo>
                    <a:pt x="4313" y="211"/>
                    <a:pt x="4360" y="198"/>
                    <a:pt x="4370" y="226"/>
                  </a:cubicBezTo>
                  <a:cubicBezTo>
                    <a:pt x="4380" y="254"/>
                    <a:pt x="4370" y="248"/>
                    <a:pt x="4372" y="269"/>
                  </a:cubicBezTo>
                  <a:cubicBezTo>
                    <a:pt x="4373" y="290"/>
                    <a:pt x="4399" y="291"/>
                    <a:pt x="4408" y="315"/>
                  </a:cubicBezTo>
                  <a:cubicBezTo>
                    <a:pt x="4416" y="338"/>
                    <a:pt x="4409" y="376"/>
                    <a:pt x="4396" y="393"/>
                  </a:cubicBezTo>
                  <a:cubicBezTo>
                    <a:pt x="4383" y="409"/>
                    <a:pt x="4332" y="437"/>
                    <a:pt x="4319" y="465"/>
                  </a:cubicBezTo>
                  <a:cubicBezTo>
                    <a:pt x="4306" y="493"/>
                    <a:pt x="4301" y="528"/>
                    <a:pt x="4303" y="541"/>
                  </a:cubicBezTo>
                  <a:cubicBezTo>
                    <a:pt x="4304" y="555"/>
                    <a:pt x="4303" y="565"/>
                    <a:pt x="4288" y="573"/>
                  </a:cubicBezTo>
                  <a:cubicBezTo>
                    <a:pt x="4273" y="582"/>
                    <a:pt x="4270" y="594"/>
                    <a:pt x="4277" y="615"/>
                  </a:cubicBezTo>
                  <a:cubicBezTo>
                    <a:pt x="4283" y="636"/>
                    <a:pt x="4277" y="644"/>
                    <a:pt x="4264" y="655"/>
                  </a:cubicBezTo>
                  <a:cubicBezTo>
                    <a:pt x="4250" y="667"/>
                    <a:pt x="4249" y="673"/>
                    <a:pt x="4254" y="696"/>
                  </a:cubicBezTo>
                  <a:cubicBezTo>
                    <a:pt x="4259" y="718"/>
                    <a:pt x="4254" y="730"/>
                    <a:pt x="4239" y="747"/>
                  </a:cubicBezTo>
                  <a:cubicBezTo>
                    <a:pt x="4224" y="764"/>
                    <a:pt x="4209" y="780"/>
                    <a:pt x="4211" y="799"/>
                  </a:cubicBezTo>
                  <a:cubicBezTo>
                    <a:pt x="4213" y="817"/>
                    <a:pt x="4205" y="826"/>
                    <a:pt x="4218" y="837"/>
                  </a:cubicBezTo>
                  <a:cubicBezTo>
                    <a:pt x="4231" y="849"/>
                    <a:pt x="4249" y="840"/>
                    <a:pt x="4252" y="867"/>
                  </a:cubicBezTo>
                  <a:cubicBezTo>
                    <a:pt x="4255" y="893"/>
                    <a:pt x="4247" y="918"/>
                    <a:pt x="4223" y="928"/>
                  </a:cubicBezTo>
                  <a:cubicBezTo>
                    <a:pt x="4198" y="938"/>
                    <a:pt x="4162" y="938"/>
                    <a:pt x="4144" y="957"/>
                  </a:cubicBezTo>
                  <a:cubicBezTo>
                    <a:pt x="4126" y="976"/>
                    <a:pt x="4069" y="1024"/>
                    <a:pt x="4047" y="1047"/>
                  </a:cubicBezTo>
                  <a:cubicBezTo>
                    <a:pt x="4026" y="1071"/>
                    <a:pt x="4011" y="1111"/>
                    <a:pt x="3957" y="1090"/>
                  </a:cubicBezTo>
                  <a:cubicBezTo>
                    <a:pt x="3903" y="1070"/>
                    <a:pt x="3938" y="1056"/>
                    <a:pt x="3888" y="1058"/>
                  </a:cubicBezTo>
                  <a:cubicBezTo>
                    <a:pt x="3850" y="1061"/>
                    <a:pt x="3806" y="1053"/>
                    <a:pt x="3777" y="1036"/>
                  </a:cubicBezTo>
                  <a:cubicBezTo>
                    <a:pt x="3771" y="1061"/>
                    <a:pt x="3765" y="1086"/>
                    <a:pt x="3764" y="1100"/>
                  </a:cubicBezTo>
                  <a:cubicBezTo>
                    <a:pt x="3761" y="1134"/>
                    <a:pt x="3738" y="1181"/>
                    <a:pt x="3725" y="1225"/>
                  </a:cubicBezTo>
                  <a:cubicBezTo>
                    <a:pt x="3711" y="1270"/>
                    <a:pt x="3705" y="1298"/>
                    <a:pt x="3695" y="1339"/>
                  </a:cubicBezTo>
                  <a:cubicBezTo>
                    <a:pt x="3685" y="1381"/>
                    <a:pt x="3675" y="1384"/>
                    <a:pt x="3675" y="1423"/>
                  </a:cubicBezTo>
                  <a:cubicBezTo>
                    <a:pt x="3675" y="1462"/>
                    <a:pt x="3666" y="1462"/>
                    <a:pt x="3636" y="1459"/>
                  </a:cubicBezTo>
                  <a:cubicBezTo>
                    <a:pt x="3607" y="1456"/>
                    <a:pt x="3623" y="1487"/>
                    <a:pt x="3630" y="1506"/>
                  </a:cubicBezTo>
                  <a:cubicBezTo>
                    <a:pt x="3636" y="1525"/>
                    <a:pt x="3649" y="1550"/>
                    <a:pt x="3682" y="1581"/>
                  </a:cubicBezTo>
                  <a:cubicBezTo>
                    <a:pt x="3715" y="1612"/>
                    <a:pt x="3725" y="1584"/>
                    <a:pt x="3751" y="1559"/>
                  </a:cubicBezTo>
                  <a:cubicBezTo>
                    <a:pt x="3777" y="1534"/>
                    <a:pt x="3787" y="1537"/>
                    <a:pt x="3810" y="1545"/>
                  </a:cubicBezTo>
                  <a:cubicBezTo>
                    <a:pt x="3833" y="1553"/>
                    <a:pt x="3872" y="1523"/>
                    <a:pt x="3892" y="1520"/>
                  </a:cubicBezTo>
                  <a:cubicBezTo>
                    <a:pt x="3911" y="1517"/>
                    <a:pt x="3951" y="1545"/>
                    <a:pt x="3970" y="1564"/>
                  </a:cubicBezTo>
                  <a:cubicBezTo>
                    <a:pt x="3990" y="1584"/>
                    <a:pt x="4016" y="1564"/>
                    <a:pt x="4016" y="1553"/>
                  </a:cubicBezTo>
                  <a:cubicBezTo>
                    <a:pt x="4016" y="1542"/>
                    <a:pt x="4042" y="1492"/>
                    <a:pt x="4055" y="1467"/>
                  </a:cubicBezTo>
                  <a:cubicBezTo>
                    <a:pt x="4069" y="1442"/>
                    <a:pt x="4101" y="1453"/>
                    <a:pt x="4134" y="1445"/>
                  </a:cubicBezTo>
                  <a:cubicBezTo>
                    <a:pt x="4167" y="1437"/>
                    <a:pt x="4213" y="1450"/>
                    <a:pt x="4223" y="1467"/>
                  </a:cubicBezTo>
                  <a:cubicBezTo>
                    <a:pt x="4232" y="1484"/>
                    <a:pt x="4291" y="1500"/>
                    <a:pt x="4314" y="1498"/>
                  </a:cubicBezTo>
                  <a:cubicBezTo>
                    <a:pt x="4337" y="1495"/>
                    <a:pt x="4344" y="1523"/>
                    <a:pt x="4344" y="1542"/>
                  </a:cubicBezTo>
                  <a:cubicBezTo>
                    <a:pt x="4344" y="1562"/>
                    <a:pt x="4399" y="1564"/>
                    <a:pt x="4439" y="1592"/>
                  </a:cubicBezTo>
                  <a:cubicBezTo>
                    <a:pt x="4478" y="1620"/>
                    <a:pt x="4481" y="1637"/>
                    <a:pt x="4511" y="1659"/>
                  </a:cubicBezTo>
                  <a:cubicBezTo>
                    <a:pt x="4540" y="1681"/>
                    <a:pt x="4544" y="1717"/>
                    <a:pt x="4527" y="1748"/>
                  </a:cubicBezTo>
                  <a:cubicBezTo>
                    <a:pt x="4511" y="1778"/>
                    <a:pt x="4491" y="1778"/>
                    <a:pt x="4429" y="1778"/>
                  </a:cubicBezTo>
                  <a:cubicBezTo>
                    <a:pt x="4367" y="1778"/>
                    <a:pt x="4373" y="1778"/>
                    <a:pt x="4360" y="1762"/>
                  </a:cubicBezTo>
                  <a:cubicBezTo>
                    <a:pt x="4347" y="1745"/>
                    <a:pt x="4311" y="1773"/>
                    <a:pt x="4311" y="1773"/>
                  </a:cubicBezTo>
                  <a:cubicBezTo>
                    <a:pt x="4311" y="1773"/>
                    <a:pt x="4282" y="1776"/>
                    <a:pt x="4229" y="1767"/>
                  </a:cubicBezTo>
                  <a:cubicBezTo>
                    <a:pt x="4177" y="1759"/>
                    <a:pt x="4183" y="1795"/>
                    <a:pt x="4147" y="1826"/>
                  </a:cubicBezTo>
                  <a:cubicBezTo>
                    <a:pt x="4111" y="1856"/>
                    <a:pt x="4114" y="1853"/>
                    <a:pt x="4108" y="1831"/>
                  </a:cubicBezTo>
                  <a:cubicBezTo>
                    <a:pt x="4101" y="1809"/>
                    <a:pt x="4055" y="1840"/>
                    <a:pt x="4052" y="1879"/>
                  </a:cubicBezTo>
                  <a:cubicBezTo>
                    <a:pt x="4049" y="1917"/>
                    <a:pt x="4036" y="1898"/>
                    <a:pt x="3980" y="1898"/>
                  </a:cubicBezTo>
                  <a:cubicBezTo>
                    <a:pt x="3924" y="1898"/>
                    <a:pt x="3977" y="1920"/>
                    <a:pt x="3918" y="1954"/>
                  </a:cubicBezTo>
                  <a:cubicBezTo>
                    <a:pt x="3859" y="1987"/>
                    <a:pt x="3852" y="2023"/>
                    <a:pt x="3865" y="2051"/>
                  </a:cubicBezTo>
                  <a:cubicBezTo>
                    <a:pt x="3879" y="2079"/>
                    <a:pt x="3885" y="2081"/>
                    <a:pt x="3843" y="2098"/>
                  </a:cubicBezTo>
                  <a:cubicBezTo>
                    <a:pt x="3800" y="2115"/>
                    <a:pt x="3813" y="2143"/>
                    <a:pt x="3748" y="2179"/>
                  </a:cubicBezTo>
                  <a:cubicBezTo>
                    <a:pt x="3682" y="2215"/>
                    <a:pt x="3646" y="2201"/>
                    <a:pt x="3594" y="2198"/>
                  </a:cubicBezTo>
                  <a:cubicBezTo>
                    <a:pt x="3541" y="2195"/>
                    <a:pt x="3551" y="2234"/>
                    <a:pt x="3518" y="2268"/>
                  </a:cubicBezTo>
                  <a:cubicBezTo>
                    <a:pt x="3485" y="2301"/>
                    <a:pt x="3505" y="2315"/>
                    <a:pt x="3453" y="2332"/>
                  </a:cubicBezTo>
                  <a:cubicBezTo>
                    <a:pt x="3400" y="2348"/>
                    <a:pt x="3410" y="2368"/>
                    <a:pt x="3361" y="2387"/>
                  </a:cubicBezTo>
                  <a:cubicBezTo>
                    <a:pt x="3312" y="2407"/>
                    <a:pt x="3266" y="2398"/>
                    <a:pt x="3227" y="2393"/>
                  </a:cubicBezTo>
                  <a:cubicBezTo>
                    <a:pt x="3187" y="2387"/>
                    <a:pt x="3174" y="2387"/>
                    <a:pt x="3148" y="2357"/>
                  </a:cubicBezTo>
                  <a:cubicBezTo>
                    <a:pt x="3122" y="2326"/>
                    <a:pt x="3105" y="2343"/>
                    <a:pt x="3060" y="2343"/>
                  </a:cubicBezTo>
                  <a:cubicBezTo>
                    <a:pt x="3014" y="2343"/>
                    <a:pt x="2991" y="2373"/>
                    <a:pt x="2981" y="2401"/>
                  </a:cubicBezTo>
                  <a:cubicBezTo>
                    <a:pt x="2971" y="2429"/>
                    <a:pt x="2965" y="2457"/>
                    <a:pt x="2945" y="2498"/>
                  </a:cubicBezTo>
                  <a:cubicBezTo>
                    <a:pt x="2925" y="2540"/>
                    <a:pt x="2945" y="2529"/>
                    <a:pt x="2961" y="2571"/>
                  </a:cubicBezTo>
                  <a:cubicBezTo>
                    <a:pt x="2978" y="2612"/>
                    <a:pt x="3004" y="2601"/>
                    <a:pt x="3037" y="2623"/>
                  </a:cubicBezTo>
                  <a:cubicBezTo>
                    <a:pt x="3069" y="2646"/>
                    <a:pt x="3073" y="2654"/>
                    <a:pt x="3063" y="2682"/>
                  </a:cubicBezTo>
                  <a:cubicBezTo>
                    <a:pt x="3053" y="2710"/>
                    <a:pt x="3007" y="2729"/>
                    <a:pt x="2974" y="2749"/>
                  </a:cubicBezTo>
                  <a:cubicBezTo>
                    <a:pt x="2942" y="2768"/>
                    <a:pt x="2915" y="2785"/>
                    <a:pt x="2883" y="2807"/>
                  </a:cubicBezTo>
                  <a:cubicBezTo>
                    <a:pt x="2850" y="2829"/>
                    <a:pt x="2850" y="2865"/>
                    <a:pt x="2804" y="2921"/>
                  </a:cubicBezTo>
                  <a:cubicBezTo>
                    <a:pt x="2758" y="2977"/>
                    <a:pt x="2758" y="2982"/>
                    <a:pt x="2702" y="2993"/>
                  </a:cubicBezTo>
                  <a:cubicBezTo>
                    <a:pt x="2647" y="3004"/>
                    <a:pt x="2657" y="3007"/>
                    <a:pt x="2614" y="3038"/>
                  </a:cubicBezTo>
                  <a:cubicBezTo>
                    <a:pt x="2571" y="3068"/>
                    <a:pt x="2529" y="3049"/>
                    <a:pt x="2483" y="3068"/>
                  </a:cubicBezTo>
                  <a:cubicBezTo>
                    <a:pt x="2437" y="3088"/>
                    <a:pt x="2414" y="3079"/>
                    <a:pt x="2381" y="3068"/>
                  </a:cubicBezTo>
                  <a:cubicBezTo>
                    <a:pt x="2349" y="3057"/>
                    <a:pt x="2332" y="3071"/>
                    <a:pt x="2306" y="3079"/>
                  </a:cubicBezTo>
                  <a:cubicBezTo>
                    <a:pt x="2280" y="3088"/>
                    <a:pt x="2234" y="3091"/>
                    <a:pt x="2178" y="3079"/>
                  </a:cubicBezTo>
                  <a:cubicBezTo>
                    <a:pt x="2123" y="3068"/>
                    <a:pt x="2149" y="3082"/>
                    <a:pt x="2116" y="3104"/>
                  </a:cubicBezTo>
                  <a:cubicBezTo>
                    <a:pt x="2083" y="3127"/>
                    <a:pt x="2070" y="3124"/>
                    <a:pt x="1992" y="3135"/>
                  </a:cubicBezTo>
                  <a:cubicBezTo>
                    <a:pt x="1913" y="3146"/>
                    <a:pt x="1824" y="3213"/>
                    <a:pt x="1756" y="3241"/>
                  </a:cubicBezTo>
                  <a:cubicBezTo>
                    <a:pt x="1687" y="3268"/>
                    <a:pt x="1713" y="3280"/>
                    <a:pt x="1661" y="3327"/>
                  </a:cubicBezTo>
                  <a:cubicBezTo>
                    <a:pt x="1608" y="3374"/>
                    <a:pt x="1592" y="3332"/>
                    <a:pt x="1553" y="3324"/>
                  </a:cubicBezTo>
                  <a:cubicBezTo>
                    <a:pt x="1513" y="3316"/>
                    <a:pt x="1543" y="3299"/>
                    <a:pt x="1536" y="3260"/>
                  </a:cubicBezTo>
                  <a:cubicBezTo>
                    <a:pt x="1530" y="3221"/>
                    <a:pt x="1494" y="3257"/>
                    <a:pt x="1467" y="3271"/>
                  </a:cubicBezTo>
                  <a:cubicBezTo>
                    <a:pt x="1441" y="3285"/>
                    <a:pt x="1405" y="3280"/>
                    <a:pt x="1372" y="3280"/>
                  </a:cubicBezTo>
                  <a:cubicBezTo>
                    <a:pt x="1340" y="3280"/>
                    <a:pt x="1245" y="3243"/>
                    <a:pt x="1215" y="3229"/>
                  </a:cubicBezTo>
                  <a:cubicBezTo>
                    <a:pt x="1186" y="3216"/>
                    <a:pt x="1123" y="3210"/>
                    <a:pt x="1051" y="3191"/>
                  </a:cubicBezTo>
                  <a:cubicBezTo>
                    <a:pt x="979" y="3171"/>
                    <a:pt x="1025" y="3152"/>
                    <a:pt x="989" y="3118"/>
                  </a:cubicBezTo>
                  <a:cubicBezTo>
                    <a:pt x="953" y="3085"/>
                    <a:pt x="907" y="3096"/>
                    <a:pt x="861" y="3093"/>
                  </a:cubicBezTo>
                  <a:cubicBezTo>
                    <a:pt x="815" y="3091"/>
                    <a:pt x="799" y="3091"/>
                    <a:pt x="753" y="3085"/>
                  </a:cubicBezTo>
                  <a:cubicBezTo>
                    <a:pt x="707" y="3079"/>
                    <a:pt x="707" y="3074"/>
                    <a:pt x="648" y="3057"/>
                  </a:cubicBezTo>
                  <a:cubicBezTo>
                    <a:pt x="589" y="3040"/>
                    <a:pt x="543" y="3071"/>
                    <a:pt x="491" y="3088"/>
                  </a:cubicBezTo>
                  <a:cubicBezTo>
                    <a:pt x="439" y="3104"/>
                    <a:pt x="435" y="3085"/>
                    <a:pt x="380" y="3082"/>
                  </a:cubicBezTo>
                  <a:cubicBezTo>
                    <a:pt x="324" y="3079"/>
                    <a:pt x="294" y="3077"/>
                    <a:pt x="245" y="3071"/>
                  </a:cubicBezTo>
                  <a:cubicBezTo>
                    <a:pt x="196" y="3065"/>
                    <a:pt x="173" y="3071"/>
                    <a:pt x="137" y="3043"/>
                  </a:cubicBezTo>
                  <a:cubicBezTo>
                    <a:pt x="101" y="3015"/>
                    <a:pt x="82" y="3049"/>
                    <a:pt x="59" y="3054"/>
                  </a:cubicBezTo>
                  <a:cubicBezTo>
                    <a:pt x="45" y="3058"/>
                    <a:pt x="34" y="3057"/>
                    <a:pt x="18" y="3050"/>
                  </a:cubicBezTo>
                  <a:cubicBezTo>
                    <a:pt x="19" y="3100"/>
                    <a:pt x="34" y="3164"/>
                    <a:pt x="43" y="3189"/>
                  </a:cubicBezTo>
                  <a:cubicBezTo>
                    <a:pt x="56" y="3222"/>
                    <a:pt x="52" y="3241"/>
                    <a:pt x="26" y="3270"/>
                  </a:cubicBezTo>
                  <a:close/>
                </a:path>
              </a:pathLst>
            </a:custGeom>
            <a:solidFill>
              <a:schemeClr val="accent2"/>
            </a:solid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2" name="Freeform 13"/>
            <p:cNvSpPr>
              <a:spLocks/>
            </p:cNvSpPr>
            <p:nvPr/>
          </p:nvSpPr>
          <p:spPr bwMode="auto">
            <a:xfrm>
              <a:off x="3796" y="3407"/>
              <a:ext cx="875" cy="659"/>
            </a:xfrm>
            <a:custGeom>
              <a:avLst/>
              <a:gdLst>
                <a:gd name="T0" fmla="*/ 1778 w 1889"/>
                <a:gd name="T1" fmla="*/ 152 h 1423"/>
                <a:gd name="T2" fmla="*/ 1673 w 1889"/>
                <a:gd name="T3" fmla="*/ 115 h 1423"/>
                <a:gd name="T4" fmla="*/ 1507 w 1889"/>
                <a:gd name="T5" fmla="*/ 82 h 1423"/>
                <a:gd name="T6" fmla="*/ 1385 w 1889"/>
                <a:gd name="T7" fmla="*/ 134 h 1423"/>
                <a:gd name="T8" fmla="*/ 1127 w 1889"/>
                <a:gd name="T9" fmla="*/ 215 h 1423"/>
                <a:gd name="T10" fmla="*/ 1210 w 1889"/>
                <a:gd name="T11" fmla="*/ 59 h 1423"/>
                <a:gd name="T12" fmla="*/ 1127 w 1889"/>
                <a:gd name="T13" fmla="*/ 22 h 1423"/>
                <a:gd name="T14" fmla="*/ 1012 w 1889"/>
                <a:gd name="T15" fmla="*/ 3 h 1423"/>
                <a:gd name="T16" fmla="*/ 861 w 1889"/>
                <a:gd name="T17" fmla="*/ 28 h 1423"/>
                <a:gd name="T18" fmla="*/ 758 w 1889"/>
                <a:gd name="T19" fmla="*/ 56 h 1423"/>
                <a:gd name="T20" fmla="*/ 686 w 1889"/>
                <a:gd name="T21" fmla="*/ 126 h 1423"/>
                <a:gd name="T22" fmla="*/ 570 w 1889"/>
                <a:gd name="T23" fmla="*/ 193 h 1423"/>
                <a:gd name="T24" fmla="*/ 520 w 1889"/>
                <a:gd name="T25" fmla="*/ 263 h 1423"/>
                <a:gd name="T26" fmla="*/ 536 w 1889"/>
                <a:gd name="T27" fmla="*/ 356 h 1423"/>
                <a:gd name="T28" fmla="*/ 444 w 1889"/>
                <a:gd name="T29" fmla="*/ 514 h 1423"/>
                <a:gd name="T30" fmla="*/ 383 w 1889"/>
                <a:gd name="T31" fmla="*/ 743 h 1423"/>
                <a:gd name="T32" fmla="*/ 267 w 1889"/>
                <a:gd name="T33" fmla="*/ 853 h 1423"/>
                <a:gd name="T34" fmla="*/ 190 w 1889"/>
                <a:gd name="T35" fmla="*/ 912 h 1423"/>
                <a:gd name="T36" fmla="*/ 83 w 1889"/>
                <a:gd name="T37" fmla="*/ 997 h 1423"/>
                <a:gd name="T38" fmla="*/ 29 w 1889"/>
                <a:gd name="T39" fmla="*/ 1064 h 1423"/>
                <a:gd name="T40" fmla="*/ 44 w 1889"/>
                <a:gd name="T41" fmla="*/ 1116 h 1423"/>
                <a:gd name="T42" fmla="*/ 22 w 1889"/>
                <a:gd name="T43" fmla="*/ 1223 h 1423"/>
                <a:gd name="T44" fmla="*/ 70 w 1889"/>
                <a:gd name="T45" fmla="*/ 1353 h 1423"/>
                <a:gd name="T46" fmla="*/ 254 w 1889"/>
                <a:gd name="T47" fmla="*/ 1375 h 1423"/>
                <a:gd name="T48" fmla="*/ 201 w 1889"/>
                <a:gd name="T49" fmla="*/ 1249 h 1423"/>
                <a:gd name="T50" fmla="*/ 232 w 1889"/>
                <a:gd name="T51" fmla="*/ 1157 h 1423"/>
                <a:gd name="T52" fmla="*/ 346 w 1889"/>
                <a:gd name="T53" fmla="*/ 1097 h 1423"/>
                <a:gd name="T54" fmla="*/ 564 w 1889"/>
                <a:gd name="T55" fmla="*/ 1019 h 1423"/>
                <a:gd name="T56" fmla="*/ 743 w 1889"/>
                <a:gd name="T57" fmla="*/ 971 h 1423"/>
                <a:gd name="T58" fmla="*/ 883 w 1889"/>
                <a:gd name="T59" fmla="*/ 897 h 1423"/>
                <a:gd name="T60" fmla="*/ 1014 w 1889"/>
                <a:gd name="T61" fmla="*/ 827 h 1423"/>
                <a:gd name="T62" fmla="*/ 979 w 1889"/>
                <a:gd name="T63" fmla="*/ 693 h 1423"/>
                <a:gd name="T64" fmla="*/ 1088 w 1889"/>
                <a:gd name="T65" fmla="*/ 730 h 1423"/>
                <a:gd name="T66" fmla="*/ 1237 w 1889"/>
                <a:gd name="T67" fmla="*/ 738 h 1423"/>
                <a:gd name="T68" fmla="*/ 1328 w 1889"/>
                <a:gd name="T69" fmla="*/ 686 h 1423"/>
                <a:gd name="T70" fmla="*/ 1473 w 1889"/>
                <a:gd name="T71" fmla="*/ 634 h 1423"/>
                <a:gd name="T72" fmla="*/ 1538 w 1889"/>
                <a:gd name="T73" fmla="*/ 597 h 1423"/>
                <a:gd name="T74" fmla="*/ 1748 w 1889"/>
                <a:gd name="T75" fmla="*/ 556 h 1423"/>
                <a:gd name="T76" fmla="*/ 1835 w 1889"/>
                <a:gd name="T77" fmla="*/ 423 h 1423"/>
                <a:gd name="T78" fmla="*/ 1839 w 1889"/>
                <a:gd name="T79" fmla="*/ 267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9" h="1423">
                  <a:moveTo>
                    <a:pt x="1839" y="267"/>
                  </a:moveTo>
                  <a:cubicBezTo>
                    <a:pt x="1844" y="211"/>
                    <a:pt x="1787" y="182"/>
                    <a:pt x="1778" y="152"/>
                  </a:cubicBezTo>
                  <a:cubicBezTo>
                    <a:pt x="1770" y="123"/>
                    <a:pt x="1765" y="100"/>
                    <a:pt x="1743" y="119"/>
                  </a:cubicBezTo>
                  <a:cubicBezTo>
                    <a:pt x="1722" y="137"/>
                    <a:pt x="1687" y="134"/>
                    <a:pt x="1673" y="115"/>
                  </a:cubicBezTo>
                  <a:cubicBezTo>
                    <a:pt x="1660" y="97"/>
                    <a:pt x="1639" y="78"/>
                    <a:pt x="1617" y="82"/>
                  </a:cubicBezTo>
                  <a:cubicBezTo>
                    <a:pt x="1595" y="85"/>
                    <a:pt x="1521" y="52"/>
                    <a:pt x="1507" y="82"/>
                  </a:cubicBezTo>
                  <a:cubicBezTo>
                    <a:pt x="1494" y="111"/>
                    <a:pt x="1521" y="189"/>
                    <a:pt x="1486" y="174"/>
                  </a:cubicBezTo>
                  <a:cubicBezTo>
                    <a:pt x="1451" y="160"/>
                    <a:pt x="1420" y="104"/>
                    <a:pt x="1385" y="134"/>
                  </a:cubicBezTo>
                  <a:cubicBezTo>
                    <a:pt x="1350" y="163"/>
                    <a:pt x="1298" y="152"/>
                    <a:pt x="1254" y="186"/>
                  </a:cubicBezTo>
                  <a:cubicBezTo>
                    <a:pt x="1210" y="219"/>
                    <a:pt x="1162" y="245"/>
                    <a:pt x="1127" y="215"/>
                  </a:cubicBezTo>
                  <a:cubicBezTo>
                    <a:pt x="1093" y="186"/>
                    <a:pt x="1084" y="152"/>
                    <a:pt x="1132" y="126"/>
                  </a:cubicBezTo>
                  <a:cubicBezTo>
                    <a:pt x="1180" y="100"/>
                    <a:pt x="1206" y="82"/>
                    <a:pt x="1210" y="59"/>
                  </a:cubicBezTo>
                  <a:cubicBezTo>
                    <a:pt x="1215" y="37"/>
                    <a:pt x="1206" y="22"/>
                    <a:pt x="1189" y="11"/>
                  </a:cubicBezTo>
                  <a:cubicBezTo>
                    <a:pt x="1171" y="0"/>
                    <a:pt x="1167" y="0"/>
                    <a:pt x="1127" y="22"/>
                  </a:cubicBezTo>
                  <a:cubicBezTo>
                    <a:pt x="1088" y="45"/>
                    <a:pt x="1044" y="52"/>
                    <a:pt x="1031" y="30"/>
                  </a:cubicBezTo>
                  <a:cubicBezTo>
                    <a:pt x="1026" y="22"/>
                    <a:pt x="1019" y="13"/>
                    <a:pt x="1012" y="3"/>
                  </a:cubicBezTo>
                  <a:cubicBezTo>
                    <a:pt x="983" y="24"/>
                    <a:pt x="958" y="34"/>
                    <a:pt x="929" y="45"/>
                  </a:cubicBezTo>
                  <a:cubicBezTo>
                    <a:pt x="892" y="58"/>
                    <a:pt x="887" y="41"/>
                    <a:pt x="861" y="28"/>
                  </a:cubicBezTo>
                  <a:cubicBezTo>
                    <a:pt x="835" y="15"/>
                    <a:pt x="839" y="6"/>
                    <a:pt x="819" y="8"/>
                  </a:cubicBezTo>
                  <a:cubicBezTo>
                    <a:pt x="800" y="9"/>
                    <a:pt x="791" y="41"/>
                    <a:pt x="758" y="56"/>
                  </a:cubicBezTo>
                  <a:cubicBezTo>
                    <a:pt x="726" y="71"/>
                    <a:pt x="780" y="80"/>
                    <a:pt x="765" y="132"/>
                  </a:cubicBezTo>
                  <a:cubicBezTo>
                    <a:pt x="750" y="184"/>
                    <a:pt x="741" y="152"/>
                    <a:pt x="686" y="126"/>
                  </a:cubicBezTo>
                  <a:cubicBezTo>
                    <a:pt x="632" y="100"/>
                    <a:pt x="610" y="119"/>
                    <a:pt x="575" y="132"/>
                  </a:cubicBezTo>
                  <a:cubicBezTo>
                    <a:pt x="540" y="145"/>
                    <a:pt x="560" y="163"/>
                    <a:pt x="570" y="193"/>
                  </a:cubicBezTo>
                  <a:cubicBezTo>
                    <a:pt x="581" y="223"/>
                    <a:pt x="573" y="221"/>
                    <a:pt x="553" y="223"/>
                  </a:cubicBezTo>
                  <a:cubicBezTo>
                    <a:pt x="503" y="226"/>
                    <a:pt x="529" y="234"/>
                    <a:pt x="520" y="263"/>
                  </a:cubicBezTo>
                  <a:cubicBezTo>
                    <a:pt x="512" y="293"/>
                    <a:pt x="538" y="289"/>
                    <a:pt x="549" y="313"/>
                  </a:cubicBezTo>
                  <a:cubicBezTo>
                    <a:pt x="560" y="337"/>
                    <a:pt x="557" y="343"/>
                    <a:pt x="536" y="356"/>
                  </a:cubicBezTo>
                  <a:cubicBezTo>
                    <a:pt x="514" y="369"/>
                    <a:pt x="522" y="391"/>
                    <a:pt x="520" y="432"/>
                  </a:cubicBezTo>
                  <a:cubicBezTo>
                    <a:pt x="518" y="473"/>
                    <a:pt x="498" y="462"/>
                    <a:pt x="444" y="514"/>
                  </a:cubicBezTo>
                  <a:cubicBezTo>
                    <a:pt x="389" y="565"/>
                    <a:pt x="411" y="636"/>
                    <a:pt x="422" y="669"/>
                  </a:cubicBezTo>
                  <a:cubicBezTo>
                    <a:pt x="433" y="703"/>
                    <a:pt x="407" y="714"/>
                    <a:pt x="383" y="743"/>
                  </a:cubicBezTo>
                  <a:cubicBezTo>
                    <a:pt x="359" y="773"/>
                    <a:pt x="297" y="797"/>
                    <a:pt x="276" y="804"/>
                  </a:cubicBezTo>
                  <a:cubicBezTo>
                    <a:pt x="254" y="812"/>
                    <a:pt x="252" y="830"/>
                    <a:pt x="267" y="853"/>
                  </a:cubicBezTo>
                  <a:cubicBezTo>
                    <a:pt x="282" y="875"/>
                    <a:pt x="267" y="875"/>
                    <a:pt x="256" y="899"/>
                  </a:cubicBezTo>
                  <a:cubicBezTo>
                    <a:pt x="245" y="923"/>
                    <a:pt x="223" y="929"/>
                    <a:pt x="190" y="912"/>
                  </a:cubicBezTo>
                  <a:cubicBezTo>
                    <a:pt x="158" y="895"/>
                    <a:pt x="173" y="925"/>
                    <a:pt x="173" y="968"/>
                  </a:cubicBezTo>
                  <a:cubicBezTo>
                    <a:pt x="173" y="1010"/>
                    <a:pt x="114" y="997"/>
                    <a:pt x="83" y="997"/>
                  </a:cubicBezTo>
                  <a:cubicBezTo>
                    <a:pt x="53" y="997"/>
                    <a:pt x="68" y="1006"/>
                    <a:pt x="68" y="1027"/>
                  </a:cubicBezTo>
                  <a:cubicBezTo>
                    <a:pt x="68" y="1047"/>
                    <a:pt x="51" y="1055"/>
                    <a:pt x="29" y="1064"/>
                  </a:cubicBezTo>
                  <a:cubicBezTo>
                    <a:pt x="19" y="1068"/>
                    <a:pt x="12" y="1080"/>
                    <a:pt x="6" y="1092"/>
                  </a:cubicBezTo>
                  <a:cubicBezTo>
                    <a:pt x="11" y="1116"/>
                    <a:pt x="21" y="1116"/>
                    <a:pt x="44" y="1116"/>
                  </a:cubicBezTo>
                  <a:cubicBezTo>
                    <a:pt x="70" y="1116"/>
                    <a:pt x="92" y="1108"/>
                    <a:pt x="57" y="1145"/>
                  </a:cubicBezTo>
                  <a:cubicBezTo>
                    <a:pt x="22" y="1183"/>
                    <a:pt x="18" y="1190"/>
                    <a:pt x="22" y="1223"/>
                  </a:cubicBezTo>
                  <a:cubicBezTo>
                    <a:pt x="27" y="1257"/>
                    <a:pt x="0" y="1279"/>
                    <a:pt x="44" y="1301"/>
                  </a:cubicBezTo>
                  <a:cubicBezTo>
                    <a:pt x="88" y="1323"/>
                    <a:pt x="44" y="1309"/>
                    <a:pt x="70" y="1353"/>
                  </a:cubicBezTo>
                  <a:cubicBezTo>
                    <a:pt x="97" y="1398"/>
                    <a:pt x="40" y="1394"/>
                    <a:pt x="123" y="1398"/>
                  </a:cubicBezTo>
                  <a:cubicBezTo>
                    <a:pt x="206" y="1401"/>
                    <a:pt x="241" y="1423"/>
                    <a:pt x="254" y="1375"/>
                  </a:cubicBezTo>
                  <a:cubicBezTo>
                    <a:pt x="267" y="1327"/>
                    <a:pt x="197" y="1305"/>
                    <a:pt x="210" y="1286"/>
                  </a:cubicBezTo>
                  <a:cubicBezTo>
                    <a:pt x="223" y="1268"/>
                    <a:pt x="245" y="1246"/>
                    <a:pt x="201" y="1249"/>
                  </a:cubicBezTo>
                  <a:cubicBezTo>
                    <a:pt x="158" y="1253"/>
                    <a:pt x="132" y="1242"/>
                    <a:pt x="162" y="1216"/>
                  </a:cubicBezTo>
                  <a:cubicBezTo>
                    <a:pt x="193" y="1190"/>
                    <a:pt x="193" y="1153"/>
                    <a:pt x="232" y="1157"/>
                  </a:cubicBezTo>
                  <a:cubicBezTo>
                    <a:pt x="271" y="1160"/>
                    <a:pt x="267" y="1153"/>
                    <a:pt x="284" y="1131"/>
                  </a:cubicBezTo>
                  <a:cubicBezTo>
                    <a:pt x="302" y="1108"/>
                    <a:pt x="315" y="1097"/>
                    <a:pt x="346" y="1097"/>
                  </a:cubicBezTo>
                  <a:cubicBezTo>
                    <a:pt x="376" y="1097"/>
                    <a:pt x="450" y="1060"/>
                    <a:pt x="481" y="1057"/>
                  </a:cubicBezTo>
                  <a:cubicBezTo>
                    <a:pt x="512" y="1053"/>
                    <a:pt x="551" y="1060"/>
                    <a:pt x="564" y="1019"/>
                  </a:cubicBezTo>
                  <a:cubicBezTo>
                    <a:pt x="577" y="979"/>
                    <a:pt x="625" y="949"/>
                    <a:pt x="651" y="964"/>
                  </a:cubicBezTo>
                  <a:cubicBezTo>
                    <a:pt x="678" y="979"/>
                    <a:pt x="734" y="1008"/>
                    <a:pt x="743" y="971"/>
                  </a:cubicBezTo>
                  <a:cubicBezTo>
                    <a:pt x="752" y="934"/>
                    <a:pt x="787" y="971"/>
                    <a:pt x="822" y="942"/>
                  </a:cubicBezTo>
                  <a:cubicBezTo>
                    <a:pt x="857" y="912"/>
                    <a:pt x="878" y="938"/>
                    <a:pt x="883" y="897"/>
                  </a:cubicBezTo>
                  <a:cubicBezTo>
                    <a:pt x="887" y="856"/>
                    <a:pt x="922" y="853"/>
                    <a:pt x="935" y="864"/>
                  </a:cubicBezTo>
                  <a:cubicBezTo>
                    <a:pt x="948" y="875"/>
                    <a:pt x="992" y="849"/>
                    <a:pt x="1014" y="827"/>
                  </a:cubicBezTo>
                  <a:cubicBezTo>
                    <a:pt x="1036" y="804"/>
                    <a:pt x="1079" y="804"/>
                    <a:pt x="1040" y="764"/>
                  </a:cubicBezTo>
                  <a:cubicBezTo>
                    <a:pt x="1001" y="723"/>
                    <a:pt x="996" y="730"/>
                    <a:pt x="979" y="693"/>
                  </a:cubicBezTo>
                  <a:cubicBezTo>
                    <a:pt x="961" y="656"/>
                    <a:pt x="940" y="615"/>
                    <a:pt x="996" y="641"/>
                  </a:cubicBezTo>
                  <a:cubicBezTo>
                    <a:pt x="1053" y="667"/>
                    <a:pt x="1075" y="701"/>
                    <a:pt x="1088" y="730"/>
                  </a:cubicBezTo>
                  <a:cubicBezTo>
                    <a:pt x="1101" y="760"/>
                    <a:pt x="1175" y="790"/>
                    <a:pt x="1206" y="764"/>
                  </a:cubicBezTo>
                  <a:cubicBezTo>
                    <a:pt x="1237" y="738"/>
                    <a:pt x="1197" y="749"/>
                    <a:pt x="1237" y="738"/>
                  </a:cubicBezTo>
                  <a:cubicBezTo>
                    <a:pt x="1276" y="727"/>
                    <a:pt x="1285" y="716"/>
                    <a:pt x="1289" y="686"/>
                  </a:cubicBezTo>
                  <a:cubicBezTo>
                    <a:pt x="1293" y="656"/>
                    <a:pt x="1298" y="667"/>
                    <a:pt x="1328" y="686"/>
                  </a:cubicBezTo>
                  <a:cubicBezTo>
                    <a:pt x="1359" y="704"/>
                    <a:pt x="1363" y="686"/>
                    <a:pt x="1385" y="664"/>
                  </a:cubicBezTo>
                  <a:cubicBezTo>
                    <a:pt x="1407" y="641"/>
                    <a:pt x="1468" y="615"/>
                    <a:pt x="1473" y="634"/>
                  </a:cubicBezTo>
                  <a:cubicBezTo>
                    <a:pt x="1477" y="653"/>
                    <a:pt x="1560" y="660"/>
                    <a:pt x="1538" y="641"/>
                  </a:cubicBezTo>
                  <a:cubicBezTo>
                    <a:pt x="1516" y="623"/>
                    <a:pt x="1507" y="582"/>
                    <a:pt x="1538" y="597"/>
                  </a:cubicBezTo>
                  <a:cubicBezTo>
                    <a:pt x="1569" y="612"/>
                    <a:pt x="1586" y="638"/>
                    <a:pt x="1647" y="604"/>
                  </a:cubicBezTo>
                  <a:cubicBezTo>
                    <a:pt x="1708" y="571"/>
                    <a:pt x="1735" y="556"/>
                    <a:pt x="1748" y="556"/>
                  </a:cubicBezTo>
                  <a:cubicBezTo>
                    <a:pt x="1761" y="556"/>
                    <a:pt x="1778" y="526"/>
                    <a:pt x="1778" y="504"/>
                  </a:cubicBezTo>
                  <a:cubicBezTo>
                    <a:pt x="1778" y="482"/>
                    <a:pt x="1826" y="460"/>
                    <a:pt x="1835" y="423"/>
                  </a:cubicBezTo>
                  <a:cubicBezTo>
                    <a:pt x="1841" y="398"/>
                    <a:pt x="1861" y="375"/>
                    <a:pt x="1889" y="354"/>
                  </a:cubicBezTo>
                  <a:cubicBezTo>
                    <a:pt x="1864" y="331"/>
                    <a:pt x="1837" y="298"/>
                    <a:pt x="1839" y="267"/>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3" name="Freeform 14"/>
            <p:cNvSpPr>
              <a:spLocks/>
            </p:cNvSpPr>
            <p:nvPr/>
          </p:nvSpPr>
          <p:spPr bwMode="auto">
            <a:xfrm>
              <a:off x="3625" y="2903"/>
              <a:ext cx="665" cy="641"/>
            </a:xfrm>
            <a:custGeom>
              <a:avLst/>
              <a:gdLst>
                <a:gd name="T0" fmla="*/ 1367 w 1437"/>
                <a:gd name="T1" fmla="*/ 819 h 1384"/>
                <a:gd name="T2" fmla="*/ 1289 w 1437"/>
                <a:gd name="T3" fmla="*/ 678 h 1384"/>
                <a:gd name="T4" fmla="*/ 1236 w 1437"/>
                <a:gd name="T5" fmla="*/ 492 h 1384"/>
                <a:gd name="T6" fmla="*/ 1306 w 1437"/>
                <a:gd name="T7" fmla="*/ 277 h 1384"/>
                <a:gd name="T8" fmla="*/ 1175 w 1437"/>
                <a:gd name="T9" fmla="*/ 148 h 1384"/>
                <a:gd name="T10" fmla="*/ 1092 w 1437"/>
                <a:gd name="T11" fmla="*/ 48 h 1384"/>
                <a:gd name="T12" fmla="*/ 992 w 1437"/>
                <a:gd name="T13" fmla="*/ 59 h 1384"/>
                <a:gd name="T14" fmla="*/ 900 w 1437"/>
                <a:gd name="T15" fmla="*/ 77 h 1384"/>
                <a:gd name="T16" fmla="*/ 708 w 1437"/>
                <a:gd name="T17" fmla="*/ 29 h 1384"/>
                <a:gd name="T18" fmla="*/ 472 w 1437"/>
                <a:gd name="T19" fmla="*/ 0 h 1384"/>
                <a:gd name="T20" fmla="*/ 398 w 1437"/>
                <a:gd name="T21" fmla="*/ 133 h 1384"/>
                <a:gd name="T22" fmla="*/ 236 w 1437"/>
                <a:gd name="T23" fmla="*/ 100 h 1384"/>
                <a:gd name="T24" fmla="*/ 96 w 1437"/>
                <a:gd name="T25" fmla="*/ 281 h 1384"/>
                <a:gd name="T26" fmla="*/ 118 w 1437"/>
                <a:gd name="T27" fmla="*/ 470 h 1384"/>
                <a:gd name="T28" fmla="*/ 153 w 1437"/>
                <a:gd name="T29" fmla="*/ 615 h 1384"/>
                <a:gd name="T30" fmla="*/ 57 w 1437"/>
                <a:gd name="T31" fmla="*/ 756 h 1384"/>
                <a:gd name="T32" fmla="*/ 109 w 1437"/>
                <a:gd name="T33" fmla="*/ 782 h 1384"/>
                <a:gd name="T34" fmla="*/ 188 w 1437"/>
                <a:gd name="T35" fmla="*/ 863 h 1384"/>
                <a:gd name="T36" fmla="*/ 184 w 1437"/>
                <a:gd name="T37" fmla="*/ 941 h 1384"/>
                <a:gd name="T38" fmla="*/ 214 w 1437"/>
                <a:gd name="T39" fmla="*/ 1042 h 1384"/>
                <a:gd name="T40" fmla="*/ 318 w 1437"/>
                <a:gd name="T41" fmla="*/ 1042 h 1384"/>
                <a:gd name="T42" fmla="*/ 442 w 1437"/>
                <a:gd name="T43" fmla="*/ 1036 h 1384"/>
                <a:gd name="T44" fmla="*/ 531 w 1437"/>
                <a:gd name="T45" fmla="*/ 959 h 1384"/>
                <a:gd name="T46" fmla="*/ 629 w 1437"/>
                <a:gd name="T47" fmla="*/ 934 h 1384"/>
                <a:gd name="T48" fmla="*/ 668 w 1437"/>
                <a:gd name="T49" fmla="*/ 1039 h 1384"/>
                <a:gd name="T50" fmla="*/ 672 w 1437"/>
                <a:gd name="T51" fmla="*/ 1189 h 1384"/>
                <a:gd name="T52" fmla="*/ 747 w 1437"/>
                <a:gd name="T53" fmla="*/ 1267 h 1384"/>
                <a:gd name="T54" fmla="*/ 849 w 1437"/>
                <a:gd name="T55" fmla="*/ 1320 h 1384"/>
                <a:gd name="T56" fmla="*/ 924 w 1437"/>
                <a:gd name="T57" fmla="*/ 1312 h 1384"/>
                <a:gd name="T58" fmla="*/ 946 w 1437"/>
                <a:gd name="T59" fmla="*/ 1221 h 1384"/>
                <a:gd name="T60" fmla="*/ 1136 w 1437"/>
                <a:gd name="T61" fmla="*/ 1221 h 1384"/>
                <a:gd name="T62" fmla="*/ 1190 w 1437"/>
                <a:gd name="T63" fmla="*/ 1097 h 1384"/>
                <a:gd name="T64" fmla="*/ 1300 w 1437"/>
                <a:gd name="T65" fmla="*/ 1134 h 1384"/>
                <a:gd name="T66" fmla="*/ 1363 w 1437"/>
                <a:gd name="T67" fmla="*/ 1030 h 1384"/>
                <a:gd name="T68" fmla="*/ 1411 w 1437"/>
                <a:gd name="T69" fmla="*/ 885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384">
                  <a:moveTo>
                    <a:pt x="1411" y="885"/>
                  </a:moveTo>
                  <a:cubicBezTo>
                    <a:pt x="1385" y="863"/>
                    <a:pt x="1389" y="841"/>
                    <a:pt x="1367" y="819"/>
                  </a:cubicBezTo>
                  <a:cubicBezTo>
                    <a:pt x="1346" y="796"/>
                    <a:pt x="1302" y="793"/>
                    <a:pt x="1302" y="756"/>
                  </a:cubicBezTo>
                  <a:cubicBezTo>
                    <a:pt x="1302" y="719"/>
                    <a:pt x="1289" y="711"/>
                    <a:pt x="1289" y="678"/>
                  </a:cubicBezTo>
                  <a:cubicBezTo>
                    <a:pt x="1289" y="644"/>
                    <a:pt x="1271" y="656"/>
                    <a:pt x="1241" y="615"/>
                  </a:cubicBezTo>
                  <a:cubicBezTo>
                    <a:pt x="1210" y="574"/>
                    <a:pt x="1193" y="530"/>
                    <a:pt x="1236" y="492"/>
                  </a:cubicBezTo>
                  <a:cubicBezTo>
                    <a:pt x="1280" y="455"/>
                    <a:pt x="1332" y="429"/>
                    <a:pt x="1337" y="381"/>
                  </a:cubicBezTo>
                  <a:cubicBezTo>
                    <a:pt x="1341" y="333"/>
                    <a:pt x="1298" y="296"/>
                    <a:pt x="1306" y="277"/>
                  </a:cubicBezTo>
                  <a:cubicBezTo>
                    <a:pt x="1315" y="259"/>
                    <a:pt x="1302" y="229"/>
                    <a:pt x="1276" y="207"/>
                  </a:cubicBezTo>
                  <a:cubicBezTo>
                    <a:pt x="1249" y="185"/>
                    <a:pt x="1175" y="203"/>
                    <a:pt x="1175" y="148"/>
                  </a:cubicBezTo>
                  <a:cubicBezTo>
                    <a:pt x="1175" y="92"/>
                    <a:pt x="1206" y="66"/>
                    <a:pt x="1166" y="44"/>
                  </a:cubicBezTo>
                  <a:cubicBezTo>
                    <a:pt x="1127" y="22"/>
                    <a:pt x="1123" y="14"/>
                    <a:pt x="1092" y="48"/>
                  </a:cubicBezTo>
                  <a:cubicBezTo>
                    <a:pt x="1062" y="81"/>
                    <a:pt x="1075" y="133"/>
                    <a:pt x="1031" y="111"/>
                  </a:cubicBezTo>
                  <a:cubicBezTo>
                    <a:pt x="987" y="88"/>
                    <a:pt x="974" y="70"/>
                    <a:pt x="992" y="59"/>
                  </a:cubicBezTo>
                  <a:cubicBezTo>
                    <a:pt x="1009" y="48"/>
                    <a:pt x="1000" y="14"/>
                    <a:pt x="970" y="25"/>
                  </a:cubicBezTo>
                  <a:cubicBezTo>
                    <a:pt x="939" y="37"/>
                    <a:pt x="948" y="59"/>
                    <a:pt x="900" y="77"/>
                  </a:cubicBezTo>
                  <a:cubicBezTo>
                    <a:pt x="852" y="96"/>
                    <a:pt x="821" y="111"/>
                    <a:pt x="791" y="81"/>
                  </a:cubicBezTo>
                  <a:cubicBezTo>
                    <a:pt x="760" y="51"/>
                    <a:pt x="778" y="18"/>
                    <a:pt x="708" y="29"/>
                  </a:cubicBezTo>
                  <a:cubicBezTo>
                    <a:pt x="638" y="40"/>
                    <a:pt x="603" y="37"/>
                    <a:pt x="577" y="22"/>
                  </a:cubicBezTo>
                  <a:cubicBezTo>
                    <a:pt x="551" y="7"/>
                    <a:pt x="511" y="0"/>
                    <a:pt x="472" y="0"/>
                  </a:cubicBezTo>
                  <a:cubicBezTo>
                    <a:pt x="433" y="0"/>
                    <a:pt x="350" y="11"/>
                    <a:pt x="380" y="40"/>
                  </a:cubicBezTo>
                  <a:cubicBezTo>
                    <a:pt x="411" y="70"/>
                    <a:pt x="446" y="137"/>
                    <a:pt x="398" y="133"/>
                  </a:cubicBezTo>
                  <a:cubicBezTo>
                    <a:pt x="350" y="129"/>
                    <a:pt x="337" y="107"/>
                    <a:pt x="315" y="126"/>
                  </a:cubicBezTo>
                  <a:cubicBezTo>
                    <a:pt x="293" y="144"/>
                    <a:pt x="275" y="81"/>
                    <a:pt x="236" y="100"/>
                  </a:cubicBezTo>
                  <a:cubicBezTo>
                    <a:pt x="197" y="118"/>
                    <a:pt x="144" y="137"/>
                    <a:pt x="127" y="174"/>
                  </a:cubicBezTo>
                  <a:cubicBezTo>
                    <a:pt x="109" y="211"/>
                    <a:pt x="96" y="229"/>
                    <a:pt x="96" y="281"/>
                  </a:cubicBezTo>
                  <a:cubicBezTo>
                    <a:pt x="96" y="333"/>
                    <a:pt x="105" y="385"/>
                    <a:pt x="122" y="411"/>
                  </a:cubicBezTo>
                  <a:cubicBezTo>
                    <a:pt x="140" y="437"/>
                    <a:pt x="92" y="441"/>
                    <a:pt x="118" y="470"/>
                  </a:cubicBezTo>
                  <a:cubicBezTo>
                    <a:pt x="144" y="500"/>
                    <a:pt x="153" y="496"/>
                    <a:pt x="140" y="533"/>
                  </a:cubicBezTo>
                  <a:cubicBezTo>
                    <a:pt x="127" y="570"/>
                    <a:pt x="131" y="581"/>
                    <a:pt x="153" y="615"/>
                  </a:cubicBezTo>
                  <a:cubicBezTo>
                    <a:pt x="175" y="648"/>
                    <a:pt x="201" y="681"/>
                    <a:pt x="166" y="689"/>
                  </a:cubicBezTo>
                  <a:cubicBezTo>
                    <a:pt x="131" y="696"/>
                    <a:pt x="79" y="730"/>
                    <a:pt x="57" y="756"/>
                  </a:cubicBezTo>
                  <a:cubicBezTo>
                    <a:pt x="35" y="782"/>
                    <a:pt x="0" y="789"/>
                    <a:pt x="39" y="804"/>
                  </a:cubicBezTo>
                  <a:cubicBezTo>
                    <a:pt x="79" y="819"/>
                    <a:pt x="66" y="774"/>
                    <a:pt x="109" y="782"/>
                  </a:cubicBezTo>
                  <a:cubicBezTo>
                    <a:pt x="153" y="789"/>
                    <a:pt x="197" y="752"/>
                    <a:pt x="201" y="796"/>
                  </a:cubicBezTo>
                  <a:cubicBezTo>
                    <a:pt x="205" y="841"/>
                    <a:pt x="210" y="852"/>
                    <a:pt x="188" y="863"/>
                  </a:cubicBezTo>
                  <a:cubicBezTo>
                    <a:pt x="166" y="874"/>
                    <a:pt x="184" y="889"/>
                    <a:pt x="197" y="908"/>
                  </a:cubicBezTo>
                  <a:cubicBezTo>
                    <a:pt x="210" y="926"/>
                    <a:pt x="201" y="919"/>
                    <a:pt x="184" y="941"/>
                  </a:cubicBezTo>
                  <a:cubicBezTo>
                    <a:pt x="166" y="963"/>
                    <a:pt x="192" y="1004"/>
                    <a:pt x="201" y="1015"/>
                  </a:cubicBezTo>
                  <a:cubicBezTo>
                    <a:pt x="205" y="1020"/>
                    <a:pt x="211" y="1030"/>
                    <a:pt x="214" y="1042"/>
                  </a:cubicBezTo>
                  <a:cubicBezTo>
                    <a:pt x="238" y="1043"/>
                    <a:pt x="262" y="1046"/>
                    <a:pt x="269" y="1059"/>
                  </a:cubicBezTo>
                  <a:cubicBezTo>
                    <a:pt x="282" y="1084"/>
                    <a:pt x="315" y="1070"/>
                    <a:pt x="318" y="1042"/>
                  </a:cubicBezTo>
                  <a:cubicBezTo>
                    <a:pt x="321" y="1014"/>
                    <a:pt x="347" y="945"/>
                    <a:pt x="377" y="992"/>
                  </a:cubicBezTo>
                  <a:cubicBezTo>
                    <a:pt x="406" y="1039"/>
                    <a:pt x="357" y="1050"/>
                    <a:pt x="442" y="1036"/>
                  </a:cubicBezTo>
                  <a:cubicBezTo>
                    <a:pt x="478" y="997"/>
                    <a:pt x="482" y="1011"/>
                    <a:pt x="488" y="984"/>
                  </a:cubicBezTo>
                  <a:cubicBezTo>
                    <a:pt x="495" y="956"/>
                    <a:pt x="505" y="953"/>
                    <a:pt x="531" y="959"/>
                  </a:cubicBezTo>
                  <a:cubicBezTo>
                    <a:pt x="557" y="964"/>
                    <a:pt x="567" y="967"/>
                    <a:pt x="580" y="956"/>
                  </a:cubicBezTo>
                  <a:cubicBezTo>
                    <a:pt x="593" y="945"/>
                    <a:pt x="596" y="922"/>
                    <a:pt x="629" y="934"/>
                  </a:cubicBezTo>
                  <a:cubicBezTo>
                    <a:pt x="662" y="945"/>
                    <a:pt x="688" y="942"/>
                    <a:pt x="672" y="972"/>
                  </a:cubicBezTo>
                  <a:cubicBezTo>
                    <a:pt x="655" y="1003"/>
                    <a:pt x="636" y="1039"/>
                    <a:pt x="668" y="1039"/>
                  </a:cubicBezTo>
                  <a:cubicBezTo>
                    <a:pt x="701" y="1039"/>
                    <a:pt x="714" y="1034"/>
                    <a:pt x="711" y="1067"/>
                  </a:cubicBezTo>
                  <a:cubicBezTo>
                    <a:pt x="708" y="1100"/>
                    <a:pt x="731" y="1145"/>
                    <a:pt x="672" y="1189"/>
                  </a:cubicBezTo>
                  <a:cubicBezTo>
                    <a:pt x="613" y="1234"/>
                    <a:pt x="613" y="1253"/>
                    <a:pt x="659" y="1253"/>
                  </a:cubicBezTo>
                  <a:cubicBezTo>
                    <a:pt x="705" y="1253"/>
                    <a:pt x="737" y="1237"/>
                    <a:pt x="747" y="1267"/>
                  </a:cubicBezTo>
                  <a:cubicBezTo>
                    <a:pt x="757" y="1298"/>
                    <a:pt x="754" y="1384"/>
                    <a:pt x="793" y="1353"/>
                  </a:cubicBezTo>
                  <a:cubicBezTo>
                    <a:pt x="832" y="1323"/>
                    <a:pt x="822" y="1314"/>
                    <a:pt x="849" y="1320"/>
                  </a:cubicBezTo>
                  <a:cubicBezTo>
                    <a:pt x="868" y="1324"/>
                    <a:pt x="866" y="1313"/>
                    <a:pt x="892" y="1322"/>
                  </a:cubicBezTo>
                  <a:cubicBezTo>
                    <a:pt x="893" y="1316"/>
                    <a:pt x="900" y="1313"/>
                    <a:pt x="924" y="1312"/>
                  </a:cubicBezTo>
                  <a:cubicBezTo>
                    <a:pt x="944" y="1310"/>
                    <a:pt x="952" y="1312"/>
                    <a:pt x="941" y="1282"/>
                  </a:cubicBezTo>
                  <a:cubicBezTo>
                    <a:pt x="931" y="1252"/>
                    <a:pt x="911" y="1234"/>
                    <a:pt x="946" y="1221"/>
                  </a:cubicBezTo>
                  <a:cubicBezTo>
                    <a:pt x="981" y="1208"/>
                    <a:pt x="1003" y="1189"/>
                    <a:pt x="1057" y="1215"/>
                  </a:cubicBezTo>
                  <a:cubicBezTo>
                    <a:pt x="1112" y="1241"/>
                    <a:pt x="1121" y="1273"/>
                    <a:pt x="1136" y="1221"/>
                  </a:cubicBezTo>
                  <a:cubicBezTo>
                    <a:pt x="1151" y="1169"/>
                    <a:pt x="1097" y="1160"/>
                    <a:pt x="1129" y="1145"/>
                  </a:cubicBezTo>
                  <a:cubicBezTo>
                    <a:pt x="1162" y="1130"/>
                    <a:pt x="1171" y="1098"/>
                    <a:pt x="1190" y="1097"/>
                  </a:cubicBezTo>
                  <a:cubicBezTo>
                    <a:pt x="1210" y="1095"/>
                    <a:pt x="1206" y="1104"/>
                    <a:pt x="1232" y="1117"/>
                  </a:cubicBezTo>
                  <a:cubicBezTo>
                    <a:pt x="1258" y="1130"/>
                    <a:pt x="1263" y="1147"/>
                    <a:pt x="1300" y="1134"/>
                  </a:cubicBezTo>
                  <a:cubicBezTo>
                    <a:pt x="1329" y="1123"/>
                    <a:pt x="1354" y="1113"/>
                    <a:pt x="1383" y="1092"/>
                  </a:cubicBezTo>
                  <a:cubicBezTo>
                    <a:pt x="1371" y="1075"/>
                    <a:pt x="1360" y="1055"/>
                    <a:pt x="1363" y="1030"/>
                  </a:cubicBezTo>
                  <a:cubicBezTo>
                    <a:pt x="1367" y="989"/>
                    <a:pt x="1337" y="971"/>
                    <a:pt x="1385" y="937"/>
                  </a:cubicBezTo>
                  <a:cubicBezTo>
                    <a:pt x="1433" y="904"/>
                    <a:pt x="1437" y="908"/>
                    <a:pt x="1411" y="885"/>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4" name="Freeform 15"/>
            <p:cNvSpPr>
              <a:spLocks/>
            </p:cNvSpPr>
            <p:nvPr/>
          </p:nvSpPr>
          <p:spPr bwMode="auto">
            <a:xfrm>
              <a:off x="2302" y="3034"/>
              <a:ext cx="1049" cy="967"/>
            </a:xfrm>
            <a:custGeom>
              <a:avLst/>
              <a:gdLst>
                <a:gd name="T0" fmla="*/ 2228 w 2266"/>
                <a:gd name="T1" fmla="*/ 1313 h 2088"/>
                <a:gd name="T2" fmla="*/ 2073 w 2266"/>
                <a:gd name="T3" fmla="*/ 1311 h 2088"/>
                <a:gd name="T4" fmla="*/ 1891 w 2266"/>
                <a:gd name="T5" fmla="*/ 1218 h 2088"/>
                <a:gd name="T6" fmla="*/ 1828 w 2266"/>
                <a:gd name="T7" fmla="*/ 1154 h 2088"/>
                <a:gd name="T8" fmla="*/ 1774 w 2266"/>
                <a:gd name="T9" fmla="*/ 939 h 2088"/>
                <a:gd name="T10" fmla="*/ 1831 w 2266"/>
                <a:gd name="T11" fmla="*/ 709 h 2088"/>
                <a:gd name="T12" fmla="*/ 1686 w 2266"/>
                <a:gd name="T13" fmla="*/ 690 h 2088"/>
                <a:gd name="T14" fmla="*/ 1608 w 2266"/>
                <a:gd name="T15" fmla="*/ 579 h 2088"/>
                <a:gd name="T16" fmla="*/ 1717 w 2266"/>
                <a:gd name="T17" fmla="*/ 509 h 2088"/>
                <a:gd name="T18" fmla="*/ 1957 w 2266"/>
                <a:gd name="T19" fmla="*/ 475 h 2088"/>
                <a:gd name="T20" fmla="*/ 1909 w 2266"/>
                <a:gd name="T21" fmla="*/ 312 h 2088"/>
                <a:gd name="T22" fmla="*/ 1743 w 2266"/>
                <a:gd name="T23" fmla="*/ 249 h 2088"/>
                <a:gd name="T24" fmla="*/ 1617 w 2266"/>
                <a:gd name="T25" fmla="*/ 205 h 2088"/>
                <a:gd name="T26" fmla="*/ 1516 w 2266"/>
                <a:gd name="T27" fmla="*/ 405 h 2088"/>
                <a:gd name="T28" fmla="*/ 1411 w 2266"/>
                <a:gd name="T29" fmla="*/ 635 h 2088"/>
                <a:gd name="T30" fmla="*/ 1280 w 2266"/>
                <a:gd name="T31" fmla="*/ 757 h 2088"/>
                <a:gd name="T32" fmla="*/ 1036 w 2266"/>
                <a:gd name="T33" fmla="*/ 709 h 2088"/>
                <a:gd name="T34" fmla="*/ 848 w 2266"/>
                <a:gd name="T35" fmla="*/ 397 h 2088"/>
                <a:gd name="T36" fmla="*/ 673 w 2266"/>
                <a:gd name="T37" fmla="*/ 190 h 2088"/>
                <a:gd name="T38" fmla="*/ 472 w 2266"/>
                <a:gd name="T39" fmla="*/ 223 h 2088"/>
                <a:gd name="T40" fmla="*/ 442 w 2266"/>
                <a:gd name="T41" fmla="*/ 5 h 2088"/>
                <a:gd name="T42" fmla="*/ 328 w 2266"/>
                <a:gd name="T43" fmla="*/ 112 h 2088"/>
                <a:gd name="T44" fmla="*/ 228 w 2266"/>
                <a:gd name="T45" fmla="*/ 264 h 2088"/>
                <a:gd name="T46" fmla="*/ 241 w 2266"/>
                <a:gd name="T47" fmla="*/ 409 h 2088"/>
                <a:gd name="T48" fmla="*/ 354 w 2266"/>
                <a:gd name="T49" fmla="*/ 546 h 2088"/>
                <a:gd name="T50" fmla="*/ 337 w 2266"/>
                <a:gd name="T51" fmla="*/ 861 h 2088"/>
                <a:gd name="T52" fmla="*/ 158 w 2266"/>
                <a:gd name="T53" fmla="*/ 1005 h 2088"/>
                <a:gd name="T54" fmla="*/ 31 w 2266"/>
                <a:gd name="T55" fmla="*/ 1213 h 2088"/>
                <a:gd name="T56" fmla="*/ 136 w 2266"/>
                <a:gd name="T57" fmla="*/ 1302 h 2088"/>
                <a:gd name="T58" fmla="*/ 332 w 2266"/>
                <a:gd name="T59" fmla="*/ 1343 h 2088"/>
                <a:gd name="T60" fmla="*/ 376 w 2266"/>
                <a:gd name="T61" fmla="*/ 1535 h 2088"/>
                <a:gd name="T62" fmla="*/ 503 w 2266"/>
                <a:gd name="T63" fmla="*/ 1635 h 2088"/>
                <a:gd name="T64" fmla="*/ 533 w 2266"/>
                <a:gd name="T65" fmla="*/ 1821 h 2088"/>
                <a:gd name="T66" fmla="*/ 660 w 2266"/>
                <a:gd name="T67" fmla="*/ 1932 h 2088"/>
                <a:gd name="T68" fmla="*/ 787 w 2266"/>
                <a:gd name="T69" fmla="*/ 1991 h 2088"/>
                <a:gd name="T70" fmla="*/ 988 w 2266"/>
                <a:gd name="T71" fmla="*/ 2047 h 2088"/>
                <a:gd name="T72" fmla="*/ 1114 w 2266"/>
                <a:gd name="T73" fmla="*/ 1995 h 2088"/>
                <a:gd name="T74" fmla="*/ 1075 w 2266"/>
                <a:gd name="T75" fmla="*/ 1743 h 2088"/>
                <a:gd name="T76" fmla="*/ 1206 w 2266"/>
                <a:gd name="T77" fmla="*/ 1750 h 2088"/>
                <a:gd name="T78" fmla="*/ 1433 w 2266"/>
                <a:gd name="T79" fmla="*/ 1728 h 2088"/>
                <a:gd name="T80" fmla="*/ 1603 w 2266"/>
                <a:gd name="T81" fmla="*/ 1650 h 2088"/>
                <a:gd name="T82" fmla="*/ 1783 w 2266"/>
                <a:gd name="T83" fmla="*/ 1658 h 2088"/>
                <a:gd name="T84" fmla="*/ 1918 w 2266"/>
                <a:gd name="T85" fmla="*/ 1558 h 2088"/>
                <a:gd name="T86" fmla="*/ 2093 w 2266"/>
                <a:gd name="T87" fmla="*/ 1528 h 2088"/>
                <a:gd name="T88" fmla="*/ 2240 w 2266"/>
                <a:gd name="T89" fmla="*/ 1453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66" h="2088">
                  <a:moveTo>
                    <a:pt x="2240" y="1453"/>
                  </a:moveTo>
                  <a:cubicBezTo>
                    <a:pt x="2266" y="1442"/>
                    <a:pt x="2264" y="1420"/>
                    <a:pt x="2263" y="1388"/>
                  </a:cubicBezTo>
                  <a:cubicBezTo>
                    <a:pt x="2261" y="1356"/>
                    <a:pt x="2251" y="1342"/>
                    <a:pt x="2228" y="1313"/>
                  </a:cubicBezTo>
                  <a:cubicBezTo>
                    <a:pt x="2205" y="1283"/>
                    <a:pt x="2192" y="1315"/>
                    <a:pt x="2164" y="1321"/>
                  </a:cubicBezTo>
                  <a:cubicBezTo>
                    <a:pt x="2136" y="1326"/>
                    <a:pt x="2131" y="1314"/>
                    <a:pt x="2115" y="1296"/>
                  </a:cubicBezTo>
                  <a:cubicBezTo>
                    <a:pt x="2099" y="1278"/>
                    <a:pt x="2097" y="1287"/>
                    <a:pt x="2073" y="1311"/>
                  </a:cubicBezTo>
                  <a:cubicBezTo>
                    <a:pt x="2048" y="1335"/>
                    <a:pt x="2004" y="1296"/>
                    <a:pt x="1996" y="1283"/>
                  </a:cubicBezTo>
                  <a:cubicBezTo>
                    <a:pt x="1987" y="1271"/>
                    <a:pt x="1982" y="1261"/>
                    <a:pt x="1976" y="1235"/>
                  </a:cubicBezTo>
                  <a:cubicBezTo>
                    <a:pt x="1969" y="1208"/>
                    <a:pt x="1915" y="1219"/>
                    <a:pt x="1891" y="1218"/>
                  </a:cubicBezTo>
                  <a:cubicBezTo>
                    <a:pt x="1866" y="1217"/>
                    <a:pt x="1873" y="1218"/>
                    <a:pt x="1866" y="1239"/>
                  </a:cubicBezTo>
                  <a:cubicBezTo>
                    <a:pt x="1860" y="1260"/>
                    <a:pt x="1838" y="1250"/>
                    <a:pt x="1819" y="1205"/>
                  </a:cubicBezTo>
                  <a:cubicBezTo>
                    <a:pt x="1810" y="1186"/>
                    <a:pt x="1817" y="1168"/>
                    <a:pt x="1828" y="1154"/>
                  </a:cubicBezTo>
                  <a:cubicBezTo>
                    <a:pt x="1813" y="1145"/>
                    <a:pt x="1809" y="1131"/>
                    <a:pt x="1831" y="1113"/>
                  </a:cubicBezTo>
                  <a:cubicBezTo>
                    <a:pt x="1870" y="1079"/>
                    <a:pt x="1883" y="1035"/>
                    <a:pt x="1857" y="1013"/>
                  </a:cubicBezTo>
                  <a:cubicBezTo>
                    <a:pt x="1831" y="991"/>
                    <a:pt x="1774" y="965"/>
                    <a:pt x="1774" y="939"/>
                  </a:cubicBezTo>
                  <a:cubicBezTo>
                    <a:pt x="1774" y="913"/>
                    <a:pt x="1739" y="887"/>
                    <a:pt x="1774" y="842"/>
                  </a:cubicBezTo>
                  <a:cubicBezTo>
                    <a:pt x="1809" y="798"/>
                    <a:pt x="1813" y="798"/>
                    <a:pt x="1831" y="776"/>
                  </a:cubicBezTo>
                  <a:cubicBezTo>
                    <a:pt x="1848" y="753"/>
                    <a:pt x="1848" y="724"/>
                    <a:pt x="1831" y="709"/>
                  </a:cubicBezTo>
                  <a:cubicBezTo>
                    <a:pt x="1813" y="694"/>
                    <a:pt x="1809" y="668"/>
                    <a:pt x="1783" y="664"/>
                  </a:cubicBezTo>
                  <a:cubicBezTo>
                    <a:pt x="1756" y="661"/>
                    <a:pt x="1739" y="698"/>
                    <a:pt x="1726" y="687"/>
                  </a:cubicBezTo>
                  <a:cubicBezTo>
                    <a:pt x="1713" y="675"/>
                    <a:pt x="1686" y="668"/>
                    <a:pt x="1686" y="690"/>
                  </a:cubicBezTo>
                  <a:cubicBezTo>
                    <a:pt x="1686" y="713"/>
                    <a:pt x="1652" y="709"/>
                    <a:pt x="1625" y="690"/>
                  </a:cubicBezTo>
                  <a:cubicBezTo>
                    <a:pt x="1599" y="672"/>
                    <a:pt x="1582" y="627"/>
                    <a:pt x="1603" y="616"/>
                  </a:cubicBezTo>
                  <a:cubicBezTo>
                    <a:pt x="1625" y="605"/>
                    <a:pt x="1634" y="601"/>
                    <a:pt x="1608" y="579"/>
                  </a:cubicBezTo>
                  <a:cubicBezTo>
                    <a:pt x="1582" y="557"/>
                    <a:pt x="1573" y="579"/>
                    <a:pt x="1608" y="535"/>
                  </a:cubicBezTo>
                  <a:cubicBezTo>
                    <a:pt x="1643" y="490"/>
                    <a:pt x="1652" y="446"/>
                    <a:pt x="1669" y="479"/>
                  </a:cubicBezTo>
                  <a:cubicBezTo>
                    <a:pt x="1686" y="512"/>
                    <a:pt x="1686" y="538"/>
                    <a:pt x="1717" y="509"/>
                  </a:cubicBezTo>
                  <a:cubicBezTo>
                    <a:pt x="1748" y="479"/>
                    <a:pt x="1682" y="464"/>
                    <a:pt x="1748" y="479"/>
                  </a:cubicBezTo>
                  <a:cubicBezTo>
                    <a:pt x="1813" y="494"/>
                    <a:pt x="1818" y="498"/>
                    <a:pt x="1866" y="490"/>
                  </a:cubicBezTo>
                  <a:cubicBezTo>
                    <a:pt x="1914" y="483"/>
                    <a:pt x="1931" y="479"/>
                    <a:pt x="1957" y="475"/>
                  </a:cubicBezTo>
                  <a:cubicBezTo>
                    <a:pt x="1984" y="472"/>
                    <a:pt x="1988" y="409"/>
                    <a:pt x="1992" y="379"/>
                  </a:cubicBezTo>
                  <a:cubicBezTo>
                    <a:pt x="1997" y="349"/>
                    <a:pt x="1984" y="320"/>
                    <a:pt x="1966" y="312"/>
                  </a:cubicBezTo>
                  <a:cubicBezTo>
                    <a:pt x="1949" y="305"/>
                    <a:pt x="1922" y="290"/>
                    <a:pt x="1909" y="312"/>
                  </a:cubicBezTo>
                  <a:cubicBezTo>
                    <a:pt x="1896" y="334"/>
                    <a:pt x="1857" y="368"/>
                    <a:pt x="1818" y="360"/>
                  </a:cubicBezTo>
                  <a:cubicBezTo>
                    <a:pt x="1778" y="353"/>
                    <a:pt x="1735" y="334"/>
                    <a:pt x="1756" y="316"/>
                  </a:cubicBezTo>
                  <a:cubicBezTo>
                    <a:pt x="1778" y="297"/>
                    <a:pt x="1765" y="268"/>
                    <a:pt x="1743" y="249"/>
                  </a:cubicBezTo>
                  <a:cubicBezTo>
                    <a:pt x="1721" y="231"/>
                    <a:pt x="1721" y="212"/>
                    <a:pt x="1730" y="201"/>
                  </a:cubicBezTo>
                  <a:cubicBezTo>
                    <a:pt x="1739" y="190"/>
                    <a:pt x="1761" y="160"/>
                    <a:pt x="1717" y="164"/>
                  </a:cubicBezTo>
                  <a:cubicBezTo>
                    <a:pt x="1673" y="168"/>
                    <a:pt x="1577" y="179"/>
                    <a:pt x="1617" y="205"/>
                  </a:cubicBezTo>
                  <a:cubicBezTo>
                    <a:pt x="1656" y="231"/>
                    <a:pt x="1643" y="257"/>
                    <a:pt x="1608" y="264"/>
                  </a:cubicBezTo>
                  <a:cubicBezTo>
                    <a:pt x="1573" y="271"/>
                    <a:pt x="1503" y="290"/>
                    <a:pt x="1525" y="316"/>
                  </a:cubicBezTo>
                  <a:cubicBezTo>
                    <a:pt x="1547" y="342"/>
                    <a:pt x="1542" y="379"/>
                    <a:pt x="1516" y="405"/>
                  </a:cubicBezTo>
                  <a:cubicBezTo>
                    <a:pt x="1490" y="431"/>
                    <a:pt x="1477" y="486"/>
                    <a:pt x="1437" y="490"/>
                  </a:cubicBezTo>
                  <a:cubicBezTo>
                    <a:pt x="1398" y="494"/>
                    <a:pt x="1389" y="516"/>
                    <a:pt x="1394" y="549"/>
                  </a:cubicBezTo>
                  <a:cubicBezTo>
                    <a:pt x="1398" y="583"/>
                    <a:pt x="1385" y="594"/>
                    <a:pt x="1411" y="635"/>
                  </a:cubicBezTo>
                  <a:cubicBezTo>
                    <a:pt x="1437" y="675"/>
                    <a:pt x="1442" y="727"/>
                    <a:pt x="1411" y="753"/>
                  </a:cubicBezTo>
                  <a:cubicBezTo>
                    <a:pt x="1381" y="779"/>
                    <a:pt x="1337" y="787"/>
                    <a:pt x="1333" y="776"/>
                  </a:cubicBezTo>
                  <a:cubicBezTo>
                    <a:pt x="1328" y="764"/>
                    <a:pt x="1315" y="720"/>
                    <a:pt x="1280" y="757"/>
                  </a:cubicBezTo>
                  <a:cubicBezTo>
                    <a:pt x="1245" y="794"/>
                    <a:pt x="1197" y="827"/>
                    <a:pt x="1158" y="824"/>
                  </a:cubicBezTo>
                  <a:cubicBezTo>
                    <a:pt x="1119" y="820"/>
                    <a:pt x="1071" y="790"/>
                    <a:pt x="1066" y="779"/>
                  </a:cubicBezTo>
                  <a:cubicBezTo>
                    <a:pt x="1062" y="768"/>
                    <a:pt x="1075" y="731"/>
                    <a:pt x="1036" y="709"/>
                  </a:cubicBezTo>
                  <a:cubicBezTo>
                    <a:pt x="996" y="687"/>
                    <a:pt x="1040" y="642"/>
                    <a:pt x="996" y="612"/>
                  </a:cubicBezTo>
                  <a:cubicBezTo>
                    <a:pt x="953" y="583"/>
                    <a:pt x="961" y="568"/>
                    <a:pt x="948" y="527"/>
                  </a:cubicBezTo>
                  <a:cubicBezTo>
                    <a:pt x="935" y="486"/>
                    <a:pt x="878" y="427"/>
                    <a:pt x="848" y="397"/>
                  </a:cubicBezTo>
                  <a:cubicBezTo>
                    <a:pt x="817" y="368"/>
                    <a:pt x="730" y="375"/>
                    <a:pt x="704" y="331"/>
                  </a:cubicBezTo>
                  <a:cubicBezTo>
                    <a:pt x="677" y="286"/>
                    <a:pt x="660" y="268"/>
                    <a:pt x="686" y="242"/>
                  </a:cubicBezTo>
                  <a:cubicBezTo>
                    <a:pt x="712" y="216"/>
                    <a:pt x="699" y="201"/>
                    <a:pt x="673" y="190"/>
                  </a:cubicBezTo>
                  <a:cubicBezTo>
                    <a:pt x="647" y="179"/>
                    <a:pt x="616" y="201"/>
                    <a:pt x="608" y="223"/>
                  </a:cubicBezTo>
                  <a:cubicBezTo>
                    <a:pt x="599" y="246"/>
                    <a:pt x="568" y="257"/>
                    <a:pt x="542" y="268"/>
                  </a:cubicBezTo>
                  <a:cubicBezTo>
                    <a:pt x="516" y="279"/>
                    <a:pt x="481" y="297"/>
                    <a:pt x="472" y="223"/>
                  </a:cubicBezTo>
                  <a:cubicBezTo>
                    <a:pt x="463" y="149"/>
                    <a:pt x="468" y="105"/>
                    <a:pt x="468" y="68"/>
                  </a:cubicBezTo>
                  <a:cubicBezTo>
                    <a:pt x="468" y="43"/>
                    <a:pt x="468" y="23"/>
                    <a:pt x="448" y="0"/>
                  </a:cubicBezTo>
                  <a:cubicBezTo>
                    <a:pt x="446" y="2"/>
                    <a:pt x="444" y="3"/>
                    <a:pt x="442" y="5"/>
                  </a:cubicBezTo>
                  <a:cubicBezTo>
                    <a:pt x="411" y="23"/>
                    <a:pt x="385" y="1"/>
                    <a:pt x="385" y="42"/>
                  </a:cubicBezTo>
                  <a:cubicBezTo>
                    <a:pt x="385" y="82"/>
                    <a:pt x="428" y="71"/>
                    <a:pt x="385" y="82"/>
                  </a:cubicBezTo>
                  <a:cubicBezTo>
                    <a:pt x="341" y="94"/>
                    <a:pt x="328" y="71"/>
                    <a:pt x="328" y="112"/>
                  </a:cubicBezTo>
                  <a:cubicBezTo>
                    <a:pt x="328" y="153"/>
                    <a:pt x="341" y="205"/>
                    <a:pt x="337" y="238"/>
                  </a:cubicBezTo>
                  <a:cubicBezTo>
                    <a:pt x="332" y="271"/>
                    <a:pt x="324" y="290"/>
                    <a:pt x="289" y="275"/>
                  </a:cubicBezTo>
                  <a:cubicBezTo>
                    <a:pt x="254" y="260"/>
                    <a:pt x="271" y="216"/>
                    <a:pt x="228" y="264"/>
                  </a:cubicBezTo>
                  <a:cubicBezTo>
                    <a:pt x="220" y="272"/>
                    <a:pt x="214" y="279"/>
                    <a:pt x="209" y="285"/>
                  </a:cubicBezTo>
                  <a:cubicBezTo>
                    <a:pt x="212" y="298"/>
                    <a:pt x="213" y="315"/>
                    <a:pt x="219" y="338"/>
                  </a:cubicBezTo>
                  <a:cubicBezTo>
                    <a:pt x="232" y="394"/>
                    <a:pt x="232" y="383"/>
                    <a:pt x="241" y="409"/>
                  </a:cubicBezTo>
                  <a:cubicBezTo>
                    <a:pt x="249" y="435"/>
                    <a:pt x="254" y="431"/>
                    <a:pt x="293" y="397"/>
                  </a:cubicBezTo>
                  <a:cubicBezTo>
                    <a:pt x="332" y="364"/>
                    <a:pt x="311" y="416"/>
                    <a:pt x="341" y="438"/>
                  </a:cubicBezTo>
                  <a:cubicBezTo>
                    <a:pt x="372" y="461"/>
                    <a:pt x="345" y="498"/>
                    <a:pt x="354" y="546"/>
                  </a:cubicBezTo>
                  <a:cubicBezTo>
                    <a:pt x="363" y="594"/>
                    <a:pt x="367" y="609"/>
                    <a:pt x="363" y="650"/>
                  </a:cubicBezTo>
                  <a:cubicBezTo>
                    <a:pt x="359" y="690"/>
                    <a:pt x="337" y="750"/>
                    <a:pt x="337" y="787"/>
                  </a:cubicBezTo>
                  <a:cubicBezTo>
                    <a:pt x="337" y="824"/>
                    <a:pt x="311" y="824"/>
                    <a:pt x="337" y="861"/>
                  </a:cubicBezTo>
                  <a:cubicBezTo>
                    <a:pt x="363" y="898"/>
                    <a:pt x="271" y="872"/>
                    <a:pt x="267" y="898"/>
                  </a:cubicBezTo>
                  <a:cubicBezTo>
                    <a:pt x="262" y="924"/>
                    <a:pt x="249" y="935"/>
                    <a:pt x="210" y="931"/>
                  </a:cubicBezTo>
                  <a:cubicBezTo>
                    <a:pt x="171" y="928"/>
                    <a:pt x="184" y="987"/>
                    <a:pt x="158" y="1005"/>
                  </a:cubicBezTo>
                  <a:cubicBezTo>
                    <a:pt x="131" y="1024"/>
                    <a:pt x="79" y="1042"/>
                    <a:pt x="79" y="1087"/>
                  </a:cubicBezTo>
                  <a:cubicBezTo>
                    <a:pt x="79" y="1131"/>
                    <a:pt x="53" y="1131"/>
                    <a:pt x="27" y="1146"/>
                  </a:cubicBezTo>
                  <a:cubicBezTo>
                    <a:pt x="0" y="1161"/>
                    <a:pt x="22" y="1191"/>
                    <a:pt x="31" y="1213"/>
                  </a:cubicBezTo>
                  <a:cubicBezTo>
                    <a:pt x="40" y="1235"/>
                    <a:pt x="75" y="1254"/>
                    <a:pt x="70" y="1280"/>
                  </a:cubicBezTo>
                  <a:cubicBezTo>
                    <a:pt x="66" y="1306"/>
                    <a:pt x="22" y="1298"/>
                    <a:pt x="27" y="1343"/>
                  </a:cubicBezTo>
                  <a:cubicBezTo>
                    <a:pt x="31" y="1387"/>
                    <a:pt x="105" y="1328"/>
                    <a:pt x="136" y="1302"/>
                  </a:cubicBezTo>
                  <a:cubicBezTo>
                    <a:pt x="166" y="1276"/>
                    <a:pt x="201" y="1294"/>
                    <a:pt x="236" y="1302"/>
                  </a:cubicBezTo>
                  <a:cubicBezTo>
                    <a:pt x="271" y="1309"/>
                    <a:pt x="311" y="1306"/>
                    <a:pt x="341" y="1287"/>
                  </a:cubicBezTo>
                  <a:cubicBezTo>
                    <a:pt x="372" y="1268"/>
                    <a:pt x="354" y="1320"/>
                    <a:pt x="332" y="1343"/>
                  </a:cubicBezTo>
                  <a:cubicBezTo>
                    <a:pt x="311" y="1365"/>
                    <a:pt x="328" y="1387"/>
                    <a:pt x="350" y="1413"/>
                  </a:cubicBezTo>
                  <a:cubicBezTo>
                    <a:pt x="372" y="1439"/>
                    <a:pt x="341" y="1465"/>
                    <a:pt x="372" y="1480"/>
                  </a:cubicBezTo>
                  <a:cubicBezTo>
                    <a:pt x="402" y="1495"/>
                    <a:pt x="363" y="1517"/>
                    <a:pt x="376" y="1535"/>
                  </a:cubicBezTo>
                  <a:cubicBezTo>
                    <a:pt x="389" y="1554"/>
                    <a:pt x="424" y="1565"/>
                    <a:pt x="442" y="1558"/>
                  </a:cubicBezTo>
                  <a:cubicBezTo>
                    <a:pt x="459" y="1550"/>
                    <a:pt x="490" y="1546"/>
                    <a:pt x="520" y="1572"/>
                  </a:cubicBezTo>
                  <a:cubicBezTo>
                    <a:pt x="551" y="1598"/>
                    <a:pt x="529" y="1613"/>
                    <a:pt x="503" y="1635"/>
                  </a:cubicBezTo>
                  <a:cubicBezTo>
                    <a:pt x="476" y="1658"/>
                    <a:pt x="481" y="1669"/>
                    <a:pt x="485" y="1698"/>
                  </a:cubicBezTo>
                  <a:cubicBezTo>
                    <a:pt x="490" y="1728"/>
                    <a:pt x="442" y="1780"/>
                    <a:pt x="437" y="1806"/>
                  </a:cubicBezTo>
                  <a:cubicBezTo>
                    <a:pt x="433" y="1832"/>
                    <a:pt x="507" y="1806"/>
                    <a:pt x="533" y="1821"/>
                  </a:cubicBezTo>
                  <a:cubicBezTo>
                    <a:pt x="559" y="1836"/>
                    <a:pt x="590" y="1839"/>
                    <a:pt x="621" y="1839"/>
                  </a:cubicBezTo>
                  <a:cubicBezTo>
                    <a:pt x="651" y="1839"/>
                    <a:pt x="647" y="1869"/>
                    <a:pt x="629" y="1895"/>
                  </a:cubicBezTo>
                  <a:cubicBezTo>
                    <a:pt x="612" y="1921"/>
                    <a:pt x="629" y="1928"/>
                    <a:pt x="660" y="1932"/>
                  </a:cubicBezTo>
                  <a:cubicBezTo>
                    <a:pt x="691" y="1936"/>
                    <a:pt x="691" y="1954"/>
                    <a:pt x="691" y="1976"/>
                  </a:cubicBezTo>
                  <a:cubicBezTo>
                    <a:pt x="691" y="1999"/>
                    <a:pt x="717" y="1999"/>
                    <a:pt x="730" y="1973"/>
                  </a:cubicBezTo>
                  <a:cubicBezTo>
                    <a:pt x="743" y="1947"/>
                    <a:pt x="756" y="1969"/>
                    <a:pt x="787" y="1991"/>
                  </a:cubicBezTo>
                  <a:cubicBezTo>
                    <a:pt x="817" y="2013"/>
                    <a:pt x="857" y="1958"/>
                    <a:pt x="896" y="1932"/>
                  </a:cubicBezTo>
                  <a:cubicBezTo>
                    <a:pt x="935" y="1906"/>
                    <a:pt x="957" y="1928"/>
                    <a:pt x="953" y="1939"/>
                  </a:cubicBezTo>
                  <a:cubicBezTo>
                    <a:pt x="948" y="1950"/>
                    <a:pt x="966" y="2006"/>
                    <a:pt x="988" y="2047"/>
                  </a:cubicBezTo>
                  <a:cubicBezTo>
                    <a:pt x="1009" y="2088"/>
                    <a:pt x="1018" y="2065"/>
                    <a:pt x="1044" y="2051"/>
                  </a:cubicBezTo>
                  <a:cubicBezTo>
                    <a:pt x="1071" y="2036"/>
                    <a:pt x="1088" y="2065"/>
                    <a:pt x="1123" y="2062"/>
                  </a:cubicBezTo>
                  <a:cubicBezTo>
                    <a:pt x="1158" y="2058"/>
                    <a:pt x="1132" y="2032"/>
                    <a:pt x="1114" y="1995"/>
                  </a:cubicBezTo>
                  <a:cubicBezTo>
                    <a:pt x="1097" y="1958"/>
                    <a:pt x="1119" y="1965"/>
                    <a:pt x="1123" y="1939"/>
                  </a:cubicBezTo>
                  <a:cubicBezTo>
                    <a:pt x="1127" y="1913"/>
                    <a:pt x="1079" y="1854"/>
                    <a:pt x="1071" y="1832"/>
                  </a:cubicBezTo>
                  <a:cubicBezTo>
                    <a:pt x="1062" y="1810"/>
                    <a:pt x="1053" y="1773"/>
                    <a:pt x="1075" y="1743"/>
                  </a:cubicBezTo>
                  <a:cubicBezTo>
                    <a:pt x="1097" y="1713"/>
                    <a:pt x="1114" y="1717"/>
                    <a:pt x="1123" y="1732"/>
                  </a:cubicBezTo>
                  <a:cubicBezTo>
                    <a:pt x="1132" y="1747"/>
                    <a:pt x="1132" y="1754"/>
                    <a:pt x="1145" y="1743"/>
                  </a:cubicBezTo>
                  <a:cubicBezTo>
                    <a:pt x="1158" y="1732"/>
                    <a:pt x="1167" y="1739"/>
                    <a:pt x="1206" y="1750"/>
                  </a:cubicBezTo>
                  <a:cubicBezTo>
                    <a:pt x="1245" y="1761"/>
                    <a:pt x="1228" y="1739"/>
                    <a:pt x="1267" y="1695"/>
                  </a:cubicBezTo>
                  <a:cubicBezTo>
                    <a:pt x="1306" y="1650"/>
                    <a:pt x="1324" y="1658"/>
                    <a:pt x="1350" y="1669"/>
                  </a:cubicBezTo>
                  <a:cubicBezTo>
                    <a:pt x="1376" y="1680"/>
                    <a:pt x="1403" y="1710"/>
                    <a:pt x="1433" y="1728"/>
                  </a:cubicBezTo>
                  <a:cubicBezTo>
                    <a:pt x="1464" y="1747"/>
                    <a:pt x="1494" y="1706"/>
                    <a:pt x="1512" y="1665"/>
                  </a:cubicBezTo>
                  <a:cubicBezTo>
                    <a:pt x="1529" y="1624"/>
                    <a:pt x="1547" y="1661"/>
                    <a:pt x="1560" y="1680"/>
                  </a:cubicBezTo>
                  <a:cubicBezTo>
                    <a:pt x="1573" y="1698"/>
                    <a:pt x="1595" y="1684"/>
                    <a:pt x="1603" y="1650"/>
                  </a:cubicBezTo>
                  <a:cubicBezTo>
                    <a:pt x="1612" y="1617"/>
                    <a:pt x="1656" y="1687"/>
                    <a:pt x="1686" y="1706"/>
                  </a:cubicBezTo>
                  <a:cubicBezTo>
                    <a:pt x="1717" y="1724"/>
                    <a:pt x="1708" y="1661"/>
                    <a:pt x="1721" y="1643"/>
                  </a:cubicBezTo>
                  <a:cubicBezTo>
                    <a:pt x="1735" y="1624"/>
                    <a:pt x="1769" y="1647"/>
                    <a:pt x="1783" y="1658"/>
                  </a:cubicBezTo>
                  <a:cubicBezTo>
                    <a:pt x="1796" y="1669"/>
                    <a:pt x="1822" y="1661"/>
                    <a:pt x="1839" y="1643"/>
                  </a:cubicBezTo>
                  <a:cubicBezTo>
                    <a:pt x="1857" y="1624"/>
                    <a:pt x="1879" y="1624"/>
                    <a:pt x="1909" y="1609"/>
                  </a:cubicBezTo>
                  <a:cubicBezTo>
                    <a:pt x="1940" y="1595"/>
                    <a:pt x="1918" y="1587"/>
                    <a:pt x="1918" y="1558"/>
                  </a:cubicBezTo>
                  <a:cubicBezTo>
                    <a:pt x="1918" y="1528"/>
                    <a:pt x="1940" y="1528"/>
                    <a:pt x="1975" y="1528"/>
                  </a:cubicBezTo>
                  <a:cubicBezTo>
                    <a:pt x="2010" y="1528"/>
                    <a:pt x="2010" y="1517"/>
                    <a:pt x="2036" y="1491"/>
                  </a:cubicBezTo>
                  <a:cubicBezTo>
                    <a:pt x="2062" y="1465"/>
                    <a:pt x="2067" y="1509"/>
                    <a:pt x="2093" y="1528"/>
                  </a:cubicBezTo>
                  <a:cubicBezTo>
                    <a:pt x="2093" y="1528"/>
                    <a:pt x="2094" y="1529"/>
                    <a:pt x="2094" y="1529"/>
                  </a:cubicBezTo>
                  <a:cubicBezTo>
                    <a:pt x="2116" y="1504"/>
                    <a:pt x="2145" y="1483"/>
                    <a:pt x="2154" y="1463"/>
                  </a:cubicBezTo>
                  <a:cubicBezTo>
                    <a:pt x="2168" y="1435"/>
                    <a:pt x="2213" y="1464"/>
                    <a:pt x="2240" y="145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5" name="Freeform 16"/>
            <p:cNvSpPr>
              <a:spLocks/>
            </p:cNvSpPr>
            <p:nvPr/>
          </p:nvSpPr>
          <p:spPr bwMode="auto">
            <a:xfrm>
              <a:off x="3140" y="3330"/>
              <a:ext cx="916" cy="601"/>
            </a:xfrm>
            <a:custGeom>
              <a:avLst/>
              <a:gdLst>
                <a:gd name="T0" fmla="*/ 1938 w 1978"/>
                <a:gd name="T1" fmla="*/ 430 h 1298"/>
                <a:gd name="T2" fmla="*/ 1896 w 1978"/>
                <a:gd name="T3" fmla="*/ 398 h 1298"/>
                <a:gd name="T4" fmla="*/ 1794 w 1978"/>
                <a:gd name="T5" fmla="*/ 345 h 1298"/>
                <a:gd name="T6" fmla="*/ 1719 w 1978"/>
                <a:gd name="T7" fmla="*/ 267 h 1298"/>
                <a:gd name="T8" fmla="*/ 1715 w 1978"/>
                <a:gd name="T9" fmla="*/ 117 h 1298"/>
                <a:gd name="T10" fmla="*/ 1676 w 1978"/>
                <a:gd name="T11" fmla="*/ 12 h 1298"/>
                <a:gd name="T12" fmla="*/ 1578 w 1978"/>
                <a:gd name="T13" fmla="*/ 37 h 1298"/>
                <a:gd name="T14" fmla="*/ 1489 w 1978"/>
                <a:gd name="T15" fmla="*/ 114 h 1298"/>
                <a:gd name="T16" fmla="*/ 1365 w 1978"/>
                <a:gd name="T17" fmla="*/ 120 h 1298"/>
                <a:gd name="T18" fmla="*/ 1261 w 1978"/>
                <a:gd name="T19" fmla="*/ 120 h 1298"/>
                <a:gd name="T20" fmla="*/ 1200 w 1978"/>
                <a:gd name="T21" fmla="*/ 197 h 1298"/>
                <a:gd name="T22" fmla="*/ 1135 w 1978"/>
                <a:gd name="T23" fmla="*/ 264 h 1298"/>
                <a:gd name="T24" fmla="*/ 1012 w 1978"/>
                <a:gd name="T25" fmla="*/ 290 h 1298"/>
                <a:gd name="T26" fmla="*/ 907 w 1978"/>
                <a:gd name="T27" fmla="*/ 360 h 1298"/>
                <a:gd name="T28" fmla="*/ 798 w 1978"/>
                <a:gd name="T29" fmla="*/ 349 h 1298"/>
                <a:gd name="T30" fmla="*/ 685 w 1978"/>
                <a:gd name="T31" fmla="*/ 301 h 1298"/>
                <a:gd name="T32" fmla="*/ 523 w 1978"/>
                <a:gd name="T33" fmla="*/ 412 h 1298"/>
                <a:gd name="T34" fmla="*/ 379 w 1978"/>
                <a:gd name="T35" fmla="*/ 516 h 1298"/>
                <a:gd name="T36" fmla="*/ 195 w 1978"/>
                <a:gd name="T37" fmla="*/ 445 h 1298"/>
                <a:gd name="T38" fmla="*/ 69 w 1978"/>
                <a:gd name="T39" fmla="*/ 527 h 1298"/>
                <a:gd name="T40" fmla="*/ 9 w 1978"/>
                <a:gd name="T41" fmla="*/ 567 h 1298"/>
                <a:gd name="T42" fmla="*/ 81 w 1978"/>
                <a:gd name="T43" fmla="*/ 580 h 1298"/>
                <a:gd name="T44" fmla="*/ 186 w 1978"/>
                <a:gd name="T45" fmla="*/ 645 h 1298"/>
                <a:gd name="T46" fmla="*/ 305 w 1978"/>
                <a:gd name="T47" fmla="*/ 658 h 1298"/>
                <a:gd name="T48" fmla="*/ 418 w 1978"/>
                <a:gd name="T49" fmla="*/ 675 h 1298"/>
                <a:gd name="T50" fmla="*/ 430 w 1978"/>
                <a:gd name="T51" fmla="*/ 815 h 1298"/>
                <a:gd name="T52" fmla="*/ 284 w 1978"/>
                <a:gd name="T53" fmla="*/ 891 h 1298"/>
                <a:gd name="T54" fmla="*/ 427 w 1978"/>
                <a:gd name="T55" fmla="*/ 931 h 1298"/>
                <a:gd name="T56" fmla="*/ 545 w 1978"/>
                <a:gd name="T57" fmla="*/ 957 h 1298"/>
                <a:gd name="T58" fmla="*/ 593 w 1978"/>
                <a:gd name="T59" fmla="*/ 1038 h 1298"/>
                <a:gd name="T60" fmla="*/ 623 w 1978"/>
                <a:gd name="T61" fmla="*/ 1153 h 1298"/>
                <a:gd name="T62" fmla="*/ 720 w 1978"/>
                <a:gd name="T63" fmla="*/ 1220 h 1298"/>
                <a:gd name="T64" fmla="*/ 929 w 1978"/>
                <a:gd name="T65" fmla="*/ 1253 h 1298"/>
                <a:gd name="T66" fmla="*/ 1065 w 1978"/>
                <a:gd name="T67" fmla="*/ 1264 h 1298"/>
                <a:gd name="T68" fmla="*/ 1161 w 1978"/>
                <a:gd name="T69" fmla="*/ 1220 h 1298"/>
                <a:gd name="T70" fmla="*/ 1296 w 1978"/>
                <a:gd name="T71" fmla="*/ 1294 h 1298"/>
                <a:gd name="T72" fmla="*/ 1423 w 1978"/>
                <a:gd name="T73" fmla="*/ 1249 h 1298"/>
                <a:gd name="T74" fmla="*/ 1447 w 1978"/>
                <a:gd name="T75" fmla="*/ 1231 h 1298"/>
                <a:gd name="T76" fmla="*/ 1501 w 1978"/>
                <a:gd name="T77" fmla="*/ 1164 h 1298"/>
                <a:gd name="T78" fmla="*/ 1608 w 1978"/>
                <a:gd name="T79" fmla="*/ 1079 h 1298"/>
                <a:gd name="T80" fmla="*/ 1685 w 1978"/>
                <a:gd name="T81" fmla="*/ 1020 h 1298"/>
                <a:gd name="T82" fmla="*/ 1801 w 1978"/>
                <a:gd name="T83" fmla="*/ 910 h 1298"/>
                <a:gd name="T84" fmla="*/ 1862 w 1978"/>
                <a:gd name="T85" fmla="*/ 681 h 1298"/>
                <a:gd name="T86" fmla="*/ 1954 w 1978"/>
                <a:gd name="T87" fmla="*/ 523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8" h="1298">
                  <a:moveTo>
                    <a:pt x="1967" y="480"/>
                  </a:moveTo>
                  <a:cubicBezTo>
                    <a:pt x="1956" y="456"/>
                    <a:pt x="1930" y="460"/>
                    <a:pt x="1938" y="430"/>
                  </a:cubicBezTo>
                  <a:cubicBezTo>
                    <a:pt x="1943" y="415"/>
                    <a:pt x="1938" y="406"/>
                    <a:pt x="1939" y="400"/>
                  </a:cubicBezTo>
                  <a:cubicBezTo>
                    <a:pt x="1913" y="391"/>
                    <a:pt x="1915" y="402"/>
                    <a:pt x="1896" y="398"/>
                  </a:cubicBezTo>
                  <a:cubicBezTo>
                    <a:pt x="1869" y="392"/>
                    <a:pt x="1879" y="401"/>
                    <a:pt x="1840" y="431"/>
                  </a:cubicBezTo>
                  <a:cubicBezTo>
                    <a:pt x="1801" y="462"/>
                    <a:pt x="1804" y="376"/>
                    <a:pt x="1794" y="345"/>
                  </a:cubicBezTo>
                  <a:cubicBezTo>
                    <a:pt x="1784" y="315"/>
                    <a:pt x="1752" y="331"/>
                    <a:pt x="1706" y="331"/>
                  </a:cubicBezTo>
                  <a:cubicBezTo>
                    <a:pt x="1660" y="331"/>
                    <a:pt x="1660" y="312"/>
                    <a:pt x="1719" y="267"/>
                  </a:cubicBezTo>
                  <a:cubicBezTo>
                    <a:pt x="1778" y="223"/>
                    <a:pt x="1755" y="178"/>
                    <a:pt x="1758" y="145"/>
                  </a:cubicBezTo>
                  <a:cubicBezTo>
                    <a:pt x="1761" y="112"/>
                    <a:pt x="1748" y="117"/>
                    <a:pt x="1715" y="117"/>
                  </a:cubicBezTo>
                  <a:cubicBezTo>
                    <a:pt x="1683" y="117"/>
                    <a:pt x="1702" y="81"/>
                    <a:pt x="1719" y="50"/>
                  </a:cubicBezTo>
                  <a:cubicBezTo>
                    <a:pt x="1735" y="20"/>
                    <a:pt x="1709" y="23"/>
                    <a:pt x="1676" y="12"/>
                  </a:cubicBezTo>
                  <a:cubicBezTo>
                    <a:pt x="1643" y="0"/>
                    <a:pt x="1640" y="23"/>
                    <a:pt x="1627" y="34"/>
                  </a:cubicBezTo>
                  <a:cubicBezTo>
                    <a:pt x="1614" y="45"/>
                    <a:pt x="1604" y="42"/>
                    <a:pt x="1578" y="37"/>
                  </a:cubicBezTo>
                  <a:cubicBezTo>
                    <a:pt x="1552" y="31"/>
                    <a:pt x="1542" y="34"/>
                    <a:pt x="1535" y="62"/>
                  </a:cubicBezTo>
                  <a:cubicBezTo>
                    <a:pt x="1529" y="89"/>
                    <a:pt x="1525" y="75"/>
                    <a:pt x="1489" y="114"/>
                  </a:cubicBezTo>
                  <a:cubicBezTo>
                    <a:pt x="1404" y="128"/>
                    <a:pt x="1453" y="117"/>
                    <a:pt x="1424" y="70"/>
                  </a:cubicBezTo>
                  <a:cubicBezTo>
                    <a:pt x="1394" y="23"/>
                    <a:pt x="1368" y="92"/>
                    <a:pt x="1365" y="120"/>
                  </a:cubicBezTo>
                  <a:cubicBezTo>
                    <a:pt x="1362" y="148"/>
                    <a:pt x="1329" y="162"/>
                    <a:pt x="1316" y="137"/>
                  </a:cubicBezTo>
                  <a:cubicBezTo>
                    <a:pt x="1309" y="124"/>
                    <a:pt x="1285" y="121"/>
                    <a:pt x="1261" y="120"/>
                  </a:cubicBezTo>
                  <a:cubicBezTo>
                    <a:pt x="1265" y="134"/>
                    <a:pt x="1264" y="150"/>
                    <a:pt x="1252" y="167"/>
                  </a:cubicBezTo>
                  <a:cubicBezTo>
                    <a:pt x="1231" y="201"/>
                    <a:pt x="1218" y="212"/>
                    <a:pt x="1200" y="197"/>
                  </a:cubicBezTo>
                  <a:cubicBezTo>
                    <a:pt x="1183" y="182"/>
                    <a:pt x="1135" y="178"/>
                    <a:pt x="1135" y="208"/>
                  </a:cubicBezTo>
                  <a:cubicBezTo>
                    <a:pt x="1135" y="238"/>
                    <a:pt x="1178" y="264"/>
                    <a:pt x="1135" y="264"/>
                  </a:cubicBezTo>
                  <a:cubicBezTo>
                    <a:pt x="1091" y="264"/>
                    <a:pt x="1073" y="249"/>
                    <a:pt x="1065" y="275"/>
                  </a:cubicBezTo>
                  <a:cubicBezTo>
                    <a:pt x="1056" y="301"/>
                    <a:pt x="1043" y="308"/>
                    <a:pt x="1012" y="290"/>
                  </a:cubicBezTo>
                  <a:cubicBezTo>
                    <a:pt x="982" y="271"/>
                    <a:pt x="942" y="278"/>
                    <a:pt x="934" y="304"/>
                  </a:cubicBezTo>
                  <a:cubicBezTo>
                    <a:pt x="925" y="330"/>
                    <a:pt x="938" y="353"/>
                    <a:pt x="907" y="360"/>
                  </a:cubicBezTo>
                  <a:cubicBezTo>
                    <a:pt x="877" y="367"/>
                    <a:pt x="877" y="404"/>
                    <a:pt x="851" y="378"/>
                  </a:cubicBezTo>
                  <a:cubicBezTo>
                    <a:pt x="824" y="353"/>
                    <a:pt x="816" y="338"/>
                    <a:pt x="798" y="349"/>
                  </a:cubicBezTo>
                  <a:cubicBezTo>
                    <a:pt x="781" y="360"/>
                    <a:pt x="750" y="360"/>
                    <a:pt x="733" y="327"/>
                  </a:cubicBezTo>
                  <a:cubicBezTo>
                    <a:pt x="715" y="293"/>
                    <a:pt x="724" y="264"/>
                    <a:pt x="685" y="301"/>
                  </a:cubicBezTo>
                  <a:cubicBezTo>
                    <a:pt x="645" y="338"/>
                    <a:pt x="658" y="367"/>
                    <a:pt x="610" y="371"/>
                  </a:cubicBezTo>
                  <a:cubicBezTo>
                    <a:pt x="562" y="375"/>
                    <a:pt x="545" y="390"/>
                    <a:pt x="523" y="412"/>
                  </a:cubicBezTo>
                  <a:cubicBezTo>
                    <a:pt x="501" y="434"/>
                    <a:pt x="436" y="423"/>
                    <a:pt x="436" y="460"/>
                  </a:cubicBezTo>
                  <a:cubicBezTo>
                    <a:pt x="436" y="497"/>
                    <a:pt x="414" y="538"/>
                    <a:pt x="379" y="516"/>
                  </a:cubicBezTo>
                  <a:cubicBezTo>
                    <a:pt x="344" y="493"/>
                    <a:pt x="313" y="479"/>
                    <a:pt x="287" y="482"/>
                  </a:cubicBezTo>
                  <a:cubicBezTo>
                    <a:pt x="261" y="486"/>
                    <a:pt x="230" y="441"/>
                    <a:pt x="195" y="445"/>
                  </a:cubicBezTo>
                  <a:cubicBezTo>
                    <a:pt x="160" y="449"/>
                    <a:pt x="156" y="464"/>
                    <a:pt x="139" y="486"/>
                  </a:cubicBezTo>
                  <a:cubicBezTo>
                    <a:pt x="121" y="508"/>
                    <a:pt x="112" y="527"/>
                    <a:pt x="69" y="527"/>
                  </a:cubicBezTo>
                  <a:cubicBezTo>
                    <a:pt x="49" y="527"/>
                    <a:pt x="30" y="523"/>
                    <a:pt x="18" y="516"/>
                  </a:cubicBezTo>
                  <a:cubicBezTo>
                    <a:pt x="7" y="530"/>
                    <a:pt x="0" y="548"/>
                    <a:pt x="9" y="567"/>
                  </a:cubicBezTo>
                  <a:cubicBezTo>
                    <a:pt x="28" y="612"/>
                    <a:pt x="50" y="622"/>
                    <a:pt x="56" y="601"/>
                  </a:cubicBezTo>
                  <a:cubicBezTo>
                    <a:pt x="63" y="580"/>
                    <a:pt x="56" y="579"/>
                    <a:pt x="81" y="580"/>
                  </a:cubicBezTo>
                  <a:cubicBezTo>
                    <a:pt x="105" y="581"/>
                    <a:pt x="159" y="570"/>
                    <a:pt x="166" y="597"/>
                  </a:cubicBezTo>
                  <a:cubicBezTo>
                    <a:pt x="172" y="623"/>
                    <a:pt x="177" y="633"/>
                    <a:pt x="186" y="645"/>
                  </a:cubicBezTo>
                  <a:cubicBezTo>
                    <a:pt x="194" y="658"/>
                    <a:pt x="238" y="697"/>
                    <a:pt x="263" y="673"/>
                  </a:cubicBezTo>
                  <a:cubicBezTo>
                    <a:pt x="287" y="649"/>
                    <a:pt x="289" y="640"/>
                    <a:pt x="305" y="658"/>
                  </a:cubicBezTo>
                  <a:cubicBezTo>
                    <a:pt x="321" y="676"/>
                    <a:pt x="326" y="688"/>
                    <a:pt x="354" y="683"/>
                  </a:cubicBezTo>
                  <a:cubicBezTo>
                    <a:pt x="382" y="677"/>
                    <a:pt x="395" y="645"/>
                    <a:pt x="418" y="675"/>
                  </a:cubicBezTo>
                  <a:cubicBezTo>
                    <a:pt x="441" y="704"/>
                    <a:pt x="451" y="718"/>
                    <a:pt x="453" y="750"/>
                  </a:cubicBezTo>
                  <a:cubicBezTo>
                    <a:pt x="454" y="782"/>
                    <a:pt x="456" y="804"/>
                    <a:pt x="430" y="815"/>
                  </a:cubicBezTo>
                  <a:cubicBezTo>
                    <a:pt x="403" y="826"/>
                    <a:pt x="358" y="797"/>
                    <a:pt x="344" y="825"/>
                  </a:cubicBezTo>
                  <a:cubicBezTo>
                    <a:pt x="335" y="845"/>
                    <a:pt x="306" y="866"/>
                    <a:pt x="284" y="891"/>
                  </a:cubicBezTo>
                  <a:cubicBezTo>
                    <a:pt x="310" y="908"/>
                    <a:pt x="331" y="902"/>
                    <a:pt x="361" y="938"/>
                  </a:cubicBezTo>
                  <a:cubicBezTo>
                    <a:pt x="392" y="975"/>
                    <a:pt x="405" y="949"/>
                    <a:pt x="427" y="931"/>
                  </a:cubicBezTo>
                  <a:cubicBezTo>
                    <a:pt x="449" y="912"/>
                    <a:pt x="466" y="938"/>
                    <a:pt x="488" y="957"/>
                  </a:cubicBezTo>
                  <a:cubicBezTo>
                    <a:pt x="510" y="975"/>
                    <a:pt x="527" y="975"/>
                    <a:pt x="545" y="957"/>
                  </a:cubicBezTo>
                  <a:cubicBezTo>
                    <a:pt x="562" y="938"/>
                    <a:pt x="593" y="953"/>
                    <a:pt x="619" y="964"/>
                  </a:cubicBezTo>
                  <a:cubicBezTo>
                    <a:pt x="645" y="975"/>
                    <a:pt x="619" y="1016"/>
                    <a:pt x="593" y="1038"/>
                  </a:cubicBezTo>
                  <a:cubicBezTo>
                    <a:pt x="567" y="1060"/>
                    <a:pt x="571" y="1075"/>
                    <a:pt x="588" y="1090"/>
                  </a:cubicBezTo>
                  <a:cubicBezTo>
                    <a:pt x="606" y="1105"/>
                    <a:pt x="610" y="1135"/>
                    <a:pt x="623" y="1153"/>
                  </a:cubicBezTo>
                  <a:cubicBezTo>
                    <a:pt x="637" y="1172"/>
                    <a:pt x="632" y="1190"/>
                    <a:pt x="654" y="1186"/>
                  </a:cubicBezTo>
                  <a:cubicBezTo>
                    <a:pt x="676" y="1183"/>
                    <a:pt x="698" y="1194"/>
                    <a:pt x="720" y="1220"/>
                  </a:cubicBezTo>
                  <a:cubicBezTo>
                    <a:pt x="741" y="1246"/>
                    <a:pt x="811" y="1257"/>
                    <a:pt x="842" y="1275"/>
                  </a:cubicBezTo>
                  <a:cubicBezTo>
                    <a:pt x="872" y="1294"/>
                    <a:pt x="907" y="1246"/>
                    <a:pt x="929" y="1253"/>
                  </a:cubicBezTo>
                  <a:cubicBezTo>
                    <a:pt x="939" y="1256"/>
                    <a:pt x="958" y="1273"/>
                    <a:pt x="976" y="1290"/>
                  </a:cubicBezTo>
                  <a:cubicBezTo>
                    <a:pt x="996" y="1262"/>
                    <a:pt x="1013" y="1264"/>
                    <a:pt x="1065" y="1264"/>
                  </a:cubicBezTo>
                  <a:cubicBezTo>
                    <a:pt x="1126" y="1264"/>
                    <a:pt x="1139" y="1275"/>
                    <a:pt x="1126" y="1238"/>
                  </a:cubicBezTo>
                  <a:cubicBezTo>
                    <a:pt x="1113" y="1201"/>
                    <a:pt x="1121" y="1168"/>
                    <a:pt x="1161" y="1220"/>
                  </a:cubicBezTo>
                  <a:cubicBezTo>
                    <a:pt x="1200" y="1272"/>
                    <a:pt x="1148" y="1249"/>
                    <a:pt x="1213" y="1253"/>
                  </a:cubicBezTo>
                  <a:cubicBezTo>
                    <a:pt x="1279" y="1257"/>
                    <a:pt x="1231" y="1290"/>
                    <a:pt x="1296" y="1294"/>
                  </a:cubicBezTo>
                  <a:cubicBezTo>
                    <a:pt x="1362" y="1298"/>
                    <a:pt x="1392" y="1279"/>
                    <a:pt x="1392" y="1264"/>
                  </a:cubicBezTo>
                  <a:cubicBezTo>
                    <a:pt x="1392" y="1249"/>
                    <a:pt x="1418" y="1216"/>
                    <a:pt x="1423" y="1249"/>
                  </a:cubicBezTo>
                  <a:cubicBezTo>
                    <a:pt x="1423" y="1253"/>
                    <a:pt x="1424" y="1256"/>
                    <a:pt x="1424" y="1259"/>
                  </a:cubicBezTo>
                  <a:cubicBezTo>
                    <a:pt x="1430" y="1247"/>
                    <a:pt x="1437" y="1235"/>
                    <a:pt x="1447" y="1231"/>
                  </a:cubicBezTo>
                  <a:cubicBezTo>
                    <a:pt x="1469" y="1222"/>
                    <a:pt x="1486" y="1214"/>
                    <a:pt x="1486" y="1194"/>
                  </a:cubicBezTo>
                  <a:cubicBezTo>
                    <a:pt x="1486" y="1173"/>
                    <a:pt x="1471" y="1164"/>
                    <a:pt x="1501" y="1164"/>
                  </a:cubicBezTo>
                  <a:cubicBezTo>
                    <a:pt x="1532" y="1164"/>
                    <a:pt x="1591" y="1177"/>
                    <a:pt x="1591" y="1135"/>
                  </a:cubicBezTo>
                  <a:cubicBezTo>
                    <a:pt x="1591" y="1092"/>
                    <a:pt x="1576" y="1062"/>
                    <a:pt x="1608" y="1079"/>
                  </a:cubicBezTo>
                  <a:cubicBezTo>
                    <a:pt x="1641" y="1096"/>
                    <a:pt x="1663" y="1090"/>
                    <a:pt x="1674" y="1066"/>
                  </a:cubicBezTo>
                  <a:cubicBezTo>
                    <a:pt x="1685" y="1042"/>
                    <a:pt x="1700" y="1042"/>
                    <a:pt x="1685" y="1020"/>
                  </a:cubicBezTo>
                  <a:cubicBezTo>
                    <a:pt x="1670" y="997"/>
                    <a:pt x="1672" y="979"/>
                    <a:pt x="1694" y="971"/>
                  </a:cubicBezTo>
                  <a:cubicBezTo>
                    <a:pt x="1715" y="964"/>
                    <a:pt x="1777" y="940"/>
                    <a:pt x="1801" y="910"/>
                  </a:cubicBezTo>
                  <a:cubicBezTo>
                    <a:pt x="1825" y="881"/>
                    <a:pt x="1851" y="870"/>
                    <a:pt x="1840" y="836"/>
                  </a:cubicBezTo>
                  <a:cubicBezTo>
                    <a:pt x="1829" y="803"/>
                    <a:pt x="1807" y="732"/>
                    <a:pt x="1862" y="681"/>
                  </a:cubicBezTo>
                  <a:cubicBezTo>
                    <a:pt x="1916" y="629"/>
                    <a:pt x="1936" y="640"/>
                    <a:pt x="1938" y="599"/>
                  </a:cubicBezTo>
                  <a:cubicBezTo>
                    <a:pt x="1940" y="558"/>
                    <a:pt x="1932" y="536"/>
                    <a:pt x="1954" y="523"/>
                  </a:cubicBezTo>
                  <a:cubicBezTo>
                    <a:pt x="1975" y="510"/>
                    <a:pt x="1978" y="504"/>
                    <a:pt x="1967" y="48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6" name="Freeform 17"/>
            <p:cNvSpPr>
              <a:spLocks/>
            </p:cNvSpPr>
            <p:nvPr/>
          </p:nvSpPr>
          <p:spPr bwMode="auto">
            <a:xfrm>
              <a:off x="3238" y="1805"/>
              <a:ext cx="590" cy="922"/>
            </a:xfrm>
            <a:custGeom>
              <a:avLst/>
              <a:gdLst>
                <a:gd name="T0" fmla="*/ 1149 w 1273"/>
                <a:gd name="T1" fmla="*/ 1405 h 1992"/>
                <a:gd name="T2" fmla="*/ 1053 w 1273"/>
                <a:gd name="T3" fmla="*/ 1201 h 1992"/>
                <a:gd name="T4" fmla="*/ 1105 w 1273"/>
                <a:gd name="T5" fmla="*/ 957 h 1992"/>
                <a:gd name="T6" fmla="*/ 1044 w 1273"/>
                <a:gd name="T7" fmla="*/ 727 h 1992"/>
                <a:gd name="T8" fmla="*/ 1088 w 1273"/>
                <a:gd name="T9" fmla="*/ 590 h 1992"/>
                <a:gd name="T10" fmla="*/ 1088 w 1273"/>
                <a:gd name="T11" fmla="*/ 486 h 1992"/>
                <a:gd name="T12" fmla="*/ 1094 w 1273"/>
                <a:gd name="T13" fmla="*/ 280 h 1992"/>
                <a:gd name="T14" fmla="*/ 1131 w 1273"/>
                <a:gd name="T15" fmla="*/ 132 h 1992"/>
                <a:gd name="T16" fmla="*/ 1098 w 1273"/>
                <a:gd name="T17" fmla="*/ 0 h 1992"/>
                <a:gd name="T18" fmla="*/ 996 w 1273"/>
                <a:gd name="T19" fmla="*/ 76 h 1992"/>
                <a:gd name="T20" fmla="*/ 900 w 1273"/>
                <a:gd name="T21" fmla="*/ 110 h 1992"/>
                <a:gd name="T22" fmla="*/ 834 w 1273"/>
                <a:gd name="T23" fmla="*/ 265 h 1992"/>
                <a:gd name="T24" fmla="*/ 699 w 1273"/>
                <a:gd name="T25" fmla="*/ 380 h 1992"/>
                <a:gd name="T26" fmla="*/ 629 w 1273"/>
                <a:gd name="T27" fmla="*/ 506 h 1992"/>
                <a:gd name="T28" fmla="*/ 476 w 1273"/>
                <a:gd name="T29" fmla="*/ 491 h 1992"/>
                <a:gd name="T30" fmla="*/ 377 w 1273"/>
                <a:gd name="T31" fmla="*/ 501 h 1992"/>
                <a:gd name="T32" fmla="*/ 314 w 1273"/>
                <a:gd name="T33" fmla="*/ 595 h 1992"/>
                <a:gd name="T34" fmla="*/ 327 w 1273"/>
                <a:gd name="T35" fmla="*/ 704 h 1992"/>
                <a:gd name="T36" fmla="*/ 500 w 1273"/>
                <a:gd name="T37" fmla="*/ 784 h 1992"/>
                <a:gd name="T38" fmla="*/ 664 w 1273"/>
                <a:gd name="T39" fmla="*/ 901 h 1992"/>
                <a:gd name="T40" fmla="*/ 642 w 1273"/>
                <a:gd name="T41" fmla="*/ 1038 h 1992"/>
                <a:gd name="T42" fmla="*/ 563 w 1273"/>
                <a:gd name="T43" fmla="*/ 1120 h 1992"/>
                <a:gd name="T44" fmla="*/ 509 w 1273"/>
                <a:gd name="T45" fmla="*/ 1127 h 1992"/>
                <a:gd name="T46" fmla="*/ 472 w 1273"/>
                <a:gd name="T47" fmla="*/ 1196 h 1992"/>
                <a:gd name="T48" fmla="*/ 356 w 1273"/>
                <a:gd name="T49" fmla="*/ 1225 h 1992"/>
                <a:gd name="T50" fmla="*/ 205 w 1273"/>
                <a:gd name="T51" fmla="*/ 1183 h 1992"/>
                <a:gd name="T52" fmla="*/ 175 w 1273"/>
                <a:gd name="T53" fmla="*/ 1277 h 1992"/>
                <a:gd name="T54" fmla="*/ 179 w 1273"/>
                <a:gd name="T55" fmla="*/ 1331 h 1992"/>
                <a:gd name="T56" fmla="*/ 212 w 1273"/>
                <a:gd name="T57" fmla="*/ 1416 h 1992"/>
                <a:gd name="T58" fmla="*/ 179 w 1273"/>
                <a:gd name="T59" fmla="*/ 1481 h 1992"/>
                <a:gd name="T60" fmla="*/ 201 w 1273"/>
                <a:gd name="T61" fmla="*/ 1540 h 1992"/>
                <a:gd name="T62" fmla="*/ 148 w 1273"/>
                <a:gd name="T63" fmla="*/ 1551 h 1992"/>
                <a:gd name="T64" fmla="*/ 76 w 1273"/>
                <a:gd name="T65" fmla="*/ 1564 h 1992"/>
                <a:gd name="T66" fmla="*/ 61 w 1273"/>
                <a:gd name="T67" fmla="*/ 1624 h 1992"/>
                <a:gd name="T68" fmla="*/ 61 w 1273"/>
                <a:gd name="T69" fmla="*/ 1698 h 1992"/>
                <a:gd name="T70" fmla="*/ 46 w 1273"/>
                <a:gd name="T71" fmla="*/ 1735 h 1992"/>
                <a:gd name="T72" fmla="*/ 214 w 1273"/>
                <a:gd name="T73" fmla="*/ 1789 h 1992"/>
                <a:gd name="T74" fmla="*/ 349 w 1273"/>
                <a:gd name="T75" fmla="*/ 1823 h 1992"/>
                <a:gd name="T76" fmla="*/ 438 w 1273"/>
                <a:gd name="T77" fmla="*/ 1834 h 1992"/>
                <a:gd name="T78" fmla="*/ 536 w 1273"/>
                <a:gd name="T79" fmla="*/ 1890 h 1992"/>
                <a:gd name="T80" fmla="*/ 677 w 1273"/>
                <a:gd name="T81" fmla="*/ 1876 h 1992"/>
                <a:gd name="T82" fmla="*/ 805 w 1273"/>
                <a:gd name="T83" fmla="*/ 1929 h 1992"/>
                <a:gd name="T84" fmla="*/ 939 w 1273"/>
                <a:gd name="T85" fmla="*/ 1959 h 1992"/>
                <a:gd name="T86" fmla="*/ 970 w 1273"/>
                <a:gd name="T87" fmla="*/ 1909 h 1992"/>
                <a:gd name="T88" fmla="*/ 930 w 1273"/>
                <a:gd name="T89" fmla="*/ 1816 h 1992"/>
                <a:gd name="T90" fmla="*/ 1059 w 1273"/>
                <a:gd name="T91" fmla="*/ 1752 h 1992"/>
                <a:gd name="T92" fmla="*/ 974 w 1273"/>
                <a:gd name="T93" fmla="*/ 1679 h 1992"/>
                <a:gd name="T94" fmla="*/ 913 w 1273"/>
                <a:gd name="T95" fmla="*/ 1626 h 1992"/>
                <a:gd name="T96" fmla="*/ 1048 w 1273"/>
                <a:gd name="T97" fmla="*/ 1603 h 1992"/>
                <a:gd name="T98" fmla="*/ 1168 w 1273"/>
                <a:gd name="T99" fmla="*/ 1607 h 1992"/>
                <a:gd name="T100" fmla="*/ 1256 w 1273"/>
                <a:gd name="T101" fmla="*/ 1527 h 1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3" h="1992">
                  <a:moveTo>
                    <a:pt x="1256" y="1527"/>
                  </a:moveTo>
                  <a:cubicBezTo>
                    <a:pt x="1238" y="1499"/>
                    <a:pt x="1164" y="1449"/>
                    <a:pt x="1149" y="1405"/>
                  </a:cubicBezTo>
                  <a:cubicBezTo>
                    <a:pt x="1133" y="1360"/>
                    <a:pt x="1118" y="1342"/>
                    <a:pt x="1092" y="1314"/>
                  </a:cubicBezTo>
                  <a:cubicBezTo>
                    <a:pt x="1066" y="1286"/>
                    <a:pt x="1055" y="1257"/>
                    <a:pt x="1053" y="1201"/>
                  </a:cubicBezTo>
                  <a:cubicBezTo>
                    <a:pt x="1050" y="1146"/>
                    <a:pt x="1066" y="1110"/>
                    <a:pt x="1081" y="1075"/>
                  </a:cubicBezTo>
                  <a:cubicBezTo>
                    <a:pt x="1096" y="1040"/>
                    <a:pt x="1131" y="1016"/>
                    <a:pt x="1105" y="957"/>
                  </a:cubicBezTo>
                  <a:cubicBezTo>
                    <a:pt x="1079" y="897"/>
                    <a:pt x="1063" y="888"/>
                    <a:pt x="1063" y="853"/>
                  </a:cubicBezTo>
                  <a:cubicBezTo>
                    <a:pt x="1063" y="818"/>
                    <a:pt x="1070" y="753"/>
                    <a:pt x="1044" y="727"/>
                  </a:cubicBezTo>
                  <a:cubicBezTo>
                    <a:pt x="1018" y="701"/>
                    <a:pt x="1033" y="664"/>
                    <a:pt x="1048" y="638"/>
                  </a:cubicBezTo>
                  <a:cubicBezTo>
                    <a:pt x="1063" y="612"/>
                    <a:pt x="1107" y="617"/>
                    <a:pt x="1088" y="590"/>
                  </a:cubicBezTo>
                  <a:cubicBezTo>
                    <a:pt x="1068" y="562"/>
                    <a:pt x="1066" y="556"/>
                    <a:pt x="1085" y="540"/>
                  </a:cubicBezTo>
                  <a:cubicBezTo>
                    <a:pt x="1105" y="523"/>
                    <a:pt x="1103" y="504"/>
                    <a:pt x="1088" y="486"/>
                  </a:cubicBezTo>
                  <a:cubicBezTo>
                    <a:pt x="1072" y="467"/>
                    <a:pt x="989" y="395"/>
                    <a:pt x="1029" y="360"/>
                  </a:cubicBezTo>
                  <a:cubicBezTo>
                    <a:pt x="1068" y="325"/>
                    <a:pt x="1092" y="328"/>
                    <a:pt x="1094" y="280"/>
                  </a:cubicBezTo>
                  <a:cubicBezTo>
                    <a:pt x="1096" y="232"/>
                    <a:pt x="1101" y="236"/>
                    <a:pt x="1107" y="199"/>
                  </a:cubicBezTo>
                  <a:cubicBezTo>
                    <a:pt x="1114" y="161"/>
                    <a:pt x="1116" y="148"/>
                    <a:pt x="1131" y="132"/>
                  </a:cubicBezTo>
                  <a:cubicBezTo>
                    <a:pt x="1146" y="115"/>
                    <a:pt x="1155" y="84"/>
                    <a:pt x="1140" y="65"/>
                  </a:cubicBezTo>
                  <a:cubicBezTo>
                    <a:pt x="1128" y="51"/>
                    <a:pt x="1107" y="25"/>
                    <a:pt x="1098" y="0"/>
                  </a:cubicBezTo>
                  <a:cubicBezTo>
                    <a:pt x="1092" y="1"/>
                    <a:pt x="1085" y="8"/>
                    <a:pt x="1074" y="24"/>
                  </a:cubicBezTo>
                  <a:cubicBezTo>
                    <a:pt x="1039" y="80"/>
                    <a:pt x="1018" y="91"/>
                    <a:pt x="996" y="76"/>
                  </a:cubicBezTo>
                  <a:cubicBezTo>
                    <a:pt x="974" y="61"/>
                    <a:pt x="917" y="21"/>
                    <a:pt x="917" y="47"/>
                  </a:cubicBezTo>
                  <a:cubicBezTo>
                    <a:pt x="917" y="73"/>
                    <a:pt x="926" y="87"/>
                    <a:pt x="900" y="110"/>
                  </a:cubicBezTo>
                  <a:cubicBezTo>
                    <a:pt x="873" y="132"/>
                    <a:pt x="839" y="136"/>
                    <a:pt x="843" y="173"/>
                  </a:cubicBezTo>
                  <a:cubicBezTo>
                    <a:pt x="847" y="210"/>
                    <a:pt x="904" y="258"/>
                    <a:pt x="834" y="265"/>
                  </a:cubicBezTo>
                  <a:cubicBezTo>
                    <a:pt x="764" y="273"/>
                    <a:pt x="777" y="273"/>
                    <a:pt x="764" y="302"/>
                  </a:cubicBezTo>
                  <a:cubicBezTo>
                    <a:pt x="751" y="332"/>
                    <a:pt x="716" y="354"/>
                    <a:pt x="699" y="380"/>
                  </a:cubicBezTo>
                  <a:cubicBezTo>
                    <a:pt x="681" y="406"/>
                    <a:pt x="651" y="417"/>
                    <a:pt x="651" y="454"/>
                  </a:cubicBezTo>
                  <a:cubicBezTo>
                    <a:pt x="651" y="491"/>
                    <a:pt x="659" y="506"/>
                    <a:pt x="629" y="506"/>
                  </a:cubicBezTo>
                  <a:cubicBezTo>
                    <a:pt x="598" y="506"/>
                    <a:pt x="576" y="554"/>
                    <a:pt x="550" y="528"/>
                  </a:cubicBezTo>
                  <a:cubicBezTo>
                    <a:pt x="524" y="502"/>
                    <a:pt x="493" y="469"/>
                    <a:pt x="476" y="491"/>
                  </a:cubicBezTo>
                  <a:cubicBezTo>
                    <a:pt x="458" y="514"/>
                    <a:pt x="410" y="502"/>
                    <a:pt x="384" y="502"/>
                  </a:cubicBezTo>
                  <a:cubicBezTo>
                    <a:pt x="381" y="502"/>
                    <a:pt x="379" y="502"/>
                    <a:pt x="377" y="501"/>
                  </a:cubicBezTo>
                  <a:cubicBezTo>
                    <a:pt x="364" y="519"/>
                    <a:pt x="352" y="532"/>
                    <a:pt x="334" y="545"/>
                  </a:cubicBezTo>
                  <a:cubicBezTo>
                    <a:pt x="310" y="562"/>
                    <a:pt x="323" y="573"/>
                    <a:pt x="314" y="595"/>
                  </a:cubicBezTo>
                  <a:cubicBezTo>
                    <a:pt x="306" y="617"/>
                    <a:pt x="306" y="623"/>
                    <a:pt x="323" y="645"/>
                  </a:cubicBezTo>
                  <a:cubicBezTo>
                    <a:pt x="341" y="667"/>
                    <a:pt x="319" y="679"/>
                    <a:pt x="327" y="704"/>
                  </a:cubicBezTo>
                  <a:cubicBezTo>
                    <a:pt x="336" y="730"/>
                    <a:pt x="391" y="740"/>
                    <a:pt x="430" y="747"/>
                  </a:cubicBezTo>
                  <a:cubicBezTo>
                    <a:pt x="469" y="754"/>
                    <a:pt x="472" y="760"/>
                    <a:pt x="500" y="784"/>
                  </a:cubicBezTo>
                  <a:cubicBezTo>
                    <a:pt x="528" y="808"/>
                    <a:pt x="592" y="814"/>
                    <a:pt x="631" y="825"/>
                  </a:cubicBezTo>
                  <a:cubicBezTo>
                    <a:pt x="670" y="836"/>
                    <a:pt x="648" y="868"/>
                    <a:pt x="664" y="901"/>
                  </a:cubicBezTo>
                  <a:cubicBezTo>
                    <a:pt x="679" y="934"/>
                    <a:pt x="646" y="938"/>
                    <a:pt x="624" y="966"/>
                  </a:cubicBezTo>
                  <a:cubicBezTo>
                    <a:pt x="603" y="994"/>
                    <a:pt x="622" y="1016"/>
                    <a:pt x="642" y="1038"/>
                  </a:cubicBezTo>
                  <a:cubicBezTo>
                    <a:pt x="662" y="1060"/>
                    <a:pt x="668" y="1070"/>
                    <a:pt x="662" y="1095"/>
                  </a:cubicBezTo>
                  <a:cubicBezTo>
                    <a:pt x="655" y="1121"/>
                    <a:pt x="590" y="1123"/>
                    <a:pt x="563" y="1120"/>
                  </a:cubicBezTo>
                  <a:cubicBezTo>
                    <a:pt x="537" y="1116"/>
                    <a:pt x="544" y="1114"/>
                    <a:pt x="537" y="1127"/>
                  </a:cubicBezTo>
                  <a:cubicBezTo>
                    <a:pt x="531" y="1140"/>
                    <a:pt x="526" y="1138"/>
                    <a:pt x="509" y="1127"/>
                  </a:cubicBezTo>
                  <a:cubicBezTo>
                    <a:pt x="491" y="1116"/>
                    <a:pt x="489" y="1129"/>
                    <a:pt x="461" y="1136"/>
                  </a:cubicBezTo>
                  <a:cubicBezTo>
                    <a:pt x="432" y="1144"/>
                    <a:pt x="472" y="1162"/>
                    <a:pt x="472" y="1196"/>
                  </a:cubicBezTo>
                  <a:cubicBezTo>
                    <a:pt x="472" y="1229"/>
                    <a:pt x="445" y="1209"/>
                    <a:pt x="419" y="1209"/>
                  </a:cubicBezTo>
                  <a:cubicBezTo>
                    <a:pt x="393" y="1209"/>
                    <a:pt x="389" y="1222"/>
                    <a:pt x="356" y="1225"/>
                  </a:cubicBezTo>
                  <a:cubicBezTo>
                    <a:pt x="323" y="1229"/>
                    <a:pt x="297" y="1207"/>
                    <a:pt x="288" y="1188"/>
                  </a:cubicBezTo>
                  <a:cubicBezTo>
                    <a:pt x="279" y="1170"/>
                    <a:pt x="249" y="1179"/>
                    <a:pt x="205" y="1183"/>
                  </a:cubicBezTo>
                  <a:cubicBezTo>
                    <a:pt x="161" y="1186"/>
                    <a:pt x="172" y="1222"/>
                    <a:pt x="183" y="1238"/>
                  </a:cubicBezTo>
                  <a:cubicBezTo>
                    <a:pt x="194" y="1255"/>
                    <a:pt x="192" y="1270"/>
                    <a:pt x="175" y="1277"/>
                  </a:cubicBezTo>
                  <a:cubicBezTo>
                    <a:pt x="157" y="1285"/>
                    <a:pt x="144" y="1305"/>
                    <a:pt x="142" y="1320"/>
                  </a:cubicBezTo>
                  <a:cubicBezTo>
                    <a:pt x="140" y="1335"/>
                    <a:pt x="159" y="1335"/>
                    <a:pt x="179" y="1331"/>
                  </a:cubicBezTo>
                  <a:cubicBezTo>
                    <a:pt x="199" y="1327"/>
                    <a:pt x="207" y="1348"/>
                    <a:pt x="223" y="1362"/>
                  </a:cubicBezTo>
                  <a:cubicBezTo>
                    <a:pt x="238" y="1377"/>
                    <a:pt x="210" y="1394"/>
                    <a:pt x="212" y="1416"/>
                  </a:cubicBezTo>
                  <a:cubicBezTo>
                    <a:pt x="214" y="1438"/>
                    <a:pt x="199" y="1438"/>
                    <a:pt x="188" y="1455"/>
                  </a:cubicBezTo>
                  <a:cubicBezTo>
                    <a:pt x="177" y="1472"/>
                    <a:pt x="168" y="1474"/>
                    <a:pt x="179" y="1481"/>
                  </a:cubicBezTo>
                  <a:cubicBezTo>
                    <a:pt x="190" y="1488"/>
                    <a:pt x="199" y="1498"/>
                    <a:pt x="181" y="1514"/>
                  </a:cubicBezTo>
                  <a:cubicBezTo>
                    <a:pt x="164" y="1531"/>
                    <a:pt x="181" y="1525"/>
                    <a:pt x="201" y="1540"/>
                  </a:cubicBezTo>
                  <a:cubicBezTo>
                    <a:pt x="220" y="1555"/>
                    <a:pt x="214" y="1570"/>
                    <a:pt x="185" y="1572"/>
                  </a:cubicBezTo>
                  <a:cubicBezTo>
                    <a:pt x="157" y="1574"/>
                    <a:pt x="161" y="1562"/>
                    <a:pt x="148" y="1551"/>
                  </a:cubicBezTo>
                  <a:cubicBezTo>
                    <a:pt x="135" y="1540"/>
                    <a:pt x="129" y="1555"/>
                    <a:pt x="124" y="1568"/>
                  </a:cubicBezTo>
                  <a:cubicBezTo>
                    <a:pt x="120" y="1581"/>
                    <a:pt x="92" y="1568"/>
                    <a:pt x="76" y="1564"/>
                  </a:cubicBezTo>
                  <a:cubicBezTo>
                    <a:pt x="61" y="1561"/>
                    <a:pt x="48" y="1579"/>
                    <a:pt x="24" y="1592"/>
                  </a:cubicBezTo>
                  <a:cubicBezTo>
                    <a:pt x="0" y="1605"/>
                    <a:pt x="37" y="1616"/>
                    <a:pt x="61" y="1624"/>
                  </a:cubicBezTo>
                  <a:cubicBezTo>
                    <a:pt x="85" y="1631"/>
                    <a:pt x="83" y="1638"/>
                    <a:pt x="68" y="1655"/>
                  </a:cubicBezTo>
                  <a:cubicBezTo>
                    <a:pt x="52" y="1672"/>
                    <a:pt x="83" y="1685"/>
                    <a:pt x="61" y="1698"/>
                  </a:cubicBezTo>
                  <a:cubicBezTo>
                    <a:pt x="49" y="1705"/>
                    <a:pt x="34" y="1721"/>
                    <a:pt x="24" y="1734"/>
                  </a:cubicBezTo>
                  <a:cubicBezTo>
                    <a:pt x="32" y="1734"/>
                    <a:pt x="39" y="1735"/>
                    <a:pt x="46" y="1735"/>
                  </a:cubicBezTo>
                  <a:cubicBezTo>
                    <a:pt x="78" y="1735"/>
                    <a:pt x="81" y="1768"/>
                    <a:pt x="109" y="1800"/>
                  </a:cubicBezTo>
                  <a:cubicBezTo>
                    <a:pt x="137" y="1831"/>
                    <a:pt x="179" y="1807"/>
                    <a:pt x="214" y="1789"/>
                  </a:cubicBezTo>
                  <a:cubicBezTo>
                    <a:pt x="249" y="1770"/>
                    <a:pt x="271" y="1778"/>
                    <a:pt x="313" y="1776"/>
                  </a:cubicBezTo>
                  <a:cubicBezTo>
                    <a:pt x="356" y="1773"/>
                    <a:pt x="333" y="1803"/>
                    <a:pt x="349" y="1823"/>
                  </a:cubicBezTo>
                  <a:cubicBezTo>
                    <a:pt x="366" y="1842"/>
                    <a:pt x="382" y="1831"/>
                    <a:pt x="402" y="1823"/>
                  </a:cubicBezTo>
                  <a:cubicBezTo>
                    <a:pt x="421" y="1815"/>
                    <a:pt x="428" y="1817"/>
                    <a:pt x="438" y="1834"/>
                  </a:cubicBezTo>
                  <a:cubicBezTo>
                    <a:pt x="448" y="1851"/>
                    <a:pt x="457" y="1851"/>
                    <a:pt x="474" y="1845"/>
                  </a:cubicBezTo>
                  <a:cubicBezTo>
                    <a:pt x="490" y="1840"/>
                    <a:pt x="510" y="1867"/>
                    <a:pt x="536" y="1890"/>
                  </a:cubicBezTo>
                  <a:cubicBezTo>
                    <a:pt x="562" y="1912"/>
                    <a:pt x="585" y="1895"/>
                    <a:pt x="611" y="1876"/>
                  </a:cubicBezTo>
                  <a:cubicBezTo>
                    <a:pt x="638" y="1856"/>
                    <a:pt x="654" y="1876"/>
                    <a:pt x="677" y="1876"/>
                  </a:cubicBezTo>
                  <a:cubicBezTo>
                    <a:pt x="700" y="1876"/>
                    <a:pt x="723" y="1895"/>
                    <a:pt x="739" y="1912"/>
                  </a:cubicBezTo>
                  <a:cubicBezTo>
                    <a:pt x="756" y="1929"/>
                    <a:pt x="769" y="1931"/>
                    <a:pt x="805" y="1929"/>
                  </a:cubicBezTo>
                  <a:cubicBezTo>
                    <a:pt x="841" y="1926"/>
                    <a:pt x="828" y="1937"/>
                    <a:pt x="857" y="1965"/>
                  </a:cubicBezTo>
                  <a:cubicBezTo>
                    <a:pt x="887" y="1992"/>
                    <a:pt x="903" y="1976"/>
                    <a:pt x="939" y="1959"/>
                  </a:cubicBezTo>
                  <a:cubicBezTo>
                    <a:pt x="947" y="1955"/>
                    <a:pt x="955" y="1954"/>
                    <a:pt x="963" y="1952"/>
                  </a:cubicBezTo>
                  <a:cubicBezTo>
                    <a:pt x="968" y="1936"/>
                    <a:pt x="973" y="1918"/>
                    <a:pt x="970" y="1909"/>
                  </a:cubicBezTo>
                  <a:cubicBezTo>
                    <a:pt x="963" y="1891"/>
                    <a:pt x="948" y="1874"/>
                    <a:pt x="928" y="1859"/>
                  </a:cubicBezTo>
                  <a:cubicBezTo>
                    <a:pt x="908" y="1844"/>
                    <a:pt x="915" y="1837"/>
                    <a:pt x="930" y="1816"/>
                  </a:cubicBezTo>
                  <a:cubicBezTo>
                    <a:pt x="946" y="1796"/>
                    <a:pt x="943" y="1768"/>
                    <a:pt x="978" y="1770"/>
                  </a:cubicBezTo>
                  <a:cubicBezTo>
                    <a:pt x="1013" y="1772"/>
                    <a:pt x="1057" y="1774"/>
                    <a:pt x="1059" y="1752"/>
                  </a:cubicBezTo>
                  <a:cubicBezTo>
                    <a:pt x="1061" y="1729"/>
                    <a:pt x="1074" y="1696"/>
                    <a:pt x="1044" y="1694"/>
                  </a:cubicBezTo>
                  <a:cubicBezTo>
                    <a:pt x="1013" y="1692"/>
                    <a:pt x="972" y="1698"/>
                    <a:pt x="974" y="1679"/>
                  </a:cubicBezTo>
                  <a:cubicBezTo>
                    <a:pt x="976" y="1661"/>
                    <a:pt x="978" y="1644"/>
                    <a:pt x="952" y="1644"/>
                  </a:cubicBezTo>
                  <a:cubicBezTo>
                    <a:pt x="926" y="1644"/>
                    <a:pt x="913" y="1637"/>
                    <a:pt x="913" y="1626"/>
                  </a:cubicBezTo>
                  <a:cubicBezTo>
                    <a:pt x="913" y="1614"/>
                    <a:pt x="904" y="1592"/>
                    <a:pt x="965" y="1600"/>
                  </a:cubicBezTo>
                  <a:cubicBezTo>
                    <a:pt x="1026" y="1607"/>
                    <a:pt x="1042" y="1587"/>
                    <a:pt x="1048" y="1603"/>
                  </a:cubicBezTo>
                  <a:cubicBezTo>
                    <a:pt x="1055" y="1620"/>
                    <a:pt x="1059" y="1620"/>
                    <a:pt x="1092" y="1620"/>
                  </a:cubicBezTo>
                  <a:cubicBezTo>
                    <a:pt x="1125" y="1620"/>
                    <a:pt x="1127" y="1588"/>
                    <a:pt x="1168" y="1607"/>
                  </a:cubicBezTo>
                  <a:cubicBezTo>
                    <a:pt x="1210" y="1626"/>
                    <a:pt x="1210" y="1614"/>
                    <a:pt x="1232" y="1592"/>
                  </a:cubicBezTo>
                  <a:cubicBezTo>
                    <a:pt x="1254" y="1570"/>
                    <a:pt x="1273" y="1555"/>
                    <a:pt x="1256" y="1527"/>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7" name="Freeform 18"/>
            <p:cNvSpPr>
              <a:spLocks/>
            </p:cNvSpPr>
            <p:nvPr/>
          </p:nvSpPr>
          <p:spPr bwMode="auto">
            <a:xfrm>
              <a:off x="3030" y="3028"/>
              <a:ext cx="700" cy="551"/>
            </a:xfrm>
            <a:custGeom>
              <a:avLst/>
              <a:gdLst>
                <a:gd name="T0" fmla="*/ 1227 w 1511"/>
                <a:gd name="T1" fmla="*/ 158 h 1190"/>
                <a:gd name="T2" fmla="*/ 1173 w 1511"/>
                <a:gd name="T3" fmla="*/ 104 h 1190"/>
                <a:gd name="T4" fmla="*/ 1123 w 1511"/>
                <a:gd name="T5" fmla="*/ 32 h 1190"/>
                <a:gd name="T6" fmla="*/ 1024 w 1511"/>
                <a:gd name="T7" fmla="*/ 35 h 1190"/>
                <a:gd name="T8" fmla="*/ 943 w 1511"/>
                <a:gd name="T9" fmla="*/ 43 h 1190"/>
                <a:gd name="T10" fmla="*/ 880 w 1511"/>
                <a:gd name="T11" fmla="*/ 89 h 1190"/>
                <a:gd name="T12" fmla="*/ 756 w 1511"/>
                <a:gd name="T13" fmla="*/ 180 h 1190"/>
                <a:gd name="T14" fmla="*/ 592 w 1511"/>
                <a:gd name="T15" fmla="*/ 139 h 1190"/>
                <a:gd name="T16" fmla="*/ 500 w 1511"/>
                <a:gd name="T17" fmla="*/ 191 h 1190"/>
                <a:gd name="T18" fmla="*/ 620 w 1511"/>
                <a:gd name="T19" fmla="*/ 287 h 1190"/>
                <a:gd name="T20" fmla="*/ 675 w 1511"/>
                <a:gd name="T21" fmla="*/ 361 h 1190"/>
                <a:gd name="T22" fmla="*/ 572 w 1511"/>
                <a:gd name="T23" fmla="*/ 389 h 1190"/>
                <a:gd name="T24" fmla="*/ 469 w 1511"/>
                <a:gd name="T25" fmla="*/ 393 h 1190"/>
                <a:gd name="T26" fmla="*/ 419 w 1511"/>
                <a:gd name="T27" fmla="*/ 398 h 1190"/>
                <a:gd name="T28" fmla="*/ 293 w 1511"/>
                <a:gd name="T29" fmla="*/ 504 h 1190"/>
                <a:gd name="T30" fmla="*/ 144 w 1511"/>
                <a:gd name="T31" fmla="*/ 523 h 1190"/>
                <a:gd name="T32" fmla="*/ 35 w 1511"/>
                <a:gd name="T33" fmla="*/ 549 h 1190"/>
                <a:gd name="T34" fmla="*/ 30 w 1511"/>
                <a:gd name="T35" fmla="*/ 630 h 1190"/>
                <a:gd name="T36" fmla="*/ 113 w 1511"/>
                <a:gd name="T37" fmla="*/ 704 h 1190"/>
                <a:gd name="T38" fmla="*/ 210 w 1511"/>
                <a:gd name="T39" fmla="*/ 678 h 1190"/>
                <a:gd name="T40" fmla="*/ 258 w 1511"/>
                <a:gd name="T41" fmla="*/ 790 h 1190"/>
                <a:gd name="T42" fmla="*/ 201 w 1511"/>
                <a:gd name="T43" fmla="*/ 953 h 1190"/>
                <a:gd name="T44" fmla="*/ 258 w 1511"/>
                <a:gd name="T45" fmla="*/ 1127 h 1190"/>
                <a:gd name="T46" fmla="*/ 376 w 1511"/>
                <a:gd name="T47" fmla="*/ 1138 h 1190"/>
                <a:gd name="T48" fmla="*/ 524 w 1511"/>
                <a:gd name="T49" fmla="*/ 1134 h 1190"/>
                <a:gd name="T50" fmla="*/ 673 w 1511"/>
                <a:gd name="T51" fmla="*/ 1112 h 1190"/>
                <a:gd name="T52" fmla="*/ 847 w 1511"/>
                <a:gd name="T53" fmla="*/ 1023 h 1190"/>
                <a:gd name="T54" fmla="*/ 970 w 1511"/>
                <a:gd name="T55" fmla="*/ 979 h 1190"/>
                <a:gd name="T56" fmla="*/ 1088 w 1511"/>
                <a:gd name="T57" fmla="*/ 1030 h 1190"/>
                <a:gd name="T58" fmla="*/ 1171 w 1511"/>
                <a:gd name="T59" fmla="*/ 956 h 1190"/>
                <a:gd name="T60" fmla="*/ 1302 w 1511"/>
                <a:gd name="T61" fmla="*/ 927 h 1190"/>
                <a:gd name="T62" fmla="*/ 1372 w 1511"/>
                <a:gd name="T63" fmla="*/ 860 h 1190"/>
                <a:gd name="T64" fmla="*/ 1489 w 1511"/>
                <a:gd name="T65" fmla="*/ 819 h 1190"/>
                <a:gd name="T66" fmla="*/ 1468 w 1511"/>
                <a:gd name="T67" fmla="*/ 671 h 1190"/>
                <a:gd name="T68" fmla="*/ 1472 w 1511"/>
                <a:gd name="T69" fmla="*/ 593 h 1190"/>
                <a:gd name="T70" fmla="*/ 1393 w 1511"/>
                <a:gd name="T71" fmla="*/ 512 h 1190"/>
                <a:gd name="T72" fmla="*/ 1341 w 1511"/>
                <a:gd name="T73" fmla="*/ 486 h 1190"/>
                <a:gd name="T74" fmla="*/ 1437 w 1511"/>
                <a:gd name="T75" fmla="*/ 345 h 1190"/>
                <a:gd name="T76" fmla="*/ 1402 w 1511"/>
                <a:gd name="T77" fmla="*/ 200 h 1190"/>
                <a:gd name="T78" fmla="*/ 1352 w 1511"/>
                <a:gd name="T79" fmla="*/ 222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1" h="1190">
                  <a:moveTo>
                    <a:pt x="1275" y="219"/>
                  </a:moveTo>
                  <a:cubicBezTo>
                    <a:pt x="1234" y="202"/>
                    <a:pt x="1240" y="182"/>
                    <a:pt x="1227" y="158"/>
                  </a:cubicBezTo>
                  <a:cubicBezTo>
                    <a:pt x="1214" y="134"/>
                    <a:pt x="1195" y="132"/>
                    <a:pt x="1171" y="128"/>
                  </a:cubicBezTo>
                  <a:cubicBezTo>
                    <a:pt x="1147" y="124"/>
                    <a:pt x="1162" y="121"/>
                    <a:pt x="1173" y="104"/>
                  </a:cubicBezTo>
                  <a:cubicBezTo>
                    <a:pt x="1184" y="87"/>
                    <a:pt x="1160" y="80"/>
                    <a:pt x="1160" y="65"/>
                  </a:cubicBezTo>
                  <a:cubicBezTo>
                    <a:pt x="1160" y="50"/>
                    <a:pt x="1151" y="33"/>
                    <a:pt x="1123" y="32"/>
                  </a:cubicBezTo>
                  <a:cubicBezTo>
                    <a:pt x="1094" y="30"/>
                    <a:pt x="1083" y="33"/>
                    <a:pt x="1066" y="54"/>
                  </a:cubicBezTo>
                  <a:cubicBezTo>
                    <a:pt x="1048" y="74"/>
                    <a:pt x="1029" y="54"/>
                    <a:pt x="1024" y="35"/>
                  </a:cubicBezTo>
                  <a:cubicBezTo>
                    <a:pt x="1020" y="17"/>
                    <a:pt x="991" y="11"/>
                    <a:pt x="965" y="6"/>
                  </a:cubicBezTo>
                  <a:cubicBezTo>
                    <a:pt x="939" y="0"/>
                    <a:pt x="924" y="24"/>
                    <a:pt x="943" y="43"/>
                  </a:cubicBezTo>
                  <a:cubicBezTo>
                    <a:pt x="963" y="61"/>
                    <a:pt x="954" y="76"/>
                    <a:pt x="941" y="95"/>
                  </a:cubicBezTo>
                  <a:cubicBezTo>
                    <a:pt x="928" y="113"/>
                    <a:pt x="913" y="115"/>
                    <a:pt x="880" y="89"/>
                  </a:cubicBezTo>
                  <a:cubicBezTo>
                    <a:pt x="847" y="63"/>
                    <a:pt x="823" y="113"/>
                    <a:pt x="784" y="119"/>
                  </a:cubicBezTo>
                  <a:cubicBezTo>
                    <a:pt x="745" y="124"/>
                    <a:pt x="784" y="156"/>
                    <a:pt x="756" y="180"/>
                  </a:cubicBezTo>
                  <a:cubicBezTo>
                    <a:pt x="727" y="204"/>
                    <a:pt x="688" y="191"/>
                    <a:pt x="657" y="187"/>
                  </a:cubicBezTo>
                  <a:cubicBezTo>
                    <a:pt x="627" y="184"/>
                    <a:pt x="620" y="161"/>
                    <a:pt x="592" y="139"/>
                  </a:cubicBezTo>
                  <a:cubicBezTo>
                    <a:pt x="563" y="117"/>
                    <a:pt x="570" y="146"/>
                    <a:pt x="555" y="163"/>
                  </a:cubicBezTo>
                  <a:cubicBezTo>
                    <a:pt x="539" y="180"/>
                    <a:pt x="518" y="176"/>
                    <a:pt x="500" y="191"/>
                  </a:cubicBezTo>
                  <a:cubicBezTo>
                    <a:pt x="483" y="206"/>
                    <a:pt x="504" y="235"/>
                    <a:pt x="531" y="254"/>
                  </a:cubicBezTo>
                  <a:cubicBezTo>
                    <a:pt x="557" y="272"/>
                    <a:pt x="579" y="287"/>
                    <a:pt x="620" y="287"/>
                  </a:cubicBezTo>
                  <a:cubicBezTo>
                    <a:pt x="662" y="287"/>
                    <a:pt x="642" y="300"/>
                    <a:pt x="644" y="317"/>
                  </a:cubicBezTo>
                  <a:cubicBezTo>
                    <a:pt x="646" y="334"/>
                    <a:pt x="660" y="341"/>
                    <a:pt x="675" y="361"/>
                  </a:cubicBezTo>
                  <a:cubicBezTo>
                    <a:pt x="690" y="382"/>
                    <a:pt x="662" y="384"/>
                    <a:pt x="635" y="382"/>
                  </a:cubicBezTo>
                  <a:cubicBezTo>
                    <a:pt x="609" y="380"/>
                    <a:pt x="596" y="389"/>
                    <a:pt x="572" y="389"/>
                  </a:cubicBezTo>
                  <a:cubicBezTo>
                    <a:pt x="548" y="389"/>
                    <a:pt x="548" y="399"/>
                    <a:pt x="522" y="410"/>
                  </a:cubicBezTo>
                  <a:cubicBezTo>
                    <a:pt x="496" y="421"/>
                    <a:pt x="483" y="408"/>
                    <a:pt x="469" y="393"/>
                  </a:cubicBezTo>
                  <a:cubicBezTo>
                    <a:pt x="456" y="378"/>
                    <a:pt x="450" y="387"/>
                    <a:pt x="437" y="399"/>
                  </a:cubicBezTo>
                  <a:cubicBezTo>
                    <a:pt x="433" y="402"/>
                    <a:pt x="426" y="401"/>
                    <a:pt x="419" y="398"/>
                  </a:cubicBezTo>
                  <a:cubicBezTo>
                    <a:pt x="414" y="430"/>
                    <a:pt x="409" y="486"/>
                    <a:pt x="384" y="489"/>
                  </a:cubicBezTo>
                  <a:cubicBezTo>
                    <a:pt x="358" y="493"/>
                    <a:pt x="341" y="497"/>
                    <a:pt x="293" y="504"/>
                  </a:cubicBezTo>
                  <a:cubicBezTo>
                    <a:pt x="245" y="512"/>
                    <a:pt x="240" y="508"/>
                    <a:pt x="175" y="493"/>
                  </a:cubicBezTo>
                  <a:cubicBezTo>
                    <a:pt x="109" y="478"/>
                    <a:pt x="175" y="493"/>
                    <a:pt x="144" y="523"/>
                  </a:cubicBezTo>
                  <a:cubicBezTo>
                    <a:pt x="113" y="552"/>
                    <a:pt x="113" y="526"/>
                    <a:pt x="96" y="493"/>
                  </a:cubicBezTo>
                  <a:cubicBezTo>
                    <a:pt x="79" y="460"/>
                    <a:pt x="70" y="504"/>
                    <a:pt x="35" y="549"/>
                  </a:cubicBezTo>
                  <a:cubicBezTo>
                    <a:pt x="0" y="593"/>
                    <a:pt x="9" y="571"/>
                    <a:pt x="35" y="593"/>
                  </a:cubicBezTo>
                  <a:cubicBezTo>
                    <a:pt x="61" y="615"/>
                    <a:pt x="52" y="619"/>
                    <a:pt x="30" y="630"/>
                  </a:cubicBezTo>
                  <a:cubicBezTo>
                    <a:pt x="9" y="641"/>
                    <a:pt x="26" y="686"/>
                    <a:pt x="52" y="704"/>
                  </a:cubicBezTo>
                  <a:cubicBezTo>
                    <a:pt x="79" y="723"/>
                    <a:pt x="113" y="727"/>
                    <a:pt x="113" y="704"/>
                  </a:cubicBezTo>
                  <a:cubicBezTo>
                    <a:pt x="113" y="682"/>
                    <a:pt x="140" y="689"/>
                    <a:pt x="153" y="701"/>
                  </a:cubicBezTo>
                  <a:cubicBezTo>
                    <a:pt x="166" y="712"/>
                    <a:pt x="183" y="675"/>
                    <a:pt x="210" y="678"/>
                  </a:cubicBezTo>
                  <a:cubicBezTo>
                    <a:pt x="236" y="682"/>
                    <a:pt x="240" y="708"/>
                    <a:pt x="258" y="723"/>
                  </a:cubicBezTo>
                  <a:cubicBezTo>
                    <a:pt x="275" y="738"/>
                    <a:pt x="275" y="767"/>
                    <a:pt x="258" y="790"/>
                  </a:cubicBezTo>
                  <a:cubicBezTo>
                    <a:pt x="240" y="812"/>
                    <a:pt x="236" y="812"/>
                    <a:pt x="201" y="856"/>
                  </a:cubicBezTo>
                  <a:cubicBezTo>
                    <a:pt x="166" y="901"/>
                    <a:pt x="201" y="927"/>
                    <a:pt x="201" y="953"/>
                  </a:cubicBezTo>
                  <a:cubicBezTo>
                    <a:pt x="201" y="979"/>
                    <a:pt x="258" y="1005"/>
                    <a:pt x="284" y="1027"/>
                  </a:cubicBezTo>
                  <a:cubicBezTo>
                    <a:pt x="310" y="1049"/>
                    <a:pt x="297" y="1093"/>
                    <a:pt x="258" y="1127"/>
                  </a:cubicBezTo>
                  <a:cubicBezTo>
                    <a:pt x="218" y="1160"/>
                    <a:pt x="262" y="1179"/>
                    <a:pt x="306" y="1179"/>
                  </a:cubicBezTo>
                  <a:cubicBezTo>
                    <a:pt x="349" y="1179"/>
                    <a:pt x="358" y="1160"/>
                    <a:pt x="376" y="1138"/>
                  </a:cubicBezTo>
                  <a:cubicBezTo>
                    <a:pt x="393" y="1116"/>
                    <a:pt x="397" y="1101"/>
                    <a:pt x="432" y="1097"/>
                  </a:cubicBezTo>
                  <a:cubicBezTo>
                    <a:pt x="467" y="1093"/>
                    <a:pt x="498" y="1138"/>
                    <a:pt x="524" y="1134"/>
                  </a:cubicBezTo>
                  <a:cubicBezTo>
                    <a:pt x="550" y="1131"/>
                    <a:pt x="581" y="1145"/>
                    <a:pt x="616" y="1168"/>
                  </a:cubicBezTo>
                  <a:cubicBezTo>
                    <a:pt x="651" y="1190"/>
                    <a:pt x="673" y="1149"/>
                    <a:pt x="673" y="1112"/>
                  </a:cubicBezTo>
                  <a:cubicBezTo>
                    <a:pt x="673" y="1075"/>
                    <a:pt x="738" y="1086"/>
                    <a:pt x="760" y="1064"/>
                  </a:cubicBezTo>
                  <a:cubicBezTo>
                    <a:pt x="782" y="1042"/>
                    <a:pt x="799" y="1027"/>
                    <a:pt x="847" y="1023"/>
                  </a:cubicBezTo>
                  <a:cubicBezTo>
                    <a:pt x="895" y="1019"/>
                    <a:pt x="882" y="990"/>
                    <a:pt x="922" y="953"/>
                  </a:cubicBezTo>
                  <a:cubicBezTo>
                    <a:pt x="961" y="916"/>
                    <a:pt x="952" y="945"/>
                    <a:pt x="970" y="979"/>
                  </a:cubicBezTo>
                  <a:cubicBezTo>
                    <a:pt x="987" y="1012"/>
                    <a:pt x="1018" y="1012"/>
                    <a:pt x="1035" y="1001"/>
                  </a:cubicBezTo>
                  <a:cubicBezTo>
                    <a:pt x="1053" y="990"/>
                    <a:pt x="1061" y="1005"/>
                    <a:pt x="1088" y="1030"/>
                  </a:cubicBezTo>
                  <a:cubicBezTo>
                    <a:pt x="1114" y="1056"/>
                    <a:pt x="1114" y="1019"/>
                    <a:pt x="1144" y="1012"/>
                  </a:cubicBezTo>
                  <a:cubicBezTo>
                    <a:pt x="1175" y="1005"/>
                    <a:pt x="1162" y="982"/>
                    <a:pt x="1171" y="956"/>
                  </a:cubicBezTo>
                  <a:cubicBezTo>
                    <a:pt x="1179" y="930"/>
                    <a:pt x="1219" y="923"/>
                    <a:pt x="1249" y="942"/>
                  </a:cubicBezTo>
                  <a:cubicBezTo>
                    <a:pt x="1280" y="960"/>
                    <a:pt x="1293" y="953"/>
                    <a:pt x="1302" y="927"/>
                  </a:cubicBezTo>
                  <a:cubicBezTo>
                    <a:pt x="1310" y="901"/>
                    <a:pt x="1328" y="916"/>
                    <a:pt x="1372" y="916"/>
                  </a:cubicBezTo>
                  <a:cubicBezTo>
                    <a:pt x="1415" y="916"/>
                    <a:pt x="1372" y="890"/>
                    <a:pt x="1372" y="860"/>
                  </a:cubicBezTo>
                  <a:cubicBezTo>
                    <a:pt x="1372" y="830"/>
                    <a:pt x="1420" y="834"/>
                    <a:pt x="1437" y="849"/>
                  </a:cubicBezTo>
                  <a:cubicBezTo>
                    <a:pt x="1455" y="864"/>
                    <a:pt x="1468" y="853"/>
                    <a:pt x="1489" y="819"/>
                  </a:cubicBezTo>
                  <a:cubicBezTo>
                    <a:pt x="1511" y="786"/>
                    <a:pt x="1494" y="756"/>
                    <a:pt x="1485" y="745"/>
                  </a:cubicBezTo>
                  <a:cubicBezTo>
                    <a:pt x="1476" y="734"/>
                    <a:pt x="1450" y="693"/>
                    <a:pt x="1468" y="671"/>
                  </a:cubicBezTo>
                  <a:cubicBezTo>
                    <a:pt x="1485" y="649"/>
                    <a:pt x="1494" y="656"/>
                    <a:pt x="1481" y="638"/>
                  </a:cubicBezTo>
                  <a:cubicBezTo>
                    <a:pt x="1468" y="619"/>
                    <a:pt x="1450" y="604"/>
                    <a:pt x="1472" y="593"/>
                  </a:cubicBezTo>
                  <a:cubicBezTo>
                    <a:pt x="1494" y="582"/>
                    <a:pt x="1489" y="571"/>
                    <a:pt x="1485" y="526"/>
                  </a:cubicBezTo>
                  <a:cubicBezTo>
                    <a:pt x="1481" y="482"/>
                    <a:pt x="1437" y="519"/>
                    <a:pt x="1393" y="512"/>
                  </a:cubicBezTo>
                  <a:cubicBezTo>
                    <a:pt x="1350" y="504"/>
                    <a:pt x="1363" y="549"/>
                    <a:pt x="1323" y="534"/>
                  </a:cubicBezTo>
                  <a:cubicBezTo>
                    <a:pt x="1284" y="519"/>
                    <a:pt x="1319" y="512"/>
                    <a:pt x="1341" y="486"/>
                  </a:cubicBezTo>
                  <a:cubicBezTo>
                    <a:pt x="1363" y="460"/>
                    <a:pt x="1415" y="426"/>
                    <a:pt x="1450" y="419"/>
                  </a:cubicBezTo>
                  <a:cubicBezTo>
                    <a:pt x="1485" y="411"/>
                    <a:pt x="1459" y="378"/>
                    <a:pt x="1437" y="345"/>
                  </a:cubicBezTo>
                  <a:cubicBezTo>
                    <a:pt x="1415" y="311"/>
                    <a:pt x="1411" y="300"/>
                    <a:pt x="1424" y="263"/>
                  </a:cubicBezTo>
                  <a:cubicBezTo>
                    <a:pt x="1437" y="226"/>
                    <a:pt x="1428" y="230"/>
                    <a:pt x="1402" y="200"/>
                  </a:cubicBezTo>
                  <a:cubicBezTo>
                    <a:pt x="1401" y="199"/>
                    <a:pt x="1401" y="199"/>
                    <a:pt x="1400" y="198"/>
                  </a:cubicBezTo>
                  <a:cubicBezTo>
                    <a:pt x="1384" y="208"/>
                    <a:pt x="1373" y="217"/>
                    <a:pt x="1352" y="222"/>
                  </a:cubicBezTo>
                  <a:cubicBezTo>
                    <a:pt x="1319" y="232"/>
                    <a:pt x="1317" y="235"/>
                    <a:pt x="1275" y="219"/>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8" name="Freeform 19"/>
            <p:cNvSpPr>
              <a:spLocks/>
            </p:cNvSpPr>
            <p:nvPr/>
          </p:nvSpPr>
          <p:spPr bwMode="auto">
            <a:xfrm>
              <a:off x="2330" y="2463"/>
              <a:ext cx="1424" cy="954"/>
            </a:xfrm>
            <a:custGeom>
              <a:avLst/>
              <a:gdLst>
                <a:gd name="T0" fmla="*/ 3008 w 3074"/>
                <a:gd name="T1" fmla="*/ 534 h 2060"/>
                <a:gd name="T2" fmla="*/ 2766 w 3074"/>
                <a:gd name="T3" fmla="*/ 507 h 2060"/>
                <a:gd name="T4" fmla="*/ 2572 w 3074"/>
                <a:gd name="T5" fmla="*/ 454 h 2060"/>
                <a:gd name="T6" fmla="*/ 2399 w 3074"/>
                <a:gd name="T7" fmla="*/ 412 h 2060"/>
                <a:gd name="T8" fmla="*/ 2274 w 3074"/>
                <a:gd name="T9" fmla="*/ 354 h 2060"/>
                <a:gd name="T10" fmla="*/ 2007 w 3074"/>
                <a:gd name="T11" fmla="*/ 313 h 2060"/>
                <a:gd name="T12" fmla="*/ 1797 w 3074"/>
                <a:gd name="T13" fmla="*/ 402 h 2060"/>
                <a:gd name="T14" fmla="*/ 1646 w 3074"/>
                <a:gd name="T15" fmla="*/ 276 h 2060"/>
                <a:gd name="T16" fmla="*/ 1524 w 3074"/>
                <a:gd name="T17" fmla="*/ 248 h 2060"/>
                <a:gd name="T18" fmla="*/ 1413 w 3074"/>
                <a:gd name="T19" fmla="*/ 129 h 2060"/>
                <a:gd name="T20" fmla="*/ 1264 w 3074"/>
                <a:gd name="T21" fmla="*/ 22 h 2060"/>
                <a:gd name="T22" fmla="*/ 1179 w 3074"/>
                <a:gd name="T23" fmla="*/ 136 h 2060"/>
                <a:gd name="T24" fmla="*/ 1148 w 3074"/>
                <a:gd name="T25" fmla="*/ 292 h 2060"/>
                <a:gd name="T26" fmla="*/ 934 w 3074"/>
                <a:gd name="T27" fmla="*/ 244 h 2060"/>
                <a:gd name="T28" fmla="*/ 698 w 3074"/>
                <a:gd name="T29" fmla="*/ 374 h 2060"/>
                <a:gd name="T30" fmla="*/ 463 w 3074"/>
                <a:gd name="T31" fmla="*/ 267 h 2060"/>
                <a:gd name="T32" fmla="*/ 235 w 3074"/>
                <a:gd name="T33" fmla="*/ 222 h 2060"/>
                <a:gd name="T34" fmla="*/ 48 w 3074"/>
                <a:gd name="T35" fmla="*/ 352 h 2060"/>
                <a:gd name="T36" fmla="*/ 200 w 3074"/>
                <a:gd name="T37" fmla="*/ 467 h 2060"/>
                <a:gd name="T38" fmla="*/ 345 w 3074"/>
                <a:gd name="T39" fmla="*/ 734 h 2060"/>
                <a:gd name="T40" fmla="*/ 371 w 3074"/>
                <a:gd name="T41" fmla="*/ 934 h 2060"/>
                <a:gd name="T42" fmla="*/ 386 w 3074"/>
                <a:gd name="T43" fmla="*/ 1233 h 2060"/>
                <a:gd name="T44" fmla="*/ 480 w 3074"/>
                <a:gd name="T45" fmla="*/ 1501 h 2060"/>
                <a:gd name="T46" fmla="*/ 624 w 3074"/>
                <a:gd name="T47" fmla="*/ 1475 h 2060"/>
                <a:gd name="T48" fmla="*/ 886 w 3074"/>
                <a:gd name="T49" fmla="*/ 1760 h 2060"/>
                <a:gd name="T50" fmla="*/ 1004 w 3074"/>
                <a:gd name="T51" fmla="*/ 2012 h 2060"/>
                <a:gd name="T52" fmla="*/ 1271 w 3074"/>
                <a:gd name="T53" fmla="*/ 2009 h 2060"/>
                <a:gd name="T54" fmla="*/ 1332 w 3074"/>
                <a:gd name="T55" fmla="*/ 1782 h 2060"/>
                <a:gd name="T56" fmla="*/ 1463 w 3074"/>
                <a:gd name="T57" fmla="*/ 1549 h 2060"/>
                <a:gd name="T58" fmla="*/ 1655 w 3074"/>
                <a:gd name="T59" fmla="*/ 1397 h 2060"/>
                <a:gd name="T60" fmla="*/ 1694 w 3074"/>
                <a:gd name="T61" fmla="*/ 1549 h 2060"/>
                <a:gd name="T62" fmla="*/ 1904 w 3074"/>
                <a:gd name="T63" fmla="*/ 1545 h 2060"/>
                <a:gd name="T64" fmla="*/ 1948 w 3074"/>
                <a:gd name="T65" fmla="*/ 1618 h 2060"/>
                <a:gd name="T66" fmla="*/ 2083 w 3074"/>
                <a:gd name="T67" fmla="*/ 1608 h 2060"/>
                <a:gd name="T68" fmla="*/ 2155 w 3074"/>
                <a:gd name="T69" fmla="*/ 1536 h 2060"/>
                <a:gd name="T70" fmla="*/ 2011 w 3074"/>
                <a:gd name="T71" fmla="*/ 1410 h 2060"/>
                <a:gd name="T72" fmla="*/ 2168 w 3074"/>
                <a:gd name="T73" fmla="*/ 1406 h 2060"/>
                <a:gd name="T74" fmla="*/ 2391 w 3074"/>
                <a:gd name="T75" fmla="*/ 1308 h 2060"/>
                <a:gd name="T76" fmla="*/ 2476 w 3074"/>
                <a:gd name="T77" fmla="*/ 1225 h 2060"/>
                <a:gd name="T78" fmla="*/ 2634 w 3074"/>
                <a:gd name="T79" fmla="*/ 1251 h 2060"/>
                <a:gd name="T80" fmla="*/ 2682 w 3074"/>
                <a:gd name="T81" fmla="*/ 1347 h 2060"/>
                <a:gd name="T82" fmla="*/ 2863 w 3074"/>
                <a:gd name="T83" fmla="*/ 1441 h 2060"/>
                <a:gd name="T84" fmla="*/ 2891 w 3074"/>
                <a:gd name="T85" fmla="*/ 1230 h 2060"/>
                <a:gd name="T86" fmla="*/ 2785 w 3074"/>
                <a:gd name="T87" fmla="*/ 1126 h 2060"/>
                <a:gd name="T88" fmla="*/ 2697 w 3074"/>
                <a:gd name="T89" fmla="*/ 982 h 2060"/>
                <a:gd name="T90" fmla="*/ 2720 w 3074"/>
                <a:gd name="T91" fmla="*/ 873 h 2060"/>
                <a:gd name="T92" fmla="*/ 2946 w 3074"/>
                <a:gd name="T93" fmla="*/ 821 h 2060"/>
                <a:gd name="T94" fmla="*/ 3057 w 3074"/>
                <a:gd name="T95" fmla="*/ 643 h 2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74" h="2060">
                  <a:moveTo>
                    <a:pt x="3057" y="643"/>
                  </a:moveTo>
                  <a:cubicBezTo>
                    <a:pt x="3041" y="612"/>
                    <a:pt x="3008" y="604"/>
                    <a:pt x="3011" y="584"/>
                  </a:cubicBezTo>
                  <a:cubicBezTo>
                    <a:pt x="3015" y="565"/>
                    <a:pt x="3038" y="532"/>
                    <a:pt x="3008" y="534"/>
                  </a:cubicBezTo>
                  <a:cubicBezTo>
                    <a:pt x="2979" y="537"/>
                    <a:pt x="2936" y="520"/>
                    <a:pt x="2900" y="537"/>
                  </a:cubicBezTo>
                  <a:cubicBezTo>
                    <a:pt x="2864" y="554"/>
                    <a:pt x="2848" y="570"/>
                    <a:pt x="2818" y="543"/>
                  </a:cubicBezTo>
                  <a:cubicBezTo>
                    <a:pt x="2789" y="515"/>
                    <a:pt x="2802" y="504"/>
                    <a:pt x="2766" y="507"/>
                  </a:cubicBezTo>
                  <a:cubicBezTo>
                    <a:pt x="2730" y="509"/>
                    <a:pt x="2717" y="507"/>
                    <a:pt x="2700" y="490"/>
                  </a:cubicBezTo>
                  <a:cubicBezTo>
                    <a:pt x="2684" y="473"/>
                    <a:pt x="2661" y="454"/>
                    <a:pt x="2638" y="454"/>
                  </a:cubicBezTo>
                  <a:cubicBezTo>
                    <a:pt x="2615" y="454"/>
                    <a:pt x="2599" y="434"/>
                    <a:pt x="2572" y="454"/>
                  </a:cubicBezTo>
                  <a:cubicBezTo>
                    <a:pt x="2546" y="473"/>
                    <a:pt x="2523" y="490"/>
                    <a:pt x="2497" y="468"/>
                  </a:cubicBezTo>
                  <a:cubicBezTo>
                    <a:pt x="2471" y="445"/>
                    <a:pt x="2451" y="418"/>
                    <a:pt x="2435" y="423"/>
                  </a:cubicBezTo>
                  <a:cubicBezTo>
                    <a:pt x="2418" y="429"/>
                    <a:pt x="2409" y="429"/>
                    <a:pt x="2399" y="412"/>
                  </a:cubicBezTo>
                  <a:cubicBezTo>
                    <a:pt x="2389" y="395"/>
                    <a:pt x="2382" y="393"/>
                    <a:pt x="2363" y="401"/>
                  </a:cubicBezTo>
                  <a:cubicBezTo>
                    <a:pt x="2343" y="409"/>
                    <a:pt x="2327" y="420"/>
                    <a:pt x="2310" y="401"/>
                  </a:cubicBezTo>
                  <a:cubicBezTo>
                    <a:pt x="2294" y="381"/>
                    <a:pt x="2317" y="351"/>
                    <a:pt x="2274" y="354"/>
                  </a:cubicBezTo>
                  <a:cubicBezTo>
                    <a:pt x="2232" y="356"/>
                    <a:pt x="2210" y="348"/>
                    <a:pt x="2175" y="367"/>
                  </a:cubicBezTo>
                  <a:cubicBezTo>
                    <a:pt x="2140" y="385"/>
                    <a:pt x="2098" y="409"/>
                    <a:pt x="2070" y="378"/>
                  </a:cubicBezTo>
                  <a:cubicBezTo>
                    <a:pt x="2042" y="346"/>
                    <a:pt x="2039" y="313"/>
                    <a:pt x="2007" y="313"/>
                  </a:cubicBezTo>
                  <a:cubicBezTo>
                    <a:pt x="1974" y="313"/>
                    <a:pt x="1917" y="304"/>
                    <a:pt x="1915" y="320"/>
                  </a:cubicBezTo>
                  <a:cubicBezTo>
                    <a:pt x="1913" y="337"/>
                    <a:pt x="1935" y="376"/>
                    <a:pt x="1884" y="393"/>
                  </a:cubicBezTo>
                  <a:cubicBezTo>
                    <a:pt x="1834" y="409"/>
                    <a:pt x="1845" y="420"/>
                    <a:pt x="1797" y="402"/>
                  </a:cubicBezTo>
                  <a:cubicBezTo>
                    <a:pt x="1749" y="383"/>
                    <a:pt x="1747" y="402"/>
                    <a:pt x="1721" y="385"/>
                  </a:cubicBezTo>
                  <a:cubicBezTo>
                    <a:pt x="1694" y="368"/>
                    <a:pt x="1673" y="365"/>
                    <a:pt x="1670" y="344"/>
                  </a:cubicBezTo>
                  <a:cubicBezTo>
                    <a:pt x="1668" y="324"/>
                    <a:pt x="1673" y="296"/>
                    <a:pt x="1646" y="276"/>
                  </a:cubicBezTo>
                  <a:cubicBezTo>
                    <a:pt x="1620" y="255"/>
                    <a:pt x="1653" y="242"/>
                    <a:pt x="1629" y="228"/>
                  </a:cubicBezTo>
                  <a:cubicBezTo>
                    <a:pt x="1605" y="213"/>
                    <a:pt x="1587" y="222"/>
                    <a:pt x="1574" y="239"/>
                  </a:cubicBezTo>
                  <a:cubicBezTo>
                    <a:pt x="1561" y="255"/>
                    <a:pt x="1541" y="261"/>
                    <a:pt x="1524" y="248"/>
                  </a:cubicBezTo>
                  <a:cubicBezTo>
                    <a:pt x="1507" y="235"/>
                    <a:pt x="1496" y="218"/>
                    <a:pt x="1474" y="202"/>
                  </a:cubicBezTo>
                  <a:cubicBezTo>
                    <a:pt x="1452" y="185"/>
                    <a:pt x="1439" y="187"/>
                    <a:pt x="1437" y="172"/>
                  </a:cubicBezTo>
                  <a:cubicBezTo>
                    <a:pt x="1434" y="157"/>
                    <a:pt x="1448" y="133"/>
                    <a:pt x="1413" y="129"/>
                  </a:cubicBezTo>
                  <a:cubicBezTo>
                    <a:pt x="1378" y="126"/>
                    <a:pt x="1367" y="128"/>
                    <a:pt x="1367" y="105"/>
                  </a:cubicBezTo>
                  <a:cubicBezTo>
                    <a:pt x="1367" y="83"/>
                    <a:pt x="1378" y="20"/>
                    <a:pt x="1345" y="14"/>
                  </a:cubicBezTo>
                  <a:cubicBezTo>
                    <a:pt x="1312" y="9"/>
                    <a:pt x="1314" y="0"/>
                    <a:pt x="1264" y="22"/>
                  </a:cubicBezTo>
                  <a:cubicBezTo>
                    <a:pt x="1214" y="44"/>
                    <a:pt x="1214" y="50"/>
                    <a:pt x="1194" y="50"/>
                  </a:cubicBezTo>
                  <a:cubicBezTo>
                    <a:pt x="1175" y="50"/>
                    <a:pt x="1142" y="59"/>
                    <a:pt x="1146" y="79"/>
                  </a:cubicBezTo>
                  <a:cubicBezTo>
                    <a:pt x="1149" y="95"/>
                    <a:pt x="1172" y="115"/>
                    <a:pt x="1179" y="136"/>
                  </a:cubicBezTo>
                  <a:cubicBezTo>
                    <a:pt x="1196" y="137"/>
                    <a:pt x="1207" y="142"/>
                    <a:pt x="1210" y="166"/>
                  </a:cubicBezTo>
                  <a:cubicBezTo>
                    <a:pt x="1214" y="211"/>
                    <a:pt x="1196" y="226"/>
                    <a:pt x="1196" y="255"/>
                  </a:cubicBezTo>
                  <a:cubicBezTo>
                    <a:pt x="1196" y="285"/>
                    <a:pt x="1166" y="318"/>
                    <a:pt x="1148" y="292"/>
                  </a:cubicBezTo>
                  <a:cubicBezTo>
                    <a:pt x="1131" y="267"/>
                    <a:pt x="1113" y="233"/>
                    <a:pt x="1087" y="263"/>
                  </a:cubicBezTo>
                  <a:cubicBezTo>
                    <a:pt x="1061" y="292"/>
                    <a:pt x="1030" y="318"/>
                    <a:pt x="1004" y="285"/>
                  </a:cubicBezTo>
                  <a:cubicBezTo>
                    <a:pt x="978" y="252"/>
                    <a:pt x="965" y="222"/>
                    <a:pt x="934" y="244"/>
                  </a:cubicBezTo>
                  <a:cubicBezTo>
                    <a:pt x="904" y="267"/>
                    <a:pt x="860" y="292"/>
                    <a:pt x="860" y="322"/>
                  </a:cubicBezTo>
                  <a:cubicBezTo>
                    <a:pt x="860" y="352"/>
                    <a:pt x="878" y="404"/>
                    <a:pt x="825" y="404"/>
                  </a:cubicBezTo>
                  <a:cubicBezTo>
                    <a:pt x="773" y="404"/>
                    <a:pt x="729" y="407"/>
                    <a:pt x="698" y="374"/>
                  </a:cubicBezTo>
                  <a:cubicBezTo>
                    <a:pt x="668" y="341"/>
                    <a:pt x="624" y="304"/>
                    <a:pt x="611" y="274"/>
                  </a:cubicBezTo>
                  <a:cubicBezTo>
                    <a:pt x="598" y="244"/>
                    <a:pt x="576" y="215"/>
                    <a:pt x="546" y="233"/>
                  </a:cubicBezTo>
                  <a:cubicBezTo>
                    <a:pt x="515" y="252"/>
                    <a:pt x="493" y="292"/>
                    <a:pt x="463" y="267"/>
                  </a:cubicBezTo>
                  <a:cubicBezTo>
                    <a:pt x="432" y="241"/>
                    <a:pt x="414" y="259"/>
                    <a:pt x="388" y="233"/>
                  </a:cubicBezTo>
                  <a:cubicBezTo>
                    <a:pt x="362" y="207"/>
                    <a:pt x="345" y="189"/>
                    <a:pt x="323" y="207"/>
                  </a:cubicBezTo>
                  <a:cubicBezTo>
                    <a:pt x="301" y="226"/>
                    <a:pt x="257" y="222"/>
                    <a:pt x="235" y="222"/>
                  </a:cubicBezTo>
                  <a:cubicBezTo>
                    <a:pt x="214" y="222"/>
                    <a:pt x="157" y="204"/>
                    <a:pt x="117" y="222"/>
                  </a:cubicBezTo>
                  <a:cubicBezTo>
                    <a:pt x="78" y="241"/>
                    <a:pt x="65" y="252"/>
                    <a:pt x="52" y="267"/>
                  </a:cubicBezTo>
                  <a:cubicBezTo>
                    <a:pt x="39" y="281"/>
                    <a:pt x="74" y="341"/>
                    <a:pt x="48" y="352"/>
                  </a:cubicBezTo>
                  <a:cubicBezTo>
                    <a:pt x="21" y="363"/>
                    <a:pt x="0" y="381"/>
                    <a:pt x="34" y="389"/>
                  </a:cubicBezTo>
                  <a:cubicBezTo>
                    <a:pt x="69" y="396"/>
                    <a:pt x="109" y="426"/>
                    <a:pt x="135" y="430"/>
                  </a:cubicBezTo>
                  <a:cubicBezTo>
                    <a:pt x="161" y="433"/>
                    <a:pt x="192" y="418"/>
                    <a:pt x="200" y="467"/>
                  </a:cubicBezTo>
                  <a:cubicBezTo>
                    <a:pt x="209" y="515"/>
                    <a:pt x="253" y="530"/>
                    <a:pt x="257" y="570"/>
                  </a:cubicBezTo>
                  <a:cubicBezTo>
                    <a:pt x="262" y="611"/>
                    <a:pt x="266" y="626"/>
                    <a:pt x="297" y="652"/>
                  </a:cubicBezTo>
                  <a:cubicBezTo>
                    <a:pt x="327" y="678"/>
                    <a:pt x="393" y="722"/>
                    <a:pt x="345" y="734"/>
                  </a:cubicBezTo>
                  <a:cubicBezTo>
                    <a:pt x="297" y="745"/>
                    <a:pt x="262" y="737"/>
                    <a:pt x="283" y="767"/>
                  </a:cubicBezTo>
                  <a:cubicBezTo>
                    <a:pt x="305" y="797"/>
                    <a:pt x="340" y="804"/>
                    <a:pt x="345" y="834"/>
                  </a:cubicBezTo>
                  <a:cubicBezTo>
                    <a:pt x="349" y="863"/>
                    <a:pt x="366" y="893"/>
                    <a:pt x="371" y="934"/>
                  </a:cubicBezTo>
                  <a:cubicBezTo>
                    <a:pt x="375" y="974"/>
                    <a:pt x="371" y="986"/>
                    <a:pt x="375" y="1023"/>
                  </a:cubicBezTo>
                  <a:cubicBezTo>
                    <a:pt x="380" y="1060"/>
                    <a:pt x="362" y="1138"/>
                    <a:pt x="371" y="1171"/>
                  </a:cubicBezTo>
                  <a:cubicBezTo>
                    <a:pt x="379" y="1201"/>
                    <a:pt x="405" y="1216"/>
                    <a:pt x="386" y="1233"/>
                  </a:cubicBezTo>
                  <a:cubicBezTo>
                    <a:pt x="406" y="1256"/>
                    <a:pt x="406" y="1276"/>
                    <a:pt x="406" y="1301"/>
                  </a:cubicBezTo>
                  <a:cubicBezTo>
                    <a:pt x="406" y="1338"/>
                    <a:pt x="401" y="1382"/>
                    <a:pt x="410" y="1456"/>
                  </a:cubicBezTo>
                  <a:cubicBezTo>
                    <a:pt x="419" y="1530"/>
                    <a:pt x="454" y="1512"/>
                    <a:pt x="480" y="1501"/>
                  </a:cubicBezTo>
                  <a:cubicBezTo>
                    <a:pt x="506" y="1490"/>
                    <a:pt x="537" y="1479"/>
                    <a:pt x="546" y="1456"/>
                  </a:cubicBezTo>
                  <a:cubicBezTo>
                    <a:pt x="554" y="1434"/>
                    <a:pt x="585" y="1412"/>
                    <a:pt x="611" y="1423"/>
                  </a:cubicBezTo>
                  <a:cubicBezTo>
                    <a:pt x="637" y="1434"/>
                    <a:pt x="650" y="1449"/>
                    <a:pt x="624" y="1475"/>
                  </a:cubicBezTo>
                  <a:cubicBezTo>
                    <a:pt x="598" y="1501"/>
                    <a:pt x="615" y="1519"/>
                    <a:pt x="642" y="1564"/>
                  </a:cubicBezTo>
                  <a:cubicBezTo>
                    <a:pt x="668" y="1608"/>
                    <a:pt x="755" y="1601"/>
                    <a:pt x="786" y="1630"/>
                  </a:cubicBezTo>
                  <a:cubicBezTo>
                    <a:pt x="816" y="1660"/>
                    <a:pt x="873" y="1719"/>
                    <a:pt x="886" y="1760"/>
                  </a:cubicBezTo>
                  <a:cubicBezTo>
                    <a:pt x="899" y="1801"/>
                    <a:pt x="891" y="1816"/>
                    <a:pt x="934" y="1845"/>
                  </a:cubicBezTo>
                  <a:cubicBezTo>
                    <a:pt x="978" y="1875"/>
                    <a:pt x="934" y="1920"/>
                    <a:pt x="974" y="1942"/>
                  </a:cubicBezTo>
                  <a:cubicBezTo>
                    <a:pt x="1013" y="1964"/>
                    <a:pt x="1000" y="2001"/>
                    <a:pt x="1004" y="2012"/>
                  </a:cubicBezTo>
                  <a:cubicBezTo>
                    <a:pt x="1009" y="2023"/>
                    <a:pt x="1057" y="2053"/>
                    <a:pt x="1096" y="2057"/>
                  </a:cubicBezTo>
                  <a:cubicBezTo>
                    <a:pt x="1135" y="2060"/>
                    <a:pt x="1183" y="2027"/>
                    <a:pt x="1218" y="1990"/>
                  </a:cubicBezTo>
                  <a:cubicBezTo>
                    <a:pt x="1253" y="1953"/>
                    <a:pt x="1266" y="1997"/>
                    <a:pt x="1271" y="2009"/>
                  </a:cubicBezTo>
                  <a:cubicBezTo>
                    <a:pt x="1275" y="2020"/>
                    <a:pt x="1319" y="2012"/>
                    <a:pt x="1349" y="1986"/>
                  </a:cubicBezTo>
                  <a:cubicBezTo>
                    <a:pt x="1380" y="1960"/>
                    <a:pt x="1375" y="1908"/>
                    <a:pt x="1349" y="1868"/>
                  </a:cubicBezTo>
                  <a:cubicBezTo>
                    <a:pt x="1323" y="1827"/>
                    <a:pt x="1336" y="1816"/>
                    <a:pt x="1332" y="1782"/>
                  </a:cubicBezTo>
                  <a:cubicBezTo>
                    <a:pt x="1327" y="1749"/>
                    <a:pt x="1336" y="1727"/>
                    <a:pt x="1375" y="1723"/>
                  </a:cubicBezTo>
                  <a:cubicBezTo>
                    <a:pt x="1415" y="1719"/>
                    <a:pt x="1428" y="1664"/>
                    <a:pt x="1454" y="1638"/>
                  </a:cubicBezTo>
                  <a:cubicBezTo>
                    <a:pt x="1480" y="1612"/>
                    <a:pt x="1485" y="1575"/>
                    <a:pt x="1463" y="1549"/>
                  </a:cubicBezTo>
                  <a:cubicBezTo>
                    <a:pt x="1441" y="1523"/>
                    <a:pt x="1511" y="1504"/>
                    <a:pt x="1546" y="1497"/>
                  </a:cubicBezTo>
                  <a:cubicBezTo>
                    <a:pt x="1581" y="1490"/>
                    <a:pt x="1594" y="1464"/>
                    <a:pt x="1555" y="1438"/>
                  </a:cubicBezTo>
                  <a:cubicBezTo>
                    <a:pt x="1515" y="1412"/>
                    <a:pt x="1611" y="1401"/>
                    <a:pt x="1655" y="1397"/>
                  </a:cubicBezTo>
                  <a:cubicBezTo>
                    <a:pt x="1699" y="1393"/>
                    <a:pt x="1677" y="1423"/>
                    <a:pt x="1668" y="1434"/>
                  </a:cubicBezTo>
                  <a:cubicBezTo>
                    <a:pt x="1659" y="1445"/>
                    <a:pt x="1659" y="1464"/>
                    <a:pt x="1681" y="1482"/>
                  </a:cubicBezTo>
                  <a:cubicBezTo>
                    <a:pt x="1703" y="1501"/>
                    <a:pt x="1716" y="1530"/>
                    <a:pt x="1694" y="1549"/>
                  </a:cubicBezTo>
                  <a:cubicBezTo>
                    <a:pt x="1673" y="1567"/>
                    <a:pt x="1716" y="1586"/>
                    <a:pt x="1756" y="1593"/>
                  </a:cubicBezTo>
                  <a:cubicBezTo>
                    <a:pt x="1795" y="1601"/>
                    <a:pt x="1834" y="1567"/>
                    <a:pt x="1847" y="1545"/>
                  </a:cubicBezTo>
                  <a:cubicBezTo>
                    <a:pt x="1860" y="1523"/>
                    <a:pt x="1887" y="1538"/>
                    <a:pt x="1904" y="1545"/>
                  </a:cubicBezTo>
                  <a:cubicBezTo>
                    <a:pt x="1922" y="1553"/>
                    <a:pt x="1935" y="1582"/>
                    <a:pt x="1930" y="1612"/>
                  </a:cubicBezTo>
                  <a:cubicBezTo>
                    <a:pt x="1930" y="1614"/>
                    <a:pt x="1930" y="1615"/>
                    <a:pt x="1930" y="1617"/>
                  </a:cubicBezTo>
                  <a:cubicBezTo>
                    <a:pt x="1937" y="1620"/>
                    <a:pt x="1944" y="1621"/>
                    <a:pt x="1948" y="1618"/>
                  </a:cubicBezTo>
                  <a:cubicBezTo>
                    <a:pt x="1961" y="1606"/>
                    <a:pt x="1967" y="1597"/>
                    <a:pt x="1980" y="1612"/>
                  </a:cubicBezTo>
                  <a:cubicBezTo>
                    <a:pt x="1994" y="1627"/>
                    <a:pt x="2007" y="1640"/>
                    <a:pt x="2033" y="1629"/>
                  </a:cubicBezTo>
                  <a:cubicBezTo>
                    <a:pt x="2059" y="1618"/>
                    <a:pt x="2059" y="1608"/>
                    <a:pt x="2083" y="1608"/>
                  </a:cubicBezTo>
                  <a:cubicBezTo>
                    <a:pt x="2107" y="1608"/>
                    <a:pt x="2120" y="1599"/>
                    <a:pt x="2146" y="1601"/>
                  </a:cubicBezTo>
                  <a:cubicBezTo>
                    <a:pt x="2173" y="1603"/>
                    <a:pt x="2201" y="1601"/>
                    <a:pt x="2186" y="1580"/>
                  </a:cubicBezTo>
                  <a:cubicBezTo>
                    <a:pt x="2171" y="1560"/>
                    <a:pt x="2157" y="1553"/>
                    <a:pt x="2155" y="1536"/>
                  </a:cubicBezTo>
                  <a:cubicBezTo>
                    <a:pt x="2153" y="1519"/>
                    <a:pt x="2173" y="1506"/>
                    <a:pt x="2131" y="1506"/>
                  </a:cubicBezTo>
                  <a:cubicBezTo>
                    <a:pt x="2090" y="1506"/>
                    <a:pt x="2068" y="1491"/>
                    <a:pt x="2042" y="1473"/>
                  </a:cubicBezTo>
                  <a:cubicBezTo>
                    <a:pt x="2015" y="1454"/>
                    <a:pt x="1994" y="1425"/>
                    <a:pt x="2011" y="1410"/>
                  </a:cubicBezTo>
                  <a:cubicBezTo>
                    <a:pt x="2029" y="1395"/>
                    <a:pt x="2050" y="1399"/>
                    <a:pt x="2066" y="1382"/>
                  </a:cubicBezTo>
                  <a:cubicBezTo>
                    <a:pt x="2081" y="1365"/>
                    <a:pt x="2074" y="1336"/>
                    <a:pt x="2103" y="1358"/>
                  </a:cubicBezTo>
                  <a:cubicBezTo>
                    <a:pt x="2131" y="1380"/>
                    <a:pt x="2138" y="1403"/>
                    <a:pt x="2168" y="1406"/>
                  </a:cubicBezTo>
                  <a:cubicBezTo>
                    <a:pt x="2199" y="1410"/>
                    <a:pt x="2238" y="1423"/>
                    <a:pt x="2267" y="1399"/>
                  </a:cubicBezTo>
                  <a:cubicBezTo>
                    <a:pt x="2295" y="1375"/>
                    <a:pt x="2256" y="1343"/>
                    <a:pt x="2295" y="1338"/>
                  </a:cubicBezTo>
                  <a:cubicBezTo>
                    <a:pt x="2334" y="1332"/>
                    <a:pt x="2358" y="1282"/>
                    <a:pt x="2391" y="1308"/>
                  </a:cubicBezTo>
                  <a:cubicBezTo>
                    <a:pt x="2424" y="1334"/>
                    <a:pt x="2439" y="1332"/>
                    <a:pt x="2452" y="1314"/>
                  </a:cubicBezTo>
                  <a:cubicBezTo>
                    <a:pt x="2465" y="1295"/>
                    <a:pt x="2474" y="1280"/>
                    <a:pt x="2454" y="1262"/>
                  </a:cubicBezTo>
                  <a:cubicBezTo>
                    <a:pt x="2435" y="1243"/>
                    <a:pt x="2450" y="1219"/>
                    <a:pt x="2476" y="1225"/>
                  </a:cubicBezTo>
                  <a:cubicBezTo>
                    <a:pt x="2502" y="1230"/>
                    <a:pt x="2531" y="1236"/>
                    <a:pt x="2535" y="1254"/>
                  </a:cubicBezTo>
                  <a:cubicBezTo>
                    <a:pt x="2540" y="1273"/>
                    <a:pt x="2559" y="1293"/>
                    <a:pt x="2577" y="1273"/>
                  </a:cubicBezTo>
                  <a:cubicBezTo>
                    <a:pt x="2594" y="1252"/>
                    <a:pt x="2605" y="1249"/>
                    <a:pt x="2634" y="1251"/>
                  </a:cubicBezTo>
                  <a:cubicBezTo>
                    <a:pt x="2662" y="1252"/>
                    <a:pt x="2671" y="1269"/>
                    <a:pt x="2671" y="1284"/>
                  </a:cubicBezTo>
                  <a:cubicBezTo>
                    <a:pt x="2671" y="1299"/>
                    <a:pt x="2695" y="1306"/>
                    <a:pt x="2684" y="1323"/>
                  </a:cubicBezTo>
                  <a:cubicBezTo>
                    <a:pt x="2673" y="1340"/>
                    <a:pt x="2658" y="1343"/>
                    <a:pt x="2682" y="1347"/>
                  </a:cubicBezTo>
                  <a:cubicBezTo>
                    <a:pt x="2706" y="1351"/>
                    <a:pt x="2725" y="1353"/>
                    <a:pt x="2738" y="1377"/>
                  </a:cubicBezTo>
                  <a:cubicBezTo>
                    <a:pt x="2751" y="1401"/>
                    <a:pt x="2745" y="1421"/>
                    <a:pt x="2786" y="1438"/>
                  </a:cubicBezTo>
                  <a:cubicBezTo>
                    <a:pt x="2828" y="1454"/>
                    <a:pt x="2830" y="1451"/>
                    <a:pt x="2863" y="1441"/>
                  </a:cubicBezTo>
                  <a:cubicBezTo>
                    <a:pt x="2884" y="1436"/>
                    <a:pt x="2895" y="1427"/>
                    <a:pt x="2911" y="1417"/>
                  </a:cubicBezTo>
                  <a:cubicBezTo>
                    <a:pt x="2890" y="1389"/>
                    <a:pt x="2934" y="1385"/>
                    <a:pt x="2917" y="1360"/>
                  </a:cubicBezTo>
                  <a:cubicBezTo>
                    <a:pt x="2900" y="1334"/>
                    <a:pt x="2891" y="1282"/>
                    <a:pt x="2891" y="1230"/>
                  </a:cubicBezTo>
                  <a:cubicBezTo>
                    <a:pt x="2891" y="1226"/>
                    <a:pt x="2891" y="1221"/>
                    <a:pt x="2892" y="1217"/>
                  </a:cubicBezTo>
                  <a:cubicBezTo>
                    <a:pt x="2838" y="1185"/>
                    <a:pt x="2838" y="1185"/>
                    <a:pt x="2838" y="1185"/>
                  </a:cubicBezTo>
                  <a:cubicBezTo>
                    <a:pt x="2838" y="1185"/>
                    <a:pt x="2782" y="1157"/>
                    <a:pt x="2785" y="1126"/>
                  </a:cubicBezTo>
                  <a:cubicBezTo>
                    <a:pt x="2789" y="1096"/>
                    <a:pt x="2802" y="1113"/>
                    <a:pt x="2766" y="1093"/>
                  </a:cubicBezTo>
                  <a:cubicBezTo>
                    <a:pt x="2730" y="1074"/>
                    <a:pt x="2730" y="1068"/>
                    <a:pt x="2713" y="1049"/>
                  </a:cubicBezTo>
                  <a:cubicBezTo>
                    <a:pt x="2697" y="1029"/>
                    <a:pt x="2694" y="1004"/>
                    <a:pt x="2697" y="982"/>
                  </a:cubicBezTo>
                  <a:cubicBezTo>
                    <a:pt x="2700" y="960"/>
                    <a:pt x="2723" y="948"/>
                    <a:pt x="2697" y="940"/>
                  </a:cubicBezTo>
                  <a:cubicBezTo>
                    <a:pt x="2671" y="932"/>
                    <a:pt x="2631" y="921"/>
                    <a:pt x="2667" y="898"/>
                  </a:cubicBezTo>
                  <a:cubicBezTo>
                    <a:pt x="2703" y="876"/>
                    <a:pt x="2720" y="873"/>
                    <a:pt x="2720" y="873"/>
                  </a:cubicBezTo>
                  <a:cubicBezTo>
                    <a:pt x="2720" y="873"/>
                    <a:pt x="2736" y="871"/>
                    <a:pt x="2769" y="862"/>
                  </a:cubicBezTo>
                  <a:cubicBezTo>
                    <a:pt x="2802" y="854"/>
                    <a:pt x="2834" y="854"/>
                    <a:pt x="2857" y="854"/>
                  </a:cubicBezTo>
                  <a:cubicBezTo>
                    <a:pt x="2880" y="854"/>
                    <a:pt x="2929" y="840"/>
                    <a:pt x="2946" y="821"/>
                  </a:cubicBezTo>
                  <a:cubicBezTo>
                    <a:pt x="2962" y="801"/>
                    <a:pt x="3005" y="759"/>
                    <a:pt x="3021" y="771"/>
                  </a:cubicBezTo>
                  <a:cubicBezTo>
                    <a:pt x="3038" y="782"/>
                    <a:pt x="3074" y="779"/>
                    <a:pt x="3074" y="743"/>
                  </a:cubicBezTo>
                  <a:cubicBezTo>
                    <a:pt x="3074" y="707"/>
                    <a:pt x="3074" y="673"/>
                    <a:pt x="3057" y="64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69" name="Freeform 20"/>
            <p:cNvSpPr>
              <a:spLocks/>
            </p:cNvSpPr>
            <p:nvPr/>
          </p:nvSpPr>
          <p:spPr bwMode="auto">
            <a:xfrm>
              <a:off x="1990" y="1454"/>
              <a:ext cx="1563" cy="1204"/>
            </a:xfrm>
            <a:custGeom>
              <a:avLst/>
              <a:gdLst>
                <a:gd name="T0" fmla="*/ 3326 w 3374"/>
                <a:gd name="T1" fmla="*/ 1582 h 2599"/>
                <a:gd name="T2" fmla="*/ 3022 w 3374"/>
                <a:gd name="T3" fmla="*/ 1461 h 2599"/>
                <a:gd name="T4" fmla="*/ 2905 w 3374"/>
                <a:gd name="T5" fmla="*/ 1423 h 2599"/>
                <a:gd name="T6" fmla="*/ 2850 w 3374"/>
                <a:gd name="T7" fmla="*/ 1556 h 2599"/>
                <a:gd name="T8" fmla="*/ 2957 w 3374"/>
                <a:gd name="T9" fmla="*/ 1714 h 2599"/>
                <a:gd name="T10" fmla="*/ 2863 w 3374"/>
                <a:gd name="T11" fmla="*/ 1817 h 2599"/>
                <a:gd name="T12" fmla="*/ 2804 w 3374"/>
                <a:gd name="T13" fmla="*/ 1882 h 2599"/>
                <a:gd name="T14" fmla="*/ 2651 w 3374"/>
                <a:gd name="T15" fmla="*/ 1793 h 2599"/>
                <a:gd name="T16" fmla="*/ 2573 w 3374"/>
                <a:gd name="T17" fmla="*/ 1593 h 2599"/>
                <a:gd name="T18" fmla="*/ 2448 w 3374"/>
                <a:gd name="T19" fmla="*/ 1424 h 2599"/>
                <a:gd name="T20" fmla="*/ 2411 w 3374"/>
                <a:gd name="T21" fmla="*/ 1352 h 2599"/>
                <a:gd name="T22" fmla="*/ 2179 w 3374"/>
                <a:gd name="T23" fmla="*/ 1252 h 2599"/>
                <a:gd name="T24" fmla="*/ 2267 w 3374"/>
                <a:gd name="T25" fmla="*/ 911 h 2599"/>
                <a:gd name="T26" fmla="*/ 1721 w 3374"/>
                <a:gd name="T27" fmla="*/ 1019 h 2599"/>
                <a:gd name="T28" fmla="*/ 1446 w 3374"/>
                <a:gd name="T29" fmla="*/ 833 h 2599"/>
                <a:gd name="T30" fmla="*/ 1485 w 3374"/>
                <a:gd name="T31" fmla="*/ 615 h 2599"/>
                <a:gd name="T32" fmla="*/ 1148 w 3374"/>
                <a:gd name="T33" fmla="*/ 548 h 2599"/>
                <a:gd name="T34" fmla="*/ 851 w 3374"/>
                <a:gd name="T35" fmla="*/ 363 h 2599"/>
                <a:gd name="T36" fmla="*/ 848 w 3374"/>
                <a:gd name="T37" fmla="*/ 57 h 2599"/>
                <a:gd name="T38" fmla="*/ 661 w 3374"/>
                <a:gd name="T39" fmla="*/ 24 h 2599"/>
                <a:gd name="T40" fmla="*/ 428 w 3374"/>
                <a:gd name="T41" fmla="*/ 233 h 2599"/>
                <a:gd name="T42" fmla="*/ 113 w 3374"/>
                <a:gd name="T43" fmla="*/ 418 h 2599"/>
                <a:gd name="T44" fmla="*/ 26 w 3374"/>
                <a:gd name="T45" fmla="*/ 792 h 2599"/>
                <a:gd name="T46" fmla="*/ 301 w 3374"/>
                <a:gd name="T47" fmla="*/ 907 h 2599"/>
                <a:gd name="T48" fmla="*/ 633 w 3374"/>
                <a:gd name="T49" fmla="*/ 1000 h 2599"/>
                <a:gd name="T50" fmla="*/ 1074 w 3374"/>
                <a:gd name="T51" fmla="*/ 941 h 2599"/>
                <a:gd name="T52" fmla="*/ 1393 w 3374"/>
                <a:gd name="T53" fmla="*/ 1019 h 2599"/>
                <a:gd name="T54" fmla="*/ 1695 w 3374"/>
                <a:gd name="T55" fmla="*/ 1311 h 2599"/>
                <a:gd name="T56" fmla="*/ 1926 w 3374"/>
                <a:gd name="T57" fmla="*/ 1471 h 2599"/>
                <a:gd name="T58" fmla="*/ 2018 w 3374"/>
                <a:gd name="T59" fmla="*/ 1638 h 2599"/>
                <a:gd name="T60" fmla="*/ 1992 w 3374"/>
                <a:gd name="T61" fmla="*/ 1860 h 2599"/>
                <a:gd name="T62" fmla="*/ 1909 w 3374"/>
                <a:gd name="T63" fmla="*/ 1930 h 2599"/>
                <a:gd name="T64" fmla="*/ 1808 w 3374"/>
                <a:gd name="T65" fmla="*/ 2156 h 2599"/>
                <a:gd name="T66" fmla="*/ 1594 w 3374"/>
                <a:gd name="T67" fmla="*/ 2138 h 2599"/>
                <a:gd name="T68" fmla="*/ 1861 w 3374"/>
                <a:gd name="T69" fmla="*/ 2316 h 2599"/>
                <a:gd name="T70" fmla="*/ 1928 w 3374"/>
                <a:gd name="T71" fmla="*/ 2229 h 2599"/>
                <a:gd name="T72" fmla="*/ 2101 w 3374"/>
                <a:gd name="T73" fmla="*/ 2284 h 2599"/>
                <a:gd name="T74" fmla="*/ 2208 w 3374"/>
                <a:gd name="T75" fmla="*/ 2381 h 2599"/>
                <a:gd name="T76" fmla="*/ 2363 w 3374"/>
                <a:gd name="T77" fmla="*/ 2407 h 2599"/>
                <a:gd name="T78" fmla="*/ 2455 w 3374"/>
                <a:gd name="T79" fmla="*/ 2564 h 2599"/>
                <a:gd name="T80" fmla="*/ 2649 w 3374"/>
                <a:gd name="T81" fmla="*/ 2499 h 2599"/>
                <a:gd name="T82" fmla="*/ 2763 w 3374"/>
                <a:gd name="T83" fmla="*/ 2412 h 2599"/>
                <a:gd name="T84" fmla="*/ 2771 w 3374"/>
                <a:gd name="T85" fmla="*/ 2321 h 2599"/>
                <a:gd name="T86" fmla="*/ 2880 w 3374"/>
                <a:gd name="T87" fmla="*/ 2329 h 2599"/>
                <a:gd name="T88" fmla="*/ 2874 w 3374"/>
                <a:gd name="T89" fmla="*/ 2238 h 2599"/>
                <a:gd name="T90" fmla="*/ 2918 w 3374"/>
                <a:gd name="T91" fmla="*/ 2119 h 2599"/>
                <a:gd name="T92" fmla="*/ 2870 w 3374"/>
                <a:gd name="T93" fmla="*/ 2034 h 2599"/>
                <a:gd name="T94" fmla="*/ 2983 w 3374"/>
                <a:gd name="T95" fmla="*/ 1945 h 2599"/>
                <a:gd name="T96" fmla="*/ 3167 w 3374"/>
                <a:gd name="T97" fmla="*/ 1953 h 2599"/>
                <a:gd name="T98" fmla="*/ 3232 w 3374"/>
                <a:gd name="T99" fmla="*/ 1884 h 2599"/>
                <a:gd name="T100" fmla="*/ 3337 w 3374"/>
                <a:gd name="T101" fmla="*/ 1795 h 2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74" h="2599">
                  <a:moveTo>
                    <a:pt x="3319" y="1723"/>
                  </a:moveTo>
                  <a:cubicBezTo>
                    <a:pt x="3341" y="1695"/>
                    <a:pt x="3374" y="1691"/>
                    <a:pt x="3359" y="1658"/>
                  </a:cubicBezTo>
                  <a:cubicBezTo>
                    <a:pt x="3343" y="1625"/>
                    <a:pt x="3365" y="1593"/>
                    <a:pt x="3326" y="1582"/>
                  </a:cubicBezTo>
                  <a:cubicBezTo>
                    <a:pt x="3287" y="1571"/>
                    <a:pt x="3223" y="1565"/>
                    <a:pt x="3195" y="1541"/>
                  </a:cubicBezTo>
                  <a:cubicBezTo>
                    <a:pt x="3167" y="1517"/>
                    <a:pt x="3164" y="1511"/>
                    <a:pt x="3125" y="1504"/>
                  </a:cubicBezTo>
                  <a:cubicBezTo>
                    <a:pt x="3086" y="1497"/>
                    <a:pt x="3031" y="1487"/>
                    <a:pt x="3022" y="1461"/>
                  </a:cubicBezTo>
                  <a:cubicBezTo>
                    <a:pt x="3017" y="1447"/>
                    <a:pt x="3023" y="1437"/>
                    <a:pt x="3024" y="1426"/>
                  </a:cubicBezTo>
                  <a:cubicBezTo>
                    <a:pt x="3009" y="1428"/>
                    <a:pt x="2990" y="1430"/>
                    <a:pt x="2972" y="1430"/>
                  </a:cubicBezTo>
                  <a:cubicBezTo>
                    <a:pt x="2924" y="1430"/>
                    <a:pt x="2918" y="1437"/>
                    <a:pt x="2905" y="1423"/>
                  </a:cubicBezTo>
                  <a:cubicBezTo>
                    <a:pt x="2891" y="1408"/>
                    <a:pt x="2885" y="1417"/>
                    <a:pt x="2874" y="1432"/>
                  </a:cubicBezTo>
                  <a:cubicBezTo>
                    <a:pt x="2863" y="1447"/>
                    <a:pt x="2870" y="1484"/>
                    <a:pt x="2874" y="1513"/>
                  </a:cubicBezTo>
                  <a:cubicBezTo>
                    <a:pt x="2878" y="1543"/>
                    <a:pt x="2867" y="1543"/>
                    <a:pt x="2850" y="1556"/>
                  </a:cubicBezTo>
                  <a:cubicBezTo>
                    <a:pt x="2832" y="1569"/>
                    <a:pt x="2848" y="1582"/>
                    <a:pt x="2846" y="1628"/>
                  </a:cubicBezTo>
                  <a:cubicBezTo>
                    <a:pt x="2843" y="1675"/>
                    <a:pt x="2887" y="1654"/>
                    <a:pt x="2920" y="1665"/>
                  </a:cubicBezTo>
                  <a:cubicBezTo>
                    <a:pt x="2953" y="1676"/>
                    <a:pt x="2963" y="1695"/>
                    <a:pt x="2957" y="1714"/>
                  </a:cubicBezTo>
                  <a:cubicBezTo>
                    <a:pt x="2950" y="1732"/>
                    <a:pt x="2961" y="1749"/>
                    <a:pt x="2948" y="1778"/>
                  </a:cubicBezTo>
                  <a:cubicBezTo>
                    <a:pt x="2935" y="1808"/>
                    <a:pt x="2902" y="1793"/>
                    <a:pt x="2870" y="1780"/>
                  </a:cubicBezTo>
                  <a:cubicBezTo>
                    <a:pt x="2837" y="1767"/>
                    <a:pt x="2865" y="1808"/>
                    <a:pt x="2863" y="1817"/>
                  </a:cubicBezTo>
                  <a:cubicBezTo>
                    <a:pt x="2861" y="1827"/>
                    <a:pt x="2839" y="1836"/>
                    <a:pt x="2861" y="1849"/>
                  </a:cubicBezTo>
                  <a:cubicBezTo>
                    <a:pt x="2883" y="1862"/>
                    <a:pt x="2867" y="1862"/>
                    <a:pt x="2843" y="1877"/>
                  </a:cubicBezTo>
                  <a:cubicBezTo>
                    <a:pt x="2819" y="1891"/>
                    <a:pt x="2811" y="1895"/>
                    <a:pt x="2804" y="1882"/>
                  </a:cubicBezTo>
                  <a:cubicBezTo>
                    <a:pt x="2797" y="1869"/>
                    <a:pt x="2782" y="1862"/>
                    <a:pt x="2763" y="1862"/>
                  </a:cubicBezTo>
                  <a:cubicBezTo>
                    <a:pt x="2712" y="1867"/>
                    <a:pt x="2710" y="1851"/>
                    <a:pt x="2704" y="1819"/>
                  </a:cubicBezTo>
                  <a:cubicBezTo>
                    <a:pt x="2697" y="1788"/>
                    <a:pt x="2675" y="1793"/>
                    <a:pt x="2651" y="1793"/>
                  </a:cubicBezTo>
                  <a:cubicBezTo>
                    <a:pt x="2627" y="1793"/>
                    <a:pt x="2629" y="1784"/>
                    <a:pt x="2597" y="1760"/>
                  </a:cubicBezTo>
                  <a:cubicBezTo>
                    <a:pt x="2564" y="1736"/>
                    <a:pt x="2592" y="1738"/>
                    <a:pt x="2607" y="1691"/>
                  </a:cubicBezTo>
                  <a:cubicBezTo>
                    <a:pt x="2623" y="1645"/>
                    <a:pt x="2594" y="1623"/>
                    <a:pt x="2573" y="1593"/>
                  </a:cubicBezTo>
                  <a:cubicBezTo>
                    <a:pt x="2551" y="1563"/>
                    <a:pt x="2549" y="1532"/>
                    <a:pt x="2542" y="1495"/>
                  </a:cubicBezTo>
                  <a:cubicBezTo>
                    <a:pt x="2535" y="1458"/>
                    <a:pt x="2490" y="1467"/>
                    <a:pt x="2485" y="1454"/>
                  </a:cubicBezTo>
                  <a:cubicBezTo>
                    <a:pt x="2481" y="1441"/>
                    <a:pt x="2479" y="1436"/>
                    <a:pt x="2448" y="1424"/>
                  </a:cubicBezTo>
                  <a:cubicBezTo>
                    <a:pt x="2417" y="1413"/>
                    <a:pt x="2426" y="1411"/>
                    <a:pt x="2424" y="1380"/>
                  </a:cubicBezTo>
                  <a:cubicBezTo>
                    <a:pt x="2423" y="1371"/>
                    <a:pt x="2421" y="1362"/>
                    <a:pt x="2418" y="1354"/>
                  </a:cubicBezTo>
                  <a:cubicBezTo>
                    <a:pt x="2415" y="1353"/>
                    <a:pt x="2413" y="1353"/>
                    <a:pt x="2411" y="1352"/>
                  </a:cubicBezTo>
                  <a:cubicBezTo>
                    <a:pt x="2358" y="1337"/>
                    <a:pt x="2376" y="1374"/>
                    <a:pt x="2332" y="1382"/>
                  </a:cubicBezTo>
                  <a:cubicBezTo>
                    <a:pt x="2289" y="1389"/>
                    <a:pt x="2289" y="1360"/>
                    <a:pt x="2249" y="1330"/>
                  </a:cubicBezTo>
                  <a:cubicBezTo>
                    <a:pt x="2210" y="1300"/>
                    <a:pt x="2166" y="1297"/>
                    <a:pt x="2179" y="1252"/>
                  </a:cubicBezTo>
                  <a:cubicBezTo>
                    <a:pt x="2192" y="1208"/>
                    <a:pt x="2162" y="1156"/>
                    <a:pt x="2210" y="1141"/>
                  </a:cubicBezTo>
                  <a:cubicBezTo>
                    <a:pt x="2258" y="1126"/>
                    <a:pt x="2302" y="1100"/>
                    <a:pt x="2306" y="1041"/>
                  </a:cubicBezTo>
                  <a:cubicBezTo>
                    <a:pt x="2310" y="981"/>
                    <a:pt x="2310" y="941"/>
                    <a:pt x="2267" y="911"/>
                  </a:cubicBezTo>
                  <a:cubicBezTo>
                    <a:pt x="2223" y="881"/>
                    <a:pt x="2140" y="844"/>
                    <a:pt x="2101" y="878"/>
                  </a:cubicBezTo>
                  <a:cubicBezTo>
                    <a:pt x="2061" y="911"/>
                    <a:pt x="1996" y="993"/>
                    <a:pt x="1926" y="1007"/>
                  </a:cubicBezTo>
                  <a:cubicBezTo>
                    <a:pt x="1856" y="1022"/>
                    <a:pt x="1782" y="1048"/>
                    <a:pt x="1721" y="1019"/>
                  </a:cubicBezTo>
                  <a:cubicBezTo>
                    <a:pt x="1660" y="989"/>
                    <a:pt x="1625" y="1007"/>
                    <a:pt x="1594" y="970"/>
                  </a:cubicBezTo>
                  <a:cubicBezTo>
                    <a:pt x="1563" y="933"/>
                    <a:pt x="1598" y="855"/>
                    <a:pt x="1550" y="855"/>
                  </a:cubicBezTo>
                  <a:cubicBezTo>
                    <a:pt x="1502" y="855"/>
                    <a:pt x="1480" y="870"/>
                    <a:pt x="1446" y="833"/>
                  </a:cubicBezTo>
                  <a:cubicBezTo>
                    <a:pt x="1411" y="796"/>
                    <a:pt x="1323" y="785"/>
                    <a:pt x="1328" y="767"/>
                  </a:cubicBezTo>
                  <a:cubicBezTo>
                    <a:pt x="1332" y="748"/>
                    <a:pt x="1367" y="685"/>
                    <a:pt x="1402" y="674"/>
                  </a:cubicBezTo>
                  <a:cubicBezTo>
                    <a:pt x="1437" y="663"/>
                    <a:pt x="1480" y="655"/>
                    <a:pt x="1485" y="615"/>
                  </a:cubicBezTo>
                  <a:cubicBezTo>
                    <a:pt x="1489" y="574"/>
                    <a:pt x="1498" y="537"/>
                    <a:pt x="1437" y="514"/>
                  </a:cubicBezTo>
                  <a:cubicBezTo>
                    <a:pt x="1376" y="492"/>
                    <a:pt x="1231" y="492"/>
                    <a:pt x="1205" y="500"/>
                  </a:cubicBezTo>
                  <a:cubicBezTo>
                    <a:pt x="1179" y="507"/>
                    <a:pt x="1175" y="514"/>
                    <a:pt x="1148" y="548"/>
                  </a:cubicBezTo>
                  <a:cubicBezTo>
                    <a:pt x="1122" y="581"/>
                    <a:pt x="1070" y="629"/>
                    <a:pt x="1017" y="577"/>
                  </a:cubicBezTo>
                  <a:cubicBezTo>
                    <a:pt x="965" y="526"/>
                    <a:pt x="926" y="503"/>
                    <a:pt x="908" y="466"/>
                  </a:cubicBezTo>
                  <a:cubicBezTo>
                    <a:pt x="891" y="429"/>
                    <a:pt x="851" y="396"/>
                    <a:pt x="851" y="363"/>
                  </a:cubicBezTo>
                  <a:cubicBezTo>
                    <a:pt x="851" y="329"/>
                    <a:pt x="830" y="307"/>
                    <a:pt x="856" y="277"/>
                  </a:cubicBezTo>
                  <a:cubicBezTo>
                    <a:pt x="882" y="248"/>
                    <a:pt x="886" y="229"/>
                    <a:pt x="873" y="196"/>
                  </a:cubicBezTo>
                  <a:cubicBezTo>
                    <a:pt x="864" y="171"/>
                    <a:pt x="849" y="107"/>
                    <a:pt x="848" y="57"/>
                  </a:cubicBezTo>
                  <a:cubicBezTo>
                    <a:pt x="836" y="52"/>
                    <a:pt x="821" y="44"/>
                    <a:pt x="800" y="31"/>
                  </a:cubicBezTo>
                  <a:cubicBezTo>
                    <a:pt x="751" y="0"/>
                    <a:pt x="744" y="36"/>
                    <a:pt x="692" y="31"/>
                  </a:cubicBezTo>
                  <a:cubicBezTo>
                    <a:pt x="673" y="29"/>
                    <a:pt x="664" y="27"/>
                    <a:pt x="661" y="24"/>
                  </a:cubicBezTo>
                  <a:cubicBezTo>
                    <a:pt x="648" y="39"/>
                    <a:pt x="634" y="58"/>
                    <a:pt x="629" y="77"/>
                  </a:cubicBezTo>
                  <a:cubicBezTo>
                    <a:pt x="616" y="122"/>
                    <a:pt x="664" y="170"/>
                    <a:pt x="594" y="192"/>
                  </a:cubicBezTo>
                  <a:cubicBezTo>
                    <a:pt x="524" y="214"/>
                    <a:pt x="471" y="203"/>
                    <a:pt x="428" y="233"/>
                  </a:cubicBezTo>
                  <a:cubicBezTo>
                    <a:pt x="384" y="262"/>
                    <a:pt x="336" y="255"/>
                    <a:pt x="305" y="288"/>
                  </a:cubicBezTo>
                  <a:cubicBezTo>
                    <a:pt x="275" y="322"/>
                    <a:pt x="209" y="333"/>
                    <a:pt x="196" y="370"/>
                  </a:cubicBezTo>
                  <a:cubicBezTo>
                    <a:pt x="183" y="407"/>
                    <a:pt x="153" y="414"/>
                    <a:pt x="113" y="418"/>
                  </a:cubicBezTo>
                  <a:cubicBezTo>
                    <a:pt x="74" y="422"/>
                    <a:pt x="0" y="444"/>
                    <a:pt x="0" y="511"/>
                  </a:cubicBezTo>
                  <a:cubicBezTo>
                    <a:pt x="0" y="577"/>
                    <a:pt x="22" y="644"/>
                    <a:pt x="26" y="681"/>
                  </a:cubicBezTo>
                  <a:cubicBezTo>
                    <a:pt x="30" y="718"/>
                    <a:pt x="48" y="763"/>
                    <a:pt x="26" y="792"/>
                  </a:cubicBezTo>
                  <a:cubicBezTo>
                    <a:pt x="8" y="817"/>
                    <a:pt x="34" y="794"/>
                    <a:pt x="63" y="857"/>
                  </a:cubicBezTo>
                  <a:cubicBezTo>
                    <a:pt x="88" y="855"/>
                    <a:pt x="115" y="852"/>
                    <a:pt x="139" y="855"/>
                  </a:cubicBezTo>
                  <a:cubicBezTo>
                    <a:pt x="196" y="863"/>
                    <a:pt x="249" y="904"/>
                    <a:pt x="301" y="907"/>
                  </a:cubicBezTo>
                  <a:cubicBezTo>
                    <a:pt x="353" y="911"/>
                    <a:pt x="380" y="885"/>
                    <a:pt x="415" y="933"/>
                  </a:cubicBezTo>
                  <a:cubicBezTo>
                    <a:pt x="450" y="981"/>
                    <a:pt x="485" y="1015"/>
                    <a:pt x="528" y="1022"/>
                  </a:cubicBezTo>
                  <a:cubicBezTo>
                    <a:pt x="572" y="1030"/>
                    <a:pt x="563" y="1026"/>
                    <a:pt x="633" y="1000"/>
                  </a:cubicBezTo>
                  <a:cubicBezTo>
                    <a:pt x="703" y="974"/>
                    <a:pt x="712" y="937"/>
                    <a:pt x="777" y="948"/>
                  </a:cubicBezTo>
                  <a:cubicBezTo>
                    <a:pt x="843" y="959"/>
                    <a:pt x="930" y="996"/>
                    <a:pt x="956" y="967"/>
                  </a:cubicBezTo>
                  <a:cubicBezTo>
                    <a:pt x="983" y="937"/>
                    <a:pt x="991" y="896"/>
                    <a:pt x="1074" y="941"/>
                  </a:cubicBezTo>
                  <a:cubicBezTo>
                    <a:pt x="1157" y="985"/>
                    <a:pt x="1227" y="985"/>
                    <a:pt x="1231" y="1015"/>
                  </a:cubicBezTo>
                  <a:cubicBezTo>
                    <a:pt x="1236" y="1044"/>
                    <a:pt x="1249" y="1059"/>
                    <a:pt x="1293" y="1041"/>
                  </a:cubicBezTo>
                  <a:cubicBezTo>
                    <a:pt x="1336" y="1022"/>
                    <a:pt x="1389" y="978"/>
                    <a:pt x="1393" y="1019"/>
                  </a:cubicBezTo>
                  <a:cubicBezTo>
                    <a:pt x="1397" y="1059"/>
                    <a:pt x="1384" y="1126"/>
                    <a:pt x="1432" y="1145"/>
                  </a:cubicBezTo>
                  <a:cubicBezTo>
                    <a:pt x="1480" y="1163"/>
                    <a:pt x="1559" y="1182"/>
                    <a:pt x="1585" y="1211"/>
                  </a:cubicBezTo>
                  <a:cubicBezTo>
                    <a:pt x="1612" y="1241"/>
                    <a:pt x="1660" y="1319"/>
                    <a:pt x="1695" y="1311"/>
                  </a:cubicBezTo>
                  <a:cubicBezTo>
                    <a:pt x="1729" y="1304"/>
                    <a:pt x="1782" y="1241"/>
                    <a:pt x="1808" y="1293"/>
                  </a:cubicBezTo>
                  <a:cubicBezTo>
                    <a:pt x="1834" y="1345"/>
                    <a:pt x="1895" y="1360"/>
                    <a:pt x="1904" y="1389"/>
                  </a:cubicBezTo>
                  <a:cubicBezTo>
                    <a:pt x="1913" y="1419"/>
                    <a:pt x="1944" y="1448"/>
                    <a:pt x="1926" y="1471"/>
                  </a:cubicBezTo>
                  <a:cubicBezTo>
                    <a:pt x="1909" y="1493"/>
                    <a:pt x="1895" y="1497"/>
                    <a:pt x="1965" y="1523"/>
                  </a:cubicBezTo>
                  <a:cubicBezTo>
                    <a:pt x="1996" y="1541"/>
                    <a:pt x="1987" y="1567"/>
                    <a:pt x="1987" y="1586"/>
                  </a:cubicBezTo>
                  <a:cubicBezTo>
                    <a:pt x="1987" y="1604"/>
                    <a:pt x="1987" y="1612"/>
                    <a:pt x="2018" y="1638"/>
                  </a:cubicBezTo>
                  <a:cubicBezTo>
                    <a:pt x="2048" y="1663"/>
                    <a:pt x="2075" y="1701"/>
                    <a:pt x="2057" y="1741"/>
                  </a:cubicBezTo>
                  <a:cubicBezTo>
                    <a:pt x="2040" y="1782"/>
                    <a:pt x="2022" y="1797"/>
                    <a:pt x="2022" y="1812"/>
                  </a:cubicBezTo>
                  <a:cubicBezTo>
                    <a:pt x="2022" y="1827"/>
                    <a:pt x="2018" y="1878"/>
                    <a:pt x="1992" y="1860"/>
                  </a:cubicBezTo>
                  <a:cubicBezTo>
                    <a:pt x="1965" y="1841"/>
                    <a:pt x="1974" y="1808"/>
                    <a:pt x="1965" y="1841"/>
                  </a:cubicBezTo>
                  <a:cubicBezTo>
                    <a:pt x="1957" y="1875"/>
                    <a:pt x="1944" y="1886"/>
                    <a:pt x="1926" y="1882"/>
                  </a:cubicBezTo>
                  <a:cubicBezTo>
                    <a:pt x="1909" y="1878"/>
                    <a:pt x="1887" y="1912"/>
                    <a:pt x="1909" y="1930"/>
                  </a:cubicBezTo>
                  <a:cubicBezTo>
                    <a:pt x="1930" y="1949"/>
                    <a:pt x="1917" y="1971"/>
                    <a:pt x="1891" y="1997"/>
                  </a:cubicBezTo>
                  <a:cubicBezTo>
                    <a:pt x="1865" y="2023"/>
                    <a:pt x="1812" y="2001"/>
                    <a:pt x="1817" y="2049"/>
                  </a:cubicBezTo>
                  <a:cubicBezTo>
                    <a:pt x="1821" y="2097"/>
                    <a:pt x="1817" y="2123"/>
                    <a:pt x="1808" y="2156"/>
                  </a:cubicBezTo>
                  <a:cubicBezTo>
                    <a:pt x="1799" y="2190"/>
                    <a:pt x="1791" y="2208"/>
                    <a:pt x="1751" y="2197"/>
                  </a:cubicBezTo>
                  <a:cubicBezTo>
                    <a:pt x="1712" y="2186"/>
                    <a:pt x="1686" y="2201"/>
                    <a:pt x="1655" y="2168"/>
                  </a:cubicBezTo>
                  <a:cubicBezTo>
                    <a:pt x="1625" y="2134"/>
                    <a:pt x="1612" y="2093"/>
                    <a:pt x="1594" y="2138"/>
                  </a:cubicBezTo>
                  <a:cubicBezTo>
                    <a:pt x="1577" y="2182"/>
                    <a:pt x="1572" y="2223"/>
                    <a:pt x="1629" y="2231"/>
                  </a:cubicBezTo>
                  <a:cubicBezTo>
                    <a:pt x="1686" y="2238"/>
                    <a:pt x="1743" y="2223"/>
                    <a:pt x="1764" y="2256"/>
                  </a:cubicBezTo>
                  <a:cubicBezTo>
                    <a:pt x="1786" y="2290"/>
                    <a:pt x="1817" y="2312"/>
                    <a:pt x="1861" y="2316"/>
                  </a:cubicBezTo>
                  <a:cubicBezTo>
                    <a:pt x="1881" y="2317"/>
                    <a:pt x="1899" y="2315"/>
                    <a:pt x="1913" y="2315"/>
                  </a:cubicBezTo>
                  <a:cubicBezTo>
                    <a:pt x="1906" y="2294"/>
                    <a:pt x="1883" y="2274"/>
                    <a:pt x="1880" y="2258"/>
                  </a:cubicBezTo>
                  <a:cubicBezTo>
                    <a:pt x="1876" y="2238"/>
                    <a:pt x="1909" y="2229"/>
                    <a:pt x="1928" y="2229"/>
                  </a:cubicBezTo>
                  <a:cubicBezTo>
                    <a:pt x="1948" y="2229"/>
                    <a:pt x="1948" y="2223"/>
                    <a:pt x="1998" y="2201"/>
                  </a:cubicBezTo>
                  <a:cubicBezTo>
                    <a:pt x="2048" y="2179"/>
                    <a:pt x="2046" y="2188"/>
                    <a:pt x="2079" y="2193"/>
                  </a:cubicBezTo>
                  <a:cubicBezTo>
                    <a:pt x="2112" y="2199"/>
                    <a:pt x="2101" y="2262"/>
                    <a:pt x="2101" y="2284"/>
                  </a:cubicBezTo>
                  <a:cubicBezTo>
                    <a:pt x="2101" y="2307"/>
                    <a:pt x="2112" y="2305"/>
                    <a:pt x="2147" y="2308"/>
                  </a:cubicBezTo>
                  <a:cubicBezTo>
                    <a:pt x="2182" y="2312"/>
                    <a:pt x="2168" y="2336"/>
                    <a:pt x="2171" y="2351"/>
                  </a:cubicBezTo>
                  <a:cubicBezTo>
                    <a:pt x="2173" y="2366"/>
                    <a:pt x="2186" y="2364"/>
                    <a:pt x="2208" y="2381"/>
                  </a:cubicBezTo>
                  <a:cubicBezTo>
                    <a:pt x="2230" y="2397"/>
                    <a:pt x="2241" y="2414"/>
                    <a:pt x="2258" y="2427"/>
                  </a:cubicBezTo>
                  <a:cubicBezTo>
                    <a:pt x="2275" y="2440"/>
                    <a:pt x="2295" y="2434"/>
                    <a:pt x="2308" y="2418"/>
                  </a:cubicBezTo>
                  <a:cubicBezTo>
                    <a:pt x="2321" y="2401"/>
                    <a:pt x="2339" y="2392"/>
                    <a:pt x="2363" y="2407"/>
                  </a:cubicBezTo>
                  <a:cubicBezTo>
                    <a:pt x="2387" y="2421"/>
                    <a:pt x="2354" y="2434"/>
                    <a:pt x="2380" y="2455"/>
                  </a:cubicBezTo>
                  <a:cubicBezTo>
                    <a:pt x="2407" y="2475"/>
                    <a:pt x="2402" y="2503"/>
                    <a:pt x="2404" y="2523"/>
                  </a:cubicBezTo>
                  <a:cubicBezTo>
                    <a:pt x="2407" y="2544"/>
                    <a:pt x="2428" y="2547"/>
                    <a:pt x="2455" y="2564"/>
                  </a:cubicBezTo>
                  <a:cubicBezTo>
                    <a:pt x="2481" y="2581"/>
                    <a:pt x="2483" y="2562"/>
                    <a:pt x="2531" y="2581"/>
                  </a:cubicBezTo>
                  <a:cubicBezTo>
                    <a:pt x="2579" y="2599"/>
                    <a:pt x="2568" y="2588"/>
                    <a:pt x="2618" y="2572"/>
                  </a:cubicBezTo>
                  <a:cubicBezTo>
                    <a:pt x="2669" y="2555"/>
                    <a:pt x="2647" y="2516"/>
                    <a:pt x="2649" y="2499"/>
                  </a:cubicBezTo>
                  <a:cubicBezTo>
                    <a:pt x="2651" y="2486"/>
                    <a:pt x="2687" y="2489"/>
                    <a:pt x="2719" y="2491"/>
                  </a:cubicBezTo>
                  <a:cubicBezTo>
                    <a:pt x="2729" y="2478"/>
                    <a:pt x="2744" y="2462"/>
                    <a:pt x="2756" y="2455"/>
                  </a:cubicBezTo>
                  <a:cubicBezTo>
                    <a:pt x="2778" y="2442"/>
                    <a:pt x="2747" y="2429"/>
                    <a:pt x="2763" y="2412"/>
                  </a:cubicBezTo>
                  <a:cubicBezTo>
                    <a:pt x="2778" y="2395"/>
                    <a:pt x="2780" y="2388"/>
                    <a:pt x="2756" y="2381"/>
                  </a:cubicBezTo>
                  <a:cubicBezTo>
                    <a:pt x="2732" y="2373"/>
                    <a:pt x="2695" y="2362"/>
                    <a:pt x="2719" y="2349"/>
                  </a:cubicBezTo>
                  <a:cubicBezTo>
                    <a:pt x="2743" y="2336"/>
                    <a:pt x="2756" y="2318"/>
                    <a:pt x="2771" y="2321"/>
                  </a:cubicBezTo>
                  <a:cubicBezTo>
                    <a:pt x="2787" y="2325"/>
                    <a:pt x="2815" y="2338"/>
                    <a:pt x="2819" y="2325"/>
                  </a:cubicBezTo>
                  <a:cubicBezTo>
                    <a:pt x="2824" y="2312"/>
                    <a:pt x="2830" y="2297"/>
                    <a:pt x="2843" y="2308"/>
                  </a:cubicBezTo>
                  <a:cubicBezTo>
                    <a:pt x="2856" y="2319"/>
                    <a:pt x="2852" y="2331"/>
                    <a:pt x="2880" y="2329"/>
                  </a:cubicBezTo>
                  <a:cubicBezTo>
                    <a:pt x="2909" y="2327"/>
                    <a:pt x="2915" y="2312"/>
                    <a:pt x="2896" y="2297"/>
                  </a:cubicBezTo>
                  <a:cubicBezTo>
                    <a:pt x="2876" y="2282"/>
                    <a:pt x="2859" y="2288"/>
                    <a:pt x="2876" y="2271"/>
                  </a:cubicBezTo>
                  <a:cubicBezTo>
                    <a:pt x="2894" y="2255"/>
                    <a:pt x="2885" y="2245"/>
                    <a:pt x="2874" y="2238"/>
                  </a:cubicBezTo>
                  <a:cubicBezTo>
                    <a:pt x="2863" y="2231"/>
                    <a:pt x="2872" y="2229"/>
                    <a:pt x="2883" y="2212"/>
                  </a:cubicBezTo>
                  <a:cubicBezTo>
                    <a:pt x="2894" y="2195"/>
                    <a:pt x="2909" y="2195"/>
                    <a:pt x="2907" y="2173"/>
                  </a:cubicBezTo>
                  <a:cubicBezTo>
                    <a:pt x="2905" y="2151"/>
                    <a:pt x="2933" y="2134"/>
                    <a:pt x="2918" y="2119"/>
                  </a:cubicBezTo>
                  <a:cubicBezTo>
                    <a:pt x="2902" y="2105"/>
                    <a:pt x="2894" y="2084"/>
                    <a:pt x="2874" y="2088"/>
                  </a:cubicBezTo>
                  <a:cubicBezTo>
                    <a:pt x="2854" y="2092"/>
                    <a:pt x="2835" y="2092"/>
                    <a:pt x="2837" y="2077"/>
                  </a:cubicBezTo>
                  <a:cubicBezTo>
                    <a:pt x="2839" y="2062"/>
                    <a:pt x="2852" y="2042"/>
                    <a:pt x="2870" y="2034"/>
                  </a:cubicBezTo>
                  <a:cubicBezTo>
                    <a:pt x="2887" y="2027"/>
                    <a:pt x="2889" y="2012"/>
                    <a:pt x="2878" y="1995"/>
                  </a:cubicBezTo>
                  <a:cubicBezTo>
                    <a:pt x="2867" y="1979"/>
                    <a:pt x="2856" y="1943"/>
                    <a:pt x="2900" y="1940"/>
                  </a:cubicBezTo>
                  <a:cubicBezTo>
                    <a:pt x="2944" y="1936"/>
                    <a:pt x="2974" y="1927"/>
                    <a:pt x="2983" y="1945"/>
                  </a:cubicBezTo>
                  <a:cubicBezTo>
                    <a:pt x="2992" y="1964"/>
                    <a:pt x="3018" y="1986"/>
                    <a:pt x="3051" y="1982"/>
                  </a:cubicBezTo>
                  <a:cubicBezTo>
                    <a:pt x="3084" y="1979"/>
                    <a:pt x="3088" y="1966"/>
                    <a:pt x="3114" y="1966"/>
                  </a:cubicBezTo>
                  <a:cubicBezTo>
                    <a:pt x="3140" y="1966"/>
                    <a:pt x="3167" y="1986"/>
                    <a:pt x="3167" y="1953"/>
                  </a:cubicBezTo>
                  <a:cubicBezTo>
                    <a:pt x="3167" y="1919"/>
                    <a:pt x="3127" y="1901"/>
                    <a:pt x="3156" y="1893"/>
                  </a:cubicBezTo>
                  <a:cubicBezTo>
                    <a:pt x="3184" y="1886"/>
                    <a:pt x="3186" y="1873"/>
                    <a:pt x="3204" y="1884"/>
                  </a:cubicBezTo>
                  <a:cubicBezTo>
                    <a:pt x="3221" y="1895"/>
                    <a:pt x="3226" y="1897"/>
                    <a:pt x="3232" y="1884"/>
                  </a:cubicBezTo>
                  <a:cubicBezTo>
                    <a:pt x="3239" y="1871"/>
                    <a:pt x="3232" y="1873"/>
                    <a:pt x="3258" y="1877"/>
                  </a:cubicBezTo>
                  <a:cubicBezTo>
                    <a:pt x="3285" y="1880"/>
                    <a:pt x="3350" y="1878"/>
                    <a:pt x="3357" y="1852"/>
                  </a:cubicBezTo>
                  <a:cubicBezTo>
                    <a:pt x="3363" y="1827"/>
                    <a:pt x="3357" y="1817"/>
                    <a:pt x="3337" y="1795"/>
                  </a:cubicBezTo>
                  <a:cubicBezTo>
                    <a:pt x="3317" y="1773"/>
                    <a:pt x="3298" y="1751"/>
                    <a:pt x="3319" y="172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0" name="Freeform 21"/>
            <p:cNvSpPr>
              <a:spLocks/>
            </p:cNvSpPr>
            <p:nvPr/>
          </p:nvSpPr>
          <p:spPr bwMode="auto">
            <a:xfrm>
              <a:off x="3110" y="1852"/>
              <a:ext cx="303" cy="480"/>
            </a:xfrm>
            <a:custGeom>
              <a:avLst/>
              <a:gdLst>
                <a:gd name="T0" fmla="*/ 31 w 655"/>
                <a:gd name="T1" fmla="*/ 565 h 1036"/>
                <a:gd name="T2" fmla="*/ 68 w 655"/>
                <a:gd name="T3" fmla="*/ 595 h 1036"/>
                <a:gd name="T4" fmla="*/ 125 w 655"/>
                <a:gd name="T5" fmla="*/ 636 h 1036"/>
                <a:gd name="T6" fmla="*/ 156 w 655"/>
                <a:gd name="T7" fmla="*/ 734 h 1036"/>
                <a:gd name="T8" fmla="*/ 190 w 655"/>
                <a:gd name="T9" fmla="*/ 832 h 1036"/>
                <a:gd name="T10" fmla="*/ 180 w 655"/>
                <a:gd name="T11" fmla="*/ 901 h 1036"/>
                <a:gd name="T12" fmla="*/ 234 w 655"/>
                <a:gd name="T13" fmla="*/ 934 h 1036"/>
                <a:gd name="T14" fmla="*/ 287 w 655"/>
                <a:gd name="T15" fmla="*/ 960 h 1036"/>
                <a:gd name="T16" fmla="*/ 346 w 655"/>
                <a:gd name="T17" fmla="*/ 1003 h 1036"/>
                <a:gd name="T18" fmla="*/ 387 w 655"/>
                <a:gd name="T19" fmla="*/ 1023 h 1036"/>
                <a:gd name="T20" fmla="*/ 426 w 655"/>
                <a:gd name="T21" fmla="*/ 1018 h 1036"/>
                <a:gd name="T22" fmla="*/ 444 w 655"/>
                <a:gd name="T23" fmla="*/ 990 h 1036"/>
                <a:gd name="T24" fmla="*/ 446 w 655"/>
                <a:gd name="T25" fmla="*/ 958 h 1036"/>
                <a:gd name="T26" fmla="*/ 453 w 655"/>
                <a:gd name="T27" fmla="*/ 921 h 1036"/>
                <a:gd name="T28" fmla="*/ 531 w 655"/>
                <a:gd name="T29" fmla="*/ 919 h 1036"/>
                <a:gd name="T30" fmla="*/ 540 w 655"/>
                <a:gd name="T31" fmla="*/ 855 h 1036"/>
                <a:gd name="T32" fmla="*/ 503 w 655"/>
                <a:gd name="T33" fmla="*/ 806 h 1036"/>
                <a:gd name="T34" fmla="*/ 429 w 655"/>
                <a:gd name="T35" fmla="*/ 769 h 1036"/>
                <a:gd name="T36" fmla="*/ 433 w 655"/>
                <a:gd name="T37" fmla="*/ 697 h 1036"/>
                <a:gd name="T38" fmla="*/ 457 w 655"/>
                <a:gd name="T39" fmla="*/ 654 h 1036"/>
                <a:gd name="T40" fmla="*/ 457 w 655"/>
                <a:gd name="T41" fmla="*/ 573 h 1036"/>
                <a:gd name="T42" fmla="*/ 488 w 655"/>
                <a:gd name="T43" fmla="*/ 564 h 1036"/>
                <a:gd name="T44" fmla="*/ 555 w 655"/>
                <a:gd name="T45" fmla="*/ 571 h 1036"/>
                <a:gd name="T46" fmla="*/ 607 w 655"/>
                <a:gd name="T47" fmla="*/ 567 h 1036"/>
                <a:gd name="T48" fmla="*/ 601 w 655"/>
                <a:gd name="T49" fmla="*/ 543 h 1036"/>
                <a:gd name="T50" fmla="*/ 592 w 655"/>
                <a:gd name="T51" fmla="*/ 493 h 1036"/>
                <a:gd name="T52" fmla="*/ 612 w 655"/>
                <a:gd name="T53" fmla="*/ 443 h 1036"/>
                <a:gd name="T54" fmla="*/ 655 w 655"/>
                <a:gd name="T55" fmla="*/ 399 h 1036"/>
                <a:gd name="T56" fmla="*/ 579 w 655"/>
                <a:gd name="T57" fmla="*/ 330 h 1036"/>
                <a:gd name="T58" fmla="*/ 453 w 655"/>
                <a:gd name="T59" fmla="*/ 308 h 1036"/>
                <a:gd name="T60" fmla="*/ 435 w 655"/>
                <a:gd name="T61" fmla="*/ 197 h 1036"/>
                <a:gd name="T62" fmla="*/ 501 w 655"/>
                <a:gd name="T63" fmla="*/ 126 h 1036"/>
                <a:gd name="T64" fmla="*/ 474 w 655"/>
                <a:gd name="T65" fmla="*/ 52 h 1036"/>
                <a:gd name="T66" fmla="*/ 413 w 655"/>
                <a:gd name="T67" fmla="*/ 19 h 1036"/>
                <a:gd name="T68" fmla="*/ 326 w 655"/>
                <a:gd name="T69" fmla="*/ 71 h 1036"/>
                <a:gd name="T70" fmla="*/ 269 w 655"/>
                <a:gd name="T71" fmla="*/ 152 h 1036"/>
                <a:gd name="T72" fmla="*/ 269 w 655"/>
                <a:gd name="T73" fmla="*/ 260 h 1036"/>
                <a:gd name="T74" fmla="*/ 243 w 655"/>
                <a:gd name="T75" fmla="*/ 345 h 1036"/>
                <a:gd name="T76" fmla="*/ 230 w 655"/>
                <a:gd name="T77" fmla="*/ 426 h 1036"/>
                <a:gd name="T78" fmla="*/ 121 w 655"/>
                <a:gd name="T79" fmla="*/ 430 h 1036"/>
                <a:gd name="T80" fmla="*/ 1 w 655"/>
                <a:gd name="T81" fmla="*/ 495 h 1036"/>
                <a:gd name="T82" fmla="*/ 7 w 655"/>
                <a:gd name="T83" fmla="*/ 521 h 1036"/>
                <a:gd name="T84" fmla="*/ 31 w 655"/>
                <a:gd name="T85" fmla="*/ 56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5" h="1036">
                  <a:moveTo>
                    <a:pt x="31" y="565"/>
                  </a:moveTo>
                  <a:cubicBezTo>
                    <a:pt x="62" y="577"/>
                    <a:pt x="64" y="582"/>
                    <a:pt x="68" y="595"/>
                  </a:cubicBezTo>
                  <a:cubicBezTo>
                    <a:pt x="73" y="608"/>
                    <a:pt x="118" y="599"/>
                    <a:pt x="125" y="636"/>
                  </a:cubicBezTo>
                  <a:cubicBezTo>
                    <a:pt x="132" y="673"/>
                    <a:pt x="134" y="704"/>
                    <a:pt x="156" y="734"/>
                  </a:cubicBezTo>
                  <a:cubicBezTo>
                    <a:pt x="177" y="764"/>
                    <a:pt x="206" y="786"/>
                    <a:pt x="190" y="832"/>
                  </a:cubicBezTo>
                  <a:cubicBezTo>
                    <a:pt x="175" y="879"/>
                    <a:pt x="147" y="877"/>
                    <a:pt x="180" y="901"/>
                  </a:cubicBezTo>
                  <a:cubicBezTo>
                    <a:pt x="212" y="925"/>
                    <a:pt x="210" y="934"/>
                    <a:pt x="234" y="934"/>
                  </a:cubicBezTo>
                  <a:cubicBezTo>
                    <a:pt x="258" y="934"/>
                    <a:pt x="280" y="929"/>
                    <a:pt x="287" y="960"/>
                  </a:cubicBezTo>
                  <a:cubicBezTo>
                    <a:pt x="293" y="992"/>
                    <a:pt x="295" y="1008"/>
                    <a:pt x="346" y="1003"/>
                  </a:cubicBezTo>
                  <a:cubicBezTo>
                    <a:pt x="365" y="1003"/>
                    <a:pt x="380" y="1010"/>
                    <a:pt x="387" y="1023"/>
                  </a:cubicBezTo>
                  <a:cubicBezTo>
                    <a:pt x="394" y="1036"/>
                    <a:pt x="402" y="1032"/>
                    <a:pt x="426" y="1018"/>
                  </a:cubicBezTo>
                  <a:cubicBezTo>
                    <a:pt x="450" y="1003"/>
                    <a:pt x="466" y="1003"/>
                    <a:pt x="444" y="990"/>
                  </a:cubicBezTo>
                  <a:cubicBezTo>
                    <a:pt x="422" y="977"/>
                    <a:pt x="444" y="968"/>
                    <a:pt x="446" y="958"/>
                  </a:cubicBezTo>
                  <a:cubicBezTo>
                    <a:pt x="448" y="949"/>
                    <a:pt x="420" y="908"/>
                    <a:pt x="453" y="921"/>
                  </a:cubicBezTo>
                  <a:cubicBezTo>
                    <a:pt x="485" y="934"/>
                    <a:pt x="518" y="949"/>
                    <a:pt x="531" y="919"/>
                  </a:cubicBezTo>
                  <a:cubicBezTo>
                    <a:pt x="544" y="890"/>
                    <a:pt x="533" y="873"/>
                    <a:pt x="540" y="855"/>
                  </a:cubicBezTo>
                  <a:cubicBezTo>
                    <a:pt x="546" y="836"/>
                    <a:pt x="536" y="817"/>
                    <a:pt x="503" y="806"/>
                  </a:cubicBezTo>
                  <a:cubicBezTo>
                    <a:pt x="470" y="795"/>
                    <a:pt x="426" y="816"/>
                    <a:pt x="429" y="769"/>
                  </a:cubicBezTo>
                  <a:cubicBezTo>
                    <a:pt x="431" y="723"/>
                    <a:pt x="415" y="710"/>
                    <a:pt x="433" y="697"/>
                  </a:cubicBezTo>
                  <a:cubicBezTo>
                    <a:pt x="450" y="684"/>
                    <a:pt x="461" y="684"/>
                    <a:pt x="457" y="654"/>
                  </a:cubicBezTo>
                  <a:cubicBezTo>
                    <a:pt x="453" y="625"/>
                    <a:pt x="446" y="588"/>
                    <a:pt x="457" y="573"/>
                  </a:cubicBezTo>
                  <a:cubicBezTo>
                    <a:pt x="468" y="558"/>
                    <a:pt x="474" y="549"/>
                    <a:pt x="488" y="564"/>
                  </a:cubicBezTo>
                  <a:cubicBezTo>
                    <a:pt x="501" y="578"/>
                    <a:pt x="507" y="571"/>
                    <a:pt x="555" y="571"/>
                  </a:cubicBezTo>
                  <a:cubicBezTo>
                    <a:pt x="573" y="571"/>
                    <a:pt x="592" y="569"/>
                    <a:pt x="607" y="567"/>
                  </a:cubicBezTo>
                  <a:cubicBezTo>
                    <a:pt x="609" y="560"/>
                    <a:pt x="608" y="553"/>
                    <a:pt x="601" y="543"/>
                  </a:cubicBezTo>
                  <a:cubicBezTo>
                    <a:pt x="584" y="521"/>
                    <a:pt x="584" y="515"/>
                    <a:pt x="592" y="493"/>
                  </a:cubicBezTo>
                  <a:cubicBezTo>
                    <a:pt x="601" y="471"/>
                    <a:pt x="588" y="460"/>
                    <a:pt x="612" y="443"/>
                  </a:cubicBezTo>
                  <a:cubicBezTo>
                    <a:pt x="630" y="430"/>
                    <a:pt x="642" y="417"/>
                    <a:pt x="655" y="399"/>
                  </a:cubicBezTo>
                  <a:cubicBezTo>
                    <a:pt x="639" y="390"/>
                    <a:pt x="645" y="350"/>
                    <a:pt x="579" y="330"/>
                  </a:cubicBezTo>
                  <a:cubicBezTo>
                    <a:pt x="505" y="308"/>
                    <a:pt x="492" y="334"/>
                    <a:pt x="453" y="308"/>
                  </a:cubicBezTo>
                  <a:cubicBezTo>
                    <a:pt x="413" y="282"/>
                    <a:pt x="409" y="223"/>
                    <a:pt x="435" y="197"/>
                  </a:cubicBezTo>
                  <a:cubicBezTo>
                    <a:pt x="461" y="171"/>
                    <a:pt x="488" y="156"/>
                    <a:pt x="501" y="126"/>
                  </a:cubicBezTo>
                  <a:cubicBezTo>
                    <a:pt x="514" y="97"/>
                    <a:pt x="492" y="67"/>
                    <a:pt x="474" y="52"/>
                  </a:cubicBezTo>
                  <a:cubicBezTo>
                    <a:pt x="457" y="37"/>
                    <a:pt x="439" y="0"/>
                    <a:pt x="413" y="19"/>
                  </a:cubicBezTo>
                  <a:cubicBezTo>
                    <a:pt x="387" y="37"/>
                    <a:pt x="352" y="34"/>
                    <a:pt x="326" y="71"/>
                  </a:cubicBezTo>
                  <a:cubicBezTo>
                    <a:pt x="300" y="108"/>
                    <a:pt x="265" y="119"/>
                    <a:pt x="269" y="152"/>
                  </a:cubicBezTo>
                  <a:cubicBezTo>
                    <a:pt x="273" y="185"/>
                    <a:pt x="295" y="234"/>
                    <a:pt x="269" y="260"/>
                  </a:cubicBezTo>
                  <a:cubicBezTo>
                    <a:pt x="243" y="286"/>
                    <a:pt x="221" y="334"/>
                    <a:pt x="243" y="345"/>
                  </a:cubicBezTo>
                  <a:cubicBezTo>
                    <a:pt x="265" y="356"/>
                    <a:pt x="282" y="423"/>
                    <a:pt x="230" y="426"/>
                  </a:cubicBezTo>
                  <a:cubicBezTo>
                    <a:pt x="177" y="430"/>
                    <a:pt x="138" y="397"/>
                    <a:pt x="121" y="430"/>
                  </a:cubicBezTo>
                  <a:cubicBezTo>
                    <a:pt x="104" y="462"/>
                    <a:pt x="51" y="504"/>
                    <a:pt x="1" y="495"/>
                  </a:cubicBezTo>
                  <a:cubicBezTo>
                    <a:pt x="4" y="503"/>
                    <a:pt x="6" y="512"/>
                    <a:pt x="7" y="521"/>
                  </a:cubicBezTo>
                  <a:cubicBezTo>
                    <a:pt x="9" y="552"/>
                    <a:pt x="0" y="554"/>
                    <a:pt x="31" y="565"/>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1" name="Freeform 22"/>
            <p:cNvSpPr>
              <a:spLocks/>
            </p:cNvSpPr>
            <p:nvPr/>
          </p:nvSpPr>
          <p:spPr bwMode="auto">
            <a:xfrm>
              <a:off x="4177" y="2831"/>
              <a:ext cx="568" cy="690"/>
            </a:xfrm>
            <a:custGeom>
              <a:avLst/>
              <a:gdLst>
                <a:gd name="T0" fmla="*/ 1135 w 1227"/>
                <a:gd name="T1" fmla="*/ 248 h 1490"/>
                <a:gd name="T2" fmla="*/ 1085 w 1227"/>
                <a:gd name="T3" fmla="*/ 118 h 1490"/>
                <a:gd name="T4" fmla="*/ 919 w 1227"/>
                <a:gd name="T5" fmla="*/ 94 h 1490"/>
                <a:gd name="T6" fmla="*/ 784 w 1227"/>
                <a:gd name="T7" fmla="*/ 102 h 1490"/>
                <a:gd name="T8" fmla="*/ 723 w 1227"/>
                <a:gd name="T9" fmla="*/ 89 h 1490"/>
                <a:gd name="T10" fmla="*/ 696 w 1227"/>
                <a:gd name="T11" fmla="*/ 17 h 1490"/>
                <a:gd name="T12" fmla="*/ 578 w 1227"/>
                <a:gd name="T13" fmla="*/ 92 h 1490"/>
                <a:gd name="T14" fmla="*/ 504 w 1227"/>
                <a:gd name="T15" fmla="*/ 120 h 1490"/>
                <a:gd name="T16" fmla="*/ 408 w 1227"/>
                <a:gd name="T17" fmla="*/ 126 h 1490"/>
                <a:gd name="T18" fmla="*/ 319 w 1227"/>
                <a:gd name="T19" fmla="*/ 181 h 1490"/>
                <a:gd name="T20" fmla="*/ 161 w 1227"/>
                <a:gd name="T21" fmla="*/ 257 h 1490"/>
                <a:gd name="T22" fmla="*/ 87 w 1227"/>
                <a:gd name="T23" fmla="*/ 307 h 1490"/>
                <a:gd name="T24" fmla="*/ 83 w 1227"/>
                <a:gd name="T25" fmla="*/ 363 h 1490"/>
                <a:gd name="T26" fmla="*/ 144 w 1227"/>
                <a:gd name="T27" fmla="*/ 537 h 1490"/>
                <a:gd name="T28" fmla="*/ 48 w 1227"/>
                <a:gd name="T29" fmla="*/ 771 h 1490"/>
                <a:gd name="T30" fmla="*/ 109 w 1227"/>
                <a:gd name="T31" fmla="*/ 912 h 1490"/>
                <a:gd name="T32" fmla="*/ 218 w 1227"/>
                <a:gd name="T33" fmla="*/ 1041 h 1490"/>
                <a:gd name="T34" fmla="*/ 170 w 1227"/>
                <a:gd name="T35" fmla="*/ 1186 h 1490"/>
                <a:gd name="T36" fmla="*/ 305 w 1227"/>
                <a:gd name="T37" fmla="*/ 1267 h 1490"/>
                <a:gd name="T38" fmla="*/ 388 w 1227"/>
                <a:gd name="T39" fmla="*/ 1304 h 1490"/>
                <a:gd name="T40" fmla="*/ 305 w 1227"/>
                <a:gd name="T41" fmla="*/ 1460 h 1490"/>
                <a:gd name="T42" fmla="*/ 563 w 1227"/>
                <a:gd name="T43" fmla="*/ 1379 h 1490"/>
                <a:gd name="T44" fmla="*/ 685 w 1227"/>
                <a:gd name="T45" fmla="*/ 1327 h 1490"/>
                <a:gd name="T46" fmla="*/ 681 w 1227"/>
                <a:gd name="T47" fmla="*/ 1269 h 1490"/>
                <a:gd name="T48" fmla="*/ 716 w 1227"/>
                <a:gd name="T49" fmla="*/ 1130 h 1490"/>
                <a:gd name="T50" fmla="*/ 779 w 1227"/>
                <a:gd name="T51" fmla="*/ 1045 h 1490"/>
                <a:gd name="T52" fmla="*/ 782 w 1227"/>
                <a:gd name="T53" fmla="*/ 951 h 1490"/>
                <a:gd name="T54" fmla="*/ 793 w 1227"/>
                <a:gd name="T55" fmla="*/ 795 h 1490"/>
                <a:gd name="T56" fmla="*/ 910 w 1227"/>
                <a:gd name="T57" fmla="*/ 635 h 1490"/>
                <a:gd name="T58" fmla="*/ 978 w 1227"/>
                <a:gd name="T59" fmla="*/ 528 h 1490"/>
                <a:gd name="T60" fmla="*/ 1072 w 1227"/>
                <a:gd name="T61" fmla="*/ 504 h 1490"/>
                <a:gd name="T62" fmla="*/ 1177 w 1227"/>
                <a:gd name="T63" fmla="*/ 448 h 1490"/>
                <a:gd name="T64" fmla="*/ 1201 w 1227"/>
                <a:gd name="T65" fmla="*/ 346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7" h="1490">
                  <a:moveTo>
                    <a:pt x="1201" y="346"/>
                  </a:moveTo>
                  <a:cubicBezTo>
                    <a:pt x="1175" y="313"/>
                    <a:pt x="1183" y="270"/>
                    <a:pt x="1135" y="248"/>
                  </a:cubicBezTo>
                  <a:cubicBezTo>
                    <a:pt x="1087" y="226"/>
                    <a:pt x="1044" y="217"/>
                    <a:pt x="1050" y="193"/>
                  </a:cubicBezTo>
                  <a:cubicBezTo>
                    <a:pt x="1057" y="168"/>
                    <a:pt x="1116" y="135"/>
                    <a:pt x="1085" y="118"/>
                  </a:cubicBezTo>
                  <a:cubicBezTo>
                    <a:pt x="1055" y="102"/>
                    <a:pt x="1059" y="85"/>
                    <a:pt x="1028" y="92"/>
                  </a:cubicBezTo>
                  <a:cubicBezTo>
                    <a:pt x="998" y="100"/>
                    <a:pt x="950" y="113"/>
                    <a:pt x="919" y="94"/>
                  </a:cubicBezTo>
                  <a:cubicBezTo>
                    <a:pt x="889" y="76"/>
                    <a:pt x="878" y="20"/>
                    <a:pt x="838" y="48"/>
                  </a:cubicBezTo>
                  <a:cubicBezTo>
                    <a:pt x="799" y="76"/>
                    <a:pt x="806" y="80"/>
                    <a:pt x="784" y="102"/>
                  </a:cubicBezTo>
                  <a:cubicBezTo>
                    <a:pt x="762" y="124"/>
                    <a:pt x="744" y="154"/>
                    <a:pt x="718" y="130"/>
                  </a:cubicBezTo>
                  <a:cubicBezTo>
                    <a:pt x="692" y="105"/>
                    <a:pt x="707" y="100"/>
                    <a:pt x="723" y="89"/>
                  </a:cubicBezTo>
                  <a:cubicBezTo>
                    <a:pt x="738" y="78"/>
                    <a:pt x="758" y="63"/>
                    <a:pt x="747" y="44"/>
                  </a:cubicBezTo>
                  <a:cubicBezTo>
                    <a:pt x="736" y="26"/>
                    <a:pt x="714" y="0"/>
                    <a:pt x="696" y="17"/>
                  </a:cubicBezTo>
                  <a:cubicBezTo>
                    <a:pt x="679" y="33"/>
                    <a:pt x="668" y="61"/>
                    <a:pt x="644" y="72"/>
                  </a:cubicBezTo>
                  <a:cubicBezTo>
                    <a:pt x="621" y="83"/>
                    <a:pt x="597" y="108"/>
                    <a:pt x="578" y="92"/>
                  </a:cubicBezTo>
                  <a:cubicBezTo>
                    <a:pt x="571" y="100"/>
                    <a:pt x="563" y="106"/>
                    <a:pt x="554" y="113"/>
                  </a:cubicBezTo>
                  <a:cubicBezTo>
                    <a:pt x="537" y="128"/>
                    <a:pt x="515" y="135"/>
                    <a:pt x="504" y="120"/>
                  </a:cubicBezTo>
                  <a:cubicBezTo>
                    <a:pt x="493" y="105"/>
                    <a:pt x="482" y="102"/>
                    <a:pt x="447" y="102"/>
                  </a:cubicBezTo>
                  <a:cubicBezTo>
                    <a:pt x="412" y="102"/>
                    <a:pt x="410" y="105"/>
                    <a:pt x="408" y="126"/>
                  </a:cubicBezTo>
                  <a:cubicBezTo>
                    <a:pt x="406" y="146"/>
                    <a:pt x="393" y="157"/>
                    <a:pt x="354" y="157"/>
                  </a:cubicBezTo>
                  <a:cubicBezTo>
                    <a:pt x="314" y="157"/>
                    <a:pt x="332" y="165"/>
                    <a:pt x="319" y="181"/>
                  </a:cubicBezTo>
                  <a:cubicBezTo>
                    <a:pt x="305" y="198"/>
                    <a:pt x="286" y="219"/>
                    <a:pt x="244" y="241"/>
                  </a:cubicBezTo>
                  <a:cubicBezTo>
                    <a:pt x="203" y="263"/>
                    <a:pt x="190" y="259"/>
                    <a:pt x="161" y="257"/>
                  </a:cubicBezTo>
                  <a:cubicBezTo>
                    <a:pt x="133" y="256"/>
                    <a:pt x="135" y="269"/>
                    <a:pt x="131" y="280"/>
                  </a:cubicBezTo>
                  <a:cubicBezTo>
                    <a:pt x="126" y="291"/>
                    <a:pt x="122" y="300"/>
                    <a:pt x="87" y="307"/>
                  </a:cubicBezTo>
                  <a:cubicBezTo>
                    <a:pt x="67" y="312"/>
                    <a:pt x="54" y="333"/>
                    <a:pt x="46" y="350"/>
                  </a:cubicBezTo>
                  <a:cubicBezTo>
                    <a:pt x="60" y="353"/>
                    <a:pt x="74" y="356"/>
                    <a:pt x="83" y="363"/>
                  </a:cubicBezTo>
                  <a:cubicBezTo>
                    <a:pt x="109" y="385"/>
                    <a:pt x="122" y="415"/>
                    <a:pt x="113" y="433"/>
                  </a:cubicBezTo>
                  <a:cubicBezTo>
                    <a:pt x="105" y="452"/>
                    <a:pt x="148" y="489"/>
                    <a:pt x="144" y="537"/>
                  </a:cubicBezTo>
                  <a:cubicBezTo>
                    <a:pt x="139" y="585"/>
                    <a:pt x="87" y="611"/>
                    <a:pt x="43" y="648"/>
                  </a:cubicBezTo>
                  <a:cubicBezTo>
                    <a:pt x="0" y="686"/>
                    <a:pt x="17" y="730"/>
                    <a:pt x="48" y="771"/>
                  </a:cubicBezTo>
                  <a:cubicBezTo>
                    <a:pt x="78" y="812"/>
                    <a:pt x="96" y="800"/>
                    <a:pt x="96" y="834"/>
                  </a:cubicBezTo>
                  <a:cubicBezTo>
                    <a:pt x="96" y="867"/>
                    <a:pt x="109" y="875"/>
                    <a:pt x="109" y="912"/>
                  </a:cubicBezTo>
                  <a:cubicBezTo>
                    <a:pt x="109" y="949"/>
                    <a:pt x="153" y="952"/>
                    <a:pt x="174" y="975"/>
                  </a:cubicBezTo>
                  <a:cubicBezTo>
                    <a:pt x="196" y="997"/>
                    <a:pt x="192" y="1019"/>
                    <a:pt x="218" y="1041"/>
                  </a:cubicBezTo>
                  <a:cubicBezTo>
                    <a:pt x="244" y="1064"/>
                    <a:pt x="240" y="1060"/>
                    <a:pt x="192" y="1093"/>
                  </a:cubicBezTo>
                  <a:cubicBezTo>
                    <a:pt x="144" y="1127"/>
                    <a:pt x="174" y="1145"/>
                    <a:pt x="170" y="1186"/>
                  </a:cubicBezTo>
                  <a:cubicBezTo>
                    <a:pt x="166" y="1227"/>
                    <a:pt x="196" y="1253"/>
                    <a:pt x="209" y="1275"/>
                  </a:cubicBezTo>
                  <a:cubicBezTo>
                    <a:pt x="222" y="1297"/>
                    <a:pt x="266" y="1290"/>
                    <a:pt x="305" y="1267"/>
                  </a:cubicBezTo>
                  <a:cubicBezTo>
                    <a:pt x="345" y="1245"/>
                    <a:pt x="349" y="1245"/>
                    <a:pt x="367" y="1256"/>
                  </a:cubicBezTo>
                  <a:cubicBezTo>
                    <a:pt x="384" y="1267"/>
                    <a:pt x="393" y="1282"/>
                    <a:pt x="388" y="1304"/>
                  </a:cubicBezTo>
                  <a:cubicBezTo>
                    <a:pt x="384" y="1327"/>
                    <a:pt x="358" y="1345"/>
                    <a:pt x="310" y="1371"/>
                  </a:cubicBezTo>
                  <a:cubicBezTo>
                    <a:pt x="262" y="1397"/>
                    <a:pt x="271" y="1431"/>
                    <a:pt x="305" y="1460"/>
                  </a:cubicBezTo>
                  <a:cubicBezTo>
                    <a:pt x="340" y="1490"/>
                    <a:pt x="388" y="1464"/>
                    <a:pt x="432" y="1431"/>
                  </a:cubicBezTo>
                  <a:cubicBezTo>
                    <a:pt x="476" y="1397"/>
                    <a:pt x="528" y="1408"/>
                    <a:pt x="563" y="1379"/>
                  </a:cubicBezTo>
                  <a:cubicBezTo>
                    <a:pt x="598" y="1349"/>
                    <a:pt x="629" y="1405"/>
                    <a:pt x="664" y="1419"/>
                  </a:cubicBezTo>
                  <a:cubicBezTo>
                    <a:pt x="699" y="1434"/>
                    <a:pt x="672" y="1356"/>
                    <a:pt x="685" y="1327"/>
                  </a:cubicBezTo>
                  <a:cubicBezTo>
                    <a:pt x="688" y="1322"/>
                    <a:pt x="692" y="1319"/>
                    <a:pt x="697" y="1317"/>
                  </a:cubicBezTo>
                  <a:cubicBezTo>
                    <a:pt x="687" y="1301"/>
                    <a:pt x="676" y="1281"/>
                    <a:pt x="681" y="1269"/>
                  </a:cubicBezTo>
                  <a:cubicBezTo>
                    <a:pt x="690" y="1249"/>
                    <a:pt x="703" y="1236"/>
                    <a:pt x="705" y="1212"/>
                  </a:cubicBezTo>
                  <a:cubicBezTo>
                    <a:pt x="707" y="1188"/>
                    <a:pt x="699" y="1151"/>
                    <a:pt x="716" y="1130"/>
                  </a:cubicBezTo>
                  <a:cubicBezTo>
                    <a:pt x="734" y="1110"/>
                    <a:pt x="734" y="1097"/>
                    <a:pt x="742" y="1082"/>
                  </a:cubicBezTo>
                  <a:cubicBezTo>
                    <a:pt x="751" y="1067"/>
                    <a:pt x="764" y="1062"/>
                    <a:pt x="779" y="1045"/>
                  </a:cubicBezTo>
                  <a:cubicBezTo>
                    <a:pt x="795" y="1028"/>
                    <a:pt x="793" y="1030"/>
                    <a:pt x="786" y="1006"/>
                  </a:cubicBezTo>
                  <a:cubicBezTo>
                    <a:pt x="779" y="982"/>
                    <a:pt x="760" y="967"/>
                    <a:pt x="782" y="951"/>
                  </a:cubicBezTo>
                  <a:cubicBezTo>
                    <a:pt x="803" y="934"/>
                    <a:pt x="834" y="921"/>
                    <a:pt x="801" y="891"/>
                  </a:cubicBezTo>
                  <a:cubicBezTo>
                    <a:pt x="768" y="862"/>
                    <a:pt x="768" y="808"/>
                    <a:pt x="793" y="795"/>
                  </a:cubicBezTo>
                  <a:cubicBezTo>
                    <a:pt x="817" y="782"/>
                    <a:pt x="871" y="789"/>
                    <a:pt x="893" y="743"/>
                  </a:cubicBezTo>
                  <a:cubicBezTo>
                    <a:pt x="915" y="697"/>
                    <a:pt x="921" y="678"/>
                    <a:pt x="910" y="635"/>
                  </a:cubicBezTo>
                  <a:cubicBezTo>
                    <a:pt x="900" y="593"/>
                    <a:pt x="891" y="569"/>
                    <a:pt x="913" y="548"/>
                  </a:cubicBezTo>
                  <a:cubicBezTo>
                    <a:pt x="934" y="528"/>
                    <a:pt x="928" y="524"/>
                    <a:pt x="978" y="528"/>
                  </a:cubicBezTo>
                  <a:cubicBezTo>
                    <a:pt x="1028" y="532"/>
                    <a:pt x="996" y="537"/>
                    <a:pt x="1028" y="532"/>
                  </a:cubicBezTo>
                  <a:cubicBezTo>
                    <a:pt x="1061" y="526"/>
                    <a:pt x="1068" y="522"/>
                    <a:pt x="1072" y="504"/>
                  </a:cubicBezTo>
                  <a:cubicBezTo>
                    <a:pt x="1076" y="485"/>
                    <a:pt x="1072" y="484"/>
                    <a:pt x="1100" y="482"/>
                  </a:cubicBezTo>
                  <a:cubicBezTo>
                    <a:pt x="1129" y="480"/>
                    <a:pt x="1164" y="465"/>
                    <a:pt x="1177" y="448"/>
                  </a:cubicBezTo>
                  <a:cubicBezTo>
                    <a:pt x="1190" y="432"/>
                    <a:pt x="1192" y="421"/>
                    <a:pt x="1194" y="404"/>
                  </a:cubicBezTo>
                  <a:cubicBezTo>
                    <a:pt x="1197" y="387"/>
                    <a:pt x="1227" y="380"/>
                    <a:pt x="1201" y="34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2" name="Freeform 23"/>
            <p:cNvSpPr>
              <a:spLocks/>
            </p:cNvSpPr>
            <p:nvPr/>
          </p:nvSpPr>
          <p:spPr bwMode="auto">
            <a:xfrm>
              <a:off x="3549" y="2533"/>
              <a:ext cx="896" cy="494"/>
            </a:xfrm>
            <a:custGeom>
              <a:avLst/>
              <a:gdLst>
                <a:gd name="T0" fmla="*/ 1488 w 1935"/>
                <a:gd name="T1" fmla="*/ 922 h 1066"/>
                <a:gd name="T2" fmla="*/ 1601 w 1935"/>
                <a:gd name="T3" fmla="*/ 883 h 1066"/>
                <a:gd name="T4" fmla="*/ 1711 w 1935"/>
                <a:gd name="T5" fmla="*/ 799 h 1066"/>
                <a:gd name="T6" fmla="*/ 1804 w 1935"/>
                <a:gd name="T7" fmla="*/ 744 h 1066"/>
                <a:gd name="T8" fmla="*/ 1911 w 1935"/>
                <a:gd name="T9" fmla="*/ 755 h 1066"/>
                <a:gd name="T10" fmla="*/ 1931 w 1935"/>
                <a:gd name="T11" fmla="*/ 731 h 1066"/>
                <a:gd name="T12" fmla="*/ 1846 w 1935"/>
                <a:gd name="T13" fmla="*/ 575 h 1066"/>
                <a:gd name="T14" fmla="*/ 1835 w 1935"/>
                <a:gd name="T15" fmla="*/ 431 h 1066"/>
                <a:gd name="T16" fmla="*/ 1753 w 1935"/>
                <a:gd name="T17" fmla="*/ 402 h 1066"/>
                <a:gd name="T18" fmla="*/ 1671 w 1935"/>
                <a:gd name="T19" fmla="*/ 360 h 1066"/>
                <a:gd name="T20" fmla="*/ 1609 w 1935"/>
                <a:gd name="T21" fmla="*/ 338 h 1066"/>
                <a:gd name="T22" fmla="*/ 1498 w 1935"/>
                <a:gd name="T23" fmla="*/ 345 h 1066"/>
                <a:gd name="T24" fmla="*/ 1374 w 1935"/>
                <a:gd name="T25" fmla="*/ 296 h 1066"/>
                <a:gd name="T26" fmla="*/ 1276 w 1935"/>
                <a:gd name="T27" fmla="*/ 242 h 1066"/>
                <a:gd name="T28" fmla="*/ 1244 w 1935"/>
                <a:gd name="T29" fmla="*/ 156 h 1066"/>
                <a:gd name="T30" fmla="*/ 1151 w 1935"/>
                <a:gd name="T31" fmla="*/ 181 h 1066"/>
                <a:gd name="T32" fmla="*/ 1041 w 1935"/>
                <a:gd name="T33" fmla="*/ 192 h 1066"/>
                <a:gd name="T34" fmla="*/ 843 w 1935"/>
                <a:gd name="T35" fmla="*/ 187 h 1066"/>
                <a:gd name="T36" fmla="*/ 675 w 1935"/>
                <a:gd name="T37" fmla="*/ 103 h 1066"/>
                <a:gd name="T38" fmla="*/ 562 w 1935"/>
                <a:gd name="T39" fmla="*/ 19 h 1066"/>
                <a:gd name="T40" fmla="*/ 422 w 1935"/>
                <a:gd name="T41" fmla="*/ 47 h 1066"/>
                <a:gd name="T42" fmla="*/ 295 w 1935"/>
                <a:gd name="T43" fmla="*/ 27 h 1066"/>
                <a:gd name="T44" fmla="*/ 282 w 1935"/>
                <a:gd name="T45" fmla="*/ 71 h 1066"/>
                <a:gd name="T46" fmla="*/ 374 w 1935"/>
                <a:gd name="T47" fmla="*/ 121 h 1066"/>
                <a:gd name="T48" fmla="*/ 308 w 1935"/>
                <a:gd name="T49" fmla="*/ 197 h 1066"/>
                <a:gd name="T50" fmla="*/ 258 w 1935"/>
                <a:gd name="T51" fmla="*/ 286 h 1066"/>
                <a:gd name="T52" fmla="*/ 293 w 1935"/>
                <a:gd name="T53" fmla="*/ 379 h 1066"/>
                <a:gd name="T54" fmla="*/ 380 w 1935"/>
                <a:gd name="T55" fmla="*/ 433 h 1066"/>
                <a:gd name="T56" fmla="*/ 443 w 1935"/>
                <a:gd name="T57" fmla="*/ 592 h 1066"/>
                <a:gd name="T58" fmla="*/ 315 w 1935"/>
                <a:gd name="T59" fmla="*/ 670 h 1066"/>
                <a:gd name="T60" fmla="*/ 138 w 1935"/>
                <a:gd name="T61" fmla="*/ 711 h 1066"/>
                <a:gd name="T62" fmla="*/ 36 w 1935"/>
                <a:gd name="T63" fmla="*/ 747 h 1066"/>
                <a:gd name="T64" fmla="*/ 66 w 1935"/>
                <a:gd name="T65" fmla="*/ 831 h 1066"/>
                <a:gd name="T66" fmla="*/ 135 w 1935"/>
                <a:gd name="T67" fmla="*/ 942 h 1066"/>
                <a:gd name="T68" fmla="*/ 207 w 1935"/>
                <a:gd name="T69" fmla="*/ 1034 h 1066"/>
                <a:gd name="T70" fmla="*/ 291 w 1935"/>
                <a:gd name="T71" fmla="*/ 972 h 1066"/>
                <a:gd name="T72" fmla="*/ 479 w 1935"/>
                <a:gd name="T73" fmla="*/ 924 h 1066"/>
                <a:gd name="T74" fmla="*/ 544 w 1935"/>
                <a:gd name="T75" fmla="*/ 838 h 1066"/>
                <a:gd name="T76" fmla="*/ 741 w 1935"/>
                <a:gd name="T77" fmla="*/ 820 h 1066"/>
                <a:gd name="T78" fmla="*/ 955 w 1935"/>
                <a:gd name="T79" fmla="*/ 879 h 1066"/>
                <a:gd name="T80" fmla="*/ 1134 w 1935"/>
                <a:gd name="T81" fmla="*/ 823 h 1066"/>
                <a:gd name="T82" fmla="*/ 1195 w 1935"/>
                <a:gd name="T83" fmla="*/ 909 h 1066"/>
                <a:gd name="T84" fmla="*/ 1330 w 1935"/>
                <a:gd name="T85" fmla="*/ 842 h 1066"/>
                <a:gd name="T86" fmla="*/ 1403 w 1935"/>
                <a:gd name="T87" fmla="*/ 992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35" h="1066">
                  <a:moveTo>
                    <a:pt x="1444" y="949"/>
                  </a:moveTo>
                  <a:cubicBezTo>
                    <a:pt x="1479" y="942"/>
                    <a:pt x="1483" y="933"/>
                    <a:pt x="1488" y="922"/>
                  </a:cubicBezTo>
                  <a:cubicBezTo>
                    <a:pt x="1492" y="911"/>
                    <a:pt x="1490" y="898"/>
                    <a:pt x="1518" y="899"/>
                  </a:cubicBezTo>
                  <a:cubicBezTo>
                    <a:pt x="1547" y="901"/>
                    <a:pt x="1560" y="905"/>
                    <a:pt x="1601" y="883"/>
                  </a:cubicBezTo>
                  <a:cubicBezTo>
                    <a:pt x="1643" y="861"/>
                    <a:pt x="1662" y="840"/>
                    <a:pt x="1676" y="823"/>
                  </a:cubicBezTo>
                  <a:cubicBezTo>
                    <a:pt x="1689" y="807"/>
                    <a:pt x="1671" y="799"/>
                    <a:pt x="1711" y="799"/>
                  </a:cubicBezTo>
                  <a:cubicBezTo>
                    <a:pt x="1750" y="799"/>
                    <a:pt x="1763" y="788"/>
                    <a:pt x="1765" y="768"/>
                  </a:cubicBezTo>
                  <a:cubicBezTo>
                    <a:pt x="1767" y="747"/>
                    <a:pt x="1769" y="744"/>
                    <a:pt x="1804" y="744"/>
                  </a:cubicBezTo>
                  <a:cubicBezTo>
                    <a:pt x="1839" y="744"/>
                    <a:pt x="1850" y="747"/>
                    <a:pt x="1861" y="762"/>
                  </a:cubicBezTo>
                  <a:cubicBezTo>
                    <a:pt x="1872" y="777"/>
                    <a:pt x="1894" y="770"/>
                    <a:pt x="1911" y="755"/>
                  </a:cubicBezTo>
                  <a:cubicBezTo>
                    <a:pt x="1920" y="748"/>
                    <a:pt x="1928" y="742"/>
                    <a:pt x="1935" y="734"/>
                  </a:cubicBezTo>
                  <a:cubicBezTo>
                    <a:pt x="1934" y="733"/>
                    <a:pt x="1932" y="732"/>
                    <a:pt x="1931" y="731"/>
                  </a:cubicBezTo>
                  <a:cubicBezTo>
                    <a:pt x="1911" y="709"/>
                    <a:pt x="1918" y="690"/>
                    <a:pt x="1896" y="660"/>
                  </a:cubicBezTo>
                  <a:cubicBezTo>
                    <a:pt x="1874" y="631"/>
                    <a:pt x="1842" y="620"/>
                    <a:pt x="1846" y="575"/>
                  </a:cubicBezTo>
                  <a:cubicBezTo>
                    <a:pt x="1850" y="531"/>
                    <a:pt x="1804" y="512"/>
                    <a:pt x="1828" y="490"/>
                  </a:cubicBezTo>
                  <a:cubicBezTo>
                    <a:pt x="1852" y="468"/>
                    <a:pt x="1870" y="453"/>
                    <a:pt x="1835" y="431"/>
                  </a:cubicBezTo>
                  <a:cubicBezTo>
                    <a:pt x="1800" y="408"/>
                    <a:pt x="1813" y="420"/>
                    <a:pt x="1787" y="408"/>
                  </a:cubicBezTo>
                  <a:cubicBezTo>
                    <a:pt x="1761" y="396"/>
                    <a:pt x="1769" y="395"/>
                    <a:pt x="1753" y="402"/>
                  </a:cubicBezTo>
                  <a:cubicBezTo>
                    <a:pt x="1737" y="408"/>
                    <a:pt x="1729" y="415"/>
                    <a:pt x="1714" y="398"/>
                  </a:cubicBezTo>
                  <a:cubicBezTo>
                    <a:pt x="1698" y="381"/>
                    <a:pt x="1685" y="358"/>
                    <a:pt x="1671" y="360"/>
                  </a:cubicBezTo>
                  <a:cubicBezTo>
                    <a:pt x="1657" y="362"/>
                    <a:pt x="1650" y="354"/>
                    <a:pt x="1644" y="345"/>
                  </a:cubicBezTo>
                  <a:cubicBezTo>
                    <a:pt x="1637" y="337"/>
                    <a:pt x="1626" y="316"/>
                    <a:pt x="1609" y="338"/>
                  </a:cubicBezTo>
                  <a:cubicBezTo>
                    <a:pt x="1591" y="360"/>
                    <a:pt x="1579" y="359"/>
                    <a:pt x="1562" y="361"/>
                  </a:cubicBezTo>
                  <a:cubicBezTo>
                    <a:pt x="1545" y="363"/>
                    <a:pt x="1512" y="358"/>
                    <a:pt x="1498" y="345"/>
                  </a:cubicBezTo>
                  <a:cubicBezTo>
                    <a:pt x="1483" y="332"/>
                    <a:pt x="1447" y="281"/>
                    <a:pt x="1421" y="277"/>
                  </a:cubicBezTo>
                  <a:cubicBezTo>
                    <a:pt x="1395" y="272"/>
                    <a:pt x="1398" y="285"/>
                    <a:pt x="1374" y="296"/>
                  </a:cubicBezTo>
                  <a:cubicBezTo>
                    <a:pt x="1350" y="307"/>
                    <a:pt x="1336" y="308"/>
                    <a:pt x="1318" y="293"/>
                  </a:cubicBezTo>
                  <a:cubicBezTo>
                    <a:pt x="1301" y="279"/>
                    <a:pt x="1273" y="263"/>
                    <a:pt x="1276" y="242"/>
                  </a:cubicBezTo>
                  <a:cubicBezTo>
                    <a:pt x="1279" y="220"/>
                    <a:pt x="1285" y="212"/>
                    <a:pt x="1280" y="195"/>
                  </a:cubicBezTo>
                  <a:cubicBezTo>
                    <a:pt x="1276" y="179"/>
                    <a:pt x="1264" y="146"/>
                    <a:pt x="1244" y="156"/>
                  </a:cubicBezTo>
                  <a:cubicBezTo>
                    <a:pt x="1225" y="166"/>
                    <a:pt x="1228" y="197"/>
                    <a:pt x="1196" y="204"/>
                  </a:cubicBezTo>
                  <a:cubicBezTo>
                    <a:pt x="1164" y="210"/>
                    <a:pt x="1164" y="190"/>
                    <a:pt x="1151" y="181"/>
                  </a:cubicBezTo>
                  <a:cubicBezTo>
                    <a:pt x="1138" y="173"/>
                    <a:pt x="1126" y="169"/>
                    <a:pt x="1101" y="172"/>
                  </a:cubicBezTo>
                  <a:cubicBezTo>
                    <a:pt x="1076" y="175"/>
                    <a:pt x="1065" y="182"/>
                    <a:pt x="1041" y="192"/>
                  </a:cubicBezTo>
                  <a:cubicBezTo>
                    <a:pt x="1017" y="203"/>
                    <a:pt x="970" y="210"/>
                    <a:pt x="933" y="205"/>
                  </a:cubicBezTo>
                  <a:cubicBezTo>
                    <a:pt x="896" y="201"/>
                    <a:pt x="893" y="203"/>
                    <a:pt x="843" y="187"/>
                  </a:cubicBezTo>
                  <a:cubicBezTo>
                    <a:pt x="794" y="171"/>
                    <a:pt x="791" y="159"/>
                    <a:pt x="768" y="157"/>
                  </a:cubicBezTo>
                  <a:cubicBezTo>
                    <a:pt x="745" y="155"/>
                    <a:pt x="693" y="127"/>
                    <a:pt x="675" y="103"/>
                  </a:cubicBezTo>
                  <a:cubicBezTo>
                    <a:pt x="660" y="84"/>
                    <a:pt x="619" y="27"/>
                    <a:pt x="580" y="0"/>
                  </a:cubicBezTo>
                  <a:cubicBezTo>
                    <a:pt x="575" y="6"/>
                    <a:pt x="568" y="12"/>
                    <a:pt x="562" y="19"/>
                  </a:cubicBezTo>
                  <a:cubicBezTo>
                    <a:pt x="540" y="41"/>
                    <a:pt x="540" y="53"/>
                    <a:pt x="498" y="34"/>
                  </a:cubicBezTo>
                  <a:cubicBezTo>
                    <a:pt x="457" y="15"/>
                    <a:pt x="455" y="47"/>
                    <a:pt x="422" y="47"/>
                  </a:cubicBezTo>
                  <a:cubicBezTo>
                    <a:pt x="389" y="47"/>
                    <a:pt x="385" y="47"/>
                    <a:pt x="378" y="30"/>
                  </a:cubicBezTo>
                  <a:cubicBezTo>
                    <a:pt x="372" y="14"/>
                    <a:pt x="356" y="34"/>
                    <a:pt x="295" y="27"/>
                  </a:cubicBezTo>
                  <a:cubicBezTo>
                    <a:pt x="234" y="19"/>
                    <a:pt x="243" y="41"/>
                    <a:pt x="243" y="53"/>
                  </a:cubicBezTo>
                  <a:cubicBezTo>
                    <a:pt x="243" y="64"/>
                    <a:pt x="256" y="71"/>
                    <a:pt x="282" y="71"/>
                  </a:cubicBezTo>
                  <a:cubicBezTo>
                    <a:pt x="308" y="71"/>
                    <a:pt x="306" y="88"/>
                    <a:pt x="304" y="106"/>
                  </a:cubicBezTo>
                  <a:cubicBezTo>
                    <a:pt x="302" y="125"/>
                    <a:pt x="343" y="119"/>
                    <a:pt x="374" y="121"/>
                  </a:cubicBezTo>
                  <a:cubicBezTo>
                    <a:pt x="404" y="123"/>
                    <a:pt x="391" y="156"/>
                    <a:pt x="389" y="179"/>
                  </a:cubicBezTo>
                  <a:cubicBezTo>
                    <a:pt x="387" y="201"/>
                    <a:pt x="343" y="199"/>
                    <a:pt x="308" y="197"/>
                  </a:cubicBezTo>
                  <a:cubicBezTo>
                    <a:pt x="273" y="195"/>
                    <a:pt x="276" y="223"/>
                    <a:pt x="260" y="243"/>
                  </a:cubicBezTo>
                  <a:cubicBezTo>
                    <a:pt x="245" y="264"/>
                    <a:pt x="238" y="271"/>
                    <a:pt x="258" y="286"/>
                  </a:cubicBezTo>
                  <a:cubicBezTo>
                    <a:pt x="278" y="301"/>
                    <a:pt x="293" y="318"/>
                    <a:pt x="300" y="336"/>
                  </a:cubicBezTo>
                  <a:cubicBezTo>
                    <a:pt x="303" y="345"/>
                    <a:pt x="298" y="363"/>
                    <a:pt x="293" y="379"/>
                  </a:cubicBezTo>
                  <a:cubicBezTo>
                    <a:pt x="323" y="376"/>
                    <a:pt x="354" y="385"/>
                    <a:pt x="377" y="383"/>
                  </a:cubicBezTo>
                  <a:cubicBezTo>
                    <a:pt x="407" y="381"/>
                    <a:pt x="384" y="414"/>
                    <a:pt x="380" y="433"/>
                  </a:cubicBezTo>
                  <a:cubicBezTo>
                    <a:pt x="377" y="453"/>
                    <a:pt x="410" y="461"/>
                    <a:pt x="426" y="492"/>
                  </a:cubicBezTo>
                  <a:cubicBezTo>
                    <a:pt x="443" y="522"/>
                    <a:pt x="443" y="556"/>
                    <a:pt x="443" y="592"/>
                  </a:cubicBezTo>
                  <a:cubicBezTo>
                    <a:pt x="443" y="628"/>
                    <a:pt x="407" y="631"/>
                    <a:pt x="390" y="620"/>
                  </a:cubicBezTo>
                  <a:cubicBezTo>
                    <a:pt x="374" y="608"/>
                    <a:pt x="331" y="650"/>
                    <a:pt x="315" y="670"/>
                  </a:cubicBezTo>
                  <a:cubicBezTo>
                    <a:pt x="298" y="689"/>
                    <a:pt x="249" y="703"/>
                    <a:pt x="226" y="703"/>
                  </a:cubicBezTo>
                  <a:cubicBezTo>
                    <a:pt x="203" y="703"/>
                    <a:pt x="171" y="703"/>
                    <a:pt x="138" y="711"/>
                  </a:cubicBezTo>
                  <a:cubicBezTo>
                    <a:pt x="105" y="720"/>
                    <a:pt x="89" y="722"/>
                    <a:pt x="89" y="722"/>
                  </a:cubicBezTo>
                  <a:cubicBezTo>
                    <a:pt x="89" y="722"/>
                    <a:pt x="72" y="725"/>
                    <a:pt x="36" y="747"/>
                  </a:cubicBezTo>
                  <a:cubicBezTo>
                    <a:pt x="0" y="770"/>
                    <a:pt x="40" y="781"/>
                    <a:pt x="66" y="789"/>
                  </a:cubicBezTo>
                  <a:cubicBezTo>
                    <a:pt x="92" y="797"/>
                    <a:pt x="69" y="809"/>
                    <a:pt x="66" y="831"/>
                  </a:cubicBezTo>
                  <a:cubicBezTo>
                    <a:pt x="63" y="853"/>
                    <a:pt x="66" y="878"/>
                    <a:pt x="82" y="898"/>
                  </a:cubicBezTo>
                  <a:cubicBezTo>
                    <a:pt x="99" y="917"/>
                    <a:pt x="99" y="923"/>
                    <a:pt x="135" y="942"/>
                  </a:cubicBezTo>
                  <a:cubicBezTo>
                    <a:pt x="171" y="962"/>
                    <a:pt x="158" y="945"/>
                    <a:pt x="154" y="975"/>
                  </a:cubicBezTo>
                  <a:cubicBezTo>
                    <a:pt x="151" y="1006"/>
                    <a:pt x="207" y="1034"/>
                    <a:pt x="207" y="1034"/>
                  </a:cubicBezTo>
                  <a:cubicBezTo>
                    <a:pt x="261" y="1066"/>
                    <a:pt x="261" y="1066"/>
                    <a:pt x="261" y="1066"/>
                  </a:cubicBezTo>
                  <a:cubicBezTo>
                    <a:pt x="263" y="1024"/>
                    <a:pt x="275" y="1005"/>
                    <a:pt x="291" y="972"/>
                  </a:cubicBezTo>
                  <a:cubicBezTo>
                    <a:pt x="308" y="935"/>
                    <a:pt x="361" y="916"/>
                    <a:pt x="400" y="898"/>
                  </a:cubicBezTo>
                  <a:cubicBezTo>
                    <a:pt x="439" y="879"/>
                    <a:pt x="457" y="942"/>
                    <a:pt x="479" y="924"/>
                  </a:cubicBezTo>
                  <a:cubicBezTo>
                    <a:pt x="501" y="905"/>
                    <a:pt x="514" y="927"/>
                    <a:pt x="562" y="931"/>
                  </a:cubicBezTo>
                  <a:cubicBezTo>
                    <a:pt x="610" y="935"/>
                    <a:pt x="575" y="868"/>
                    <a:pt x="544" y="838"/>
                  </a:cubicBezTo>
                  <a:cubicBezTo>
                    <a:pt x="514" y="809"/>
                    <a:pt x="597" y="798"/>
                    <a:pt x="636" y="798"/>
                  </a:cubicBezTo>
                  <a:cubicBezTo>
                    <a:pt x="675" y="798"/>
                    <a:pt x="715" y="805"/>
                    <a:pt x="741" y="820"/>
                  </a:cubicBezTo>
                  <a:cubicBezTo>
                    <a:pt x="767" y="835"/>
                    <a:pt x="802" y="838"/>
                    <a:pt x="872" y="827"/>
                  </a:cubicBezTo>
                  <a:cubicBezTo>
                    <a:pt x="942" y="816"/>
                    <a:pt x="924" y="849"/>
                    <a:pt x="955" y="879"/>
                  </a:cubicBezTo>
                  <a:cubicBezTo>
                    <a:pt x="985" y="909"/>
                    <a:pt x="1016" y="894"/>
                    <a:pt x="1064" y="875"/>
                  </a:cubicBezTo>
                  <a:cubicBezTo>
                    <a:pt x="1112" y="857"/>
                    <a:pt x="1103" y="835"/>
                    <a:pt x="1134" y="823"/>
                  </a:cubicBezTo>
                  <a:cubicBezTo>
                    <a:pt x="1164" y="812"/>
                    <a:pt x="1173" y="846"/>
                    <a:pt x="1156" y="857"/>
                  </a:cubicBezTo>
                  <a:cubicBezTo>
                    <a:pt x="1138" y="868"/>
                    <a:pt x="1151" y="886"/>
                    <a:pt x="1195" y="909"/>
                  </a:cubicBezTo>
                  <a:cubicBezTo>
                    <a:pt x="1239" y="931"/>
                    <a:pt x="1226" y="879"/>
                    <a:pt x="1256" y="846"/>
                  </a:cubicBezTo>
                  <a:cubicBezTo>
                    <a:pt x="1287" y="812"/>
                    <a:pt x="1291" y="820"/>
                    <a:pt x="1330" y="842"/>
                  </a:cubicBezTo>
                  <a:cubicBezTo>
                    <a:pt x="1370" y="864"/>
                    <a:pt x="1339" y="890"/>
                    <a:pt x="1339" y="946"/>
                  </a:cubicBezTo>
                  <a:cubicBezTo>
                    <a:pt x="1339" y="983"/>
                    <a:pt x="1373" y="987"/>
                    <a:pt x="1403" y="992"/>
                  </a:cubicBezTo>
                  <a:cubicBezTo>
                    <a:pt x="1411" y="975"/>
                    <a:pt x="1424" y="954"/>
                    <a:pt x="1444" y="949"/>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3" name="Freeform 24"/>
            <p:cNvSpPr>
              <a:spLocks/>
            </p:cNvSpPr>
            <p:nvPr/>
          </p:nvSpPr>
          <p:spPr bwMode="auto">
            <a:xfrm>
              <a:off x="4490" y="2997"/>
              <a:ext cx="504" cy="574"/>
            </a:xfrm>
            <a:custGeom>
              <a:avLst/>
              <a:gdLst>
                <a:gd name="T0" fmla="*/ 1034 w 1088"/>
                <a:gd name="T1" fmla="*/ 190 h 1239"/>
                <a:gd name="T2" fmla="*/ 958 w 1088"/>
                <a:gd name="T3" fmla="*/ 203 h 1239"/>
                <a:gd name="T4" fmla="*/ 901 w 1088"/>
                <a:gd name="T5" fmla="*/ 215 h 1239"/>
                <a:gd name="T6" fmla="*/ 854 w 1088"/>
                <a:gd name="T7" fmla="*/ 167 h 1239"/>
                <a:gd name="T8" fmla="*/ 806 w 1088"/>
                <a:gd name="T9" fmla="*/ 176 h 1239"/>
                <a:gd name="T10" fmla="*/ 765 w 1088"/>
                <a:gd name="T11" fmla="*/ 212 h 1239"/>
                <a:gd name="T12" fmla="*/ 698 w 1088"/>
                <a:gd name="T13" fmla="*/ 207 h 1239"/>
                <a:gd name="T14" fmla="*/ 662 w 1088"/>
                <a:gd name="T15" fmla="*/ 158 h 1239"/>
                <a:gd name="T16" fmla="*/ 619 w 1088"/>
                <a:gd name="T17" fmla="*/ 101 h 1239"/>
                <a:gd name="T18" fmla="*/ 614 w 1088"/>
                <a:gd name="T19" fmla="*/ 35 h 1239"/>
                <a:gd name="T20" fmla="*/ 560 w 1088"/>
                <a:gd name="T21" fmla="*/ 30 h 1239"/>
                <a:gd name="T22" fmla="*/ 524 w 1088"/>
                <a:gd name="T23" fmla="*/ 33 h 1239"/>
                <a:gd name="T24" fmla="*/ 518 w 1088"/>
                <a:gd name="T25" fmla="*/ 44 h 1239"/>
                <a:gd name="T26" fmla="*/ 501 w 1088"/>
                <a:gd name="T27" fmla="*/ 88 h 1239"/>
                <a:gd name="T28" fmla="*/ 424 w 1088"/>
                <a:gd name="T29" fmla="*/ 122 h 1239"/>
                <a:gd name="T30" fmla="*/ 396 w 1088"/>
                <a:gd name="T31" fmla="*/ 144 h 1239"/>
                <a:gd name="T32" fmla="*/ 352 w 1088"/>
                <a:gd name="T33" fmla="*/ 172 h 1239"/>
                <a:gd name="T34" fmla="*/ 302 w 1088"/>
                <a:gd name="T35" fmla="*/ 168 h 1239"/>
                <a:gd name="T36" fmla="*/ 237 w 1088"/>
                <a:gd name="T37" fmla="*/ 188 h 1239"/>
                <a:gd name="T38" fmla="*/ 234 w 1088"/>
                <a:gd name="T39" fmla="*/ 275 h 1239"/>
                <a:gd name="T40" fmla="*/ 217 w 1088"/>
                <a:gd name="T41" fmla="*/ 383 h 1239"/>
                <a:gd name="T42" fmla="*/ 117 w 1088"/>
                <a:gd name="T43" fmla="*/ 435 h 1239"/>
                <a:gd name="T44" fmla="*/ 125 w 1088"/>
                <a:gd name="T45" fmla="*/ 531 h 1239"/>
                <a:gd name="T46" fmla="*/ 106 w 1088"/>
                <a:gd name="T47" fmla="*/ 591 h 1239"/>
                <a:gd name="T48" fmla="*/ 110 w 1088"/>
                <a:gd name="T49" fmla="*/ 646 h 1239"/>
                <a:gd name="T50" fmla="*/ 103 w 1088"/>
                <a:gd name="T51" fmla="*/ 685 h 1239"/>
                <a:gd name="T52" fmla="*/ 66 w 1088"/>
                <a:gd name="T53" fmla="*/ 722 h 1239"/>
                <a:gd name="T54" fmla="*/ 40 w 1088"/>
                <a:gd name="T55" fmla="*/ 770 h 1239"/>
                <a:gd name="T56" fmla="*/ 29 w 1088"/>
                <a:gd name="T57" fmla="*/ 852 h 1239"/>
                <a:gd name="T58" fmla="*/ 5 w 1088"/>
                <a:gd name="T59" fmla="*/ 909 h 1239"/>
                <a:gd name="T60" fmla="*/ 21 w 1088"/>
                <a:gd name="T61" fmla="*/ 957 h 1239"/>
                <a:gd name="T62" fmla="*/ 119 w 1088"/>
                <a:gd name="T63" fmla="*/ 967 h 1239"/>
                <a:gd name="T64" fmla="*/ 175 w 1088"/>
                <a:gd name="T65" fmla="*/ 1000 h 1239"/>
                <a:gd name="T66" fmla="*/ 245 w 1088"/>
                <a:gd name="T67" fmla="*/ 1004 h 1239"/>
                <a:gd name="T68" fmla="*/ 280 w 1088"/>
                <a:gd name="T69" fmla="*/ 1037 h 1239"/>
                <a:gd name="T70" fmla="*/ 341 w 1088"/>
                <a:gd name="T71" fmla="*/ 1152 h 1239"/>
                <a:gd name="T72" fmla="*/ 391 w 1088"/>
                <a:gd name="T73" fmla="*/ 1239 h 1239"/>
                <a:gd name="T74" fmla="*/ 438 w 1088"/>
                <a:gd name="T75" fmla="*/ 1211 h 1239"/>
                <a:gd name="T76" fmla="*/ 538 w 1088"/>
                <a:gd name="T77" fmla="*/ 1145 h 1239"/>
                <a:gd name="T78" fmla="*/ 617 w 1088"/>
                <a:gd name="T79" fmla="*/ 1033 h 1239"/>
                <a:gd name="T80" fmla="*/ 652 w 1088"/>
                <a:gd name="T81" fmla="*/ 967 h 1239"/>
                <a:gd name="T82" fmla="*/ 752 w 1088"/>
                <a:gd name="T83" fmla="*/ 919 h 1239"/>
                <a:gd name="T84" fmla="*/ 813 w 1088"/>
                <a:gd name="T85" fmla="*/ 859 h 1239"/>
                <a:gd name="T86" fmla="*/ 813 w 1088"/>
                <a:gd name="T87" fmla="*/ 781 h 1239"/>
                <a:gd name="T88" fmla="*/ 861 w 1088"/>
                <a:gd name="T89" fmla="*/ 730 h 1239"/>
                <a:gd name="T90" fmla="*/ 905 w 1088"/>
                <a:gd name="T91" fmla="*/ 678 h 1239"/>
                <a:gd name="T92" fmla="*/ 944 w 1088"/>
                <a:gd name="T93" fmla="*/ 600 h 1239"/>
                <a:gd name="T94" fmla="*/ 922 w 1088"/>
                <a:gd name="T95" fmla="*/ 515 h 1239"/>
                <a:gd name="T96" fmla="*/ 936 w 1088"/>
                <a:gd name="T97" fmla="*/ 448 h 1239"/>
                <a:gd name="T98" fmla="*/ 914 w 1088"/>
                <a:gd name="T99" fmla="*/ 377 h 1239"/>
                <a:gd name="T100" fmla="*/ 997 w 1088"/>
                <a:gd name="T101" fmla="*/ 351 h 1239"/>
                <a:gd name="T102" fmla="*/ 1062 w 1088"/>
                <a:gd name="T103" fmla="*/ 259 h 1239"/>
                <a:gd name="T104" fmla="*/ 1088 w 1088"/>
                <a:gd name="T105" fmla="*/ 225 h 1239"/>
                <a:gd name="T106" fmla="*/ 1081 w 1088"/>
                <a:gd name="T107" fmla="*/ 224 h 1239"/>
                <a:gd name="T108" fmla="*/ 1034 w 1088"/>
                <a:gd name="T109" fmla="*/ 190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8" h="1239">
                  <a:moveTo>
                    <a:pt x="1034" y="190"/>
                  </a:moveTo>
                  <a:cubicBezTo>
                    <a:pt x="1024" y="168"/>
                    <a:pt x="985" y="192"/>
                    <a:pt x="958" y="203"/>
                  </a:cubicBezTo>
                  <a:cubicBezTo>
                    <a:pt x="932" y="214"/>
                    <a:pt x="932" y="219"/>
                    <a:pt x="901" y="215"/>
                  </a:cubicBezTo>
                  <a:cubicBezTo>
                    <a:pt x="870" y="211"/>
                    <a:pt x="875" y="201"/>
                    <a:pt x="854" y="167"/>
                  </a:cubicBezTo>
                  <a:cubicBezTo>
                    <a:pt x="832" y="132"/>
                    <a:pt x="816" y="157"/>
                    <a:pt x="806" y="176"/>
                  </a:cubicBezTo>
                  <a:cubicBezTo>
                    <a:pt x="796" y="196"/>
                    <a:pt x="782" y="200"/>
                    <a:pt x="765" y="212"/>
                  </a:cubicBezTo>
                  <a:cubicBezTo>
                    <a:pt x="749" y="225"/>
                    <a:pt x="719" y="217"/>
                    <a:pt x="698" y="207"/>
                  </a:cubicBezTo>
                  <a:cubicBezTo>
                    <a:pt x="677" y="197"/>
                    <a:pt x="667" y="179"/>
                    <a:pt x="662" y="158"/>
                  </a:cubicBezTo>
                  <a:cubicBezTo>
                    <a:pt x="657" y="137"/>
                    <a:pt x="639" y="117"/>
                    <a:pt x="619" y="101"/>
                  </a:cubicBezTo>
                  <a:cubicBezTo>
                    <a:pt x="600" y="86"/>
                    <a:pt x="613" y="69"/>
                    <a:pt x="614" y="35"/>
                  </a:cubicBezTo>
                  <a:cubicBezTo>
                    <a:pt x="616" y="0"/>
                    <a:pt x="578" y="21"/>
                    <a:pt x="560" y="30"/>
                  </a:cubicBezTo>
                  <a:cubicBezTo>
                    <a:pt x="552" y="35"/>
                    <a:pt x="537" y="35"/>
                    <a:pt x="524" y="33"/>
                  </a:cubicBezTo>
                  <a:cubicBezTo>
                    <a:pt x="521" y="36"/>
                    <a:pt x="519" y="40"/>
                    <a:pt x="518" y="44"/>
                  </a:cubicBezTo>
                  <a:cubicBezTo>
                    <a:pt x="516" y="61"/>
                    <a:pt x="514" y="72"/>
                    <a:pt x="501" y="88"/>
                  </a:cubicBezTo>
                  <a:cubicBezTo>
                    <a:pt x="488" y="105"/>
                    <a:pt x="453" y="120"/>
                    <a:pt x="424" y="122"/>
                  </a:cubicBezTo>
                  <a:cubicBezTo>
                    <a:pt x="396" y="124"/>
                    <a:pt x="400" y="125"/>
                    <a:pt x="396" y="144"/>
                  </a:cubicBezTo>
                  <a:cubicBezTo>
                    <a:pt x="392" y="162"/>
                    <a:pt x="385" y="166"/>
                    <a:pt x="352" y="172"/>
                  </a:cubicBezTo>
                  <a:cubicBezTo>
                    <a:pt x="320" y="177"/>
                    <a:pt x="352" y="172"/>
                    <a:pt x="302" y="168"/>
                  </a:cubicBezTo>
                  <a:cubicBezTo>
                    <a:pt x="252" y="164"/>
                    <a:pt x="258" y="168"/>
                    <a:pt x="237" y="188"/>
                  </a:cubicBezTo>
                  <a:cubicBezTo>
                    <a:pt x="215" y="209"/>
                    <a:pt x="224" y="233"/>
                    <a:pt x="234" y="275"/>
                  </a:cubicBezTo>
                  <a:cubicBezTo>
                    <a:pt x="245" y="318"/>
                    <a:pt x="239" y="337"/>
                    <a:pt x="217" y="383"/>
                  </a:cubicBezTo>
                  <a:cubicBezTo>
                    <a:pt x="195" y="429"/>
                    <a:pt x="141" y="422"/>
                    <a:pt x="117" y="435"/>
                  </a:cubicBezTo>
                  <a:cubicBezTo>
                    <a:pt x="92" y="448"/>
                    <a:pt x="92" y="502"/>
                    <a:pt x="125" y="531"/>
                  </a:cubicBezTo>
                  <a:cubicBezTo>
                    <a:pt x="158" y="561"/>
                    <a:pt x="127" y="574"/>
                    <a:pt x="106" y="591"/>
                  </a:cubicBezTo>
                  <a:cubicBezTo>
                    <a:pt x="84" y="607"/>
                    <a:pt x="103" y="622"/>
                    <a:pt x="110" y="646"/>
                  </a:cubicBezTo>
                  <a:cubicBezTo>
                    <a:pt x="117" y="670"/>
                    <a:pt x="119" y="668"/>
                    <a:pt x="103" y="685"/>
                  </a:cubicBezTo>
                  <a:cubicBezTo>
                    <a:pt x="88" y="702"/>
                    <a:pt x="75" y="707"/>
                    <a:pt x="66" y="722"/>
                  </a:cubicBezTo>
                  <a:cubicBezTo>
                    <a:pt x="58" y="737"/>
                    <a:pt x="58" y="750"/>
                    <a:pt x="40" y="770"/>
                  </a:cubicBezTo>
                  <a:cubicBezTo>
                    <a:pt x="23" y="791"/>
                    <a:pt x="31" y="828"/>
                    <a:pt x="29" y="852"/>
                  </a:cubicBezTo>
                  <a:cubicBezTo>
                    <a:pt x="27" y="876"/>
                    <a:pt x="14" y="889"/>
                    <a:pt x="5" y="909"/>
                  </a:cubicBezTo>
                  <a:cubicBezTo>
                    <a:pt x="0" y="921"/>
                    <a:pt x="11" y="941"/>
                    <a:pt x="21" y="957"/>
                  </a:cubicBezTo>
                  <a:cubicBezTo>
                    <a:pt x="47" y="948"/>
                    <a:pt x="101" y="970"/>
                    <a:pt x="119" y="967"/>
                  </a:cubicBezTo>
                  <a:cubicBezTo>
                    <a:pt x="141" y="963"/>
                    <a:pt x="162" y="982"/>
                    <a:pt x="175" y="1000"/>
                  </a:cubicBezTo>
                  <a:cubicBezTo>
                    <a:pt x="189" y="1019"/>
                    <a:pt x="224" y="1022"/>
                    <a:pt x="245" y="1004"/>
                  </a:cubicBezTo>
                  <a:cubicBezTo>
                    <a:pt x="267" y="985"/>
                    <a:pt x="272" y="1008"/>
                    <a:pt x="280" y="1037"/>
                  </a:cubicBezTo>
                  <a:cubicBezTo>
                    <a:pt x="289" y="1067"/>
                    <a:pt x="346" y="1096"/>
                    <a:pt x="341" y="1152"/>
                  </a:cubicBezTo>
                  <a:cubicBezTo>
                    <a:pt x="339" y="1183"/>
                    <a:pt x="366" y="1216"/>
                    <a:pt x="391" y="1239"/>
                  </a:cubicBezTo>
                  <a:cubicBezTo>
                    <a:pt x="405" y="1229"/>
                    <a:pt x="420" y="1220"/>
                    <a:pt x="438" y="1211"/>
                  </a:cubicBezTo>
                  <a:cubicBezTo>
                    <a:pt x="490" y="1185"/>
                    <a:pt x="490" y="1189"/>
                    <a:pt x="538" y="1145"/>
                  </a:cubicBezTo>
                  <a:cubicBezTo>
                    <a:pt x="586" y="1100"/>
                    <a:pt x="608" y="1082"/>
                    <a:pt x="617" y="1033"/>
                  </a:cubicBezTo>
                  <a:cubicBezTo>
                    <a:pt x="625" y="985"/>
                    <a:pt x="582" y="978"/>
                    <a:pt x="652" y="967"/>
                  </a:cubicBezTo>
                  <a:cubicBezTo>
                    <a:pt x="721" y="956"/>
                    <a:pt x="756" y="959"/>
                    <a:pt x="752" y="919"/>
                  </a:cubicBezTo>
                  <a:cubicBezTo>
                    <a:pt x="748" y="878"/>
                    <a:pt x="813" y="889"/>
                    <a:pt x="813" y="859"/>
                  </a:cubicBezTo>
                  <a:cubicBezTo>
                    <a:pt x="813" y="830"/>
                    <a:pt x="770" y="793"/>
                    <a:pt x="813" y="781"/>
                  </a:cubicBezTo>
                  <a:cubicBezTo>
                    <a:pt x="857" y="770"/>
                    <a:pt x="866" y="770"/>
                    <a:pt x="861" y="730"/>
                  </a:cubicBezTo>
                  <a:cubicBezTo>
                    <a:pt x="857" y="689"/>
                    <a:pt x="874" y="681"/>
                    <a:pt x="905" y="678"/>
                  </a:cubicBezTo>
                  <a:cubicBezTo>
                    <a:pt x="936" y="674"/>
                    <a:pt x="944" y="637"/>
                    <a:pt x="944" y="600"/>
                  </a:cubicBezTo>
                  <a:cubicBezTo>
                    <a:pt x="944" y="563"/>
                    <a:pt x="866" y="563"/>
                    <a:pt x="922" y="515"/>
                  </a:cubicBezTo>
                  <a:cubicBezTo>
                    <a:pt x="979" y="466"/>
                    <a:pt x="962" y="474"/>
                    <a:pt x="936" y="448"/>
                  </a:cubicBezTo>
                  <a:cubicBezTo>
                    <a:pt x="909" y="422"/>
                    <a:pt x="857" y="377"/>
                    <a:pt x="914" y="377"/>
                  </a:cubicBezTo>
                  <a:cubicBezTo>
                    <a:pt x="970" y="377"/>
                    <a:pt x="970" y="400"/>
                    <a:pt x="997" y="351"/>
                  </a:cubicBezTo>
                  <a:cubicBezTo>
                    <a:pt x="1023" y="303"/>
                    <a:pt x="1049" y="285"/>
                    <a:pt x="1062" y="259"/>
                  </a:cubicBezTo>
                  <a:cubicBezTo>
                    <a:pt x="1068" y="247"/>
                    <a:pt x="1078" y="237"/>
                    <a:pt x="1088" y="225"/>
                  </a:cubicBezTo>
                  <a:cubicBezTo>
                    <a:pt x="1086" y="224"/>
                    <a:pt x="1084" y="224"/>
                    <a:pt x="1081" y="224"/>
                  </a:cubicBezTo>
                  <a:cubicBezTo>
                    <a:pt x="1062" y="221"/>
                    <a:pt x="1044" y="212"/>
                    <a:pt x="1034" y="19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4" name="Freeform 25"/>
            <p:cNvSpPr>
              <a:spLocks/>
            </p:cNvSpPr>
            <p:nvPr/>
          </p:nvSpPr>
          <p:spPr bwMode="auto">
            <a:xfrm>
              <a:off x="3696" y="1645"/>
              <a:ext cx="410" cy="745"/>
            </a:xfrm>
            <a:custGeom>
              <a:avLst/>
              <a:gdLst>
                <a:gd name="T0" fmla="*/ 142 w 885"/>
                <a:gd name="T1" fmla="*/ 1606 h 1609"/>
                <a:gd name="T2" fmla="*/ 210 w 885"/>
                <a:gd name="T3" fmla="*/ 1575 h 1609"/>
                <a:gd name="T4" fmla="*/ 306 w 885"/>
                <a:gd name="T5" fmla="*/ 1527 h 1609"/>
                <a:gd name="T6" fmla="*/ 369 w 885"/>
                <a:gd name="T7" fmla="*/ 1504 h 1609"/>
                <a:gd name="T8" fmla="*/ 413 w 885"/>
                <a:gd name="T9" fmla="*/ 1460 h 1609"/>
                <a:gd name="T10" fmla="*/ 468 w 885"/>
                <a:gd name="T11" fmla="*/ 1451 h 1609"/>
                <a:gd name="T12" fmla="*/ 494 w 885"/>
                <a:gd name="T13" fmla="*/ 1410 h 1609"/>
                <a:gd name="T14" fmla="*/ 572 w 885"/>
                <a:gd name="T15" fmla="*/ 1397 h 1609"/>
                <a:gd name="T16" fmla="*/ 623 w 885"/>
                <a:gd name="T17" fmla="*/ 1380 h 1609"/>
                <a:gd name="T18" fmla="*/ 671 w 885"/>
                <a:gd name="T19" fmla="*/ 1382 h 1609"/>
                <a:gd name="T20" fmla="*/ 717 w 885"/>
                <a:gd name="T21" fmla="*/ 1349 h 1609"/>
                <a:gd name="T22" fmla="*/ 786 w 885"/>
                <a:gd name="T23" fmla="*/ 1297 h 1609"/>
                <a:gd name="T24" fmla="*/ 795 w 885"/>
                <a:gd name="T25" fmla="*/ 1236 h 1609"/>
                <a:gd name="T26" fmla="*/ 802 w 885"/>
                <a:gd name="T27" fmla="*/ 1158 h 1609"/>
                <a:gd name="T28" fmla="*/ 784 w 885"/>
                <a:gd name="T29" fmla="*/ 1082 h 1609"/>
                <a:gd name="T30" fmla="*/ 752 w 885"/>
                <a:gd name="T31" fmla="*/ 1000 h 1609"/>
                <a:gd name="T32" fmla="*/ 793 w 885"/>
                <a:gd name="T33" fmla="*/ 939 h 1609"/>
                <a:gd name="T34" fmla="*/ 808 w 885"/>
                <a:gd name="T35" fmla="*/ 869 h 1609"/>
                <a:gd name="T36" fmla="*/ 843 w 885"/>
                <a:gd name="T37" fmla="*/ 798 h 1609"/>
                <a:gd name="T38" fmla="*/ 821 w 885"/>
                <a:gd name="T39" fmla="*/ 737 h 1609"/>
                <a:gd name="T40" fmla="*/ 784 w 885"/>
                <a:gd name="T41" fmla="*/ 687 h 1609"/>
                <a:gd name="T42" fmla="*/ 745 w 885"/>
                <a:gd name="T43" fmla="*/ 645 h 1609"/>
                <a:gd name="T44" fmla="*/ 695 w 885"/>
                <a:gd name="T45" fmla="*/ 570 h 1609"/>
                <a:gd name="T46" fmla="*/ 734 w 885"/>
                <a:gd name="T47" fmla="*/ 509 h 1609"/>
                <a:gd name="T48" fmla="*/ 734 w 885"/>
                <a:gd name="T49" fmla="*/ 463 h 1609"/>
                <a:gd name="T50" fmla="*/ 749 w 885"/>
                <a:gd name="T51" fmla="*/ 409 h 1609"/>
                <a:gd name="T52" fmla="*/ 826 w 885"/>
                <a:gd name="T53" fmla="*/ 407 h 1609"/>
                <a:gd name="T54" fmla="*/ 861 w 885"/>
                <a:gd name="T55" fmla="*/ 354 h 1609"/>
                <a:gd name="T56" fmla="*/ 863 w 885"/>
                <a:gd name="T57" fmla="*/ 287 h 1609"/>
                <a:gd name="T58" fmla="*/ 841 w 885"/>
                <a:gd name="T59" fmla="*/ 241 h 1609"/>
                <a:gd name="T60" fmla="*/ 817 w 885"/>
                <a:gd name="T61" fmla="*/ 205 h 1609"/>
                <a:gd name="T62" fmla="*/ 743 w 885"/>
                <a:gd name="T63" fmla="*/ 165 h 1609"/>
                <a:gd name="T64" fmla="*/ 778 w 885"/>
                <a:gd name="T65" fmla="*/ 131 h 1609"/>
                <a:gd name="T66" fmla="*/ 826 w 885"/>
                <a:gd name="T67" fmla="*/ 96 h 1609"/>
                <a:gd name="T68" fmla="*/ 780 w 885"/>
                <a:gd name="T69" fmla="*/ 65 h 1609"/>
                <a:gd name="T70" fmla="*/ 740 w 885"/>
                <a:gd name="T71" fmla="*/ 0 h 1609"/>
                <a:gd name="T72" fmla="*/ 723 w 885"/>
                <a:gd name="T73" fmla="*/ 66 h 1609"/>
                <a:gd name="T74" fmla="*/ 649 w 885"/>
                <a:gd name="T75" fmla="*/ 85 h 1609"/>
                <a:gd name="T76" fmla="*/ 588 w 885"/>
                <a:gd name="T77" fmla="*/ 115 h 1609"/>
                <a:gd name="T78" fmla="*/ 531 w 885"/>
                <a:gd name="T79" fmla="*/ 100 h 1609"/>
                <a:gd name="T80" fmla="*/ 465 w 885"/>
                <a:gd name="T81" fmla="*/ 159 h 1609"/>
                <a:gd name="T82" fmla="*/ 361 w 885"/>
                <a:gd name="T83" fmla="*/ 159 h 1609"/>
                <a:gd name="T84" fmla="*/ 308 w 885"/>
                <a:gd name="T85" fmla="*/ 293 h 1609"/>
                <a:gd name="T86" fmla="*/ 256 w 885"/>
                <a:gd name="T87" fmla="*/ 330 h 1609"/>
                <a:gd name="T88" fmla="*/ 203 w 885"/>
                <a:gd name="T89" fmla="*/ 333 h 1609"/>
                <a:gd name="T90" fmla="*/ 164 w 885"/>
                <a:gd name="T91" fmla="*/ 389 h 1609"/>
                <a:gd name="T92" fmla="*/ 109 w 885"/>
                <a:gd name="T93" fmla="*/ 346 h 1609"/>
                <a:gd name="T94" fmla="*/ 151 w 885"/>
                <a:gd name="T95" fmla="*/ 411 h 1609"/>
                <a:gd name="T96" fmla="*/ 142 w 885"/>
                <a:gd name="T97" fmla="*/ 478 h 1609"/>
                <a:gd name="T98" fmla="*/ 118 w 885"/>
                <a:gd name="T99" fmla="*/ 545 h 1609"/>
                <a:gd name="T100" fmla="*/ 105 w 885"/>
                <a:gd name="T101" fmla="*/ 626 h 1609"/>
                <a:gd name="T102" fmla="*/ 40 w 885"/>
                <a:gd name="T103" fmla="*/ 706 h 1609"/>
                <a:gd name="T104" fmla="*/ 99 w 885"/>
                <a:gd name="T105" fmla="*/ 832 h 1609"/>
                <a:gd name="T106" fmla="*/ 96 w 885"/>
                <a:gd name="T107" fmla="*/ 886 h 1609"/>
                <a:gd name="T108" fmla="*/ 99 w 885"/>
                <a:gd name="T109" fmla="*/ 936 h 1609"/>
                <a:gd name="T110" fmla="*/ 59 w 885"/>
                <a:gd name="T111" fmla="*/ 984 h 1609"/>
                <a:gd name="T112" fmla="*/ 55 w 885"/>
                <a:gd name="T113" fmla="*/ 1073 h 1609"/>
                <a:gd name="T114" fmla="*/ 74 w 885"/>
                <a:gd name="T115" fmla="*/ 1199 h 1609"/>
                <a:gd name="T116" fmla="*/ 116 w 885"/>
                <a:gd name="T117" fmla="*/ 1303 h 1609"/>
                <a:gd name="T118" fmla="*/ 92 w 885"/>
                <a:gd name="T119" fmla="*/ 1421 h 1609"/>
                <a:gd name="T120" fmla="*/ 64 w 885"/>
                <a:gd name="T121" fmla="*/ 1547 h 1609"/>
                <a:gd name="T122" fmla="*/ 72 w 885"/>
                <a:gd name="T123" fmla="*/ 1606 h 1609"/>
                <a:gd name="T124" fmla="*/ 142 w 885"/>
                <a:gd name="T125" fmla="*/ 1606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5" h="1609">
                  <a:moveTo>
                    <a:pt x="142" y="1606"/>
                  </a:moveTo>
                  <a:cubicBezTo>
                    <a:pt x="175" y="1603"/>
                    <a:pt x="177" y="1597"/>
                    <a:pt x="210" y="1575"/>
                  </a:cubicBezTo>
                  <a:cubicBezTo>
                    <a:pt x="243" y="1553"/>
                    <a:pt x="265" y="1523"/>
                    <a:pt x="306" y="1527"/>
                  </a:cubicBezTo>
                  <a:cubicBezTo>
                    <a:pt x="347" y="1530"/>
                    <a:pt x="358" y="1519"/>
                    <a:pt x="369" y="1504"/>
                  </a:cubicBezTo>
                  <a:cubicBezTo>
                    <a:pt x="380" y="1490"/>
                    <a:pt x="387" y="1460"/>
                    <a:pt x="413" y="1460"/>
                  </a:cubicBezTo>
                  <a:cubicBezTo>
                    <a:pt x="439" y="1460"/>
                    <a:pt x="463" y="1469"/>
                    <a:pt x="468" y="1451"/>
                  </a:cubicBezTo>
                  <a:cubicBezTo>
                    <a:pt x="472" y="1432"/>
                    <a:pt x="459" y="1408"/>
                    <a:pt x="494" y="1410"/>
                  </a:cubicBezTo>
                  <a:cubicBezTo>
                    <a:pt x="529" y="1412"/>
                    <a:pt x="553" y="1404"/>
                    <a:pt x="572" y="1397"/>
                  </a:cubicBezTo>
                  <a:cubicBezTo>
                    <a:pt x="592" y="1390"/>
                    <a:pt x="612" y="1367"/>
                    <a:pt x="623" y="1380"/>
                  </a:cubicBezTo>
                  <a:cubicBezTo>
                    <a:pt x="634" y="1393"/>
                    <a:pt x="658" y="1399"/>
                    <a:pt x="671" y="1382"/>
                  </a:cubicBezTo>
                  <a:cubicBezTo>
                    <a:pt x="684" y="1366"/>
                    <a:pt x="682" y="1351"/>
                    <a:pt x="717" y="1349"/>
                  </a:cubicBezTo>
                  <a:cubicBezTo>
                    <a:pt x="752" y="1347"/>
                    <a:pt x="769" y="1321"/>
                    <a:pt x="786" y="1297"/>
                  </a:cubicBezTo>
                  <a:cubicBezTo>
                    <a:pt x="804" y="1273"/>
                    <a:pt x="808" y="1245"/>
                    <a:pt x="795" y="1236"/>
                  </a:cubicBezTo>
                  <a:cubicBezTo>
                    <a:pt x="782" y="1227"/>
                    <a:pt x="817" y="1186"/>
                    <a:pt x="802" y="1158"/>
                  </a:cubicBezTo>
                  <a:cubicBezTo>
                    <a:pt x="786" y="1130"/>
                    <a:pt x="826" y="1110"/>
                    <a:pt x="784" y="1082"/>
                  </a:cubicBezTo>
                  <a:cubicBezTo>
                    <a:pt x="743" y="1054"/>
                    <a:pt x="723" y="1021"/>
                    <a:pt x="752" y="1000"/>
                  </a:cubicBezTo>
                  <a:cubicBezTo>
                    <a:pt x="780" y="980"/>
                    <a:pt x="797" y="980"/>
                    <a:pt x="793" y="939"/>
                  </a:cubicBezTo>
                  <a:cubicBezTo>
                    <a:pt x="789" y="899"/>
                    <a:pt x="784" y="900"/>
                    <a:pt x="808" y="869"/>
                  </a:cubicBezTo>
                  <a:cubicBezTo>
                    <a:pt x="832" y="837"/>
                    <a:pt x="841" y="823"/>
                    <a:pt x="843" y="798"/>
                  </a:cubicBezTo>
                  <a:cubicBezTo>
                    <a:pt x="845" y="774"/>
                    <a:pt x="843" y="756"/>
                    <a:pt x="821" y="737"/>
                  </a:cubicBezTo>
                  <a:cubicBezTo>
                    <a:pt x="800" y="719"/>
                    <a:pt x="784" y="706"/>
                    <a:pt x="784" y="687"/>
                  </a:cubicBezTo>
                  <a:cubicBezTo>
                    <a:pt x="784" y="669"/>
                    <a:pt x="782" y="656"/>
                    <a:pt x="745" y="645"/>
                  </a:cubicBezTo>
                  <a:cubicBezTo>
                    <a:pt x="708" y="633"/>
                    <a:pt x="684" y="609"/>
                    <a:pt x="695" y="570"/>
                  </a:cubicBezTo>
                  <a:cubicBezTo>
                    <a:pt x="706" y="532"/>
                    <a:pt x="734" y="543"/>
                    <a:pt x="734" y="509"/>
                  </a:cubicBezTo>
                  <a:cubicBezTo>
                    <a:pt x="734" y="476"/>
                    <a:pt x="734" y="480"/>
                    <a:pt x="734" y="463"/>
                  </a:cubicBezTo>
                  <a:cubicBezTo>
                    <a:pt x="734" y="446"/>
                    <a:pt x="719" y="398"/>
                    <a:pt x="749" y="409"/>
                  </a:cubicBezTo>
                  <a:cubicBezTo>
                    <a:pt x="780" y="420"/>
                    <a:pt x="806" y="433"/>
                    <a:pt x="826" y="407"/>
                  </a:cubicBezTo>
                  <a:cubicBezTo>
                    <a:pt x="845" y="381"/>
                    <a:pt x="856" y="370"/>
                    <a:pt x="861" y="354"/>
                  </a:cubicBezTo>
                  <a:cubicBezTo>
                    <a:pt x="865" y="337"/>
                    <a:pt x="885" y="313"/>
                    <a:pt x="863" y="287"/>
                  </a:cubicBezTo>
                  <a:cubicBezTo>
                    <a:pt x="841" y="261"/>
                    <a:pt x="841" y="257"/>
                    <a:pt x="841" y="241"/>
                  </a:cubicBezTo>
                  <a:cubicBezTo>
                    <a:pt x="841" y="224"/>
                    <a:pt x="848" y="205"/>
                    <a:pt x="817" y="205"/>
                  </a:cubicBezTo>
                  <a:cubicBezTo>
                    <a:pt x="786" y="205"/>
                    <a:pt x="708" y="198"/>
                    <a:pt x="743" y="165"/>
                  </a:cubicBezTo>
                  <a:cubicBezTo>
                    <a:pt x="778" y="131"/>
                    <a:pt x="747" y="139"/>
                    <a:pt x="778" y="131"/>
                  </a:cubicBezTo>
                  <a:cubicBezTo>
                    <a:pt x="808" y="124"/>
                    <a:pt x="841" y="124"/>
                    <a:pt x="826" y="96"/>
                  </a:cubicBezTo>
                  <a:cubicBezTo>
                    <a:pt x="811" y="68"/>
                    <a:pt x="784" y="89"/>
                    <a:pt x="780" y="65"/>
                  </a:cubicBezTo>
                  <a:cubicBezTo>
                    <a:pt x="776" y="43"/>
                    <a:pt x="776" y="14"/>
                    <a:pt x="740" y="0"/>
                  </a:cubicBezTo>
                  <a:cubicBezTo>
                    <a:pt x="741" y="21"/>
                    <a:pt x="753" y="60"/>
                    <a:pt x="723" y="66"/>
                  </a:cubicBezTo>
                  <a:cubicBezTo>
                    <a:pt x="688" y="74"/>
                    <a:pt x="653" y="59"/>
                    <a:pt x="649" y="85"/>
                  </a:cubicBezTo>
                  <a:cubicBezTo>
                    <a:pt x="645" y="111"/>
                    <a:pt x="610" y="133"/>
                    <a:pt x="588" y="115"/>
                  </a:cubicBezTo>
                  <a:cubicBezTo>
                    <a:pt x="566" y="96"/>
                    <a:pt x="544" y="74"/>
                    <a:pt x="531" y="100"/>
                  </a:cubicBezTo>
                  <a:cubicBezTo>
                    <a:pt x="518" y="126"/>
                    <a:pt x="500" y="174"/>
                    <a:pt x="465" y="159"/>
                  </a:cubicBezTo>
                  <a:cubicBezTo>
                    <a:pt x="430" y="144"/>
                    <a:pt x="378" y="133"/>
                    <a:pt x="361" y="159"/>
                  </a:cubicBezTo>
                  <a:cubicBezTo>
                    <a:pt x="343" y="185"/>
                    <a:pt x="317" y="267"/>
                    <a:pt x="308" y="293"/>
                  </a:cubicBezTo>
                  <a:cubicBezTo>
                    <a:pt x="299" y="318"/>
                    <a:pt x="269" y="337"/>
                    <a:pt x="256" y="330"/>
                  </a:cubicBezTo>
                  <a:cubicBezTo>
                    <a:pt x="243" y="322"/>
                    <a:pt x="203" y="296"/>
                    <a:pt x="203" y="333"/>
                  </a:cubicBezTo>
                  <a:cubicBezTo>
                    <a:pt x="203" y="370"/>
                    <a:pt x="208" y="407"/>
                    <a:pt x="164" y="389"/>
                  </a:cubicBezTo>
                  <a:cubicBezTo>
                    <a:pt x="133" y="376"/>
                    <a:pt x="124" y="344"/>
                    <a:pt x="109" y="346"/>
                  </a:cubicBezTo>
                  <a:cubicBezTo>
                    <a:pt x="118" y="371"/>
                    <a:pt x="139" y="397"/>
                    <a:pt x="151" y="411"/>
                  </a:cubicBezTo>
                  <a:cubicBezTo>
                    <a:pt x="166" y="430"/>
                    <a:pt x="157" y="461"/>
                    <a:pt x="142" y="478"/>
                  </a:cubicBezTo>
                  <a:cubicBezTo>
                    <a:pt x="127" y="494"/>
                    <a:pt x="125" y="507"/>
                    <a:pt x="118" y="545"/>
                  </a:cubicBezTo>
                  <a:cubicBezTo>
                    <a:pt x="112" y="582"/>
                    <a:pt x="107" y="578"/>
                    <a:pt x="105" y="626"/>
                  </a:cubicBezTo>
                  <a:cubicBezTo>
                    <a:pt x="103" y="674"/>
                    <a:pt x="79" y="671"/>
                    <a:pt x="40" y="706"/>
                  </a:cubicBezTo>
                  <a:cubicBezTo>
                    <a:pt x="0" y="741"/>
                    <a:pt x="83" y="813"/>
                    <a:pt x="99" y="832"/>
                  </a:cubicBezTo>
                  <a:cubicBezTo>
                    <a:pt x="114" y="850"/>
                    <a:pt x="116" y="869"/>
                    <a:pt x="96" y="886"/>
                  </a:cubicBezTo>
                  <a:cubicBezTo>
                    <a:pt x="77" y="902"/>
                    <a:pt x="79" y="908"/>
                    <a:pt x="99" y="936"/>
                  </a:cubicBezTo>
                  <a:cubicBezTo>
                    <a:pt x="118" y="963"/>
                    <a:pt x="74" y="958"/>
                    <a:pt x="59" y="984"/>
                  </a:cubicBezTo>
                  <a:cubicBezTo>
                    <a:pt x="44" y="1010"/>
                    <a:pt x="29" y="1047"/>
                    <a:pt x="55" y="1073"/>
                  </a:cubicBezTo>
                  <a:cubicBezTo>
                    <a:pt x="81" y="1099"/>
                    <a:pt x="74" y="1164"/>
                    <a:pt x="74" y="1199"/>
                  </a:cubicBezTo>
                  <a:cubicBezTo>
                    <a:pt x="74" y="1234"/>
                    <a:pt x="90" y="1243"/>
                    <a:pt x="116" y="1303"/>
                  </a:cubicBezTo>
                  <a:cubicBezTo>
                    <a:pt x="142" y="1362"/>
                    <a:pt x="107" y="1386"/>
                    <a:pt x="92" y="1421"/>
                  </a:cubicBezTo>
                  <a:cubicBezTo>
                    <a:pt x="77" y="1456"/>
                    <a:pt x="61" y="1492"/>
                    <a:pt x="64" y="1547"/>
                  </a:cubicBezTo>
                  <a:cubicBezTo>
                    <a:pt x="65" y="1571"/>
                    <a:pt x="67" y="1590"/>
                    <a:pt x="72" y="1606"/>
                  </a:cubicBezTo>
                  <a:cubicBezTo>
                    <a:pt x="94" y="1608"/>
                    <a:pt x="123" y="1609"/>
                    <a:pt x="142" y="160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5" name="Freeform 26"/>
            <p:cNvSpPr>
              <a:spLocks/>
            </p:cNvSpPr>
            <p:nvPr/>
          </p:nvSpPr>
          <p:spPr bwMode="auto">
            <a:xfrm>
              <a:off x="3730" y="2139"/>
              <a:ext cx="699" cy="563"/>
            </a:xfrm>
            <a:custGeom>
              <a:avLst/>
              <a:gdLst>
                <a:gd name="T0" fmla="*/ 1378 w 1510"/>
                <a:gd name="T1" fmla="*/ 1097 h 1217"/>
                <a:gd name="T2" fmla="*/ 1389 w 1510"/>
                <a:gd name="T3" fmla="*/ 986 h 1217"/>
                <a:gd name="T4" fmla="*/ 1344 w 1510"/>
                <a:gd name="T5" fmla="*/ 936 h 1217"/>
                <a:gd name="T6" fmla="*/ 1241 w 1510"/>
                <a:gd name="T7" fmla="*/ 927 h 1217"/>
                <a:gd name="T8" fmla="*/ 1175 w 1510"/>
                <a:gd name="T9" fmla="*/ 854 h 1217"/>
                <a:gd name="T10" fmla="*/ 1156 w 1510"/>
                <a:gd name="T11" fmla="*/ 808 h 1217"/>
                <a:gd name="T12" fmla="*/ 1217 w 1510"/>
                <a:gd name="T13" fmla="*/ 682 h 1217"/>
                <a:gd name="T14" fmla="*/ 1256 w 1510"/>
                <a:gd name="T15" fmla="*/ 610 h 1217"/>
                <a:gd name="T16" fmla="*/ 1315 w 1510"/>
                <a:gd name="T17" fmla="*/ 558 h 1217"/>
                <a:gd name="T18" fmla="*/ 1424 w 1510"/>
                <a:gd name="T19" fmla="*/ 615 h 1217"/>
                <a:gd name="T20" fmla="*/ 1490 w 1510"/>
                <a:gd name="T21" fmla="*/ 538 h 1217"/>
                <a:gd name="T22" fmla="*/ 1424 w 1510"/>
                <a:gd name="T23" fmla="*/ 465 h 1217"/>
                <a:gd name="T24" fmla="*/ 1330 w 1510"/>
                <a:gd name="T25" fmla="*/ 397 h 1217"/>
                <a:gd name="T26" fmla="*/ 1182 w 1510"/>
                <a:gd name="T27" fmla="*/ 397 h 1217"/>
                <a:gd name="T28" fmla="*/ 1053 w 1510"/>
                <a:gd name="T29" fmla="*/ 330 h 1217"/>
                <a:gd name="T30" fmla="*/ 1090 w 1510"/>
                <a:gd name="T31" fmla="*/ 239 h 1217"/>
                <a:gd name="T32" fmla="*/ 1230 w 1510"/>
                <a:gd name="T33" fmla="*/ 84 h 1217"/>
                <a:gd name="T34" fmla="*/ 1114 w 1510"/>
                <a:gd name="T35" fmla="*/ 102 h 1217"/>
                <a:gd name="T36" fmla="*/ 1036 w 1510"/>
                <a:gd name="T37" fmla="*/ 50 h 1217"/>
                <a:gd name="T38" fmla="*/ 950 w 1510"/>
                <a:gd name="T39" fmla="*/ 56 h 1217"/>
                <a:gd name="T40" fmla="*/ 811 w 1510"/>
                <a:gd name="T41" fmla="*/ 33 h 1217"/>
                <a:gd name="T42" fmla="*/ 730 w 1510"/>
                <a:gd name="T43" fmla="*/ 91 h 1217"/>
                <a:gd name="T44" fmla="*/ 714 w 1510"/>
                <a:gd name="T45" fmla="*/ 230 h 1217"/>
                <a:gd name="T46" fmla="*/ 599 w 1510"/>
                <a:gd name="T47" fmla="*/ 315 h 1217"/>
                <a:gd name="T48" fmla="*/ 500 w 1510"/>
                <a:gd name="T49" fmla="*/ 330 h 1217"/>
                <a:gd name="T50" fmla="*/ 396 w 1510"/>
                <a:gd name="T51" fmla="*/ 384 h 1217"/>
                <a:gd name="T52" fmla="*/ 297 w 1510"/>
                <a:gd name="T53" fmla="*/ 437 h 1217"/>
                <a:gd name="T54" fmla="*/ 138 w 1510"/>
                <a:gd name="T55" fmla="*/ 508 h 1217"/>
                <a:gd name="T56" fmla="*/ 0 w 1510"/>
                <a:gd name="T57" fmla="*/ 539 h 1217"/>
                <a:gd name="T58" fmla="*/ 88 w 1510"/>
                <a:gd name="T59" fmla="*/ 684 h 1217"/>
                <a:gd name="T60" fmla="*/ 189 w 1510"/>
                <a:gd name="T61" fmla="*/ 852 h 1217"/>
                <a:gd name="T62" fmla="*/ 377 w 1510"/>
                <a:gd name="T63" fmla="*/ 1009 h 1217"/>
                <a:gd name="T64" fmla="*/ 542 w 1510"/>
                <a:gd name="T65" fmla="*/ 1057 h 1217"/>
                <a:gd name="T66" fmla="*/ 710 w 1510"/>
                <a:gd name="T67" fmla="*/ 1024 h 1217"/>
                <a:gd name="T68" fmla="*/ 805 w 1510"/>
                <a:gd name="T69" fmla="*/ 1056 h 1217"/>
                <a:gd name="T70" fmla="*/ 889 w 1510"/>
                <a:gd name="T71" fmla="*/ 1047 h 1217"/>
                <a:gd name="T72" fmla="*/ 927 w 1510"/>
                <a:gd name="T73" fmla="*/ 1145 h 1217"/>
                <a:gd name="T74" fmla="*/ 1030 w 1510"/>
                <a:gd name="T75" fmla="*/ 1129 h 1217"/>
                <a:gd name="T76" fmla="*/ 1171 w 1510"/>
                <a:gd name="T77" fmla="*/ 1213 h 1217"/>
                <a:gd name="T78" fmla="*/ 1253 w 1510"/>
                <a:gd name="T79" fmla="*/ 1197 h 1217"/>
                <a:gd name="T80" fmla="*/ 1293 w 1510"/>
                <a:gd name="T81" fmla="*/ 1217 h 1217"/>
                <a:gd name="T82" fmla="*/ 1320 w 1510"/>
                <a:gd name="T83" fmla="*/ 1127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0" h="1217">
                  <a:moveTo>
                    <a:pt x="1320" y="1127"/>
                  </a:moveTo>
                  <a:cubicBezTo>
                    <a:pt x="1352" y="1118"/>
                    <a:pt x="1352" y="1105"/>
                    <a:pt x="1378" y="1097"/>
                  </a:cubicBezTo>
                  <a:cubicBezTo>
                    <a:pt x="1405" y="1090"/>
                    <a:pt x="1407" y="1092"/>
                    <a:pt x="1405" y="1062"/>
                  </a:cubicBezTo>
                  <a:cubicBezTo>
                    <a:pt x="1402" y="1032"/>
                    <a:pt x="1407" y="1012"/>
                    <a:pt x="1389" y="986"/>
                  </a:cubicBezTo>
                  <a:cubicBezTo>
                    <a:pt x="1372" y="960"/>
                    <a:pt x="1372" y="953"/>
                    <a:pt x="1372" y="942"/>
                  </a:cubicBezTo>
                  <a:cubicBezTo>
                    <a:pt x="1372" y="930"/>
                    <a:pt x="1376" y="892"/>
                    <a:pt x="1344" y="936"/>
                  </a:cubicBezTo>
                  <a:cubicBezTo>
                    <a:pt x="1311" y="980"/>
                    <a:pt x="1298" y="966"/>
                    <a:pt x="1285" y="955"/>
                  </a:cubicBezTo>
                  <a:cubicBezTo>
                    <a:pt x="1271" y="943"/>
                    <a:pt x="1261" y="921"/>
                    <a:pt x="1241" y="927"/>
                  </a:cubicBezTo>
                  <a:cubicBezTo>
                    <a:pt x="1221" y="932"/>
                    <a:pt x="1202" y="925"/>
                    <a:pt x="1202" y="905"/>
                  </a:cubicBezTo>
                  <a:cubicBezTo>
                    <a:pt x="1202" y="884"/>
                    <a:pt x="1212" y="860"/>
                    <a:pt x="1175" y="854"/>
                  </a:cubicBezTo>
                  <a:cubicBezTo>
                    <a:pt x="1138" y="849"/>
                    <a:pt x="1121" y="849"/>
                    <a:pt x="1119" y="823"/>
                  </a:cubicBezTo>
                  <a:cubicBezTo>
                    <a:pt x="1116" y="797"/>
                    <a:pt x="1132" y="806"/>
                    <a:pt x="1156" y="808"/>
                  </a:cubicBezTo>
                  <a:cubicBezTo>
                    <a:pt x="1180" y="810"/>
                    <a:pt x="1210" y="806"/>
                    <a:pt x="1215" y="775"/>
                  </a:cubicBezTo>
                  <a:cubicBezTo>
                    <a:pt x="1219" y="743"/>
                    <a:pt x="1182" y="684"/>
                    <a:pt x="1217" y="682"/>
                  </a:cubicBezTo>
                  <a:cubicBezTo>
                    <a:pt x="1252" y="680"/>
                    <a:pt x="1285" y="686"/>
                    <a:pt x="1267" y="662"/>
                  </a:cubicBezTo>
                  <a:cubicBezTo>
                    <a:pt x="1250" y="638"/>
                    <a:pt x="1271" y="630"/>
                    <a:pt x="1256" y="610"/>
                  </a:cubicBezTo>
                  <a:cubicBezTo>
                    <a:pt x="1241" y="589"/>
                    <a:pt x="1232" y="571"/>
                    <a:pt x="1252" y="565"/>
                  </a:cubicBezTo>
                  <a:cubicBezTo>
                    <a:pt x="1271" y="560"/>
                    <a:pt x="1291" y="536"/>
                    <a:pt x="1315" y="558"/>
                  </a:cubicBezTo>
                  <a:cubicBezTo>
                    <a:pt x="1339" y="580"/>
                    <a:pt x="1357" y="575"/>
                    <a:pt x="1361" y="593"/>
                  </a:cubicBezTo>
                  <a:cubicBezTo>
                    <a:pt x="1365" y="612"/>
                    <a:pt x="1411" y="625"/>
                    <a:pt x="1424" y="615"/>
                  </a:cubicBezTo>
                  <a:cubicBezTo>
                    <a:pt x="1437" y="606"/>
                    <a:pt x="1422" y="591"/>
                    <a:pt x="1453" y="580"/>
                  </a:cubicBezTo>
                  <a:cubicBezTo>
                    <a:pt x="1483" y="569"/>
                    <a:pt x="1510" y="558"/>
                    <a:pt x="1490" y="538"/>
                  </a:cubicBezTo>
                  <a:cubicBezTo>
                    <a:pt x="1470" y="517"/>
                    <a:pt x="1464" y="512"/>
                    <a:pt x="1464" y="495"/>
                  </a:cubicBezTo>
                  <a:cubicBezTo>
                    <a:pt x="1464" y="478"/>
                    <a:pt x="1457" y="465"/>
                    <a:pt x="1424" y="465"/>
                  </a:cubicBezTo>
                  <a:cubicBezTo>
                    <a:pt x="1392" y="465"/>
                    <a:pt x="1378" y="458"/>
                    <a:pt x="1368" y="443"/>
                  </a:cubicBezTo>
                  <a:cubicBezTo>
                    <a:pt x="1357" y="428"/>
                    <a:pt x="1363" y="393"/>
                    <a:pt x="1330" y="397"/>
                  </a:cubicBezTo>
                  <a:cubicBezTo>
                    <a:pt x="1298" y="400"/>
                    <a:pt x="1282" y="432"/>
                    <a:pt x="1243" y="423"/>
                  </a:cubicBezTo>
                  <a:cubicBezTo>
                    <a:pt x="1204" y="413"/>
                    <a:pt x="1191" y="412"/>
                    <a:pt x="1182" y="397"/>
                  </a:cubicBezTo>
                  <a:cubicBezTo>
                    <a:pt x="1173" y="382"/>
                    <a:pt x="1173" y="369"/>
                    <a:pt x="1136" y="356"/>
                  </a:cubicBezTo>
                  <a:cubicBezTo>
                    <a:pt x="1099" y="343"/>
                    <a:pt x="1079" y="345"/>
                    <a:pt x="1053" y="330"/>
                  </a:cubicBezTo>
                  <a:cubicBezTo>
                    <a:pt x="1027" y="315"/>
                    <a:pt x="1031" y="308"/>
                    <a:pt x="1046" y="284"/>
                  </a:cubicBezTo>
                  <a:cubicBezTo>
                    <a:pt x="1062" y="260"/>
                    <a:pt x="1057" y="258"/>
                    <a:pt x="1090" y="239"/>
                  </a:cubicBezTo>
                  <a:cubicBezTo>
                    <a:pt x="1123" y="221"/>
                    <a:pt x="1132" y="187"/>
                    <a:pt x="1154" y="167"/>
                  </a:cubicBezTo>
                  <a:cubicBezTo>
                    <a:pt x="1175" y="147"/>
                    <a:pt x="1206" y="98"/>
                    <a:pt x="1230" y="84"/>
                  </a:cubicBezTo>
                  <a:cubicBezTo>
                    <a:pt x="1254" y="69"/>
                    <a:pt x="1300" y="0"/>
                    <a:pt x="1202" y="80"/>
                  </a:cubicBezTo>
                  <a:cubicBezTo>
                    <a:pt x="1167" y="91"/>
                    <a:pt x="1101" y="156"/>
                    <a:pt x="1114" y="102"/>
                  </a:cubicBezTo>
                  <a:cubicBezTo>
                    <a:pt x="1127" y="48"/>
                    <a:pt x="1145" y="48"/>
                    <a:pt x="1110" y="48"/>
                  </a:cubicBezTo>
                  <a:cubicBezTo>
                    <a:pt x="1075" y="48"/>
                    <a:pt x="1075" y="4"/>
                    <a:pt x="1036" y="50"/>
                  </a:cubicBezTo>
                  <a:cubicBezTo>
                    <a:pt x="1027" y="69"/>
                    <a:pt x="1016" y="72"/>
                    <a:pt x="994" y="63"/>
                  </a:cubicBezTo>
                  <a:cubicBezTo>
                    <a:pt x="972" y="54"/>
                    <a:pt x="977" y="50"/>
                    <a:pt x="950" y="56"/>
                  </a:cubicBezTo>
                  <a:cubicBezTo>
                    <a:pt x="924" y="61"/>
                    <a:pt x="920" y="59"/>
                    <a:pt x="887" y="54"/>
                  </a:cubicBezTo>
                  <a:cubicBezTo>
                    <a:pt x="854" y="48"/>
                    <a:pt x="835" y="37"/>
                    <a:pt x="811" y="33"/>
                  </a:cubicBezTo>
                  <a:cubicBezTo>
                    <a:pt x="794" y="31"/>
                    <a:pt x="760" y="23"/>
                    <a:pt x="727" y="29"/>
                  </a:cubicBezTo>
                  <a:cubicBezTo>
                    <a:pt x="741" y="50"/>
                    <a:pt x="717" y="68"/>
                    <a:pt x="730" y="91"/>
                  </a:cubicBezTo>
                  <a:cubicBezTo>
                    <a:pt x="745" y="119"/>
                    <a:pt x="710" y="160"/>
                    <a:pt x="723" y="169"/>
                  </a:cubicBezTo>
                  <a:cubicBezTo>
                    <a:pt x="736" y="178"/>
                    <a:pt x="732" y="206"/>
                    <a:pt x="714" y="230"/>
                  </a:cubicBezTo>
                  <a:cubicBezTo>
                    <a:pt x="697" y="254"/>
                    <a:pt x="680" y="280"/>
                    <a:pt x="645" y="282"/>
                  </a:cubicBezTo>
                  <a:cubicBezTo>
                    <a:pt x="610" y="284"/>
                    <a:pt x="612" y="299"/>
                    <a:pt x="599" y="315"/>
                  </a:cubicBezTo>
                  <a:cubicBezTo>
                    <a:pt x="586" y="332"/>
                    <a:pt x="562" y="326"/>
                    <a:pt x="551" y="313"/>
                  </a:cubicBezTo>
                  <a:cubicBezTo>
                    <a:pt x="540" y="300"/>
                    <a:pt x="520" y="323"/>
                    <a:pt x="500" y="330"/>
                  </a:cubicBezTo>
                  <a:cubicBezTo>
                    <a:pt x="481" y="337"/>
                    <a:pt x="457" y="345"/>
                    <a:pt x="422" y="343"/>
                  </a:cubicBezTo>
                  <a:cubicBezTo>
                    <a:pt x="387" y="341"/>
                    <a:pt x="400" y="365"/>
                    <a:pt x="396" y="384"/>
                  </a:cubicBezTo>
                  <a:cubicBezTo>
                    <a:pt x="391" y="402"/>
                    <a:pt x="367" y="393"/>
                    <a:pt x="341" y="393"/>
                  </a:cubicBezTo>
                  <a:cubicBezTo>
                    <a:pt x="315" y="393"/>
                    <a:pt x="308" y="423"/>
                    <a:pt x="297" y="437"/>
                  </a:cubicBezTo>
                  <a:cubicBezTo>
                    <a:pt x="286" y="452"/>
                    <a:pt x="275" y="463"/>
                    <a:pt x="234" y="460"/>
                  </a:cubicBezTo>
                  <a:cubicBezTo>
                    <a:pt x="193" y="456"/>
                    <a:pt x="171" y="486"/>
                    <a:pt x="138" y="508"/>
                  </a:cubicBezTo>
                  <a:cubicBezTo>
                    <a:pt x="105" y="530"/>
                    <a:pt x="103" y="536"/>
                    <a:pt x="70" y="539"/>
                  </a:cubicBezTo>
                  <a:cubicBezTo>
                    <a:pt x="51" y="542"/>
                    <a:pt x="22" y="541"/>
                    <a:pt x="0" y="539"/>
                  </a:cubicBezTo>
                  <a:cubicBezTo>
                    <a:pt x="6" y="561"/>
                    <a:pt x="16" y="577"/>
                    <a:pt x="31" y="593"/>
                  </a:cubicBezTo>
                  <a:cubicBezTo>
                    <a:pt x="57" y="621"/>
                    <a:pt x="72" y="639"/>
                    <a:pt x="88" y="684"/>
                  </a:cubicBezTo>
                  <a:cubicBezTo>
                    <a:pt x="103" y="728"/>
                    <a:pt x="177" y="778"/>
                    <a:pt x="195" y="806"/>
                  </a:cubicBezTo>
                  <a:cubicBezTo>
                    <a:pt x="207" y="825"/>
                    <a:pt x="201" y="839"/>
                    <a:pt x="189" y="852"/>
                  </a:cubicBezTo>
                  <a:cubicBezTo>
                    <a:pt x="228" y="879"/>
                    <a:pt x="269" y="936"/>
                    <a:pt x="284" y="955"/>
                  </a:cubicBezTo>
                  <a:cubicBezTo>
                    <a:pt x="302" y="979"/>
                    <a:pt x="354" y="1007"/>
                    <a:pt x="377" y="1009"/>
                  </a:cubicBezTo>
                  <a:cubicBezTo>
                    <a:pt x="400" y="1011"/>
                    <a:pt x="403" y="1023"/>
                    <a:pt x="452" y="1039"/>
                  </a:cubicBezTo>
                  <a:cubicBezTo>
                    <a:pt x="502" y="1055"/>
                    <a:pt x="505" y="1053"/>
                    <a:pt x="542" y="1057"/>
                  </a:cubicBezTo>
                  <a:cubicBezTo>
                    <a:pt x="579" y="1062"/>
                    <a:pt x="626" y="1055"/>
                    <a:pt x="650" y="1044"/>
                  </a:cubicBezTo>
                  <a:cubicBezTo>
                    <a:pt x="674" y="1034"/>
                    <a:pt x="685" y="1027"/>
                    <a:pt x="710" y="1024"/>
                  </a:cubicBezTo>
                  <a:cubicBezTo>
                    <a:pt x="735" y="1021"/>
                    <a:pt x="747" y="1025"/>
                    <a:pt x="760" y="1033"/>
                  </a:cubicBezTo>
                  <a:cubicBezTo>
                    <a:pt x="773" y="1042"/>
                    <a:pt x="773" y="1062"/>
                    <a:pt x="805" y="1056"/>
                  </a:cubicBezTo>
                  <a:cubicBezTo>
                    <a:pt x="837" y="1049"/>
                    <a:pt x="834" y="1018"/>
                    <a:pt x="853" y="1008"/>
                  </a:cubicBezTo>
                  <a:cubicBezTo>
                    <a:pt x="873" y="998"/>
                    <a:pt x="885" y="1031"/>
                    <a:pt x="889" y="1047"/>
                  </a:cubicBezTo>
                  <a:cubicBezTo>
                    <a:pt x="894" y="1064"/>
                    <a:pt x="888" y="1072"/>
                    <a:pt x="885" y="1094"/>
                  </a:cubicBezTo>
                  <a:cubicBezTo>
                    <a:pt x="882" y="1115"/>
                    <a:pt x="910" y="1131"/>
                    <a:pt x="927" y="1145"/>
                  </a:cubicBezTo>
                  <a:cubicBezTo>
                    <a:pt x="945" y="1160"/>
                    <a:pt x="959" y="1159"/>
                    <a:pt x="983" y="1148"/>
                  </a:cubicBezTo>
                  <a:cubicBezTo>
                    <a:pt x="1007" y="1137"/>
                    <a:pt x="1004" y="1124"/>
                    <a:pt x="1030" y="1129"/>
                  </a:cubicBezTo>
                  <a:cubicBezTo>
                    <a:pt x="1056" y="1133"/>
                    <a:pt x="1092" y="1184"/>
                    <a:pt x="1107" y="1197"/>
                  </a:cubicBezTo>
                  <a:cubicBezTo>
                    <a:pt x="1121" y="1210"/>
                    <a:pt x="1154" y="1215"/>
                    <a:pt x="1171" y="1213"/>
                  </a:cubicBezTo>
                  <a:cubicBezTo>
                    <a:pt x="1188" y="1211"/>
                    <a:pt x="1200" y="1212"/>
                    <a:pt x="1218" y="1190"/>
                  </a:cubicBezTo>
                  <a:cubicBezTo>
                    <a:pt x="1235" y="1168"/>
                    <a:pt x="1246" y="1189"/>
                    <a:pt x="1253" y="1197"/>
                  </a:cubicBezTo>
                  <a:cubicBezTo>
                    <a:pt x="1259" y="1206"/>
                    <a:pt x="1266" y="1214"/>
                    <a:pt x="1280" y="1212"/>
                  </a:cubicBezTo>
                  <a:cubicBezTo>
                    <a:pt x="1284" y="1212"/>
                    <a:pt x="1289" y="1213"/>
                    <a:pt x="1293" y="1217"/>
                  </a:cubicBezTo>
                  <a:cubicBezTo>
                    <a:pt x="1297" y="1206"/>
                    <a:pt x="1301" y="1191"/>
                    <a:pt x="1302" y="1177"/>
                  </a:cubicBezTo>
                  <a:cubicBezTo>
                    <a:pt x="1304" y="1147"/>
                    <a:pt x="1287" y="1136"/>
                    <a:pt x="1320" y="1127"/>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6" name="Freeform 27"/>
            <p:cNvSpPr>
              <a:spLocks/>
            </p:cNvSpPr>
            <p:nvPr/>
          </p:nvSpPr>
          <p:spPr bwMode="auto">
            <a:xfrm>
              <a:off x="4247" y="2313"/>
              <a:ext cx="563" cy="589"/>
            </a:xfrm>
            <a:custGeom>
              <a:avLst/>
              <a:gdLst>
                <a:gd name="T0" fmla="*/ 240 w 1217"/>
                <a:gd name="T1" fmla="*/ 33 h 1271"/>
                <a:gd name="T2" fmla="*/ 308 w 1217"/>
                <a:gd name="T3" fmla="*/ 88 h 1271"/>
                <a:gd name="T4" fmla="*/ 374 w 1217"/>
                <a:gd name="T5" fmla="*/ 161 h 1271"/>
                <a:gd name="T6" fmla="*/ 308 w 1217"/>
                <a:gd name="T7" fmla="*/ 238 h 1271"/>
                <a:gd name="T8" fmla="*/ 199 w 1217"/>
                <a:gd name="T9" fmla="*/ 181 h 1271"/>
                <a:gd name="T10" fmla="*/ 140 w 1217"/>
                <a:gd name="T11" fmla="*/ 233 h 1271"/>
                <a:gd name="T12" fmla="*/ 101 w 1217"/>
                <a:gd name="T13" fmla="*/ 305 h 1271"/>
                <a:gd name="T14" fmla="*/ 40 w 1217"/>
                <a:gd name="T15" fmla="*/ 431 h 1271"/>
                <a:gd name="T16" fmla="*/ 59 w 1217"/>
                <a:gd name="T17" fmla="*/ 477 h 1271"/>
                <a:gd name="T18" fmla="*/ 125 w 1217"/>
                <a:gd name="T19" fmla="*/ 550 h 1271"/>
                <a:gd name="T20" fmla="*/ 228 w 1217"/>
                <a:gd name="T21" fmla="*/ 559 h 1271"/>
                <a:gd name="T22" fmla="*/ 273 w 1217"/>
                <a:gd name="T23" fmla="*/ 609 h 1271"/>
                <a:gd name="T24" fmla="*/ 262 w 1217"/>
                <a:gd name="T25" fmla="*/ 720 h 1271"/>
                <a:gd name="T26" fmla="*/ 186 w 1217"/>
                <a:gd name="T27" fmla="*/ 800 h 1271"/>
                <a:gd name="T28" fmla="*/ 207 w 1217"/>
                <a:gd name="T29" fmla="*/ 873 h 1271"/>
                <a:gd name="T30" fmla="*/ 280 w 1217"/>
                <a:gd name="T31" fmla="*/ 883 h 1271"/>
                <a:gd name="T32" fmla="*/ 321 w 1217"/>
                <a:gd name="T33" fmla="*/ 965 h 1271"/>
                <a:gd name="T34" fmla="*/ 389 w 1217"/>
                <a:gd name="T35" fmla="*/ 1135 h 1271"/>
                <a:gd name="T36" fmla="*/ 494 w 1217"/>
                <a:gd name="T37" fmla="*/ 1189 h 1271"/>
                <a:gd name="T38" fmla="*/ 597 w 1217"/>
                <a:gd name="T39" fmla="*/ 1161 h 1271"/>
                <a:gd name="T40" fmla="*/ 568 w 1217"/>
                <a:gd name="T41" fmla="*/ 1247 h 1271"/>
                <a:gd name="T42" fmla="*/ 688 w 1217"/>
                <a:gd name="T43" fmla="*/ 1165 h 1271"/>
                <a:gd name="T44" fmla="*/ 878 w 1217"/>
                <a:gd name="T45" fmla="*/ 1209 h 1271"/>
                <a:gd name="T46" fmla="*/ 942 w 1217"/>
                <a:gd name="T47" fmla="*/ 1241 h 1271"/>
                <a:gd name="T48" fmla="*/ 1009 w 1217"/>
                <a:gd name="T49" fmla="*/ 1181 h 1271"/>
                <a:gd name="T50" fmla="*/ 1070 w 1217"/>
                <a:gd name="T51" fmla="*/ 1079 h 1271"/>
                <a:gd name="T52" fmla="*/ 1065 w 1217"/>
                <a:gd name="T53" fmla="*/ 992 h 1271"/>
                <a:gd name="T54" fmla="*/ 1175 w 1217"/>
                <a:gd name="T55" fmla="*/ 947 h 1271"/>
                <a:gd name="T56" fmla="*/ 1199 w 1217"/>
                <a:gd name="T57" fmla="*/ 803 h 1271"/>
                <a:gd name="T58" fmla="*/ 1081 w 1217"/>
                <a:gd name="T59" fmla="*/ 744 h 1271"/>
                <a:gd name="T60" fmla="*/ 991 w 1217"/>
                <a:gd name="T61" fmla="*/ 717 h 1271"/>
                <a:gd name="T62" fmla="*/ 906 w 1217"/>
                <a:gd name="T63" fmla="*/ 643 h 1271"/>
                <a:gd name="T64" fmla="*/ 872 w 1217"/>
                <a:gd name="T65" fmla="*/ 562 h 1271"/>
                <a:gd name="T66" fmla="*/ 888 w 1217"/>
                <a:gd name="T67" fmla="*/ 455 h 1271"/>
                <a:gd name="T68" fmla="*/ 1011 w 1217"/>
                <a:gd name="T69" fmla="*/ 444 h 1271"/>
                <a:gd name="T70" fmla="*/ 955 w 1217"/>
                <a:gd name="T71" fmla="*/ 338 h 1271"/>
                <a:gd name="T72" fmla="*/ 898 w 1217"/>
                <a:gd name="T73" fmla="*/ 402 h 1271"/>
                <a:gd name="T74" fmla="*/ 767 w 1217"/>
                <a:gd name="T75" fmla="*/ 315 h 1271"/>
                <a:gd name="T76" fmla="*/ 726 w 1217"/>
                <a:gd name="T77" fmla="*/ 243 h 1271"/>
                <a:gd name="T78" fmla="*/ 682 w 1217"/>
                <a:gd name="T79" fmla="*/ 180 h 1271"/>
                <a:gd name="T80" fmla="*/ 605 w 1217"/>
                <a:gd name="T81" fmla="*/ 138 h 1271"/>
                <a:gd name="T82" fmla="*/ 498 w 1217"/>
                <a:gd name="T83" fmla="*/ 98 h 1271"/>
                <a:gd name="T84" fmla="*/ 420 w 1217"/>
                <a:gd name="T85" fmla="*/ 72 h 1271"/>
                <a:gd name="T86" fmla="*/ 289 w 1217"/>
                <a:gd name="T87" fmla="*/ 5 h 1271"/>
                <a:gd name="T88" fmla="*/ 256 w 1217"/>
                <a:gd name="T89" fmla="*/ 26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17" h="1271">
                  <a:moveTo>
                    <a:pt x="256" y="26"/>
                  </a:moveTo>
                  <a:cubicBezTo>
                    <a:pt x="252" y="28"/>
                    <a:pt x="246" y="31"/>
                    <a:pt x="240" y="33"/>
                  </a:cubicBezTo>
                  <a:cubicBezTo>
                    <a:pt x="245" y="44"/>
                    <a:pt x="246" y="58"/>
                    <a:pt x="252" y="66"/>
                  </a:cubicBezTo>
                  <a:cubicBezTo>
                    <a:pt x="262" y="81"/>
                    <a:pt x="276" y="88"/>
                    <a:pt x="308" y="88"/>
                  </a:cubicBezTo>
                  <a:cubicBezTo>
                    <a:pt x="341" y="88"/>
                    <a:pt x="348" y="101"/>
                    <a:pt x="348" y="118"/>
                  </a:cubicBezTo>
                  <a:cubicBezTo>
                    <a:pt x="348" y="135"/>
                    <a:pt x="354" y="140"/>
                    <a:pt x="374" y="161"/>
                  </a:cubicBezTo>
                  <a:cubicBezTo>
                    <a:pt x="394" y="181"/>
                    <a:pt x="367" y="192"/>
                    <a:pt x="337" y="203"/>
                  </a:cubicBezTo>
                  <a:cubicBezTo>
                    <a:pt x="306" y="214"/>
                    <a:pt x="321" y="229"/>
                    <a:pt x="308" y="238"/>
                  </a:cubicBezTo>
                  <a:cubicBezTo>
                    <a:pt x="295" y="248"/>
                    <a:pt x="249" y="235"/>
                    <a:pt x="245" y="216"/>
                  </a:cubicBezTo>
                  <a:cubicBezTo>
                    <a:pt x="241" y="198"/>
                    <a:pt x="223" y="203"/>
                    <a:pt x="199" y="181"/>
                  </a:cubicBezTo>
                  <a:cubicBezTo>
                    <a:pt x="175" y="159"/>
                    <a:pt x="155" y="183"/>
                    <a:pt x="136" y="188"/>
                  </a:cubicBezTo>
                  <a:cubicBezTo>
                    <a:pt x="116" y="194"/>
                    <a:pt x="125" y="212"/>
                    <a:pt x="140" y="233"/>
                  </a:cubicBezTo>
                  <a:cubicBezTo>
                    <a:pt x="155" y="253"/>
                    <a:pt x="134" y="261"/>
                    <a:pt x="151" y="285"/>
                  </a:cubicBezTo>
                  <a:cubicBezTo>
                    <a:pt x="169" y="309"/>
                    <a:pt x="136" y="303"/>
                    <a:pt x="101" y="305"/>
                  </a:cubicBezTo>
                  <a:cubicBezTo>
                    <a:pt x="66" y="307"/>
                    <a:pt x="103" y="366"/>
                    <a:pt x="99" y="398"/>
                  </a:cubicBezTo>
                  <a:cubicBezTo>
                    <a:pt x="94" y="429"/>
                    <a:pt x="64" y="433"/>
                    <a:pt x="40" y="431"/>
                  </a:cubicBezTo>
                  <a:cubicBezTo>
                    <a:pt x="16" y="429"/>
                    <a:pt x="0" y="420"/>
                    <a:pt x="3" y="446"/>
                  </a:cubicBezTo>
                  <a:cubicBezTo>
                    <a:pt x="5" y="472"/>
                    <a:pt x="22" y="472"/>
                    <a:pt x="59" y="477"/>
                  </a:cubicBezTo>
                  <a:cubicBezTo>
                    <a:pt x="96" y="483"/>
                    <a:pt x="86" y="507"/>
                    <a:pt x="86" y="528"/>
                  </a:cubicBezTo>
                  <a:cubicBezTo>
                    <a:pt x="86" y="548"/>
                    <a:pt x="105" y="555"/>
                    <a:pt x="125" y="550"/>
                  </a:cubicBezTo>
                  <a:cubicBezTo>
                    <a:pt x="145" y="544"/>
                    <a:pt x="155" y="566"/>
                    <a:pt x="169" y="578"/>
                  </a:cubicBezTo>
                  <a:cubicBezTo>
                    <a:pt x="182" y="589"/>
                    <a:pt x="195" y="603"/>
                    <a:pt x="228" y="559"/>
                  </a:cubicBezTo>
                  <a:cubicBezTo>
                    <a:pt x="260" y="515"/>
                    <a:pt x="256" y="553"/>
                    <a:pt x="256" y="565"/>
                  </a:cubicBezTo>
                  <a:cubicBezTo>
                    <a:pt x="256" y="576"/>
                    <a:pt x="256" y="583"/>
                    <a:pt x="273" y="609"/>
                  </a:cubicBezTo>
                  <a:cubicBezTo>
                    <a:pt x="291" y="635"/>
                    <a:pt x="286" y="655"/>
                    <a:pt x="289" y="685"/>
                  </a:cubicBezTo>
                  <a:cubicBezTo>
                    <a:pt x="291" y="715"/>
                    <a:pt x="289" y="713"/>
                    <a:pt x="262" y="720"/>
                  </a:cubicBezTo>
                  <a:cubicBezTo>
                    <a:pt x="236" y="728"/>
                    <a:pt x="236" y="741"/>
                    <a:pt x="204" y="750"/>
                  </a:cubicBezTo>
                  <a:cubicBezTo>
                    <a:pt x="171" y="759"/>
                    <a:pt x="188" y="770"/>
                    <a:pt x="186" y="800"/>
                  </a:cubicBezTo>
                  <a:cubicBezTo>
                    <a:pt x="185" y="814"/>
                    <a:pt x="181" y="829"/>
                    <a:pt x="177" y="840"/>
                  </a:cubicBezTo>
                  <a:cubicBezTo>
                    <a:pt x="187" y="847"/>
                    <a:pt x="196" y="861"/>
                    <a:pt x="207" y="873"/>
                  </a:cubicBezTo>
                  <a:cubicBezTo>
                    <a:pt x="222" y="890"/>
                    <a:pt x="230" y="883"/>
                    <a:pt x="246" y="877"/>
                  </a:cubicBezTo>
                  <a:cubicBezTo>
                    <a:pt x="262" y="870"/>
                    <a:pt x="254" y="871"/>
                    <a:pt x="280" y="883"/>
                  </a:cubicBezTo>
                  <a:cubicBezTo>
                    <a:pt x="306" y="895"/>
                    <a:pt x="293" y="883"/>
                    <a:pt x="328" y="906"/>
                  </a:cubicBezTo>
                  <a:cubicBezTo>
                    <a:pt x="363" y="928"/>
                    <a:pt x="345" y="943"/>
                    <a:pt x="321" y="965"/>
                  </a:cubicBezTo>
                  <a:cubicBezTo>
                    <a:pt x="297" y="987"/>
                    <a:pt x="343" y="1006"/>
                    <a:pt x="339" y="1050"/>
                  </a:cubicBezTo>
                  <a:cubicBezTo>
                    <a:pt x="335" y="1095"/>
                    <a:pt x="367" y="1106"/>
                    <a:pt x="389" y="1135"/>
                  </a:cubicBezTo>
                  <a:cubicBezTo>
                    <a:pt x="411" y="1165"/>
                    <a:pt x="404" y="1184"/>
                    <a:pt x="424" y="1206"/>
                  </a:cubicBezTo>
                  <a:cubicBezTo>
                    <a:pt x="444" y="1228"/>
                    <a:pt x="470" y="1200"/>
                    <a:pt x="494" y="1189"/>
                  </a:cubicBezTo>
                  <a:cubicBezTo>
                    <a:pt x="518" y="1178"/>
                    <a:pt x="529" y="1150"/>
                    <a:pt x="546" y="1134"/>
                  </a:cubicBezTo>
                  <a:cubicBezTo>
                    <a:pt x="564" y="1117"/>
                    <a:pt x="586" y="1143"/>
                    <a:pt x="597" y="1161"/>
                  </a:cubicBezTo>
                  <a:cubicBezTo>
                    <a:pt x="608" y="1180"/>
                    <a:pt x="588" y="1195"/>
                    <a:pt x="573" y="1206"/>
                  </a:cubicBezTo>
                  <a:cubicBezTo>
                    <a:pt x="557" y="1217"/>
                    <a:pt x="542" y="1222"/>
                    <a:pt x="568" y="1247"/>
                  </a:cubicBezTo>
                  <a:cubicBezTo>
                    <a:pt x="594" y="1271"/>
                    <a:pt x="612" y="1241"/>
                    <a:pt x="634" y="1219"/>
                  </a:cubicBezTo>
                  <a:cubicBezTo>
                    <a:pt x="656" y="1197"/>
                    <a:pt x="649" y="1193"/>
                    <a:pt x="688" y="1165"/>
                  </a:cubicBezTo>
                  <a:cubicBezTo>
                    <a:pt x="728" y="1137"/>
                    <a:pt x="739" y="1193"/>
                    <a:pt x="769" y="1211"/>
                  </a:cubicBezTo>
                  <a:cubicBezTo>
                    <a:pt x="800" y="1230"/>
                    <a:pt x="848" y="1217"/>
                    <a:pt x="878" y="1209"/>
                  </a:cubicBezTo>
                  <a:cubicBezTo>
                    <a:pt x="909" y="1202"/>
                    <a:pt x="905" y="1219"/>
                    <a:pt x="935" y="1235"/>
                  </a:cubicBezTo>
                  <a:cubicBezTo>
                    <a:pt x="939" y="1237"/>
                    <a:pt x="941" y="1239"/>
                    <a:pt x="942" y="1241"/>
                  </a:cubicBezTo>
                  <a:cubicBezTo>
                    <a:pt x="956" y="1238"/>
                    <a:pt x="969" y="1232"/>
                    <a:pt x="973" y="1222"/>
                  </a:cubicBezTo>
                  <a:cubicBezTo>
                    <a:pt x="983" y="1200"/>
                    <a:pt x="995" y="1192"/>
                    <a:pt x="1009" y="1181"/>
                  </a:cubicBezTo>
                  <a:cubicBezTo>
                    <a:pt x="1024" y="1170"/>
                    <a:pt x="1049" y="1159"/>
                    <a:pt x="1052" y="1136"/>
                  </a:cubicBezTo>
                  <a:cubicBezTo>
                    <a:pt x="1055" y="1114"/>
                    <a:pt x="1057" y="1093"/>
                    <a:pt x="1070" y="1079"/>
                  </a:cubicBezTo>
                  <a:cubicBezTo>
                    <a:pt x="1083" y="1065"/>
                    <a:pt x="1096" y="1056"/>
                    <a:pt x="1083" y="1040"/>
                  </a:cubicBezTo>
                  <a:cubicBezTo>
                    <a:pt x="1070" y="1025"/>
                    <a:pt x="1029" y="1000"/>
                    <a:pt x="1065" y="992"/>
                  </a:cubicBezTo>
                  <a:cubicBezTo>
                    <a:pt x="1101" y="983"/>
                    <a:pt x="1113" y="982"/>
                    <a:pt x="1132" y="975"/>
                  </a:cubicBezTo>
                  <a:cubicBezTo>
                    <a:pt x="1152" y="968"/>
                    <a:pt x="1190" y="967"/>
                    <a:pt x="1175" y="947"/>
                  </a:cubicBezTo>
                  <a:cubicBezTo>
                    <a:pt x="1160" y="928"/>
                    <a:pt x="1132" y="915"/>
                    <a:pt x="1157" y="894"/>
                  </a:cubicBezTo>
                  <a:cubicBezTo>
                    <a:pt x="1181" y="874"/>
                    <a:pt x="1217" y="833"/>
                    <a:pt x="1199" y="803"/>
                  </a:cubicBezTo>
                  <a:cubicBezTo>
                    <a:pt x="1181" y="772"/>
                    <a:pt x="1190" y="760"/>
                    <a:pt x="1162" y="758"/>
                  </a:cubicBezTo>
                  <a:cubicBezTo>
                    <a:pt x="1134" y="757"/>
                    <a:pt x="1118" y="715"/>
                    <a:pt x="1081" y="744"/>
                  </a:cubicBezTo>
                  <a:cubicBezTo>
                    <a:pt x="1045" y="774"/>
                    <a:pt x="1011" y="776"/>
                    <a:pt x="998" y="764"/>
                  </a:cubicBezTo>
                  <a:cubicBezTo>
                    <a:pt x="985" y="751"/>
                    <a:pt x="986" y="742"/>
                    <a:pt x="991" y="717"/>
                  </a:cubicBezTo>
                  <a:cubicBezTo>
                    <a:pt x="996" y="692"/>
                    <a:pt x="1011" y="683"/>
                    <a:pt x="978" y="671"/>
                  </a:cubicBezTo>
                  <a:cubicBezTo>
                    <a:pt x="946" y="658"/>
                    <a:pt x="926" y="661"/>
                    <a:pt x="906" y="643"/>
                  </a:cubicBezTo>
                  <a:cubicBezTo>
                    <a:pt x="887" y="625"/>
                    <a:pt x="872" y="628"/>
                    <a:pt x="869" y="608"/>
                  </a:cubicBezTo>
                  <a:cubicBezTo>
                    <a:pt x="865" y="589"/>
                    <a:pt x="842" y="579"/>
                    <a:pt x="872" y="562"/>
                  </a:cubicBezTo>
                  <a:cubicBezTo>
                    <a:pt x="901" y="546"/>
                    <a:pt x="919" y="536"/>
                    <a:pt x="919" y="508"/>
                  </a:cubicBezTo>
                  <a:cubicBezTo>
                    <a:pt x="919" y="480"/>
                    <a:pt x="891" y="466"/>
                    <a:pt x="888" y="455"/>
                  </a:cubicBezTo>
                  <a:cubicBezTo>
                    <a:pt x="885" y="444"/>
                    <a:pt x="916" y="411"/>
                    <a:pt x="942" y="429"/>
                  </a:cubicBezTo>
                  <a:cubicBezTo>
                    <a:pt x="968" y="447"/>
                    <a:pt x="991" y="455"/>
                    <a:pt x="1011" y="444"/>
                  </a:cubicBezTo>
                  <a:cubicBezTo>
                    <a:pt x="1031" y="433"/>
                    <a:pt x="1027" y="415"/>
                    <a:pt x="1013" y="389"/>
                  </a:cubicBezTo>
                  <a:cubicBezTo>
                    <a:pt x="998" y="362"/>
                    <a:pt x="980" y="338"/>
                    <a:pt x="955" y="338"/>
                  </a:cubicBezTo>
                  <a:cubicBezTo>
                    <a:pt x="931" y="338"/>
                    <a:pt x="911" y="344"/>
                    <a:pt x="913" y="366"/>
                  </a:cubicBezTo>
                  <a:cubicBezTo>
                    <a:pt x="914" y="389"/>
                    <a:pt x="918" y="400"/>
                    <a:pt x="898" y="402"/>
                  </a:cubicBezTo>
                  <a:cubicBezTo>
                    <a:pt x="878" y="405"/>
                    <a:pt x="833" y="425"/>
                    <a:pt x="810" y="402"/>
                  </a:cubicBezTo>
                  <a:cubicBezTo>
                    <a:pt x="787" y="380"/>
                    <a:pt x="790" y="315"/>
                    <a:pt x="767" y="315"/>
                  </a:cubicBezTo>
                  <a:cubicBezTo>
                    <a:pt x="744" y="315"/>
                    <a:pt x="701" y="315"/>
                    <a:pt x="705" y="297"/>
                  </a:cubicBezTo>
                  <a:cubicBezTo>
                    <a:pt x="708" y="279"/>
                    <a:pt x="700" y="259"/>
                    <a:pt x="726" y="243"/>
                  </a:cubicBezTo>
                  <a:cubicBezTo>
                    <a:pt x="752" y="226"/>
                    <a:pt x="749" y="208"/>
                    <a:pt x="731" y="191"/>
                  </a:cubicBezTo>
                  <a:cubicBezTo>
                    <a:pt x="713" y="174"/>
                    <a:pt x="695" y="162"/>
                    <a:pt x="682" y="180"/>
                  </a:cubicBezTo>
                  <a:cubicBezTo>
                    <a:pt x="669" y="198"/>
                    <a:pt x="657" y="208"/>
                    <a:pt x="644" y="187"/>
                  </a:cubicBezTo>
                  <a:cubicBezTo>
                    <a:pt x="631" y="166"/>
                    <a:pt x="624" y="154"/>
                    <a:pt x="605" y="138"/>
                  </a:cubicBezTo>
                  <a:cubicBezTo>
                    <a:pt x="585" y="123"/>
                    <a:pt x="585" y="116"/>
                    <a:pt x="541" y="117"/>
                  </a:cubicBezTo>
                  <a:cubicBezTo>
                    <a:pt x="497" y="119"/>
                    <a:pt x="503" y="111"/>
                    <a:pt x="498" y="98"/>
                  </a:cubicBezTo>
                  <a:cubicBezTo>
                    <a:pt x="493" y="86"/>
                    <a:pt x="492" y="80"/>
                    <a:pt x="474" y="81"/>
                  </a:cubicBezTo>
                  <a:cubicBezTo>
                    <a:pt x="456" y="83"/>
                    <a:pt x="436" y="90"/>
                    <a:pt x="420" y="72"/>
                  </a:cubicBezTo>
                  <a:cubicBezTo>
                    <a:pt x="403" y="54"/>
                    <a:pt x="371" y="47"/>
                    <a:pt x="346" y="34"/>
                  </a:cubicBezTo>
                  <a:cubicBezTo>
                    <a:pt x="321" y="22"/>
                    <a:pt x="292" y="19"/>
                    <a:pt x="289" y="5"/>
                  </a:cubicBezTo>
                  <a:cubicBezTo>
                    <a:pt x="288" y="4"/>
                    <a:pt x="288" y="2"/>
                    <a:pt x="288" y="0"/>
                  </a:cubicBezTo>
                  <a:cubicBezTo>
                    <a:pt x="273" y="7"/>
                    <a:pt x="264" y="22"/>
                    <a:pt x="256" y="2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7" name="Freeform 28"/>
            <p:cNvSpPr>
              <a:spLocks/>
            </p:cNvSpPr>
            <p:nvPr/>
          </p:nvSpPr>
          <p:spPr bwMode="auto">
            <a:xfrm>
              <a:off x="4378" y="2218"/>
              <a:ext cx="671" cy="469"/>
            </a:xfrm>
            <a:custGeom>
              <a:avLst/>
              <a:gdLst>
                <a:gd name="T0" fmla="*/ 963 w 1448"/>
                <a:gd name="T1" fmla="*/ 946 h 1013"/>
                <a:gd name="T2" fmla="*/ 1032 w 1448"/>
                <a:gd name="T3" fmla="*/ 991 h 1013"/>
                <a:gd name="T4" fmla="*/ 1119 w 1448"/>
                <a:gd name="T5" fmla="*/ 992 h 1013"/>
                <a:gd name="T6" fmla="*/ 1191 w 1448"/>
                <a:gd name="T7" fmla="*/ 977 h 1013"/>
                <a:gd name="T8" fmla="*/ 1232 w 1448"/>
                <a:gd name="T9" fmla="*/ 927 h 1013"/>
                <a:gd name="T10" fmla="*/ 1251 w 1448"/>
                <a:gd name="T11" fmla="*/ 843 h 1013"/>
                <a:gd name="T12" fmla="*/ 1246 w 1448"/>
                <a:gd name="T13" fmla="*/ 782 h 1013"/>
                <a:gd name="T14" fmla="*/ 1274 w 1448"/>
                <a:gd name="T15" fmla="*/ 742 h 1013"/>
                <a:gd name="T16" fmla="*/ 1440 w 1448"/>
                <a:gd name="T17" fmla="*/ 785 h 1013"/>
                <a:gd name="T18" fmla="*/ 1370 w 1448"/>
                <a:gd name="T19" fmla="*/ 656 h 1013"/>
                <a:gd name="T20" fmla="*/ 1221 w 1448"/>
                <a:gd name="T21" fmla="*/ 567 h 1013"/>
                <a:gd name="T22" fmla="*/ 1156 w 1448"/>
                <a:gd name="T23" fmla="*/ 474 h 1013"/>
                <a:gd name="T24" fmla="*/ 968 w 1448"/>
                <a:gd name="T25" fmla="*/ 266 h 1013"/>
                <a:gd name="T26" fmla="*/ 867 w 1448"/>
                <a:gd name="T27" fmla="*/ 148 h 1013"/>
                <a:gd name="T28" fmla="*/ 649 w 1448"/>
                <a:gd name="T29" fmla="*/ 52 h 1013"/>
                <a:gd name="T30" fmla="*/ 571 w 1448"/>
                <a:gd name="T31" fmla="*/ 29 h 1013"/>
                <a:gd name="T32" fmla="*/ 478 w 1448"/>
                <a:gd name="T33" fmla="*/ 133 h 1013"/>
                <a:gd name="T34" fmla="*/ 409 w 1448"/>
                <a:gd name="T35" fmla="*/ 191 h 1013"/>
                <a:gd name="T36" fmla="*/ 331 w 1448"/>
                <a:gd name="T37" fmla="*/ 176 h 1013"/>
                <a:gd name="T38" fmla="*/ 250 w 1448"/>
                <a:gd name="T39" fmla="*/ 211 h 1013"/>
                <a:gd name="T40" fmla="*/ 116 w 1448"/>
                <a:gd name="T41" fmla="*/ 134 h 1013"/>
                <a:gd name="T42" fmla="*/ 5 w 1448"/>
                <a:gd name="T43" fmla="*/ 151 h 1013"/>
                <a:gd name="T44" fmla="*/ 62 w 1448"/>
                <a:gd name="T45" fmla="*/ 240 h 1013"/>
                <a:gd name="T46" fmla="*/ 190 w 1448"/>
                <a:gd name="T47" fmla="*/ 287 h 1013"/>
                <a:gd name="T48" fmla="*/ 257 w 1448"/>
                <a:gd name="T49" fmla="*/ 323 h 1013"/>
                <a:gd name="T50" fmla="*/ 360 w 1448"/>
                <a:gd name="T51" fmla="*/ 393 h 1013"/>
                <a:gd name="T52" fmla="*/ 447 w 1448"/>
                <a:gd name="T53" fmla="*/ 397 h 1013"/>
                <a:gd name="T54" fmla="*/ 421 w 1448"/>
                <a:gd name="T55" fmla="*/ 503 h 1013"/>
                <a:gd name="T56" fmla="*/ 526 w 1448"/>
                <a:gd name="T57" fmla="*/ 608 h 1013"/>
                <a:gd name="T58" fmla="*/ 629 w 1448"/>
                <a:gd name="T59" fmla="*/ 572 h 1013"/>
                <a:gd name="T60" fmla="*/ 729 w 1448"/>
                <a:gd name="T61" fmla="*/ 595 h 1013"/>
                <a:gd name="T62" fmla="*/ 658 w 1448"/>
                <a:gd name="T63" fmla="*/ 635 h 1013"/>
                <a:gd name="T64" fmla="*/ 635 w 1448"/>
                <a:gd name="T65" fmla="*/ 714 h 1013"/>
                <a:gd name="T66" fmla="*/ 585 w 1448"/>
                <a:gd name="T67" fmla="*/ 814 h 1013"/>
                <a:gd name="T68" fmla="*/ 694 w 1448"/>
                <a:gd name="T69" fmla="*/ 877 h 1013"/>
                <a:gd name="T70" fmla="*/ 714 w 1448"/>
                <a:gd name="T71" fmla="*/ 970 h 1013"/>
                <a:gd name="T72" fmla="*/ 878 w 1448"/>
                <a:gd name="T73" fmla="*/ 964 h 1013"/>
                <a:gd name="T74" fmla="*/ 919 w 1448"/>
                <a:gd name="T75" fmla="*/ 963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8" h="1013">
                  <a:moveTo>
                    <a:pt x="919" y="963"/>
                  </a:moveTo>
                  <a:cubicBezTo>
                    <a:pt x="922" y="950"/>
                    <a:pt x="951" y="956"/>
                    <a:pt x="963" y="946"/>
                  </a:cubicBezTo>
                  <a:cubicBezTo>
                    <a:pt x="974" y="936"/>
                    <a:pt x="992" y="955"/>
                    <a:pt x="997" y="967"/>
                  </a:cubicBezTo>
                  <a:cubicBezTo>
                    <a:pt x="1002" y="980"/>
                    <a:pt x="1012" y="984"/>
                    <a:pt x="1032" y="991"/>
                  </a:cubicBezTo>
                  <a:cubicBezTo>
                    <a:pt x="1051" y="998"/>
                    <a:pt x="1051" y="1005"/>
                    <a:pt x="1073" y="996"/>
                  </a:cubicBezTo>
                  <a:cubicBezTo>
                    <a:pt x="1094" y="988"/>
                    <a:pt x="1102" y="971"/>
                    <a:pt x="1119" y="992"/>
                  </a:cubicBezTo>
                  <a:cubicBezTo>
                    <a:pt x="1135" y="1013"/>
                    <a:pt x="1140" y="1006"/>
                    <a:pt x="1160" y="1000"/>
                  </a:cubicBezTo>
                  <a:cubicBezTo>
                    <a:pt x="1179" y="995"/>
                    <a:pt x="1191" y="993"/>
                    <a:pt x="1191" y="977"/>
                  </a:cubicBezTo>
                  <a:cubicBezTo>
                    <a:pt x="1191" y="960"/>
                    <a:pt x="1196" y="960"/>
                    <a:pt x="1209" y="953"/>
                  </a:cubicBezTo>
                  <a:cubicBezTo>
                    <a:pt x="1222" y="946"/>
                    <a:pt x="1227" y="949"/>
                    <a:pt x="1232" y="927"/>
                  </a:cubicBezTo>
                  <a:cubicBezTo>
                    <a:pt x="1237" y="904"/>
                    <a:pt x="1255" y="910"/>
                    <a:pt x="1258" y="888"/>
                  </a:cubicBezTo>
                  <a:cubicBezTo>
                    <a:pt x="1261" y="866"/>
                    <a:pt x="1228" y="850"/>
                    <a:pt x="1251" y="843"/>
                  </a:cubicBezTo>
                  <a:cubicBezTo>
                    <a:pt x="1274" y="836"/>
                    <a:pt x="1294" y="838"/>
                    <a:pt x="1284" y="820"/>
                  </a:cubicBezTo>
                  <a:cubicBezTo>
                    <a:pt x="1274" y="802"/>
                    <a:pt x="1264" y="796"/>
                    <a:pt x="1246" y="782"/>
                  </a:cubicBezTo>
                  <a:cubicBezTo>
                    <a:pt x="1228" y="768"/>
                    <a:pt x="1223" y="749"/>
                    <a:pt x="1240" y="745"/>
                  </a:cubicBezTo>
                  <a:cubicBezTo>
                    <a:pt x="1252" y="741"/>
                    <a:pt x="1252" y="733"/>
                    <a:pt x="1274" y="742"/>
                  </a:cubicBezTo>
                  <a:cubicBezTo>
                    <a:pt x="1276" y="736"/>
                    <a:pt x="1285" y="734"/>
                    <a:pt x="1304" y="741"/>
                  </a:cubicBezTo>
                  <a:cubicBezTo>
                    <a:pt x="1365" y="763"/>
                    <a:pt x="1431" y="811"/>
                    <a:pt x="1440" y="785"/>
                  </a:cubicBezTo>
                  <a:cubicBezTo>
                    <a:pt x="1448" y="759"/>
                    <a:pt x="1413" y="730"/>
                    <a:pt x="1413" y="700"/>
                  </a:cubicBezTo>
                  <a:cubicBezTo>
                    <a:pt x="1413" y="670"/>
                    <a:pt x="1400" y="656"/>
                    <a:pt x="1370" y="656"/>
                  </a:cubicBezTo>
                  <a:cubicBezTo>
                    <a:pt x="1339" y="656"/>
                    <a:pt x="1304" y="659"/>
                    <a:pt x="1291" y="630"/>
                  </a:cubicBezTo>
                  <a:cubicBezTo>
                    <a:pt x="1278" y="600"/>
                    <a:pt x="1269" y="567"/>
                    <a:pt x="1221" y="567"/>
                  </a:cubicBezTo>
                  <a:cubicBezTo>
                    <a:pt x="1173" y="567"/>
                    <a:pt x="1147" y="552"/>
                    <a:pt x="1147" y="530"/>
                  </a:cubicBezTo>
                  <a:cubicBezTo>
                    <a:pt x="1147" y="507"/>
                    <a:pt x="1195" y="504"/>
                    <a:pt x="1156" y="474"/>
                  </a:cubicBezTo>
                  <a:cubicBezTo>
                    <a:pt x="1116" y="444"/>
                    <a:pt x="1042" y="374"/>
                    <a:pt x="1025" y="341"/>
                  </a:cubicBezTo>
                  <a:cubicBezTo>
                    <a:pt x="1007" y="307"/>
                    <a:pt x="1012" y="292"/>
                    <a:pt x="968" y="266"/>
                  </a:cubicBezTo>
                  <a:cubicBezTo>
                    <a:pt x="924" y="241"/>
                    <a:pt x="924" y="244"/>
                    <a:pt x="929" y="215"/>
                  </a:cubicBezTo>
                  <a:cubicBezTo>
                    <a:pt x="933" y="185"/>
                    <a:pt x="907" y="159"/>
                    <a:pt x="867" y="148"/>
                  </a:cubicBezTo>
                  <a:cubicBezTo>
                    <a:pt x="828" y="137"/>
                    <a:pt x="780" y="140"/>
                    <a:pt x="749" y="118"/>
                  </a:cubicBezTo>
                  <a:cubicBezTo>
                    <a:pt x="719" y="96"/>
                    <a:pt x="653" y="89"/>
                    <a:pt x="649" y="52"/>
                  </a:cubicBezTo>
                  <a:cubicBezTo>
                    <a:pt x="646" y="29"/>
                    <a:pt x="649" y="23"/>
                    <a:pt x="658" y="10"/>
                  </a:cubicBezTo>
                  <a:cubicBezTo>
                    <a:pt x="596" y="0"/>
                    <a:pt x="600" y="13"/>
                    <a:pt x="571" y="29"/>
                  </a:cubicBezTo>
                  <a:cubicBezTo>
                    <a:pt x="539" y="47"/>
                    <a:pt x="549" y="65"/>
                    <a:pt x="544" y="97"/>
                  </a:cubicBezTo>
                  <a:cubicBezTo>
                    <a:pt x="539" y="129"/>
                    <a:pt x="509" y="130"/>
                    <a:pt x="478" y="133"/>
                  </a:cubicBezTo>
                  <a:cubicBezTo>
                    <a:pt x="447" y="136"/>
                    <a:pt x="458" y="164"/>
                    <a:pt x="449" y="183"/>
                  </a:cubicBezTo>
                  <a:cubicBezTo>
                    <a:pt x="439" y="203"/>
                    <a:pt x="414" y="194"/>
                    <a:pt x="409" y="191"/>
                  </a:cubicBezTo>
                  <a:cubicBezTo>
                    <a:pt x="404" y="189"/>
                    <a:pt x="401" y="169"/>
                    <a:pt x="381" y="154"/>
                  </a:cubicBezTo>
                  <a:cubicBezTo>
                    <a:pt x="331" y="140"/>
                    <a:pt x="329" y="159"/>
                    <a:pt x="331" y="176"/>
                  </a:cubicBezTo>
                  <a:cubicBezTo>
                    <a:pt x="332" y="193"/>
                    <a:pt x="319" y="189"/>
                    <a:pt x="298" y="204"/>
                  </a:cubicBezTo>
                  <a:cubicBezTo>
                    <a:pt x="277" y="219"/>
                    <a:pt x="275" y="239"/>
                    <a:pt x="250" y="211"/>
                  </a:cubicBezTo>
                  <a:cubicBezTo>
                    <a:pt x="226" y="183"/>
                    <a:pt x="196" y="215"/>
                    <a:pt x="182" y="204"/>
                  </a:cubicBezTo>
                  <a:cubicBezTo>
                    <a:pt x="167" y="193"/>
                    <a:pt x="141" y="158"/>
                    <a:pt x="116" y="134"/>
                  </a:cubicBezTo>
                  <a:cubicBezTo>
                    <a:pt x="91" y="111"/>
                    <a:pt x="73" y="118"/>
                    <a:pt x="42" y="132"/>
                  </a:cubicBezTo>
                  <a:cubicBezTo>
                    <a:pt x="11" y="146"/>
                    <a:pt x="10" y="137"/>
                    <a:pt x="5" y="151"/>
                  </a:cubicBezTo>
                  <a:cubicBezTo>
                    <a:pt x="0" y="165"/>
                    <a:pt x="1" y="197"/>
                    <a:pt x="5" y="211"/>
                  </a:cubicBezTo>
                  <a:cubicBezTo>
                    <a:pt x="8" y="225"/>
                    <a:pt x="37" y="228"/>
                    <a:pt x="62" y="240"/>
                  </a:cubicBezTo>
                  <a:cubicBezTo>
                    <a:pt x="87" y="253"/>
                    <a:pt x="119" y="260"/>
                    <a:pt x="136" y="278"/>
                  </a:cubicBezTo>
                  <a:cubicBezTo>
                    <a:pt x="152" y="296"/>
                    <a:pt x="172" y="289"/>
                    <a:pt x="190" y="287"/>
                  </a:cubicBezTo>
                  <a:cubicBezTo>
                    <a:pt x="208" y="286"/>
                    <a:pt x="209" y="292"/>
                    <a:pt x="214" y="304"/>
                  </a:cubicBezTo>
                  <a:cubicBezTo>
                    <a:pt x="219" y="317"/>
                    <a:pt x="213" y="325"/>
                    <a:pt x="257" y="323"/>
                  </a:cubicBezTo>
                  <a:cubicBezTo>
                    <a:pt x="301" y="322"/>
                    <a:pt x="301" y="329"/>
                    <a:pt x="321" y="344"/>
                  </a:cubicBezTo>
                  <a:cubicBezTo>
                    <a:pt x="340" y="360"/>
                    <a:pt x="347" y="372"/>
                    <a:pt x="360" y="393"/>
                  </a:cubicBezTo>
                  <a:cubicBezTo>
                    <a:pt x="373" y="414"/>
                    <a:pt x="385" y="404"/>
                    <a:pt x="398" y="386"/>
                  </a:cubicBezTo>
                  <a:cubicBezTo>
                    <a:pt x="411" y="368"/>
                    <a:pt x="429" y="380"/>
                    <a:pt x="447" y="397"/>
                  </a:cubicBezTo>
                  <a:cubicBezTo>
                    <a:pt x="465" y="414"/>
                    <a:pt x="468" y="432"/>
                    <a:pt x="442" y="449"/>
                  </a:cubicBezTo>
                  <a:cubicBezTo>
                    <a:pt x="416" y="465"/>
                    <a:pt x="424" y="485"/>
                    <a:pt x="421" y="503"/>
                  </a:cubicBezTo>
                  <a:cubicBezTo>
                    <a:pt x="417" y="521"/>
                    <a:pt x="460" y="521"/>
                    <a:pt x="483" y="521"/>
                  </a:cubicBezTo>
                  <a:cubicBezTo>
                    <a:pt x="506" y="521"/>
                    <a:pt x="503" y="586"/>
                    <a:pt x="526" y="608"/>
                  </a:cubicBezTo>
                  <a:cubicBezTo>
                    <a:pt x="549" y="631"/>
                    <a:pt x="594" y="611"/>
                    <a:pt x="614" y="608"/>
                  </a:cubicBezTo>
                  <a:cubicBezTo>
                    <a:pt x="634" y="606"/>
                    <a:pt x="630" y="595"/>
                    <a:pt x="629" y="572"/>
                  </a:cubicBezTo>
                  <a:cubicBezTo>
                    <a:pt x="627" y="550"/>
                    <a:pt x="647" y="544"/>
                    <a:pt x="671" y="544"/>
                  </a:cubicBezTo>
                  <a:cubicBezTo>
                    <a:pt x="696" y="544"/>
                    <a:pt x="714" y="568"/>
                    <a:pt x="729" y="595"/>
                  </a:cubicBezTo>
                  <a:cubicBezTo>
                    <a:pt x="743" y="621"/>
                    <a:pt x="747" y="639"/>
                    <a:pt x="727" y="650"/>
                  </a:cubicBezTo>
                  <a:cubicBezTo>
                    <a:pt x="707" y="661"/>
                    <a:pt x="684" y="653"/>
                    <a:pt x="658" y="635"/>
                  </a:cubicBezTo>
                  <a:cubicBezTo>
                    <a:pt x="632" y="617"/>
                    <a:pt x="601" y="650"/>
                    <a:pt x="604" y="661"/>
                  </a:cubicBezTo>
                  <a:cubicBezTo>
                    <a:pt x="607" y="672"/>
                    <a:pt x="635" y="686"/>
                    <a:pt x="635" y="714"/>
                  </a:cubicBezTo>
                  <a:cubicBezTo>
                    <a:pt x="635" y="742"/>
                    <a:pt x="617" y="752"/>
                    <a:pt x="588" y="768"/>
                  </a:cubicBezTo>
                  <a:cubicBezTo>
                    <a:pt x="558" y="785"/>
                    <a:pt x="581" y="795"/>
                    <a:pt x="585" y="814"/>
                  </a:cubicBezTo>
                  <a:cubicBezTo>
                    <a:pt x="588" y="834"/>
                    <a:pt x="603" y="831"/>
                    <a:pt x="622" y="849"/>
                  </a:cubicBezTo>
                  <a:cubicBezTo>
                    <a:pt x="642" y="867"/>
                    <a:pt x="662" y="864"/>
                    <a:pt x="694" y="877"/>
                  </a:cubicBezTo>
                  <a:cubicBezTo>
                    <a:pt x="727" y="889"/>
                    <a:pt x="712" y="898"/>
                    <a:pt x="707" y="923"/>
                  </a:cubicBezTo>
                  <a:cubicBezTo>
                    <a:pt x="702" y="948"/>
                    <a:pt x="701" y="957"/>
                    <a:pt x="714" y="970"/>
                  </a:cubicBezTo>
                  <a:cubicBezTo>
                    <a:pt x="727" y="982"/>
                    <a:pt x="761" y="980"/>
                    <a:pt x="797" y="950"/>
                  </a:cubicBezTo>
                  <a:cubicBezTo>
                    <a:pt x="834" y="921"/>
                    <a:pt x="850" y="963"/>
                    <a:pt x="878" y="964"/>
                  </a:cubicBezTo>
                  <a:cubicBezTo>
                    <a:pt x="892" y="965"/>
                    <a:pt x="897" y="969"/>
                    <a:pt x="901" y="976"/>
                  </a:cubicBezTo>
                  <a:cubicBezTo>
                    <a:pt x="909" y="973"/>
                    <a:pt x="917" y="969"/>
                    <a:pt x="919" y="96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8" name="Freeform 29"/>
            <p:cNvSpPr>
              <a:spLocks/>
            </p:cNvSpPr>
            <p:nvPr/>
          </p:nvSpPr>
          <p:spPr bwMode="auto">
            <a:xfrm>
              <a:off x="4661" y="2651"/>
              <a:ext cx="455" cy="451"/>
            </a:xfrm>
            <a:custGeom>
              <a:avLst/>
              <a:gdLst>
                <a:gd name="T0" fmla="*/ 913 w 983"/>
                <a:gd name="T1" fmla="*/ 416 h 972"/>
                <a:gd name="T2" fmla="*/ 965 w 983"/>
                <a:gd name="T3" fmla="*/ 379 h 972"/>
                <a:gd name="T4" fmla="*/ 926 w 983"/>
                <a:gd name="T5" fmla="*/ 298 h 972"/>
                <a:gd name="T6" fmla="*/ 948 w 983"/>
                <a:gd name="T7" fmla="*/ 227 h 972"/>
                <a:gd name="T8" fmla="*/ 830 w 983"/>
                <a:gd name="T9" fmla="*/ 205 h 972"/>
                <a:gd name="T10" fmla="*/ 707 w 983"/>
                <a:gd name="T11" fmla="*/ 179 h 972"/>
                <a:gd name="T12" fmla="*/ 607 w 983"/>
                <a:gd name="T13" fmla="*/ 253 h 972"/>
                <a:gd name="T14" fmla="*/ 572 w 983"/>
                <a:gd name="T15" fmla="*/ 216 h 972"/>
                <a:gd name="T16" fmla="*/ 559 w 983"/>
                <a:gd name="T17" fmla="*/ 168 h 972"/>
                <a:gd name="T18" fmla="*/ 668 w 983"/>
                <a:gd name="T19" fmla="*/ 164 h 972"/>
                <a:gd name="T20" fmla="*/ 706 w 983"/>
                <a:gd name="T21" fmla="*/ 85 h 972"/>
                <a:gd name="T22" fmla="*/ 677 w 983"/>
                <a:gd name="T23" fmla="*/ 63 h 972"/>
                <a:gd name="T24" fmla="*/ 620 w 983"/>
                <a:gd name="T25" fmla="*/ 31 h 972"/>
                <a:gd name="T26" fmla="*/ 601 w 983"/>
                <a:gd name="T27" fmla="*/ 16 h 972"/>
                <a:gd name="T28" fmla="*/ 599 w 983"/>
                <a:gd name="T29" fmla="*/ 17 h 972"/>
                <a:gd name="T30" fmla="*/ 581 w 983"/>
                <a:gd name="T31" fmla="*/ 41 h 972"/>
                <a:gd name="T32" fmla="*/ 550 w 983"/>
                <a:gd name="T33" fmla="*/ 64 h 972"/>
                <a:gd name="T34" fmla="*/ 509 w 983"/>
                <a:gd name="T35" fmla="*/ 56 h 972"/>
                <a:gd name="T36" fmla="*/ 463 w 983"/>
                <a:gd name="T37" fmla="*/ 60 h 972"/>
                <a:gd name="T38" fmla="*/ 422 w 983"/>
                <a:gd name="T39" fmla="*/ 55 h 972"/>
                <a:gd name="T40" fmla="*/ 387 w 983"/>
                <a:gd name="T41" fmla="*/ 31 h 972"/>
                <a:gd name="T42" fmla="*/ 353 w 983"/>
                <a:gd name="T43" fmla="*/ 10 h 972"/>
                <a:gd name="T44" fmla="*/ 309 w 983"/>
                <a:gd name="T45" fmla="*/ 27 h 972"/>
                <a:gd name="T46" fmla="*/ 291 w 983"/>
                <a:gd name="T47" fmla="*/ 40 h 972"/>
                <a:gd name="T48" fmla="*/ 305 w 983"/>
                <a:gd name="T49" fmla="*/ 73 h 972"/>
                <a:gd name="T50" fmla="*/ 263 w 983"/>
                <a:gd name="T51" fmla="*/ 164 h 972"/>
                <a:gd name="T52" fmla="*/ 281 w 983"/>
                <a:gd name="T53" fmla="*/ 217 h 972"/>
                <a:gd name="T54" fmla="*/ 238 w 983"/>
                <a:gd name="T55" fmla="*/ 245 h 972"/>
                <a:gd name="T56" fmla="*/ 171 w 983"/>
                <a:gd name="T57" fmla="*/ 262 h 972"/>
                <a:gd name="T58" fmla="*/ 189 w 983"/>
                <a:gd name="T59" fmla="*/ 310 h 972"/>
                <a:gd name="T60" fmla="*/ 176 w 983"/>
                <a:gd name="T61" fmla="*/ 349 h 972"/>
                <a:gd name="T62" fmla="*/ 158 w 983"/>
                <a:gd name="T63" fmla="*/ 406 h 972"/>
                <a:gd name="T64" fmla="*/ 115 w 983"/>
                <a:gd name="T65" fmla="*/ 451 h 972"/>
                <a:gd name="T66" fmla="*/ 79 w 983"/>
                <a:gd name="T67" fmla="*/ 492 h 972"/>
                <a:gd name="T68" fmla="*/ 48 w 983"/>
                <a:gd name="T69" fmla="*/ 511 h 972"/>
                <a:gd name="T70" fmla="*/ 6 w 983"/>
                <a:gd name="T71" fmla="*/ 580 h 972"/>
                <a:gd name="T72" fmla="*/ 91 w 983"/>
                <a:gd name="T73" fmla="*/ 635 h 972"/>
                <a:gd name="T74" fmla="*/ 157 w 983"/>
                <a:gd name="T75" fmla="*/ 733 h 972"/>
                <a:gd name="T76" fmla="*/ 156 w 983"/>
                <a:gd name="T77" fmla="*/ 780 h 972"/>
                <a:gd name="T78" fmla="*/ 192 w 983"/>
                <a:gd name="T79" fmla="*/ 777 h 972"/>
                <a:gd name="T80" fmla="*/ 246 w 983"/>
                <a:gd name="T81" fmla="*/ 782 h 972"/>
                <a:gd name="T82" fmla="*/ 251 w 983"/>
                <a:gd name="T83" fmla="*/ 848 h 972"/>
                <a:gd name="T84" fmla="*/ 294 w 983"/>
                <a:gd name="T85" fmla="*/ 905 h 972"/>
                <a:gd name="T86" fmla="*/ 330 w 983"/>
                <a:gd name="T87" fmla="*/ 954 h 972"/>
                <a:gd name="T88" fmla="*/ 397 w 983"/>
                <a:gd name="T89" fmla="*/ 959 h 972"/>
                <a:gd name="T90" fmla="*/ 438 w 983"/>
                <a:gd name="T91" fmla="*/ 923 h 972"/>
                <a:gd name="T92" fmla="*/ 486 w 983"/>
                <a:gd name="T93" fmla="*/ 914 h 972"/>
                <a:gd name="T94" fmla="*/ 533 w 983"/>
                <a:gd name="T95" fmla="*/ 962 h 972"/>
                <a:gd name="T96" fmla="*/ 590 w 983"/>
                <a:gd name="T97" fmla="*/ 950 h 972"/>
                <a:gd name="T98" fmla="*/ 666 w 983"/>
                <a:gd name="T99" fmla="*/ 937 h 972"/>
                <a:gd name="T100" fmla="*/ 713 w 983"/>
                <a:gd name="T101" fmla="*/ 971 h 972"/>
                <a:gd name="T102" fmla="*/ 720 w 983"/>
                <a:gd name="T103" fmla="*/ 972 h 972"/>
                <a:gd name="T104" fmla="*/ 747 w 983"/>
                <a:gd name="T105" fmla="*/ 906 h 972"/>
                <a:gd name="T106" fmla="*/ 768 w 983"/>
                <a:gd name="T107" fmla="*/ 791 h 972"/>
                <a:gd name="T108" fmla="*/ 812 w 983"/>
                <a:gd name="T109" fmla="*/ 706 h 972"/>
                <a:gd name="T110" fmla="*/ 851 w 983"/>
                <a:gd name="T111" fmla="*/ 665 h 972"/>
                <a:gd name="T112" fmla="*/ 900 w 983"/>
                <a:gd name="T113" fmla="*/ 680 h 972"/>
                <a:gd name="T114" fmla="*/ 948 w 983"/>
                <a:gd name="T115" fmla="*/ 635 h 972"/>
                <a:gd name="T116" fmla="*/ 913 w 983"/>
                <a:gd name="T117" fmla="*/ 535 h 972"/>
                <a:gd name="T118" fmla="*/ 900 w 983"/>
                <a:gd name="T119" fmla="*/ 472 h 972"/>
                <a:gd name="T120" fmla="*/ 913 w 983"/>
                <a:gd name="T121" fmla="*/ 416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3" h="972">
                  <a:moveTo>
                    <a:pt x="913" y="416"/>
                  </a:moveTo>
                  <a:cubicBezTo>
                    <a:pt x="948" y="416"/>
                    <a:pt x="983" y="413"/>
                    <a:pt x="965" y="379"/>
                  </a:cubicBezTo>
                  <a:cubicBezTo>
                    <a:pt x="948" y="346"/>
                    <a:pt x="908" y="331"/>
                    <a:pt x="926" y="298"/>
                  </a:cubicBezTo>
                  <a:cubicBezTo>
                    <a:pt x="943" y="265"/>
                    <a:pt x="983" y="246"/>
                    <a:pt x="948" y="227"/>
                  </a:cubicBezTo>
                  <a:cubicBezTo>
                    <a:pt x="913" y="209"/>
                    <a:pt x="856" y="242"/>
                    <a:pt x="830" y="205"/>
                  </a:cubicBezTo>
                  <a:cubicBezTo>
                    <a:pt x="803" y="168"/>
                    <a:pt x="725" y="153"/>
                    <a:pt x="707" y="179"/>
                  </a:cubicBezTo>
                  <a:cubicBezTo>
                    <a:pt x="690" y="205"/>
                    <a:pt x="624" y="279"/>
                    <a:pt x="607" y="253"/>
                  </a:cubicBezTo>
                  <a:cubicBezTo>
                    <a:pt x="589" y="227"/>
                    <a:pt x="598" y="216"/>
                    <a:pt x="572" y="216"/>
                  </a:cubicBezTo>
                  <a:cubicBezTo>
                    <a:pt x="546" y="216"/>
                    <a:pt x="519" y="157"/>
                    <a:pt x="559" y="168"/>
                  </a:cubicBezTo>
                  <a:cubicBezTo>
                    <a:pt x="598" y="179"/>
                    <a:pt x="655" y="194"/>
                    <a:pt x="668" y="164"/>
                  </a:cubicBezTo>
                  <a:cubicBezTo>
                    <a:pt x="679" y="140"/>
                    <a:pt x="687" y="106"/>
                    <a:pt x="706" y="85"/>
                  </a:cubicBezTo>
                  <a:cubicBezTo>
                    <a:pt x="697" y="76"/>
                    <a:pt x="690" y="66"/>
                    <a:pt x="677" y="63"/>
                  </a:cubicBezTo>
                  <a:cubicBezTo>
                    <a:pt x="656" y="59"/>
                    <a:pt x="658" y="46"/>
                    <a:pt x="620" y="31"/>
                  </a:cubicBezTo>
                  <a:cubicBezTo>
                    <a:pt x="610" y="27"/>
                    <a:pt x="604" y="22"/>
                    <a:pt x="601" y="16"/>
                  </a:cubicBezTo>
                  <a:cubicBezTo>
                    <a:pt x="600" y="16"/>
                    <a:pt x="600" y="17"/>
                    <a:pt x="599" y="17"/>
                  </a:cubicBezTo>
                  <a:cubicBezTo>
                    <a:pt x="586" y="24"/>
                    <a:pt x="581" y="24"/>
                    <a:pt x="581" y="41"/>
                  </a:cubicBezTo>
                  <a:cubicBezTo>
                    <a:pt x="581" y="57"/>
                    <a:pt x="569" y="59"/>
                    <a:pt x="550" y="64"/>
                  </a:cubicBezTo>
                  <a:cubicBezTo>
                    <a:pt x="530" y="70"/>
                    <a:pt x="525" y="77"/>
                    <a:pt x="509" y="56"/>
                  </a:cubicBezTo>
                  <a:cubicBezTo>
                    <a:pt x="492" y="35"/>
                    <a:pt x="484" y="52"/>
                    <a:pt x="463" y="60"/>
                  </a:cubicBezTo>
                  <a:cubicBezTo>
                    <a:pt x="441" y="69"/>
                    <a:pt x="441" y="62"/>
                    <a:pt x="422" y="55"/>
                  </a:cubicBezTo>
                  <a:cubicBezTo>
                    <a:pt x="402" y="48"/>
                    <a:pt x="392" y="44"/>
                    <a:pt x="387" y="31"/>
                  </a:cubicBezTo>
                  <a:cubicBezTo>
                    <a:pt x="382" y="19"/>
                    <a:pt x="364" y="0"/>
                    <a:pt x="353" y="10"/>
                  </a:cubicBezTo>
                  <a:cubicBezTo>
                    <a:pt x="341" y="20"/>
                    <a:pt x="312" y="14"/>
                    <a:pt x="309" y="27"/>
                  </a:cubicBezTo>
                  <a:cubicBezTo>
                    <a:pt x="307" y="33"/>
                    <a:pt x="299" y="37"/>
                    <a:pt x="291" y="40"/>
                  </a:cubicBezTo>
                  <a:cubicBezTo>
                    <a:pt x="294" y="48"/>
                    <a:pt x="297" y="58"/>
                    <a:pt x="305" y="73"/>
                  </a:cubicBezTo>
                  <a:cubicBezTo>
                    <a:pt x="323" y="103"/>
                    <a:pt x="287" y="144"/>
                    <a:pt x="263" y="164"/>
                  </a:cubicBezTo>
                  <a:cubicBezTo>
                    <a:pt x="238" y="185"/>
                    <a:pt x="266" y="198"/>
                    <a:pt x="281" y="217"/>
                  </a:cubicBezTo>
                  <a:cubicBezTo>
                    <a:pt x="296" y="237"/>
                    <a:pt x="258" y="238"/>
                    <a:pt x="238" y="245"/>
                  </a:cubicBezTo>
                  <a:cubicBezTo>
                    <a:pt x="219" y="252"/>
                    <a:pt x="207" y="253"/>
                    <a:pt x="171" y="262"/>
                  </a:cubicBezTo>
                  <a:cubicBezTo>
                    <a:pt x="135" y="270"/>
                    <a:pt x="176" y="295"/>
                    <a:pt x="189" y="310"/>
                  </a:cubicBezTo>
                  <a:cubicBezTo>
                    <a:pt x="202" y="326"/>
                    <a:pt x="189" y="335"/>
                    <a:pt x="176" y="349"/>
                  </a:cubicBezTo>
                  <a:cubicBezTo>
                    <a:pt x="163" y="363"/>
                    <a:pt x="161" y="384"/>
                    <a:pt x="158" y="406"/>
                  </a:cubicBezTo>
                  <a:cubicBezTo>
                    <a:pt x="155" y="429"/>
                    <a:pt x="130" y="440"/>
                    <a:pt x="115" y="451"/>
                  </a:cubicBezTo>
                  <a:cubicBezTo>
                    <a:pt x="101" y="462"/>
                    <a:pt x="89" y="470"/>
                    <a:pt x="79" y="492"/>
                  </a:cubicBezTo>
                  <a:cubicBezTo>
                    <a:pt x="75" y="502"/>
                    <a:pt x="62" y="508"/>
                    <a:pt x="48" y="511"/>
                  </a:cubicBezTo>
                  <a:cubicBezTo>
                    <a:pt x="59" y="529"/>
                    <a:pt x="12" y="558"/>
                    <a:pt x="6" y="580"/>
                  </a:cubicBezTo>
                  <a:cubicBezTo>
                    <a:pt x="0" y="604"/>
                    <a:pt x="43" y="613"/>
                    <a:pt x="91" y="635"/>
                  </a:cubicBezTo>
                  <a:cubicBezTo>
                    <a:pt x="139" y="657"/>
                    <a:pt x="131" y="700"/>
                    <a:pt x="157" y="733"/>
                  </a:cubicBezTo>
                  <a:cubicBezTo>
                    <a:pt x="177" y="759"/>
                    <a:pt x="164" y="769"/>
                    <a:pt x="156" y="780"/>
                  </a:cubicBezTo>
                  <a:cubicBezTo>
                    <a:pt x="169" y="782"/>
                    <a:pt x="184" y="782"/>
                    <a:pt x="192" y="777"/>
                  </a:cubicBezTo>
                  <a:cubicBezTo>
                    <a:pt x="210" y="768"/>
                    <a:pt x="248" y="747"/>
                    <a:pt x="246" y="782"/>
                  </a:cubicBezTo>
                  <a:cubicBezTo>
                    <a:pt x="245" y="816"/>
                    <a:pt x="232" y="833"/>
                    <a:pt x="251" y="848"/>
                  </a:cubicBezTo>
                  <a:cubicBezTo>
                    <a:pt x="271" y="864"/>
                    <a:pt x="289" y="884"/>
                    <a:pt x="294" y="905"/>
                  </a:cubicBezTo>
                  <a:cubicBezTo>
                    <a:pt x="299" y="926"/>
                    <a:pt x="309" y="944"/>
                    <a:pt x="330" y="954"/>
                  </a:cubicBezTo>
                  <a:cubicBezTo>
                    <a:pt x="351" y="964"/>
                    <a:pt x="381" y="972"/>
                    <a:pt x="397" y="959"/>
                  </a:cubicBezTo>
                  <a:cubicBezTo>
                    <a:pt x="414" y="947"/>
                    <a:pt x="428" y="943"/>
                    <a:pt x="438" y="923"/>
                  </a:cubicBezTo>
                  <a:cubicBezTo>
                    <a:pt x="448" y="904"/>
                    <a:pt x="464" y="879"/>
                    <a:pt x="486" y="914"/>
                  </a:cubicBezTo>
                  <a:cubicBezTo>
                    <a:pt x="507" y="948"/>
                    <a:pt x="502" y="958"/>
                    <a:pt x="533" y="962"/>
                  </a:cubicBezTo>
                  <a:cubicBezTo>
                    <a:pt x="564" y="966"/>
                    <a:pt x="564" y="961"/>
                    <a:pt x="590" y="950"/>
                  </a:cubicBezTo>
                  <a:cubicBezTo>
                    <a:pt x="617" y="939"/>
                    <a:pt x="656" y="915"/>
                    <a:pt x="666" y="937"/>
                  </a:cubicBezTo>
                  <a:cubicBezTo>
                    <a:pt x="676" y="959"/>
                    <a:pt x="694" y="968"/>
                    <a:pt x="713" y="971"/>
                  </a:cubicBezTo>
                  <a:cubicBezTo>
                    <a:pt x="716" y="971"/>
                    <a:pt x="718" y="971"/>
                    <a:pt x="720" y="972"/>
                  </a:cubicBezTo>
                  <a:cubicBezTo>
                    <a:pt x="732" y="956"/>
                    <a:pt x="744" y="937"/>
                    <a:pt x="747" y="906"/>
                  </a:cubicBezTo>
                  <a:cubicBezTo>
                    <a:pt x="751" y="850"/>
                    <a:pt x="747" y="813"/>
                    <a:pt x="768" y="791"/>
                  </a:cubicBezTo>
                  <a:cubicBezTo>
                    <a:pt x="790" y="769"/>
                    <a:pt x="808" y="728"/>
                    <a:pt x="812" y="706"/>
                  </a:cubicBezTo>
                  <a:cubicBezTo>
                    <a:pt x="817" y="683"/>
                    <a:pt x="825" y="639"/>
                    <a:pt x="851" y="665"/>
                  </a:cubicBezTo>
                  <a:cubicBezTo>
                    <a:pt x="878" y="691"/>
                    <a:pt x="878" y="702"/>
                    <a:pt x="900" y="680"/>
                  </a:cubicBezTo>
                  <a:cubicBezTo>
                    <a:pt x="921" y="657"/>
                    <a:pt x="974" y="683"/>
                    <a:pt x="948" y="635"/>
                  </a:cubicBezTo>
                  <a:cubicBezTo>
                    <a:pt x="921" y="587"/>
                    <a:pt x="882" y="565"/>
                    <a:pt x="913" y="535"/>
                  </a:cubicBezTo>
                  <a:cubicBezTo>
                    <a:pt x="943" y="505"/>
                    <a:pt x="921" y="498"/>
                    <a:pt x="900" y="472"/>
                  </a:cubicBezTo>
                  <a:cubicBezTo>
                    <a:pt x="878" y="446"/>
                    <a:pt x="878" y="416"/>
                    <a:pt x="913" y="41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79" name="Freeform 30"/>
            <p:cNvSpPr>
              <a:spLocks/>
            </p:cNvSpPr>
            <p:nvPr/>
          </p:nvSpPr>
          <p:spPr bwMode="auto">
            <a:xfrm>
              <a:off x="4939" y="2557"/>
              <a:ext cx="128" cy="134"/>
            </a:xfrm>
            <a:custGeom>
              <a:avLst/>
              <a:gdLst>
                <a:gd name="T0" fmla="*/ 19 w 277"/>
                <a:gd name="T1" fmla="*/ 234 h 288"/>
                <a:gd name="T2" fmla="*/ 76 w 277"/>
                <a:gd name="T3" fmla="*/ 266 h 288"/>
                <a:gd name="T4" fmla="*/ 105 w 277"/>
                <a:gd name="T5" fmla="*/ 288 h 288"/>
                <a:gd name="T6" fmla="*/ 119 w 277"/>
                <a:gd name="T7" fmla="*/ 275 h 288"/>
                <a:gd name="T8" fmla="*/ 264 w 277"/>
                <a:gd name="T9" fmla="*/ 197 h 288"/>
                <a:gd name="T10" fmla="*/ 207 w 277"/>
                <a:gd name="T11" fmla="*/ 112 h 288"/>
                <a:gd name="T12" fmla="*/ 102 w 277"/>
                <a:gd name="T13" fmla="*/ 64 h 288"/>
                <a:gd name="T14" fmla="*/ 63 w 277"/>
                <a:gd name="T15" fmla="*/ 9 h 288"/>
                <a:gd name="T16" fmla="*/ 29 w 277"/>
                <a:gd name="T17" fmla="*/ 12 h 288"/>
                <a:gd name="T18" fmla="*/ 35 w 277"/>
                <a:gd name="T19" fmla="*/ 49 h 288"/>
                <a:gd name="T20" fmla="*/ 73 w 277"/>
                <a:gd name="T21" fmla="*/ 87 h 288"/>
                <a:gd name="T22" fmla="*/ 40 w 277"/>
                <a:gd name="T23" fmla="*/ 110 h 288"/>
                <a:gd name="T24" fmla="*/ 47 w 277"/>
                <a:gd name="T25" fmla="*/ 155 h 288"/>
                <a:gd name="T26" fmla="*/ 21 w 277"/>
                <a:gd name="T27" fmla="*/ 194 h 288"/>
                <a:gd name="T28" fmla="*/ 0 w 277"/>
                <a:gd name="T29" fmla="*/ 219 h 288"/>
                <a:gd name="T30" fmla="*/ 19 w 277"/>
                <a:gd name="T31"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88">
                  <a:moveTo>
                    <a:pt x="19" y="234"/>
                  </a:moveTo>
                  <a:cubicBezTo>
                    <a:pt x="57" y="249"/>
                    <a:pt x="55" y="262"/>
                    <a:pt x="76" y="266"/>
                  </a:cubicBezTo>
                  <a:cubicBezTo>
                    <a:pt x="89" y="269"/>
                    <a:pt x="96" y="279"/>
                    <a:pt x="105" y="288"/>
                  </a:cubicBezTo>
                  <a:cubicBezTo>
                    <a:pt x="109" y="283"/>
                    <a:pt x="114" y="278"/>
                    <a:pt x="119" y="275"/>
                  </a:cubicBezTo>
                  <a:cubicBezTo>
                    <a:pt x="150" y="256"/>
                    <a:pt x="277" y="227"/>
                    <a:pt x="264" y="197"/>
                  </a:cubicBezTo>
                  <a:cubicBezTo>
                    <a:pt x="250" y="167"/>
                    <a:pt x="233" y="130"/>
                    <a:pt x="207" y="112"/>
                  </a:cubicBezTo>
                  <a:cubicBezTo>
                    <a:pt x="181" y="93"/>
                    <a:pt x="128" y="75"/>
                    <a:pt x="102" y="64"/>
                  </a:cubicBezTo>
                  <a:cubicBezTo>
                    <a:pt x="84" y="56"/>
                    <a:pt x="58" y="22"/>
                    <a:pt x="63" y="9"/>
                  </a:cubicBezTo>
                  <a:cubicBezTo>
                    <a:pt x="41" y="0"/>
                    <a:pt x="41" y="8"/>
                    <a:pt x="29" y="12"/>
                  </a:cubicBezTo>
                  <a:cubicBezTo>
                    <a:pt x="12" y="16"/>
                    <a:pt x="17" y="35"/>
                    <a:pt x="35" y="49"/>
                  </a:cubicBezTo>
                  <a:cubicBezTo>
                    <a:pt x="53" y="63"/>
                    <a:pt x="63" y="69"/>
                    <a:pt x="73" y="87"/>
                  </a:cubicBezTo>
                  <a:cubicBezTo>
                    <a:pt x="83" y="105"/>
                    <a:pt x="63" y="103"/>
                    <a:pt x="40" y="110"/>
                  </a:cubicBezTo>
                  <a:cubicBezTo>
                    <a:pt x="17" y="117"/>
                    <a:pt x="50" y="133"/>
                    <a:pt x="47" y="155"/>
                  </a:cubicBezTo>
                  <a:cubicBezTo>
                    <a:pt x="44" y="177"/>
                    <a:pt x="26" y="171"/>
                    <a:pt x="21" y="194"/>
                  </a:cubicBezTo>
                  <a:cubicBezTo>
                    <a:pt x="16" y="214"/>
                    <a:pt x="11" y="214"/>
                    <a:pt x="0" y="219"/>
                  </a:cubicBezTo>
                  <a:cubicBezTo>
                    <a:pt x="3" y="225"/>
                    <a:pt x="9" y="230"/>
                    <a:pt x="19" y="234"/>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0" name="Freeform 31"/>
            <p:cNvSpPr>
              <a:spLocks/>
            </p:cNvSpPr>
            <p:nvPr/>
          </p:nvSpPr>
          <p:spPr bwMode="auto">
            <a:xfrm>
              <a:off x="4205" y="1864"/>
              <a:ext cx="781" cy="475"/>
            </a:xfrm>
            <a:custGeom>
              <a:avLst/>
              <a:gdLst>
                <a:gd name="T0" fmla="*/ 1555 w 1686"/>
                <a:gd name="T1" fmla="*/ 63 h 1025"/>
                <a:gd name="T2" fmla="*/ 1393 w 1686"/>
                <a:gd name="T3" fmla="*/ 100 h 1025"/>
                <a:gd name="T4" fmla="*/ 1262 w 1686"/>
                <a:gd name="T5" fmla="*/ 48 h 1025"/>
                <a:gd name="T6" fmla="*/ 1109 w 1686"/>
                <a:gd name="T7" fmla="*/ 119 h 1025"/>
                <a:gd name="T8" fmla="*/ 987 w 1686"/>
                <a:gd name="T9" fmla="*/ 260 h 1025"/>
                <a:gd name="T10" fmla="*/ 847 w 1686"/>
                <a:gd name="T11" fmla="*/ 185 h 1025"/>
                <a:gd name="T12" fmla="*/ 782 w 1686"/>
                <a:gd name="T13" fmla="*/ 41 h 1025"/>
                <a:gd name="T14" fmla="*/ 548 w 1686"/>
                <a:gd name="T15" fmla="*/ 35 h 1025"/>
                <a:gd name="T16" fmla="*/ 469 w 1686"/>
                <a:gd name="T17" fmla="*/ 144 h 1025"/>
                <a:gd name="T18" fmla="*/ 296 w 1686"/>
                <a:gd name="T19" fmla="*/ 238 h 1025"/>
                <a:gd name="T20" fmla="*/ 197 w 1686"/>
                <a:gd name="T21" fmla="*/ 313 h 1025"/>
                <a:gd name="T22" fmla="*/ 102 w 1686"/>
                <a:gd name="T23" fmla="*/ 469 h 1025"/>
                <a:gd name="T24" fmla="*/ 99 w 1686"/>
                <a:gd name="T25" fmla="*/ 600 h 1025"/>
                <a:gd name="T26" fmla="*/ 87 w 1686"/>
                <a:gd name="T27" fmla="*/ 695 h 1025"/>
                <a:gd name="T28" fmla="*/ 203 w 1686"/>
                <a:gd name="T29" fmla="*/ 677 h 1025"/>
                <a:gd name="T30" fmla="*/ 63 w 1686"/>
                <a:gd name="T31" fmla="*/ 832 h 1025"/>
                <a:gd name="T32" fmla="*/ 26 w 1686"/>
                <a:gd name="T33" fmla="*/ 923 h 1025"/>
                <a:gd name="T34" fmla="*/ 155 w 1686"/>
                <a:gd name="T35" fmla="*/ 990 h 1025"/>
                <a:gd name="T36" fmla="*/ 303 w 1686"/>
                <a:gd name="T37" fmla="*/ 990 h 1025"/>
                <a:gd name="T38" fmla="*/ 345 w 1686"/>
                <a:gd name="T39" fmla="*/ 996 h 1025"/>
                <a:gd name="T40" fmla="*/ 378 w 1686"/>
                <a:gd name="T41" fmla="*/ 915 h 1025"/>
                <a:gd name="T42" fmla="*/ 489 w 1686"/>
                <a:gd name="T43" fmla="*/ 898 h 1025"/>
                <a:gd name="T44" fmla="*/ 623 w 1686"/>
                <a:gd name="T45" fmla="*/ 975 h 1025"/>
                <a:gd name="T46" fmla="*/ 704 w 1686"/>
                <a:gd name="T47" fmla="*/ 940 h 1025"/>
                <a:gd name="T48" fmla="*/ 782 w 1686"/>
                <a:gd name="T49" fmla="*/ 955 h 1025"/>
                <a:gd name="T50" fmla="*/ 851 w 1686"/>
                <a:gd name="T51" fmla="*/ 897 h 1025"/>
                <a:gd name="T52" fmla="*/ 944 w 1686"/>
                <a:gd name="T53" fmla="*/ 793 h 1025"/>
                <a:gd name="T54" fmla="*/ 1057 w 1686"/>
                <a:gd name="T55" fmla="*/ 734 h 1025"/>
                <a:gd name="T56" fmla="*/ 1188 w 1686"/>
                <a:gd name="T57" fmla="*/ 556 h 1025"/>
                <a:gd name="T58" fmla="*/ 1297 w 1686"/>
                <a:gd name="T59" fmla="*/ 452 h 1025"/>
                <a:gd name="T60" fmla="*/ 1485 w 1686"/>
                <a:gd name="T61" fmla="*/ 248 h 1025"/>
                <a:gd name="T62" fmla="*/ 1651 w 1686"/>
                <a:gd name="T63" fmla="*/ 178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6" h="1025">
                  <a:moveTo>
                    <a:pt x="1638" y="71"/>
                  </a:moveTo>
                  <a:cubicBezTo>
                    <a:pt x="1590" y="63"/>
                    <a:pt x="1577" y="85"/>
                    <a:pt x="1555" y="63"/>
                  </a:cubicBezTo>
                  <a:cubicBezTo>
                    <a:pt x="1533" y="41"/>
                    <a:pt x="1516" y="59"/>
                    <a:pt x="1485" y="82"/>
                  </a:cubicBezTo>
                  <a:cubicBezTo>
                    <a:pt x="1454" y="104"/>
                    <a:pt x="1433" y="122"/>
                    <a:pt x="1393" y="100"/>
                  </a:cubicBezTo>
                  <a:cubicBezTo>
                    <a:pt x="1354" y="78"/>
                    <a:pt x="1363" y="74"/>
                    <a:pt x="1332" y="78"/>
                  </a:cubicBezTo>
                  <a:cubicBezTo>
                    <a:pt x="1302" y="82"/>
                    <a:pt x="1275" y="48"/>
                    <a:pt x="1262" y="48"/>
                  </a:cubicBezTo>
                  <a:cubicBezTo>
                    <a:pt x="1249" y="48"/>
                    <a:pt x="1214" y="0"/>
                    <a:pt x="1162" y="59"/>
                  </a:cubicBezTo>
                  <a:cubicBezTo>
                    <a:pt x="1109" y="119"/>
                    <a:pt x="1140" y="74"/>
                    <a:pt x="1109" y="119"/>
                  </a:cubicBezTo>
                  <a:cubicBezTo>
                    <a:pt x="1079" y="163"/>
                    <a:pt x="1057" y="189"/>
                    <a:pt x="1048" y="219"/>
                  </a:cubicBezTo>
                  <a:cubicBezTo>
                    <a:pt x="1039" y="248"/>
                    <a:pt x="1039" y="256"/>
                    <a:pt x="987" y="260"/>
                  </a:cubicBezTo>
                  <a:cubicBezTo>
                    <a:pt x="935" y="263"/>
                    <a:pt x="895" y="271"/>
                    <a:pt x="869" y="248"/>
                  </a:cubicBezTo>
                  <a:cubicBezTo>
                    <a:pt x="843" y="226"/>
                    <a:pt x="834" y="223"/>
                    <a:pt x="847" y="185"/>
                  </a:cubicBezTo>
                  <a:cubicBezTo>
                    <a:pt x="860" y="148"/>
                    <a:pt x="891" y="141"/>
                    <a:pt x="856" y="119"/>
                  </a:cubicBezTo>
                  <a:cubicBezTo>
                    <a:pt x="821" y="96"/>
                    <a:pt x="821" y="33"/>
                    <a:pt x="782" y="41"/>
                  </a:cubicBezTo>
                  <a:cubicBezTo>
                    <a:pt x="742" y="48"/>
                    <a:pt x="594" y="74"/>
                    <a:pt x="555" y="41"/>
                  </a:cubicBezTo>
                  <a:cubicBezTo>
                    <a:pt x="552" y="39"/>
                    <a:pt x="550" y="37"/>
                    <a:pt x="548" y="35"/>
                  </a:cubicBezTo>
                  <a:cubicBezTo>
                    <a:pt x="539" y="50"/>
                    <a:pt x="531" y="60"/>
                    <a:pt x="525" y="77"/>
                  </a:cubicBezTo>
                  <a:cubicBezTo>
                    <a:pt x="515" y="105"/>
                    <a:pt x="489" y="110"/>
                    <a:pt x="469" y="144"/>
                  </a:cubicBezTo>
                  <a:cubicBezTo>
                    <a:pt x="450" y="177"/>
                    <a:pt x="410" y="163"/>
                    <a:pt x="355" y="166"/>
                  </a:cubicBezTo>
                  <a:cubicBezTo>
                    <a:pt x="299" y="169"/>
                    <a:pt x="309" y="230"/>
                    <a:pt x="296" y="238"/>
                  </a:cubicBezTo>
                  <a:cubicBezTo>
                    <a:pt x="283" y="247"/>
                    <a:pt x="266" y="238"/>
                    <a:pt x="247" y="269"/>
                  </a:cubicBezTo>
                  <a:cubicBezTo>
                    <a:pt x="227" y="299"/>
                    <a:pt x="240" y="311"/>
                    <a:pt x="197" y="313"/>
                  </a:cubicBezTo>
                  <a:cubicBezTo>
                    <a:pt x="155" y="316"/>
                    <a:pt x="165" y="363"/>
                    <a:pt x="145" y="402"/>
                  </a:cubicBezTo>
                  <a:cubicBezTo>
                    <a:pt x="125" y="441"/>
                    <a:pt x="129" y="461"/>
                    <a:pt x="102" y="469"/>
                  </a:cubicBezTo>
                  <a:cubicBezTo>
                    <a:pt x="76" y="477"/>
                    <a:pt x="76" y="491"/>
                    <a:pt x="53" y="522"/>
                  </a:cubicBezTo>
                  <a:cubicBezTo>
                    <a:pt x="30" y="552"/>
                    <a:pt x="63" y="566"/>
                    <a:pt x="99" y="600"/>
                  </a:cubicBezTo>
                  <a:cubicBezTo>
                    <a:pt x="118" y="617"/>
                    <a:pt x="110" y="631"/>
                    <a:pt x="99" y="642"/>
                  </a:cubicBezTo>
                  <a:cubicBezTo>
                    <a:pt x="110" y="644"/>
                    <a:pt x="97" y="653"/>
                    <a:pt x="87" y="695"/>
                  </a:cubicBezTo>
                  <a:cubicBezTo>
                    <a:pt x="74" y="749"/>
                    <a:pt x="140" y="684"/>
                    <a:pt x="175" y="673"/>
                  </a:cubicBezTo>
                  <a:cubicBezTo>
                    <a:pt x="273" y="593"/>
                    <a:pt x="227" y="662"/>
                    <a:pt x="203" y="677"/>
                  </a:cubicBezTo>
                  <a:cubicBezTo>
                    <a:pt x="179" y="691"/>
                    <a:pt x="148" y="740"/>
                    <a:pt x="127" y="760"/>
                  </a:cubicBezTo>
                  <a:cubicBezTo>
                    <a:pt x="105" y="780"/>
                    <a:pt x="96" y="814"/>
                    <a:pt x="63" y="832"/>
                  </a:cubicBezTo>
                  <a:cubicBezTo>
                    <a:pt x="30" y="851"/>
                    <a:pt x="35" y="853"/>
                    <a:pt x="19" y="877"/>
                  </a:cubicBezTo>
                  <a:cubicBezTo>
                    <a:pt x="4" y="901"/>
                    <a:pt x="0" y="908"/>
                    <a:pt x="26" y="923"/>
                  </a:cubicBezTo>
                  <a:cubicBezTo>
                    <a:pt x="52" y="938"/>
                    <a:pt x="72" y="936"/>
                    <a:pt x="109" y="949"/>
                  </a:cubicBezTo>
                  <a:cubicBezTo>
                    <a:pt x="146" y="962"/>
                    <a:pt x="146" y="975"/>
                    <a:pt x="155" y="990"/>
                  </a:cubicBezTo>
                  <a:cubicBezTo>
                    <a:pt x="164" y="1005"/>
                    <a:pt x="177" y="1006"/>
                    <a:pt x="216" y="1016"/>
                  </a:cubicBezTo>
                  <a:cubicBezTo>
                    <a:pt x="255" y="1025"/>
                    <a:pt x="271" y="993"/>
                    <a:pt x="303" y="990"/>
                  </a:cubicBezTo>
                  <a:cubicBezTo>
                    <a:pt x="318" y="988"/>
                    <a:pt x="325" y="995"/>
                    <a:pt x="329" y="1003"/>
                  </a:cubicBezTo>
                  <a:cubicBezTo>
                    <a:pt x="335" y="1001"/>
                    <a:pt x="341" y="998"/>
                    <a:pt x="345" y="996"/>
                  </a:cubicBezTo>
                  <a:cubicBezTo>
                    <a:pt x="353" y="992"/>
                    <a:pt x="362" y="977"/>
                    <a:pt x="377" y="970"/>
                  </a:cubicBezTo>
                  <a:cubicBezTo>
                    <a:pt x="374" y="955"/>
                    <a:pt x="373" y="928"/>
                    <a:pt x="378" y="915"/>
                  </a:cubicBezTo>
                  <a:cubicBezTo>
                    <a:pt x="383" y="901"/>
                    <a:pt x="384" y="910"/>
                    <a:pt x="415" y="896"/>
                  </a:cubicBezTo>
                  <a:cubicBezTo>
                    <a:pt x="446" y="882"/>
                    <a:pt x="464" y="875"/>
                    <a:pt x="489" y="898"/>
                  </a:cubicBezTo>
                  <a:cubicBezTo>
                    <a:pt x="514" y="922"/>
                    <a:pt x="540" y="957"/>
                    <a:pt x="555" y="968"/>
                  </a:cubicBezTo>
                  <a:cubicBezTo>
                    <a:pt x="569" y="979"/>
                    <a:pt x="599" y="947"/>
                    <a:pt x="623" y="975"/>
                  </a:cubicBezTo>
                  <a:cubicBezTo>
                    <a:pt x="648" y="1003"/>
                    <a:pt x="650" y="983"/>
                    <a:pt x="671" y="968"/>
                  </a:cubicBezTo>
                  <a:cubicBezTo>
                    <a:pt x="692" y="953"/>
                    <a:pt x="705" y="957"/>
                    <a:pt x="704" y="940"/>
                  </a:cubicBezTo>
                  <a:cubicBezTo>
                    <a:pt x="702" y="923"/>
                    <a:pt x="704" y="904"/>
                    <a:pt x="754" y="918"/>
                  </a:cubicBezTo>
                  <a:cubicBezTo>
                    <a:pt x="774" y="933"/>
                    <a:pt x="777" y="953"/>
                    <a:pt x="782" y="955"/>
                  </a:cubicBezTo>
                  <a:cubicBezTo>
                    <a:pt x="787" y="958"/>
                    <a:pt x="812" y="967"/>
                    <a:pt x="822" y="947"/>
                  </a:cubicBezTo>
                  <a:cubicBezTo>
                    <a:pt x="831" y="928"/>
                    <a:pt x="820" y="900"/>
                    <a:pt x="851" y="897"/>
                  </a:cubicBezTo>
                  <a:cubicBezTo>
                    <a:pt x="882" y="894"/>
                    <a:pt x="912" y="893"/>
                    <a:pt x="917" y="861"/>
                  </a:cubicBezTo>
                  <a:cubicBezTo>
                    <a:pt x="922" y="829"/>
                    <a:pt x="912" y="811"/>
                    <a:pt x="944" y="793"/>
                  </a:cubicBezTo>
                  <a:cubicBezTo>
                    <a:pt x="973" y="777"/>
                    <a:pt x="969" y="764"/>
                    <a:pt x="1031" y="774"/>
                  </a:cubicBezTo>
                  <a:cubicBezTo>
                    <a:pt x="1037" y="765"/>
                    <a:pt x="1045" y="754"/>
                    <a:pt x="1057" y="734"/>
                  </a:cubicBezTo>
                  <a:cubicBezTo>
                    <a:pt x="1088" y="682"/>
                    <a:pt x="1092" y="649"/>
                    <a:pt x="1136" y="626"/>
                  </a:cubicBezTo>
                  <a:cubicBezTo>
                    <a:pt x="1179" y="604"/>
                    <a:pt x="1188" y="586"/>
                    <a:pt x="1188" y="556"/>
                  </a:cubicBezTo>
                  <a:cubicBezTo>
                    <a:pt x="1188" y="526"/>
                    <a:pt x="1136" y="530"/>
                    <a:pt x="1201" y="504"/>
                  </a:cubicBezTo>
                  <a:cubicBezTo>
                    <a:pt x="1267" y="478"/>
                    <a:pt x="1293" y="508"/>
                    <a:pt x="1297" y="452"/>
                  </a:cubicBezTo>
                  <a:cubicBezTo>
                    <a:pt x="1302" y="397"/>
                    <a:pt x="1284" y="360"/>
                    <a:pt x="1336" y="337"/>
                  </a:cubicBezTo>
                  <a:cubicBezTo>
                    <a:pt x="1389" y="315"/>
                    <a:pt x="1433" y="274"/>
                    <a:pt x="1485" y="248"/>
                  </a:cubicBezTo>
                  <a:cubicBezTo>
                    <a:pt x="1537" y="223"/>
                    <a:pt x="1520" y="171"/>
                    <a:pt x="1572" y="208"/>
                  </a:cubicBezTo>
                  <a:cubicBezTo>
                    <a:pt x="1625" y="245"/>
                    <a:pt x="1660" y="223"/>
                    <a:pt x="1651" y="178"/>
                  </a:cubicBezTo>
                  <a:cubicBezTo>
                    <a:pt x="1642" y="134"/>
                    <a:pt x="1686" y="78"/>
                    <a:pt x="1638" y="71"/>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1" name="Freeform 32"/>
            <p:cNvSpPr>
              <a:spLocks/>
            </p:cNvSpPr>
            <p:nvPr/>
          </p:nvSpPr>
          <p:spPr bwMode="auto">
            <a:xfrm>
              <a:off x="4003" y="1366"/>
              <a:ext cx="624" cy="806"/>
            </a:xfrm>
            <a:custGeom>
              <a:avLst/>
              <a:gdLst>
                <a:gd name="T0" fmla="*/ 1147 w 1348"/>
                <a:gd name="T1" fmla="*/ 478 h 1740"/>
                <a:gd name="T2" fmla="*/ 1107 w 1348"/>
                <a:gd name="T3" fmla="*/ 375 h 1740"/>
                <a:gd name="T4" fmla="*/ 1066 w 1348"/>
                <a:gd name="T5" fmla="*/ 326 h 1740"/>
                <a:gd name="T6" fmla="*/ 909 w 1348"/>
                <a:gd name="T7" fmla="*/ 249 h 1740"/>
                <a:gd name="T8" fmla="*/ 861 w 1348"/>
                <a:gd name="T9" fmla="*/ 126 h 1740"/>
                <a:gd name="T10" fmla="*/ 721 w 1348"/>
                <a:gd name="T11" fmla="*/ 34 h 1740"/>
                <a:gd name="T12" fmla="*/ 577 w 1348"/>
                <a:gd name="T13" fmla="*/ 126 h 1740"/>
                <a:gd name="T14" fmla="*/ 568 w 1348"/>
                <a:gd name="T15" fmla="*/ 230 h 1740"/>
                <a:gd name="T16" fmla="*/ 419 w 1348"/>
                <a:gd name="T17" fmla="*/ 267 h 1740"/>
                <a:gd name="T18" fmla="*/ 223 w 1348"/>
                <a:gd name="T19" fmla="*/ 363 h 1740"/>
                <a:gd name="T20" fmla="*/ 109 w 1348"/>
                <a:gd name="T21" fmla="*/ 256 h 1740"/>
                <a:gd name="T22" fmla="*/ 39 w 1348"/>
                <a:gd name="T23" fmla="*/ 382 h 1740"/>
                <a:gd name="T24" fmla="*/ 22 w 1348"/>
                <a:gd name="T25" fmla="*/ 497 h 1740"/>
                <a:gd name="T26" fmla="*/ 79 w 1348"/>
                <a:gd name="T27" fmla="*/ 593 h 1740"/>
                <a:gd name="T28" fmla="*/ 118 w 1348"/>
                <a:gd name="T29" fmla="*/ 666 h 1740"/>
                <a:gd name="T30" fmla="*/ 116 w 1348"/>
                <a:gd name="T31" fmla="*/ 732 h 1740"/>
                <a:gd name="T32" fmla="*/ 155 w 1348"/>
                <a:gd name="T33" fmla="*/ 806 h 1740"/>
                <a:gd name="T34" fmla="*/ 201 w 1348"/>
                <a:gd name="T35" fmla="*/ 888 h 1740"/>
                <a:gd name="T36" fmla="*/ 164 w 1348"/>
                <a:gd name="T37" fmla="*/ 1008 h 1740"/>
                <a:gd name="T38" fmla="*/ 72 w 1348"/>
                <a:gd name="T39" fmla="*/ 1064 h 1740"/>
                <a:gd name="T40" fmla="*/ 33 w 1348"/>
                <a:gd name="T41" fmla="*/ 1171 h 1740"/>
                <a:gd name="T42" fmla="*/ 122 w 1348"/>
                <a:gd name="T43" fmla="*/ 1288 h 1740"/>
                <a:gd name="T44" fmla="*/ 181 w 1348"/>
                <a:gd name="T45" fmla="*/ 1399 h 1740"/>
                <a:gd name="T46" fmla="*/ 131 w 1348"/>
                <a:gd name="T47" fmla="*/ 1540 h 1740"/>
                <a:gd name="T48" fmla="*/ 122 w 1348"/>
                <a:gd name="T49" fmla="*/ 1683 h 1740"/>
                <a:gd name="T50" fmla="*/ 221 w 1348"/>
                <a:gd name="T51" fmla="*/ 1701 h 1740"/>
                <a:gd name="T52" fmla="*/ 360 w 1348"/>
                <a:gd name="T53" fmla="*/ 1724 h 1740"/>
                <a:gd name="T54" fmla="*/ 446 w 1348"/>
                <a:gd name="T55" fmla="*/ 1718 h 1740"/>
                <a:gd name="T56" fmla="*/ 536 w 1348"/>
                <a:gd name="T57" fmla="*/ 1717 h 1740"/>
                <a:gd name="T58" fmla="*/ 490 w 1348"/>
                <a:gd name="T59" fmla="*/ 1597 h 1740"/>
                <a:gd name="T60" fmla="*/ 582 w 1348"/>
                <a:gd name="T61" fmla="*/ 1477 h 1740"/>
                <a:gd name="T62" fmla="*/ 684 w 1348"/>
                <a:gd name="T63" fmla="*/ 1344 h 1740"/>
                <a:gd name="T64" fmla="*/ 792 w 1348"/>
                <a:gd name="T65" fmla="*/ 1241 h 1740"/>
                <a:gd name="T66" fmla="*/ 962 w 1348"/>
                <a:gd name="T67" fmla="*/ 1152 h 1740"/>
                <a:gd name="T68" fmla="*/ 924 w 1348"/>
                <a:gd name="T69" fmla="*/ 1018 h 1740"/>
                <a:gd name="T70" fmla="*/ 841 w 1348"/>
                <a:gd name="T71" fmla="*/ 1049 h 1740"/>
                <a:gd name="T72" fmla="*/ 723 w 1348"/>
                <a:gd name="T73" fmla="*/ 1021 h 1740"/>
                <a:gd name="T74" fmla="*/ 723 w 1348"/>
                <a:gd name="T75" fmla="*/ 907 h 1740"/>
                <a:gd name="T76" fmla="*/ 680 w 1348"/>
                <a:gd name="T77" fmla="*/ 805 h 1740"/>
                <a:gd name="T78" fmla="*/ 602 w 1348"/>
                <a:gd name="T79" fmla="*/ 860 h 1740"/>
                <a:gd name="T80" fmla="*/ 444 w 1348"/>
                <a:gd name="T81" fmla="*/ 843 h 1740"/>
                <a:gd name="T82" fmla="*/ 412 w 1348"/>
                <a:gd name="T83" fmla="*/ 721 h 1740"/>
                <a:gd name="T84" fmla="*/ 484 w 1348"/>
                <a:gd name="T85" fmla="*/ 663 h 1740"/>
                <a:gd name="T86" fmla="*/ 546 w 1348"/>
                <a:gd name="T87" fmla="*/ 540 h 1740"/>
                <a:gd name="T88" fmla="*/ 634 w 1348"/>
                <a:gd name="T89" fmla="*/ 482 h 1740"/>
                <a:gd name="T90" fmla="*/ 798 w 1348"/>
                <a:gd name="T91" fmla="*/ 552 h 1740"/>
                <a:gd name="T92" fmla="*/ 838 w 1348"/>
                <a:gd name="T93" fmla="*/ 649 h 1740"/>
                <a:gd name="T94" fmla="*/ 867 w 1348"/>
                <a:gd name="T95" fmla="*/ 757 h 1740"/>
                <a:gd name="T96" fmla="*/ 962 w 1348"/>
                <a:gd name="T97" fmla="*/ 824 h 1740"/>
                <a:gd name="T98" fmla="*/ 996 w 1348"/>
                <a:gd name="T99" fmla="*/ 895 h 1740"/>
                <a:gd name="T100" fmla="*/ 1123 w 1348"/>
                <a:gd name="T101" fmla="*/ 875 h 1740"/>
                <a:gd name="T102" fmla="*/ 1293 w 1348"/>
                <a:gd name="T103" fmla="*/ 667 h 1740"/>
                <a:gd name="T104" fmla="*/ 1251 w 1348"/>
                <a:gd name="T105" fmla="*/ 514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8" h="1740">
                  <a:moveTo>
                    <a:pt x="1251" y="514"/>
                  </a:moveTo>
                  <a:cubicBezTo>
                    <a:pt x="1243" y="491"/>
                    <a:pt x="1177" y="482"/>
                    <a:pt x="1147" y="478"/>
                  </a:cubicBezTo>
                  <a:cubicBezTo>
                    <a:pt x="1116" y="475"/>
                    <a:pt x="1101" y="473"/>
                    <a:pt x="1077" y="438"/>
                  </a:cubicBezTo>
                  <a:cubicBezTo>
                    <a:pt x="1053" y="402"/>
                    <a:pt x="1103" y="402"/>
                    <a:pt x="1107" y="375"/>
                  </a:cubicBezTo>
                  <a:cubicBezTo>
                    <a:pt x="1110" y="357"/>
                    <a:pt x="1122" y="337"/>
                    <a:pt x="1136" y="319"/>
                  </a:cubicBezTo>
                  <a:cubicBezTo>
                    <a:pt x="1111" y="323"/>
                    <a:pt x="1083" y="326"/>
                    <a:pt x="1066" y="326"/>
                  </a:cubicBezTo>
                  <a:cubicBezTo>
                    <a:pt x="1027" y="326"/>
                    <a:pt x="996" y="352"/>
                    <a:pt x="961" y="326"/>
                  </a:cubicBezTo>
                  <a:cubicBezTo>
                    <a:pt x="926" y="300"/>
                    <a:pt x="939" y="263"/>
                    <a:pt x="909" y="249"/>
                  </a:cubicBezTo>
                  <a:cubicBezTo>
                    <a:pt x="878" y="234"/>
                    <a:pt x="878" y="223"/>
                    <a:pt x="878" y="189"/>
                  </a:cubicBezTo>
                  <a:cubicBezTo>
                    <a:pt x="878" y="156"/>
                    <a:pt x="887" y="141"/>
                    <a:pt x="861" y="126"/>
                  </a:cubicBezTo>
                  <a:cubicBezTo>
                    <a:pt x="834" y="111"/>
                    <a:pt x="795" y="52"/>
                    <a:pt x="795" y="52"/>
                  </a:cubicBezTo>
                  <a:cubicBezTo>
                    <a:pt x="795" y="52"/>
                    <a:pt x="773" y="0"/>
                    <a:pt x="721" y="34"/>
                  </a:cubicBezTo>
                  <a:cubicBezTo>
                    <a:pt x="668" y="67"/>
                    <a:pt x="734" y="52"/>
                    <a:pt x="668" y="67"/>
                  </a:cubicBezTo>
                  <a:cubicBezTo>
                    <a:pt x="603" y="82"/>
                    <a:pt x="572" y="97"/>
                    <a:pt x="577" y="126"/>
                  </a:cubicBezTo>
                  <a:cubicBezTo>
                    <a:pt x="581" y="156"/>
                    <a:pt x="598" y="171"/>
                    <a:pt x="603" y="193"/>
                  </a:cubicBezTo>
                  <a:cubicBezTo>
                    <a:pt x="607" y="215"/>
                    <a:pt x="594" y="245"/>
                    <a:pt x="568" y="230"/>
                  </a:cubicBezTo>
                  <a:cubicBezTo>
                    <a:pt x="542" y="215"/>
                    <a:pt x="515" y="189"/>
                    <a:pt x="489" y="226"/>
                  </a:cubicBezTo>
                  <a:cubicBezTo>
                    <a:pt x="463" y="263"/>
                    <a:pt x="446" y="289"/>
                    <a:pt x="419" y="267"/>
                  </a:cubicBezTo>
                  <a:cubicBezTo>
                    <a:pt x="393" y="245"/>
                    <a:pt x="371" y="249"/>
                    <a:pt x="341" y="282"/>
                  </a:cubicBezTo>
                  <a:cubicBezTo>
                    <a:pt x="310" y="315"/>
                    <a:pt x="262" y="401"/>
                    <a:pt x="223" y="363"/>
                  </a:cubicBezTo>
                  <a:cubicBezTo>
                    <a:pt x="183" y="326"/>
                    <a:pt x="223" y="267"/>
                    <a:pt x="192" y="245"/>
                  </a:cubicBezTo>
                  <a:cubicBezTo>
                    <a:pt x="162" y="223"/>
                    <a:pt x="140" y="226"/>
                    <a:pt x="109" y="256"/>
                  </a:cubicBezTo>
                  <a:cubicBezTo>
                    <a:pt x="79" y="286"/>
                    <a:pt x="74" y="297"/>
                    <a:pt x="74" y="326"/>
                  </a:cubicBezTo>
                  <a:cubicBezTo>
                    <a:pt x="74" y="356"/>
                    <a:pt x="57" y="378"/>
                    <a:pt x="39" y="382"/>
                  </a:cubicBezTo>
                  <a:cubicBezTo>
                    <a:pt x="22" y="386"/>
                    <a:pt x="26" y="393"/>
                    <a:pt x="22" y="430"/>
                  </a:cubicBezTo>
                  <a:cubicBezTo>
                    <a:pt x="17" y="467"/>
                    <a:pt x="44" y="486"/>
                    <a:pt x="22" y="497"/>
                  </a:cubicBezTo>
                  <a:cubicBezTo>
                    <a:pt x="0" y="508"/>
                    <a:pt x="13" y="519"/>
                    <a:pt x="31" y="549"/>
                  </a:cubicBezTo>
                  <a:cubicBezTo>
                    <a:pt x="48" y="578"/>
                    <a:pt x="83" y="578"/>
                    <a:pt x="79" y="593"/>
                  </a:cubicBezTo>
                  <a:cubicBezTo>
                    <a:pt x="78" y="595"/>
                    <a:pt x="78" y="598"/>
                    <a:pt x="78" y="601"/>
                  </a:cubicBezTo>
                  <a:cubicBezTo>
                    <a:pt x="114" y="615"/>
                    <a:pt x="114" y="644"/>
                    <a:pt x="118" y="666"/>
                  </a:cubicBezTo>
                  <a:cubicBezTo>
                    <a:pt x="122" y="690"/>
                    <a:pt x="149" y="669"/>
                    <a:pt x="164" y="697"/>
                  </a:cubicBezTo>
                  <a:cubicBezTo>
                    <a:pt x="179" y="725"/>
                    <a:pt x="146" y="725"/>
                    <a:pt x="116" y="732"/>
                  </a:cubicBezTo>
                  <a:cubicBezTo>
                    <a:pt x="85" y="740"/>
                    <a:pt x="116" y="732"/>
                    <a:pt x="81" y="766"/>
                  </a:cubicBezTo>
                  <a:cubicBezTo>
                    <a:pt x="46" y="799"/>
                    <a:pt x="124" y="806"/>
                    <a:pt x="155" y="806"/>
                  </a:cubicBezTo>
                  <a:cubicBezTo>
                    <a:pt x="186" y="806"/>
                    <a:pt x="179" y="825"/>
                    <a:pt x="179" y="842"/>
                  </a:cubicBezTo>
                  <a:cubicBezTo>
                    <a:pt x="179" y="858"/>
                    <a:pt x="179" y="862"/>
                    <a:pt x="201" y="888"/>
                  </a:cubicBezTo>
                  <a:cubicBezTo>
                    <a:pt x="223" y="914"/>
                    <a:pt x="203" y="938"/>
                    <a:pt x="199" y="955"/>
                  </a:cubicBezTo>
                  <a:cubicBezTo>
                    <a:pt x="194" y="971"/>
                    <a:pt x="183" y="982"/>
                    <a:pt x="164" y="1008"/>
                  </a:cubicBezTo>
                  <a:cubicBezTo>
                    <a:pt x="144" y="1034"/>
                    <a:pt x="118" y="1021"/>
                    <a:pt x="87" y="1010"/>
                  </a:cubicBezTo>
                  <a:cubicBezTo>
                    <a:pt x="57" y="999"/>
                    <a:pt x="72" y="1047"/>
                    <a:pt x="72" y="1064"/>
                  </a:cubicBezTo>
                  <a:cubicBezTo>
                    <a:pt x="72" y="1081"/>
                    <a:pt x="72" y="1077"/>
                    <a:pt x="72" y="1110"/>
                  </a:cubicBezTo>
                  <a:cubicBezTo>
                    <a:pt x="72" y="1144"/>
                    <a:pt x="44" y="1133"/>
                    <a:pt x="33" y="1171"/>
                  </a:cubicBezTo>
                  <a:cubicBezTo>
                    <a:pt x="22" y="1210"/>
                    <a:pt x="46" y="1234"/>
                    <a:pt x="83" y="1246"/>
                  </a:cubicBezTo>
                  <a:cubicBezTo>
                    <a:pt x="120" y="1257"/>
                    <a:pt x="122" y="1270"/>
                    <a:pt x="122" y="1288"/>
                  </a:cubicBezTo>
                  <a:cubicBezTo>
                    <a:pt x="122" y="1307"/>
                    <a:pt x="138" y="1320"/>
                    <a:pt x="159" y="1338"/>
                  </a:cubicBezTo>
                  <a:cubicBezTo>
                    <a:pt x="181" y="1357"/>
                    <a:pt x="183" y="1375"/>
                    <a:pt x="181" y="1399"/>
                  </a:cubicBezTo>
                  <a:cubicBezTo>
                    <a:pt x="179" y="1424"/>
                    <a:pt x="170" y="1438"/>
                    <a:pt x="146" y="1470"/>
                  </a:cubicBezTo>
                  <a:cubicBezTo>
                    <a:pt x="122" y="1501"/>
                    <a:pt x="127" y="1500"/>
                    <a:pt x="131" y="1540"/>
                  </a:cubicBezTo>
                  <a:cubicBezTo>
                    <a:pt x="135" y="1581"/>
                    <a:pt x="118" y="1581"/>
                    <a:pt x="90" y="1601"/>
                  </a:cubicBezTo>
                  <a:cubicBezTo>
                    <a:pt x="61" y="1622"/>
                    <a:pt x="81" y="1655"/>
                    <a:pt x="122" y="1683"/>
                  </a:cubicBezTo>
                  <a:cubicBezTo>
                    <a:pt x="130" y="1688"/>
                    <a:pt x="134" y="1693"/>
                    <a:pt x="137" y="1697"/>
                  </a:cubicBezTo>
                  <a:cubicBezTo>
                    <a:pt x="170" y="1691"/>
                    <a:pt x="204" y="1699"/>
                    <a:pt x="221" y="1701"/>
                  </a:cubicBezTo>
                  <a:cubicBezTo>
                    <a:pt x="245" y="1705"/>
                    <a:pt x="264" y="1716"/>
                    <a:pt x="297" y="1722"/>
                  </a:cubicBezTo>
                  <a:cubicBezTo>
                    <a:pt x="330" y="1727"/>
                    <a:pt x="334" y="1729"/>
                    <a:pt x="360" y="1724"/>
                  </a:cubicBezTo>
                  <a:cubicBezTo>
                    <a:pt x="387" y="1718"/>
                    <a:pt x="382" y="1722"/>
                    <a:pt x="404" y="1731"/>
                  </a:cubicBezTo>
                  <a:cubicBezTo>
                    <a:pt x="426" y="1740"/>
                    <a:pt x="437" y="1737"/>
                    <a:pt x="446" y="1718"/>
                  </a:cubicBezTo>
                  <a:cubicBezTo>
                    <a:pt x="485" y="1672"/>
                    <a:pt x="485" y="1716"/>
                    <a:pt x="520" y="1716"/>
                  </a:cubicBezTo>
                  <a:cubicBezTo>
                    <a:pt x="528" y="1716"/>
                    <a:pt x="533" y="1716"/>
                    <a:pt x="536" y="1717"/>
                  </a:cubicBezTo>
                  <a:cubicBezTo>
                    <a:pt x="547" y="1706"/>
                    <a:pt x="555" y="1692"/>
                    <a:pt x="536" y="1675"/>
                  </a:cubicBezTo>
                  <a:cubicBezTo>
                    <a:pt x="500" y="1641"/>
                    <a:pt x="467" y="1627"/>
                    <a:pt x="490" y="1597"/>
                  </a:cubicBezTo>
                  <a:cubicBezTo>
                    <a:pt x="513" y="1566"/>
                    <a:pt x="513" y="1552"/>
                    <a:pt x="539" y="1544"/>
                  </a:cubicBezTo>
                  <a:cubicBezTo>
                    <a:pt x="566" y="1536"/>
                    <a:pt x="562" y="1516"/>
                    <a:pt x="582" y="1477"/>
                  </a:cubicBezTo>
                  <a:cubicBezTo>
                    <a:pt x="602" y="1438"/>
                    <a:pt x="592" y="1391"/>
                    <a:pt x="634" y="1388"/>
                  </a:cubicBezTo>
                  <a:cubicBezTo>
                    <a:pt x="677" y="1386"/>
                    <a:pt x="664" y="1374"/>
                    <a:pt x="684" y="1344"/>
                  </a:cubicBezTo>
                  <a:cubicBezTo>
                    <a:pt x="703" y="1313"/>
                    <a:pt x="720" y="1322"/>
                    <a:pt x="733" y="1313"/>
                  </a:cubicBezTo>
                  <a:cubicBezTo>
                    <a:pt x="746" y="1305"/>
                    <a:pt x="736" y="1244"/>
                    <a:pt x="792" y="1241"/>
                  </a:cubicBezTo>
                  <a:cubicBezTo>
                    <a:pt x="847" y="1238"/>
                    <a:pt x="887" y="1252"/>
                    <a:pt x="906" y="1219"/>
                  </a:cubicBezTo>
                  <a:cubicBezTo>
                    <a:pt x="926" y="1185"/>
                    <a:pt x="952" y="1180"/>
                    <a:pt x="962" y="1152"/>
                  </a:cubicBezTo>
                  <a:cubicBezTo>
                    <a:pt x="968" y="1135"/>
                    <a:pt x="976" y="1125"/>
                    <a:pt x="985" y="1110"/>
                  </a:cubicBezTo>
                  <a:cubicBezTo>
                    <a:pt x="953" y="1082"/>
                    <a:pt x="922" y="1049"/>
                    <a:pt x="924" y="1018"/>
                  </a:cubicBezTo>
                  <a:cubicBezTo>
                    <a:pt x="913" y="1022"/>
                    <a:pt x="902" y="1028"/>
                    <a:pt x="897" y="1035"/>
                  </a:cubicBezTo>
                  <a:cubicBezTo>
                    <a:pt x="883" y="1052"/>
                    <a:pt x="874" y="1066"/>
                    <a:pt x="841" y="1049"/>
                  </a:cubicBezTo>
                  <a:cubicBezTo>
                    <a:pt x="808" y="1032"/>
                    <a:pt x="802" y="999"/>
                    <a:pt x="782" y="1024"/>
                  </a:cubicBezTo>
                  <a:cubicBezTo>
                    <a:pt x="762" y="1049"/>
                    <a:pt x="746" y="1044"/>
                    <a:pt x="723" y="1021"/>
                  </a:cubicBezTo>
                  <a:cubicBezTo>
                    <a:pt x="700" y="999"/>
                    <a:pt x="690" y="969"/>
                    <a:pt x="707" y="957"/>
                  </a:cubicBezTo>
                  <a:cubicBezTo>
                    <a:pt x="723" y="946"/>
                    <a:pt x="736" y="924"/>
                    <a:pt x="723" y="907"/>
                  </a:cubicBezTo>
                  <a:cubicBezTo>
                    <a:pt x="710" y="891"/>
                    <a:pt x="710" y="866"/>
                    <a:pt x="710" y="843"/>
                  </a:cubicBezTo>
                  <a:cubicBezTo>
                    <a:pt x="710" y="821"/>
                    <a:pt x="707" y="799"/>
                    <a:pt x="680" y="805"/>
                  </a:cubicBezTo>
                  <a:cubicBezTo>
                    <a:pt x="654" y="810"/>
                    <a:pt x="631" y="818"/>
                    <a:pt x="631" y="838"/>
                  </a:cubicBezTo>
                  <a:cubicBezTo>
                    <a:pt x="631" y="857"/>
                    <a:pt x="621" y="877"/>
                    <a:pt x="602" y="860"/>
                  </a:cubicBezTo>
                  <a:cubicBezTo>
                    <a:pt x="582" y="843"/>
                    <a:pt x="572" y="835"/>
                    <a:pt x="536" y="846"/>
                  </a:cubicBezTo>
                  <a:cubicBezTo>
                    <a:pt x="500" y="857"/>
                    <a:pt x="467" y="863"/>
                    <a:pt x="444" y="843"/>
                  </a:cubicBezTo>
                  <a:cubicBezTo>
                    <a:pt x="422" y="824"/>
                    <a:pt x="395" y="807"/>
                    <a:pt x="395" y="782"/>
                  </a:cubicBezTo>
                  <a:cubicBezTo>
                    <a:pt x="395" y="757"/>
                    <a:pt x="389" y="735"/>
                    <a:pt x="412" y="721"/>
                  </a:cubicBezTo>
                  <a:cubicBezTo>
                    <a:pt x="435" y="707"/>
                    <a:pt x="438" y="696"/>
                    <a:pt x="458" y="693"/>
                  </a:cubicBezTo>
                  <a:cubicBezTo>
                    <a:pt x="477" y="691"/>
                    <a:pt x="494" y="677"/>
                    <a:pt x="484" y="663"/>
                  </a:cubicBezTo>
                  <a:cubicBezTo>
                    <a:pt x="474" y="649"/>
                    <a:pt x="451" y="604"/>
                    <a:pt x="481" y="585"/>
                  </a:cubicBezTo>
                  <a:cubicBezTo>
                    <a:pt x="510" y="565"/>
                    <a:pt x="543" y="571"/>
                    <a:pt x="546" y="540"/>
                  </a:cubicBezTo>
                  <a:cubicBezTo>
                    <a:pt x="549" y="510"/>
                    <a:pt x="543" y="507"/>
                    <a:pt x="572" y="485"/>
                  </a:cubicBezTo>
                  <a:cubicBezTo>
                    <a:pt x="602" y="463"/>
                    <a:pt x="608" y="460"/>
                    <a:pt x="634" y="482"/>
                  </a:cubicBezTo>
                  <a:cubicBezTo>
                    <a:pt x="661" y="504"/>
                    <a:pt x="693" y="538"/>
                    <a:pt x="733" y="532"/>
                  </a:cubicBezTo>
                  <a:cubicBezTo>
                    <a:pt x="772" y="527"/>
                    <a:pt x="831" y="527"/>
                    <a:pt x="798" y="552"/>
                  </a:cubicBezTo>
                  <a:cubicBezTo>
                    <a:pt x="766" y="577"/>
                    <a:pt x="762" y="604"/>
                    <a:pt x="779" y="616"/>
                  </a:cubicBezTo>
                  <a:cubicBezTo>
                    <a:pt x="795" y="627"/>
                    <a:pt x="802" y="646"/>
                    <a:pt x="838" y="649"/>
                  </a:cubicBezTo>
                  <a:cubicBezTo>
                    <a:pt x="874" y="652"/>
                    <a:pt x="893" y="668"/>
                    <a:pt x="870" y="693"/>
                  </a:cubicBezTo>
                  <a:cubicBezTo>
                    <a:pt x="847" y="718"/>
                    <a:pt x="854" y="743"/>
                    <a:pt x="867" y="757"/>
                  </a:cubicBezTo>
                  <a:cubicBezTo>
                    <a:pt x="880" y="771"/>
                    <a:pt x="923" y="788"/>
                    <a:pt x="933" y="805"/>
                  </a:cubicBezTo>
                  <a:cubicBezTo>
                    <a:pt x="942" y="821"/>
                    <a:pt x="949" y="818"/>
                    <a:pt x="962" y="824"/>
                  </a:cubicBezTo>
                  <a:cubicBezTo>
                    <a:pt x="975" y="830"/>
                    <a:pt x="982" y="852"/>
                    <a:pt x="982" y="866"/>
                  </a:cubicBezTo>
                  <a:cubicBezTo>
                    <a:pt x="982" y="876"/>
                    <a:pt x="990" y="881"/>
                    <a:pt x="996" y="895"/>
                  </a:cubicBezTo>
                  <a:cubicBezTo>
                    <a:pt x="1007" y="897"/>
                    <a:pt x="1021" y="903"/>
                    <a:pt x="1035" y="908"/>
                  </a:cubicBezTo>
                  <a:cubicBezTo>
                    <a:pt x="1066" y="919"/>
                    <a:pt x="1079" y="886"/>
                    <a:pt x="1123" y="875"/>
                  </a:cubicBezTo>
                  <a:cubicBezTo>
                    <a:pt x="1166" y="864"/>
                    <a:pt x="1223" y="853"/>
                    <a:pt x="1232" y="823"/>
                  </a:cubicBezTo>
                  <a:cubicBezTo>
                    <a:pt x="1241" y="793"/>
                    <a:pt x="1241" y="693"/>
                    <a:pt x="1293" y="667"/>
                  </a:cubicBezTo>
                  <a:cubicBezTo>
                    <a:pt x="1311" y="659"/>
                    <a:pt x="1329" y="649"/>
                    <a:pt x="1348" y="636"/>
                  </a:cubicBezTo>
                  <a:cubicBezTo>
                    <a:pt x="1317" y="593"/>
                    <a:pt x="1259" y="533"/>
                    <a:pt x="1251" y="514"/>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2" name="Freeform 33"/>
            <p:cNvSpPr>
              <a:spLocks/>
            </p:cNvSpPr>
            <p:nvPr/>
          </p:nvSpPr>
          <p:spPr bwMode="auto">
            <a:xfrm>
              <a:off x="4183" y="1579"/>
              <a:ext cx="205" cy="193"/>
            </a:xfrm>
            <a:custGeom>
              <a:avLst/>
              <a:gdLst>
                <a:gd name="T0" fmla="*/ 347 w 442"/>
                <a:gd name="T1" fmla="*/ 322 h 417"/>
                <a:gd name="T2" fmla="*/ 399 w 442"/>
                <a:gd name="T3" fmla="*/ 286 h 417"/>
                <a:gd name="T4" fmla="*/ 393 w 442"/>
                <a:gd name="T5" fmla="*/ 219 h 417"/>
                <a:gd name="T6" fmla="*/ 424 w 442"/>
                <a:gd name="T7" fmla="*/ 183 h 417"/>
                <a:gd name="T8" fmla="*/ 390 w 442"/>
                <a:gd name="T9" fmla="*/ 156 h 417"/>
                <a:gd name="T10" fmla="*/ 409 w 442"/>
                <a:gd name="T11" fmla="*/ 92 h 417"/>
                <a:gd name="T12" fmla="*/ 344 w 442"/>
                <a:gd name="T13" fmla="*/ 72 h 417"/>
                <a:gd name="T14" fmla="*/ 245 w 442"/>
                <a:gd name="T15" fmla="*/ 22 h 417"/>
                <a:gd name="T16" fmla="*/ 183 w 442"/>
                <a:gd name="T17" fmla="*/ 25 h 417"/>
                <a:gd name="T18" fmla="*/ 157 w 442"/>
                <a:gd name="T19" fmla="*/ 80 h 417"/>
                <a:gd name="T20" fmla="*/ 92 w 442"/>
                <a:gd name="T21" fmla="*/ 125 h 417"/>
                <a:gd name="T22" fmla="*/ 95 w 442"/>
                <a:gd name="T23" fmla="*/ 203 h 417"/>
                <a:gd name="T24" fmla="*/ 69 w 442"/>
                <a:gd name="T25" fmla="*/ 233 h 417"/>
                <a:gd name="T26" fmla="*/ 23 w 442"/>
                <a:gd name="T27" fmla="*/ 261 h 417"/>
                <a:gd name="T28" fmla="*/ 6 w 442"/>
                <a:gd name="T29" fmla="*/ 322 h 417"/>
                <a:gd name="T30" fmla="*/ 55 w 442"/>
                <a:gd name="T31" fmla="*/ 383 h 417"/>
                <a:gd name="T32" fmla="*/ 147 w 442"/>
                <a:gd name="T33" fmla="*/ 386 h 417"/>
                <a:gd name="T34" fmla="*/ 213 w 442"/>
                <a:gd name="T35" fmla="*/ 400 h 417"/>
                <a:gd name="T36" fmla="*/ 242 w 442"/>
                <a:gd name="T37" fmla="*/ 378 h 417"/>
                <a:gd name="T38" fmla="*/ 291 w 442"/>
                <a:gd name="T39" fmla="*/ 345 h 417"/>
                <a:gd name="T40" fmla="*/ 306 w 442"/>
                <a:gd name="T41" fmla="*/ 345 h 417"/>
                <a:gd name="T42" fmla="*/ 347 w 442"/>
                <a:gd name="T43" fmla="*/ 32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2" h="417">
                  <a:moveTo>
                    <a:pt x="347" y="322"/>
                  </a:moveTo>
                  <a:cubicBezTo>
                    <a:pt x="383" y="325"/>
                    <a:pt x="406" y="311"/>
                    <a:pt x="399" y="286"/>
                  </a:cubicBezTo>
                  <a:cubicBezTo>
                    <a:pt x="393" y="261"/>
                    <a:pt x="367" y="247"/>
                    <a:pt x="393" y="219"/>
                  </a:cubicBezTo>
                  <a:cubicBezTo>
                    <a:pt x="408" y="204"/>
                    <a:pt x="416" y="194"/>
                    <a:pt x="424" y="183"/>
                  </a:cubicBezTo>
                  <a:cubicBezTo>
                    <a:pt x="408" y="176"/>
                    <a:pt x="401" y="163"/>
                    <a:pt x="390" y="156"/>
                  </a:cubicBezTo>
                  <a:cubicBezTo>
                    <a:pt x="373" y="144"/>
                    <a:pt x="377" y="117"/>
                    <a:pt x="409" y="92"/>
                  </a:cubicBezTo>
                  <a:cubicBezTo>
                    <a:pt x="442" y="67"/>
                    <a:pt x="383" y="67"/>
                    <a:pt x="344" y="72"/>
                  </a:cubicBezTo>
                  <a:cubicBezTo>
                    <a:pt x="304" y="78"/>
                    <a:pt x="272" y="44"/>
                    <a:pt x="245" y="22"/>
                  </a:cubicBezTo>
                  <a:cubicBezTo>
                    <a:pt x="219" y="0"/>
                    <a:pt x="213" y="3"/>
                    <a:pt x="183" y="25"/>
                  </a:cubicBezTo>
                  <a:cubicBezTo>
                    <a:pt x="154" y="47"/>
                    <a:pt x="160" y="50"/>
                    <a:pt x="157" y="80"/>
                  </a:cubicBezTo>
                  <a:cubicBezTo>
                    <a:pt x="154" y="111"/>
                    <a:pt x="121" y="105"/>
                    <a:pt x="92" y="125"/>
                  </a:cubicBezTo>
                  <a:cubicBezTo>
                    <a:pt x="62" y="144"/>
                    <a:pt x="85" y="189"/>
                    <a:pt x="95" y="203"/>
                  </a:cubicBezTo>
                  <a:cubicBezTo>
                    <a:pt x="105" y="217"/>
                    <a:pt x="88" y="231"/>
                    <a:pt x="69" y="233"/>
                  </a:cubicBezTo>
                  <a:cubicBezTo>
                    <a:pt x="49" y="236"/>
                    <a:pt x="46" y="247"/>
                    <a:pt x="23" y="261"/>
                  </a:cubicBezTo>
                  <a:cubicBezTo>
                    <a:pt x="0" y="275"/>
                    <a:pt x="6" y="297"/>
                    <a:pt x="6" y="322"/>
                  </a:cubicBezTo>
                  <a:cubicBezTo>
                    <a:pt x="6" y="347"/>
                    <a:pt x="33" y="364"/>
                    <a:pt x="55" y="383"/>
                  </a:cubicBezTo>
                  <a:cubicBezTo>
                    <a:pt x="78" y="403"/>
                    <a:pt x="111" y="397"/>
                    <a:pt x="147" y="386"/>
                  </a:cubicBezTo>
                  <a:cubicBezTo>
                    <a:pt x="183" y="375"/>
                    <a:pt x="193" y="383"/>
                    <a:pt x="213" y="400"/>
                  </a:cubicBezTo>
                  <a:cubicBezTo>
                    <a:pt x="232" y="417"/>
                    <a:pt x="242" y="397"/>
                    <a:pt x="242" y="378"/>
                  </a:cubicBezTo>
                  <a:cubicBezTo>
                    <a:pt x="242" y="358"/>
                    <a:pt x="265" y="350"/>
                    <a:pt x="291" y="345"/>
                  </a:cubicBezTo>
                  <a:cubicBezTo>
                    <a:pt x="297" y="343"/>
                    <a:pt x="302" y="344"/>
                    <a:pt x="306" y="345"/>
                  </a:cubicBezTo>
                  <a:cubicBezTo>
                    <a:pt x="318" y="332"/>
                    <a:pt x="333" y="321"/>
                    <a:pt x="347" y="32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3" name="Freeform 34"/>
            <p:cNvSpPr>
              <a:spLocks/>
            </p:cNvSpPr>
            <p:nvPr/>
          </p:nvSpPr>
          <p:spPr bwMode="auto">
            <a:xfrm>
              <a:off x="4323" y="1664"/>
              <a:ext cx="141" cy="196"/>
            </a:xfrm>
            <a:custGeom>
              <a:avLst/>
              <a:gdLst>
                <a:gd name="T0" fmla="*/ 292 w 306"/>
                <a:gd name="T1" fmla="*/ 223 h 423"/>
                <a:gd name="T2" fmla="*/ 272 w 306"/>
                <a:gd name="T3" fmla="*/ 181 h 423"/>
                <a:gd name="T4" fmla="*/ 243 w 306"/>
                <a:gd name="T5" fmla="*/ 162 h 423"/>
                <a:gd name="T6" fmla="*/ 177 w 306"/>
                <a:gd name="T7" fmla="*/ 114 h 423"/>
                <a:gd name="T8" fmla="*/ 180 w 306"/>
                <a:gd name="T9" fmla="*/ 50 h 423"/>
                <a:gd name="T10" fmla="*/ 148 w 306"/>
                <a:gd name="T11" fmla="*/ 6 h 423"/>
                <a:gd name="T12" fmla="*/ 123 w 306"/>
                <a:gd name="T13" fmla="*/ 0 h 423"/>
                <a:gd name="T14" fmla="*/ 92 w 306"/>
                <a:gd name="T15" fmla="*/ 36 h 423"/>
                <a:gd name="T16" fmla="*/ 98 w 306"/>
                <a:gd name="T17" fmla="*/ 103 h 423"/>
                <a:gd name="T18" fmla="*/ 46 w 306"/>
                <a:gd name="T19" fmla="*/ 139 h 423"/>
                <a:gd name="T20" fmla="*/ 5 w 306"/>
                <a:gd name="T21" fmla="*/ 162 h 423"/>
                <a:gd name="T22" fmla="*/ 20 w 306"/>
                <a:gd name="T23" fmla="*/ 200 h 423"/>
                <a:gd name="T24" fmla="*/ 33 w 306"/>
                <a:gd name="T25" fmla="*/ 264 h 423"/>
                <a:gd name="T26" fmla="*/ 17 w 306"/>
                <a:gd name="T27" fmla="*/ 314 h 423"/>
                <a:gd name="T28" fmla="*/ 33 w 306"/>
                <a:gd name="T29" fmla="*/ 378 h 423"/>
                <a:gd name="T30" fmla="*/ 92 w 306"/>
                <a:gd name="T31" fmla="*/ 381 h 423"/>
                <a:gd name="T32" fmla="*/ 151 w 306"/>
                <a:gd name="T33" fmla="*/ 406 h 423"/>
                <a:gd name="T34" fmla="*/ 207 w 306"/>
                <a:gd name="T35" fmla="*/ 392 h 423"/>
                <a:gd name="T36" fmla="*/ 234 w 306"/>
                <a:gd name="T37" fmla="*/ 375 h 423"/>
                <a:gd name="T38" fmla="*/ 236 w 306"/>
                <a:gd name="T39" fmla="*/ 362 h 423"/>
                <a:gd name="T40" fmla="*/ 280 w 306"/>
                <a:gd name="T41" fmla="*/ 269 h 423"/>
                <a:gd name="T42" fmla="*/ 306 w 306"/>
                <a:gd name="T43" fmla="*/ 252 h 423"/>
                <a:gd name="T44" fmla="*/ 292 w 306"/>
                <a:gd name="T45" fmla="*/ 2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6" h="423">
                  <a:moveTo>
                    <a:pt x="292" y="223"/>
                  </a:moveTo>
                  <a:cubicBezTo>
                    <a:pt x="292" y="209"/>
                    <a:pt x="285" y="187"/>
                    <a:pt x="272" y="181"/>
                  </a:cubicBezTo>
                  <a:cubicBezTo>
                    <a:pt x="259" y="175"/>
                    <a:pt x="252" y="178"/>
                    <a:pt x="243" y="162"/>
                  </a:cubicBezTo>
                  <a:cubicBezTo>
                    <a:pt x="233" y="145"/>
                    <a:pt x="190" y="128"/>
                    <a:pt x="177" y="114"/>
                  </a:cubicBezTo>
                  <a:cubicBezTo>
                    <a:pt x="164" y="100"/>
                    <a:pt x="157" y="75"/>
                    <a:pt x="180" y="50"/>
                  </a:cubicBezTo>
                  <a:cubicBezTo>
                    <a:pt x="203" y="25"/>
                    <a:pt x="184" y="9"/>
                    <a:pt x="148" y="6"/>
                  </a:cubicBezTo>
                  <a:cubicBezTo>
                    <a:pt x="137" y="5"/>
                    <a:pt x="130" y="3"/>
                    <a:pt x="123" y="0"/>
                  </a:cubicBezTo>
                  <a:cubicBezTo>
                    <a:pt x="115" y="11"/>
                    <a:pt x="107" y="21"/>
                    <a:pt x="92" y="36"/>
                  </a:cubicBezTo>
                  <a:cubicBezTo>
                    <a:pt x="66" y="64"/>
                    <a:pt x="92" y="78"/>
                    <a:pt x="98" y="103"/>
                  </a:cubicBezTo>
                  <a:cubicBezTo>
                    <a:pt x="105" y="128"/>
                    <a:pt x="82" y="142"/>
                    <a:pt x="46" y="139"/>
                  </a:cubicBezTo>
                  <a:cubicBezTo>
                    <a:pt x="32" y="138"/>
                    <a:pt x="17" y="149"/>
                    <a:pt x="5" y="162"/>
                  </a:cubicBezTo>
                  <a:cubicBezTo>
                    <a:pt x="18" y="166"/>
                    <a:pt x="20" y="183"/>
                    <a:pt x="20" y="200"/>
                  </a:cubicBezTo>
                  <a:cubicBezTo>
                    <a:pt x="20" y="223"/>
                    <a:pt x="20" y="248"/>
                    <a:pt x="33" y="264"/>
                  </a:cubicBezTo>
                  <a:cubicBezTo>
                    <a:pt x="46" y="281"/>
                    <a:pt x="33" y="303"/>
                    <a:pt x="17" y="314"/>
                  </a:cubicBezTo>
                  <a:cubicBezTo>
                    <a:pt x="0" y="326"/>
                    <a:pt x="10" y="356"/>
                    <a:pt x="33" y="378"/>
                  </a:cubicBezTo>
                  <a:cubicBezTo>
                    <a:pt x="56" y="401"/>
                    <a:pt x="72" y="406"/>
                    <a:pt x="92" y="381"/>
                  </a:cubicBezTo>
                  <a:cubicBezTo>
                    <a:pt x="112" y="356"/>
                    <a:pt x="118" y="389"/>
                    <a:pt x="151" y="406"/>
                  </a:cubicBezTo>
                  <a:cubicBezTo>
                    <a:pt x="184" y="423"/>
                    <a:pt x="193" y="409"/>
                    <a:pt x="207" y="392"/>
                  </a:cubicBezTo>
                  <a:cubicBezTo>
                    <a:pt x="212" y="385"/>
                    <a:pt x="223" y="379"/>
                    <a:pt x="234" y="375"/>
                  </a:cubicBezTo>
                  <a:cubicBezTo>
                    <a:pt x="234" y="370"/>
                    <a:pt x="235" y="366"/>
                    <a:pt x="236" y="362"/>
                  </a:cubicBezTo>
                  <a:cubicBezTo>
                    <a:pt x="249" y="325"/>
                    <a:pt x="271" y="299"/>
                    <a:pt x="280" y="269"/>
                  </a:cubicBezTo>
                  <a:cubicBezTo>
                    <a:pt x="284" y="253"/>
                    <a:pt x="294" y="250"/>
                    <a:pt x="306" y="252"/>
                  </a:cubicBezTo>
                  <a:cubicBezTo>
                    <a:pt x="300" y="238"/>
                    <a:pt x="292" y="233"/>
                    <a:pt x="292" y="22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4" name="Freeform 35"/>
            <p:cNvSpPr>
              <a:spLocks/>
            </p:cNvSpPr>
            <p:nvPr/>
          </p:nvSpPr>
          <p:spPr bwMode="auto">
            <a:xfrm>
              <a:off x="5023" y="3295"/>
              <a:ext cx="201" cy="412"/>
            </a:xfrm>
            <a:custGeom>
              <a:avLst/>
              <a:gdLst>
                <a:gd name="T0" fmla="*/ 172 w 434"/>
                <a:gd name="T1" fmla="*/ 136 h 890"/>
                <a:gd name="T2" fmla="*/ 137 w 434"/>
                <a:gd name="T3" fmla="*/ 212 h 890"/>
                <a:gd name="T4" fmla="*/ 102 w 434"/>
                <a:gd name="T5" fmla="*/ 249 h 890"/>
                <a:gd name="T6" fmla="*/ 78 w 434"/>
                <a:gd name="T7" fmla="*/ 336 h 890"/>
                <a:gd name="T8" fmla="*/ 50 w 434"/>
                <a:gd name="T9" fmla="*/ 406 h 890"/>
                <a:gd name="T10" fmla="*/ 43 w 434"/>
                <a:gd name="T11" fmla="*/ 445 h 890"/>
                <a:gd name="T12" fmla="*/ 13 w 434"/>
                <a:gd name="T13" fmla="*/ 506 h 890"/>
                <a:gd name="T14" fmla="*/ 32 w 434"/>
                <a:gd name="T15" fmla="*/ 545 h 890"/>
                <a:gd name="T16" fmla="*/ 28 w 434"/>
                <a:gd name="T17" fmla="*/ 625 h 890"/>
                <a:gd name="T18" fmla="*/ 72 w 434"/>
                <a:gd name="T19" fmla="*/ 668 h 890"/>
                <a:gd name="T20" fmla="*/ 111 w 434"/>
                <a:gd name="T21" fmla="*/ 734 h 890"/>
                <a:gd name="T22" fmla="*/ 185 w 434"/>
                <a:gd name="T23" fmla="*/ 773 h 890"/>
                <a:gd name="T24" fmla="*/ 244 w 434"/>
                <a:gd name="T25" fmla="*/ 834 h 890"/>
                <a:gd name="T26" fmla="*/ 284 w 434"/>
                <a:gd name="T27" fmla="*/ 888 h 890"/>
                <a:gd name="T28" fmla="*/ 312 w 434"/>
                <a:gd name="T29" fmla="*/ 855 h 890"/>
                <a:gd name="T30" fmla="*/ 301 w 434"/>
                <a:gd name="T31" fmla="*/ 788 h 890"/>
                <a:gd name="T32" fmla="*/ 318 w 434"/>
                <a:gd name="T33" fmla="*/ 705 h 890"/>
                <a:gd name="T34" fmla="*/ 364 w 434"/>
                <a:gd name="T35" fmla="*/ 619 h 890"/>
                <a:gd name="T36" fmla="*/ 377 w 434"/>
                <a:gd name="T37" fmla="*/ 580 h 890"/>
                <a:gd name="T38" fmla="*/ 388 w 434"/>
                <a:gd name="T39" fmla="*/ 492 h 890"/>
                <a:gd name="T40" fmla="*/ 401 w 434"/>
                <a:gd name="T41" fmla="*/ 438 h 890"/>
                <a:gd name="T42" fmla="*/ 397 w 434"/>
                <a:gd name="T43" fmla="*/ 386 h 890"/>
                <a:gd name="T44" fmla="*/ 419 w 434"/>
                <a:gd name="T45" fmla="*/ 336 h 890"/>
                <a:gd name="T46" fmla="*/ 404 w 434"/>
                <a:gd name="T47" fmla="*/ 278 h 890"/>
                <a:gd name="T48" fmla="*/ 432 w 434"/>
                <a:gd name="T49" fmla="*/ 206 h 890"/>
                <a:gd name="T50" fmla="*/ 406 w 434"/>
                <a:gd name="T51" fmla="*/ 115 h 890"/>
                <a:gd name="T52" fmla="*/ 406 w 434"/>
                <a:gd name="T53" fmla="*/ 45 h 890"/>
                <a:gd name="T54" fmla="*/ 329 w 434"/>
                <a:gd name="T55" fmla="*/ 30 h 890"/>
                <a:gd name="T56" fmla="*/ 294 w 434"/>
                <a:gd name="T57" fmla="*/ 15 h 890"/>
                <a:gd name="T58" fmla="*/ 238 w 434"/>
                <a:gd name="T59" fmla="*/ 62 h 890"/>
                <a:gd name="T60" fmla="*/ 183 w 434"/>
                <a:gd name="T61" fmla="*/ 93 h 890"/>
                <a:gd name="T62" fmla="*/ 172 w 434"/>
                <a:gd name="T63" fmla="*/ 136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4" h="890">
                  <a:moveTo>
                    <a:pt x="172" y="136"/>
                  </a:moveTo>
                  <a:cubicBezTo>
                    <a:pt x="172" y="136"/>
                    <a:pt x="166" y="208"/>
                    <a:pt x="137" y="212"/>
                  </a:cubicBezTo>
                  <a:cubicBezTo>
                    <a:pt x="109" y="215"/>
                    <a:pt x="111" y="225"/>
                    <a:pt x="102" y="249"/>
                  </a:cubicBezTo>
                  <a:cubicBezTo>
                    <a:pt x="93" y="273"/>
                    <a:pt x="93" y="317"/>
                    <a:pt x="78" y="336"/>
                  </a:cubicBezTo>
                  <a:cubicBezTo>
                    <a:pt x="63" y="354"/>
                    <a:pt x="48" y="391"/>
                    <a:pt x="50" y="406"/>
                  </a:cubicBezTo>
                  <a:cubicBezTo>
                    <a:pt x="52" y="421"/>
                    <a:pt x="56" y="434"/>
                    <a:pt x="43" y="445"/>
                  </a:cubicBezTo>
                  <a:cubicBezTo>
                    <a:pt x="30" y="456"/>
                    <a:pt x="8" y="484"/>
                    <a:pt x="13" y="506"/>
                  </a:cubicBezTo>
                  <a:cubicBezTo>
                    <a:pt x="17" y="529"/>
                    <a:pt x="32" y="516"/>
                    <a:pt x="32" y="545"/>
                  </a:cubicBezTo>
                  <a:cubicBezTo>
                    <a:pt x="32" y="575"/>
                    <a:pt x="0" y="595"/>
                    <a:pt x="28" y="625"/>
                  </a:cubicBezTo>
                  <a:cubicBezTo>
                    <a:pt x="56" y="655"/>
                    <a:pt x="67" y="649"/>
                    <a:pt x="72" y="668"/>
                  </a:cubicBezTo>
                  <a:cubicBezTo>
                    <a:pt x="76" y="686"/>
                    <a:pt x="83" y="710"/>
                    <a:pt x="111" y="734"/>
                  </a:cubicBezTo>
                  <a:cubicBezTo>
                    <a:pt x="139" y="758"/>
                    <a:pt x="166" y="747"/>
                    <a:pt x="185" y="773"/>
                  </a:cubicBezTo>
                  <a:cubicBezTo>
                    <a:pt x="205" y="799"/>
                    <a:pt x="240" y="808"/>
                    <a:pt x="244" y="834"/>
                  </a:cubicBezTo>
                  <a:cubicBezTo>
                    <a:pt x="249" y="860"/>
                    <a:pt x="266" y="886"/>
                    <a:pt x="284" y="888"/>
                  </a:cubicBezTo>
                  <a:cubicBezTo>
                    <a:pt x="301" y="890"/>
                    <a:pt x="325" y="881"/>
                    <a:pt x="312" y="855"/>
                  </a:cubicBezTo>
                  <a:cubicBezTo>
                    <a:pt x="299" y="829"/>
                    <a:pt x="308" y="816"/>
                    <a:pt x="301" y="788"/>
                  </a:cubicBezTo>
                  <a:cubicBezTo>
                    <a:pt x="294" y="760"/>
                    <a:pt x="294" y="727"/>
                    <a:pt x="318" y="705"/>
                  </a:cubicBezTo>
                  <a:cubicBezTo>
                    <a:pt x="342" y="682"/>
                    <a:pt x="362" y="645"/>
                    <a:pt x="364" y="619"/>
                  </a:cubicBezTo>
                  <a:cubicBezTo>
                    <a:pt x="366" y="593"/>
                    <a:pt x="358" y="593"/>
                    <a:pt x="377" y="580"/>
                  </a:cubicBezTo>
                  <a:cubicBezTo>
                    <a:pt x="397" y="568"/>
                    <a:pt x="371" y="512"/>
                    <a:pt x="388" y="492"/>
                  </a:cubicBezTo>
                  <a:cubicBezTo>
                    <a:pt x="406" y="471"/>
                    <a:pt x="415" y="451"/>
                    <a:pt x="401" y="438"/>
                  </a:cubicBezTo>
                  <a:cubicBezTo>
                    <a:pt x="388" y="425"/>
                    <a:pt x="380" y="395"/>
                    <a:pt x="397" y="386"/>
                  </a:cubicBezTo>
                  <a:cubicBezTo>
                    <a:pt x="415" y="377"/>
                    <a:pt x="432" y="356"/>
                    <a:pt x="419" y="336"/>
                  </a:cubicBezTo>
                  <a:cubicBezTo>
                    <a:pt x="406" y="315"/>
                    <a:pt x="397" y="306"/>
                    <a:pt x="404" y="278"/>
                  </a:cubicBezTo>
                  <a:cubicBezTo>
                    <a:pt x="410" y="251"/>
                    <a:pt x="430" y="239"/>
                    <a:pt x="432" y="206"/>
                  </a:cubicBezTo>
                  <a:cubicBezTo>
                    <a:pt x="434" y="173"/>
                    <a:pt x="401" y="149"/>
                    <a:pt x="406" y="115"/>
                  </a:cubicBezTo>
                  <a:cubicBezTo>
                    <a:pt x="410" y="82"/>
                    <a:pt x="423" y="58"/>
                    <a:pt x="406" y="45"/>
                  </a:cubicBezTo>
                  <a:cubicBezTo>
                    <a:pt x="388" y="32"/>
                    <a:pt x="340" y="41"/>
                    <a:pt x="329" y="30"/>
                  </a:cubicBezTo>
                  <a:cubicBezTo>
                    <a:pt x="318" y="19"/>
                    <a:pt x="312" y="0"/>
                    <a:pt x="294" y="15"/>
                  </a:cubicBezTo>
                  <a:cubicBezTo>
                    <a:pt x="277" y="30"/>
                    <a:pt x="259" y="56"/>
                    <a:pt x="238" y="62"/>
                  </a:cubicBezTo>
                  <a:cubicBezTo>
                    <a:pt x="216" y="67"/>
                    <a:pt x="198" y="78"/>
                    <a:pt x="183" y="93"/>
                  </a:cubicBezTo>
                  <a:cubicBezTo>
                    <a:pt x="168" y="108"/>
                    <a:pt x="172" y="113"/>
                    <a:pt x="172" y="13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5" name="Freeform 36"/>
            <p:cNvSpPr>
              <a:spLocks/>
            </p:cNvSpPr>
            <p:nvPr/>
          </p:nvSpPr>
          <p:spPr bwMode="auto">
            <a:xfrm>
              <a:off x="5438" y="3349"/>
              <a:ext cx="38" cy="22"/>
            </a:xfrm>
            <a:custGeom>
              <a:avLst/>
              <a:gdLst>
                <a:gd name="T0" fmla="*/ 53 w 81"/>
                <a:gd name="T1" fmla="*/ 2 h 48"/>
                <a:gd name="T2" fmla="*/ 5 w 81"/>
                <a:gd name="T3" fmla="*/ 19 h 48"/>
                <a:gd name="T4" fmla="*/ 31 w 81"/>
                <a:gd name="T5" fmla="*/ 45 h 48"/>
                <a:gd name="T6" fmla="*/ 53 w 81"/>
                <a:gd name="T7" fmla="*/ 2 h 48"/>
              </a:gdLst>
              <a:ahLst/>
              <a:cxnLst>
                <a:cxn ang="0">
                  <a:pos x="T0" y="T1"/>
                </a:cxn>
                <a:cxn ang="0">
                  <a:pos x="T2" y="T3"/>
                </a:cxn>
                <a:cxn ang="0">
                  <a:pos x="T4" y="T5"/>
                </a:cxn>
                <a:cxn ang="0">
                  <a:pos x="T6" y="T7"/>
                </a:cxn>
              </a:cxnLst>
              <a:rect l="0" t="0" r="r" b="b"/>
              <a:pathLst>
                <a:path w="81" h="48">
                  <a:moveTo>
                    <a:pt x="53" y="2"/>
                  </a:moveTo>
                  <a:cubicBezTo>
                    <a:pt x="53" y="2"/>
                    <a:pt x="0" y="0"/>
                    <a:pt x="5" y="19"/>
                  </a:cubicBezTo>
                  <a:cubicBezTo>
                    <a:pt x="9" y="37"/>
                    <a:pt x="5" y="41"/>
                    <a:pt x="31" y="45"/>
                  </a:cubicBezTo>
                  <a:cubicBezTo>
                    <a:pt x="57" y="48"/>
                    <a:pt x="81" y="15"/>
                    <a:pt x="53" y="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6" name="Freeform 37"/>
            <p:cNvSpPr>
              <a:spLocks/>
            </p:cNvSpPr>
            <p:nvPr/>
          </p:nvSpPr>
          <p:spPr bwMode="auto">
            <a:xfrm>
              <a:off x="5489" y="3325"/>
              <a:ext cx="25" cy="32"/>
            </a:xfrm>
            <a:custGeom>
              <a:avLst/>
              <a:gdLst>
                <a:gd name="T0" fmla="*/ 33 w 55"/>
                <a:gd name="T1" fmla="*/ 0 h 69"/>
                <a:gd name="T2" fmla="*/ 3 w 55"/>
                <a:gd name="T3" fmla="*/ 34 h 69"/>
                <a:gd name="T4" fmla="*/ 35 w 55"/>
                <a:gd name="T5" fmla="*/ 50 h 69"/>
                <a:gd name="T6" fmla="*/ 33 w 55"/>
                <a:gd name="T7" fmla="*/ 0 h 69"/>
              </a:gdLst>
              <a:ahLst/>
              <a:cxnLst>
                <a:cxn ang="0">
                  <a:pos x="T0" y="T1"/>
                </a:cxn>
                <a:cxn ang="0">
                  <a:pos x="T2" y="T3"/>
                </a:cxn>
                <a:cxn ang="0">
                  <a:pos x="T4" y="T5"/>
                </a:cxn>
                <a:cxn ang="0">
                  <a:pos x="T6" y="T7"/>
                </a:cxn>
              </a:cxnLst>
              <a:rect l="0" t="0" r="r" b="b"/>
              <a:pathLst>
                <a:path w="55" h="69">
                  <a:moveTo>
                    <a:pt x="33" y="0"/>
                  </a:moveTo>
                  <a:cubicBezTo>
                    <a:pt x="33" y="0"/>
                    <a:pt x="0" y="15"/>
                    <a:pt x="3" y="34"/>
                  </a:cubicBezTo>
                  <a:cubicBezTo>
                    <a:pt x="5" y="52"/>
                    <a:pt x="31" y="69"/>
                    <a:pt x="35" y="50"/>
                  </a:cubicBezTo>
                  <a:cubicBezTo>
                    <a:pt x="40" y="32"/>
                    <a:pt x="55" y="4"/>
                    <a:pt x="33" y="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7" name="Freeform 38"/>
            <p:cNvSpPr>
              <a:spLocks/>
            </p:cNvSpPr>
            <p:nvPr/>
          </p:nvSpPr>
          <p:spPr bwMode="auto">
            <a:xfrm>
              <a:off x="5605" y="3264"/>
              <a:ext cx="36" cy="26"/>
            </a:xfrm>
            <a:custGeom>
              <a:avLst/>
              <a:gdLst>
                <a:gd name="T0" fmla="*/ 45 w 78"/>
                <a:gd name="T1" fmla="*/ 9 h 55"/>
                <a:gd name="T2" fmla="*/ 2 w 78"/>
                <a:gd name="T3" fmla="*/ 11 h 55"/>
                <a:gd name="T4" fmla="*/ 19 w 78"/>
                <a:gd name="T5" fmla="*/ 40 h 55"/>
                <a:gd name="T6" fmla="*/ 50 w 78"/>
                <a:gd name="T7" fmla="*/ 44 h 55"/>
                <a:gd name="T8" fmla="*/ 45 w 78"/>
                <a:gd name="T9" fmla="*/ 9 h 55"/>
              </a:gdLst>
              <a:ahLst/>
              <a:cxnLst>
                <a:cxn ang="0">
                  <a:pos x="T0" y="T1"/>
                </a:cxn>
                <a:cxn ang="0">
                  <a:pos x="T2" y="T3"/>
                </a:cxn>
                <a:cxn ang="0">
                  <a:pos x="T4" y="T5"/>
                </a:cxn>
                <a:cxn ang="0">
                  <a:pos x="T6" y="T7"/>
                </a:cxn>
                <a:cxn ang="0">
                  <a:pos x="T8" y="T9"/>
                </a:cxn>
              </a:cxnLst>
              <a:rect l="0" t="0" r="r" b="b"/>
              <a:pathLst>
                <a:path w="78" h="55">
                  <a:moveTo>
                    <a:pt x="45" y="9"/>
                  </a:moveTo>
                  <a:cubicBezTo>
                    <a:pt x="45" y="9"/>
                    <a:pt x="0" y="0"/>
                    <a:pt x="2" y="11"/>
                  </a:cubicBezTo>
                  <a:cubicBezTo>
                    <a:pt x="4" y="22"/>
                    <a:pt x="15" y="28"/>
                    <a:pt x="19" y="40"/>
                  </a:cubicBezTo>
                  <a:cubicBezTo>
                    <a:pt x="24" y="53"/>
                    <a:pt x="43" y="55"/>
                    <a:pt x="50" y="44"/>
                  </a:cubicBezTo>
                  <a:cubicBezTo>
                    <a:pt x="56" y="33"/>
                    <a:pt x="78" y="9"/>
                    <a:pt x="45" y="9"/>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grpSp>
      <p:sp>
        <p:nvSpPr>
          <p:cNvPr id="42" name="TextBox 41"/>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43" name="TextBox 42"/>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44" name="Rectangle 43"/>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45" name="Right Triangle 44"/>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449821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JAPAN</a:t>
            </a:r>
            <a:br>
              <a:rPr lang="en-US" dirty="0"/>
            </a:br>
            <a:r>
              <a:rPr lang="en-US" dirty="0"/>
              <a:t>MAP</a:t>
            </a:r>
          </a:p>
        </p:txBody>
      </p:sp>
      <p:grpSp>
        <p:nvGrpSpPr>
          <p:cNvPr id="41" name="Group 51"/>
          <p:cNvGrpSpPr/>
          <p:nvPr/>
        </p:nvGrpSpPr>
        <p:grpSpPr>
          <a:xfrm>
            <a:off x="6684746" y="1174175"/>
            <a:ext cx="4329743" cy="4914901"/>
            <a:chOff x="2239069" y="2908351"/>
            <a:chExt cx="8462739" cy="9606465"/>
          </a:xfrm>
          <a:solidFill>
            <a:schemeClr val="bg2">
              <a:lumMod val="90000"/>
            </a:schemeClr>
          </a:solidFill>
        </p:grpSpPr>
        <p:sp>
          <p:nvSpPr>
            <p:cNvPr id="42" name="Freeform 131"/>
            <p:cNvSpPr>
              <a:spLocks noChangeArrowheads="1"/>
            </p:cNvSpPr>
            <p:nvPr/>
          </p:nvSpPr>
          <p:spPr bwMode="auto">
            <a:xfrm>
              <a:off x="2239069" y="9900760"/>
              <a:ext cx="1670829" cy="2614056"/>
            </a:xfrm>
            <a:custGeom>
              <a:avLst/>
              <a:gdLst>
                <a:gd name="T0" fmla="*/ 2630 w 3868"/>
                <a:gd name="T1" fmla="*/ 5613 h 6049"/>
                <a:gd name="T2" fmla="*/ 2668 w 3868"/>
                <a:gd name="T3" fmla="*/ 5838 h 6049"/>
                <a:gd name="T4" fmla="*/ 2788 w 3868"/>
                <a:gd name="T5" fmla="*/ 5351 h 6049"/>
                <a:gd name="T6" fmla="*/ 2211 w 3868"/>
                <a:gd name="T7" fmla="*/ 6040 h 6049"/>
                <a:gd name="T8" fmla="*/ 2083 w 3868"/>
                <a:gd name="T9" fmla="*/ 5778 h 6049"/>
                <a:gd name="T10" fmla="*/ 1836 w 3868"/>
                <a:gd name="T11" fmla="*/ 5771 h 6049"/>
                <a:gd name="T12" fmla="*/ 1236 w 3868"/>
                <a:gd name="T13" fmla="*/ 4174 h 6049"/>
                <a:gd name="T14" fmla="*/ 1401 w 3868"/>
                <a:gd name="T15" fmla="*/ 3905 h 6049"/>
                <a:gd name="T16" fmla="*/ 1709 w 3868"/>
                <a:gd name="T17" fmla="*/ 3402 h 6049"/>
                <a:gd name="T18" fmla="*/ 2024 w 3868"/>
                <a:gd name="T19" fmla="*/ 3013 h 6049"/>
                <a:gd name="T20" fmla="*/ 1889 w 3868"/>
                <a:gd name="T21" fmla="*/ 3140 h 6049"/>
                <a:gd name="T22" fmla="*/ 1641 w 3868"/>
                <a:gd name="T23" fmla="*/ 3395 h 6049"/>
                <a:gd name="T24" fmla="*/ 1604 w 3868"/>
                <a:gd name="T25" fmla="*/ 3283 h 6049"/>
                <a:gd name="T26" fmla="*/ 1784 w 3868"/>
                <a:gd name="T27" fmla="*/ 2953 h 6049"/>
                <a:gd name="T28" fmla="*/ 1064 w 3868"/>
                <a:gd name="T29" fmla="*/ 2031 h 6049"/>
                <a:gd name="T30" fmla="*/ 1401 w 3868"/>
                <a:gd name="T31" fmla="*/ 1814 h 6049"/>
                <a:gd name="T32" fmla="*/ 1656 w 3868"/>
                <a:gd name="T33" fmla="*/ 1664 h 6049"/>
                <a:gd name="T34" fmla="*/ 2068 w 3868"/>
                <a:gd name="T35" fmla="*/ 1379 h 6049"/>
                <a:gd name="T36" fmla="*/ 2623 w 3868"/>
                <a:gd name="T37" fmla="*/ 1094 h 6049"/>
                <a:gd name="T38" fmla="*/ 3500 w 3868"/>
                <a:gd name="T39" fmla="*/ 1477 h 6049"/>
                <a:gd name="T40" fmla="*/ 3627 w 3868"/>
                <a:gd name="T41" fmla="*/ 2024 h 6049"/>
                <a:gd name="T42" fmla="*/ 3867 w 3868"/>
                <a:gd name="T43" fmla="*/ 2428 h 6049"/>
                <a:gd name="T44" fmla="*/ 3500 w 3868"/>
                <a:gd name="T45" fmla="*/ 2938 h 6049"/>
                <a:gd name="T46" fmla="*/ 3223 w 3868"/>
                <a:gd name="T47" fmla="*/ 3867 h 6049"/>
                <a:gd name="T48" fmla="*/ 2975 w 3868"/>
                <a:gd name="T49" fmla="*/ 4504 h 6049"/>
                <a:gd name="T50" fmla="*/ 2743 w 3868"/>
                <a:gd name="T51" fmla="*/ 4714 h 6049"/>
                <a:gd name="T52" fmla="*/ 2458 w 3868"/>
                <a:gd name="T53" fmla="*/ 4534 h 6049"/>
                <a:gd name="T54" fmla="*/ 2376 w 3868"/>
                <a:gd name="T55" fmla="*/ 4294 h 6049"/>
                <a:gd name="T56" fmla="*/ 2218 w 3868"/>
                <a:gd name="T57" fmla="*/ 4279 h 6049"/>
                <a:gd name="T58" fmla="*/ 2173 w 3868"/>
                <a:gd name="T59" fmla="*/ 4811 h 6049"/>
                <a:gd name="T60" fmla="*/ 1701 w 3868"/>
                <a:gd name="T61" fmla="*/ 4496 h 6049"/>
                <a:gd name="T62" fmla="*/ 1769 w 3868"/>
                <a:gd name="T63" fmla="*/ 3935 h 6049"/>
                <a:gd name="T64" fmla="*/ 1994 w 3868"/>
                <a:gd name="T65" fmla="*/ 3432 h 6049"/>
                <a:gd name="T66" fmla="*/ 2271 w 3868"/>
                <a:gd name="T67" fmla="*/ 2870 h 6049"/>
                <a:gd name="T68" fmla="*/ 2256 w 3868"/>
                <a:gd name="T69" fmla="*/ 2706 h 6049"/>
                <a:gd name="T70" fmla="*/ 1964 w 3868"/>
                <a:gd name="T71" fmla="*/ 2166 h 6049"/>
                <a:gd name="T72" fmla="*/ 1799 w 3868"/>
                <a:gd name="T73" fmla="*/ 2541 h 6049"/>
                <a:gd name="T74" fmla="*/ 1739 w 3868"/>
                <a:gd name="T75" fmla="*/ 2773 h 6049"/>
                <a:gd name="T76" fmla="*/ 1342 w 3868"/>
                <a:gd name="T77" fmla="*/ 2780 h 6049"/>
                <a:gd name="T78" fmla="*/ 1304 w 3868"/>
                <a:gd name="T79" fmla="*/ 2278 h 6049"/>
                <a:gd name="T80" fmla="*/ 1484 w 3868"/>
                <a:gd name="T81" fmla="*/ 2451 h 6049"/>
                <a:gd name="T82" fmla="*/ 1282 w 3868"/>
                <a:gd name="T83" fmla="*/ 2166 h 6049"/>
                <a:gd name="T84" fmla="*/ 1019 w 3868"/>
                <a:gd name="T85" fmla="*/ 1746 h 6049"/>
                <a:gd name="T86" fmla="*/ 884 w 3868"/>
                <a:gd name="T87" fmla="*/ 1986 h 6049"/>
                <a:gd name="T88" fmla="*/ 1027 w 3868"/>
                <a:gd name="T89" fmla="*/ 1904 h 6049"/>
                <a:gd name="T90" fmla="*/ 382 w 3868"/>
                <a:gd name="T91" fmla="*/ 2511 h 6049"/>
                <a:gd name="T92" fmla="*/ 525 w 3868"/>
                <a:gd name="T93" fmla="*/ 2353 h 6049"/>
                <a:gd name="T94" fmla="*/ 480 w 3868"/>
                <a:gd name="T95" fmla="*/ 2533 h 6049"/>
                <a:gd name="T96" fmla="*/ 247 w 3868"/>
                <a:gd name="T97" fmla="*/ 2563 h 6049"/>
                <a:gd name="T98" fmla="*/ 255 w 3868"/>
                <a:gd name="T99" fmla="*/ 2683 h 6049"/>
                <a:gd name="T100" fmla="*/ 165 w 3868"/>
                <a:gd name="T101" fmla="*/ 2870 h 6049"/>
                <a:gd name="T102" fmla="*/ 0 w 3868"/>
                <a:gd name="T103" fmla="*/ 2818 h 6049"/>
                <a:gd name="T104" fmla="*/ 1207 w 3868"/>
                <a:gd name="T105" fmla="*/ 1169 h 6049"/>
                <a:gd name="T106" fmla="*/ 1229 w 3868"/>
                <a:gd name="T107" fmla="*/ 1372 h 6049"/>
                <a:gd name="T108" fmla="*/ 832 w 3868"/>
                <a:gd name="T109" fmla="*/ 83 h 6049"/>
                <a:gd name="T110" fmla="*/ 742 w 3868"/>
                <a:gd name="T111" fmla="*/ 465 h 6049"/>
                <a:gd name="T112" fmla="*/ 712 w 3868"/>
                <a:gd name="T113" fmla="*/ 555 h 6049"/>
                <a:gd name="T114" fmla="*/ 712 w 3868"/>
                <a:gd name="T115" fmla="*/ 825 h 6049"/>
                <a:gd name="T116" fmla="*/ 862 w 3868"/>
                <a:gd name="T117" fmla="*/ 442 h 6049"/>
                <a:gd name="T118" fmla="*/ 974 w 3868"/>
                <a:gd name="T119" fmla="*/ 105 h 6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68" h="6049">
                  <a:moveTo>
                    <a:pt x="2773" y="5261"/>
                  </a:moveTo>
                  <a:lnTo>
                    <a:pt x="2773" y="5261"/>
                  </a:lnTo>
                  <a:cubicBezTo>
                    <a:pt x="2758" y="5268"/>
                    <a:pt x="2758" y="5276"/>
                    <a:pt x="2743" y="5284"/>
                  </a:cubicBezTo>
                  <a:cubicBezTo>
                    <a:pt x="2736" y="5291"/>
                    <a:pt x="2720" y="5291"/>
                    <a:pt x="2720" y="5298"/>
                  </a:cubicBezTo>
                  <a:cubicBezTo>
                    <a:pt x="2720" y="5313"/>
                    <a:pt x="2728" y="5313"/>
                    <a:pt x="2728" y="5328"/>
                  </a:cubicBezTo>
                  <a:cubicBezTo>
                    <a:pt x="2728" y="5336"/>
                    <a:pt x="2720" y="5336"/>
                    <a:pt x="2720" y="5343"/>
                  </a:cubicBezTo>
                  <a:cubicBezTo>
                    <a:pt x="2713" y="5351"/>
                    <a:pt x="2713" y="5358"/>
                    <a:pt x="2706" y="5366"/>
                  </a:cubicBezTo>
                  <a:cubicBezTo>
                    <a:pt x="2698" y="5381"/>
                    <a:pt x="2698" y="5388"/>
                    <a:pt x="2690" y="5396"/>
                  </a:cubicBezTo>
                  <a:cubicBezTo>
                    <a:pt x="2690" y="5403"/>
                    <a:pt x="2676" y="5411"/>
                    <a:pt x="2676" y="5418"/>
                  </a:cubicBezTo>
                  <a:cubicBezTo>
                    <a:pt x="2660" y="5441"/>
                    <a:pt x="2653" y="5448"/>
                    <a:pt x="2653" y="5471"/>
                  </a:cubicBezTo>
                  <a:cubicBezTo>
                    <a:pt x="2653" y="5478"/>
                    <a:pt x="2646" y="5478"/>
                    <a:pt x="2646" y="5486"/>
                  </a:cubicBezTo>
                  <a:cubicBezTo>
                    <a:pt x="2646" y="5538"/>
                    <a:pt x="2646" y="5538"/>
                    <a:pt x="2646" y="5538"/>
                  </a:cubicBezTo>
                  <a:cubicBezTo>
                    <a:pt x="2646" y="5546"/>
                    <a:pt x="2646" y="5553"/>
                    <a:pt x="2646" y="5561"/>
                  </a:cubicBezTo>
                  <a:cubicBezTo>
                    <a:pt x="2646" y="5568"/>
                    <a:pt x="2646" y="5576"/>
                    <a:pt x="2638" y="5591"/>
                  </a:cubicBezTo>
                  <a:cubicBezTo>
                    <a:pt x="2638" y="5598"/>
                    <a:pt x="2630" y="5606"/>
                    <a:pt x="2630" y="5613"/>
                  </a:cubicBezTo>
                  <a:cubicBezTo>
                    <a:pt x="2623" y="5628"/>
                    <a:pt x="2623" y="5636"/>
                    <a:pt x="2616" y="5651"/>
                  </a:cubicBezTo>
                  <a:cubicBezTo>
                    <a:pt x="2608" y="5666"/>
                    <a:pt x="2601" y="5673"/>
                    <a:pt x="2586" y="5688"/>
                  </a:cubicBezTo>
                  <a:cubicBezTo>
                    <a:pt x="2578" y="5695"/>
                    <a:pt x="2578" y="5703"/>
                    <a:pt x="2563" y="5718"/>
                  </a:cubicBezTo>
                  <a:cubicBezTo>
                    <a:pt x="2556" y="5725"/>
                    <a:pt x="2548" y="5725"/>
                    <a:pt x="2548" y="5733"/>
                  </a:cubicBezTo>
                  <a:cubicBezTo>
                    <a:pt x="2541" y="5733"/>
                    <a:pt x="2541" y="5741"/>
                    <a:pt x="2541" y="5741"/>
                  </a:cubicBezTo>
                  <a:cubicBezTo>
                    <a:pt x="2556" y="5808"/>
                    <a:pt x="2556" y="5808"/>
                    <a:pt x="2556" y="5808"/>
                  </a:cubicBezTo>
                  <a:cubicBezTo>
                    <a:pt x="2556" y="5815"/>
                    <a:pt x="2556" y="5823"/>
                    <a:pt x="2556" y="5838"/>
                  </a:cubicBezTo>
                  <a:cubicBezTo>
                    <a:pt x="2548" y="5845"/>
                    <a:pt x="2548" y="5853"/>
                    <a:pt x="2548" y="5860"/>
                  </a:cubicBezTo>
                  <a:cubicBezTo>
                    <a:pt x="2548" y="5860"/>
                    <a:pt x="2548" y="5860"/>
                    <a:pt x="2548" y="5868"/>
                  </a:cubicBezTo>
                  <a:cubicBezTo>
                    <a:pt x="2556" y="5868"/>
                    <a:pt x="2556" y="5875"/>
                    <a:pt x="2563" y="5875"/>
                  </a:cubicBezTo>
                  <a:cubicBezTo>
                    <a:pt x="2563" y="5883"/>
                    <a:pt x="2563" y="5890"/>
                    <a:pt x="2571" y="5898"/>
                  </a:cubicBezTo>
                  <a:cubicBezTo>
                    <a:pt x="2578" y="5883"/>
                    <a:pt x="2578" y="5868"/>
                    <a:pt x="2593" y="5868"/>
                  </a:cubicBezTo>
                  <a:cubicBezTo>
                    <a:pt x="2616" y="5860"/>
                    <a:pt x="2630" y="5860"/>
                    <a:pt x="2646" y="5860"/>
                  </a:cubicBezTo>
                  <a:cubicBezTo>
                    <a:pt x="2668" y="5860"/>
                    <a:pt x="2668" y="5860"/>
                    <a:pt x="2668" y="5860"/>
                  </a:cubicBezTo>
                  <a:cubicBezTo>
                    <a:pt x="2668" y="5853"/>
                    <a:pt x="2668" y="5845"/>
                    <a:pt x="2668" y="5838"/>
                  </a:cubicBezTo>
                  <a:cubicBezTo>
                    <a:pt x="2676" y="5830"/>
                    <a:pt x="2668" y="5823"/>
                    <a:pt x="2676" y="5808"/>
                  </a:cubicBezTo>
                  <a:cubicBezTo>
                    <a:pt x="2676" y="5801"/>
                    <a:pt x="2683" y="5793"/>
                    <a:pt x="2683" y="5778"/>
                  </a:cubicBezTo>
                  <a:cubicBezTo>
                    <a:pt x="2683" y="5771"/>
                    <a:pt x="2676" y="5771"/>
                    <a:pt x="2668" y="5763"/>
                  </a:cubicBezTo>
                  <a:cubicBezTo>
                    <a:pt x="2668" y="5763"/>
                    <a:pt x="2668" y="5755"/>
                    <a:pt x="2668" y="5748"/>
                  </a:cubicBezTo>
                  <a:cubicBezTo>
                    <a:pt x="2668" y="5733"/>
                    <a:pt x="2676" y="5725"/>
                    <a:pt x="2683" y="5711"/>
                  </a:cubicBezTo>
                  <a:cubicBezTo>
                    <a:pt x="2690" y="5703"/>
                    <a:pt x="2690" y="5695"/>
                    <a:pt x="2690" y="5681"/>
                  </a:cubicBezTo>
                  <a:cubicBezTo>
                    <a:pt x="2698" y="5658"/>
                    <a:pt x="2698" y="5636"/>
                    <a:pt x="2720" y="5628"/>
                  </a:cubicBezTo>
                  <a:cubicBezTo>
                    <a:pt x="2728" y="5621"/>
                    <a:pt x="2736" y="5621"/>
                    <a:pt x="2743" y="5613"/>
                  </a:cubicBezTo>
                  <a:cubicBezTo>
                    <a:pt x="2750" y="5606"/>
                    <a:pt x="2743" y="5591"/>
                    <a:pt x="2750" y="5583"/>
                  </a:cubicBezTo>
                  <a:cubicBezTo>
                    <a:pt x="2750" y="5576"/>
                    <a:pt x="2758" y="5576"/>
                    <a:pt x="2766" y="5568"/>
                  </a:cubicBezTo>
                  <a:cubicBezTo>
                    <a:pt x="2773" y="5553"/>
                    <a:pt x="2773" y="5546"/>
                    <a:pt x="2773" y="5531"/>
                  </a:cubicBezTo>
                  <a:cubicBezTo>
                    <a:pt x="2773" y="5516"/>
                    <a:pt x="2773" y="5508"/>
                    <a:pt x="2773" y="5493"/>
                  </a:cubicBezTo>
                  <a:cubicBezTo>
                    <a:pt x="2773" y="5471"/>
                    <a:pt x="2780" y="5463"/>
                    <a:pt x="2780" y="5441"/>
                  </a:cubicBezTo>
                  <a:cubicBezTo>
                    <a:pt x="2788" y="5426"/>
                    <a:pt x="2788" y="5418"/>
                    <a:pt x="2788" y="5403"/>
                  </a:cubicBezTo>
                  <a:cubicBezTo>
                    <a:pt x="2788" y="5351"/>
                    <a:pt x="2788" y="5351"/>
                    <a:pt x="2788" y="5351"/>
                  </a:cubicBezTo>
                  <a:cubicBezTo>
                    <a:pt x="2788" y="5343"/>
                    <a:pt x="2788" y="5343"/>
                    <a:pt x="2795" y="5336"/>
                  </a:cubicBezTo>
                  <a:cubicBezTo>
                    <a:pt x="2795" y="5328"/>
                    <a:pt x="2795" y="5321"/>
                    <a:pt x="2795" y="5306"/>
                  </a:cubicBezTo>
                  <a:cubicBezTo>
                    <a:pt x="2795" y="5298"/>
                    <a:pt x="2795" y="5291"/>
                    <a:pt x="2788" y="5284"/>
                  </a:cubicBezTo>
                  <a:cubicBezTo>
                    <a:pt x="2788" y="5276"/>
                    <a:pt x="2780" y="5268"/>
                    <a:pt x="2773" y="5261"/>
                  </a:cubicBezTo>
                  <a:close/>
                  <a:moveTo>
                    <a:pt x="1994" y="5845"/>
                  </a:moveTo>
                  <a:lnTo>
                    <a:pt x="1994" y="5845"/>
                  </a:lnTo>
                  <a:cubicBezTo>
                    <a:pt x="1994" y="5853"/>
                    <a:pt x="2001" y="5853"/>
                    <a:pt x="2008" y="5860"/>
                  </a:cubicBezTo>
                  <a:cubicBezTo>
                    <a:pt x="2016" y="5868"/>
                    <a:pt x="2016" y="5875"/>
                    <a:pt x="2016" y="5890"/>
                  </a:cubicBezTo>
                  <a:cubicBezTo>
                    <a:pt x="2016" y="5905"/>
                    <a:pt x="2024" y="5913"/>
                    <a:pt x="2024" y="5928"/>
                  </a:cubicBezTo>
                  <a:cubicBezTo>
                    <a:pt x="2031" y="5958"/>
                    <a:pt x="2038" y="5973"/>
                    <a:pt x="2054" y="5995"/>
                  </a:cubicBezTo>
                  <a:cubicBezTo>
                    <a:pt x="2061" y="6010"/>
                    <a:pt x="2054" y="6025"/>
                    <a:pt x="2068" y="6033"/>
                  </a:cubicBezTo>
                  <a:cubicBezTo>
                    <a:pt x="2083" y="6040"/>
                    <a:pt x="2091" y="6033"/>
                    <a:pt x="2106" y="6040"/>
                  </a:cubicBezTo>
                  <a:cubicBezTo>
                    <a:pt x="2113" y="6040"/>
                    <a:pt x="2121" y="6040"/>
                    <a:pt x="2128" y="6040"/>
                  </a:cubicBezTo>
                  <a:cubicBezTo>
                    <a:pt x="2151" y="6048"/>
                    <a:pt x="2158" y="6048"/>
                    <a:pt x="2181" y="6048"/>
                  </a:cubicBezTo>
                  <a:cubicBezTo>
                    <a:pt x="2196" y="6048"/>
                    <a:pt x="2203" y="6040"/>
                    <a:pt x="2211" y="6040"/>
                  </a:cubicBezTo>
                  <a:cubicBezTo>
                    <a:pt x="2226" y="6040"/>
                    <a:pt x="2226" y="6033"/>
                    <a:pt x="2233" y="6033"/>
                  </a:cubicBezTo>
                  <a:cubicBezTo>
                    <a:pt x="2248" y="6025"/>
                    <a:pt x="2256" y="6018"/>
                    <a:pt x="2263" y="6010"/>
                  </a:cubicBezTo>
                  <a:cubicBezTo>
                    <a:pt x="2271" y="6003"/>
                    <a:pt x="2278" y="5988"/>
                    <a:pt x="2286" y="5980"/>
                  </a:cubicBezTo>
                  <a:cubicBezTo>
                    <a:pt x="2293" y="5965"/>
                    <a:pt x="2308" y="5950"/>
                    <a:pt x="2316" y="5935"/>
                  </a:cubicBezTo>
                  <a:cubicBezTo>
                    <a:pt x="2316" y="5920"/>
                    <a:pt x="2316" y="5905"/>
                    <a:pt x="2323" y="5890"/>
                  </a:cubicBezTo>
                  <a:cubicBezTo>
                    <a:pt x="2323" y="5883"/>
                    <a:pt x="2323" y="5875"/>
                    <a:pt x="2323" y="5868"/>
                  </a:cubicBezTo>
                  <a:cubicBezTo>
                    <a:pt x="2323" y="5838"/>
                    <a:pt x="2323" y="5838"/>
                    <a:pt x="2323" y="5838"/>
                  </a:cubicBezTo>
                  <a:cubicBezTo>
                    <a:pt x="2316" y="5838"/>
                    <a:pt x="2308" y="5838"/>
                    <a:pt x="2293" y="5838"/>
                  </a:cubicBezTo>
                  <a:cubicBezTo>
                    <a:pt x="2286" y="5838"/>
                    <a:pt x="2278" y="5830"/>
                    <a:pt x="2271" y="5823"/>
                  </a:cubicBezTo>
                  <a:cubicBezTo>
                    <a:pt x="2263" y="5815"/>
                    <a:pt x="2263" y="5815"/>
                    <a:pt x="2256" y="5808"/>
                  </a:cubicBezTo>
                  <a:cubicBezTo>
                    <a:pt x="2233" y="5801"/>
                    <a:pt x="2226" y="5793"/>
                    <a:pt x="2211" y="5778"/>
                  </a:cubicBezTo>
                  <a:cubicBezTo>
                    <a:pt x="2196" y="5771"/>
                    <a:pt x="2196" y="5763"/>
                    <a:pt x="2181" y="5755"/>
                  </a:cubicBezTo>
                  <a:cubicBezTo>
                    <a:pt x="2166" y="5755"/>
                    <a:pt x="2158" y="5755"/>
                    <a:pt x="2151" y="5755"/>
                  </a:cubicBezTo>
                  <a:cubicBezTo>
                    <a:pt x="2136" y="5755"/>
                    <a:pt x="2128" y="5748"/>
                    <a:pt x="2113" y="5748"/>
                  </a:cubicBezTo>
                  <a:cubicBezTo>
                    <a:pt x="2098" y="5748"/>
                    <a:pt x="2098" y="5763"/>
                    <a:pt x="2083" y="5778"/>
                  </a:cubicBezTo>
                  <a:cubicBezTo>
                    <a:pt x="2083" y="5785"/>
                    <a:pt x="2083" y="5785"/>
                    <a:pt x="2083" y="5785"/>
                  </a:cubicBezTo>
                  <a:cubicBezTo>
                    <a:pt x="2076" y="5793"/>
                    <a:pt x="2068" y="5801"/>
                    <a:pt x="2068" y="5808"/>
                  </a:cubicBezTo>
                  <a:cubicBezTo>
                    <a:pt x="2061" y="5823"/>
                    <a:pt x="2054" y="5823"/>
                    <a:pt x="2038" y="5823"/>
                  </a:cubicBezTo>
                  <a:cubicBezTo>
                    <a:pt x="2031" y="5830"/>
                    <a:pt x="2031" y="5830"/>
                    <a:pt x="2024" y="5830"/>
                  </a:cubicBezTo>
                  <a:cubicBezTo>
                    <a:pt x="2008" y="5838"/>
                    <a:pt x="1994" y="5838"/>
                    <a:pt x="1994" y="5845"/>
                  </a:cubicBezTo>
                  <a:close/>
                  <a:moveTo>
                    <a:pt x="1746" y="5703"/>
                  </a:moveTo>
                  <a:lnTo>
                    <a:pt x="1746" y="5703"/>
                  </a:lnTo>
                  <a:cubicBezTo>
                    <a:pt x="1739" y="5711"/>
                    <a:pt x="1739" y="5711"/>
                    <a:pt x="1739" y="5718"/>
                  </a:cubicBezTo>
                  <a:cubicBezTo>
                    <a:pt x="1739" y="5725"/>
                    <a:pt x="1746" y="5733"/>
                    <a:pt x="1754" y="5733"/>
                  </a:cubicBezTo>
                  <a:cubicBezTo>
                    <a:pt x="1761" y="5741"/>
                    <a:pt x="1769" y="5748"/>
                    <a:pt x="1776" y="5755"/>
                  </a:cubicBezTo>
                  <a:cubicBezTo>
                    <a:pt x="1776" y="5763"/>
                    <a:pt x="1776" y="5763"/>
                    <a:pt x="1784" y="5763"/>
                  </a:cubicBezTo>
                  <a:cubicBezTo>
                    <a:pt x="1784" y="5771"/>
                    <a:pt x="1791" y="5771"/>
                    <a:pt x="1799" y="5778"/>
                  </a:cubicBezTo>
                  <a:cubicBezTo>
                    <a:pt x="1806" y="5785"/>
                    <a:pt x="1806" y="5793"/>
                    <a:pt x="1814" y="5793"/>
                  </a:cubicBezTo>
                  <a:cubicBezTo>
                    <a:pt x="1814" y="5793"/>
                    <a:pt x="1814" y="5793"/>
                    <a:pt x="1821" y="5785"/>
                  </a:cubicBezTo>
                  <a:cubicBezTo>
                    <a:pt x="1829" y="5785"/>
                    <a:pt x="1829" y="5771"/>
                    <a:pt x="1836" y="5771"/>
                  </a:cubicBezTo>
                  <a:cubicBezTo>
                    <a:pt x="1844" y="5771"/>
                    <a:pt x="1851" y="5771"/>
                    <a:pt x="1859" y="5763"/>
                  </a:cubicBezTo>
                  <a:cubicBezTo>
                    <a:pt x="1851" y="5755"/>
                    <a:pt x="1844" y="5755"/>
                    <a:pt x="1836" y="5748"/>
                  </a:cubicBezTo>
                  <a:cubicBezTo>
                    <a:pt x="1821" y="5741"/>
                    <a:pt x="1821" y="5718"/>
                    <a:pt x="1806" y="5718"/>
                  </a:cubicBezTo>
                  <a:cubicBezTo>
                    <a:pt x="1799" y="5718"/>
                    <a:pt x="1791" y="5725"/>
                    <a:pt x="1784" y="5718"/>
                  </a:cubicBezTo>
                  <a:cubicBezTo>
                    <a:pt x="1769" y="5718"/>
                    <a:pt x="1761" y="5711"/>
                    <a:pt x="1746" y="5703"/>
                  </a:cubicBezTo>
                  <a:close/>
                  <a:moveTo>
                    <a:pt x="1319" y="4009"/>
                  </a:moveTo>
                  <a:lnTo>
                    <a:pt x="1319" y="4009"/>
                  </a:lnTo>
                  <a:cubicBezTo>
                    <a:pt x="1304" y="4039"/>
                    <a:pt x="1282" y="4039"/>
                    <a:pt x="1252" y="4054"/>
                  </a:cubicBezTo>
                  <a:cubicBezTo>
                    <a:pt x="1244" y="4054"/>
                    <a:pt x="1236" y="4054"/>
                    <a:pt x="1229" y="4069"/>
                  </a:cubicBezTo>
                  <a:cubicBezTo>
                    <a:pt x="1222" y="4084"/>
                    <a:pt x="1214" y="4092"/>
                    <a:pt x="1207" y="4114"/>
                  </a:cubicBezTo>
                  <a:cubicBezTo>
                    <a:pt x="1199" y="4122"/>
                    <a:pt x="1207" y="4137"/>
                    <a:pt x="1192" y="4144"/>
                  </a:cubicBezTo>
                  <a:cubicBezTo>
                    <a:pt x="1192" y="4152"/>
                    <a:pt x="1184" y="4159"/>
                    <a:pt x="1177" y="4159"/>
                  </a:cubicBezTo>
                  <a:cubicBezTo>
                    <a:pt x="1184" y="4167"/>
                    <a:pt x="1184" y="4174"/>
                    <a:pt x="1192" y="4182"/>
                  </a:cubicBezTo>
                  <a:cubicBezTo>
                    <a:pt x="1199" y="4189"/>
                    <a:pt x="1207" y="4197"/>
                    <a:pt x="1214" y="4197"/>
                  </a:cubicBezTo>
                  <a:cubicBezTo>
                    <a:pt x="1222" y="4197"/>
                    <a:pt x="1229" y="4189"/>
                    <a:pt x="1236" y="4174"/>
                  </a:cubicBezTo>
                  <a:cubicBezTo>
                    <a:pt x="1244" y="4167"/>
                    <a:pt x="1252" y="4159"/>
                    <a:pt x="1259" y="4152"/>
                  </a:cubicBezTo>
                  <a:cubicBezTo>
                    <a:pt x="1259" y="4144"/>
                    <a:pt x="1259" y="4137"/>
                    <a:pt x="1267" y="4122"/>
                  </a:cubicBezTo>
                  <a:cubicBezTo>
                    <a:pt x="1267" y="4114"/>
                    <a:pt x="1267" y="4107"/>
                    <a:pt x="1274" y="4099"/>
                  </a:cubicBezTo>
                  <a:cubicBezTo>
                    <a:pt x="1274" y="4092"/>
                    <a:pt x="1274" y="4084"/>
                    <a:pt x="1274" y="4077"/>
                  </a:cubicBezTo>
                  <a:cubicBezTo>
                    <a:pt x="1282" y="4077"/>
                    <a:pt x="1282" y="4077"/>
                    <a:pt x="1289" y="4077"/>
                  </a:cubicBezTo>
                  <a:cubicBezTo>
                    <a:pt x="1297" y="4077"/>
                    <a:pt x="1297" y="4069"/>
                    <a:pt x="1304" y="4062"/>
                  </a:cubicBezTo>
                  <a:lnTo>
                    <a:pt x="1304" y="4054"/>
                  </a:lnTo>
                  <a:cubicBezTo>
                    <a:pt x="1304" y="4039"/>
                    <a:pt x="1312" y="4039"/>
                    <a:pt x="1319" y="4032"/>
                  </a:cubicBezTo>
                  <a:cubicBezTo>
                    <a:pt x="1319" y="4025"/>
                    <a:pt x="1319" y="4025"/>
                    <a:pt x="1327" y="4017"/>
                  </a:cubicBezTo>
                  <a:cubicBezTo>
                    <a:pt x="1319" y="4009"/>
                    <a:pt x="1319" y="4009"/>
                    <a:pt x="1319" y="4009"/>
                  </a:cubicBezTo>
                  <a:close/>
                  <a:moveTo>
                    <a:pt x="1409" y="3845"/>
                  </a:moveTo>
                  <a:lnTo>
                    <a:pt x="1409" y="3845"/>
                  </a:lnTo>
                  <a:cubicBezTo>
                    <a:pt x="1409" y="3860"/>
                    <a:pt x="1409" y="3860"/>
                    <a:pt x="1401" y="3875"/>
                  </a:cubicBezTo>
                  <a:cubicBezTo>
                    <a:pt x="1401" y="3882"/>
                    <a:pt x="1394" y="3882"/>
                    <a:pt x="1394" y="3890"/>
                  </a:cubicBezTo>
                  <a:cubicBezTo>
                    <a:pt x="1394" y="3897"/>
                    <a:pt x="1401" y="3897"/>
                    <a:pt x="1401" y="3905"/>
                  </a:cubicBezTo>
                  <a:cubicBezTo>
                    <a:pt x="1409" y="3919"/>
                    <a:pt x="1417" y="3927"/>
                    <a:pt x="1417" y="3949"/>
                  </a:cubicBezTo>
                  <a:cubicBezTo>
                    <a:pt x="1417" y="3949"/>
                    <a:pt x="1417" y="3949"/>
                    <a:pt x="1424" y="3949"/>
                  </a:cubicBezTo>
                  <a:cubicBezTo>
                    <a:pt x="1431" y="3949"/>
                    <a:pt x="1431" y="3942"/>
                    <a:pt x="1439" y="3942"/>
                  </a:cubicBezTo>
                  <a:cubicBezTo>
                    <a:pt x="1454" y="3935"/>
                    <a:pt x="1461" y="3935"/>
                    <a:pt x="1484" y="3935"/>
                  </a:cubicBezTo>
                  <a:cubicBezTo>
                    <a:pt x="1484" y="3927"/>
                    <a:pt x="1484" y="3927"/>
                    <a:pt x="1484" y="3919"/>
                  </a:cubicBezTo>
                  <a:cubicBezTo>
                    <a:pt x="1469" y="3912"/>
                    <a:pt x="1454" y="3912"/>
                    <a:pt x="1439" y="3897"/>
                  </a:cubicBezTo>
                  <a:cubicBezTo>
                    <a:pt x="1424" y="3890"/>
                    <a:pt x="1431" y="3875"/>
                    <a:pt x="1417" y="3860"/>
                  </a:cubicBezTo>
                  <a:cubicBezTo>
                    <a:pt x="1417" y="3852"/>
                    <a:pt x="1417" y="3852"/>
                    <a:pt x="1409" y="3845"/>
                  </a:cubicBezTo>
                  <a:close/>
                  <a:moveTo>
                    <a:pt x="1776" y="3425"/>
                  </a:moveTo>
                  <a:lnTo>
                    <a:pt x="1776" y="3425"/>
                  </a:lnTo>
                  <a:cubicBezTo>
                    <a:pt x="1776" y="3417"/>
                    <a:pt x="1784" y="3410"/>
                    <a:pt x="1784" y="3402"/>
                  </a:cubicBezTo>
                  <a:cubicBezTo>
                    <a:pt x="1776" y="3402"/>
                    <a:pt x="1776" y="3402"/>
                    <a:pt x="1769" y="3402"/>
                  </a:cubicBezTo>
                  <a:lnTo>
                    <a:pt x="1769" y="3402"/>
                  </a:lnTo>
                  <a:cubicBezTo>
                    <a:pt x="1761" y="3410"/>
                    <a:pt x="1754" y="3410"/>
                    <a:pt x="1739" y="3410"/>
                  </a:cubicBezTo>
                  <a:cubicBezTo>
                    <a:pt x="1724" y="3410"/>
                    <a:pt x="1716" y="3402"/>
                    <a:pt x="1709" y="3402"/>
                  </a:cubicBezTo>
                  <a:cubicBezTo>
                    <a:pt x="1694" y="3402"/>
                    <a:pt x="1694" y="3402"/>
                    <a:pt x="1694" y="3402"/>
                  </a:cubicBezTo>
                  <a:cubicBezTo>
                    <a:pt x="1694" y="3410"/>
                    <a:pt x="1694" y="3417"/>
                    <a:pt x="1694" y="3425"/>
                  </a:cubicBezTo>
                  <a:cubicBezTo>
                    <a:pt x="1694" y="3440"/>
                    <a:pt x="1686" y="3440"/>
                    <a:pt x="1686" y="3455"/>
                  </a:cubicBezTo>
                  <a:cubicBezTo>
                    <a:pt x="1686" y="3477"/>
                    <a:pt x="1701" y="3492"/>
                    <a:pt x="1701" y="3515"/>
                  </a:cubicBezTo>
                  <a:cubicBezTo>
                    <a:pt x="1709" y="3522"/>
                    <a:pt x="1709" y="3530"/>
                    <a:pt x="1716" y="3537"/>
                  </a:cubicBezTo>
                  <a:cubicBezTo>
                    <a:pt x="1724" y="3545"/>
                    <a:pt x="1724" y="3552"/>
                    <a:pt x="1731" y="3552"/>
                  </a:cubicBezTo>
                  <a:cubicBezTo>
                    <a:pt x="1731" y="3560"/>
                    <a:pt x="1731" y="3560"/>
                    <a:pt x="1739" y="3560"/>
                  </a:cubicBezTo>
                  <a:cubicBezTo>
                    <a:pt x="1746" y="3545"/>
                    <a:pt x="1746" y="3537"/>
                    <a:pt x="1754" y="3522"/>
                  </a:cubicBezTo>
                  <a:cubicBezTo>
                    <a:pt x="1761" y="3515"/>
                    <a:pt x="1761" y="3515"/>
                    <a:pt x="1769" y="3507"/>
                  </a:cubicBezTo>
                  <a:cubicBezTo>
                    <a:pt x="1784" y="3492"/>
                    <a:pt x="1791" y="3485"/>
                    <a:pt x="1799" y="3477"/>
                  </a:cubicBezTo>
                  <a:lnTo>
                    <a:pt x="1799" y="3470"/>
                  </a:lnTo>
                  <a:cubicBezTo>
                    <a:pt x="1791" y="3470"/>
                    <a:pt x="1791" y="3470"/>
                    <a:pt x="1784" y="3462"/>
                  </a:cubicBezTo>
                  <a:cubicBezTo>
                    <a:pt x="1776" y="3455"/>
                    <a:pt x="1776" y="3440"/>
                    <a:pt x="1776" y="3425"/>
                  </a:cubicBezTo>
                  <a:close/>
                  <a:moveTo>
                    <a:pt x="2024" y="3013"/>
                  </a:moveTo>
                  <a:lnTo>
                    <a:pt x="2024" y="3013"/>
                  </a:lnTo>
                  <a:cubicBezTo>
                    <a:pt x="2038" y="3005"/>
                    <a:pt x="2046" y="2998"/>
                    <a:pt x="2061" y="2998"/>
                  </a:cubicBezTo>
                  <a:cubicBezTo>
                    <a:pt x="2068" y="2998"/>
                    <a:pt x="2068" y="2990"/>
                    <a:pt x="2076" y="2998"/>
                  </a:cubicBezTo>
                  <a:cubicBezTo>
                    <a:pt x="2076" y="2998"/>
                    <a:pt x="2076" y="2998"/>
                    <a:pt x="2076" y="3005"/>
                  </a:cubicBezTo>
                  <a:cubicBezTo>
                    <a:pt x="2083" y="3013"/>
                    <a:pt x="2083" y="3013"/>
                    <a:pt x="2083" y="3020"/>
                  </a:cubicBezTo>
                  <a:cubicBezTo>
                    <a:pt x="2083" y="3035"/>
                    <a:pt x="2076" y="3043"/>
                    <a:pt x="2068" y="3058"/>
                  </a:cubicBezTo>
                  <a:cubicBezTo>
                    <a:pt x="2068" y="3065"/>
                    <a:pt x="2061" y="3073"/>
                    <a:pt x="2046" y="3080"/>
                  </a:cubicBezTo>
                  <a:cubicBezTo>
                    <a:pt x="2046" y="3088"/>
                    <a:pt x="2038" y="3095"/>
                    <a:pt x="2038" y="3103"/>
                  </a:cubicBezTo>
                  <a:cubicBezTo>
                    <a:pt x="2031" y="3118"/>
                    <a:pt x="2031" y="3125"/>
                    <a:pt x="2024" y="3140"/>
                  </a:cubicBezTo>
                  <a:cubicBezTo>
                    <a:pt x="2016" y="3148"/>
                    <a:pt x="2008" y="3155"/>
                    <a:pt x="1994" y="3163"/>
                  </a:cubicBezTo>
                  <a:cubicBezTo>
                    <a:pt x="1986" y="3163"/>
                    <a:pt x="1986" y="3178"/>
                    <a:pt x="1978" y="3178"/>
                  </a:cubicBezTo>
                  <a:cubicBezTo>
                    <a:pt x="1964" y="3178"/>
                    <a:pt x="1964" y="3178"/>
                    <a:pt x="1964" y="3178"/>
                  </a:cubicBezTo>
                  <a:cubicBezTo>
                    <a:pt x="1964" y="3163"/>
                    <a:pt x="1964" y="3155"/>
                    <a:pt x="1964" y="3148"/>
                  </a:cubicBezTo>
                  <a:cubicBezTo>
                    <a:pt x="1956" y="3148"/>
                    <a:pt x="1948" y="3163"/>
                    <a:pt x="1941" y="3163"/>
                  </a:cubicBezTo>
                  <a:cubicBezTo>
                    <a:pt x="1934" y="3163"/>
                    <a:pt x="1926" y="3155"/>
                    <a:pt x="1918" y="3148"/>
                  </a:cubicBezTo>
                  <a:cubicBezTo>
                    <a:pt x="1911" y="3140"/>
                    <a:pt x="1904" y="3140"/>
                    <a:pt x="1889" y="3140"/>
                  </a:cubicBezTo>
                  <a:cubicBezTo>
                    <a:pt x="1874" y="3140"/>
                    <a:pt x="1866" y="3148"/>
                    <a:pt x="1851" y="3148"/>
                  </a:cubicBezTo>
                  <a:cubicBezTo>
                    <a:pt x="1844" y="3148"/>
                    <a:pt x="1844" y="3133"/>
                    <a:pt x="1844" y="3125"/>
                  </a:cubicBezTo>
                  <a:lnTo>
                    <a:pt x="1836" y="3118"/>
                  </a:lnTo>
                  <a:cubicBezTo>
                    <a:pt x="1806" y="3133"/>
                    <a:pt x="1806" y="3163"/>
                    <a:pt x="1806" y="3193"/>
                  </a:cubicBezTo>
                  <a:cubicBezTo>
                    <a:pt x="1806" y="3208"/>
                    <a:pt x="1806" y="3215"/>
                    <a:pt x="1799" y="3230"/>
                  </a:cubicBezTo>
                  <a:cubicBezTo>
                    <a:pt x="1791" y="3245"/>
                    <a:pt x="1791" y="3253"/>
                    <a:pt x="1776" y="3267"/>
                  </a:cubicBezTo>
                  <a:cubicBezTo>
                    <a:pt x="1769" y="3275"/>
                    <a:pt x="1769" y="3283"/>
                    <a:pt x="1761" y="3283"/>
                  </a:cubicBezTo>
                  <a:cubicBezTo>
                    <a:pt x="1754" y="3283"/>
                    <a:pt x="1754" y="3275"/>
                    <a:pt x="1746" y="3275"/>
                  </a:cubicBezTo>
                  <a:cubicBezTo>
                    <a:pt x="1739" y="3275"/>
                    <a:pt x="1746" y="3283"/>
                    <a:pt x="1739" y="3283"/>
                  </a:cubicBezTo>
                  <a:cubicBezTo>
                    <a:pt x="1746" y="3290"/>
                    <a:pt x="1746" y="3290"/>
                    <a:pt x="1746" y="3297"/>
                  </a:cubicBezTo>
                  <a:cubicBezTo>
                    <a:pt x="1746" y="3305"/>
                    <a:pt x="1739" y="3305"/>
                    <a:pt x="1731" y="3305"/>
                  </a:cubicBezTo>
                  <a:cubicBezTo>
                    <a:pt x="1724" y="3313"/>
                    <a:pt x="1716" y="3313"/>
                    <a:pt x="1709" y="3320"/>
                  </a:cubicBezTo>
                  <a:cubicBezTo>
                    <a:pt x="1701" y="3327"/>
                    <a:pt x="1694" y="3335"/>
                    <a:pt x="1686" y="3343"/>
                  </a:cubicBezTo>
                  <a:cubicBezTo>
                    <a:pt x="1679" y="3350"/>
                    <a:pt x="1671" y="3350"/>
                    <a:pt x="1664" y="3357"/>
                  </a:cubicBezTo>
                  <a:cubicBezTo>
                    <a:pt x="1649" y="3373"/>
                    <a:pt x="1649" y="3380"/>
                    <a:pt x="1641" y="3395"/>
                  </a:cubicBezTo>
                  <a:cubicBezTo>
                    <a:pt x="1634" y="3402"/>
                    <a:pt x="1634" y="3410"/>
                    <a:pt x="1626" y="3417"/>
                  </a:cubicBezTo>
                  <a:cubicBezTo>
                    <a:pt x="1619" y="3425"/>
                    <a:pt x="1604" y="3425"/>
                    <a:pt x="1589" y="3425"/>
                  </a:cubicBezTo>
                  <a:cubicBezTo>
                    <a:pt x="1581" y="3425"/>
                    <a:pt x="1581" y="3425"/>
                    <a:pt x="1574" y="3425"/>
                  </a:cubicBezTo>
                  <a:cubicBezTo>
                    <a:pt x="1574" y="3402"/>
                    <a:pt x="1574" y="3402"/>
                    <a:pt x="1574" y="3402"/>
                  </a:cubicBezTo>
                  <a:cubicBezTo>
                    <a:pt x="1574" y="3395"/>
                    <a:pt x="1574" y="3395"/>
                    <a:pt x="1574" y="3395"/>
                  </a:cubicBezTo>
                  <a:cubicBezTo>
                    <a:pt x="1574" y="3387"/>
                    <a:pt x="1581" y="3380"/>
                    <a:pt x="1581" y="3373"/>
                  </a:cubicBezTo>
                  <a:cubicBezTo>
                    <a:pt x="1581" y="3365"/>
                    <a:pt x="1566" y="3350"/>
                    <a:pt x="1559" y="3350"/>
                  </a:cubicBezTo>
                  <a:cubicBezTo>
                    <a:pt x="1551" y="3350"/>
                    <a:pt x="1551" y="3350"/>
                    <a:pt x="1544" y="3357"/>
                  </a:cubicBezTo>
                  <a:cubicBezTo>
                    <a:pt x="1544" y="3343"/>
                    <a:pt x="1551" y="3335"/>
                    <a:pt x="1559" y="3327"/>
                  </a:cubicBezTo>
                  <a:cubicBezTo>
                    <a:pt x="1566" y="3320"/>
                    <a:pt x="1566" y="3313"/>
                    <a:pt x="1574" y="3305"/>
                  </a:cubicBezTo>
                  <a:lnTo>
                    <a:pt x="1574" y="3297"/>
                  </a:lnTo>
                  <a:cubicBezTo>
                    <a:pt x="1574" y="3297"/>
                    <a:pt x="1574" y="3297"/>
                    <a:pt x="1581" y="3297"/>
                  </a:cubicBezTo>
                  <a:cubicBezTo>
                    <a:pt x="1581" y="3297"/>
                    <a:pt x="1589" y="3297"/>
                    <a:pt x="1596" y="3297"/>
                  </a:cubicBezTo>
                  <a:cubicBezTo>
                    <a:pt x="1596" y="3297"/>
                    <a:pt x="1604" y="3297"/>
                    <a:pt x="1611" y="3297"/>
                  </a:cubicBezTo>
                  <a:cubicBezTo>
                    <a:pt x="1611" y="3290"/>
                    <a:pt x="1611" y="3283"/>
                    <a:pt x="1604" y="3283"/>
                  </a:cubicBezTo>
                  <a:cubicBezTo>
                    <a:pt x="1596" y="3275"/>
                    <a:pt x="1589" y="3275"/>
                    <a:pt x="1581" y="3275"/>
                  </a:cubicBezTo>
                  <a:cubicBezTo>
                    <a:pt x="1574" y="3267"/>
                    <a:pt x="1574" y="3260"/>
                    <a:pt x="1566" y="3260"/>
                  </a:cubicBezTo>
                  <a:cubicBezTo>
                    <a:pt x="1559" y="3253"/>
                    <a:pt x="1544" y="3260"/>
                    <a:pt x="1544" y="3245"/>
                  </a:cubicBezTo>
                  <a:cubicBezTo>
                    <a:pt x="1544" y="3237"/>
                    <a:pt x="1544" y="3230"/>
                    <a:pt x="1544" y="3223"/>
                  </a:cubicBezTo>
                  <a:cubicBezTo>
                    <a:pt x="1544" y="3208"/>
                    <a:pt x="1544" y="3208"/>
                    <a:pt x="1544" y="3193"/>
                  </a:cubicBezTo>
                  <a:cubicBezTo>
                    <a:pt x="1544" y="3185"/>
                    <a:pt x="1544" y="3185"/>
                    <a:pt x="1551" y="3178"/>
                  </a:cubicBezTo>
                  <a:cubicBezTo>
                    <a:pt x="1559" y="3148"/>
                    <a:pt x="1566" y="3133"/>
                    <a:pt x="1574" y="3110"/>
                  </a:cubicBezTo>
                  <a:cubicBezTo>
                    <a:pt x="1589" y="3088"/>
                    <a:pt x="1596" y="3080"/>
                    <a:pt x="1604" y="3065"/>
                  </a:cubicBezTo>
                  <a:cubicBezTo>
                    <a:pt x="1604" y="3050"/>
                    <a:pt x="1604" y="3043"/>
                    <a:pt x="1611" y="3035"/>
                  </a:cubicBezTo>
                  <a:cubicBezTo>
                    <a:pt x="1611" y="3028"/>
                    <a:pt x="1626" y="3020"/>
                    <a:pt x="1626" y="3005"/>
                  </a:cubicBezTo>
                  <a:cubicBezTo>
                    <a:pt x="1626" y="3005"/>
                    <a:pt x="1619" y="2998"/>
                    <a:pt x="1619" y="2990"/>
                  </a:cubicBezTo>
                  <a:cubicBezTo>
                    <a:pt x="1641" y="2990"/>
                    <a:pt x="1656" y="2983"/>
                    <a:pt x="1679" y="2983"/>
                  </a:cubicBezTo>
                  <a:cubicBezTo>
                    <a:pt x="1686" y="2983"/>
                    <a:pt x="1694" y="2975"/>
                    <a:pt x="1701" y="2975"/>
                  </a:cubicBezTo>
                  <a:cubicBezTo>
                    <a:pt x="1731" y="2968"/>
                    <a:pt x="1746" y="2968"/>
                    <a:pt x="1769" y="2960"/>
                  </a:cubicBezTo>
                  <a:cubicBezTo>
                    <a:pt x="1776" y="2960"/>
                    <a:pt x="1776" y="2953"/>
                    <a:pt x="1784" y="2953"/>
                  </a:cubicBezTo>
                  <a:cubicBezTo>
                    <a:pt x="1799" y="2953"/>
                    <a:pt x="1791" y="2968"/>
                    <a:pt x="1799" y="2983"/>
                  </a:cubicBezTo>
                  <a:cubicBezTo>
                    <a:pt x="1799" y="2998"/>
                    <a:pt x="1799" y="3005"/>
                    <a:pt x="1799" y="3020"/>
                  </a:cubicBezTo>
                  <a:cubicBezTo>
                    <a:pt x="1799" y="3043"/>
                    <a:pt x="1799" y="3050"/>
                    <a:pt x="1799" y="3073"/>
                  </a:cubicBezTo>
                  <a:cubicBezTo>
                    <a:pt x="1836" y="3065"/>
                    <a:pt x="1851" y="3043"/>
                    <a:pt x="1889" y="3028"/>
                  </a:cubicBezTo>
                  <a:cubicBezTo>
                    <a:pt x="1904" y="3020"/>
                    <a:pt x="1918" y="3020"/>
                    <a:pt x="1934" y="3013"/>
                  </a:cubicBezTo>
                  <a:cubicBezTo>
                    <a:pt x="1941" y="3005"/>
                    <a:pt x="1948" y="2998"/>
                    <a:pt x="1956" y="2990"/>
                  </a:cubicBezTo>
                  <a:cubicBezTo>
                    <a:pt x="1971" y="2990"/>
                    <a:pt x="1978" y="2990"/>
                    <a:pt x="1986" y="2990"/>
                  </a:cubicBezTo>
                  <a:cubicBezTo>
                    <a:pt x="1994" y="2990"/>
                    <a:pt x="1994" y="2990"/>
                    <a:pt x="1994" y="2990"/>
                  </a:cubicBezTo>
                  <a:cubicBezTo>
                    <a:pt x="2001" y="2990"/>
                    <a:pt x="2001" y="2990"/>
                    <a:pt x="2008" y="2990"/>
                  </a:cubicBezTo>
                  <a:cubicBezTo>
                    <a:pt x="2016" y="2990"/>
                    <a:pt x="2024" y="3005"/>
                    <a:pt x="2024" y="3013"/>
                  </a:cubicBezTo>
                  <a:close/>
                  <a:moveTo>
                    <a:pt x="1162" y="2181"/>
                  </a:moveTo>
                  <a:lnTo>
                    <a:pt x="1162" y="2181"/>
                  </a:lnTo>
                  <a:cubicBezTo>
                    <a:pt x="1162" y="2166"/>
                    <a:pt x="1162" y="2158"/>
                    <a:pt x="1154" y="2144"/>
                  </a:cubicBezTo>
                  <a:cubicBezTo>
                    <a:pt x="1154" y="2106"/>
                    <a:pt x="1124" y="2098"/>
                    <a:pt x="1094" y="2068"/>
                  </a:cubicBezTo>
                  <a:cubicBezTo>
                    <a:pt x="1087" y="2054"/>
                    <a:pt x="1064" y="2054"/>
                    <a:pt x="1064" y="2031"/>
                  </a:cubicBezTo>
                  <a:cubicBezTo>
                    <a:pt x="1064" y="2008"/>
                    <a:pt x="1087" y="1994"/>
                    <a:pt x="1087" y="1964"/>
                  </a:cubicBezTo>
                  <a:cubicBezTo>
                    <a:pt x="1087" y="1889"/>
                    <a:pt x="1087" y="1889"/>
                    <a:pt x="1087" y="1889"/>
                  </a:cubicBezTo>
                  <a:cubicBezTo>
                    <a:pt x="1087" y="1874"/>
                    <a:pt x="1072" y="1874"/>
                    <a:pt x="1072" y="1866"/>
                  </a:cubicBezTo>
                  <a:cubicBezTo>
                    <a:pt x="1072" y="1859"/>
                    <a:pt x="1079" y="1851"/>
                    <a:pt x="1079" y="1851"/>
                  </a:cubicBezTo>
                  <a:cubicBezTo>
                    <a:pt x="1162" y="1851"/>
                    <a:pt x="1207" y="1851"/>
                    <a:pt x="1289" y="1851"/>
                  </a:cubicBezTo>
                  <a:cubicBezTo>
                    <a:pt x="1297" y="1851"/>
                    <a:pt x="1304" y="1844"/>
                    <a:pt x="1304" y="1844"/>
                  </a:cubicBezTo>
                  <a:cubicBezTo>
                    <a:pt x="1312" y="1859"/>
                    <a:pt x="1319" y="1859"/>
                    <a:pt x="1327" y="1874"/>
                  </a:cubicBezTo>
                  <a:cubicBezTo>
                    <a:pt x="1327" y="1881"/>
                    <a:pt x="1327" y="1889"/>
                    <a:pt x="1334" y="1896"/>
                  </a:cubicBezTo>
                  <a:cubicBezTo>
                    <a:pt x="1342" y="1904"/>
                    <a:pt x="1357" y="1911"/>
                    <a:pt x="1364" y="1919"/>
                  </a:cubicBezTo>
                  <a:cubicBezTo>
                    <a:pt x="1371" y="1934"/>
                    <a:pt x="1371" y="1941"/>
                    <a:pt x="1379" y="1949"/>
                  </a:cubicBezTo>
                  <a:cubicBezTo>
                    <a:pt x="1379" y="1941"/>
                    <a:pt x="1379" y="1941"/>
                    <a:pt x="1379" y="1941"/>
                  </a:cubicBezTo>
                  <a:cubicBezTo>
                    <a:pt x="1379" y="1911"/>
                    <a:pt x="1379" y="1911"/>
                    <a:pt x="1379" y="1911"/>
                  </a:cubicBezTo>
                  <a:cubicBezTo>
                    <a:pt x="1379" y="1896"/>
                    <a:pt x="1379" y="1889"/>
                    <a:pt x="1387" y="1874"/>
                  </a:cubicBezTo>
                  <a:cubicBezTo>
                    <a:pt x="1401" y="1859"/>
                    <a:pt x="1409" y="1851"/>
                    <a:pt x="1409" y="1836"/>
                  </a:cubicBezTo>
                  <a:cubicBezTo>
                    <a:pt x="1409" y="1829"/>
                    <a:pt x="1409" y="1821"/>
                    <a:pt x="1401" y="1814"/>
                  </a:cubicBezTo>
                  <a:cubicBezTo>
                    <a:pt x="1401" y="1814"/>
                    <a:pt x="1394" y="1814"/>
                    <a:pt x="1394" y="1806"/>
                  </a:cubicBezTo>
                  <a:cubicBezTo>
                    <a:pt x="1394" y="1799"/>
                    <a:pt x="1394" y="1806"/>
                    <a:pt x="1394" y="1799"/>
                  </a:cubicBezTo>
                  <a:cubicBezTo>
                    <a:pt x="1394" y="1799"/>
                    <a:pt x="1394" y="1799"/>
                    <a:pt x="1394" y="1791"/>
                  </a:cubicBezTo>
                  <a:cubicBezTo>
                    <a:pt x="1394" y="1746"/>
                    <a:pt x="1371" y="1724"/>
                    <a:pt x="1342" y="1694"/>
                  </a:cubicBezTo>
                  <a:cubicBezTo>
                    <a:pt x="1342" y="1686"/>
                    <a:pt x="1342" y="1679"/>
                    <a:pt x="1349" y="1679"/>
                  </a:cubicBezTo>
                  <a:cubicBezTo>
                    <a:pt x="1371" y="1671"/>
                    <a:pt x="1387" y="1686"/>
                    <a:pt x="1401" y="1679"/>
                  </a:cubicBezTo>
                  <a:cubicBezTo>
                    <a:pt x="1409" y="1679"/>
                    <a:pt x="1409" y="1671"/>
                    <a:pt x="1409" y="1664"/>
                  </a:cubicBezTo>
                  <a:cubicBezTo>
                    <a:pt x="1431" y="1641"/>
                    <a:pt x="1431" y="1619"/>
                    <a:pt x="1439" y="1589"/>
                  </a:cubicBezTo>
                  <a:cubicBezTo>
                    <a:pt x="1469" y="1604"/>
                    <a:pt x="1477" y="1619"/>
                    <a:pt x="1506" y="1634"/>
                  </a:cubicBezTo>
                  <a:cubicBezTo>
                    <a:pt x="1514" y="1641"/>
                    <a:pt x="1521" y="1641"/>
                    <a:pt x="1529" y="1649"/>
                  </a:cubicBezTo>
                  <a:cubicBezTo>
                    <a:pt x="1536" y="1656"/>
                    <a:pt x="1529" y="1671"/>
                    <a:pt x="1536" y="1686"/>
                  </a:cubicBezTo>
                  <a:cubicBezTo>
                    <a:pt x="1536" y="1694"/>
                    <a:pt x="1544" y="1701"/>
                    <a:pt x="1551" y="1709"/>
                  </a:cubicBezTo>
                  <a:cubicBezTo>
                    <a:pt x="1551" y="1716"/>
                    <a:pt x="1559" y="1731"/>
                    <a:pt x="1574" y="1731"/>
                  </a:cubicBezTo>
                  <a:cubicBezTo>
                    <a:pt x="1581" y="1731"/>
                    <a:pt x="1581" y="1716"/>
                    <a:pt x="1596" y="1709"/>
                  </a:cubicBezTo>
                  <a:cubicBezTo>
                    <a:pt x="1619" y="1694"/>
                    <a:pt x="1634" y="1679"/>
                    <a:pt x="1656" y="1664"/>
                  </a:cubicBezTo>
                  <a:cubicBezTo>
                    <a:pt x="1679" y="1656"/>
                    <a:pt x="1686" y="1641"/>
                    <a:pt x="1709" y="1634"/>
                  </a:cubicBezTo>
                  <a:cubicBezTo>
                    <a:pt x="1724" y="1626"/>
                    <a:pt x="1754" y="1626"/>
                    <a:pt x="1754" y="1604"/>
                  </a:cubicBezTo>
                  <a:cubicBezTo>
                    <a:pt x="1754" y="1581"/>
                    <a:pt x="1724" y="1574"/>
                    <a:pt x="1701" y="1559"/>
                  </a:cubicBezTo>
                  <a:cubicBezTo>
                    <a:pt x="1709" y="1537"/>
                    <a:pt x="1724" y="1529"/>
                    <a:pt x="1739" y="1514"/>
                  </a:cubicBezTo>
                  <a:cubicBezTo>
                    <a:pt x="1746" y="1507"/>
                    <a:pt x="1754" y="1499"/>
                    <a:pt x="1761" y="1499"/>
                  </a:cubicBezTo>
                  <a:cubicBezTo>
                    <a:pt x="1776" y="1491"/>
                    <a:pt x="1791" y="1491"/>
                    <a:pt x="1799" y="1484"/>
                  </a:cubicBezTo>
                  <a:cubicBezTo>
                    <a:pt x="1814" y="1477"/>
                    <a:pt x="1814" y="1469"/>
                    <a:pt x="1821" y="1461"/>
                  </a:cubicBezTo>
                  <a:cubicBezTo>
                    <a:pt x="1821" y="1461"/>
                    <a:pt x="1829" y="1461"/>
                    <a:pt x="1836" y="1461"/>
                  </a:cubicBezTo>
                  <a:cubicBezTo>
                    <a:pt x="1844" y="1484"/>
                    <a:pt x="1844" y="1499"/>
                    <a:pt x="1844" y="1521"/>
                  </a:cubicBezTo>
                  <a:cubicBezTo>
                    <a:pt x="1851" y="1544"/>
                    <a:pt x="1851" y="1551"/>
                    <a:pt x="1866" y="1559"/>
                  </a:cubicBezTo>
                  <a:cubicBezTo>
                    <a:pt x="1866" y="1567"/>
                    <a:pt x="1874" y="1559"/>
                    <a:pt x="1881" y="1559"/>
                  </a:cubicBezTo>
                  <a:cubicBezTo>
                    <a:pt x="1934" y="1559"/>
                    <a:pt x="1964" y="1559"/>
                    <a:pt x="2001" y="1521"/>
                  </a:cubicBezTo>
                  <a:cubicBezTo>
                    <a:pt x="2024" y="1499"/>
                    <a:pt x="2054" y="1491"/>
                    <a:pt x="2054" y="1454"/>
                  </a:cubicBezTo>
                  <a:cubicBezTo>
                    <a:pt x="2054" y="1447"/>
                    <a:pt x="2046" y="1439"/>
                    <a:pt x="2046" y="1424"/>
                  </a:cubicBezTo>
                  <a:cubicBezTo>
                    <a:pt x="2046" y="1409"/>
                    <a:pt x="2061" y="1394"/>
                    <a:pt x="2068" y="1379"/>
                  </a:cubicBezTo>
                  <a:cubicBezTo>
                    <a:pt x="2076" y="1364"/>
                    <a:pt x="2076" y="1357"/>
                    <a:pt x="2083" y="1342"/>
                  </a:cubicBezTo>
                  <a:cubicBezTo>
                    <a:pt x="2091" y="1334"/>
                    <a:pt x="2106" y="1334"/>
                    <a:pt x="2106" y="1319"/>
                  </a:cubicBezTo>
                  <a:cubicBezTo>
                    <a:pt x="2106" y="1289"/>
                    <a:pt x="2091" y="1282"/>
                    <a:pt x="2076" y="1259"/>
                  </a:cubicBezTo>
                  <a:cubicBezTo>
                    <a:pt x="2076" y="1252"/>
                    <a:pt x="2068" y="1252"/>
                    <a:pt x="2068" y="1244"/>
                  </a:cubicBezTo>
                  <a:cubicBezTo>
                    <a:pt x="2068" y="1207"/>
                    <a:pt x="2106" y="1192"/>
                    <a:pt x="2136" y="1169"/>
                  </a:cubicBezTo>
                  <a:cubicBezTo>
                    <a:pt x="2166" y="1147"/>
                    <a:pt x="2188" y="1139"/>
                    <a:pt x="2226" y="1139"/>
                  </a:cubicBezTo>
                  <a:cubicBezTo>
                    <a:pt x="2263" y="1132"/>
                    <a:pt x="2286" y="1132"/>
                    <a:pt x="2316" y="1117"/>
                  </a:cubicBezTo>
                  <a:cubicBezTo>
                    <a:pt x="2331" y="1102"/>
                    <a:pt x="2323" y="1079"/>
                    <a:pt x="2338" y="1064"/>
                  </a:cubicBezTo>
                  <a:cubicBezTo>
                    <a:pt x="2346" y="1057"/>
                    <a:pt x="2361" y="1064"/>
                    <a:pt x="2376" y="1064"/>
                  </a:cubicBezTo>
                  <a:cubicBezTo>
                    <a:pt x="2398" y="1064"/>
                    <a:pt x="2413" y="1064"/>
                    <a:pt x="2428" y="1064"/>
                  </a:cubicBezTo>
                  <a:cubicBezTo>
                    <a:pt x="2443" y="1072"/>
                    <a:pt x="2443" y="1079"/>
                    <a:pt x="2458" y="1079"/>
                  </a:cubicBezTo>
                  <a:cubicBezTo>
                    <a:pt x="2481" y="1079"/>
                    <a:pt x="2488" y="1049"/>
                    <a:pt x="2511" y="1049"/>
                  </a:cubicBezTo>
                  <a:cubicBezTo>
                    <a:pt x="2526" y="1049"/>
                    <a:pt x="2526" y="1064"/>
                    <a:pt x="2533" y="1072"/>
                  </a:cubicBezTo>
                  <a:cubicBezTo>
                    <a:pt x="2541" y="1102"/>
                    <a:pt x="2548" y="1132"/>
                    <a:pt x="2578" y="1132"/>
                  </a:cubicBezTo>
                  <a:cubicBezTo>
                    <a:pt x="2601" y="1132"/>
                    <a:pt x="2608" y="1117"/>
                    <a:pt x="2623" y="1094"/>
                  </a:cubicBezTo>
                  <a:cubicBezTo>
                    <a:pt x="2646" y="1102"/>
                    <a:pt x="2660" y="1102"/>
                    <a:pt x="2683" y="1102"/>
                  </a:cubicBezTo>
                  <a:cubicBezTo>
                    <a:pt x="2683" y="1109"/>
                    <a:pt x="2690" y="1117"/>
                    <a:pt x="2690" y="1124"/>
                  </a:cubicBezTo>
                  <a:cubicBezTo>
                    <a:pt x="2690" y="1162"/>
                    <a:pt x="2660" y="1177"/>
                    <a:pt x="2660" y="1214"/>
                  </a:cubicBezTo>
                  <a:cubicBezTo>
                    <a:pt x="2660" y="1237"/>
                    <a:pt x="2676" y="1244"/>
                    <a:pt x="2690" y="1267"/>
                  </a:cubicBezTo>
                  <a:cubicBezTo>
                    <a:pt x="2713" y="1304"/>
                    <a:pt x="2728" y="1327"/>
                    <a:pt x="2743" y="1372"/>
                  </a:cubicBezTo>
                  <a:cubicBezTo>
                    <a:pt x="2758" y="1402"/>
                    <a:pt x="2780" y="1417"/>
                    <a:pt x="2803" y="1447"/>
                  </a:cubicBezTo>
                  <a:cubicBezTo>
                    <a:pt x="2825" y="1469"/>
                    <a:pt x="2840" y="1484"/>
                    <a:pt x="2870" y="1499"/>
                  </a:cubicBezTo>
                  <a:cubicBezTo>
                    <a:pt x="2900" y="1514"/>
                    <a:pt x="2923" y="1521"/>
                    <a:pt x="2968" y="1529"/>
                  </a:cubicBezTo>
                  <a:cubicBezTo>
                    <a:pt x="3013" y="1537"/>
                    <a:pt x="3043" y="1544"/>
                    <a:pt x="3095" y="1551"/>
                  </a:cubicBezTo>
                  <a:cubicBezTo>
                    <a:pt x="3110" y="1551"/>
                    <a:pt x="3118" y="1559"/>
                    <a:pt x="3133" y="1559"/>
                  </a:cubicBezTo>
                  <a:cubicBezTo>
                    <a:pt x="3170" y="1559"/>
                    <a:pt x="3193" y="1544"/>
                    <a:pt x="3215" y="1521"/>
                  </a:cubicBezTo>
                  <a:cubicBezTo>
                    <a:pt x="3230" y="1514"/>
                    <a:pt x="3237" y="1507"/>
                    <a:pt x="3245" y="1499"/>
                  </a:cubicBezTo>
                  <a:cubicBezTo>
                    <a:pt x="3267" y="1477"/>
                    <a:pt x="3275" y="1454"/>
                    <a:pt x="3297" y="1424"/>
                  </a:cubicBezTo>
                  <a:cubicBezTo>
                    <a:pt x="3342" y="1424"/>
                    <a:pt x="3365" y="1424"/>
                    <a:pt x="3402" y="1424"/>
                  </a:cubicBezTo>
                  <a:cubicBezTo>
                    <a:pt x="3447" y="1424"/>
                    <a:pt x="3477" y="1439"/>
                    <a:pt x="3500" y="1477"/>
                  </a:cubicBezTo>
                  <a:cubicBezTo>
                    <a:pt x="3507" y="1491"/>
                    <a:pt x="3507" y="1499"/>
                    <a:pt x="3515" y="1514"/>
                  </a:cubicBezTo>
                  <a:cubicBezTo>
                    <a:pt x="3530" y="1551"/>
                    <a:pt x="3545" y="1581"/>
                    <a:pt x="3545" y="1626"/>
                  </a:cubicBezTo>
                  <a:cubicBezTo>
                    <a:pt x="3545" y="1656"/>
                    <a:pt x="3537" y="1671"/>
                    <a:pt x="3522" y="1694"/>
                  </a:cubicBezTo>
                  <a:cubicBezTo>
                    <a:pt x="3507" y="1724"/>
                    <a:pt x="3500" y="1746"/>
                    <a:pt x="3477" y="1769"/>
                  </a:cubicBezTo>
                  <a:cubicBezTo>
                    <a:pt x="3470" y="1791"/>
                    <a:pt x="3455" y="1799"/>
                    <a:pt x="3440" y="1821"/>
                  </a:cubicBezTo>
                  <a:cubicBezTo>
                    <a:pt x="3425" y="1851"/>
                    <a:pt x="3402" y="1874"/>
                    <a:pt x="3372" y="1874"/>
                  </a:cubicBezTo>
                  <a:cubicBezTo>
                    <a:pt x="3350" y="1874"/>
                    <a:pt x="3335" y="1859"/>
                    <a:pt x="3313" y="1859"/>
                  </a:cubicBezTo>
                  <a:cubicBezTo>
                    <a:pt x="3305" y="1859"/>
                    <a:pt x="3297" y="1866"/>
                    <a:pt x="3283" y="1866"/>
                  </a:cubicBezTo>
                  <a:cubicBezTo>
                    <a:pt x="3283" y="1889"/>
                    <a:pt x="3283" y="1889"/>
                    <a:pt x="3283" y="1889"/>
                  </a:cubicBezTo>
                  <a:cubicBezTo>
                    <a:pt x="3283" y="1896"/>
                    <a:pt x="3290" y="1904"/>
                    <a:pt x="3297" y="1911"/>
                  </a:cubicBezTo>
                  <a:cubicBezTo>
                    <a:pt x="3305" y="1941"/>
                    <a:pt x="3305" y="1956"/>
                    <a:pt x="3327" y="1979"/>
                  </a:cubicBezTo>
                  <a:cubicBezTo>
                    <a:pt x="3342" y="1994"/>
                    <a:pt x="3372" y="2001"/>
                    <a:pt x="3402" y="2001"/>
                  </a:cubicBezTo>
                  <a:cubicBezTo>
                    <a:pt x="3447" y="2001"/>
                    <a:pt x="3470" y="1986"/>
                    <a:pt x="3515" y="1986"/>
                  </a:cubicBezTo>
                  <a:cubicBezTo>
                    <a:pt x="3530" y="1986"/>
                    <a:pt x="3537" y="2001"/>
                    <a:pt x="3545" y="2001"/>
                  </a:cubicBezTo>
                  <a:cubicBezTo>
                    <a:pt x="3575" y="2008"/>
                    <a:pt x="3597" y="2024"/>
                    <a:pt x="3627" y="2024"/>
                  </a:cubicBezTo>
                  <a:cubicBezTo>
                    <a:pt x="3657" y="2024"/>
                    <a:pt x="3680" y="2008"/>
                    <a:pt x="3710" y="2001"/>
                  </a:cubicBezTo>
                  <a:cubicBezTo>
                    <a:pt x="3702" y="2024"/>
                    <a:pt x="3695" y="2031"/>
                    <a:pt x="3680" y="2054"/>
                  </a:cubicBezTo>
                  <a:cubicBezTo>
                    <a:pt x="3650" y="2084"/>
                    <a:pt x="3635" y="2114"/>
                    <a:pt x="3627" y="2151"/>
                  </a:cubicBezTo>
                  <a:cubicBezTo>
                    <a:pt x="3657" y="2166"/>
                    <a:pt x="3680" y="2173"/>
                    <a:pt x="3710" y="2166"/>
                  </a:cubicBezTo>
                  <a:cubicBezTo>
                    <a:pt x="3717" y="2181"/>
                    <a:pt x="3717" y="2181"/>
                    <a:pt x="3717" y="2181"/>
                  </a:cubicBezTo>
                  <a:cubicBezTo>
                    <a:pt x="3710" y="2196"/>
                    <a:pt x="3702" y="2203"/>
                    <a:pt x="3702" y="2218"/>
                  </a:cubicBezTo>
                  <a:cubicBezTo>
                    <a:pt x="3702" y="2233"/>
                    <a:pt x="3717" y="2241"/>
                    <a:pt x="3725" y="2241"/>
                  </a:cubicBezTo>
                  <a:cubicBezTo>
                    <a:pt x="3755" y="2248"/>
                    <a:pt x="3777" y="2248"/>
                    <a:pt x="3807" y="2248"/>
                  </a:cubicBezTo>
                  <a:cubicBezTo>
                    <a:pt x="3807" y="2263"/>
                    <a:pt x="3807" y="2263"/>
                    <a:pt x="3807" y="2263"/>
                  </a:cubicBezTo>
                  <a:cubicBezTo>
                    <a:pt x="3792" y="2271"/>
                    <a:pt x="3785" y="2278"/>
                    <a:pt x="3770" y="2286"/>
                  </a:cubicBezTo>
                  <a:cubicBezTo>
                    <a:pt x="3755" y="2301"/>
                    <a:pt x="3740" y="2308"/>
                    <a:pt x="3740" y="2331"/>
                  </a:cubicBezTo>
                  <a:cubicBezTo>
                    <a:pt x="3740" y="2338"/>
                    <a:pt x="3747" y="2346"/>
                    <a:pt x="3747" y="2353"/>
                  </a:cubicBezTo>
                  <a:cubicBezTo>
                    <a:pt x="3755" y="2368"/>
                    <a:pt x="3755" y="2383"/>
                    <a:pt x="3762" y="2391"/>
                  </a:cubicBezTo>
                  <a:cubicBezTo>
                    <a:pt x="3770" y="2398"/>
                    <a:pt x="3785" y="2398"/>
                    <a:pt x="3792" y="2398"/>
                  </a:cubicBezTo>
                  <a:cubicBezTo>
                    <a:pt x="3822" y="2413"/>
                    <a:pt x="3837" y="2413"/>
                    <a:pt x="3867" y="2428"/>
                  </a:cubicBezTo>
                  <a:cubicBezTo>
                    <a:pt x="3852" y="2451"/>
                    <a:pt x="3830" y="2458"/>
                    <a:pt x="3830" y="2481"/>
                  </a:cubicBezTo>
                  <a:cubicBezTo>
                    <a:pt x="3830" y="2496"/>
                    <a:pt x="3837" y="2503"/>
                    <a:pt x="3837" y="2526"/>
                  </a:cubicBezTo>
                  <a:cubicBezTo>
                    <a:pt x="3837" y="2541"/>
                    <a:pt x="3822" y="2548"/>
                    <a:pt x="3815" y="2556"/>
                  </a:cubicBezTo>
                  <a:cubicBezTo>
                    <a:pt x="3807" y="2578"/>
                    <a:pt x="3815" y="2593"/>
                    <a:pt x="3815" y="2608"/>
                  </a:cubicBezTo>
                  <a:cubicBezTo>
                    <a:pt x="3807" y="2616"/>
                    <a:pt x="3800" y="2616"/>
                    <a:pt x="3792" y="2616"/>
                  </a:cubicBezTo>
                  <a:cubicBezTo>
                    <a:pt x="3762" y="2616"/>
                    <a:pt x="3747" y="2608"/>
                    <a:pt x="3717" y="2608"/>
                  </a:cubicBezTo>
                  <a:cubicBezTo>
                    <a:pt x="3710" y="2631"/>
                    <a:pt x="3702" y="2646"/>
                    <a:pt x="3695" y="2668"/>
                  </a:cubicBezTo>
                  <a:cubicBezTo>
                    <a:pt x="3695" y="2676"/>
                    <a:pt x="3695" y="2683"/>
                    <a:pt x="3687" y="2690"/>
                  </a:cubicBezTo>
                  <a:cubicBezTo>
                    <a:pt x="3687" y="2698"/>
                    <a:pt x="3680" y="2698"/>
                    <a:pt x="3672" y="2698"/>
                  </a:cubicBezTo>
                  <a:cubicBezTo>
                    <a:pt x="3665" y="2713"/>
                    <a:pt x="3657" y="2720"/>
                    <a:pt x="3642" y="2736"/>
                  </a:cubicBezTo>
                  <a:cubicBezTo>
                    <a:pt x="3620" y="2758"/>
                    <a:pt x="3620" y="2780"/>
                    <a:pt x="3605" y="2810"/>
                  </a:cubicBezTo>
                  <a:cubicBezTo>
                    <a:pt x="3582" y="2848"/>
                    <a:pt x="3582" y="2870"/>
                    <a:pt x="3545" y="2900"/>
                  </a:cubicBezTo>
                  <a:cubicBezTo>
                    <a:pt x="3537" y="2900"/>
                    <a:pt x="3530" y="2908"/>
                    <a:pt x="3522" y="2908"/>
                  </a:cubicBezTo>
                  <a:cubicBezTo>
                    <a:pt x="3515" y="2908"/>
                    <a:pt x="3515" y="2908"/>
                    <a:pt x="3507" y="2908"/>
                  </a:cubicBezTo>
                  <a:cubicBezTo>
                    <a:pt x="3500" y="2915"/>
                    <a:pt x="3500" y="2930"/>
                    <a:pt x="3500" y="2938"/>
                  </a:cubicBezTo>
                  <a:cubicBezTo>
                    <a:pt x="3492" y="2953"/>
                    <a:pt x="3485" y="2960"/>
                    <a:pt x="3485" y="2983"/>
                  </a:cubicBezTo>
                  <a:cubicBezTo>
                    <a:pt x="3485" y="2990"/>
                    <a:pt x="3492" y="2990"/>
                    <a:pt x="3500" y="2998"/>
                  </a:cubicBezTo>
                  <a:cubicBezTo>
                    <a:pt x="3500" y="3005"/>
                    <a:pt x="3515" y="3013"/>
                    <a:pt x="3515" y="3028"/>
                  </a:cubicBezTo>
                  <a:cubicBezTo>
                    <a:pt x="3515" y="3043"/>
                    <a:pt x="3500" y="3058"/>
                    <a:pt x="3500" y="3073"/>
                  </a:cubicBezTo>
                  <a:cubicBezTo>
                    <a:pt x="3492" y="3095"/>
                    <a:pt x="3485" y="3110"/>
                    <a:pt x="3470" y="3125"/>
                  </a:cubicBezTo>
                  <a:cubicBezTo>
                    <a:pt x="3462" y="3125"/>
                    <a:pt x="3462" y="3133"/>
                    <a:pt x="3462" y="3133"/>
                  </a:cubicBezTo>
                  <a:cubicBezTo>
                    <a:pt x="3447" y="3148"/>
                    <a:pt x="3432" y="3148"/>
                    <a:pt x="3425" y="3163"/>
                  </a:cubicBezTo>
                  <a:cubicBezTo>
                    <a:pt x="3417" y="3185"/>
                    <a:pt x="3417" y="3200"/>
                    <a:pt x="3410" y="3223"/>
                  </a:cubicBezTo>
                  <a:cubicBezTo>
                    <a:pt x="3395" y="3253"/>
                    <a:pt x="3380" y="3267"/>
                    <a:pt x="3365" y="3297"/>
                  </a:cubicBezTo>
                  <a:cubicBezTo>
                    <a:pt x="3350" y="3343"/>
                    <a:pt x="3350" y="3365"/>
                    <a:pt x="3342" y="3410"/>
                  </a:cubicBezTo>
                  <a:cubicBezTo>
                    <a:pt x="3335" y="3432"/>
                    <a:pt x="3335" y="3447"/>
                    <a:pt x="3327" y="3470"/>
                  </a:cubicBezTo>
                  <a:cubicBezTo>
                    <a:pt x="3320" y="3515"/>
                    <a:pt x="3320" y="3545"/>
                    <a:pt x="3305" y="3582"/>
                  </a:cubicBezTo>
                  <a:cubicBezTo>
                    <a:pt x="3297" y="3612"/>
                    <a:pt x="3275" y="3620"/>
                    <a:pt x="3260" y="3642"/>
                  </a:cubicBezTo>
                  <a:cubicBezTo>
                    <a:pt x="3237" y="3695"/>
                    <a:pt x="3237" y="3725"/>
                    <a:pt x="3237" y="3777"/>
                  </a:cubicBezTo>
                  <a:cubicBezTo>
                    <a:pt x="3237" y="3815"/>
                    <a:pt x="3230" y="3837"/>
                    <a:pt x="3223" y="3867"/>
                  </a:cubicBezTo>
                  <a:cubicBezTo>
                    <a:pt x="3223" y="3882"/>
                    <a:pt x="3215" y="3897"/>
                    <a:pt x="3215" y="3912"/>
                  </a:cubicBezTo>
                  <a:cubicBezTo>
                    <a:pt x="3215" y="3935"/>
                    <a:pt x="3237" y="3935"/>
                    <a:pt x="3237" y="3957"/>
                  </a:cubicBezTo>
                  <a:cubicBezTo>
                    <a:pt x="3237" y="3995"/>
                    <a:pt x="3230" y="4017"/>
                    <a:pt x="3230" y="4062"/>
                  </a:cubicBezTo>
                  <a:cubicBezTo>
                    <a:pt x="3230" y="4122"/>
                    <a:pt x="3230" y="4122"/>
                    <a:pt x="3230" y="4122"/>
                  </a:cubicBezTo>
                  <a:cubicBezTo>
                    <a:pt x="3230" y="4144"/>
                    <a:pt x="3237" y="4152"/>
                    <a:pt x="3237" y="4174"/>
                  </a:cubicBezTo>
                  <a:cubicBezTo>
                    <a:pt x="3237" y="4182"/>
                    <a:pt x="3230" y="4189"/>
                    <a:pt x="3223" y="4197"/>
                  </a:cubicBezTo>
                  <a:cubicBezTo>
                    <a:pt x="3207" y="4212"/>
                    <a:pt x="3200" y="4219"/>
                    <a:pt x="3185" y="4227"/>
                  </a:cubicBezTo>
                  <a:cubicBezTo>
                    <a:pt x="3170" y="4242"/>
                    <a:pt x="3170" y="4257"/>
                    <a:pt x="3163" y="4279"/>
                  </a:cubicBezTo>
                  <a:cubicBezTo>
                    <a:pt x="3155" y="4309"/>
                    <a:pt x="3163" y="4324"/>
                    <a:pt x="3148" y="4354"/>
                  </a:cubicBezTo>
                  <a:cubicBezTo>
                    <a:pt x="3140" y="4377"/>
                    <a:pt x="3133" y="4384"/>
                    <a:pt x="3118" y="4407"/>
                  </a:cubicBezTo>
                  <a:cubicBezTo>
                    <a:pt x="3125" y="4429"/>
                    <a:pt x="3125" y="4429"/>
                    <a:pt x="3125" y="4429"/>
                  </a:cubicBezTo>
                  <a:cubicBezTo>
                    <a:pt x="3110" y="4459"/>
                    <a:pt x="3080" y="4466"/>
                    <a:pt x="3073" y="4504"/>
                  </a:cubicBezTo>
                  <a:cubicBezTo>
                    <a:pt x="3073" y="4519"/>
                    <a:pt x="3073" y="4526"/>
                    <a:pt x="3073" y="4542"/>
                  </a:cubicBezTo>
                  <a:cubicBezTo>
                    <a:pt x="3065" y="4534"/>
                    <a:pt x="3058" y="4526"/>
                    <a:pt x="3050" y="4519"/>
                  </a:cubicBezTo>
                  <a:cubicBezTo>
                    <a:pt x="3020" y="4519"/>
                    <a:pt x="2998" y="4519"/>
                    <a:pt x="2975" y="4504"/>
                  </a:cubicBezTo>
                  <a:cubicBezTo>
                    <a:pt x="2983" y="4466"/>
                    <a:pt x="2983" y="4466"/>
                    <a:pt x="2983" y="4466"/>
                  </a:cubicBezTo>
                  <a:cubicBezTo>
                    <a:pt x="2975" y="4444"/>
                    <a:pt x="2953" y="4437"/>
                    <a:pt x="2930" y="4429"/>
                  </a:cubicBezTo>
                  <a:cubicBezTo>
                    <a:pt x="2915" y="4422"/>
                    <a:pt x="2900" y="4422"/>
                    <a:pt x="2885" y="4414"/>
                  </a:cubicBezTo>
                  <a:cubicBezTo>
                    <a:pt x="2870" y="4414"/>
                    <a:pt x="2863" y="4399"/>
                    <a:pt x="2848" y="4399"/>
                  </a:cubicBezTo>
                  <a:cubicBezTo>
                    <a:pt x="2818" y="4399"/>
                    <a:pt x="2810" y="4422"/>
                    <a:pt x="2788" y="4444"/>
                  </a:cubicBezTo>
                  <a:cubicBezTo>
                    <a:pt x="2766" y="4459"/>
                    <a:pt x="2750" y="4474"/>
                    <a:pt x="2743" y="4504"/>
                  </a:cubicBezTo>
                  <a:cubicBezTo>
                    <a:pt x="2736" y="4512"/>
                    <a:pt x="2736" y="4512"/>
                    <a:pt x="2736" y="4526"/>
                  </a:cubicBezTo>
                  <a:cubicBezTo>
                    <a:pt x="2736" y="4534"/>
                    <a:pt x="2743" y="4542"/>
                    <a:pt x="2750" y="4542"/>
                  </a:cubicBezTo>
                  <a:cubicBezTo>
                    <a:pt x="2766" y="4556"/>
                    <a:pt x="2780" y="4564"/>
                    <a:pt x="2803" y="4572"/>
                  </a:cubicBezTo>
                  <a:cubicBezTo>
                    <a:pt x="2818" y="4572"/>
                    <a:pt x="2833" y="4579"/>
                    <a:pt x="2833" y="4594"/>
                  </a:cubicBezTo>
                  <a:cubicBezTo>
                    <a:pt x="2833" y="4624"/>
                    <a:pt x="2803" y="4631"/>
                    <a:pt x="2803" y="4654"/>
                  </a:cubicBezTo>
                  <a:cubicBezTo>
                    <a:pt x="2803" y="4669"/>
                    <a:pt x="2810" y="4669"/>
                    <a:pt x="2818" y="4676"/>
                  </a:cubicBezTo>
                  <a:cubicBezTo>
                    <a:pt x="2825" y="4676"/>
                    <a:pt x="2818" y="4684"/>
                    <a:pt x="2825" y="4691"/>
                  </a:cubicBezTo>
                  <a:cubicBezTo>
                    <a:pt x="2803" y="4699"/>
                    <a:pt x="2795" y="4721"/>
                    <a:pt x="2773" y="4721"/>
                  </a:cubicBezTo>
                  <a:cubicBezTo>
                    <a:pt x="2766" y="4721"/>
                    <a:pt x="2758" y="4714"/>
                    <a:pt x="2743" y="4714"/>
                  </a:cubicBezTo>
                  <a:cubicBezTo>
                    <a:pt x="2720" y="4714"/>
                    <a:pt x="2720" y="4736"/>
                    <a:pt x="2713" y="4759"/>
                  </a:cubicBezTo>
                  <a:cubicBezTo>
                    <a:pt x="2706" y="4789"/>
                    <a:pt x="2706" y="4804"/>
                    <a:pt x="2690" y="4826"/>
                  </a:cubicBezTo>
                  <a:cubicBezTo>
                    <a:pt x="2660" y="4871"/>
                    <a:pt x="2623" y="4879"/>
                    <a:pt x="2571" y="4894"/>
                  </a:cubicBezTo>
                  <a:cubicBezTo>
                    <a:pt x="2541" y="4901"/>
                    <a:pt x="2518" y="4909"/>
                    <a:pt x="2488" y="4924"/>
                  </a:cubicBezTo>
                  <a:cubicBezTo>
                    <a:pt x="2443" y="4939"/>
                    <a:pt x="2413" y="4946"/>
                    <a:pt x="2383" y="4976"/>
                  </a:cubicBezTo>
                  <a:cubicBezTo>
                    <a:pt x="2346" y="5014"/>
                    <a:pt x="2338" y="5059"/>
                    <a:pt x="2338" y="4991"/>
                  </a:cubicBezTo>
                  <a:cubicBezTo>
                    <a:pt x="2338" y="4961"/>
                    <a:pt x="2331" y="4946"/>
                    <a:pt x="2308" y="4939"/>
                  </a:cubicBezTo>
                  <a:cubicBezTo>
                    <a:pt x="2323" y="4916"/>
                    <a:pt x="2346" y="4909"/>
                    <a:pt x="2368" y="4894"/>
                  </a:cubicBezTo>
                  <a:cubicBezTo>
                    <a:pt x="2391" y="4879"/>
                    <a:pt x="2398" y="4864"/>
                    <a:pt x="2406" y="4834"/>
                  </a:cubicBezTo>
                  <a:cubicBezTo>
                    <a:pt x="2413" y="4819"/>
                    <a:pt x="2421" y="4804"/>
                    <a:pt x="2421" y="4789"/>
                  </a:cubicBezTo>
                  <a:cubicBezTo>
                    <a:pt x="2421" y="4766"/>
                    <a:pt x="2421" y="4759"/>
                    <a:pt x="2421" y="4744"/>
                  </a:cubicBezTo>
                  <a:cubicBezTo>
                    <a:pt x="2421" y="4721"/>
                    <a:pt x="2458" y="4721"/>
                    <a:pt x="2458" y="4699"/>
                  </a:cubicBezTo>
                  <a:cubicBezTo>
                    <a:pt x="2458" y="4676"/>
                    <a:pt x="2451" y="4661"/>
                    <a:pt x="2451" y="4631"/>
                  </a:cubicBezTo>
                  <a:cubicBezTo>
                    <a:pt x="2458" y="4616"/>
                    <a:pt x="2473" y="4609"/>
                    <a:pt x="2473" y="4594"/>
                  </a:cubicBezTo>
                  <a:cubicBezTo>
                    <a:pt x="2473" y="4572"/>
                    <a:pt x="2466" y="4556"/>
                    <a:pt x="2458" y="4534"/>
                  </a:cubicBezTo>
                  <a:cubicBezTo>
                    <a:pt x="2451" y="4512"/>
                    <a:pt x="2451" y="4504"/>
                    <a:pt x="2443" y="4482"/>
                  </a:cubicBezTo>
                  <a:cubicBezTo>
                    <a:pt x="2436" y="4474"/>
                    <a:pt x="2428" y="4474"/>
                    <a:pt x="2421" y="4459"/>
                  </a:cubicBezTo>
                  <a:cubicBezTo>
                    <a:pt x="2413" y="4452"/>
                    <a:pt x="2413" y="4444"/>
                    <a:pt x="2398" y="4437"/>
                  </a:cubicBezTo>
                  <a:cubicBezTo>
                    <a:pt x="2391" y="4429"/>
                    <a:pt x="2383" y="4429"/>
                    <a:pt x="2376" y="4422"/>
                  </a:cubicBezTo>
                  <a:cubicBezTo>
                    <a:pt x="2368" y="4422"/>
                    <a:pt x="2368" y="4407"/>
                    <a:pt x="2368" y="4399"/>
                  </a:cubicBezTo>
                  <a:cubicBezTo>
                    <a:pt x="2361" y="4392"/>
                    <a:pt x="2361" y="4384"/>
                    <a:pt x="2361" y="4377"/>
                  </a:cubicBezTo>
                  <a:cubicBezTo>
                    <a:pt x="2361" y="4309"/>
                    <a:pt x="2361" y="4309"/>
                    <a:pt x="2361" y="4309"/>
                  </a:cubicBezTo>
                  <a:cubicBezTo>
                    <a:pt x="2331" y="4309"/>
                    <a:pt x="2316" y="4317"/>
                    <a:pt x="2293" y="4302"/>
                  </a:cubicBezTo>
                  <a:cubicBezTo>
                    <a:pt x="2286" y="4302"/>
                    <a:pt x="2278" y="4302"/>
                    <a:pt x="2278" y="4302"/>
                  </a:cubicBezTo>
                  <a:cubicBezTo>
                    <a:pt x="2271" y="4294"/>
                    <a:pt x="2271" y="4287"/>
                    <a:pt x="2271" y="4272"/>
                  </a:cubicBezTo>
                  <a:cubicBezTo>
                    <a:pt x="2271" y="4249"/>
                    <a:pt x="2293" y="4234"/>
                    <a:pt x="2316" y="4227"/>
                  </a:cubicBezTo>
                  <a:cubicBezTo>
                    <a:pt x="2323" y="4219"/>
                    <a:pt x="2331" y="4204"/>
                    <a:pt x="2353" y="4204"/>
                  </a:cubicBezTo>
                  <a:cubicBezTo>
                    <a:pt x="2361" y="4204"/>
                    <a:pt x="2361" y="4219"/>
                    <a:pt x="2368" y="4227"/>
                  </a:cubicBezTo>
                  <a:cubicBezTo>
                    <a:pt x="2376" y="4242"/>
                    <a:pt x="2383" y="4249"/>
                    <a:pt x="2383" y="4257"/>
                  </a:cubicBezTo>
                  <a:cubicBezTo>
                    <a:pt x="2383" y="4272"/>
                    <a:pt x="2376" y="4279"/>
                    <a:pt x="2376" y="4294"/>
                  </a:cubicBezTo>
                  <a:cubicBezTo>
                    <a:pt x="2406" y="4279"/>
                    <a:pt x="2436" y="4287"/>
                    <a:pt x="2451" y="4257"/>
                  </a:cubicBezTo>
                  <a:cubicBezTo>
                    <a:pt x="2473" y="4227"/>
                    <a:pt x="2466" y="4204"/>
                    <a:pt x="2488" y="4174"/>
                  </a:cubicBezTo>
                  <a:cubicBezTo>
                    <a:pt x="2488" y="4159"/>
                    <a:pt x="2503" y="4159"/>
                    <a:pt x="2503" y="4152"/>
                  </a:cubicBezTo>
                  <a:cubicBezTo>
                    <a:pt x="2503" y="4137"/>
                    <a:pt x="2488" y="4122"/>
                    <a:pt x="2481" y="4114"/>
                  </a:cubicBezTo>
                  <a:cubicBezTo>
                    <a:pt x="2473" y="4107"/>
                    <a:pt x="2466" y="4092"/>
                    <a:pt x="2451" y="4092"/>
                  </a:cubicBezTo>
                  <a:cubicBezTo>
                    <a:pt x="2436" y="4084"/>
                    <a:pt x="2428" y="4092"/>
                    <a:pt x="2413" y="4084"/>
                  </a:cubicBezTo>
                  <a:cubicBezTo>
                    <a:pt x="2413" y="4084"/>
                    <a:pt x="2406" y="4077"/>
                    <a:pt x="2406" y="4069"/>
                  </a:cubicBezTo>
                  <a:cubicBezTo>
                    <a:pt x="2383" y="4062"/>
                    <a:pt x="2376" y="4054"/>
                    <a:pt x="2368" y="4032"/>
                  </a:cubicBezTo>
                  <a:cubicBezTo>
                    <a:pt x="2361" y="4032"/>
                    <a:pt x="2361" y="4032"/>
                    <a:pt x="2353" y="4032"/>
                  </a:cubicBezTo>
                  <a:cubicBezTo>
                    <a:pt x="2338" y="4039"/>
                    <a:pt x="2338" y="4047"/>
                    <a:pt x="2323" y="4054"/>
                  </a:cubicBezTo>
                  <a:cubicBezTo>
                    <a:pt x="2293" y="4069"/>
                    <a:pt x="2263" y="4077"/>
                    <a:pt x="2263" y="4114"/>
                  </a:cubicBezTo>
                  <a:cubicBezTo>
                    <a:pt x="2263" y="4129"/>
                    <a:pt x="2278" y="4137"/>
                    <a:pt x="2278" y="4152"/>
                  </a:cubicBezTo>
                  <a:cubicBezTo>
                    <a:pt x="2278" y="4167"/>
                    <a:pt x="2263" y="4174"/>
                    <a:pt x="2256" y="4197"/>
                  </a:cubicBezTo>
                  <a:cubicBezTo>
                    <a:pt x="2256" y="4204"/>
                    <a:pt x="2256" y="4212"/>
                    <a:pt x="2256" y="4219"/>
                  </a:cubicBezTo>
                  <a:cubicBezTo>
                    <a:pt x="2248" y="4242"/>
                    <a:pt x="2233" y="4257"/>
                    <a:pt x="2218" y="4279"/>
                  </a:cubicBezTo>
                  <a:cubicBezTo>
                    <a:pt x="2211" y="4302"/>
                    <a:pt x="2203" y="4309"/>
                    <a:pt x="2196" y="4332"/>
                  </a:cubicBezTo>
                  <a:cubicBezTo>
                    <a:pt x="2196" y="4339"/>
                    <a:pt x="2196" y="4354"/>
                    <a:pt x="2196" y="4369"/>
                  </a:cubicBezTo>
                  <a:cubicBezTo>
                    <a:pt x="2188" y="4392"/>
                    <a:pt x="2173" y="4414"/>
                    <a:pt x="2173" y="4444"/>
                  </a:cubicBezTo>
                  <a:cubicBezTo>
                    <a:pt x="2173" y="4459"/>
                    <a:pt x="2181" y="4474"/>
                    <a:pt x="2188" y="4489"/>
                  </a:cubicBezTo>
                  <a:cubicBezTo>
                    <a:pt x="2196" y="4526"/>
                    <a:pt x="2196" y="4549"/>
                    <a:pt x="2203" y="4594"/>
                  </a:cubicBezTo>
                  <a:cubicBezTo>
                    <a:pt x="2203" y="4616"/>
                    <a:pt x="2226" y="4631"/>
                    <a:pt x="2248" y="4646"/>
                  </a:cubicBezTo>
                  <a:cubicBezTo>
                    <a:pt x="2256" y="4654"/>
                    <a:pt x="2256" y="4669"/>
                    <a:pt x="2263" y="4669"/>
                  </a:cubicBezTo>
                  <a:cubicBezTo>
                    <a:pt x="2271" y="4676"/>
                    <a:pt x="2286" y="4676"/>
                    <a:pt x="2293" y="4684"/>
                  </a:cubicBezTo>
                  <a:cubicBezTo>
                    <a:pt x="2301" y="4691"/>
                    <a:pt x="2293" y="4699"/>
                    <a:pt x="2301" y="4706"/>
                  </a:cubicBezTo>
                  <a:cubicBezTo>
                    <a:pt x="2301" y="4714"/>
                    <a:pt x="2308" y="4721"/>
                    <a:pt x="2308" y="4729"/>
                  </a:cubicBezTo>
                  <a:cubicBezTo>
                    <a:pt x="2308" y="4751"/>
                    <a:pt x="2308" y="4766"/>
                    <a:pt x="2293" y="4774"/>
                  </a:cubicBezTo>
                  <a:cubicBezTo>
                    <a:pt x="2278" y="4781"/>
                    <a:pt x="2263" y="4789"/>
                    <a:pt x="2256" y="4796"/>
                  </a:cubicBezTo>
                  <a:cubicBezTo>
                    <a:pt x="2248" y="4804"/>
                    <a:pt x="2248" y="4811"/>
                    <a:pt x="2241" y="4811"/>
                  </a:cubicBezTo>
                  <a:cubicBezTo>
                    <a:pt x="2218" y="4811"/>
                    <a:pt x="2211" y="4796"/>
                    <a:pt x="2196" y="4796"/>
                  </a:cubicBezTo>
                  <a:cubicBezTo>
                    <a:pt x="2181" y="4796"/>
                    <a:pt x="2181" y="4804"/>
                    <a:pt x="2173" y="4811"/>
                  </a:cubicBezTo>
                  <a:lnTo>
                    <a:pt x="2166" y="4811"/>
                  </a:lnTo>
                  <a:cubicBezTo>
                    <a:pt x="2158" y="4804"/>
                    <a:pt x="2151" y="4796"/>
                    <a:pt x="2151" y="4789"/>
                  </a:cubicBezTo>
                  <a:cubicBezTo>
                    <a:pt x="2151" y="4774"/>
                    <a:pt x="2151" y="4759"/>
                    <a:pt x="2151" y="4751"/>
                  </a:cubicBezTo>
                  <a:cubicBezTo>
                    <a:pt x="2143" y="4729"/>
                    <a:pt x="2128" y="4706"/>
                    <a:pt x="2106" y="4706"/>
                  </a:cubicBezTo>
                  <a:cubicBezTo>
                    <a:pt x="2061" y="4691"/>
                    <a:pt x="2038" y="4699"/>
                    <a:pt x="1994" y="4691"/>
                  </a:cubicBezTo>
                  <a:cubicBezTo>
                    <a:pt x="1941" y="4691"/>
                    <a:pt x="1918" y="4691"/>
                    <a:pt x="1874" y="4691"/>
                  </a:cubicBezTo>
                  <a:cubicBezTo>
                    <a:pt x="1859" y="4691"/>
                    <a:pt x="1851" y="4691"/>
                    <a:pt x="1844" y="4691"/>
                  </a:cubicBezTo>
                  <a:cubicBezTo>
                    <a:pt x="1829" y="4684"/>
                    <a:pt x="1829" y="4669"/>
                    <a:pt x="1821" y="4654"/>
                  </a:cubicBezTo>
                  <a:cubicBezTo>
                    <a:pt x="1821" y="4654"/>
                    <a:pt x="1814" y="4654"/>
                    <a:pt x="1814" y="4646"/>
                  </a:cubicBezTo>
                  <a:cubicBezTo>
                    <a:pt x="1806" y="4631"/>
                    <a:pt x="1806" y="4624"/>
                    <a:pt x="1806" y="4609"/>
                  </a:cubicBezTo>
                  <a:cubicBezTo>
                    <a:pt x="1799" y="4609"/>
                    <a:pt x="1791" y="4601"/>
                    <a:pt x="1784" y="4601"/>
                  </a:cubicBezTo>
                  <a:cubicBezTo>
                    <a:pt x="1784" y="4601"/>
                    <a:pt x="1776" y="4594"/>
                    <a:pt x="1784" y="4594"/>
                  </a:cubicBezTo>
                  <a:cubicBezTo>
                    <a:pt x="1784" y="4586"/>
                    <a:pt x="1791" y="4586"/>
                    <a:pt x="1791" y="4579"/>
                  </a:cubicBezTo>
                  <a:cubicBezTo>
                    <a:pt x="1791" y="4556"/>
                    <a:pt x="1776" y="4549"/>
                    <a:pt x="1761" y="4542"/>
                  </a:cubicBezTo>
                  <a:cubicBezTo>
                    <a:pt x="1739" y="4526"/>
                    <a:pt x="1716" y="4519"/>
                    <a:pt x="1701" y="4496"/>
                  </a:cubicBezTo>
                  <a:cubicBezTo>
                    <a:pt x="1731" y="4482"/>
                    <a:pt x="1746" y="4474"/>
                    <a:pt x="1761" y="4452"/>
                  </a:cubicBezTo>
                  <a:cubicBezTo>
                    <a:pt x="1776" y="4466"/>
                    <a:pt x="1791" y="4474"/>
                    <a:pt x="1806" y="4482"/>
                  </a:cubicBezTo>
                  <a:cubicBezTo>
                    <a:pt x="1821" y="4489"/>
                    <a:pt x="1829" y="4504"/>
                    <a:pt x="1844" y="4504"/>
                  </a:cubicBezTo>
                  <a:cubicBezTo>
                    <a:pt x="1859" y="4504"/>
                    <a:pt x="1866" y="4482"/>
                    <a:pt x="1874" y="4466"/>
                  </a:cubicBezTo>
                  <a:cubicBezTo>
                    <a:pt x="1889" y="4444"/>
                    <a:pt x="1896" y="4429"/>
                    <a:pt x="1904" y="4407"/>
                  </a:cubicBezTo>
                  <a:cubicBezTo>
                    <a:pt x="1918" y="4377"/>
                    <a:pt x="1918" y="4362"/>
                    <a:pt x="1926" y="4332"/>
                  </a:cubicBezTo>
                  <a:cubicBezTo>
                    <a:pt x="1926" y="4317"/>
                    <a:pt x="1934" y="4309"/>
                    <a:pt x="1934" y="4294"/>
                  </a:cubicBezTo>
                  <a:cubicBezTo>
                    <a:pt x="1934" y="4219"/>
                    <a:pt x="1934" y="4219"/>
                    <a:pt x="1934" y="4219"/>
                  </a:cubicBezTo>
                  <a:cubicBezTo>
                    <a:pt x="1934" y="4189"/>
                    <a:pt x="1911" y="4174"/>
                    <a:pt x="1896" y="4144"/>
                  </a:cubicBezTo>
                  <a:cubicBezTo>
                    <a:pt x="1874" y="4122"/>
                    <a:pt x="1866" y="4099"/>
                    <a:pt x="1844" y="4069"/>
                  </a:cubicBezTo>
                  <a:cubicBezTo>
                    <a:pt x="1829" y="4062"/>
                    <a:pt x="1821" y="4054"/>
                    <a:pt x="1806" y="4047"/>
                  </a:cubicBezTo>
                  <a:cubicBezTo>
                    <a:pt x="1799" y="4047"/>
                    <a:pt x="1784" y="4047"/>
                    <a:pt x="1784" y="4039"/>
                  </a:cubicBezTo>
                  <a:cubicBezTo>
                    <a:pt x="1776" y="4032"/>
                    <a:pt x="1784" y="4017"/>
                    <a:pt x="1784" y="4009"/>
                  </a:cubicBezTo>
                  <a:cubicBezTo>
                    <a:pt x="1776" y="3995"/>
                    <a:pt x="1761" y="3987"/>
                    <a:pt x="1761" y="3965"/>
                  </a:cubicBezTo>
                  <a:cubicBezTo>
                    <a:pt x="1761" y="3957"/>
                    <a:pt x="1769" y="3949"/>
                    <a:pt x="1769" y="3935"/>
                  </a:cubicBezTo>
                  <a:cubicBezTo>
                    <a:pt x="1776" y="3912"/>
                    <a:pt x="1784" y="3897"/>
                    <a:pt x="1791" y="3875"/>
                  </a:cubicBezTo>
                  <a:cubicBezTo>
                    <a:pt x="1806" y="3845"/>
                    <a:pt x="1814" y="3830"/>
                    <a:pt x="1814" y="3800"/>
                  </a:cubicBezTo>
                  <a:cubicBezTo>
                    <a:pt x="1814" y="3770"/>
                    <a:pt x="1814" y="3755"/>
                    <a:pt x="1806" y="3725"/>
                  </a:cubicBezTo>
                  <a:cubicBezTo>
                    <a:pt x="1806" y="3710"/>
                    <a:pt x="1799" y="3710"/>
                    <a:pt x="1791" y="3702"/>
                  </a:cubicBezTo>
                  <a:cubicBezTo>
                    <a:pt x="1791" y="3695"/>
                    <a:pt x="1784" y="3695"/>
                    <a:pt x="1784" y="3687"/>
                  </a:cubicBezTo>
                  <a:cubicBezTo>
                    <a:pt x="1784" y="3657"/>
                    <a:pt x="1806" y="3650"/>
                    <a:pt x="1806" y="3620"/>
                  </a:cubicBezTo>
                  <a:cubicBezTo>
                    <a:pt x="1806" y="3605"/>
                    <a:pt x="1806" y="3597"/>
                    <a:pt x="1791" y="3582"/>
                  </a:cubicBezTo>
                  <a:cubicBezTo>
                    <a:pt x="1791" y="3582"/>
                    <a:pt x="1784" y="3590"/>
                    <a:pt x="1784" y="3582"/>
                  </a:cubicBezTo>
                  <a:cubicBezTo>
                    <a:pt x="1769" y="3582"/>
                    <a:pt x="1769" y="3575"/>
                    <a:pt x="1761" y="3567"/>
                  </a:cubicBezTo>
                  <a:cubicBezTo>
                    <a:pt x="1769" y="3552"/>
                    <a:pt x="1769" y="3552"/>
                    <a:pt x="1769" y="3552"/>
                  </a:cubicBezTo>
                  <a:cubicBezTo>
                    <a:pt x="1799" y="3545"/>
                    <a:pt x="1821" y="3537"/>
                    <a:pt x="1836" y="3507"/>
                  </a:cubicBezTo>
                  <a:cubicBezTo>
                    <a:pt x="1844" y="3507"/>
                    <a:pt x="1859" y="3515"/>
                    <a:pt x="1866" y="3515"/>
                  </a:cubicBezTo>
                  <a:cubicBezTo>
                    <a:pt x="1874" y="3522"/>
                    <a:pt x="1866" y="3530"/>
                    <a:pt x="1874" y="3530"/>
                  </a:cubicBezTo>
                  <a:cubicBezTo>
                    <a:pt x="1881" y="3537"/>
                    <a:pt x="1889" y="3545"/>
                    <a:pt x="1896" y="3552"/>
                  </a:cubicBezTo>
                  <a:cubicBezTo>
                    <a:pt x="1934" y="3507"/>
                    <a:pt x="1964" y="3492"/>
                    <a:pt x="1994" y="3432"/>
                  </a:cubicBezTo>
                  <a:cubicBezTo>
                    <a:pt x="1994" y="3417"/>
                    <a:pt x="2001" y="3410"/>
                    <a:pt x="2016" y="3395"/>
                  </a:cubicBezTo>
                  <a:cubicBezTo>
                    <a:pt x="2024" y="3395"/>
                    <a:pt x="2031" y="3395"/>
                    <a:pt x="2038" y="3387"/>
                  </a:cubicBezTo>
                  <a:cubicBezTo>
                    <a:pt x="2046" y="3380"/>
                    <a:pt x="2038" y="3373"/>
                    <a:pt x="2046" y="3365"/>
                  </a:cubicBezTo>
                  <a:cubicBezTo>
                    <a:pt x="2046" y="3350"/>
                    <a:pt x="2054" y="3335"/>
                    <a:pt x="2068" y="3327"/>
                  </a:cubicBezTo>
                  <a:cubicBezTo>
                    <a:pt x="2068" y="3320"/>
                    <a:pt x="2076" y="3327"/>
                    <a:pt x="2076" y="3327"/>
                  </a:cubicBezTo>
                  <a:cubicBezTo>
                    <a:pt x="2098" y="3305"/>
                    <a:pt x="2083" y="3283"/>
                    <a:pt x="2091" y="3253"/>
                  </a:cubicBezTo>
                  <a:cubicBezTo>
                    <a:pt x="2098" y="3230"/>
                    <a:pt x="2113" y="3230"/>
                    <a:pt x="2121" y="3215"/>
                  </a:cubicBezTo>
                  <a:cubicBezTo>
                    <a:pt x="2151" y="3185"/>
                    <a:pt x="2158" y="3163"/>
                    <a:pt x="2173" y="3125"/>
                  </a:cubicBezTo>
                  <a:cubicBezTo>
                    <a:pt x="2181" y="3118"/>
                    <a:pt x="2181" y="3110"/>
                    <a:pt x="2181" y="3103"/>
                  </a:cubicBezTo>
                  <a:cubicBezTo>
                    <a:pt x="2188" y="3088"/>
                    <a:pt x="2203" y="3088"/>
                    <a:pt x="2203" y="3073"/>
                  </a:cubicBezTo>
                  <a:cubicBezTo>
                    <a:pt x="2203" y="3065"/>
                    <a:pt x="2188" y="3058"/>
                    <a:pt x="2181" y="3050"/>
                  </a:cubicBezTo>
                  <a:cubicBezTo>
                    <a:pt x="2181" y="3035"/>
                    <a:pt x="2181" y="3028"/>
                    <a:pt x="2181" y="3013"/>
                  </a:cubicBezTo>
                  <a:cubicBezTo>
                    <a:pt x="2181" y="2990"/>
                    <a:pt x="2203" y="2975"/>
                    <a:pt x="2218" y="2953"/>
                  </a:cubicBezTo>
                  <a:lnTo>
                    <a:pt x="2218" y="2945"/>
                  </a:lnTo>
                  <a:cubicBezTo>
                    <a:pt x="2241" y="2915"/>
                    <a:pt x="2256" y="2900"/>
                    <a:pt x="2271" y="2870"/>
                  </a:cubicBezTo>
                  <a:cubicBezTo>
                    <a:pt x="2271" y="2863"/>
                    <a:pt x="2278" y="2855"/>
                    <a:pt x="2278" y="2848"/>
                  </a:cubicBezTo>
                  <a:cubicBezTo>
                    <a:pt x="2278" y="2840"/>
                    <a:pt x="2271" y="2840"/>
                    <a:pt x="2271" y="2833"/>
                  </a:cubicBezTo>
                  <a:cubicBezTo>
                    <a:pt x="2248" y="2840"/>
                    <a:pt x="2241" y="2848"/>
                    <a:pt x="2218" y="2855"/>
                  </a:cubicBezTo>
                  <a:cubicBezTo>
                    <a:pt x="2196" y="2863"/>
                    <a:pt x="2173" y="2855"/>
                    <a:pt x="2143" y="2870"/>
                  </a:cubicBezTo>
                  <a:cubicBezTo>
                    <a:pt x="2128" y="2885"/>
                    <a:pt x="2128" y="2893"/>
                    <a:pt x="2113" y="2908"/>
                  </a:cubicBezTo>
                  <a:cubicBezTo>
                    <a:pt x="2098" y="2930"/>
                    <a:pt x="2091" y="2945"/>
                    <a:pt x="2076" y="2975"/>
                  </a:cubicBezTo>
                  <a:cubicBezTo>
                    <a:pt x="2054" y="2968"/>
                    <a:pt x="2031" y="2960"/>
                    <a:pt x="2031" y="2938"/>
                  </a:cubicBezTo>
                  <a:cubicBezTo>
                    <a:pt x="2031" y="2923"/>
                    <a:pt x="2031" y="2915"/>
                    <a:pt x="2031" y="2900"/>
                  </a:cubicBezTo>
                  <a:cubicBezTo>
                    <a:pt x="2031" y="2885"/>
                    <a:pt x="2031" y="2885"/>
                    <a:pt x="2031" y="2885"/>
                  </a:cubicBezTo>
                  <a:cubicBezTo>
                    <a:pt x="2031" y="2900"/>
                    <a:pt x="2031" y="2900"/>
                    <a:pt x="2031" y="2900"/>
                  </a:cubicBezTo>
                  <a:cubicBezTo>
                    <a:pt x="2038" y="2885"/>
                    <a:pt x="2046" y="2870"/>
                    <a:pt x="2054" y="2863"/>
                  </a:cubicBezTo>
                  <a:cubicBezTo>
                    <a:pt x="2076" y="2848"/>
                    <a:pt x="2091" y="2840"/>
                    <a:pt x="2106" y="2826"/>
                  </a:cubicBezTo>
                  <a:cubicBezTo>
                    <a:pt x="2113" y="2810"/>
                    <a:pt x="2121" y="2803"/>
                    <a:pt x="2136" y="2796"/>
                  </a:cubicBezTo>
                  <a:cubicBezTo>
                    <a:pt x="2158" y="2780"/>
                    <a:pt x="2173" y="2766"/>
                    <a:pt x="2203" y="2750"/>
                  </a:cubicBezTo>
                  <a:cubicBezTo>
                    <a:pt x="2226" y="2736"/>
                    <a:pt x="2256" y="2728"/>
                    <a:pt x="2256" y="2706"/>
                  </a:cubicBezTo>
                  <a:cubicBezTo>
                    <a:pt x="2256" y="2683"/>
                    <a:pt x="2241" y="2676"/>
                    <a:pt x="2241" y="2661"/>
                  </a:cubicBezTo>
                  <a:cubicBezTo>
                    <a:pt x="2241" y="2646"/>
                    <a:pt x="2248" y="2638"/>
                    <a:pt x="2248" y="2631"/>
                  </a:cubicBezTo>
                  <a:cubicBezTo>
                    <a:pt x="2248" y="2608"/>
                    <a:pt x="2233" y="2601"/>
                    <a:pt x="2226" y="2586"/>
                  </a:cubicBezTo>
                  <a:cubicBezTo>
                    <a:pt x="2211" y="2556"/>
                    <a:pt x="2196" y="2541"/>
                    <a:pt x="2166" y="2533"/>
                  </a:cubicBezTo>
                  <a:cubicBezTo>
                    <a:pt x="2166" y="2518"/>
                    <a:pt x="2173" y="2518"/>
                    <a:pt x="2173" y="2503"/>
                  </a:cubicBezTo>
                  <a:cubicBezTo>
                    <a:pt x="2173" y="2496"/>
                    <a:pt x="2158" y="2496"/>
                    <a:pt x="2151" y="2488"/>
                  </a:cubicBezTo>
                  <a:cubicBezTo>
                    <a:pt x="2143" y="2488"/>
                    <a:pt x="2136" y="2481"/>
                    <a:pt x="2121" y="2481"/>
                  </a:cubicBezTo>
                  <a:cubicBezTo>
                    <a:pt x="2106" y="2473"/>
                    <a:pt x="2091" y="2458"/>
                    <a:pt x="2083" y="2443"/>
                  </a:cubicBezTo>
                  <a:cubicBezTo>
                    <a:pt x="2076" y="2421"/>
                    <a:pt x="2068" y="2413"/>
                    <a:pt x="2054" y="2391"/>
                  </a:cubicBezTo>
                  <a:cubicBezTo>
                    <a:pt x="2046" y="2383"/>
                    <a:pt x="2046" y="2376"/>
                    <a:pt x="2038" y="2368"/>
                  </a:cubicBezTo>
                  <a:cubicBezTo>
                    <a:pt x="2031" y="2361"/>
                    <a:pt x="2016" y="2353"/>
                    <a:pt x="2016" y="2346"/>
                  </a:cubicBezTo>
                  <a:cubicBezTo>
                    <a:pt x="2016" y="2316"/>
                    <a:pt x="2046" y="2308"/>
                    <a:pt x="2046" y="2286"/>
                  </a:cubicBezTo>
                  <a:cubicBezTo>
                    <a:pt x="2046" y="2256"/>
                    <a:pt x="2031" y="2241"/>
                    <a:pt x="2024" y="2218"/>
                  </a:cubicBezTo>
                  <a:cubicBezTo>
                    <a:pt x="2016" y="2218"/>
                    <a:pt x="2024" y="2211"/>
                    <a:pt x="2024" y="2211"/>
                  </a:cubicBezTo>
                  <a:cubicBezTo>
                    <a:pt x="2016" y="2181"/>
                    <a:pt x="1994" y="2173"/>
                    <a:pt x="1964" y="2166"/>
                  </a:cubicBezTo>
                  <a:cubicBezTo>
                    <a:pt x="1934" y="2158"/>
                    <a:pt x="1904" y="2166"/>
                    <a:pt x="1881" y="2136"/>
                  </a:cubicBezTo>
                  <a:cubicBezTo>
                    <a:pt x="1866" y="2121"/>
                    <a:pt x="1866" y="2098"/>
                    <a:pt x="1859" y="2076"/>
                  </a:cubicBezTo>
                  <a:cubicBezTo>
                    <a:pt x="1836" y="2091"/>
                    <a:pt x="1829" y="2106"/>
                    <a:pt x="1806" y="2128"/>
                  </a:cubicBezTo>
                  <a:cubicBezTo>
                    <a:pt x="1791" y="2144"/>
                    <a:pt x="1784" y="2151"/>
                    <a:pt x="1769" y="2166"/>
                  </a:cubicBezTo>
                  <a:cubicBezTo>
                    <a:pt x="1754" y="2173"/>
                    <a:pt x="1739" y="2173"/>
                    <a:pt x="1739" y="2188"/>
                  </a:cubicBezTo>
                  <a:cubicBezTo>
                    <a:pt x="1739" y="2203"/>
                    <a:pt x="1746" y="2211"/>
                    <a:pt x="1746" y="2218"/>
                  </a:cubicBezTo>
                  <a:cubicBezTo>
                    <a:pt x="1761" y="2248"/>
                    <a:pt x="1754" y="2263"/>
                    <a:pt x="1769" y="2293"/>
                  </a:cubicBezTo>
                  <a:cubicBezTo>
                    <a:pt x="1776" y="2316"/>
                    <a:pt x="1784" y="2331"/>
                    <a:pt x="1799" y="2353"/>
                  </a:cubicBezTo>
                  <a:cubicBezTo>
                    <a:pt x="1799" y="2368"/>
                    <a:pt x="1814" y="2368"/>
                    <a:pt x="1814" y="2383"/>
                  </a:cubicBezTo>
                  <a:cubicBezTo>
                    <a:pt x="1814" y="2413"/>
                    <a:pt x="1799" y="2428"/>
                    <a:pt x="1784" y="2443"/>
                  </a:cubicBezTo>
                  <a:cubicBezTo>
                    <a:pt x="1784" y="2451"/>
                    <a:pt x="1784" y="2458"/>
                    <a:pt x="1776" y="2458"/>
                  </a:cubicBezTo>
                  <a:cubicBezTo>
                    <a:pt x="1746" y="2473"/>
                    <a:pt x="1724" y="2481"/>
                    <a:pt x="1701" y="2496"/>
                  </a:cubicBezTo>
                  <a:cubicBezTo>
                    <a:pt x="1694" y="2503"/>
                    <a:pt x="1701" y="2511"/>
                    <a:pt x="1701" y="2511"/>
                  </a:cubicBezTo>
                  <a:cubicBezTo>
                    <a:pt x="1709" y="2518"/>
                    <a:pt x="1724" y="2518"/>
                    <a:pt x="1739" y="2518"/>
                  </a:cubicBezTo>
                  <a:cubicBezTo>
                    <a:pt x="1761" y="2526"/>
                    <a:pt x="1776" y="2541"/>
                    <a:pt x="1799" y="2541"/>
                  </a:cubicBezTo>
                  <a:cubicBezTo>
                    <a:pt x="1851" y="2541"/>
                    <a:pt x="1866" y="2503"/>
                    <a:pt x="1918" y="2503"/>
                  </a:cubicBezTo>
                  <a:cubicBezTo>
                    <a:pt x="1934" y="2503"/>
                    <a:pt x="1941" y="2518"/>
                    <a:pt x="1948" y="2526"/>
                  </a:cubicBezTo>
                  <a:cubicBezTo>
                    <a:pt x="1956" y="2541"/>
                    <a:pt x="1964" y="2548"/>
                    <a:pt x="1971" y="2563"/>
                  </a:cubicBezTo>
                  <a:cubicBezTo>
                    <a:pt x="1994" y="2593"/>
                    <a:pt x="2001" y="2616"/>
                    <a:pt x="2001" y="2646"/>
                  </a:cubicBezTo>
                  <a:cubicBezTo>
                    <a:pt x="2001" y="2683"/>
                    <a:pt x="1986" y="2698"/>
                    <a:pt x="1986" y="2728"/>
                  </a:cubicBezTo>
                  <a:cubicBezTo>
                    <a:pt x="1986" y="2743"/>
                    <a:pt x="1994" y="2750"/>
                    <a:pt x="1994" y="2766"/>
                  </a:cubicBezTo>
                  <a:cubicBezTo>
                    <a:pt x="1994" y="2788"/>
                    <a:pt x="1978" y="2796"/>
                    <a:pt x="1964" y="2796"/>
                  </a:cubicBezTo>
                  <a:cubicBezTo>
                    <a:pt x="1941" y="2803"/>
                    <a:pt x="1918" y="2796"/>
                    <a:pt x="1896" y="2803"/>
                  </a:cubicBezTo>
                  <a:cubicBezTo>
                    <a:pt x="1866" y="2810"/>
                    <a:pt x="1851" y="2826"/>
                    <a:pt x="1836" y="2848"/>
                  </a:cubicBezTo>
                  <a:cubicBezTo>
                    <a:pt x="1829" y="2863"/>
                    <a:pt x="1821" y="2878"/>
                    <a:pt x="1806" y="2878"/>
                  </a:cubicBezTo>
                  <a:cubicBezTo>
                    <a:pt x="1791" y="2878"/>
                    <a:pt x="1791" y="2863"/>
                    <a:pt x="1784" y="2855"/>
                  </a:cubicBezTo>
                  <a:cubicBezTo>
                    <a:pt x="1769" y="2848"/>
                    <a:pt x="1754" y="2848"/>
                    <a:pt x="1746" y="2840"/>
                  </a:cubicBezTo>
                  <a:cubicBezTo>
                    <a:pt x="1731" y="2833"/>
                    <a:pt x="1731" y="2810"/>
                    <a:pt x="1716" y="2803"/>
                  </a:cubicBezTo>
                  <a:cubicBezTo>
                    <a:pt x="1716" y="2796"/>
                    <a:pt x="1709" y="2796"/>
                    <a:pt x="1701" y="2796"/>
                  </a:cubicBezTo>
                  <a:cubicBezTo>
                    <a:pt x="1716" y="2788"/>
                    <a:pt x="1724" y="2780"/>
                    <a:pt x="1739" y="2773"/>
                  </a:cubicBezTo>
                  <a:cubicBezTo>
                    <a:pt x="1746" y="2766"/>
                    <a:pt x="1746" y="2758"/>
                    <a:pt x="1761" y="2743"/>
                  </a:cubicBezTo>
                  <a:cubicBezTo>
                    <a:pt x="1776" y="2736"/>
                    <a:pt x="1784" y="2720"/>
                    <a:pt x="1784" y="2698"/>
                  </a:cubicBezTo>
                  <a:cubicBezTo>
                    <a:pt x="1784" y="2690"/>
                    <a:pt x="1784" y="2683"/>
                    <a:pt x="1784" y="2676"/>
                  </a:cubicBezTo>
                  <a:cubicBezTo>
                    <a:pt x="1776" y="2668"/>
                    <a:pt x="1784" y="2661"/>
                    <a:pt x="1784" y="2653"/>
                  </a:cubicBezTo>
                  <a:cubicBezTo>
                    <a:pt x="1776" y="2646"/>
                    <a:pt x="1761" y="2638"/>
                    <a:pt x="1754" y="2638"/>
                  </a:cubicBezTo>
                  <a:cubicBezTo>
                    <a:pt x="1746" y="2631"/>
                    <a:pt x="1739" y="2631"/>
                    <a:pt x="1731" y="2631"/>
                  </a:cubicBezTo>
                  <a:cubicBezTo>
                    <a:pt x="1694" y="2631"/>
                    <a:pt x="1679" y="2638"/>
                    <a:pt x="1641" y="2653"/>
                  </a:cubicBezTo>
                  <a:cubicBezTo>
                    <a:pt x="1589" y="2661"/>
                    <a:pt x="1559" y="2676"/>
                    <a:pt x="1514" y="2713"/>
                  </a:cubicBezTo>
                  <a:cubicBezTo>
                    <a:pt x="1477" y="2750"/>
                    <a:pt x="1447" y="2766"/>
                    <a:pt x="1409" y="2818"/>
                  </a:cubicBezTo>
                  <a:cubicBezTo>
                    <a:pt x="1394" y="2833"/>
                    <a:pt x="1387" y="2855"/>
                    <a:pt x="1364" y="2870"/>
                  </a:cubicBezTo>
                  <a:cubicBezTo>
                    <a:pt x="1349" y="2878"/>
                    <a:pt x="1342" y="2893"/>
                    <a:pt x="1334" y="2908"/>
                  </a:cubicBezTo>
                  <a:cubicBezTo>
                    <a:pt x="1327" y="2915"/>
                    <a:pt x="1319" y="2930"/>
                    <a:pt x="1304" y="2930"/>
                  </a:cubicBezTo>
                  <a:lnTo>
                    <a:pt x="1297" y="2923"/>
                  </a:lnTo>
                  <a:cubicBezTo>
                    <a:pt x="1312" y="2893"/>
                    <a:pt x="1319" y="2870"/>
                    <a:pt x="1327" y="2840"/>
                  </a:cubicBezTo>
                  <a:cubicBezTo>
                    <a:pt x="1334" y="2818"/>
                    <a:pt x="1334" y="2803"/>
                    <a:pt x="1342" y="2780"/>
                  </a:cubicBezTo>
                  <a:cubicBezTo>
                    <a:pt x="1364" y="2766"/>
                    <a:pt x="1394" y="2766"/>
                    <a:pt x="1394" y="2743"/>
                  </a:cubicBezTo>
                  <a:cubicBezTo>
                    <a:pt x="1394" y="2720"/>
                    <a:pt x="1379" y="2713"/>
                    <a:pt x="1364" y="2698"/>
                  </a:cubicBezTo>
                  <a:cubicBezTo>
                    <a:pt x="1349" y="2690"/>
                    <a:pt x="1342" y="2676"/>
                    <a:pt x="1334" y="2668"/>
                  </a:cubicBezTo>
                  <a:cubicBezTo>
                    <a:pt x="1297" y="2631"/>
                    <a:pt x="1267" y="2623"/>
                    <a:pt x="1236" y="2586"/>
                  </a:cubicBezTo>
                  <a:cubicBezTo>
                    <a:pt x="1199" y="2548"/>
                    <a:pt x="1192" y="2518"/>
                    <a:pt x="1169" y="2481"/>
                  </a:cubicBezTo>
                  <a:cubicBezTo>
                    <a:pt x="1154" y="2443"/>
                    <a:pt x="1132" y="2428"/>
                    <a:pt x="1132" y="2398"/>
                  </a:cubicBezTo>
                  <a:cubicBezTo>
                    <a:pt x="1132" y="2376"/>
                    <a:pt x="1139" y="2361"/>
                    <a:pt x="1154" y="2338"/>
                  </a:cubicBezTo>
                  <a:cubicBezTo>
                    <a:pt x="1154" y="2323"/>
                    <a:pt x="1154" y="2316"/>
                    <a:pt x="1162" y="2301"/>
                  </a:cubicBezTo>
                  <a:cubicBezTo>
                    <a:pt x="1162" y="2278"/>
                    <a:pt x="1169" y="2263"/>
                    <a:pt x="1169" y="2241"/>
                  </a:cubicBezTo>
                  <a:cubicBezTo>
                    <a:pt x="1169" y="2233"/>
                    <a:pt x="1169" y="2226"/>
                    <a:pt x="1169" y="2218"/>
                  </a:cubicBezTo>
                  <a:cubicBezTo>
                    <a:pt x="1184" y="2218"/>
                    <a:pt x="1192" y="2218"/>
                    <a:pt x="1207" y="2218"/>
                  </a:cubicBezTo>
                  <a:cubicBezTo>
                    <a:pt x="1214" y="2218"/>
                    <a:pt x="1222" y="2211"/>
                    <a:pt x="1229" y="2211"/>
                  </a:cubicBezTo>
                  <a:cubicBezTo>
                    <a:pt x="1236" y="2211"/>
                    <a:pt x="1244" y="2218"/>
                    <a:pt x="1244" y="2226"/>
                  </a:cubicBezTo>
                  <a:cubicBezTo>
                    <a:pt x="1252" y="2233"/>
                    <a:pt x="1252" y="2241"/>
                    <a:pt x="1259" y="2248"/>
                  </a:cubicBezTo>
                  <a:cubicBezTo>
                    <a:pt x="1274" y="2263"/>
                    <a:pt x="1297" y="2256"/>
                    <a:pt x="1304" y="2278"/>
                  </a:cubicBezTo>
                  <a:cubicBezTo>
                    <a:pt x="1304" y="2293"/>
                    <a:pt x="1297" y="2308"/>
                    <a:pt x="1312" y="2316"/>
                  </a:cubicBezTo>
                  <a:cubicBezTo>
                    <a:pt x="1319" y="2323"/>
                    <a:pt x="1327" y="2331"/>
                    <a:pt x="1342" y="2331"/>
                  </a:cubicBezTo>
                  <a:cubicBezTo>
                    <a:pt x="1349" y="2338"/>
                    <a:pt x="1364" y="2338"/>
                    <a:pt x="1364" y="2353"/>
                  </a:cubicBezTo>
                  <a:cubicBezTo>
                    <a:pt x="1364" y="2368"/>
                    <a:pt x="1349" y="2376"/>
                    <a:pt x="1349" y="2391"/>
                  </a:cubicBezTo>
                  <a:cubicBezTo>
                    <a:pt x="1349" y="2398"/>
                    <a:pt x="1357" y="2406"/>
                    <a:pt x="1357" y="2413"/>
                  </a:cubicBezTo>
                  <a:cubicBezTo>
                    <a:pt x="1364" y="2428"/>
                    <a:pt x="1364" y="2443"/>
                    <a:pt x="1364" y="2458"/>
                  </a:cubicBezTo>
                  <a:cubicBezTo>
                    <a:pt x="1364" y="2473"/>
                    <a:pt x="1364" y="2481"/>
                    <a:pt x="1364" y="2496"/>
                  </a:cubicBezTo>
                  <a:cubicBezTo>
                    <a:pt x="1364" y="2503"/>
                    <a:pt x="1371" y="2511"/>
                    <a:pt x="1371" y="2518"/>
                  </a:cubicBezTo>
                  <a:cubicBezTo>
                    <a:pt x="1371" y="2526"/>
                    <a:pt x="1364" y="2533"/>
                    <a:pt x="1371" y="2533"/>
                  </a:cubicBezTo>
                  <a:cubicBezTo>
                    <a:pt x="1379" y="2533"/>
                    <a:pt x="1387" y="2533"/>
                    <a:pt x="1394" y="2526"/>
                  </a:cubicBezTo>
                  <a:cubicBezTo>
                    <a:pt x="1409" y="2518"/>
                    <a:pt x="1417" y="2511"/>
                    <a:pt x="1431" y="2496"/>
                  </a:cubicBezTo>
                  <a:cubicBezTo>
                    <a:pt x="1439" y="2488"/>
                    <a:pt x="1447" y="2488"/>
                    <a:pt x="1454" y="2481"/>
                  </a:cubicBezTo>
                  <a:cubicBezTo>
                    <a:pt x="1454" y="2481"/>
                    <a:pt x="1461" y="2473"/>
                    <a:pt x="1469" y="2473"/>
                  </a:cubicBezTo>
                  <a:cubicBezTo>
                    <a:pt x="1477" y="2473"/>
                    <a:pt x="1477" y="2473"/>
                    <a:pt x="1484" y="2473"/>
                  </a:cubicBezTo>
                  <a:cubicBezTo>
                    <a:pt x="1484" y="2451"/>
                    <a:pt x="1484" y="2451"/>
                    <a:pt x="1484" y="2451"/>
                  </a:cubicBezTo>
                  <a:cubicBezTo>
                    <a:pt x="1484" y="2443"/>
                    <a:pt x="1484" y="2443"/>
                    <a:pt x="1484" y="2436"/>
                  </a:cubicBezTo>
                  <a:cubicBezTo>
                    <a:pt x="1477" y="2421"/>
                    <a:pt x="1477" y="2413"/>
                    <a:pt x="1477" y="2398"/>
                  </a:cubicBezTo>
                  <a:cubicBezTo>
                    <a:pt x="1477" y="2383"/>
                    <a:pt x="1484" y="2368"/>
                    <a:pt x="1484" y="2353"/>
                  </a:cubicBezTo>
                  <a:cubicBezTo>
                    <a:pt x="1484" y="2338"/>
                    <a:pt x="1477" y="2331"/>
                    <a:pt x="1469" y="2316"/>
                  </a:cubicBezTo>
                  <a:cubicBezTo>
                    <a:pt x="1461" y="2308"/>
                    <a:pt x="1469" y="2293"/>
                    <a:pt x="1461" y="2278"/>
                  </a:cubicBezTo>
                  <a:cubicBezTo>
                    <a:pt x="1454" y="2263"/>
                    <a:pt x="1439" y="2271"/>
                    <a:pt x="1424" y="2271"/>
                  </a:cubicBezTo>
                  <a:cubicBezTo>
                    <a:pt x="1409" y="2263"/>
                    <a:pt x="1401" y="2263"/>
                    <a:pt x="1387" y="2263"/>
                  </a:cubicBezTo>
                  <a:cubicBezTo>
                    <a:pt x="1379" y="2263"/>
                    <a:pt x="1371" y="2256"/>
                    <a:pt x="1364" y="2256"/>
                  </a:cubicBezTo>
                  <a:cubicBezTo>
                    <a:pt x="1357" y="2256"/>
                    <a:pt x="1357" y="2256"/>
                    <a:pt x="1349" y="2256"/>
                  </a:cubicBezTo>
                  <a:cubicBezTo>
                    <a:pt x="1334" y="2248"/>
                    <a:pt x="1327" y="2248"/>
                    <a:pt x="1312" y="2248"/>
                  </a:cubicBezTo>
                  <a:cubicBezTo>
                    <a:pt x="1297" y="2248"/>
                    <a:pt x="1289" y="2248"/>
                    <a:pt x="1282" y="2241"/>
                  </a:cubicBezTo>
                  <a:cubicBezTo>
                    <a:pt x="1282" y="2241"/>
                    <a:pt x="1282" y="2233"/>
                    <a:pt x="1282" y="2226"/>
                  </a:cubicBezTo>
                  <a:cubicBezTo>
                    <a:pt x="1282" y="2218"/>
                    <a:pt x="1282" y="2203"/>
                    <a:pt x="1274" y="2196"/>
                  </a:cubicBezTo>
                  <a:cubicBezTo>
                    <a:pt x="1274" y="2196"/>
                    <a:pt x="1267" y="2196"/>
                    <a:pt x="1267" y="2188"/>
                  </a:cubicBezTo>
                  <a:cubicBezTo>
                    <a:pt x="1267" y="2181"/>
                    <a:pt x="1282" y="2173"/>
                    <a:pt x="1282" y="2166"/>
                  </a:cubicBezTo>
                  <a:cubicBezTo>
                    <a:pt x="1282" y="2158"/>
                    <a:pt x="1282" y="2158"/>
                    <a:pt x="1282" y="2151"/>
                  </a:cubicBezTo>
                  <a:cubicBezTo>
                    <a:pt x="1274" y="2151"/>
                    <a:pt x="1267" y="2151"/>
                    <a:pt x="1259" y="2151"/>
                  </a:cubicBezTo>
                  <a:cubicBezTo>
                    <a:pt x="1252" y="2151"/>
                    <a:pt x="1244" y="2158"/>
                    <a:pt x="1236" y="2158"/>
                  </a:cubicBezTo>
                  <a:cubicBezTo>
                    <a:pt x="1222" y="2166"/>
                    <a:pt x="1214" y="2166"/>
                    <a:pt x="1192" y="2173"/>
                  </a:cubicBezTo>
                  <a:cubicBezTo>
                    <a:pt x="1184" y="2181"/>
                    <a:pt x="1184" y="2188"/>
                    <a:pt x="1177" y="2188"/>
                  </a:cubicBezTo>
                  <a:cubicBezTo>
                    <a:pt x="1169" y="2188"/>
                    <a:pt x="1169" y="2181"/>
                    <a:pt x="1162" y="2181"/>
                  </a:cubicBezTo>
                  <a:close/>
                  <a:moveTo>
                    <a:pt x="1027" y="1904"/>
                  </a:moveTo>
                  <a:lnTo>
                    <a:pt x="1027" y="1904"/>
                  </a:lnTo>
                  <a:cubicBezTo>
                    <a:pt x="1034" y="1904"/>
                    <a:pt x="1034" y="1896"/>
                    <a:pt x="1034" y="1889"/>
                  </a:cubicBezTo>
                  <a:cubicBezTo>
                    <a:pt x="1049" y="1874"/>
                    <a:pt x="1057" y="1859"/>
                    <a:pt x="1064" y="1836"/>
                  </a:cubicBezTo>
                  <a:cubicBezTo>
                    <a:pt x="1064" y="1821"/>
                    <a:pt x="1064" y="1821"/>
                    <a:pt x="1064" y="1806"/>
                  </a:cubicBezTo>
                  <a:cubicBezTo>
                    <a:pt x="1064" y="1799"/>
                    <a:pt x="1072" y="1791"/>
                    <a:pt x="1064" y="1784"/>
                  </a:cubicBezTo>
                  <a:cubicBezTo>
                    <a:pt x="1057" y="1776"/>
                    <a:pt x="1057" y="1776"/>
                    <a:pt x="1049" y="1776"/>
                  </a:cubicBezTo>
                  <a:cubicBezTo>
                    <a:pt x="1042" y="1769"/>
                    <a:pt x="1042" y="1761"/>
                    <a:pt x="1034" y="1761"/>
                  </a:cubicBezTo>
                  <a:cubicBezTo>
                    <a:pt x="1027" y="1754"/>
                    <a:pt x="1019" y="1754"/>
                    <a:pt x="1019" y="1746"/>
                  </a:cubicBezTo>
                  <a:cubicBezTo>
                    <a:pt x="1019" y="1761"/>
                    <a:pt x="1019" y="1769"/>
                    <a:pt x="1019" y="1784"/>
                  </a:cubicBezTo>
                  <a:cubicBezTo>
                    <a:pt x="1012" y="1791"/>
                    <a:pt x="1012" y="1799"/>
                    <a:pt x="1012" y="1814"/>
                  </a:cubicBezTo>
                  <a:cubicBezTo>
                    <a:pt x="1004" y="1829"/>
                    <a:pt x="1004" y="1844"/>
                    <a:pt x="989" y="1851"/>
                  </a:cubicBezTo>
                  <a:cubicBezTo>
                    <a:pt x="982" y="1859"/>
                    <a:pt x="982" y="1859"/>
                    <a:pt x="974" y="1859"/>
                  </a:cubicBezTo>
                  <a:cubicBezTo>
                    <a:pt x="967" y="1859"/>
                    <a:pt x="967" y="1851"/>
                    <a:pt x="959" y="1844"/>
                  </a:cubicBezTo>
                  <a:cubicBezTo>
                    <a:pt x="959" y="1836"/>
                    <a:pt x="952" y="1829"/>
                    <a:pt x="944" y="1821"/>
                  </a:cubicBezTo>
                  <a:cubicBezTo>
                    <a:pt x="944" y="1814"/>
                    <a:pt x="937" y="1814"/>
                    <a:pt x="937" y="1806"/>
                  </a:cubicBezTo>
                  <a:cubicBezTo>
                    <a:pt x="929" y="1799"/>
                    <a:pt x="922" y="1791"/>
                    <a:pt x="922" y="1776"/>
                  </a:cubicBezTo>
                  <a:cubicBezTo>
                    <a:pt x="914" y="1791"/>
                    <a:pt x="914" y="1799"/>
                    <a:pt x="907" y="1814"/>
                  </a:cubicBezTo>
                  <a:cubicBezTo>
                    <a:pt x="899" y="1829"/>
                    <a:pt x="892" y="1829"/>
                    <a:pt x="892" y="1844"/>
                  </a:cubicBezTo>
                  <a:cubicBezTo>
                    <a:pt x="907" y="1851"/>
                    <a:pt x="914" y="1859"/>
                    <a:pt x="922" y="1866"/>
                  </a:cubicBezTo>
                  <a:cubicBezTo>
                    <a:pt x="922" y="1874"/>
                    <a:pt x="929" y="1881"/>
                    <a:pt x="929" y="1889"/>
                  </a:cubicBezTo>
                  <a:cubicBezTo>
                    <a:pt x="929" y="1896"/>
                    <a:pt x="922" y="1896"/>
                    <a:pt x="922" y="1904"/>
                  </a:cubicBezTo>
                  <a:cubicBezTo>
                    <a:pt x="914" y="1919"/>
                    <a:pt x="914" y="1926"/>
                    <a:pt x="907" y="1941"/>
                  </a:cubicBezTo>
                  <a:cubicBezTo>
                    <a:pt x="899" y="1956"/>
                    <a:pt x="892" y="1971"/>
                    <a:pt x="884" y="1986"/>
                  </a:cubicBezTo>
                  <a:cubicBezTo>
                    <a:pt x="877" y="1994"/>
                    <a:pt x="877" y="2001"/>
                    <a:pt x="869" y="2008"/>
                  </a:cubicBezTo>
                  <a:cubicBezTo>
                    <a:pt x="869" y="2016"/>
                    <a:pt x="869" y="2016"/>
                    <a:pt x="869" y="2024"/>
                  </a:cubicBezTo>
                  <a:cubicBezTo>
                    <a:pt x="862" y="2024"/>
                    <a:pt x="862" y="2024"/>
                    <a:pt x="854" y="2031"/>
                  </a:cubicBezTo>
                  <a:cubicBezTo>
                    <a:pt x="847" y="2031"/>
                    <a:pt x="839" y="2038"/>
                    <a:pt x="839" y="2046"/>
                  </a:cubicBezTo>
                  <a:cubicBezTo>
                    <a:pt x="832" y="2061"/>
                    <a:pt x="824" y="2061"/>
                    <a:pt x="824" y="2076"/>
                  </a:cubicBezTo>
                  <a:cubicBezTo>
                    <a:pt x="832" y="2076"/>
                    <a:pt x="847" y="2076"/>
                    <a:pt x="854" y="2076"/>
                  </a:cubicBezTo>
                  <a:cubicBezTo>
                    <a:pt x="862" y="2084"/>
                    <a:pt x="862" y="2084"/>
                    <a:pt x="862" y="2091"/>
                  </a:cubicBezTo>
                  <a:cubicBezTo>
                    <a:pt x="869" y="2098"/>
                    <a:pt x="877" y="2098"/>
                    <a:pt x="884" y="2098"/>
                  </a:cubicBezTo>
                  <a:cubicBezTo>
                    <a:pt x="892" y="2098"/>
                    <a:pt x="899" y="2091"/>
                    <a:pt x="907" y="2091"/>
                  </a:cubicBezTo>
                  <a:cubicBezTo>
                    <a:pt x="907" y="2091"/>
                    <a:pt x="914" y="2091"/>
                    <a:pt x="922" y="2091"/>
                  </a:cubicBezTo>
                  <a:cubicBezTo>
                    <a:pt x="929" y="2084"/>
                    <a:pt x="929" y="2068"/>
                    <a:pt x="937" y="2061"/>
                  </a:cubicBezTo>
                  <a:cubicBezTo>
                    <a:pt x="944" y="2038"/>
                    <a:pt x="959" y="2031"/>
                    <a:pt x="967" y="2016"/>
                  </a:cubicBezTo>
                  <a:cubicBezTo>
                    <a:pt x="974" y="2001"/>
                    <a:pt x="982" y="1994"/>
                    <a:pt x="989" y="1979"/>
                  </a:cubicBezTo>
                  <a:cubicBezTo>
                    <a:pt x="997" y="1971"/>
                    <a:pt x="997" y="1964"/>
                    <a:pt x="1004" y="1949"/>
                  </a:cubicBezTo>
                  <a:cubicBezTo>
                    <a:pt x="1012" y="1934"/>
                    <a:pt x="1019" y="1926"/>
                    <a:pt x="1027" y="1904"/>
                  </a:cubicBezTo>
                  <a:close/>
                  <a:moveTo>
                    <a:pt x="577" y="1941"/>
                  </a:moveTo>
                  <a:lnTo>
                    <a:pt x="577" y="1941"/>
                  </a:lnTo>
                  <a:cubicBezTo>
                    <a:pt x="570" y="1941"/>
                    <a:pt x="570" y="1941"/>
                    <a:pt x="562" y="1941"/>
                  </a:cubicBezTo>
                  <a:cubicBezTo>
                    <a:pt x="547" y="1949"/>
                    <a:pt x="547" y="1956"/>
                    <a:pt x="540" y="1956"/>
                  </a:cubicBezTo>
                  <a:cubicBezTo>
                    <a:pt x="525" y="1956"/>
                    <a:pt x="517" y="1964"/>
                    <a:pt x="510" y="1971"/>
                  </a:cubicBezTo>
                  <a:cubicBezTo>
                    <a:pt x="517" y="1979"/>
                    <a:pt x="525" y="1979"/>
                    <a:pt x="540" y="1986"/>
                  </a:cubicBezTo>
                  <a:cubicBezTo>
                    <a:pt x="547" y="1994"/>
                    <a:pt x="547" y="1994"/>
                    <a:pt x="555" y="1994"/>
                  </a:cubicBezTo>
                  <a:cubicBezTo>
                    <a:pt x="570" y="1994"/>
                    <a:pt x="577" y="1994"/>
                    <a:pt x="592" y="1979"/>
                  </a:cubicBezTo>
                  <a:lnTo>
                    <a:pt x="592" y="1979"/>
                  </a:lnTo>
                  <a:cubicBezTo>
                    <a:pt x="592" y="1964"/>
                    <a:pt x="585" y="1956"/>
                    <a:pt x="577" y="1941"/>
                  </a:cubicBezTo>
                  <a:close/>
                  <a:moveTo>
                    <a:pt x="397" y="2443"/>
                  </a:moveTo>
                  <a:lnTo>
                    <a:pt x="397" y="2443"/>
                  </a:lnTo>
                  <a:cubicBezTo>
                    <a:pt x="390" y="2443"/>
                    <a:pt x="390" y="2458"/>
                    <a:pt x="390" y="2466"/>
                  </a:cubicBezTo>
                  <a:cubicBezTo>
                    <a:pt x="390" y="2496"/>
                    <a:pt x="390" y="2496"/>
                    <a:pt x="390" y="2496"/>
                  </a:cubicBezTo>
                  <a:cubicBezTo>
                    <a:pt x="390" y="2503"/>
                    <a:pt x="382" y="2503"/>
                    <a:pt x="382" y="2511"/>
                  </a:cubicBezTo>
                  <a:cubicBezTo>
                    <a:pt x="390" y="2511"/>
                    <a:pt x="390" y="2511"/>
                    <a:pt x="397" y="2511"/>
                  </a:cubicBezTo>
                  <a:cubicBezTo>
                    <a:pt x="397" y="2511"/>
                    <a:pt x="405" y="2511"/>
                    <a:pt x="412" y="2511"/>
                  </a:cubicBezTo>
                  <a:cubicBezTo>
                    <a:pt x="420" y="2511"/>
                    <a:pt x="420" y="2518"/>
                    <a:pt x="427" y="2526"/>
                  </a:cubicBezTo>
                  <a:cubicBezTo>
                    <a:pt x="442" y="2518"/>
                    <a:pt x="442" y="2503"/>
                    <a:pt x="442" y="2488"/>
                  </a:cubicBezTo>
                  <a:cubicBezTo>
                    <a:pt x="442" y="2481"/>
                    <a:pt x="442" y="2481"/>
                    <a:pt x="442" y="2473"/>
                  </a:cubicBezTo>
                  <a:cubicBezTo>
                    <a:pt x="442" y="2466"/>
                    <a:pt x="442" y="2466"/>
                    <a:pt x="435" y="2466"/>
                  </a:cubicBezTo>
                  <a:cubicBezTo>
                    <a:pt x="427" y="2458"/>
                    <a:pt x="420" y="2458"/>
                    <a:pt x="412" y="2458"/>
                  </a:cubicBezTo>
                  <a:cubicBezTo>
                    <a:pt x="405" y="2451"/>
                    <a:pt x="405" y="2443"/>
                    <a:pt x="397" y="2443"/>
                  </a:cubicBezTo>
                  <a:close/>
                  <a:moveTo>
                    <a:pt x="555" y="2211"/>
                  </a:moveTo>
                  <a:lnTo>
                    <a:pt x="555" y="2211"/>
                  </a:lnTo>
                  <a:cubicBezTo>
                    <a:pt x="555" y="2218"/>
                    <a:pt x="562" y="2218"/>
                    <a:pt x="562" y="2218"/>
                  </a:cubicBezTo>
                  <a:cubicBezTo>
                    <a:pt x="562" y="2226"/>
                    <a:pt x="555" y="2233"/>
                    <a:pt x="555" y="2233"/>
                  </a:cubicBezTo>
                  <a:cubicBezTo>
                    <a:pt x="555" y="2256"/>
                    <a:pt x="555" y="2263"/>
                    <a:pt x="547" y="2286"/>
                  </a:cubicBezTo>
                  <a:cubicBezTo>
                    <a:pt x="547" y="2301"/>
                    <a:pt x="540" y="2308"/>
                    <a:pt x="540" y="2316"/>
                  </a:cubicBezTo>
                  <a:cubicBezTo>
                    <a:pt x="540" y="2331"/>
                    <a:pt x="525" y="2338"/>
                    <a:pt x="525" y="2353"/>
                  </a:cubicBezTo>
                  <a:cubicBezTo>
                    <a:pt x="525" y="2361"/>
                    <a:pt x="525" y="2361"/>
                    <a:pt x="525" y="2361"/>
                  </a:cubicBezTo>
                  <a:cubicBezTo>
                    <a:pt x="532" y="2368"/>
                    <a:pt x="540" y="2368"/>
                    <a:pt x="540" y="2368"/>
                  </a:cubicBezTo>
                  <a:cubicBezTo>
                    <a:pt x="562" y="2368"/>
                    <a:pt x="570" y="2361"/>
                    <a:pt x="592" y="2353"/>
                  </a:cubicBezTo>
                  <a:cubicBezTo>
                    <a:pt x="592" y="2353"/>
                    <a:pt x="600" y="2346"/>
                    <a:pt x="607" y="2346"/>
                  </a:cubicBezTo>
                  <a:cubicBezTo>
                    <a:pt x="615" y="2346"/>
                    <a:pt x="615" y="2346"/>
                    <a:pt x="615" y="2346"/>
                  </a:cubicBezTo>
                  <a:cubicBezTo>
                    <a:pt x="615" y="2353"/>
                    <a:pt x="615" y="2361"/>
                    <a:pt x="615" y="2361"/>
                  </a:cubicBezTo>
                  <a:cubicBezTo>
                    <a:pt x="615" y="2376"/>
                    <a:pt x="615" y="2391"/>
                    <a:pt x="600" y="2398"/>
                  </a:cubicBezTo>
                  <a:cubicBezTo>
                    <a:pt x="592" y="2406"/>
                    <a:pt x="592" y="2413"/>
                    <a:pt x="585" y="2413"/>
                  </a:cubicBezTo>
                  <a:cubicBezTo>
                    <a:pt x="570" y="2421"/>
                    <a:pt x="570" y="2421"/>
                    <a:pt x="555" y="2428"/>
                  </a:cubicBezTo>
                  <a:cubicBezTo>
                    <a:pt x="547" y="2436"/>
                    <a:pt x="540" y="2436"/>
                    <a:pt x="540" y="2443"/>
                  </a:cubicBezTo>
                  <a:cubicBezTo>
                    <a:pt x="532" y="2443"/>
                    <a:pt x="532" y="2451"/>
                    <a:pt x="532" y="2458"/>
                  </a:cubicBezTo>
                  <a:cubicBezTo>
                    <a:pt x="525" y="2473"/>
                    <a:pt x="517" y="2481"/>
                    <a:pt x="517" y="2496"/>
                  </a:cubicBezTo>
                  <a:cubicBezTo>
                    <a:pt x="517" y="2511"/>
                    <a:pt x="517" y="2518"/>
                    <a:pt x="517" y="2526"/>
                  </a:cubicBezTo>
                  <a:cubicBezTo>
                    <a:pt x="510" y="2533"/>
                    <a:pt x="502" y="2533"/>
                    <a:pt x="495" y="2533"/>
                  </a:cubicBezTo>
                  <a:cubicBezTo>
                    <a:pt x="487" y="2533"/>
                    <a:pt x="480" y="2533"/>
                    <a:pt x="480" y="2533"/>
                  </a:cubicBezTo>
                  <a:cubicBezTo>
                    <a:pt x="472" y="2526"/>
                    <a:pt x="472" y="2518"/>
                    <a:pt x="472" y="2511"/>
                  </a:cubicBezTo>
                  <a:cubicBezTo>
                    <a:pt x="472" y="2496"/>
                    <a:pt x="487" y="2488"/>
                    <a:pt x="487" y="2466"/>
                  </a:cubicBezTo>
                  <a:cubicBezTo>
                    <a:pt x="487" y="2451"/>
                    <a:pt x="472" y="2436"/>
                    <a:pt x="457" y="2428"/>
                  </a:cubicBezTo>
                  <a:cubicBezTo>
                    <a:pt x="457" y="2421"/>
                    <a:pt x="450" y="2413"/>
                    <a:pt x="450" y="2413"/>
                  </a:cubicBezTo>
                  <a:cubicBezTo>
                    <a:pt x="435" y="2413"/>
                    <a:pt x="427" y="2413"/>
                    <a:pt x="420" y="2406"/>
                  </a:cubicBezTo>
                  <a:cubicBezTo>
                    <a:pt x="427" y="2398"/>
                    <a:pt x="435" y="2391"/>
                    <a:pt x="442" y="2391"/>
                  </a:cubicBezTo>
                  <a:cubicBezTo>
                    <a:pt x="442" y="2383"/>
                    <a:pt x="450" y="2383"/>
                    <a:pt x="457" y="2383"/>
                  </a:cubicBezTo>
                  <a:cubicBezTo>
                    <a:pt x="465" y="2376"/>
                    <a:pt x="480" y="2368"/>
                    <a:pt x="480" y="2353"/>
                  </a:cubicBezTo>
                  <a:cubicBezTo>
                    <a:pt x="487" y="2331"/>
                    <a:pt x="480" y="2308"/>
                    <a:pt x="495" y="2286"/>
                  </a:cubicBezTo>
                  <a:cubicBezTo>
                    <a:pt x="502" y="2293"/>
                    <a:pt x="502" y="2301"/>
                    <a:pt x="510" y="2308"/>
                  </a:cubicBezTo>
                  <a:cubicBezTo>
                    <a:pt x="510" y="2301"/>
                    <a:pt x="510" y="2293"/>
                    <a:pt x="510" y="2278"/>
                  </a:cubicBezTo>
                  <a:cubicBezTo>
                    <a:pt x="517" y="2248"/>
                    <a:pt x="532" y="2241"/>
                    <a:pt x="555" y="2211"/>
                  </a:cubicBezTo>
                  <a:close/>
                  <a:moveTo>
                    <a:pt x="262" y="2556"/>
                  </a:moveTo>
                  <a:lnTo>
                    <a:pt x="262" y="2556"/>
                  </a:lnTo>
                  <a:cubicBezTo>
                    <a:pt x="255" y="2556"/>
                    <a:pt x="255" y="2563"/>
                    <a:pt x="247" y="2563"/>
                  </a:cubicBezTo>
                  <a:lnTo>
                    <a:pt x="247" y="2571"/>
                  </a:lnTo>
                  <a:cubicBezTo>
                    <a:pt x="247" y="2586"/>
                    <a:pt x="262" y="2593"/>
                    <a:pt x="262" y="2608"/>
                  </a:cubicBezTo>
                  <a:cubicBezTo>
                    <a:pt x="262" y="2616"/>
                    <a:pt x="255" y="2616"/>
                    <a:pt x="255" y="2623"/>
                  </a:cubicBezTo>
                  <a:cubicBezTo>
                    <a:pt x="255" y="2638"/>
                    <a:pt x="270" y="2638"/>
                    <a:pt x="285" y="2638"/>
                  </a:cubicBezTo>
                  <a:cubicBezTo>
                    <a:pt x="292" y="2638"/>
                    <a:pt x="292" y="2638"/>
                    <a:pt x="300" y="2638"/>
                  </a:cubicBezTo>
                  <a:cubicBezTo>
                    <a:pt x="300" y="2631"/>
                    <a:pt x="307" y="2623"/>
                    <a:pt x="307" y="2616"/>
                  </a:cubicBezTo>
                  <a:cubicBezTo>
                    <a:pt x="307" y="2608"/>
                    <a:pt x="307" y="2601"/>
                    <a:pt x="300" y="2586"/>
                  </a:cubicBezTo>
                  <a:cubicBezTo>
                    <a:pt x="300" y="2578"/>
                    <a:pt x="300" y="2571"/>
                    <a:pt x="300" y="2571"/>
                  </a:cubicBezTo>
                  <a:cubicBezTo>
                    <a:pt x="300" y="2563"/>
                    <a:pt x="292" y="2563"/>
                    <a:pt x="285" y="2563"/>
                  </a:cubicBezTo>
                  <a:cubicBezTo>
                    <a:pt x="277" y="2556"/>
                    <a:pt x="270" y="2556"/>
                    <a:pt x="262" y="2556"/>
                  </a:cubicBezTo>
                  <a:close/>
                  <a:moveTo>
                    <a:pt x="202" y="2623"/>
                  </a:moveTo>
                  <a:lnTo>
                    <a:pt x="202" y="2623"/>
                  </a:lnTo>
                  <a:cubicBezTo>
                    <a:pt x="202" y="2638"/>
                    <a:pt x="210" y="2646"/>
                    <a:pt x="218" y="2653"/>
                  </a:cubicBezTo>
                  <a:cubicBezTo>
                    <a:pt x="225" y="2668"/>
                    <a:pt x="232" y="2668"/>
                    <a:pt x="247" y="2676"/>
                  </a:cubicBezTo>
                  <a:cubicBezTo>
                    <a:pt x="255" y="2676"/>
                    <a:pt x="255" y="2676"/>
                    <a:pt x="255" y="2683"/>
                  </a:cubicBezTo>
                  <a:cubicBezTo>
                    <a:pt x="262" y="2690"/>
                    <a:pt x="255" y="2690"/>
                    <a:pt x="255" y="2698"/>
                  </a:cubicBezTo>
                  <a:cubicBezTo>
                    <a:pt x="255" y="2720"/>
                    <a:pt x="262" y="2736"/>
                    <a:pt x="262" y="2750"/>
                  </a:cubicBezTo>
                  <a:cubicBezTo>
                    <a:pt x="270" y="2758"/>
                    <a:pt x="270" y="2758"/>
                    <a:pt x="277" y="2766"/>
                  </a:cubicBezTo>
                  <a:cubicBezTo>
                    <a:pt x="285" y="2780"/>
                    <a:pt x="285" y="2788"/>
                    <a:pt x="292" y="2796"/>
                  </a:cubicBezTo>
                  <a:cubicBezTo>
                    <a:pt x="300" y="2803"/>
                    <a:pt x="307" y="2803"/>
                    <a:pt x="307" y="2810"/>
                  </a:cubicBezTo>
                  <a:cubicBezTo>
                    <a:pt x="307" y="2818"/>
                    <a:pt x="300" y="2818"/>
                    <a:pt x="292" y="2826"/>
                  </a:cubicBezTo>
                  <a:cubicBezTo>
                    <a:pt x="285" y="2826"/>
                    <a:pt x="285" y="2833"/>
                    <a:pt x="277" y="2833"/>
                  </a:cubicBezTo>
                  <a:cubicBezTo>
                    <a:pt x="255" y="2833"/>
                    <a:pt x="247" y="2833"/>
                    <a:pt x="232" y="2833"/>
                  </a:cubicBezTo>
                  <a:cubicBezTo>
                    <a:pt x="232" y="2833"/>
                    <a:pt x="225" y="2840"/>
                    <a:pt x="218" y="2840"/>
                  </a:cubicBezTo>
                  <a:cubicBezTo>
                    <a:pt x="210" y="2840"/>
                    <a:pt x="210" y="2840"/>
                    <a:pt x="210" y="2840"/>
                  </a:cubicBezTo>
                  <a:cubicBezTo>
                    <a:pt x="210" y="2826"/>
                    <a:pt x="210" y="2826"/>
                    <a:pt x="210" y="2810"/>
                  </a:cubicBezTo>
                  <a:cubicBezTo>
                    <a:pt x="195" y="2818"/>
                    <a:pt x="188" y="2818"/>
                    <a:pt x="180" y="2826"/>
                  </a:cubicBezTo>
                  <a:cubicBezTo>
                    <a:pt x="172" y="2833"/>
                    <a:pt x="172" y="2833"/>
                    <a:pt x="165" y="2833"/>
                  </a:cubicBezTo>
                  <a:cubicBezTo>
                    <a:pt x="165" y="2840"/>
                    <a:pt x="150" y="2840"/>
                    <a:pt x="150" y="2840"/>
                  </a:cubicBezTo>
                  <a:cubicBezTo>
                    <a:pt x="150" y="2855"/>
                    <a:pt x="158" y="2863"/>
                    <a:pt x="165" y="2870"/>
                  </a:cubicBezTo>
                  <a:cubicBezTo>
                    <a:pt x="172" y="2878"/>
                    <a:pt x="172" y="2885"/>
                    <a:pt x="180" y="2893"/>
                  </a:cubicBezTo>
                  <a:cubicBezTo>
                    <a:pt x="188" y="2893"/>
                    <a:pt x="188" y="2893"/>
                    <a:pt x="195" y="2900"/>
                  </a:cubicBezTo>
                  <a:cubicBezTo>
                    <a:pt x="188" y="2908"/>
                    <a:pt x="180" y="2908"/>
                    <a:pt x="172" y="2908"/>
                  </a:cubicBezTo>
                  <a:cubicBezTo>
                    <a:pt x="165" y="2908"/>
                    <a:pt x="158" y="2908"/>
                    <a:pt x="150" y="2908"/>
                  </a:cubicBezTo>
                  <a:lnTo>
                    <a:pt x="142" y="2908"/>
                  </a:lnTo>
                  <a:cubicBezTo>
                    <a:pt x="135" y="2908"/>
                    <a:pt x="142" y="2900"/>
                    <a:pt x="135" y="2893"/>
                  </a:cubicBezTo>
                  <a:cubicBezTo>
                    <a:pt x="128" y="2878"/>
                    <a:pt x="120" y="2878"/>
                    <a:pt x="105" y="2878"/>
                  </a:cubicBezTo>
                  <a:cubicBezTo>
                    <a:pt x="90" y="2878"/>
                    <a:pt x="82" y="2878"/>
                    <a:pt x="75" y="2878"/>
                  </a:cubicBezTo>
                  <a:cubicBezTo>
                    <a:pt x="60" y="2878"/>
                    <a:pt x="53" y="2878"/>
                    <a:pt x="45" y="2870"/>
                  </a:cubicBezTo>
                  <a:lnTo>
                    <a:pt x="38" y="2863"/>
                  </a:lnTo>
                  <a:cubicBezTo>
                    <a:pt x="23" y="2863"/>
                    <a:pt x="23" y="2870"/>
                    <a:pt x="8" y="2878"/>
                  </a:cubicBezTo>
                  <a:cubicBezTo>
                    <a:pt x="8" y="2878"/>
                    <a:pt x="8" y="2878"/>
                    <a:pt x="0" y="2878"/>
                  </a:cubicBezTo>
                  <a:cubicBezTo>
                    <a:pt x="0" y="2855"/>
                    <a:pt x="0" y="2848"/>
                    <a:pt x="0" y="2833"/>
                  </a:cubicBezTo>
                  <a:cubicBezTo>
                    <a:pt x="0" y="2826"/>
                    <a:pt x="0" y="2826"/>
                    <a:pt x="0" y="2826"/>
                  </a:cubicBezTo>
                  <a:lnTo>
                    <a:pt x="0" y="2818"/>
                  </a:lnTo>
                  <a:lnTo>
                    <a:pt x="0" y="2810"/>
                  </a:lnTo>
                  <a:cubicBezTo>
                    <a:pt x="8" y="2818"/>
                    <a:pt x="8" y="2818"/>
                    <a:pt x="15" y="2826"/>
                  </a:cubicBezTo>
                  <a:cubicBezTo>
                    <a:pt x="15" y="2818"/>
                    <a:pt x="15" y="2818"/>
                    <a:pt x="15" y="2810"/>
                  </a:cubicBezTo>
                  <a:cubicBezTo>
                    <a:pt x="23" y="2803"/>
                    <a:pt x="30" y="2803"/>
                    <a:pt x="38" y="2796"/>
                  </a:cubicBezTo>
                  <a:cubicBezTo>
                    <a:pt x="38" y="2788"/>
                    <a:pt x="38" y="2788"/>
                    <a:pt x="38" y="2780"/>
                  </a:cubicBezTo>
                  <a:cubicBezTo>
                    <a:pt x="38" y="2758"/>
                    <a:pt x="30" y="2743"/>
                    <a:pt x="30" y="2728"/>
                  </a:cubicBezTo>
                  <a:cubicBezTo>
                    <a:pt x="30" y="2706"/>
                    <a:pt x="38" y="2690"/>
                    <a:pt x="38" y="2668"/>
                  </a:cubicBezTo>
                  <a:cubicBezTo>
                    <a:pt x="38" y="2653"/>
                    <a:pt x="38" y="2646"/>
                    <a:pt x="45" y="2638"/>
                  </a:cubicBezTo>
                  <a:cubicBezTo>
                    <a:pt x="45" y="2638"/>
                    <a:pt x="45" y="2638"/>
                    <a:pt x="45" y="2631"/>
                  </a:cubicBezTo>
                  <a:cubicBezTo>
                    <a:pt x="53" y="2646"/>
                    <a:pt x="60" y="2646"/>
                    <a:pt x="60" y="2661"/>
                  </a:cubicBezTo>
                  <a:cubicBezTo>
                    <a:pt x="68" y="2668"/>
                    <a:pt x="75" y="2676"/>
                    <a:pt x="82" y="2683"/>
                  </a:cubicBezTo>
                  <a:cubicBezTo>
                    <a:pt x="98" y="2676"/>
                    <a:pt x="105" y="2668"/>
                    <a:pt x="128" y="2661"/>
                  </a:cubicBezTo>
                  <a:cubicBezTo>
                    <a:pt x="142" y="2661"/>
                    <a:pt x="150" y="2661"/>
                    <a:pt x="165" y="2653"/>
                  </a:cubicBezTo>
                  <a:cubicBezTo>
                    <a:pt x="180" y="2646"/>
                    <a:pt x="188" y="2638"/>
                    <a:pt x="202" y="2623"/>
                  </a:cubicBezTo>
                  <a:close/>
                  <a:moveTo>
                    <a:pt x="1207" y="1169"/>
                  </a:moveTo>
                  <a:lnTo>
                    <a:pt x="1207" y="1169"/>
                  </a:lnTo>
                  <a:cubicBezTo>
                    <a:pt x="1199" y="1177"/>
                    <a:pt x="1192" y="1177"/>
                    <a:pt x="1192" y="1192"/>
                  </a:cubicBezTo>
                  <a:cubicBezTo>
                    <a:pt x="1192" y="1199"/>
                    <a:pt x="1199" y="1207"/>
                    <a:pt x="1199" y="1222"/>
                  </a:cubicBezTo>
                  <a:cubicBezTo>
                    <a:pt x="1199" y="1229"/>
                    <a:pt x="1199" y="1229"/>
                    <a:pt x="1199" y="1237"/>
                  </a:cubicBezTo>
                  <a:lnTo>
                    <a:pt x="1199" y="1237"/>
                  </a:lnTo>
                  <a:cubicBezTo>
                    <a:pt x="1184" y="1237"/>
                    <a:pt x="1184" y="1229"/>
                    <a:pt x="1169" y="1229"/>
                  </a:cubicBezTo>
                  <a:cubicBezTo>
                    <a:pt x="1169" y="1229"/>
                    <a:pt x="1169" y="1229"/>
                    <a:pt x="1169" y="1237"/>
                  </a:cubicBezTo>
                  <a:cubicBezTo>
                    <a:pt x="1169" y="1244"/>
                    <a:pt x="1169" y="1244"/>
                    <a:pt x="1169" y="1252"/>
                  </a:cubicBezTo>
                  <a:cubicBezTo>
                    <a:pt x="1169" y="1259"/>
                    <a:pt x="1162" y="1259"/>
                    <a:pt x="1162" y="1267"/>
                  </a:cubicBezTo>
                  <a:cubicBezTo>
                    <a:pt x="1162" y="1274"/>
                    <a:pt x="1169" y="1274"/>
                    <a:pt x="1177" y="1274"/>
                  </a:cubicBezTo>
                  <a:cubicBezTo>
                    <a:pt x="1177" y="1282"/>
                    <a:pt x="1184" y="1289"/>
                    <a:pt x="1184" y="1297"/>
                  </a:cubicBezTo>
                  <a:cubicBezTo>
                    <a:pt x="1184" y="1304"/>
                    <a:pt x="1177" y="1304"/>
                    <a:pt x="1184" y="1312"/>
                  </a:cubicBezTo>
                  <a:cubicBezTo>
                    <a:pt x="1184" y="1312"/>
                    <a:pt x="1192" y="1312"/>
                    <a:pt x="1199" y="1319"/>
                  </a:cubicBezTo>
                  <a:cubicBezTo>
                    <a:pt x="1207" y="1319"/>
                    <a:pt x="1207" y="1327"/>
                    <a:pt x="1207" y="1327"/>
                  </a:cubicBezTo>
                  <a:cubicBezTo>
                    <a:pt x="1214" y="1349"/>
                    <a:pt x="1214" y="1357"/>
                    <a:pt x="1229" y="1372"/>
                  </a:cubicBezTo>
                  <a:cubicBezTo>
                    <a:pt x="1244" y="1357"/>
                    <a:pt x="1252" y="1334"/>
                    <a:pt x="1274" y="1327"/>
                  </a:cubicBezTo>
                  <a:cubicBezTo>
                    <a:pt x="1289" y="1327"/>
                    <a:pt x="1312" y="1327"/>
                    <a:pt x="1327" y="1304"/>
                  </a:cubicBezTo>
                  <a:cubicBezTo>
                    <a:pt x="1312" y="1304"/>
                    <a:pt x="1304" y="1297"/>
                    <a:pt x="1297" y="1289"/>
                  </a:cubicBezTo>
                  <a:cubicBezTo>
                    <a:pt x="1297" y="1282"/>
                    <a:pt x="1289" y="1274"/>
                    <a:pt x="1289" y="1267"/>
                  </a:cubicBezTo>
                  <a:cubicBezTo>
                    <a:pt x="1289" y="1252"/>
                    <a:pt x="1297" y="1252"/>
                    <a:pt x="1297" y="1237"/>
                  </a:cubicBezTo>
                  <a:cubicBezTo>
                    <a:pt x="1297" y="1237"/>
                    <a:pt x="1297" y="1229"/>
                    <a:pt x="1297" y="1222"/>
                  </a:cubicBezTo>
                  <a:cubicBezTo>
                    <a:pt x="1297" y="1214"/>
                    <a:pt x="1297" y="1207"/>
                    <a:pt x="1297" y="1199"/>
                  </a:cubicBezTo>
                  <a:cubicBezTo>
                    <a:pt x="1297" y="1192"/>
                    <a:pt x="1297" y="1192"/>
                    <a:pt x="1289" y="1192"/>
                  </a:cubicBezTo>
                  <a:cubicBezTo>
                    <a:pt x="1289" y="1192"/>
                    <a:pt x="1282" y="1192"/>
                    <a:pt x="1274" y="1192"/>
                  </a:cubicBezTo>
                  <a:cubicBezTo>
                    <a:pt x="1259" y="1184"/>
                    <a:pt x="1259" y="1184"/>
                    <a:pt x="1244" y="1177"/>
                  </a:cubicBezTo>
                  <a:lnTo>
                    <a:pt x="1236" y="1169"/>
                  </a:lnTo>
                  <a:cubicBezTo>
                    <a:pt x="1229" y="1169"/>
                    <a:pt x="1229" y="1169"/>
                    <a:pt x="1222" y="1169"/>
                  </a:cubicBezTo>
                  <a:cubicBezTo>
                    <a:pt x="1214" y="1169"/>
                    <a:pt x="1214" y="1169"/>
                    <a:pt x="1207" y="1169"/>
                  </a:cubicBezTo>
                  <a:close/>
                  <a:moveTo>
                    <a:pt x="832" y="83"/>
                  </a:moveTo>
                  <a:lnTo>
                    <a:pt x="832" y="83"/>
                  </a:lnTo>
                  <a:cubicBezTo>
                    <a:pt x="817" y="83"/>
                    <a:pt x="817" y="75"/>
                    <a:pt x="802" y="75"/>
                  </a:cubicBezTo>
                  <a:cubicBezTo>
                    <a:pt x="794" y="90"/>
                    <a:pt x="794" y="98"/>
                    <a:pt x="787" y="105"/>
                  </a:cubicBezTo>
                  <a:cubicBezTo>
                    <a:pt x="779" y="128"/>
                    <a:pt x="779" y="143"/>
                    <a:pt x="772" y="173"/>
                  </a:cubicBezTo>
                  <a:cubicBezTo>
                    <a:pt x="772" y="180"/>
                    <a:pt x="765" y="180"/>
                    <a:pt x="765" y="188"/>
                  </a:cubicBezTo>
                  <a:cubicBezTo>
                    <a:pt x="779" y="195"/>
                    <a:pt x="794" y="195"/>
                    <a:pt x="794" y="210"/>
                  </a:cubicBezTo>
                  <a:cubicBezTo>
                    <a:pt x="794" y="233"/>
                    <a:pt x="787" y="248"/>
                    <a:pt x="772" y="262"/>
                  </a:cubicBezTo>
                  <a:cubicBezTo>
                    <a:pt x="765" y="278"/>
                    <a:pt x="765" y="285"/>
                    <a:pt x="757" y="300"/>
                  </a:cubicBezTo>
                  <a:cubicBezTo>
                    <a:pt x="749" y="315"/>
                    <a:pt x="742" y="322"/>
                    <a:pt x="742" y="345"/>
                  </a:cubicBezTo>
                  <a:lnTo>
                    <a:pt x="749" y="345"/>
                  </a:lnTo>
                  <a:cubicBezTo>
                    <a:pt x="749" y="352"/>
                    <a:pt x="742" y="360"/>
                    <a:pt x="742" y="368"/>
                  </a:cubicBezTo>
                  <a:cubicBezTo>
                    <a:pt x="735" y="368"/>
                    <a:pt x="742" y="375"/>
                    <a:pt x="742" y="375"/>
                  </a:cubicBezTo>
                  <a:cubicBezTo>
                    <a:pt x="742" y="435"/>
                    <a:pt x="742" y="435"/>
                    <a:pt x="742" y="435"/>
                  </a:cubicBezTo>
                  <a:cubicBezTo>
                    <a:pt x="742" y="442"/>
                    <a:pt x="735" y="442"/>
                    <a:pt x="735" y="450"/>
                  </a:cubicBezTo>
                  <a:cubicBezTo>
                    <a:pt x="735" y="465"/>
                    <a:pt x="735" y="465"/>
                    <a:pt x="735" y="465"/>
                  </a:cubicBezTo>
                  <a:cubicBezTo>
                    <a:pt x="742" y="465"/>
                    <a:pt x="742" y="465"/>
                    <a:pt x="742" y="465"/>
                  </a:cubicBezTo>
                  <a:cubicBezTo>
                    <a:pt x="749" y="457"/>
                    <a:pt x="757" y="457"/>
                    <a:pt x="772" y="457"/>
                  </a:cubicBezTo>
                  <a:cubicBezTo>
                    <a:pt x="772" y="465"/>
                    <a:pt x="772" y="472"/>
                    <a:pt x="772" y="480"/>
                  </a:cubicBezTo>
                  <a:cubicBezTo>
                    <a:pt x="772" y="487"/>
                    <a:pt x="772" y="487"/>
                    <a:pt x="779" y="487"/>
                  </a:cubicBezTo>
                  <a:cubicBezTo>
                    <a:pt x="787" y="487"/>
                    <a:pt x="787" y="480"/>
                    <a:pt x="787" y="472"/>
                  </a:cubicBezTo>
                  <a:cubicBezTo>
                    <a:pt x="794" y="472"/>
                    <a:pt x="802" y="465"/>
                    <a:pt x="809" y="465"/>
                  </a:cubicBezTo>
                  <a:cubicBezTo>
                    <a:pt x="817" y="472"/>
                    <a:pt x="817" y="472"/>
                    <a:pt x="817" y="472"/>
                  </a:cubicBezTo>
                  <a:cubicBezTo>
                    <a:pt x="817" y="547"/>
                    <a:pt x="817" y="547"/>
                    <a:pt x="817" y="547"/>
                  </a:cubicBezTo>
                  <a:cubicBezTo>
                    <a:pt x="802" y="540"/>
                    <a:pt x="794" y="540"/>
                    <a:pt x="787" y="525"/>
                  </a:cubicBezTo>
                  <a:cubicBezTo>
                    <a:pt x="787" y="532"/>
                    <a:pt x="779" y="532"/>
                    <a:pt x="779" y="532"/>
                  </a:cubicBezTo>
                  <a:cubicBezTo>
                    <a:pt x="779" y="540"/>
                    <a:pt x="787" y="547"/>
                    <a:pt x="787" y="547"/>
                  </a:cubicBezTo>
                  <a:cubicBezTo>
                    <a:pt x="787" y="562"/>
                    <a:pt x="779" y="562"/>
                    <a:pt x="772" y="570"/>
                  </a:cubicBezTo>
                  <a:cubicBezTo>
                    <a:pt x="765" y="555"/>
                    <a:pt x="765" y="555"/>
                    <a:pt x="757" y="547"/>
                  </a:cubicBezTo>
                  <a:cubicBezTo>
                    <a:pt x="757" y="540"/>
                    <a:pt x="757" y="540"/>
                    <a:pt x="749" y="540"/>
                  </a:cubicBezTo>
                  <a:cubicBezTo>
                    <a:pt x="742" y="540"/>
                    <a:pt x="742" y="547"/>
                    <a:pt x="735" y="547"/>
                  </a:cubicBezTo>
                  <a:cubicBezTo>
                    <a:pt x="727" y="547"/>
                    <a:pt x="719" y="555"/>
                    <a:pt x="712" y="555"/>
                  </a:cubicBezTo>
                  <a:cubicBezTo>
                    <a:pt x="705" y="555"/>
                    <a:pt x="705" y="555"/>
                    <a:pt x="697" y="555"/>
                  </a:cubicBezTo>
                  <a:cubicBezTo>
                    <a:pt x="697" y="555"/>
                    <a:pt x="689" y="555"/>
                    <a:pt x="682" y="555"/>
                  </a:cubicBezTo>
                  <a:cubicBezTo>
                    <a:pt x="675" y="547"/>
                    <a:pt x="675" y="532"/>
                    <a:pt x="667" y="532"/>
                  </a:cubicBezTo>
                  <a:cubicBezTo>
                    <a:pt x="659" y="532"/>
                    <a:pt x="652" y="540"/>
                    <a:pt x="652" y="547"/>
                  </a:cubicBezTo>
                  <a:cubicBezTo>
                    <a:pt x="652" y="555"/>
                    <a:pt x="652" y="555"/>
                    <a:pt x="659" y="562"/>
                  </a:cubicBezTo>
                  <a:cubicBezTo>
                    <a:pt x="659" y="570"/>
                    <a:pt x="667" y="577"/>
                    <a:pt x="667" y="592"/>
                  </a:cubicBezTo>
                  <a:cubicBezTo>
                    <a:pt x="667" y="615"/>
                    <a:pt x="652" y="622"/>
                    <a:pt x="645" y="645"/>
                  </a:cubicBezTo>
                  <a:cubicBezTo>
                    <a:pt x="637" y="667"/>
                    <a:pt x="637" y="675"/>
                    <a:pt x="630" y="697"/>
                  </a:cubicBezTo>
                  <a:cubicBezTo>
                    <a:pt x="630" y="705"/>
                    <a:pt x="622" y="712"/>
                    <a:pt x="622" y="720"/>
                  </a:cubicBezTo>
                  <a:cubicBezTo>
                    <a:pt x="622" y="742"/>
                    <a:pt x="622" y="750"/>
                    <a:pt x="622" y="772"/>
                  </a:cubicBezTo>
                  <a:cubicBezTo>
                    <a:pt x="615" y="779"/>
                    <a:pt x="615" y="787"/>
                    <a:pt x="615" y="802"/>
                  </a:cubicBezTo>
                  <a:lnTo>
                    <a:pt x="622" y="809"/>
                  </a:lnTo>
                  <a:cubicBezTo>
                    <a:pt x="652" y="825"/>
                    <a:pt x="652" y="825"/>
                    <a:pt x="652" y="825"/>
                  </a:cubicBezTo>
                  <a:cubicBezTo>
                    <a:pt x="659" y="832"/>
                    <a:pt x="667" y="839"/>
                    <a:pt x="675" y="839"/>
                  </a:cubicBezTo>
                  <a:cubicBezTo>
                    <a:pt x="689" y="839"/>
                    <a:pt x="697" y="832"/>
                    <a:pt x="712" y="825"/>
                  </a:cubicBezTo>
                  <a:cubicBezTo>
                    <a:pt x="719" y="817"/>
                    <a:pt x="735" y="817"/>
                    <a:pt x="735" y="809"/>
                  </a:cubicBezTo>
                  <a:cubicBezTo>
                    <a:pt x="742" y="795"/>
                    <a:pt x="735" y="787"/>
                    <a:pt x="742" y="779"/>
                  </a:cubicBezTo>
                  <a:cubicBezTo>
                    <a:pt x="749" y="765"/>
                    <a:pt x="757" y="757"/>
                    <a:pt x="765" y="735"/>
                  </a:cubicBezTo>
                  <a:cubicBezTo>
                    <a:pt x="772" y="720"/>
                    <a:pt x="772" y="712"/>
                    <a:pt x="772" y="697"/>
                  </a:cubicBezTo>
                  <a:cubicBezTo>
                    <a:pt x="772" y="690"/>
                    <a:pt x="779" y="690"/>
                    <a:pt x="787" y="682"/>
                  </a:cubicBezTo>
                  <a:cubicBezTo>
                    <a:pt x="787" y="675"/>
                    <a:pt x="794" y="660"/>
                    <a:pt x="794" y="652"/>
                  </a:cubicBezTo>
                  <a:cubicBezTo>
                    <a:pt x="794" y="637"/>
                    <a:pt x="794" y="630"/>
                    <a:pt x="802" y="615"/>
                  </a:cubicBezTo>
                  <a:cubicBezTo>
                    <a:pt x="802" y="607"/>
                    <a:pt x="809" y="600"/>
                    <a:pt x="817" y="592"/>
                  </a:cubicBezTo>
                  <a:cubicBezTo>
                    <a:pt x="832" y="592"/>
                    <a:pt x="839" y="592"/>
                    <a:pt x="847" y="585"/>
                  </a:cubicBezTo>
                  <a:cubicBezTo>
                    <a:pt x="862" y="585"/>
                    <a:pt x="862" y="577"/>
                    <a:pt x="862" y="562"/>
                  </a:cubicBezTo>
                  <a:cubicBezTo>
                    <a:pt x="862" y="555"/>
                    <a:pt x="862" y="555"/>
                    <a:pt x="854" y="555"/>
                  </a:cubicBezTo>
                  <a:cubicBezTo>
                    <a:pt x="847" y="555"/>
                    <a:pt x="847" y="547"/>
                    <a:pt x="847" y="547"/>
                  </a:cubicBezTo>
                  <a:cubicBezTo>
                    <a:pt x="854" y="532"/>
                    <a:pt x="854" y="517"/>
                    <a:pt x="869" y="510"/>
                  </a:cubicBezTo>
                  <a:cubicBezTo>
                    <a:pt x="869" y="502"/>
                    <a:pt x="884" y="502"/>
                    <a:pt x="884" y="495"/>
                  </a:cubicBezTo>
                  <a:cubicBezTo>
                    <a:pt x="869" y="480"/>
                    <a:pt x="862" y="465"/>
                    <a:pt x="862" y="442"/>
                  </a:cubicBezTo>
                  <a:cubicBezTo>
                    <a:pt x="862" y="435"/>
                    <a:pt x="862" y="435"/>
                    <a:pt x="862" y="427"/>
                  </a:cubicBezTo>
                  <a:cubicBezTo>
                    <a:pt x="862" y="420"/>
                    <a:pt x="862" y="420"/>
                    <a:pt x="854" y="420"/>
                  </a:cubicBezTo>
                  <a:cubicBezTo>
                    <a:pt x="847" y="412"/>
                    <a:pt x="847" y="405"/>
                    <a:pt x="847" y="397"/>
                  </a:cubicBezTo>
                  <a:cubicBezTo>
                    <a:pt x="847" y="382"/>
                    <a:pt x="847" y="375"/>
                    <a:pt x="854" y="368"/>
                  </a:cubicBezTo>
                  <a:cubicBezTo>
                    <a:pt x="854" y="360"/>
                    <a:pt x="854" y="352"/>
                    <a:pt x="854" y="345"/>
                  </a:cubicBezTo>
                  <a:cubicBezTo>
                    <a:pt x="862" y="345"/>
                    <a:pt x="862" y="345"/>
                    <a:pt x="862" y="345"/>
                  </a:cubicBezTo>
                  <a:cubicBezTo>
                    <a:pt x="869" y="338"/>
                    <a:pt x="869" y="338"/>
                    <a:pt x="877" y="330"/>
                  </a:cubicBezTo>
                  <a:cubicBezTo>
                    <a:pt x="892" y="308"/>
                    <a:pt x="907" y="300"/>
                    <a:pt x="922" y="278"/>
                  </a:cubicBezTo>
                  <a:cubicBezTo>
                    <a:pt x="944" y="255"/>
                    <a:pt x="944" y="240"/>
                    <a:pt x="952" y="210"/>
                  </a:cubicBezTo>
                  <a:cubicBezTo>
                    <a:pt x="959" y="195"/>
                    <a:pt x="967" y="180"/>
                    <a:pt x="967" y="165"/>
                  </a:cubicBezTo>
                  <a:cubicBezTo>
                    <a:pt x="967" y="158"/>
                    <a:pt x="974" y="150"/>
                    <a:pt x="974" y="143"/>
                  </a:cubicBezTo>
                  <a:cubicBezTo>
                    <a:pt x="974" y="135"/>
                    <a:pt x="959" y="135"/>
                    <a:pt x="952" y="128"/>
                  </a:cubicBezTo>
                  <a:cubicBezTo>
                    <a:pt x="944" y="128"/>
                    <a:pt x="944" y="120"/>
                    <a:pt x="944" y="120"/>
                  </a:cubicBezTo>
                  <a:cubicBezTo>
                    <a:pt x="952" y="113"/>
                    <a:pt x="952" y="113"/>
                    <a:pt x="959" y="113"/>
                  </a:cubicBezTo>
                  <a:cubicBezTo>
                    <a:pt x="967" y="105"/>
                    <a:pt x="974" y="105"/>
                    <a:pt x="974" y="105"/>
                  </a:cubicBezTo>
                  <a:cubicBezTo>
                    <a:pt x="974" y="98"/>
                    <a:pt x="974" y="90"/>
                    <a:pt x="974" y="90"/>
                  </a:cubicBezTo>
                  <a:cubicBezTo>
                    <a:pt x="974" y="75"/>
                    <a:pt x="967" y="68"/>
                    <a:pt x="967" y="60"/>
                  </a:cubicBezTo>
                  <a:cubicBezTo>
                    <a:pt x="967" y="45"/>
                    <a:pt x="967" y="38"/>
                    <a:pt x="967" y="30"/>
                  </a:cubicBezTo>
                  <a:cubicBezTo>
                    <a:pt x="967" y="15"/>
                    <a:pt x="967" y="0"/>
                    <a:pt x="952" y="0"/>
                  </a:cubicBezTo>
                  <a:cubicBezTo>
                    <a:pt x="944" y="0"/>
                    <a:pt x="944" y="8"/>
                    <a:pt x="937" y="8"/>
                  </a:cubicBezTo>
                  <a:cubicBezTo>
                    <a:pt x="929" y="8"/>
                    <a:pt x="922" y="15"/>
                    <a:pt x="914" y="23"/>
                  </a:cubicBezTo>
                  <a:cubicBezTo>
                    <a:pt x="914" y="23"/>
                    <a:pt x="907" y="30"/>
                    <a:pt x="899" y="30"/>
                  </a:cubicBezTo>
                  <a:cubicBezTo>
                    <a:pt x="884" y="45"/>
                    <a:pt x="884" y="53"/>
                    <a:pt x="869" y="68"/>
                  </a:cubicBezTo>
                  <a:cubicBezTo>
                    <a:pt x="854" y="75"/>
                    <a:pt x="847" y="83"/>
                    <a:pt x="832" y="83"/>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 name="Freeform 132"/>
            <p:cNvSpPr>
              <a:spLocks noChangeArrowheads="1"/>
            </p:cNvSpPr>
            <p:nvPr/>
          </p:nvSpPr>
          <p:spPr bwMode="auto">
            <a:xfrm>
              <a:off x="3345969" y="8910011"/>
              <a:ext cx="1790855" cy="1507084"/>
            </a:xfrm>
            <a:custGeom>
              <a:avLst/>
              <a:gdLst>
                <a:gd name="T0" fmla="*/ 2615 w 4145"/>
                <a:gd name="T1" fmla="*/ 2848 h 3486"/>
                <a:gd name="T2" fmla="*/ 2586 w 4145"/>
                <a:gd name="T3" fmla="*/ 2825 h 3486"/>
                <a:gd name="T4" fmla="*/ 2556 w 4145"/>
                <a:gd name="T5" fmla="*/ 2885 h 3486"/>
                <a:gd name="T6" fmla="*/ 2428 w 4145"/>
                <a:gd name="T7" fmla="*/ 2908 h 3486"/>
                <a:gd name="T8" fmla="*/ 2473 w 4145"/>
                <a:gd name="T9" fmla="*/ 2975 h 3486"/>
                <a:gd name="T10" fmla="*/ 2301 w 4145"/>
                <a:gd name="T11" fmla="*/ 2923 h 3486"/>
                <a:gd name="T12" fmla="*/ 2331 w 4145"/>
                <a:gd name="T13" fmla="*/ 2945 h 3486"/>
                <a:gd name="T14" fmla="*/ 2211 w 4145"/>
                <a:gd name="T15" fmla="*/ 3028 h 3486"/>
                <a:gd name="T16" fmla="*/ 2083 w 4145"/>
                <a:gd name="T17" fmla="*/ 2983 h 3486"/>
                <a:gd name="T18" fmla="*/ 2121 w 4145"/>
                <a:gd name="T19" fmla="*/ 2998 h 3486"/>
                <a:gd name="T20" fmla="*/ 1851 w 4145"/>
                <a:gd name="T21" fmla="*/ 3088 h 3486"/>
                <a:gd name="T22" fmla="*/ 1926 w 4145"/>
                <a:gd name="T23" fmla="*/ 3125 h 3486"/>
                <a:gd name="T24" fmla="*/ 1836 w 4145"/>
                <a:gd name="T25" fmla="*/ 2975 h 3486"/>
                <a:gd name="T26" fmla="*/ 1754 w 4145"/>
                <a:gd name="T27" fmla="*/ 2975 h 3486"/>
                <a:gd name="T28" fmla="*/ 1791 w 4145"/>
                <a:gd name="T29" fmla="*/ 2863 h 3486"/>
                <a:gd name="T30" fmla="*/ 1514 w 4145"/>
                <a:gd name="T31" fmla="*/ 3425 h 3486"/>
                <a:gd name="T32" fmla="*/ 1709 w 4145"/>
                <a:gd name="T33" fmla="*/ 3387 h 3486"/>
                <a:gd name="T34" fmla="*/ 1626 w 4145"/>
                <a:gd name="T35" fmla="*/ 3372 h 3486"/>
                <a:gd name="T36" fmla="*/ 2503 w 4145"/>
                <a:gd name="T37" fmla="*/ 390 h 3486"/>
                <a:gd name="T38" fmla="*/ 2428 w 4145"/>
                <a:gd name="T39" fmla="*/ 337 h 3486"/>
                <a:gd name="T40" fmla="*/ 2466 w 4145"/>
                <a:gd name="T41" fmla="*/ 375 h 3486"/>
                <a:gd name="T42" fmla="*/ 2743 w 4145"/>
                <a:gd name="T43" fmla="*/ 0 h 3486"/>
                <a:gd name="T44" fmla="*/ 2735 w 4145"/>
                <a:gd name="T45" fmla="*/ 247 h 3486"/>
                <a:gd name="T46" fmla="*/ 2810 w 4145"/>
                <a:gd name="T47" fmla="*/ 68 h 3486"/>
                <a:gd name="T48" fmla="*/ 4002 w 4145"/>
                <a:gd name="T49" fmla="*/ 1611 h 3486"/>
                <a:gd name="T50" fmla="*/ 3882 w 4145"/>
                <a:gd name="T51" fmla="*/ 1836 h 3486"/>
                <a:gd name="T52" fmla="*/ 3875 w 4145"/>
                <a:gd name="T53" fmla="*/ 2121 h 3486"/>
                <a:gd name="T54" fmla="*/ 3927 w 4145"/>
                <a:gd name="T55" fmla="*/ 2278 h 3486"/>
                <a:gd name="T56" fmla="*/ 3650 w 4145"/>
                <a:gd name="T57" fmla="*/ 2451 h 3486"/>
                <a:gd name="T58" fmla="*/ 3575 w 4145"/>
                <a:gd name="T59" fmla="*/ 2488 h 3486"/>
                <a:gd name="T60" fmla="*/ 3305 w 4145"/>
                <a:gd name="T61" fmla="*/ 2615 h 3486"/>
                <a:gd name="T62" fmla="*/ 3065 w 4145"/>
                <a:gd name="T63" fmla="*/ 2623 h 3486"/>
                <a:gd name="T64" fmla="*/ 2855 w 4145"/>
                <a:gd name="T65" fmla="*/ 2735 h 3486"/>
                <a:gd name="T66" fmla="*/ 2593 w 4145"/>
                <a:gd name="T67" fmla="*/ 2750 h 3486"/>
                <a:gd name="T68" fmla="*/ 2316 w 4145"/>
                <a:gd name="T69" fmla="*/ 2818 h 3486"/>
                <a:gd name="T70" fmla="*/ 2023 w 4145"/>
                <a:gd name="T71" fmla="*/ 2975 h 3486"/>
                <a:gd name="T72" fmla="*/ 1851 w 4145"/>
                <a:gd name="T73" fmla="*/ 2788 h 3486"/>
                <a:gd name="T74" fmla="*/ 1656 w 4145"/>
                <a:gd name="T75" fmla="*/ 2885 h 3486"/>
                <a:gd name="T76" fmla="*/ 1544 w 4145"/>
                <a:gd name="T77" fmla="*/ 3013 h 3486"/>
                <a:gd name="T78" fmla="*/ 1439 w 4145"/>
                <a:gd name="T79" fmla="*/ 3432 h 3486"/>
                <a:gd name="T80" fmla="*/ 1042 w 4145"/>
                <a:gd name="T81" fmla="*/ 3200 h 3486"/>
                <a:gd name="T82" fmla="*/ 652 w 4145"/>
                <a:gd name="T83" fmla="*/ 3282 h 3486"/>
                <a:gd name="T84" fmla="*/ 277 w 4145"/>
                <a:gd name="T85" fmla="*/ 3237 h 3486"/>
                <a:gd name="T86" fmla="*/ 38 w 4145"/>
                <a:gd name="T87" fmla="*/ 3208 h 3486"/>
                <a:gd name="T88" fmla="*/ 15 w 4145"/>
                <a:gd name="T89" fmla="*/ 2878 h 3486"/>
                <a:gd name="T90" fmla="*/ 180 w 4145"/>
                <a:gd name="T91" fmla="*/ 2735 h 3486"/>
                <a:gd name="T92" fmla="*/ 307 w 4145"/>
                <a:gd name="T93" fmla="*/ 2735 h 3486"/>
                <a:gd name="T94" fmla="*/ 375 w 4145"/>
                <a:gd name="T95" fmla="*/ 2720 h 3486"/>
                <a:gd name="T96" fmla="*/ 667 w 4145"/>
                <a:gd name="T97" fmla="*/ 2548 h 3486"/>
                <a:gd name="T98" fmla="*/ 1049 w 4145"/>
                <a:gd name="T99" fmla="*/ 2323 h 3486"/>
                <a:gd name="T100" fmla="*/ 1304 w 4145"/>
                <a:gd name="T101" fmla="*/ 2076 h 3486"/>
                <a:gd name="T102" fmla="*/ 1626 w 4145"/>
                <a:gd name="T103" fmla="*/ 1814 h 3486"/>
                <a:gd name="T104" fmla="*/ 2023 w 4145"/>
                <a:gd name="T105" fmla="*/ 1432 h 3486"/>
                <a:gd name="T106" fmla="*/ 2128 w 4145"/>
                <a:gd name="T107" fmla="*/ 1229 h 3486"/>
                <a:gd name="T108" fmla="*/ 2526 w 4145"/>
                <a:gd name="T109" fmla="*/ 1064 h 3486"/>
                <a:gd name="T110" fmla="*/ 2818 w 4145"/>
                <a:gd name="T111" fmla="*/ 1259 h 3486"/>
                <a:gd name="T112" fmla="*/ 3148 w 4145"/>
                <a:gd name="T113" fmla="*/ 1162 h 3486"/>
                <a:gd name="T114" fmla="*/ 3740 w 4145"/>
                <a:gd name="T115" fmla="*/ 1124 h 3486"/>
                <a:gd name="T116" fmla="*/ 4010 w 4145"/>
                <a:gd name="T117" fmla="*/ 1049 h 3486"/>
                <a:gd name="T118" fmla="*/ 4099 w 4145"/>
                <a:gd name="T119" fmla="*/ 1289 h 3486"/>
                <a:gd name="T120" fmla="*/ 4099 w 4145"/>
                <a:gd name="T121" fmla="*/ 1536 h 3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45" h="3486">
                  <a:moveTo>
                    <a:pt x="2631" y="2795"/>
                  </a:moveTo>
                  <a:lnTo>
                    <a:pt x="2631" y="2795"/>
                  </a:lnTo>
                  <a:cubicBezTo>
                    <a:pt x="2623" y="2795"/>
                    <a:pt x="2623" y="2795"/>
                    <a:pt x="2623" y="2795"/>
                  </a:cubicBezTo>
                  <a:cubicBezTo>
                    <a:pt x="2600" y="2795"/>
                    <a:pt x="2600" y="2795"/>
                    <a:pt x="2600" y="2795"/>
                  </a:cubicBezTo>
                  <a:cubicBezTo>
                    <a:pt x="2600" y="2795"/>
                    <a:pt x="2600" y="2795"/>
                    <a:pt x="2600" y="2803"/>
                  </a:cubicBezTo>
                  <a:cubicBezTo>
                    <a:pt x="2600" y="2810"/>
                    <a:pt x="2600" y="2818"/>
                    <a:pt x="2608" y="2825"/>
                  </a:cubicBezTo>
                  <a:cubicBezTo>
                    <a:pt x="2608" y="2833"/>
                    <a:pt x="2608" y="2840"/>
                    <a:pt x="2615" y="2848"/>
                  </a:cubicBezTo>
                  <a:cubicBezTo>
                    <a:pt x="2623" y="2855"/>
                    <a:pt x="2631" y="2855"/>
                    <a:pt x="2631" y="2855"/>
                  </a:cubicBezTo>
                  <a:cubicBezTo>
                    <a:pt x="2645" y="2878"/>
                    <a:pt x="2638" y="2863"/>
                    <a:pt x="2645" y="2840"/>
                  </a:cubicBezTo>
                  <a:cubicBezTo>
                    <a:pt x="2653" y="2840"/>
                    <a:pt x="2661" y="2840"/>
                    <a:pt x="2661" y="2833"/>
                  </a:cubicBezTo>
                  <a:cubicBezTo>
                    <a:pt x="2661" y="2825"/>
                    <a:pt x="2653" y="2825"/>
                    <a:pt x="2653" y="2825"/>
                  </a:cubicBezTo>
                  <a:cubicBezTo>
                    <a:pt x="2645" y="2818"/>
                    <a:pt x="2645" y="2818"/>
                    <a:pt x="2645" y="2810"/>
                  </a:cubicBezTo>
                  <a:cubicBezTo>
                    <a:pt x="2645" y="2803"/>
                    <a:pt x="2638" y="2803"/>
                    <a:pt x="2631" y="2795"/>
                  </a:cubicBezTo>
                  <a:close/>
                  <a:moveTo>
                    <a:pt x="2586" y="2825"/>
                  </a:moveTo>
                  <a:lnTo>
                    <a:pt x="2586" y="2825"/>
                  </a:lnTo>
                  <a:cubicBezTo>
                    <a:pt x="2563" y="2840"/>
                    <a:pt x="2548" y="2840"/>
                    <a:pt x="2526" y="2840"/>
                  </a:cubicBezTo>
                  <a:cubicBezTo>
                    <a:pt x="2526" y="2855"/>
                    <a:pt x="2518" y="2855"/>
                    <a:pt x="2518" y="2870"/>
                  </a:cubicBezTo>
                  <a:cubicBezTo>
                    <a:pt x="2518" y="2885"/>
                    <a:pt x="2518" y="2893"/>
                    <a:pt x="2518" y="2908"/>
                  </a:cubicBezTo>
                  <a:cubicBezTo>
                    <a:pt x="2526" y="2908"/>
                    <a:pt x="2526" y="2908"/>
                    <a:pt x="2526" y="2908"/>
                  </a:cubicBezTo>
                  <a:cubicBezTo>
                    <a:pt x="2533" y="2900"/>
                    <a:pt x="2541" y="2900"/>
                    <a:pt x="2548" y="2893"/>
                  </a:cubicBezTo>
                  <a:cubicBezTo>
                    <a:pt x="2556" y="2893"/>
                    <a:pt x="2556" y="2885"/>
                    <a:pt x="2556" y="2885"/>
                  </a:cubicBezTo>
                  <a:cubicBezTo>
                    <a:pt x="2571" y="2878"/>
                    <a:pt x="2593" y="2870"/>
                    <a:pt x="2593" y="2855"/>
                  </a:cubicBezTo>
                  <a:cubicBezTo>
                    <a:pt x="2593" y="2848"/>
                    <a:pt x="2586" y="2840"/>
                    <a:pt x="2586" y="2825"/>
                  </a:cubicBezTo>
                  <a:close/>
                  <a:moveTo>
                    <a:pt x="2458" y="2863"/>
                  </a:moveTo>
                  <a:lnTo>
                    <a:pt x="2458" y="2863"/>
                  </a:lnTo>
                  <a:cubicBezTo>
                    <a:pt x="2451" y="2863"/>
                    <a:pt x="2451" y="2863"/>
                    <a:pt x="2451" y="2863"/>
                  </a:cubicBezTo>
                  <a:cubicBezTo>
                    <a:pt x="2436" y="2863"/>
                    <a:pt x="2421" y="2863"/>
                    <a:pt x="2421" y="2878"/>
                  </a:cubicBezTo>
                  <a:cubicBezTo>
                    <a:pt x="2421" y="2885"/>
                    <a:pt x="2428" y="2893"/>
                    <a:pt x="2428" y="2908"/>
                  </a:cubicBezTo>
                  <a:cubicBezTo>
                    <a:pt x="2428" y="2915"/>
                    <a:pt x="2428" y="2923"/>
                    <a:pt x="2421" y="2930"/>
                  </a:cubicBezTo>
                  <a:cubicBezTo>
                    <a:pt x="2421" y="2938"/>
                    <a:pt x="2413" y="2945"/>
                    <a:pt x="2406" y="2945"/>
                  </a:cubicBezTo>
                  <a:cubicBezTo>
                    <a:pt x="2391" y="2960"/>
                    <a:pt x="2376" y="2968"/>
                    <a:pt x="2376" y="2990"/>
                  </a:cubicBezTo>
                  <a:cubicBezTo>
                    <a:pt x="2376" y="2998"/>
                    <a:pt x="2383" y="2998"/>
                    <a:pt x="2383" y="2998"/>
                  </a:cubicBezTo>
                  <a:cubicBezTo>
                    <a:pt x="2391" y="2998"/>
                    <a:pt x="2391" y="2998"/>
                    <a:pt x="2398" y="2990"/>
                  </a:cubicBezTo>
                  <a:cubicBezTo>
                    <a:pt x="2406" y="2983"/>
                    <a:pt x="2413" y="2983"/>
                    <a:pt x="2428" y="2983"/>
                  </a:cubicBezTo>
                  <a:cubicBezTo>
                    <a:pt x="2451" y="2975"/>
                    <a:pt x="2458" y="2983"/>
                    <a:pt x="2473" y="2975"/>
                  </a:cubicBezTo>
                  <a:cubicBezTo>
                    <a:pt x="2473" y="2930"/>
                    <a:pt x="2473" y="2930"/>
                    <a:pt x="2473" y="2930"/>
                  </a:cubicBezTo>
                  <a:lnTo>
                    <a:pt x="2481" y="2923"/>
                  </a:lnTo>
                  <a:cubicBezTo>
                    <a:pt x="2481" y="2908"/>
                    <a:pt x="2473" y="2908"/>
                    <a:pt x="2473" y="2893"/>
                  </a:cubicBezTo>
                  <a:cubicBezTo>
                    <a:pt x="2466" y="2885"/>
                    <a:pt x="2458" y="2870"/>
                    <a:pt x="2458" y="2863"/>
                  </a:cubicBezTo>
                  <a:close/>
                  <a:moveTo>
                    <a:pt x="2353" y="2885"/>
                  </a:moveTo>
                  <a:lnTo>
                    <a:pt x="2353" y="2885"/>
                  </a:lnTo>
                  <a:cubicBezTo>
                    <a:pt x="2331" y="2900"/>
                    <a:pt x="2323" y="2915"/>
                    <a:pt x="2301" y="2923"/>
                  </a:cubicBezTo>
                  <a:cubicBezTo>
                    <a:pt x="2293" y="2923"/>
                    <a:pt x="2278" y="2923"/>
                    <a:pt x="2263" y="2930"/>
                  </a:cubicBezTo>
                  <a:cubicBezTo>
                    <a:pt x="2263" y="2938"/>
                    <a:pt x="2263" y="2945"/>
                    <a:pt x="2263" y="2953"/>
                  </a:cubicBezTo>
                  <a:cubicBezTo>
                    <a:pt x="2263" y="2960"/>
                    <a:pt x="2263" y="2960"/>
                    <a:pt x="2263" y="2968"/>
                  </a:cubicBezTo>
                  <a:cubicBezTo>
                    <a:pt x="2263" y="2975"/>
                    <a:pt x="2263" y="2975"/>
                    <a:pt x="2263" y="2975"/>
                  </a:cubicBezTo>
                  <a:cubicBezTo>
                    <a:pt x="2278" y="2975"/>
                    <a:pt x="2278" y="2975"/>
                    <a:pt x="2278" y="2975"/>
                  </a:cubicBezTo>
                  <a:cubicBezTo>
                    <a:pt x="2293" y="2975"/>
                    <a:pt x="2301" y="2975"/>
                    <a:pt x="2316" y="2968"/>
                  </a:cubicBezTo>
                  <a:cubicBezTo>
                    <a:pt x="2323" y="2968"/>
                    <a:pt x="2323" y="2960"/>
                    <a:pt x="2331" y="2945"/>
                  </a:cubicBezTo>
                  <a:cubicBezTo>
                    <a:pt x="2338" y="2945"/>
                    <a:pt x="2338" y="2938"/>
                    <a:pt x="2338" y="2938"/>
                  </a:cubicBezTo>
                  <a:cubicBezTo>
                    <a:pt x="2346" y="2915"/>
                    <a:pt x="2353" y="2908"/>
                    <a:pt x="2353" y="2885"/>
                  </a:cubicBezTo>
                  <a:close/>
                  <a:moveTo>
                    <a:pt x="2256" y="3005"/>
                  </a:moveTo>
                  <a:lnTo>
                    <a:pt x="2256" y="3005"/>
                  </a:lnTo>
                  <a:cubicBezTo>
                    <a:pt x="2248" y="3005"/>
                    <a:pt x="2241" y="3013"/>
                    <a:pt x="2233" y="3013"/>
                  </a:cubicBezTo>
                  <a:cubicBezTo>
                    <a:pt x="2226" y="3013"/>
                    <a:pt x="2218" y="3013"/>
                    <a:pt x="2218" y="3013"/>
                  </a:cubicBezTo>
                  <a:cubicBezTo>
                    <a:pt x="2211" y="3020"/>
                    <a:pt x="2211" y="3028"/>
                    <a:pt x="2211" y="3028"/>
                  </a:cubicBezTo>
                  <a:cubicBezTo>
                    <a:pt x="2211" y="3043"/>
                    <a:pt x="2211" y="3043"/>
                    <a:pt x="2211" y="3058"/>
                  </a:cubicBezTo>
                  <a:cubicBezTo>
                    <a:pt x="2233" y="3050"/>
                    <a:pt x="2241" y="3035"/>
                    <a:pt x="2263" y="3035"/>
                  </a:cubicBezTo>
                  <a:cubicBezTo>
                    <a:pt x="2263" y="3028"/>
                    <a:pt x="2263" y="3028"/>
                    <a:pt x="2263" y="3028"/>
                  </a:cubicBezTo>
                  <a:cubicBezTo>
                    <a:pt x="2263" y="3020"/>
                    <a:pt x="2256" y="3013"/>
                    <a:pt x="2256" y="3005"/>
                  </a:cubicBezTo>
                  <a:close/>
                  <a:moveTo>
                    <a:pt x="2091" y="2983"/>
                  </a:moveTo>
                  <a:lnTo>
                    <a:pt x="2091" y="2983"/>
                  </a:lnTo>
                  <a:lnTo>
                    <a:pt x="2083" y="2983"/>
                  </a:lnTo>
                  <a:cubicBezTo>
                    <a:pt x="2083" y="2990"/>
                    <a:pt x="2076" y="2998"/>
                    <a:pt x="2076" y="3005"/>
                  </a:cubicBezTo>
                  <a:cubicBezTo>
                    <a:pt x="2076" y="3013"/>
                    <a:pt x="2083" y="3013"/>
                    <a:pt x="2091" y="3013"/>
                  </a:cubicBezTo>
                  <a:cubicBezTo>
                    <a:pt x="2098" y="3020"/>
                    <a:pt x="2098" y="3020"/>
                    <a:pt x="2106" y="3028"/>
                  </a:cubicBezTo>
                  <a:cubicBezTo>
                    <a:pt x="2121" y="3028"/>
                    <a:pt x="2121" y="3035"/>
                    <a:pt x="2136" y="3035"/>
                  </a:cubicBezTo>
                  <a:cubicBezTo>
                    <a:pt x="2143" y="3035"/>
                    <a:pt x="2151" y="3028"/>
                    <a:pt x="2151" y="3013"/>
                  </a:cubicBezTo>
                  <a:cubicBezTo>
                    <a:pt x="2151" y="3005"/>
                    <a:pt x="2143" y="3005"/>
                    <a:pt x="2136" y="3005"/>
                  </a:cubicBezTo>
                  <a:cubicBezTo>
                    <a:pt x="2136" y="2998"/>
                    <a:pt x="2128" y="2998"/>
                    <a:pt x="2121" y="2998"/>
                  </a:cubicBezTo>
                  <a:cubicBezTo>
                    <a:pt x="2113" y="2990"/>
                    <a:pt x="2106" y="2990"/>
                    <a:pt x="2098" y="2983"/>
                  </a:cubicBezTo>
                  <a:cubicBezTo>
                    <a:pt x="2091" y="2983"/>
                    <a:pt x="2091" y="2983"/>
                    <a:pt x="2091" y="2983"/>
                  </a:cubicBezTo>
                  <a:close/>
                  <a:moveTo>
                    <a:pt x="1889" y="3005"/>
                  </a:moveTo>
                  <a:lnTo>
                    <a:pt x="1889" y="3005"/>
                  </a:lnTo>
                  <a:cubicBezTo>
                    <a:pt x="1874" y="3005"/>
                    <a:pt x="1866" y="3005"/>
                    <a:pt x="1859" y="3013"/>
                  </a:cubicBezTo>
                  <a:cubicBezTo>
                    <a:pt x="1851" y="3035"/>
                    <a:pt x="1859" y="3043"/>
                    <a:pt x="1859" y="3065"/>
                  </a:cubicBezTo>
                  <a:cubicBezTo>
                    <a:pt x="1859" y="3072"/>
                    <a:pt x="1859" y="3080"/>
                    <a:pt x="1851" y="3088"/>
                  </a:cubicBezTo>
                  <a:cubicBezTo>
                    <a:pt x="1851" y="3088"/>
                    <a:pt x="1844" y="3080"/>
                    <a:pt x="1844" y="3088"/>
                  </a:cubicBezTo>
                  <a:cubicBezTo>
                    <a:pt x="1829" y="3095"/>
                    <a:pt x="1821" y="3102"/>
                    <a:pt x="1821" y="3118"/>
                  </a:cubicBezTo>
                  <a:cubicBezTo>
                    <a:pt x="1821" y="3125"/>
                    <a:pt x="1829" y="3132"/>
                    <a:pt x="1829" y="3140"/>
                  </a:cubicBezTo>
                  <a:cubicBezTo>
                    <a:pt x="1836" y="3132"/>
                    <a:pt x="1844" y="3132"/>
                    <a:pt x="1851" y="3132"/>
                  </a:cubicBezTo>
                  <a:cubicBezTo>
                    <a:pt x="1874" y="3132"/>
                    <a:pt x="1889" y="3132"/>
                    <a:pt x="1911" y="3148"/>
                  </a:cubicBezTo>
                  <a:cubicBezTo>
                    <a:pt x="1919" y="3140"/>
                    <a:pt x="1919" y="3140"/>
                    <a:pt x="1919" y="3140"/>
                  </a:cubicBezTo>
                  <a:cubicBezTo>
                    <a:pt x="1919" y="3132"/>
                    <a:pt x="1926" y="3132"/>
                    <a:pt x="1926" y="3125"/>
                  </a:cubicBezTo>
                  <a:cubicBezTo>
                    <a:pt x="1926" y="3102"/>
                    <a:pt x="1889" y="3095"/>
                    <a:pt x="1889" y="3072"/>
                  </a:cubicBezTo>
                  <a:cubicBezTo>
                    <a:pt x="1889" y="3065"/>
                    <a:pt x="1896" y="3058"/>
                    <a:pt x="1896" y="3043"/>
                  </a:cubicBezTo>
                  <a:cubicBezTo>
                    <a:pt x="1896" y="3028"/>
                    <a:pt x="1889" y="3020"/>
                    <a:pt x="1889" y="3005"/>
                  </a:cubicBezTo>
                  <a:close/>
                  <a:moveTo>
                    <a:pt x="1844" y="2863"/>
                  </a:moveTo>
                  <a:lnTo>
                    <a:pt x="1844" y="2863"/>
                  </a:lnTo>
                  <a:cubicBezTo>
                    <a:pt x="1844" y="2878"/>
                    <a:pt x="1844" y="2893"/>
                    <a:pt x="1844" y="2900"/>
                  </a:cubicBezTo>
                  <a:cubicBezTo>
                    <a:pt x="1844" y="2930"/>
                    <a:pt x="1851" y="2953"/>
                    <a:pt x="1836" y="2975"/>
                  </a:cubicBezTo>
                  <a:cubicBezTo>
                    <a:pt x="1829" y="2990"/>
                    <a:pt x="1821" y="2998"/>
                    <a:pt x="1821" y="3013"/>
                  </a:cubicBezTo>
                  <a:cubicBezTo>
                    <a:pt x="1821" y="3035"/>
                    <a:pt x="1829" y="3050"/>
                    <a:pt x="1829" y="3065"/>
                  </a:cubicBezTo>
                  <a:cubicBezTo>
                    <a:pt x="1821" y="3072"/>
                    <a:pt x="1821" y="3072"/>
                    <a:pt x="1821" y="3072"/>
                  </a:cubicBezTo>
                  <a:cubicBezTo>
                    <a:pt x="1814" y="3065"/>
                    <a:pt x="1806" y="3065"/>
                    <a:pt x="1791" y="3058"/>
                  </a:cubicBezTo>
                  <a:cubicBezTo>
                    <a:pt x="1799" y="3035"/>
                    <a:pt x="1799" y="3035"/>
                    <a:pt x="1799" y="3035"/>
                  </a:cubicBezTo>
                  <a:cubicBezTo>
                    <a:pt x="1799" y="3013"/>
                    <a:pt x="1799" y="3005"/>
                    <a:pt x="1799" y="2983"/>
                  </a:cubicBezTo>
                  <a:cubicBezTo>
                    <a:pt x="1784" y="2983"/>
                    <a:pt x="1769" y="2990"/>
                    <a:pt x="1754" y="2975"/>
                  </a:cubicBezTo>
                  <a:cubicBezTo>
                    <a:pt x="1731" y="2960"/>
                    <a:pt x="1731" y="2938"/>
                    <a:pt x="1724" y="2908"/>
                  </a:cubicBezTo>
                  <a:cubicBezTo>
                    <a:pt x="1739" y="2915"/>
                    <a:pt x="1739" y="2915"/>
                    <a:pt x="1739" y="2915"/>
                  </a:cubicBezTo>
                  <a:cubicBezTo>
                    <a:pt x="1754" y="2923"/>
                    <a:pt x="1761" y="2923"/>
                    <a:pt x="1776" y="2930"/>
                  </a:cubicBezTo>
                  <a:cubicBezTo>
                    <a:pt x="1776" y="2938"/>
                    <a:pt x="1776" y="2938"/>
                    <a:pt x="1784" y="2945"/>
                  </a:cubicBezTo>
                  <a:cubicBezTo>
                    <a:pt x="1791" y="2953"/>
                    <a:pt x="1806" y="2960"/>
                    <a:pt x="1814" y="2968"/>
                  </a:cubicBezTo>
                  <a:cubicBezTo>
                    <a:pt x="1814" y="2945"/>
                    <a:pt x="1814" y="2938"/>
                    <a:pt x="1814" y="2915"/>
                  </a:cubicBezTo>
                  <a:cubicBezTo>
                    <a:pt x="1806" y="2900"/>
                    <a:pt x="1791" y="2885"/>
                    <a:pt x="1791" y="2863"/>
                  </a:cubicBezTo>
                  <a:cubicBezTo>
                    <a:pt x="1814" y="2870"/>
                    <a:pt x="1821" y="2870"/>
                    <a:pt x="1844" y="2863"/>
                  </a:cubicBezTo>
                  <a:close/>
                  <a:moveTo>
                    <a:pt x="1544" y="3320"/>
                  </a:moveTo>
                  <a:lnTo>
                    <a:pt x="1544" y="3320"/>
                  </a:lnTo>
                  <a:cubicBezTo>
                    <a:pt x="1536" y="3320"/>
                    <a:pt x="1529" y="3327"/>
                    <a:pt x="1521" y="3335"/>
                  </a:cubicBezTo>
                  <a:cubicBezTo>
                    <a:pt x="1514" y="3335"/>
                    <a:pt x="1506" y="3335"/>
                    <a:pt x="1499" y="3335"/>
                  </a:cubicBezTo>
                  <a:cubicBezTo>
                    <a:pt x="1499" y="3342"/>
                    <a:pt x="1492" y="3350"/>
                    <a:pt x="1492" y="3357"/>
                  </a:cubicBezTo>
                  <a:cubicBezTo>
                    <a:pt x="1492" y="3380"/>
                    <a:pt x="1506" y="3395"/>
                    <a:pt x="1514" y="3425"/>
                  </a:cubicBezTo>
                  <a:cubicBezTo>
                    <a:pt x="1521" y="3432"/>
                    <a:pt x="1521" y="3455"/>
                    <a:pt x="1536" y="3455"/>
                  </a:cubicBezTo>
                  <a:cubicBezTo>
                    <a:pt x="1574" y="3455"/>
                    <a:pt x="1581" y="3402"/>
                    <a:pt x="1619" y="3402"/>
                  </a:cubicBezTo>
                  <a:cubicBezTo>
                    <a:pt x="1641" y="3402"/>
                    <a:pt x="1649" y="3425"/>
                    <a:pt x="1664" y="3447"/>
                  </a:cubicBezTo>
                  <a:cubicBezTo>
                    <a:pt x="1679" y="3440"/>
                    <a:pt x="1679" y="3440"/>
                    <a:pt x="1679" y="3440"/>
                  </a:cubicBezTo>
                  <a:cubicBezTo>
                    <a:pt x="1679" y="3432"/>
                    <a:pt x="1679" y="3425"/>
                    <a:pt x="1679" y="3417"/>
                  </a:cubicBezTo>
                  <a:cubicBezTo>
                    <a:pt x="1679" y="3402"/>
                    <a:pt x="1694" y="3402"/>
                    <a:pt x="1701" y="3395"/>
                  </a:cubicBezTo>
                  <a:cubicBezTo>
                    <a:pt x="1709" y="3395"/>
                    <a:pt x="1701" y="3387"/>
                    <a:pt x="1709" y="3387"/>
                  </a:cubicBezTo>
                  <a:cubicBezTo>
                    <a:pt x="1716" y="3387"/>
                    <a:pt x="1716" y="3387"/>
                    <a:pt x="1724" y="3387"/>
                  </a:cubicBezTo>
                  <a:cubicBezTo>
                    <a:pt x="1746" y="3380"/>
                    <a:pt x="1761" y="3365"/>
                    <a:pt x="1776" y="3350"/>
                  </a:cubicBezTo>
                  <a:cubicBezTo>
                    <a:pt x="1769" y="3350"/>
                    <a:pt x="1769" y="3342"/>
                    <a:pt x="1761" y="3342"/>
                  </a:cubicBezTo>
                  <a:cubicBezTo>
                    <a:pt x="1731" y="3342"/>
                    <a:pt x="1716" y="3357"/>
                    <a:pt x="1701" y="3372"/>
                  </a:cubicBezTo>
                  <a:cubicBezTo>
                    <a:pt x="1686" y="3380"/>
                    <a:pt x="1686" y="3395"/>
                    <a:pt x="1671" y="3395"/>
                  </a:cubicBezTo>
                  <a:cubicBezTo>
                    <a:pt x="1664" y="3395"/>
                    <a:pt x="1664" y="3380"/>
                    <a:pt x="1656" y="3380"/>
                  </a:cubicBezTo>
                  <a:cubicBezTo>
                    <a:pt x="1649" y="3380"/>
                    <a:pt x="1634" y="3380"/>
                    <a:pt x="1626" y="3372"/>
                  </a:cubicBezTo>
                  <a:cubicBezTo>
                    <a:pt x="1619" y="3365"/>
                    <a:pt x="1619" y="3357"/>
                    <a:pt x="1611" y="3350"/>
                  </a:cubicBezTo>
                  <a:cubicBezTo>
                    <a:pt x="1596" y="3327"/>
                    <a:pt x="1574" y="3320"/>
                    <a:pt x="1544" y="3320"/>
                  </a:cubicBezTo>
                  <a:close/>
                  <a:moveTo>
                    <a:pt x="2563" y="330"/>
                  </a:moveTo>
                  <a:lnTo>
                    <a:pt x="2563" y="330"/>
                  </a:lnTo>
                  <a:cubicBezTo>
                    <a:pt x="2556" y="322"/>
                    <a:pt x="2548" y="322"/>
                    <a:pt x="2541" y="322"/>
                  </a:cubicBezTo>
                  <a:cubicBezTo>
                    <a:pt x="2518" y="322"/>
                    <a:pt x="2518" y="352"/>
                    <a:pt x="2518" y="382"/>
                  </a:cubicBezTo>
                  <a:cubicBezTo>
                    <a:pt x="2511" y="382"/>
                    <a:pt x="2511" y="390"/>
                    <a:pt x="2503" y="390"/>
                  </a:cubicBezTo>
                  <a:cubicBezTo>
                    <a:pt x="2503" y="405"/>
                    <a:pt x="2503" y="412"/>
                    <a:pt x="2503" y="420"/>
                  </a:cubicBezTo>
                  <a:cubicBezTo>
                    <a:pt x="2503" y="420"/>
                    <a:pt x="2503" y="427"/>
                    <a:pt x="2511" y="427"/>
                  </a:cubicBezTo>
                  <a:cubicBezTo>
                    <a:pt x="2526" y="427"/>
                    <a:pt x="2526" y="412"/>
                    <a:pt x="2533" y="405"/>
                  </a:cubicBezTo>
                  <a:cubicBezTo>
                    <a:pt x="2541" y="397"/>
                    <a:pt x="2548" y="382"/>
                    <a:pt x="2556" y="382"/>
                  </a:cubicBezTo>
                  <a:cubicBezTo>
                    <a:pt x="2563" y="382"/>
                    <a:pt x="2571" y="382"/>
                    <a:pt x="2578" y="382"/>
                  </a:cubicBezTo>
                  <a:cubicBezTo>
                    <a:pt x="2578" y="367"/>
                    <a:pt x="2563" y="352"/>
                    <a:pt x="2563" y="330"/>
                  </a:cubicBezTo>
                  <a:close/>
                  <a:moveTo>
                    <a:pt x="2428" y="337"/>
                  </a:moveTo>
                  <a:lnTo>
                    <a:pt x="2428" y="337"/>
                  </a:lnTo>
                  <a:cubicBezTo>
                    <a:pt x="2428" y="330"/>
                    <a:pt x="2436" y="330"/>
                    <a:pt x="2443" y="330"/>
                  </a:cubicBezTo>
                  <a:cubicBezTo>
                    <a:pt x="2443" y="322"/>
                    <a:pt x="2443" y="315"/>
                    <a:pt x="2451" y="307"/>
                  </a:cubicBezTo>
                  <a:cubicBezTo>
                    <a:pt x="2473" y="285"/>
                    <a:pt x="2496" y="292"/>
                    <a:pt x="2518" y="292"/>
                  </a:cubicBezTo>
                  <a:cubicBezTo>
                    <a:pt x="2503" y="307"/>
                    <a:pt x="2488" y="315"/>
                    <a:pt x="2481" y="337"/>
                  </a:cubicBezTo>
                  <a:cubicBezTo>
                    <a:pt x="2473" y="345"/>
                    <a:pt x="2481" y="352"/>
                    <a:pt x="2481" y="367"/>
                  </a:cubicBezTo>
                  <a:cubicBezTo>
                    <a:pt x="2473" y="367"/>
                    <a:pt x="2473" y="367"/>
                    <a:pt x="2466" y="375"/>
                  </a:cubicBezTo>
                  <a:cubicBezTo>
                    <a:pt x="2458" y="375"/>
                    <a:pt x="2458" y="367"/>
                    <a:pt x="2451" y="367"/>
                  </a:cubicBezTo>
                  <a:cubicBezTo>
                    <a:pt x="2428" y="367"/>
                    <a:pt x="2421" y="375"/>
                    <a:pt x="2406" y="390"/>
                  </a:cubicBezTo>
                  <a:cubicBezTo>
                    <a:pt x="2406" y="390"/>
                    <a:pt x="2406" y="397"/>
                    <a:pt x="2406" y="405"/>
                  </a:cubicBezTo>
                  <a:cubicBezTo>
                    <a:pt x="2398" y="405"/>
                    <a:pt x="2391" y="405"/>
                    <a:pt x="2391" y="405"/>
                  </a:cubicBezTo>
                  <a:cubicBezTo>
                    <a:pt x="2391" y="375"/>
                    <a:pt x="2391" y="360"/>
                    <a:pt x="2406" y="330"/>
                  </a:cubicBezTo>
                  <a:cubicBezTo>
                    <a:pt x="2428" y="337"/>
                    <a:pt x="2428" y="337"/>
                    <a:pt x="2428" y="337"/>
                  </a:cubicBezTo>
                  <a:close/>
                  <a:moveTo>
                    <a:pt x="2743" y="0"/>
                  </a:moveTo>
                  <a:lnTo>
                    <a:pt x="2743" y="0"/>
                  </a:lnTo>
                  <a:cubicBezTo>
                    <a:pt x="2728" y="8"/>
                    <a:pt x="2713" y="8"/>
                    <a:pt x="2691" y="23"/>
                  </a:cubicBezTo>
                  <a:cubicBezTo>
                    <a:pt x="2675" y="30"/>
                    <a:pt x="2668" y="45"/>
                    <a:pt x="2653" y="68"/>
                  </a:cubicBezTo>
                  <a:cubicBezTo>
                    <a:pt x="2645" y="90"/>
                    <a:pt x="2631" y="97"/>
                    <a:pt x="2631" y="120"/>
                  </a:cubicBezTo>
                  <a:cubicBezTo>
                    <a:pt x="2631" y="135"/>
                    <a:pt x="2638" y="143"/>
                    <a:pt x="2645" y="157"/>
                  </a:cubicBezTo>
                  <a:cubicBezTo>
                    <a:pt x="2653" y="173"/>
                    <a:pt x="2661" y="180"/>
                    <a:pt x="2675" y="195"/>
                  </a:cubicBezTo>
                  <a:cubicBezTo>
                    <a:pt x="2698" y="217"/>
                    <a:pt x="2705" y="247"/>
                    <a:pt x="2735" y="247"/>
                  </a:cubicBezTo>
                  <a:cubicBezTo>
                    <a:pt x="2743" y="247"/>
                    <a:pt x="2743" y="240"/>
                    <a:pt x="2751" y="240"/>
                  </a:cubicBezTo>
                  <a:cubicBezTo>
                    <a:pt x="2773" y="232"/>
                    <a:pt x="2788" y="240"/>
                    <a:pt x="2803" y="225"/>
                  </a:cubicBezTo>
                  <a:cubicBezTo>
                    <a:pt x="2810" y="217"/>
                    <a:pt x="2810" y="210"/>
                    <a:pt x="2818" y="203"/>
                  </a:cubicBezTo>
                  <a:cubicBezTo>
                    <a:pt x="2833" y="195"/>
                    <a:pt x="2848" y="187"/>
                    <a:pt x="2848" y="173"/>
                  </a:cubicBezTo>
                  <a:cubicBezTo>
                    <a:pt x="2848" y="165"/>
                    <a:pt x="2848" y="157"/>
                    <a:pt x="2840" y="150"/>
                  </a:cubicBezTo>
                  <a:cubicBezTo>
                    <a:pt x="2840" y="120"/>
                    <a:pt x="2848" y="105"/>
                    <a:pt x="2833" y="83"/>
                  </a:cubicBezTo>
                  <a:cubicBezTo>
                    <a:pt x="2833" y="75"/>
                    <a:pt x="2818" y="75"/>
                    <a:pt x="2810" y="68"/>
                  </a:cubicBezTo>
                  <a:cubicBezTo>
                    <a:pt x="2803" y="60"/>
                    <a:pt x="2795" y="53"/>
                    <a:pt x="2788" y="45"/>
                  </a:cubicBezTo>
                  <a:cubicBezTo>
                    <a:pt x="2773" y="30"/>
                    <a:pt x="2765" y="8"/>
                    <a:pt x="2743" y="0"/>
                  </a:cubicBezTo>
                  <a:close/>
                  <a:moveTo>
                    <a:pt x="4040" y="1544"/>
                  </a:moveTo>
                  <a:lnTo>
                    <a:pt x="4040" y="1544"/>
                  </a:lnTo>
                  <a:cubicBezTo>
                    <a:pt x="4032" y="1551"/>
                    <a:pt x="4024" y="1559"/>
                    <a:pt x="4017" y="1566"/>
                  </a:cubicBezTo>
                  <a:cubicBezTo>
                    <a:pt x="4010" y="1574"/>
                    <a:pt x="3994" y="1574"/>
                    <a:pt x="3994" y="1589"/>
                  </a:cubicBezTo>
                  <a:cubicBezTo>
                    <a:pt x="3994" y="1596"/>
                    <a:pt x="4002" y="1604"/>
                    <a:pt x="4002" y="1611"/>
                  </a:cubicBezTo>
                  <a:cubicBezTo>
                    <a:pt x="4032" y="1611"/>
                    <a:pt x="4032" y="1611"/>
                    <a:pt x="4032" y="1611"/>
                  </a:cubicBezTo>
                  <a:cubicBezTo>
                    <a:pt x="4032" y="1649"/>
                    <a:pt x="4032" y="1649"/>
                    <a:pt x="4032" y="1649"/>
                  </a:cubicBezTo>
                  <a:cubicBezTo>
                    <a:pt x="4017" y="1656"/>
                    <a:pt x="4010" y="1664"/>
                    <a:pt x="3994" y="1671"/>
                  </a:cubicBezTo>
                  <a:cubicBezTo>
                    <a:pt x="3972" y="1686"/>
                    <a:pt x="3972" y="1709"/>
                    <a:pt x="3957" y="1739"/>
                  </a:cubicBezTo>
                  <a:cubicBezTo>
                    <a:pt x="3950" y="1754"/>
                    <a:pt x="3934" y="1754"/>
                    <a:pt x="3920" y="1761"/>
                  </a:cubicBezTo>
                  <a:cubicBezTo>
                    <a:pt x="3904" y="1776"/>
                    <a:pt x="3890" y="1791"/>
                    <a:pt x="3882" y="1814"/>
                  </a:cubicBezTo>
                  <a:cubicBezTo>
                    <a:pt x="3882" y="1821"/>
                    <a:pt x="3882" y="1829"/>
                    <a:pt x="3882" y="1836"/>
                  </a:cubicBezTo>
                  <a:cubicBezTo>
                    <a:pt x="3882" y="1851"/>
                    <a:pt x="3875" y="1851"/>
                    <a:pt x="3875" y="1866"/>
                  </a:cubicBezTo>
                  <a:cubicBezTo>
                    <a:pt x="3875" y="1881"/>
                    <a:pt x="3875" y="1889"/>
                    <a:pt x="3875" y="1903"/>
                  </a:cubicBezTo>
                  <a:cubicBezTo>
                    <a:pt x="3875" y="1919"/>
                    <a:pt x="3867" y="1933"/>
                    <a:pt x="3867" y="1949"/>
                  </a:cubicBezTo>
                  <a:cubicBezTo>
                    <a:pt x="3867" y="1971"/>
                    <a:pt x="3890" y="1979"/>
                    <a:pt x="3890" y="2001"/>
                  </a:cubicBezTo>
                  <a:cubicBezTo>
                    <a:pt x="3890" y="2016"/>
                    <a:pt x="3875" y="2023"/>
                    <a:pt x="3875" y="2038"/>
                  </a:cubicBezTo>
                  <a:cubicBezTo>
                    <a:pt x="3860" y="2068"/>
                    <a:pt x="3860" y="2083"/>
                    <a:pt x="3860" y="2113"/>
                  </a:cubicBezTo>
                  <a:cubicBezTo>
                    <a:pt x="3860" y="2121"/>
                    <a:pt x="3867" y="2121"/>
                    <a:pt x="3875" y="2121"/>
                  </a:cubicBezTo>
                  <a:cubicBezTo>
                    <a:pt x="3890" y="2136"/>
                    <a:pt x="3897" y="2136"/>
                    <a:pt x="3912" y="2151"/>
                  </a:cubicBezTo>
                  <a:cubicBezTo>
                    <a:pt x="3912" y="2158"/>
                    <a:pt x="3920" y="2166"/>
                    <a:pt x="3927" y="2173"/>
                  </a:cubicBezTo>
                  <a:cubicBezTo>
                    <a:pt x="3927" y="2181"/>
                    <a:pt x="3942" y="2188"/>
                    <a:pt x="3942" y="2196"/>
                  </a:cubicBezTo>
                  <a:cubicBezTo>
                    <a:pt x="3942" y="2211"/>
                    <a:pt x="3934" y="2218"/>
                    <a:pt x="3934" y="2233"/>
                  </a:cubicBezTo>
                  <a:cubicBezTo>
                    <a:pt x="3934" y="2248"/>
                    <a:pt x="3934" y="2256"/>
                    <a:pt x="3942" y="2271"/>
                  </a:cubicBezTo>
                  <a:lnTo>
                    <a:pt x="3942" y="2271"/>
                  </a:lnTo>
                  <a:cubicBezTo>
                    <a:pt x="3934" y="2271"/>
                    <a:pt x="3927" y="2278"/>
                    <a:pt x="3927" y="2278"/>
                  </a:cubicBezTo>
                  <a:cubicBezTo>
                    <a:pt x="3920" y="2278"/>
                    <a:pt x="3920" y="2263"/>
                    <a:pt x="3912" y="2263"/>
                  </a:cubicBezTo>
                  <a:cubicBezTo>
                    <a:pt x="3882" y="2263"/>
                    <a:pt x="3875" y="2293"/>
                    <a:pt x="3845" y="2293"/>
                  </a:cubicBezTo>
                  <a:cubicBezTo>
                    <a:pt x="3822" y="2286"/>
                    <a:pt x="3830" y="2271"/>
                    <a:pt x="3830" y="2308"/>
                  </a:cubicBezTo>
                  <a:cubicBezTo>
                    <a:pt x="3830" y="2331"/>
                    <a:pt x="3807" y="2338"/>
                    <a:pt x="3792" y="2346"/>
                  </a:cubicBezTo>
                  <a:cubicBezTo>
                    <a:pt x="3770" y="2368"/>
                    <a:pt x="3762" y="2383"/>
                    <a:pt x="3747" y="2406"/>
                  </a:cubicBezTo>
                  <a:cubicBezTo>
                    <a:pt x="3717" y="2428"/>
                    <a:pt x="3702" y="2436"/>
                    <a:pt x="3665" y="2443"/>
                  </a:cubicBezTo>
                  <a:cubicBezTo>
                    <a:pt x="3657" y="2451"/>
                    <a:pt x="3657" y="2451"/>
                    <a:pt x="3650" y="2451"/>
                  </a:cubicBezTo>
                  <a:cubicBezTo>
                    <a:pt x="3635" y="2451"/>
                    <a:pt x="3620" y="2451"/>
                    <a:pt x="3605" y="2443"/>
                  </a:cubicBezTo>
                  <a:cubicBezTo>
                    <a:pt x="3590" y="2436"/>
                    <a:pt x="3582" y="2421"/>
                    <a:pt x="3567" y="2421"/>
                  </a:cubicBezTo>
                  <a:cubicBezTo>
                    <a:pt x="3522" y="2421"/>
                    <a:pt x="3470" y="2443"/>
                    <a:pt x="3470" y="2488"/>
                  </a:cubicBezTo>
                  <a:cubicBezTo>
                    <a:pt x="3470" y="2503"/>
                    <a:pt x="3470" y="2511"/>
                    <a:pt x="3477" y="2518"/>
                  </a:cubicBezTo>
                  <a:cubicBezTo>
                    <a:pt x="3500" y="2503"/>
                    <a:pt x="3515" y="2496"/>
                    <a:pt x="3530" y="2481"/>
                  </a:cubicBezTo>
                  <a:cubicBezTo>
                    <a:pt x="3537" y="2466"/>
                    <a:pt x="3537" y="2458"/>
                    <a:pt x="3545" y="2451"/>
                  </a:cubicBezTo>
                  <a:cubicBezTo>
                    <a:pt x="3560" y="2466"/>
                    <a:pt x="3575" y="2473"/>
                    <a:pt x="3575" y="2488"/>
                  </a:cubicBezTo>
                  <a:cubicBezTo>
                    <a:pt x="3575" y="2511"/>
                    <a:pt x="3567" y="2526"/>
                    <a:pt x="3560" y="2533"/>
                  </a:cubicBezTo>
                  <a:cubicBezTo>
                    <a:pt x="3545" y="2548"/>
                    <a:pt x="3530" y="2548"/>
                    <a:pt x="3522" y="2563"/>
                  </a:cubicBezTo>
                  <a:cubicBezTo>
                    <a:pt x="3507" y="2585"/>
                    <a:pt x="3515" y="2608"/>
                    <a:pt x="3492" y="2623"/>
                  </a:cubicBezTo>
                  <a:cubicBezTo>
                    <a:pt x="3485" y="2631"/>
                    <a:pt x="3477" y="2631"/>
                    <a:pt x="3470" y="2631"/>
                  </a:cubicBezTo>
                  <a:cubicBezTo>
                    <a:pt x="3447" y="2631"/>
                    <a:pt x="3440" y="2623"/>
                    <a:pt x="3417" y="2615"/>
                  </a:cubicBezTo>
                  <a:cubicBezTo>
                    <a:pt x="3395" y="2608"/>
                    <a:pt x="3372" y="2615"/>
                    <a:pt x="3342" y="2615"/>
                  </a:cubicBezTo>
                  <a:cubicBezTo>
                    <a:pt x="3328" y="2615"/>
                    <a:pt x="3320" y="2615"/>
                    <a:pt x="3305" y="2615"/>
                  </a:cubicBezTo>
                  <a:cubicBezTo>
                    <a:pt x="3298" y="2615"/>
                    <a:pt x="3298" y="2601"/>
                    <a:pt x="3290" y="2593"/>
                  </a:cubicBezTo>
                  <a:cubicBezTo>
                    <a:pt x="3290" y="2585"/>
                    <a:pt x="3282" y="2578"/>
                    <a:pt x="3275" y="2571"/>
                  </a:cubicBezTo>
                  <a:cubicBezTo>
                    <a:pt x="3260" y="2548"/>
                    <a:pt x="3238" y="2533"/>
                    <a:pt x="3208" y="2533"/>
                  </a:cubicBezTo>
                  <a:cubicBezTo>
                    <a:pt x="3178" y="2533"/>
                    <a:pt x="3163" y="2548"/>
                    <a:pt x="3148" y="2571"/>
                  </a:cubicBezTo>
                  <a:cubicBezTo>
                    <a:pt x="3133" y="2578"/>
                    <a:pt x="3118" y="2585"/>
                    <a:pt x="3110" y="2593"/>
                  </a:cubicBezTo>
                  <a:cubicBezTo>
                    <a:pt x="3103" y="2601"/>
                    <a:pt x="3095" y="2608"/>
                    <a:pt x="3088" y="2615"/>
                  </a:cubicBezTo>
                  <a:cubicBezTo>
                    <a:pt x="3080" y="2623"/>
                    <a:pt x="3073" y="2615"/>
                    <a:pt x="3065" y="2623"/>
                  </a:cubicBezTo>
                  <a:cubicBezTo>
                    <a:pt x="3035" y="2631"/>
                    <a:pt x="3020" y="2638"/>
                    <a:pt x="2990" y="2645"/>
                  </a:cubicBezTo>
                  <a:cubicBezTo>
                    <a:pt x="2975" y="2645"/>
                    <a:pt x="2975" y="2653"/>
                    <a:pt x="2960" y="2653"/>
                  </a:cubicBezTo>
                  <a:cubicBezTo>
                    <a:pt x="2945" y="2653"/>
                    <a:pt x="2945" y="2638"/>
                    <a:pt x="2938" y="2631"/>
                  </a:cubicBezTo>
                  <a:cubicBezTo>
                    <a:pt x="2938" y="2623"/>
                    <a:pt x="2930" y="2623"/>
                    <a:pt x="2923" y="2623"/>
                  </a:cubicBezTo>
                  <a:cubicBezTo>
                    <a:pt x="2915" y="2638"/>
                    <a:pt x="2908" y="2653"/>
                    <a:pt x="2893" y="2668"/>
                  </a:cubicBezTo>
                  <a:cubicBezTo>
                    <a:pt x="2878" y="2675"/>
                    <a:pt x="2870" y="2683"/>
                    <a:pt x="2863" y="2698"/>
                  </a:cubicBezTo>
                  <a:cubicBezTo>
                    <a:pt x="2855" y="2713"/>
                    <a:pt x="2855" y="2728"/>
                    <a:pt x="2855" y="2735"/>
                  </a:cubicBezTo>
                  <a:cubicBezTo>
                    <a:pt x="2848" y="2750"/>
                    <a:pt x="2833" y="2758"/>
                    <a:pt x="2818" y="2758"/>
                  </a:cubicBezTo>
                  <a:cubicBezTo>
                    <a:pt x="2788" y="2758"/>
                    <a:pt x="2773" y="2750"/>
                    <a:pt x="2743" y="2750"/>
                  </a:cubicBezTo>
                  <a:cubicBezTo>
                    <a:pt x="2728" y="2750"/>
                    <a:pt x="2713" y="2750"/>
                    <a:pt x="2705" y="2750"/>
                  </a:cubicBezTo>
                  <a:cubicBezTo>
                    <a:pt x="2691" y="2743"/>
                    <a:pt x="2683" y="2728"/>
                    <a:pt x="2668" y="2720"/>
                  </a:cubicBezTo>
                  <a:cubicBezTo>
                    <a:pt x="2668" y="2735"/>
                    <a:pt x="2661" y="2743"/>
                    <a:pt x="2653" y="2758"/>
                  </a:cubicBezTo>
                  <a:cubicBezTo>
                    <a:pt x="2653" y="2765"/>
                    <a:pt x="2653" y="2780"/>
                    <a:pt x="2638" y="2780"/>
                  </a:cubicBezTo>
                  <a:cubicBezTo>
                    <a:pt x="2615" y="2780"/>
                    <a:pt x="2600" y="2765"/>
                    <a:pt x="2593" y="2750"/>
                  </a:cubicBezTo>
                  <a:cubicBezTo>
                    <a:pt x="2578" y="2750"/>
                    <a:pt x="2578" y="2758"/>
                    <a:pt x="2563" y="2758"/>
                  </a:cubicBezTo>
                  <a:cubicBezTo>
                    <a:pt x="2556" y="2758"/>
                    <a:pt x="2548" y="2758"/>
                    <a:pt x="2541" y="2750"/>
                  </a:cubicBezTo>
                  <a:cubicBezTo>
                    <a:pt x="2533" y="2750"/>
                    <a:pt x="2533" y="2743"/>
                    <a:pt x="2526" y="2743"/>
                  </a:cubicBezTo>
                  <a:cubicBezTo>
                    <a:pt x="2503" y="2743"/>
                    <a:pt x="2503" y="2773"/>
                    <a:pt x="2496" y="2788"/>
                  </a:cubicBezTo>
                  <a:cubicBezTo>
                    <a:pt x="2481" y="2803"/>
                    <a:pt x="2466" y="2810"/>
                    <a:pt x="2443" y="2810"/>
                  </a:cubicBezTo>
                  <a:cubicBezTo>
                    <a:pt x="2421" y="2810"/>
                    <a:pt x="2406" y="2803"/>
                    <a:pt x="2383" y="2795"/>
                  </a:cubicBezTo>
                  <a:cubicBezTo>
                    <a:pt x="2361" y="2803"/>
                    <a:pt x="2346" y="2810"/>
                    <a:pt x="2316" y="2818"/>
                  </a:cubicBezTo>
                  <a:cubicBezTo>
                    <a:pt x="2301" y="2818"/>
                    <a:pt x="2293" y="2825"/>
                    <a:pt x="2278" y="2833"/>
                  </a:cubicBezTo>
                  <a:cubicBezTo>
                    <a:pt x="2263" y="2848"/>
                    <a:pt x="2256" y="2863"/>
                    <a:pt x="2233" y="2863"/>
                  </a:cubicBezTo>
                  <a:cubicBezTo>
                    <a:pt x="2218" y="2863"/>
                    <a:pt x="2218" y="2848"/>
                    <a:pt x="2203" y="2848"/>
                  </a:cubicBezTo>
                  <a:cubicBezTo>
                    <a:pt x="2196" y="2848"/>
                    <a:pt x="2196" y="2855"/>
                    <a:pt x="2196" y="2855"/>
                  </a:cubicBezTo>
                  <a:cubicBezTo>
                    <a:pt x="2158" y="2870"/>
                    <a:pt x="2158" y="2893"/>
                    <a:pt x="2136" y="2915"/>
                  </a:cubicBezTo>
                  <a:cubicBezTo>
                    <a:pt x="2106" y="2938"/>
                    <a:pt x="2091" y="2953"/>
                    <a:pt x="2061" y="2960"/>
                  </a:cubicBezTo>
                  <a:cubicBezTo>
                    <a:pt x="2046" y="2968"/>
                    <a:pt x="2039" y="2975"/>
                    <a:pt x="2023" y="2975"/>
                  </a:cubicBezTo>
                  <a:cubicBezTo>
                    <a:pt x="2009" y="2975"/>
                    <a:pt x="2001" y="2968"/>
                    <a:pt x="1986" y="2968"/>
                  </a:cubicBezTo>
                  <a:cubicBezTo>
                    <a:pt x="1963" y="2968"/>
                    <a:pt x="1956" y="2975"/>
                    <a:pt x="1933" y="2975"/>
                  </a:cubicBezTo>
                  <a:cubicBezTo>
                    <a:pt x="1911" y="2975"/>
                    <a:pt x="1911" y="2975"/>
                    <a:pt x="1911" y="2975"/>
                  </a:cubicBezTo>
                  <a:cubicBezTo>
                    <a:pt x="1911" y="2945"/>
                    <a:pt x="1911" y="2945"/>
                    <a:pt x="1911" y="2945"/>
                  </a:cubicBezTo>
                  <a:cubicBezTo>
                    <a:pt x="1926" y="2923"/>
                    <a:pt x="1926" y="2923"/>
                    <a:pt x="1926" y="2923"/>
                  </a:cubicBezTo>
                  <a:cubicBezTo>
                    <a:pt x="1903" y="2900"/>
                    <a:pt x="1881" y="2893"/>
                    <a:pt x="1874" y="2863"/>
                  </a:cubicBezTo>
                  <a:cubicBezTo>
                    <a:pt x="1859" y="2840"/>
                    <a:pt x="1866" y="2810"/>
                    <a:pt x="1851" y="2788"/>
                  </a:cubicBezTo>
                  <a:cubicBezTo>
                    <a:pt x="1829" y="2773"/>
                    <a:pt x="1814" y="2780"/>
                    <a:pt x="1784" y="2780"/>
                  </a:cubicBezTo>
                  <a:cubicBezTo>
                    <a:pt x="1761" y="2780"/>
                    <a:pt x="1746" y="2780"/>
                    <a:pt x="1724" y="2773"/>
                  </a:cubicBezTo>
                  <a:cubicBezTo>
                    <a:pt x="1716" y="2773"/>
                    <a:pt x="1716" y="2765"/>
                    <a:pt x="1709" y="2765"/>
                  </a:cubicBezTo>
                  <a:cubicBezTo>
                    <a:pt x="1686" y="2765"/>
                    <a:pt x="1671" y="2788"/>
                    <a:pt x="1656" y="2810"/>
                  </a:cubicBezTo>
                  <a:cubicBezTo>
                    <a:pt x="1634" y="2833"/>
                    <a:pt x="1619" y="2848"/>
                    <a:pt x="1604" y="2870"/>
                  </a:cubicBezTo>
                  <a:cubicBezTo>
                    <a:pt x="1619" y="2878"/>
                    <a:pt x="1626" y="2878"/>
                    <a:pt x="1641" y="2878"/>
                  </a:cubicBezTo>
                  <a:cubicBezTo>
                    <a:pt x="1649" y="2878"/>
                    <a:pt x="1649" y="2885"/>
                    <a:pt x="1656" y="2885"/>
                  </a:cubicBezTo>
                  <a:cubicBezTo>
                    <a:pt x="1641" y="2900"/>
                    <a:pt x="1626" y="2908"/>
                    <a:pt x="1611" y="2923"/>
                  </a:cubicBezTo>
                  <a:cubicBezTo>
                    <a:pt x="1604" y="2930"/>
                    <a:pt x="1604" y="2938"/>
                    <a:pt x="1596" y="2938"/>
                  </a:cubicBezTo>
                  <a:cubicBezTo>
                    <a:pt x="1596" y="2945"/>
                    <a:pt x="1589" y="2938"/>
                    <a:pt x="1581" y="2938"/>
                  </a:cubicBezTo>
                  <a:cubicBezTo>
                    <a:pt x="1581" y="2923"/>
                    <a:pt x="1581" y="2908"/>
                    <a:pt x="1581" y="2893"/>
                  </a:cubicBezTo>
                  <a:cubicBezTo>
                    <a:pt x="1574" y="2915"/>
                    <a:pt x="1566" y="2930"/>
                    <a:pt x="1559" y="2953"/>
                  </a:cubicBezTo>
                  <a:cubicBezTo>
                    <a:pt x="1551" y="2968"/>
                    <a:pt x="1536" y="2968"/>
                    <a:pt x="1536" y="2975"/>
                  </a:cubicBezTo>
                  <a:cubicBezTo>
                    <a:pt x="1536" y="2990"/>
                    <a:pt x="1544" y="2998"/>
                    <a:pt x="1544" y="3013"/>
                  </a:cubicBezTo>
                  <a:cubicBezTo>
                    <a:pt x="1544" y="3020"/>
                    <a:pt x="1559" y="3028"/>
                    <a:pt x="1559" y="3035"/>
                  </a:cubicBezTo>
                  <a:cubicBezTo>
                    <a:pt x="1559" y="3072"/>
                    <a:pt x="1514" y="3088"/>
                    <a:pt x="1514" y="3132"/>
                  </a:cubicBezTo>
                  <a:cubicBezTo>
                    <a:pt x="1514" y="3178"/>
                    <a:pt x="1529" y="3200"/>
                    <a:pt x="1529" y="3245"/>
                  </a:cubicBezTo>
                  <a:cubicBezTo>
                    <a:pt x="1529" y="3275"/>
                    <a:pt x="1506" y="3282"/>
                    <a:pt x="1492" y="3297"/>
                  </a:cubicBezTo>
                  <a:cubicBezTo>
                    <a:pt x="1476" y="3305"/>
                    <a:pt x="1476" y="3312"/>
                    <a:pt x="1469" y="3312"/>
                  </a:cubicBezTo>
                  <a:cubicBezTo>
                    <a:pt x="1454" y="3320"/>
                    <a:pt x="1446" y="3312"/>
                    <a:pt x="1439" y="3312"/>
                  </a:cubicBezTo>
                  <a:cubicBezTo>
                    <a:pt x="1439" y="3432"/>
                    <a:pt x="1439" y="3432"/>
                    <a:pt x="1439" y="3432"/>
                  </a:cubicBezTo>
                  <a:cubicBezTo>
                    <a:pt x="1439" y="3447"/>
                    <a:pt x="1446" y="3462"/>
                    <a:pt x="1446" y="3485"/>
                  </a:cubicBezTo>
                  <a:cubicBezTo>
                    <a:pt x="1409" y="3455"/>
                    <a:pt x="1402" y="3417"/>
                    <a:pt x="1364" y="3395"/>
                  </a:cubicBezTo>
                  <a:cubicBezTo>
                    <a:pt x="1342" y="3387"/>
                    <a:pt x="1319" y="3380"/>
                    <a:pt x="1297" y="3372"/>
                  </a:cubicBezTo>
                  <a:cubicBezTo>
                    <a:pt x="1274" y="3357"/>
                    <a:pt x="1274" y="3335"/>
                    <a:pt x="1252" y="3320"/>
                  </a:cubicBezTo>
                  <a:cubicBezTo>
                    <a:pt x="1214" y="3290"/>
                    <a:pt x="1184" y="3275"/>
                    <a:pt x="1139" y="3252"/>
                  </a:cubicBezTo>
                  <a:cubicBezTo>
                    <a:pt x="1109" y="3237"/>
                    <a:pt x="1094" y="3230"/>
                    <a:pt x="1064" y="3215"/>
                  </a:cubicBezTo>
                  <a:cubicBezTo>
                    <a:pt x="1057" y="3208"/>
                    <a:pt x="1049" y="3200"/>
                    <a:pt x="1042" y="3200"/>
                  </a:cubicBezTo>
                  <a:cubicBezTo>
                    <a:pt x="1034" y="3192"/>
                    <a:pt x="1034" y="3185"/>
                    <a:pt x="1027" y="3185"/>
                  </a:cubicBezTo>
                  <a:cubicBezTo>
                    <a:pt x="967" y="3185"/>
                    <a:pt x="967" y="3185"/>
                    <a:pt x="967" y="3185"/>
                  </a:cubicBezTo>
                  <a:cubicBezTo>
                    <a:pt x="952" y="3185"/>
                    <a:pt x="944" y="3192"/>
                    <a:pt x="937" y="3200"/>
                  </a:cubicBezTo>
                  <a:cubicBezTo>
                    <a:pt x="914" y="3200"/>
                    <a:pt x="899" y="3200"/>
                    <a:pt x="877" y="3215"/>
                  </a:cubicBezTo>
                  <a:cubicBezTo>
                    <a:pt x="839" y="3230"/>
                    <a:pt x="832" y="3275"/>
                    <a:pt x="794" y="3275"/>
                  </a:cubicBezTo>
                  <a:cubicBezTo>
                    <a:pt x="764" y="3275"/>
                    <a:pt x="750" y="3245"/>
                    <a:pt x="712" y="3245"/>
                  </a:cubicBezTo>
                  <a:cubicBezTo>
                    <a:pt x="690" y="3245"/>
                    <a:pt x="682" y="3282"/>
                    <a:pt x="652" y="3282"/>
                  </a:cubicBezTo>
                  <a:cubicBezTo>
                    <a:pt x="644" y="3282"/>
                    <a:pt x="637" y="3275"/>
                    <a:pt x="630" y="3267"/>
                  </a:cubicBezTo>
                  <a:cubicBezTo>
                    <a:pt x="615" y="3252"/>
                    <a:pt x="600" y="3252"/>
                    <a:pt x="592" y="3237"/>
                  </a:cubicBezTo>
                  <a:cubicBezTo>
                    <a:pt x="570" y="3252"/>
                    <a:pt x="562" y="3267"/>
                    <a:pt x="547" y="3290"/>
                  </a:cubicBezTo>
                  <a:cubicBezTo>
                    <a:pt x="517" y="3335"/>
                    <a:pt x="487" y="3365"/>
                    <a:pt x="435" y="3365"/>
                  </a:cubicBezTo>
                  <a:cubicBezTo>
                    <a:pt x="412" y="3365"/>
                    <a:pt x="397" y="3357"/>
                    <a:pt x="375" y="3350"/>
                  </a:cubicBezTo>
                  <a:cubicBezTo>
                    <a:pt x="352" y="3342"/>
                    <a:pt x="330" y="3320"/>
                    <a:pt x="330" y="3290"/>
                  </a:cubicBezTo>
                  <a:cubicBezTo>
                    <a:pt x="330" y="3260"/>
                    <a:pt x="307" y="3237"/>
                    <a:pt x="277" y="3237"/>
                  </a:cubicBezTo>
                  <a:cubicBezTo>
                    <a:pt x="255" y="3230"/>
                    <a:pt x="247" y="3230"/>
                    <a:pt x="232" y="3215"/>
                  </a:cubicBezTo>
                  <a:cubicBezTo>
                    <a:pt x="217" y="3208"/>
                    <a:pt x="217" y="3192"/>
                    <a:pt x="203" y="3192"/>
                  </a:cubicBezTo>
                  <a:cubicBezTo>
                    <a:pt x="173" y="3192"/>
                    <a:pt x="165" y="3230"/>
                    <a:pt x="143" y="3260"/>
                  </a:cubicBezTo>
                  <a:cubicBezTo>
                    <a:pt x="143" y="3260"/>
                    <a:pt x="135" y="3260"/>
                    <a:pt x="135" y="3267"/>
                  </a:cubicBezTo>
                  <a:cubicBezTo>
                    <a:pt x="105" y="3305"/>
                    <a:pt x="90" y="3327"/>
                    <a:pt x="60" y="3357"/>
                  </a:cubicBezTo>
                  <a:cubicBezTo>
                    <a:pt x="45" y="3327"/>
                    <a:pt x="38" y="3312"/>
                    <a:pt x="38" y="3282"/>
                  </a:cubicBezTo>
                  <a:cubicBezTo>
                    <a:pt x="38" y="3208"/>
                    <a:pt x="38" y="3208"/>
                    <a:pt x="38" y="3208"/>
                  </a:cubicBezTo>
                  <a:cubicBezTo>
                    <a:pt x="38" y="3170"/>
                    <a:pt x="38" y="3148"/>
                    <a:pt x="15" y="3118"/>
                  </a:cubicBezTo>
                  <a:cubicBezTo>
                    <a:pt x="8" y="3110"/>
                    <a:pt x="0" y="3110"/>
                    <a:pt x="0" y="3095"/>
                  </a:cubicBezTo>
                  <a:cubicBezTo>
                    <a:pt x="0" y="3072"/>
                    <a:pt x="15" y="3065"/>
                    <a:pt x="30" y="3050"/>
                  </a:cubicBezTo>
                  <a:cubicBezTo>
                    <a:pt x="45" y="3028"/>
                    <a:pt x="45" y="3013"/>
                    <a:pt x="60" y="2983"/>
                  </a:cubicBezTo>
                  <a:cubicBezTo>
                    <a:pt x="60" y="2975"/>
                    <a:pt x="75" y="2968"/>
                    <a:pt x="75" y="2953"/>
                  </a:cubicBezTo>
                  <a:cubicBezTo>
                    <a:pt x="75" y="2930"/>
                    <a:pt x="53" y="2915"/>
                    <a:pt x="38" y="2900"/>
                  </a:cubicBezTo>
                  <a:cubicBezTo>
                    <a:pt x="23" y="2893"/>
                    <a:pt x="15" y="2885"/>
                    <a:pt x="15" y="2878"/>
                  </a:cubicBezTo>
                  <a:cubicBezTo>
                    <a:pt x="15" y="2863"/>
                    <a:pt x="23" y="2863"/>
                    <a:pt x="23" y="2848"/>
                  </a:cubicBezTo>
                  <a:cubicBezTo>
                    <a:pt x="23" y="2833"/>
                    <a:pt x="8" y="2825"/>
                    <a:pt x="8" y="2810"/>
                  </a:cubicBezTo>
                  <a:cubicBezTo>
                    <a:pt x="8" y="2803"/>
                    <a:pt x="8" y="2795"/>
                    <a:pt x="8" y="2788"/>
                  </a:cubicBezTo>
                  <a:cubicBezTo>
                    <a:pt x="38" y="2788"/>
                    <a:pt x="60" y="2788"/>
                    <a:pt x="83" y="2773"/>
                  </a:cubicBezTo>
                  <a:cubicBezTo>
                    <a:pt x="90" y="2773"/>
                    <a:pt x="90" y="2765"/>
                    <a:pt x="97" y="2765"/>
                  </a:cubicBezTo>
                  <a:cubicBezTo>
                    <a:pt x="105" y="2758"/>
                    <a:pt x="113" y="2750"/>
                    <a:pt x="120" y="2750"/>
                  </a:cubicBezTo>
                  <a:cubicBezTo>
                    <a:pt x="143" y="2735"/>
                    <a:pt x="165" y="2750"/>
                    <a:pt x="180" y="2735"/>
                  </a:cubicBezTo>
                  <a:cubicBezTo>
                    <a:pt x="187" y="2735"/>
                    <a:pt x="180" y="2728"/>
                    <a:pt x="187" y="2720"/>
                  </a:cubicBezTo>
                  <a:cubicBezTo>
                    <a:pt x="165" y="2705"/>
                    <a:pt x="143" y="2705"/>
                    <a:pt x="120" y="2690"/>
                  </a:cubicBezTo>
                  <a:cubicBezTo>
                    <a:pt x="113" y="2690"/>
                    <a:pt x="165" y="2705"/>
                    <a:pt x="195" y="2705"/>
                  </a:cubicBezTo>
                  <a:cubicBezTo>
                    <a:pt x="210" y="2705"/>
                    <a:pt x="217" y="2698"/>
                    <a:pt x="232" y="2698"/>
                  </a:cubicBezTo>
                  <a:cubicBezTo>
                    <a:pt x="247" y="2698"/>
                    <a:pt x="255" y="2698"/>
                    <a:pt x="270" y="2713"/>
                  </a:cubicBezTo>
                  <a:cubicBezTo>
                    <a:pt x="270" y="2720"/>
                    <a:pt x="270" y="2728"/>
                    <a:pt x="277" y="2735"/>
                  </a:cubicBezTo>
                  <a:cubicBezTo>
                    <a:pt x="285" y="2735"/>
                    <a:pt x="292" y="2735"/>
                    <a:pt x="307" y="2735"/>
                  </a:cubicBezTo>
                  <a:cubicBezTo>
                    <a:pt x="315" y="2743"/>
                    <a:pt x="322" y="2750"/>
                    <a:pt x="330" y="2750"/>
                  </a:cubicBezTo>
                  <a:cubicBezTo>
                    <a:pt x="337" y="2750"/>
                    <a:pt x="345" y="2735"/>
                    <a:pt x="352" y="2728"/>
                  </a:cubicBezTo>
                  <a:cubicBezTo>
                    <a:pt x="352" y="2720"/>
                    <a:pt x="352" y="2713"/>
                    <a:pt x="352" y="2705"/>
                  </a:cubicBezTo>
                  <a:cubicBezTo>
                    <a:pt x="360" y="2698"/>
                    <a:pt x="360" y="2705"/>
                    <a:pt x="367" y="2698"/>
                  </a:cubicBezTo>
                  <a:cubicBezTo>
                    <a:pt x="382" y="2690"/>
                    <a:pt x="390" y="2690"/>
                    <a:pt x="405" y="2683"/>
                  </a:cubicBezTo>
                  <a:cubicBezTo>
                    <a:pt x="405" y="2698"/>
                    <a:pt x="405" y="2698"/>
                    <a:pt x="405" y="2698"/>
                  </a:cubicBezTo>
                  <a:cubicBezTo>
                    <a:pt x="390" y="2705"/>
                    <a:pt x="390" y="2713"/>
                    <a:pt x="375" y="2720"/>
                  </a:cubicBezTo>
                  <a:cubicBezTo>
                    <a:pt x="390" y="2735"/>
                    <a:pt x="412" y="2735"/>
                    <a:pt x="435" y="2735"/>
                  </a:cubicBezTo>
                  <a:cubicBezTo>
                    <a:pt x="472" y="2735"/>
                    <a:pt x="495" y="2720"/>
                    <a:pt x="525" y="2705"/>
                  </a:cubicBezTo>
                  <a:cubicBezTo>
                    <a:pt x="547" y="2698"/>
                    <a:pt x="562" y="2698"/>
                    <a:pt x="577" y="2690"/>
                  </a:cubicBezTo>
                  <a:cubicBezTo>
                    <a:pt x="592" y="2675"/>
                    <a:pt x="600" y="2668"/>
                    <a:pt x="615" y="2653"/>
                  </a:cubicBezTo>
                  <a:cubicBezTo>
                    <a:pt x="630" y="2638"/>
                    <a:pt x="644" y="2631"/>
                    <a:pt x="652" y="2615"/>
                  </a:cubicBezTo>
                  <a:cubicBezTo>
                    <a:pt x="667" y="2593"/>
                    <a:pt x="667" y="2578"/>
                    <a:pt x="667" y="2563"/>
                  </a:cubicBezTo>
                  <a:cubicBezTo>
                    <a:pt x="674" y="2555"/>
                    <a:pt x="667" y="2555"/>
                    <a:pt x="667" y="2548"/>
                  </a:cubicBezTo>
                  <a:cubicBezTo>
                    <a:pt x="682" y="2526"/>
                    <a:pt x="712" y="2533"/>
                    <a:pt x="734" y="2518"/>
                  </a:cubicBezTo>
                  <a:cubicBezTo>
                    <a:pt x="757" y="2496"/>
                    <a:pt x="764" y="2473"/>
                    <a:pt x="772" y="2443"/>
                  </a:cubicBezTo>
                  <a:cubicBezTo>
                    <a:pt x="779" y="2406"/>
                    <a:pt x="802" y="2383"/>
                    <a:pt x="839" y="2368"/>
                  </a:cubicBezTo>
                  <a:cubicBezTo>
                    <a:pt x="847" y="2368"/>
                    <a:pt x="854" y="2368"/>
                    <a:pt x="862" y="2368"/>
                  </a:cubicBezTo>
                  <a:cubicBezTo>
                    <a:pt x="877" y="2361"/>
                    <a:pt x="884" y="2346"/>
                    <a:pt x="899" y="2346"/>
                  </a:cubicBezTo>
                  <a:cubicBezTo>
                    <a:pt x="907" y="2346"/>
                    <a:pt x="914" y="2346"/>
                    <a:pt x="922" y="2346"/>
                  </a:cubicBezTo>
                  <a:cubicBezTo>
                    <a:pt x="967" y="2346"/>
                    <a:pt x="1004" y="2346"/>
                    <a:pt x="1049" y="2323"/>
                  </a:cubicBezTo>
                  <a:cubicBezTo>
                    <a:pt x="1064" y="2316"/>
                    <a:pt x="1072" y="2308"/>
                    <a:pt x="1087" y="2293"/>
                  </a:cubicBezTo>
                  <a:cubicBezTo>
                    <a:pt x="1102" y="2278"/>
                    <a:pt x="1117" y="2271"/>
                    <a:pt x="1124" y="2248"/>
                  </a:cubicBezTo>
                  <a:cubicBezTo>
                    <a:pt x="1132" y="2241"/>
                    <a:pt x="1124" y="2233"/>
                    <a:pt x="1132" y="2218"/>
                  </a:cubicBezTo>
                  <a:cubicBezTo>
                    <a:pt x="1139" y="2203"/>
                    <a:pt x="1147" y="2203"/>
                    <a:pt x="1162" y="2196"/>
                  </a:cubicBezTo>
                  <a:cubicBezTo>
                    <a:pt x="1177" y="2188"/>
                    <a:pt x="1192" y="2188"/>
                    <a:pt x="1199" y="2181"/>
                  </a:cubicBezTo>
                  <a:cubicBezTo>
                    <a:pt x="1214" y="2173"/>
                    <a:pt x="1214" y="2166"/>
                    <a:pt x="1222" y="2158"/>
                  </a:cubicBezTo>
                  <a:cubicBezTo>
                    <a:pt x="1244" y="2121"/>
                    <a:pt x="1267" y="2106"/>
                    <a:pt x="1304" y="2076"/>
                  </a:cubicBezTo>
                  <a:cubicBezTo>
                    <a:pt x="1327" y="2061"/>
                    <a:pt x="1334" y="2038"/>
                    <a:pt x="1356" y="2016"/>
                  </a:cubicBezTo>
                  <a:cubicBezTo>
                    <a:pt x="1379" y="1979"/>
                    <a:pt x="1409" y="1979"/>
                    <a:pt x="1432" y="1941"/>
                  </a:cubicBezTo>
                  <a:cubicBezTo>
                    <a:pt x="1439" y="1926"/>
                    <a:pt x="1454" y="1911"/>
                    <a:pt x="1462" y="1896"/>
                  </a:cubicBezTo>
                  <a:cubicBezTo>
                    <a:pt x="1476" y="1881"/>
                    <a:pt x="1492" y="1873"/>
                    <a:pt x="1514" y="1866"/>
                  </a:cubicBezTo>
                  <a:cubicBezTo>
                    <a:pt x="1536" y="1843"/>
                    <a:pt x="1559" y="1829"/>
                    <a:pt x="1589" y="1829"/>
                  </a:cubicBezTo>
                  <a:cubicBezTo>
                    <a:pt x="1596" y="1829"/>
                    <a:pt x="1596" y="1836"/>
                    <a:pt x="1604" y="1836"/>
                  </a:cubicBezTo>
                  <a:cubicBezTo>
                    <a:pt x="1619" y="1836"/>
                    <a:pt x="1626" y="1821"/>
                    <a:pt x="1626" y="1814"/>
                  </a:cubicBezTo>
                  <a:cubicBezTo>
                    <a:pt x="1634" y="1791"/>
                    <a:pt x="1641" y="1776"/>
                    <a:pt x="1649" y="1761"/>
                  </a:cubicBezTo>
                  <a:cubicBezTo>
                    <a:pt x="1656" y="1754"/>
                    <a:pt x="1664" y="1746"/>
                    <a:pt x="1679" y="1739"/>
                  </a:cubicBezTo>
                  <a:cubicBezTo>
                    <a:pt x="1694" y="1724"/>
                    <a:pt x="1701" y="1709"/>
                    <a:pt x="1716" y="1694"/>
                  </a:cubicBezTo>
                  <a:cubicBezTo>
                    <a:pt x="1739" y="1664"/>
                    <a:pt x="1746" y="1641"/>
                    <a:pt x="1769" y="1619"/>
                  </a:cubicBezTo>
                  <a:cubicBezTo>
                    <a:pt x="1784" y="1589"/>
                    <a:pt x="1806" y="1581"/>
                    <a:pt x="1829" y="1566"/>
                  </a:cubicBezTo>
                  <a:cubicBezTo>
                    <a:pt x="1889" y="1536"/>
                    <a:pt x="1919" y="1506"/>
                    <a:pt x="1971" y="1476"/>
                  </a:cubicBezTo>
                  <a:cubicBezTo>
                    <a:pt x="1993" y="1461"/>
                    <a:pt x="2009" y="1454"/>
                    <a:pt x="2023" y="1432"/>
                  </a:cubicBezTo>
                  <a:cubicBezTo>
                    <a:pt x="2046" y="1402"/>
                    <a:pt x="2061" y="1386"/>
                    <a:pt x="2061" y="1349"/>
                  </a:cubicBezTo>
                  <a:cubicBezTo>
                    <a:pt x="2061" y="1334"/>
                    <a:pt x="2061" y="1326"/>
                    <a:pt x="2053" y="1319"/>
                  </a:cubicBezTo>
                  <a:cubicBezTo>
                    <a:pt x="2039" y="1304"/>
                    <a:pt x="2023" y="1297"/>
                    <a:pt x="2009" y="1282"/>
                  </a:cubicBezTo>
                  <a:cubicBezTo>
                    <a:pt x="2016" y="1282"/>
                    <a:pt x="2016" y="1274"/>
                    <a:pt x="2023" y="1274"/>
                  </a:cubicBezTo>
                  <a:cubicBezTo>
                    <a:pt x="2031" y="1274"/>
                    <a:pt x="2039" y="1282"/>
                    <a:pt x="2053" y="1282"/>
                  </a:cubicBezTo>
                  <a:cubicBezTo>
                    <a:pt x="2076" y="1282"/>
                    <a:pt x="2091" y="1282"/>
                    <a:pt x="2106" y="1267"/>
                  </a:cubicBezTo>
                  <a:cubicBezTo>
                    <a:pt x="2121" y="1259"/>
                    <a:pt x="2121" y="1244"/>
                    <a:pt x="2128" y="1229"/>
                  </a:cubicBezTo>
                  <a:cubicBezTo>
                    <a:pt x="2136" y="1214"/>
                    <a:pt x="2143" y="1207"/>
                    <a:pt x="2158" y="1199"/>
                  </a:cubicBezTo>
                  <a:cubicBezTo>
                    <a:pt x="2196" y="1184"/>
                    <a:pt x="2218" y="1177"/>
                    <a:pt x="2248" y="1169"/>
                  </a:cubicBezTo>
                  <a:cubicBezTo>
                    <a:pt x="2263" y="1169"/>
                    <a:pt x="2271" y="1162"/>
                    <a:pt x="2278" y="1162"/>
                  </a:cubicBezTo>
                  <a:cubicBezTo>
                    <a:pt x="2353" y="1162"/>
                    <a:pt x="2353" y="1162"/>
                    <a:pt x="2353" y="1162"/>
                  </a:cubicBezTo>
                  <a:cubicBezTo>
                    <a:pt x="2361" y="1162"/>
                    <a:pt x="2368" y="1162"/>
                    <a:pt x="2376" y="1154"/>
                  </a:cubicBezTo>
                  <a:cubicBezTo>
                    <a:pt x="2391" y="1154"/>
                    <a:pt x="2398" y="1147"/>
                    <a:pt x="2413" y="1147"/>
                  </a:cubicBezTo>
                  <a:cubicBezTo>
                    <a:pt x="2466" y="1124"/>
                    <a:pt x="2488" y="1094"/>
                    <a:pt x="2526" y="1064"/>
                  </a:cubicBezTo>
                  <a:cubicBezTo>
                    <a:pt x="2548" y="1087"/>
                    <a:pt x="2578" y="1087"/>
                    <a:pt x="2615" y="1087"/>
                  </a:cubicBezTo>
                  <a:cubicBezTo>
                    <a:pt x="2645" y="1087"/>
                    <a:pt x="2661" y="1079"/>
                    <a:pt x="2691" y="1079"/>
                  </a:cubicBezTo>
                  <a:cubicBezTo>
                    <a:pt x="2713" y="1079"/>
                    <a:pt x="2728" y="1079"/>
                    <a:pt x="2758" y="1072"/>
                  </a:cubicBezTo>
                  <a:cubicBezTo>
                    <a:pt x="2735" y="1102"/>
                    <a:pt x="2713" y="1117"/>
                    <a:pt x="2713" y="1154"/>
                  </a:cubicBezTo>
                  <a:cubicBezTo>
                    <a:pt x="2713" y="1177"/>
                    <a:pt x="2720" y="1192"/>
                    <a:pt x="2735" y="1214"/>
                  </a:cubicBezTo>
                  <a:cubicBezTo>
                    <a:pt x="2751" y="1229"/>
                    <a:pt x="2758" y="1229"/>
                    <a:pt x="2765" y="1244"/>
                  </a:cubicBezTo>
                  <a:cubicBezTo>
                    <a:pt x="2788" y="1252"/>
                    <a:pt x="2795" y="1259"/>
                    <a:pt x="2818" y="1259"/>
                  </a:cubicBezTo>
                  <a:cubicBezTo>
                    <a:pt x="2833" y="1259"/>
                    <a:pt x="2840" y="1252"/>
                    <a:pt x="2855" y="1244"/>
                  </a:cubicBezTo>
                  <a:cubicBezTo>
                    <a:pt x="2878" y="1229"/>
                    <a:pt x="2893" y="1214"/>
                    <a:pt x="2915" y="1192"/>
                  </a:cubicBezTo>
                  <a:cubicBezTo>
                    <a:pt x="2938" y="1169"/>
                    <a:pt x="2945" y="1162"/>
                    <a:pt x="2960" y="1139"/>
                  </a:cubicBezTo>
                  <a:cubicBezTo>
                    <a:pt x="2975" y="1124"/>
                    <a:pt x="2983" y="1109"/>
                    <a:pt x="2998" y="1109"/>
                  </a:cubicBezTo>
                  <a:cubicBezTo>
                    <a:pt x="3013" y="1109"/>
                    <a:pt x="3013" y="1117"/>
                    <a:pt x="3020" y="1117"/>
                  </a:cubicBezTo>
                  <a:cubicBezTo>
                    <a:pt x="3028" y="1124"/>
                    <a:pt x="3035" y="1124"/>
                    <a:pt x="3043" y="1132"/>
                  </a:cubicBezTo>
                  <a:cubicBezTo>
                    <a:pt x="3080" y="1147"/>
                    <a:pt x="3103" y="1147"/>
                    <a:pt x="3148" y="1162"/>
                  </a:cubicBezTo>
                  <a:cubicBezTo>
                    <a:pt x="3170" y="1162"/>
                    <a:pt x="3185" y="1169"/>
                    <a:pt x="3208" y="1169"/>
                  </a:cubicBezTo>
                  <a:cubicBezTo>
                    <a:pt x="3238" y="1177"/>
                    <a:pt x="3260" y="1184"/>
                    <a:pt x="3290" y="1184"/>
                  </a:cubicBezTo>
                  <a:cubicBezTo>
                    <a:pt x="3335" y="1184"/>
                    <a:pt x="3365" y="1184"/>
                    <a:pt x="3410" y="1177"/>
                  </a:cubicBezTo>
                  <a:cubicBezTo>
                    <a:pt x="3440" y="1169"/>
                    <a:pt x="3455" y="1154"/>
                    <a:pt x="3485" y="1147"/>
                  </a:cubicBezTo>
                  <a:cubicBezTo>
                    <a:pt x="3507" y="1147"/>
                    <a:pt x="3522" y="1147"/>
                    <a:pt x="3552" y="1147"/>
                  </a:cubicBezTo>
                  <a:cubicBezTo>
                    <a:pt x="3605" y="1147"/>
                    <a:pt x="3635" y="1139"/>
                    <a:pt x="3687" y="1132"/>
                  </a:cubicBezTo>
                  <a:cubicBezTo>
                    <a:pt x="3710" y="1132"/>
                    <a:pt x="3725" y="1124"/>
                    <a:pt x="3740" y="1124"/>
                  </a:cubicBezTo>
                  <a:cubicBezTo>
                    <a:pt x="3792" y="1109"/>
                    <a:pt x="3822" y="1109"/>
                    <a:pt x="3867" y="1087"/>
                  </a:cubicBezTo>
                  <a:cubicBezTo>
                    <a:pt x="3875" y="1087"/>
                    <a:pt x="3882" y="1079"/>
                    <a:pt x="3890" y="1072"/>
                  </a:cubicBezTo>
                  <a:cubicBezTo>
                    <a:pt x="3920" y="1057"/>
                    <a:pt x="3934" y="1057"/>
                    <a:pt x="3957" y="1042"/>
                  </a:cubicBezTo>
                  <a:cubicBezTo>
                    <a:pt x="3972" y="1034"/>
                    <a:pt x="3972" y="1027"/>
                    <a:pt x="3987" y="1019"/>
                  </a:cubicBezTo>
                  <a:lnTo>
                    <a:pt x="3987" y="1019"/>
                  </a:lnTo>
                  <a:lnTo>
                    <a:pt x="3987" y="1019"/>
                  </a:lnTo>
                  <a:cubicBezTo>
                    <a:pt x="3994" y="1034"/>
                    <a:pt x="4002" y="1042"/>
                    <a:pt x="4010" y="1049"/>
                  </a:cubicBezTo>
                  <a:cubicBezTo>
                    <a:pt x="4024" y="1064"/>
                    <a:pt x="4032" y="1057"/>
                    <a:pt x="4040" y="1072"/>
                  </a:cubicBezTo>
                  <a:cubicBezTo>
                    <a:pt x="4047" y="1087"/>
                    <a:pt x="4040" y="1102"/>
                    <a:pt x="4047" y="1124"/>
                  </a:cubicBezTo>
                  <a:cubicBezTo>
                    <a:pt x="4032" y="1162"/>
                    <a:pt x="4032" y="1162"/>
                    <a:pt x="4032" y="1162"/>
                  </a:cubicBezTo>
                  <a:cubicBezTo>
                    <a:pt x="4047" y="1192"/>
                    <a:pt x="4054" y="1207"/>
                    <a:pt x="4062" y="1237"/>
                  </a:cubicBezTo>
                  <a:cubicBezTo>
                    <a:pt x="4062" y="1244"/>
                    <a:pt x="4062" y="1252"/>
                    <a:pt x="4069" y="1259"/>
                  </a:cubicBezTo>
                  <a:cubicBezTo>
                    <a:pt x="4077" y="1267"/>
                    <a:pt x="4099" y="1259"/>
                    <a:pt x="4107" y="1274"/>
                  </a:cubicBezTo>
                  <a:cubicBezTo>
                    <a:pt x="4107" y="1282"/>
                    <a:pt x="4099" y="1282"/>
                    <a:pt x="4099" y="1289"/>
                  </a:cubicBezTo>
                  <a:cubicBezTo>
                    <a:pt x="4099" y="1334"/>
                    <a:pt x="4099" y="1334"/>
                    <a:pt x="4099" y="1334"/>
                  </a:cubicBezTo>
                  <a:cubicBezTo>
                    <a:pt x="4099" y="1349"/>
                    <a:pt x="4114" y="1356"/>
                    <a:pt x="4122" y="1372"/>
                  </a:cubicBezTo>
                  <a:cubicBezTo>
                    <a:pt x="4129" y="1379"/>
                    <a:pt x="4129" y="1394"/>
                    <a:pt x="4129" y="1409"/>
                  </a:cubicBezTo>
                  <a:cubicBezTo>
                    <a:pt x="4129" y="1439"/>
                    <a:pt x="4144" y="1454"/>
                    <a:pt x="4144" y="1484"/>
                  </a:cubicBezTo>
                  <a:lnTo>
                    <a:pt x="4137" y="1491"/>
                  </a:lnTo>
                  <a:cubicBezTo>
                    <a:pt x="4129" y="1506"/>
                    <a:pt x="4122" y="1521"/>
                    <a:pt x="4107" y="1529"/>
                  </a:cubicBezTo>
                  <a:cubicBezTo>
                    <a:pt x="4107" y="1536"/>
                    <a:pt x="4099" y="1536"/>
                    <a:pt x="4099" y="1536"/>
                  </a:cubicBezTo>
                  <a:cubicBezTo>
                    <a:pt x="4084" y="1544"/>
                    <a:pt x="4077" y="1559"/>
                    <a:pt x="4062" y="1566"/>
                  </a:cubicBezTo>
                  <a:cubicBezTo>
                    <a:pt x="4047" y="1559"/>
                    <a:pt x="4047" y="1551"/>
                    <a:pt x="4040" y="1544"/>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 name="Freeform 133"/>
            <p:cNvSpPr>
              <a:spLocks noChangeArrowheads="1"/>
            </p:cNvSpPr>
            <p:nvPr/>
          </p:nvSpPr>
          <p:spPr bwMode="auto">
            <a:xfrm>
              <a:off x="3909898" y="9988403"/>
              <a:ext cx="1341235" cy="1084110"/>
            </a:xfrm>
            <a:custGeom>
              <a:avLst/>
              <a:gdLst>
                <a:gd name="T0" fmla="*/ 1207 w 3104"/>
                <a:gd name="T1" fmla="*/ 472 h 2511"/>
                <a:gd name="T2" fmla="*/ 1259 w 3104"/>
                <a:gd name="T3" fmla="*/ 479 h 2511"/>
                <a:gd name="T4" fmla="*/ 1207 w 3104"/>
                <a:gd name="T5" fmla="*/ 524 h 2511"/>
                <a:gd name="T6" fmla="*/ 1169 w 3104"/>
                <a:gd name="T7" fmla="*/ 554 h 2511"/>
                <a:gd name="T8" fmla="*/ 1237 w 3104"/>
                <a:gd name="T9" fmla="*/ 539 h 2511"/>
                <a:gd name="T10" fmla="*/ 675 w 3104"/>
                <a:gd name="T11" fmla="*/ 779 h 2511"/>
                <a:gd name="T12" fmla="*/ 757 w 3104"/>
                <a:gd name="T13" fmla="*/ 966 h 2511"/>
                <a:gd name="T14" fmla="*/ 929 w 3104"/>
                <a:gd name="T15" fmla="*/ 734 h 2511"/>
                <a:gd name="T16" fmla="*/ 1079 w 3104"/>
                <a:gd name="T17" fmla="*/ 614 h 2511"/>
                <a:gd name="T18" fmla="*/ 1222 w 3104"/>
                <a:gd name="T19" fmla="*/ 824 h 2511"/>
                <a:gd name="T20" fmla="*/ 1521 w 3104"/>
                <a:gd name="T21" fmla="*/ 786 h 2511"/>
                <a:gd name="T22" fmla="*/ 1769 w 3104"/>
                <a:gd name="T23" fmla="*/ 786 h 2511"/>
                <a:gd name="T24" fmla="*/ 1844 w 3104"/>
                <a:gd name="T25" fmla="*/ 532 h 2511"/>
                <a:gd name="T26" fmla="*/ 2001 w 3104"/>
                <a:gd name="T27" fmla="*/ 382 h 2511"/>
                <a:gd name="T28" fmla="*/ 2256 w 3104"/>
                <a:gd name="T29" fmla="*/ 254 h 2511"/>
                <a:gd name="T30" fmla="*/ 2436 w 3104"/>
                <a:gd name="T31" fmla="*/ 232 h 2511"/>
                <a:gd name="T32" fmla="*/ 2533 w 3104"/>
                <a:gd name="T33" fmla="*/ 292 h 2511"/>
                <a:gd name="T34" fmla="*/ 2646 w 3104"/>
                <a:gd name="T35" fmla="*/ 389 h 2511"/>
                <a:gd name="T36" fmla="*/ 2855 w 3104"/>
                <a:gd name="T37" fmla="*/ 457 h 2511"/>
                <a:gd name="T38" fmla="*/ 2960 w 3104"/>
                <a:gd name="T39" fmla="*/ 569 h 2511"/>
                <a:gd name="T40" fmla="*/ 2945 w 3104"/>
                <a:gd name="T41" fmla="*/ 756 h 2511"/>
                <a:gd name="T42" fmla="*/ 3043 w 3104"/>
                <a:gd name="T43" fmla="*/ 846 h 2511"/>
                <a:gd name="T44" fmla="*/ 3103 w 3104"/>
                <a:gd name="T45" fmla="*/ 1011 h 2511"/>
                <a:gd name="T46" fmla="*/ 2878 w 3104"/>
                <a:gd name="T47" fmla="*/ 1161 h 2511"/>
                <a:gd name="T48" fmla="*/ 2586 w 3104"/>
                <a:gd name="T49" fmla="*/ 1461 h 2511"/>
                <a:gd name="T50" fmla="*/ 2428 w 3104"/>
                <a:gd name="T51" fmla="*/ 1761 h 2511"/>
                <a:gd name="T52" fmla="*/ 2361 w 3104"/>
                <a:gd name="T53" fmla="*/ 1701 h 2511"/>
                <a:gd name="T54" fmla="*/ 2226 w 3104"/>
                <a:gd name="T55" fmla="*/ 1536 h 2511"/>
                <a:gd name="T56" fmla="*/ 2083 w 3104"/>
                <a:gd name="T57" fmla="*/ 1446 h 2511"/>
                <a:gd name="T58" fmla="*/ 1694 w 3104"/>
                <a:gd name="T59" fmla="*/ 1491 h 2511"/>
                <a:gd name="T60" fmla="*/ 1514 w 3104"/>
                <a:gd name="T61" fmla="*/ 1596 h 2511"/>
                <a:gd name="T62" fmla="*/ 1401 w 3104"/>
                <a:gd name="T63" fmla="*/ 1746 h 2511"/>
                <a:gd name="T64" fmla="*/ 1357 w 3104"/>
                <a:gd name="T65" fmla="*/ 1918 h 2511"/>
                <a:gd name="T66" fmla="*/ 1274 w 3104"/>
                <a:gd name="T67" fmla="*/ 2038 h 2511"/>
                <a:gd name="T68" fmla="*/ 1139 w 3104"/>
                <a:gd name="T69" fmla="*/ 2165 h 2511"/>
                <a:gd name="T70" fmla="*/ 1132 w 3104"/>
                <a:gd name="T71" fmla="*/ 2315 h 2511"/>
                <a:gd name="T72" fmla="*/ 1124 w 3104"/>
                <a:gd name="T73" fmla="*/ 2473 h 2511"/>
                <a:gd name="T74" fmla="*/ 1064 w 3104"/>
                <a:gd name="T75" fmla="*/ 2450 h 2511"/>
                <a:gd name="T76" fmla="*/ 862 w 3104"/>
                <a:gd name="T77" fmla="*/ 2487 h 2511"/>
                <a:gd name="T78" fmla="*/ 712 w 3104"/>
                <a:gd name="T79" fmla="*/ 2450 h 2511"/>
                <a:gd name="T80" fmla="*/ 645 w 3104"/>
                <a:gd name="T81" fmla="*/ 2255 h 2511"/>
                <a:gd name="T82" fmla="*/ 547 w 3104"/>
                <a:gd name="T83" fmla="*/ 2203 h 2511"/>
                <a:gd name="T84" fmla="*/ 502 w 3104"/>
                <a:gd name="T85" fmla="*/ 2068 h 2511"/>
                <a:gd name="T86" fmla="*/ 525 w 3104"/>
                <a:gd name="T87" fmla="*/ 1985 h 2511"/>
                <a:gd name="T88" fmla="*/ 502 w 3104"/>
                <a:gd name="T89" fmla="*/ 1911 h 2511"/>
                <a:gd name="T90" fmla="*/ 585 w 3104"/>
                <a:gd name="T91" fmla="*/ 1821 h 2511"/>
                <a:gd name="T92" fmla="*/ 532 w 3104"/>
                <a:gd name="T93" fmla="*/ 1761 h 2511"/>
                <a:gd name="T94" fmla="*/ 427 w 3104"/>
                <a:gd name="T95" fmla="*/ 1716 h 2511"/>
                <a:gd name="T96" fmla="*/ 427 w 3104"/>
                <a:gd name="T97" fmla="*/ 1566 h 2511"/>
                <a:gd name="T98" fmla="*/ 240 w 3104"/>
                <a:gd name="T99" fmla="*/ 1558 h 2511"/>
                <a:gd name="T100" fmla="*/ 105 w 3104"/>
                <a:gd name="T101" fmla="*/ 1618 h 2511"/>
                <a:gd name="T102" fmla="*/ 225 w 3104"/>
                <a:gd name="T103" fmla="*/ 1521 h 2511"/>
                <a:gd name="T104" fmla="*/ 450 w 3104"/>
                <a:gd name="T105" fmla="*/ 1386 h 2511"/>
                <a:gd name="T106" fmla="*/ 712 w 3104"/>
                <a:gd name="T107" fmla="*/ 1191 h 2511"/>
                <a:gd name="T108" fmla="*/ 757 w 3104"/>
                <a:gd name="T109" fmla="*/ 966 h 2511"/>
                <a:gd name="T110" fmla="*/ 2443 w 3104"/>
                <a:gd name="T111" fmla="*/ 105 h 2511"/>
                <a:gd name="T112" fmla="*/ 2526 w 3104"/>
                <a:gd name="T113" fmla="*/ 187 h 2511"/>
                <a:gd name="T114" fmla="*/ 2608 w 3104"/>
                <a:gd name="T115" fmla="*/ 157 h 2511"/>
                <a:gd name="T116" fmla="*/ 2660 w 3104"/>
                <a:gd name="T117" fmla="*/ 45 h 2511"/>
                <a:gd name="T118" fmla="*/ 2593 w 3104"/>
                <a:gd name="T119" fmla="*/ 7 h 2511"/>
                <a:gd name="T120" fmla="*/ 2458 w 3104"/>
                <a:gd name="T121" fmla="*/ 52 h 2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4" h="2511">
                  <a:moveTo>
                    <a:pt x="1237" y="449"/>
                  </a:moveTo>
                  <a:lnTo>
                    <a:pt x="1237" y="449"/>
                  </a:lnTo>
                  <a:cubicBezTo>
                    <a:pt x="1207" y="449"/>
                    <a:pt x="1207" y="449"/>
                    <a:pt x="1207" y="449"/>
                  </a:cubicBezTo>
                  <a:cubicBezTo>
                    <a:pt x="1207" y="457"/>
                    <a:pt x="1207" y="464"/>
                    <a:pt x="1207" y="472"/>
                  </a:cubicBezTo>
                  <a:cubicBezTo>
                    <a:pt x="1207" y="479"/>
                    <a:pt x="1207" y="487"/>
                    <a:pt x="1214" y="487"/>
                  </a:cubicBezTo>
                  <a:cubicBezTo>
                    <a:pt x="1222" y="494"/>
                    <a:pt x="1222" y="502"/>
                    <a:pt x="1229" y="502"/>
                  </a:cubicBezTo>
                  <a:cubicBezTo>
                    <a:pt x="1259" y="502"/>
                    <a:pt x="1259" y="502"/>
                    <a:pt x="1259" y="502"/>
                  </a:cubicBezTo>
                  <a:cubicBezTo>
                    <a:pt x="1259" y="494"/>
                    <a:pt x="1259" y="487"/>
                    <a:pt x="1259" y="479"/>
                  </a:cubicBezTo>
                  <a:cubicBezTo>
                    <a:pt x="1259" y="472"/>
                    <a:pt x="1252" y="472"/>
                    <a:pt x="1252" y="464"/>
                  </a:cubicBezTo>
                  <a:cubicBezTo>
                    <a:pt x="1244" y="457"/>
                    <a:pt x="1244" y="457"/>
                    <a:pt x="1237" y="449"/>
                  </a:cubicBezTo>
                  <a:close/>
                  <a:moveTo>
                    <a:pt x="1207" y="524"/>
                  </a:moveTo>
                  <a:lnTo>
                    <a:pt x="1207" y="524"/>
                  </a:lnTo>
                  <a:cubicBezTo>
                    <a:pt x="1207" y="517"/>
                    <a:pt x="1207" y="509"/>
                    <a:pt x="1199" y="502"/>
                  </a:cubicBezTo>
                  <a:cubicBezTo>
                    <a:pt x="1192" y="509"/>
                    <a:pt x="1184" y="509"/>
                    <a:pt x="1177" y="509"/>
                  </a:cubicBezTo>
                  <a:cubicBezTo>
                    <a:pt x="1169" y="517"/>
                    <a:pt x="1154" y="517"/>
                    <a:pt x="1154" y="524"/>
                  </a:cubicBezTo>
                  <a:cubicBezTo>
                    <a:pt x="1154" y="532"/>
                    <a:pt x="1169" y="539"/>
                    <a:pt x="1169" y="554"/>
                  </a:cubicBezTo>
                  <a:cubicBezTo>
                    <a:pt x="1169" y="562"/>
                    <a:pt x="1154" y="562"/>
                    <a:pt x="1154" y="576"/>
                  </a:cubicBezTo>
                  <a:cubicBezTo>
                    <a:pt x="1154" y="592"/>
                    <a:pt x="1154" y="592"/>
                    <a:pt x="1162" y="606"/>
                  </a:cubicBezTo>
                  <a:cubicBezTo>
                    <a:pt x="1177" y="599"/>
                    <a:pt x="1192" y="592"/>
                    <a:pt x="1207" y="569"/>
                  </a:cubicBezTo>
                  <a:cubicBezTo>
                    <a:pt x="1214" y="562"/>
                    <a:pt x="1229" y="554"/>
                    <a:pt x="1237" y="539"/>
                  </a:cubicBezTo>
                  <a:cubicBezTo>
                    <a:pt x="1222" y="539"/>
                    <a:pt x="1214" y="532"/>
                    <a:pt x="1207" y="524"/>
                  </a:cubicBezTo>
                  <a:close/>
                  <a:moveTo>
                    <a:pt x="705" y="771"/>
                  </a:moveTo>
                  <a:lnTo>
                    <a:pt x="705" y="771"/>
                  </a:lnTo>
                  <a:cubicBezTo>
                    <a:pt x="697" y="771"/>
                    <a:pt x="682" y="771"/>
                    <a:pt x="675" y="779"/>
                  </a:cubicBezTo>
                  <a:cubicBezTo>
                    <a:pt x="659" y="794"/>
                    <a:pt x="659" y="809"/>
                    <a:pt x="645" y="824"/>
                  </a:cubicBezTo>
                  <a:cubicBezTo>
                    <a:pt x="667" y="831"/>
                    <a:pt x="682" y="831"/>
                    <a:pt x="705" y="824"/>
                  </a:cubicBezTo>
                  <a:cubicBezTo>
                    <a:pt x="705" y="809"/>
                    <a:pt x="705" y="794"/>
                    <a:pt x="705" y="771"/>
                  </a:cubicBezTo>
                  <a:close/>
                  <a:moveTo>
                    <a:pt x="757" y="966"/>
                  </a:moveTo>
                  <a:lnTo>
                    <a:pt x="757" y="966"/>
                  </a:lnTo>
                  <a:cubicBezTo>
                    <a:pt x="757" y="936"/>
                    <a:pt x="787" y="944"/>
                    <a:pt x="809" y="921"/>
                  </a:cubicBezTo>
                  <a:cubicBezTo>
                    <a:pt x="824" y="906"/>
                    <a:pt x="824" y="884"/>
                    <a:pt x="832" y="861"/>
                  </a:cubicBezTo>
                  <a:cubicBezTo>
                    <a:pt x="847" y="794"/>
                    <a:pt x="892" y="779"/>
                    <a:pt x="929" y="734"/>
                  </a:cubicBezTo>
                  <a:cubicBezTo>
                    <a:pt x="967" y="696"/>
                    <a:pt x="1027" y="712"/>
                    <a:pt x="1049" y="666"/>
                  </a:cubicBezTo>
                  <a:cubicBezTo>
                    <a:pt x="1057" y="644"/>
                    <a:pt x="1049" y="629"/>
                    <a:pt x="1064" y="614"/>
                  </a:cubicBezTo>
                  <a:cubicBezTo>
                    <a:pt x="1064" y="614"/>
                    <a:pt x="1064" y="606"/>
                    <a:pt x="1064" y="599"/>
                  </a:cubicBezTo>
                  <a:cubicBezTo>
                    <a:pt x="1072" y="599"/>
                    <a:pt x="1079" y="606"/>
                    <a:pt x="1079" y="614"/>
                  </a:cubicBezTo>
                  <a:cubicBezTo>
                    <a:pt x="1094" y="622"/>
                    <a:pt x="1109" y="622"/>
                    <a:pt x="1117" y="636"/>
                  </a:cubicBezTo>
                  <a:cubicBezTo>
                    <a:pt x="1132" y="644"/>
                    <a:pt x="1132" y="659"/>
                    <a:pt x="1139" y="674"/>
                  </a:cubicBezTo>
                  <a:cubicBezTo>
                    <a:pt x="1162" y="712"/>
                    <a:pt x="1162" y="734"/>
                    <a:pt x="1177" y="771"/>
                  </a:cubicBezTo>
                  <a:cubicBezTo>
                    <a:pt x="1192" y="794"/>
                    <a:pt x="1207" y="809"/>
                    <a:pt x="1222" y="824"/>
                  </a:cubicBezTo>
                  <a:cubicBezTo>
                    <a:pt x="1237" y="831"/>
                    <a:pt x="1252" y="846"/>
                    <a:pt x="1267" y="846"/>
                  </a:cubicBezTo>
                  <a:cubicBezTo>
                    <a:pt x="1311" y="861"/>
                    <a:pt x="1349" y="861"/>
                    <a:pt x="1394" y="839"/>
                  </a:cubicBezTo>
                  <a:cubicBezTo>
                    <a:pt x="1416" y="824"/>
                    <a:pt x="1431" y="809"/>
                    <a:pt x="1454" y="801"/>
                  </a:cubicBezTo>
                  <a:cubicBezTo>
                    <a:pt x="1476" y="794"/>
                    <a:pt x="1491" y="786"/>
                    <a:pt x="1521" y="786"/>
                  </a:cubicBezTo>
                  <a:cubicBezTo>
                    <a:pt x="1581" y="786"/>
                    <a:pt x="1581" y="786"/>
                    <a:pt x="1581" y="786"/>
                  </a:cubicBezTo>
                  <a:cubicBezTo>
                    <a:pt x="1619" y="786"/>
                    <a:pt x="1634" y="809"/>
                    <a:pt x="1671" y="809"/>
                  </a:cubicBezTo>
                  <a:cubicBezTo>
                    <a:pt x="1686" y="809"/>
                    <a:pt x="1701" y="794"/>
                    <a:pt x="1716" y="794"/>
                  </a:cubicBezTo>
                  <a:cubicBezTo>
                    <a:pt x="1739" y="786"/>
                    <a:pt x="1746" y="794"/>
                    <a:pt x="1769" y="786"/>
                  </a:cubicBezTo>
                  <a:cubicBezTo>
                    <a:pt x="1784" y="786"/>
                    <a:pt x="1784" y="771"/>
                    <a:pt x="1791" y="771"/>
                  </a:cubicBezTo>
                  <a:cubicBezTo>
                    <a:pt x="1806" y="764"/>
                    <a:pt x="1814" y="756"/>
                    <a:pt x="1821" y="749"/>
                  </a:cubicBezTo>
                  <a:cubicBezTo>
                    <a:pt x="1844" y="704"/>
                    <a:pt x="1851" y="674"/>
                    <a:pt x="1851" y="622"/>
                  </a:cubicBezTo>
                  <a:cubicBezTo>
                    <a:pt x="1851" y="584"/>
                    <a:pt x="1844" y="569"/>
                    <a:pt x="1844" y="532"/>
                  </a:cubicBezTo>
                  <a:cubicBezTo>
                    <a:pt x="1844" y="509"/>
                    <a:pt x="1851" y="502"/>
                    <a:pt x="1859" y="479"/>
                  </a:cubicBezTo>
                  <a:cubicBezTo>
                    <a:pt x="1874" y="457"/>
                    <a:pt x="1888" y="442"/>
                    <a:pt x="1911" y="427"/>
                  </a:cubicBezTo>
                  <a:cubicBezTo>
                    <a:pt x="1926" y="419"/>
                    <a:pt x="1941" y="419"/>
                    <a:pt x="1964" y="404"/>
                  </a:cubicBezTo>
                  <a:cubicBezTo>
                    <a:pt x="1978" y="397"/>
                    <a:pt x="1986" y="389"/>
                    <a:pt x="2001" y="382"/>
                  </a:cubicBezTo>
                  <a:cubicBezTo>
                    <a:pt x="2016" y="374"/>
                    <a:pt x="2024" y="359"/>
                    <a:pt x="2038" y="352"/>
                  </a:cubicBezTo>
                  <a:cubicBezTo>
                    <a:pt x="2076" y="337"/>
                    <a:pt x="2106" y="337"/>
                    <a:pt x="2143" y="322"/>
                  </a:cubicBezTo>
                  <a:cubicBezTo>
                    <a:pt x="2166" y="314"/>
                    <a:pt x="2158" y="284"/>
                    <a:pt x="2158" y="254"/>
                  </a:cubicBezTo>
                  <a:cubicBezTo>
                    <a:pt x="2256" y="254"/>
                    <a:pt x="2256" y="254"/>
                    <a:pt x="2256" y="254"/>
                  </a:cubicBezTo>
                  <a:cubicBezTo>
                    <a:pt x="2286" y="254"/>
                    <a:pt x="2301" y="269"/>
                    <a:pt x="2331" y="269"/>
                  </a:cubicBezTo>
                  <a:cubicBezTo>
                    <a:pt x="2353" y="269"/>
                    <a:pt x="2368" y="262"/>
                    <a:pt x="2391" y="254"/>
                  </a:cubicBezTo>
                  <a:cubicBezTo>
                    <a:pt x="2398" y="247"/>
                    <a:pt x="2406" y="232"/>
                    <a:pt x="2413" y="232"/>
                  </a:cubicBezTo>
                  <a:cubicBezTo>
                    <a:pt x="2436" y="232"/>
                    <a:pt x="2436" y="232"/>
                    <a:pt x="2436" y="232"/>
                  </a:cubicBezTo>
                  <a:cubicBezTo>
                    <a:pt x="2436" y="262"/>
                    <a:pt x="2436" y="277"/>
                    <a:pt x="2436" y="299"/>
                  </a:cubicBezTo>
                  <a:cubicBezTo>
                    <a:pt x="2458" y="299"/>
                    <a:pt x="2473" y="307"/>
                    <a:pt x="2496" y="307"/>
                  </a:cubicBezTo>
                  <a:cubicBezTo>
                    <a:pt x="2511" y="307"/>
                    <a:pt x="2511" y="292"/>
                    <a:pt x="2518" y="292"/>
                  </a:cubicBezTo>
                  <a:cubicBezTo>
                    <a:pt x="2518" y="284"/>
                    <a:pt x="2526" y="292"/>
                    <a:pt x="2533" y="292"/>
                  </a:cubicBezTo>
                  <a:cubicBezTo>
                    <a:pt x="2533" y="299"/>
                    <a:pt x="2533" y="307"/>
                    <a:pt x="2541" y="314"/>
                  </a:cubicBezTo>
                  <a:cubicBezTo>
                    <a:pt x="2541" y="322"/>
                    <a:pt x="2541" y="329"/>
                    <a:pt x="2548" y="337"/>
                  </a:cubicBezTo>
                  <a:cubicBezTo>
                    <a:pt x="2548" y="344"/>
                    <a:pt x="2563" y="344"/>
                    <a:pt x="2571" y="344"/>
                  </a:cubicBezTo>
                  <a:cubicBezTo>
                    <a:pt x="2600" y="352"/>
                    <a:pt x="2623" y="367"/>
                    <a:pt x="2646" y="389"/>
                  </a:cubicBezTo>
                  <a:cubicBezTo>
                    <a:pt x="2668" y="412"/>
                    <a:pt x="2690" y="419"/>
                    <a:pt x="2720" y="427"/>
                  </a:cubicBezTo>
                  <a:cubicBezTo>
                    <a:pt x="2758" y="427"/>
                    <a:pt x="2765" y="472"/>
                    <a:pt x="2803" y="472"/>
                  </a:cubicBezTo>
                  <a:cubicBezTo>
                    <a:pt x="2818" y="472"/>
                    <a:pt x="2825" y="472"/>
                    <a:pt x="2840" y="464"/>
                  </a:cubicBezTo>
                  <a:cubicBezTo>
                    <a:pt x="2848" y="464"/>
                    <a:pt x="2848" y="457"/>
                    <a:pt x="2855" y="457"/>
                  </a:cubicBezTo>
                  <a:cubicBezTo>
                    <a:pt x="2953" y="457"/>
                    <a:pt x="2953" y="457"/>
                    <a:pt x="2953" y="457"/>
                  </a:cubicBezTo>
                  <a:cubicBezTo>
                    <a:pt x="2960" y="464"/>
                    <a:pt x="2960" y="472"/>
                    <a:pt x="2960" y="479"/>
                  </a:cubicBezTo>
                  <a:cubicBezTo>
                    <a:pt x="2960" y="494"/>
                    <a:pt x="2953" y="502"/>
                    <a:pt x="2953" y="517"/>
                  </a:cubicBezTo>
                  <a:cubicBezTo>
                    <a:pt x="2953" y="539"/>
                    <a:pt x="2953" y="547"/>
                    <a:pt x="2960" y="569"/>
                  </a:cubicBezTo>
                  <a:cubicBezTo>
                    <a:pt x="2960" y="576"/>
                    <a:pt x="2968" y="584"/>
                    <a:pt x="2968" y="599"/>
                  </a:cubicBezTo>
                  <a:cubicBezTo>
                    <a:pt x="2968" y="614"/>
                    <a:pt x="2960" y="629"/>
                    <a:pt x="2953" y="644"/>
                  </a:cubicBezTo>
                  <a:cubicBezTo>
                    <a:pt x="2953" y="666"/>
                    <a:pt x="2960" y="674"/>
                    <a:pt x="2953" y="696"/>
                  </a:cubicBezTo>
                  <a:cubicBezTo>
                    <a:pt x="2953" y="719"/>
                    <a:pt x="2945" y="734"/>
                    <a:pt x="2945" y="756"/>
                  </a:cubicBezTo>
                  <a:cubicBezTo>
                    <a:pt x="2945" y="771"/>
                    <a:pt x="2945" y="801"/>
                    <a:pt x="2968" y="801"/>
                  </a:cubicBezTo>
                  <a:cubicBezTo>
                    <a:pt x="2983" y="801"/>
                    <a:pt x="2983" y="779"/>
                    <a:pt x="3005" y="779"/>
                  </a:cubicBezTo>
                  <a:cubicBezTo>
                    <a:pt x="3020" y="779"/>
                    <a:pt x="3020" y="809"/>
                    <a:pt x="3028" y="824"/>
                  </a:cubicBezTo>
                  <a:cubicBezTo>
                    <a:pt x="3028" y="831"/>
                    <a:pt x="3035" y="839"/>
                    <a:pt x="3043" y="846"/>
                  </a:cubicBezTo>
                  <a:cubicBezTo>
                    <a:pt x="3043" y="854"/>
                    <a:pt x="3058" y="861"/>
                    <a:pt x="3058" y="869"/>
                  </a:cubicBezTo>
                  <a:cubicBezTo>
                    <a:pt x="3058" y="914"/>
                    <a:pt x="2998" y="929"/>
                    <a:pt x="2998" y="974"/>
                  </a:cubicBezTo>
                  <a:cubicBezTo>
                    <a:pt x="2998" y="989"/>
                    <a:pt x="3020" y="981"/>
                    <a:pt x="3043" y="989"/>
                  </a:cubicBezTo>
                  <a:cubicBezTo>
                    <a:pt x="3065" y="996"/>
                    <a:pt x="3080" y="1004"/>
                    <a:pt x="3103" y="1011"/>
                  </a:cubicBezTo>
                  <a:cubicBezTo>
                    <a:pt x="3080" y="1026"/>
                    <a:pt x="3065" y="1034"/>
                    <a:pt x="3043" y="1049"/>
                  </a:cubicBezTo>
                  <a:cubicBezTo>
                    <a:pt x="3035" y="1056"/>
                    <a:pt x="3035" y="1056"/>
                    <a:pt x="3028" y="1064"/>
                  </a:cubicBezTo>
                  <a:cubicBezTo>
                    <a:pt x="2990" y="1094"/>
                    <a:pt x="2960" y="1109"/>
                    <a:pt x="2915" y="1139"/>
                  </a:cubicBezTo>
                  <a:cubicBezTo>
                    <a:pt x="2908" y="1146"/>
                    <a:pt x="2893" y="1154"/>
                    <a:pt x="2878" y="1161"/>
                  </a:cubicBezTo>
                  <a:cubicBezTo>
                    <a:pt x="2863" y="1176"/>
                    <a:pt x="2855" y="1191"/>
                    <a:pt x="2833" y="1206"/>
                  </a:cubicBezTo>
                  <a:cubicBezTo>
                    <a:pt x="2803" y="1236"/>
                    <a:pt x="2773" y="1244"/>
                    <a:pt x="2743" y="1274"/>
                  </a:cubicBezTo>
                  <a:cubicBezTo>
                    <a:pt x="2713" y="1304"/>
                    <a:pt x="2698" y="1318"/>
                    <a:pt x="2668" y="1341"/>
                  </a:cubicBezTo>
                  <a:cubicBezTo>
                    <a:pt x="2616" y="1371"/>
                    <a:pt x="2608" y="1408"/>
                    <a:pt x="2586" y="1461"/>
                  </a:cubicBezTo>
                  <a:cubicBezTo>
                    <a:pt x="2563" y="1498"/>
                    <a:pt x="2541" y="1521"/>
                    <a:pt x="2533" y="1558"/>
                  </a:cubicBezTo>
                  <a:cubicBezTo>
                    <a:pt x="2526" y="1581"/>
                    <a:pt x="2518" y="1588"/>
                    <a:pt x="2511" y="1611"/>
                  </a:cubicBezTo>
                  <a:cubicBezTo>
                    <a:pt x="2488" y="1686"/>
                    <a:pt x="2473" y="1731"/>
                    <a:pt x="2458" y="1805"/>
                  </a:cubicBezTo>
                  <a:cubicBezTo>
                    <a:pt x="2443" y="1791"/>
                    <a:pt x="2443" y="1776"/>
                    <a:pt x="2428" y="1761"/>
                  </a:cubicBezTo>
                  <a:cubicBezTo>
                    <a:pt x="2421" y="1746"/>
                    <a:pt x="2413" y="1738"/>
                    <a:pt x="2406" y="1738"/>
                  </a:cubicBezTo>
                  <a:cubicBezTo>
                    <a:pt x="2398" y="1731"/>
                    <a:pt x="2383" y="1738"/>
                    <a:pt x="2376" y="1731"/>
                  </a:cubicBezTo>
                  <a:cubicBezTo>
                    <a:pt x="2368" y="1723"/>
                    <a:pt x="2376" y="1716"/>
                    <a:pt x="2368" y="1708"/>
                  </a:cubicBezTo>
                  <a:cubicBezTo>
                    <a:pt x="2368" y="1701"/>
                    <a:pt x="2361" y="1701"/>
                    <a:pt x="2361" y="1701"/>
                  </a:cubicBezTo>
                  <a:cubicBezTo>
                    <a:pt x="2353" y="1686"/>
                    <a:pt x="2353" y="1678"/>
                    <a:pt x="2346" y="1671"/>
                  </a:cubicBezTo>
                  <a:cubicBezTo>
                    <a:pt x="2323" y="1641"/>
                    <a:pt x="2301" y="1633"/>
                    <a:pt x="2286" y="1603"/>
                  </a:cubicBezTo>
                  <a:cubicBezTo>
                    <a:pt x="2286" y="1596"/>
                    <a:pt x="2286" y="1581"/>
                    <a:pt x="2286" y="1573"/>
                  </a:cubicBezTo>
                  <a:cubicBezTo>
                    <a:pt x="2271" y="1551"/>
                    <a:pt x="2248" y="1543"/>
                    <a:pt x="2226" y="1536"/>
                  </a:cubicBezTo>
                  <a:cubicBezTo>
                    <a:pt x="2211" y="1528"/>
                    <a:pt x="2196" y="1528"/>
                    <a:pt x="2188" y="1521"/>
                  </a:cubicBezTo>
                  <a:cubicBezTo>
                    <a:pt x="2181" y="1506"/>
                    <a:pt x="2181" y="1491"/>
                    <a:pt x="2173" y="1483"/>
                  </a:cubicBezTo>
                  <a:cubicBezTo>
                    <a:pt x="2158" y="1461"/>
                    <a:pt x="2136" y="1468"/>
                    <a:pt x="2113" y="1453"/>
                  </a:cubicBezTo>
                  <a:cubicBezTo>
                    <a:pt x="2098" y="1453"/>
                    <a:pt x="2091" y="1446"/>
                    <a:pt x="2083" y="1446"/>
                  </a:cubicBezTo>
                  <a:cubicBezTo>
                    <a:pt x="2068" y="1438"/>
                    <a:pt x="2053" y="1431"/>
                    <a:pt x="2038" y="1431"/>
                  </a:cubicBezTo>
                  <a:cubicBezTo>
                    <a:pt x="1986" y="1416"/>
                    <a:pt x="1956" y="1416"/>
                    <a:pt x="1904" y="1416"/>
                  </a:cubicBezTo>
                  <a:cubicBezTo>
                    <a:pt x="1859" y="1416"/>
                    <a:pt x="1836" y="1408"/>
                    <a:pt x="1799" y="1423"/>
                  </a:cubicBezTo>
                  <a:cubicBezTo>
                    <a:pt x="1754" y="1446"/>
                    <a:pt x="1739" y="1476"/>
                    <a:pt x="1694" y="1491"/>
                  </a:cubicBezTo>
                  <a:cubicBezTo>
                    <a:pt x="1679" y="1498"/>
                    <a:pt x="1664" y="1506"/>
                    <a:pt x="1649" y="1513"/>
                  </a:cubicBezTo>
                  <a:cubicBezTo>
                    <a:pt x="1626" y="1521"/>
                    <a:pt x="1611" y="1521"/>
                    <a:pt x="1596" y="1528"/>
                  </a:cubicBezTo>
                  <a:cubicBezTo>
                    <a:pt x="1574" y="1536"/>
                    <a:pt x="1559" y="1543"/>
                    <a:pt x="1544" y="1558"/>
                  </a:cubicBezTo>
                  <a:cubicBezTo>
                    <a:pt x="1529" y="1573"/>
                    <a:pt x="1521" y="1581"/>
                    <a:pt x="1514" y="1596"/>
                  </a:cubicBezTo>
                  <a:cubicBezTo>
                    <a:pt x="1506" y="1611"/>
                    <a:pt x="1506" y="1626"/>
                    <a:pt x="1499" y="1626"/>
                  </a:cubicBezTo>
                  <a:cubicBezTo>
                    <a:pt x="1484" y="1626"/>
                    <a:pt x="1476" y="1611"/>
                    <a:pt x="1461" y="1611"/>
                  </a:cubicBezTo>
                  <a:cubicBezTo>
                    <a:pt x="1454" y="1611"/>
                    <a:pt x="1447" y="1611"/>
                    <a:pt x="1439" y="1611"/>
                  </a:cubicBezTo>
                  <a:cubicBezTo>
                    <a:pt x="1439" y="1663"/>
                    <a:pt x="1401" y="1693"/>
                    <a:pt x="1401" y="1746"/>
                  </a:cubicBezTo>
                  <a:cubicBezTo>
                    <a:pt x="1401" y="1776"/>
                    <a:pt x="1416" y="1791"/>
                    <a:pt x="1416" y="1828"/>
                  </a:cubicBezTo>
                  <a:cubicBezTo>
                    <a:pt x="1416" y="1851"/>
                    <a:pt x="1401" y="1858"/>
                    <a:pt x="1387" y="1873"/>
                  </a:cubicBezTo>
                  <a:cubicBezTo>
                    <a:pt x="1379" y="1888"/>
                    <a:pt x="1387" y="1903"/>
                    <a:pt x="1379" y="1911"/>
                  </a:cubicBezTo>
                  <a:cubicBezTo>
                    <a:pt x="1371" y="1918"/>
                    <a:pt x="1364" y="1918"/>
                    <a:pt x="1357" y="1918"/>
                  </a:cubicBezTo>
                  <a:cubicBezTo>
                    <a:pt x="1349" y="1918"/>
                    <a:pt x="1349" y="1911"/>
                    <a:pt x="1341" y="1903"/>
                  </a:cubicBezTo>
                  <a:cubicBezTo>
                    <a:pt x="1334" y="1948"/>
                    <a:pt x="1319" y="1970"/>
                    <a:pt x="1296" y="2008"/>
                  </a:cubicBezTo>
                  <a:cubicBezTo>
                    <a:pt x="1296" y="2015"/>
                    <a:pt x="1289" y="2023"/>
                    <a:pt x="1289" y="2030"/>
                  </a:cubicBezTo>
                  <a:cubicBezTo>
                    <a:pt x="1282" y="2038"/>
                    <a:pt x="1274" y="2038"/>
                    <a:pt x="1274" y="2038"/>
                  </a:cubicBezTo>
                  <a:cubicBezTo>
                    <a:pt x="1252" y="2068"/>
                    <a:pt x="1237" y="2083"/>
                    <a:pt x="1214" y="2113"/>
                  </a:cubicBezTo>
                  <a:cubicBezTo>
                    <a:pt x="1207" y="2105"/>
                    <a:pt x="1199" y="2098"/>
                    <a:pt x="1177" y="2098"/>
                  </a:cubicBezTo>
                  <a:cubicBezTo>
                    <a:pt x="1169" y="2098"/>
                    <a:pt x="1169" y="2105"/>
                    <a:pt x="1162" y="2113"/>
                  </a:cubicBezTo>
                  <a:cubicBezTo>
                    <a:pt x="1147" y="2135"/>
                    <a:pt x="1147" y="2143"/>
                    <a:pt x="1139" y="2165"/>
                  </a:cubicBezTo>
                  <a:cubicBezTo>
                    <a:pt x="1132" y="2180"/>
                    <a:pt x="1132" y="2188"/>
                    <a:pt x="1132" y="2203"/>
                  </a:cubicBezTo>
                  <a:cubicBezTo>
                    <a:pt x="1132" y="2218"/>
                    <a:pt x="1124" y="2225"/>
                    <a:pt x="1124" y="2240"/>
                  </a:cubicBezTo>
                  <a:cubicBezTo>
                    <a:pt x="1124" y="2263"/>
                    <a:pt x="1139" y="2270"/>
                    <a:pt x="1139" y="2293"/>
                  </a:cubicBezTo>
                  <a:cubicBezTo>
                    <a:pt x="1139" y="2300"/>
                    <a:pt x="1132" y="2308"/>
                    <a:pt x="1132" y="2315"/>
                  </a:cubicBezTo>
                  <a:cubicBezTo>
                    <a:pt x="1117" y="2315"/>
                    <a:pt x="1102" y="2323"/>
                    <a:pt x="1087" y="2315"/>
                  </a:cubicBezTo>
                  <a:cubicBezTo>
                    <a:pt x="1087" y="2345"/>
                    <a:pt x="1079" y="2360"/>
                    <a:pt x="1079" y="2390"/>
                  </a:cubicBezTo>
                  <a:cubicBezTo>
                    <a:pt x="1079" y="2413"/>
                    <a:pt x="1109" y="2413"/>
                    <a:pt x="1117" y="2435"/>
                  </a:cubicBezTo>
                  <a:cubicBezTo>
                    <a:pt x="1124" y="2450"/>
                    <a:pt x="1124" y="2458"/>
                    <a:pt x="1124" y="2473"/>
                  </a:cubicBezTo>
                  <a:cubicBezTo>
                    <a:pt x="1132" y="2487"/>
                    <a:pt x="1139" y="2487"/>
                    <a:pt x="1139" y="2503"/>
                  </a:cubicBezTo>
                  <a:lnTo>
                    <a:pt x="1132" y="2510"/>
                  </a:lnTo>
                  <a:cubicBezTo>
                    <a:pt x="1117" y="2503"/>
                    <a:pt x="1102" y="2503"/>
                    <a:pt x="1094" y="2487"/>
                  </a:cubicBezTo>
                  <a:cubicBezTo>
                    <a:pt x="1079" y="2480"/>
                    <a:pt x="1079" y="2458"/>
                    <a:pt x="1064" y="2450"/>
                  </a:cubicBezTo>
                  <a:cubicBezTo>
                    <a:pt x="1049" y="2443"/>
                    <a:pt x="1034" y="2443"/>
                    <a:pt x="1012" y="2443"/>
                  </a:cubicBezTo>
                  <a:cubicBezTo>
                    <a:pt x="974" y="2443"/>
                    <a:pt x="944" y="2450"/>
                    <a:pt x="914" y="2473"/>
                  </a:cubicBezTo>
                  <a:cubicBezTo>
                    <a:pt x="899" y="2480"/>
                    <a:pt x="892" y="2487"/>
                    <a:pt x="877" y="2487"/>
                  </a:cubicBezTo>
                  <a:cubicBezTo>
                    <a:pt x="869" y="2487"/>
                    <a:pt x="869" y="2487"/>
                    <a:pt x="862" y="2487"/>
                  </a:cubicBezTo>
                  <a:cubicBezTo>
                    <a:pt x="839" y="2473"/>
                    <a:pt x="832" y="2465"/>
                    <a:pt x="817" y="2450"/>
                  </a:cubicBezTo>
                  <a:cubicBezTo>
                    <a:pt x="817" y="2450"/>
                    <a:pt x="809" y="2450"/>
                    <a:pt x="802" y="2450"/>
                  </a:cubicBezTo>
                  <a:cubicBezTo>
                    <a:pt x="794" y="2443"/>
                    <a:pt x="794" y="2420"/>
                    <a:pt x="787" y="2420"/>
                  </a:cubicBezTo>
                  <a:cubicBezTo>
                    <a:pt x="757" y="2420"/>
                    <a:pt x="742" y="2450"/>
                    <a:pt x="712" y="2450"/>
                  </a:cubicBezTo>
                  <a:cubicBezTo>
                    <a:pt x="705" y="2450"/>
                    <a:pt x="705" y="2443"/>
                    <a:pt x="697" y="2443"/>
                  </a:cubicBezTo>
                  <a:cubicBezTo>
                    <a:pt x="742" y="2383"/>
                    <a:pt x="742" y="2338"/>
                    <a:pt x="787" y="2278"/>
                  </a:cubicBezTo>
                  <a:cubicBezTo>
                    <a:pt x="772" y="2263"/>
                    <a:pt x="757" y="2255"/>
                    <a:pt x="742" y="2255"/>
                  </a:cubicBezTo>
                  <a:cubicBezTo>
                    <a:pt x="645" y="2255"/>
                    <a:pt x="645" y="2255"/>
                    <a:pt x="645" y="2255"/>
                  </a:cubicBezTo>
                  <a:cubicBezTo>
                    <a:pt x="629" y="2248"/>
                    <a:pt x="622" y="2233"/>
                    <a:pt x="607" y="2225"/>
                  </a:cubicBezTo>
                  <a:cubicBezTo>
                    <a:pt x="599" y="2225"/>
                    <a:pt x="599" y="2218"/>
                    <a:pt x="592" y="2218"/>
                  </a:cubicBezTo>
                  <a:cubicBezTo>
                    <a:pt x="577" y="2218"/>
                    <a:pt x="562" y="2225"/>
                    <a:pt x="555" y="2218"/>
                  </a:cubicBezTo>
                  <a:cubicBezTo>
                    <a:pt x="547" y="2218"/>
                    <a:pt x="555" y="2210"/>
                    <a:pt x="547" y="2203"/>
                  </a:cubicBezTo>
                  <a:cubicBezTo>
                    <a:pt x="547" y="2203"/>
                    <a:pt x="540" y="2203"/>
                    <a:pt x="540" y="2195"/>
                  </a:cubicBezTo>
                  <a:cubicBezTo>
                    <a:pt x="540" y="2188"/>
                    <a:pt x="547" y="2188"/>
                    <a:pt x="547" y="2180"/>
                  </a:cubicBezTo>
                  <a:cubicBezTo>
                    <a:pt x="570" y="2180"/>
                    <a:pt x="570" y="2180"/>
                    <a:pt x="570" y="2180"/>
                  </a:cubicBezTo>
                  <a:cubicBezTo>
                    <a:pt x="547" y="2135"/>
                    <a:pt x="532" y="2113"/>
                    <a:pt x="502" y="2068"/>
                  </a:cubicBezTo>
                  <a:cubicBezTo>
                    <a:pt x="510" y="2068"/>
                    <a:pt x="517" y="2060"/>
                    <a:pt x="525" y="2053"/>
                  </a:cubicBezTo>
                  <a:cubicBezTo>
                    <a:pt x="517" y="2053"/>
                    <a:pt x="510" y="2053"/>
                    <a:pt x="510" y="2045"/>
                  </a:cubicBezTo>
                  <a:cubicBezTo>
                    <a:pt x="510" y="2030"/>
                    <a:pt x="517" y="2023"/>
                    <a:pt x="525" y="2008"/>
                  </a:cubicBezTo>
                  <a:cubicBezTo>
                    <a:pt x="525" y="2000"/>
                    <a:pt x="525" y="1993"/>
                    <a:pt x="525" y="1985"/>
                  </a:cubicBezTo>
                  <a:cubicBezTo>
                    <a:pt x="525" y="1978"/>
                    <a:pt x="540" y="1978"/>
                    <a:pt x="540" y="1970"/>
                  </a:cubicBezTo>
                  <a:cubicBezTo>
                    <a:pt x="540" y="1955"/>
                    <a:pt x="510" y="1948"/>
                    <a:pt x="487" y="1948"/>
                  </a:cubicBezTo>
                  <a:cubicBezTo>
                    <a:pt x="495" y="1948"/>
                    <a:pt x="487" y="1941"/>
                    <a:pt x="487" y="1941"/>
                  </a:cubicBezTo>
                  <a:cubicBezTo>
                    <a:pt x="495" y="1933"/>
                    <a:pt x="502" y="1925"/>
                    <a:pt x="502" y="1911"/>
                  </a:cubicBezTo>
                  <a:cubicBezTo>
                    <a:pt x="502" y="1903"/>
                    <a:pt x="502" y="1895"/>
                    <a:pt x="495" y="1888"/>
                  </a:cubicBezTo>
                  <a:cubicBezTo>
                    <a:pt x="517" y="1895"/>
                    <a:pt x="532" y="1903"/>
                    <a:pt x="555" y="1911"/>
                  </a:cubicBezTo>
                  <a:cubicBezTo>
                    <a:pt x="562" y="1895"/>
                    <a:pt x="555" y="1881"/>
                    <a:pt x="555" y="1865"/>
                  </a:cubicBezTo>
                  <a:cubicBezTo>
                    <a:pt x="562" y="1843"/>
                    <a:pt x="585" y="1835"/>
                    <a:pt x="585" y="1821"/>
                  </a:cubicBezTo>
                  <a:cubicBezTo>
                    <a:pt x="585" y="1813"/>
                    <a:pt x="585" y="1805"/>
                    <a:pt x="585" y="1805"/>
                  </a:cubicBezTo>
                  <a:cubicBezTo>
                    <a:pt x="577" y="1798"/>
                    <a:pt x="570" y="1805"/>
                    <a:pt x="570" y="1798"/>
                  </a:cubicBezTo>
                  <a:cubicBezTo>
                    <a:pt x="562" y="1791"/>
                    <a:pt x="562" y="1783"/>
                    <a:pt x="555" y="1776"/>
                  </a:cubicBezTo>
                  <a:cubicBezTo>
                    <a:pt x="547" y="1768"/>
                    <a:pt x="540" y="1768"/>
                    <a:pt x="532" y="1761"/>
                  </a:cubicBezTo>
                  <a:cubicBezTo>
                    <a:pt x="540" y="1746"/>
                    <a:pt x="547" y="1738"/>
                    <a:pt x="547" y="1723"/>
                  </a:cubicBezTo>
                  <a:cubicBezTo>
                    <a:pt x="540" y="1723"/>
                    <a:pt x="532" y="1716"/>
                    <a:pt x="525" y="1716"/>
                  </a:cubicBezTo>
                  <a:cubicBezTo>
                    <a:pt x="510" y="1716"/>
                    <a:pt x="502" y="1723"/>
                    <a:pt x="487" y="1723"/>
                  </a:cubicBezTo>
                  <a:cubicBezTo>
                    <a:pt x="465" y="1723"/>
                    <a:pt x="450" y="1716"/>
                    <a:pt x="427" y="1716"/>
                  </a:cubicBezTo>
                  <a:cubicBezTo>
                    <a:pt x="427" y="1678"/>
                    <a:pt x="427" y="1678"/>
                    <a:pt x="427" y="1678"/>
                  </a:cubicBezTo>
                  <a:cubicBezTo>
                    <a:pt x="427" y="1663"/>
                    <a:pt x="435" y="1648"/>
                    <a:pt x="450" y="1633"/>
                  </a:cubicBezTo>
                  <a:cubicBezTo>
                    <a:pt x="435" y="1633"/>
                    <a:pt x="420" y="1626"/>
                    <a:pt x="420" y="1611"/>
                  </a:cubicBezTo>
                  <a:cubicBezTo>
                    <a:pt x="420" y="1596"/>
                    <a:pt x="427" y="1581"/>
                    <a:pt x="427" y="1566"/>
                  </a:cubicBezTo>
                  <a:cubicBezTo>
                    <a:pt x="427" y="1543"/>
                    <a:pt x="412" y="1536"/>
                    <a:pt x="412" y="1513"/>
                  </a:cubicBezTo>
                  <a:cubicBezTo>
                    <a:pt x="360" y="1513"/>
                    <a:pt x="360" y="1513"/>
                    <a:pt x="360" y="1513"/>
                  </a:cubicBezTo>
                  <a:cubicBezTo>
                    <a:pt x="345" y="1513"/>
                    <a:pt x="330" y="1521"/>
                    <a:pt x="307" y="1528"/>
                  </a:cubicBezTo>
                  <a:cubicBezTo>
                    <a:pt x="285" y="1536"/>
                    <a:pt x="262" y="1543"/>
                    <a:pt x="240" y="1558"/>
                  </a:cubicBezTo>
                  <a:cubicBezTo>
                    <a:pt x="225" y="1566"/>
                    <a:pt x="210" y="1573"/>
                    <a:pt x="195" y="1588"/>
                  </a:cubicBezTo>
                  <a:cubicBezTo>
                    <a:pt x="180" y="1596"/>
                    <a:pt x="172" y="1596"/>
                    <a:pt x="158" y="1611"/>
                  </a:cubicBezTo>
                  <a:cubicBezTo>
                    <a:pt x="142" y="1611"/>
                    <a:pt x="142" y="1626"/>
                    <a:pt x="128" y="1626"/>
                  </a:cubicBezTo>
                  <a:cubicBezTo>
                    <a:pt x="120" y="1626"/>
                    <a:pt x="120" y="1618"/>
                    <a:pt x="105" y="1618"/>
                  </a:cubicBezTo>
                  <a:cubicBezTo>
                    <a:pt x="90" y="1618"/>
                    <a:pt x="82" y="1626"/>
                    <a:pt x="68" y="1633"/>
                  </a:cubicBezTo>
                  <a:cubicBezTo>
                    <a:pt x="52" y="1641"/>
                    <a:pt x="0" y="1663"/>
                    <a:pt x="23" y="1633"/>
                  </a:cubicBezTo>
                  <a:cubicBezTo>
                    <a:pt x="45" y="1603"/>
                    <a:pt x="68" y="1596"/>
                    <a:pt x="105" y="1581"/>
                  </a:cubicBezTo>
                  <a:cubicBezTo>
                    <a:pt x="150" y="1551"/>
                    <a:pt x="180" y="1536"/>
                    <a:pt x="225" y="1521"/>
                  </a:cubicBezTo>
                  <a:cubicBezTo>
                    <a:pt x="262" y="1506"/>
                    <a:pt x="285" y="1491"/>
                    <a:pt x="315" y="1476"/>
                  </a:cubicBezTo>
                  <a:cubicBezTo>
                    <a:pt x="345" y="1461"/>
                    <a:pt x="367" y="1453"/>
                    <a:pt x="405" y="1438"/>
                  </a:cubicBezTo>
                  <a:cubicBezTo>
                    <a:pt x="405" y="1431"/>
                    <a:pt x="412" y="1423"/>
                    <a:pt x="412" y="1423"/>
                  </a:cubicBezTo>
                  <a:cubicBezTo>
                    <a:pt x="427" y="1408"/>
                    <a:pt x="435" y="1401"/>
                    <a:pt x="450" y="1386"/>
                  </a:cubicBezTo>
                  <a:cubicBezTo>
                    <a:pt x="465" y="1371"/>
                    <a:pt x="480" y="1364"/>
                    <a:pt x="495" y="1341"/>
                  </a:cubicBezTo>
                  <a:cubicBezTo>
                    <a:pt x="510" y="1318"/>
                    <a:pt x="517" y="1311"/>
                    <a:pt x="540" y="1296"/>
                  </a:cubicBezTo>
                  <a:cubicBezTo>
                    <a:pt x="585" y="1274"/>
                    <a:pt x="615" y="1266"/>
                    <a:pt x="652" y="1236"/>
                  </a:cubicBezTo>
                  <a:cubicBezTo>
                    <a:pt x="675" y="1221"/>
                    <a:pt x="689" y="1214"/>
                    <a:pt x="712" y="1191"/>
                  </a:cubicBezTo>
                  <a:cubicBezTo>
                    <a:pt x="727" y="1161"/>
                    <a:pt x="742" y="1154"/>
                    <a:pt x="757" y="1124"/>
                  </a:cubicBezTo>
                  <a:cubicBezTo>
                    <a:pt x="757" y="1109"/>
                    <a:pt x="757" y="1094"/>
                    <a:pt x="757" y="1071"/>
                  </a:cubicBezTo>
                  <a:cubicBezTo>
                    <a:pt x="764" y="1049"/>
                    <a:pt x="764" y="1041"/>
                    <a:pt x="764" y="1019"/>
                  </a:cubicBezTo>
                  <a:cubicBezTo>
                    <a:pt x="764" y="996"/>
                    <a:pt x="757" y="989"/>
                    <a:pt x="757" y="966"/>
                  </a:cubicBezTo>
                  <a:close/>
                  <a:moveTo>
                    <a:pt x="2458" y="52"/>
                  </a:moveTo>
                  <a:lnTo>
                    <a:pt x="2458" y="52"/>
                  </a:lnTo>
                  <a:cubicBezTo>
                    <a:pt x="2458" y="59"/>
                    <a:pt x="2466" y="59"/>
                    <a:pt x="2466" y="67"/>
                  </a:cubicBezTo>
                  <a:cubicBezTo>
                    <a:pt x="2466" y="82"/>
                    <a:pt x="2451" y="89"/>
                    <a:pt x="2443" y="105"/>
                  </a:cubicBezTo>
                  <a:cubicBezTo>
                    <a:pt x="2458" y="105"/>
                    <a:pt x="2466" y="97"/>
                    <a:pt x="2481" y="97"/>
                  </a:cubicBezTo>
                  <a:cubicBezTo>
                    <a:pt x="2496" y="97"/>
                    <a:pt x="2518" y="105"/>
                    <a:pt x="2518" y="119"/>
                  </a:cubicBezTo>
                  <a:cubicBezTo>
                    <a:pt x="2518" y="142"/>
                    <a:pt x="2518" y="157"/>
                    <a:pt x="2518" y="187"/>
                  </a:cubicBezTo>
                  <a:cubicBezTo>
                    <a:pt x="2526" y="187"/>
                    <a:pt x="2526" y="187"/>
                    <a:pt x="2526" y="187"/>
                  </a:cubicBezTo>
                  <a:cubicBezTo>
                    <a:pt x="2533" y="157"/>
                    <a:pt x="2541" y="142"/>
                    <a:pt x="2571" y="127"/>
                  </a:cubicBezTo>
                  <a:cubicBezTo>
                    <a:pt x="2578" y="127"/>
                    <a:pt x="2578" y="119"/>
                    <a:pt x="2586" y="119"/>
                  </a:cubicBezTo>
                  <a:cubicBezTo>
                    <a:pt x="2593" y="119"/>
                    <a:pt x="2600" y="127"/>
                    <a:pt x="2608" y="135"/>
                  </a:cubicBezTo>
                  <a:cubicBezTo>
                    <a:pt x="2608" y="142"/>
                    <a:pt x="2608" y="149"/>
                    <a:pt x="2608" y="157"/>
                  </a:cubicBezTo>
                  <a:cubicBezTo>
                    <a:pt x="2616" y="165"/>
                    <a:pt x="2616" y="172"/>
                    <a:pt x="2630" y="172"/>
                  </a:cubicBezTo>
                  <a:cubicBezTo>
                    <a:pt x="2630" y="172"/>
                    <a:pt x="2630" y="172"/>
                    <a:pt x="2638" y="172"/>
                  </a:cubicBezTo>
                  <a:cubicBezTo>
                    <a:pt x="2638" y="135"/>
                    <a:pt x="2646" y="119"/>
                    <a:pt x="2653" y="82"/>
                  </a:cubicBezTo>
                  <a:cubicBezTo>
                    <a:pt x="2653" y="67"/>
                    <a:pt x="2660" y="59"/>
                    <a:pt x="2660" y="45"/>
                  </a:cubicBezTo>
                  <a:cubicBezTo>
                    <a:pt x="2660" y="30"/>
                    <a:pt x="2660" y="30"/>
                    <a:pt x="2653" y="15"/>
                  </a:cubicBezTo>
                  <a:lnTo>
                    <a:pt x="2653" y="7"/>
                  </a:lnTo>
                  <a:cubicBezTo>
                    <a:pt x="2646" y="0"/>
                    <a:pt x="2646" y="0"/>
                    <a:pt x="2638" y="0"/>
                  </a:cubicBezTo>
                  <a:cubicBezTo>
                    <a:pt x="2616" y="0"/>
                    <a:pt x="2608" y="7"/>
                    <a:pt x="2593" y="7"/>
                  </a:cubicBezTo>
                  <a:cubicBezTo>
                    <a:pt x="2586" y="15"/>
                    <a:pt x="2578" y="15"/>
                    <a:pt x="2571" y="15"/>
                  </a:cubicBezTo>
                  <a:cubicBezTo>
                    <a:pt x="2548" y="22"/>
                    <a:pt x="2533" y="22"/>
                    <a:pt x="2518" y="30"/>
                  </a:cubicBezTo>
                  <a:cubicBezTo>
                    <a:pt x="2503" y="37"/>
                    <a:pt x="2496" y="45"/>
                    <a:pt x="2481" y="45"/>
                  </a:cubicBezTo>
                  <a:cubicBezTo>
                    <a:pt x="2473" y="45"/>
                    <a:pt x="2458" y="45"/>
                    <a:pt x="2458" y="52"/>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134"/>
            <p:cNvSpPr>
              <a:spLocks noChangeArrowheads="1"/>
            </p:cNvSpPr>
            <p:nvPr/>
          </p:nvSpPr>
          <p:spPr bwMode="auto">
            <a:xfrm>
              <a:off x="5012988" y="9262490"/>
              <a:ext cx="1305038" cy="1375618"/>
            </a:xfrm>
            <a:custGeom>
              <a:avLst/>
              <a:gdLst>
                <a:gd name="T0" fmla="*/ 472 w 3021"/>
                <a:gd name="T1" fmla="*/ 2076 h 3186"/>
                <a:gd name="T2" fmla="*/ 554 w 3021"/>
                <a:gd name="T3" fmla="*/ 2188 h 3186"/>
                <a:gd name="T4" fmla="*/ 786 w 3021"/>
                <a:gd name="T5" fmla="*/ 2076 h 3186"/>
                <a:gd name="T6" fmla="*/ 749 w 3021"/>
                <a:gd name="T7" fmla="*/ 1896 h 3186"/>
                <a:gd name="T8" fmla="*/ 846 w 3021"/>
                <a:gd name="T9" fmla="*/ 1724 h 3186"/>
                <a:gd name="T10" fmla="*/ 779 w 3021"/>
                <a:gd name="T11" fmla="*/ 1686 h 3186"/>
                <a:gd name="T12" fmla="*/ 621 w 3021"/>
                <a:gd name="T13" fmla="*/ 1828 h 3186"/>
                <a:gd name="T14" fmla="*/ 487 w 3021"/>
                <a:gd name="T15" fmla="*/ 2001 h 3186"/>
                <a:gd name="T16" fmla="*/ 292 w 3021"/>
                <a:gd name="T17" fmla="*/ 157 h 3186"/>
                <a:gd name="T18" fmla="*/ 584 w 3021"/>
                <a:gd name="T19" fmla="*/ 127 h 3186"/>
                <a:gd name="T20" fmla="*/ 824 w 3021"/>
                <a:gd name="T21" fmla="*/ 120 h 3186"/>
                <a:gd name="T22" fmla="*/ 1041 w 3021"/>
                <a:gd name="T23" fmla="*/ 15 h 3186"/>
                <a:gd name="T24" fmla="*/ 1056 w 3021"/>
                <a:gd name="T25" fmla="*/ 307 h 3186"/>
                <a:gd name="T26" fmla="*/ 1289 w 3021"/>
                <a:gd name="T27" fmla="*/ 292 h 3186"/>
                <a:gd name="T28" fmla="*/ 1378 w 3021"/>
                <a:gd name="T29" fmla="*/ 427 h 3186"/>
                <a:gd name="T30" fmla="*/ 1611 w 3021"/>
                <a:gd name="T31" fmla="*/ 577 h 3186"/>
                <a:gd name="T32" fmla="*/ 1806 w 3021"/>
                <a:gd name="T33" fmla="*/ 480 h 3186"/>
                <a:gd name="T34" fmla="*/ 1896 w 3021"/>
                <a:gd name="T35" fmla="*/ 375 h 3186"/>
                <a:gd name="T36" fmla="*/ 2038 w 3021"/>
                <a:gd name="T37" fmla="*/ 330 h 3186"/>
                <a:gd name="T38" fmla="*/ 2210 w 3021"/>
                <a:gd name="T39" fmla="*/ 217 h 3186"/>
                <a:gd name="T40" fmla="*/ 2263 w 3021"/>
                <a:gd name="T41" fmla="*/ 127 h 3186"/>
                <a:gd name="T42" fmla="*/ 2353 w 3021"/>
                <a:gd name="T43" fmla="*/ 225 h 3186"/>
                <a:gd name="T44" fmla="*/ 2458 w 3021"/>
                <a:gd name="T45" fmla="*/ 465 h 3186"/>
                <a:gd name="T46" fmla="*/ 2458 w 3021"/>
                <a:gd name="T47" fmla="*/ 734 h 3186"/>
                <a:gd name="T48" fmla="*/ 2668 w 3021"/>
                <a:gd name="T49" fmla="*/ 817 h 3186"/>
                <a:gd name="T50" fmla="*/ 2810 w 3021"/>
                <a:gd name="T51" fmla="*/ 967 h 3186"/>
                <a:gd name="T52" fmla="*/ 2757 w 3021"/>
                <a:gd name="T53" fmla="*/ 1034 h 3186"/>
                <a:gd name="T54" fmla="*/ 2570 w 3021"/>
                <a:gd name="T55" fmla="*/ 1461 h 3186"/>
                <a:gd name="T56" fmla="*/ 2765 w 3021"/>
                <a:gd name="T57" fmla="*/ 1671 h 3186"/>
                <a:gd name="T58" fmla="*/ 3012 w 3021"/>
                <a:gd name="T59" fmla="*/ 1933 h 3186"/>
                <a:gd name="T60" fmla="*/ 2922 w 3021"/>
                <a:gd name="T61" fmla="*/ 2038 h 3186"/>
                <a:gd name="T62" fmla="*/ 2585 w 3021"/>
                <a:gd name="T63" fmla="*/ 2091 h 3186"/>
                <a:gd name="T64" fmla="*/ 2360 w 3021"/>
                <a:gd name="T65" fmla="*/ 2203 h 3186"/>
                <a:gd name="T66" fmla="*/ 2240 w 3021"/>
                <a:gd name="T67" fmla="*/ 2323 h 3186"/>
                <a:gd name="T68" fmla="*/ 2210 w 3021"/>
                <a:gd name="T69" fmla="*/ 2533 h 3186"/>
                <a:gd name="T70" fmla="*/ 2023 w 3021"/>
                <a:gd name="T71" fmla="*/ 2773 h 3186"/>
                <a:gd name="T72" fmla="*/ 1806 w 3021"/>
                <a:gd name="T73" fmla="*/ 3117 h 3186"/>
                <a:gd name="T74" fmla="*/ 1349 w 3021"/>
                <a:gd name="T75" fmla="*/ 3043 h 3186"/>
                <a:gd name="T76" fmla="*/ 1311 w 3021"/>
                <a:gd name="T77" fmla="*/ 2848 h 3186"/>
                <a:gd name="T78" fmla="*/ 981 w 3021"/>
                <a:gd name="T79" fmla="*/ 2600 h 3186"/>
                <a:gd name="T80" fmla="*/ 959 w 3021"/>
                <a:gd name="T81" fmla="*/ 2345 h 3186"/>
                <a:gd name="T82" fmla="*/ 944 w 3021"/>
                <a:gd name="T83" fmla="*/ 2083 h 3186"/>
                <a:gd name="T84" fmla="*/ 1236 w 3021"/>
                <a:gd name="T85" fmla="*/ 1821 h 3186"/>
                <a:gd name="T86" fmla="*/ 1296 w 3021"/>
                <a:gd name="T87" fmla="*/ 1521 h 3186"/>
                <a:gd name="T88" fmla="*/ 959 w 3021"/>
                <a:gd name="T89" fmla="*/ 1574 h 3186"/>
                <a:gd name="T90" fmla="*/ 727 w 3021"/>
                <a:gd name="T91" fmla="*/ 1506 h 3186"/>
                <a:gd name="T92" fmla="*/ 329 w 3021"/>
                <a:gd name="T93" fmla="*/ 1379 h 3186"/>
                <a:gd name="T94" fmla="*/ 82 w 3021"/>
                <a:gd name="T95" fmla="*/ 1454 h 3186"/>
                <a:gd name="T96" fmla="*/ 15 w 3021"/>
                <a:gd name="T97" fmla="*/ 1304 h 3186"/>
                <a:gd name="T98" fmla="*/ 15 w 3021"/>
                <a:gd name="T99" fmla="*/ 1049 h 3186"/>
                <a:gd name="T100" fmla="*/ 172 w 3021"/>
                <a:gd name="T101" fmla="*/ 832 h 3186"/>
                <a:gd name="T102" fmla="*/ 180 w 3021"/>
                <a:gd name="T103" fmla="*/ 727 h 3186"/>
                <a:gd name="T104" fmla="*/ 269 w 3021"/>
                <a:gd name="T105" fmla="*/ 592 h 3186"/>
                <a:gd name="T106" fmla="*/ 202 w 3021"/>
                <a:gd name="T107" fmla="*/ 420 h 3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21" h="3186">
                  <a:moveTo>
                    <a:pt x="472" y="2016"/>
                  </a:moveTo>
                  <a:lnTo>
                    <a:pt x="472" y="2016"/>
                  </a:lnTo>
                  <a:cubicBezTo>
                    <a:pt x="479" y="2023"/>
                    <a:pt x="479" y="2023"/>
                    <a:pt x="479" y="2023"/>
                  </a:cubicBezTo>
                  <a:cubicBezTo>
                    <a:pt x="472" y="2038"/>
                    <a:pt x="464" y="2046"/>
                    <a:pt x="464" y="2053"/>
                  </a:cubicBezTo>
                  <a:lnTo>
                    <a:pt x="464" y="2061"/>
                  </a:lnTo>
                  <a:cubicBezTo>
                    <a:pt x="464" y="2068"/>
                    <a:pt x="464" y="2068"/>
                    <a:pt x="472" y="2076"/>
                  </a:cubicBezTo>
                  <a:cubicBezTo>
                    <a:pt x="479" y="2083"/>
                    <a:pt x="479" y="2091"/>
                    <a:pt x="487" y="2106"/>
                  </a:cubicBezTo>
                  <a:cubicBezTo>
                    <a:pt x="494" y="2113"/>
                    <a:pt x="502" y="2121"/>
                    <a:pt x="509" y="2136"/>
                  </a:cubicBezTo>
                  <a:cubicBezTo>
                    <a:pt x="517" y="2143"/>
                    <a:pt x="517" y="2143"/>
                    <a:pt x="524" y="2151"/>
                  </a:cubicBezTo>
                  <a:cubicBezTo>
                    <a:pt x="524" y="2158"/>
                    <a:pt x="532" y="2166"/>
                    <a:pt x="539" y="2173"/>
                  </a:cubicBezTo>
                  <a:cubicBezTo>
                    <a:pt x="547" y="2173"/>
                    <a:pt x="547" y="2181"/>
                    <a:pt x="547" y="2188"/>
                  </a:cubicBezTo>
                  <a:cubicBezTo>
                    <a:pt x="554" y="2188"/>
                    <a:pt x="554" y="2188"/>
                    <a:pt x="554" y="2188"/>
                  </a:cubicBezTo>
                  <a:cubicBezTo>
                    <a:pt x="577" y="2188"/>
                    <a:pt x="592" y="2181"/>
                    <a:pt x="614" y="2173"/>
                  </a:cubicBezTo>
                  <a:cubicBezTo>
                    <a:pt x="629" y="2173"/>
                    <a:pt x="637" y="2166"/>
                    <a:pt x="651" y="2158"/>
                  </a:cubicBezTo>
                  <a:cubicBezTo>
                    <a:pt x="659" y="2151"/>
                    <a:pt x="667" y="2151"/>
                    <a:pt x="674" y="2143"/>
                  </a:cubicBezTo>
                  <a:cubicBezTo>
                    <a:pt x="689" y="2128"/>
                    <a:pt x="711" y="2121"/>
                    <a:pt x="734" y="2113"/>
                  </a:cubicBezTo>
                  <a:cubicBezTo>
                    <a:pt x="741" y="2106"/>
                    <a:pt x="741" y="2106"/>
                    <a:pt x="756" y="2098"/>
                  </a:cubicBezTo>
                  <a:cubicBezTo>
                    <a:pt x="771" y="2091"/>
                    <a:pt x="779" y="2091"/>
                    <a:pt x="786" y="2076"/>
                  </a:cubicBezTo>
                  <a:cubicBezTo>
                    <a:pt x="779" y="2076"/>
                    <a:pt x="771" y="2068"/>
                    <a:pt x="771" y="2053"/>
                  </a:cubicBezTo>
                  <a:cubicBezTo>
                    <a:pt x="764" y="2038"/>
                    <a:pt x="756" y="2031"/>
                    <a:pt x="756" y="2016"/>
                  </a:cubicBezTo>
                  <a:cubicBezTo>
                    <a:pt x="749" y="2001"/>
                    <a:pt x="749" y="1993"/>
                    <a:pt x="749" y="1978"/>
                  </a:cubicBezTo>
                  <a:cubicBezTo>
                    <a:pt x="741" y="1971"/>
                    <a:pt x="741" y="1963"/>
                    <a:pt x="741" y="1948"/>
                  </a:cubicBezTo>
                  <a:cubicBezTo>
                    <a:pt x="741" y="1918"/>
                    <a:pt x="741" y="1918"/>
                    <a:pt x="741" y="1918"/>
                  </a:cubicBezTo>
                  <a:cubicBezTo>
                    <a:pt x="741" y="1903"/>
                    <a:pt x="741" y="1903"/>
                    <a:pt x="749" y="1896"/>
                  </a:cubicBezTo>
                  <a:cubicBezTo>
                    <a:pt x="749" y="1888"/>
                    <a:pt x="749" y="1881"/>
                    <a:pt x="756" y="1881"/>
                  </a:cubicBezTo>
                  <a:cubicBezTo>
                    <a:pt x="756" y="1866"/>
                    <a:pt x="756" y="1858"/>
                    <a:pt x="764" y="1851"/>
                  </a:cubicBezTo>
                  <a:cubicBezTo>
                    <a:pt x="771" y="1844"/>
                    <a:pt x="779" y="1844"/>
                    <a:pt x="786" y="1836"/>
                  </a:cubicBezTo>
                  <a:cubicBezTo>
                    <a:pt x="801" y="1821"/>
                    <a:pt x="809" y="1806"/>
                    <a:pt x="816" y="1791"/>
                  </a:cubicBezTo>
                  <a:cubicBezTo>
                    <a:pt x="824" y="1776"/>
                    <a:pt x="831" y="1768"/>
                    <a:pt x="839" y="1754"/>
                  </a:cubicBezTo>
                  <a:cubicBezTo>
                    <a:pt x="846" y="1738"/>
                    <a:pt x="846" y="1731"/>
                    <a:pt x="846" y="1724"/>
                  </a:cubicBezTo>
                  <a:cubicBezTo>
                    <a:pt x="854" y="1701"/>
                    <a:pt x="861" y="1694"/>
                    <a:pt x="869" y="1679"/>
                  </a:cubicBezTo>
                  <a:cubicBezTo>
                    <a:pt x="876" y="1679"/>
                    <a:pt x="876" y="1671"/>
                    <a:pt x="876" y="1664"/>
                  </a:cubicBezTo>
                  <a:cubicBezTo>
                    <a:pt x="876" y="1656"/>
                    <a:pt x="869" y="1649"/>
                    <a:pt x="861" y="1634"/>
                  </a:cubicBezTo>
                  <a:cubicBezTo>
                    <a:pt x="854" y="1626"/>
                    <a:pt x="839" y="1619"/>
                    <a:pt x="831" y="1626"/>
                  </a:cubicBezTo>
                  <a:cubicBezTo>
                    <a:pt x="824" y="1634"/>
                    <a:pt x="824" y="1641"/>
                    <a:pt x="816" y="1649"/>
                  </a:cubicBezTo>
                  <a:cubicBezTo>
                    <a:pt x="801" y="1664"/>
                    <a:pt x="794" y="1671"/>
                    <a:pt x="779" y="1686"/>
                  </a:cubicBezTo>
                  <a:cubicBezTo>
                    <a:pt x="771" y="1694"/>
                    <a:pt x="764" y="1701"/>
                    <a:pt x="756" y="1709"/>
                  </a:cubicBezTo>
                  <a:cubicBezTo>
                    <a:pt x="741" y="1724"/>
                    <a:pt x="734" y="1731"/>
                    <a:pt x="711" y="1746"/>
                  </a:cubicBezTo>
                  <a:lnTo>
                    <a:pt x="704" y="1754"/>
                  </a:lnTo>
                  <a:cubicBezTo>
                    <a:pt x="681" y="1768"/>
                    <a:pt x="681" y="1784"/>
                    <a:pt x="659" y="1798"/>
                  </a:cubicBezTo>
                  <a:cubicBezTo>
                    <a:pt x="651" y="1806"/>
                    <a:pt x="644" y="1806"/>
                    <a:pt x="629" y="1814"/>
                  </a:cubicBezTo>
                  <a:cubicBezTo>
                    <a:pt x="621" y="1814"/>
                    <a:pt x="621" y="1821"/>
                    <a:pt x="621" y="1828"/>
                  </a:cubicBezTo>
                  <a:cubicBezTo>
                    <a:pt x="614" y="1844"/>
                    <a:pt x="607" y="1851"/>
                    <a:pt x="599" y="1866"/>
                  </a:cubicBezTo>
                  <a:cubicBezTo>
                    <a:pt x="584" y="1888"/>
                    <a:pt x="577" y="1896"/>
                    <a:pt x="569" y="1911"/>
                  </a:cubicBezTo>
                  <a:cubicBezTo>
                    <a:pt x="554" y="1941"/>
                    <a:pt x="554" y="1956"/>
                    <a:pt x="532" y="1978"/>
                  </a:cubicBezTo>
                  <a:cubicBezTo>
                    <a:pt x="532" y="1986"/>
                    <a:pt x="524" y="1993"/>
                    <a:pt x="517" y="1993"/>
                  </a:cubicBezTo>
                  <a:cubicBezTo>
                    <a:pt x="509" y="2001"/>
                    <a:pt x="509" y="2008"/>
                    <a:pt x="502" y="2008"/>
                  </a:cubicBezTo>
                  <a:cubicBezTo>
                    <a:pt x="494" y="2008"/>
                    <a:pt x="494" y="2001"/>
                    <a:pt x="487" y="2001"/>
                  </a:cubicBezTo>
                  <a:cubicBezTo>
                    <a:pt x="479" y="2008"/>
                    <a:pt x="479" y="2008"/>
                    <a:pt x="472" y="2016"/>
                  </a:cubicBezTo>
                  <a:close/>
                  <a:moveTo>
                    <a:pt x="127" y="202"/>
                  </a:moveTo>
                  <a:lnTo>
                    <a:pt x="127" y="202"/>
                  </a:lnTo>
                  <a:cubicBezTo>
                    <a:pt x="157" y="195"/>
                    <a:pt x="180" y="187"/>
                    <a:pt x="209" y="187"/>
                  </a:cubicBezTo>
                  <a:cubicBezTo>
                    <a:pt x="232" y="180"/>
                    <a:pt x="239" y="172"/>
                    <a:pt x="262" y="165"/>
                  </a:cubicBezTo>
                  <a:cubicBezTo>
                    <a:pt x="277" y="165"/>
                    <a:pt x="284" y="157"/>
                    <a:pt x="292" y="157"/>
                  </a:cubicBezTo>
                  <a:cubicBezTo>
                    <a:pt x="307" y="157"/>
                    <a:pt x="322" y="165"/>
                    <a:pt x="337" y="165"/>
                  </a:cubicBezTo>
                  <a:cubicBezTo>
                    <a:pt x="352" y="165"/>
                    <a:pt x="359" y="165"/>
                    <a:pt x="374" y="165"/>
                  </a:cubicBezTo>
                  <a:cubicBezTo>
                    <a:pt x="389" y="165"/>
                    <a:pt x="397" y="172"/>
                    <a:pt x="412" y="172"/>
                  </a:cubicBezTo>
                  <a:cubicBezTo>
                    <a:pt x="419" y="172"/>
                    <a:pt x="419" y="165"/>
                    <a:pt x="427" y="165"/>
                  </a:cubicBezTo>
                  <a:cubicBezTo>
                    <a:pt x="442" y="157"/>
                    <a:pt x="457" y="157"/>
                    <a:pt x="472" y="150"/>
                  </a:cubicBezTo>
                  <a:cubicBezTo>
                    <a:pt x="517" y="135"/>
                    <a:pt x="539" y="127"/>
                    <a:pt x="584" y="127"/>
                  </a:cubicBezTo>
                  <a:cubicBezTo>
                    <a:pt x="621" y="127"/>
                    <a:pt x="637" y="150"/>
                    <a:pt x="667" y="165"/>
                  </a:cubicBezTo>
                  <a:cubicBezTo>
                    <a:pt x="697" y="180"/>
                    <a:pt x="719" y="180"/>
                    <a:pt x="741" y="202"/>
                  </a:cubicBezTo>
                  <a:cubicBezTo>
                    <a:pt x="749" y="195"/>
                    <a:pt x="749" y="195"/>
                    <a:pt x="756" y="187"/>
                  </a:cubicBezTo>
                  <a:cubicBezTo>
                    <a:pt x="756" y="187"/>
                    <a:pt x="749" y="180"/>
                    <a:pt x="756" y="180"/>
                  </a:cubicBezTo>
                  <a:cubicBezTo>
                    <a:pt x="756" y="165"/>
                    <a:pt x="771" y="165"/>
                    <a:pt x="779" y="157"/>
                  </a:cubicBezTo>
                  <a:cubicBezTo>
                    <a:pt x="794" y="142"/>
                    <a:pt x="809" y="135"/>
                    <a:pt x="824" y="120"/>
                  </a:cubicBezTo>
                  <a:cubicBezTo>
                    <a:pt x="839" y="105"/>
                    <a:pt x="839" y="97"/>
                    <a:pt x="854" y="90"/>
                  </a:cubicBezTo>
                  <a:cubicBezTo>
                    <a:pt x="861" y="90"/>
                    <a:pt x="876" y="97"/>
                    <a:pt x="891" y="97"/>
                  </a:cubicBezTo>
                  <a:cubicBezTo>
                    <a:pt x="906" y="97"/>
                    <a:pt x="906" y="75"/>
                    <a:pt x="921" y="60"/>
                  </a:cubicBezTo>
                  <a:cubicBezTo>
                    <a:pt x="929" y="60"/>
                    <a:pt x="936" y="52"/>
                    <a:pt x="944" y="45"/>
                  </a:cubicBezTo>
                  <a:cubicBezTo>
                    <a:pt x="951" y="37"/>
                    <a:pt x="959" y="30"/>
                    <a:pt x="966" y="22"/>
                  </a:cubicBezTo>
                  <a:cubicBezTo>
                    <a:pt x="989" y="15"/>
                    <a:pt x="1011" y="22"/>
                    <a:pt x="1041" y="15"/>
                  </a:cubicBezTo>
                  <a:cubicBezTo>
                    <a:pt x="1071" y="15"/>
                    <a:pt x="1086" y="0"/>
                    <a:pt x="1109" y="0"/>
                  </a:cubicBezTo>
                  <a:cubicBezTo>
                    <a:pt x="1131" y="0"/>
                    <a:pt x="1139" y="15"/>
                    <a:pt x="1146" y="30"/>
                  </a:cubicBezTo>
                  <a:cubicBezTo>
                    <a:pt x="1161" y="52"/>
                    <a:pt x="1176" y="67"/>
                    <a:pt x="1176" y="97"/>
                  </a:cubicBezTo>
                  <a:cubicBezTo>
                    <a:pt x="1176" y="120"/>
                    <a:pt x="1154" y="135"/>
                    <a:pt x="1146" y="157"/>
                  </a:cubicBezTo>
                  <a:cubicBezTo>
                    <a:pt x="1116" y="217"/>
                    <a:pt x="1086" y="247"/>
                    <a:pt x="1041" y="307"/>
                  </a:cubicBezTo>
                  <a:cubicBezTo>
                    <a:pt x="1049" y="307"/>
                    <a:pt x="1049" y="307"/>
                    <a:pt x="1056" y="307"/>
                  </a:cubicBezTo>
                  <a:cubicBezTo>
                    <a:pt x="1079" y="307"/>
                    <a:pt x="1079" y="285"/>
                    <a:pt x="1101" y="270"/>
                  </a:cubicBezTo>
                  <a:cubicBezTo>
                    <a:pt x="1109" y="262"/>
                    <a:pt x="1124" y="270"/>
                    <a:pt x="1139" y="270"/>
                  </a:cubicBezTo>
                  <a:cubicBezTo>
                    <a:pt x="1139" y="292"/>
                    <a:pt x="1124" y="337"/>
                    <a:pt x="1154" y="337"/>
                  </a:cubicBezTo>
                  <a:cubicBezTo>
                    <a:pt x="1214" y="337"/>
                    <a:pt x="1214" y="337"/>
                    <a:pt x="1214" y="337"/>
                  </a:cubicBezTo>
                  <a:cubicBezTo>
                    <a:pt x="1229" y="337"/>
                    <a:pt x="1236" y="330"/>
                    <a:pt x="1244" y="322"/>
                  </a:cubicBezTo>
                  <a:cubicBezTo>
                    <a:pt x="1259" y="307"/>
                    <a:pt x="1274" y="300"/>
                    <a:pt x="1289" y="292"/>
                  </a:cubicBezTo>
                  <a:cubicBezTo>
                    <a:pt x="1319" y="285"/>
                    <a:pt x="1333" y="277"/>
                    <a:pt x="1356" y="262"/>
                  </a:cubicBezTo>
                  <a:cubicBezTo>
                    <a:pt x="1356" y="262"/>
                    <a:pt x="1356" y="270"/>
                    <a:pt x="1363" y="277"/>
                  </a:cubicBezTo>
                  <a:lnTo>
                    <a:pt x="1363" y="277"/>
                  </a:lnTo>
                  <a:cubicBezTo>
                    <a:pt x="1356" y="300"/>
                    <a:pt x="1349" y="315"/>
                    <a:pt x="1349" y="337"/>
                  </a:cubicBezTo>
                  <a:cubicBezTo>
                    <a:pt x="1349" y="360"/>
                    <a:pt x="1363" y="367"/>
                    <a:pt x="1371" y="390"/>
                  </a:cubicBezTo>
                  <a:cubicBezTo>
                    <a:pt x="1371" y="405"/>
                    <a:pt x="1371" y="412"/>
                    <a:pt x="1378" y="427"/>
                  </a:cubicBezTo>
                  <a:cubicBezTo>
                    <a:pt x="1386" y="442"/>
                    <a:pt x="1401" y="442"/>
                    <a:pt x="1401" y="457"/>
                  </a:cubicBezTo>
                  <a:cubicBezTo>
                    <a:pt x="1401" y="480"/>
                    <a:pt x="1393" y="502"/>
                    <a:pt x="1386" y="525"/>
                  </a:cubicBezTo>
                  <a:cubicBezTo>
                    <a:pt x="1386" y="547"/>
                    <a:pt x="1386" y="547"/>
                    <a:pt x="1386" y="547"/>
                  </a:cubicBezTo>
                  <a:cubicBezTo>
                    <a:pt x="1416" y="547"/>
                    <a:pt x="1431" y="539"/>
                    <a:pt x="1461" y="539"/>
                  </a:cubicBezTo>
                  <a:cubicBezTo>
                    <a:pt x="1498" y="539"/>
                    <a:pt x="1528" y="539"/>
                    <a:pt x="1558" y="555"/>
                  </a:cubicBezTo>
                  <a:cubicBezTo>
                    <a:pt x="1581" y="562"/>
                    <a:pt x="1588" y="577"/>
                    <a:pt x="1611" y="577"/>
                  </a:cubicBezTo>
                  <a:cubicBezTo>
                    <a:pt x="1648" y="585"/>
                    <a:pt x="1686" y="569"/>
                    <a:pt x="1723" y="569"/>
                  </a:cubicBezTo>
                  <a:lnTo>
                    <a:pt x="1723" y="569"/>
                  </a:lnTo>
                  <a:cubicBezTo>
                    <a:pt x="1731" y="555"/>
                    <a:pt x="1738" y="539"/>
                    <a:pt x="1753" y="517"/>
                  </a:cubicBezTo>
                  <a:cubicBezTo>
                    <a:pt x="1753" y="502"/>
                    <a:pt x="1753" y="495"/>
                    <a:pt x="1768" y="480"/>
                  </a:cubicBezTo>
                  <a:cubicBezTo>
                    <a:pt x="1776" y="480"/>
                    <a:pt x="1776" y="487"/>
                    <a:pt x="1783" y="480"/>
                  </a:cubicBezTo>
                  <a:cubicBezTo>
                    <a:pt x="1791" y="480"/>
                    <a:pt x="1798" y="480"/>
                    <a:pt x="1806" y="480"/>
                  </a:cubicBezTo>
                  <a:cubicBezTo>
                    <a:pt x="1813" y="480"/>
                    <a:pt x="1813" y="495"/>
                    <a:pt x="1821" y="502"/>
                  </a:cubicBezTo>
                  <a:cubicBezTo>
                    <a:pt x="1828" y="509"/>
                    <a:pt x="1836" y="509"/>
                    <a:pt x="1843" y="509"/>
                  </a:cubicBezTo>
                  <a:cubicBezTo>
                    <a:pt x="1851" y="509"/>
                    <a:pt x="1851" y="502"/>
                    <a:pt x="1858" y="502"/>
                  </a:cubicBezTo>
                  <a:cubicBezTo>
                    <a:pt x="1866" y="487"/>
                    <a:pt x="1873" y="472"/>
                    <a:pt x="1880" y="465"/>
                  </a:cubicBezTo>
                  <a:cubicBezTo>
                    <a:pt x="1880" y="397"/>
                    <a:pt x="1880" y="397"/>
                    <a:pt x="1880" y="397"/>
                  </a:cubicBezTo>
                  <a:cubicBezTo>
                    <a:pt x="1880" y="390"/>
                    <a:pt x="1896" y="382"/>
                    <a:pt x="1896" y="375"/>
                  </a:cubicBezTo>
                  <a:cubicBezTo>
                    <a:pt x="1903" y="360"/>
                    <a:pt x="1903" y="352"/>
                    <a:pt x="1903" y="337"/>
                  </a:cubicBezTo>
                  <a:cubicBezTo>
                    <a:pt x="1910" y="352"/>
                    <a:pt x="1918" y="360"/>
                    <a:pt x="1933" y="367"/>
                  </a:cubicBezTo>
                  <a:cubicBezTo>
                    <a:pt x="1940" y="375"/>
                    <a:pt x="1948" y="390"/>
                    <a:pt x="1956" y="390"/>
                  </a:cubicBezTo>
                  <a:cubicBezTo>
                    <a:pt x="1978" y="390"/>
                    <a:pt x="1993" y="367"/>
                    <a:pt x="2008" y="352"/>
                  </a:cubicBezTo>
                  <a:cubicBezTo>
                    <a:pt x="2008" y="345"/>
                    <a:pt x="2008" y="345"/>
                    <a:pt x="2016" y="337"/>
                  </a:cubicBezTo>
                  <a:cubicBezTo>
                    <a:pt x="2023" y="337"/>
                    <a:pt x="2030" y="337"/>
                    <a:pt x="2038" y="330"/>
                  </a:cubicBezTo>
                  <a:cubicBezTo>
                    <a:pt x="2045" y="330"/>
                    <a:pt x="2053" y="330"/>
                    <a:pt x="2060" y="322"/>
                  </a:cubicBezTo>
                  <a:cubicBezTo>
                    <a:pt x="2075" y="322"/>
                    <a:pt x="2083" y="322"/>
                    <a:pt x="2090" y="315"/>
                  </a:cubicBezTo>
                  <a:cubicBezTo>
                    <a:pt x="2098" y="307"/>
                    <a:pt x="2090" y="292"/>
                    <a:pt x="2090" y="285"/>
                  </a:cubicBezTo>
                  <a:cubicBezTo>
                    <a:pt x="2113" y="285"/>
                    <a:pt x="2120" y="277"/>
                    <a:pt x="2143" y="270"/>
                  </a:cubicBezTo>
                  <a:cubicBezTo>
                    <a:pt x="2173" y="255"/>
                    <a:pt x="2195" y="255"/>
                    <a:pt x="2210" y="232"/>
                  </a:cubicBezTo>
                  <a:cubicBezTo>
                    <a:pt x="2210" y="232"/>
                    <a:pt x="2210" y="225"/>
                    <a:pt x="2210" y="217"/>
                  </a:cubicBezTo>
                  <a:cubicBezTo>
                    <a:pt x="2195" y="210"/>
                    <a:pt x="2180" y="210"/>
                    <a:pt x="2173" y="195"/>
                  </a:cubicBezTo>
                  <a:cubicBezTo>
                    <a:pt x="2165" y="180"/>
                    <a:pt x="2165" y="172"/>
                    <a:pt x="2158" y="157"/>
                  </a:cubicBezTo>
                  <a:cubicBezTo>
                    <a:pt x="2158" y="142"/>
                    <a:pt x="2150" y="135"/>
                    <a:pt x="2150" y="120"/>
                  </a:cubicBezTo>
                  <a:cubicBezTo>
                    <a:pt x="2150" y="112"/>
                    <a:pt x="2158" y="112"/>
                    <a:pt x="2158" y="112"/>
                  </a:cubicBezTo>
                  <a:cubicBezTo>
                    <a:pt x="2173" y="105"/>
                    <a:pt x="2180" y="97"/>
                    <a:pt x="2188" y="97"/>
                  </a:cubicBezTo>
                  <a:cubicBezTo>
                    <a:pt x="2218" y="97"/>
                    <a:pt x="2233" y="127"/>
                    <a:pt x="2263" y="127"/>
                  </a:cubicBezTo>
                  <a:cubicBezTo>
                    <a:pt x="2278" y="127"/>
                    <a:pt x="2285" y="120"/>
                    <a:pt x="2300" y="120"/>
                  </a:cubicBezTo>
                  <a:lnTo>
                    <a:pt x="2308" y="135"/>
                  </a:lnTo>
                  <a:lnTo>
                    <a:pt x="2308" y="135"/>
                  </a:lnTo>
                  <a:cubicBezTo>
                    <a:pt x="2308" y="157"/>
                    <a:pt x="2308" y="172"/>
                    <a:pt x="2315" y="195"/>
                  </a:cubicBezTo>
                  <a:cubicBezTo>
                    <a:pt x="2330" y="195"/>
                    <a:pt x="2338" y="195"/>
                    <a:pt x="2360" y="195"/>
                  </a:cubicBezTo>
                  <a:cubicBezTo>
                    <a:pt x="2353" y="202"/>
                    <a:pt x="2353" y="210"/>
                    <a:pt x="2353" y="225"/>
                  </a:cubicBezTo>
                  <a:cubicBezTo>
                    <a:pt x="2353" y="255"/>
                    <a:pt x="2360" y="285"/>
                    <a:pt x="2383" y="307"/>
                  </a:cubicBezTo>
                  <a:cubicBezTo>
                    <a:pt x="2390" y="300"/>
                    <a:pt x="2398" y="292"/>
                    <a:pt x="2398" y="285"/>
                  </a:cubicBezTo>
                  <a:cubicBezTo>
                    <a:pt x="2413" y="300"/>
                    <a:pt x="2435" y="307"/>
                    <a:pt x="2435" y="330"/>
                  </a:cubicBezTo>
                  <a:cubicBezTo>
                    <a:pt x="2435" y="345"/>
                    <a:pt x="2420" y="352"/>
                    <a:pt x="2420" y="367"/>
                  </a:cubicBezTo>
                  <a:cubicBezTo>
                    <a:pt x="2420" y="397"/>
                    <a:pt x="2465" y="405"/>
                    <a:pt x="2465" y="435"/>
                  </a:cubicBezTo>
                  <a:cubicBezTo>
                    <a:pt x="2465" y="442"/>
                    <a:pt x="2458" y="450"/>
                    <a:pt x="2458" y="465"/>
                  </a:cubicBezTo>
                  <a:cubicBezTo>
                    <a:pt x="2458" y="480"/>
                    <a:pt x="2465" y="487"/>
                    <a:pt x="2465" y="509"/>
                  </a:cubicBezTo>
                  <a:cubicBezTo>
                    <a:pt x="2465" y="525"/>
                    <a:pt x="2458" y="539"/>
                    <a:pt x="2458" y="555"/>
                  </a:cubicBezTo>
                  <a:cubicBezTo>
                    <a:pt x="2450" y="585"/>
                    <a:pt x="2465" y="599"/>
                    <a:pt x="2458" y="622"/>
                  </a:cubicBezTo>
                  <a:cubicBezTo>
                    <a:pt x="2450" y="637"/>
                    <a:pt x="2435" y="644"/>
                    <a:pt x="2428" y="652"/>
                  </a:cubicBezTo>
                  <a:cubicBezTo>
                    <a:pt x="2443" y="682"/>
                    <a:pt x="2458" y="704"/>
                    <a:pt x="2458" y="734"/>
                  </a:cubicBezTo>
                  <a:lnTo>
                    <a:pt x="2458" y="734"/>
                  </a:lnTo>
                  <a:cubicBezTo>
                    <a:pt x="2495" y="734"/>
                    <a:pt x="2518" y="734"/>
                    <a:pt x="2548" y="749"/>
                  </a:cubicBezTo>
                  <a:cubicBezTo>
                    <a:pt x="2555" y="742"/>
                    <a:pt x="2555" y="742"/>
                    <a:pt x="2563" y="742"/>
                  </a:cubicBezTo>
                  <a:cubicBezTo>
                    <a:pt x="2563" y="727"/>
                    <a:pt x="2563" y="719"/>
                    <a:pt x="2570" y="712"/>
                  </a:cubicBezTo>
                  <a:cubicBezTo>
                    <a:pt x="2585" y="712"/>
                    <a:pt x="2592" y="712"/>
                    <a:pt x="2600" y="712"/>
                  </a:cubicBezTo>
                  <a:cubicBezTo>
                    <a:pt x="2608" y="734"/>
                    <a:pt x="2615" y="749"/>
                    <a:pt x="2630" y="772"/>
                  </a:cubicBezTo>
                  <a:cubicBezTo>
                    <a:pt x="2638" y="794"/>
                    <a:pt x="2660" y="794"/>
                    <a:pt x="2668" y="817"/>
                  </a:cubicBezTo>
                  <a:cubicBezTo>
                    <a:pt x="2675" y="824"/>
                    <a:pt x="2675" y="839"/>
                    <a:pt x="2682" y="847"/>
                  </a:cubicBezTo>
                  <a:cubicBezTo>
                    <a:pt x="2682" y="847"/>
                    <a:pt x="2698" y="847"/>
                    <a:pt x="2705" y="847"/>
                  </a:cubicBezTo>
                  <a:cubicBezTo>
                    <a:pt x="2728" y="847"/>
                    <a:pt x="2742" y="862"/>
                    <a:pt x="2765" y="877"/>
                  </a:cubicBezTo>
                  <a:lnTo>
                    <a:pt x="2765" y="877"/>
                  </a:lnTo>
                  <a:cubicBezTo>
                    <a:pt x="2780" y="899"/>
                    <a:pt x="2787" y="907"/>
                    <a:pt x="2802" y="929"/>
                  </a:cubicBezTo>
                  <a:cubicBezTo>
                    <a:pt x="2802" y="944"/>
                    <a:pt x="2802" y="952"/>
                    <a:pt x="2810" y="967"/>
                  </a:cubicBezTo>
                  <a:cubicBezTo>
                    <a:pt x="2817" y="967"/>
                    <a:pt x="2817" y="967"/>
                    <a:pt x="2825" y="974"/>
                  </a:cubicBezTo>
                  <a:cubicBezTo>
                    <a:pt x="2832" y="989"/>
                    <a:pt x="2840" y="1012"/>
                    <a:pt x="2847" y="1019"/>
                  </a:cubicBezTo>
                  <a:lnTo>
                    <a:pt x="2847" y="1019"/>
                  </a:lnTo>
                  <a:cubicBezTo>
                    <a:pt x="2840" y="1026"/>
                    <a:pt x="2832" y="1026"/>
                    <a:pt x="2817" y="1034"/>
                  </a:cubicBezTo>
                  <a:cubicBezTo>
                    <a:pt x="2802" y="1042"/>
                    <a:pt x="2795" y="1049"/>
                    <a:pt x="2772" y="1049"/>
                  </a:cubicBezTo>
                  <a:cubicBezTo>
                    <a:pt x="2765" y="1049"/>
                    <a:pt x="2765" y="1042"/>
                    <a:pt x="2757" y="1034"/>
                  </a:cubicBezTo>
                  <a:cubicBezTo>
                    <a:pt x="2750" y="1072"/>
                    <a:pt x="2742" y="1094"/>
                    <a:pt x="2742" y="1132"/>
                  </a:cubicBezTo>
                  <a:cubicBezTo>
                    <a:pt x="2735" y="1162"/>
                    <a:pt x="2735" y="1176"/>
                    <a:pt x="2728" y="1199"/>
                  </a:cubicBezTo>
                  <a:cubicBezTo>
                    <a:pt x="2720" y="1214"/>
                    <a:pt x="2720" y="1229"/>
                    <a:pt x="2705" y="1251"/>
                  </a:cubicBezTo>
                  <a:cubicBezTo>
                    <a:pt x="2690" y="1296"/>
                    <a:pt x="2668" y="1311"/>
                    <a:pt x="2645" y="1356"/>
                  </a:cubicBezTo>
                  <a:cubicBezTo>
                    <a:pt x="2622" y="1379"/>
                    <a:pt x="2615" y="1394"/>
                    <a:pt x="2600" y="1416"/>
                  </a:cubicBezTo>
                  <a:cubicBezTo>
                    <a:pt x="2585" y="1431"/>
                    <a:pt x="2578" y="1439"/>
                    <a:pt x="2570" y="1461"/>
                  </a:cubicBezTo>
                  <a:cubicBezTo>
                    <a:pt x="2608" y="1566"/>
                    <a:pt x="2608" y="1566"/>
                    <a:pt x="2608" y="1566"/>
                  </a:cubicBezTo>
                  <a:cubicBezTo>
                    <a:pt x="2585" y="1604"/>
                    <a:pt x="2585" y="1604"/>
                    <a:pt x="2585" y="1604"/>
                  </a:cubicBezTo>
                  <a:cubicBezTo>
                    <a:pt x="2608" y="1611"/>
                    <a:pt x="2622" y="1619"/>
                    <a:pt x="2645" y="1619"/>
                  </a:cubicBezTo>
                  <a:cubicBezTo>
                    <a:pt x="2668" y="1619"/>
                    <a:pt x="2682" y="1619"/>
                    <a:pt x="2705" y="1626"/>
                  </a:cubicBezTo>
                  <a:cubicBezTo>
                    <a:pt x="2712" y="1634"/>
                    <a:pt x="2712" y="1649"/>
                    <a:pt x="2720" y="1649"/>
                  </a:cubicBezTo>
                  <a:cubicBezTo>
                    <a:pt x="2735" y="1656"/>
                    <a:pt x="2750" y="1664"/>
                    <a:pt x="2765" y="1671"/>
                  </a:cubicBezTo>
                  <a:cubicBezTo>
                    <a:pt x="2787" y="1686"/>
                    <a:pt x="2802" y="1701"/>
                    <a:pt x="2825" y="1709"/>
                  </a:cubicBezTo>
                  <a:cubicBezTo>
                    <a:pt x="2862" y="1724"/>
                    <a:pt x="2877" y="1731"/>
                    <a:pt x="2915" y="1738"/>
                  </a:cubicBezTo>
                  <a:cubicBezTo>
                    <a:pt x="2945" y="1754"/>
                    <a:pt x="2967" y="1754"/>
                    <a:pt x="2990" y="1776"/>
                  </a:cubicBezTo>
                  <a:cubicBezTo>
                    <a:pt x="2997" y="1791"/>
                    <a:pt x="2997" y="1798"/>
                    <a:pt x="3005" y="1806"/>
                  </a:cubicBezTo>
                  <a:cubicBezTo>
                    <a:pt x="3012" y="1828"/>
                    <a:pt x="3020" y="1844"/>
                    <a:pt x="3020" y="1866"/>
                  </a:cubicBezTo>
                  <a:cubicBezTo>
                    <a:pt x="3020" y="1896"/>
                    <a:pt x="3020" y="1911"/>
                    <a:pt x="3012" y="1933"/>
                  </a:cubicBezTo>
                  <a:cubicBezTo>
                    <a:pt x="3005" y="1948"/>
                    <a:pt x="2990" y="1948"/>
                    <a:pt x="2990" y="1956"/>
                  </a:cubicBezTo>
                  <a:cubicBezTo>
                    <a:pt x="2982" y="1963"/>
                    <a:pt x="2982" y="1971"/>
                    <a:pt x="2982" y="1986"/>
                  </a:cubicBezTo>
                  <a:cubicBezTo>
                    <a:pt x="2982" y="2016"/>
                    <a:pt x="2990" y="2031"/>
                    <a:pt x="3005" y="2061"/>
                  </a:cubicBezTo>
                  <a:cubicBezTo>
                    <a:pt x="2975" y="2076"/>
                    <a:pt x="2952" y="2083"/>
                    <a:pt x="2915" y="2083"/>
                  </a:cubicBezTo>
                  <a:cubicBezTo>
                    <a:pt x="2907" y="2083"/>
                    <a:pt x="2907" y="2083"/>
                    <a:pt x="2900" y="2076"/>
                  </a:cubicBezTo>
                  <a:cubicBezTo>
                    <a:pt x="2907" y="2061"/>
                    <a:pt x="2922" y="2053"/>
                    <a:pt x="2922" y="2038"/>
                  </a:cubicBezTo>
                  <a:cubicBezTo>
                    <a:pt x="2870" y="2031"/>
                    <a:pt x="2840" y="2023"/>
                    <a:pt x="2787" y="2023"/>
                  </a:cubicBezTo>
                  <a:cubicBezTo>
                    <a:pt x="2780" y="2023"/>
                    <a:pt x="2772" y="2031"/>
                    <a:pt x="2765" y="2031"/>
                  </a:cubicBezTo>
                  <a:cubicBezTo>
                    <a:pt x="2772" y="2016"/>
                    <a:pt x="2772" y="2008"/>
                    <a:pt x="2765" y="1993"/>
                  </a:cubicBezTo>
                  <a:cubicBezTo>
                    <a:pt x="2705" y="2016"/>
                    <a:pt x="2690" y="2076"/>
                    <a:pt x="2630" y="2091"/>
                  </a:cubicBezTo>
                  <a:cubicBezTo>
                    <a:pt x="2622" y="2068"/>
                    <a:pt x="2622" y="2068"/>
                    <a:pt x="2622" y="2068"/>
                  </a:cubicBezTo>
                  <a:cubicBezTo>
                    <a:pt x="2608" y="2076"/>
                    <a:pt x="2600" y="2076"/>
                    <a:pt x="2585" y="2091"/>
                  </a:cubicBezTo>
                  <a:cubicBezTo>
                    <a:pt x="2578" y="2098"/>
                    <a:pt x="2578" y="2113"/>
                    <a:pt x="2570" y="2113"/>
                  </a:cubicBezTo>
                  <a:cubicBezTo>
                    <a:pt x="2548" y="2121"/>
                    <a:pt x="2540" y="2113"/>
                    <a:pt x="2518" y="2113"/>
                  </a:cubicBezTo>
                  <a:cubicBezTo>
                    <a:pt x="2480" y="2113"/>
                    <a:pt x="2473" y="2136"/>
                    <a:pt x="2443" y="2151"/>
                  </a:cubicBezTo>
                  <a:cubicBezTo>
                    <a:pt x="2428" y="2158"/>
                    <a:pt x="2420" y="2166"/>
                    <a:pt x="2405" y="2173"/>
                  </a:cubicBezTo>
                  <a:cubicBezTo>
                    <a:pt x="2383" y="2166"/>
                    <a:pt x="2383" y="2166"/>
                    <a:pt x="2383" y="2166"/>
                  </a:cubicBezTo>
                  <a:cubicBezTo>
                    <a:pt x="2368" y="2181"/>
                    <a:pt x="2360" y="2188"/>
                    <a:pt x="2360" y="2203"/>
                  </a:cubicBezTo>
                  <a:cubicBezTo>
                    <a:pt x="2353" y="2218"/>
                    <a:pt x="2360" y="2233"/>
                    <a:pt x="2353" y="2241"/>
                  </a:cubicBezTo>
                  <a:cubicBezTo>
                    <a:pt x="2345" y="2263"/>
                    <a:pt x="2330" y="2271"/>
                    <a:pt x="2323" y="2293"/>
                  </a:cubicBezTo>
                  <a:cubicBezTo>
                    <a:pt x="2323" y="2301"/>
                    <a:pt x="2323" y="2315"/>
                    <a:pt x="2315" y="2315"/>
                  </a:cubicBezTo>
                  <a:cubicBezTo>
                    <a:pt x="2308" y="2323"/>
                    <a:pt x="2300" y="2331"/>
                    <a:pt x="2285" y="2331"/>
                  </a:cubicBezTo>
                  <a:cubicBezTo>
                    <a:pt x="2278" y="2331"/>
                    <a:pt x="2270" y="2315"/>
                    <a:pt x="2263" y="2315"/>
                  </a:cubicBezTo>
                  <a:cubicBezTo>
                    <a:pt x="2255" y="2315"/>
                    <a:pt x="2248" y="2323"/>
                    <a:pt x="2240" y="2323"/>
                  </a:cubicBezTo>
                  <a:cubicBezTo>
                    <a:pt x="2240" y="2345"/>
                    <a:pt x="2240" y="2345"/>
                    <a:pt x="2240" y="2345"/>
                  </a:cubicBezTo>
                  <a:cubicBezTo>
                    <a:pt x="2240" y="2361"/>
                    <a:pt x="2255" y="2368"/>
                    <a:pt x="2263" y="2383"/>
                  </a:cubicBezTo>
                  <a:cubicBezTo>
                    <a:pt x="2278" y="2420"/>
                    <a:pt x="2278" y="2435"/>
                    <a:pt x="2285" y="2473"/>
                  </a:cubicBezTo>
                  <a:cubicBezTo>
                    <a:pt x="2278" y="2473"/>
                    <a:pt x="2278" y="2480"/>
                    <a:pt x="2270" y="2480"/>
                  </a:cubicBezTo>
                  <a:cubicBezTo>
                    <a:pt x="2263" y="2480"/>
                    <a:pt x="2255" y="2473"/>
                    <a:pt x="2248" y="2473"/>
                  </a:cubicBezTo>
                  <a:cubicBezTo>
                    <a:pt x="2240" y="2495"/>
                    <a:pt x="2233" y="2510"/>
                    <a:pt x="2210" y="2533"/>
                  </a:cubicBezTo>
                  <a:cubicBezTo>
                    <a:pt x="2203" y="2540"/>
                    <a:pt x="2203" y="2555"/>
                    <a:pt x="2188" y="2563"/>
                  </a:cubicBezTo>
                  <a:cubicBezTo>
                    <a:pt x="2180" y="2563"/>
                    <a:pt x="2165" y="2555"/>
                    <a:pt x="2150" y="2563"/>
                  </a:cubicBezTo>
                  <a:cubicBezTo>
                    <a:pt x="2143" y="2570"/>
                    <a:pt x="2143" y="2578"/>
                    <a:pt x="2135" y="2585"/>
                  </a:cubicBezTo>
                  <a:cubicBezTo>
                    <a:pt x="2128" y="2593"/>
                    <a:pt x="2128" y="2593"/>
                    <a:pt x="2120" y="2593"/>
                  </a:cubicBezTo>
                  <a:cubicBezTo>
                    <a:pt x="2090" y="2615"/>
                    <a:pt x="2090" y="2645"/>
                    <a:pt x="2075" y="2675"/>
                  </a:cubicBezTo>
                  <a:cubicBezTo>
                    <a:pt x="2045" y="2705"/>
                    <a:pt x="2038" y="2728"/>
                    <a:pt x="2023" y="2773"/>
                  </a:cubicBezTo>
                  <a:cubicBezTo>
                    <a:pt x="2016" y="2795"/>
                    <a:pt x="2000" y="2810"/>
                    <a:pt x="1993" y="2833"/>
                  </a:cubicBezTo>
                  <a:cubicBezTo>
                    <a:pt x="1978" y="2855"/>
                    <a:pt x="1978" y="2870"/>
                    <a:pt x="1970" y="2893"/>
                  </a:cubicBezTo>
                  <a:cubicBezTo>
                    <a:pt x="1963" y="2908"/>
                    <a:pt x="1956" y="2915"/>
                    <a:pt x="1948" y="2930"/>
                  </a:cubicBezTo>
                  <a:cubicBezTo>
                    <a:pt x="1933" y="2967"/>
                    <a:pt x="1926" y="2990"/>
                    <a:pt x="1918" y="3020"/>
                  </a:cubicBezTo>
                  <a:cubicBezTo>
                    <a:pt x="1903" y="3057"/>
                    <a:pt x="1880" y="3080"/>
                    <a:pt x="1843" y="3095"/>
                  </a:cubicBezTo>
                  <a:cubicBezTo>
                    <a:pt x="1836" y="3102"/>
                    <a:pt x="1821" y="3110"/>
                    <a:pt x="1806" y="3117"/>
                  </a:cubicBezTo>
                  <a:cubicBezTo>
                    <a:pt x="1798" y="3125"/>
                    <a:pt x="1783" y="3132"/>
                    <a:pt x="1776" y="3140"/>
                  </a:cubicBezTo>
                  <a:cubicBezTo>
                    <a:pt x="1768" y="3147"/>
                    <a:pt x="1768" y="3162"/>
                    <a:pt x="1761" y="3170"/>
                  </a:cubicBezTo>
                  <a:cubicBezTo>
                    <a:pt x="1738" y="3185"/>
                    <a:pt x="1723" y="3155"/>
                    <a:pt x="1701" y="3147"/>
                  </a:cubicBezTo>
                  <a:cubicBezTo>
                    <a:pt x="1678" y="3140"/>
                    <a:pt x="1671" y="3140"/>
                    <a:pt x="1648" y="3132"/>
                  </a:cubicBezTo>
                  <a:cubicBezTo>
                    <a:pt x="1596" y="3117"/>
                    <a:pt x="1566" y="3117"/>
                    <a:pt x="1513" y="3102"/>
                  </a:cubicBezTo>
                  <a:cubicBezTo>
                    <a:pt x="1446" y="3087"/>
                    <a:pt x="1416" y="3073"/>
                    <a:pt x="1349" y="3043"/>
                  </a:cubicBezTo>
                  <a:cubicBezTo>
                    <a:pt x="1319" y="3035"/>
                    <a:pt x="1289" y="3020"/>
                    <a:pt x="1281" y="2990"/>
                  </a:cubicBezTo>
                  <a:cubicBezTo>
                    <a:pt x="1281" y="2967"/>
                    <a:pt x="1289" y="2953"/>
                    <a:pt x="1274" y="2937"/>
                  </a:cubicBezTo>
                  <a:cubicBezTo>
                    <a:pt x="1266" y="2930"/>
                    <a:pt x="1259" y="2937"/>
                    <a:pt x="1251" y="2930"/>
                  </a:cubicBezTo>
                  <a:cubicBezTo>
                    <a:pt x="1244" y="2930"/>
                    <a:pt x="1244" y="2923"/>
                    <a:pt x="1236" y="2923"/>
                  </a:cubicBezTo>
                  <a:cubicBezTo>
                    <a:pt x="1244" y="2900"/>
                    <a:pt x="1236" y="2885"/>
                    <a:pt x="1244" y="2863"/>
                  </a:cubicBezTo>
                  <a:cubicBezTo>
                    <a:pt x="1266" y="2863"/>
                    <a:pt x="1289" y="2863"/>
                    <a:pt x="1311" y="2848"/>
                  </a:cubicBezTo>
                  <a:cubicBezTo>
                    <a:pt x="1281" y="2810"/>
                    <a:pt x="1244" y="2803"/>
                    <a:pt x="1199" y="2788"/>
                  </a:cubicBezTo>
                  <a:cubicBezTo>
                    <a:pt x="1176" y="2773"/>
                    <a:pt x="1161" y="2765"/>
                    <a:pt x="1139" y="2750"/>
                  </a:cubicBezTo>
                  <a:cubicBezTo>
                    <a:pt x="1101" y="2728"/>
                    <a:pt x="1086" y="2713"/>
                    <a:pt x="1049" y="2690"/>
                  </a:cubicBezTo>
                  <a:cubicBezTo>
                    <a:pt x="1034" y="2683"/>
                    <a:pt x="1019" y="2675"/>
                    <a:pt x="1011" y="2660"/>
                  </a:cubicBezTo>
                  <a:cubicBezTo>
                    <a:pt x="1004" y="2638"/>
                    <a:pt x="1004" y="2623"/>
                    <a:pt x="1004" y="2600"/>
                  </a:cubicBezTo>
                  <a:cubicBezTo>
                    <a:pt x="981" y="2600"/>
                    <a:pt x="981" y="2600"/>
                    <a:pt x="981" y="2600"/>
                  </a:cubicBezTo>
                  <a:cubicBezTo>
                    <a:pt x="959" y="2600"/>
                    <a:pt x="951" y="2608"/>
                    <a:pt x="929" y="2615"/>
                  </a:cubicBezTo>
                  <a:cubicBezTo>
                    <a:pt x="929" y="2608"/>
                    <a:pt x="921" y="2600"/>
                    <a:pt x="921" y="2593"/>
                  </a:cubicBezTo>
                  <a:cubicBezTo>
                    <a:pt x="921" y="2563"/>
                    <a:pt x="929" y="2548"/>
                    <a:pt x="936" y="2518"/>
                  </a:cubicBezTo>
                  <a:cubicBezTo>
                    <a:pt x="936" y="2510"/>
                    <a:pt x="944" y="2503"/>
                    <a:pt x="944" y="2495"/>
                  </a:cubicBezTo>
                  <a:cubicBezTo>
                    <a:pt x="944" y="2473"/>
                    <a:pt x="921" y="2465"/>
                    <a:pt x="921" y="2443"/>
                  </a:cubicBezTo>
                  <a:cubicBezTo>
                    <a:pt x="921" y="2405"/>
                    <a:pt x="944" y="2383"/>
                    <a:pt x="959" y="2345"/>
                  </a:cubicBezTo>
                  <a:cubicBezTo>
                    <a:pt x="974" y="2301"/>
                    <a:pt x="989" y="2263"/>
                    <a:pt x="1034" y="2248"/>
                  </a:cubicBezTo>
                  <a:cubicBezTo>
                    <a:pt x="1026" y="2233"/>
                    <a:pt x="1019" y="2218"/>
                    <a:pt x="1019" y="2203"/>
                  </a:cubicBezTo>
                  <a:cubicBezTo>
                    <a:pt x="1019" y="2196"/>
                    <a:pt x="1019" y="2196"/>
                    <a:pt x="1019" y="2196"/>
                  </a:cubicBezTo>
                  <a:cubicBezTo>
                    <a:pt x="1019" y="2181"/>
                    <a:pt x="1026" y="2181"/>
                    <a:pt x="1026" y="2166"/>
                  </a:cubicBezTo>
                  <a:cubicBezTo>
                    <a:pt x="1026" y="2136"/>
                    <a:pt x="996" y="2121"/>
                    <a:pt x="966" y="2106"/>
                  </a:cubicBezTo>
                  <a:cubicBezTo>
                    <a:pt x="959" y="2106"/>
                    <a:pt x="959" y="2091"/>
                    <a:pt x="944" y="2083"/>
                  </a:cubicBezTo>
                  <a:cubicBezTo>
                    <a:pt x="929" y="2083"/>
                    <a:pt x="921" y="2076"/>
                    <a:pt x="914" y="2068"/>
                  </a:cubicBezTo>
                  <a:cubicBezTo>
                    <a:pt x="929" y="2038"/>
                    <a:pt x="959" y="2038"/>
                    <a:pt x="996" y="2023"/>
                  </a:cubicBezTo>
                  <a:cubicBezTo>
                    <a:pt x="1011" y="2016"/>
                    <a:pt x="1026" y="2008"/>
                    <a:pt x="1041" y="1993"/>
                  </a:cubicBezTo>
                  <a:cubicBezTo>
                    <a:pt x="1064" y="1986"/>
                    <a:pt x="1079" y="1978"/>
                    <a:pt x="1094" y="1963"/>
                  </a:cubicBezTo>
                  <a:cubicBezTo>
                    <a:pt x="1131" y="1941"/>
                    <a:pt x="1154" y="1926"/>
                    <a:pt x="1176" y="1896"/>
                  </a:cubicBezTo>
                  <a:cubicBezTo>
                    <a:pt x="1199" y="1866"/>
                    <a:pt x="1221" y="1851"/>
                    <a:pt x="1236" y="1821"/>
                  </a:cubicBezTo>
                  <a:cubicBezTo>
                    <a:pt x="1251" y="1798"/>
                    <a:pt x="1251" y="1791"/>
                    <a:pt x="1266" y="1768"/>
                  </a:cubicBezTo>
                  <a:cubicBezTo>
                    <a:pt x="1281" y="1746"/>
                    <a:pt x="1296" y="1738"/>
                    <a:pt x="1311" y="1709"/>
                  </a:cubicBezTo>
                  <a:cubicBezTo>
                    <a:pt x="1326" y="1671"/>
                    <a:pt x="1333" y="1649"/>
                    <a:pt x="1333" y="1611"/>
                  </a:cubicBezTo>
                  <a:cubicBezTo>
                    <a:pt x="1333" y="1596"/>
                    <a:pt x="1326" y="1581"/>
                    <a:pt x="1311" y="1566"/>
                  </a:cubicBezTo>
                  <a:cubicBezTo>
                    <a:pt x="1311" y="1559"/>
                    <a:pt x="1304" y="1566"/>
                    <a:pt x="1304" y="1559"/>
                  </a:cubicBezTo>
                  <a:cubicBezTo>
                    <a:pt x="1304" y="1544"/>
                    <a:pt x="1304" y="1536"/>
                    <a:pt x="1296" y="1521"/>
                  </a:cubicBezTo>
                  <a:cubicBezTo>
                    <a:pt x="1289" y="1506"/>
                    <a:pt x="1274" y="1506"/>
                    <a:pt x="1259" y="1499"/>
                  </a:cubicBezTo>
                  <a:cubicBezTo>
                    <a:pt x="1244" y="1499"/>
                    <a:pt x="1236" y="1491"/>
                    <a:pt x="1221" y="1491"/>
                  </a:cubicBezTo>
                  <a:cubicBezTo>
                    <a:pt x="1191" y="1499"/>
                    <a:pt x="1176" y="1506"/>
                    <a:pt x="1139" y="1514"/>
                  </a:cubicBezTo>
                  <a:cubicBezTo>
                    <a:pt x="1124" y="1514"/>
                    <a:pt x="1109" y="1514"/>
                    <a:pt x="1094" y="1529"/>
                  </a:cubicBezTo>
                  <a:cubicBezTo>
                    <a:pt x="1071" y="1536"/>
                    <a:pt x="1056" y="1544"/>
                    <a:pt x="1026" y="1551"/>
                  </a:cubicBezTo>
                  <a:cubicBezTo>
                    <a:pt x="1004" y="1559"/>
                    <a:pt x="989" y="1574"/>
                    <a:pt x="959" y="1574"/>
                  </a:cubicBezTo>
                  <a:cubicBezTo>
                    <a:pt x="921" y="1574"/>
                    <a:pt x="899" y="1566"/>
                    <a:pt x="869" y="1559"/>
                  </a:cubicBezTo>
                  <a:cubicBezTo>
                    <a:pt x="839" y="1559"/>
                    <a:pt x="824" y="1551"/>
                    <a:pt x="801" y="1544"/>
                  </a:cubicBezTo>
                  <a:lnTo>
                    <a:pt x="794" y="1536"/>
                  </a:lnTo>
                  <a:cubicBezTo>
                    <a:pt x="779" y="1529"/>
                    <a:pt x="771" y="1536"/>
                    <a:pt x="764" y="1529"/>
                  </a:cubicBezTo>
                  <a:cubicBezTo>
                    <a:pt x="756" y="1529"/>
                    <a:pt x="756" y="1521"/>
                    <a:pt x="749" y="1514"/>
                  </a:cubicBezTo>
                  <a:cubicBezTo>
                    <a:pt x="741" y="1514"/>
                    <a:pt x="734" y="1506"/>
                    <a:pt x="727" y="1506"/>
                  </a:cubicBezTo>
                  <a:cubicBezTo>
                    <a:pt x="674" y="1476"/>
                    <a:pt x="659" y="1431"/>
                    <a:pt x="599" y="1416"/>
                  </a:cubicBezTo>
                  <a:cubicBezTo>
                    <a:pt x="577" y="1401"/>
                    <a:pt x="562" y="1401"/>
                    <a:pt x="539" y="1394"/>
                  </a:cubicBezTo>
                  <a:cubicBezTo>
                    <a:pt x="524" y="1386"/>
                    <a:pt x="509" y="1386"/>
                    <a:pt x="502" y="1379"/>
                  </a:cubicBezTo>
                  <a:cubicBezTo>
                    <a:pt x="494" y="1371"/>
                    <a:pt x="487" y="1356"/>
                    <a:pt x="472" y="1356"/>
                  </a:cubicBezTo>
                  <a:cubicBezTo>
                    <a:pt x="449" y="1356"/>
                    <a:pt x="434" y="1379"/>
                    <a:pt x="412" y="1379"/>
                  </a:cubicBezTo>
                  <a:cubicBezTo>
                    <a:pt x="382" y="1386"/>
                    <a:pt x="359" y="1379"/>
                    <a:pt x="329" y="1379"/>
                  </a:cubicBezTo>
                  <a:cubicBezTo>
                    <a:pt x="299" y="1379"/>
                    <a:pt x="277" y="1386"/>
                    <a:pt x="239" y="1394"/>
                  </a:cubicBezTo>
                  <a:cubicBezTo>
                    <a:pt x="232" y="1401"/>
                    <a:pt x="217" y="1409"/>
                    <a:pt x="202" y="1416"/>
                  </a:cubicBezTo>
                  <a:cubicBezTo>
                    <a:pt x="194" y="1416"/>
                    <a:pt x="194" y="1424"/>
                    <a:pt x="187" y="1424"/>
                  </a:cubicBezTo>
                  <a:cubicBezTo>
                    <a:pt x="172" y="1424"/>
                    <a:pt x="172" y="1416"/>
                    <a:pt x="157" y="1416"/>
                  </a:cubicBezTo>
                  <a:cubicBezTo>
                    <a:pt x="127" y="1416"/>
                    <a:pt x="112" y="1431"/>
                    <a:pt x="90" y="1446"/>
                  </a:cubicBezTo>
                  <a:cubicBezTo>
                    <a:pt x="90" y="1446"/>
                    <a:pt x="82" y="1446"/>
                    <a:pt x="82" y="1454"/>
                  </a:cubicBezTo>
                  <a:lnTo>
                    <a:pt x="82" y="1454"/>
                  </a:lnTo>
                  <a:cubicBezTo>
                    <a:pt x="74" y="1439"/>
                    <a:pt x="74" y="1431"/>
                    <a:pt x="74" y="1416"/>
                  </a:cubicBezTo>
                  <a:cubicBezTo>
                    <a:pt x="74" y="1401"/>
                    <a:pt x="82" y="1394"/>
                    <a:pt x="82" y="1379"/>
                  </a:cubicBezTo>
                  <a:cubicBezTo>
                    <a:pt x="82" y="1371"/>
                    <a:pt x="67" y="1364"/>
                    <a:pt x="67" y="1356"/>
                  </a:cubicBezTo>
                  <a:cubicBezTo>
                    <a:pt x="60" y="1349"/>
                    <a:pt x="52" y="1341"/>
                    <a:pt x="52" y="1334"/>
                  </a:cubicBezTo>
                  <a:cubicBezTo>
                    <a:pt x="37" y="1319"/>
                    <a:pt x="30" y="1319"/>
                    <a:pt x="15" y="1304"/>
                  </a:cubicBezTo>
                  <a:cubicBezTo>
                    <a:pt x="7" y="1304"/>
                    <a:pt x="0" y="1304"/>
                    <a:pt x="0" y="1296"/>
                  </a:cubicBezTo>
                  <a:cubicBezTo>
                    <a:pt x="0" y="1266"/>
                    <a:pt x="0" y="1251"/>
                    <a:pt x="15" y="1221"/>
                  </a:cubicBezTo>
                  <a:cubicBezTo>
                    <a:pt x="15" y="1206"/>
                    <a:pt x="30" y="1199"/>
                    <a:pt x="30" y="1184"/>
                  </a:cubicBezTo>
                  <a:cubicBezTo>
                    <a:pt x="30" y="1162"/>
                    <a:pt x="7" y="1154"/>
                    <a:pt x="7" y="1132"/>
                  </a:cubicBezTo>
                  <a:cubicBezTo>
                    <a:pt x="7" y="1116"/>
                    <a:pt x="15" y="1102"/>
                    <a:pt x="15" y="1086"/>
                  </a:cubicBezTo>
                  <a:cubicBezTo>
                    <a:pt x="15" y="1072"/>
                    <a:pt x="15" y="1064"/>
                    <a:pt x="15" y="1049"/>
                  </a:cubicBezTo>
                  <a:cubicBezTo>
                    <a:pt x="15" y="1034"/>
                    <a:pt x="22" y="1034"/>
                    <a:pt x="22" y="1019"/>
                  </a:cubicBezTo>
                  <a:cubicBezTo>
                    <a:pt x="22" y="1012"/>
                    <a:pt x="22" y="1004"/>
                    <a:pt x="22" y="997"/>
                  </a:cubicBezTo>
                  <a:cubicBezTo>
                    <a:pt x="30" y="974"/>
                    <a:pt x="44" y="959"/>
                    <a:pt x="60" y="944"/>
                  </a:cubicBezTo>
                  <a:cubicBezTo>
                    <a:pt x="74" y="937"/>
                    <a:pt x="90" y="937"/>
                    <a:pt x="97" y="922"/>
                  </a:cubicBezTo>
                  <a:cubicBezTo>
                    <a:pt x="112" y="892"/>
                    <a:pt x="112" y="869"/>
                    <a:pt x="134" y="854"/>
                  </a:cubicBezTo>
                  <a:cubicBezTo>
                    <a:pt x="150" y="847"/>
                    <a:pt x="157" y="839"/>
                    <a:pt x="172" y="832"/>
                  </a:cubicBezTo>
                  <a:cubicBezTo>
                    <a:pt x="172" y="794"/>
                    <a:pt x="172" y="794"/>
                    <a:pt x="172" y="794"/>
                  </a:cubicBezTo>
                  <a:cubicBezTo>
                    <a:pt x="142" y="794"/>
                    <a:pt x="142" y="794"/>
                    <a:pt x="142" y="794"/>
                  </a:cubicBezTo>
                  <a:cubicBezTo>
                    <a:pt x="142" y="787"/>
                    <a:pt x="134" y="779"/>
                    <a:pt x="134" y="772"/>
                  </a:cubicBezTo>
                  <a:cubicBezTo>
                    <a:pt x="134" y="757"/>
                    <a:pt x="150" y="757"/>
                    <a:pt x="157" y="749"/>
                  </a:cubicBezTo>
                  <a:cubicBezTo>
                    <a:pt x="164" y="742"/>
                    <a:pt x="172" y="734"/>
                    <a:pt x="180" y="727"/>
                  </a:cubicBezTo>
                  <a:lnTo>
                    <a:pt x="180" y="727"/>
                  </a:lnTo>
                  <a:cubicBezTo>
                    <a:pt x="187" y="734"/>
                    <a:pt x="187" y="742"/>
                    <a:pt x="202" y="749"/>
                  </a:cubicBezTo>
                  <a:cubicBezTo>
                    <a:pt x="217" y="742"/>
                    <a:pt x="224" y="727"/>
                    <a:pt x="239" y="719"/>
                  </a:cubicBezTo>
                  <a:cubicBezTo>
                    <a:pt x="239" y="719"/>
                    <a:pt x="247" y="719"/>
                    <a:pt x="247" y="712"/>
                  </a:cubicBezTo>
                  <a:cubicBezTo>
                    <a:pt x="262" y="704"/>
                    <a:pt x="269" y="689"/>
                    <a:pt x="277" y="674"/>
                  </a:cubicBezTo>
                  <a:lnTo>
                    <a:pt x="284" y="667"/>
                  </a:lnTo>
                  <a:cubicBezTo>
                    <a:pt x="284" y="637"/>
                    <a:pt x="269" y="622"/>
                    <a:pt x="269" y="592"/>
                  </a:cubicBezTo>
                  <a:cubicBezTo>
                    <a:pt x="269" y="577"/>
                    <a:pt x="269" y="562"/>
                    <a:pt x="262" y="555"/>
                  </a:cubicBezTo>
                  <a:cubicBezTo>
                    <a:pt x="254" y="539"/>
                    <a:pt x="239" y="532"/>
                    <a:pt x="239" y="517"/>
                  </a:cubicBezTo>
                  <a:cubicBezTo>
                    <a:pt x="239" y="472"/>
                    <a:pt x="239" y="472"/>
                    <a:pt x="239" y="472"/>
                  </a:cubicBezTo>
                  <a:cubicBezTo>
                    <a:pt x="239" y="465"/>
                    <a:pt x="247" y="465"/>
                    <a:pt x="247" y="457"/>
                  </a:cubicBezTo>
                  <a:cubicBezTo>
                    <a:pt x="239" y="442"/>
                    <a:pt x="217" y="450"/>
                    <a:pt x="209" y="442"/>
                  </a:cubicBezTo>
                  <a:cubicBezTo>
                    <a:pt x="202" y="435"/>
                    <a:pt x="202" y="427"/>
                    <a:pt x="202" y="420"/>
                  </a:cubicBezTo>
                  <a:cubicBezTo>
                    <a:pt x="194" y="390"/>
                    <a:pt x="187" y="375"/>
                    <a:pt x="172" y="345"/>
                  </a:cubicBezTo>
                  <a:cubicBezTo>
                    <a:pt x="187" y="307"/>
                    <a:pt x="187" y="307"/>
                    <a:pt x="187" y="307"/>
                  </a:cubicBezTo>
                  <a:cubicBezTo>
                    <a:pt x="180" y="285"/>
                    <a:pt x="187" y="270"/>
                    <a:pt x="180" y="255"/>
                  </a:cubicBezTo>
                  <a:cubicBezTo>
                    <a:pt x="172" y="240"/>
                    <a:pt x="164" y="247"/>
                    <a:pt x="150" y="232"/>
                  </a:cubicBezTo>
                  <a:cubicBezTo>
                    <a:pt x="142" y="225"/>
                    <a:pt x="134" y="217"/>
                    <a:pt x="127" y="202"/>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135"/>
            <p:cNvSpPr>
              <a:spLocks noChangeArrowheads="1"/>
            </p:cNvSpPr>
            <p:nvPr/>
          </p:nvSpPr>
          <p:spPr bwMode="auto">
            <a:xfrm>
              <a:off x="5595968" y="7534392"/>
              <a:ext cx="2194749" cy="2440675"/>
            </a:xfrm>
            <a:custGeom>
              <a:avLst/>
              <a:gdLst>
                <a:gd name="T0" fmla="*/ 3221 w 5080"/>
                <a:gd name="T1" fmla="*/ 1018 h 5651"/>
                <a:gd name="T2" fmla="*/ 3468 w 5080"/>
                <a:gd name="T3" fmla="*/ 951 h 5651"/>
                <a:gd name="T4" fmla="*/ 3491 w 5080"/>
                <a:gd name="T5" fmla="*/ 412 h 5651"/>
                <a:gd name="T6" fmla="*/ 3228 w 5080"/>
                <a:gd name="T7" fmla="*/ 644 h 5651"/>
                <a:gd name="T8" fmla="*/ 37 w 5080"/>
                <a:gd name="T9" fmla="*/ 4526 h 5651"/>
                <a:gd name="T10" fmla="*/ 164 w 5080"/>
                <a:gd name="T11" fmla="*/ 4383 h 5651"/>
                <a:gd name="T12" fmla="*/ 397 w 5080"/>
                <a:gd name="T13" fmla="*/ 4323 h 5651"/>
                <a:gd name="T14" fmla="*/ 554 w 5080"/>
                <a:gd name="T15" fmla="*/ 4211 h 5651"/>
                <a:gd name="T16" fmla="*/ 741 w 5080"/>
                <a:gd name="T17" fmla="*/ 4046 h 5651"/>
                <a:gd name="T18" fmla="*/ 659 w 5080"/>
                <a:gd name="T19" fmla="*/ 3604 h 5651"/>
                <a:gd name="T20" fmla="*/ 1019 w 5080"/>
                <a:gd name="T21" fmla="*/ 3154 h 5651"/>
                <a:gd name="T22" fmla="*/ 1438 w 5080"/>
                <a:gd name="T23" fmla="*/ 2570 h 5651"/>
                <a:gd name="T24" fmla="*/ 1408 w 5080"/>
                <a:gd name="T25" fmla="*/ 2015 h 5651"/>
                <a:gd name="T26" fmla="*/ 1618 w 5080"/>
                <a:gd name="T27" fmla="*/ 1663 h 5651"/>
                <a:gd name="T28" fmla="*/ 2149 w 5080"/>
                <a:gd name="T29" fmla="*/ 1520 h 5651"/>
                <a:gd name="T30" fmla="*/ 2067 w 5080"/>
                <a:gd name="T31" fmla="*/ 1775 h 5651"/>
                <a:gd name="T32" fmla="*/ 1663 w 5080"/>
                <a:gd name="T33" fmla="*/ 1970 h 5651"/>
                <a:gd name="T34" fmla="*/ 1693 w 5080"/>
                <a:gd name="T35" fmla="*/ 2098 h 5651"/>
                <a:gd name="T36" fmla="*/ 2082 w 5080"/>
                <a:gd name="T37" fmla="*/ 2599 h 5651"/>
                <a:gd name="T38" fmla="*/ 2929 w 5080"/>
                <a:gd name="T39" fmla="*/ 2060 h 5651"/>
                <a:gd name="T40" fmla="*/ 3491 w 5080"/>
                <a:gd name="T41" fmla="*/ 1753 h 5651"/>
                <a:gd name="T42" fmla="*/ 3910 w 5080"/>
                <a:gd name="T43" fmla="*/ 1056 h 5651"/>
                <a:gd name="T44" fmla="*/ 4540 w 5080"/>
                <a:gd name="T45" fmla="*/ 531 h 5651"/>
                <a:gd name="T46" fmla="*/ 4727 w 5080"/>
                <a:gd name="T47" fmla="*/ 38 h 5651"/>
                <a:gd name="T48" fmla="*/ 4952 w 5080"/>
                <a:gd name="T49" fmla="*/ 300 h 5651"/>
                <a:gd name="T50" fmla="*/ 4825 w 5080"/>
                <a:gd name="T51" fmla="*/ 689 h 5651"/>
                <a:gd name="T52" fmla="*/ 4840 w 5080"/>
                <a:gd name="T53" fmla="*/ 1026 h 5651"/>
                <a:gd name="T54" fmla="*/ 4780 w 5080"/>
                <a:gd name="T55" fmla="*/ 1243 h 5651"/>
                <a:gd name="T56" fmla="*/ 4667 w 5080"/>
                <a:gd name="T57" fmla="*/ 1505 h 5651"/>
                <a:gd name="T58" fmla="*/ 4345 w 5080"/>
                <a:gd name="T59" fmla="*/ 1610 h 5651"/>
                <a:gd name="T60" fmla="*/ 4270 w 5080"/>
                <a:gd name="T61" fmla="*/ 1963 h 5651"/>
                <a:gd name="T62" fmla="*/ 4345 w 5080"/>
                <a:gd name="T63" fmla="*/ 2232 h 5651"/>
                <a:gd name="T64" fmla="*/ 4240 w 5080"/>
                <a:gd name="T65" fmla="*/ 2232 h 5651"/>
                <a:gd name="T66" fmla="*/ 4023 w 5080"/>
                <a:gd name="T67" fmla="*/ 2405 h 5651"/>
                <a:gd name="T68" fmla="*/ 3716 w 5080"/>
                <a:gd name="T69" fmla="*/ 2629 h 5651"/>
                <a:gd name="T70" fmla="*/ 3461 w 5080"/>
                <a:gd name="T71" fmla="*/ 2764 h 5651"/>
                <a:gd name="T72" fmla="*/ 3648 w 5080"/>
                <a:gd name="T73" fmla="*/ 3079 h 5651"/>
                <a:gd name="T74" fmla="*/ 3611 w 5080"/>
                <a:gd name="T75" fmla="*/ 3476 h 5651"/>
                <a:gd name="T76" fmla="*/ 3753 w 5080"/>
                <a:gd name="T77" fmla="*/ 3791 h 5651"/>
                <a:gd name="T78" fmla="*/ 4143 w 5080"/>
                <a:gd name="T79" fmla="*/ 4106 h 5651"/>
                <a:gd name="T80" fmla="*/ 4113 w 5080"/>
                <a:gd name="T81" fmla="*/ 4368 h 5651"/>
                <a:gd name="T82" fmla="*/ 4000 w 5080"/>
                <a:gd name="T83" fmla="*/ 4526 h 5651"/>
                <a:gd name="T84" fmla="*/ 4165 w 5080"/>
                <a:gd name="T85" fmla="*/ 4885 h 5651"/>
                <a:gd name="T86" fmla="*/ 4180 w 5080"/>
                <a:gd name="T87" fmla="*/ 5245 h 5651"/>
                <a:gd name="T88" fmla="*/ 3820 w 5080"/>
                <a:gd name="T89" fmla="*/ 5545 h 5651"/>
                <a:gd name="T90" fmla="*/ 3806 w 5080"/>
                <a:gd name="T91" fmla="*/ 5035 h 5651"/>
                <a:gd name="T92" fmla="*/ 3716 w 5080"/>
                <a:gd name="T93" fmla="*/ 4900 h 5651"/>
                <a:gd name="T94" fmla="*/ 3333 w 5080"/>
                <a:gd name="T95" fmla="*/ 5207 h 5651"/>
                <a:gd name="T96" fmla="*/ 2921 w 5080"/>
                <a:gd name="T97" fmla="*/ 5537 h 5651"/>
                <a:gd name="T98" fmla="*/ 2209 w 5080"/>
                <a:gd name="T99" fmla="*/ 5560 h 5651"/>
                <a:gd name="T100" fmla="*/ 1955 w 5080"/>
                <a:gd name="T101" fmla="*/ 5545 h 5651"/>
                <a:gd name="T102" fmla="*/ 1866 w 5080"/>
                <a:gd name="T103" fmla="*/ 5372 h 5651"/>
                <a:gd name="T104" fmla="*/ 1738 w 5080"/>
                <a:gd name="T105" fmla="*/ 5462 h 5651"/>
                <a:gd name="T106" fmla="*/ 1528 w 5080"/>
                <a:gd name="T107" fmla="*/ 5013 h 5651"/>
                <a:gd name="T108" fmla="*/ 1333 w 5080"/>
                <a:gd name="T109" fmla="*/ 4848 h 5651"/>
                <a:gd name="T110" fmla="*/ 1079 w 5080"/>
                <a:gd name="T111" fmla="*/ 4653 h 5651"/>
                <a:gd name="T112" fmla="*/ 1034 w 5080"/>
                <a:gd name="T113" fmla="*/ 4308 h 5651"/>
                <a:gd name="T114" fmla="*/ 809 w 5080"/>
                <a:gd name="T115" fmla="*/ 4113 h 5651"/>
                <a:gd name="T116" fmla="*/ 711 w 5080"/>
                <a:gd name="T117" fmla="*/ 4323 h 5651"/>
                <a:gd name="T118" fmla="*/ 531 w 5080"/>
                <a:gd name="T119" fmla="*/ 4466 h 5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80" h="5651">
                  <a:moveTo>
                    <a:pt x="3184" y="719"/>
                  </a:moveTo>
                  <a:lnTo>
                    <a:pt x="3184" y="719"/>
                  </a:lnTo>
                  <a:cubicBezTo>
                    <a:pt x="3184" y="726"/>
                    <a:pt x="3184" y="734"/>
                    <a:pt x="3184" y="749"/>
                  </a:cubicBezTo>
                  <a:cubicBezTo>
                    <a:pt x="3184" y="786"/>
                    <a:pt x="3184" y="816"/>
                    <a:pt x="3184" y="853"/>
                  </a:cubicBezTo>
                  <a:cubicBezTo>
                    <a:pt x="3221" y="839"/>
                    <a:pt x="3228" y="816"/>
                    <a:pt x="3258" y="794"/>
                  </a:cubicBezTo>
                  <a:cubicBezTo>
                    <a:pt x="3273" y="816"/>
                    <a:pt x="3296" y="823"/>
                    <a:pt x="3296" y="853"/>
                  </a:cubicBezTo>
                  <a:cubicBezTo>
                    <a:pt x="3296" y="883"/>
                    <a:pt x="3258" y="883"/>
                    <a:pt x="3243" y="906"/>
                  </a:cubicBezTo>
                  <a:cubicBezTo>
                    <a:pt x="3236" y="921"/>
                    <a:pt x="3236" y="943"/>
                    <a:pt x="3236" y="966"/>
                  </a:cubicBezTo>
                  <a:cubicBezTo>
                    <a:pt x="3236" y="988"/>
                    <a:pt x="3236" y="1003"/>
                    <a:pt x="3221" y="1018"/>
                  </a:cubicBezTo>
                  <a:cubicBezTo>
                    <a:pt x="3214" y="1026"/>
                    <a:pt x="3198" y="1026"/>
                    <a:pt x="3184" y="1026"/>
                  </a:cubicBezTo>
                  <a:cubicBezTo>
                    <a:pt x="3176" y="1033"/>
                    <a:pt x="3168" y="1041"/>
                    <a:pt x="3161" y="1048"/>
                  </a:cubicBezTo>
                  <a:cubicBezTo>
                    <a:pt x="3161" y="1086"/>
                    <a:pt x="3161" y="1086"/>
                    <a:pt x="3161" y="1086"/>
                  </a:cubicBezTo>
                  <a:cubicBezTo>
                    <a:pt x="3168" y="1086"/>
                    <a:pt x="3176" y="1086"/>
                    <a:pt x="3184" y="1086"/>
                  </a:cubicBezTo>
                  <a:cubicBezTo>
                    <a:pt x="3206" y="1086"/>
                    <a:pt x="3206" y="1071"/>
                    <a:pt x="3221" y="1071"/>
                  </a:cubicBezTo>
                  <a:cubicBezTo>
                    <a:pt x="3258" y="1056"/>
                    <a:pt x="3273" y="1041"/>
                    <a:pt x="3311" y="1033"/>
                  </a:cubicBezTo>
                  <a:cubicBezTo>
                    <a:pt x="3333" y="1026"/>
                    <a:pt x="3356" y="1026"/>
                    <a:pt x="3378" y="1018"/>
                  </a:cubicBezTo>
                  <a:cubicBezTo>
                    <a:pt x="3401" y="1003"/>
                    <a:pt x="3408" y="988"/>
                    <a:pt x="3431" y="973"/>
                  </a:cubicBezTo>
                  <a:cubicBezTo>
                    <a:pt x="3446" y="966"/>
                    <a:pt x="3461" y="966"/>
                    <a:pt x="3468" y="951"/>
                  </a:cubicBezTo>
                  <a:cubicBezTo>
                    <a:pt x="3498" y="921"/>
                    <a:pt x="3498" y="899"/>
                    <a:pt x="3513" y="861"/>
                  </a:cubicBezTo>
                  <a:cubicBezTo>
                    <a:pt x="3528" y="808"/>
                    <a:pt x="3543" y="779"/>
                    <a:pt x="3566" y="726"/>
                  </a:cubicBezTo>
                  <a:cubicBezTo>
                    <a:pt x="3558" y="704"/>
                    <a:pt x="3558" y="704"/>
                    <a:pt x="3558" y="704"/>
                  </a:cubicBezTo>
                  <a:cubicBezTo>
                    <a:pt x="3378" y="704"/>
                    <a:pt x="3378" y="704"/>
                    <a:pt x="3378" y="704"/>
                  </a:cubicBezTo>
                  <a:cubicBezTo>
                    <a:pt x="3378" y="704"/>
                    <a:pt x="3378" y="696"/>
                    <a:pt x="3378" y="689"/>
                  </a:cubicBezTo>
                  <a:cubicBezTo>
                    <a:pt x="3378" y="681"/>
                    <a:pt x="3378" y="674"/>
                    <a:pt x="3386" y="666"/>
                  </a:cubicBezTo>
                  <a:cubicBezTo>
                    <a:pt x="3401" y="629"/>
                    <a:pt x="3423" y="614"/>
                    <a:pt x="3446" y="591"/>
                  </a:cubicBezTo>
                  <a:cubicBezTo>
                    <a:pt x="3468" y="569"/>
                    <a:pt x="3476" y="546"/>
                    <a:pt x="3476" y="516"/>
                  </a:cubicBezTo>
                  <a:cubicBezTo>
                    <a:pt x="3483" y="471"/>
                    <a:pt x="3483" y="449"/>
                    <a:pt x="3491" y="412"/>
                  </a:cubicBezTo>
                  <a:cubicBezTo>
                    <a:pt x="3498" y="390"/>
                    <a:pt x="3506" y="375"/>
                    <a:pt x="3506" y="352"/>
                  </a:cubicBezTo>
                  <a:cubicBezTo>
                    <a:pt x="3506" y="345"/>
                    <a:pt x="3491" y="345"/>
                    <a:pt x="3491" y="345"/>
                  </a:cubicBezTo>
                  <a:cubicBezTo>
                    <a:pt x="3476" y="337"/>
                    <a:pt x="3461" y="337"/>
                    <a:pt x="3453" y="345"/>
                  </a:cubicBezTo>
                  <a:cubicBezTo>
                    <a:pt x="3438" y="345"/>
                    <a:pt x="3431" y="352"/>
                    <a:pt x="3431" y="360"/>
                  </a:cubicBezTo>
                  <a:cubicBezTo>
                    <a:pt x="3423" y="375"/>
                    <a:pt x="3431" y="390"/>
                    <a:pt x="3423" y="397"/>
                  </a:cubicBezTo>
                  <a:cubicBezTo>
                    <a:pt x="3416" y="426"/>
                    <a:pt x="3393" y="441"/>
                    <a:pt x="3363" y="449"/>
                  </a:cubicBezTo>
                  <a:cubicBezTo>
                    <a:pt x="3348" y="449"/>
                    <a:pt x="3341" y="464"/>
                    <a:pt x="3333" y="479"/>
                  </a:cubicBezTo>
                  <a:cubicBezTo>
                    <a:pt x="3303" y="524"/>
                    <a:pt x="3266" y="546"/>
                    <a:pt x="3243" y="599"/>
                  </a:cubicBezTo>
                  <a:cubicBezTo>
                    <a:pt x="3236" y="614"/>
                    <a:pt x="3236" y="629"/>
                    <a:pt x="3228" y="644"/>
                  </a:cubicBezTo>
                  <a:cubicBezTo>
                    <a:pt x="3214" y="674"/>
                    <a:pt x="3184" y="681"/>
                    <a:pt x="3184" y="719"/>
                  </a:cubicBezTo>
                  <a:close/>
                  <a:moveTo>
                    <a:pt x="374" y="4570"/>
                  </a:moveTo>
                  <a:lnTo>
                    <a:pt x="374" y="4570"/>
                  </a:lnTo>
                  <a:lnTo>
                    <a:pt x="374" y="4570"/>
                  </a:lnTo>
                  <a:cubicBezTo>
                    <a:pt x="337" y="4570"/>
                    <a:pt x="299" y="4586"/>
                    <a:pt x="262" y="4578"/>
                  </a:cubicBezTo>
                  <a:cubicBezTo>
                    <a:pt x="239" y="4578"/>
                    <a:pt x="232" y="4563"/>
                    <a:pt x="209" y="4556"/>
                  </a:cubicBezTo>
                  <a:cubicBezTo>
                    <a:pt x="179" y="4540"/>
                    <a:pt x="149" y="4540"/>
                    <a:pt x="112" y="4540"/>
                  </a:cubicBezTo>
                  <a:cubicBezTo>
                    <a:pt x="82" y="4540"/>
                    <a:pt x="67" y="4548"/>
                    <a:pt x="37" y="4548"/>
                  </a:cubicBezTo>
                  <a:cubicBezTo>
                    <a:pt x="37" y="4526"/>
                    <a:pt x="37" y="4526"/>
                    <a:pt x="37" y="4526"/>
                  </a:cubicBezTo>
                  <a:cubicBezTo>
                    <a:pt x="44" y="4503"/>
                    <a:pt x="52" y="4481"/>
                    <a:pt x="52" y="4458"/>
                  </a:cubicBezTo>
                  <a:cubicBezTo>
                    <a:pt x="52" y="4443"/>
                    <a:pt x="37" y="4443"/>
                    <a:pt x="29" y="4428"/>
                  </a:cubicBezTo>
                  <a:cubicBezTo>
                    <a:pt x="22" y="4413"/>
                    <a:pt x="22" y="4406"/>
                    <a:pt x="22" y="4391"/>
                  </a:cubicBezTo>
                  <a:cubicBezTo>
                    <a:pt x="14" y="4368"/>
                    <a:pt x="0" y="4361"/>
                    <a:pt x="0" y="4338"/>
                  </a:cubicBezTo>
                  <a:cubicBezTo>
                    <a:pt x="0" y="4316"/>
                    <a:pt x="7" y="4301"/>
                    <a:pt x="14" y="4278"/>
                  </a:cubicBezTo>
                  <a:lnTo>
                    <a:pt x="14" y="4278"/>
                  </a:lnTo>
                  <a:cubicBezTo>
                    <a:pt x="22" y="4293"/>
                    <a:pt x="22" y="4308"/>
                    <a:pt x="37" y="4323"/>
                  </a:cubicBezTo>
                  <a:cubicBezTo>
                    <a:pt x="60" y="4346"/>
                    <a:pt x="82" y="4338"/>
                    <a:pt x="112" y="4346"/>
                  </a:cubicBezTo>
                  <a:cubicBezTo>
                    <a:pt x="134" y="4353"/>
                    <a:pt x="142" y="4376"/>
                    <a:pt x="164" y="4383"/>
                  </a:cubicBezTo>
                  <a:cubicBezTo>
                    <a:pt x="179" y="4391"/>
                    <a:pt x="187" y="4391"/>
                    <a:pt x="202" y="4398"/>
                  </a:cubicBezTo>
                  <a:cubicBezTo>
                    <a:pt x="209" y="4376"/>
                    <a:pt x="209" y="4353"/>
                    <a:pt x="217" y="4331"/>
                  </a:cubicBezTo>
                  <a:cubicBezTo>
                    <a:pt x="232" y="4331"/>
                    <a:pt x="232" y="4331"/>
                    <a:pt x="232" y="4331"/>
                  </a:cubicBezTo>
                  <a:cubicBezTo>
                    <a:pt x="239" y="4353"/>
                    <a:pt x="247" y="4383"/>
                    <a:pt x="277" y="4383"/>
                  </a:cubicBezTo>
                  <a:cubicBezTo>
                    <a:pt x="284" y="4383"/>
                    <a:pt x="284" y="4376"/>
                    <a:pt x="284" y="4376"/>
                  </a:cubicBezTo>
                  <a:cubicBezTo>
                    <a:pt x="307" y="4368"/>
                    <a:pt x="329" y="4361"/>
                    <a:pt x="337" y="4338"/>
                  </a:cubicBezTo>
                  <a:cubicBezTo>
                    <a:pt x="322" y="4308"/>
                    <a:pt x="322" y="4308"/>
                    <a:pt x="322" y="4308"/>
                  </a:cubicBezTo>
                  <a:lnTo>
                    <a:pt x="329" y="4301"/>
                  </a:lnTo>
                  <a:cubicBezTo>
                    <a:pt x="359" y="4308"/>
                    <a:pt x="367" y="4323"/>
                    <a:pt x="397" y="4323"/>
                  </a:cubicBezTo>
                  <a:cubicBezTo>
                    <a:pt x="404" y="4323"/>
                    <a:pt x="412" y="4308"/>
                    <a:pt x="419" y="4301"/>
                  </a:cubicBezTo>
                  <a:cubicBezTo>
                    <a:pt x="419" y="4301"/>
                    <a:pt x="427" y="4301"/>
                    <a:pt x="427" y="4293"/>
                  </a:cubicBezTo>
                  <a:cubicBezTo>
                    <a:pt x="442" y="4278"/>
                    <a:pt x="442" y="4263"/>
                    <a:pt x="442" y="4241"/>
                  </a:cubicBezTo>
                  <a:cubicBezTo>
                    <a:pt x="449" y="4226"/>
                    <a:pt x="457" y="4218"/>
                    <a:pt x="464" y="4203"/>
                  </a:cubicBezTo>
                  <a:cubicBezTo>
                    <a:pt x="464" y="4211"/>
                    <a:pt x="472" y="4203"/>
                    <a:pt x="479" y="4211"/>
                  </a:cubicBezTo>
                  <a:cubicBezTo>
                    <a:pt x="487" y="4233"/>
                    <a:pt x="479" y="4248"/>
                    <a:pt x="479" y="4271"/>
                  </a:cubicBezTo>
                  <a:cubicBezTo>
                    <a:pt x="487" y="4278"/>
                    <a:pt x="487" y="4286"/>
                    <a:pt x="494" y="4286"/>
                  </a:cubicBezTo>
                  <a:cubicBezTo>
                    <a:pt x="502" y="4271"/>
                    <a:pt x="509" y="4256"/>
                    <a:pt x="517" y="4233"/>
                  </a:cubicBezTo>
                  <a:cubicBezTo>
                    <a:pt x="524" y="4218"/>
                    <a:pt x="539" y="4218"/>
                    <a:pt x="554" y="4211"/>
                  </a:cubicBezTo>
                  <a:cubicBezTo>
                    <a:pt x="584" y="4196"/>
                    <a:pt x="614" y="4188"/>
                    <a:pt x="614" y="4158"/>
                  </a:cubicBezTo>
                  <a:cubicBezTo>
                    <a:pt x="614" y="4121"/>
                    <a:pt x="599" y="4098"/>
                    <a:pt x="599" y="4068"/>
                  </a:cubicBezTo>
                  <a:cubicBezTo>
                    <a:pt x="599" y="4061"/>
                    <a:pt x="607" y="4061"/>
                    <a:pt x="614" y="4061"/>
                  </a:cubicBezTo>
                  <a:cubicBezTo>
                    <a:pt x="621" y="4046"/>
                    <a:pt x="637" y="4046"/>
                    <a:pt x="651" y="4046"/>
                  </a:cubicBezTo>
                  <a:cubicBezTo>
                    <a:pt x="651" y="4046"/>
                    <a:pt x="659" y="4046"/>
                    <a:pt x="659" y="4053"/>
                  </a:cubicBezTo>
                  <a:cubicBezTo>
                    <a:pt x="659" y="4061"/>
                    <a:pt x="651" y="4068"/>
                    <a:pt x="651" y="4083"/>
                  </a:cubicBezTo>
                  <a:cubicBezTo>
                    <a:pt x="651" y="4098"/>
                    <a:pt x="667" y="4113"/>
                    <a:pt x="667" y="4128"/>
                  </a:cubicBezTo>
                  <a:cubicBezTo>
                    <a:pt x="674" y="4143"/>
                    <a:pt x="681" y="4158"/>
                    <a:pt x="689" y="4166"/>
                  </a:cubicBezTo>
                  <a:cubicBezTo>
                    <a:pt x="726" y="4128"/>
                    <a:pt x="741" y="4098"/>
                    <a:pt x="741" y="4046"/>
                  </a:cubicBezTo>
                  <a:cubicBezTo>
                    <a:pt x="741" y="4031"/>
                    <a:pt x="734" y="4023"/>
                    <a:pt x="726" y="4016"/>
                  </a:cubicBezTo>
                  <a:cubicBezTo>
                    <a:pt x="719" y="3993"/>
                    <a:pt x="719" y="3978"/>
                    <a:pt x="711" y="3948"/>
                  </a:cubicBezTo>
                  <a:cubicBezTo>
                    <a:pt x="704" y="3934"/>
                    <a:pt x="704" y="3918"/>
                    <a:pt x="696" y="3904"/>
                  </a:cubicBezTo>
                  <a:cubicBezTo>
                    <a:pt x="689" y="3888"/>
                    <a:pt x="689" y="3874"/>
                    <a:pt x="681" y="3866"/>
                  </a:cubicBezTo>
                  <a:cubicBezTo>
                    <a:pt x="674" y="3851"/>
                    <a:pt x="667" y="3851"/>
                    <a:pt x="659" y="3844"/>
                  </a:cubicBezTo>
                  <a:cubicBezTo>
                    <a:pt x="637" y="3814"/>
                    <a:pt x="629" y="3798"/>
                    <a:pt x="621" y="3761"/>
                  </a:cubicBezTo>
                  <a:cubicBezTo>
                    <a:pt x="607" y="3739"/>
                    <a:pt x="591" y="3724"/>
                    <a:pt x="591" y="3694"/>
                  </a:cubicBezTo>
                  <a:cubicBezTo>
                    <a:pt x="591" y="3671"/>
                    <a:pt x="621" y="3671"/>
                    <a:pt x="637" y="3656"/>
                  </a:cubicBezTo>
                  <a:cubicBezTo>
                    <a:pt x="651" y="3641"/>
                    <a:pt x="651" y="3626"/>
                    <a:pt x="659" y="3604"/>
                  </a:cubicBezTo>
                  <a:cubicBezTo>
                    <a:pt x="674" y="3574"/>
                    <a:pt x="674" y="3551"/>
                    <a:pt x="696" y="3514"/>
                  </a:cubicBezTo>
                  <a:cubicBezTo>
                    <a:pt x="704" y="3491"/>
                    <a:pt x="719" y="3476"/>
                    <a:pt x="734" y="3454"/>
                  </a:cubicBezTo>
                  <a:cubicBezTo>
                    <a:pt x="741" y="3439"/>
                    <a:pt x="741" y="3431"/>
                    <a:pt x="741" y="3416"/>
                  </a:cubicBezTo>
                  <a:cubicBezTo>
                    <a:pt x="749" y="3387"/>
                    <a:pt x="756" y="3371"/>
                    <a:pt x="764" y="3341"/>
                  </a:cubicBezTo>
                  <a:cubicBezTo>
                    <a:pt x="794" y="3334"/>
                    <a:pt x="809" y="3327"/>
                    <a:pt x="831" y="3311"/>
                  </a:cubicBezTo>
                  <a:cubicBezTo>
                    <a:pt x="861" y="3289"/>
                    <a:pt x="869" y="3281"/>
                    <a:pt x="891" y="3259"/>
                  </a:cubicBezTo>
                  <a:cubicBezTo>
                    <a:pt x="906" y="3244"/>
                    <a:pt x="921" y="3244"/>
                    <a:pt x="929" y="3229"/>
                  </a:cubicBezTo>
                  <a:cubicBezTo>
                    <a:pt x="944" y="3207"/>
                    <a:pt x="951" y="3192"/>
                    <a:pt x="966" y="3177"/>
                  </a:cubicBezTo>
                  <a:cubicBezTo>
                    <a:pt x="981" y="3169"/>
                    <a:pt x="996" y="3162"/>
                    <a:pt x="1019" y="3154"/>
                  </a:cubicBezTo>
                  <a:cubicBezTo>
                    <a:pt x="1041" y="3147"/>
                    <a:pt x="1056" y="3132"/>
                    <a:pt x="1079" y="3109"/>
                  </a:cubicBezTo>
                  <a:cubicBezTo>
                    <a:pt x="1086" y="3102"/>
                    <a:pt x="1101" y="3094"/>
                    <a:pt x="1116" y="3087"/>
                  </a:cubicBezTo>
                  <a:cubicBezTo>
                    <a:pt x="1131" y="3064"/>
                    <a:pt x="1139" y="3057"/>
                    <a:pt x="1154" y="3034"/>
                  </a:cubicBezTo>
                  <a:cubicBezTo>
                    <a:pt x="1169" y="3012"/>
                    <a:pt x="1176" y="2997"/>
                    <a:pt x="1191" y="2982"/>
                  </a:cubicBezTo>
                  <a:cubicBezTo>
                    <a:pt x="1199" y="2974"/>
                    <a:pt x="1206" y="2974"/>
                    <a:pt x="1206" y="2974"/>
                  </a:cubicBezTo>
                  <a:cubicBezTo>
                    <a:pt x="1214" y="2952"/>
                    <a:pt x="1221" y="2937"/>
                    <a:pt x="1236" y="2922"/>
                  </a:cubicBezTo>
                  <a:cubicBezTo>
                    <a:pt x="1273" y="2862"/>
                    <a:pt x="1289" y="2824"/>
                    <a:pt x="1326" y="2757"/>
                  </a:cubicBezTo>
                  <a:cubicBezTo>
                    <a:pt x="1349" y="2712"/>
                    <a:pt x="1379" y="2682"/>
                    <a:pt x="1401" y="2637"/>
                  </a:cubicBezTo>
                  <a:cubicBezTo>
                    <a:pt x="1416" y="2615"/>
                    <a:pt x="1423" y="2592"/>
                    <a:pt x="1438" y="2570"/>
                  </a:cubicBezTo>
                  <a:cubicBezTo>
                    <a:pt x="1446" y="2555"/>
                    <a:pt x="1453" y="2547"/>
                    <a:pt x="1468" y="2532"/>
                  </a:cubicBezTo>
                  <a:cubicBezTo>
                    <a:pt x="1476" y="2510"/>
                    <a:pt x="1483" y="2495"/>
                    <a:pt x="1491" y="2465"/>
                  </a:cubicBezTo>
                  <a:cubicBezTo>
                    <a:pt x="1506" y="2435"/>
                    <a:pt x="1513" y="2412"/>
                    <a:pt x="1513" y="2375"/>
                  </a:cubicBezTo>
                  <a:cubicBezTo>
                    <a:pt x="1513" y="2322"/>
                    <a:pt x="1513" y="2292"/>
                    <a:pt x="1513" y="2240"/>
                  </a:cubicBezTo>
                  <a:cubicBezTo>
                    <a:pt x="1513" y="2225"/>
                    <a:pt x="1506" y="2217"/>
                    <a:pt x="1506" y="2202"/>
                  </a:cubicBezTo>
                  <a:cubicBezTo>
                    <a:pt x="1491" y="2142"/>
                    <a:pt x="1476" y="2105"/>
                    <a:pt x="1461" y="2038"/>
                  </a:cubicBezTo>
                  <a:cubicBezTo>
                    <a:pt x="1446" y="2045"/>
                    <a:pt x="1438" y="2045"/>
                    <a:pt x="1423" y="2052"/>
                  </a:cubicBezTo>
                  <a:cubicBezTo>
                    <a:pt x="1408" y="2045"/>
                    <a:pt x="1408" y="2045"/>
                    <a:pt x="1408" y="2045"/>
                  </a:cubicBezTo>
                  <a:cubicBezTo>
                    <a:pt x="1408" y="2038"/>
                    <a:pt x="1408" y="2030"/>
                    <a:pt x="1408" y="2015"/>
                  </a:cubicBezTo>
                  <a:cubicBezTo>
                    <a:pt x="1408" y="1985"/>
                    <a:pt x="1408" y="1963"/>
                    <a:pt x="1423" y="1933"/>
                  </a:cubicBezTo>
                  <a:cubicBezTo>
                    <a:pt x="1423" y="1925"/>
                    <a:pt x="1423" y="1925"/>
                    <a:pt x="1423" y="1918"/>
                  </a:cubicBezTo>
                  <a:cubicBezTo>
                    <a:pt x="1431" y="1910"/>
                    <a:pt x="1438" y="1903"/>
                    <a:pt x="1446" y="1895"/>
                  </a:cubicBezTo>
                  <a:cubicBezTo>
                    <a:pt x="1453" y="1888"/>
                    <a:pt x="1461" y="1873"/>
                    <a:pt x="1461" y="1858"/>
                  </a:cubicBezTo>
                  <a:cubicBezTo>
                    <a:pt x="1468" y="1835"/>
                    <a:pt x="1476" y="1828"/>
                    <a:pt x="1476" y="1805"/>
                  </a:cubicBezTo>
                  <a:cubicBezTo>
                    <a:pt x="1476" y="1738"/>
                    <a:pt x="1476" y="1738"/>
                    <a:pt x="1476" y="1738"/>
                  </a:cubicBezTo>
                  <a:cubicBezTo>
                    <a:pt x="1476" y="1723"/>
                    <a:pt x="1498" y="1723"/>
                    <a:pt x="1506" y="1715"/>
                  </a:cubicBezTo>
                  <a:cubicBezTo>
                    <a:pt x="1521" y="1708"/>
                    <a:pt x="1536" y="1700"/>
                    <a:pt x="1543" y="1700"/>
                  </a:cubicBezTo>
                  <a:cubicBezTo>
                    <a:pt x="1573" y="1685"/>
                    <a:pt x="1588" y="1663"/>
                    <a:pt x="1618" y="1663"/>
                  </a:cubicBezTo>
                  <a:cubicBezTo>
                    <a:pt x="1641" y="1663"/>
                    <a:pt x="1648" y="1693"/>
                    <a:pt x="1678" y="1693"/>
                  </a:cubicBezTo>
                  <a:cubicBezTo>
                    <a:pt x="1693" y="1693"/>
                    <a:pt x="1701" y="1678"/>
                    <a:pt x="1708" y="1678"/>
                  </a:cubicBezTo>
                  <a:cubicBezTo>
                    <a:pt x="1723" y="1663"/>
                    <a:pt x="1731" y="1655"/>
                    <a:pt x="1746" y="1648"/>
                  </a:cubicBezTo>
                  <a:cubicBezTo>
                    <a:pt x="1761" y="1633"/>
                    <a:pt x="1776" y="1625"/>
                    <a:pt x="1791" y="1618"/>
                  </a:cubicBezTo>
                  <a:cubicBezTo>
                    <a:pt x="1836" y="1595"/>
                    <a:pt x="1858" y="1573"/>
                    <a:pt x="1896" y="1550"/>
                  </a:cubicBezTo>
                  <a:cubicBezTo>
                    <a:pt x="1926" y="1528"/>
                    <a:pt x="1948" y="1513"/>
                    <a:pt x="1985" y="1505"/>
                  </a:cubicBezTo>
                  <a:cubicBezTo>
                    <a:pt x="2000" y="1505"/>
                    <a:pt x="2008" y="1505"/>
                    <a:pt x="2023" y="1505"/>
                  </a:cubicBezTo>
                  <a:cubicBezTo>
                    <a:pt x="2059" y="1498"/>
                    <a:pt x="2074" y="1490"/>
                    <a:pt x="2112" y="1490"/>
                  </a:cubicBezTo>
                  <a:cubicBezTo>
                    <a:pt x="2127" y="1490"/>
                    <a:pt x="2142" y="1505"/>
                    <a:pt x="2149" y="1520"/>
                  </a:cubicBezTo>
                  <a:cubicBezTo>
                    <a:pt x="2157" y="1528"/>
                    <a:pt x="2149" y="1535"/>
                    <a:pt x="2157" y="1543"/>
                  </a:cubicBezTo>
                  <a:cubicBezTo>
                    <a:pt x="2157" y="1565"/>
                    <a:pt x="2172" y="1573"/>
                    <a:pt x="2172" y="1588"/>
                  </a:cubicBezTo>
                  <a:cubicBezTo>
                    <a:pt x="2172" y="1603"/>
                    <a:pt x="2164" y="1610"/>
                    <a:pt x="2149" y="1618"/>
                  </a:cubicBezTo>
                  <a:cubicBezTo>
                    <a:pt x="2127" y="1618"/>
                    <a:pt x="2112" y="1610"/>
                    <a:pt x="2089" y="1618"/>
                  </a:cubicBezTo>
                  <a:cubicBezTo>
                    <a:pt x="2074" y="1625"/>
                    <a:pt x="2074" y="1640"/>
                    <a:pt x="2067" y="1655"/>
                  </a:cubicBezTo>
                  <a:cubicBezTo>
                    <a:pt x="2059" y="1670"/>
                    <a:pt x="2052" y="1678"/>
                    <a:pt x="2052" y="1700"/>
                  </a:cubicBezTo>
                  <a:cubicBezTo>
                    <a:pt x="2052" y="1708"/>
                    <a:pt x="2052" y="1708"/>
                    <a:pt x="2059" y="1715"/>
                  </a:cubicBezTo>
                  <a:cubicBezTo>
                    <a:pt x="2059" y="1738"/>
                    <a:pt x="2059" y="1745"/>
                    <a:pt x="2059" y="1768"/>
                  </a:cubicBezTo>
                  <a:cubicBezTo>
                    <a:pt x="2067" y="1768"/>
                    <a:pt x="2067" y="1775"/>
                    <a:pt x="2067" y="1775"/>
                  </a:cubicBezTo>
                  <a:cubicBezTo>
                    <a:pt x="2067" y="1790"/>
                    <a:pt x="2052" y="1805"/>
                    <a:pt x="2044" y="1805"/>
                  </a:cubicBezTo>
                  <a:cubicBezTo>
                    <a:pt x="2023" y="1813"/>
                    <a:pt x="2008" y="1813"/>
                    <a:pt x="1993" y="1813"/>
                  </a:cubicBezTo>
                  <a:cubicBezTo>
                    <a:pt x="1970" y="1820"/>
                    <a:pt x="1963" y="1828"/>
                    <a:pt x="1940" y="1835"/>
                  </a:cubicBezTo>
                  <a:cubicBezTo>
                    <a:pt x="1926" y="1843"/>
                    <a:pt x="1910" y="1850"/>
                    <a:pt x="1903" y="1865"/>
                  </a:cubicBezTo>
                  <a:cubicBezTo>
                    <a:pt x="1888" y="1895"/>
                    <a:pt x="1888" y="1933"/>
                    <a:pt x="1850" y="1955"/>
                  </a:cubicBezTo>
                  <a:cubicBezTo>
                    <a:pt x="1828" y="1970"/>
                    <a:pt x="1806" y="1978"/>
                    <a:pt x="1776" y="1978"/>
                  </a:cubicBezTo>
                  <a:cubicBezTo>
                    <a:pt x="1738" y="1978"/>
                    <a:pt x="1738" y="1910"/>
                    <a:pt x="1701" y="1910"/>
                  </a:cubicBezTo>
                  <a:cubicBezTo>
                    <a:pt x="1693" y="1910"/>
                    <a:pt x="1693" y="1925"/>
                    <a:pt x="1686" y="1940"/>
                  </a:cubicBezTo>
                  <a:cubicBezTo>
                    <a:pt x="1678" y="1955"/>
                    <a:pt x="1678" y="1963"/>
                    <a:pt x="1663" y="1970"/>
                  </a:cubicBezTo>
                  <a:cubicBezTo>
                    <a:pt x="1648" y="1985"/>
                    <a:pt x="1633" y="1985"/>
                    <a:pt x="1626" y="2000"/>
                  </a:cubicBezTo>
                  <a:cubicBezTo>
                    <a:pt x="1618" y="2000"/>
                    <a:pt x="1618" y="2008"/>
                    <a:pt x="1618" y="2015"/>
                  </a:cubicBezTo>
                  <a:cubicBezTo>
                    <a:pt x="1641" y="2030"/>
                    <a:pt x="1656" y="2045"/>
                    <a:pt x="1671" y="2068"/>
                  </a:cubicBezTo>
                  <a:cubicBezTo>
                    <a:pt x="1701" y="2052"/>
                    <a:pt x="1716" y="2023"/>
                    <a:pt x="1753" y="2023"/>
                  </a:cubicBezTo>
                  <a:cubicBezTo>
                    <a:pt x="1761" y="2023"/>
                    <a:pt x="1761" y="2038"/>
                    <a:pt x="1768" y="2038"/>
                  </a:cubicBezTo>
                  <a:cubicBezTo>
                    <a:pt x="1791" y="2038"/>
                    <a:pt x="1798" y="2030"/>
                    <a:pt x="1820" y="2023"/>
                  </a:cubicBezTo>
                  <a:cubicBezTo>
                    <a:pt x="1828" y="2038"/>
                    <a:pt x="1828" y="2038"/>
                    <a:pt x="1828" y="2038"/>
                  </a:cubicBezTo>
                  <a:cubicBezTo>
                    <a:pt x="1806" y="2068"/>
                    <a:pt x="1783" y="2075"/>
                    <a:pt x="1746" y="2090"/>
                  </a:cubicBezTo>
                  <a:cubicBezTo>
                    <a:pt x="1723" y="2098"/>
                    <a:pt x="1716" y="2105"/>
                    <a:pt x="1693" y="2098"/>
                  </a:cubicBezTo>
                  <a:cubicBezTo>
                    <a:pt x="1686" y="2112"/>
                    <a:pt x="1686" y="2112"/>
                    <a:pt x="1686" y="2112"/>
                  </a:cubicBezTo>
                  <a:cubicBezTo>
                    <a:pt x="1708" y="2135"/>
                    <a:pt x="1716" y="2158"/>
                    <a:pt x="1746" y="2172"/>
                  </a:cubicBezTo>
                  <a:cubicBezTo>
                    <a:pt x="1820" y="2090"/>
                    <a:pt x="1820" y="2090"/>
                    <a:pt x="1820" y="2090"/>
                  </a:cubicBezTo>
                  <a:cubicBezTo>
                    <a:pt x="1850" y="2165"/>
                    <a:pt x="1850" y="2165"/>
                    <a:pt x="1850" y="2165"/>
                  </a:cubicBezTo>
                  <a:cubicBezTo>
                    <a:pt x="1768" y="2442"/>
                    <a:pt x="1768" y="2442"/>
                    <a:pt x="1768" y="2442"/>
                  </a:cubicBezTo>
                  <a:cubicBezTo>
                    <a:pt x="1768" y="2472"/>
                    <a:pt x="1791" y="2487"/>
                    <a:pt x="1813" y="2510"/>
                  </a:cubicBezTo>
                  <a:cubicBezTo>
                    <a:pt x="1843" y="2540"/>
                    <a:pt x="1873" y="2555"/>
                    <a:pt x="1918" y="2570"/>
                  </a:cubicBezTo>
                  <a:cubicBezTo>
                    <a:pt x="1963" y="2592"/>
                    <a:pt x="2000" y="2585"/>
                    <a:pt x="2052" y="2592"/>
                  </a:cubicBezTo>
                  <a:cubicBezTo>
                    <a:pt x="2059" y="2592"/>
                    <a:pt x="2067" y="2599"/>
                    <a:pt x="2082" y="2599"/>
                  </a:cubicBezTo>
                  <a:cubicBezTo>
                    <a:pt x="2119" y="2599"/>
                    <a:pt x="2134" y="2585"/>
                    <a:pt x="2164" y="2562"/>
                  </a:cubicBezTo>
                  <a:cubicBezTo>
                    <a:pt x="2194" y="2540"/>
                    <a:pt x="2217" y="2525"/>
                    <a:pt x="2232" y="2487"/>
                  </a:cubicBezTo>
                  <a:cubicBezTo>
                    <a:pt x="2247" y="2427"/>
                    <a:pt x="2239" y="2367"/>
                    <a:pt x="2299" y="2345"/>
                  </a:cubicBezTo>
                  <a:cubicBezTo>
                    <a:pt x="2359" y="2315"/>
                    <a:pt x="2389" y="2300"/>
                    <a:pt x="2449" y="2270"/>
                  </a:cubicBezTo>
                  <a:cubicBezTo>
                    <a:pt x="2464" y="2270"/>
                    <a:pt x="2479" y="2262"/>
                    <a:pt x="2494" y="2255"/>
                  </a:cubicBezTo>
                  <a:cubicBezTo>
                    <a:pt x="2539" y="2240"/>
                    <a:pt x="2569" y="2240"/>
                    <a:pt x="2614" y="2225"/>
                  </a:cubicBezTo>
                  <a:cubicBezTo>
                    <a:pt x="2659" y="2195"/>
                    <a:pt x="2704" y="2195"/>
                    <a:pt x="2756" y="2172"/>
                  </a:cubicBezTo>
                  <a:cubicBezTo>
                    <a:pt x="2786" y="2158"/>
                    <a:pt x="2801" y="2150"/>
                    <a:pt x="2831" y="2128"/>
                  </a:cubicBezTo>
                  <a:cubicBezTo>
                    <a:pt x="2869" y="2098"/>
                    <a:pt x="2891" y="2090"/>
                    <a:pt x="2929" y="2060"/>
                  </a:cubicBezTo>
                  <a:cubicBezTo>
                    <a:pt x="2966" y="2038"/>
                    <a:pt x="2981" y="2008"/>
                    <a:pt x="3026" y="2008"/>
                  </a:cubicBezTo>
                  <a:cubicBezTo>
                    <a:pt x="3041" y="2008"/>
                    <a:pt x="3049" y="2015"/>
                    <a:pt x="3064" y="2015"/>
                  </a:cubicBezTo>
                  <a:cubicBezTo>
                    <a:pt x="3078" y="2015"/>
                    <a:pt x="3086" y="2008"/>
                    <a:pt x="3101" y="2000"/>
                  </a:cubicBezTo>
                  <a:cubicBezTo>
                    <a:pt x="3116" y="2000"/>
                    <a:pt x="3124" y="2000"/>
                    <a:pt x="3138" y="2000"/>
                  </a:cubicBezTo>
                  <a:cubicBezTo>
                    <a:pt x="3191" y="1978"/>
                    <a:pt x="3214" y="1955"/>
                    <a:pt x="3251" y="1918"/>
                  </a:cubicBezTo>
                  <a:cubicBezTo>
                    <a:pt x="3273" y="1903"/>
                    <a:pt x="3296" y="1895"/>
                    <a:pt x="3318" y="1873"/>
                  </a:cubicBezTo>
                  <a:cubicBezTo>
                    <a:pt x="3341" y="1850"/>
                    <a:pt x="3363" y="1843"/>
                    <a:pt x="3393" y="1828"/>
                  </a:cubicBezTo>
                  <a:cubicBezTo>
                    <a:pt x="3423" y="1813"/>
                    <a:pt x="3438" y="1790"/>
                    <a:pt x="3461" y="1768"/>
                  </a:cubicBezTo>
                  <a:cubicBezTo>
                    <a:pt x="3468" y="1760"/>
                    <a:pt x="3476" y="1760"/>
                    <a:pt x="3491" y="1753"/>
                  </a:cubicBezTo>
                  <a:cubicBezTo>
                    <a:pt x="3521" y="1723"/>
                    <a:pt x="3528" y="1708"/>
                    <a:pt x="3551" y="1678"/>
                  </a:cubicBezTo>
                  <a:cubicBezTo>
                    <a:pt x="3573" y="1648"/>
                    <a:pt x="3588" y="1640"/>
                    <a:pt x="3603" y="1618"/>
                  </a:cubicBezTo>
                  <a:cubicBezTo>
                    <a:pt x="3626" y="1580"/>
                    <a:pt x="3633" y="1550"/>
                    <a:pt x="3648" y="1513"/>
                  </a:cubicBezTo>
                  <a:cubicBezTo>
                    <a:pt x="3671" y="1476"/>
                    <a:pt x="3701" y="1468"/>
                    <a:pt x="3723" y="1430"/>
                  </a:cubicBezTo>
                  <a:cubicBezTo>
                    <a:pt x="3746" y="1400"/>
                    <a:pt x="3761" y="1386"/>
                    <a:pt x="3776" y="1348"/>
                  </a:cubicBezTo>
                  <a:cubicBezTo>
                    <a:pt x="3776" y="1333"/>
                    <a:pt x="3776" y="1326"/>
                    <a:pt x="3776" y="1311"/>
                  </a:cubicBezTo>
                  <a:cubicBezTo>
                    <a:pt x="3798" y="1251"/>
                    <a:pt x="3806" y="1221"/>
                    <a:pt x="3820" y="1161"/>
                  </a:cubicBezTo>
                  <a:cubicBezTo>
                    <a:pt x="3828" y="1131"/>
                    <a:pt x="3828" y="1108"/>
                    <a:pt x="3858" y="1086"/>
                  </a:cubicBezTo>
                  <a:cubicBezTo>
                    <a:pt x="3873" y="1078"/>
                    <a:pt x="3888" y="1071"/>
                    <a:pt x="3910" y="1056"/>
                  </a:cubicBezTo>
                  <a:cubicBezTo>
                    <a:pt x="3933" y="1048"/>
                    <a:pt x="3940" y="1041"/>
                    <a:pt x="3963" y="1026"/>
                  </a:cubicBezTo>
                  <a:cubicBezTo>
                    <a:pt x="3993" y="1003"/>
                    <a:pt x="4000" y="981"/>
                    <a:pt x="4030" y="958"/>
                  </a:cubicBezTo>
                  <a:cubicBezTo>
                    <a:pt x="4053" y="951"/>
                    <a:pt x="4060" y="943"/>
                    <a:pt x="4083" y="936"/>
                  </a:cubicBezTo>
                  <a:cubicBezTo>
                    <a:pt x="4165" y="899"/>
                    <a:pt x="4225" y="899"/>
                    <a:pt x="4300" y="846"/>
                  </a:cubicBezTo>
                  <a:cubicBezTo>
                    <a:pt x="4330" y="831"/>
                    <a:pt x="4345" y="808"/>
                    <a:pt x="4367" y="786"/>
                  </a:cubicBezTo>
                  <a:cubicBezTo>
                    <a:pt x="4413" y="756"/>
                    <a:pt x="4443" y="741"/>
                    <a:pt x="4465" y="696"/>
                  </a:cubicBezTo>
                  <a:cubicBezTo>
                    <a:pt x="4480" y="666"/>
                    <a:pt x="4487" y="651"/>
                    <a:pt x="4502" y="621"/>
                  </a:cubicBezTo>
                  <a:cubicBezTo>
                    <a:pt x="4510" y="606"/>
                    <a:pt x="4510" y="599"/>
                    <a:pt x="4517" y="584"/>
                  </a:cubicBezTo>
                  <a:cubicBezTo>
                    <a:pt x="4532" y="561"/>
                    <a:pt x="4540" y="554"/>
                    <a:pt x="4540" y="531"/>
                  </a:cubicBezTo>
                  <a:cubicBezTo>
                    <a:pt x="4547" y="494"/>
                    <a:pt x="4547" y="471"/>
                    <a:pt x="4547" y="434"/>
                  </a:cubicBezTo>
                  <a:cubicBezTo>
                    <a:pt x="4555" y="405"/>
                    <a:pt x="4562" y="390"/>
                    <a:pt x="4562" y="360"/>
                  </a:cubicBezTo>
                  <a:cubicBezTo>
                    <a:pt x="4562" y="277"/>
                    <a:pt x="4562" y="277"/>
                    <a:pt x="4562" y="277"/>
                  </a:cubicBezTo>
                  <a:cubicBezTo>
                    <a:pt x="4562" y="225"/>
                    <a:pt x="4585" y="202"/>
                    <a:pt x="4607" y="150"/>
                  </a:cubicBezTo>
                  <a:cubicBezTo>
                    <a:pt x="4637" y="105"/>
                    <a:pt x="4630" y="68"/>
                    <a:pt x="4660" y="15"/>
                  </a:cubicBezTo>
                  <a:cubicBezTo>
                    <a:pt x="4660" y="8"/>
                    <a:pt x="4667" y="8"/>
                    <a:pt x="4667" y="0"/>
                  </a:cubicBezTo>
                  <a:lnTo>
                    <a:pt x="4667" y="0"/>
                  </a:lnTo>
                  <a:cubicBezTo>
                    <a:pt x="4675" y="8"/>
                    <a:pt x="4682" y="30"/>
                    <a:pt x="4697" y="38"/>
                  </a:cubicBezTo>
                  <a:cubicBezTo>
                    <a:pt x="4705" y="38"/>
                    <a:pt x="4720" y="38"/>
                    <a:pt x="4727" y="38"/>
                  </a:cubicBezTo>
                  <a:cubicBezTo>
                    <a:pt x="4742" y="45"/>
                    <a:pt x="4757" y="60"/>
                    <a:pt x="4772" y="68"/>
                  </a:cubicBezTo>
                  <a:cubicBezTo>
                    <a:pt x="4795" y="75"/>
                    <a:pt x="4810" y="75"/>
                    <a:pt x="4825" y="83"/>
                  </a:cubicBezTo>
                  <a:cubicBezTo>
                    <a:pt x="4840" y="83"/>
                    <a:pt x="4855" y="83"/>
                    <a:pt x="4862" y="98"/>
                  </a:cubicBezTo>
                  <a:cubicBezTo>
                    <a:pt x="4870" y="105"/>
                    <a:pt x="4862" y="113"/>
                    <a:pt x="4862" y="120"/>
                  </a:cubicBezTo>
                  <a:cubicBezTo>
                    <a:pt x="4870" y="158"/>
                    <a:pt x="4877" y="172"/>
                    <a:pt x="4877" y="210"/>
                  </a:cubicBezTo>
                  <a:cubicBezTo>
                    <a:pt x="4877" y="218"/>
                    <a:pt x="4870" y="218"/>
                    <a:pt x="4870" y="225"/>
                  </a:cubicBezTo>
                  <a:cubicBezTo>
                    <a:pt x="4870" y="240"/>
                    <a:pt x="4877" y="248"/>
                    <a:pt x="4885" y="255"/>
                  </a:cubicBezTo>
                  <a:cubicBezTo>
                    <a:pt x="4892" y="270"/>
                    <a:pt x="4892" y="277"/>
                    <a:pt x="4892" y="292"/>
                  </a:cubicBezTo>
                  <a:cubicBezTo>
                    <a:pt x="4915" y="292"/>
                    <a:pt x="4930" y="300"/>
                    <a:pt x="4952" y="300"/>
                  </a:cubicBezTo>
                  <a:cubicBezTo>
                    <a:pt x="4975" y="307"/>
                    <a:pt x="4990" y="300"/>
                    <a:pt x="5005" y="307"/>
                  </a:cubicBezTo>
                  <a:cubicBezTo>
                    <a:pt x="5027" y="315"/>
                    <a:pt x="5027" y="337"/>
                    <a:pt x="5042" y="352"/>
                  </a:cubicBezTo>
                  <a:cubicBezTo>
                    <a:pt x="5057" y="375"/>
                    <a:pt x="5079" y="390"/>
                    <a:pt x="5079" y="419"/>
                  </a:cubicBezTo>
                  <a:cubicBezTo>
                    <a:pt x="5079" y="426"/>
                    <a:pt x="5072" y="426"/>
                    <a:pt x="5065" y="426"/>
                  </a:cubicBezTo>
                  <a:cubicBezTo>
                    <a:pt x="5065" y="434"/>
                    <a:pt x="5065" y="434"/>
                    <a:pt x="5057" y="441"/>
                  </a:cubicBezTo>
                  <a:cubicBezTo>
                    <a:pt x="5050" y="471"/>
                    <a:pt x="5027" y="486"/>
                    <a:pt x="4997" y="494"/>
                  </a:cubicBezTo>
                  <a:cubicBezTo>
                    <a:pt x="4967" y="509"/>
                    <a:pt x="4952" y="531"/>
                    <a:pt x="4922" y="531"/>
                  </a:cubicBezTo>
                  <a:cubicBezTo>
                    <a:pt x="4892" y="531"/>
                    <a:pt x="4877" y="524"/>
                    <a:pt x="4855" y="524"/>
                  </a:cubicBezTo>
                  <a:cubicBezTo>
                    <a:pt x="4825" y="689"/>
                    <a:pt x="4825" y="689"/>
                    <a:pt x="4825" y="689"/>
                  </a:cubicBezTo>
                  <a:cubicBezTo>
                    <a:pt x="4840" y="696"/>
                    <a:pt x="4847" y="696"/>
                    <a:pt x="4847" y="704"/>
                  </a:cubicBezTo>
                  <a:cubicBezTo>
                    <a:pt x="4847" y="719"/>
                    <a:pt x="4840" y="726"/>
                    <a:pt x="4840" y="734"/>
                  </a:cubicBezTo>
                  <a:cubicBezTo>
                    <a:pt x="4832" y="741"/>
                    <a:pt x="4832" y="749"/>
                    <a:pt x="4825" y="756"/>
                  </a:cubicBezTo>
                  <a:cubicBezTo>
                    <a:pt x="4825" y="764"/>
                    <a:pt x="4810" y="764"/>
                    <a:pt x="4810" y="779"/>
                  </a:cubicBezTo>
                  <a:cubicBezTo>
                    <a:pt x="4795" y="794"/>
                    <a:pt x="4802" y="808"/>
                    <a:pt x="4795" y="823"/>
                  </a:cubicBezTo>
                  <a:cubicBezTo>
                    <a:pt x="4780" y="869"/>
                    <a:pt x="4780" y="899"/>
                    <a:pt x="4780" y="951"/>
                  </a:cubicBezTo>
                  <a:cubicBezTo>
                    <a:pt x="4780" y="966"/>
                    <a:pt x="4780" y="981"/>
                    <a:pt x="4795" y="988"/>
                  </a:cubicBezTo>
                  <a:cubicBezTo>
                    <a:pt x="4802" y="996"/>
                    <a:pt x="4810" y="996"/>
                    <a:pt x="4817" y="1003"/>
                  </a:cubicBezTo>
                  <a:cubicBezTo>
                    <a:pt x="4825" y="1011"/>
                    <a:pt x="4832" y="1018"/>
                    <a:pt x="4840" y="1026"/>
                  </a:cubicBezTo>
                  <a:cubicBezTo>
                    <a:pt x="4855" y="1026"/>
                    <a:pt x="4870" y="1018"/>
                    <a:pt x="4877" y="1026"/>
                  </a:cubicBezTo>
                  <a:cubicBezTo>
                    <a:pt x="4885" y="1033"/>
                    <a:pt x="4885" y="1041"/>
                    <a:pt x="4885" y="1048"/>
                  </a:cubicBezTo>
                  <a:cubicBezTo>
                    <a:pt x="4892" y="1063"/>
                    <a:pt x="4900" y="1063"/>
                    <a:pt x="4907" y="1071"/>
                  </a:cubicBezTo>
                  <a:lnTo>
                    <a:pt x="4907" y="1071"/>
                  </a:lnTo>
                  <a:cubicBezTo>
                    <a:pt x="4892" y="1093"/>
                    <a:pt x="4885" y="1108"/>
                    <a:pt x="4862" y="1131"/>
                  </a:cubicBezTo>
                  <a:cubicBezTo>
                    <a:pt x="4847" y="1138"/>
                    <a:pt x="4840" y="1138"/>
                    <a:pt x="4832" y="1146"/>
                  </a:cubicBezTo>
                  <a:cubicBezTo>
                    <a:pt x="4817" y="1168"/>
                    <a:pt x="4817" y="1191"/>
                    <a:pt x="4795" y="1213"/>
                  </a:cubicBezTo>
                  <a:cubicBezTo>
                    <a:pt x="4795" y="1213"/>
                    <a:pt x="4787" y="1213"/>
                    <a:pt x="4787" y="1221"/>
                  </a:cubicBezTo>
                  <a:cubicBezTo>
                    <a:pt x="4780" y="1228"/>
                    <a:pt x="4780" y="1236"/>
                    <a:pt x="4780" y="1243"/>
                  </a:cubicBezTo>
                  <a:cubicBezTo>
                    <a:pt x="4772" y="1258"/>
                    <a:pt x="4765" y="1266"/>
                    <a:pt x="4750" y="1281"/>
                  </a:cubicBezTo>
                  <a:cubicBezTo>
                    <a:pt x="4742" y="1281"/>
                    <a:pt x="4735" y="1288"/>
                    <a:pt x="4727" y="1296"/>
                  </a:cubicBezTo>
                  <a:cubicBezTo>
                    <a:pt x="4712" y="1311"/>
                    <a:pt x="4690" y="1318"/>
                    <a:pt x="4690" y="1333"/>
                  </a:cubicBezTo>
                  <a:cubicBezTo>
                    <a:pt x="4690" y="1370"/>
                    <a:pt x="4697" y="1393"/>
                    <a:pt x="4705" y="1423"/>
                  </a:cubicBezTo>
                  <a:cubicBezTo>
                    <a:pt x="4705" y="1446"/>
                    <a:pt x="4697" y="1460"/>
                    <a:pt x="4705" y="1476"/>
                  </a:cubicBezTo>
                  <a:cubicBezTo>
                    <a:pt x="4705" y="1483"/>
                    <a:pt x="4720" y="1476"/>
                    <a:pt x="4720" y="1483"/>
                  </a:cubicBezTo>
                  <a:cubicBezTo>
                    <a:pt x="4720" y="1490"/>
                    <a:pt x="4727" y="1498"/>
                    <a:pt x="4727" y="1505"/>
                  </a:cubicBezTo>
                  <a:cubicBezTo>
                    <a:pt x="4727" y="1520"/>
                    <a:pt x="4712" y="1520"/>
                    <a:pt x="4705" y="1520"/>
                  </a:cubicBezTo>
                  <a:cubicBezTo>
                    <a:pt x="4690" y="1520"/>
                    <a:pt x="4682" y="1505"/>
                    <a:pt x="4667" y="1505"/>
                  </a:cubicBezTo>
                  <a:cubicBezTo>
                    <a:pt x="4645" y="1505"/>
                    <a:pt x="4637" y="1528"/>
                    <a:pt x="4615" y="1528"/>
                  </a:cubicBezTo>
                  <a:cubicBezTo>
                    <a:pt x="4600" y="1528"/>
                    <a:pt x="4592" y="1513"/>
                    <a:pt x="4577" y="1513"/>
                  </a:cubicBezTo>
                  <a:cubicBezTo>
                    <a:pt x="4570" y="1513"/>
                    <a:pt x="4570" y="1520"/>
                    <a:pt x="4562" y="1520"/>
                  </a:cubicBezTo>
                  <a:cubicBezTo>
                    <a:pt x="4540" y="1528"/>
                    <a:pt x="4532" y="1528"/>
                    <a:pt x="4510" y="1528"/>
                  </a:cubicBezTo>
                  <a:cubicBezTo>
                    <a:pt x="4517" y="1535"/>
                    <a:pt x="4525" y="1543"/>
                    <a:pt x="4525" y="1550"/>
                  </a:cubicBezTo>
                  <a:cubicBezTo>
                    <a:pt x="4525" y="1580"/>
                    <a:pt x="4525" y="1580"/>
                    <a:pt x="4525" y="1580"/>
                  </a:cubicBezTo>
                  <a:cubicBezTo>
                    <a:pt x="4495" y="1580"/>
                    <a:pt x="4480" y="1580"/>
                    <a:pt x="4457" y="1588"/>
                  </a:cubicBezTo>
                  <a:cubicBezTo>
                    <a:pt x="4443" y="1595"/>
                    <a:pt x="4427" y="1603"/>
                    <a:pt x="4405" y="1610"/>
                  </a:cubicBezTo>
                  <a:cubicBezTo>
                    <a:pt x="4383" y="1610"/>
                    <a:pt x="4367" y="1610"/>
                    <a:pt x="4345" y="1610"/>
                  </a:cubicBezTo>
                  <a:cubicBezTo>
                    <a:pt x="4323" y="1618"/>
                    <a:pt x="4300" y="1610"/>
                    <a:pt x="4300" y="1633"/>
                  </a:cubicBezTo>
                  <a:cubicBezTo>
                    <a:pt x="4300" y="1640"/>
                    <a:pt x="4308" y="1640"/>
                    <a:pt x="4308" y="1648"/>
                  </a:cubicBezTo>
                  <a:cubicBezTo>
                    <a:pt x="4308" y="1663"/>
                    <a:pt x="4308" y="1678"/>
                    <a:pt x="4300" y="1678"/>
                  </a:cubicBezTo>
                  <a:cubicBezTo>
                    <a:pt x="4315" y="1685"/>
                    <a:pt x="4330" y="1685"/>
                    <a:pt x="4330" y="1700"/>
                  </a:cubicBezTo>
                  <a:cubicBezTo>
                    <a:pt x="4330" y="1708"/>
                    <a:pt x="4323" y="1723"/>
                    <a:pt x="4323" y="1738"/>
                  </a:cubicBezTo>
                  <a:cubicBezTo>
                    <a:pt x="4315" y="1760"/>
                    <a:pt x="4308" y="1783"/>
                    <a:pt x="4308" y="1813"/>
                  </a:cubicBezTo>
                  <a:cubicBezTo>
                    <a:pt x="4300" y="1850"/>
                    <a:pt x="4263" y="1865"/>
                    <a:pt x="4263" y="1910"/>
                  </a:cubicBezTo>
                  <a:cubicBezTo>
                    <a:pt x="4263" y="1918"/>
                    <a:pt x="4270" y="1918"/>
                    <a:pt x="4270" y="1925"/>
                  </a:cubicBezTo>
                  <a:cubicBezTo>
                    <a:pt x="4270" y="1933"/>
                    <a:pt x="4270" y="1948"/>
                    <a:pt x="4270" y="1963"/>
                  </a:cubicBezTo>
                  <a:cubicBezTo>
                    <a:pt x="4293" y="1963"/>
                    <a:pt x="4315" y="1955"/>
                    <a:pt x="4330" y="1970"/>
                  </a:cubicBezTo>
                  <a:cubicBezTo>
                    <a:pt x="4345" y="1985"/>
                    <a:pt x="4338" y="2000"/>
                    <a:pt x="4338" y="2023"/>
                  </a:cubicBezTo>
                  <a:cubicBezTo>
                    <a:pt x="4338" y="2038"/>
                    <a:pt x="4338" y="2045"/>
                    <a:pt x="4338" y="2060"/>
                  </a:cubicBezTo>
                  <a:cubicBezTo>
                    <a:pt x="4338" y="2060"/>
                    <a:pt x="4323" y="2060"/>
                    <a:pt x="4323" y="2068"/>
                  </a:cubicBezTo>
                  <a:lnTo>
                    <a:pt x="4323" y="2075"/>
                  </a:lnTo>
                  <a:cubicBezTo>
                    <a:pt x="4323" y="2098"/>
                    <a:pt x="4330" y="2112"/>
                    <a:pt x="4330" y="2128"/>
                  </a:cubicBezTo>
                  <a:cubicBezTo>
                    <a:pt x="4338" y="2135"/>
                    <a:pt x="4330" y="2142"/>
                    <a:pt x="4338" y="2158"/>
                  </a:cubicBezTo>
                  <a:cubicBezTo>
                    <a:pt x="4345" y="2172"/>
                    <a:pt x="4360" y="2172"/>
                    <a:pt x="4360" y="2195"/>
                  </a:cubicBezTo>
                  <a:cubicBezTo>
                    <a:pt x="4360" y="2210"/>
                    <a:pt x="4353" y="2217"/>
                    <a:pt x="4345" y="2232"/>
                  </a:cubicBezTo>
                  <a:cubicBezTo>
                    <a:pt x="4338" y="2247"/>
                    <a:pt x="4345" y="2262"/>
                    <a:pt x="4345" y="2277"/>
                  </a:cubicBezTo>
                  <a:cubicBezTo>
                    <a:pt x="4345" y="2292"/>
                    <a:pt x="4338" y="2292"/>
                    <a:pt x="4338" y="2307"/>
                  </a:cubicBezTo>
                  <a:cubicBezTo>
                    <a:pt x="4330" y="2315"/>
                    <a:pt x="4338" y="2330"/>
                    <a:pt x="4330" y="2345"/>
                  </a:cubicBezTo>
                  <a:lnTo>
                    <a:pt x="4330" y="2345"/>
                  </a:lnTo>
                  <a:cubicBezTo>
                    <a:pt x="4315" y="2345"/>
                    <a:pt x="4315" y="2345"/>
                    <a:pt x="4315" y="2345"/>
                  </a:cubicBezTo>
                  <a:cubicBezTo>
                    <a:pt x="4308" y="2330"/>
                    <a:pt x="4315" y="2315"/>
                    <a:pt x="4300" y="2307"/>
                  </a:cubicBezTo>
                  <a:cubicBezTo>
                    <a:pt x="4293" y="2292"/>
                    <a:pt x="4278" y="2307"/>
                    <a:pt x="4263" y="2292"/>
                  </a:cubicBezTo>
                  <a:cubicBezTo>
                    <a:pt x="4255" y="2292"/>
                    <a:pt x="4263" y="2277"/>
                    <a:pt x="4255" y="2270"/>
                  </a:cubicBezTo>
                  <a:cubicBezTo>
                    <a:pt x="4255" y="2255"/>
                    <a:pt x="4248" y="2247"/>
                    <a:pt x="4240" y="2232"/>
                  </a:cubicBezTo>
                  <a:cubicBezTo>
                    <a:pt x="4233" y="2217"/>
                    <a:pt x="4218" y="2217"/>
                    <a:pt x="4203" y="2210"/>
                  </a:cubicBezTo>
                  <a:cubicBezTo>
                    <a:pt x="4188" y="2202"/>
                    <a:pt x="4180" y="2187"/>
                    <a:pt x="4173" y="2172"/>
                  </a:cubicBezTo>
                  <a:cubicBezTo>
                    <a:pt x="4165" y="2202"/>
                    <a:pt x="4158" y="2225"/>
                    <a:pt x="4143" y="2247"/>
                  </a:cubicBezTo>
                  <a:cubicBezTo>
                    <a:pt x="4135" y="2255"/>
                    <a:pt x="4128" y="2247"/>
                    <a:pt x="4128" y="2255"/>
                  </a:cubicBezTo>
                  <a:cubicBezTo>
                    <a:pt x="4113" y="2270"/>
                    <a:pt x="4098" y="2270"/>
                    <a:pt x="4075" y="2270"/>
                  </a:cubicBezTo>
                  <a:cubicBezTo>
                    <a:pt x="4053" y="2270"/>
                    <a:pt x="4045" y="2270"/>
                    <a:pt x="4023" y="2270"/>
                  </a:cubicBezTo>
                  <a:cubicBezTo>
                    <a:pt x="4023" y="2285"/>
                    <a:pt x="4023" y="2292"/>
                    <a:pt x="4023" y="2300"/>
                  </a:cubicBezTo>
                  <a:cubicBezTo>
                    <a:pt x="4023" y="2337"/>
                    <a:pt x="4030" y="2352"/>
                    <a:pt x="4030" y="2390"/>
                  </a:cubicBezTo>
                  <a:cubicBezTo>
                    <a:pt x="4030" y="2397"/>
                    <a:pt x="4030" y="2397"/>
                    <a:pt x="4023" y="2405"/>
                  </a:cubicBezTo>
                  <a:cubicBezTo>
                    <a:pt x="3963" y="2405"/>
                    <a:pt x="3963" y="2405"/>
                    <a:pt x="3963" y="2405"/>
                  </a:cubicBezTo>
                  <a:cubicBezTo>
                    <a:pt x="3970" y="2442"/>
                    <a:pt x="3978" y="2480"/>
                    <a:pt x="3948" y="2495"/>
                  </a:cubicBezTo>
                  <a:cubicBezTo>
                    <a:pt x="3918" y="2517"/>
                    <a:pt x="3896" y="2525"/>
                    <a:pt x="3858" y="2532"/>
                  </a:cubicBezTo>
                  <a:cubicBezTo>
                    <a:pt x="3858" y="2547"/>
                    <a:pt x="3858" y="2555"/>
                    <a:pt x="3858" y="2570"/>
                  </a:cubicBezTo>
                  <a:cubicBezTo>
                    <a:pt x="3858" y="2577"/>
                    <a:pt x="3843" y="2585"/>
                    <a:pt x="3836" y="2592"/>
                  </a:cubicBezTo>
                  <a:cubicBezTo>
                    <a:pt x="3828" y="2599"/>
                    <a:pt x="3820" y="2615"/>
                    <a:pt x="3813" y="2615"/>
                  </a:cubicBezTo>
                  <a:cubicBezTo>
                    <a:pt x="3798" y="2615"/>
                    <a:pt x="3790" y="2607"/>
                    <a:pt x="3776" y="2607"/>
                  </a:cubicBezTo>
                  <a:cubicBezTo>
                    <a:pt x="3768" y="2599"/>
                    <a:pt x="3768" y="2592"/>
                    <a:pt x="3753" y="2592"/>
                  </a:cubicBezTo>
                  <a:cubicBezTo>
                    <a:pt x="3738" y="2592"/>
                    <a:pt x="3723" y="2615"/>
                    <a:pt x="3716" y="2629"/>
                  </a:cubicBezTo>
                  <a:lnTo>
                    <a:pt x="3716" y="2629"/>
                  </a:lnTo>
                  <a:cubicBezTo>
                    <a:pt x="3701" y="2637"/>
                    <a:pt x="3693" y="2629"/>
                    <a:pt x="3678" y="2637"/>
                  </a:cubicBezTo>
                  <a:cubicBezTo>
                    <a:pt x="3656" y="2645"/>
                    <a:pt x="3641" y="2659"/>
                    <a:pt x="3618" y="2659"/>
                  </a:cubicBezTo>
                  <a:cubicBezTo>
                    <a:pt x="3603" y="2659"/>
                    <a:pt x="3603" y="2659"/>
                    <a:pt x="3588" y="2659"/>
                  </a:cubicBezTo>
                  <a:cubicBezTo>
                    <a:pt x="3566" y="2667"/>
                    <a:pt x="3543" y="2675"/>
                    <a:pt x="3513" y="2675"/>
                  </a:cubicBezTo>
                  <a:cubicBezTo>
                    <a:pt x="3513" y="2682"/>
                    <a:pt x="3513" y="2689"/>
                    <a:pt x="3513" y="2689"/>
                  </a:cubicBezTo>
                  <a:cubicBezTo>
                    <a:pt x="3513" y="2712"/>
                    <a:pt x="3528" y="2727"/>
                    <a:pt x="3528" y="2749"/>
                  </a:cubicBezTo>
                  <a:cubicBezTo>
                    <a:pt x="3528" y="2757"/>
                    <a:pt x="3521" y="2757"/>
                    <a:pt x="3513" y="2757"/>
                  </a:cubicBezTo>
                  <a:cubicBezTo>
                    <a:pt x="3491" y="2764"/>
                    <a:pt x="3476" y="2757"/>
                    <a:pt x="3461" y="2764"/>
                  </a:cubicBezTo>
                  <a:cubicBezTo>
                    <a:pt x="3446" y="2772"/>
                    <a:pt x="3446" y="2794"/>
                    <a:pt x="3438" y="2809"/>
                  </a:cubicBezTo>
                  <a:cubicBezTo>
                    <a:pt x="3431" y="2817"/>
                    <a:pt x="3423" y="2824"/>
                    <a:pt x="3416" y="2832"/>
                  </a:cubicBezTo>
                  <a:cubicBezTo>
                    <a:pt x="3401" y="2854"/>
                    <a:pt x="3408" y="2869"/>
                    <a:pt x="3393" y="2899"/>
                  </a:cubicBezTo>
                  <a:cubicBezTo>
                    <a:pt x="3386" y="2929"/>
                    <a:pt x="3378" y="2944"/>
                    <a:pt x="3378" y="2974"/>
                  </a:cubicBezTo>
                  <a:cubicBezTo>
                    <a:pt x="3378" y="2997"/>
                    <a:pt x="3378" y="3012"/>
                    <a:pt x="3386" y="3034"/>
                  </a:cubicBezTo>
                  <a:cubicBezTo>
                    <a:pt x="3393" y="3057"/>
                    <a:pt x="3401" y="3072"/>
                    <a:pt x="3423" y="3079"/>
                  </a:cubicBezTo>
                  <a:cubicBezTo>
                    <a:pt x="3461" y="3087"/>
                    <a:pt x="3476" y="3087"/>
                    <a:pt x="3513" y="3087"/>
                  </a:cubicBezTo>
                  <a:cubicBezTo>
                    <a:pt x="3536" y="3087"/>
                    <a:pt x="3551" y="3079"/>
                    <a:pt x="3573" y="3079"/>
                  </a:cubicBezTo>
                  <a:cubicBezTo>
                    <a:pt x="3603" y="3079"/>
                    <a:pt x="3618" y="3079"/>
                    <a:pt x="3648" y="3079"/>
                  </a:cubicBezTo>
                  <a:cubicBezTo>
                    <a:pt x="3648" y="3154"/>
                    <a:pt x="3648" y="3154"/>
                    <a:pt x="3648" y="3154"/>
                  </a:cubicBezTo>
                  <a:cubicBezTo>
                    <a:pt x="3648" y="3184"/>
                    <a:pt x="3663" y="3199"/>
                    <a:pt x="3663" y="3229"/>
                  </a:cubicBezTo>
                  <a:cubicBezTo>
                    <a:pt x="3663" y="3252"/>
                    <a:pt x="3641" y="3259"/>
                    <a:pt x="3626" y="3281"/>
                  </a:cubicBezTo>
                  <a:cubicBezTo>
                    <a:pt x="3626" y="3281"/>
                    <a:pt x="3611" y="3281"/>
                    <a:pt x="3611" y="3289"/>
                  </a:cubicBezTo>
                  <a:cubicBezTo>
                    <a:pt x="3611" y="3297"/>
                    <a:pt x="3618" y="3304"/>
                    <a:pt x="3626" y="3311"/>
                  </a:cubicBezTo>
                  <a:cubicBezTo>
                    <a:pt x="3633" y="3341"/>
                    <a:pt x="3633" y="3364"/>
                    <a:pt x="3633" y="3401"/>
                  </a:cubicBezTo>
                  <a:cubicBezTo>
                    <a:pt x="3633" y="3409"/>
                    <a:pt x="3633" y="3416"/>
                    <a:pt x="3633" y="3424"/>
                  </a:cubicBezTo>
                  <a:cubicBezTo>
                    <a:pt x="3618" y="3424"/>
                    <a:pt x="3603" y="3431"/>
                    <a:pt x="3588" y="3424"/>
                  </a:cubicBezTo>
                  <a:cubicBezTo>
                    <a:pt x="3596" y="3446"/>
                    <a:pt x="3596" y="3469"/>
                    <a:pt x="3611" y="3476"/>
                  </a:cubicBezTo>
                  <a:cubicBezTo>
                    <a:pt x="3618" y="3484"/>
                    <a:pt x="3626" y="3476"/>
                    <a:pt x="3633" y="3484"/>
                  </a:cubicBezTo>
                  <a:cubicBezTo>
                    <a:pt x="3656" y="3506"/>
                    <a:pt x="3641" y="3529"/>
                    <a:pt x="3648" y="3559"/>
                  </a:cubicBezTo>
                  <a:cubicBezTo>
                    <a:pt x="3648" y="3581"/>
                    <a:pt x="3648" y="3604"/>
                    <a:pt x="3656" y="3626"/>
                  </a:cubicBezTo>
                  <a:cubicBezTo>
                    <a:pt x="3678" y="3656"/>
                    <a:pt x="3701" y="3656"/>
                    <a:pt x="3723" y="3686"/>
                  </a:cubicBezTo>
                  <a:lnTo>
                    <a:pt x="3723" y="3686"/>
                  </a:lnTo>
                  <a:cubicBezTo>
                    <a:pt x="3723" y="3694"/>
                    <a:pt x="3723" y="3701"/>
                    <a:pt x="3731" y="3709"/>
                  </a:cubicBezTo>
                  <a:cubicBezTo>
                    <a:pt x="3738" y="3739"/>
                    <a:pt x="3768" y="3746"/>
                    <a:pt x="3768" y="3776"/>
                  </a:cubicBezTo>
                  <a:cubicBezTo>
                    <a:pt x="3768" y="3784"/>
                    <a:pt x="3761" y="3784"/>
                    <a:pt x="3753" y="3791"/>
                  </a:cubicBezTo>
                  <a:lnTo>
                    <a:pt x="3753" y="3791"/>
                  </a:lnTo>
                  <a:cubicBezTo>
                    <a:pt x="3783" y="3806"/>
                    <a:pt x="3798" y="3806"/>
                    <a:pt x="3828" y="3806"/>
                  </a:cubicBezTo>
                  <a:cubicBezTo>
                    <a:pt x="3828" y="3821"/>
                    <a:pt x="3828" y="3836"/>
                    <a:pt x="3836" y="3844"/>
                  </a:cubicBezTo>
                  <a:cubicBezTo>
                    <a:pt x="3843" y="3851"/>
                    <a:pt x="3850" y="3844"/>
                    <a:pt x="3858" y="3851"/>
                  </a:cubicBezTo>
                  <a:cubicBezTo>
                    <a:pt x="3873" y="3851"/>
                    <a:pt x="3880" y="3866"/>
                    <a:pt x="3896" y="3874"/>
                  </a:cubicBezTo>
                  <a:cubicBezTo>
                    <a:pt x="3918" y="3881"/>
                    <a:pt x="3933" y="3874"/>
                    <a:pt x="3963" y="3874"/>
                  </a:cubicBezTo>
                  <a:cubicBezTo>
                    <a:pt x="4000" y="3881"/>
                    <a:pt x="4000" y="3881"/>
                    <a:pt x="4000" y="3881"/>
                  </a:cubicBezTo>
                  <a:lnTo>
                    <a:pt x="4000" y="3881"/>
                  </a:lnTo>
                  <a:cubicBezTo>
                    <a:pt x="4038" y="3941"/>
                    <a:pt x="4030" y="3993"/>
                    <a:pt x="4075" y="4046"/>
                  </a:cubicBezTo>
                  <a:cubicBezTo>
                    <a:pt x="4098" y="4068"/>
                    <a:pt x="4113" y="4091"/>
                    <a:pt x="4143" y="4106"/>
                  </a:cubicBezTo>
                  <a:cubicBezTo>
                    <a:pt x="4173" y="4121"/>
                    <a:pt x="4188" y="4128"/>
                    <a:pt x="4210" y="4143"/>
                  </a:cubicBezTo>
                  <a:cubicBezTo>
                    <a:pt x="4218" y="4151"/>
                    <a:pt x="4218" y="4158"/>
                    <a:pt x="4225" y="4166"/>
                  </a:cubicBezTo>
                  <a:lnTo>
                    <a:pt x="4225" y="4166"/>
                  </a:lnTo>
                  <a:cubicBezTo>
                    <a:pt x="4210" y="4181"/>
                    <a:pt x="4188" y="4173"/>
                    <a:pt x="4188" y="4196"/>
                  </a:cubicBezTo>
                  <a:cubicBezTo>
                    <a:pt x="4188" y="4226"/>
                    <a:pt x="4203" y="4241"/>
                    <a:pt x="4203" y="4271"/>
                  </a:cubicBezTo>
                  <a:cubicBezTo>
                    <a:pt x="4203" y="4286"/>
                    <a:pt x="4195" y="4301"/>
                    <a:pt x="4188" y="4316"/>
                  </a:cubicBezTo>
                  <a:cubicBezTo>
                    <a:pt x="4180" y="4331"/>
                    <a:pt x="4180" y="4338"/>
                    <a:pt x="4173" y="4346"/>
                  </a:cubicBezTo>
                  <a:cubicBezTo>
                    <a:pt x="4158" y="4361"/>
                    <a:pt x="4143" y="4361"/>
                    <a:pt x="4120" y="4368"/>
                  </a:cubicBezTo>
                  <a:lnTo>
                    <a:pt x="4113" y="4368"/>
                  </a:lnTo>
                  <a:cubicBezTo>
                    <a:pt x="4105" y="4376"/>
                    <a:pt x="4105" y="4383"/>
                    <a:pt x="4105" y="4383"/>
                  </a:cubicBezTo>
                  <a:cubicBezTo>
                    <a:pt x="4098" y="4391"/>
                    <a:pt x="4098" y="4398"/>
                    <a:pt x="4083" y="4406"/>
                  </a:cubicBezTo>
                  <a:cubicBezTo>
                    <a:pt x="4068" y="4421"/>
                    <a:pt x="4045" y="4406"/>
                    <a:pt x="4023" y="4421"/>
                  </a:cubicBezTo>
                  <a:cubicBezTo>
                    <a:pt x="4015" y="4421"/>
                    <a:pt x="4015" y="4428"/>
                    <a:pt x="4008" y="4428"/>
                  </a:cubicBezTo>
                  <a:cubicBezTo>
                    <a:pt x="4000" y="4436"/>
                    <a:pt x="3985" y="4443"/>
                    <a:pt x="3978" y="4458"/>
                  </a:cubicBezTo>
                  <a:lnTo>
                    <a:pt x="3978" y="4466"/>
                  </a:lnTo>
                  <a:cubicBezTo>
                    <a:pt x="3978" y="4488"/>
                    <a:pt x="3978" y="4503"/>
                    <a:pt x="3963" y="4518"/>
                  </a:cubicBezTo>
                  <a:lnTo>
                    <a:pt x="3963" y="4518"/>
                  </a:lnTo>
                  <a:cubicBezTo>
                    <a:pt x="3978" y="4518"/>
                    <a:pt x="3985" y="4526"/>
                    <a:pt x="4000" y="4526"/>
                  </a:cubicBezTo>
                  <a:cubicBezTo>
                    <a:pt x="4008" y="4526"/>
                    <a:pt x="4015" y="4518"/>
                    <a:pt x="4023" y="4518"/>
                  </a:cubicBezTo>
                  <a:cubicBezTo>
                    <a:pt x="4038" y="4518"/>
                    <a:pt x="4045" y="4518"/>
                    <a:pt x="4053" y="4526"/>
                  </a:cubicBezTo>
                  <a:cubicBezTo>
                    <a:pt x="4060" y="4548"/>
                    <a:pt x="4068" y="4563"/>
                    <a:pt x="4068" y="4593"/>
                  </a:cubicBezTo>
                  <a:cubicBezTo>
                    <a:pt x="4068" y="4608"/>
                    <a:pt x="4068" y="4616"/>
                    <a:pt x="4068" y="4630"/>
                  </a:cubicBezTo>
                  <a:cubicBezTo>
                    <a:pt x="4068" y="4638"/>
                    <a:pt x="4075" y="4645"/>
                    <a:pt x="4075" y="4653"/>
                  </a:cubicBezTo>
                  <a:cubicBezTo>
                    <a:pt x="4075" y="4690"/>
                    <a:pt x="4030" y="4698"/>
                    <a:pt x="4030" y="4735"/>
                  </a:cubicBezTo>
                  <a:cubicBezTo>
                    <a:pt x="4030" y="4750"/>
                    <a:pt x="4045" y="4758"/>
                    <a:pt x="4045" y="4765"/>
                  </a:cubicBezTo>
                  <a:cubicBezTo>
                    <a:pt x="4053" y="4803"/>
                    <a:pt x="4053" y="4825"/>
                    <a:pt x="4075" y="4848"/>
                  </a:cubicBezTo>
                  <a:cubicBezTo>
                    <a:pt x="4105" y="4870"/>
                    <a:pt x="4135" y="4878"/>
                    <a:pt x="4165" y="4885"/>
                  </a:cubicBezTo>
                  <a:lnTo>
                    <a:pt x="4165" y="4885"/>
                  </a:lnTo>
                  <a:cubicBezTo>
                    <a:pt x="4165" y="4893"/>
                    <a:pt x="4158" y="4900"/>
                    <a:pt x="4158" y="4900"/>
                  </a:cubicBezTo>
                  <a:cubicBezTo>
                    <a:pt x="4158" y="4908"/>
                    <a:pt x="4150" y="4900"/>
                    <a:pt x="4143" y="4908"/>
                  </a:cubicBezTo>
                  <a:cubicBezTo>
                    <a:pt x="4143" y="4915"/>
                    <a:pt x="4143" y="4923"/>
                    <a:pt x="4143" y="4930"/>
                  </a:cubicBezTo>
                  <a:cubicBezTo>
                    <a:pt x="4143" y="4968"/>
                    <a:pt x="4158" y="4990"/>
                    <a:pt x="4158" y="5027"/>
                  </a:cubicBezTo>
                  <a:cubicBezTo>
                    <a:pt x="4158" y="5095"/>
                    <a:pt x="4158" y="5095"/>
                    <a:pt x="4158" y="5095"/>
                  </a:cubicBezTo>
                  <a:cubicBezTo>
                    <a:pt x="4158" y="5117"/>
                    <a:pt x="4180" y="5117"/>
                    <a:pt x="4195" y="5133"/>
                  </a:cubicBezTo>
                  <a:cubicBezTo>
                    <a:pt x="4210" y="5140"/>
                    <a:pt x="4210" y="5163"/>
                    <a:pt x="4210" y="5177"/>
                  </a:cubicBezTo>
                  <a:cubicBezTo>
                    <a:pt x="4210" y="5207"/>
                    <a:pt x="4195" y="5222"/>
                    <a:pt x="4180" y="5245"/>
                  </a:cubicBezTo>
                  <a:cubicBezTo>
                    <a:pt x="4173" y="5260"/>
                    <a:pt x="4165" y="5267"/>
                    <a:pt x="4158" y="5282"/>
                  </a:cubicBezTo>
                  <a:cubicBezTo>
                    <a:pt x="4135" y="5327"/>
                    <a:pt x="4120" y="5357"/>
                    <a:pt x="4083" y="5395"/>
                  </a:cubicBezTo>
                  <a:cubicBezTo>
                    <a:pt x="4060" y="5417"/>
                    <a:pt x="4038" y="5425"/>
                    <a:pt x="4030" y="5455"/>
                  </a:cubicBezTo>
                  <a:cubicBezTo>
                    <a:pt x="4023" y="5477"/>
                    <a:pt x="4023" y="5492"/>
                    <a:pt x="4008" y="5507"/>
                  </a:cubicBezTo>
                  <a:cubicBezTo>
                    <a:pt x="3993" y="5530"/>
                    <a:pt x="3985" y="5537"/>
                    <a:pt x="3963" y="5552"/>
                  </a:cubicBezTo>
                  <a:cubicBezTo>
                    <a:pt x="3948" y="5560"/>
                    <a:pt x="3940" y="5567"/>
                    <a:pt x="3926" y="5582"/>
                  </a:cubicBezTo>
                  <a:cubicBezTo>
                    <a:pt x="3918" y="5590"/>
                    <a:pt x="3910" y="5605"/>
                    <a:pt x="3896" y="5605"/>
                  </a:cubicBezTo>
                  <a:cubicBezTo>
                    <a:pt x="3880" y="5605"/>
                    <a:pt x="3873" y="5590"/>
                    <a:pt x="3858" y="5575"/>
                  </a:cubicBezTo>
                  <a:cubicBezTo>
                    <a:pt x="3843" y="5567"/>
                    <a:pt x="3836" y="5560"/>
                    <a:pt x="3820" y="5545"/>
                  </a:cubicBezTo>
                  <a:cubicBezTo>
                    <a:pt x="3798" y="5530"/>
                    <a:pt x="3790" y="5515"/>
                    <a:pt x="3776" y="5492"/>
                  </a:cubicBezTo>
                  <a:cubicBezTo>
                    <a:pt x="3768" y="5485"/>
                    <a:pt x="3761" y="5477"/>
                    <a:pt x="3761" y="5455"/>
                  </a:cubicBezTo>
                  <a:cubicBezTo>
                    <a:pt x="3761" y="5432"/>
                    <a:pt x="3776" y="5425"/>
                    <a:pt x="3783" y="5395"/>
                  </a:cubicBezTo>
                  <a:cubicBezTo>
                    <a:pt x="3790" y="5380"/>
                    <a:pt x="3783" y="5372"/>
                    <a:pt x="3783" y="5350"/>
                  </a:cubicBezTo>
                  <a:cubicBezTo>
                    <a:pt x="3783" y="5260"/>
                    <a:pt x="3783" y="5260"/>
                    <a:pt x="3783" y="5260"/>
                  </a:cubicBezTo>
                  <a:cubicBezTo>
                    <a:pt x="3783" y="5237"/>
                    <a:pt x="3783" y="5222"/>
                    <a:pt x="3790" y="5207"/>
                  </a:cubicBezTo>
                  <a:cubicBezTo>
                    <a:pt x="3798" y="5192"/>
                    <a:pt x="3813" y="5192"/>
                    <a:pt x="3813" y="5177"/>
                  </a:cubicBezTo>
                  <a:cubicBezTo>
                    <a:pt x="3813" y="5147"/>
                    <a:pt x="3798" y="5133"/>
                    <a:pt x="3798" y="5103"/>
                  </a:cubicBezTo>
                  <a:cubicBezTo>
                    <a:pt x="3798" y="5080"/>
                    <a:pt x="3798" y="5057"/>
                    <a:pt x="3806" y="5035"/>
                  </a:cubicBezTo>
                  <a:cubicBezTo>
                    <a:pt x="3820" y="5035"/>
                    <a:pt x="3820" y="5043"/>
                    <a:pt x="3836" y="5043"/>
                  </a:cubicBezTo>
                  <a:cubicBezTo>
                    <a:pt x="3896" y="5043"/>
                    <a:pt x="3896" y="5043"/>
                    <a:pt x="3896" y="5043"/>
                  </a:cubicBezTo>
                  <a:cubicBezTo>
                    <a:pt x="3910" y="5043"/>
                    <a:pt x="3926" y="5035"/>
                    <a:pt x="3926" y="5020"/>
                  </a:cubicBezTo>
                  <a:cubicBezTo>
                    <a:pt x="3926" y="4983"/>
                    <a:pt x="3896" y="4968"/>
                    <a:pt x="3866" y="4945"/>
                  </a:cubicBezTo>
                  <a:cubicBezTo>
                    <a:pt x="3850" y="4938"/>
                    <a:pt x="3836" y="4930"/>
                    <a:pt x="3828" y="4915"/>
                  </a:cubicBezTo>
                  <a:cubicBezTo>
                    <a:pt x="3820" y="4915"/>
                    <a:pt x="3820" y="4908"/>
                    <a:pt x="3813" y="4900"/>
                  </a:cubicBezTo>
                  <a:cubicBezTo>
                    <a:pt x="3806" y="4900"/>
                    <a:pt x="3776" y="4908"/>
                    <a:pt x="3761" y="4908"/>
                  </a:cubicBezTo>
                  <a:cubicBezTo>
                    <a:pt x="3776" y="4900"/>
                    <a:pt x="3776" y="4900"/>
                    <a:pt x="3776" y="4900"/>
                  </a:cubicBezTo>
                  <a:cubicBezTo>
                    <a:pt x="3753" y="4900"/>
                    <a:pt x="3738" y="4900"/>
                    <a:pt x="3716" y="4900"/>
                  </a:cubicBezTo>
                  <a:cubicBezTo>
                    <a:pt x="3686" y="4900"/>
                    <a:pt x="3671" y="4908"/>
                    <a:pt x="3641" y="4908"/>
                  </a:cubicBezTo>
                  <a:cubicBezTo>
                    <a:pt x="3618" y="4915"/>
                    <a:pt x="3603" y="4908"/>
                    <a:pt x="3581" y="4915"/>
                  </a:cubicBezTo>
                  <a:cubicBezTo>
                    <a:pt x="3573" y="4923"/>
                    <a:pt x="3573" y="4930"/>
                    <a:pt x="3566" y="4938"/>
                  </a:cubicBezTo>
                  <a:cubicBezTo>
                    <a:pt x="3551" y="4960"/>
                    <a:pt x="3543" y="4968"/>
                    <a:pt x="3528" y="4983"/>
                  </a:cubicBezTo>
                  <a:cubicBezTo>
                    <a:pt x="3521" y="4998"/>
                    <a:pt x="3513" y="5005"/>
                    <a:pt x="3498" y="5020"/>
                  </a:cubicBezTo>
                  <a:cubicBezTo>
                    <a:pt x="3483" y="5027"/>
                    <a:pt x="3468" y="5035"/>
                    <a:pt x="3468" y="5057"/>
                  </a:cubicBezTo>
                  <a:cubicBezTo>
                    <a:pt x="3468" y="5073"/>
                    <a:pt x="3476" y="5080"/>
                    <a:pt x="3491" y="5087"/>
                  </a:cubicBezTo>
                  <a:cubicBezTo>
                    <a:pt x="3461" y="5125"/>
                    <a:pt x="3431" y="5147"/>
                    <a:pt x="3386" y="5170"/>
                  </a:cubicBezTo>
                  <a:cubicBezTo>
                    <a:pt x="3363" y="5185"/>
                    <a:pt x="3356" y="5200"/>
                    <a:pt x="3333" y="5207"/>
                  </a:cubicBezTo>
                  <a:cubicBezTo>
                    <a:pt x="3318" y="5215"/>
                    <a:pt x="3311" y="5215"/>
                    <a:pt x="3296" y="5230"/>
                  </a:cubicBezTo>
                  <a:cubicBezTo>
                    <a:pt x="3288" y="5230"/>
                    <a:pt x="3288" y="5245"/>
                    <a:pt x="3288" y="5260"/>
                  </a:cubicBezTo>
                  <a:cubicBezTo>
                    <a:pt x="3288" y="5267"/>
                    <a:pt x="3296" y="5275"/>
                    <a:pt x="3296" y="5290"/>
                  </a:cubicBezTo>
                  <a:cubicBezTo>
                    <a:pt x="3296" y="5335"/>
                    <a:pt x="3281" y="5372"/>
                    <a:pt x="3243" y="5395"/>
                  </a:cubicBezTo>
                  <a:cubicBezTo>
                    <a:pt x="3214" y="5417"/>
                    <a:pt x="3198" y="5440"/>
                    <a:pt x="3176" y="5462"/>
                  </a:cubicBezTo>
                  <a:cubicBezTo>
                    <a:pt x="3161" y="5485"/>
                    <a:pt x="3138" y="5492"/>
                    <a:pt x="3138" y="5522"/>
                  </a:cubicBezTo>
                  <a:cubicBezTo>
                    <a:pt x="3138" y="5560"/>
                    <a:pt x="3146" y="5590"/>
                    <a:pt x="3168" y="5627"/>
                  </a:cubicBezTo>
                  <a:cubicBezTo>
                    <a:pt x="3101" y="5620"/>
                    <a:pt x="3078" y="5582"/>
                    <a:pt x="3011" y="5560"/>
                  </a:cubicBezTo>
                  <a:cubicBezTo>
                    <a:pt x="2981" y="5545"/>
                    <a:pt x="2959" y="5545"/>
                    <a:pt x="2921" y="5537"/>
                  </a:cubicBezTo>
                  <a:cubicBezTo>
                    <a:pt x="2891" y="5530"/>
                    <a:pt x="2876" y="5522"/>
                    <a:pt x="2846" y="5522"/>
                  </a:cubicBezTo>
                  <a:cubicBezTo>
                    <a:pt x="2809" y="5522"/>
                    <a:pt x="2786" y="5537"/>
                    <a:pt x="2749" y="5545"/>
                  </a:cubicBezTo>
                  <a:cubicBezTo>
                    <a:pt x="2734" y="5552"/>
                    <a:pt x="2726" y="5552"/>
                    <a:pt x="2711" y="5552"/>
                  </a:cubicBezTo>
                  <a:cubicBezTo>
                    <a:pt x="2704" y="5560"/>
                    <a:pt x="2696" y="5567"/>
                    <a:pt x="2689" y="5567"/>
                  </a:cubicBezTo>
                  <a:cubicBezTo>
                    <a:pt x="2674" y="5567"/>
                    <a:pt x="2666" y="5560"/>
                    <a:pt x="2651" y="5552"/>
                  </a:cubicBezTo>
                  <a:cubicBezTo>
                    <a:pt x="2621" y="5545"/>
                    <a:pt x="2607" y="5545"/>
                    <a:pt x="2577" y="5537"/>
                  </a:cubicBezTo>
                  <a:cubicBezTo>
                    <a:pt x="2524" y="5537"/>
                    <a:pt x="2502" y="5537"/>
                    <a:pt x="2449" y="5537"/>
                  </a:cubicBezTo>
                  <a:cubicBezTo>
                    <a:pt x="2382" y="5537"/>
                    <a:pt x="2337" y="5537"/>
                    <a:pt x="2269" y="5545"/>
                  </a:cubicBezTo>
                  <a:cubicBezTo>
                    <a:pt x="2247" y="5552"/>
                    <a:pt x="2232" y="5552"/>
                    <a:pt x="2209" y="5560"/>
                  </a:cubicBezTo>
                  <a:cubicBezTo>
                    <a:pt x="2187" y="5567"/>
                    <a:pt x="2164" y="5560"/>
                    <a:pt x="2142" y="5567"/>
                  </a:cubicBezTo>
                  <a:cubicBezTo>
                    <a:pt x="2059" y="5582"/>
                    <a:pt x="2015" y="5597"/>
                    <a:pt x="1940" y="5620"/>
                  </a:cubicBezTo>
                  <a:cubicBezTo>
                    <a:pt x="1926" y="5627"/>
                    <a:pt x="1910" y="5635"/>
                    <a:pt x="1888" y="5635"/>
                  </a:cubicBezTo>
                  <a:cubicBezTo>
                    <a:pt x="1880" y="5635"/>
                    <a:pt x="1873" y="5635"/>
                    <a:pt x="1866" y="5635"/>
                  </a:cubicBezTo>
                  <a:cubicBezTo>
                    <a:pt x="1850" y="5642"/>
                    <a:pt x="1843" y="5650"/>
                    <a:pt x="1828" y="5650"/>
                  </a:cubicBezTo>
                  <a:cubicBezTo>
                    <a:pt x="1820" y="5650"/>
                    <a:pt x="1820" y="5642"/>
                    <a:pt x="1813" y="5642"/>
                  </a:cubicBezTo>
                  <a:cubicBezTo>
                    <a:pt x="1828" y="5597"/>
                    <a:pt x="1843" y="5582"/>
                    <a:pt x="1873" y="5537"/>
                  </a:cubicBezTo>
                  <a:cubicBezTo>
                    <a:pt x="1888" y="5552"/>
                    <a:pt x="1896" y="5567"/>
                    <a:pt x="1910" y="5567"/>
                  </a:cubicBezTo>
                  <a:cubicBezTo>
                    <a:pt x="1933" y="5567"/>
                    <a:pt x="1940" y="5552"/>
                    <a:pt x="1955" y="5545"/>
                  </a:cubicBezTo>
                  <a:cubicBezTo>
                    <a:pt x="1993" y="5530"/>
                    <a:pt x="2023" y="5530"/>
                    <a:pt x="2044" y="5500"/>
                  </a:cubicBezTo>
                  <a:cubicBezTo>
                    <a:pt x="2067" y="5477"/>
                    <a:pt x="2082" y="5462"/>
                    <a:pt x="2112" y="5432"/>
                  </a:cubicBezTo>
                  <a:cubicBezTo>
                    <a:pt x="2134" y="5410"/>
                    <a:pt x="2157" y="5395"/>
                    <a:pt x="2157" y="5365"/>
                  </a:cubicBezTo>
                  <a:cubicBezTo>
                    <a:pt x="2157" y="5335"/>
                    <a:pt x="2119" y="5342"/>
                    <a:pt x="2097" y="5342"/>
                  </a:cubicBezTo>
                  <a:cubicBezTo>
                    <a:pt x="2067" y="5335"/>
                    <a:pt x="2044" y="5327"/>
                    <a:pt x="2015" y="5327"/>
                  </a:cubicBezTo>
                  <a:cubicBezTo>
                    <a:pt x="2008" y="5327"/>
                    <a:pt x="2008" y="5342"/>
                    <a:pt x="2000" y="5350"/>
                  </a:cubicBezTo>
                  <a:cubicBezTo>
                    <a:pt x="1993" y="5365"/>
                    <a:pt x="1985" y="5380"/>
                    <a:pt x="1970" y="5380"/>
                  </a:cubicBezTo>
                  <a:cubicBezTo>
                    <a:pt x="1955" y="5380"/>
                    <a:pt x="1948" y="5372"/>
                    <a:pt x="1933" y="5372"/>
                  </a:cubicBezTo>
                  <a:cubicBezTo>
                    <a:pt x="1903" y="5372"/>
                    <a:pt x="1896" y="5372"/>
                    <a:pt x="1866" y="5372"/>
                  </a:cubicBezTo>
                  <a:cubicBezTo>
                    <a:pt x="1843" y="5372"/>
                    <a:pt x="1828" y="5380"/>
                    <a:pt x="1813" y="5372"/>
                  </a:cubicBezTo>
                  <a:cubicBezTo>
                    <a:pt x="1783" y="5372"/>
                    <a:pt x="1783" y="5342"/>
                    <a:pt x="1768" y="5320"/>
                  </a:cubicBezTo>
                  <a:cubicBezTo>
                    <a:pt x="1761" y="5312"/>
                    <a:pt x="1753" y="5312"/>
                    <a:pt x="1753" y="5297"/>
                  </a:cubicBezTo>
                  <a:cubicBezTo>
                    <a:pt x="1738" y="5267"/>
                    <a:pt x="1738" y="5245"/>
                    <a:pt x="1716" y="5222"/>
                  </a:cubicBezTo>
                  <a:cubicBezTo>
                    <a:pt x="1701" y="5230"/>
                    <a:pt x="1701" y="5230"/>
                    <a:pt x="1701" y="5230"/>
                  </a:cubicBezTo>
                  <a:cubicBezTo>
                    <a:pt x="1693" y="5252"/>
                    <a:pt x="1678" y="5275"/>
                    <a:pt x="1678" y="5305"/>
                  </a:cubicBezTo>
                  <a:cubicBezTo>
                    <a:pt x="1678" y="5335"/>
                    <a:pt x="1693" y="5342"/>
                    <a:pt x="1701" y="5365"/>
                  </a:cubicBezTo>
                  <a:cubicBezTo>
                    <a:pt x="1708" y="5402"/>
                    <a:pt x="1716" y="5425"/>
                    <a:pt x="1738" y="5455"/>
                  </a:cubicBezTo>
                  <a:cubicBezTo>
                    <a:pt x="1738" y="5462"/>
                    <a:pt x="1738" y="5462"/>
                    <a:pt x="1738" y="5462"/>
                  </a:cubicBezTo>
                  <a:cubicBezTo>
                    <a:pt x="1701" y="5455"/>
                    <a:pt x="1678" y="5455"/>
                    <a:pt x="1648" y="5440"/>
                  </a:cubicBezTo>
                  <a:cubicBezTo>
                    <a:pt x="1618" y="5432"/>
                    <a:pt x="1596" y="5417"/>
                    <a:pt x="1596" y="5387"/>
                  </a:cubicBezTo>
                  <a:cubicBezTo>
                    <a:pt x="1596" y="5350"/>
                    <a:pt x="1603" y="5335"/>
                    <a:pt x="1611" y="5297"/>
                  </a:cubicBezTo>
                  <a:cubicBezTo>
                    <a:pt x="1581" y="5170"/>
                    <a:pt x="1581" y="5170"/>
                    <a:pt x="1581" y="5170"/>
                  </a:cubicBezTo>
                  <a:cubicBezTo>
                    <a:pt x="1581" y="5125"/>
                    <a:pt x="1581" y="5087"/>
                    <a:pt x="1603" y="5043"/>
                  </a:cubicBezTo>
                  <a:cubicBezTo>
                    <a:pt x="1603" y="5027"/>
                    <a:pt x="1618" y="5020"/>
                    <a:pt x="1618" y="5005"/>
                  </a:cubicBezTo>
                  <a:cubicBezTo>
                    <a:pt x="1618" y="4983"/>
                    <a:pt x="1618" y="4983"/>
                    <a:pt x="1618" y="4983"/>
                  </a:cubicBezTo>
                  <a:cubicBezTo>
                    <a:pt x="1596" y="4983"/>
                    <a:pt x="1596" y="4983"/>
                    <a:pt x="1596" y="4983"/>
                  </a:cubicBezTo>
                  <a:cubicBezTo>
                    <a:pt x="1566" y="4983"/>
                    <a:pt x="1558" y="4998"/>
                    <a:pt x="1528" y="5013"/>
                  </a:cubicBezTo>
                  <a:cubicBezTo>
                    <a:pt x="1521" y="5013"/>
                    <a:pt x="1513" y="5020"/>
                    <a:pt x="1498" y="5020"/>
                  </a:cubicBezTo>
                  <a:lnTo>
                    <a:pt x="1498" y="5020"/>
                  </a:lnTo>
                  <a:cubicBezTo>
                    <a:pt x="1491" y="5013"/>
                    <a:pt x="1483" y="4990"/>
                    <a:pt x="1476" y="4975"/>
                  </a:cubicBezTo>
                  <a:cubicBezTo>
                    <a:pt x="1468" y="4968"/>
                    <a:pt x="1468" y="4968"/>
                    <a:pt x="1461" y="4968"/>
                  </a:cubicBezTo>
                  <a:cubicBezTo>
                    <a:pt x="1453" y="4953"/>
                    <a:pt x="1453" y="4945"/>
                    <a:pt x="1453" y="4930"/>
                  </a:cubicBezTo>
                  <a:cubicBezTo>
                    <a:pt x="1438" y="4908"/>
                    <a:pt x="1431" y="4900"/>
                    <a:pt x="1416" y="4878"/>
                  </a:cubicBezTo>
                  <a:lnTo>
                    <a:pt x="1416" y="4878"/>
                  </a:lnTo>
                  <a:cubicBezTo>
                    <a:pt x="1393" y="4863"/>
                    <a:pt x="1379" y="4848"/>
                    <a:pt x="1356" y="4848"/>
                  </a:cubicBezTo>
                  <a:cubicBezTo>
                    <a:pt x="1349" y="4848"/>
                    <a:pt x="1333" y="4848"/>
                    <a:pt x="1333" y="4848"/>
                  </a:cubicBezTo>
                  <a:cubicBezTo>
                    <a:pt x="1326" y="4840"/>
                    <a:pt x="1326" y="4825"/>
                    <a:pt x="1319" y="4818"/>
                  </a:cubicBezTo>
                  <a:cubicBezTo>
                    <a:pt x="1311" y="4795"/>
                    <a:pt x="1289" y="4795"/>
                    <a:pt x="1281" y="4773"/>
                  </a:cubicBezTo>
                  <a:cubicBezTo>
                    <a:pt x="1266" y="4750"/>
                    <a:pt x="1259" y="4735"/>
                    <a:pt x="1251" y="4713"/>
                  </a:cubicBezTo>
                  <a:cubicBezTo>
                    <a:pt x="1243" y="4713"/>
                    <a:pt x="1236" y="4713"/>
                    <a:pt x="1221" y="4713"/>
                  </a:cubicBezTo>
                  <a:cubicBezTo>
                    <a:pt x="1214" y="4720"/>
                    <a:pt x="1214" y="4728"/>
                    <a:pt x="1214" y="4743"/>
                  </a:cubicBezTo>
                  <a:cubicBezTo>
                    <a:pt x="1206" y="4743"/>
                    <a:pt x="1206" y="4743"/>
                    <a:pt x="1199" y="4750"/>
                  </a:cubicBezTo>
                  <a:cubicBezTo>
                    <a:pt x="1169" y="4735"/>
                    <a:pt x="1146" y="4735"/>
                    <a:pt x="1109" y="4735"/>
                  </a:cubicBezTo>
                  <a:lnTo>
                    <a:pt x="1109" y="4735"/>
                  </a:lnTo>
                  <a:cubicBezTo>
                    <a:pt x="1109" y="4705"/>
                    <a:pt x="1094" y="4683"/>
                    <a:pt x="1079" y="4653"/>
                  </a:cubicBezTo>
                  <a:cubicBezTo>
                    <a:pt x="1086" y="4645"/>
                    <a:pt x="1101" y="4638"/>
                    <a:pt x="1109" y="4623"/>
                  </a:cubicBezTo>
                  <a:cubicBezTo>
                    <a:pt x="1116" y="4600"/>
                    <a:pt x="1101" y="4586"/>
                    <a:pt x="1109" y="4556"/>
                  </a:cubicBezTo>
                  <a:cubicBezTo>
                    <a:pt x="1109" y="4540"/>
                    <a:pt x="1116" y="4526"/>
                    <a:pt x="1116" y="4510"/>
                  </a:cubicBezTo>
                  <a:cubicBezTo>
                    <a:pt x="1116" y="4488"/>
                    <a:pt x="1109" y="4481"/>
                    <a:pt x="1109" y="4466"/>
                  </a:cubicBezTo>
                  <a:cubicBezTo>
                    <a:pt x="1109" y="4451"/>
                    <a:pt x="1116" y="4443"/>
                    <a:pt x="1116" y="4436"/>
                  </a:cubicBezTo>
                  <a:cubicBezTo>
                    <a:pt x="1116" y="4406"/>
                    <a:pt x="1071" y="4398"/>
                    <a:pt x="1071" y="4368"/>
                  </a:cubicBezTo>
                  <a:cubicBezTo>
                    <a:pt x="1071" y="4353"/>
                    <a:pt x="1086" y="4346"/>
                    <a:pt x="1086" y="4331"/>
                  </a:cubicBezTo>
                  <a:cubicBezTo>
                    <a:pt x="1086" y="4308"/>
                    <a:pt x="1064" y="4301"/>
                    <a:pt x="1049" y="4286"/>
                  </a:cubicBezTo>
                  <a:cubicBezTo>
                    <a:pt x="1049" y="4293"/>
                    <a:pt x="1041" y="4301"/>
                    <a:pt x="1034" y="4308"/>
                  </a:cubicBezTo>
                  <a:cubicBezTo>
                    <a:pt x="1011" y="4286"/>
                    <a:pt x="1004" y="4256"/>
                    <a:pt x="1004" y="4226"/>
                  </a:cubicBezTo>
                  <a:cubicBezTo>
                    <a:pt x="1004" y="4211"/>
                    <a:pt x="1004" y="4203"/>
                    <a:pt x="1011" y="4196"/>
                  </a:cubicBezTo>
                  <a:cubicBezTo>
                    <a:pt x="989" y="4196"/>
                    <a:pt x="981" y="4196"/>
                    <a:pt x="966" y="4196"/>
                  </a:cubicBezTo>
                  <a:cubicBezTo>
                    <a:pt x="959" y="4173"/>
                    <a:pt x="959" y="4158"/>
                    <a:pt x="959" y="4136"/>
                  </a:cubicBezTo>
                  <a:lnTo>
                    <a:pt x="959" y="4136"/>
                  </a:lnTo>
                  <a:lnTo>
                    <a:pt x="951" y="4121"/>
                  </a:lnTo>
                  <a:cubicBezTo>
                    <a:pt x="936" y="4121"/>
                    <a:pt x="929" y="4128"/>
                    <a:pt x="914" y="4128"/>
                  </a:cubicBezTo>
                  <a:cubicBezTo>
                    <a:pt x="884" y="4128"/>
                    <a:pt x="869" y="4098"/>
                    <a:pt x="839" y="4098"/>
                  </a:cubicBezTo>
                  <a:cubicBezTo>
                    <a:pt x="831" y="4098"/>
                    <a:pt x="824" y="4106"/>
                    <a:pt x="809" y="4113"/>
                  </a:cubicBezTo>
                  <a:cubicBezTo>
                    <a:pt x="809" y="4113"/>
                    <a:pt x="801" y="4113"/>
                    <a:pt x="801" y="4121"/>
                  </a:cubicBezTo>
                  <a:cubicBezTo>
                    <a:pt x="801" y="4136"/>
                    <a:pt x="809" y="4143"/>
                    <a:pt x="809" y="4158"/>
                  </a:cubicBezTo>
                  <a:cubicBezTo>
                    <a:pt x="816" y="4173"/>
                    <a:pt x="816" y="4181"/>
                    <a:pt x="824" y="4196"/>
                  </a:cubicBezTo>
                  <a:cubicBezTo>
                    <a:pt x="831" y="4211"/>
                    <a:pt x="846" y="4211"/>
                    <a:pt x="861" y="4218"/>
                  </a:cubicBezTo>
                  <a:cubicBezTo>
                    <a:pt x="861" y="4226"/>
                    <a:pt x="861" y="4233"/>
                    <a:pt x="861" y="4233"/>
                  </a:cubicBezTo>
                  <a:cubicBezTo>
                    <a:pt x="846" y="4256"/>
                    <a:pt x="824" y="4256"/>
                    <a:pt x="794" y="4271"/>
                  </a:cubicBezTo>
                  <a:cubicBezTo>
                    <a:pt x="771" y="4278"/>
                    <a:pt x="764" y="4286"/>
                    <a:pt x="741" y="4286"/>
                  </a:cubicBezTo>
                  <a:cubicBezTo>
                    <a:pt x="741" y="4293"/>
                    <a:pt x="749" y="4308"/>
                    <a:pt x="741" y="4316"/>
                  </a:cubicBezTo>
                  <a:cubicBezTo>
                    <a:pt x="734" y="4323"/>
                    <a:pt x="726" y="4323"/>
                    <a:pt x="711" y="4323"/>
                  </a:cubicBezTo>
                  <a:cubicBezTo>
                    <a:pt x="704" y="4331"/>
                    <a:pt x="696" y="4331"/>
                    <a:pt x="689" y="4331"/>
                  </a:cubicBezTo>
                  <a:cubicBezTo>
                    <a:pt x="681" y="4338"/>
                    <a:pt x="674" y="4338"/>
                    <a:pt x="667" y="4338"/>
                  </a:cubicBezTo>
                  <a:cubicBezTo>
                    <a:pt x="659" y="4346"/>
                    <a:pt x="659" y="4346"/>
                    <a:pt x="659" y="4353"/>
                  </a:cubicBezTo>
                  <a:cubicBezTo>
                    <a:pt x="644" y="4368"/>
                    <a:pt x="629" y="4391"/>
                    <a:pt x="607" y="4391"/>
                  </a:cubicBezTo>
                  <a:cubicBezTo>
                    <a:pt x="599" y="4391"/>
                    <a:pt x="591" y="4376"/>
                    <a:pt x="584" y="4368"/>
                  </a:cubicBezTo>
                  <a:cubicBezTo>
                    <a:pt x="569" y="4361"/>
                    <a:pt x="561" y="4353"/>
                    <a:pt x="554" y="4338"/>
                  </a:cubicBezTo>
                  <a:cubicBezTo>
                    <a:pt x="554" y="4353"/>
                    <a:pt x="554" y="4361"/>
                    <a:pt x="547" y="4376"/>
                  </a:cubicBezTo>
                  <a:cubicBezTo>
                    <a:pt x="547" y="4383"/>
                    <a:pt x="531" y="4391"/>
                    <a:pt x="531" y="4398"/>
                  </a:cubicBezTo>
                  <a:cubicBezTo>
                    <a:pt x="531" y="4466"/>
                    <a:pt x="531" y="4466"/>
                    <a:pt x="531" y="4466"/>
                  </a:cubicBezTo>
                  <a:cubicBezTo>
                    <a:pt x="524" y="4473"/>
                    <a:pt x="517" y="4488"/>
                    <a:pt x="509" y="4503"/>
                  </a:cubicBezTo>
                  <a:cubicBezTo>
                    <a:pt x="502" y="4503"/>
                    <a:pt x="502" y="4510"/>
                    <a:pt x="494" y="4510"/>
                  </a:cubicBezTo>
                  <a:cubicBezTo>
                    <a:pt x="487" y="4510"/>
                    <a:pt x="479" y="4510"/>
                    <a:pt x="472" y="4503"/>
                  </a:cubicBezTo>
                  <a:cubicBezTo>
                    <a:pt x="464" y="4496"/>
                    <a:pt x="464" y="4481"/>
                    <a:pt x="457" y="4481"/>
                  </a:cubicBezTo>
                  <a:cubicBezTo>
                    <a:pt x="449" y="4481"/>
                    <a:pt x="442" y="4481"/>
                    <a:pt x="434" y="4481"/>
                  </a:cubicBezTo>
                  <a:cubicBezTo>
                    <a:pt x="427" y="4488"/>
                    <a:pt x="427" y="4481"/>
                    <a:pt x="419" y="4481"/>
                  </a:cubicBezTo>
                  <a:cubicBezTo>
                    <a:pt x="404" y="4496"/>
                    <a:pt x="404" y="4503"/>
                    <a:pt x="404" y="4518"/>
                  </a:cubicBezTo>
                  <a:cubicBezTo>
                    <a:pt x="389" y="4540"/>
                    <a:pt x="382" y="4556"/>
                    <a:pt x="374" y="4570"/>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 name="Freeform 136"/>
            <p:cNvSpPr>
              <a:spLocks noChangeArrowheads="1"/>
            </p:cNvSpPr>
            <p:nvPr/>
          </p:nvSpPr>
          <p:spPr bwMode="auto">
            <a:xfrm>
              <a:off x="7055324" y="8408921"/>
              <a:ext cx="1211684" cy="2471159"/>
            </a:xfrm>
            <a:custGeom>
              <a:avLst/>
              <a:gdLst>
                <a:gd name="T0" fmla="*/ 1529 w 2804"/>
                <a:gd name="T1" fmla="*/ 5605 h 5718"/>
                <a:gd name="T2" fmla="*/ 1634 w 2804"/>
                <a:gd name="T3" fmla="*/ 5672 h 5718"/>
                <a:gd name="T4" fmla="*/ 1342 w 2804"/>
                <a:gd name="T5" fmla="*/ 4578 h 5718"/>
                <a:gd name="T6" fmla="*/ 1357 w 2804"/>
                <a:gd name="T7" fmla="*/ 4571 h 5718"/>
                <a:gd name="T8" fmla="*/ 1312 w 2804"/>
                <a:gd name="T9" fmla="*/ 4301 h 5718"/>
                <a:gd name="T10" fmla="*/ 1222 w 2804"/>
                <a:gd name="T11" fmla="*/ 4331 h 5718"/>
                <a:gd name="T12" fmla="*/ 885 w 2804"/>
                <a:gd name="T13" fmla="*/ 4144 h 5718"/>
                <a:gd name="T14" fmla="*/ 960 w 2804"/>
                <a:gd name="T15" fmla="*/ 3941 h 5718"/>
                <a:gd name="T16" fmla="*/ 982 w 2804"/>
                <a:gd name="T17" fmla="*/ 3844 h 5718"/>
                <a:gd name="T18" fmla="*/ 1087 w 2804"/>
                <a:gd name="T19" fmla="*/ 3319 h 5718"/>
                <a:gd name="T20" fmla="*/ 1169 w 2804"/>
                <a:gd name="T21" fmla="*/ 3469 h 5718"/>
                <a:gd name="T22" fmla="*/ 1132 w 2804"/>
                <a:gd name="T23" fmla="*/ 3349 h 5718"/>
                <a:gd name="T24" fmla="*/ 1042 w 2804"/>
                <a:gd name="T25" fmla="*/ 329 h 5718"/>
                <a:gd name="T26" fmla="*/ 1297 w 2804"/>
                <a:gd name="T27" fmla="*/ 247 h 5718"/>
                <a:gd name="T28" fmla="*/ 1417 w 2804"/>
                <a:gd name="T29" fmla="*/ 172 h 5718"/>
                <a:gd name="T30" fmla="*/ 1634 w 2804"/>
                <a:gd name="T31" fmla="*/ 37 h 5718"/>
                <a:gd name="T32" fmla="*/ 2001 w 2804"/>
                <a:gd name="T33" fmla="*/ 97 h 5718"/>
                <a:gd name="T34" fmla="*/ 2114 w 2804"/>
                <a:gd name="T35" fmla="*/ 329 h 5718"/>
                <a:gd name="T36" fmla="*/ 2264 w 2804"/>
                <a:gd name="T37" fmla="*/ 457 h 5718"/>
                <a:gd name="T38" fmla="*/ 2473 w 2804"/>
                <a:gd name="T39" fmla="*/ 412 h 5718"/>
                <a:gd name="T40" fmla="*/ 2518 w 2804"/>
                <a:gd name="T41" fmla="*/ 359 h 5718"/>
                <a:gd name="T42" fmla="*/ 2706 w 2804"/>
                <a:gd name="T43" fmla="*/ 524 h 5718"/>
                <a:gd name="T44" fmla="*/ 2511 w 2804"/>
                <a:gd name="T45" fmla="*/ 1026 h 5718"/>
                <a:gd name="T46" fmla="*/ 2496 w 2804"/>
                <a:gd name="T47" fmla="*/ 1483 h 5718"/>
                <a:gd name="T48" fmla="*/ 2743 w 2804"/>
                <a:gd name="T49" fmla="*/ 1933 h 5718"/>
                <a:gd name="T50" fmla="*/ 2751 w 2804"/>
                <a:gd name="T51" fmla="*/ 2060 h 5718"/>
                <a:gd name="T52" fmla="*/ 2518 w 2804"/>
                <a:gd name="T53" fmla="*/ 2120 h 5718"/>
                <a:gd name="T54" fmla="*/ 2294 w 2804"/>
                <a:gd name="T55" fmla="*/ 2413 h 5718"/>
                <a:gd name="T56" fmla="*/ 2054 w 2804"/>
                <a:gd name="T57" fmla="*/ 2885 h 5718"/>
                <a:gd name="T58" fmla="*/ 1769 w 2804"/>
                <a:gd name="T59" fmla="*/ 3124 h 5718"/>
                <a:gd name="T60" fmla="*/ 1612 w 2804"/>
                <a:gd name="T61" fmla="*/ 3124 h 5718"/>
                <a:gd name="T62" fmla="*/ 1574 w 2804"/>
                <a:gd name="T63" fmla="*/ 3072 h 5718"/>
                <a:gd name="T64" fmla="*/ 1642 w 2804"/>
                <a:gd name="T65" fmla="*/ 3012 h 5718"/>
                <a:gd name="T66" fmla="*/ 1642 w 2804"/>
                <a:gd name="T67" fmla="*/ 2750 h 5718"/>
                <a:gd name="T68" fmla="*/ 1619 w 2804"/>
                <a:gd name="T69" fmla="*/ 2593 h 5718"/>
                <a:gd name="T70" fmla="*/ 1851 w 2804"/>
                <a:gd name="T71" fmla="*/ 2353 h 5718"/>
                <a:gd name="T72" fmla="*/ 1799 w 2804"/>
                <a:gd name="T73" fmla="*/ 2128 h 5718"/>
                <a:gd name="T74" fmla="*/ 1604 w 2804"/>
                <a:gd name="T75" fmla="*/ 2240 h 5718"/>
                <a:gd name="T76" fmla="*/ 1432 w 2804"/>
                <a:gd name="T77" fmla="*/ 2450 h 5718"/>
                <a:gd name="T78" fmla="*/ 1514 w 2804"/>
                <a:gd name="T79" fmla="*/ 2720 h 5718"/>
                <a:gd name="T80" fmla="*/ 1342 w 2804"/>
                <a:gd name="T81" fmla="*/ 2667 h 5718"/>
                <a:gd name="T82" fmla="*/ 922 w 2804"/>
                <a:gd name="T83" fmla="*/ 2697 h 5718"/>
                <a:gd name="T84" fmla="*/ 787 w 2804"/>
                <a:gd name="T85" fmla="*/ 2862 h 5718"/>
                <a:gd name="T86" fmla="*/ 697 w 2804"/>
                <a:gd name="T87" fmla="*/ 2630 h 5718"/>
                <a:gd name="T88" fmla="*/ 622 w 2804"/>
                <a:gd name="T89" fmla="*/ 2503 h 5718"/>
                <a:gd name="T90" fmla="*/ 630 w 2804"/>
                <a:gd name="T91" fmla="*/ 2405 h 5718"/>
                <a:gd name="T92" fmla="*/ 742 w 2804"/>
                <a:gd name="T93" fmla="*/ 2345 h 5718"/>
                <a:gd name="T94" fmla="*/ 847 w 2804"/>
                <a:gd name="T95" fmla="*/ 2143 h 5718"/>
                <a:gd name="T96" fmla="*/ 622 w 2804"/>
                <a:gd name="T97" fmla="*/ 1858 h 5718"/>
                <a:gd name="T98" fmla="*/ 458 w 2804"/>
                <a:gd name="T99" fmla="*/ 1821 h 5718"/>
                <a:gd name="T100" fmla="*/ 353 w 2804"/>
                <a:gd name="T101" fmla="*/ 1686 h 5718"/>
                <a:gd name="T102" fmla="*/ 255 w 2804"/>
                <a:gd name="T103" fmla="*/ 1461 h 5718"/>
                <a:gd name="T104" fmla="*/ 248 w 2804"/>
                <a:gd name="T105" fmla="*/ 1288 h 5718"/>
                <a:gd name="T106" fmla="*/ 270 w 2804"/>
                <a:gd name="T107" fmla="*/ 1056 h 5718"/>
                <a:gd name="T108" fmla="*/ 0 w 2804"/>
                <a:gd name="T109" fmla="*/ 951 h 5718"/>
                <a:gd name="T110" fmla="*/ 135 w 2804"/>
                <a:gd name="T111" fmla="*/ 734 h 5718"/>
                <a:gd name="T112" fmla="*/ 240 w 2804"/>
                <a:gd name="T113" fmla="*/ 636 h 5718"/>
                <a:gd name="T114" fmla="*/ 398 w 2804"/>
                <a:gd name="T115" fmla="*/ 584 h 5718"/>
                <a:gd name="T116" fmla="*/ 570 w 2804"/>
                <a:gd name="T117" fmla="*/ 472 h 5718"/>
                <a:gd name="T118" fmla="*/ 645 w 2804"/>
                <a:gd name="T119" fmla="*/ 247 h 5718"/>
                <a:gd name="T120" fmla="*/ 825 w 2804"/>
                <a:gd name="T121" fmla="*/ 187 h 5718"/>
                <a:gd name="T122" fmla="*/ 937 w 2804"/>
                <a:gd name="T123" fmla="*/ 322 h 5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04" h="5718">
                  <a:moveTo>
                    <a:pt x="1567" y="5598"/>
                  </a:moveTo>
                  <a:lnTo>
                    <a:pt x="1567" y="5598"/>
                  </a:lnTo>
                  <a:cubicBezTo>
                    <a:pt x="1567" y="5590"/>
                    <a:pt x="1559" y="5582"/>
                    <a:pt x="1552" y="5575"/>
                  </a:cubicBezTo>
                  <a:cubicBezTo>
                    <a:pt x="1529" y="5582"/>
                    <a:pt x="1529" y="5582"/>
                    <a:pt x="1529" y="5582"/>
                  </a:cubicBezTo>
                  <a:cubicBezTo>
                    <a:pt x="1529" y="5605"/>
                    <a:pt x="1529" y="5605"/>
                    <a:pt x="1529" y="5605"/>
                  </a:cubicBezTo>
                  <a:cubicBezTo>
                    <a:pt x="1529" y="5620"/>
                    <a:pt x="1537" y="5620"/>
                    <a:pt x="1544" y="5627"/>
                  </a:cubicBezTo>
                  <a:cubicBezTo>
                    <a:pt x="1552" y="5650"/>
                    <a:pt x="1559" y="5657"/>
                    <a:pt x="1567" y="5680"/>
                  </a:cubicBezTo>
                  <a:cubicBezTo>
                    <a:pt x="1574" y="5702"/>
                    <a:pt x="1597" y="5717"/>
                    <a:pt x="1619" y="5717"/>
                  </a:cubicBezTo>
                  <a:cubicBezTo>
                    <a:pt x="1642" y="5717"/>
                    <a:pt x="1642" y="5702"/>
                    <a:pt x="1642" y="5687"/>
                  </a:cubicBezTo>
                  <a:cubicBezTo>
                    <a:pt x="1642" y="5680"/>
                    <a:pt x="1634" y="5680"/>
                    <a:pt x="1634" y="5672"/>
                  </a:cubicBezTo>
                  <a:cubicBezTo>
                    <a:pt x="1627" y="5657"/>
                    <a:pt x="1619" y="5650"/>
                    <a:pt x="1604" y="5642"/>
                  </a:cubicBezTo>
                  <a:cubicBezTo>
                    <a:pt x="1589" y="5627"/>
                    <a:pt x="1582" y="5612"/>
                    <a:pt x="1567" y="5598"/>
                  </a:cubicBezTo>
                  <a:close/>
                  <a:moveTo>
                    <a:pt x="1357" y="4571"/>
                  </a:moveTo>
                  <a:lnTo>
                    <a:pt x="1357" y="4571"/>
                  </a:lnTo>
                  <a:cubicBezTo>
                    <a:pt x="1349" y="4571"/>
                    <a:pt x="1349" y="4571"/>
                    <a:pt x="1342" y="4578"/>
                  </a:cubicBezTo>
                  <a:cubicBezTo>
                    <a:pt x="1342" y="4586"/>
                    <a:pt x="1334" y="4593"/>
                    <a:pt x="1334" y="4601"/>
                  </a:cubicBezTo>
                  <a:cubicBezTo>
                    <a:pt x="1334" y="4616"/>
                    <a:pt x="1349" y="4631"/>
                    <a:pt x="1364" y="4631"/>
                  </a:cubicBezTo>
                  <a:cubicBezTo>
                    <a:pt x="1379" y="4631"/>
                    <a:pt x="1394" y="4631"/>
                    <a:pt x="1394" y="4616"/>
                  </a:cubicBezTo>
                  <a:cubicBezTo>
                    <a:pt x="1394" y="4608"/>
                    <a:pt x="1387" y="4608"/>
                    <a:pt x="1387" y="4601"/>
                  </a:cubicBezTo>
                  <a:cubicBezTo>
                    <a:pt x="1379" y="4593"/>
                    <a:pt x="1364" y="4578"/>
                    <a:pt x="1357" y="4571"/>
                  </a:cubicBezTo>
                  <a:close/>
                  <a:moveTo>
                    <a:pt x="1222" y="4331"/>
                  </a:moveTo>
                  <a:lnTo>
                    <a:pt x="1222" y="4331"/>
                  </a:lnTo>
                  <a:cubicBezTo>
                    <a:pt x="1222" y="4339"/>
                    <a:pt x="1222" y="4346"/>
                    <a:pt x="1229" y="4353"/>
                  </a:cubicBezTo>
                  <a:cubicBezTo>
                    <a:pt x="1237" y="4361"/>
                    <a:pt x="1237" y="4369"/>
                    <a:pt x="1244" y="4369"/>
                  </a:cubicBezTo>
                  <a:cubicBezTo>
                    <a:pt x="1282" y="4369"/>
                    <a:pt x="1312" y="4339"/>
                    <a:pt x="1312" y="4301"/>
                  </a:cubicBezTo>
                  <a:cubicBezTo>
                    <a:pt x="1312" y="4286"/>
                    <a:pt x="1312" y="4263"/>
                    <a:pt x="1297" y="4256"/>
                  </a:cubicBezTo>
                  <a:cubicBezTo>
                    <a:pt x="1289" y="4249"/>
                    <a:pt x="1274" y="4263"/>
                    <a:pt x="1259" y="4263"/>
                  </a:cubicBezTo>
                  <a:cubicBezTo>
                    <a:pt x="1252" y="4263"/>
                    <a:pt x="1244" y="4256"/>
                    <a:pt x="1237" y="4263"/>
                  </a:cubicBezTo>
                  <a:cubicBezTo>
                    <a:pt x="1229" y="4271"/>
                    <a:pt x="1237" y="4279"/>
                    <a:pt x="1229" y="4293"/>
                  </a:cubicBezTo>
                  <a:cubicBezTo>
                    <a:pt x="1229" y="4309"/>
                    <a:pt x="1222" y="4309"/>
                    <a:pt x="1222" y="4331"/>
                  </a:cubicBezTo>
                  <a:close/>
                  <a:moveTo>
                    <a:pt x="855" y="4099"/>
                  </a:moveTo>
                  <a:lnTo>
                    <a:pt x="855" y="4099"/>
                  </a:lnTo>
                  <a:cubicBezTo>
                    <a:pt x="840" y="4099"/>
                    <a:pt x="832" y="4121"/>
                    <a:pt x="825" y="4136"/>
                  </a:cubicBezTo>
                  <a:cubicBezTo>
                    <a:pt x="832" y="4136"/>
                    <a:pt x="832" y="4144"/>
                    <a:pt x="840" y="4144"/>
                  </a:cubicBezTo>
                  <a:cubicBezTo>
                    <a:pt x="862" y="4144"/>
                    <a:pt x="870" y="4144"/>
                    <a:pt x="885" y="4144"/>
                  </a:cubicBezTo>
                  <a:cubicBezTo>
                    <a:pt x="885" y="4129"/>
                    <a:pt x="885" y="4129"/>
                    <a:pt x="885" y="4114"/>
                  </a:cubicBezTo>
                  <a:cubicBezTo>
                    <a:pt x="885" y="4099"/>
                    <a:pt x="870" y="4099"/>
                    <a:pt x="855" y="4099"/>
                  </a:cubicBezTo>
                  <a:close/>
                  <a:moveTo>
                    <a:pt x="952" y="3926"/>
                  </a:moveTo>
                  <a:lnTo>
                    <a:pt x="952" y="3926"/>
                  </a:lnTo>
                  <a:cubicBezTo>
                    <a:pt x="952" y="3934"/>
                    <a:pt x="960" y="3934"/>
                    <a:pt x="960" y="3941"/>
                  </a:cubicBezTo>
                  <a:cubicBezTo>
                    <a:pt x="967" y="3941"/>
                    <a:pt x="967" y="3949"/>
                    <a:pt x="967" y="3949"/>
                  </a:cubicBezTo>
                  <a:cubicBezTo>
                    <a:pt x="982" y="3941"/>
                    <a:pt x="989" y="3926"/>
                    <a:pt x="989" y="3911"/>
                  </a:cubicBezTo>
                  <a:cubicBezTo>
                    <a:pt x="997" y="3896"/>
                    <a:pt x="1005" y="3889"/>
                    <a:pt x="1012" y="3881"/>
                  </a:cubicBezTo>
                  <a:cubicBezTo>
                    <a:pt x="1019" y="3866"/>
                    <a:pt x="1019" y="3859"/>
                    <a:pt x="1019" y="3844"/>
                  </a:cubicBezTo>
                  <a:cubicBezTo>
                    <a:pt x="1005" y="3844"/>
                    <a:pt x="997" y="3844"/>
                    <a:pt x="982" y="3844"/>
                  </a:cubicBezTo>
                  <a:cubicBezTo>
                    <a:pt x="982" y="3851"/>
                    <a:pt x="989" y="3851"/>
                    <a:pt x="989" y="3851"/>
                  </a:cubicBezTo>
                  <a:cubicBezTo>
                    <a:pt x="982" y="3889"/>
                    <a:pt x="952" y="3896"/>
                    <a:pt x="952" y="3926"/>
                  </a:cubicBezTo>
                  <a:close/>
                  <a:moveTo>
                    <a:pt x="1102" y="3312"/>
                  </a:moveTo>
                  <a:lnTo>
                    <a:pt x="1102" y="3312"/>
                  </a:lnTo>
                  <a:cubicBezTo>
                    <a:pt x="1087" y="3319"/>
                    <a:pt x="1087" y="3319"/>
                    <a:pt x="1087" y="3319"/>
                  </a:cubicBezTo>
                  <a:cubicBezTo>
                    <a:pt x="1087" y="3387"/>
                    <a:pt x="1087" y="3387"/>
                    <a:pt x="1087" y="3387"/>
                  </a:cubicBezTo>
                  <a:cubicBezTo>
                    <a:pt x="1087" y="3402"/>
                    <a:pt x="1079" y="3409"/>
                    <a:pt x="1079" y="3432"/>
                  </a:cubicBezTo>
                  <a:cubicBezTo>
                    <a:pt x="1079" y="3447"/>
                    <a:pt x="1095" y="3454"/>
                    <a:pt x="1109" y="3462"/>
                  </a:cubicBezTo>
                  <a:cubicBezTo>
                    <a:pt x="1124" y="3469"/>
                    <a:pt x="1132" y="3492"/>
                    <a:pt x="1147" y="3492"/>
                  </a:cubicBezTo>
                  <a:cubicBezTo>
                    <a:pt x="1154" y="3492"/>
                    <a:pt x="1162" y="3477"/>
                    <a:pt x="1169" y="3469"/>
                  </a:cubicBezTo>
                  <a:cubicBezTo>
                    <a:pt x="1169" y="3469"/>
                    <a:pt x="1177" y="3462"/>
                    <a:pt x="1177" y="3454"/>
                  </a:cubicBezTo>
                  <a:cubicBezTo>
                    <a:pt x="1177" y="3394"/>
                    <a:pt x="1177" y="3394"/>
                    <a:pt x="1177" y="3394"/>
                  </a:cubicBezTo>
                  <a:cubicBezTo>
                    <a:pt x="1184" y="3379"/>
                    <a:pt x="1184" y="3379"/>
                    <a:pt x="1184" y="3379"/>
                  </a:cubicBezTo>
                  <a:cubicBezTo>
                    <a:pt x="1184" y="3372"/>
                    <a:pt x="1184" y="3372"/>
                    <a:pt x="1184" y="3372"/>
                  </a:cubicBezTo>
                  <a:cubicBezTo>
                    <a:pt x="1162" y="3364"/>
                    <a:pt x="1147" y="3364"/>
                    <a:pt x="1132" y="3349"/>
                  </a:cubicBezTo>
                  <a:cubicBezTo>
                    <a:pt x="1117" y="3334"/>
                    <a:pt x="1117" y="3327"/>
                    <a:pt x="1102" y="3312"/>
                  </a:cubicBezTo>
                  <a:close/>
                  <a:moveTo>
                    <a:pt x="952" y="322"/>
                  </a:moveTo>
                  <a:lnTo>
                    <a:pt x="952" y="322"/>
                  </a:lnTo>
                  <a:cubicBezTo>
                    <a:pt x="975" y="322"/>
                    <a:pt x="989" y="307"/>
                    <a:pt x="1005" y="307"/>
                  </a:cubicBezTo>
                  <a:cubicBezTo>
                    <a:pt x="1019" y="314"/>
                    <a:pt x="1027" y="329"/>
                    <a:pt x="1042" y="329"/>
                  </a:cubicBezTo>
                  <a:cubicBezTo>
                    <a:pt x="1072" y="344"/>
                    <a:pt x="1102" y="329"/>
                    <a:pt x="1132" y="344"/>
                  </a:cubicBezTo>
                  <a:lnTo>
                    <a:pt x="1132" y="344"/>
                  </a:lnTo>
                  <a:cubicBezTo>
                    <a:pt x="1169" y="322"/>
                    <a:pt x="1184" y="299"/>
                    <a:pt x="1222" y="269"/>
                  </a:cubicBezTo>
                  <a:cubicBezTo>
                    <a:pt x="1244" y="277"/>
                    <a:pt x="1244" y="277"/>
                    <a:pt x="1244" y="277"/>
                  </a:cubicBezTo>
                  <a:cubicBezTo>
                    <a:pt x="1267" y="269"/>
                    <a:pt x="1274" y="254"/>
                    <a:pt x="1297" y="247"/>
                  </a:cubicBezTo>
                  <a:cubicBezTo>
                    <a:pt x="1304" y="239"/>
                    <a:pt x="1312" y="239"/>
                    <a:pt x="1319" y="232"/>
                  </a:cubicBezTo>
                  <a:cubicBezTo>
                    <a:pt x="1327" y="224"/>
                    <a:pt x="1327" y="217"/>
                    <a:pt x="1334" y="209"/>
                  </a:cubicBezTo>
                  <a:cubicBezTo>
                    <a:pt x="1349" y="202"/>
                    <a:pt x="1364" y="217"/>
                    <a:pt x="1372" y="209"/>
                  </a:cubicBezTo>
                  <a:cubicBezTo>
                    <a:pt x="1379" y="209"/>
                    <a:pt x="1379" y="202"/>
                    <a:pt x="1387" y="202"/>
                  </a:cubicBezTo>
                  <a:cubicBezTo>
                    <a:pt x="1394" y="187"/>
                    <a:pt x="1402" y="179"/>
                    <a:pt x="1417" y="172"/>
                  </a:cubicBezTo>
                  <a:cubicBezTo>
                    <a:pt x="1432" y="157"/>
                    <a:pt x="1439" y="149"/>
                    <a:pt x="1454" y="149"/>
                  </a:cubicBezTo>
                  <a:cubicBezTo>
                    <a:pt x="1469" y="142"/>
                    <a:pt x="1477" y="149"/>
                    <a:pt x="1492" y="142"/>
                  </a:cubicBezTo>
                  <a:cubicBezTo>
                    <a:pt x="1507" y="142"/>
                    <a:pt x="1514" y="135"/>
                    <a:pt x="1529" y="127"/>
                  </a:cubicBezTo>
                  <a:cubicBezTo>
                    <a:pt x="1559" y="119"/>
                    <a:pt x="1574" y="119"/>
                    <a:pt x="1604" y="112"/>
                  </a:cubicBezTo>
                  <a:cubicBezTo>
                    <a:pt x="1604" y="82"/>
                    <a:pt x="1604" y="52"/>
                    <a:pt x="1634" y="37"/>
                  </a:cubicBezTo>
                  <a:cubicBezTo>
                    <a:pt x="1664" y="7"/>
                    <a:pt x="1694" y="0"/>
                    <a:pt x="1731" y="0"/>
                  </a:cubicBezTo>
                  <a:cubicBezTo>
                    <a:pt x="1784" y="0"/>
                    <a:pt x="1814" y="29"/>
                    <a:pt x="1866" y="37"/>
                  </a:cubicBezTo>
                  <a:cubicBezTo>
                    <a:pt x="1904" y="45"/>
                    <a:pt x="1926" y="45"/>
                    <a:pt x="1956" y="59"/>
                  </a:cubicBezTo>
                  <a:cubicBezTo>
                    <a:pt x="1971" y="67"/>
                    <a:pt x="1986" y="75"/>
                    <a:pt x="1994" y="89"/>
                  </a:cubicBezTo>
                  <a:cubicBezTo>
                    <a:pt x="2001" y="89"/>
                    <a:pt x="2001" y="97"/>
                    <a:pt x="2001" y="97"/>
                  </a:cubicBezTo>
                  <a:cubicBezTo>
                    <a:pt x="2016" y="119"/>
                    <a:pt x="2031" y="127"/>
                    <a:pt x="2039" y="149"/>
                  </a:cubicBezTo>
                  <a:cubicBezTo>
                    <a:pt x="2046" y="157"/>
                    <a:pt x="2046" y="172"/>
                    <a:pt x="2054" y="172"/>
                  </a:cubicBezTo>
                  <a:cubicBezTo>
                    <a:pt x="2061" y="187"/>
                    <a:pt x="2076" y="172"/>
                    <a:pt x="2091" y="179"/>
                  </a:cubicBezTo>
                  <a:cubicBezTo>
                    <a:pt x="2099" y="187"/>
                    <a:pt x="2099" y="194"/>
                    <a:pt x="2099" y="209"/>
                  </a:cubicBezTo>
                  <a:cubicBezTo>
                    <a:pt x="2114" y="254"/>
                    <a:pt x="2099" y="284"/>
                    <a:pt x="2114" y="329"/>
                  </a:cubicBezTo>
                  <a:lnTo>
                    <a:pt x="2114" y="329"/>
                  </a:lnTo>
                  <a:cubicBezTo>
                    <a:pt x="2129" y="329"/>
                    <a:pt x="2151" y="329"/>
                    <a:pt x="2166" y="344"/>
                  </a:cubicBezTo>
                  <a:cubicBezTo>
                    <a:pt x="2189" y="352"/>
                    <a:pt x="2181" y="382"/>
                    <a:pt x="2204" y="389"/>
                  </a:cubicBezTo>
                  <a:cubicBezTo>
                    <a:pt x="2219" y="397"/>
                    <a:pt x="2226" y="397"/>
                    <a:pt x="2248" y="397"/>
                  </a:cubicBezTo>
                  <a:cubicBezTo>
                    <a:pt x="2248" y="419"/>
                    <a:pt x="2241" y="442"/>
                    <a:pt x="2264" y="457"/>
                  </a:cubicBezTo>
                  <a:cubicBezTo>
                    <a:pt x="2278" y="472"/>
                    <a:pt x="2294" y="464"/>
                    <a:pt x="2308" y="479"/>
                  </a:cubicBezTo>
                  <a:cubicBezTo>
                    <a:pt x="2331" y="494"/>
                    <a:pt x="2338" y="509"/>
                    <a:pt x="2361" y="509"/>
                  </a:cubicBezTo>
                  <a:cubicBezTo>
                    <a:pt x="2376" y="509"/>
                    <a:pt x="2384" y="494"/>
                    <a:pt x="2398" y="487"/>
                  </a:cubicBezTo>
                  <a:cubicBezTo>
                    <a:pt x="2413" y="472"/>
                    <a:pt x="2421" y="457"/>
                    <a:pt x="2443" y="442"/>
                  </a:cubicBezTo>
                  <a:cubicBezTo>
                    <a:pt x="2451" y="434"/>
                    <a:pt x="2466" y="427"/>
                    <a:pt x="2473" y="412"/>
                  </a:cubicBezTo>
                  <a:cubicBezTo>
                    <a:pt x="2481" y="404"/>
                    <a:pt x="2488" y="397"/>
                    <a:pt x="2488" y="389"/>
                  </a:cubicBezTo>
                  <a:cubicBezTo>
                    <a:pt x="2488" y="374"/>
                    <a:pt x="2473" y="367"/>
                    <a:pt x="2473" y="352"/>
                  </a:cubicBezTo>
                  <a:cubicBezTo>
                    <a:pt x="2466" y="329"/>
                    <a:pt x="2466" y="322"/>
                    <a:pt x="2466" y="299"/>
                  </a:cubicBezTo>
                  <a:cubicBezTo>
                    <a:pt x="2481" y="307"/>
                    <a:pt x="2488" y="314"/>
                    <a:pt x="2496" y="322"/>
                  </a:cubicBezTo>
                  <a:cubicBezTo>
                    <a:pt x="2503" y="337"/>
                    <a:pt x="2503" y="352"/>
                    <a:pt x="2518" y="359"/>
                  </a:cubicBezTo>
                  <a:cubicBezTo>
                    <a:pt x="2548" y="382"/>
                    <a:pt x="2571" y="382"/>
                    <a:pt x="2601" y="389"/>
                  </a:cubicBezTo>
                  <a:cubicBezTo>
                    <a:pt x="2631" y="397"/>
                    <a:pt x="2653" y="397"/>
                    <a:pt x="2676" y="404"/>
                  </a:cubicBezTo>
                  <a:cubicBezTo>
                    <a:pt x="2706" y="412"/>
                    <a:pt x="2713" y="427"/>
                    <a:pt x="2736" y="442"/>
                  </a:cubicBezTo>
                  <a:lnTo>
                    <a:pt x="2736" y="442"/>
                  </a:lnTo>
                  <a:cubicBezTo>
                    <a:pt x="2728" y="472"/>
                    <a:pt x="2721" y="494"/>
                    <a:pt x="2706" y="524"/>
                  </a:cubicBezTo>
                  <a:cubicBezTo>
                    <a:pt x="2676" y="584"/>
                    <a:pt x="2661" y="622"/>
                    <a:pt x="2631" y="689"/>
                  </a:cubicBezTo>
                  <a:cubicBezTo>
                    <a:pt x="2608" y="734"/>
                    <a:pt x="2601" y="764"/>
                    <a:pt x="2578" y="809"/>
                  </a:cubicBezTo>
                  <a:cubicBezTo>
                    <a:pt x="2578" y="824"/>
                    <a:pt x="2563" y="831"/>
                    <a:pt x="2556" y="846"/>
                  </a:cubicBezTo>
                  <a:cubicBezTo>
                    <a:pt x="2533" y="899"/>
                    <a:pt x="2533" y="929"/>
                    <a:pt x="2518" y="981"/>
                  </a:cubicBezTo>
                  <a:cubicBezTo>
                    <a:pt x="2518" y="996"/>
                    <a:pt x="2511" y="1011"/>
                    <a:pt x="2511" y="1026"/>
                  </a:cubicBezTo>
                  <a:cubicBezTo>
                    <a:pt x="2511" y="1064"/>
                    <a:pt x="2533" y="1086"/>
                    <a:pt x="2533" y="1124"/>
                  </a:cubicBezTo>
                  <a:cubicBezTo>
                    <a:pt x="2533" y="1191"/>
                    <a:pt x="2458" y="1206"/>
                    <a:pt x="2458" y="1266"/>
                  </a:cubicBezTo>
                  <a:cubicBezTo>
                    <a:pt x="2458" y="1288"/>
                    <a:pt x="2466" y="1296"/>
                    <a:pt x="2466" y="1311"/>
                  </a:cubicBezTo>
                  <a:cubicBezTo>
                    <a:pt x="2473" y="1356"/>
                    <a:pt x="2473" y="1386"/>
                    <a:pt x="2481" y="1431"/>
                  </a:cubicBezTo>
                  <a:cubicBezTo>
                    <a:pt x="2488" y="1453"/>
                    <a:pt x="2496" y="1468"/>
                    <a:pt x="2496" y="1483"/>
                  </a:cubicBezTo>
                  <a:cubicBezTo>
                    <a:pt x="2503" y="1498"/>
                    <a:pt x="2503" y="1506"/>
                    <a:pt x="2503" y="1513"/>
                  </a:cubicBezTo>
                  <a:cubicBezTo>
                    <a:pt x="2526" y="1573"/>
                    <a:pt x="2548" y="1603"/>
                    <a:pt x="2571" y="1656"/>
                  </a:cubicBezTo>
                  <a:cubicBezTo>
                    <a:pt x="2593" y="1708"/>
                    <a:pt x="2616" y="1731"/>
                    <a:pt x="2646" y="1783"/>
                  </a:cubicBezTo>
                  <a:cubicBezTo>
                    <a:pt x="2661" y="1805"/>
                    <a:pt x="2668" y="1821"/>
                    <a:pt x="2683" y="1843"/>
                  </a:cubicBezTo>
                  <a:cubicBezTo>
                    <a:pt x="2706" y="1873"/>
                    <a:pt x="2721" y="1895"/>
                    <a:pt x="2743" y="1933"/>
                  </a:cubicBezTo>
                  <a:cubicBezTo>
                    <a:pt x="2751" y="1955"/>
                    <a:pt x="2758" y="1970"/>
                    <a:pt x="2773" y="1993"/>
                  </a:cubicBezTo>
                  <a:cubicBezTo>
                    <a:pt x="2781" y="2008"/>
                    <a:pt x="2796" y="2000"/>
                    <a:pt x="2803" y="2000"/>
                  </a:cubicBezTo>
                  <a:cubicBezTo>
                    <a:pt x="2803" y="2075"/>
                    <a:pt x="2803" y="2075"/>
                    <a:pt x="2803" y="2075"/>
                  </a:cubicBezTo>
                  <a:cubicBezTo>
                    <a:pt x="2796" y="2075"/>
                    <a:pt x="2796" y="2075"/>
                    <a:pt x="2788" y="2075"/>
                  </a:cubicBezTo>
                  <a:cubicBezTo>
                    <a:pt x="2773" y="2075"/>
                    <a:pt x="2766" y="2068"/>
                    <a:pt x="2751" y="2060"/>
                  </a:cubicBezTo>
                  <a:cubicBezTo>
                    <a:pt x="2743" y="2060"/>
                    <a:pt x="2736" y="2060"/>
                    <a:pt x="2728" y="2060"/>
                  </a:cubicBezTo>
                  <a:cubicBezTo>
                    <a:pt x="2713" y="2068"/>
                    <a:pt x="2713" y="2068"/>
                    <a:pt x="2713" y="2068"/>
                  </a:cubicBezTo>
                  <a:cubicBezTo>
                    <a:pt x="2713" y="2068"/>
                    <a:pt x="2691" y="2083"/>
                    <a:pt x="2668" y="2083"/>
                  </a:cubicBezTo>
                  <a:cubicBezTo>
                    <a:pt x="2593" y="2083"/>
                    <a:pt x="2593" y="2083"/>
                    <a:pt x="2593" y="2083"/>
                  </a:cubicBezTo>
                  <a:cubicBezTo>
                    <a:pt x="2563" y="2083"/>
                    <a:pt x="2548" y="2105"/>
                    <a:pt x="2518" y="2120"/>
                  </a:cubicBezTo>
                  <a:cubicBezTo>
                    <a:pt x="2496" y="2135"/>
                    <a:pt x="2481" y="2143"/>
                    <a:pt x="2466" y="2158"/>
                  </a:cubicBezTo>
                  <a:cubicBezTo>
                    <a:pt x="2458" y="2165"/>
                    <a:pt x="2458" y="2173"/>
                    <a:pt x="2451" y="2180"/>
                  </a:cubicBezTo>
                  <a:cubicBezTo>
                    <a:pt x="2413" y="2225"/>
                    <a:pt x="2384" y="2248"/>
                    <a:pt x="2346" y="2300"/>
                  </a:cubicBezTo>
                  <a:cubicBezTo>
                    <a:pt x="2331" y="2323"/>
                    <a:pt x="2331" y="2338"/>
                    <a:pt x="2316" y="2360"/>
                  </a:cubicBezTo>
                  <a:cubicBezTo>
                    <a:pt x="2308" y="2383"/>
                    <a:pt x="2301" y="2390"/>
                    <a:pt x="2294" y="2413"/>
                  </a:cubicBezTo>
                  <a:cubicBezTo>
                    <a:pt x="2286" y="2450"/>
                    <a:pt x="2286" y="2480"/>
                    <a:pt x="2286" y="2525"/>
                  </a:cubicBezTo>
                  <a:cubicBezTo>
                    <a:pt x="2278" y="2540"/>
                    <a:pt x="2278" y="2555"/>
                    <a:pt x="2278" y="2577"/>
                  </a:cubicBezTo>
                  <a:cubicBezTo>
                    <a:pt x="2278" y="2765"/>
                    <a:pt x="2278" y="2765"/>
                    <a:pt x="2278" y="2765"/>
                  </a:cubicBezTo>
                  <a:cubicBezTo>
                    <a:pt x="2241" y="2795"/>
                    <a:pt x="2211" y="2802"/>
                    <a:pt x="2166" y="2832"/>
                  </a:cubicBezTo>
                  <a:cubicBezTo>
                    <a:pt x="2129" y="2855"/>
                    <a:pt x="2106" y="2885"/>
                    <a:pt x="2054" y="2885"/>
                  </a:cubicBezTo>
                  <a:cubicBezTo>
                    <a:pt x="2031" y="2885"/>
                    <a:pt x="2009" y="2877"/>
                    <a:pt x="1986" y="2877"/>
                  </a:cubicBezTo>
                  <a:cubicBezTo>
                    <a:pt x="1964" y="2877"/>
                    <a:pt x="1956" y="2892"/>
                    <a:pt x="1941" y="2900"/>
                  </a:cubicBezTo>
                  <a:cubicBezTo>
                    <a:pt x="1926" y="2915"/>
                    <a:pt x="1919" y="2922"/>
                    <a:pt x="1896" y="2930"/>
                  </a:cubicBezTo>
                  <a:cubicBezTo>
                    <a:pt x="1859" y="2952"/>
                    <a:pt x="1851" y="2982"/>
                    <a:pt x="1829" y="3012"/>
                  </a:cubicBezTo>
                  <a:cubicBezTo>
                    <a:pt x="1791" y="3050"/>
                    <a:pt x="1791" y="3087"/>
                    <a:pt x="1769" y="3124"/>
                  </a:cubicBezTo>
                  <a:cubicBezTo>
                    <a:pt x="1747" y="3154"/>
                    <a:pt x="1724" y="3169"/>
                    <a:pt x="1694" y="3169"/>
                  </a:cubicBezTo>
                  <a:cubicBezTo>
                    <a:pt x="1679" y="3169"/>
                    <a:pt x="1679" y="3169"/>
                    <a:pt x="1664" y="3169"/>
                  </a:cubicBezTo>
                  <a:cubicBezTo>
                    <a:pt x="1657" y="3169"/>
                    <a:pt x="1649" y="3177"/>
                    <a:pt x="1642" y="3177"/>
                  </a:cubicBezTo>
                  <a:cubicBezTo>
                    <a:pt x="1627" y="3177"/>
                    <a:pt x="1634" y="3147"/>
                    <a:pt x="1619" y="3132"/>
                  </a:cubicBezTo>
                  <a:cubicBezTo>
                    <a:pt x="1619" y="3132"/>
                    <a:pt x="1612" y="3132"/>
                    <a:pt x="1612" y="3124"/>
                  </a:cubicBezTo>
                  <a:cubicBezTo>
                    <a:pt x="1604" y="3124"/>
                    <a:pt x="1604" y="3132"/>
                    <a:pt x="1597" y="3124"/>
                  </a:cubicBezTo>
                  <a:cubicBezTo>
                    <a:pt x="1589" y="3124"/>
                    <a:pt x="1582" y="3110"/>
                    <a:pt x="1574" y="3110"/>
                  </a:cubicBezTo>
                  <a:cubicBezTo>
                    <a:pt x="1559" y="3102"/>
                    <a:pt x="1552" y="3110"/>
                    <a:pt x="1544" y="3102"/>
                  </a:cubicBezTo>
                  <a:cubicBezTo>
                    <a:pt x="1537" y="3102"/>
                    <a:pt x="1544" y="3094"/>
                    <a:pt x="1537" y="3087"/>
                  </a:cubicBezTo>
                  <a:cubicBezTo>
                    <a:pt x="1544" y="3080"/>
                    <a:pt x="1559" y="3072"/>
                    <a:pt x="1574" y="3072"/>
                  </a:cubicBezTo>
                  <a:cubicBezTo>
                    <a:pt x="1582" y="3072"/>
                    <a:pt x="1589" y="3080"/>
                    <a:pt x="1604" y="3072"/>
                  </a:cubicBezTo>
                  <a:cubicBezTo>
                    <a:pt x="1612" y="3072"/>
                    <a:pt x="1619" y="3064"/>
                    <a:pt x="1627" y="3064"/>
                  </a:cubicBezTo>
                  <a:cubicBezTo>
                    <a:pt x="1634" y="3057"/>
                    <a:pt x="1642" y="3064"/>
                    <a:pt x="1649" y="3057"/>
                  </a:cubicBezTo>
                  <a:cubicBezTo>
                    <a:pt x="1657" y="3057"/>
                    <a:pt x="1657" y="3050"/>
                    <a:pt x="1657" y="3042"/>
                  </a:cubicBezTo>
                  <a:cubicBezTo>
                    <a:pt x="1657" y="3027"/>
                    <a:pt x="1642" y="3020"/>
                    <a:pt x="1642" y="3012"/>
                  </a:cubicBezTo>
                  <a:cubicBezTo>
                    <a:pt x="1627" y="2982"/>
                    <a:pt x="1604" y="2975"/>
                    <a:pt x="1604" y="2945"/>
                  </a:cubicBezTo>
                  <a:cubicBezTo>
                    <a:pt x="1604" y="2907"/>
                    <a:pt x="1627" y="2892"/>
                    <a:pt x="1627" y="2855"/>
                  </a:cubicBezTo>
                  <a:cubicBezTo>
                    <a:pt x="1627" y="2832"/>
                    <a:pt x="1612" y="2817"/>
                    <a:pt x="1612" y="2795"/>
                  </a:cubicBezTo>
                  <a:cubicBezTo>
                    <a:pt x="1612" y="2780"/>
                    <a:pt x="1619" y="2772"/>
                    <a:pt x="1627" y="2757"/>
                  </a:cubicBezTo>
                  <a:cubicBezTo>
                    <a:pt x="1634" y="2757"/>
                    <a:pt x="1642" y="2757"/>
                    <a:pt x="1642" y="2750"/>
                  </a:cubicBezTo>
                  <a:cubicBezTo>
                    <a:pt x="1649" y="2742"/>
                    <a:pt x="1649" y="2735"/>
                    <a:pt x="1649" y="2727"/>
                  </a:cubicBezTo>
                  <a:cubicBezTo>
                    <a:pt x="1649" y="2712"/>
                    <a:pt x="1657" y="2705"/>
                    <a:pt x="1657" y="2697"/>
                  </a:cubicBezTo>
                  <a:cubicBezTo>
                    <a:pt x="1657" y="2682"/>
                    <a:pt x="1649" y="2667"/>
                    <a:pt x="1642" y="2652"/>
                  </a:cubicBezTo>
                  <a:cubicBezTo>
                    <a:pt x="1642" y="2637"/>
                    <a:pt x="1649" y="2630"/>
                    <a:pt x="1642" y="2615"/>
                  </a:cubicBezTo>
                  <a:cubicBezTo>
                    <a:pt x="1634" y="2607"/>
                    <a:pt x="1619" y="2607"/>
                    <a:pt x="1619" y="2593"/>
                  </a:cubicBezTo>
                  <a:cubicBezTo>
                    <a:pt x="1619" y="2570"/>
                    <a:pt x="1642" y="2563"/>
                    <a:pt x="1657" y="2555"/>
                  </a:cubicBezTo>
                  <a:cubicBezTo>
                    <a:pt x="1672" y="2547"/>
                    <a:pt x="1679" y="2533"/>
                    <a:pt x="1694" y="2525"/>
                  </a:cubicBezTo>
                  <a:cubicBezTo>
                    <a:pt x="1724" y="2510"/>
                    <a:pt x="1747" y="2510"/>
                    <a:pt x="1754" y="2480"/>
                  </a:cubicBezTo>
                  <a:cubicBezTo>
                    <a:pt x="1761" y="2465"/>
                    <a:pt x="1761" y="2450"/>
                    <a:pt x="1769" y="2435"/>
                  </a:cubicBezTo>
                  <a:cubicBezTo>
                    <a:pt x="1791" y="2390"/>
                    <a:pt x="1836" y="2390"/>
                    <a:pt x="1851" y="2353"/>
                  </a:cubicBezTo>
                  <a:cubicBezTo>
                    <a:pt x="1866" y="2330"/>
                    <a:pt x="1874" y="2315"/>
                    <a:pt x="1889" y="2308"/>
                  </a:cubicBezTo>
                  <a:cubicBezTo>
                    <a:pt x="1896" y="2300"/>
                    <a:pt x="1904" y="2293"/>
                    <a:pt x="1911" y="2285"/>
                  </a:cubicBezTo>
                  <a:cubicBezTo>
                    <a:pt x="1926" y="2285"/>
                    <a:pt x="1941" y="2285"/>
                    <a:pt x="1941" y="2270"/>
                  </a:cubicBezTo>
                  <a:cubicBezTo>
                    <a:pt x="1941" y="2218"/>
                    <a:pt x="1896" y="2203"/>
                    <a:pt x="1859" y="2173"/>
                  </a:cubicBezTo>
                  <a:cubicBezTo>
                    <a:pt x="1836" y="2158"/>
                    <a:pt x="1821" y="2150"/>
                    <a:pt x="1799" y="2128"/>
                  </a:cubicBezTo>
                  <a:cubicBezTo>
                    <a:pt x="1784" y="2120"/>
                    <a:pt x="1777" y="2105"/>
                    <a:pt x="1761" y="2098"/>
                  </a:cubicBezTo>
                  <a:cubicBezTo>
                    <a:pt x="1754" y="2090"/>
                    <a:pt x="1747" y="2075"/>
                    <a:pt x="1731" y="2075"/>
                  </a:cubicBezTo>
                  <a:cubicBezTo>
                    <a:pt x="1701" y="2075"/>
                    <a:pt x="1694" y="2105"/>
                    <a:pt x="1679" y="2128"/>
                  </a:cubicBezTo>
                  <a:cubicBezTo>
                    <a:pt x="1657" y="2150"/>
                    <a:pt x="1634" y="2158"/>
                    <a:pt x="1619" y="2188"/>
                  </a:cubicBezTo>
                  <a:cubicBezTo>
                    <a:pt x="1612" y="2210"/>
                    <a:pt x="1612" y="2218"/>
                    <a:pt x="1604" y="2240"/>
                  </a:cubicBezTo>
                  <a:cubicBezTo>
                    <a:pt x="1597" y="2248"/>
                    <a:pt x="1582" y="2248"/>
                    <a:pt x="1574" y="2263"/>
                  </a:cubicBezTo>
                  <a:cubicBezTo>
                    <a:pt x="1567" y="2285"/>
                    <a:pt x="1574" y="2300"/>
                    <a:pt x="1574" y="2323"/>
                  </a:cubicBezTo>
                  <a:cubicBezTo>
                    <a:pt x="1567" y="2353"/>
                    <a:pt x="1544" y="2368"/>
                    <a:pt x="1522" y="2390"/>
                  </a:cubicBezTo>
                  <a:cubicBezTo>
                    <a:pt x="1499" y="2413"/>
                    <a:pt x="1484" y="2428"/>
                    <a:pt x="1454" y="2443"/>
                  </a:cubicBezTo>
                  <a:cubicBezTo>
                    <a:pt x="1447" y="2443"/>
                    <a:pt x="1439" y="2443"/>
                    <a:pt x="1432" y="2450"/>
                  </a:cubicBezTo>
                  <a:cubicBezTo>
                    <a:pt x="1417" y="2473"/>
                    <a:pt x="1424" y="2487"/>
                    <a:pt x="1424" y="2517"/>
                  </a:cubicBezTo>
                  <a:cubicBezTo>
                    <a:pt x="1417" y="2533"/>
                    <a:pt x="1409" y="2547"/>
                    <a:pt x="1409" y="2570"/>
                  </a:cubicBezTo>
                  <a:cubicBezTo>
                    <a:pt x="1409" y="2607"/>
                    <a:pt x="1409" y="2637"/>
                    <a:pt x="1439" y="2652"/>
                  </a:cubicBezTo>
                  <a:cubicBezTo>
                    <a:pt x="1462" y="2667"/>
                    <a:pt x="1477" y="2667"/>
                    <a:pt x="1492" y="2682"/>
                  </a:cubicBezTo>
                  <a:cubicBezTo>
                    <a:pt x="1499" y="2690"/>
                    <a:pt x="1514" y="2705"/>
                    <a:pt x="1514" y="2720"/>
                  </a:cubicBezTo>
                  <a:cubicBezTo>
                    <a:pt x="1514" y="2750"/>
                    <a:pt x="1477" y="2757"/>
                    <a:pt x="1447" y="2757"/>
                  </a:cubicBezTo>
                  <a:cubicBezTo>
                    <a:pt x="1439" y="2795"/>
                    <a:pt x="1447" y="2810"/>
                    <a:pt x="1447" y="2847"/>
                  </a:cubicBezTo>
                  <a:cubicBezTo>
                    <a:pt x="1417" y="2847"/>
                    <a:pt x="1402" y="2855"/>
                    <a:pt x="1379" y="2855"/>
                  </a:cubicBezTo>
                  <a:cubicBezTo>
                    <a:pt x="1379" y="2825"/>
                    <a:pt x="1372" y="2802"/>
                    <a:pt x="1364" y="2765"/>
                  </a:cubicBezTo>
                  <a:cubicBezTo>
                    <a:pt x="1364" y="2727"/>
                    <a:pt x="1364" y="2705"/>
                    <a:pt x="1342" y="2667"/>
                  </a:cubicBezTo>
                  <a:cubicBezTo>
                    <a:pt x="1327" y="2645"/>
                    <a:pt x="1304" y="2637"/>
                    <a:pt x="1274" y="2622"/>
                  </a:cubicBezTo>
                  <a:cubicBezTo>
                    <a:pt x="1252" y="2615"/>
                    <a:pt x="1237" y="2600"/>
                    <a:pt x="1207" y="2600"/>
                  </a:cubicBezTo>
                  <a:cubicBezTo>
                    <a:pt x="1154" y="2600"/>
                    <a:pt x="1124" y="2607"/>
                    <a:pt x="1079" y="2622"/>
                  </a:cubicBezTo>
                  <a:cubicBezTo>
                    <a:pt x="1049" y="2630"/>
                    <a:pt x="1035" y="2637"/>
                    <a:pt x="1012" y="2652"/>
                  </a:cubicBezTo>
                  <a:cubicBezTo>
                    <a:pt x="975" y="2667"/>
                    <a:pt x="952" y="2675"/>
                    <a:pt x="922" y="2697"/>
                  </a:cubicBezTo>
                  <a:cubicBezTo>
                    <a:pt x="892" y="2712"/>
                    <a:pt x="877" y="2712"/>
                    <a:pt x="855" y="2727"/>
                  </a:cubicBezTo>
                  <a:cubicBezTo>
                    <a:pt x="840" y="2742"/>
                    <a:pt x="847" y="2757"/>
                    <a:pt x="847" y="2780"/>
                  </a:cubicBezTo>
                  <a:cubicBezTo>
                    <a:pt x="847" y="2802"/>
                    <a:pt x="847" y="2810"/>
                    <a:pt x="847" y="2832"/>
                  </a:cubicBezTo>
                  <a:cubicBezTo>
                    <a:pt x="832" y="2840"/>
                    <a:pt x="825" y="2840"/>
                    <a:pt x="810" y="2840"/>
                  </a:cubicBezTo>
                  <a:cubicBezTo>
                    <a:pt x="802" y="2847"/>
                    <a:pt x="795" y="2855"/>
                    <a:pt x="787" y="2862"/>
                  </a:cubicBezTo>
                  <a:lnTo>
                    <a:pt x="787" y="2862"/>
                  </a:lnTo>
                  <a:cubicBezTo>
                    <a:pt x="757" y="2855"/>
                    <a:pt x="727" y="2847"/>
                    <a:pt x="697" y="2825"/>
                  </a:cubicBezTo>
                  <a:cubicBezTo>
                    <a:pt x="675" y="2802"/>
                    <a:pt x="675" y="2780"/>
                    <a:pt x="667" y="2742"/>
                  </a:cubicBezTo>
                  <a:cubicBezTo>
                    <a:pt x="667" y="2735"/>
                    <a:pt x="652" y="2727"/>
                    <a:pt x="652" y="2712"/>
                  </a:cubicBezTo>
                  <a:cubicBezTo>
                    <a:pt x="652" y="2675"/>
                    <a:pt x="697" y="2667"/>
                    <a:pt x="697" y="2630"/>
                  </a:cubicBezTo>
                  <a:cubicBezTo>
                    <a:pt x="697" y="2622"/>
                    <a:pt x="690" y="2615"/>
                    <a:pt x="690" y="2607"/>
                  </a:cubicBezTo>
                  <a:cubicBezTo>
                    <a:pt x="690" y="2593"/>
                    <a:pt x="690" y="2585"/>
                    <a:pt x="690" y="2570"/>
                  </a:cubicBezTo>
                  <a:cubicBezTo>
                    <a:pt x="690" y="2540"/>
                    <a:pt x="682" y="2525"/>
                    <a:pt x="675" y="2503"/>
                  </a:cubicBezTo>
                  <a:cubicBezTo>
                    <a:pt x="667" y="2495"/>
                    <a:pt x="660" y="2495"/>
                    <a:pt x="645" y="2495"/>
                  </a:cubicBezTo>
                  <a:cubicBezTo>
                    <a:pt x="637" y="2495"/>
                    <a:pt x="630" y="2503"/>
                    <a:pt x="622" y="2503"/>
                  </a:cubicBezTo>
                  <a:cubicBezTo>
                    <a:pt x="607" y="2503"/>
                    <a:pt x="600" y="2495"/>
                    <a:pt x="585" y="2495"/>
                  </a:cubicBezTo>
                  <a:lnTo>
                    <a:pt x="585" y="2495"/>
                  </a:lnTo>
                  <a:cubicBezTo>
                    <a:pt x="600" y="2480"/>
                    <a:pt x="600" y="2465"/>
                    <a:pt x="600" y="2443"/>
                  </a:cubicBezTo>
                  <a:lnTo>
                    <a:pt x="600" y="2435"/>
                  </a:lnTo>
                  <a:cubicBezTo>
                    <a:pt x="607" y="2420"/>
                    <a:pt x="622" y="2413"/>
                    <a:pt x="630" y="2405"/>
                  </a:cubicBezTo>
                  <a:cubicBezTo>
                    <a:pt x="637" y="2405"/>
                    <a:pt x="637" y="2398"/>
                    <a:pt x="645" y="2398"/>
                  </a:cubicBezTo>
                  <a:cubicBezTo>
                    <a:pt x="667" y="2383"/>
                    <a:pt x="690" y="2398"/>
                    <a:pt x="705" y="2383"/>
                  </a:cubicBezTo>
                  <a:cubicBezTo>
                    <a:pt x="720" y="2375"/>
                    <a:pt x="720" y="2368"/>
                    <a:pt x="727" y="2360"/>
                  </a:cubicBezTo>
                  <a:cubicBezTo>
                    <a:pt x="727" y="2360"/>
                    <a:pt x="727" y="2353"/>
                    <a:pt x="735" y="2345"/>
                  </a:cubicBezTo>
                  <a:lnTo>
                    <a:pt x="742" y="2345"/>
                  </a:lnTo>
                  <a:cubicBezTo>
                    <a:pt x="765" y="2338"/>
                    <a:pt x="780" y="2338"/>
                    <a:pt x="795" y="2323"/>
                  </a:cubicBezTo>
                  <a:cubicBezTo>
                    <a:pt x="802" y="2315"/>
                    <a:pt x="802" y="2308"/>
                    <a:pt x="810" y="2293"/>
                  </a:cubicBezTo>
                  <a:cubicBezTo>
                    <a:pt x="817" y="2278"/>
                    <a:pt x="825" y="2263"/>
                    <a:pt x="825" y="2248"/>
                  </a:cubicBezTo>
                  <a:cubicBezTo>
                    <a:pt x="825" y="2218"/>
                    <a:pt x="810" y="2203"/>
                    <a:pt x="810" y="2173"/>
                  </a:cubicBezTo>
                  <a:cubicBezTo>
                    <a:pt x="810" y="2150"/>
                    <a:pt x="832" y="2158"/>
                    <a:pt x="847" y="2143"/>
                  </a:cubicBezTo>
                  <a:lnTo>
                    <a:pt x="847" y="2143"/>
                  </a:lnTo>
                  <a:cubicBezTo>
                    <a:pt x="840" y="2135"/>
                    <a:pt x="840" y="2128"/>
                    <a:pt x="832" y="2120"/>
                  </a:cubicBezTo>
                  <a:cubicBezTo>
                    <a:pt x="810" y="2105"/>
                    <a:pt x="795" y="2098"/>
                    <a:pt x="765" y="2083"/>
                  </a:cubicBezTo>
                  <a:cubicBezTo>
                    <a:pt x="735" y="2068"/>
                    <a:pt x="720" y="2045"/>
                    <a:pt x="697" y="2023"/>
                  </a:cubicBezTo>
                  <a:cubicBezTo>
                    <a:pt x="652" y="1970"/>
                    <a:pt x="660" y="1918"/>
                    <a:pt x="622" y="1858"/>
                  </a:cubicBezTo>
                  <a:lnTo>
                    <a:pt x="622" y="1858"/>
                  </a:lnTo>
                  <a:cubicBezTo>
                    <a:pt x="585" y="1851"/>
                    <a:pt x="585" y="1851"/>
                    <a:pt x="585" y="1851"/>
                  </a:cubicBezTo>
                  <a:cubicBezTo>
                    <a:pt x="555" y="1851"/>
                    <a:pt x="540" y="1858"/>
                    <a:pt x="518" y="1851"/>
                  </a:cubicBezTo>
                  <a:cubicBezTo>
                    <a:pt x="502" y="1843"/>
                    <a:pt x="495" y="1828"/>
                    <a:pt x="480" y="1828"/>
                  </a:cubicBezTo>
                  <a:cubicBezTo>
                    <a:pt x="472" y="1821"/>
                    <a:pt x="465" y="1828"/>
                    <a:pt x="458" y="1821"/>
                  </a:cubicBezTo>
                  <a:cubicBezTo>
                    <a:pt x="450" y="1813"/>
                    <a:pt x="450" y="1798"/>
                    <a:pt x="450" y="1783"/>
                  </a:cubicBezTo>
                  <a:cubicBezTo>
                    <a:pt x="420" y="1783"/>
                    <a:pt x="405" y="1783"/>
                    <a:pt x="375" y="1768"/>
                  </a:cubicBezTo>
                  <a:lnTo>
                    <a:pt x="375" y="1768"/>
                  </a:lnTo>
                  <a:cubicBezTo>
                    <a:pt x="383" y="1761"/>
                    <a:pt x="390" y="1761"/>
                    <a:pt x="390" y="1753"/>
                  </a:cubicBezTo>
                  <a:cubicBezTo>
                    <a:pt x="390" y="1723"/>
                    <a:pt x="360" y="1716"/>
                    <a:pt x="353" y="1686"/>
                  </a:cubicBezTo>
                  <a:cubicBezTo>
                    <a:pt x="345" y="1678"/>
                    <a:pt x="345" y="1671"/>
                    <a:pt x="345" y="1663"/>
                  </a:cubicBezTo>
                  <a:lnTo>
                    <a:pt x="345" y="1663"/>
                  </a:lnTo>
                  <a:cubicBezTo>
                    <a:pt x="323" y="1633"/>
                    <a:pt x="300" y="1633"/>
                    <a:pt x="278" y="1603"/>
                  </a:cubicBezTo>
                  <a:cubicBezTo>
                    <a:pt x="270" y="1581"/>
                    <a:pt x="270" y="1558"/>
                    <a:pt x="270" y="1536"/>
                  </a:cubicBezTo>
                  <a:cubicBezTo>
                    <a:pt x="263" y="1506"/>
                    <a:pt x="278" y="1483"/>
                    <a:pt x="255" y="1461"/>
                  </a:cubicBezTo>
                  <a:cubicBezTo>
                    <a:pt x="248" y="1453"/>
                    <a:pt x="240" y="1461"/>
                    <a:pt x="233" y="1453"/>
                  </a:cubicBezTo>
                  <a:cubicBezTo>
                    <a:pt x="218" y="1446"/>
                    <a:pt x="218" y="1423"/>
                    <a:pt x="210" y="1401"/>
                  </a:cubicBezTo>
                  <a:cubicBezTo>
                    <a:pt x="225" y="1408"/>
                    <a:pt x="240" y="1401"/>
                    <a:pt x="255" y="1401"/>
                  </a:cubicBezTo>
                  <a:cubicBezTo>
                    <a:pt x="255" y="1393"/>
                    <a:pt x="255" y="1386"/>
                    <a:pt x="255" y="1378"/>
                  </a:cubicBezTo>
                  <a:cubicBezTo>
                    <a:pt x="255" y="1341"/>
                    <a:pt x="255" y="1318"/>
                    <a:pt x="248" y="1288"/>
                  </a:cubicBezTo>
                  <a:cubicBezTo>
                    <a:pt x="240" y="1281"/>
                    <a:pt x="233" y="1274"/>
                    <a:pt x="233" y="1266"/>
                  </a:cubicBezTo>
                  <a:cubicBezTo>
                    <a:pt x="233" y="1258"/>
                    <a:pt x="248" y="1258"/>
                    <a:pt x="248" y="1258"/>
                  </a:cubicBezTo>
                  <a:cubicBezTo>
                    <a:pt x="263" y="1236"/>
                    <a:pt x="285" y="1229"/>
                    <a:pt x="285" y="1206"/>
                  </a:cubicBezTo>
                  <a:cubicBezTo>
                    <a:pt x="285" y="1176"/>
                    <a:pt x="270" y="1161"/>
                    <a:pt x="270" y="1131"/>
                  </a:cubicBezTo>
                  <a:cubicBezTo>
                    <a:pt x="270" y="1056"/>
                    <a:pt x="270" y="1056"/>
                    <a:pt x="270" y="1056"/>
                  </a:cubicBezTo>
                  <a:cubicBezTo>
                    <a:pt x="240" y="1056"/>
                    <a:pt x="225" y="1056"/>
                    <a:pt x="195" y="1056"/>
                  </a:cubicBezTo>
                  <a:cubicBezTo>
                    <a:pt x="173" y="1056"/>
                    <a:pt x="158" y="1064"/>
                    <a:pt x="135" y="1064"/>
                  </a:cubicBezTo>
                  <a:cubicBezTo>
                    <a:pt x="98" y="1064"/>
                    <a:pt x="83" y="1064"/>
                    <a:pt x="45" y="1056"/>
                  </a:cubicBezTo>
                  <a:cubicBezTo>
                    <a:pt x="23" y="1049"/>
                    <a:pt x="15" y="1034"/>
                    <a:pt x="8" y="1011"/>
                  </a:cubicBezTo>
                  <a:cubicBezTo>
                    <a:pt x="0" y="989"/>
                    <a:pt x="0" y="974"/>
                    <a:pt x="0" y="951"/>
                  </a:cubicBezTo>
                  <a:cubicBezTo>
                    <a:pt x="0" y="921"/>
                    <a:pt x="8" y="906"/>
                    <a:pt x="15" y="876"/>
                  </a:cubicBezTo>
                  <a:cubicBezTo>
                    <a:pt x="30" y="846"/>
                    <a:pt x="23" y="831"/>
                    <a:pt x="38" y="809"/>
                  </a:cubicBezTo>
                  <a:cubicBezTo>
                    <a:pt x="45" y="801"/>
                    <a:pt x="53" y="794"/>
                    <a:pt x="60" y="786"/>
                  </a:cubicBezTo>
                  <a:cubicBezTo>
                    <a:pt x="68" y="771"/>
                    <a:pt x="68" y="749"/>
                    <a:pt x="83" y="741"/>
                  </a:cubicBezTo>
                  <a:cubicBezTo>
                    <a:pt x="98" y="734"/>
                    <a:pt x="113" y="741"/>
                    <a:pt x="135" y="734"/>
                  </a:cubicBezTo>
                  <a:cubicBezTo>
                    <a:pt x="143" y="734"/>
                    <a:pt x="150" y="734"/>
                    <a:pt x="150" y="726"/>
                  </a:cubicBezTo>
                  <a:cubicBezTo>
                    <a:pt x="150" y="704"/>
                    <a:pt x="135" y="689"/>
                    <a:pt x="135" y="666"/>
                  </a:cubicBezTo>
                  <a:cubicBezTo>
                    <a:pt x="135" y="666"/>
                    <a:pt x="135" y="659"/>
                    <a:pt x="135" y="652"/>
                  </a:cubicBezTo>
                  <a:cubicBezTo>
                    <a:pt x="165" y="652"/>
                    <a:pt x="188" y="644"/>
                    <a:pt x="210" y="636"/>
                  </a:cubicBezTo>
                  <a:cubicBezTo>
                    <a:pt x="225" y="636"/>
                    <a:pt x="225" y="636"/>
                    <a:pt x="240" y="636"/>
                  </a:cubicBezTo>
                  <a:cubicBezTo>
                    <a:pt x="263" y="636"/>
                    <a:pt x="278" y="622"/>
                    <a:pt x="300" y="614"/>
                  </a:cubicBezTo>
                  <a:cubicBezTo>
                    <a:pt x="315" y="606"/>
                    <a:pt x="323" y="614"/>
                    <a:pt x="338" y="606"/>
                  </a:cubicBezTo>
                  <a:lnTo>
                    <a:pt x="338" y="606"/>
                  </a:lnTo>
                  <a:cubicBezTo>
                    <a:pt x="345" y="592"/>
                    <a:pt x="360" y="569"/>
                    <a:pt x="375" y="569"/>
                  </a:cubicBezTo>
                  <a:cubicBezTo>
                    <a:pt x="390" y="569"/>
                    <a:pt x="390" y="576"/>
                    <a:pt x="398" y="584"/>
                  </a:cubicBezTo>
                  <a:cubicBezTo>
                    <a:pt x="412" y="584"/>
                    <a:pt x="420" y="592"/>
                    <a:pt x="435" y="592"/>
                  </a:cubicBezTo>
                  <a:cubicBezTo>
                    <a:pt x="442" y="592"/>
                    <a:pt x="450" y="576"/>
                    <a:pt x="458" y="569"/>
                  </a:cubicBezTo>
                  <a:cubicBezTo>
                    <a:pt x="465" y="562"/>
                    <a:pt x="480" y="554"/>
                    <a:pt x="480" y="547"/>
                  </a:cubicBezTo>
                  <a:cubicBezTo>
                    <a:pt x="480" y="532"/>
                    <a:pt x="480" y="524"/>
                    <a:pt x="480" y="509"/>
                  </a:cubicBezTo>
                  <a:cubicBezTo>
                    <a:pt x="518" y="502"/>
                    <a:pt x="540" y="494"/>
                    <a:pt x="570" y="472"/>
                  </a:cubicBezTo>
                  <a:cubicBezTo>
                    <a:pt x="600" y="457"/>
                    <a:pt x="592" y="419"/>
                    <a:pt x="585" y="382"/>
                  </a:cubicBezTo>
                  <a:cubicBezTo>
                    <a:pt x="645" y="382"/>
                    <a:pt x="645" y="382"/>
                    <a:pt x="645" y="382"/>
                  </a:cubicBezTo>
                  <a:cubicBezTo>
                    <a:pt x="652" y="374"/>
                    <a:pt x="652" y="374"/>
                    <a:pt x="652" y="367"/>
                  </a:cubicBezTo>
                  <a:cubicBezTo>
                    <a:pt x="652" y="329"/>
                    <a:pt x="645" y="314"/>
                    <a:pt x="645" y="277"/>
                  </a:cubicBezTo>
                  <a:cubicBezTo>
                    <a:pt x="645" y="269"/>
                    <a:pt x="645" y="262"/>
                    <a:pt x="645" y="247"/>
                  </a:cubicBezTo>
                  <a:cubicBezTo>
                    <a:pt x="667" y="247"/>
                    <a:pt x="675" y="247"/>
                    <a:pt x="697" y="247"/>
                  </a:cubicBezTo>
                  <a:cubicBezTo>
                    <a:pt x="720" y="247"/>
                    <a:pt x="735" y="247"/>
                    <a:pt x="750" y="232"/>
                  </a:cubicBezTo>
                  <a:cubicBezTo>
                    <a:pt x="750" y="224"/>
                    <a:pt x="757" y="232"/>
                    <a:pt x="765" y="224"/>
                  </a:cubicBezTo>
                  <a:cubicBezTo>
                    <a:pt x="780" y="202"/>
                    <a:pt x="787" y="179"/>
                    <a:pt x="795" y="149"/>
                  </a:cubicBezTo>
                  <a:cubicBezTo>
                    <a:pt x="802" y="164"/>
                    <a:pt x="810" y="179"/>
                    <a:pt x="825" y="187"/>
                  </a:cubicBezTo>
                  <a:cubicBezTo>
                    <a:pt x="840" y="194"/>
                    <a:pt x="855" y="194"/>
                    <a:pt x="862" y="209"/>
                  </a:cubicBezTo>
                  <a:cubicBezTo>
                    <a:pt x="870" y="224"/>
                    <a:pt x="877" y="232"/>
                    <a:pt x="877" y="247"/>
                  </a:cubicBezTo>
                  <a:cubicBezTo>
                    <a:pt x="885" y="254"/>
                    <a:pt x="877" y="269"/>
                    <a:pt x="885" y="269"/>
                  </a:cubicBezTo>
                  <a:cubicBezTo>
                    <a:pt x="900" y="284"/>
                    <a:pt x="915" y="269"/>
                    <a:pt x="922" y="284"/>
                  </a:cubicBezTo>
                  <a:cubicBezTo>
                    <a:pt x="937" y="292"/>
                    <a:pt x="930" y="307"/>
                    <a:pt x="937" y="322"/>
                  </a:cubicBezTo>
                  <a:cubicBezTo>
                    <a:pt x="952" y="322"/>
                    <a:pt x="952" y="322"/>
                    <a:pt x="952" y="322"/>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 name="Freeform 137"/>
            <p:cNvSpPr>
              <a:spLocks noChangeArrowheads="1"/>
            </p:cNvSpPr>
            <p:nvPr/>
          </p:nvSpPr>
          <p:spPr bwMode="auto">
            <a:xfrm>
              <a:off x="7438262" y="5613862"/>
              <a:ext cx="1415536" cy="3014167"/>
            </a:xfrm>
            <a:custGeom>
              <a:avLst/>
              <a:gdLst>
                <a:gd name="T0" fmla="*/ 599 w 3276"/>
                <a:gd name="T1" fmla="*/ 4542 h 6977"/>
                <a:gd name="T2" fmla="*/ 742 w 3276"/>
                <a:gd name="T3" fmla="*/ 4751 h 6977"/>
                <a:gd name="T4" fmla="*/ 592 w 3276"/>
                <a:gd name="T5" fmla="*/ 4968 h 6977"/>
                <a:gd name="T6" fmla="*/ 517 w 3276"/>
                <a:gd name="T7" fmla="*/ 5395 h 6977"/>
                <a:gd name="T8" fmla="*/ 644 w 3276"/>
                <a:gd name="T9" fmla="*/ 5515 h 6977"/>
                <a:gd name="T10" fmla="*/ 464 w 3276"/>
                <a:gd name="T11" fmla="*/ 5740 h 6977"/>
                <a:gd name="T12" fmla="*/ 404 w 3276"/>
                <a:gd name="T13" fmla="*/ 5949 h 6977"/>
                <a:gd name="T14" fmla="*/ 194 w 3276"/>
                <a:gd name="T15" fmla="*/ 6032 h 6977"/>
                <a:gd name="T16" fmla="*/ 60 w 3276"/>
                <a:gd name="T17" fmla="*/ 6182 h 6977"/>
                <a:gd name="T18" fmla="*/ 75 w 3276"/>
                <a:gd name="T19" fmla="*/ 6504 h 6977"/>
                <a:gd name="T20" fmla="*/ 82 w 3276"/>
                <a:gd name="T21" fmla="*/ 6721 h 6977"/>
                <a:gd name="T22" fmla="*/ 247 w 3276"/>
                <a:gd name="T23" fmla="*/ 6811 h 6977"/>
                <a:gd name="T24" fmla="*/ 502 w 3276"/>
                <a:gd name="T25" fmla="*/ 6669 h 6977"/>
                <a:gd name="T26" fmla="*/ 846 w 3276"/>
                <a:gd name="T27" fmla="*/ 6467 h 6977"/>
                <a:gd name="T28" fmla="*/ 1206 w 3276"/>
                <a:gd name="T29" fmla="*/ 6646 h 6977"/>
                <a:gd name="T30" fmla="*/ 1379 w 3276"/>
                <a:gd name="T31" fmla="*/ 6924 h 6977"/>
                <a:gd name="T32" fmla="*/ 1588 w 3276"/>
                <a:gd name="T33" fmla="*/ 6819 h 6977"/>
                <a:gd name="T34" fmla="*/ 1851 w 3276"/>
                <a:gd name="T35" fmla="*/ 6909 h 6977"/>
                <a:gd name="T36" fmla="*/ 2046 w 3276"/>
                <a:gd name="T37" fmla="*/ 6706 h 6977"/>
                <a:gd name="T38" fmla="*/ 2113 w 3276"/>
                <a:gd name="T39" fmla="*/ 6189 h 6977"/>
                <a:gd name="T40" fmla="*/ 2061 w 3276"/>
                <a:gd name="T41" fmla="*/ 5620 h 6977"/>
                <a:gd name="T42" fmla="*/ 2165 w 3276"/>
                <a:gd name="T43" fmla="*/ 4804 h 6977"/>
                <a:gd name="T44" fmla="*/ 2315 w 3276"/>
                <a:gd name="T45" fmla="*/ 4676 h 6977"/>
                <a:gd name="T46" fmla="*/ 2570 w 3276"/>
                <a:gd name="T47" fmla="*/ 4736 h 6977"/>
                <a:gd name="T48" fmla="*/ 2630 w 3276"/>
                <a:gd name="T49" fmla="*/ 4616 h 6977"/>
                <a:gd name="T50" fmla="*/ 2623 w 3276"/>
                <a:gd name="T51" fmla="*/ 4452 h 6977"/>
                <a:gd name="T52" fmla="*/ 2585 w 3276"/>
                <a:gd name="T53" fmla="*/ 4309 h 6977"/>
                <a:gd name="T54" fmla="*/ 2735 w 3276"/>
                <a:gd name="T55" fmla="*/ 4047 h 6977"/>
                <a:gd name="T56" fmla="*/ 2817 w 3276"/>
                <a:gd name="T57" fmla="*/ 3942 h 6977"/>
                <a:gd name="T58" fmla="*/ 2892 w 3276"/>
                <a:gd name="T59" fmla="*/ 3822 h 6977"/>
                <a:gd name="T60" fmla="*/ 3035 w 3276"/>
                <a:gd name="T61" fmla="*/ 3740 h 6977"/>
                <a:gd name="T62" fmla="*/ 3072 w 3276"/>
                <a:gd name="T63" fmla="*/ 3665 h 6977"/>
                <a:gd name="T64" fmla="*/ 3080 w 3276"/>
                <a:gd name="T65" fmla="*/ 3507 h 6977"/>
                <a:gd name="T66" fmla="*/ 3102 w 3276"/>
                <a:gd name="T67" fmla="*/ 3425 h 6977"/>
                <a:gd name="T68" fmla="*/ 3147 w 3276"/>
                <a:gd name="T69" fmla="*/ 3305 h 6977"/>
                <a:gd name="T70" fmla="*/ 3177 w 3276"/>
                <a:gd name="T71" fmla="*/ 3200 h 6977"/>
                <a:gd name="T72" fmla="*/ 3162 w 3276"/>
                <a:gd name="T73" fmla="*/ 3140 h 6977"/>
                <a:gd name="T74" fmla="*/ 3237 w 3276"/>
                <a:gd name="T75" fmla="*/ 2923 h 6977"/>
                <a:gd name="T76" fmla="*/ 3200 w 3276"/>
                <a:gd name="T77" fmla="*/ 2781 h 6977"/>
                <a:gd name="T78" fmla="*/ 3087 w 3276"/>
                <a:gd name="T79" fmla="*/ 2263 h 6977"/>
                <a:gd name="T80" fmla="*/ 3042 w 3276"/>
                <a:gd name="T81" fmla="*/ 2061 h 6977"/>
                <a:gd name="T82" fmla="*/ 2907 w 3276"/>
                <a:gd name="T83" fmla="*/ 1799 h 6977"/>
                <a:gd name="T84" fmla="*/ 2540 w 3276"/>
                <a:gd name="T85" fmla="*/ 1154 h 6977"/>
                <a:gd name="T86" fmla="*/ 2578 w 3276"/>
                <a:gd name="T87" fmla="*/ 285 h 6977"/>
                <a:gd name="T88" fmla="*/ 2270 w 3276"/>
                <a:gd name="T89" fmla="*/ 210 h 6977"/>
                <a:gd name="T90" fmla="*/ 1963 w 3276"/>
                <a:gd name="T91" fmla="*/ 75 h 6977"/>
                <a:gd name="T92" fmla="*/ 1836 w 3276"/>
                <a:gd name="T93" fmla="*/ 420 h 6977"/>
                <a:gd name="T94" fmla="*/ 2225 w 3276"/>
                <a:gd name="T95" fmla="*/ 480 h 6977"/>
                <a:gd name="T96" fmla="*/ 2345 w 3276"/>
                <a:gd name="T97" fmla="*/ 667 h 6977"/>
                <a:gd name="T98" fmla="*/ 2068 w 3276"/>
                <a:gd name="T99" fmla="*/ 907 h 6977"/>
                <a:gd name="T100" fmla="*/ 1783 w 3276"/>
                <a:gd name="T101" fmla="*/ 1057 h 6977"/>
                <a:gd name="T102" fmla="*/ 1641 w 3276"/>
                <a:gd name="T103" fmla="*/ 502 h 6977"/>
                <a:gd name="T104" fmla="*/ 1393 w 3276"/>
                <a:gd name="T105" fmla="*/ 480 h 6977"/>
                <a:gd name="T106" fmla="*/ 1304 w 3276"/>
                <a:gd name="T107" fmla="*/ 750 h 6977"/>
                <a:gd name="T108" fmla="*/ 1266 w 3276"/>
                <a:gd name="T109" fmla="*/ 1005 h 6977"/>
                <a:gd name="T110" fmla="*/ 981 w 3276"/>
                <a:gd name="T111" fmla="*/ 1169 h 6977"/>
                <a:gd name="T112" fmla="*/ 839 w 3276"/>
                <a:gd name="T113" fmla="*/ 1454 h 6977"/>
                <a:gd name="T114" fmla="*/ 906 w 3276"/>
                <a:gd name="T115" fmla="*/ 2099 h 6977"/>
                <a:gd name="T116" fmla="*/ 592 w 3276"/>
                <a:gd name="T117" fmla="*/ 2368 h 6977"/>
                <a:gd name="T118" fmla="*/ 816 w 3276"/>
                <a:gd name="T119" fmla="*/ 2473 h 6977"/>
                <a:gd name="T120" fmla="*/ 966 w 3276"/>
                <a:gd name="T121" fmla="*/ 3110 h 6977"/>
                <a:gd name="T122" fmla="*/ 824 w 3276"/>
                <a:gd name="T123" fmla="*/ 3455 h 6977"/>
                <a:gd name="T124" fmla="*/ 637 w 3276"/>
                <a:gd name="T125" fmla="*/ 4152 h 6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76" h="6977">
                  <a:moveTo>
                    <a:pt x="404" y="4444"/>
                  </a:moveTo>
                  <a:lnTo>
                    <a:pt x="404" y="4444"/>
                  </a:lnTo>
                  <a:cubicBezTo>
                    <a:pt x="412" y="4452"/>
                    <a:pt x="419" y="4474"/>
                    <a:pt x="434" y="4482"/>
                  </a:cubicBezTo>
                  <a:cubicBezTo>
                    <a:pt x="442" y="4482"/>
                    <a:pt x="457" y="4482"/>
                    <a:pt x="464" y="4482"/>
                  </a:cubicBezTo>
                  <a:cubicBezTo>
                    <a:pt x="479" y="4489"/>
                    <a:pt x="494" y="4504"/>
                    <a:pt x="509" y="4512"/>
                  </a:cubicBezTo>
                  <a:cubicBezTo>
                    <a:pt x="532" y="4519"/>
                    <a:pt x="547" y="4519"/>
                    <a:pt x="562" y="4527"/>
                  </a:cubicBezTo>
                  <a:cubicBezTo>
                    <a:pt x="577" y="4527"/>
                    <a:pt x="592" y="4527"/>
                    <a:pt x="599" y="4542"/>
                  </a:cubicBezTo>
                  <a:cubicBezTo>
                    <a:pt x="607" y="4549"/>
                    <a:pt x="599" y="4557"/>
                    <a:pt x="599" y="4564"/>
                  </a:cubicBezTo>
                  <a:cubicBezTo>
                    <a:pt x="607" y="4602"/>
                    <a:pt x="614" y="4616"/>
                    <a:pt x="614" y="4654"/>
                  </a:cubicBezTo>
                  <a:cubicBezTo>
                    <a:pt x="614" y="4662"/>
                    <a:pt x="607" y="4662"/>
                    <a:pt x="607" y="4669"/>
                  </a:cubicBezTo>
                  <a:cubicBezTo>
                    <a:pt x="607" y="4684"/>
                    <a:pt x="614" y="4692"/>
                    <a:pt x="622" y="4699"/>
                  </a:cubicBezTo>
                  <a:cubicBezTo>
                    <a:pt x="629" y="4714"/>
                    <a:pt x="629" y="4721"/>
                    <a:pt x="629" y="4736"/>
                  </a:cubicBezTo>
                  <a:cubicBezTo>
                    <a:pt x="652" y="4736"/>
                    <a:pt x="667" y="4744"/>
                    <a:pt x="689" y="4744"/>
                  </a:cubicBezTo>
                  <a:cubicBezTo>
                    <a:pt x="712" y="4751"/>
                    <a:pt x="727" y="4744"/>
                    <a:pt x="742" y="4751"/>
                  </a:cubicBezTo>
                  <a:cubicBezTo>
                    <a:pt x="764" y="4759"/>
                    <a:pt x="764" y="4781"/>
                    <a:pt x="779" y="4796"/>
                  </a:cubicBezTo>
                  <a:cubicBezTo>
                    <a:pt x="794" y="4819"/>
                    <a:pt x="816" y="4834"/>
                    <a:pt x="816" y="4863"/>
                  </a:cubicBezTo>
                  <a:cubicBezTo>
                    <a:pt x="816" y="4870"/>
                    <a:pt x="809" y="4870"/>
                    <a:pt x="802" y="4870"/>
                  </a:cubicBezTo>
                  <a:cubicBezTo>
                    <a:pt x="802" y="4878"/>
                    <a:pt x="802" y="4878"/>
                    <a:pt x="794" y="4885"/>
                  </a:cubicBezTo>
                  <a:cubicBezTo>
                    <a:pt x="787" y="4915"/>
                    <a:pt x="764" y="4930"/>
                    <a:pt x="734" y="4938"/>
                  </a:cubicBezTo>
                  <a:cubicBezTo>
                    <a:pt x="704" y="4953"/>
                    <a:pt x="689" y="4975"/>
                    <a:pt x="659" y="4975"/>
                  </a:cubicBezTo>
                  <a:cubicBezTo>
                    <a:pt x="629" y="4975"/>
                    <a:pt x="614" y="4968"/>
                    <a:pt x="592" y="4968"/>
                  </a:cubicBezTo>
                  <a:cubicBezTo>
                    <a:pt x="562" y="5133"/>
                    <a:pt x="562" y="5133"/>
                    <a:pt x="562" y="5133"/>
                  </a:cubicBezTo>
                  <a:cubicBezTo>
                    <a:pt x="577" y="5140"/>
                    <a:pt x="584" y="5140"/>
                    <a:pt x="584" y="5148"/>
                  </a:cubicBezTo>
                  <a:cubicBezTo>
                    <a:pt x="584" y="5163"/>
                    <a:pt x="577" y="5170"/>
                    <a:pt x="577" y="5178"/>
                  </a:cubicBezTo>
                  <a:cubicBezTo>
                    <a:pt x="569" y="5185"/>
                    <a:pt x="569" y="5193"/>
                    <a:pt x="562" y="5200"/>
                  </a:cubicBezTo>
                  <a:cubicBezTo>
                    <a:pt x="562" y="5208"/>
                    <a:pt x="547" y="5208"/>
                    <a:pt x="547" y="5223"/>
                  </a:cubicBezTo>
                  <a:cubicBezTo>
                    <a:pt x="532" y="5238"/>
                    <a:pt x="539" y="5252"/>
                    <a:pt x="532" y="5267"/>
                  </a:cubicBezTo>
                  <a:cubicBezTo>
                    <a:pt x="517" y="5313"/>
                    <a:pt x="517" y="5343"/>
                    <a:pt x="517" y="5395"/>
                  </a:cubicBezTo>
                  <a:cubicBezTo>
                    <a:pt x="517" y="5410"/>
                    <a:pt x="517" y="5425"/>
                    <a:pt x="532" y="5432"/>
                  </a:cubicBezTo>
                  <a:cubicBezTo>
                    <a:pt x="539" y="5440"/>
                    <a:pt x="547" y="5440"/>
                    <a:pt x="554" y="5447"/>
                  </a:cubicBezTo>
                  <a:cubicBezTo>
                    <a:pt x="562" y="5455"/>
                    <a:pt x="569" y="5462"/>
                    <a:pt x="577" y="5470"/>
                  </a:cubicBezTo>
                  <a:cubicBezTo>
                    <a:pt x="592" y="5470"/>
                    <a:pt x="607" y="5462"/>
                    <a:pt x="614" y="5470"/>
                  </a:cubicBezTo>
                  <a:cubicBezTo>
                    <a:pt x="622" y="5477"/>
                    <a:pt x="622" y="5485"/>
                    <a:pt x="622" y="5492"/>
                  </a:cubicBezTo>
                  <a:cubicBezTo>
                    <a:pt x="629" y="5507"/>
                    <a:pt x="637" y="5507"/>
                    <a:pt x="644" y="5515"/>
                  </a:cubicBezTo>
                  <a:lnTo>
                    <a:pt x="644" y="5515"/>
                  </a:lnTo>
                  <a:cubicBezTo>
                    <a:pt x="629" y="5537"/>
                    <a:pt x="622" y="5552"/>
                    <a:pt x="599" y="5575"/>
                  </a:cubicBezTo>
                  <a:cubicBezTo>
                    <a:pt x="584" y="5582"/>
                    <a:pt x="577" y="5582"/>
                    <a:pt x="569" y="5590"/>
                  </a:cubicBezTo>
                  <a:cubicBezTo>
                    <a:pt x="554" y="5612"/>
                    <a:pt x="554" y="5635"/>
                    <a:pt x="532" y="5657"/>
                  </a:cubicBezTo>
                  <a:cubicBezTo>
                    <a:pt x="532" y="5657"/>
                    <a:pt x="524" y="5657"/>
                    <a:pt x="524" y="5665"/>
                  </a:cubicBezTo>
                  <a:cubicBezTo>
                    <a:pt x="517" y="5672"/>
                    <a:pt x="517" y="5680"/>
                    <a:pt x="517" y="5687"/>
                  </a:cubicBezTo>
                  <a:cubicBezTo>
                    <a:pt x="509" y="5702"/>
                    <a:pt x="502" y="5710"/>
                    <a:pt x="487" y="5725"/>
                  </a:cubicBezTo>
                  <a:cubicBezTo>
                    <a:pt x="479" y="5725"/>
                    <a:pt x="472" y="5732"/>
                    <a:pt x="464" y="5740"/>
                  </a:cubicBezTo>
                  <a:cubicBezTo>
                    <a:pt x="449" y="5755"/>
                    <a:pt x="427" y="5762"/>
                    <a:pt x="427" y="5777"/>
                  </a:cubicBezTo>
                  <a:cubicBezTo>
                    <a:pt x="427" y="5814"/>
                    <a:pt x="434" y="5837"/>
                    <a:pt x="442" y="5867"/>
                  </a:cubicBezTo>
                  <a:cubicBezTo>
                    <a:pt x="442" y="5890"/>
                    <a:pt x="434" y="5904"/>
                    <a:pt x="442" y="5920"/>
                  </a:cubicBezTo>
                  <a:cubicBezTo>
                    <a:pt x="442" y="5927"/>
                    <a:pt x="457" y="5920"/>
                    <a:pt x="457" y="5927"/>
                  </a:cubicBezTo>
                  <a:cubicBezTo>
                    <a:pt x="457" y="5934"/>
                    <a:pt x="464" y="5942"/>
                    <a:pt x="464" y="5949"/>
                  </a:cubicBezTo>
                  <a:cubicBezTo>
                    <a:pt x="464" y="5964"/>
                    <a:pt x="449" y="5964"/>
                    <a:pt x="442" y="5964"/>
                  </a:cubicBezTo>
                  <a:cubicBezTo>
                    <a:pt x="427" y="5964"/>
                    <a:pt x="419" y="5949"/>
                    <a:pt x="404" y="5949"/>
                  </a:cubicBezTo>
                  <a:cubicBezTo>
                    <a:pt x="382" y="5949"/>
                    <a:pt x="374" y="5972"/>
                    <a:pt x="352" y="5972"/>
                  </a:cubicBezTo>
                  <a:cubicBezTo>
                    <a:pt x="337" y="5972"/>
                    <a:pt x="329" y="5957"/>
                    <a:pt x="314" y="5957"/>
                  </a:cubicBezTo>
                  <a:cubicBezTo>
                    <a:pt x="307" y="5957"/>
                    <a:pt x="307" y="5964"/>
                    <a:pt x="299" y="5964"/>
                  </a:cubicBezTo>
                  <a:cubicBezTo>
                    <a:pt x="277" y="5972"/>
                    <a:pt x="269" y="5972"/>
                    <a:pt x="247" y="5972"/>
                  </a:cubicBezTo>
                  <a:cubicBezTo>
                    <a:pt x="254" y="5979"/>
                    <a:pt x="262" y="5987"/>
                    <a:pt x="262" y="5994"/>
                  </a:cubicBezTo>
                  <a:cubicBezTo>
                    <a:pt x="262" y="6024"/>
                    <a:pt x="262" y="6024"/>
                    <a:pt x="262" y="6024"/>
                  </a:cubicBezTo>
                  <a:cubicBezTo>
                    <a:pt x="232" y="6024"/>
                    <a:pt x="217" y="6024"/>
                    <a:pt x="194" y="6032"/>
                  </a:cubicBezTo>
                  <a:cubicBezTo>
                    <a:pt x="180" y="6039"/>
                    <a:pt x="164" y="6047"/>
                    <a:pt x="142" y="6054"/>
                  </a:cubicBezTo>
                  <a:cubicBezTo>
                    <a:pt x="120" y="6054"/>
                    <a:pt x="104" y="6054"/>
                    <a:pt x="82" y="6054"/>
                  </a:cubicBezTo>
                  <a:cubicBezTo>
                    <a:pt x="60" y="6062"/>
                    <a:pt x="37" y="6054"/>
                    <a:pt x="37" y="6077"/>
                  </a:cubicBezTo>
                  <a:cubicBezTo>
                    <a:pt x="37" y="6084"/>
                    <a:pt x="45" y="6084"/>
                    <a:pt x="45" y="6092"/>
                  </a:cubicBezTo>
                  <a:cubicBezTo>
                    <a:pt x="45" y="6107"/>
                    <a:pt x="45" y="6122"/>
                    <a:pt x="37" y="6122"/>
                  </a:cubicBezTo>
                  <a:cubicBezTo>
                    <a:pt x="52" y="6129"/>
                    <a:pt x="67" y="6129"/>
                    <a:pt x="67" y="6144"/>
                  </a:cubicBezTo>
                  <a:cubicBezTo>
                    <a:pt x="67" y="6152"/>
                    <a:pt x="60" y="6167"/>
                    <a:pt x="60" y="6182"/>
                  </a:cubicBezTo>
                  <a:cubicBezTo>
                    <a:pt x="52" y="6204"/>
                    <a:pt x="45" y="6227"/>
                    <a:pt x="45" y="6257"/>
                  </a:cubicBezTo>
                  <a:cubicBezTo>
                    <a:pt x="37" y="6294"/>
                    <a:pt x="0" y="6309"/>
                    <a:pt x="0" y="6354"/>
                  </a:cubicBezTo>
                  <a:cubicBezTo>
                    <a:pt x="0" y="6362"/>
                    <a:pt x="7" y="6362"/>
                    <a:pt x="7" y="6369"/>
                  </a:cubicBezTo>
                  <a:cubicBezTo>
                    <a:pt x="7" y="6377"/>
                    <a:pt x="7" y="6392"/>
                    <a:pt x="7" y="6407"/>
                  </a:cubicBezTo>
                  <a:cubicBezTo>
                    <a:pt x="30" y="6407"/>
                    <a:pt x="52" y="6399"/>
                    <a:pt x="67" y="6414"/>
                  </a:cubicBezTo>
                  <a:cubicBezTo>
                    <a:pt x="82" y="6429"/>
                    <a:pt x="75" y="6444"/>
                    <a:pt x="75" y="6467"/>
                  </a:cubicBezTo>
                  <a:cubicBezTo>
                    <a:pt x="75" y="6482"/>
                    <a:pt x="75" y="6489"/>
                    <a:pt x="75" y="6504"/>
                  </a:cubicBezTo>
                  <a:cubicBezTo>
                    <a:pt x="75" y="6504"/>
                    <a:pt x="60" y="6504"/>
                    <a:pt x="60" y="6512"/>
                  </a:cubicBezTo>
                  <a:lnTo>
                    <a:pt x="60" y="6519"/>
                  </a:lnTo>
                  <a:cubicBezTo>
                    <a:pt x="60" y="6542"/>
                    <a:pt x="67" y="6556"/>
                    <a:pt x="67" y="6572"/>
                  </a:cubicBezTo>
                  <a:cubicBezTo>
                    <a:pt x="75" y="6579"/>
                    <a:pt x="67" y="6586"/>
                    <a:pt x="75" y="6602"/>
                  </a:cubicBezTo>
                  <a:cubicBezTo>
                    <a:pt x="82" y="6616"/>
                    <a:pt x="97" y="6616"/>
                    <a:pt x="97" y="6639"/>
                  </a:cubicBezTo>
                  <a:cubicBezTo>
                    <a:pt x="97" y="6654"/>
                    <a:pt x="90" y="6661"/>
                    <a:pt x="82" y="6676"/>
                  </a:cubicBezTo>
                  <a:cubicBezTo>
                    <a:pt x="75" y="6691"/>
                    <a:pt x="82" y="6706"/>
                    <a:pt x="82" y="6721"/>
                  </a:cubicBezTo>
                  <a:cubicBezTo>
                    <a:pt x="82" y="6736"/>
                    <a:pt x="75" y="6736"/>
                    <a:pt x="75" y="6751"/>
                  </a:cubicBezTo>
                  <a:cubicBezTo>
                    <a:pt x="67" y="6759"/>
                    <a:pt x="75" y="6774"/>
                    <a:pt x="67" y="6789"/>
                  </a:cubicBezTo>
                  <a:lnTo>
                    <a:pt x="67" y="6789"/>
                  </a:lnTo>
                  <a:cubicBezTo>
                    <a:pt x="90" y="6789"/>
                    <a:pt x="104" y="6774"/>
                    <a:pt x="120" y="6774"/>
                  </a:cubicBezTo>
                  <a:cubicBezTo>
                    <a:pt x="134" y="6781"/>
                    <a:pt x="142" y="6796"/>
                    <a:pt x="157" y="6796"/>
                  </a:cubicBezTo>
                  <a:cubicBezTo>
                    <a:pt x="187" y="6811"/>
                    <a:pt x="217" y="6796"/>
                    <a:pt x="247" y="6811"/>
                  </a:cubicBezTo>
                  <a:lnTo>
                    <a:pt x="247" y="6811"/>
                  </a:lnTo>
                  <a:cubicBezTo>
                    <a:pt x="284" y="6789"/>
                    <a:pt x="299" y="6766"/>
                    <a:pt x="337" y="6736"/>
                  </a:cubicBezTo>
                  <a:cubicBezTo>
                    <a:pt x="359" y="6744"/>
                    <a:pt x="359" y="6744"/>
                    <a:pt x="359" y="6744"/>
                  </a:cubicBezTo>
                  <a:cubicBezTo>
                    <a:pt x="382" y="6736"/>
                    <a:pt x="389" y="6721"/>
                    <a:pt x="412" y="6714"/>
                  </a:cubicBezTo>
                  <a:cubicBezTo>
                    <a:pt x="419" y="6706"/>
                    <a:pt x="427" y="6706"/>
                    <a:pt x="434" y="6699"/>
                  </a:cubicBezTo>
                  <a:cubicBezTo>
                    <a:pt x="442" y="6691"/>
                    <a:pt x="442" y="6684"/>
                    <a:pt x="449" y="6676"/>
                  </a:cubicBezTo>
                  <a:cubicBezTo>
                    <a:pt x="464" y="6669"/>
                    <a:pt x="479" y="6684"/>
                    <a:pt x="487" y="6676"/>
                  </a:cubicBezTo>
                  <a:cubicBezTo>
                    <a:pt x="494" y="6676"/>
                    <a:pt x="494" y="6669"/>
                    <a:pt x="502" y="6669"/>
                  </a:cubicBezTo>
                  <a:cubicBezTo>
                    <a:pt x="509" y="6654"/>
                    <a:pt x="517" y="6646"/>
                    <a:pt x="532" y="6639"/>
                  </a:cubicBezTo>
                  <a:cubicBezTo>
                    <a:pt x="547" y="6624"/>
                    <a:pt x="554" y="6616"/>
                    <a:pt x="569" y="6616"/>
                  </a:cubicBezTo>
                  <a:cubicBezTo>
                    <a:pt x="584" y="6609"/>
                    <a:pt x="592" y="6616"/>
                    <a:pt x="607" y="6609"/>
                  </a:cubicBezTo>
                  <a:cubicBezTo>
                    <a:pt x="622" y="6609"/>
                    <a:pt x="629" y="6602"/>
                    <a:pt x="644" y="6594"/>
                  </a:cubicBezTo>
                  <a:cubicBezTo>
                    <a:pt x="674" y="6586"/>
                    <a:pt x="689" y="6586"/>
                    <a:pt x="719" y="6579"/>
                  </a:cubicBezTo>
                  <a:cubicBezTo>
                    <a:pt x="719" y="6549"/>
                    <a:pt x="719" y="6519"/>
                    <a:pt x="749" y="6504"/>
                  </a:cubicBezTo>
                  <a:cubicBezTo>
                    <a:pt x="779" y="6474"/>
                    <a:pt x="809" y="6467"/>
                    <a:pt x="846" y="6467"/>
                  </a:cubicBezTo>
                  <a:cubicBezTo>
                    <a:pt x="899" y="6467"/>
                    <a:pt x="929" y="6496"/>
                    <a:pt x="981" y="6504"/>
                  </a:cubicBezTo>
                  <a:cubicBezTo>
                    <a:pt x="1019" y="6512"/>
                    <a:pt x="1041" y="6512"/>
                    <a:pt x="1071" y="6526"/>
                  </a:cubicBezTo>
                  <a:cubicBezTo>
                    <a:pt x="1086" y="6534"/>
                    <a:pt x="1101" y="6542"/>
                    <a:pt x="1109" y="6556"/>
                  </a:cubicBezTo>
                  <a:cubicBezTo>
                    <a:pt x="1116" y="6556"/>
                    <a:pt x="1116" y="6564"/>
                    <a:pt x="1116" y="6564"/>
                  </a:cubicBezTo>
                  <a:cubicBezTo>
                    <a:pt x="1131" y="6586"/>
                    <a:pt x="1146" y="6594"/>
                    <a:pt x="1154" y="6616"/>
                  </a:cubicBezTo>
                  <a:cubicBezTo>
                    <a:pt x="1161" y="6624"/>
                    <a:pt x="1161" y="6639"/>
                    <a:pt x="1169" y="6639"/>
                  </a:cubicBezTo>
                  <a:cubicBezTo>
                    <a:pt x="1176" y="6654"/>
                    <a:pt x="1191" y="6639"/>
                    <a:pt x="1206" y="6646"/>
                  </a:cubicBezTo>
                  <a:cubicBezTo>
                    <a:pt x="1214" y="6654"/>
                    <a:pt x="1214" y="6661"/>
                    <a:pt x="1214" y="6676"/>
                  </a:cubicBezTo>
                  <a:cubicBezTo>
                    <a:pt x="1229" y="6721"/>
                    <a:pt x="1214" y="6751"/>
                    <a:pt x="1229" y="6796"/>
                  </a:cubicBezTo>
                  <a:lnTo>
                    <a:pt x="1229" y="6796"/>
                  </a:lnTo>
                  <a:cubicBezTo>
                    <a:pt x="1244" y="6796"/>
                    <a:pt x="1266" y="6796"/>
                    <a:pt x="1281" y="6811"/>
                  </a:cubicBezTo>
                  <a:cubicBezTo>
                    <a:pt x="1304" y="6819"/>
                    <a:pt x="1296" y="6849"/>
                    <a:pt x="1319" y="6856"/>
                  </a:cubicBezTo>
                  <a:cubicBezTo>
                    <a:pt x="1334" y="6864"/>
                    <a:pt x="1341" y="6864"/>
                    <a:pt x="1363" y="6864"/>
                  </a:cubicBezTo>
                  <a:cubicBezTo>
                    <a:pt x="1363" y="6886"/>
                    <a:pt x="1356" y="6909"/>
                    <a:pt x="1379" y="6924"/>
                  </a:cubicBezTo>
                  <a:cubicBezTo>
                    <a:pt x="1393" y="6939"/>
                    <a:pt x="1409" y="6931"/>
                    <a:pt x="1423" y="6946"/>
                  </a:cubicBezTo>
                  <a:cubicBezTo>
                    <a:pt x="1446" y="6961"/>
                    <a:pt x="1453" y="6976"/>
                    <a:pt x="1476" y="6976"/>
                  </a:cubicBezTo>
                  <a:cubicBezTo>
                    <a:pt x="1491" y="6976"/>
                    <a:pt x="1499" y="6961"/>
                    <a:pt x="1513" y="6954"/>
                  </a:cubicBezTo>
                  <a:cubicBezTo>
                    <a:pt x="1528" y="6939"/>
                    <a:pt x="1536" y="6924"/>
                    <a:pt x="1558" y="6909"/>
                  </a:cubicBezTo>
                  <a:cubicBezTo>
                    <a:pt x="1566" y="6901"/>
                    <a:pt x="1581" y="6894"/>
                    <a:pt x="1588" y="6879"/>
                  </a:cubicBezTo>
                  <a:cubicBezTo>
                    <a:pt x="1596" y="6871"/>
                    <a:pt x="1603" y="6864"/>
                    <a:pt x="1603" y="6856"/>
                  </a:cubicBezTo>
                  <a:cubicBezTo>
                    <a:pt x="1603" y="6841"/>
                    <a:pt x="1588" y="6834"/>
                    <a:pt x="1588" y="6819"/>
                  </a:cubicBezTo>
                  <a:cubicBezTo>
                    <a:pt x="1581" y="6796"/>
                    <a:pt x="1581" y="6789"/>
                    <a:pt x="1581" y="6766"/>
                  </a:cubicBezTo>
                  <a:cubicBezTo>
                    <a:pt x="1596" y="6774"/>
                    <a:pt x="1603" y="6781"/>
                    <a:pt x="1611" y="6789"/>
                  </a:cubicBezTo>
                  <a:cubicBezTo>
                    <a:pt x="1618" y="6804"/>
                    <a:pt x="1618" y="6819"/>
                    <a:pt x="1633" y="6826"/>
                  </a:cubicBezTo>
                  <a:cubicBezTo>
                    <a:pt x="1663" y="6849"/>
                    <a:pt x="1686" y="6849"/>
                    <a:pt x="1716" y="6856"/>
                  </a:cubicBezTo>
                  <a:cubicBezTo>
                    <a:pt x="1746" y="6864"/>
                    <a:pt x="1768" y="6864"/>
                    <a:pt x="1791" y="6871"/>
                  </a:cubicBezTo>
                  <a:cubicBezTo>
                    <a:pt x="1821" y="6879"/>
                    <a:pt x="1828" y="6894"/>
                    <a:pt x="1851" y="6909"/>
                  </a:cubicBezTo>
                  <a:lnTo>
                    <a:pt x="1851" y="6909"/>
                  </a:lnTo>
                  <a:cubicBezTo>
                    <a:pt x="1851" y="6901"/>
                    <a:pt x="1851" y="6894"/>
                    <a:pt x="1858" y="6886"/>
                  </a:cubicBezTo>
                  <a:cubicBezTo>
                    <a:pt x="1858" y="6864"/>
                    <a:pt x="1858" y="6849"/>
                    <a:pt x="1866" y="6819"/>
                  </a:cubicBezTo>
                  <a:cubicBezTo>
                    <a:pt x="1896" y="6819"/>
                    <a:pt x="1911" y="6811"/>
                    <a:pt x="1941" y="6811"/>
                  </a:cubicBezTo>
                  <a:cubicBezTo>
                    <a:pt x="1948" y="6804"/>
                    <a:pt x="1948" y="6789"/>
                    <a:pt x="1956" y="6781"/>
                  </a:cubicBezTo>
                  <a:cubicBezTo>
                    <a:pt x="1963" y="6774"/>
                    <a:pt x="1971" y="6774"/>
                    <a:pt x="1986" y="6766"/>
                  </a:cubicBezTo>
                  <a:cubicBezTo>
                    <a:pt x="2001" y="6759"/>
                    <a:pt x="2008" y="6751"/>
                    <a:pt x="2023" y="6744"/>
                  </a:cubicBezTo>
                  <a:cubicBezTo>
                    <a:pt x="2031" y="6729"/>
                    <a:pt x="2038" y="6721"/>
                    <a:pt x="2046" y="6706"/>
                  </a:cubicBezTo>
                  <a:cubicBezTo>
                    <a:pt x="2053" y="6691"/>
                    <a:pt x="2053" y="6684"/>
                    <a:pt x="2061" y="6669"/>
                  </a:cubicBezTo>
                  <a:cubicBezTo>
                    <a:pt x="2061" y="6639"/>
                    <a:pt x="2061" y="6616"/>
                    <a:pt x="2068" y="6586"/>
                  </a:cubicBezTo>
                  <a:cubicBezTo>
                    <a:pt x="2068" y="6579"/>
                    <a:pt x="2083" y="6572"/>
                    <a:pt x="2083" y="6564"/>
                  </a:cubicBezTo>
                  <a:cubicBezTo>
                    <a:pt x="2091" y="6549"/>
                    <a:pt x="2091" y="6534"/>
                    <a:pt x="2091" y="6512"/>
                  </a:cubicBezTo>
                  <a:cubicBezTo>
                    <a:pt x="2091" y="6482"/>
                    <a:pt x="2105" y="6459"/>
                    <a:pt x="2105" y="6429"/>
                  </a:cubicBezTo>
                  <a:cubicBezTo>
                    <a:pt x="2105" y="6272"/>
                    <a:pt x="2105" y="6272"/>
                    <a:pt x="2105" y="6272"/>
                  </a:cubicBezTo>
                  <a:cubicBezTo>
                    <a:pt x="2105" y="6242"/>
                    <a:pt x="2113" y="6219"/>
                    <a:pt x="2113" y="6189"/>
                  </a:cubicBezTo>
                  <a:cubicBezTo>
                    <a:pt x="2113" y="6182"/>
                    <a:pt x="2121" y="6182"/>
                    <a:pt x="2121" y="6174"/>
                  </a:cubicBezTo>
                  <a:cubicBezTo>
                    <a:pt x="2121" y="6159"/>
                    <a:pt x="2105" y="6152"/>
                    <a:pt x="2105" y="6137"/>
                  </a:cubicBezTo>
                  <a:cubicBezTo>
                    <a:pt x="2105" y="6129"/>
                    <a:pt x="2113" y="6129"/>
                    <a:pt x="2113" y="6122"/>
                  </a:cubicBezTo>
                  <a:cubicBezTo>
                    <a:pt x="2113" y="6114"/>
                    <a:pt x="2113" y="6107"/>
                    <a:pt x="2113" y="6099"/>
                  </a:cubicBezTo>
                  <a:cubicBezTo>
                    <a:pt x="2113" y="6069"/>
                    <a:pt x="2113" y="6047"/>
                    <a:pt x="2113" y="6024"/>
                  </a:cubicBezTo>
                  <a:cubicBezTo>
                    <a:pt x="2113" y="5957"/>
                    <a:pt x="2105" y="5920"/>
                    <a:pt x="2091" y="5860"/>
                  </a:cubicBezTo>
                  <a:cubicBezTo>
                    <a:pt x="2075" y="5762"/>
                    <a:pt x="2075" y="5710"/>
                    <a:pt x="2061" y="5620"/>
                  </a:cubicBezTo>
                  <a:cubicBezTo>
                    <a:pt x="2046" y="5552"/>
                    <a:pt x="2031" y="5515"/>
                    <a:pt x="2008" y="5455"/>
                  </a:cubicBezTo>
                  <a:cubicBezTo>
                    <a:pt x="1986" y="5395"/>
                    <a:pt x="1986" y="5357"/>
                    <a:pt x="1978" y="5290"/>
                  </a:cubicBezTo>
                  <a:cubicBezTo>
                    <a:pt x="1978" y="5260"/>
                    <a:pt x="1971" y="5245"/>
                    <a:pt x="1971" y="5208"/>
                  </a:cubicBezTo>
                  <a:cubicBezTo>
                    <a:pt x="1971" y="5155"/>
                    <a:pt x="1978" y="5118"/>
                    <a:pt x="1993" y="5065"/>
                  </a:cubicBezTo>
                  <a:cubicBezTo>
                    <a:pt x="2023" y="4983"/>
                    <a:pt x="2046" y="4938"/>
                    <a:pt x="2105" y="4870"/>
                  </a:cubicBezTo>
                  <a:cubicBezTo>
                    <a:pt x="2121" y="4849"/>
                    <a:pt x="2143" y="4849"/>
                    <a:pt x="2165" y="4826"/>
                  </a:cubicBezTo>
                  <a:cubicBezTo>
                    <a:pt x="2165" y="4819"/>
                    <a:pt x="2165" y="4811"/>
                    <a:pt x="2165" y="4804"/>
                  </a:cubicBezTo>
                  <a:cubicBezTo>
                    <a:pt x="2165" y="4789"/>
                    <a:pt x="2158" y="4781"/>
                    <a:pt x="2151" y="4774"/>
                  </a:cubicBezTo>
                  <a:cubicBezTo>
                    <a:pt x="2143" y="4766"/>
                    <a:pt x="2151" y="4759"/>
                    <a:pt x="2143" y="4759"/>
                  </a:cubicBezTo>
                  <a:cubicBezTo>
                    <a:pt x="2135" y="4759"/>
                    <a:pt x="2128" y="4759"/>
                    <a:pt x="2121" y="4751"/>
                  </a:cubicBezTo>
                  <a:cubicBezTo>
                    <a:pt x="2128" y="4729"/>
                    <a:pt x="2158" y="4714"/>
                    <a:pt x="2188" y="4714"/>
                  </a:cubicBezTo>
                  <a:cubicBezTo>
                    <a:pt x="2225" y="4714"/>
                    <a:pt x="2240" y="4729"/>
                    <a:pt x="2278" y="4751"/>
                  </a:cubicBezTo>
                  <a:cubicBezTo>
                    <a:pt x="2278" y="4729"/>
                    <a:pt x="2285" y="4714"/>
                    <a:pt x="2293" y="4699"/>
                  </a:cubicBezTo>
                  <a:cubicBezTo>
                    <a:pt x="2300" y="4692"/>
                    <a:pt x="2308" y="4684"/>
                    <a:pt x="2315" y="4676"/>
                  </a:cubicBezTo>
                  <a:cubicBezTo>
                    <a:pt x="2338" y="4676"/>
                    <a:pt x="2353" y="4684"/>
                    <a:pt x="2368" y="4684"/>
                  </a:cubicBezTo>
                  <a:cubicBezTo>
                    <a:pt x="2420" y="4684"/>
                    <a:pt x="2443" y="4669"/>
                    <a:pt x="2495" y="4669"/>
                  </a:cubicBezTo>
                  <a:cubicBezTo>
                    <a:pt x="2503" y="4669"/>
                    <a:pt x="2510" y="4669"/>
                    <a:pt x="2510" y="4676"/>
                  </a:cubicBezTo>
                  <a:cubicBezTo>
                    <a:pt x="2518" y="4692"/>
                    <a:pt x="2518" y="4706"/>
                    <a:pt x="2525" y="4706"/>
                  </a:cubicBezTo>
                  <a:cubicBezTo>
                    <a:pt x="2540" y="4706"/>
                    <a:pt x="2540" y="4692"/>
                    <a:pt x="2555" y="4692"/>
                  </a:cubicBezTo>
                  <a:cubicBezTo>
                    <a:pt x="2555" y="4692"/>
                    <a:pt x="2563" y="4699"/>
                    <a:pt x="2570" y="4699"/>
                  </a:cubicBezTo>
                  <a:cubicBezTo>
                    <a:pt x="2570" y="4714"/>
                    <a:pt x="2555" y="4721"/>
                    <a:pt x="2570" y="4736"/>
                  </a:cubicBezTo>
                  <a:cubicBezTo>
                    <a:pt x="2570" y="4744"/>
                    <a:pt x="2578" y="4751"/>
                    <a:pt x="2585" y="4759"/>
                  </a:cubicBezTo>
                  <a:cubicBezTo>
                    <a:pt x="2615" y="4789"/>
                    <a:pt x="2630" y="4819"/>
                    <a:pt x="2668" y="4834"/>
                  </a:cubicBezTo>
                  <a:cubicBezTo>
                    <a:pt x="2675" y="4826"/>
                    <a:pt x="2675" y="4819"/>
                    <a:pt x="2675" y="4811"/>
                  </a:cubicBezTo>
                  <a:cubicBezTo>
                    <a:pt x="2675" y="4789"/>
                    <a:pt x="2660" y="4774"/>
                    <a:pt x="2660" y="4751"/>
                  </a:cubicBezTo>
                  <a:cubicBezTo>
                    <a:pt x="2660" y="4736"/>
                    <a:pt x="2668" y="4721"/>
                    <a:pt x="2660" y="4714"/>
                  </a:cubicBezTo>
                  <a:cubicBezTo>
                    <a:pt x="2652" y="4692"/>
                    <a:pt x="2638" y="4692"/>
                    <a:pt x="2630" y="4676"/>
                  </a:cubicBezTo>
                  <a:cubicBezTo>
                    <a:pt x="2630" y="4616"/>
                    <a:pt x="2630" y="4616"/>
                    <a:pt x="2630" y="4616"/>
                  </a:cubicBezTo>
                  <a:cubicBezTo>
                    <a:pt x="2652" y="4579"/>
                    <a:pt x="2652" y="4579"/>
                    <a:pt x="2652" y="4579"/>
                  </a:cubicBezTo>
                  <a:cubicBezTo>
                    <a:pt x="2652" y="4572"/>
                    <a:pt x="2645" y="4564"/>
                    <a:pt x="2645" y="4549"/>
                  </a:cubicBezTo>
                  <a:cubicBezTo>
                    <a:pt x="2652" y="4549"/>
                    <a:pt x="2660" y="4557"/>
                    <a:pt x="2668" y="4549"/>
                  </a:cubicBezTo>
                  <a:cubicBezTo>
                    <a:pt x="2675" y="4542"/>
                    <a:pt x="2668" y="4534"/>
                    <a:pt x="2668" y="4519"/>
                  </a:cubicBezTo>
                  <a:cubicBezTo>
                    <a:pt x="2668" y="4512"/>
                    <a:pt x="2668" y="4497"/>
                    <a:pt x="2660" y="4489"/>
                  </a:cubicBezTo>
                  <a:cubicBezTo>
                    <a:pt x="2645" y="4489"/>
                    <a:pt x="2638" y="4489"/>
                    <a:pt x="2623" y="4489"/>
                  </a:cubicBezTo>
                  <a:cubicBezTo>
                    <a:pt x="2623" y="4452"/>
                    <a:pt x="2623" y="4452"/>
                    <a:pt x="2623" y="4452"/>
                  </a:cubicBezTo>
                  <a:cubicBezTo>
                    <a:pt x="2615" y="4452"/>
                    <a:pt x="2608" y="4452"/>
                    <a:pt x="2600" y="4444"/>
                  </a:cubicBezTo>
                  <a:cubicBezTo>
                    <a:pt x="2608" y="4422"/>
                    <a:pt x="2623" y="4414"/>
                    <a:pt x="2638" y="4399"/>
                  </a:cubicBezTo>
                  <a:cubicBezTo>
                    <a:pt x="2638" y="4392"/>
                    <a:pt x="2645" y="4392"/>
                    <a:pt x="2645" y="4384"/>
                  </a:cubicBezTo>
                  <a:cubicBezTo>
                    <a:pt x="2645" y="4377"/>
                    <a:pt x="2660" y="4384"/>
                    <a:pt x="2660" y="4377"/>
                  </a:cubicBezTo>
                  <a:cubicBezTo>
                    <a:pt x="2660" y="4347"/>
                    <a:pt x="2645" y="4324"/>
                    <a:pt x="2615" y="4324"/>
                  </a:cubicBezTo>
                  <a:cubicBezTo>
                    <a:pt x="2608" y="4324"/>
                    <a:pt x="2600" y="4324"/>
                    <a:pt x="2593" y="4324"/>
                  </a:cubicBezTo>
                  <a:cubicBezTo>
                    <a:pt x="2593" y="4317"/>
                    <a:pt x="2585" y="4317"/>
                    <a:pt x="2585" y="4309"/>
                  </a:cubicBezTo>
                  <a:cubicBezTo>
                    <a:pt x="2585" y="4287"/>
                    <a:pt x="2608" y="4287"/>
                    <a:pt x="2623" y="4272"/>
                  </a:cubicBezTo>
                  <a:cubicBezTo>
                    <a:pt x="2645" y="4257"/>
                    <a:pt x="2652" y="4242"/>
                    <a:pt x="2668" y="4227"/>
                  </a:cubicBezTo>
                  <a:cubicBezTo>
                    <a:pt x="2682" y="4212"/>
                    <a:pt x="2698" y="4197"/>
                    <a:pt x="2698" y="4174"/>
                  </a:cubicBezTo>
                  <a:cubicBezTo>
                    <a:pt x="2698" y="4159"/>
                    <a:pt x="2682" y="4144"/>
                    <a:pt x="2668" y="4137"/>
                  </a:cubicBezTo>
                  <a:cubicBezTo>
                    <a:pt x="2675" y="4114"/>
                    <a:pt x="2690" y="4099"/>
                    <a:pt x="2705" y="4077"/>
                  </a:cubicBezTo>
                  <a:cubicBezTo>
                    <a:pt x="2712" y="4069"/>
                    <a:pt x="2720" y="4062"/>
                    <a:pt x="2720" y="4055"/>
                  </a:cubicBezTo>
                  <a:cubicBezTo>
                    <a:pt x="2728" y="4047"/>
                    <a:pt x="2735" y="4047"/>
                    <a:pt x="2735" y="4047"/>
                  </a:cubicBezTo>
                  <a:cubicBezTo>
                    <a:pt x="2750" y="4032"/>
                    <a:pt x="2750" y="4017"/>
                    <a:pt x="2750" y="4002"/>
                  </a:cubicBezTo>
                  <a:cubicBezTo>
                    <a:pt x="2750" y="3980"/>
                    <a:pt x="2742" y="3972"/>
                    <a:pt x="2742" y="3950"/>
                  </a:cubicBezTo>
                  <a:cubicBezTo>
                    <a:pt x="2758" y="3957"/>
                    <a:pt x="2758" y="3957"/>
                    <a:pt x="2758" y="3957"/>
                  </a:cubicBezTo>
                  <a:cubicBezTo>
                    <a:pt x="2765" y="3980"/>
                    <a:pt x="2765" y="4002"/>
                    <a:pt x="2780" y="4017"/>
                  </a:cubicBezTo>
                  <a:cubicBezTo>
                    <a:pt x="2787" y="4002"/>
                    <a:pt x="2787" y="3995"/>
                    <a:pt x="2795" y="3980"/>
                  </a:cubicBezTo>
                  <a:cubicBezTo>
                    <a:pt x="2802" y="3987"/>
                    <a:pt x="2802" y="3995"/>
                    <a:pt x="2817" y="3995"/>
                  </a:cubicBezTo>
                  <a:cubicBezTo>
                    <a:pt x="2817" y="3942"/>
                    <a:pt x="2817" y="3942"/>
                    <a:pt x="2817" y="3942"/>
                  </a:cubicBezTo>
                  <a:cubicBezTo>
                    <a:pt x="2817" y="3935"/>
                    <a:pt x="2802" y="3927"/>
                    <a:pt x="2802" y="3912"/>
                  </a:cubicBezTo>
                  <a:cubicBezTo>
                    <a:pt x="2802" y="3897"/>
                    <a:pt x="2817" y="3882"/>
                    <a:pt x="2817" y="3867"/>
                  </a:cubicBezTo>
                  <a:cubicBezTo>
                    <a:pt x="2817" y="3837"/>
                    <a:pt x="2795" y="3830"/>
                    <a:pt x="2787" y="3800"/>
                  </a:cubicBezTo>
                  <a:cubicBezTo>
                    <a:pt x="2810" y="3800"/>
                    <a:pt x="2825" y="3800"/>
                    <a:pt x="2847" y="3800"/>
                  </a:cubicBezTo>
                  <a:cubicBezTo>
                    <a:pt x="2855" y="3830"/>
                    <a:pt x="2855" y="3852"/>
                    <a:pt x="2870" y="3875"/>
                  </a:cubicBezTo>
                  <a:cubicBezTo>
                    <a:pt x="2885" y="3875"/>
                    <a:pt x="2885" y="3875"/>
                    <a:pt x="2885" y="3875"/>
                  </a:cubicBezTo>
                  <a:cubicBezTo>
                    <a:pt x="2892" y="3852"/>
                    <a:pt x="2885" y="3837"/>
                    <a:pt x="2892" y="3822"/>
                  </a:cubicBezTo>
                  <a:cubicBezTo>
                    <a:pt x="2900" y="3815"/>
                    <a:pt x="2915" y="3807"/>
                    <a:pt x="2915" y="3800"/>
                  </a:cubicBezTo>
                  <a:cubicBezTo>
                    <a:pt x="2915" y="3785"/>
                    <a:pt x="2900" y="3777"/>
                    <a:pt x="2900" y="3762"/>
                  </a:cubicBezTo>
                  <a:cubicBezTo>
                    <a:pt x="2900" y="3747"/>
                    <a:pt x="2915" y="3755"/>
                    <a:pt x="2922" y="3740"/>
                  </a:cubicBezTo>
                  <a:cubicBezTo>
                    <a:pt x="2945" y="3695"/>
                    <a:pt x="2900" y="3755"/>
                    <a:pt x="2952" y="3755"/>
                  </a:cubicBezTo>
                  <a:cubicBezTo>
                    <a:pt x="2975" y="3755"/>
                    <a:pt x="2982" y="3740"/>
                    <a:pt x="2997" y="3740"/>
                  </a:cubicBezTo>
                  <a:cubicBezTo>
                    <a:pt x="3027" y="3740"/>
                    <a:pt x="3027" y="3740"/>
                    <a:pt x="3027" y="3740"/>
                  </a:cubicBezTo>
                  <a:cubicBezTo>
                    <a:pt x="3035" y="3740"/>
                    <a:pt x="3035" y="3740"/>
                    <a:pt x="3035" y="3740"/>
                  </a:cubicBezTo>
                  <a:cubicBezTo>
                    <a:pt x="3027" y="3717"/>
                    <a:pt x="3027" y="3717"/>
                    <a:pt x="3027" y="3717"/>
                  </a:cubicBezTo>
                  <a:cubicBezTo>
                    <a:pt x="3035" y="3710"/>
                    <a:pt x="3042" y="3717"/>
                    <a:pt x="3042" y="3717"/>
                  </a:cubicBezTo>
                  <a:cubicBezTo>
                    <a:pt x="3050" y="3710"/>
                    <a:pt x="3042" y="3702"/>
                    <a:pt x="3050" y="3702"/>
                  </a:cubicBezTo>
                  <a:cubicBezTo>
                    <a:pt x="3027" y="3680"/>
                    <a:pt x="3012" y="3672"/>
                    <a:pt x="3012" y="3642"/>
                  </a:cubicBezTo>
                  <a:cubicBezTo>
                    <a:pt x="3012" y="3635"/>
                    <a:pt x="3012" y="3627"/>
                    <a:pt x="3020" y="3620"/>
                  </a:cubicBezTo>
                  <a:cubicBezTo>
                    <a:pt x="3035" y="3627"/>
                    <a:pt x="3042" y="3635"/>
                    <a:pt x="3050" y="3642"/>
                  </a:cubicBezTo>
                  <a:cubicBezTo>
                    <a:pt x="3057" y="3650"/>
                    <a:pt x="3057" y="3665"/>
                    <a:pt x="3072" y="3665"/>
                  </a:cubicBezTo>
                  <a:cubicBezTo>
                    <a:pt x="3080" y="3665"/>
                    <a:pt x="3080" y="3665"/>
                    <a:pt x="3087" y="3665"/>
                  </a:cubicBezTo>
                  <a:cubicBezTo>
                    <a:pt x="3087" y="3650"/>
                    <a:pt x="3095" y="3642"/>
                    <a:pt x="3095" y="3635"/>
                  </a:cubicBezTo>
                  <a:cubicBezTo>
                    <a:pt x="3095" y="3605"/>
                    <a:pt x="3065" y="3590"/>
                    <a:pt x="3035" y="3575"/>
                  </a:cubicBezTo>
                  <a:cubicBezTo>
                    <a:pt x="3042" y="3567"/>
                    <a:pt x="3042" y="3560"/>
                    <a:pt x="3042" y="3560"/>
                  </a:cubicBezTo>
                  <a:cubicBezTo>
                    <a:pt x="3072" y="3560"/>
                    <a:pt x="3110" y="3552"/>
                    <a:pt x="3110" y="3522"/>
                  </a:cubicBezTo>
                  <a:cubicBezTo>
                    <a:pt x="3110" y="3515"/>
                    <a:pt x="3110" y="3515"/>
                    <a:pt x="3102" y="3507"/>
                  </a:cubicBezTo>
                  <a:cubicBezTo>
                    <a:pt x="3095" y="3507"/>
                    <a:pt x="3050" y="3500"/>
                    <a:pt x="3080" y="3507"/>
                  </a:cubicBezTo>
                  <a:cubicBezTo>
                    <a:pt x="3095" y="3492"/>
                    <a:pt x="3102" y="3477"/>
                    <a:pt x="3117" y="3470"/>
                  </a:cubicBezTo>
                  <a:cubicBezTo>
                    <a:pt x="3125" y="3470"/>
                    <a:pt x="3125" y="3470"/>
                    <a:pt x="3132" y="3470"/>
                  </a:cubicBezTo>
                  <a:cubicBezTo>
                    <a:pt x="3140" y="3463"/>
                    <a:pt x="3147" y="3447"/>
                    <a:pt x="3155" y="3433"/>
                  </a:cubicBezTo>
                  <a:cubicBezTo>
                    <a:pt x="3140" y="3433"/>
                    <a:pt x="3140" y="3433"/>
                    <a:pt x="3125" y="3433"/>
                  </a:cubicBezTo>
                  <a:lnTo>
                    <a:pt x="3117" y="3440"/>
                  </a:lnTo>
                  <a:cubicBezTo>
                    <a:pt x="3110" y="3440"/>
                    <a:pt x="3095" y="3440"/>
                    <a:pt x="3095" y="3433"/>
                  </a:cubicBezTo>
                  <a:lnTo>
                    <a:pt x="3102" y="3425"/>
                  </a:lnTo>
                  <a:cubicBezTo>
                    <a:pt x="3102" y="3417"/>
                    <a:pt x="3102" y="3410"/>
                    <a:pt x="3095" y="3395"/>
                  </a:cubicBezTo>
                  <a:cubicBezTo>
                    <a:pt x="3110" y="3395"/>
                    <a:pt x="3110" y="3395"/>
                    <a:pt x="3117" y="3387"/>
                  </a:cubicBezTo>
                  <a:cubicBezTo>
                    <a:pt x="3117" y="3387"/>
                    <a:pt x="3117" y="3380"/>
                    <a:pt x="3117" y="3373"/>
                  </a:cubicBezTo>
                  <a:cubicBezTo>
                    <a:pt x="3110" y="3373"/>
                    <a:pt x="3102" y="3373"/>
                    <a:pt x="3102" y="3365"/>
                  </a:cubicBezTo>
                  <a:cubicBezTo>
                    <a:pt x="3102" y="3357"/>
                    <a:pt x="3110" y="3357"/>
                    <a:pt x="3110" y="3357"/>
                  </a:cubicBezTo>
                  <a:cubicBezTo>
                    <a:pt x="3147" y="3343"/>
                    <a:pt x="3170" y="3335"/>
                    <a:pt x="3185" y="3298"/>
                  </a:cubicBezTo>
                  <a:cubicBezTo>
                    <a:pt x="3170" y="3305"/>
                    <a:pt x="3162" y="3305"/>
                    <a:pt x="3147" y="3305"/>
                  </a:cubicBezTo>
                  <a:cubicBezTo>
                    <a:pt x="3132" y="3305"/>
                    <a:pt x="3125" y="3320"/>
                    <a:pt x="3110" y="3320"/>
                  </a:cubicBezTo>
                  <a:cubicBezTo>
                    <a:pt x="3102" y="3320"/>
                    <a:pt x="3102" y="3313"/>
                    <a:pt x="3095" y="3313"/>
                  </a:cubicBezTo>
                  <a:cubicBezTo>
                    <a:pt x="3102" y="3298"/>
                    <a:pt x="3110" y="3290"/>
                    <a:pt x="3125" y="3283"/>
                  </a:cubicBezTo>
                  <a:cubicBezTo>
                    <a:pt x="3140" y="3275"/>
                    <a:pt x="3162" y="3275"/>
                    <a:pt x="3162" y="3260"/>
                  </a:cubicBezTo>
                  <a:cubicBezTo>
                    <a:pt x="3162" y="3253"/>
                    <a:pt x="3155" y="3245"/>
                    <a:pt x="3155" y="3245"/>
                  </a:cubicBezTo>
                  <a:cubicBezTo>
                    <a:pt x="3162" y="3238"/>
                    <a:pt x="3170" y="3230"/>
                    <a:pt x="3170" y="3223"/>
                  </a:cubicBezTo>
                  <a:cubicBezTo>
                    <a:pt x="3177" y="3215"/>
                    <a:pt x="3170" y="3200"/>
                    <a:pt x="3177" y="3200"/>
                  </a:cubicBezTo>
                  <a:cubicBezTo>
                    <a:pt x="3192" y="3185"/>
                    <a:pt x="3207" y="3193"/>
                    <a:pt x="3215" y="3185"/>
                  </a:cubicBezTo>
                  <a:cubicBezTo>
                    <a:pt x="3229" y="3178"/>
                    <a:pt x="3237" y="3178"/>
                    <a:pt x="3245" y="3170"/>
                  </a:cubicBezTo>
                  <a:cubicBezTo>
                    <a:pt x="3252" y="3170"/>
                    <a:pt x="3260" y="3170"/>
                    <a:pt x="3260" y="3163"/>
                  </a:cubicBezTo>
                  <a:cubicBezTo>
                    <a:pt x="3260" y="3155"/>
                    <a:pt x="3260" y="3148"/>
                    <a:pt x="3260" y="3140"/>
                  </a:cubicBezTo>
                  <a:cubicBezTo>
                    <a:pt x="3260" y="3133"/>
                    <a:pt x="3267" y="3125"/>
                    <a:pt x="3267" y="3110"/>
                  </a:cubicBezTo>
                  <a:lnTo>
                    <a:pt x="3267" y="3103"/>
                  </a:lnTo>
                  <a:cubicBezTo>
                    <a:pt x="3229" y="3118"/>
                    <a:pt x="3207" y="3133"/>
                    <a:pt x="3162" y="3140"/>
                  </a:cubicBezTo>
                  <a:cubicBezTo>
                    <a:pt x="3155" y="3125"/>
                    <a:pt x="3155" y="3125"/>
                    <a:pt x="3155" y="3125"/>
                  </a:cubicBezTo>
                  <a:cubicBezTo>
                    <a:pt x="3162" y="3110"/>
                    <a:pt x="3162" y="3095"/>
                    <a:pt x="3177" y="3088"/>
                  </a:cubicBezTo>
                  <a:cubicBezTo>
                    <a:pt x="3192" y="3073"/>
                    <a:pt x="3207" y="3073"/>
                    <a:pt x="3229" y="3065"/>
                  </a:cubicBezTo>
                  <a:cubicBezTo>
                    <a:pt x="3252" y="3058"/>
                    <a:pt x="3252" y="3035"/>
                    <a:pt x="3267" y="3013"/>
                  </a:cubicBezTo>
                  <a:cubicBezTo>
                    <a:pt x="3275" y="2998"/>
                    <a:pt x="3275" y="2990"/>
                    <a:pt x="3275" y="2975"/>
                  </a:cubicBezTo>
                  <a:cubicBezTo>
                    <a:pt x="3275" y="2960"/>
                    <a:pt x="3267" y="2945"/>
                    <a:pt x="3260" y="2938"/>
                  </a:cubicBezTo>
                  <a:cubicBezTo>
                    <a:pt x="3252" y="2930"/>
                    <a:pt x="3237" y="2930"/>
                    <a:pt x="3237" y="2923"/>
                  </a:cubicBezTo>
                  <a:cubicBezTo>
                    <a:pt x="3229" y="2908"/>
                    <a:pt x="3229" y="2900"/>
                    <a:pt x="3229" y="2893"/>
                  </a:cubicBezTo>
                  <a:cubicBezTo>
                    <a:pt x="3229" y="2840"/>
                    <a:pt x="3229" y="2840"/>
                    <a:pt x="3229" y="2840"/>
                  </a:cubicBezTo>
                  <a:cubicBezTo>
                    <a:pt x="3222" y="2848"/>
                    <a:pt x="3222" y="2848"/>
                    <a:pt x="3222" y="2848"/>
                  </a:cubicBezTo>
                  <a:cubicBezTo>
                    <a:pt x="3200" y="2886"/>
                    <a:pt x="3185" y="2900"/>
                    <a:pt x="3170" y="2938"/>
                  </a:cubicBezTo>
                  <a:cubicBezTo>
                    <a:pt x="3155" y="2938"/>
                    <a:pt x="3155" y="2938"/>
                    <a:pt x="3155" y="2938"/>
                  </a:cubicBezTo>
                  <a:cubicBezTo>
                    <a:pt x="3155" y="2900"/>
                    <a:pt x="3170" y="2878"/>
                    <a:pt x="3185" y="2848"/>
                  </a:cubicBezTo>
                  <a:cubicBezTo>
                    <a:pt x="3200" y="2826"/>
                    <a:pt x="3200" y="2810"/>
                    <a:pt x="3200" y="2781"/>
                  </a:cubicBezTo>
                  <a:cubicBezTo>
                    <a:pt x="3207" y="2751"/>
                    <a:pt x="3215" y="2736"/>
                    <a:pt x="3215" y="2706"/>
                  </a:cubicBezTo>
                  <a:cubicBezTo>
                    <a:pt x="3215" y="2668"/>
                    <a:pt x="3200" y="2653"/>
                    <a:pt x="3200" y="2623"/>
                  </a:cubicBezTo>
                  <a:cubicBezTo>
                    <a:pt x="3200" y="2556"/>
                    <a:pt x="3200" y="2556"/>
                    <a:pt x="3200" y="2556"/>
                  </a:cubicBezTo>
                  <a:cubicBezTo>
                    <a:pt x="3147" y="2428"/>
                    <a:pt x="3147" y="2428"/>
                    <a:pt x="3147" y="2428"/>
                  </a:cubicBezTo>
                  <a:cubicBezTo>
                    <a:pt x="3155" y="2391"/>
                    <a:pt x="3170" y="2376"/>
                    <a:pt x="3170" y="2338"/>
                  </a:cubicBezTo>
                  <a:cubicBezTo>
                    <a:pt x="3170" y="2316"/>
                    <a:pt x="3155" y="2316"/>
                    <a:pt x="3140" y="2308"/>
                  </a:cubicBezTo>
                  <a:cubicBezTo>
                    <a:pt x="3117" y="2293"/>
                    <a:pt x="3110" y="2278"/>
                    <a:pt x="3087" y="2263"/>
                  </a:cubicBezTo>
                  <a:cubicBezTo>
                    <a:pt x="3065" y="2241"/>
                    <a:pt x="3057" y="2226"/>
                    <a:pt x="3042" y="2204"/>
                  </a:cubicBezTo>
                  <a:cubicBezTo>
                    <a:pt x="3035" y="2181"/>
                    <a:pt x="3027" y="2174"/>
                    <a:pt x="3027" y="2151"/>
                  </a:cubicBezTo>
                  <a:cubicBezTo>
                    <a:pt x="3027" y="2144"/>
                    <a:pt x="3020" y="2136"/>
                    <a:pt x="3027" y="2128"/>
                  </a:cubicBezTo>
                  <a:cubicBezTo>
                    <a:pt x="3035" y="2121"/>
                    <a:pt x="3042" y="2114"/>
                    <a:pt x="3050" y="2114"/>
                  </a:cubicBezTo>
                  <a:cubicBezTo>
                    <a:pt x="3065" y="2106"/>
                    <a:pt x="3065" y="2091"/>
                    <a:pt x="3065" y="2076"/>
                  </a:cubicBezTo>
                  <a:cubicBezTo>
                    <a:pt x="3065" y="2069"/>
                    <a:pt x="3065" y="2061"/>
                    <a:pt x="3057" y="2061"/>
                  </a:cubicBezTo>
                  <a:cubicBezTo>
                    <a:pt x="3057" y="2061"/>
                    <a:pt x="3050" y="2061"/>
                    <a:pt x="3042" y="2061"/>
                  </a:cubicBezTo>
                  <a:cubicBezTo>
                    <a:pt x="3020" y="2046"/>
                    <a:pt x="3005" y="2039"/>
                    <a:pt x="2990" y="2016"/>
                  </a:cubicBezTo>
                  <a:cubicBezTo>
                    <a:pt x="2990" y="2009"/>
                    <a:pt x="2990" y="2001"/>
                    <a:pt x="2997" y="2001"/>
                  </a:cubicBezTo>
                  <a:cubicBezTo>
                    <a:pt x="3005" y="1994"/>
                    <a:pt x="3027" y="1994"/>
                    <a:pt x="3027" y="1979"/>
                  </a:cubicBezTo>
                  <a:cubicBezTo>
                    <a:pt x="3027" y="1949"/>
                    <a:pt x="3005" y="1934"/>
                    <a:pt x="2990" y="1911"/>
                  </a:cubicBezTo>
                  <a:cubicBezTo>
                    <a:pt x="2982" y="1896"/>
                    <a:pt x="2967" y="1881"/>
                    <a:pt x="2960" y="1859"/>
                  </a:cubicBezTo>
                  <a:cubicBezTo>
                    <a:pt x="2960" y="1859"/>
                    <a:pt x="2960" y="1851"/>
                    <a:pt x="2952" y="1851"/>
                  </a:cubicBezTo>
                  <a:cubicBezTo>
                    <a:pt x="2937" y="1829"/>
                    <a:pt x="2922" y="1821"/>
                    <a:pt x="2907" y="1799"/>
                  </a:cubicBezTo>
                  <a:cubicBezTo>
                    <a:pt x="2892" y="1776"/>
                    <a:pt x="2885" y="1761"/>
                    <a:pt x="2870" y="1739"/>
                  </a:cubicBezTo>
                  <a:cubicBezTo>
                    <a:pt x="2847" y="1701"/>
                    <a:pt x="2840" y="1679"/>
                    <a:pt x="2825" y="1641"/>
                  </a:cubicBezTo>
                  <a:cubicBezTo>
                    <a:pt x="2810" y="1604"/>
                    <a:pt x="2802" y="1574"/>
                    <a:pt x="2772" y="1552"/>
                  </a:cubicBezTo>
                  <a:cubicBezTo>
                    <a:pt x="2750" y="1536"/>
                    <a:pt x="2728" y="1544"/>
                    <a:pt x="2705" y="1529"/>
                  </a:cubicBezTo>
                  <a:cubicBezTo>
                    <a:pt x="2652" y="1529"/>
                    <a:pt x="2630" y="1484"/>
                    <a:pt x="2608" y="1439"/>
                  </a:cubicBezTo>
                  <a:cubicBezTo>
                    <a:pt x="2585" y="1387"/>
                    <a:pt x="2578" y="1357"/>
                    <a:pt x="2570" y="1297"/>
                  </a:cubicBezTo>
                  <a:cubicBezTo>
                    <a:pt x="2555" y="1244"/>
                    <a:pt x="2548" y="1207"/>
                    <a:pt x="2540" y="1154"/>
                  </a:cubicBezTo>
                  <a:cubicBezTo>
                    <a:pt x="2533" y="1132"/>
                    <a:pt x="2525" y="1124"/>
                    <a:pt x="2525" y="1102"/>
                  </a:cubicBezTo>
                  <a:cubicBezTo>
                    <a:pt x="2518" y="1072"/>
                    <a:pt x="2518" y="1057"/>
                    <a:pt x="2518" y="1027"/>
                  </a:cubicBezTo>
                  <a:cubicBezTo>
                    <a:pt x="2510" y="945"/>
                    <a:pt x="2510" y="899"/>
                    <a:pt x="2510" y="817"/>
                  </a:cubicBezTo>
                  <a:cubicBezTo>
                    <a:pt x="2510" y="742"/>
                    <a:pt x="2510" y="697"/>
                    <a:pt x="2518" y="622"/>
                  </a:cubicBezTo>
                  <a:cubicBezTo>
                    <a:pt x="2525" y="585"/>
                    <a:pt x="2525" y="570"/>
                    <a:pt x="2525" y="532"/>
                  </a:cubicBezTo>
                  <a:cubicBezTo>
                    <a:pt x="2525" y="480"/>
                    <a:pt x="2533" y="450"/>
                    <a:pt x="2548" y="398"/>
                  </a:cubicBezTo>
                  <a:cubicBezTo>
                    <a:pt x="2555" y="352"/>
                    <a:pt x="2563" y="323"/>
                    <a:pt x="2578" y="285"/>
                  </a:cubicBezTo>
                  <a:cubicBezTo>
                    <a:pt x="2585" y="270"/>
                    <a:pt x="2593" y="263"/>
                    <a:pt x="2593" y="248"/>
                  </a:cubicBezTo>
                  <a:cubicBezTo>
                    <a:pt x="2593" y="173"/>
                    <a:pt x="2593" y="173"/>
                    <a:pt x="2593" y="173"/>
                  </a:cubicBezTo>
                  <a:cubicBezTo>
                    <a:pt x="2585" y="180"/>
                    <a:pt x="2578" y="188"/>
                    <a:pt x="2570" y="195"/>
                  </a:cubicBezTo>
                  <a:cubicBezTo>
                    <a:pt x="2548" y="218"/>
                    <a:pt x="2533" y="225"/>
                    <a:pt x="2510" y="240"/>
                  </a:cubicBezTo>
                  <a:cubicBezTo>
                    <a:pt x="2473" y="263"/>
                    <a:pt x="2458" y="293"/>
                    <a:pt x="2420" y="293"/>
                  </a:cubicBezTo>
                  <a:cubicBezTo>
                    <a:pt x="2383" y="293"/>
                    <a:pt x="2368" y="270"/>
                    <a:pt x="2338" y="248"/>
                  </a:cubicBezTo>
                  <a:cubicBezTo>
                    <a:pt x="2308" y="240"/>
                    <a:pt x="2293" y="233"/>
                    <a:pt x="2270" y="210"/>
                  </a:cubicBezTo>
                  <a:lnTo>
                    <a:pt x="2263" y="203"/>
                  </a:lnTo>
                  <a:cubicBezTo>
                    <a:pt x="2225" y="165"/>
                    <a:pt x="2203" y="128"/>
                    <a:pt x="2165" y="98"/>
                  </a:cubicBezTo>
                  <a:cubicBezTo>
                    <a:pt x="2135" y="98"/>
                    <a:pt x="2113" y="98"/>
                    <a:pt x="2091" y="90"/>
                  </a:cubicBezTo>
                  <a:cubicBezTo>
                    <a:pt x="2068" y="83"/>
                    <a:pt x="2061" y="68"/>
                    <a:pt x="2046" y="53"/>
                  </a:cubicBezTo>
                  <a:cubicBezTo>
                    <a:pt x="2016" y="38"/>
                    <a:pt x="1993" y="23"/>
                    <a:pt x="1971" y="0"/>
                  </a:cubicBezTo>
                  <a:cubicBezTo>
                    <a:pt x="1971" y="15"/>
                    <a:pt x="1963" y="23"/>
                    <a:pt x="1963" y="38"/>
                  </a:cubicBezTo>
                  <a:cubicBezTo>
                    <a:pt x="1963" y="53"/>
                    <a:pt x="1963" y="60"/>
                    <a:pt x="1963" y="75"/>
                  </a:cubicBezTo>
                  <a:cubicBezTo>
                    <a:pt x="1956" y="105"/>
                    <a:pt x="1933" y="120"/>
                    <a:pt x="1911" y="150"/>
                  </a:cubicBezTo>
                  <a:cubicBezTo>
                    <a:pt x="1896" y="165"/>
                    <a:pt x="1888" y="173"/>
                    <a:pt x="1881" y="195"/>
                  </a:cubicBezTo>
                  <a:cubicBezTo>
                    <a:pt x="1881" y="210"/>
                    <a:pt x="1881" y="218"/>
                    <a:pt x="1881" y="233"/>
                  </a:cubicBezTo>
                  <a:cubicBezTo>
                    <a:pt x="1873" y="263"/>
                    <a:pt x="1866" y="278"/>
                    <a:pt x="1858" y="300"/>
                  </a:cubicBezTo>
                  <a:cubicBezTo>
                    <a:pt x="1851" y="308"/>
                    <a:pt x="1843" y="315"/>
                    <a:pt x="1843" y="323"/>
                  </a:cubicBezTo>
                  <a:cubicBezTo>
                    <a:pt x="1836" y="352"/>
                    <a:pt x="1843" y="368"/>
                    <a:pt x="1843" y="398"/>
                  </a:cubicBezTo>
                  <a:cubicBezTo>
                    <a:pt x="1836" y="405"/>
                    <a:pt x="1836" y="412"/>
                    <a:pt x="1836" y="420"/>
                  </a:cubicBezTo>
                  <a:cubicBezTo>
                    <a:pt x="1828" y="465"/>
                    <a:pt x="1828" y="495"/>
                    <a:pt x="1821" y="532"/>
                  </a:cubicBezTo>
                  <a:cubicBezTo>
                    <a:pt x="1821" y="555"/>
                    <a:pt x="1813" y="570"/>
                    <a:pt x="1813" y="592"/>
                  </a:cubicBezTo>
                  <a:cubicBezTo>
                    <a:pt x="1813" y="607"/>
                    <a:pt x="1828" y="615"/>
                    <a:pt x="1843" y="622"/>
                  </a:cubicBezTo>
                  <a:cubicBezTo>
                    <a:pt x="2068" y="517"/>
                    <a:pt x="2068" y="517"/>
                    <a:pt x="2068" y="517"/>
                  </a:cubicBezTo>
                  <a:cubicBezTo>
                    <a:pt x="2091" y="525"/>
                    <a:pt x="2098" y="540"/>
                    <a:pt x="2121" y="540"/>
                  </a:cubicBezTo>
                  <a:cubicBezTo>
                    <a:pt x="2143" y="540"/>
                    <a:pt x="2151" y="517"/>
                    <a:pt x="2173" y="510"/>
                  </a:cubicBezTo>
                  <a:cubicBezTo>
                    <a:pt x="2188" y="495"/>
                    <a:pt x="2211" y="495"/>
                    <a:pt x="2225" y="480"/>
                  </a:cubicBezTo>
                  <a:cubicBezTo>
                    <a:pt x="2240" y="465"/>
                    <a:pt x="2233" y="442"/>
                    <a:pt x="2240" y="420"/>
                  </a:cubicBezTo>
                  <a:cubicBezTo>
                    <a:pt x="2248" y="405"/>
                    <a:pt x="2255" y="398"/>
                    <a:pt x="2263" y="398"/>
                  </a:cubicBezTo>
                  <a:cubicBezTo>
                    <a:pt x="2285" y="398"/>
                    <a:pt x="2293" y="405"/>
                    <a:pt x="2300" y="420"/>
                  </a:cubicBezTo>
                  <a:cubicBezTo>
                    <a:pt x="2323" y="442"/>
                    <a:pt x="2330" y="458"/>
                    <a:pt x="2345" y="480"/>
                  </a:cubicBezTo>
                  <a:cubicBezTo>
                    <a:pt x="2360" y="502"/>
                    <a:pt x="2368" y="510"/>
                    <a:pt x="2375" y="532"/>
                  </a:cubicBezTo>
                  <a:cubicBezTo>
                    <a:pt x="2383" y="547"/>
                    <a:pt x="2390" y="555"/>
                    <a:pt x="2390" y="577"/>
                  </a:cubicBezTo>
                  <a:cubicBezTo>
                    <a:pt x="2390" y="615"/>
                    <a:pt x="2345" y="630"/>
                    <a:pt x="2345" y="667"/>
                  </a:cubicBezTo>
                  <a:cubicBezTo>
                    <a:pt x="2345" y="787"/>
                    <a:pt x="2345" y="787"/>
                    <a:pt x="2345" y="787"/>
                  </a:cubicBezTo>
                  <a:cubicBezTo>
                    <a:pt x="2345" y="802"/>
                    <a:pt x="2338" y="810"/>
                    <a:pt x="2338" y="817"/>
                  </a:cubicBezTo>
                  <a:cubicBezTo>
                    <a:pt x="2330" y="855"/>
                    <a:pt x="2323" y="877"/>
                    <a:pt x="2315" y="907"/>
                  </a:cubicBezTo>
                  <a:cubicBezTo>
                    <a:pt x="2300" y="952"/>
                    <a:pt x="2270" y="997"/>
                    <a:pt x="2225" y="997"/>
                  </a:cubicBezTo>
                  <a:cubicBezTo>
                    <a:pt x="2211" y="997"/>
                    <a:pt x="2203" y="989"/>
                    <a:pt x="2195" y="982"/>
                  </a:cubicBezTo>
                  <a:cubicBezTo>
                    <a:pt x="2181" y="975"/>
                    <a:pt x="2165" y="967"/>
                    <a:pt x="2151" y="952"/>
                  </a:cubicBezTo>
                  <a:cubicBezTo>
                    <a:pt x="2121" y="937"/>
                    <a:pt x="2098" y="929"/>
                    <a:pt x="2068" y="907"/>
                  </a:cubicBezTo>
                  <a:cubicBezTo>
                    <a:pt x="2038" y="885"/>
                    <a:pt x="2031" y="855"/>
                    <a:pt x="1993" y="832"/>
                  </a:cubicBezTo>
                  <a:cubicBezTo>
                    <a:pt x="1978" y="817"/>
                    <a:pt x="1971" y="802"/>
                    <a:pt x="1948" y="802"/>
                  </a:cubicBezTo>
                  <a:cubicBezTo>
                    <a:pt x="1918" y="802"/>
                    <a:pt x="1926" y="840"/>
                    <a:pt x="1918" y="870"/>
                  </a:cubicBezTo>
                  <a:cubicBezTo>
                    <a:pt x="1911" y="899"/>
                    <a:pt x="1911" y="922"/>
                    <a:pt x="1896" y="952"/>
                  </a:cubicBezTo>
                  <a:cubicBezTo>
                    <a:pt x="1888" y="982"/>
                    <a:pt x="1888" y="997"/>
                    <a:pt x="1866" y="1027"/>
                  </a:cubicBezTo>
                  <a:cubicBezTo>
                    <a:pt x="1851" y="1049"/>
                    <a:pt x="1836" y="1072"/>
                    <a:pt x="1806" y="1072"/>
                  </a:cubicBezTo>
                  <a:cubicBezTo>
                    <a:pt x="1798" y="1072"/>
                    <a:pt x="1791" y="1064"/>
                    <a:pt x="1783" y="1057"/>
                  </a:cubicBezTo>
                  <a:cubicBezTo>
                    <a:pt x="1776" y="1057"/>
                    <a:pt x="1768" y="1049"/>
                    <a:pt x="1753" y="1049"/>
                  </a:cubicBezTo>
                  <a:cubicBezTo>
                    <a:pt x="1738" y="1042"/>
                    <a:pt x="1723" y="1042"/>
                    <a:pt x="1716" y="1027"/>
                  </a:cubicBezTo>
                  <a:cubicBezTo>
                    <a:pt x="1708" y="1012"/>
                    <a:pt x="1708" y="997"/>
                    <a:pt x="1708" y="975"/>
                  </a:cubicBezTo>
                  <a:cubicBezTo>
                    <a:pt x="1701" y="945"/>
                    <a:pt x="1693" y="922"/>
                    <a:pt x="1686" y="892"/>
                  </a:cubicBezTo>
                  <a:cubicBezTo>
                    <a:pt x="1671" y="802"/>
                    <a:pt x="1648" y="757"/>
                    <a:pt x="1648" y="675"/>
                  </a:cubicBezTo>
                  <a:cubicBezTo>
                    <a:pt x="1648" y="585"/>
                    <a:pt x="1648" y="585"/>
                    <a:pt x="1648" y="585"/>
                  </a:cubicBezTo>
                  <a:cubicBezTo>
                    <a:pt x="1648" y="555"/>
                    <a:pt x="1656" y="532"/>
                    <a:pt x="1641" y="502"/>
                  </a:cubicBezTo>
                  <a:cubicBezTo>
                    <a:pt x="1633" y="488"/>
                    <a:pt x="1618" y="488"/>
                    <a:pt x="1603" y="480"/>
                  </a:cubicBezTo>
                  <a:cubicBezTo>
                    <a:pt x="1596" y="480"/>
                    <a:pt x="1588" y="472"/>
                    <a:pt x="1573" y="472"/>
                  </a:cubicBezTo>
                  <a:cubicBezTo>
                    <a:pt x="1558" y="472"/>
                    <a:pt x="1551" y="488"/>
                    <a:pt x="1543" y="502"/>
                  </a:cubicBezTo>
                  <a:cubicBezTo>
                    <a:pt x="1543" y="517"/>
                    <a:pt x="1528" y="517"/>
                    <a:pt x="1521" y="525"/>
                  </a:cubicBezTo>
                  <a:cubicBezTo>
                    <a:pt x="1506" y="540"/>
                    <a:pt x="1491" y="555"/>
                    <a:pt x="1476" y="555"/>
                  </a:cubicBezTo>
                  <a:cubicBezTo>
                    <a:pt x="1453" y="555"/>
                    <a:pt x="1453" y="540"/>
                    <a:pt x="1439" y="525"/>
                  </a:cubicBezTo>
                  <a:cubicBezTo>
                    <a:pt x="1423" y="510"/>
                    <a:pt x="1416" y="502"/>
                    <a:pt x="1393" y="480"/>
                  </a:cubicBezTo>
                  <a:cubicBezTo>
                    <a:pt x="1371" y="458"/>
                    <a:pt x="1356" y="450"/>
                    <a:pt x="1326" y="435"/>
                  </a:cubicBezTo>
                  <a:cubicBezTo>
                    <a:pt x="1311" y="480"/>
                    <a:pt x="1311" y="510"/>
                    <a:pt x="1311" y="562"/>
                  </a:cubicBezTo>
                  <a:cubicBezTo>
                    <a:pt x="1311" y="577"/>
                    <a:pt x="1311" y="585"/>
                    <a:pt x="1296" y="600"/>
                  </a:cubicBezTo>
                  <a:cubicBezTo>
                    <a:pt x="1289" y="607"/>
                    <a:pt x="1274" y="607"/>
                    <a:pt x="1259" y="607"/>
                  </a:cubicBezTo>
                  <a:cubicBezTo>
                    <a:pt x="1244" y="607"/>
                    <a:pt x="1236" y="615"/>
                    <a:pt x="1221" y="622"/>
                  </a:cubicBezTo>
                  <a:cubicBezTo>
                    <a:pt x="1259" y="645"/>
                    <a:pt x="1281" y="667"/>
                    <a:pt x="1296" y="712"/>
                  </a:cubicBezTo>
                  <a:cubicBezTo>
                    <a:pt x="1296" y="727"/>
                    <a:pt x="1296" y="735"/>
                    <a:pt x="1304" y="750"/>
                  </a:cubicBezTo>
                  <a:cubicBezTo>
                    <a:pt x="1304" y="757"/>
                    <a:pt x="1319" y="757"/>
                    <a:pt x="1326" y="765"/>
                  </a:cubicBezTo>
                  <a:cubicBezTo>
                    <a:pt x="1334" y="780"/>
                    <a:pt x="1341" y="787"/>
                    <a:pt x="1349" y="802"/>
                  </a:cubicBezTo>
                  <a:cubicBezTo>
                    <a:pt x="1334" y="810"/>
                    <a:pt x="1334" y="810"/>
                    <a:pt x="1334" y="810"/>
                  </a:cubicBezTo>
                  <a:cubicBezTo>
                    <a:pt x="1326" y="795"/>
                    <a:pt x="1311" y="780"/>
                    <a:pt x="1296" y="765"/>
                  </a:cubicBezTo>
                  <a:cubicBezTo>
                    <a:pt x="1296" y="787"/>
                    <a:pt x="1296" y="795"/>
                    <a:pt x="1296" y="810"/>
                  </a:cubicBezTo>
                  <a:cubicBezTo>
                    <a:pt x="1296" y="840"/>
                    <a:pt x="1296" y="855"/>
                    <a:pt x="1289" y="877"/>
                  </a:cubicBezTo>
                  <a:cubicBezTo>
                    <a:pt x="1289" y="929"/>
                    <a:pt x="1281" y="959"/>
                    <a:pt x="1266" y="1005"/>
                  </a:cubicBezTo>
                  <a:cubicBezTo>
                    <a:pt x="1259" y="1027"/>
                    <a:pt x="1251" y="1042"/>
                    <a:pt x="1244" y="1064"/>
                  </a:cubicBezTo>
                  <a:cubicBezTo>
                    <a:pt x="1236" y="1087"/>
                    <a:pt x="1236" y="1102"/>
                    <a:pt x="1221" y="1117"/>
                  </a:cubicBezTo>
                  <a:cubicBezTo>
                    <a:pt x="1199" y="1139"/>
                    <a:pt x="1176" y="1132"/>
                    <a:pt x="1146" y="1147"/>
                  </a:cubicBezTo>
                  <a:cubicBezTo>
                    <a:pt x="1131" y="1162"/>
                    <a:pt x="1124" y="1177"/>
                    <a:pt x="1109" y="1192"/>
                  </a:cubicBezTo>
                  <a:cubicBezTo>
                    <a:pt x="1101" y="1199"/>
                    <a:pt x="1094" y="1199"/>
                    <a:pt x="1086" y="1199"/>
                  </a:cubicBezTo>
                  <a:cubicBezTo>
                    <a:pt x="1071" y="1207"/>
                    <a:pt x="1064" y="1222"/>
                    <a:pt x="1056" y="1222"/>
                  </a:cubicBezTo>
                  <a:cubicBezTo>
                    <a:pt x="1019" y="1222"/>
                    <a:pt x="1011" y="1169"/>
                    <a:pt x="981" y="1169"/>
                  </a:cubicBezTo>
                  <a:cubicBezTo>
                    <a:pt x="966" y="1169"/>
                    <a:pt x="966" y="1177"/>
                    <a:pt x="966" y="1184"/>
                  </a:cubicBezTo>
                  <a:cubicBezTo>
                    <a:pt x="951" y="1199"/>
                    <a:pt x="936" y="1214"/>
                    <a:pt x="922" y="1229"/>
                  </a:cubicBezTo>
                  <a:cubicBezTo>
                    <a:pt x="906" y="1252"/>
                    <a:pt x="906" y="1267"/>
                    <a:pt x="892" y="1297"/>
                  </a:cubicBezTo>
                  <a:cubicBezTo>
                    <a:pt x="876" y="1327"/>
                    <a:pt x="854" y="1342"/>
                    <a:pt x="832" y="1364"/>
                  </a:cubicBezTo>
                  <a:cubicBezTo>
                    <a:pt x="809" y="1379"/>
                    <a:pt x="772" y="1379"/>
                    <a:pt x="772" y="1409"/>
                  </a:cubicBezTo>
                  <a:cubicBezTo>
                    <a:pt x="772" y="1424"/>
                    <a:pt x="779" y="1432"/>
                    <a:pt x="779" y="1447"/>
                  </a:cubicBezTo>
                  <a:cubicBezTo>
                    <a:pt x="802" y="1447"/>
                    <a:pt x="824" y="1439"/>
                    <a:pt x="839" y="1454"/>
                  </a:cubicBezTo>
                  <a:cubicBezTo>
                    <a:pt x="862" y="1462"/>
                    <a:pt x="862" y="1477"/>
                    <a:pt x="862" y="1499"/>
                  </a:cubicBezTo>
                  <a:cubicBezTo>
                    <a:pt x="862" y="1657"/>
                    <a:pt x="862" y="1657"/>
                    <a:pt x="862" y="1657"/>
                  </a:cubicBezTo>
                  <a:cubicBezTo>
                    <a:pt x="862" y="1746"/>
                    <a:pt x="951" y="1776"/>
                    <a:pt x="951" y="1866"/>
                  </a:cubicBezTo>
                  <a:cubicBezTo>
                    <a:pt x="951" y="1911"/>
                    <a:pt x="944" y="1934"/>
                    <a:pt x="936" y="1971"/>
                  </a:cubicBezTo>
                  <a:cubicBezTo>
                    <a:pt x="936" y="1986"/>
                    <a:pt x="936" y="1994"/>
                    <a:pt x="936" y="2009"/>
                  </a:cubicBezTo>
                  <a:cubicBezTo>
                    <a:pt x="929" y="2031"/>
                    <a:pt x="922" y="2039"/>
                    <a:pt x="914" y="2061"/>
                  </a:cubicBezTo>
                  <a:cubicBezTo>
                    <a:pt x="914" y="2076"/>
                    <a:pt x="914" y="2084"/>
                    <a:pt x="906" y="2099"/>
                  </a:cubicBezTo>
                  <a:cubicBezTo>
                    <a:pt x="899" y="2144"/>
                    <a:pt x="892" y="2174"/>
                    <a:pt x="876" y="2218"/>
                  </a:cubicBezTo>
                  <a:cubicBezTo>
                    <a:pt x="854" y="2241"/>
                    <a:pt x="846" y="2263"/>
                    <a:pt x="832" y="2293"/>
                  </a:cubicBezTo>
                  <a:cubicBezTo>
                    <a:pt x="824" y="2308"/>
                    <a:pt x="816" y="2316"/>
                    <a:pt x="802" y="2323"/>
                  </a:cubicBezTo>
                  <a:cubicBezTo>
                    <a:pt x="764" y="2361"/>
                    <a:pt x="734" y="2368"/>
                    <a:pt x="689" y="2368"/>
                  </a:cubicBezTo>
                  <a:cubicBezTo>
                    <a:pt x="644" y="2368"/>
                    <a:pt x="622" y="2353"/>
                    <a:pt x="584" y="2331"/>
                  </a:cubicBezTo>
                  <a:cubicBezTo>
                    <a:pt x="584" y="2338"/>
                    <a:pt x="584" y="2338"/>
                    <a:pt x="584" y="2346"/>
                  </a:cubicBezTo>
                  <a:cubicBezTo>
                    <a:pt x="584" y="2353"/>
                    <a:pt x="592" y="2361"/>
                    <a:pt x="592" y="2368"/>
                  </a:cubicBezTo>
                  <a:cubicBezTo>
                    <a:pt x="607" y="2406"/>
                    <a:pt x="614" y="2421"/>
                    <a:pt x="622" y="2458"/>
                  </a:cubicBezTo>
                  <a:cubicBezTo>
                    <a:pt x="629" y="2481"/>
                    <a:pt x="629" y="2503"/>
                    <a:pt x="644" y="2518"/>
                  </a:cubicBezTo>
                  <a:cubicBezTo>
                    <a:pt x="659" y="2533"/>
                    <a:pt x="674" y="2533"/>
                    <a:pt x="697" y="2533"/>
                  </a:cubicBezTo>
                  <a:cubicBezTo>
                    <a:pt x="712" y="2533"/>
                    <a:pt x="719" y="2526"/>
                    <a:pt x="734" y="2518"/>
                  </a:cubicBezTo>
                  <a:cubicBezTo>
                    <a:pt x="742" y="2518"/>
                    <a:pt x="742" y="2503"/>
                    <a:pt x="749" y="2496"/>
                  </a:cubicBezTo>
                  <a:cubicBezTo>
                    <a:pt x="764" y="2488"/>
                    <a:pt x="772" y="2481"/>
                    <a:pt x="787" y="2481"/>
                  </a:cubicBezTo>
                  <a:cubicBezTo>
                    <a:pt x="802" y="2481"/>
                    <a:pt x="809" y="2473"/>
                    <a:pt x="816" y="2473"/>
                  </a:cubicBezTo>
                  <a:cubicBezTo>
                    <a:pt x="832" y="2473"/>
                    <a:pt x="839" y="2481"/>
                    <a:pt x="846" y="2481"/>
                  </a:cubicBezTo>
                  <a:cubicBezTo>
                    <a:pt x="892" y="2488"/>
                    <a:pt x="914" y="2511"/>
                    <a:pt x="936" y="2541"/>
                  </a:cubicBezTo>
                  <a:cubicBezTo>
                    <a:pt x="989" y="2616"/>
                    <a:pt x="1004" y="2668"/>
                    <a:pt x="1004" y="2758"/>
                  </a:cubicBezTo>
                  <a:cubicBezTo>
                    <a:pt x="1004" y="2818"/>
                    <a:pt x="1004" y="2818"/>
                    <a:pt x="1004" y="2818"/>
                  </a:cubicBezTo>
                  <a:cubicBezTo>
                    <a:pt x="1004" y="2833"/>
                    <a:pt x="996" y="2840"/>
                    <a:pt x="996" y="2856"/>
                  </a:cubicBezTo>
                  <a:cubicBezTo>
                    <a:pt x="989" y="2923"/>
                    <a:pt x="996" y="2968"/>
                    <a:pt x="981" y="3035"/>
                  </a:cubicBezTo>
                  <a:cubicBezTo>
                    <a:pt x="981" y="3058"/>
                    <a:pt x="974" y="3080"/>
                    <a:pt x="966" y="3110"/>
                  </a:cubicBezTo>
                  <a:cubicBezTo>
                    <a:pt x="959" y="3163"/>
                    <a:pt x="944" y="3193"/>
                    <a:pt x="936" y="3253"/>
                  </a:cubicBezTo>
                  <a:cubicBezTo>
                    <a:pt x="929" y="3283"/>
                    <a:pt x="922" y="3298"/>
                    <a:pt x="914" y="3328"/>
                  </a:cubicBezTo>
                  <a:cubicBezTo>
                    <a:pt x="906" y="3343"/>
                    <a:pt x="906" y="3350"/>
                    <a:pt x="899" y="3365"/>
                  </a:cubicBezTo>
                  <a:cubicBezTo>
                    <a:pt x="892" y="3373"/>
                    <a:pt x="892" y="3387"/>
                    <a:pt x="876" y="3387"/>
                  </a:cubicBezTo>
                  <a:cubicBezTo>
                    <a:pt x="869" y="3387"/>
                    <a:pt x="869" y="3380"/>
                    <a:pt x="862" y="3380"/>
                  </a:cubicBezTo>
                  <a:cubicBezTo>
                    <a:pt x="846" y="3380"/>
                    <a:pt x="846" y="3395"/>
                    <a:pt x="839" y="3403"/>
                  </a:cubicBezTo>
                  <a:cubicBezTo>
                    <a:pt x="832" y="3425"/>
                    <a:pt x="832" y="3433"/>
                    <a:pt x="824" y="3455"/>
                  </a:cubicBezTo>
                  <a:cubicBezTo>
                    <a:pt x="816" y="3477"/>
                    <a:pt x="809" y="3492"/>
                    <a:pt x="802" y="3515"/>
                  </a:cubicBezTo>
                  <a:cubicBezTo>
                    <a:pt x="802" y="3537"/>
                    <a:pt x="802" y="3560"/>
                    <a:pt x="802" y="3582"/>
                  </a:cubicBezTo>
                  <a:cubicBezTo>
                    <a:pt x="794" y="3612"/>
                    <a:pt x="787" y="3627"/>
                    <a:pt x="779" y="3657"/>
                  </a:cubicBezTo>
                  <a:cubicBezTo>
                    <a:pt x="772" y="3710"/>
                    <a:pt x="772" y="3747"/>
                    <a:pt x="757" y="3800"/>
                  </a:cubicBezTo>
                  <a:cubicBezTo>
                    <a:pt x="734" y="3852"/>
                    <a:pt x="712" y="3882"/>
                    <a:pt x="697" y="3935"/>
                  </a:cubicBezTo>
                  <a:cubicBezTo>
                    <a:pt x="689" y="3972"/>
                    <a:pt x="682" y="3987"/>
                    <a:pt x="674" y="4025"/>
                  </a:cubicBezTo>
                  <a:cubicBezTo>
                    <a:pt x="659" y="4069"/>
                    <a:pt x="659" y="4107"/>
                    <a:pt x="637" y="4152"/>
                  </a:cubicBezTo>
                  <a:cubicBezTo>
                    <a:pt x="622" y="4174"/>
                    <a:pt x="592" y="4182"/>
                    <a:pt x="569" y="4197"/>
                  </a:cubicBezTo>
                  <a:cubicBezTo>
                    <a:pt x="554" y="4212"/>
                    <a:pt x="539" y="4219"/>
                    <a:pt x="524" y="4234"/>
                  </a:cubicBezTo>
                  <a:cubicBezTo>
                    <a:pt x="494" y="4257"/>
                    <a:pt x="487" y="4272"/>
                    <a:pt x="472" y="4302"/>
                  </a:cubicBezTo>
                  <a:cubicBezTo>
                    <a:pt x="457" y="4324"/>
                    <a:pt x="449" y="4339"/>
                    <a:pt x="434" y="4369"/>
                  </a:cubicBezTo>
                  <a:cubicBezTo>
                    <a:pt x="419" y="4399"/>
                    <a:pt x="412" y="4414"/>
                    <a:pt x="404" y="4444"/>
                  </a:cubicBezTo>
                </a:path>
              </a:pathLst>
            </a:custGeom>
            <a:solidFill>
              <a:schemeClr val="accent1"/>
            </a:solidFill>
            <a:ln w="3175" cap="flat" cmpd="sng">
              <a:no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 name="Freeform 138"/>
            <p:cNvSpPr>
              <a:spLocks noChangeArrowheads="1"/>
            </p:cNvSpPr>
            <p:nvPr/>
          </p:nvSpPr>
          <p:spPr bwMode="auto">
            <a:xfrm>
              <a:off x="7508752" y="2908351"/>
              <a:ext cx="3193056" cy="2798870"/>
            </a:xfrm>
            <a:custGeom>
              <a:avLst/>
              <a:gdLst>
                <a:gd name="T0" fmla="*/ 6768 w 7391"/>
                <a:gd name="T1" fmla="*/ 3507 h 6476"/>
                <a:gd name="T2" fmla="*/ 6925 w 7391"/>
                <a:gd name="T3" fmla="*/ 3560 h 6476"/>
                <a:gd name="T4" fmla="*/ 7240 w 7391"/>
                <a:gd name="T5" fmla="*/ 3410 h 6476"/>
                <a:gd name="T6" fmla="*/ 7195 w 7391"/>
                <a:gd name="T7" fmla="*/ 3485 h 6476"/>
                <a:gd name="T8" fmla="*/ 6775 w 7391"/>
                <a:gd name="T9" fmla="*/ 3755 h 6476"/>
                <a:gd name="T10" fmla="*/ 6565 w 7391"/>
                <a:gd name="T11" fmla="*/ 3957 h 6476"/>
                <a:gd name="T12" fmla="*/ 6363 w 7391"/>
                <a:gd name="T13" fmla="*/ 3987 h 6476"/>
                <a:gd name="T14" fmla="*/ 6176 w 7391"/>
                <a:gd name="T15" fmla="*/ 4047 h 6476"/>
                <a:gd name="T16" fmla="*/ 5794 w 7391"/>
                <a:gd name="T17" fmla="*/ 4077 h 6476"/>
                <a:gd name="T18" fmla="*/ 5389 w 7391"/>
                <a:gd name="T19" fmla="*/ 4115 h 6476"/>
                <a:gd name="T20" fmla="*/ 4962 w 7391"/>
                <a:gd name="T21" fmla="*/ 4482 h 6476"/>
                <a:gd name="T22" fmla="*/ 4632 w 7391"/>
                <a:gd name="T23" fmla="*/ 4901 h 6476"/>
                <a:gd name="T24" fmla="*/ 4542 w 7391"/>
                <a:gd name="T25" fmla="*/ 5441 h 6476"/>
                <a:gd name="T26" fmla="*/ 4227 w 7391"/>
                <a:gd name="T27" fmla="*/ 5441 h 6476"/>
                <a:gd name="T28" fmla="*/ 3718 w 7391"/>
                <a:gd name="T29" fmla="*/ 5194 h 6476"/>
                <a:gd name="T30" fmla="*/ 3065 w 7391"/>
                <a:gd name="T31" fmla="*/ 4789 h 6476"/>
                <a:gd name="T32" fmla="*/ 2488 w 7391"/>
                <a:gd name="T33" fmla="*/ 4609 h 6476"/>
                <a:gd name="T34" fmla="*/ 2159 w 7391"/>
                <a:gd name="T35" fmla="*/ 4849 h 6476"/>
                <a:gd name="T36" fmla="*/ 1844 w 7391"/>
                <a:gd name="T37" fmla="*/ 4999 h 6476"/>
                <a:gd name="T38" fmla="*/ 1574 w 7391"/>
                <a:gd name="T39" fmla="*/ 4654 h 6476"/>
                <a:gd name="T40" fmla="*/ 1125 w 7391"/>
                <a:gd name="T41" fmla="*/ 4946 h 6476"/>
                <a:gd name="T42" fmla="*/ 1432 w 7391"/>
                <a:gd name="T43" fmla="*/ 5396 h 6476"/>
                <a:gd name="T44" fmla="*/ 1852 w 7391"/>
                <a:gd name="T45" fmla="*/ 5666 h 6476"/>
                <a:gd name="T46" fmla="*/ 1994 w 7391"/>
                <a:gd name="T47" fmla="*/ 5935 h 6476"/>
                <a:gd name="T48" fmla="*/ 1604 w 7391"/>
                <a:gd name="T49" fmla="*/ 5913 h 6476"/>
                <a:gd name="T50" fmla="*/ 1424 w 7391"/>
                <a:gd name="T51" fmla="*/ 5973 h 6476"/>
                <a:gd name="T52" fmla="*/ 1259 w 7391"/>
                <a:gd name="T53" fmla="*/ 6280 h 6476"/>
                <a:gd name="T54" fmla="*/ 862 w 7391"/>
                <a:gd name="T55" fmla="*/ 6438 h 6476"/>
                <a:gd name="T56" fmla="*/ 847 w 7391"/>
                <a:gd name="T57" fmla="*/ 5935 h 6476"/>
                <a:gd name="T58" fmla="*/ 870 w 7391"/>
                <a:gd name="T59" fmla="*/ 5508 h 6476"/>
                <a:gd name="T60" fmla="*/ 510 w 7391"/>
                <a:gd name="T61" fmla="*/ 5081 h 6476"/>
                <a:gd name="T62" fmla="*/ 780 w 7391"/>
                <a:gd name="T63" fmla="*/ 4489 h 6476"/>
                <a:gd name="T64" fmla="*/ 1005 w 7391"/>
                <a:gd name="T65" fmla="*/ 4309 h 6476"/>
                <a:gd name="T66" fmla="*/ 1215 w 7391"/>
                <a:gd name="T67" fmla="*/ 4130 h 6476"/>
                <a:gd name="T68" fmla="*/ 1222 w 7391"/>
                <a:gd name="T69" fmla="*/ 3762 h 6476"/>
                <a:gd name="T70" fmla="*/ 1312 w 7391"/>
                <a:gd name="T71" fmla="*/ 3433 h 6476"/>
                <a:gd name="T72" fmla="*/ 1612 w 7391"/>
                <a:gd name="T73" fmla="*/ 3650 h 6476"/>
                <a:gd name="T74" fmla="*/ 1957 w 7391"/>
                <a:gd name="T75" fmla="*/ 3717 h 6476"/>
                <a:gd name="T76" fmla="*/ 2384 w 7391"/>
                <a:gd name="T77" fmla="*/ 3530 h 6476"/>
                <a:gd name="T78" fmla="*/ 2346 w 7391"/>
                <a:gd name="T79" fmla="*/ 3103 h 6476"/>
                <a:gd name="T80" fmla="*/ 2354 w 7391"/>
                <a:gd name="T81" fmla="*/ 2751 h 6476"/>
                <a:gd name="T82" fmla="*/ 2653 w 7391"/>
                <a:gd name="T83" fmla="*/ 2226 h 6476"/>
                <a:gd name="T84" fmla="*/ 2773 w 7391"/>
                <a:gd name="T85" fmla="*/ 1672 h 6476"/>
                <a:gd name="T86" fmla="*/ 2676 w 7391"/>
                <a:gd name="T87" fmla="*/ 795 h 6476"/>
                <a:gd name="T88" fmla="*/ 2646 w 7391"/>
                <a:gd name="T89" fmla="*/ 308 h 6476"/>
                <a:gd name="T90" fmla="*/ 2803 w 7391"/>
                <a:gd name="T91" fmla="*/ 188 h 6476"/>
                <a:gd name="T92" fmla="*/ 3148 w 7391"/>
                <a:gd name="T93" fmla="*/ 225 h 6476"/>
                <a:gd name="T94" fmla="*/ 3620 w 7391"/>
                <a:gd name="T95" fmla="*/ 772 h 6476"/>
                <a:gd name="T96" fmla="*/ 3927 w 7391"/>
                <a:gd name="T97" fmla="*/ 1274 h 6476"/>
                <a:gd name="T98" fmla="*/ 4347 w 7391"/>
                <a:gd name="T99" fmla="*/ 1679 h 6476"/>
                <a:gd name="T100" fmla="*/ 4714 w 7391"/>
                <a:gd name="T101" fmla="*/ 1986 h 6476"/>
                <a:gd name="T102" fmla="*/ 5007 w 7391"/>
                <a:gd name="T103" fmla="*/ 2226 h 6476"/>
                <a:gd name="T104" fmla="*/ 5299 w 7391"/>
                <a:gd name="T105" fmla="*/ 2234 h 6476"/>
                <a:gd name="T106" fmla="*/ 5629 w 7391"/>
                <a:gd name="T107" fmla="*/ 2354 h 6476"/>
                <a:gd name="T108" fmla="*/ 6401 w 7391"/>
                <a:gd name="T109" fmla="*/ 2398 h 6476"/>
                <a:gd name="T110" fmla="*/ 6828 w 7391"/>
                <a:gd name="T111" fmla="*/ 2159 h 6476"/>
                <a:gd name="T112" fmla="*/ 6625 w 7391"/>
                <a:gd name="T113" fmla="*/ 2983 h 6476"/>
                <a:gd name="T114" fmla="*/ 1911 w 7391"/>
                <a:gd name="T115" fmla="*/ 263 h 6476"/>
                <a:gd name="T116" fmla="*/ 1971 w 7391"/>
                <a:gd name="T117" fmla="*/ 128 h 6476"/>
                <a:gd name="T118" fmla="*/ 2196 w 7391"/>
                <a:gd name="T119" fmla="*/ 682 h 6476"/>
                <a:gd name="T120" fmla="*/ 2121 w 7391"/>
                <a:gd name="T121" fmla="*/ 435 h 6476"/>
                <a:gd name="T122" fmla="*/ 113 w 7391"/>
                <a:gd name="T123" fmla="*/ 5321 h 6476"/>
                <a:gd name="T124" fmla="*/ 263 w 7391"/>
                <a:gd name="T125" fmla="*/ 5224 h 6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91" h="6476">
                  <a:moveTo>
                    <a:pt x="6783" y="3380"/>
                  </a:moveTo>
                  <a:lnTo>
                    <a:pt x="6783" y="3380"/>
                  </a:lnTo>
                  <a:cubicBezTo>
                    <a:pt x="6790" y="3410"/>
                    <a:pt x="6790" y="3433"/>
                    <a:pt x="6813" y="3455"/>
                  </a:cubicBezTo>
                  <a:cubicBezTo>
                    <a:pt x="6820" y="3463"/>
                    <a:pt x="6835" y="3463"/>
                    <a:pt x="6843" y="3470"/>
                  </a:cubicBezTo>
                  <a:cubicBezTo>
                    <a:pt x="6858" y="3485"/>
                    <a:pt x="6865" y="3493"/>
                    <a:pt x="6865" y="3515"/>
                  </a:cubicBezTo>
                  <a:cubicBezTo>
                    <a:pt x="6850" y="3507"/>
                    <a:pt x="6843" y="3507"/>
                    <a:pt x="6835" y="3493"/>
                  </a:cubicBezTo>
                  <a:cubicBezTo>
                    <a:pt x="6828" y="3485"/>
                    <a:pt x="6828" y="3485"/>
                    <a:pt x="6820" y="3477"/>
                  </a:cubicBezTo>
                  <a:cubicBezTo>
                    <a:pt x="6820" y="3470"/>
                    <a:pt x="6813" y="3470"/>
                    <a:pt x="6805" y="3470"/>
                  </a:cubicBezTo>
                  <a:cubicBezTo>
                    <a:pt x="6798" y="3470"/>
                    <a:pt x="6798" y="3463"/>
                    <a:pt x="6783" y="3463"/>
                  </a:cubicBezTo>
                  <a:cubicBezTo>
                    <a:pt x="6775" y="3470"/>
                    <a:pt x="6768" y="3470"/>
                    <a:pt x="6753" y="3470"/>
                  </a:cubicBezTo>
                  <a:lnTo>
                    <a:pt x="6753" y="3470"/>
                  </a:lnTo>
                  <a:cubicBezTo>
                    <a:pt x="6753" y="3477"/>
                    <a:pt x="6760" y="3477"/>
                    <a:pt x="6760" y="3485"/>
                  </a:cubicBezTo>
                  <a:cubicBezTo>
                    <a:pt x="6768" y="3493"/>
                    <a:pt x="6760" y="3500"/>
                    <a:pt x="6768" y="3507"/>
                  </a:cubicBezTo>
                  <a:cubicBezTo>
                    <a:pt x="6775" y="3507"/>
                    <a:pt x="6783" y="3507"/>
                    <a:pt x="6790" y="3507"/>
                  </a:cubicBezTo>
                  <a:lnTo>
                    <a:pt x="6790" y="3507"/>
                  </a:lnTo>
                  <a:cubicBezTo>
                    <a:pt x="6805" y="3515"/>
                    <a:pt x="6813" y="3515"/>
                    <a:pt x="6820" y="3515"/>
                  </a:cubicBezTo>
                  <a:cubicBezTo>
                    <a:pt x="6835" y="3523"/>
                    <a:pt x="6843" y="3530"/>
                    <a:pt x="6850" y="3537"/>
                  </a:cubicBezTo>
                  <a:cubicBezTo>
                    <a:pt x="6835" y="3537"/>
                    <a:pt x="6828" y="3537"/>
                    <a:pt x="6820" y="3553"/>
                  </a:cubicBezTo>
                  <a:cubicBezTo>
                    <a:pt x="6820" y="3560"/>
                    <a:pt x="6820" y="3560"/>
                    <a:pt x="6820" y="3560"/>
                  </a:cubicBezTo>
                  <a:cubicBezTo>
                    <a:pt x="6835" y="3560"/>
                    <a:pt x="6843" y="3560"/>
                    <a:pt x="6858" y="3567"/>
                  </a:cubicBezTo>
                  <a:cubicBezTo>
                    <a:pt x="6873" y="3575"/>
                    <a:pt x="6873" y="3590"/>
                    <a:pt x="6888" y="3590"/>
                  </a:cubicBezTo>
                  <a:cubicBezTo>
                    <a:pt x="6903" y="3597"/>
                    <a:pt x="6918" y="3590"/>
                    <a:pt x="6940" y="3590"/>
                  </a:cubicBezTo>
                  <a:cubicBezTo>
                    <a:pt x="6948" y="3590"/>
                    <a:pt x="6948" y="3597"/>
                    <a:pt x="6955" y="3597"/>
                  </a:cubicBezTo>
                  <a:cubicBezTo>
                    <a:pt x="6970" y="3597"/>
                    <a:pt x="6970" y="3597"/>
                    <a:pt x="6970" y="3597"/>
                  </a:cubicBezTo>
                  <a:cubicBezTo>
                    <a:pt x="6970" y="3590"/>
                    <a:pt x="6970" y="3590"/>
                    <a:pt x="6970" y="3590"/>
                  </a:cubicBezTo>
                  <a:cubicBezTo>
                    <a:pt x="6948" y="3583"/>
                    <a:pt x="6940" y="3567"/>
                    <a:pt x="6925" y="3560"/>
                  </a:cubicBezTo>
                  <a:cubicBezTo>
                    <a:pt x="6865" y="3523"/>
                    <a:pt x="6940" y="3560"/>
                    <a:pt x="6955" y="3567"/>
                  </a:cubicBezTo>
                  <a:cubicBezTo>
                    <a:pt x="6963" y="3567"/>
                    <a:pt x="6963" y="3567"/>
                    <a:pt x="6970" y="3575"/>
                  </a:cubicBezTo>
                  <a:cubicBezTo>
                    <a:pt x="6978" y="3575"/>
                    <a:pt x="6985" y="3575"/>
                    <a:pt x="6993" y="3575"/>
                  </a:cubicBezTo>
                  <a:cubicBezTo>
                    <a:pt x="7000" y="3575"/>
                    <a:pt x="7007" y="3583"/>
                    <a:pt x="7023" y="3583"/>
                  </a:cubicBezTo>
                  <a:cubicBezTo>
                    <a:pt x="7030" y="3583"/>
                    <a:pt x="7037" y="3575"/>
                    <a:pt x="7045" y="3567"/>
                  </a:cubicBezTo>
                  <a:cubicBezTo>
                    <a:pt x="7053" y="3560"/>
                    <a:pt x="7067" y="3553"/>
                    <a:pt x="7075" y="3537"/>
                  </a:cubicBezTo>
                  <a:cubicBezTo>
                    <a:pt x="7082" y="3530"/>
                    <a:pt x="7082" y="3523"/>
                    <a:pt x="7090" y="3515"/>
                  </a:cubicBezTo>
                  <a:cubicBezTo>
                    <a:pt x="7097" y="3507"/>
                    <a:pt x="7113" y="3500"/>
                    <a:pt x="7120" y="3493"/>
                  </a:cubicBezTo>
                  <a:cubicBezTo>
                    <a:pt x="7135" y="3477"/>
                    <a:pt x="7143" y="3477"/>
                    <a:pt x="7157" y="3463"/>
                  </a:cubicBezTo>
                  <a:cubicBezTo>
                    <a:pt x="7165" y="3455"/>
                    <a:pt x="7165" y="3448"/>
                    <a:pt x="7172" y="3440"/>
                  </a:cubicBezTo>
                  <a:cubicBezTo>
                    <a:pt x="7195" y="3425"/>
                    <a:pt x="7210" y="3418"/>
                    <a:pt x="7217" y="3395"/>
                  </a:cubicBezTo>
                  <a:cubicBezTo>
                    <a:pt x="7225" y="3395"/>
                    <a:pt x="7225" y="3395"/>
                    <a:pt x="7225" y="3395"/>
                  </a:cubicBezTo>
                  <a:cubicBezTo>
                    <a:pt x="7232" y="3403"/>
                    <a:pt x="7232" y="3410"/>
                    <a:pt x="7240" y="3410"/>
                  </a:cubicBezTo>
                  <a:cubicBezTo>
                    <a:pt x="7247" y="3425"/>
                    <a:pt x="7262" y="3425"/>
                    <a:pt x="7277" y="3425"/>
                  </a:cubicBezTo>
                  <a:cubicBezTo>
                    <a:pt x="7367" y="3403"/>
                    <a:pt x="7367" y="3403"/>
                    <a:pt x="7367" y="3403"/>
                  </a:cubicBezTo>
                  <a:cubicBezTo>
                    <a:pt x="7375" y="3410"/>
                    <a:pt x="7382" y="3410"/>
                    <a:pt x="7382" y="3410"/>
                  </a:cubicBezTo>
                  <a:cubicBezTo>
                    <a:pt x="7390" y="3425"/>
                    <a:pt x="7390" y="3433"/>
                    <a:pt x="7390" y="3448"/>
                  </a:cubicBezTo>
                  <a:cubicBezTo>
                    <a:pt x="7390" y="3455"/>
                    <a:pt x="7382" y="3455"/>
                    <a:pt x="7375" y="3463"/>
                  </a:cubicBezTo>
                  <a:cubicBezTo>
                    <a:pt x="7367" y="3470"/>
                    <a:pt x="7367" y="3470"/>
                    <a:pt x="7352" y="3470"/>
                  </a:cubicBezTo>
                  <a:cubicBezTo>
                    <a:pt x="7337" y="3477"/>
                    <a:pt x="7330" y="3485"/>
                    <a:pt x="7315" y="3493"/>
                  </a:cubicBezTo>
                  <a:cubicBezTo>
                    <a:pt x="7300" y="3493"/>
                    <a:pt x="7292" y="3500"/>
                    <a:pt x="7285" y="3507"/>
                  </a:cubicBezTo>
                  <a:cubicBezTo>
                    <a:pt x="7270" y="3515"/>
                    <a:pt x="7262" y="3530"/>
                    <a:pt x="7240" y="3530"/>
                  </a:cubicBezTo>
                  <a:cubicBezTo>
                    <a:pt x="7232" y="3530"/>
                    <a:pt x="7225" y="3523"/>
                    <a:pt x="7217" y="3523"/>
                  </a:cubicBezTo>
                  <a:cubicBezTo>
                    <a:pt x="7210" y="3523"/>
                    <a:pt x="7210" y="3523"/>
                    <a:pt x="7210" y="3523"/>
                  </a:cubicBezTo>
                  <a:cubicBezTo>
                    <a:pt x="7210" y="3515"/>
                    <a:pt x="7202" y="3515"/>
                    <a:pt x="7202" y="3507"/>
                  </a:cubicBezTo>
                  <a:cubicBezTo>
                    <a:pt x="7202" y="3500"/>
                    <a:pt x="7195" y="3493"/>
                    <a:pt x="7195" y="3485"/>
                  </a:cubicBezTo>
                  <a:cubicBezTo>
                    <a:pt x="7172" y="3507"/>
                    <a:pt x="7172" y="3530"/>
                    <a:pt x="7157" y="3553"/>
                  </a:cubicBezTo>
                  <a:cubicBezTo>
                    <a:pt x="7143" y="3567"/>
                    <a:pt x="7127" y="3567"/>
                    <a:pt x="7120" y="3575"/>
                  </a:cubicBezTo>
                  <a:cubicBezTo>
                    <a:pt x="7113" y="3583"/>
                    <a:pt x="7105" y="3590"/>
                    <a:pt x="7105" y="3605"/>
                  </a:cubicBezTo>
                  <a:cubicBezTo>
                    <a:pt x="7105" y="3613"/>
                    <a:pt x="7097" y="3613"/>
                    <a:pt x="7097" y="3620"/>
                  </a:cubicBezTo>
                  <a:cubicBezTo>
                    <a:pt x="7090" y="3642"/>
                    <a:pt x="7097" y="3657"/>
                    <a:pt x="7090" y="3672"/>
                  </a:cubicBezTo>
                  <a:cubicBezTo>
                    <a:pt x="7090" y="3687"/>
                    <a:pt x="7082" y="3695"/>
                    <a:pt x="7075" y="3702"/>
                  </a:cubicBezTo>
                  <a:cubicBezTo>
                    <a:pt x="7067" y="3717"/>
                    <a:pt x="7067" y="3725"/>
                    <a:pt x="7060" y="3740"/>
                  </a:cubicBezTo>
                  <a:cubicBezTo>
                    <a:pt x="7053" y="3740"/>
                    <a:pt x="7053" y="3740"/>
                    <a:pt x="7053" y="3740"/>
                  </a:cubicBezTo>
                  <a:cubicBezTo>
                    <a:pt x="7045" y="3740"/>
                    <a:pt x="7045" y="3732"/>
                    <a:pt x="7037" y="3725"/>
                  </a:cubicBezTo>
                  <a:cubicBezTo>
                    <a:pt x="7030" y="3725"/>
                    <a:pt x="7023" y="3717"/>
                    <a:pt x="7015" y="3717"/>
                  </a:cubicBezTo>
                  <a:cubicBezTo>
                    <a:pt x="6993" y="3717"/>
                    <a:pt x="6978" y="3725"/>
                    <a:pt x="6963" y="3725"/>
                  </a:cubicBezTo>
                  <a:cubicBezTo>
                    <a:pt x="6918" y="3725"/>
                    <a:pt x="6895" y="3732"/>
                    <a:pt x="6850" y="3740"/>
                  </a:cubicBezTo>
                  <a:cubicBezTo>
                    <a:pt x="6820" y="3747"/>
                    <a:pt x="6798" y="3740"/>
                    <a:pt x="6775" y="3755"/>
                  </a:cubicBezTo>
                  <a:cubicBezTo>
                    <a:pt x="6760" y="3770"/>
                    <a:pt x="6745" y="3770"/>
                    <a:pt x="6738" y="3785"/>
                  </a:cubicBezTo>
                  <a:cubicBezTo>
                    <a:pt x="6730" y="3785"/>
                    <a:pt x="6723" y="3792"/>
                    <a:pt x="6715" y="3792"/>
                  </a:cubicBezTo>
                  <a:cubicBezTo>
                    <a:pt x="6708" y="3800"/>
                    <a:pt x="6700" y="3815"/>
                    <a:pt x="6693" y="3815"/>
                  </a:cubicBezTo>
                  <a:cubicBezTo>
                    <a:pt x="6678" y="3815"/>
                    <a:pt x="6678" y="3792"/>
                    <a:pt x="6670" y="3777"/>
                  </a:cubicBezTo>
                  <a:cubicBezTo>
                    <a:pt x="6655" y="3785"/>
                    <a:pt x="6648" y="3785"/>
                    <a:pt x="6640" y="3792"/>
                  </a:cubicBezTo>
                  <a:cubicBezTo>
                    <a:pt x="6625" y="3800"/>
                    <a:pt x="6618" y="3800"/>
                    <a:pt x="6610" y="3807"/>
                  </a:cubicBezTo>
                  <a:cubicBezTo>
                    <a:pt x="6603" y="3822"/>
                    <a:pt x="6603" y="3830"/>
                    <a:pt x="6603" y="3852"/>
                  </a:cubicBezTo>
                  <a:cubicBezTo>
                    <a:pt x="6603" y="3860"/>
                    <a:pt x="6603" y="3875"/>
                    <a:pt x="6610" y="3882"/>
                  </a:cubicBezTo>
                  <a:cubicBezTo>
                    <a:pt x="6618" y="3890"/>
                    <a:pt x="6625" y="3890"/>
                    <a:pt x="6640" y="3897"/>
                  </a:cubicBezTo>
                  <a:cubicBezTo>
                    <a:pt x="6633" y="3897"/>
                    <a:pt x="6625" y="3905"/>
                    <a:pt x="6618" y="3905"/>
                  </a:cubicBezTo>
                  <a:cubicBezTo>
                    <a:pt x="6588" y="3905"/>
                    <a:pt x="6588" y="3905"/>
                    <a:pt x="6588" y="3905"/>
                  </a:cubicBezTo>
                  <a:cubicBezTo>
                    <a:pt x="6580" y="3912"/>
                    <a:pt x="6580" y="3912"/>
                    <a:pt x="6580" y="3920"/>
                  </a:cubicBezTo>
                  <a:cubicBezTo>
                    <a:pt x="6573" y="3935"/>
                    <a:pt x="6580" y="3950"/>
                    <a:pt x="6565" y="3957"/>
                  </a:cubicBezTo>
                  <a:cubicBezTo>
                    <a:pt x="6543" y="3965"/>
                    <a:pt x="6535" y="3965"/>
                    <a:pt x="6513" y="3972"/>
                  </a:cubicBezTo>
                  <a:cubicBezTo>
                    <a:pt x="6505" y="3980"/>
                    <a:pt x="6505" y="3995"/>
                    <a:pt x="6498" y="4002"/>
                  </a:cubicBezTo>
                  <a:cubicBezTo>
                    <a:pt x="6498" y="4010"/>
                    <a:pt x="6490" y="4017"/>
                    <a:pt x="6483" y="4025"/>
                  </a:cubicBezTo>
                  <a:cubicBezTo>
                    <a:pt x="6460" y="4032"/>
                    <a:pt x="6445" y="4040"/>
                    <a:pt x="6423" y="4040"/>
                  </a:cubicBezTo>
                  <a:cubicBezTo>
                    <a:pt x="6401" y="4040"/>
                    <a:pt x="6385" y="4025"/>
                    <a:pt x="6355" y="4025"/>
                  </a:cubicBezTo>
                  <a:cubicBezTo>
                    <a:pt x="6341" y="4025"/>
                    <a:pt x="6333" y="4017"/>
                    <a:pt x="6325" y="4010"/>
                  </a:cubicBezTo>
                  <a:cubicBezTo>
                    <a:pt x="6311" y="4002"/>
                    <a:pt x="6311" y="4002"/>
                    <a:pt x="6295" y="3995"/>
                  </a:cubicBezTo>
                  <a:cubicBezTo>
                    <a:pt x="6295" y="3987"/>
                    <a:pt x="6288" y="3987"/>
                    <a:pt x="6288" y="3980"/>
                  </a:cubicBezTo>
                  <a:cubicBezTo>
                    <a:pt x="6288" y="3972"/>
                    <a:pt x="6295" y="3972"/>
                    <a:pt x="6295" y="3965"/>
                  </a:cubicBezTo>
                  <a:cubicBezTo>
                    <a:pt x="6295" y="3957"/>
                    <a:pt x="6303" y="3957"/>
                    <a:pt x="6303" y="3950"/>
                  </a:cubicBezTo>
                  <a:cubicBezTo>
                    <a:pt x="6311" y="3957"/>
                    <a:pt x="6318" y="3957"/>
                    <a:pt x="6325" y="3965"/>
                  </a:cubicBezTo>
                  <a:cubicBezTo>
                    <a:pt x="6341" y="3972"/>
                    <a:pt x="6341" y="3995"/>
                    <a:pt x="6355" y="3995"/>
                  </a:cubicBezTo>
                  <a:lnTo>
                    <a:pt x="6363" y="3987"/>
                  </a:lnTo>
                  <a:cubicBezTo>
                    <a:pt x="6371" y="3987"/>
                    <a:pt x="6378" y="3980"/>
                    <a:pt x="6385" y="3980"/>
                  </a:cubicBezTo>
                  <a:cubicBezTo>
                    <a:pt x="6393" y="3965"/>
                    <a:pt x="6401" y="3965"/>
                    <a:pt x="6408" y="3957"/>
                  </a:cubicBezTo>
                  <a:cubicBezTo>
                    <a:pt x="6415" y="3950"/>
                    <a:pt x="6423" y="3950"/>
                    <a:pt x="6423" y="3942"/>
                  </a:cubicBezTo>
                  <a:cubicBezTo>
                    <a:pt x="6423" y="3927"/>
                    <a:pt x="6415" y="3927"/>
                    <a:pt x="6408" y="3920"/>
                  </a:cubicBezTo>
                  <a:cubicBezTo>
                    <a:pt x="6393" y="3912"/>
                    <a:pt x="6385" y="3912"/>
                    <a:pt x="6378" y="3912"/>
                  </a:cubicBezTo>
                  <a:cubicBezTo>
                    <a:pt x="6341" y="3912"/>
                    <a:pt x="6341" y="3912"/>
                    <a:pt x="6341" y="3912"/>
                  </a:cubicBezTo>
                  <a:cubicBezTo>
                    <a:pt x="6325" y="3912"/>
                    <a:pt x="6318" y="3897"/>
                    <a:pt x="6311" y="3890"/>
                  </a:cubicBezTo>
                  <a:cubicBezTo>
                    <a:pt x="6295" y="3905"/>
                    <a:pt x="6295" y="3920"/>
                    <a:pt x="6273" y="3927"/>
                  </a:cubicBezTo>
                  <a:cubicBezTo>
                    <a:pt x="6266" y="3927"/>
                    <a:pt x="6266" y="3935"/>
                    <a:pt x="6258" y="3935"/>
                  </a:cubicBezTo>
                  <a:cubicBezTo>
                    <a:pt x="6251" y="3935"/>
                    <a:pt x="6243" y="3927"/>
                    <a:pt x="6228" y="3935"/>
                  </a:cubicBezTo>
                  <a:cubicBezTo>
                    <a:pt x="6206" y="3935"/>
                    <a:pt x="6191" y="3950"/>
                    <a:pt x="6176" y="3972"/>
                  </a:cubicBezTo>
                  <a:cubicBezTo>
                    <a:pt x="6168" y="3980"/>
                    <a:pt x="6161" y="3987"/>
                    <a:pt x="6161" y="4002"/>
                  </a:cubicBezTo>
                  <a:cubicBezTo>
                    <a:pt x="6161" y="4025"/>
                    <a:pt x="6168" y="4032"/>
                    <a:pt x="6176" y="4047"/>
                  </a:cubicBezTo>
                  <a:cubicBezTo>
                    <a:pt x="6183" y="4062"/>
                    <a:pt x="6183" y="4070"/>
                    <a:pt x="6191" y="4085"/>
                  </a:cubicBezTo>
                  <a:cubicBezTo>
                    <a:pt x="6198" y="4092"/>
                    <a:pt x="6206" y="4092"/>
                    <a:pt x="6213" y="4100"/>
                  </a:cubicBezTo>
                  <a:cubicBezTo>
                    <a:pt x="6213" y="4107"/>
                    <a:pt x="6213" y="4107"/>
                    <a:pt x="6213" y="4107"/>
                  </a:cubicBezTo>
                  <a:lnTo>
                    <a:pt x="6213" y="4115"/>
                  </a:lnTo>
                  <a:cubicBezTo>
                    <a:pt x="6183" y="4115"/>
                    <a:pt x="6168" y="4115"/>
                    <a:pt x="6138" y="4115"/>
                  </a:cubicBezTo>
                  <a:cubicBezTo>
                    <a:pt x="6131" y="4115"/>
                    <a:pt x="6123" y="4115"/>
                    <a:pt x="6123" y="4115"/>
                  </a:cubicBezTo>
                  <a:cubicBezTo>
                    <a:pt x="6108" y="4115"/>
                    <a:pt x="6108" y="4115"/>
                    <a:pt x="6093" y="4107"/>
                  </a:cubicBezTo>
                  <a:cubicBezTo>
                    <a:pt x="6093" y="4107"/>
                    <a:pt x="6093" y="4100"/>
                    <a:pt x="6086" y="4100"/>
                  </a:cubicBezTo>
                  <a:cubicBezTo>
                    <a:pt x="5988" y="4100"/>
                    <a:pt x="5988" y="4100"/>
                    <a:pt x="5988" y="4100"/>
                  </a:cubicBezTo>
                  <a:cubicBezTo>
                    <a:pt x="5966" y="4100"/>
                    <a:pt x="5951" y="4092"/>
                    <a:pt x="5928" y="4092"/>
                  </a:cubicBezTo>
                  <a:cubicBezTo>
                    <a:pt x="5913" y="4092"/>
                    <a:pt x="5906" y="4107"/>
                    <a:pt x="5884" y="4107"/>
                  </a:cubicBezTo>
                  <a:cubicBezTo>
                    <a:pt x="5861" y="4107"/>
                    <a:pt x="5846" y="4100"/>
                    <a:pt x="5823" y="4092"/>
                  </a:cubicBezTo>
                  <a:cubicBezTo>
                    <a:pt x="5808" y="4085"/>
                    <a:pt x="5801" y="4085"/>
                    <a:pt x="5794" y="4077"/>
                  </a:cubicBezTo>
                  <a:cubicBezTo>
                    <a:pt x="5778" y="4077"/>
                    <a:pt x="5778" y="4070"/>
                    <a:pt x="5764" y="4070"/>
                  </a:cubicBezTo>
                  <a:cubicBezTo>
                    <a:pt x="5764" y="4062"/>
                    <a:pt x="5756" y="4062"/>
                    <a:pt x="5756" y="4055"/>
                  </a:cubicBezTo>
                  <a:cubicBezTo>
                    <a:pt x="5756" y="4047"/>
                    <a:pt x="5756" y="4047"/>
                    <a:pt x="5756" y="4040"/>
                  </a:cubicBezTo>
                  <a:cubicBezTo>
                    <a:pt x="5756" y="4040"/>
                    <a:pt x="5748" y="4040"/>
                    <a:pt x="5748" y="4032"/>
                  </a:cubicBezTo>
                  <a:cubicBezTo>
                    <a:pt x="5741" y="4032"/>
                    <a:pt x="5734" y="4032"/>
                    <a:pt x="5726" y="4025"/>
                  </a:cubicBezTo>
                  <a:cubicBezTo>
                    <a:pt x="5711" y="4025"/>
                    <a:pt x="5711" y="4017"/>
                    <a:pt x="5696" y="4017"/>
                  </a:cubicBezTo>
                  <a:cubicBezTo>
                    <a:pt x="5659" y="4017"/>
                    <a:pt x="5659" y="4017"/>
                    <a:pt x="5659" y="4017"/>
                  </a:cubicBezTo>
                  <a:cubicBezTo>
                    <a:pt x="5651" y="4017"/>
                    <a:pt x="5644" y="4017"/>
                    <a:pt x="5636" y="4017"/>
                  </a:cubicBezTo>
                  <a:cubicBezTo>
                    <a:pt x="5606" y="4025"/>
                    <a:pt x="5583" y="4032"/>
                    <a:pt x="5554" y="4040"/>
                  </a:cubicBezTo>
                  <a:cubicBezTo>
                    <a:pt x="5531" y="4047"/>
                    <a:pt x="5516" y="4055"/>
                    <a:pt x="5494" y="4070"/>
                  </a:cubicBezTo>
                  <a:cubicBezTo>
                    <a:pt x="5471" y="4077"/>
                    <a:pt x="5464" y="4077"/>
                    <a:pt x="5449" y="4085"/>
                  </a:cubicBezTo>
                  <a:cubicBezTo>
                    <a:pt x="5434" y="4092"/>
                    <a:pt x="5434" y="4100"/>
                    <a:pt x="5419" y="4100"/>
                  </a:cubicBezTo>
                  <a:cubicBezTo>
                    <a:pt x="5411" y="4107"/>
                    <a:pt x="5404" y="4115"/>
                    <a:pt x="5389" y="4115"/>
                  </a:cubicBezTo>
                  <a:cubicBezTo>
                    <a:pt x="5381" y="4122"/>
                    <a:pt x="5381" y="4122"/>
                    <a:pt x="5366" y="4130"/>
                  </a:cubicBezTo>
                  <a:cubicBezTo>
                    <a:pt x="5351" y="4137"/>
                    <a:pt x="5336" y="4144"/>
                    <a:pt x="5321" y="4152"/>
                  </a:cubicBezTo>
                  <a:cubicBezTo>
                    <a:pt x="5314" y="4159"/>
                    <a:pt x="5306" y="4159"/>
                    <a:pt x="5291" y="4167"/>
                  </a:cubicBezTo>
                  <a:cubicBezTo>
                    <a:pt x="5269" y="4182"/>
                    <a:pt x="5254" y="4197"/>
                    <a:pt x="5231" y="4219"/>
                  </a:cubicBezTo>
                  <a:cubicBezTo>
                    <a:pt x="5216" y="4242"/>
                    <a:pt x="5201" y="4249"/>
                    <a:pt x="5179" y="4272"/>
                  </a:cubicBezTo>
                  <a:cubicBezTo>
                    <a:pt x="5179" y="4272"/>
                    <a:pt x="5179" y="4272"/>
                    <a:pt x="5171" y="4279"/>
                  </a:cubicBezTo>
                  <a:cubicBezTo>
                    <a:pt x="5164" y="4295"/>
                    <a:pt x="5149" y="4295"/>
                    <a:pt x="5142" y="4309"/>
                  </a:cubicBezTo>
                  <a:cubicBezTo>
                    <a:pt x="5134" y="4317"/>
                    <a:pt x="5126" y="4324"/>
                    <a:pt x="5119" y="4332"/>
                  </a:cubicBezTo>
                  <a:cubicBezTo>
                    <a:pt x="5112" y="4339"/>
                    <a:pt x="5104" y="4347"/>
                    <a:pt x="5096" y="4354"/>
                  </a:cubicBezTo>
                  <a:cubicBezTo>
                    <a:pt x="5029" y="4422"/>
                    <a:pt x="5029" y="4422"/>
                    <a:pt x="5029" y="4422"/>
                  </a:cubicBezTo>
                  <a:cubicBezTo>
                    <a:pt x="5014" y="4437"/>
                    <a:pt x="5007" y="4437"/>
                    <a:pt x="4999" y="4444"/>
                  </a:cubicBezTo>
                  <a:cubicBezTo>
                    <a:pt x="4992" y="4452"/>
                    <a:pt x="4984" y="4459"/>
                    <a:pt x="4977" y="4467"/>
                  </a:cubicBezTo>
                  <a:cubicBezTo>
                    <a:pt x="4977" y="4474"/>
                    <a:pt x="4969" y="4474"/>
                    <a:pt x="4962" y="4482"/>
                  </a:cubicBezTo>
                  <a:cubicBezTo>
                    <a:pt x="4954" y="4489"/>
                    <a:pt x="4954" y="4497"/>
                    <a:pt x="4939" y="4504"/>
                  </a:cubicBezTo>
                  <a:cubicBezTo>
                    <a:pt x="4924" y="4519"/>
                    <a:pt x="4917" y="4527"/>
                    <a:pt x="4902" y="4542"/>
                  </a:cubicBezTo>
                  <a:cubicBezTo>
                    <a:pt x="4887" y="4549"/>
                    <a:pt x="4879" y="4557"/>
                    <a:pt x="4864" y="4572"/>
                  </a:cubicBezTo>
                  <a:cubicBezTo>
                    <a:pt x="4857" y="4579"/>
                    <a:pt x="4857" y="4587"/>
                    <a:pt x="4849" y="4594"/>
                  </a:cubicBezTo>
                  <a:cubicBezTo>
                    <a:pt x="4834" y="4609"/>
                    <a:pt x="4827" y="4617"/>
                    <a:pt x="4819" y="4624"/>
                  </a:cubicBezTo>
                  <a:cubicBezTo>
                    <a:pt x="4804" y="4647"/>
                    <a:pt x="4797" y="4654"/>
                    <a:pt x="4789" y="4677"/>
                  </a:cubicBezTo>
                  <a:cubicBezTo>
                    <a:pt x="4774" y="4699"/>
                    <a:pt x="4774" y="4714"/>
                    <a:pt x="4759" y="4736"/>
                  </a:cubicBezTo>
                  <a:cubicBezTo>
                    <a:pt x="4752" y="4744"/>
                    <a:pt x="4744" y="4752"/>
                    <a:pt x="4737" y="4759"/>
                  </a:cubicBezTo>
                  <a:cubicBezTo>
                    <a:pt x="4722" y="4774"/>
                    <a:pt x="4722" y="4782"/>
                    <a:pt x="4714" y="4796"/>
                  </a:cubicBezTo>
                  <a:cubicBezTo>
                    <a:pt x="4699" y="4812"/>
                    <a:pt x="4692" y="4819"/>
                    <a:pt x="4677" y="4834"/>
                  </a:cubicBezTo>
                  <a:cubicBezTo>
                    <a:pt x="4669" y="4841"/>
                    <a:pt x="4662" y="4849"/>
                    <a:pt x="4654" y="4864"/>
                  </a:cubicBezTo>
                  <a:cubicBezTo>
                    <a:pt x="4654" y="4871"/>
                    <a:pt x="4647" y="4879"/>
                    <a:pt x="4647" y="4886"/>
                  </a:cubicBezTo>
                  <a:cubicBezTo>
                    <a:pt x="4639" y="4894"/>
                    <a:pt x="4639" y="4894"/>
                    <a:pt x="4632" y="4901"/>
                  </a:cubicBezTo>
                  <a:cubicBezTo>
                    <a:pt x="4632" y="4916"/>
                    <a:pt x="4624" y="4924"/>
                    <a:pt x="4617" y="4939"/>
                  </a:cubicBezTo>
                  <a:cubicBezTo>
                    <a:pt x="4602" y="4954"/>
                    <a:pt x="4602" y="4969"/>
                    <a:pt x="4587" y="4984"/>
                  </a:cubicBezTo>
                  <a:cubicBezTo>
                    <a:pt x="4587" y="4991"/>
                    <a:pt x="4579" y="4999"/>
                    <a:pt x="4579" y="5014"/>
                  </a:cubicBezTo>
                  <a:cubicBezTo>
                    <a:pt x="4572" y="5021"/>
                    <a:pt x="4572" y="5021"/>
                    <a:pt x="4564" y="5029"/>
                  </a:cubicBezTo>
                  <a:cubicBezTo>
                    <a:pt x="4557" y="5059"/>
                    <a:pt x="4549" y="5074"/>
                    <a:pt x="4542" y="5104"/>
                  </a:cubicBezTo>
                  <a:cubicBezTo>
                    <a:pt x="4542" y="5119"/>
                    <a:pt x="4535" y="5134"/>
                    <a:pt x="4535" y="5156"/>
                  </a:cubicBezTo>
                  <a:cubicBezTo>
                    <a:pt x="4535" y="5171"/>
                    <a:pt x="4535" y="5179"/>
                    <a:pt x="4542" y="5194"/>
                  </a:cubicBezTo>
                  <a:cubicBezTo>
                    <a:pt x="4542" y="5201"/>
                    <a:pt x="4542" y="5209"/>
                    <a:pt x="4549" y="5216"/>
                  </a:cubicBezTo>
                  <a:cubicBezTo>
                    <a:pt x="4557" y="5239"/>
                    <a:pt x="4564" y="5246"/>
                    <a:pt x="4564" y="5261"/>
                  </a:cubicBezTo>
                  <a:cubicBezTo>
                    <a:pt x="4564" y="5276"/>
                    <a:pt x="4557" y="5291"/>
                    <a:pt x="4557" y="5299"/>
                  </a:cubicBezTo>
                  <a:cubicBezTo>
                    <a:pt x="4557" y="5366"/>
                    <a:pt x="4557" y="5366"/>
                    <a:pt x="4557" y="5366"/>
                  </a:cubicBezTo>
                  <a:cubicBezTo>
                    <a:pt x="4557" y="5374"/>
                    <a:pt x="4557" y="5381"/>
                    <a:pt x="4549" y="5396"/>
                  </a:cubicBezTo>
                  <a:cubicBezTo>
                    <a:pt x="4549" y="5411"/>
                    <a:pt x="4542" y="5418"/>
                    <a:pt x="4542" y="5441"/>
                  </a:cubicBezTo>
                  <a:cubicBezTo>
                    <a:pt x="4542" y="5448"/>
                    <a:pt x="4542" y="5456"/>
                    <a:pt x="4542" y="5464"/>
                  </a:cubicBezTo>
                  <a:cubicBezTo>
                    <a:pt x="4542" y="5471"/>
                    <a:pt x="4542" y="5478"/>
                    <a:pt x="4542" y="5486"/>
                  </a:cubicBezTo>
                  <a:cubicBezTo>
                    <a:pt x="4535" y="5501"/>
                    <a:pt x="4527" y="5501"/>
                    <a:pt x="4512" y="5516"/>
                  </a:cubicBezTo>
                  <a:cubicBezTo>
                    <a:pt x="4505" y="5524"/>
                    <a:pt x="4497" y="5538"/>
                    <a:pt x="4489" y="5546"/>
                  </a:cubicBezTo>
                  <a:cubicBezTo>
                    <a:pt x="4482" y="5561"/>
                    <a:pt x="4482" y="5568"/>
                    <a:pt x="4482" y="5583"/>
                  </a:cubicBezTo>
                  <a:cubicBezTo>
                    <a:pt x="4475" y="5583"/>
                    <a:pt x="4475" y="5591"/>
                    <a:pt x="4475" y="5598"/>
                  </a:cubicBezTo>
                  <a:cubicBezTo>
                    <a:pt x="4475" y="5628"/>
                    <a:pt x="4475" y="5643"/>
                    <a:pt x="4467" y="5673"/>
                  </a:cubicBezTo>
                  <a:cubicBezTo>
                    <a:pt x="4445" y="5666"/>
                    <a:pt x="4437" y="5651"/>
                    <a:pt x="4422" y="5628"/>
                  </a:cubicBezTo>
                  <a:cubicBezTo>
                    <a:pt x="4415" y="5613"/>
                    <a:pt x="4407" y="5613"/>
                    <a:pt x="4400" y="5606"/>
                  </a:cubicBezTo>
                  <a:cubicBezTo>
                    <a:pt x="4385" y="5598"/>
                    <a:pt x="4385" y="5591"/>
                    <a:pt x="4385" y="5576"/>
                  </a:cubicBezTo>
                  <a:cubicBezTo>
                    <a:pt x="4370" y="5546"/>
                    <a:pt x="4355" y="5524"/>
                    <a:pt x="4324" y="5501"/>
                  </a:cubicBezTo>
                  <a:cubicBezTo>
                    <a:pt x="4310" y="5494"/>
                    <a:pt x="4302" y="5486"/>
                    <a:pt x="4295" y="5478"/>
                  </a:cubicBezTo>
                  <a:cubicBezTo>
                    <a:pt x="4265" y="5464"/>
                    <a:pt x="4250" y="5456"/>
                    <a:pt x="4227" y="5441"/>
                  </a:cubicBezTo>
                  <a:cubicBezTo>
                    <a:pt x="4212" y="5434"/>
                    <a:pt x="4205" y="5426"/>
                    <a:pt x="4190" y="5411"/>
                  </a:cubicBezTo>
                  <a:cubicBezTo>
                    <a:pt x="4182" y="5404"/>
                    <a:pt x="4175" y="5396"/>
                    <a:pt x="4167" y="5388"/>
                  </a:cubicBezTo>
                  <a:cubicBezTo>
                    <a:pt x="4152" y="5381"/>
                    <a:pt x="4145" y="5374"/>
                    <a:pt x="4130" y="5374"/>
                  </a:cubicBezTo>
                  <a:cubicBezTo>
                    <a:pt x="4100" y="5359"/>
                    <a:pt x="4085" y="5351"/>
                    <a:pt x="4055" y="5351"/>
                  </a:cubicBezTo>
                  <a:cubicBezTo>
                    <a:pt x="4032" y="5344"/>
                    <a:pt x="4017" y="5344"/>
                    <a:pt x="3987" y="5344"/>
                  </a:cubicBezTo>
                  <a:cubicBezTo>
                    <a:pt x="3965" y="5336"/>
                    <a:pt x="3950" y="5336"/>
                    <a:pt x="3935" y="5321"/>
                  </a:cubicBezTo>
                  <a:cubicBezTo>
                    <a:pt x="3927" y="5314"/>
                    <a:pt x="3927" y="5306"/>
                    <a:pt x="3920" y="5299"/>
                  </a:cubicBezTo>
                  <a:cubicBezTo>
                    <a:pt x="3912" y="5299"/>
                    <a:pt x="3905" y="5291"/>
                    <a:pt x="3897" y="5291"/>
                  </a:cubicBezTo>
                  <a:cubicBezTo>
                    <a:pt x="3867" y="5284"/>
                    <a:pt x="3853" y="5276"/>
                    <a:pt x="3823" y="5276"/>
                  </a:cubicBezTo>
                  <a:cubicBezTo>
                    <a:pt x="3807" y="5269"/>
                    <a:pt x="3800" y="5269"/>
                    <a:pt x="3785" y="5261"/>
                  </a:cubicBezTo>
                  <a:cubicBezTo>
                    <a:pt x="3777" y="5261"/>
                    <a:pt x="3777" y="5254"/>
                    <a:pt x="3777" y="5254"/>
                  </a:cubicBezTo>
                  <a:cubicBezTo>
                    <a:pt x="3770" y="5246"/>
                    <a:pt x="3763" y="5239"/>
                    <a:pt x="3755" y="5231"/>
                  </a:cubicBezTo>
                  <a:cubicBezTo>
                    <a:pt x="3747" y="5216"/>
                    <a:pt x="3740" y="5201"/>
                    <a:pt x="3718" y="5194"/>
                  </a:cubicBezTo>
                  <a:cubicBezTo>
                    <a:pt x="3695" y="5186"/>
                    <a:pt x="3680" y="5179"/>
                    <a:pt x="3665" y="5164"/>
                  </a:cubicBezTo>
                  <a:cubicBezTo>
                    <a:pt x="3643" y="5141"/>
                    <a:pt x="3628" y="5141"/>
                    <a:pt x="3605" y="5126"/>
                  </a:cubicBezTo>
                  <a:cubicBezTo>
                    <a:pt x="3590" y="5111"/>
                    <a:pt x="3575" y="5111"/>
                    <a:pt x="3553" y="5104"/>
                  </a:cubicBezTo>
                  <a:cubicBezTo>
                    <a:pt x="3545" y="5096"/>
                    <a:pt x="3538" y="5096"/>
                    <a:pt x="3530" y="5089"/>
                  </a:cubicBezTo>
                  <a:cubicBezTo>
                    <a:pt x="3508" y="5081"/>
                    <a:pt x="3500" y="5081"/>
                    <a:pt x="3478" y="5074"/>
                  </a:cubicBezTo>
                  <a:cubicBezTo>
                    <a:pt x="3455" y="5051"/>
                    <a:pt x="3440" y="5044"/>
                    <a:pt x="3418" y="5029"/>
                  </a:cubicBezTo>
                  <a:cubicBezTo>
                    <a:pt x="3410" y="5029"/>
                    <a:pt x="3410" y="5021"/>
                    <a:pt x="3403" y="5014"/>
                  </a:cubicBezTo>
                  <a:cubicBezTo>
                    <a:pt x="3380" y="4991"/>
                    <a:pt x="3365" y="4984"/>
                    <a:pt x="3343" y="4969"/>
                  </a:cubicBezTo>
                  <a:cubicBezTo>
                    <a:pt x="3320" y="4954"/>
                    <a:pt x="3305" y="4939"/>
                    <a:pt x="3290" y="4916"/>
                  </a:cubicBezTo>
                  <a:cubicBezTo>
                    <a:pt x="3268" y="4901"/>
                    <a:pt x="3268" y="4879"/>
                    <a:pt x="3238" y="4864"/>
                  </a:cubicBezTo>
                  <a:cubicBezTo>
                    <a:pt x="3208" y="4834"/>
                    <a:pt x="3178" y="4841"/>
                    <a:pt x="3141" y="4834"/>
                  </a:cubicBezTo>
                  <a:cubicBezTo>
                    <a:pt x="3126" y="4826"/>
                    <a:pt x="3118" y="4826"/>
                    <a:pt x="3103" y="4819"/>
                  </a:cubicBezTo>
                  <a:cubicBezTo>
                    <a:pt x="3088" y="4812"/>
                    <a:pt x="3073" y="4804"/>
                    <a:pt x="3065" y="4789"/>
                  </a:cubicBezTo>
                  <a:cubicBezTo>
                    <a:pt x="3051" y="4774"/>
                    <a:pt x="3043" y="4774"/>
                    <a:pt x="3036" y="4759"/>
                  </a:cubicBezTo>
                  <a:cubicBezTo>
                    <a:pt x="3021" y="4752"/>
                    <a:pt x="3021" y="4744"/>
                    <a:pt x="3013" y="4736"/>
                  </a:cubicBezTo>
                  <a:cubicBezTo>
                    <a:pt x="3006" y="4729"/>
                    <a:pt x="2998" y="4722"/>
                    <a:pt x="2991" y="4714"/>
                  </a:cubicBezTo>
                  <a:cubicBezTo>
                    <a:pt x="2983" y="4706"/>
                    <a:pt x="2983" y="4699"/>
                    <a:pt x="2976" y="4692"/>
                  </a:cubicBezTo>
                  <a:cubicBezTo>
                    <a:pt x="2953" y="4669"/>
                    <a:pt x="2938" y="4662"/>
                    <a:pt x="2916" y="4647"/>
                  </a:cubicBezTo>
                  <a:cubicBezTo>
                    <a:pt x="2901" y="4639"/>
                    <a:pt x="2893" y="4639"/>
                    <a:pt x="2878" y="4632"/>
                  </a:cubicBezTo>
                  <a:cubicBezTo>
                    <a:pt x="2841" y="4624"/>
                    <a:pt x="2818" y="4624"/>
                    <a:pt x="2781" y="4609"/>
                  </a:cubicBezTo>
                  <a:cubicBezTo>
                    <a:pt x="2758" y="4602"/>
                    <a:pt x="2743" y="4602"/>
                    <a:pt x="2713" y="4594"/>
                  </a:cubicBezTo>
                  <a:cubicBezTo>
                    <a:pt x="2706" y="4594"/>
                    <a:pt x="2698" y="4594"/>
                    <a:pt x="2691" y="4587"/>
                  </a:cubicBezTo>
                  <a:cubicBezTo>
                    <a:pt x="2661" y="4587"/>
                    <a:pt x="2638" y="4579"/>
                    <a:pt x="2608" y="4579"/>
                  </a:cubicBezTo>
                  <a:cubicBezTo>
                    <a:pt x="2571" y="4579"/>
                    <a:pt x="2571" y="4579"/>
                    <a:pt x="2571" y="4579"/>
                  </a:cubicBezTo>
                  <a:cubicBezTo>
                    <a:pt x="2556" y="4579"/>
                    <a:pt x="2556" y="4587"/>
                    <a:pt x="2541" y="4587"/>
                  </a:cubicBezTo>
                  <a:cubicBezTo>
                    <a:pt x="2518" y="4594"/>
                    <a:pt x="2511" y="4602"/>
                    <a:pt x="2488" y="4609"/>
                  </a:cubicBezTo>
                  <a:cubicBezTo>
                    <a:pt x="2474" y="4617"/>
                    <a:pt x="2459" y="4624"/>
                    <a:pt x="2436" y="4632"/>
                  </a:cubicBezTo>
                  <a:cubicBezTo>
                    <a:pt x="2421" y="4639"/>
                    <a:pt x="2414" y="4647"/>
                    <a:pt x="2406" y="4654"/>
                  </a:cubicBezTo>
                  <a:cubicBezTo>
                    <a:pt x="2391" y="4662"/>
                    <a:pt x="2384" y="4669"/>
                    <a:pt x="2369" y="4677"/>
                  </a:cubicBezTo>
                  <a:cubicBezTo>
                    <a:pt x="2354" y="4684"/>
                    <a:pt x="2346" y="4692"/>
                    <a:pt x="2339" y="4706"/>
                  </a:cubicBezTo>
                  <a:cubicBezTo>
                    <a:pt x="2331" y="4706"/>
                    <a:pt x="2324" y="4706"/>
                    <a:pt x="2324" y="4714"/>
                  </a:cubicBezTo>
                  <a:cubicBezTo>
                    <a:pt x="2316" y="4714"/>
                    <a:pt x="2316" y="4722"/>
                    <a:pt x="2309" y="4729"/>
                  </a:cubicBezTo>
                  <a:cubicBezTo>
                    <a:pt x="2309" y="4729"/>
                    <a:pt x="2301" y="4722"/>
                    <a:pt x="2301" y="4729"/>
                  </a:cubicBezTo>
                  <a:cubicBezTo>
                    <a:pt x="2294" y="4729"/>
                    <a:pt x="2286" y="4736"/>
                    <a:pt x="2279" y="4744"/>
                  </a:cubicBezTo>
                  <a:cubicBezTo>
                    <a:pt x="2271" y="4752"/>
                    <a:pt x="2264" y="4752"/>
                    <a:pt x="2256" y="4759"/>
                  </a:cubicBezTo>
                  <a:cubicBezTo>
                    <a:pt x="2241" y="4782"/>
                    <a:pt x="2226" y="4796"/>
                    <a:pt x="2204" y="4819"/>
                  </a:cubicBezTo>
                  <a:cubicBezTo>
                    <a:pt x="2196" y="4826"/>
                    <a:pt x="2189" y="4826"/>
                    <a:pt x="2181" y="4834"/>
                  </a:cubicBezTo>
                  <a:cubicBezTo>
                    <a:pt x="2181" y="4841"/>
                    <a:pt x="2174" y="4849"/>
                    <a:pt x="2166" y="4849"/>
                  </a:cubicBezTo>
                  <a:lnTo>
                    <a:pt x="2159" y="4849"/>
                  </a:lnTo>
                  <a:cubicBezTo>
                    <a:pt x="2151" y="4856"/>
                    <a:pt x="2151" y="4856"/>
                    <a:pt x="2144" y="4856"/>
                  </a:cubicBezTo>
                  <a:cubicBezTo>
                    <a:pt x="2129" y="4864"/>
                    <a:pt x="2114" y="4871"/>
                    <a:pt x="2099" y="4879"/>
                  </a:cubicBezTo>
                  <a:cubicBezTo>
                    <a:pt x="2091" y="4894"/>
                    <a:pt x="2084" y="4901"/>
                    <a:pt x="2076" y="4909"/>
                  </a:cubicBezTo>
                  <a:cubicBezTo>
                    <a:pt x="2047" y="4939"/>
                    <a:pt x="2031" y="4961"/>
                    <a:pt x="2001" y="4991"/>
                  </a:cubicBezTo>
                  <a:cubicBezTo>
                    <a:pt x="1987" y="5014"/>
                    <a:pt x="1971" y="5021"/>
                    <a:pt x="1949" y="5044"/>
                  </a:cubicBezTo>
                  <a:cubicBezTo>
                    <a:pt x="1941" y="5051"/>
                    <a:pt x="1941" y="5059"/>
                    <a:pt x="1934" y="5066"/>
                  </a:cubicBezTo>
                  <a:cubicBezTo>
                    <a:pt x="1934" y="5074"/>
                    <a:pt x="1927" y="5074"/>
                    <a:pt x="1927" y="5081"/>
                  </a:cubicBezTo>
                  <a:cubicBezTo>
                    <a:pt x="1927" y="5089"/>
                    <a:pt x="1927" y="5089"/>
                    <a:pt x="1919" y="5089"/>
                  </a:cubicBezTo>
                  <a:cubicBezTo>
                    <a:pt x="1911" y="5089"/>
                    <a:pt x="1911" y="5089"/>
                    <a:pt x="1911" y="5089"/>
                  </a:cubicBezTo>
                  <a:cubicBezTo>
                    <a:pt x="1897" y="5089"/>
                    <a:pt x="1889" y="5081"/>
                    <a:pt x="1882" y="5074"/>
                  </a:cubicBezTo>
                  <a:cubicBezTo>
                    <a:pt x="1867" y="5066"/>
                    <a:pt x="1867" y="5059"/>
                    <a:pt x="1859" y="5051"/>
                  </a:cubicBezTo>
                  <a:cubicBezTo>
                    <a:pt x="1852" y="5044"/>
                    <a:pt x="1837" y="5044"/>
                    <a:pt x="1837" y="5029"/>
                  </a:cubicBezTo>
                  <a:cubicBezTo>
                    <a:pt x="1837" y="5021"/>
                    <a:pt x="1844" y="5014"/>
                    <a:pt x="1844" y="4999"/>
                  </a:cubicBezTo>
                  <a:lnTo>
                    <a:pt x="1837" y="4991"/>
                  </a:lnTo>
                  <a:cubicBezTo>
                    <a:pt x="1829" y="4991"/>
                    <a:pt x="1829" y="4984"/>
                    <a:pt x="1822" y="4984"/>
                  </a:cubicBezTo>
                  <a:cubicBezTo>
                    <a:pt x="1814" y="4976"/>
                    <a:pt x="1807" y="4969"/>
                    <a:pt x="1807" y="4961"/>
                  </a:cubicBezTo>
                  <a:cubicBezTo>
                    <a:pt x="1799" y="4954"/>
                    <a:pt x="1799" y="4946"/>
                    <a:pt x="1799" y="4939"/>
                  </a:cubicBezTo>
                  <a:cubicBezTo>
                    <a:pt x="1799" y="4924"/>
                    <a:pt x="1792" y="4916"/>
                    <a:pt x="1784" y="4901"/>
                  </a:cubicBezTo>
                  <a:cubicBezTo>
                    <a:pt x="1784" y="4886"/>
                    <a:pt x="1784" y="4886"/>
                    <a:pt x="1777" y="4871"/>
                  </a:cubicBezTo>
                  <a:cubicBezTo>
                    <a:pt x="1777" y="4864"/>
                    <a:pt x="1769" y="4856"/>
                    <a:pt x="1754" y="4849"/>
                  </a:cubicBezTo>
                  <a:cubicBezTo>
                    <a:pt x="1739" y="4826"/>
                    <a:pt x="1724" y="4812"/>
                    <a:pt x="1694" y="4804"/>
                  </a:cubicBezTo>
                  <a:cubicBezTo>
                    <a:pt x="1679" y="4796"/>
                    <a:pt x="1672" y="4796"/>
                    <a:pt x="1664" y="4789"/>
                  </a:cubicBezTo>
                  <a:cubicBezTo>
                    <a:pt x="1649" y="4782"/>
                    <a:pt x="1649" y="4766"/>
                    <a:pt x="1649" y="4752"/>
                  </a:cubicBezTo>
                  <a:cubicBezTo>
                    <a:pt x="1642" y="4736"/>
                    <a:pt x="1634" y="4729"/>
                    <a:pt x="1619" y="4714"/>
                  </a:cubicBezTo>
                  <a:cubicBezTo>
                    <a:pt x="1612" y="4699"/>
                    <a:pt x="1604" y="4692"/>
                    <a:pt x="1597" y="4684"/>
                  </a:cubicBezTo>
                  <a:cubicBezTo>
                    <a:pt x="1589" y="4669"/>
                    <a:pt x="1582" y="4662"/>
                    <a:pt x="1574" y="4654"/>
                  </a:cubicBezTo>
                  <a:cubicBezTo>
                    <a:pt x="1567" y="4654"/>
                    <a:pt x="1567" y="4654"/>
                    <a:pt x="1559" y="4654"/>
                  </a:cubicBezTo>
                  <a:cubicBezTo>
                    <a:pt x="1544" y="4654"/>
                    <a:pt x="1537" y="4654"/>
                    <a:pt x="1522" y="4654"/>
                  </a:cubicBezTo>
                  <a:cubicBezTo>
                    <a:pt x="1499" y="4654"/>
                    <a:pt x="1484" y="4654"/>
                    <a:pt x="1454" y="4654"/>
                  </a:cubicBezTo>
                  <a:cubicBezTo>
                    <a:pt x="1439" y="4654"/>
                    <a:pt x="1432" y="4654"/>
                    <a:pt x="1417" y="4654"/>
                  </a:cubicBezTo>
                  <a:cubicBezTo>
                    <a:pt x="1372" y="4654"/>
                    <a:pt x="1372" y="4654"/>
                    <a:pt x="1372" y="4654"/>
                  </a:cubicBezTo>
                  <a:lnTo>
                    <a:pt x="1364" y="4654"/>
                  </a:lnTo>
                  <a:cubicBezTo>
                    <a:pt x="1312" y="4654"/>
                    <a:pt x="1312" y="4654"/>
                    <a:pt x="1312" y="4654"/>
                  </a:cubicBezTo>
                  <a:cubicBezTo>
                    <a:pt x="1297" y="4654"/>
                    <a:pt x="1289" y="4669"/>
                    <a:pt x="1282" y="4677"/>
                  </a:cubicBezTo>
                  <a:cubicBezTo>
                    <a:pt x="1267" y="4714"/>
                    <a:pt x="1252" y="4729"/>
                    <a:pt x="1229" y="4759"/>
                  </a:cubicBezTo>
                  <a:cubicBezTo>
                    <a:pt x="1222" y="4759"/>
                    <a:pt x="1215" y="4766"/>
                    <a:pt x="1207" y="4774"/>
                  </a:cubicBezTo>
                  <a:cubicBezTo>
                    <a:pt x="1192" y="4789"/>
                    <a:pt x="1177" y="4796"/>
                    <a:pt x="1170" y="4819"/>
                  </a:cubicBezTo>
                  <a:cubicBezTo>
                    <a:pt x="1162" y="4834"/>
                    <a:pt x="1162" y="4849"/>
                    <a:pt x="1155" y="4856"/>
                  </a:cubicBezTo>
                  <a:cubicBezTo>
                    <a:pt x="1140" y="4894"/>
                    <a:pt x="1140" y="4916"/>
                    <a:pt x="1125" y="4946"/>
                  </a:cubicBezTo>
                  <a:cubicBezTo>
                    <a:pt x="1117" y="4976"/>
                    <a:pt x="1110" y="4999"/>
                    <a:pt x="1102" y="5029"/>
                  </a:cubicBezTo>
                  <a:cubicBezTo>
                    <a:pt x="1102" y="5036"/>
                    <a:pt x="1102" y="5036"/>
                    <a:pt x="1102" y="5036"/>
                  </a:cubicBezTo>
                  <a:cubicBezTo>
                    <a:pt x="1102" y="5126"/>
                    <a:pt x="1102" y="5126"/>
                    <a:pt x="1102" y="5126"/>
                  </a:cubicBezTo>
                  <a:cubicBezTo>
                    <a:pt x="1102" y="5141"/>
                    <a:pt x="1095" y="5156"/>
                    <a:pt x="1102" y="5179"/>
                  </a:cubicBezTo>
                  <a:cubicBezTo>
                    <a:pt x="1110" y="5194"/>
                    <a:pt x="1125" y="5209"/>
                    <a:pt x="1147" y="5209"/>
                  </a:cubicBezTo>
                  <a:cubicBezTo>
                    <a:pt x="1170" y="5209"/>
                    <a:pt x="1185" y="5209"/>
                    <a:pt x="1199" y="5209"/>
                  </a:cubicBezTo>
                  <a:cubicBezTo>
                    <a:pt x="1222" y="5216"/>
                    <a:pt x="1229" y="5231"/>
                    <a:pt x="1252" y="5246"/>
                  </a:cubicBezTo>
                  <a:cubicBezTo>
                    <a:pt x="1275" y="5261"/>
                    <a:pt x="1289" y="5276"/>
                    <a:pt x="1312" y="5299"/>
                  </a:cubicBezTo>
                  <a:cubicBezTo>
                    <a:pt x="1327" y="5306"/>
                    <a:pt x="1335" y="5314"/>
                    <a:pt x="1342" y="5321"/>
                  </a:cubicBezTo>
                  <a:cubicBezTo>
                    <a:pt x="1364" y="5336"/>
                    <a:pt x="1379" y="5344"/>
                    <a:pt x="1387" y="5366"/>
                  </a:cubicBezTo>
                  <a:cubicBezTo>
                    <a:pt x="1394" y="5374"/>
                    <a:pt x="1402" y="5381"/>
                    <a:pt x="1409" y="5388"/>
                  </a:cubicBezTo>
                  <a:cubicBezTo>
                    <a:pt x="1417" y="5396"/>
                    <a:pt x="1417" y="5396"/>
                    <a:pt x="1424" y="5396"/>
                  </a:cubicBezTo>
                  <a:cubicBezTo>
                    <a:pt x="1424" y="5396"/>
                    <a:pt x="1424" y="5396"/>
                    <a:pt x="1432" y="5396"/>
                  </a:cubicBezTo>
                  <a:cubicBezTo>
                    <a:pt x="1447" y="5396"/>
                    <a:pt x="1454" y="5388"/>
                    <a:pt x="1469" y="5381"/>
                  </a:cubicBezTo>
                  <a:cubicBezTo>
                    <a:pt x="1484" y="5381"/>
                    <a:pt x="1492" y="5381"/>
                    <a:pt x="1499" y="5381"/>
                  </a:cubicBezTo>
                  <a:cubicBezTo>
                    <a:pt x="1522" y="5374"/>
                    <a:pt x="1537" y="5366"/>
                    <a:pt x="1559" y="5366"/>
                  </a:cubicBezTo>
                  <a:cubicBezTo>
                    <a:pt x="1582" y="5366"/>
                    <a:pt x="1597" y="5374"/>
                    <a:pt x="1612" y="5388"/>
                  </a:cubicBezTo>
                  <a:cubicBezTo>
                    <a:pt x="1619" y="5396"/>
                    <a:pt x="1627" y="5396"/>
                    <a:pt x="1634" y="5404"/>
                  </a:cubicBezTo>
                  <a:cubicBezTo>
                    <a:pt x="1642" y="5411"/>
                    <a:pt x="1642" y="5418"/>
                    <a:pt x="1649" y="5426"/>
                  </a:cubicBezTo>
                  <a:cubicBezTo>
                    <a:pt x="1664" y="5434"/>
                    <a:pt x="1664" y="5441"/>
                    <a:pt x="1672" y="5456"/>
                  </a:cubicBezTo>
                  <a:cubicBezTo>
                    <a:pt x="1679" y="5464"/>
                    <a:pt x="1679" y="5471"/>
                    <a:pt x="1687" y="5478"/>
                  </a:cubicBezTo>
                  <a:cubicBezTo>
                    <a:pt x="1687" y="5486"/>
                    <a:pt x="1687" y="5494"/>
                    <a:pt x="1694" y="5501"/>
                  </a:cubicBezTo>
                  <a:cubicBezTo>
                    <a:pt x="1709" y="5516"/>
                    <a:pt x="1717" y="5524"/>
                    <a:pt x="1732" y="5531"/>
                  </a:cubicBezTo>
                  <a:cubicBezTo>
                    <a:pt x="1754" y="5553"/>
                    <a:pt x="1769" y="5561"/>
                    <a:pt x="1792" y="5583"/>
                  </a:cubicBezTo>
                  <a:cubicBezTo>
                    <a:pt x="1814" y="5606"/>
                    <a:pt x="1814" y="5628"/>
                    <a:pt x="1837" y="5651"/>
                  </a:cubicBezTo>
                  <a:cubicBezTo>
                    <a:pt x="1844" y="5658"/>
                    <a:pt x="1844" y="5658"/>
                    <a:pt x="1852" y="5666"/>
                  </a:cubicBezTo>
                  <a:cubicBezTo>
                    <a:pt x="1874" y="5681"/>
                    <a:pt x="1882" y="5696"/>
                    <a:pt x="1897" y="5711"/>
                  </a:cubicBezTo>
                  <a:cubicBezTo>
                    <a:pt x="1919" y="5718"/>
                    <a:pt x="1927" y="5726"/>
                    <a:pt x="1941" y="5733"/>
                  </a:cubicBezTo>
                  <a:cubicBezTo>
                    <a:pt x="1971" y="5741"/>
                    <a:pt x="1987" y="5741"/>
                    <a:pt x="2009" y="5748"/>
                  </a:cubicBezTo>
                  <a:cubicBezTo>
                    <a:pt x="2024" y="5748"/>
                    <a:pt x="2031" y="5748"/>
                    <a:pt x="2047" y="5756"/>
                  </a:cubicBezTo>
                  <a:cubicBezTo>
                    <a:pt x="2054" y="5756"/>
                    <a:pt x="2069" y="5756"/>
                    <a:pt x="2069" y="5771"/>
                  </a:cubicBezTo>
                  <a:cubicBezTo>
                    <a:pt x="2069" y="5801"/>
                    <a:pt x="2069" y="5801"/>
                    <a:pt x="2069" y="5801"/>
                  </a:cubicBezTo>
                  <a:cubicBezTo>
                    <a:pt x="2069" y="5816"/>
                    <a:pt x="2061" y="5831"/>
                    <a:pt x="2076" y="5838"/>
                  </a:cubicBezTo>
                  <a:cubicBezTo>
                    <a:pt x="2084" y="5846"/>
                    <a:pt x="2099" y="5838"/>
                    <a:pt x="2106" y="5853"/>
                  </a:cubicBezTo>
                  <a:cubicBezTo>
                    <a:pt x="2099" y="5861"/>
                    <a:pt x="2099" y="5868"/>
                    <a:pt x="2091" y="5883"/>
                  </a:cubicBezTo>
                  <a:cubicBezTo>
                    <a:pt x="2084" y="5891"/>
                    <a:pt x="2084" y="5891"/>
                    <a:pt x="2076" y="5891"/>
                  </a:cubicBezTo>
                  <a:cubicBezTo>
                    <a:pt x="2069" y="5891"/>
                    <a:pt x="2061" y="5891"/>
                    <a:pt x="2054" y="5891"/>
                  </a:cubicBezTo>
                  <a:cubicBezTo>
                    <a:pt x="2039" y="5891"/>
                    <a:pt x="2031" y="5906"/>
                    <a:pt x="2017" y="5913"/>
                  </a:cubicBezTo>
                  <a:cubicBezTo>
                    <a:pt x="2009" y="5928"/>
                    <a:pt x="2001" y="5928"/>
                    <a:pt x="1994" y="5935"/>
                  </a:cubicBezTo>
                  <a:cubicBezTo>
                    <a:pt x="1987" y="5951"/>
                    <a:pt x="1987" y="5958"/>
                    <a:pt x="1979" y="5965"/>
                  </a:cubicBezTo>
                  <a:cubicBezTo>
                    <a:pt x="1971" y="5965"/>
                    <a:pt x="1964" y="5965"/>
                    <a:pt x="1957" y="5965"/>
                  </a:cubicBezTo>
                  <a:cubicBezTo>
                    <a:pt x="1941" y="5973"/>
                    <a:pt x="1941" y="5981"/>
                    <a:pt x="1927" y="5981"/>
                  </a:cubicBezTo>
                  <a:cubicBezTo>
                    <a:pt x="1911" y="5988"/>
                    <a:pt x="1904" y="5988"/>
                    <a:pt x="1889" y="5995"/>
                  </a:cubicBezTo>
                  <a:cubicBezTo>
                    <a:pt x="1882" y="6003"/>
                    <a:pt x="1882" y="6003"/>
                    <a:pt x="1874" y="6003"/>
                  </a:cubicBezTo>
                  <a:cubicBezTo>
                    <a:pt x="1859" y="6003"/>
                    <a:pt x="1859" y="5988"/>
                    <a:pt x="1852" y="5981"/>
                  </a:cubicBezTo>
                  <a:cubicBezTo>
                    <a:pt x="1852" y="5973"/>
                    <a:pt x="1844" y="5965"/>
                    <a:pt x="1829" y="5958"/>
                  </a:cubicBezTo>
                  <a:cubicBezTo>
                    <a:pt x="1807" y="5951"/>
                    <a:pt x="1792" y="5943"/>
                    <a:pt x="1769" y="5928"/>
                  </a:cubicBezTo>
                  <a:cubicBezTo>
                    <a:pt x="1754" y="5921"/>
                    <a:pt x="1739" y="5921"/>
                    <a:pt x="1724" y="5913"/>
                  </a:cubicBezTo>
                  <a:cubicBezTo>
                    <a:pt x="1717" y="5913"/>
                    <a:pt x="1709" y="5913"/>
                    <a:pt x="1709" y="5913"/>
                  </a:cubicBezTo>
                  <a:cubicBezTo>
                    <a:pt x="1694" y="5913"/>
                    <a:pt x="1687" y="5913"/>
                    <a:pt x="1672" y="5913"/>
                  </a:cubicBezTo>
                  <a:cubicBezTo>
                    <a:pt x="1657" y="5906"/>
                    <a:pt x="1657" y="5906"/>
                    <a:pt x="1642" y="5906"/>
                  </a:cubicBezTo>
                  <a:cubicBezTo>
                    <a:pt x="1627" y="5906"/>
                    <a:pt x="1619" y="5906"/>
                    <a:pt x="1604" y="5913"/>
                  </a:cubicBezTo>
                  <a:cubicBezTo>
                    <a:pt x="1597" y="5921"/>
                    <a:pt x="1589" y="5928"/>
                    <a:pt x="1582" y="5935"/>
                  </a:cubicBezTo>
                  <a:cubicBezTo>
                    <a:pt x="1582" y="5943"/>
                    <a:pt x="1582" y="5951"/>
                    <a:pt x="1574" y="5951"/>
                  </a:cubicBezTo>
                  <a:cubicBezTo>
                    <a:pt x="1567" y="5951"/>
                    <a:pt x="1559" y="5943"/>
                    <a:pt x="1559" y="5935"/>
                  </a:cubicBezTo>
                  <a:cubicBezTo>
                    <a:pt x="1559" y="5928"/>
                    <a:pt x="1567" y="5928"/>
                    <a:pt x="1567" y="5921"/>
                  </a:cubicBezTo>
                  <a:cubicBezTo>
                    <a:pt x="1574" y="5913"/>
                    <a:pt x="1574" y="5906"/>
                    <a:pt x="1582" y="5898"/>
                  </a:cubicBezTo>
                  <a:cubicBezTo>
                    <a:pt x="1582" y="5891"/>
                    <a:pt x="1589" y="5891"/>
                    <a:pt x="1589" y="5883"/>
                  </a:cubicBezTo>
                  <a:cubicBezTo>
                    <a:pt x="1589" y="5868"/>
                    <a:pt x="1574" y="5861"/>
                    <a:pt x="1567" y="5853"/>
                  </a:cubicBezTo>
                  <a:cubicBezTo>
                    <a:pt x="1552" y="5846"/>
                    <a:pt x="1544" y="5831"/>
                    <a:pt x="1537" y="5831"/>
                  </a:cubicBezTo>
                  <a:cubicBezTo>
                    <a:pt x="1522" y="5831"/>
                    <a:pt x="1514" y="5846"/>
                    <a:pt x="1499" y="5853"/>
                  </a:cubicBezTo>
                  <a:cubicBezTo>
                    <a:pt x="1492" y="5861"/>
                    <a:pt x="1484" y="5868"/>
                    <a:pt x="1484" y="5876"/>
                  </a:cubicBezTo>
                  <a:cubicBezTo>
                    <a:pt x="1469" y="5898"/>
                    <a:pt x="1454" y="5906"/>
                    <a:pt x="1447" y="5935"/>
                  </a:cubicBezTo>
                  <a:cubicBezTo>
                    <a:pt x="1447" y="5943"/>
                    <a:pt x="1439" y="5951"/>
                    <a:pt x="1439" y="5958"/>
                  </a:cubicBezTo>
                  <a:cubicBezTo>
                    <a:pt x="1432" y="5965"/>
                    <a:pt x="1432" y="5965"/>
                    <a:pt x="1424" y="5973"/>
                  </a:cubicBezTo>
                  <a:cubicBezTo>
                    <a:pt x="1417" y="5973"/>
                    <a:pt x="1417" y="5981"/>
                    <a:pt x="1402" y="5981"/>
                  </a:cubicBezTo>
                  <a:cubicBezTo>
                    <a:pt x="1387" y="5995"/>
                    <a:pt x="1379" y="5995"/>
                    <a:pt x="1357" y="6011"/>
                  </a:cubicBezTo>
                  <a:cubicBezTo>
                    <a:pt x="1349" y="6018"/>
                    <a:pt x="1349" y="6025"/>
                    <a:pt x="1335" y="6025"/>
                  </a:cubicBezTo>
                  <a:cubicBezTo>
                    <a:pt x="1327" y="6025"/>
                    <a:pt x="1319" y="6018"/>
                    <a:pt x="1305" y="6018"/>
                  </a:cubicBezTo>
                  <a:cubicBezTo>
                    <a:pt x="1297" y="6011"/>
                    <a:pt x="1297" y="6011"/>
                    <a:pt x="1289" y="6011"/>
                  </a:cubicBezTo>
                  <a:cubicBezTo>
                    <a:pt x="1282" y="6011"/>
                    <a:pt x="1282" y="6018"/>
                    <a:pt x="1282" y="6025"/>
                  </a:cubicBezTo>
                  <a:cubicBezTo>
                    <a:pt x="1275" y="6033"/>
                    <a:pt x="1275" y="6033"/>
                    <a:pt x="1275" y="6041"/>
                  </a:cubicBezTo>
                  <a:cubicBezTo>
                    <a:pt x="1267" y="6055"/>
                    <a:pt x="1267" y="6070"/>
                    <a:pt x="1259" y="6085"/>
                  </a:cubicBezTo>
                  <a:cubicBezTo>
                    <a:pt x="1259" y="6108"/>
                    <a:pt x="1259" y="6123"/>
                    <a:pt x="1252" y="6145"/>
                  </a:cubicBezTo>
                  <a:cubicBezTo>
                    <a:pt x="1252" y="6153"/>
                    <a:pt x="1252" y="6160"/>
                    <a:pt x="1252" y="6168"/>
                  </a:cubicBezTo>
                  <a:cubicBezTo>
                    <a:pt x="1252" y="6205"/>
                    <a:pt x="1252" y="6205"/>
                    <a:pt x="1252" y="6205"/>
                  </a:cubicBezTo>
                  <a:cubicBezTo>
                    <a:pt x="1252" y="6228"/>
                    <a:pt x="1267" y="6243"/>
                    <a:pt x="1267" y="6265"/>
                  </a:cubicBezTo>
                  <a:cubicBezTo>
                    <a:pt x="1267" y="6273"/>
                    <a:pt x="1267" y="6280"/>
                    <a:pt x="1259" y="6280"/>
                  </a:cubicBezTo>
                  <a:cubicBezTo>
                    <a:pt x="1259" y="6288"/>
                    <a:pt x="1252" y="6288"/>
                    <a:pt x="1245" y="6288"/>
                  </a:cubicBezTo>
                  <a:cubicBezTo>
                    <a:pt x="1229" y="6295"/>
                    <a:pt x="1222" y="6295"/>
                    <a:pt x="1207" y="6303"/>
                  </a:cubicBezTo>
                  <a:cubicBezTo>
                    <a:pt x="1170" y="6318"/>
                    <a:pt x="1147" y="6318"/>
                    <a:pt x="1117" y="6333"/>
                  </a:cubicBezTo>
                  <a:cubicBezTo>
                    <a:pt x="1102" y="6340"/>
                    <a:pt x="1087" y="6348"/>
                    <a:pt x="1080" y="6355"/>
                  </a:cubicBezTo>
                  <a:cubicBezTo>
                    <a:pt x="1072" y="6355"/>
                    <a:pt x="1065" y="6363"/>
                    <a:pt x="1057" y="6370"/>
                  </a:cubicBezTo>
                  <a:cubicBezTo>
                    <a:pt x="1050" y="6378"/>
                    <a:pt x="1050" y="6385"/>
                    <a:pt x="1050" y="6393"/>
                  </a:cubicBezTo>
                  <a:cubicBezTo>
                    <a:pt x="1042" y="6408"/>
                    <a:pt x="1035" y="6415"/>
                    <a:pt x="1027" y="6430"/>
                  </a:cubicBezTo>
                  <a:cubicBezTo>
                    <a:pt x="1027" y="6445"/>
                    <a:pt x="1020" y="6453"/>
                    <a:pt x="1012" y="6460"/>
                  </a:cubicBezTo>
                  <a:cubicBezTo>
                    <a:pt x="1012" y="6468"/>
                    <a:pt x="1005" y="6475"/>
                    <a:pt x="997" y="6475"/>
                  </a:cubicBezTo>
                  <a:cubicBezTo>
                    <a:pt x="990" y="6475"/>
                    <a:pt x="990" y="6468"/>
                    <a:pt x="982" y="6468"/>
                  </a:cubicBezTo>
                  <a:cubicBezTo>
                    <a:pt x="967" y="6460"/>
                    <a:pt x="960" y="6460"/>
                    <a:pt x="952" y="6453"/>
                  </a:cubicBezTo>
                  <a:cubicBezTo>
                    <a:pt x="945" y="6438"/>
                    <a:pt x="937" y="6430"/>
                    <a:pt x="922" y="6430"/>
                  </a:cubicBezTo>
                  <a:cubicBezTo>
                    <a:pt x="900" y="6430"/>
                    <a:pt x="885" y="6438"/>
                    <a:pt x="862" y="6438"/>
                  </a:cubicBezTo>
                  <a:cubicBezTo>
                    <a:pt x="855" y="6438"/>
                    <a:pt x="847" y="6430"/>
                    <a:pt x="840" y="6415"/>
                  </a:cubicBezTo>
                  <a:cubicBezTo>
                    <a:pt x="832" y="6408"/>
                    <a:pt x="825" y="6393"/>
                    <a:pt x="817" y="6378"/>
                  </a:cubicBezTo>
                  <a:cubicBezTo>
                    <a:pt x="802" y="6355"/>
                    <a:pt x="795" y="6340"/>
                    <a:pt x="780" y="6310"/>
                  </a:cubicBezTo>
                  <a:cubicBezTo>
                    <a:pt x="772" y="6288"/>
                    <a:pt x="780" y="6273"/>
                    <a:pt x="765" y="6250"/>
                  </a:cubicBezTo>
                  <a:cubicBezTo>
                    <a:pt x="758" y="6235"/>
                    <a:pt x="758" y="6220"/>
                    <a:pt x="758" y="6198"/>
                  </a:cubicBezTo>
                  <a:cubicBezTo>
                    <a:pt x="750" y="6190"/>
                    <a:pt x="750" y="6183"/>
                    <a:pt x="750" y="6175"/>
                  </a:cubicBezTo>
                  <a:cubicBezTo>
                    <a:pt x="750" y="6153"/>
                    <a:pt x="758" y="6145"/>
                    <a:pt x="758" y="6123"/>
                  </a:cubicBezTo>
                  <a:cubicBezTo>
                    <a:pt x="758" y="6115"/>
                    <a:pt x="772" y="6108"/>
                    <a:pt x="772" y="6100"/>
                  </a:cubicBezTo>
                  <a:cubicBezTo>
                    <a:pt x="772" y="6063"/>
                    <a:pt x="772" y="6063"/>
                    <a:pt x="772" y="6063"/>
                  </a:cubicBezTo>
                  <a:cubicBezTo>
                    <a:pt x="772" y="6055"/>
                    <a:pt x="772" y="6055"/>
                    <a:pt x="772" y="6048"/>
                  </a:cubicBezTo>
                  <a:cubicBezTo>
                    <a:pt x="780" y="6033"/>
                    <a:pt x="787" y="6025"/>
                    <a:pt x="795" y="6011"/>
                  </a:cubicBezTo>
                  <a:cubicBezTo>
                    <a:pt x="810" y="5988"/>
                    <a:pt x="817" y="5981"/>
                    <a:pt x="832" y="5958"/>
                  </a:cubicBezTo>
                  <a:cubicBezTo>
                    <a:pt x="832" y="5951"/>
                    <a:pt x="840" y="5943"/>
                    <a:pt x="847" y="5935"/>
                  </a:cubicBezTo>
                  <a:cubicBezTo>
                    <a:pt x="847" y="5928"/>
                    <a:pt x="855" y="5921"/>
                    <a:pt x="862" y="5913"/>
                  </a:cubicBezTo>
                  <a:cubicBezTo>
                    <a:pt x="862" y="5906"/>
                    <a:pt x="862" y="5898"/>
                    <a:pt x="862" y="5883"/>
                  </a:cubicBezTo>
                  <a:cubicBezTo>
                    <a:pt x="862" y="5868"/>
                    <a:pt x="862" y="5861"/>
                    <a:pt x="870" y="5846"/>
                  </a:cubicBezTo>
                  <a:cubicBezTo>
                    <a:pt x="877" y="5846"/>
                    <a:pt x="877" y="5846"/>
                    <a:pt x="877" y="5846"/>
                  </a:cubicBezTo>
                  <a:cubicBezTo>
                    <a:pt x="892" y="5853"/>
                    <a:pt x="892" y="5853"/>
                    <a:pt x="892" y="5853"/>
                  </a:cubicBezTo>
                  <a:cubicBezTo>
                    <a:pt x="907" y="5846"/>
                    <a:pt x="915" y="5831"/>
                    <a:pt x="915" y="5816"/>
                  </a:cubicBezTo>
                  <a:cubicBezTo>
                    <a:pt x="915" y="5793"/>
                    <a:pt x="915" y="5778"/>
                    <a:pt x="922" y="5756"/>
                  </a:cubicBezTo>
                  <a:cubicBezTo>
                    <a:pt x="922" y="5748"/>
                    <a:pt x="922" y="5748"/>
                    <a:pt x="922" y="5741"/>
                  </a:cubicBezTo>
                  <a:cubicBezTo>
                    <a:pt x="922" y="5718"/>
                    <a:pt x="930" y="5703"/>
                    <a:pt x="930" y="5681"/>
                  </a:cubicBezTo>
                  <a:cubicBezTo>
                    <a:pt x="930" y="5658"/>
                    <a:pt x="922" y="5651"/>
                    <a:pt x="915" y="5636"/>
                  </a:cubicBezTo>
                  <a:cubicBezTo>
                    <a:pt x="915" y="5613"/>
                    <a:pt x="915" y="5606"/>
                    <a:pt x="915" y="5591"/>
                  </a:cubicBezTo>
                  <a:cubicBezTo>
                    <a:pt x="907" y="5576"/>
                    <a:pt x="907" y="5568"/>
                    <a:pt x="907" y="5561"/>
                  </a:cubicBezTo>
                  <a:cubicBezTo>
                    <a:pt x="892" y="5538"/>
                    <a:pt x="885" y="5531"/>
                    <a:pt x="870" y="5508"/>
                  </a:cubicBezTo>
                  <a:cubicBezTo>
                    <a:pt x="862" y="5501"/>
                    <a:pt x="855" y="5494"/>
                    <a:pt x="847" y="5478"/>
                  </a:cubicBezTo>
                  <a:cubicBezTo>
                    <a:pt x="840" y="5464"/>
                    <a:pt x="840" y="5456"/>
                    <a:pt x="832" y="5448"/>
                  </a:cubicBezTo>
                  <a:cubicBezTo>
                    <a:pt x="825" y="5426"/>
                    <a:pt x="817" y="5418"/>
                    <a:pt x="810" y="5404"/>
                  </a:cubicBezTo>
                  <a:cubicBezTo>
                    <a:pt x="802" y="5396"/>
                    <a:pt x="802" y="5388"/>
                    <a:pt x="795" y="5381"/>
                  </a:cubicBezTo>
                  <a:cubicBezTo>
                    <a:pt x="787" y="5381"/>
                    <a:pt x="780" y="5374"/>
                    <a:pt x="765" y="5374"/>
                  </a:cubicBezTo>
                  <a:cubicBezTo>
                    <a:pt x="735" y="5366"/>
                    <a:pt x="712" y="5374"/>
                    <a:pt x="690" y="5359"/>
                  </a:cubicBezTo>
                  <a:cubicBezTo>
                    <a:pt x="675" y="5351"/>
                    <a:pt x="668" y="5336"/>
                    <a:pt x="660" y="5321"/>
                  </a:cubicBezTo>
                  <a:cubicBezTo>
                    <a:pt x="652" y="5306"/>
                    <a:pt x="652" y="5299"/>
                    <a:pt x="645" y="5284"/>
                  </a:cubicBezTo>
                  <a:cubicBezTo>
                    <a:pt x="638" y="5254"/>
                    <a:pt x="623" y="5231"/>
                    <a:pt x="593" y="5224"/>
                  </a:cubicBezTo>
                  <a:cubicBezTo>
                    <a:pt x="578" y="5216"/>
                    <a:pt x="570" y="5209"/>
                    <a:pt x="555" y="5201"/>
                  </a:cubicBezTo>
                  <a:cubicBezTo>
                    <a:pt x="533" y="5194"/>
                    <a:pt x="525" y="5179"/>
                    <a:pt x="525" y="5164"/>
                  </a:cubicBezTo>
                  <a:cubicBezTo>
                    <a:pt x="525" y="5149"/>
                    <a:pt x="525" y="5141"/>
                    <a:pt x="525" y="5126"/>
                  </a:cubicBezTo>
                  <a:cubicBezTo>
                    <a:pt x="518" y="5111"/>
                    <a:pt x="510" y="5096"/>
                    <a:pt x="510" y="5081"/>
                  </a:cubicBezTo>
                  <a:cubicBezTo>
                    <a:pt x="510" y="5059"/>
                    <a:pt x="518" y="5044"/>
                    <a:pt x="533" y="5029"/>
                  </a:cubicBezTo>
                  <a:cubicBezTo>
                    <a:pt x="548" y="5006"/>
                    <a:pt x="555" y="4991"/>
                    <a:pt x="570" y="4969"/>
                  </a:cubicBezTo>
                  <a:cubicBezTo>
                    <a:pt x="578" y="4946"/>
                    <a:pt x="585" y="4931"/>
                    <a:pt x="593" y="4909"/>
                  </a:cubicBezTo>
                  <a:cubicBezTo>
                    <a:pt x="593" y="4886"/>
                    <a:pt x="600" y="4879"/>
                    <a:pt x="600" y="4856"/>
                  </a:cubicBezTo>
                  <a:cubicBezTo>
                    <a:pt x="600" y="4796"/>
                    <a:pt x="585" y="4766"/>
                    <a:pt x="585" y="4714"/>
                  </a:cubicBezTo>
                  <a:cubicBezTo>
                    <a:pt x="585" y="4692"/>
                    <a:pt x="585" y="4692"/>
                    <a:pt x="585" y="4692"/>
                  </a:cubicBezTo>
                  <a:cubicBezTo>
                    <a:pt x="585" y="4669"/>
                    <a:pt x="585" y="4654"/>
                    <a:pt x="585" y="4624"/>
                  </a:cubicBezTo>
                  <a:cubicBezTo>
                    <a:pt x="585" y="4594"/>
                    <a:pt x="600" y="4579"/>
                    <a:pt x="600" y="4549"/>
                  </a:cubicBezTo>
                  <a:cubicBezTo>
                    <a:pt x="615" y="4534"/>
                    <a:pt x="630" y="4527"/>
                    <a:pt x="645" y="4519"/>
                  </a:cubicBezTo>
                  <a:cubicBezTo>
                    <a:pt x="652" y="4512"/>
                    <a:pt x="660" y="4504"/>
                    <a:pt x="668" y="4504"/>
                  </a:cubicBezTo>
                  <a:cubicBezTo>
                    <a:pt x="682" y="4504"/>
                    <a:pt x="690" y="4504"/>
                    <a:pt x="698" y="4504"/>
                  </a:cubicBezTo>
                  <a:cubicBezTo>
                    <a:pt x="705" y="4504"/>
                    <a:pt x="712" y="4497"/>
                    <a:pt x="720" y="4497"/>
                  </a:cubicBezTo>
                  <a:cubicBezTo>
                    <a:pt x="742" y="4497"/>
                    <a:pt x="758" y="4489"/>
                    <a:pt x="780" y="4489"/>
                  </a:cubicBezTo>
                  <a:cubicBezTo>
                    <a:pt x="787" y="4497"/>
                    <a:pt x="795" y="4489"/>
                    <a:pt x="810" y="4489"/>
                  </a:cubicBezTo>
                  <a:cubicBezTo>
                    <a:pt x="817" y="4489"/>
                    <a:pt x="825" y="4489"/>
                    <a:pt x="832" y="4482"/>
                  </a:cubicBezTo>
                  <a:cubicBezTo>
                    <a:pt x="840" y="4474"/>
                    <a:pt x="840" y="4467"/>
                    <a:pt x="840" y="4452"/>
                  </a:cubicBezTo>
                  <a:lnTo>
                    <a:pt x="847" y="4444"/>
                  </a:lnTo>
                  <a:cubicBezTo>
                    <a:pt x="855" y="4437"/>
                    <a:pt x="862" y="4429"/>
                    <a:pt x="870" y="4429"/>
                  </a:cubicBezTo>
                  <a:cubicBezTo>
                    <a:pt x="885" y="4422"/>
                    <a:pt x="892" y="4414"/>
                    <a:pt x="907" y="4407"/>
                  </a:cubicBezTo>
                  <a:cubicBezTo>
                    <a:pt x="915" y="4407"/>
                    <a:pt x="922" y="4407"/>
                    <a:pt x="930" y="4399"/>
                  </a:cubicBezTo>
                  <a:cubicBezTo>
                    <a:pt x="937" y="4399"/>
                    <a:pt x="937" y="4392"/>
                    <a:pt x="937" y="4377"/>
                  </a:cubicBezTo>
                  <a:cubicBezTo>
                    <a:pt x="937" y="4362"/>
                    <a:pt x="945" y="4354"/>
                    <a:pt x="952" y="4347"/>
                  </a:cubicBezTo>
                  <a:cubicBezTo>
                    <a:pt x="967" y="4324"/>
                    <a:pt x="967" y="4309"/>
                    <a:pt x="975" y="4287"/>
                  </a:cubicBezTo>
                  <a:lnTo>
                    <a:pt x="982" y="4287"/>
                  </a:lnTo>
                  <a:cubicBezTo>
                    <a:pt x="982" y="4295"/>
                    <a:pt x="982" y="4302"/>
                    <a:pt x="990" y="4302"/>
                  </a:cubicBezTo>
                  <a:cubicBezTo>
                    <a:pt x="997" y="4309"/>
                    <a:pt x="997" y="4302"/>
                    <a:pt x="1005" y="4309"/>
                  </a:cubicBezTo>
                  <a:cubicBezTo>
                    <a:pt x="1012" y="4309"/>
                    <a:pt x="1012" y="4309"/>
                    <a:pt x="1012" y="4317"/>
                  </a:cubicBezTo>
                  <a:cubicBezTo>
                    <a:pt x="1020" y="4324"/>
                    <a:pt x="1027" y="4324"/>
                    <a:pt x="1035" y="4339"/>
                  </a:cubicBezTo>
                  <a:cubicBezTo>
                    <a:pt x="1035" y="4354"/>
                    <a:pt x="1035" y="4362"/>
                    <a:pt x="1042" y="4377"/>
                  </a:cubicBezTo>
                  <a:cubicBezTo>
                    <a:pt x="1057" y="4369"/>
                    <a:pt x="1057" y="4369"/>
                    <a:pt x="1072" y="4369"/>
                  </a:cubicBezTo>
                  <a:cubicBezTo>
                    <a:pt x="1087" y="4362"/>
                    <a:pt x="1095" y="4362"/>
                    <a:pt x="1110" y="4362"/>
                  </a:cubicBezTo>
                  <a:cubicBezTo>
                    <a:pt x="1110" y="4347"/>
                    <a:pt x="1117" y="4339"/>
                    <a:pt x="1117" y="4317"/>
                  </a:cubicBezTo>
                  <a:cubicBezTo>
                    <a:pt x="1117" y="4317"/>
                    <a:pt x="1117" y="4317"/>
                    <a:pt x="1117" y="4309"/>
                  </a:cubicBezTo>
                  <a:cubicBezTo>
                    <a:pt x="1117" y="4302"/>
                    <a:pt x="1117" y="4302"/>
                    <a:pt x="1117" y="4295"/>
                  </a:cubicBezTo>
                  <a:cubicBezTo>
                    <a:pt x="1117" y="4287"/>
                    <a:pt x="1117" y="4279"/>
                    <a:pt x="1125" y="4272"/>
                  </a:cubicBezTo>
                  <a:cubicBezTo>
                    <a:pt x="1125" y="4265"/>
                    <a:pt x="1132" y="4265"/>
                    <a:pt x="1132" y="4265"/>
                  </a:cubicBezTo>
                  <a:cubicBezTo>
                    <a:pt x="1147" y="4249"/>
                    <a:pt x="1147" y="4235"/>
                    <a:pt x="1162" y="4219"/>
                  </a:cubicBezTo>
                  <a:cubicBezTo>
                    <a:pt x="1177" y="4205"/>
                    <a:pt x="1177" y="4189"/>
                    <a:pt x="1192" y="4175"/>
                  </a:cubicBezTo>
                  <a:cubicBezTo>
                    <a:pt x="1199" y="4159"/>
                    <a:pt x="1207" y="4152"/>
                    <a:pt x="1215" y="4130"/>
                  </a:cubicBezTo>
                  <a:cubicBezTo>
                    <a:pt x="1215" y="4130"/>
                    <a:pt x="1215" y="4122"/>
                    <a:pt x="1222" y="4115"/>
                  </a:cubicBezTo>
                  <a:cubicBezTo>
                    <a:pt x="1222" y="4115"/>
                    <a:pt x="1222" y="4115"/>
                    <a:pt x="1229" y="4115"/>
                  </a:cubicBezTo>
                  <a:cubicBezTo>
                    <a:pt x="1237" y="4100"/>
                    <a:pt x="1252" y="4092"/>
                    <a:pt x="1275" y="4085"/>
                  </a:cubicBezTo>
                  <a:cubicBezTo>
                    <a:pt x="1282" y="4085"/>
                    <a:pt x="1289" y="4077"/>
                    <a:pt x="1297" y="4077"/>
                  </a:cubicBezTo>
                  <a:cubicBezTo>
                    <a:pt x="1312" y="4062"/>
                    <a:pt x="1327" y="4055"/>
                    <a:pt x="1342" y="4040"/>
                  </a:cubicBezTo>
                  <a:cubicBezTo>
                    <a:pt x="1349" y="4032"/>
                    <a:pt x="1357" y="4025"/>
                    <a:pt x="1364" y="4010"/>
                  </a:cubicBezTo>
                  <a:cubicBezTo>
                    <a:pt x="1372" y="4002"/>
                    <a:pt x="1372" y="4002"/>
                    <a:pt x="1372" y="3995"/>
                  </a:cubicBezTo>
                  <a:cubicBezTo>
                    <a:pt x="1372" y="3972"/>
                    <a:pt x="1357" y="3972"/>
                    <a:pt x="1349" y="3950"/>
                  </a:cubicBezTo>
                  <a:cubicBezTo>
                    <a:pt x="1342" y="3935"/>
                    <a:pt x="1335" y="3927"/>
                    <a:pt x="1327" y="3905"/>
                  </a:cubicBezTo>
                  <a:cubicBezTo>
                    <a:pt x="1319" y="3897"/>
                    <a:pt x="1312" y="3897"/>
                    <a:pt x="1305" y="3890"/>
                  </a:cubicBezTo>
                  <a:cubicBezTo>
                    <a:pt x="1297" y="3882"/>
                    <a:pt x="1297" y="3875"/>
                    <a:pt x="1297" y="3867"/>
                  </a:cubicBezTo>
                  <a:cubicBezTo>
                    <a:pt x="1289" y="3852"/>
                    <a:pt x="1282" y="3837"/>
                    <a:pt x="1275" y="3822"/>
                  </a:cubicBezTo>
                  <a:cubicBezTo>
                    <a:pt x="1259" y="3800"/>
                    <a:pt x="1245" y="3785"/>
                    <a:pt x="1222" y="3762"/>
                  </a:cubicBezTo>
                  <a:cubicBezTo>
                    <a:pt x="1215" y="3755"/>
                    <a:pt x="1207" y="3755"/>
                    <a:pt x="1199" y="3747"/>
                  </a:cubicBezTo>
                  <a:cubicBezTo>
                    <a:pt x="1192" y="3732"/>
                    <a:pt x="1177" y="3725"/>
                    <a:pt x="1170" y="3710"/>
                  </a:cubicBezTo>
                  <a:cubicBezTo>
                    <a:pt x="1170" y="3710"/>
                    <a:pt x="1162" y="3702"/>
                    <a:pt x="1162" y="3695"/>
                  </a:cubicBezTo>
                  <a:cubicBezTo>
                    <a:pt x="1155" y="3680"/>
                    <a:pt x="1147" y="3665"/>
                    <a:pt x="1140" y="3650"/>
                  </a:cubicBezTo>
                  <a:cubicBezTo>
                    <a:pt x="1170" y="3553"/>
                    <a:pt x="1170" y="3553"/>
                    <a:pt x="1170" y="3553"/>
                  </a:cubicBezTo>
                  <a:cubicBezTo>
                    <a:pt x="1170" y="3515"/>
                    <a:pt x="1170" y="3515"/>
                    <a:pt x="1170" y="3515"/>
                  </a:cubicBezTo>
                  <a:cubicBezTo>
                    <a:pt x="1170" y="3500"/>
                    <a:pt x="1170" y="3500"/>
                    <a:pt x="1170" y="3500"/>
                  </a:cubicBezTo>
                  <a:lnTo>
                    <a:pt x="1170" y="3500"/>
                  </a:lnTo>
                  <a:cubicBezTo>
                    <a:pt x="1199" y="3500"/>
                    <a:pt x="1199" y="3500"/>
                    <a:pt x="1199" y="3500"/>
                  </a:cubicBezTo>
                  <a:cubicBezTo>
                    <a:pt x="1215" y="3500"/>
                    <a:pt x="1215" y="3500"/>
                    <a:pt x="1215" y="3500"/>
                  </a:cubicBezTo>
                  <a:cubicBezTo>
                    <a:pt x="1229" y="3500"/>
                    <a:pt x="1237" y="3493"/>
                    <a:pt x="1245" y="3493"/>
                  </a:cubicBezTo>
                  <a:cubicBezTo>
                    <a:pt x="1267" y="3493"/>
                    <a:pt x="1282" y="3493"/>
                    <a:pt x="1289" y="3477"/>
                  </a:cubicBezTo>
                  <a:cubicBezTo>
                    <a:pt x="1297" y="3463"/>
                    <a:pt x="1305" y="3448"/>
                    <a:pt x="1312" y="3433"/>
                  </a:cubicBezTo>
                  <a:cubicBezTo>
                    <a:pt x="1319" y="3433"/>
                    <a:pt x="1319" y="3433"/>
                    <a:pt x="1327" y="3433"/>
                  </a:cubicBezTo>
                  <a:cubicBezTo>
                    <a:pt x="1342" y="3440"/>
                    <a:pt x="1342" y="3455"/>
                    <a:pt x="1357" y="3463"/>
                  </a:cubicBezTo>
                  <a:cubicBezTo>
                    <a:pt x="1372" y="3470"/>
                    <a:pt x="1387" y="3470"/>
                    <a:pt x="1394" y="3485"/>
                  </a:cubicBezTo>
                  <a:cubicBezTo>
                    <a:pt x="1402" y="3493"/>
                    <a:pt x="1402" y="3493"/>
                    <a:pt x="1402" y="3500"/>
                  </a:cubicBezTo>
                  <a:cubicBezTo>
                    <a:pt x="1417" y="3523"/>
                    <a:pt x="1424" y="3545"/>
                    <a:pt x="1447" y="3553"/>
                  </a:cubicBezTo>
                  <a:cubicBezTo>
                    <a:pt x="1462" y="3553"/>
                    <a:pt x="1477" y="3553"/>
                    <a:pt x="1492" y="3560"/>
                  </a:cubicBezTo>
                  <a:lnTo>
                    <a:pt x="1499" y="3567"/>
                  </a:lnTo>
                  <a:cubicBezTo>
                    <a:pt x="1499" y="3575"/>
                    <a:pt x="1499" y="3575"/>
                    <a:pt x="1499" y="3575"/>
                  </a:cubicBezTo>
                  <a:cubicBezTo>
                    <a:pt x="1492" y="3583"/>
                    <a:pt x="1484" y="3583"/>
                    <a:pt x="1484" y="3590"/>
                  </a:cubicBezTo>
                  <a:cubicBezTo>
                    <a:pt x="1484" y="3597"/>
                    <a:pt x="1492" y="3597"/>
                    <a:pt x="1499" y="3605"/>
                  </a:cubicBezTo>
                  <a:cubicBezTo>
                    <a:pt x="1514" y="3613"/>
                    <a:pt x="1522" y="3613"/>
                    <a:pt x="1529" y="3613"/>
                  </a:cubicBezTo>
                  <a:cubicBezTo>
                    <a:pt x="1544" y="3613"/>
                    <a:pt x="1559" y="3620"/>
                    <a:pt x="1567" y="3627"/>
                  </a:cubicBezTo>
                  <a:cubicBezTo>
                    <a:pt x="1582" y="3635"/>
                    <a:pt x="1597" y="3642"/>
                    <a:pt x="1612" y="3650"/>
                  </a:cubicBezTo>
                  <a:cubicBezTo>
                    <a:pt x="1627" y="3650"/>
                    <a:pt x="1634" y="3650"/>
                    <a:pt x="1642" y="3657"/>
                  </a:cubicBezTo>
                  <a:cubicBezTo>
                    <a:pt x="1642" y="3665"/>
                    <a:pt x="1649" y="3665"/>
                    <a:pt x="1649" y="3672"/>
                  </a:cubicBezTo>
                  <a:cubicBezTo>
                    <a:pt x="1649" y="3702"/>
                    <a:pt x="1649" y="3702"/>
                    <a:pt x="1649" y="3702"/>
                  </a:cubicBezTo>
                  <a:cubicBezTo>
                    <a:pt x="1664" y="3702"/>
                    <a:pt x="1664" y="3702"/>
                    <a:pt x="1664" y="3702"/>
                  </a:cubicBezTo>
                  <a:cubicBezTo>
                    <a:pt x="1694" y="3702"/>
                    <a:pt x="1702" y="3695"/>
                    <a:pt x="1724" y="3687"/>
                  </a:cubicBezTo>
                  <a:cubicBezTo>
                    <a:pt x="1747" y="3687"/>
                    <a:pt x="1762" y="3687"/>
                    <a:pt x="1784" y="3687"/>
                  </a:cubicBezTo>
                  <a:cubicBezTo>
                    <a:pt x="1807" y="3680"/>
                    <a:pt x="1822" y="3672"/>
                    <a:pt x="1844" y="3657"/>
                  </a:cubicBezTo>
                  <a:cubicBezTo>
                    <a:pt x="1859" y="3657"/>
                    <a:pt x="1867" y="3657"/>
                    <a:pt x="1882" y="3650"/>
                  </a:cubicBezTo>
                  <a:cubicBezTo>
                    <a:pt x="1889" y="3650"/>
                    <a:pt x="1889" y="3642"/>
                    <a:pt x="1897" y="3642"/>
                  </a:cubicBezTo>
                  <a:cubicBezTo>
                    <a:pt x="1911" y="3642"/>
                    <a:pt x="1927" y="3650"/>
                    <a:pt x="1927" y="3665"/>
                  </a:cubicBezTo>
                  <a:cubicBezTo>
                    <a:pt x="1927" y="3672"/>
                    <a:pt x="1919" y="3672"/>
                    <a:pt x="1919" y="3680"/>
                  </a:cubicBezTo>
                  <a:cubicBezTo>
                    <a:pt x="1919" y="3687"/>
                    <a:pt x="1919" y="3687"/>
                    <a:pt x="1927" y="3695"/>
                  </a:cubicBezTo>
                  <a:cubicBezTo>
                    <a:pt x="1934" y="3710"/>
                    <a:pt x="1941" y="3710"/>
                    <a:pt x="1957" y="3717"/>
                  </a:cubicBezTo>
                  <a:cubicBezTo>
                    <a:pt x="1971" y="3732"/>
                    <a:pt x="1979" y="3740"/>
                    <a:pt x="2001" y="3747"/>
                  </a:cubicBezTo>
                  <a:cubicBezTo>
                    <a:pt x="2017" y="3762"/>
                    <a:pt x="2031" y="3770"/>
                    <a:pt x="2054" y="3770"/>
                  </a:cubicBezTo>
                  <a:cubicBezTo>
                    <a:pt x="2069" y="3777"/>
                    <a:pt x="2076" y="3785"/>
                    <a:pt x="2091" y="3785"/>
                  </a:cubicBezTo>
                  <a:cubicBezTo>
                    <a:pt x="2114" y="3785"/>
                    <a:pt x="2129" y="3777"/>
                    <a:pt x="2151" y="3770"/>
                  </a:cubicBezTo>
                  <a:cubicBezTo>
                    <a:pt x="2159" y="3770"/>
                    <a:pt x="2166" y="3762"/>
                    <a:pt x="2174" y="3762"/>
                  </a:cubicBezTo>
                  <a:cubicBezTo>
                    <a:pt x="2181" y="3755"/>
                    <a:pt x="2189" y="3747"/>
                    <a:pt x="2196" y="3740"/>
                  </a:cubicBezTo>
                  <a:cubicBezTo>
                    <a:pt x="2204" y="3740"/>
                    <a:pt x="2204" y="3732"/>
                    <a:pt x="2211" y="3725"/>
                  </a:cubicBezTo>
                  <a:cubicBezTo>
                    <a:pt x="2219" y="3725"/>
                    <a:pt x="2226" y="3717"/>
                    <a:pt x="2234" y="3710"/>
                  </a:cubicBezTo>
                  <a:cubicBezTo>
                    <a:pt x="2241" y="3702"/>
                    <a:pt x="2241" y="3702"/>
                    <a:pt x="2249" y="3695"/>
                  </a:cubicBezTo>
                  <a:cubicBezTo>
                    <a:pt x="2264" y="3687"/>
                    <a:pt x="2264" y="3680"/>
                    <a:pt x="2271" y="3672"/>
                  </a:cubicBezTo>
                  <a:cubicBezTo>
                    <a:pt x="2301" y="3635"/>
                    <a:pt x="2316" y="3613"/>
                    <a:pt x="2346" y="3575"/>
                  </a:cubicBezTo>
                  <a:cubicBezTo>
                    <a:pt x="2354" y="3567"/>
                    <a:pt x="2354" y="3560"/>
                    <a:pt x="2361" y="3553"/>
                  </a:cubicBezTo>
                  <a:cubicBezTo>
                    <a:pt x="2369" y="3545"/>
                    <a:pt x="2376" y="3545"/>
                    <a:pt x="2384" y="3530"/>
                  </a:cubicBezTo>
                  <a:cubicBezTo>
                    <a:pt x="2391" y="3515"/>
                    <a:pt x="2391" y="3507"/>
                    <a:pt x="2391" y="3485"/>
                  </a:cubicBezTo>
                  <a:lnTo>
                    <a:pt x="2399" y="3477"/>
                  </a:lnTo>
                  <a:cubicBezTo>
                    <a:pt x="2399" y="3425"/>
                    <a:pt x="2399" y="3425"/>
                    <a:pt x="2399" y="3425"/>
                  </a:cubicBezTo>
                  <a:cubicBezTo>
                    <a:pt x="2399" y="3418"/>
                    <a:pt x="2399" y="3410"/>
                    <a:pt x="2399" y="3403"/>
                  </a:cubicBezTo>
                  <a:cubicBezTo>
                    <a:pt x="2399" y="3365"/>
                    <a:pt x="2391" y="3343"/>
                    <a:pt x="2376" y="3305"/>
                  </a:cubicBezTo>
                  <a:lnTo>
                    <a:pt x="2376" y="3298"/>
                  </a:lnTo>
                  <a:cubicBezTo>
                    <a:pt x="2369" y="3275"/>
                    <a:pt x="2361" y="3268"/>
                    <a:pt x="2346" y="3253"/>
                  </a:cubicBezTo>
                  <a:cubicBezTo>
                    <a:pt x="2346" y="3245"/>
                    <a:pt x="2339" y="3238"/>
                    <a:pt x="2331" y="3230"/>
                  </a:cubicBezTo>
                  <a:cubicBezTo>
                    <a:pt x="2331" y="3223"/>
                    <a:pt x="2324" y="3215"/>
                    <a:pt x="2324" y="3208"/>
                  </a:cubicBezTo>
                  <a:cubicBezTo>
                    <a:pt x="2316" y="3200"/>
                    <a:pt x="2316" y="3193"/>
                    <a:pt x="2316" y="3185"/>
                  </a:cubicBezTo>
                  <a:cubicBezTo>
                    <a:pt x="2316" y="3178"/>
                    <a:pt x="2324" y="3170"/>
                    <a:pt x="2324" y="3155"/>
                  </a:cubicBezTo>
                  <a:cubicBezTo>
                    <a:pt x="2331" y="3148"/>
                    <a:pt x="2331" y="3140"/>
                    <a:pt x="2339" y="3125"/>
                  </a:cubicBezTo>
                  <a:cubicBezTo>
                    <a:pt x="2339" y="3118"/>
                    <a:pt x="2346" y="3110"/>
                    <a:pt x="2346" y="3103"/>
                  </a:cubicBezTo>
                  <a:cubicBezTo>
                    <a:pt x="2346" y="3088"/>
                    <a:pt x="2346" y="3080"/>
                    <a:pt x="2339" y="3066"/>
                  </a:cubicBezTo>
                  <a:cubicBezTo>
                    <a:pt x="2331" y="3050"/>
                    <a:pt x="2324" y="3043"/>
                    <a:pt x="2316" y="3028"/>
                  </a:cubicBezTo>
                  <a:cubicBezTo>
                    <a:pt x="2316" y="3020"/>
                    <a:pt x="2316" y="3013"/>
                    <a:pt x="2309" y="3006"/>
                  </a:cubicBezTo>
                  <a:cubicBezTo>
                    <a:pt x="2309" y="2983"/>
                    <a:pt x="2301" y="2968"/>
                    <a:pt x="2301" y="2953"/>
                  </a:cubicBezTo>
                  <a:cubicBezTo>
                    <a:pt x="2294" y="2930"/>
                    <a:pt x="2294" y="2923"/>
                    <a:pt x="2286" y="2908"/>
                  </a:cubicBezTo>
                  <a:cubicBezTo>
                    <a:pt x="2286" y="2901"/>
                    <a:pt x="2279" y="2901"/>
                    <a:pt x="2279" y="2893"/>
                  </a:cubicBezTo>
                  <a:cubicBezTo>
                    <a:pt x="2279" y="2878"/>
                    <a:pt x="2279" y="2871"/>
                    <a:pt x="2286" y="2855"/>
                  </a:cubicBezTo>
                  <a:cubicBezTo>
                    <a:pt x="2286" y="2848"/>
                    <a:pt x="2286" y="2848"/>
                    <a:pt x="2294" y="2841"/>
                  </a:cubicBezTo>
                  <a:cubicBezTo>
                    <a:pt x="2294" y="2833"/>
                    <a:pt x="2294" y="2833"/>
                    <a:pt x="2301" y="2833"/>
                  </a:cubicBezTo>
                  <a:cubicBezTo>
                    <a:pt x="2309" y="2818"/>
                    <a:pt x="2316" y="2811"/>
                    <a:pt x="2331" y="2796"/>
                  </a:cubicBezTo>
                  <a:cubicBezTo>
                    <a:pt x="2331" y="2788"/>
                    <a:pt x="2339" y="2788"/>
                    <a:pt x="2339" y="2781"/>
                  </a:cubicBezTo>
                  <a:cubicBezTo>
                    <a:pt x="2339" y="2773"/>
                    <a:pt x="2339" y="2773"/>
                    <a:pt x="2339" y="2766"/>
                  </a:cubicBezTo>
                  <a:cubicBezTo>
                    <a:pt x="2339" y="2758"/>
                    <a:pt x="2346" y="2758"/>
                    <a:pt x="2354" y="2751"/>
                  </a:cubicBezTo>
                  <a:cubicBezTo>
                    <a:pt x="2361" y="2743"/>
                    <a:pt x="2369" y="2736"/>
                    <a:pt x="2376" y="2728"/>
                  </a:cubicBezTo>
                  <a:cubicBezTo>
                    <a:pt x="2391" y="2721"/>
                    <a:pt x="2406" y="2721"/>
                    <a:pt x="2421" y="2713"/>
                  </a:cubicBezTo>
                  <a:cubicBezTo>
                    <a:pt x="2436" y="2713"/>
                    <a:pt x="2451" y="2706"/>
                    <a:pt x="2466" y="2706"/>
                  </a:cubicBezTo>
                  <a:cubicBezTo>
                    <a:pt x="2474" y="2698"/>
                    <a:pt x="2481" y="2698"/>
                    <a:pt x="2481" y="2691"/>
                  </a:cubicBezTo>
                  <a:cubicBezTo>
                    <a:pt x="2488" y="2683"/>
                    <a:pt x="2496" y="2676"/>
                    <a:pt x="2504" y="2676"/>
                  </a:cubicBezTo>
                  <a:cubicBezTo>
                    <a:pt x="2511" y="2676"/>
                    <a:pt x="2518" y="2676"/>
                    <a:pt x="2526" y="2676"/>
                  </a:cubicBezTo>
                  <a:cubicBezTo>
                    <a:pt x="2534" y="2676"/>
                    <a:pt x="2541" y="2668"/>
                    <a:pt x="2541" y="2668"/>
                  </a:cubicBezTo>
                  <a:cubicBezTo>
                    <a:pt x="2556" y="2653"/>
                    <a:pt x="2571" y="2646"/>
                    <a:pt x="2578" y="2638"/>
                  </a:cubicBezTo>
                  <a:cubicBezTo>
                    <a:pt x="2601" y="2616"/>
                    <a:pt x="2608" y="2601"/>
                    <a:pt x="2616" y="2571"/>
                  </a:cubicBezTo>
                  <a:cubicBezTo>
                    <a:pt x="2623" y="2541"/>
                    <a:pt x="2631" y="2526"/>
                    <a:pt x="2646" y="2496"/>
                  </a:cubicBezTo>
                  <a:cubicBezTo>
                    <a:pt x="2646" y="2481"/>
                    <a:pt x="2653" y="2473"/>
                    <a:pt x="2653" y="2451"/>
                  </a:cubicBezTo>
                  <a:cubicBezTo>
                    <a:pt x="2653" y="2406"/>
                    <a:pt x="2653" y="2376"/>
                    <a:pt x="2653" y="2331"/>
                  </a:cubicBezTo>
                  <a:cubicBezTo>
                    <a:pt x="2653" y="2286"/>
                    <a:pt x="2653" y="2264"/>
                    <a:pt x="2653" y="2226"/>
                  </a:cubicBezTo>
                  <a:cubicBezTo>
                    <a:pt x="2653" y="2181"/>
                    <a:pt x="2661" y="2166"/>
                    <a:pt x="2661" y="2121"/>
                  </a:cubicBezTo>
                  <a:cubicBezTo>
                    <a:pt x="2661" y="2084"/>
                    <a:pt x="2661" y="2061"/>
                    <a:pt x="2653" y="2024"/>
                  </a:cubicBezTo>
                  <a:cubicBezTo>
                    <a:pt x="2653" y="2009"/>
                    <a:pt x="2646" y="2001"/>
                    <a:pt x="2646" y="1986"/>
                  </a:cubicBezTo>
                  <a:cubicBezTo>
                    <a:pt x="2646" y="1979"/>
                    <a:pt x="2646" y="1971"/>
                    <a:pt x="2646" y="1964"/>
                  </a:cubicBezTo>
                  <a:cubicBezTo>
                    <a:pt x="2646" y="1956"/>
                    <a:pt x="2638" y="1956"/>
                    <a:pt x="2638" y="1949"/>
                  </a:cubicBezTo>
                  <a:cubicBezTo>
                    <a:pt x="2638" y="1941"/>
                    <a:pt x="2646" y="1941"/>
                    <a:pt x="2646" y="1941"/>
                  </a:cubicBezTo>
                  <a:cubicBezTo>
                    <a:pt x="2653" y="1934"/>
                    <a:pt x="2661" y="1934"/>
                    <a:pt x="2661" y="1934"/>
                  </a:cubicBezTo>
                  <a:cubicBezTo>
                    <a:pt x="2676" y="1926"/>
                    <a:pt x="2683" y="1919"/>
                    <a:pt x="2691" y="1904"/>
                  </a:cubicBezTo>
                  <a:cubicBezTo>
                    <a:pt x="2698" y="1881"/>
                    <a:pt x="2706" y="1866"/>
                    <a:pt x="2713" y="1844"/>
                  </a:cubicBezTo>
                  <a:cubicBezTo>
                    <a:pt x="2721" y="1829"/>
                    <a:pt x="2728" y="1821"/>
                    <a:pt x="2736" y="1807"/>
                  </a:cubicBezTo>
                  <a:cubicBezTo>
                    <a:pt x="2736" y="1799"/>
                    <a:pt x="2743" y="1791"/>
                    <a:pt x="2743" y="1784"/>
                  </a:cubicBezTo>
                  <a:cubicBezTo>
                    <a:pt x="2758" y="1761"/>
                    <a:pt x="2758" y="1747"/>
                    <a:pt x="2766" y="1724"/>
                  </a:cubicBezTo>
                  <a:cubicBezTo>
                    <a:pt x="2766" y="1701"/>
                    <a:pt x="2766" y="1687"/>
                    <a:pt x="2773" y="1672"/>
                  </a:cubicBezTo>
                  <a:cubicBezTo>
                    <a:pt x="2773" y="1642"/>
                    <a:pt x="2781" y="1627"/>
                    <a:pt x="2781" y="1604"/>
                  </a:cubicBezTo>
                  <a:cubicBezTo>
                    <a:pt x="2781" y="1589"/>
                    <a:pt x="2781" y="1582"/>
                    <a:pt x="2781" y="1567"/>
                  </a:cubicBezTo>
                  <a:cubicBezTo>
                    <a:pt x="2781" y="1559"/>
                    <a:pt x="2796" y="1552"/>
                    <a:pt x="2796" y="1537"/>
                  </a:cubicBezTo>
                  <a:cubicBezTo>
                    <a:pt x="2803" y="1514"/>
                    <a:pt x="2803" y="1499"/>
                    <a:pt x="2803" y="1477"/>
                  </a:cubicBezTo>
                  <a:cubicBezTo>
                    <a:pt x="2803" y="1364"/>
                    <a:pt x="2788" y="1304"/>
                    <a:pt x="2773" y="1192"/>
                  </a:cubicBezTo>
                  <a:cubicBezTo>
                    <a:pt x="2766" y="1162"/>
                    <a:pt x="2758" y="1139"/>
                    <a:pt x="2758" y="1109"/>
                  </a:cubicBezTo>
                  <a:cubicBezTo>
                    <a:pt x="2758" y="1102"/>
                    <a:pt x="2751" y="1095"/>
                    <a:pt x="2751" y="1095"/>
                  </a:cubicBezTo>
                  <a:cubicBezTo>
                    <a:pt x="2751" y="1072"/>
                    <a:pt x="2751" y="1065"/>
                    <a:pt x="2743" y="1049"/>
                  </a:cubicBezTo>
                  <a:cubicBezTo>
                    <a:pt x="2743" y="1042"/>
                    <a:pt x="2736" y="1042"/>
                    <a:pt x="2736" y="1035"/>
                  </a:cubicBezTo>
                  <a:cubicBezTo>
                    <a:pt x="2728" y="1012"/>
                    <a:pt x="2728" y="990"/>
                    <a:pt x="2721" y="960"/>
                  </a:cubicBezTo>
                  <a:cubicBezTo>
                    <a:pt x="2713" y="945"/>
                    <a:pt x="2713" y="937"/>
                    <a:pt x="2706" y="922"/>
                  </a:cubicBezTo>
                  <a:cubicBezTo>
                    <a:pt x="2698" y="892"/>
                    <a:pt x="2698" y="877"/>
                    <a:pt x="2691" y="847"/>
                  </a:cubicBezTo>
                  <a:cubicBezTo>
                    <a:pt x="2683" y="825"/>
                    <a:pt x="2683" y="810"/>
                    <a:pt x="2676" y="795"/>
                  </a:cubicBezTo>
                  <a:cubicBezTo>
                    <a:pt x="2668" y="787"/>
                    <a:pt x="2668" y="780"/>
                    <a:pt x="2661" y="772"/>
                  </a:cubicBezTo>
                  <a:cubicBezTo>
                    <a:pt x="2646" y="742"/>
                    <a:pt x="2631" y="720"/>
                    <a:pt x="2616" y="690"/>
                  </a:cubicBezTo>
                  <a:cubicBezTo>
                    <a:pt x="2601" y="652"/>
                    <a:pt x="2601" y="637"/>
                    <a:pt x="2586" y="600"/>
                  </a:cubicBezTo>
                  <a:cubicBezTo>
                    <a:pt x="2578" y="592"/>
                    <a:pt x="2578" y="585"/>
                    <a:pt x="2571" y="570"/>
                  </a:cubicBezTo>
                  <a:cubicBezTo>
                    <a:pt x="2564" y="548"/>
                    <a:pt x="2556" y="540"/>
                    <a:pt x="2556" y="518"/>
                  </a:cubicBezTo>
                  <a:cubicBezTo>
                    <a:pt x="2556" y="495"/>
                    <a:pt x="2556" y="488"/>
                    <a:pt x="2564" y="465"/>
                  </a:cubicBezTo>
                  <a:cubicBezTo>
                    <a:pt x="2571" y="458"/>
                    <a:pt x="2578" y="450"/>
                    <a:pt x="2578" y="443"/>
                  </a:cubicBezTo>
                  <a:cubicBezTo>
                    <a:pt x="2586" y="443"/>
                    <a:pt x="2586" y="435"/>
                    <a:pt x="2586" y="435"/>
                  </a:cubicBezTo>
                  <a:cubicBezTo>
                    <a:pt x="2594" y="428"/>
                    <a:pt x="2601" y="420"/>
                    <a:pt x="2601" y="413"/>
                  </a:cubicBezTo>
                  <a:cubicBezTo>
                    <a:pt x="2608" y="405"/>
                    <a:pt x="2608" y="398"/>
                    <a:pt x="2608" y="383"/>
                  </a:cubicBezTo>
                  <a:cubicBezTo>
                    <a:pt x="2608" y="375"/>
                    <a:pt x="2601" y="368"/>
                    <a:pt x="2601" y="360"/>
                  </a:cubicBezTo>
                  <a:cubicBezTo>
                    <a:pt x="2601" y="353"/>
                    <a:pt x="2608" y="345"/>
                    <a:pt x="2616" y="338"/>
                  </a:cubicBezTo>
                  <a:cubicBezTo>
                    <a:pt x="2631" y="330"/>
                    <a:pt x="2638" y="323"/>
                    <a:pt x="2646" y="308"/>
                  </a:cubicBezTo>
                  <a:cubicBezTo>
                    <a:pt x="2653" y="293"/>
                    <a:pt x="2661" y="285"/>
                    <a:pt x="2661" y="263"/>
                  </a:cubicBezTo>
                  <a:cubicBezTo>
                    <a:pt x="2661" y="248"/>
                    <a:pt x="2653" y="248"/>
                    <a:pt x="2646" y="233"/>
                  </a:cubicBezTo>
                  <a:cubicBezTo>
                    <a:pt x="2646" y="225"/>
                    <a:pt x="2646" y="218"/>
                    <a:pt x="2646" y="203"/>
                  </a:cubicBezTo>
                  <a:cubicBezTo>
                    <a:pt x="2638" y="188"/>
                    <a:pt x="2638" y="180"/>
                    <a:pt x="2638" y="158"/>
                  </a:cubicBezTo>
                  <a:cubicBezTo>
                    <a:pt x="2638" y="120"/>
                    <a:pt x="2638" y="120"/>
                    <a:pt x="2638" y="120"/>
                  </a:cubicBezTo>
                  <a:cubicBezTo>
                    <a:pt x="2646" y="128"/>
                    <a:pt x="2646" y="135"/>
                    <a:pt x="2653" y="135"/>
                  </a:cubicBezTo>
                  <a:cubicBezTo>
                    <a:pt x="2653" y="143"/>
                    <a:pt x="2661" y="135"/>
                    <a:pt x="2661" y="143"/>
                  </a:cubicBezTo>
                  <a:cubicBezTo>
                    <a:pt x="2668" y="150"/>
                    <a:pt x="2676" y="158"/>
                    <a:pt x="2683" y="165"/>
                  </a:cubicBezTo>
                  <a:cubicBezTo>
                    <a:pt x="2691" y="188"/>
                    <a:pt x="2706" y="203"/>
                    <a:pt x="2728" y="203"/>
                  </a:cubicBezTo>
                  <a:cubicBezTo>
                    <a:pt x="2743" y="203"/>
                    <a:pt x="2743" y="188"/>
                    <a:pt x="2758" y="180"/>
                  </a:cubicBezTo>
                  <a:cubicBezTo>
                    <a:pt x="2758" y="180"/>
                    <a:pt x="2758" y="173"/>
                    <a:pt x="2766" y="173"/>
                  </a:cubicBezTo>
                  <a:cubicBezTo>
                    <a:pt x="2766" y="173"/>
                    <a:pt x="2773" y="180"/>
                    <a:pt x="2773" y="188"/>
                  </a:cubicBezTo>
                  <a:cubicBezTo>
                    <a:pt x="2781" y="188"/>
                    <a:pt x="2788" y="188"/>
                    <a:pt x="2803" y="188"/>
                  </a:cubicBezTo>
                  <a:cubicBezTo>
                    <a:pt x="2818" y="188"/>
                    <a:pt x="2826" y="180"/>
                    <a:pt x="2841" y="173"/>
                  </a:cubicBezTo>
                  <a:cubicBezTo>
                    <a:pt x="2848" y="165"/>
                    <a:pt x="2856" y="165"/>
                    <a:pt x="2871" y="158"/>
                  </a:cubicBezTo>
                  <a:cubicBezTo>
                    <a:pt x="2893" y="135"/>
                    <a:pt x="2893" y="113"/>
                    <a:pt x="2901" y="90"/>
                  </a:cubicBezTo>
                  <a:cubicBezTo>
                    <a:pt x="2908" y="75"/>
                    <a:pt x="2916" y="68"/>
                    <a:pt x="2916" y="53"/>
                  </a:cubicBezTo>
                  <a:cubicBezTo>
                    <a:pt x="2923" y="38"/>
                    <a:pt x="2923" y="23"/>
                    <a:pt x="2938" y="23"/>
                  </a:cubicBezTo>
                  <a:cubicBezTo>
                    <a:pt x="2953" y="15"/>
                    <a:pt x="2961" y="15"/>
                    <a:pt x="2968" y="15"/>
                  </a:cubicBezTo>
                  <a:cubicBezTo>
                    <a:pt x="2983" y="8"/>
                    <a:pt x="2991" y="0"/>
                    <a:pt x="2998" y="15"/>
                  </a:cubicBezTo>
                  <a:cubicBezTo>
                    <a:pt x="3013" y="30"/>
                    <a:pt x="3006" y="45"/>
                    <a:pt x="3013" y="60"/>
                  </a:cubicBezTo>
                  <a:cubicBezTo>
                    <a:pt x="3021" y="68"/>
                    <a:pt x="3028" y="75"/>
                    <a:pt x="3043" y="75"/>
                  </a:cubicBezTo>
                  <a:cubicBezTo>
                    <a:pt x="3065" y="90"/>
                    <a:pt x="3065" y="113"/>
                    <a:pt x="3073" y="135"/>
                  </a:cubicBezTo>
                  <a:cubicBezTo>
                    <a:pt x="3073" y="150"/>
                    <a:pt x="3081" y="158"/>
                    <a:pt x="3088" y="173"/>
                  </a:cubicBezTo>
                  <a:cubicBezTo>
                    <a:pt x="3096" y="188"/>
                    <a:pt x="3103" y="195"/>
                    <a:pt x="3118" y="203"/>
                  </a:cubicBezTo>
                  <a:cubicBezTo>
                    <a:pt x="3133" y="210"/>
                    <a:pt x="3141" y="218"/>
                    <a:pt x="3148" y="225"/>
                  </a:cubicBezTo>
                  <a:cubicBezTo>
                    <a:pt x="3163" y="233"/>
                    <a:pt x="3171" y="240"/>
                    <a:pt x="3178" y="248"/>
                  </a:cubicBezTo>
                  <a:cubicBezTo>
                    <a:pt x="3186" y="263"/>
                    <a:pt x="3200" y="263"/>
                    <a:pt x="3216" y="278"/>
                  </a:cubicBezTo>
                  <a:cubicBezTo>
                    <a:pt x="3223" y="285"/>
                    <a:pt x="3230" y="293"/>
                    <a:pt x="3238" y="300"/>
                  </a:cubicBezTo>
                  <a:cubicBezTo>
                    <a:pt x="3260" y="315"/>
                    <a:pt x="3276" y="338"/>
                    <a:pt x="3290" y="360"/>
                  </a:cubicBezTo>
                  <a:cubicBezTo>
                    <a:pt x="3313" y="383"/>
                    <a:pt x="3313" y="398"/>
                    <a:pt x="3328" y="420"/>
                  </a:cubicBezTo>
                  <a:cubicBezTo>
                    <a:pt x="3343" y="450"/>
                    <a:pt x="3358" y="458"/>
                    <a:pt x="3373" y="480"/>
                  </a:cubicBezTo>
                  <a:cubicBezTo>
                    <a:pt x="3388" y="502"/>
                    <a:pt x="3395" y="518"/>
                    <a:pt x="3410" y="532"/>
                  </a:cubicBezTo>
                  <a:cubicBezTo>
                    <a:pt x="3418" y="540"/>
                    <a:pt x="3425" y="540"/>
                    <a:pt x="3433" y="548"/>
                  </a:cubicBezTo>
                  <a:cubicBezTo>
                    <a:pt x="3455" y="570"/>
                    <a:pt x="3470" y="585"/>
                    <a:pt x="3485" y="608"/>
                  </a:cubicBezTo>
                  <a:cubicBezTo>
                    <a:pt x="3493" y="622"/>
                    <a:pt x="3500" y="630"/>
                    <a:pt x="3508" y="637"/>
                  </a:cubicBezTo>
                  <a:cubicBezTo>
                    <a:pt x="3523" y="652"/>
                    <a:pt x="3523" y="660"/>
                    <a:pt x="3538" y="675"/>
                  </a:cubicBezTo>
                  <a:cubicBezTo>
                    <a:pt x="3553" y="697"/>
                    <a:pt x="3560" y="712"/>
                    <a:pt x="3583" y="727"/>
                  </a:cubicBezTo>
                  <a:cubicBezTo>
                    <a:pt x="3598" y="742"/>
                    <a:pt x="3605" y="757"/>
                    <a:pt x="3620" y="772"/>
                  </a:cubicBezTo>
                  <a:cubicBezTo>
                    <a:pt x="3635" y="787"/>
                    <a:pt x="3643" y="795"/>
                    <a:pt x="3650" y="817"/>
                  </a:cubicBezTo>
                  <a:cubicBezTo>
                    <a:pt x="3658" y="825"/>
                    <a:pt x="3658" y="832"/>
                    <a:pt x="3658" y="840"/>
                  </a:cubicBezTo>
                  <a:cubicBezTo>
                    <a:pt x="3658" y="855"/>
                    <a:pt x="3673" y="855"/>
                    <a:pt x="3673" y="862"/>
                  </a:cubicBezTo>
                  <a:cubicBezTo>
                    <a:pt x="3680" y="885"/>
                    <a:pt x="3688" y="892"/>
                    <a:pt x="3695" y="907"/>
                  </a:cubicBezTo>
                  <a:cubicBezTo>
                    <a:pt x="3710" y="945"/>
                    <a:pt x="3710" y="967"/>
                    <a:pt x="3733" y="997"/>
                  </a:cubicBezTo>
                  <a:cubicBezTo>
                    <a:pt x="3740" y="1005"/>
                    <a:pt x="3747" y="1012"/>
                    <a:pt x="3763" y="1027"/>
                  </a:cubicBezTo>
                  <a:cubicBezTo>
                    <a:pt x="3777" y="1049"/>
                    <a:pt x="3785" y="1065"/>
                    <a:pt x="3800" y="1087"/>
                  </a:cubicBezTo>
                  <a:cubicBezTo>
                    <a:pt x="3807" y="1095"/>
                    <a:pt x="3807" y="1102"/>
                    <a:pt x="3815" y="1109"/>
                  </a:cubicBezTo>
                  <a:cubicBezTo>
                    <a:pt x="3815" y="1117"/>
                    <a:pt x="3823" y="1117"/>
                    <a:pt x="3823" y="1125"/>
                  </a:cubicBezTo>
                  <a:cubicBezTo>
                    <a:pt x="3830" y="1132"/>
                    <a:pt x="3837" y="1139"/>
                    <a:pt x="3837" y="1147"/>
                  </a:cubicBezTo>
                  <a:cubicBezTo>
                    <a:pt x="3853" y="1177"/>
                    <a:pt x="3875" y="1192"/>
                    <a:pt x="3890" y="1222"/>
                  </a:cubicBezTo>
                  <a:cubicBezTo>
                    <a:pt x="3897" y="1229"/>
                    <a:pt x="3905" y="1237"/>
                    <a:pt x="3905" y="1252"/>
                  </a:cubicBezTo>
                  <a:cubicBezTo>
                    <a:pt x="3920" y="1252"/>
                    <a:pt x="3920" y="1267"/>
                    <a:pt x="3927" y="1274"/>
                  </a:cubicBezTo>
                  <a:cubicBezTo>
                    <a:pt x="3942" y="1289"/>
                    <a:pt x="3957" y="1297"/>
                    <a:pt x="3965" y="1312"/>
                  </a:cubicBezTo>
                  <a:cubicBezTo>
                    <a:pt x="3987" y="1342"/>
                    <a:pt x="3995" y="1357"/>
                    <a:pt x="4017" y="1372"/>
                  </a:cubicBezTo>
                  <a:cubicBezTo>
                    <a:pt x="4032" y="1387"/>
                    <a:pt x="4047" y="1387"/>
                    <a:pt x="4062" y="1402"/>
                  </a:cubicBezTo>
                  <a:cubicBezTo>
                    <a:pt x="4062" y="1402"/>
                    <a:pt x="4062" y="1409"/>
                    <a:pt x="4070" y="1417"/>
                  </a:cubicBezTo>
                  <a:cubicBezTo>
                    <a:pt x="4077" y="1424"/>
                    <a:pt x="4085" y="1432"/>
                    <a:pt x="4100" y="1447"/>
                  </a:cubicBezTo>
                  <a:cubicBezTo>
                    <a:pt x="4107" y="1454"/>
                    <a:pt x="4107" y="1462"/>
                    <a:pt x="4115" y="1462"/>
                  </a:cubicBezTo>
                  <a:cubicBezTo>
                    <a:pt x="4122" y="1477"/>
                    <a:pt x="4130" y="1484"/>
                    <a:pt x="4137" y="1492"/>
                  </a:cubicBezTo>
                  <a:cubicBezTo>
                    <a:pt x="4152" y="1514"/>
                    <a:pt x="4160" y="1529"/>
                    <a:pt x="4167" y="1544"/>
                  </a:cubicBezTo>
                  <a:cubicBezTo>
                    <a:pt x="4175" y="1559"/>
                    <a:pt x="4182" y="1559"/>
                    <a:pt x="4197" y="1567"/>
                  </a:cubicBezTo>
                  <a:cubicBezTo>
                    <a:pt x="4212" y="1582"/>
                    <a:pt x="4220" y="1582"/>
                    <a:pt x="4235" y="1597"/>
                  </a:cubicBezTo>
                  <a:cubicBezTo>
                    <a:pt x="4242" y="1604"/>
                    <a:pt x="4242" y="1612"/>
                    <a:pt x="4250" y="1612"/>
                  </a:cubicBezTo>
                  <a:cubicBezTo>
                    <a:pt x="4280" y="1634"/>
                    <a:pt x="4295" y="1649"/>
                    <a:pt x="4324" y="1664"/>
                  </a:cubicBezTo>
                  <a:cubicBezTo>
                    <a:pt x="4332" y="1672"/>
                    <a:pt x="4340" y="1679"/>
                    <a:pt x="4347" y="1679"/>
                  </a:cubicBezTo>
                  <a:cubicBezTo>
                    <a:pt x="4362" y="1687"/>
                    <a:pt x="4362" y="1694"/>
                    <a:pt x="4377" y="1694"/>
                  </a:cubicBezTo>
                  <a:cubicBezTo>
                    <a:pt x="4392" y="1709"/>
                    <a:pt x="4407" y="1717"/>
                    <a:pt x="4415" y="1724"/>
                  </a:cubicBezTo>
                  <a:cubicBezTo>
                    <a:pt x="4430" y="1731"/>
                    <a:pt x="4437" y="1739"/>
                    <a:pt x="4452" y="1754"/>
                  </a:cubicBezTo>
                  <a:cubicBezTo>
                    <a:pt x="4452" y="1754"/>
                    <a:pt x="4459" y="1754"/>
                    <a:pt x="4459" y="1761"/>
                  </a:cubicBezTo>
                  <a:cubicBezTo>
                    <a:pt x="4467" y="1769"/>
                    <a:pt x="4467" y="1769"/>
                    <a:pt x="4475" y="1777"/>
                  </a:cubicBezTo>
                  <a:cubicBezTo>
                    <a:pt x="4489" y="1784"/>
                    <a:pt x="4497" y="1791"/>
                    <a:pt x="4512" y="1807"/>
                  </a:cubicBezTo>
                  <a:cubicBezTo>
                    <a:pt x="4527" y="1821"/>
                    <a:pt x="4535" y="1829"/>
                    <a:pt x="4549" y="1837"/>
                  </a:cubicBezTo>
                  <a:cubicBezTo>
                    <a:pt x="4564" y="1844"/>
                    <a:pt x="4572" y="1851"/>
                    <a:pt x="4579" y="1859"/>
                  </a:cubicBezTo>
                  <a:cubicBezTo>
                    <a:pt x="4587" y="1859"/>
                    <a:pt x="4602" y="1866"/>
                    <a:pt x="4609" y="1874"/>
                  </a:cubicBezTo>
                  <a:cubicBezTo>
                    <a:pt x="4617" y="1889"/>
                    <a:pt x="4617" y="1896"/>
                    <a:pt x="4624" y="1911"/>
                  </a:cubicBezTo>
                  <a:cubicBezTo>
                    <a:pt x="4632" y="1919"/>
                    <a:pt x="4639" y="1926"/>
                    <a:pt x="4647" y="1934"/>
                  </a:cubicBezTo>
                  <a:cubicBezTo>
                    <a:pt x="4654" y="1949"/>
                    <a:pt x="4654" y="1956"/>
                    <a:pt x="4669" y="1964"/>
                  </a:cubicBezTo>
                  <a:cubicBezTo>
                    <a:pt x="4684" y="1979"/>
                    <a:pt x="4692" y="1979"/>
                    <a:pt x="4714" y="1986"/>
                  </a:cubicBezTo>
                  <a:cubicBezTo>
                    <a:pt x="4722" y="1994"/>
                    <a:pt x="4729" y="2001"/>
                    <a:pt x="4744" y="2009"/>
                  </a:cubicBezTo>
                  <a:cubicBezTo>
                    <a:pt x="4759" y="2009"/>
                    <a:pt x="4767" y="2016"/>
                    <a:pt x="4774" y="2016"/>
                  </a:cubicBezTo>
                  <a:cubicBezTo>
                    <a:pt x="4812" y="2039"/>
                    <a:pt x="4834" y="2054"/>
                    <a:pt x="4872" y="2069"/>
                  </a:cubicBezTo>
                  <a:cubicBezTo>
                    <a:pt x="4894" y="2091"/>
                    <a:pt x="4917" y="2099"/>
                    <a:pt x="4947" y="2114"/>
                  </a:cubicBezTo>
                  <a:cubicBezTo>
                    <a:pt x="4962" y="2121"/>
                    <a:pt x="4969" y="2129"/>
                    <a:pt x="4984" y="2129"/>
                  </a:cubicBezTo>
                  <a:cubicBezTo>
                    <a:pt x="4999" y="2136"/>
                    <a:pt x="5007" y="2136"/>
                    <a:pt x="5022" y="2136"/>
                  </a:cubicBezTo>
                  <a:cubicBezTo>
                    <a:pt x="5052" y="2144"/>
                    <a:pt x="5066" y="2159"/>
                    <a:pt x="5096" y="2174"/>
                  </a:cubicBezTo>
                  <a:cubicBezTo>
                    <a:pt x="5082" y="2166"/>
                    <a:pt x="5066" y="2159"/>
                    <a:pt x="5052" y="2159"/>
                  </a:cubicBezTo>
                  <a:cubicBezTo>
                    <a:pt x="5029" y="2159"/>
                    <a:pt x="5014" y="2159"/>
                    <a:pt x="4999" y="2151"/>
                  </a:cubicBezTo>
                  <a:cubicBezTo>
                    <a:pt x="4992" y="2151"/>
                    <a:pt x="4984" y="2144"/>
                    <a:pt x="4977" y="2144"/>
                  </a:cubicBezTo>
                  <a:cubicBezTo>
                    <a:pt x="4969" y="2144"/>
                    <a:pt x="4969" y="2144"/>
                    <a:pt x="4962" y="2144"/>
                  </a:cubicBezTo>
                  <a:cubicBezTo>
                    <a:pt x="4962" y="2159"/>
                    <a:pt x="4962" y="2166"/>
                    <a:pt x="4962" y="2174"/>
                  </a:cubicBezTo>
                  <a:cubicBezTo>
                    <a:pt x="4969" y="2196"/>
                    <a:pt x="4992" y="2211"/>
                    <a:pt x="5007" y="2226"/>
                  </a:cubicBezTo>
                  <a:cubicBezTo>
                    <a:pt x="5014" y="2234"/>
                    <a:pt x="5022" y="2241"/>
                    <a:pt x="5029" y="2248"/>
                  </a:cubicBezTo>
                  <a:cubicBezTo>
                    <a:pt x="5052" y="2271"/>
                    <a:pt x="5082" y="2286"/>
                    <a:pt x="5112" y="2286"/>
                  </a:cubicBezTo>
                  <a:cubicBezTo>
                    <a:pt x="5134" y="2286"/>
                    <a:pt x="5134" y="2271"/>
                    <a:pt x="5149" y="2271"/>
                  </a:cubicBezTo>
                  <a:cubicBezTo>
                    <a:pt x="5164" y="2271"/>
                    <a:pt x="5164" y="2278"/>
                    <a:pt x="5179" y="2286"/>
                  </a:cubicBezTo>
                  <a:cubicBezTo>
                    <a:pt x="5194" y="2286"/>
                    <a:pt x="5201" y="2286"/>
                    <a:pt x="5216" y="2294"/>
                  </a:cubicBezTo>
                  <a:cubicBezTo>
                    <a:pt x="5224" y="2294"/>
                    <a:pt x="5231" y="2294"/>
                    <a:pt x="5239" y="2294"/>
                  </a:cubicBezTo>
                  <a:cubicBezTo>
                    <a:pt x="5261" y="2294"/>
                    <a:pt x="5291" y="2286"/>
                    <a:pt x="5291" y="2264"/>
                  </a:cubicBezTo>
                  <a:cubicBezTo>
                    <a:pt x="5291" y="2248"/>
                    <a:pt x="5276" y="2241"/>
                    <a:pt x="5261" y="2234"/>
                  </a:cubicBezTo>
                  <a:cubicBezTo>
                    <a:pt x="5239" y="2219"/>
                    <a:pt x="5224" y="2211"/>
                    <a:pt x="5194" y="2204"/>
                  </a:cubicBezTo>
                  <a:cubicBezTo>
                    <a:pt x="5171" y="2196"/>
                    <a:pt x="5156" y="2196"/>
                    <a:pt x="5134" y="2189"/>
                  </a:cubicBezTo>
                  <a:cubicBezTo>
                    <a:pt x="5119" y="2181"/>
                    <a:pt x="5119" y="2174"/>
                    <a:pt x="5104" y="2166"/>
                  </a:cubicBezTo>
                  <a:cubicBezTo>
                    <a:pt x="5156" y="2174"/>
                    <a:pt x="5186" y="2189"/>
                    <a:pt x="5239" y="2204"/>
                  </a:cubicBezTo>
                  <a:cubicBezTo>
                    <a:pt x="5261" y="2219"/>
                    <a:pt x="5276" y="2219"/>
                    <a:pt x="5299" y="2234"/>
                  </a:cubicBezTo>
                  <a:cubicBezTo>
                    <a:pt x="5359" y="2241"/>
                    <a:pt x="5396" y="2241"/>
                    <a:pt x="5456" y="2256"/>
                  </a:cubicBezTo>
                  <a:cubicBezTo>
                    <a:pt x="5479" y="2264"/>
                    <a:pt x="5494" y="2264"/>
                    <a:pt x="5516" y="2278"/>
                  </a:cubicBezTo>
                  <a:cubicBezTo>
                    <a:pt x="5516" y="2286"/>
                    <a:pt x="5516" y="2294"/>
                    <a:pt x="5516" y="2294"/>
                  </a:cubicBezTo>
                  <a:cubicBezTo>
                    <a:pt x="5494" y="2301"/>
                    <a:pt x="5486" y="2301"/>
                    <a:pt x="5464" y="2316"/>
                  </a:cubicBezTo>
                  <a:cubicBezTo>
                    <a:pt x="5449" y="2324"/>
                    <a:pt x="5434" y="2331"/>
                    <a:pt x="5434" y="2354"/>
                  </a:cubicBezTo>
                  <a:cubicBezTo>
                    <a:pt x="5434" y="2376"/>
                    <a:pt x="5441" y="2384"/>
                    <a:pt x="5449" y="2406"/>
                  </a:cubicBezTo>
                  <a:cubicBezTo>
                    <a:pt x="5449" y="2413"/>
                    <a:pt x="5449" y="2428"/>
                    <a:pt x="5464" y="2428"/>
                  </a:cubicBezTo>
                  <a:cubicBezTo>
                    <a:pt x="5471" y="2428"/>
                    <a:pt x="5479" y="2421"/>
                    <a:pt x="5486" y="2421"/>
                  </a:cubicBezTo>
                  <a:cubicBezTo>
                    <a:pt x="5501" y="2413"/>
                    <a:pt x="5516" y="2406"/>
                    <a:pt x="5524" y="2391"/>
                  </a:cubicBezTo>
                  <a:cubicBezTo>
                    <a:pt x="5539" y="2376"/>
                    <a:pt x="5539" y="2354"/>
                    <a:pt x="5539" y="2331"/>
                  </a:cubicBezTo>
                  <a:cubicBezTo>
                    <a:pt x="5546" y="2308"/>
                    <a:pt x="5546" y="2301"/>
                    <a:pt x="5546" y="2278"/>
                  </a:cubicBezTo>
                  <a:cubicBezTo>
                    <a:pt x="5569" y="2286"/>
                    <a:pt x="5583" y="2278"/>
                    <a:pt x="5606" y="2278"/>
                  </a:cubicBezTo>
                  <a:cubicBezTo>
                    <a:pt x="5614" y="2308"/>
                    <a:pt x="5629" y="2324"/>
                    <a:pt x="5629" y="2354"/>
                  </a:cubicBezTo>
                  <a:cubicBezTo>
                    <a:pt x="5629" y="2361"/>
                    <a:pt x="5629" y="2368"/>
                    <a:pt x="5629" y="2368"/>
                  </a:cubicBezTo>
                  <a:cubicBezTo>
                    <a:pt x="5629" y="2384"/>
                    <a:pt x="5644" y="2391"/>
                    <a:pt x="5644" y="2406"/>
                  </a:cubicBezTo>
                  <a:cubicBezTo>
                    <a:pt x="5651" y="2428"/>
                    <a:pt x="5659" y="2436"/>
                    <a:pt x="5666" y="2458"/>
                  </a:cubicBezTo>
                  <a:cubicBezTo>
                    <a:pt x="5689" y="2488"/>
                    <a:pt x="5711" y="2503"/>
                    <a:pt x="5748" y="2526"/>
                  </a:cubicBezTo>
                  <a:cubicBezTo>
                    <a:pt x="5764" y="2526"/>
                    <a:pt x="5771" y="2533"/>
                    <a:pt x="5786" y="2533"/>
                  </a:cubicBezTo>
                  <a:cubicBezTo>
                    <a:pt x="5831" y="2548"/>
                    <a:pt x="5861" y="2556"/>
                    <a:pt x="5913" y="2556"/>
                  </a:cubicBezTo>
                  <a:cubicBezTo>
                    <a:pt x="5936" y="2556"/>
                    <a:pt x="5951" y="2563"/>
                    <a:pt x="5973" y="2563"/>
                  </a:cubicBezTo>
                  <a:cubicBezTo>
                    <a:pt x="6048" y="2563"/>
                    <a:pt x="6048" y="2563"/>
                    <a:pt x="6048" y="2563"/>
                  </a:cubicBezTo>
                  <a:cubicBezTo>
                    <a:pt x="6093" y="2563"/>
                    <a:pt x="6116" y="2563"/>
                    <a:pt x="6161" y="2556"/>
                  </a:cubicBezTo>
                  <a:cubicBezTo>
                    <a:pt x="6191" y="2556"/>
                    <a:pt x="6206" y="2556"/>
                    <a:pt x="6228" y="2548"/>
                  </a:cubicBezTo>
                  <a:cubicBezTo>
                    <a:pt x="6251" y="2541"/>
                    <a:pt x="6258" y="2526"/>
                    <a:pt x="6273" y="2511"/>
                  </a:cubicBezTo>
                  <a:cubicBezTo>
                    <a:pt x="6318" y="2488"/>
                    <a:pt x="6341" y="2473"/>
                    <a:pt x="6371" y="2436"/>
                  </a:cubicBezTo>
                  <a:cubicBezTo>
                    <a:pt x="6385" y="2421"/>
                    <a:pt x="6385" y="2413"/>
                    <a:pt x="6401" y="2398"/>
                  </a:cubicBezTo>
                  <a:cubicBezTo>
                    <a:pt x="6408" y="2391"/>
                    <a:pt x="6415" y="2384"/>
                    <a:pt x="6423" y="2376"/>
                  </a:cubicBezTo>
                  <a:cubicBezTo>
                    <a:pt x="6438" y="2346"/>
                    <a:pt x="6445" y="2324"/>
                    <a:pt x="6468" y="2301"/>
                  </a:cubicBezTo>
                  <a:cubicBezTo>
                    <a:pt x="6498" y="2271"/>
                    <a:pt x="6528" y="2264"/>
                    <a:pt x="6558" y="2241"/>
                  </a:cubicBezTo>
                  <a:cubicBezTo>
                    <a:pt x="6580" y="2211"/>
                    <a:pt x="6603" y="2204"/>
                    <a:pt x="6625" y="2181"/>
                  </a:cubicBezTo>
                  <a:cubicBezTo>
                    <a:pt x="6648" y="2159"/>
                    <a:pt x="6663" y="2144"/>
                    <a:pt x="6693" y="2129"/>
                  </a:cubicBezTo>
                  <a:cubicBezTo>
                    <a:pt x="6730" y="2106"/>
                    <a:pt x="6723" y="2061"/>
                    <a:pt x="6745" y="2016"/>
                  </a:cubicBezTo>
                  <a:cubicBezTo>
                    <a:pt x="6768" y="1964"/>
                    <a:pt x="6805" y="1956"/>
                    <a:pt x="6835" y="1904"/>
                  </a:cubicBezTo>
                  <a:cubicBezTo>
                    <a:pt x="6835" y="1904"/>
                    <a:pt x="6843" y="1904"/>
                    <a:pt x="6850" y="1904"/>
                  </a:cubicBezTo>
                  <a:cubicBezTo>
                    <a:pt x="6858" y="1919"/>
                    <a:pt x="6850" y="1934"/>
                    <a:pt x="6858" y="1956"/>
                  </a:cubicBezTo>
                  <a:cubicBezTo>
                    <a:pt x="6858" y="1971"/>
                    <a:pt x="6865" y="1979"/>
                    <a:pt x="6865" y="1994"/>
                  </a:cubicBezTo>
                  <a:cubicBezTo>
                    <a:pt x="6865" y="2054"/>
                    <a:pt x="6865" y="2054"/>
                    <a:pt x="6865" y="2054"/>
                  </a:cubicBezTo>
                  <a:cubicBezTo>
                    <a:pt x="6865" y="2061"/>
                    <a:pt x="6865" y="2061"/>
                    <a:pt x="6865" y="2069"/>
                  </a:cubicBezTo>
                  <a:cubicBezTo>
                    <a:pt x="6858" y="2106"/>
                    <a:pt x="6843" y="2121"/>
                    <a:pt x="6828" y="2159"/>
                  </a:cubicBezTo>
                  <a:cubicBezTo>
                    <a:pt x="6820" y="2166"/>
                    <a:pt x="6813" y="2181"/>
                    <a:pt x="6805" y="2196"/>
                  </a:cubicBezTo>
                  <a:cubicBezTo>
                    <a:pt x="6798" y="2204"/>
                    <a:pt x="6790" y="2204"/>
                    <a:pt x="6783" y="2211"/>
                  </a:cubicBezTo>
                  <a:cubicBezTo>
                    <a:pt x="6745" y="2241"/>
                    <a:pt x="6760" y="2278"/>
                    <a:pt x="6753" y="2324"/>
                  </a:cubicBezTo>
                  <a:cubicBezTo>
                    <a:pt x="6745" y="2338"/>
                    <a:pt x="6738" y="2346"/>
                    <a:pt x="6730" y="2361"/>
                  </a:cubicBezTo>
                  <a:cubicBezTo>
                    <a:pt x="6715" y="2391"/>
                    <a:pt x="6693" y="2406"/>
                    <a:pt x="6678" y="2436"/>
                  </a:cubicBezTo>
                  <a:cubicBezTo>
                    <a:pt x="6670" y="2451"/>
                    <a:pt x="6670" y="2458"/>
                    <a:pt x="6663" y="2473"/>
                  </a:cubicBezTo>
                  <a:cubicBezTo>
                    <a:pt x="6633" y="2526"/>
                    <a:pt x="6603" y="2541"/>
                    <a:pt x="6580" y="2601"/>
                  </a:cubicBezTo>
                  <a:cubicBezTo>
                    <a:pt x="6573" y="2616"/>
                    <a:pt x="6580" y="2638"/>
                    <a:pt x="6580" y="2661"/>
                  </a:cubicBezTo>
                  <a:cubicBezTo>
                    <a:pt x="6580" y="2683"/>
                    <a:pt x="6573" y="2698"/>
                    <a:pt x="6565" y="2721"/>
                  </a:cubicBezTo>
                  <a:cubicBezTo>
                    <a:pt x="6558" y="2736"/>
                    <a:pt x="6543" y="2743"/>
                    <a:pt x="6543" y="2758"/>
                  </a:cubicBezTo>
                  <a:cubicBezTo>
                    <a:pt x="6543" y="2803"/>
                    <a:pt x="6558" y="2833"/>
                    <a:pt x="6573" y="2871"/>
                  </a:cubicBezTo>
                  <a:cubicBezTo>
                    <a:pt x="6580" y="2893"/>
                    <a:pt x="6580" y="2908"/>
                    <a:pt x="6588" y="2923"/>
                  </a:cubicBezTo>
                  <a:cubicBezTo>
                    <a:pt x="6603" y="2946"/>
                    <a:pt x="6610" y="2960"/>
                    <a:pt x="6625" y="2983"/>
                  </a:cubicBezTo>
                  <a:cubicBezTo>
                    <a:pt x="6640" y="3006"/>
                    <a:pt x="6655" y="3006"/>
                    <a:pt x="6678" y="3020"/>
                  </a:cubicBezTo>
                  <a:cubicBezTo>
                    <a:pt x="6693" y="3028"/>
                    <a:pt x="6700" y="3050"/>
                    <a:pt x="6700" y="3066"/>
                  </a:cubicBezTo>
                  <a:cubicBezTo>
                    <a:pt x="6708" y="3088"/>
                    <a:pt x="6715" y="3103"/>
                    <a:pt x="6723" y="3133"/>
                  </a:cubicBezTo>
                  <a:cubicBezTo>
                    <a:pt x="6723" y="3148"/>
                    <a:pt x="6723" y="3163"/>
                    <a:pt x="6730" y="3178"/>
                  </a:cubicBezTo>
                  <a:cubicBezTo>
                    <a:pt x="6745" y="3215"/>
                    <a:pt x="6753" y="3230"/>
                    <a:pt x="6760" y="3268"/>
                  </a:cubicBezTo>
                  <a:cubicBezTo>
                    <a:pt x="6768" y="3313"/>
                    <a:pt x="6768" y="3343"/>
                    <a:pt x="6783" y="3380"/>
                  </a:cubicBezTo>
                  <a:close/>
                  <a:moveTo>
                    <a:pt x="1957" y="113"/>
                  </a:moveTo>
                  <a:lnTo>
                    <a:pt x="1957" y="113"/>
                  </a:lnTo>
                  <a:cubicBezTo>
                    <a:pt x="1949" y="120"/>
                    <a:pt x="1941" y="128"/>
                    <a:pt x="1934" y="135"/>
                  </a:cubicBezTo>
                  <a:cubicBezTo>
                    <a:pt x="1919" y="143"/>
                    <a:pt x="1911" y="135"/>
                    <a:pt x="1904" y="135"/>
                  </a:cubicBezTo>
                  <a:cubicBezTo>
                    <a:pt x="1904" y="150"/>
                    <a:pt x="1904" y="158"/>
                    <a:pt x="1904" y="173"/>
                  </a:cubicBezTo>
                  <a:cubicBezTo>
                    <a:pt x="1904" y="195"/>
                    <a:pt x="1897" y="210"/>
                    <a:pt x="1897" y="233"/>
                  </a:cubicBezTo>
                  <a:cubicBezTo>
                    <a:pt x="1897" y="248"/>
                    <a:pt x="1904" y="255"/>
                    <a:pt x="1911" y="263"/>
                  </a:cubicBezTo>
                  <a:cubicBezTo>
                    <a:pt x="1919" y="278"/>
                    <a:pt x="1919" y="293"/>
                    <a:pt x="1927" y="300"/>
                  </a:cubicBezTo>
                  <a:cubicBezTo>
                    <a:pt x="1927" y="308"/>
                    <a:pt x="1934" y="308"/>
                    <a:pt x="1934" y="315"/>
                  </a:cubicBezTo>
                  <a:cubicBezTo>
                    <a:pt x="1941" y="330"/>
                    <a:pt x="1934" y="338"/>
                    <a:pt x="1934" y="353"/>
                  </a:cubicBezTo>
                  <a:cubicBezTo>
                    <a:pt x="1934" y="360"/>
                    <a:pt x="1941" y="368"/>
                    <a:pt x="1934" y="375"/>
                  </a:cubicBezTo>
                  <a:cubicBezTo>
                    <a:pt x="1934" y="383"/>
                    <a:pt x="1934" y="383"/>
                    <a:pt x="1934" y="390"/>
                  </a:cubicBezTo>
                  <a:cubicBezTo>
                    <a:pt x="1934" y="398"/>
                    <a:pt x="1941" y="405"/>
                    <a:pt x="1949" y="405"/>
                  </a:cubicBezTo>
                  <a:cubicBezTo>
                    <a:pt x="1957" y="405"/>
                    <a:pt x="1964" y="398"/>
                    <a:pt x="1964" y="390"/>
                  </a:cubicBezTo>
                  <a:cubicBezTo>
                    <a:pt x="1964" y="390"/>
                    <a:pt x="1964" y="390"/>
                    <a:pt x="1964" y="383"/>
                  </a:cubicBezTo>
                  <a:cubicBezTo>
                    <a:pt x="1964" y="368"/>
                    <a:pt x="1964" y="368"/>
                    <a:pt x="1964" y="353"/>
                  </a:cubicBezTo>
                  <a:cubicBezTo>
                    <a:pt x="1971" y="323"/>
                    <a:pt x="1971" y="308"/>
                    <a:pt x="1971" y="285"/>
                  </a:cubicBezTo>
                  <a:cubicBezTo>
                    <a:pt x="1971" y="270"/>
                    <a:pt x="1979" y="263"/>
                    <a:pt x="1979" y="255"/>
                  </a:cubicBezTo>
                  <a:cubicBezTo>
                    <a:pt x="1979" y="188"/>
                    <a:pt x="1979" y="188"/>
                    <a:pt x="1979" y="188"/>
                  </a:cubicBezTo>
                  <a:cubicBezTo>
                    <a:pt x="1979" y="165"/>
                    <a:pt x="1979" y="150"/>
                    <a:pt x="1971" y="128"/>
                  </a:cubicBezTo>
                  <a:cubicBezTo>
                    <a:pt x="1971" y="120"/>
                    <a:pt x="1964" y="120"/>
                    <a:pt x="1957" y="113"/>
                  </a:cubicBezTo>
                  <a:close/>
                  <a:moveTo>
                    <a:pt x="2121" y="435"/>
                  </a:moveTo>
                  <a:lnTo>
                    <a:pt x="2121" y="435"/>
                  </a:lnTo>
                  <a:cubicBezTo>
                    <a:pt x="2114" y="443"/>
                    <a:pt x="2114" y="450"/>
                    <a:pt x="2106" y="458"/>
                  </a:cubicBezTo>
                  <a:cubicBezTo>
                    <a:pt x="2099" y="473"/>
                    <a:pt x="2084" y="473"/>
                    <a:pt x="2076" y="488"/>
                  </a:cubicBezTo>
                  <a:cubicBezTo>
                    <a:pt x="2069" y="502"/>
                    <a:pt x="2069" y="510"/>
                    <a:pt x="2069" y="525"/>
                  </a:cubicBezTo>
                  <a:cubicBezTo>
                    <a:pt x="2069" y="548"/>
                    <a:pt x="2069" y="555"/>
                    <a:pt x="2076" y="578"/>
                  </a:cubicBezTo>
                  <a:cubicBezTo>
                    <a:pt x="2076" y="592"/>
                    <a:pt x="2084" y="592"/>
                    <a:pt x="2099" y="608"/>
                  </a:cubicBezTo>
                  <a:lnTo>
                    <a:pt x="2099" y="615"/>
                  </a:lnTo>
                  <a:cubicBezTo>
                    <a:pt x="2114" y="637"/>
                    <a:pt x="2129" y="645"/>
                    <a:pt x="2144" y="660"/>
                  </a:cubicBezTo>
                  <a:cubicBezTo>
                    <a:pt x="2159" y="660"/>
                    <a:pt x="2166" y="667"/>
                    <a:pt x="2174" y="675"/>
                  </a:cubicBezTo>
                  <a:cubicBezTo>
                    <a:pt x="2181" y="682"/>
                    <a:pt x="2181" y="690"/>
                    <a:pt x="2189" y="690"/>
                  </a:cubicBezTo>
                  <a:cubicBezTo>
                    <a:pt x="2196" y="690"/>
                    <a:pt x="2196" y="682"/>
                    <a:pt x="2196" y="682"/>
                  </a:cubicBezTo>
                  <a:cubicBezTo>
                    <a:pt x="2204" y="682"/>
                    <a:pt x="2211" y="675"/>
                    <a:pt x="2219" y="667"/>
                  </a:cubicBezTo>
                  <a:cubicBezTo>
                    <a:pt x="2234" y="667"/>
                    <a:pt x="2241" y="660"/>
                    <a:pt x="2249" y="652"/>
                  </a:cubicBezTo>
                  <a:cubicBezTo>
                    <a:pt x="2249" y="652"/>
                    <a:pt x="2249" y="652"/>
                    <a:pt x="2256" y="645"/>
                  </a:cubicBezTo>
                  <a:cubicBezTo>
                    <a:pt x="2271" y="622"/>
                    <a:pt x="2279" y="608"/>
                    <a:pt x="2279" y="585"/>
                  </a:cubicBezTo>
                  <a:cubicBezTo>
                    <a:pt x="2279" y="578"/>
                    <a:pt x="2279" y="570"/>
                    <a:pt x="2271" y="562"/>
                  </a:cubicBezTo>
                  <a:cubicBezTo>
                    <a:pt x="2271" y="548"/>
                    <a:pt x="2271" y="532"/>
                    <a:pt x="2271" y="518"/>
                  </a:cubicBezTo>
                  <a:cubicBezTo>
                    <a:pt x="2264" y="510"/>
                    <a:pt x="2264" y="502"/>
                    <a:pt x="2264" y="488"/>
                  </a:cubicBezTo>
                  <a:cubicBezTo>
                    <a:pt x="2256" y="480"/>
                    <a:pt x="2249" y="480"/>
                    <a:pt x="2234" y="480"/>
                  </a:cubicBezTo>
                  <a:cubicBezTo>
                    <a:pt x="2211" y="473"/>
                    <a:pt x="2196" y="473"/>
                    <a:pt x="2181" y="450"/>
                  </a:cubicBezTo>
                  <a:cubicBezTo>
                    <a:pt x="2174" y="443"/>
                    <a:pt x="2166" y="443"/>
                    <a:pt x="2159" y="435"/>
                  </a:cubicBezTo>
                  <a:cubicBezTo>
                    <a:pt x="2144" y="428"/>
                    <a:pt x="2144" y="420"/>
                    <a:pt x="2129" y="420"/>
                  </a:cubicBezTo>
                  <a:cubicBezTo>
                    <a:pt x="2114" y="420"/>
                    <a:pt x="2114" y="420"/>
                    <a:pt x="2114" y="420"/>
                  </a:cubicBezTo>
                  <a:cubicBezTo>
                    <a:pt x="2121" y="435"/>
                    <a:pt x="2121" y="435"/>
                    <a:pt x="2121" y="435"/>
                  </a:cubicBezTo>
                  <a:close/>
                  <a:moveTo>
                    <a:pt x="16" y="6280"/>
                  </a:moveTo>
                  <a:lnTo>
                    <a:pt x="16" y="6280"/>
                  </a:lnTo>
                  <a:cubicBezTo>
                    <a:pt x="16" y="6280"/>
                    <a:pt x="16" y="6288"/>
                    <a:pt x="8" y="6288"/>
                  </a:cubicBezTo>
                  <a:cubicBezTo>
                    <a:pt x="8" y="6295"/>
                    <a:pt x="0" y="6295"/>
                    <a:pt x="0" y="6303"/>
                  </a:cubicBezTo>
                  <a:cubicBezTo>
                    <a:pt x="0" y="6318"/>
                    <a:pt x="8" y="6318"/>
                    <a:pt x="8" y="6333"/>
                  </a:cubicBezTo>
                  <a:cubicBezTo>
                    <a:pt x="16" y="6333"/>
                    <a:pt x="16" y="6333"/>
                    <a:pt x="16" y="6333"/>
                  </a:cubicBezTo>
                  <a:cubicBezTo>
                    <a:pt x="23" y="6333"/>
                    <a:pt x="23" y="6333"/>
                    <a:pt x="23" y="6333"/>
                  </a:cubicBezTo>
                  <a:cubicBezTo>
                    <a:pt x="46" y="6325"/>
                    <a:pt x="53" y="6318"/>
                    <a:pt x="68" y="6318"/>
                  </a:cubicBezTo>
                  <a:cubicBezTo>
                    <a:pt x="68" y="6303"/>
                    <a:pt x="68" y="6303"/>
                    <a:pt x="68" y="6303"/>
                  </a:cubicBezTo>
                  <a:cubicBezTo>
                    <a:pt x="53" y="6288"/>
                    <a:pt x="38" y="6280"/>
                    <a:pt x="16" y="6280"/>
                  </a:cubicBezTo>
                  <a:close/>
                  <a:moveTo>
                    <a:pt x="105" y="5306"/>
                  </a:moveTo>
                  <a:lnTo>
                    <a:pt x="105" y="5306"/>
                  </a:lnTo>
                  <a:cubicBezTo>
                    <a:pt x="105" y="5314"/>
                    <a:pt x="105" y="5314"/>
                    <a:pt x="113" y="5321"/>
                  </a:cubicBezTo>
                  <a:cubicBezTo>
                    <a:pt x="113" y="5329"/>
                    <a:pt x="113" y="5329"/>
                    <a:pt x="113" y="5336"/>
                  </a:cubicBezTo>
                  <a:cubicBezTo>
                    <a:pt x="105" y="5374"/>
                    <a:pt x="105" y="5374"/>
                    <a:pt x="105" y="5374"/>
                  </a:cubicBezTo>
                  <a:cubicBezTo>
                    <a:pt x="105" y="5381"/>
                    <a:pt x="113" y="5381"/>
                    <a:pt x="113" y="5388"/>
                  </a:cubicBezTo>
                  <a:cubicBezTo>
                    <a:pt x="113" y="5396"/>
                    <a:pt x="120" y="5396"/>
                    <a:pt x="120" y="5396"/>
                  </a:cubicBezTo>
                  <a:cubicBezTo>
                    <a:pt x="128" y="5404"/>
                    <a:pt x="128" y="5404"/>
                    <a:pt x="128" y="5411"/>
                  </a:cubicBezTo>
                  <a:cubicBezTo>
                    <a:pt x="128" y="5426"/>
                    <a:pt x="128" y="5441"/>
                    <a:pt x="135" y="5456"/>
                  </a:cubicBezTo>
                  <a:cubicBezTo>
                    <a:pt x="143" y="5448"/>
                    <a:pt x="150" y="5441"/>
                    <a:pt x="158" y="5441"/>
                  </a:cubicBezTo>
                  <a:cubicBezTo>
                    <a:pt x="165" y="5434"/>
                    <a:pt x="165" y="5434"/>
                    <a:pt x="173" y="5426"/>
                  </a:cubicBezTo>
                  <a:cubicBezTo>
                    <a:pt x="188" y="5426"/>
                    <a:pt x="195" y="5426"/>
                    <a:pt x="203" y="5411"/>
                  </a:cubicBezTo>
                  <a:cubicBezTo>
                    <a:pt x="203" y="5396"/>
                    <a:pt x="203" y="5388"/>
                    <a:pt x="210" y="5374"/>
                  </a:cubicBezTo>
                  <a:cubicBezTo>
                    <a:pt x="210" y="5359"/>
                    <a:pt x="210" y="5344"/>
                    <a:pt x="218" y="5329"/>
                  </a:cubicBezTo>
                  <a:cubicBezTo>
                    <a:pt x="218" y="5299"/>
                    <a:pt x="210" y="5276"/>
                    <a:pt x="233" y="5254"/>
                  </a:cubicBezTo>
                  <a:cubicBezTo>
                    <a:pt x="240" y="5246"/>
                    <a:pt x="248" y="5239"/>
                    <a:pt x="263" y="5224"/>
                  </a:cubicBezTo>
                  <a:cubicBezTo>
                    <a:pt x="270" y="5216"/>
                    <a:pt x="278" y="5209"/>
                    <a:pt x="278" y="5201"/>
                  </a:cubicBezTo>
                  <a:cubicBezTo>
                    <a:pt x="278" y="5194"/>
                    <a:pt x="263" y="5179"/>
                    <a:pt x="255" y="5186"/>
                  </a:cubicBezTo>
                  <a:lnTo>
                    <a:pt x="248" y="5194"/>
                  </a:lnTo>
                  <a:cubicBezTo>
                    <a:pt x="240" y="5201"/>
                    <a:pt x="233" y="5209"/>
                    <a:pt x="225" y="5209"/>
                  </a:cubicBezTo>
                  <a:cubicBezTo>
                    <a:pt x="210" y="5224"/>
                    <a:pt x="195" y="5224"/>
                    <a:pt x="173" y="5224"/>
                  </a:cubicBezTo>
                  <a:cubicBezTo>
                    <a:pt x="158" y="5224"/>
                    <a:pt x="143" y="5216"/>
                    <a:pt x="135" y="5224"/>
                  </a:cubicBezTo>
                  <a:cubicBezTo>
                    <a:pt x="128" y="5231"/>
                    <a:pt x="128" y="5239"/>
                    <a:pt x="128" y="5246"/>
                  </a:cubicBezTo>
                  <a:cubicBezTo>
                    <a:pt x="120" y="5254"/>
                    <a:pt x="120" y="5261"/>
                    <a:pt x="113" y="5269"/>
                  </a:cubicBezTo>
                  <a:cubicBezTo>
                    <a:pt x="105" y="5284"/>
                    <a:pt x="105" y="5291"/>
                    <a:pt x="105" y="5306"/>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graphicFrame>
        <p:nvGraphicFramePr>
          <p:cNvPr id="50" name="Chart 49"/>
          <p:cNvGraphicFramePr/>
          <p:nvPr>
            <p:extLst>
              <p:ext uri="{D42A27DB-BD31-4B8C-83A1-F6EECF244321}">
                <p14:modId xmlns:p14="http://schemas.microsoft.com/office/powerpoint/2010/main" val="1913609732"/>
              </p:ext>
            </p:extLst>
          </p:nvPr>
        </p:nvGraphicFramePr>
        <p:xfrm>
          <a:off x="1866593" y="3675308"/>
          <a:ext cx="4272305" cy="2203397"/>
        </p:xfrm>
        <a:graphic>
          <a:graphicData uri="http://schemas.openxmlformats.org/drawingml/2006/chart">
            <c:chart xmlns:c="http://schemas.openxmlformats.org/drawingml/2006/chart" xmlns:r="http://schemas.openxmlformats.org/officeDocument/2006/relationships" r:id="rId2"/>
          </a:graphicData>
        </a:graphic>
      </p:graphicFrame>
      <p:sp>
        <p:nvSpPr>
          <p:cNvPr id="15" name="Rectangle 1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6" name="Right Triangle 1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9380274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RUSSIA</a:t>
            </a:r>
            <a:br>
              <a:rPr lang="en-US" dirty="0"/>
            </a:br>
            <a:r>
              <a:rPr lang="en-US" dirty="0"/>
              <a:t>MAP</a:t>
            </a:r>
          </a:p>
        </p:txBody>
      </p:sp>
      <p:grpSp>
        <p:nvGrpSpPr>
          <p:cNvPr id="41" name="Group 4"/>
          <p:cNvGrpSpPr>
            <a:grpSpLocks noChangeAspect="1"/>
          </p:cNvGrpSpPr>
          <p:nvPr/>
        </p:nvGrpSpPr>
        <p:grpSpPr bwMode="auto">
          <a:xfrm>
            <a:off x="2466575" y="1265664"/>
            <a:ext cx="9463591" cy="4965812"/>
            <a:chOff x="762" y="1755"/>
            <a:chExt cx="4362" cy="2567"/>
          </a:xfrm>
          <a:solidFill>
            <a:schemeClr val="bg2">
              <a:lumMod val="90000"/>
            </a:schemeClr>
          </a:solidFill>
        </p:grpSpPr>
        <p:sp>
          <p:nvSpPr>
            <p:cNvPr id="42" name="Freeform 9"/>
            <p:cNvSpPr>
              <a:spLocks/>
            </p:cNvSpPr>
            <p:nvPr/>
          </p:nvSpPr>
          <p:spPr bwMode="auto">
            <a:xfrm>
              <a:off x="1229" y="2907"/>
              <a:ext cx="31" cy="31"/>
            </a:xfrm>
            <a:custGeom>
              <a:avLst/>
              <a:gdLst>
                <a:gd name="T0" fmla="*/ 3 w 15"/>
                <a:gd name="T1" fmla="*/ 1 h 15"/>
                <a:gd name="T2" fmla="*/ 6 w 15"/>
                <a:gd name="T3" fmla="*/ 6 h 15"/>
                <a:gd name="T4" fmla="*/ 9 w 15"/>
                <a:gd name="T5" fmla="*/ 0 h 15"/>
                <a:gd name="T6" fmla="*/ 15 w 15"/>
                <a:gd name="T7" fmla="*/ 7 h 15"/>
                <a:gd name="T8" fmla="*/ 8 w 15"/>
                <a:gd name="T9" fmla="*/ 15 h 15"/>
                <a:gd name="T10" fmla="*/ 0 w 15"/>
                <a:gd name="T11" fmla="*/ 7 h 15"/>
                <a:gd name="T12" fmla="*/ 3 w 15"/>
                <a:gd name="T13" fmla="*/ 1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3" y="1"/>
                  </a:moveTo>
                  <a:cubicBezTo>
                    <a:pt x="5" y="3"/>
                    <a:pt x="5" y="5"/>
                    <a:pt x="6" y="6"/>
                  </a:cubicBezTo>
                  <a:cubicBezTo>
                    <a:pt x="6" y="7"/>
                    <a:pt x="11" y="4"/>
                    <a:pt x="9" y="0"/>
                  </a:cubicBezTo>
                  <a:cubicBezTo>
                    <a:pt x="12" y="0"/>
                    <a:pt x="15" y="4"/>
                    <a:pt x="15" y="7"/>
                  </a:cubicBezTo>
                  <a:cubicBezTo>
                    <a:pt x="15" y="11"/>
                    <a:pt x="12" y="15"/>
                    <a:pt x="8" y="15"/>
                  </a:cubicBezTo>
                  <a:cubicBezTo>
                    <a:pt x="4" y="15"/>
                    <a:pt x="0" y="11"/>
                    <a:pt x="0" y="7"/>
                  </a:cubicBezTo>
                  <a:cubicBezTo>
                    <a:pt x="0" y="5"/>
                    <a:pt x="2" y="3"/>
                    <a:pt x="3" y="1"/>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3" name="Freeform 10"/>
            <p:cNvSpPr>
              <a:spLocks/>
            </p:cNvSpPr>
            <p:nvPr/>
          </p:nvSpPr>
          <p:spPr bwMode="auto">
            <a:xfrm>
              <a:off x="4234" y="2453"/>
              <a:ext cx="421" cy="565"/>
            </a:xfrm>
            <a:custGeom>
              <a:avLst/>
              <a:gdLst>
                <a:gd name="T0" fmla="*/ 193 w 202"/>
                <a:gd name="T1" fmla="*/ 56 h 271"/>
                <a:gd name="T2" fmla="*/ 200 w 202"/>
                <a:gd name="T3" fmla="*/ 95 h 271"/>
                <a:gd name="T4" fmla="*/ 181 w 202"/>
                <a:gd name="T5" fmla="*/ 88 h 271"/>
                <a:gd name="T6" fmla="*/ 164 w 202"/>
                <a:gd name="T7" fmla="*/ 88 h 271"/>
                <a:gd name="T8" fmla="*/ 155 w 202"/>
                <a:gd name="T9" fmla="*/ 104 h 271"/>
                <a:gd name="T10" fmla="*/ 154 w 202"/>
                <a:gd name="T11" fmla="*/ 124 h 271"/>
                <a:gd name="T12" fmla="*/ 164 w 202"/>
                <a:gd name="T13" fmla="*/ 144 h 271"/>
                <a:gd name="T14" fmla="*/ 167 w 202"/>
                <a:gd name="T15" fmla="*/ 169 h 271"/>
                <a:gd name="T16" fmla="*/ 176 w 202"/>
                <a:gd name="T17" fmla="*/ 184 h 271"/>
                <a:gd name="T18" fmla="*/ 193 w 202"/>
                <a:gd name="T19" fmla="*/ 181 h 271"/>
                <a:gd name="T20" fmla="*/ 187 w 202"/>
                <a:gd name="T21" fmla="*/ 198 h 271"/>
                <a:gd name="T22" fmla="*/ 178 w 202"/>
                <a:gd name="T23" fmla="*/ 213 h 271"/>
                <a:gd name="T24" fmla="*/ 163 w 202"/>
                <a:gd name="T25" fmla="*/ 231 h 271"/>
                <a:gd name="T26" fmla="*/ 161 w 202"/>
                <a:gd name="T27" fmla="*/ 217 h 271"/>
                <a:gd name="T28" fmla="*/ 147 w 202"/>
                <a:gd name="T29" fmla="*/ 227 h 271"/>
                <a:gd name="T30" fmla="*/ 127 w 202"/>
                <a:gd name="T31" fmla="*/ 241 h 271"/>
                <a:gd name="T32" fmla="*/ 130 w 202"/>
                <a:gd name="T33" fmla="*/ 255 h 271"/>
                <a:gd name="T34" fmla="*/ 113 w 202"/>
                <a:gd name="T35" fmla="*/ 269 h 271"/>
                <a:gd name="T36" fmla="*/ 103 w 202"/>
                <a:gd name="T37" fmla="*/ 260 h 271"/>
                <a:gd name="T38" fmla="*/ 89 w 202"/>
                <a:gd name="T39" fmla="*/ 260 h 271"/>
                <a:gd name="T40" fmla="*/ 74 w 202"/>
                <a:gd name="T41" fmla="*/ 266 h 271"/>
                <a:gd name="T42" fmla="*/ 75 w 202"/>
                <a:gd name="T43" fmla="*/ 253 h 271"/>
                <a:gd name="T44" fmla="*/ 75 w 202"/>
                <a:gd name="T45" fmla="*/ 245 h 271"/>
                <a:gd name="T46" fmla="*/ 59 w 202"/>
                <a:gd name="T47" fmla="*/ 230 h 271"/>
                <a:gd name="T48" fmla="*/ 36 w 202"/>
                <a:gd name="T49" fmla="*/ 238 h 271"/>
                <a:gd name="T50" fmla="*/ 30 w 202"/>
                <a:gd name="T51" fmla="*/ 227 h 271"/>
                <a:gd name="T52" fmla="*/ 10 w 202"/>
                <a:gd name="T53" fmla="*/ 208 h 271"/>
                <a:gd name="T54" fmla="*/ 4 w 202"/>
                <a:gd name="T55" fmla="*/ 189 h 271"/>
                <a:gd name="T56" fmla="*/ 7 w 202"/>
                <a:gd name="T57" fmla="*/ 176 h 271"/>
                <a:gd name="T58" fmla="*/ 18 w 202"/>
                <a:gd name="T59" fmla="*/ 171 h 271"/>
                <a:gd name="T60" fmla="*/ 9 w 202"/>
                <a:gd name="T61" fmla="*/ 159 h 271"/>
                <a:gd name="T62" fmla="*/ 22 w 202"/>
                <a:gd name="T63" fmla="*/ 149 h 271"/>
                <a:gd name="T64" fmla="*/ 30 w 202"/>
                <a:gd name="T65" fmla="*/ 142 h 271"/>
                <a:gd name="T66" fmla="*/ 39 w 202"/>
                <a:gd name="T67" fmla="*/ 131 h 271"/>
                <a:gd name="T68" fmla="*/ 48 w 202"/>
                <a:gd name="T69" fmla="*/ 119 h 271"/>
                <a:gd name="T70" fmla="*/ 34 w 202"/>
                <a:gd name="T71" fmla="*/ 101 h 271"/>
                <a:gd name="T72" fmla="*/ 25 w 202"/>
                <a:gd name="T73" fmla="*/ 79 h 271"/>
                <a:gd name="T74" fmla="*/ 25 w 202"/>
                <a:gd name="T75" fmla="*/ 69 h 271"/>
                <a:gd name="T76" fmla="*/ 29 w 202"/>
                <a:gd name="T77" fmla="*/ 61 h 271"/>
                <a:gd name="T78" fmla="*/ 38 w 202"/>
                <a:gd name="T79" fmla="*/ 51 h 271"/>
                <a:gd name="T80" fmla="*/ 50 w 202"/>
                <a:gd name="T81" fmla="*/ 43 h 271"/>
                <a:gd name="T82" fmla="*/ 50 w 202"/>
                <a:gd name="T83" fmla="*/ 26 h 271"/>
                <a:gd name="T84" fmla="*/ 55 w 202"/>
                <a:gd name="T85" fmla="*/ 17 h 271"/>
                <a:gd name="T86" fmla="*/ 72 w 202"/>
                <a:gd name="T87" fmla="*/ 27 h 271"/>
                <a:gd name="T88" fmla="*/ 94 w 202"/>
                <a:gd name="T89" fmla="*/ 24 h 271"/>
                <a:gd name="T90" fmla="*/ 109 w 202"/>
                <a:gd name="T91" fmla="*/ 14 h 271"/>
                <a:gd name="T92" fmla="*/ 131 w 202"/>
                <a:gd name="T93" fmla="*/ 2 h 271"/>
                <a:gd name="T94" fmla="*/ 139 w 202"/>
                <a:gd name="T95" fmla="*/ 16 h 271"/>
                <a:gd name="T96" fmla="*/ 147 w 202"/>
                <a:gd name="T97" fmla="*/ 20 h 271"/>
                <a:gd name="T98" fmla="*/ 157 w 202"/>
                <a:gd name="T99" fmla="*/ 32 h 271"/>
                <a:gd name="T100" fmla="*/ 174 w 202"/>
                <a:gd name="T101" fmla="*/ 35 h 271"/>
                <a:gd name="T102" fmla="*/ 179 w 202"/>
                <a:gd name="T103" fmla="*/ 52 h 271"/>
                <a:gd name="T104" fmla="*/ 187 w 202"/>
                <a:gd name="T105" fmla="*/ 5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71">
                  <a:moveTo>
                    <a:pt x="193" y="55"/>
                  </a:moveTo>
                  <a:cubicBezTo>
                    <a:pt x="193" y="55"/>
                    <a:pt x="193" y="55"/>
                    <a:pt x="193" y="56"/>
                  </a:cubicBezTo>
                  <a:cubicBezTo>
                    <a:pt x="194" y="58"/>
                    <a:pt x="199" y="80"/>
                    <a:pt x="200" y="84"/>
                  </a:cubicBezTo>
                  <a:cubicBezTo>
                    <a:pt x="201" y="89"/>
                    <a:pt x="202" y="94"/>
                    <a:pt x="200" y="95"/>
                  </a:cubicBezTo>
                  <a:cubicBezTo>
                    <a:pt x="199" y="95"/>
                    <a:pt x="195" y="89"/>
                    <a:pt x="192" y="90"/>
                  </a:cubicBezTo>
                  <a:cubicBezTo>
                    <a:pt x="189" y="92"/>
                    <a:pt x="184" y="91"/>
                    <a:pt x="181" y="88"/>
                  </a:cubicBezTo>
                  <a:cubicBezTo>
                    <a:pt x="178" y="86"/>
                    <a:pt x="175" y="76"/>
                    <a:pt x="171" y="78"/>
                  </a:cubicBezTo>
                  <a:cubicBezTo>
                    <a:pt x="168" y="81"/>
                    <a:pt x="166" y="88"/>
                    <a:pt x="164" y="88"/>
                  </a:cubicBezTo>
                  <a:cubicBezTo>
                    <a:pt x="162" y="88"/>
                    <a:pt x="160" y="90"/>
                    <a:pt x="158" y="93"/>
                  </a:cubicBezTo>
                  <a:cubicBezTo>
                    <a:pt x="156" y="95"/>
                    <a:pt x="158" y="101"/>
                    <a:pt x="155" y="104"/>
                  </a:cubicBezTo>
                  <a:cubicBezTo>
                    <a:pt x="152" y="107"/>
                    <a:pt x="151" y="109"/>
                    <a:pt x="151" y="114"/>
                  </a:cubicBezTo>
                  <a:cubicBezTo>
                    <a:pt x="152" y="118"/>
                    <a:pt x="149" y="119"/>
                    <a:pt x="154" y="124"/>
                  </a:cubicBezTo>
                  <a:cubicBezTo>
                    <a:pt x="160" y="128"/>
                    <a:pt x="159" y="129"/>
                    <a:pt x="160" y="133"/>
                  </a:cubicBezTo>
                  <a:cubicBezTo>
                    <a:pt x="160" y="137"/>
                    <a:pt x="161" y="140"/>
                    <a:pt x="164" y="144"/>
                  </a:cubicBezTo>
                  <a:cubicBezTo>
                    <a:pt x="166" y="149"/>
                    <a:pt x="163" y="151"/>
                    <a:pt x="163" y="155"/>
                  </a:cubicBezTo>
                  <a:cubicBezTo>
                    <a:pt x="162" y="159"/>
                    <a:pt x="164" y="164"/>
                    <a:pt x="167" y="169"/>
                  </a:cubicBezTo>
                  <a:cubicBezTo>
                    <a:pt x="170" y="173"/>
                    <a:pt x="171" y="175"/>
                    <a:pt x="171" y="178"/>
                  </a:cubicBezTo>
                  <a:cubicBezTo>
                    <a:pt x="171" y="182"/>
                    <a:pt x="175" y="184"/>
                    <a:pt x="176" y="184"/>
                  </a:cubicBezTo>
                  <a:cubicBezTo>
                    <a:pt x="178" y="184"/>
                    <a:pt x="181" y="181"/>
                    <a:pt x="182" y="178"/>
                  </a:cubicBezTo>
                  <a:cubicBezTo>
                    <a:pt x="182" y="174"/>
                    <a:pt x="191" y="175"/>
                    <a:pt x="193" y="181"/>
                  </a:cubicBezTo>
                  <a:cubicBezTo>
                    <a:pt x="194" y="186"/>
                    <a:pt x="189" y="186"/>
                    <a:pt x="187" y="189"/>
                  </a:cubicBezTo>
                  <a:cubicBezTo>
                    <a:pt x="186" y="193"/>
                    <a:pt x="191" y="197"/>
                    <a:pt x="187" y="198"/>
                  </a:cubicBezTo>
                  <a:cubicBezTo>
                    <a:pt x="183" y="199"/>
                    <a:pt x="180" y="200"/>
                    <a:pt x="179" y="203"/>
                  </a:cubicBezTo>
                  <a:cubicBezTo>
                    <a:pt x="178" y="206"/>
                    <a:pt x="178" y="209"/>
                    <a:pt x="178" y="213"/>
                  </a:cubicBezTo>
                  <a:cubicBezTo>
                    <a:pt x="177" y="216"/>
                    <a:pt x="173" y="214"/>
                    <a:pt x="172" y="218"/>
                  </a:cubicBezTo>
                  <a:cubicBezTo>
                    <a:pt x="171" y="223"/>
                    <a:pt x="168" y="231"/>
                    <a:pt x="163" y="231"/>
                  </a:cubicBezTo>
                  <a:cubicBezTo>
                    <a:pt x="158" y="230"/>
                    <a:pt x="155" y="228"/>
                    <a:pt x="158" y="224"/>
                  </a:cubicBezTo>
                  <a:cubicBezTo>
                    <a:pt x="161" y="221"/>
                    <a:pt x="165" y="217"/>
                    <a:pt x="161" y="217"/>
                  </a:cubicBezTo>
                  <a:cubicBezTo>
                    <a:pt x="158" y="217"/>
                    <a:pt x="155" y="216"/>
                    <a:pt x="150" y="219"/>
                  </a:cubicBezTo>
                  <a:cubicBezTo>
                    <a:pt x="145" y="222"/>
                    <a:pt x="152" y="227"/>
                    <a:pt x="147" y="227"/>
                  </a:cubicBezTo>
                  <a:cubicBezTo>
                    <a:pt x="142" y="227"/>
                    <a:pt x="133" y="229"/>
                    <a:pt x="130" y="232"/>
                  </a:cubicBezTo>
                  <a:cubicBezTo>
                    <a:pt x="127" y="235"/>
                    <a:pt x="126" y="236"/>
                    <a:pt x="127" y="241"/>
                  </a:cubicBezTo>
                  <a:cubicBezTo>
                    <a:pt x="128" y="246"/>
                    <a:pt x="131" y="245"/>
                    <a:pt x="129" y="247"/>
                  </a:cubicBezTo>
                  <a:cubicBezTo>
                    <a:pt x="127" y="249"/>
                    <a:pt x="136" y="251"/>
                    <a:pt x="130" y="255"/>
                  </a:cubicBezTo>
                  <a:cubicBezTo>
                    <a:pt x="125" y="259"/>
                    <a:pt x="121" y="255"/>
                    <a:pt x="120" y="260"/>
                  </a:cubicBezTo>
                  <a:cubicBezTo>
                    <a:pt x="119" y="265"/>
                    <a:pt x="117" y="266"/>
                    <a:pt x="113" y="269"/>
                  </a:cubicBezTo>
                  <a:cubicBezTo>
                    <a:pt x="111" y="270"/>
                    <a:pt x="110" y="271"/>
                    <a:pt x="108" y="271"/>
                  </a:cubicBezTo>
                  <a:cubicBezTo>
                    <a:pt x="103" y="260"/>
                    <a:pt x="103" y="260"/>
                    <a:pt x="103" y="260"/>
                  </a:cubicBezTo>
                  <a:cubicBezTo>
                    <a:pt x="98" y="264"/>
                    <a:pt x="98" y="264"/>
                    <a:pt x="98" y="264"/>
                  </a:cubicBezTo>
                  <a:cubicBezTo>
                    <a:pt x="89" y="260"/>
                    <a:pt x="89" y="260"/>
                    <a:pt x="89" y="260"/>
                  </a:cubicBezTo>
                  <a:cubicBezTo>
                    <a:pt x="81" y="268"/>
                    <a:pt x="81" y="268"/>
                    <a:pt x="81" y="268"/>
                  </a:cubicBezTo>
                  <a:cubicBezTo>
                    <a:pt x="74" y="266"/>
                    <a:pt x="74" y="266"/>
                    <a:pt x="74" y="266"/>
                  </a:cubicBezTo>
                  <a:cubicBezTo>
                    <a:pt x="72" y="259"/>
                    <a:pt x="72" y="259"/>
                    <a:pt x="72" y="259"/>
                  </a:cubicBezTo>
                  <a:cubicBezTo>
                    <a:pt x="75" y="253"/>
                    <a:pt x="75" y="253"/>
                    <a:pt x="75" y="253"/>
                  </a:cubicBezTo>
                  <a:cubicBezTo>
                    <a:pt x="80" y="251"/>
                    <a:pt x="80" y="251"/>
                    <a:pt x="80" y="251"/>
                  </a:cubicBezTo>
                  <a:cubicBezTo>
                    <a:pt x="75" y="245"/>
                    <a:pt x="75" y="245"/>
                    <a:pt x="75" y="245"/>
                  </a:cubicBezTo>
                  <a:cubicBezTo>
                    <a:pt x="75" y="240"/>
                    <a:pt x="75" y="240"/>
                    <a:pt x="75" y="240"/>
                  </a:cubicBezTo>
                  <a:cubicBezTo>
                    <a:pt x="59" y="230"/>
                    <a:pt x="59" y="230"/>
                    <a:pt x="59" y="230"/>
                  </a:cubicBezTo>
                  <a:cubicBezTo>
                    <a:pt x="44" y="229"/>
                    <a:pt x="44" y="229"/>
                    <a:pt x="44" y="229"/>
                  </a:cubicBezTo>
                  <a:cubicBezTo>
                    <a:pt x="36" y="238"/>
                    <a:pt x="36" y="238"/>
                    <a:pt x="36" y="238"/>
                  </a:cubicBezTo>
                  <a:cubicBezTo>
                    <a:pt x="32" y="238"/>
                    <a:pt x="32" y="238"/>
                    <a:pt x="32" y="238"/>
                  </a:cubicBezTo>
                  <a:cubicBezTo>
                    <a:pt x="30" y="227"/>
                    <a:pt x="30" y="227"/>
                    <a:pt x="30" y="227"/>
                  </a:cubicBezTo>
                  <a:cubicBezTo>
                    <a:pt x="21" y="220"/>
                    <a:pt x="21" y="220"/>
                    <a:pt x="21" y="220"/>
                  </a:cubicBezTo>
                  <a:cubicBezTo>
                    <a:pt x="10" y="208"/>
                    <a:pt x="10" y="208"/>
                    <a:pt x="10" y="208"/>
                  </a:cubicBezTo>
                  <a:cubicBezTo>
                    <a:pt x="5" y="197"/>
                    <a:pt x="5" y="197"/>
                    <a:pt x="5" y="197"/>
                  </a:cubicBezTo>
                  <a:cubicBezTo>
                    <a:pt x="4" y="189"/>
                    <a:pt x="4" y="189"/>
                    <a:pt x="4" y="189"/>
                  </a:cubicBezTo>
                  <a:cubicBezTo>
                    <a:pt x="0" y="183"/>
                    <a:pt x="0" y="183"/>
                    <a:pt x="0" y="183"/>
                  </a:cubicBezTo>
                  <a:cubicBezTo>
                    <a:pt x="7" y="176"/>
                    <a:pt x="7" y="176"/>
                    <a:pt x="7" y="176"/>
                  </a:cubicBezTo>
                  <a:cubicBezTo>
                    <a:pt x="15" y="172"/>
                    <a:pt x="15" y="172"/>
                    <a:pt x="15" y="172"/>
                  </a:cubicBezTo>
                  <a:cubicBezTo>
                    <a:pt x="18" y="171"/>
                    <a:pt x="18" y="171"/>
                    <a:pt x="18" y="171"/>
                  </a:cubicBezTo>
                  <a:cubicBezTo>
                    <a:pt x="22" y="165"/>
                    <a:pt x="22" y="165"/>
                    <a:pt x="22" y="165"/>
                  </a:cubicBezTo>
                  <a:cubicBezTo>
                    <a:pt x="9" y="159"/>
                    <a:pt x="9" y="159"/>
                    <a:pt x="9" y="159"/>
                  </a:cubicBezTo>
                  <a:cubicBezTo>
                    <a:pt x="15" y="154"/>
                    <a:pt x="15" y="154"/>
                    <a:pt x="15" y="154"/>
                  </a:cubicBezTo>
                  <a:cubicBezTo>
                    <a:pt x="22" y="149"/>
                    <a:pt x="22" y="149"/>
                    <a:pt x="22" y="149"/>
                  </a:cubicBezTo>
                  <a:cubicBezTo>
                    <a:pt x="23" y="141"/>
                    <a:pt x="23" y="141"/>
                    <a:pt x="23" y="141"/>
                  </a:cubicBezTo>
                  <a:cubicBezTo>
                    <a:pt x="30" y="142"/>
                    <a:pt x="30" y="142"/>
                    <a:pt x="30" y="142"/>
                  </a:cubicBezTo>
                  <a:cubicBezTo>
                    <a:pt x="37" y="142"/>
                    <a:pt x="37" y="142"/>
                    <a:pt x="37" y="142"/>
                  </a:cubicBezTo>
                  <a:cubicBezTo>
                    <a:pt x="39" y="131"/>
                    <a:pt x="39" y="131"/>
                    <a:pt x="39" y="131"/>
                  </a:cubicBezTo>
                  <a:cubicBezTo>
                    <a:pt x="42" y="122"/>
                    <a:pt x="42" y="122"/>
                    <a:pt x="42" y="122"/>
                  </a:cubicBezTo>
                  <a:cubicBezTo>
                    <a:pt x="48" y="119"/>
                    <a:pt x="48" y="119"/>
                    <a:pt x="48" y="119"/>
                  </a:cubicBezTo>
                  <a:cubicBezTo>
                    <a:pt x="46" y="111"/>
                    <a:pt x="46" y="111"/>
                    <a:pt x="46" y="111"/>
                  </a:cubicBezTo>
                  <a:cubicBezTo>
                    <a:pt x="34" y="101"/>
                    <a:pt x="34" y="101"/>
                    <a:pt x="34" y="101"/>
                  </a:cubicBezTo>
                  <a:cubicBezTo>
                    <a:pt x="35" y="88"/>
                    <a:pt x="35" y="88"/>
                    <a:pt x="35" y="88"/>
                  </a:cubicBezTo>
                  <a:cubicBezTo>
                    <a:pt x="25" y="79"/>
                    <a:pt x="25" y="79"/>
                    <a:pt x="25" y="79"/>
                  </a:cubicBezTo>
                  <a:cubicBezTo>
                    <a:pt x="33" y="73"/>
                    <a:pt x="33" y="73"/>
                    <a:pt x="33" y="73"/>
                  </a:cubicBezTo>
                  <a:cubicBezTo>
                    <a:pt x="25" y="69"/>
                    <a:pt x="25" y="69"/>
                    <a:pt x="25" y="69"/>
                  </a:cubicBezTo>
                  <a:cubicBezTo>
                    <a:pt x="23" y="64"/>
                    <a:pt x="23" y="64"/>
                    <a:pt x="23" y="64"/>
                  </a:cubicBezTo>
                  <a:cubicBezTo>
                    <a:pt x="29" y="61"/>
                    <a:pt x="29" y="61"/>
                    <a:pt x="29" y="61"/>
                  </a:cubicBezTo>
                  <a:cubicBezTo>
                    <a:pt x="30" y="51"/>
                    <a:pt x="30" y="51"/>
                    <a:pt x="30" y="51"/>
                  </a:cubicBezTo>
                  <a:cubicBezTo>
                    <a:pt x="38" y="51"/>
                    <a:pt x="38" y="51"/>
                    <a:pt x="38" y="51"/>
                  </a:cubicBezTo>
                  <a:cubicBezTo>
                    <a:pt x="38" y="43"/>
                    <a:pt x="38" y="43"/>
                    <a:pt x="38" y="43"/>
                  </a:cubicBezTo>
                  <a:cubicBezTo>
                    <a:pt x="50" y="43"/>
                    <a:pt x="50" y="43"/>
                    <a:pt x="50" y="43"/>
                  </a:cubicBezTo>
                  <a:cubicBezTo>
                    <a:pt x="51" y="36"/>
                    <a:pt x="51" y="36"/>
                    <a:pt x="51" y="36"/>
                  </a:cubicBezTo>
                  <a:cubicBezTo>
                    <a:pt x="50" y="26"/>
                    <a:pt x="50" y="26"/>
                    <a:pt x="50" y="26"/>
                  </a:cubicBezTo>
                  <a:cubicBezTo>
                    <a:pt x="46" y="21"/>
                    <a:pt x="46" y="21"/>
                    <a:pt x="46" y="21"/>
                  </a:cubicBezTo>
                  <a:cubicBezTo>
                    <a:pt x="55" y="17"/>
                    <a:pt x="55" y="17"/>
                    <a:pt x="55" y="17"/>
                  </a:cubicBezTo>
                  <a:cubicBezTo>
                    <a:pt x="65" y="28"/>
                    <a:pt x="65" y="28"/>
                    <a:pt x="65" y="28"/>
                  </a:cubicBezTo>
                  <a:cubicBezTo>
                    <a:pt x="72" y="27"/>
                    <a:pt x="72" y="27"/>
                    <a:pt x="72" y="27"/>
                  </a:cubicBezTo>
                  <a:cubicBezTo>
                    <a:pt x="76" y="22"/>
                    <a:pt x="76" y="22"/>
                    <a:pt x="76" y="22"/>
                  </a:cubicBezTo>
                  <a:cubicBezTo>
                    <a:pt x="94" y="24"/>
                    <a:pt x="94" y="24"/>
                    <a:pt x="94" y="24"/>
                  </a:cubicBezTo>
                  <a:cubicBezTo>
                    <a:pt x="98" y="12"/>
                    <a:pt x="98" y="12"/>
                    <a:pt x="98" y="12"/>
                  </a:cubicBezTo>
                  <a:cubicBezTo>
                    <a:pt x="109" y="14"/>
                    <a:pt x="109" y="14"/>
                    <a:pt x="109" y="14"/>
                  </a:cubicBezTo>
                  <a:cubicBezTo>
                    <a:pt x="120" y="0"/>
                    <a:pt x="120" y="0"/>
                    <a:pt x="120" y="0"/>
                  </a:cubicBezTo>
                  <a:cubicBezTo>
                    <a:pt x="131" y="2"/>
                    <a:pt x="131" y="2"/>
                    <a:pt x="131" y="2"/>
                  </a:cubicBezTo>
                  <a:cubicBezTo>
                    <a:pt x="132" y="12"/>
                    <a:pt x="132" y="12"/>
                    <a:pt x="132" y="12"/>
                  </a:cubicBezTo>
                  <a:cubicBezTo>
                    <a:pt x="139" y="16"/>
                    <a:pt x="139" y="16"/>
                    <a:pt x="139" y="16"/>
                  </a:cubicBezTo>
                  <a:cubicBezTo>
                    <a:pt x="140" y="20"/>
                    <a:pt x="140" y="20"/>
                    <a:pt x="140" y="20"/>
                  </a:cubicBezTo>
                  <a:cubicBezTo>
                    <a:pt x="147" y="20"/>
                    <a:pt x="147" y="20"/>
                    <a:pt x="147" y="20"/>
                  </a:cubicBezTo>
                  <a:cubicBezTo>
                    <a:pt x="154" y="27"/>
                    <a:pt x="154" y="27"/>
                    <a:pt x="154" y="27"/>
                  </a:cubicBezTo>
                  <a:cubicBezTo>
                    <a:pt x="157" y="32"/>
                    <a:pt x="157" y="32"/>
                    <a:pt x="157" y="32"/>
                  </a:cubicBezTo>
                  <a:cubicBezTo>
                    <a:pt x="166" y="37"/>
                    <a:pt x="166" y="37"/>
                    <a:pt x="166" y="37"/>
                  </a:cubicBezTo>
                  <a:cubicBezTo>
                    <a:pt x="174" y="35"/>
                    <a:pt x="174" y="35"/>
                    <a:pt x="174" y="35"/>
                  </a:cubicBezTo>
                  <a:cubicBezTo>
                    <a:pt x="177" y="41"/>
                    <a:pt x="177" y="41"/>
                    <a:pt x="177" y="41"/>
                  </a:cubicBezTo>
                  <a:cubicBezTo>
                    <a:pt x="179" y="52"/>
                    <a:pt x="179" y="52"/>
                    <a:pt x="179" y="52"/>
                  </a:cubicBezTo>
                  <a:cubicBezTo>
                    <a:pt x="187" y="50"/>
                    <a:pt x="187" y="50"/>
                    <a:pt x="187" y="50"/>
                  </a:cubicBezTo>
                  <a:cubicBezTo>
                    <a:pt x="187" y="54"/>
                    <a:pt x="187" y="54"/>
                    <a:pt x="187" y="54"/>
                  </a:cubicBezTo>
                  <a:lnTo>
                    <a:pt x="193" y="55"/>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4" name="Freeform 11"/>
            <p:cNvSpPr>
              <a:spLocks/>
            </p:cNvSpPr>
            <p:nvPr/>
          </p:nvSpPr>
          <p:spPr bwMode="auto">
            <a:xfrm>
              <a:off x="4574" y="3326"/>
              <a:ext cx="375" cy="409"/>
            </a:xfrm>
            <a:custGeom>
              <a:avLst/>
              <a:gdLst>
                <a:gd name="T0" fmla="*/ 1 w 180"/>
                <a:gd name="T1" fmla="*/ 5 h 196"/>
                <a:gd name="T2" fmla="*/ 7 w 180"/>
                <a:gd name="T3" fmla="*/ 13 h 196"/>
                <a:gd name="T4" fmla="*/ 15 w 180"/>
                <a:gd name="T5" fmla="*/ 20 h 196"/>
                <a:gd name="T6" fmla="*/ 16 w 180"/>
                <a:gd name="T7" fmla="*/ 27 h 196"/>
                <a:gd name="T8" fmla="*/ 11 w 180"/>
                <a:gd name="T9" fmla="*/ 37 h 196"/>
                <a:gd name="T10" fmla="*/ 22 w 180"/>
                <a:gd name="T11" fmla="*/ 47 h 196"/>
                <a:gd name="T12" fmla="*/ 38 w 180"/>
                <a:gd name="T13" fmla="*/ 68 h 196"/>
                <a:gd name="T14" fmla="*/ 58 w 180"/>
                <a:gd name="T15" fmla="*/ 74 h 196"/>
                <a:gd name="T16" fmla="*/ 66 w 180"/>
                <a:gd name="T17" fmla="*/ 89 h 196"/>
                <a:gd name="T18" fmla="*/ 83 w 180"/>
                <a:gd name="T19" fmla="*/ 104 h 196"/>
                <a:gd name="T20" fmla="*/ 103 w 180"/>
                <a:gd name="T21" fmla="*/ 133 h 196"/>
                <a:gd name="T22" fmla="*/ 116 w 180"/>
                <a:gd name="T23" fmla="*/ 141 h 196"/>
                <a:gd name="T24" fmla="*/ 127 w 180"/>
                <a:gd name="T25" fmla="*/ 156 h 196"/>
                <a:gd name="T26" fmla="*/ 136 w 180"/>
                <a:gd name="T27" fmla="*/ 166 h 196"/>
                <a:gd name="T28" fmla="*/ 143 w 180"/>
                <a:gd name="T29" fmla="*/ 179 h 196"/>
                <a:gd name="T30" fmla="*/ 159 w 180"/>
                <a:gd name="T31" fmla="*/ 193 h 196"/>
                <a:gd name="T32" fmla="*/ 162 w 180"/>
                <a:gd name="T33" fmla="*/ 186 h 196"/>
                <a:gd name="T34" fmla="*/ 155 w 180"/>
                <a:gd name="T35" fmla="*/ 172 h 196"/>
                <a:gd name="T36" fmla="*/ 161 w 180"/>
                <a:gd name="T37" fmla="*/ 167 h 196"/>
                <a:gd name="T38" fmla="*/ 166 w 180"/>
                <a:gd name="T39" fmla="*/ 163 h 196"/>
                <a:gd name="T40" fmla="*/ 178 w 180"/>
                <a:gd name="T41" fmla="*/ 168 h 196"/>
                <a:gd name="T42" fmla="*/ 170 w 180"/>
                <a:gd name="T43" fmla="*/ 156 h 196"/>
                <a:gd name="T44" fmla="*/ 162 w 180"/>
                <a:gd name="T45" fmla="*/ 158 h 196"/>
                <a:gd name="T46" fmla="*/ 153 w 180"/>
                <a:gd name="T47" fmla="*/ 152 h 196"/>
                <a:gd name="T48" fmla="*/ 138 w 180"/>
                <a:gd name="T49" fmla="*/ 150 h 196"/>
                <a:gd name="T50" fmla="*/ 124 w 180"/>
                <a:gd name="T51" fmla="*/ 133 h 196"/>
                <a:gd name="T52" fmla="*/ 114 w 180"/>
                <a:gd name="T53" fmla="*/ 114 h 196"/>
                <a:gd name="T54" fmla="*/ 114 w 180"/>
                <a:gd name="T55" fmla="*/ 100 h 196"/>
                <a:gd name="T56" fmla="*/ 128 w 180"/>
                <a:gd name="T57" fmla="*/ 94 h 196"/>
                <a:gd name="T58" fmla="*/ 137 w 180"/>
                <a:gd name="T59" fmla="*/ 95 h 196"/>
                <a:gd name="T60" fmla="*/ 120 w 180"/>
                <a:gd name="T61" fmla="*/ 88 h 196"/>
                <a:gd name="T62" fmla="*/ 74 w 180"/>
                <a:gd name="T63" fmla="*/ 58 h 196"/>
                <a:gd name="T64" fmla="*/ 61 w 180"/>
                <a:gd name="T65" fmla="*/ 50 h 196"/>
                <a:gd name="T66" fmla="*/ 51 w 180"/>
                <a:gd name="T67" fmla="*/ 42 h 196"/>
                <a:gd name="T68" fmla="*/ 43 w 180"/>
                <a:gd name="T69" fmla="*/ 30 h 196"/>
                <a:gd name="T70" fmla="*/ 25 w 180"/>
                <a:gd name="T71" fmla="*/ 16 h 196"/>
                <a:gd name="T72" fmla="*/ 12 w 180"/>
                <a:gd name="T73" fmla="*/ 7 h 196"/>
                <a:gd name="T74" fmla="*/ 5 w 180"/>
                <a:gd name="T75" fmla="*/ 0 h 196"/>
                <a:gd name="T76" fmla="*/ 1 w 180"/>
                <a:gd name="T77" fmla="*/ 5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0" h="196">
                  <a:moveTo>
                    <a:pt x="1" y="5"/>
                  </a:moveTo>
                  <a:cubicBezTo>
                    <a:pt x="0" y="7"/>
                    <a:pt x="3" y="13"/>
                    <a:pt x="7" y="13"/>
                  </a:cubicBezTo>
                  <a:cubicBezTo>
                    <a:pt x="10" y="13"/>
                    <a:pt x="12" y="15"/>
                    <a:pt x="15" y="20"/>
                  </a:cubicBezTo>
                  <a:cubicBezTo>
                    <a:pt x="18" y="24"/>
                    <a:pt x="20" y="27"/>
                    <a:pt x="16" y="27"/>
                  </a:cubicBezTo>
                  <a:cubicBezTo>
                    <a:pt x="12" y="27"/>
                    <a:pt x="9" y="33"/>
                    <a:pt x="11" y="37"/>
                  </a:cubicBezTo>
                  <a:cubicBezTo>
                    <a:pt x="13" y="41"/>
                    <a:pt x="20" y="44"/>
                    <a:pt x="22" y="47"/>
                  </a:cubicBezTo>
                  <a:cubicBezTo>
                    <a:pt x="25" y="50"/>
                    <a:pt x="33" y="64"/>
                    <a:pt x="38" y="68"/>
                  </a:cubicBezTo>
                  <a:cubicBezTo>
                    <a:pt x="42" y="72"/>
                    <a:pt x="51" y="70"/>
                    <a:pt x="58" y="74"/>
                  </a:cubicBezTo>
                  <a:cubicBezTo>
                    <a:pt x="64" y="77"/>
                    <a:pt x="65" y="84"/>
                    <a:pt x="66" y="89"/>
                  </a:cubicBezTo>
                  <a:cubicBezTo>
                    <a:pt x="67" y="95"/>
                    <a:pt x="79" y="99"/>
                    <a:pt x="83" y="104"/>
                  </a:cubicBezTo>
                  <a:cubicBezTo>
                    <a:pt x="87" y="108"/>
                    <a:pt x="101" y="128"/>
                    <a:pt x="103" y="133"/>
                  </a:cubicBezTo>
                  <a:cubicBezTo>
                    <a:pt x="105" y="139"/>
                    <a:pt x="112" y="138"/>
                    <a:pt x="116" y="141"/>
                  </a:cubicBezTo>
                  <a:cubicBezTo>
                    <a:pt x="121" y="143"/>
                    <a:pt x="126" y="153"/>
                    <a:pt x="127" y="156"/>
                  </a:cubicBezTo>
                  <a:cubicBezTo>
                    <a:pt x="128" y="160"/>
                    <a:pt x="132" y="162"/>
                    <a:pt x="136" y="166"/>
                  </a:cubicBezTo>
                  <a:cubicBezTo>
                    <a:pt x="141" y="170"/>
                    <a:pt x="142" y="172"/>
                    <a:pt x="143" y="179"/>
                  </a:cubicBezTo>
                  <a:cubicBezTo>
                    <a:pt x="143" y="187"/>
                    <a:pt x="155" y="190"/>
                    <a:pt x="159" y="193"/>
                  </a:cubicBezTo>
                  <a:cubicBezTo>
                    <a:pt x="162" y="196"/>
                    <a:pt x="165" y="189"/>
                    <a:pt x="162" y="186"/>
                  </a:cubicBezTo>
                  <a:cubicBezTo>
                    <a:pt x="160" y="183"/>
                    <a:pt x="155" y="175"/>
                    <a:pt x="155" y="172"/>
                  </a:cubicBezTo>
                  <a:cubicBezTo>
                    <a:pt x="155" y="168"/>
                    <a:pt x="158" y="167"/>
                    <a:pt x="161" y="167"/>
                  </a:cubicBezTo>
                  <a:cubicBezTo>
                    <a:pt x="163" y="166"/>
                    <a:pt x="161" y="162"/>
                    <a:pt x="166" y="163"/>
                  </a:cubicBezTo>
                  <a:cubicBezTo>
                    <a:pt x="172" y="164"/>
                    <a:pt x="177" y="172"/>
                    <a:pt x="178" y="168"/>
                  </a:cubicBezTo>
                  <a:cubicBezTo>
                    <a:pt x="180" y="164"/>
                    <a:pt x="172" y="159"/>
                    <a:pt x="170" y="156"/>
                  </a:cubicBezTo>
                  <a:cubicBezTo>
                    <a:pt x="167" y="153"/>
                    <a:pt x="165" y="160"/>
                    <a:pt x="162" y="158"/>
                  </a:cubicBezTo>
                  <a:cubicBezTo>
                    <a:pt x="159" y="156"/>
                    <a:pt x="155" y="154"/>
                    <a:pt x="153" y="152"/>
                  </a:cubicBezTo>
                  <a:cubicBezTo>
                    <a:pt x="151" y="150"/>
                    <a:pt x="142" y="153"/>
                    <a:pt x="138" y="150"/>
                  </a:cubicBezTo>
                  <a:cubicBezTo>
                    <a:pt x="134" y="147"/>
                    <a:pt x="128" y="139"/>
                    <a:pt x="124" y="133"/>
                  </a:cubicBezTo>
                  <a:cubicBezTo>
                    <a:pt x="119" y="127"/>
                    <a:pt x="117" y="119"/>
                    <a:pt x="114" y="114"/>
                  </a:cubicBezTo>
                  <a:cubicBezTo>
                    <a:pt x="112" y="109"/>
                    <a:pt x="111" y="103"/>
                    <a:pt x="114" y="100"/>
                  </a:cubicBezTo>
                  <a:cubicBezTo>
                    <a:pt x="117" y="97"/>
                    <a:pt x="121" y="91"/>
                    <a:pt x="128" y="94"/>
                  </a:cubicBezTo>
                  <a:cubicBezTo>
                    <a:pt x="136" y="97"/>
                    <a:pt x="139" y="96"/>
                    <a:pt x="137" y="95"/>
                  </a:cubicBezTo>
                  <a:cubicBezTo>
                    <a:pt x="136" y="93"/>
                    <a:pt x="125" y="91"/>
                    <a:pt x="120" y="88"/>
                  </a:cubicBezTo>
                  <a:cubicBezTo>
                    <a:pt x="116" y="85"/>
                    <a:pt x="78" y="62"/>
                    <a:pt x="74" y="58"/>
                  </a:cubicBezTo>
                  <a:cubicBezTo>
                    <a:pt x="70" y="54"/>
                    <a:pt x="64" y="53"/>
                    <a:pt x="61" y="50"/>
                  </a:cubicBezTo>
                  <a:cubicBezTo>
                    <a:pt x="57" y="47"/>
                    <a:pt x="55" y="48"/>
                    <a:pt x="51" y="42"/>
                  </a:cubicBezTo>
                  <a:cubicBezTo>
                    <a:pt x="47" y="36"/>
                    <a:pt x="46" y="34"/>
                    <a:pt x="43" y="30"/>
                  </a:cubicBezTo>
                  <a:cubicBezTo>
                    <a:pt x="39" y="26"/>
                    <a:pt x="29" y="19"/>
                    <a:pt x="25" y="16"/>
                  </a:cubicBezTo>
                  <a:cubicBezTo>
                    <a:pt x="20" y="13"/>
                    <a:pt x="16" y="12"/>
                    <a:pt x="12" y="7"/>
                  </a:cubicBezTo>
                  <a:cubicBezTo>
                    <a:pt x="8" y="2"/>
                    <a:pt x="8" y="0"/>
                    <a:pt x="5" y="0"/>
                  </a:cubicBezTo>
                  <a:cubicBezTo>
                    <a:pt x="1" y="1"/>
                    <a:pt x="1" y="5"/>
                    <a:pt x="1" y="5"/>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5" name="Freeform 12"/>
            <p:cNvSpPr>
              <a:spLocks/>
            </p:cNvSpPr>
            <p:nvPr/>
          </p:nvSpPr>
          <p:spPr bwMode="auto">
            <a:xfrm>
              <a:off x="4432" y="3782"/>
              <a:ext cx="163" cy="148"/>
            </a:xfrm>
            <a:custGeom>
              <a:avLst/>
              <a:gdLst>
                <a:gd name="T0" fmla="*/ 77 w 78"/>
                <a:gd name="T1" fmla="*/ 27 h 71"/>
                <a:gd name="T2" fmla="*/ 73 w 78"/>
                <a:gd name="T3" fmla="*/ 20 h 71"/>
                <a:gd name="T4" fmla="*/ 65 w 78"/>
                <a:gd name="T5" fmla="*/ 15 h 71"/>
                <a:gd name="T6" fmla="*/ 55 w 78"/>
                <a:gd name="T7" fmla="*/ 29 h 71"/>
                <a:gd name="T8" fmla="*/ 50 w 78"/>
                <a:gd name="T9" fmla="*/ 37 h 71"/>
                <a:gd name="T10" fmla="*/ 45 w 78"/>
                <a:gd name="T11" fmla="*/ 48 h 71"/>
                <a:gd name="T12" fmla="*/ 41 w 78"/>
                <a:gd name="T13" fmla="*/ 57 h 71"/>
                <a:gd name="T14" fmla="*/ 23 w 78"/>
                <a:gd name="T15" fmla="*/ 69 h 71"/>
                <a:gd name="T16" fmla="*/ 12 w 78"/>
                <a:gd name="T17" fmla="*/ 66 h 71"/>
                <a:gd name="T18" fmla="*/ 8 w 78"/>
                <a:gd name="T19" fmla="*/ 59 h 71"/>
                <a:gd name="T20" fmla="*/ 0 w 78"/>
                <a:gd name="T21" fmla="*/ 53 h 71"/>
                <a:gd name="T22" fmla="*/ 0 w 78"/>
                <a:gd name="T23" fmla="*/ 53 h 71"/>
                <a:gd name="T24" fmla="*/ 0 w 78"/>
                <a:gd name="T25" fmla="*/ 46 h 71"/>
                <a:gd name="T26" fmla="*/ 0 w 78"/>
                <a:gd name="T27" fmla="*/ 37 h 71"/>
                <a:gd name="T28" fmla="*/ 3 w 78"/>
                <a:gd name="T29" fmla="*/ 34 h 71"/>
                <a:gd name="T30" fmla="*/ 9 w 78"/>
                <a:gd name="T31" fmla="*/ 33 h 71"/>
                <a:gd name="T32" fmla="*/ 15 w 78"/>
                <a:gd name="T33" fmla="*/ 27 h 71"/>
                <a:gd name="T34" fmla="*/ 15 w 78"/>
                <a:gd name="T35" fmla="*/ 17 h 71"/>
                <a:gd name="T36" fmla="*/ 26 w 78"/>
                <a:gd name="T37" fmla="*/ 18 h 71"/>
                <a:gd name="T38" fmla="*/ 32 w 78"/>
                <a:gd name="T39" fmla="*/ 15 h 71"/>
                <a:gd name="T40" fmla="*/ 41 w 78"/>
                <a:gd name="T41" fmla="*/ 20 h 71"/>
                <a:gd name="T42" fmla="*/ 47 w 78"/>
                <a:gd name="T43" fmla="*/ 16 h 71"/>
                <a:gd name="T44" fmla="*/ 52 w 78"/>
                <a:gd name="T45" fmla="*/ 15 h 71"/>
                <a:gd name="T46" fmla="*/ 57 w 78"/>
                <a:gd name="T47" fmla="*/ 8 h 71"/>
                <a:gd name="T48" fmla="*/ 69 w 78"/>
                <a:gd name="T49" fmla="*/ 6 h 71"/>
                <a:gd name="T50" fmla="*/ 75 w 78"/>
                <a:gd name="T51" fmla="*/ 0 h 71"/>
                <a:gd name="T52" fmla="*/ 78 w 78"/>
                <a:gd name="T53" fmla="*/ 1 h 71"/>
                <a:gd name="T54" fmla="*/ 77 w 78"/>
                <a:gd name="T55" fmla="*/ 2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8" h="71">
                  <a:moveTo>
                    <a:pt x="77" y="27"/>
                  </a:moveTo>
                  <a:cubicBezTo>
                    <a:pt x="74" y="25"/>
                    <a:pt x="73" y="21"/>
                    <a:pt x="73" y="20"/>
                  </a:cubicBezTo>
                  <a:cubicBezTo>
                    <a:pt x="72" y="18"/>
                    <a:pt x="68" y="11"/>
                    <a:pt x="65" y="15"/>
                  </a:cubicBezTo>
                  <a:cubicBezTo>
                    <a:pt x="63" y="19"/>
                    <a:pt x="55" y="24"/>
                    <a:pt x="55" y="29"/>
                  </a:cubicBezTo>
                  <a:cubicBezTo>
                    <a:pt x="55" y="33"/>
                    <a:pt x="53" y="33"/>
                    <a:pt x="50" y="37"/>
                  </a:cubicBezTo>
                  <a:cubicBezTo>
                    <a:pt x="46" y="40"/>
                    <a:pt x="44" y="44"/>
                    <a:pt x="45" y="48"/>
                  </a:cubicBezTo>
                  <a:cubicBezTo>
                    <a:pt x="45" y="51"/>
                    <a:pt x="44" y="54"/>
                    <a:pt x="41" y="57"/>
                  </a:cubicBezTo>
                  <a:cubicBezTo>
                    <a:pt x="37" y="59"/>
                    <a:pt x="26" y="67"/>
                    <a:pt x="23" y="69"/>
                  </a:cubicBezTo>
                  <a:cubicBezTo>
                    <a:pt x="19" y="71"/>
                    <a:pt x="15" y="69"/>
                    <a:pt x="12" y="66"/>
                  </a:cubicBezTo>
                  <a:cubicBezTo>
                    <a:pt x="9" y="63"/>
                    <a:pt x="11" y="59"/>
                    <a:pt x="8" y="59"/>
                  </a:cubicBezTo>
                  <a:cubicBezTo>
                    <a:pt x="4" y="58"/>
                    <a:pt x="1" y="56"/>
                    <a:pt x="0" y="53"/>
                  </a:cubicBezTo>
                  <a:cubicBezTo>
                    <a:pt x="0" y="53"/>
                    <a:pt x="0" y="53"/>
                    <a:pt x="0" y="53"/>
                  </a:cubicBezTo>
                  <a:cubicBezTo>
                    <a:pt x="0" y="46"/>
                    <a:pt x="0" y="46"/>
                    <a:pt x="0" y="46"/>
                  </a:cubicBezTo>
                  <a:cubicBezTo>
                    <a:pt x="0" y="46"/>
                    <a:pt x="0" y="37"/>
                    <a:pt x="0" y="37"/>
                  </a:cubicBezTo>
                  <a:cubicBezTo>
                    <a:pt x="0" y="36"/>
                    <a:pt x="3" y="34"/>
                    <a:pt x="3" y="34"/>
                  </a:cubicBezTo>
                  <a:cubicBezTo>
                    <a:pt x="9" y="33"/>
                    <a:pt x="9" y="33"/>
                    <a:pt x="9" y="33"/>
                  </a:cubicBezTo>
                  <a:cubicBezTo>
                    <a:pt x="15" y="27"/>
                    <a:pt x="15" y="27"/>
                    <a:pt x="15" y="27"/>
                  </a:cubicBezTo>
                  <a:cubicBezTo>
                    <a:pt x="15" y="17"/>
                    <a:pt x="15" y="17"/>
                    <a:pt x="15" y="17"/>
                  </a:cubicBezTo>
                  <a:cubicBezTo>
                    <a:pt x="26" y="18"/>
                    <a:pt x="26" y="18"/>
                    <a:pt x="26" y="18"/>
                  </a:cubicBezTo>
                  <a:cubicBezTo>
                    <a:pt x="32" y="15"/>
                    <a:pt x="32" y="15"/>
                    <a:pt x="32" y="15"/>
                  </a:cubicBezTo>
                  <a:cubicBezTo>
                    <a:pt x="41" y="20"/>
                    <a:pt x="41" y="20"/>
                    <a:pt x="41" y="20"/>
                  </a:cubicBezTo>
                  <a:cubicBezTo>
                    <a:pt x="47" y="16"/>
                    <a:pt x="47" y="16"/>
                    <a:pt x="47" y="16"/>
                  </a:cubicBezTo>
                  <a:cubicBezTo>
                    <a:pt x="52" y="15"/>
                    <a:pt x="52" y="15"/>
                    <a:pt x="52" y="15"/>
                  </a:cubicBezTo>
                  <a:cubicBezTo>
                    <a:pt x="57" y="8"/>
                    <a:pt x="57" y="8"/>
                    <a:pt x="57" y="8"/>
                  </a:cubicBezTo>
                  <a:cubicBezTo>
                    <a:pt x="69" y="6"/>
                    <a:pt x="69" y="6"/>
                    <a:pt x="69" y="6"/>
                  </a:cubicBezTo>
                  <a:cubicBezTo>
                    <a:pt x="75" y="0"/>
                    <a:pt x="75" y="0"/>
                    <a:pt x="75" y="0"/>
                  </a:cubicBezTo>
                  <a:cubicBezTo>
                    <a:pt x="78" y="1"/>
                    <a:pt x="78" y="1"/>
                    <a:pt x="78" y="1"/>
                  </a:cubicBezTo>
                  <a:lnTo>
                    <a:pt x="77" y="2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6" name="Freeform 13"/>
            <p:cNvSpPr>
              <a:spLocks/>
            </p:cNvSpPr>
            <p:nvPr/>
          </p:nvSpPr>
          <p:spPr bwMode="auto">
            <a:xfrm>
              <a:off x="3840" y="3505"/>
              <a:ext cx="600" cy="396"/>
            </a:xfrm>
            <a:custGeom>
              <a:avLst/>
              <a:gdLst>
                <a:gd name="T0" fmla="*/ 283 w 288"/>
                <a:gd name="T1" fmla="*/ 184 h 190"/>
                <a:gd name="T2" fmla="*/ 259 w 288"/>
                <a:gd name="T3" fmla="*/ 180 h 190"/>
                <a:gd name="T4" fmla="*/ 235 w 288"/>
                <a:gd name="T5" fmla="*/ 182 h 190"/>
                <a:gd name="T6" fmla="*/ 210 w 288"/>
                <a:gd name="T7" fmla="*/ 181 h 190"/>
                <a:gd name="T8" fmla="*/ 194 w 288"/>
                <a:gd name="T9" fmla="*/ 166 h 190"/>
                <a:gd name="T10" fmla="*/ 166 w 288"/>
                <a:gd name="T11" fmla="*/ 142 h 190"/>
                <a:gd name="T12" fmla="*/ 139 w 288"/>
                <a:gd name="T13" fmla="*/ 124 h 190"/>
                <a:gd name="T14" fmla="*/ 102 w 288"/>
                <a:gd name="T15" fmla="*/ 125 h 190"/>
                <a:gd name="T16" fmla="*/ 76 w 288"/>
                <a:gd name="T17" fmla="*/ 142 h 190"/>
                <a:gd name="T18" fmla="*/ 64 w 288"/>
                <a:gd name="T19" fmla="*/ 131 h 190"/>
                <a:gd name="T20" fmla="*/ 64 w 288"/>
                <a:gd name="T21" fmla="*/ 119 h 190"/>
                <a:gd name="T22" fmla="*/ 54 w 288"/>
                <a:gd name="T23" fmla="*/ 111 h 190"/>
                <a:gd name="T24" fmla="*/ 49 w 288"/>
                <a:gd name="T25" fmla="*/ 92 h 190"/>
                <a:gd name="T26" fmla="*/ 41 w 288"/>
                <a:gd name="T27" fmla="*/ 93 h 190"/>
                <a:gd name="T28" fmla="*/ 35 w 288"/>
                <a:gd name="T29" fmla="*/ 86 h 190"/>
                <a:gd name="T30" fmla="*/ 23 w 288"/>
                <a:gd name="T31" fmla="*/ 89 h 190"/>
                <a:gd name="T32" fmla="*/ 14 w 288"/>
                <a:gd name="T33" fmla="*/ 87 h 190"/>
                <a:gd name="T34" fmla="*/ 16 w 288"/>
                <a:gd name="T35" fmla="*/ 77 h 190"/>
                <a:gd name="T36" fmla="*/ 5 w 288"/>
                <a:gd name="T37" fmla="*/ 76 h 190"/>
                <a:gd name="T38" fmla="*/ 0 w 288"/>
                <a:gd name="T39" fmla="*/ 69 h 190"/>
                <a:gd name="T40" fmla="*/ 19 w 288"/>
                <a:gd name="T41" fmla="*/ 58 h 190"/>
                <a:gd name="T42" fmla="*/ 29 w 288"/>
                <a:gd name="T43" fmla="*/ 59 h 190"/>
                <a:gd name="T44" fmla="*/ 44 w 288"/>
                <a:gd name="T45" fmla="*/ 60 h 190"/>
                <a:gd name="T46" fmla="*/ 60 w 288"/>
                <a:gd name="T47" fmla="*/ 58 h 190"/>
                <a:gd name="T48" fmla="*/ 71 w 288"/>
                <a:gd name="T49" fmla="*/ 54 h 190"/>
                <a:gd name="T50" fmla="*/ 92 w 288"/>
                <a:gd name="T51" fmla="*/ 58 h 190"/>
                <a:gd name="T52" fmla="*/ 99 w 288"/>
                <a:gd name="T53" fmla="*/ 57 h 190"/>
                <a:gd name="T54" fmla="*/ 109 w 288"/>
                <a:gd name="T55" fmla="*/ 57 h 190"/>
                <a:gd name="T56" fmla="*/ 131 w 288"/>
                <a:gd name="T57" fmla="*/ 45 h 190"/>
                <a:gd name="T58" fmla="*/ 137 w 288"/>
                <a:gd name="T59" fmla="*/ 38 h 190"/>
                <a:gd name="T60" fmla="*/ 153 w 288"/>
                <a:gd name="T61" fmla="*/ 33 h 190"/>
                <a:gd name="T62" fmla="*/ 172 w 288"/>
                <a:gd name="T63" fmla="*/ 13 h 190"/>
                <a:gd name="T64" fmla="*/ 184 w 288"/>
                <a:gd name="T65" fmla="*/ 8 h 190"/>
                <a:gd name="T66" fmla="*/ 197 w 288"/>
                <a:gd name="T67" fmla="*/ 1 h 190"/>
                <a:gd name="T68" fmla="*/ 207 w 288"/>
                <a:gd name="T69" fmla="*/ 2 h 190"/>
                <a:gd name="T70" fmla="*/ 201 w 288"/>
                <a:gd name="T71" fmla="*/ 20 h 190"/>
                <a:gd name="T72" fmla="*/ 197 w 288"/>
                <a:gd name="T73" fmla="*/ 35 h 190"/>
                <a:gd name="T74" fmla="*/ 194 w 288"/>
                <a:gd name="T75" fmla="*/ 52 h 190"/>
                <a:gd name="T76" fmla="*/ 207 w 288"/>
                <a:gd name="T77" fmla="*/ 60 h 190"/>
                <a:gd name="T78" fmla="*/ 226 w 288"/>
                <a:gd name="T79" fmla="*/ 70 h 190"/>
                <a:gd name="T80" fmla="*/ 241 w 288"/>
                <a:gd name="T81" fmla="*/ 54 h 190"/>
                <a:gd name="T82" fmla="*/ 248 w 288"/>
                <a:gd name="T83" fmla="*/ 44 h 190"/>
                <a:gd name="T84" fmla="*/ 256 w 288"/>
                <a:gd name="T85" fmla="*/ 37 h 190"/>
                <a:gd name="T86" fmla="*/ 269 w 288"/>
                <a:gd name="T87" fmla="*/ 29 h 190"/>
                <a:gd name="T88" fmla="*/ 280 w 288"/>
                <a:gd name="T89" fmla="*/ 47 h 190"/>
                <a:gd name="T90" fmla="*/ 269 w 288"/>
                <a:gd name="T91" fmla="*/ 60 h 190"/>
                <a:gd name="T92" fmla="*/ 259 w 288"/>
                <a:gd name="T93" fmla="*/ 63 h 190"/>
                <a:gd name="T94" fmla="*/ 267 w 288"/>
                <a:gd name="T95" fmla="*/ 76 h 190"/>
                <a:gd name="T96" fmla="*/ 261 w 288"/>
                <a:gd name="T97" fmla="*/ 91 h 190"/>
                <a:gd name="T98" fmla="*/ 254 w 288"/>
                <a:gd name="T99" fmla="*/ 102 h 190"/>
                <a:gd name="T100" fmla="*/ 251 w 288"/>
                <a:gd name="T101" fmla="*/ 113 h 190"/>
                <a:gd name="T102" fmla="*/ 252 w 288"/>
                <a:gd name="T103" fmla="*/ 133 h 190"/>
                <a:gd name="T104" fmla="*/ 264 w 288"/>
                <a:gd name="T105" fmla="*/ 143 h 190"/>
                <a:gd name="T106" fmla="*/ 274 w 288"/>
                <a:gd name="T107" fmla="*/ 141 h 190"/>
                <a:gd name="T108" fmla="*/ 279 w 288"/>
                <a:gd name="T109" fmla="*/ 151 h 190"/>
                <a:gd name="T110" fmla="*/ 288 w 288"/>
                <a:gd name="T111" fmla="*/ 158 h 190"/>
                <a:gd name="T112" fmla="*/ 284 w 288"/>
                <a:gd name="T113" fmla="*/ 170 h 190"/>
                <a:gd name="T114" fmla="*/ 284 w 288"/>
                <a:gd name="T115" fmla="*/ 18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8" h="190">
                  <a:moveTo>
                    <a:pt x="284" y="186"/>
                  </a:moveTo>
                  <a:cubicBezTo>
                    <a:pt x="283" y="185"/>
                    <a:pt x="283" y="185"/>
                    <a:pt x="283" y="184"/>
                  </a:cubicBezTo>
                  <a:cubicBezTo>
                    <a:pt x="282" y="180"/>
                    <a:pt x="278" y="179"/>
                    <a:pt x="277" y="182"/>
                  </a:cubicBezTo>
                  <a:cubicBezTo>
                    <a:pt x="275" y="186"/>
                    <a:pt x="264" y="185"/>
                    <a:pt x="259" y="180"/>
                  </a:cubicBezTo>
                  <a:cubicBezTo>
                    <a:pt x="254" y="175"/>
                    <a:pt x="252" y="178"/>
                    <a:pt x="247" y="182"/>
                  </a:cubicBezTo>
                  <a:cubicBezTo>
                    <a:pt x="242" y="186"/>
                    <a:pt x="239" y="178"/>
                    <a:pt x="235" y="182"/>
                  </a:cubicBezTo>
                  <a:cubicBezTo>
                    <a:pt x="231" y="185"/>
                    <a:pt x="226" y="190"/>
                    <a:pt x="222" y="190"/>
                  </a:cubicBezTo>
                  <a:cubicBezTo>
                    <a:pt x="218" y="189"/>
                    <a:pt x="214" y="188"/>
                    <a:pt x="210" y="181"/>
                  </a:cubicBezTo>
                  <a:cubicBezTo>
                    <a:pt x="207" y="174"/>
                    <a:pt x="205" y="180"/>
                    <a:pt x="204" y="177"/>
                  </a:cubicBezTo>
                  <a:cubicBezTo>
                    <a:pt x="203" y="174"/>
                    <a:pt x="196" y="167"/>
                    <a:pt x="194" y="166"/>
                  </a:cubicBezTo>
                  <a:cubicBezTo>
                    <a:pt x="191" y="165"/>
                    <a:pt x="184" y="158"/>
                    <a:pt x="181" y="155"/>
                  </a:cubicBezTo>
                  <a:cubicBezTo>
                    <a:pt x="179" y="152"/>
                    <a:pt x="167" y="145"/>
                    <a:pt x="166" y="142"/>
                  </a:cubicBezTo>
                  <a:cubicBezTo>
                    <a:pt x="165" y="139"/>
                    <a:pt x="155" y="137"/>
                    <a:pt x="153" y="132"/>
                  </a:cubicBezTo>
                  <a:cubicBezTo>
                    <a:pt x="151" y="127"/>
                    <a:pt x="142" y="126"/>
                    <a:pt x="139" y="124"/>
                  </a:cubicBezTo>
                  <a:cubicBezTo>
                    <a:pt x="136" y="121"/>
                    <a:pt x="124" y="124"/>
                    <a:pt x="119" y="127"/>
                  </a:cubicBezTo>
                  <a:cubicBezTo>
                    <a:pt x="114" y="131"/>
                    <a:pt x="107" y="127"/>
                    <a:pt x="102" y="125"/>
                  </a:cubicBezTo>
                  <a:cubicBezTo>
                    <a:pt x="96" y="124"/>
                    <a:pt x="93" y="131"/>
                    <a:pt x="88" y="134"/>
                  </a:cubicBezTo>
                  <a:cubicBezTo>
                    <a:pt x="84" y="137"/>
                    <a:pt x="80" y="139"/>
                    <a:pt x="76" y="142"/>
                  </a:cubicBezTo>
                  <a:cubicBezTo>
                    <a:pt x="71" y="133"/>
                    <a:pt x="71" y="133"/>
                    <a:pt x="71" y="133"/>
                  </a:cubicBezTo>
                  <a:cubicBezTo>
                    <a:pt x="64" y="131"/>
                    <a:pt x="64" y="131"/>
                    <a:pt x="64" y="131"/>
                  </a:cubicBezTo>
                  <a:cubicBezTo>
                    <a:pt x="58" y="122"/>
                    <a:pt x="58" y="122"/>
                    <a:pt x="58" y="122"/>
                  </a:cubicBezTo>
                  <a:cubicBezTo>
                    <a:pt x="64" y="119"/>
                    <a:pt x="64" y="119"/>
                    <a:pt x="64" y="119"/>
                  </a:cubicBezTo>
                  <a:cubicBezTo>
                    <a:pt x="59" y="112"/>
                    <a:pt x="59" y="112"/>
                    <a:pt x="59" y="112"/>
                  </a:cubicBezTo>
                  <a:cubicBezTo>
                    <a:pt x="54" y="111"/>
                    <a:pt x="54" y="111"/>
                    <a:pt x="54" y="111"/>
                  </a:cubicBezTo>
                  <a:cubicBezTo>
                    <a:pt x="54" y="100"/>
                    <a:pt x="54" y="100"/>
                    <a:pt x="54" y="100"/>
                  </a:cubicBezTo>
                  <a:cubicBezTo>
                    <a:pt x="49" y="92"/>
                    <a:pt x="49" y="92"/>
                    <a:pt x="49" y="92"/>
                  </a:cubicBezTo>
                  <a:cubicBezTo>
                    <a:pt x="45" y="89"/>
                    <a:pt x="45" y="89"/>
                    <a:pt x="45" y="89"/>
                  </a:cubicBezTo>
                  <a:cubicBezTo>
                    <a:pt x="41" y="93"/>
                    <a:pt x="41" y="93"/>
                    <a:pt x="41" y="93"/>
                  </a:cubicBezTo>
                  <a:cubicBezTo>
                    <a:pt x="37" y="92"/>
                    <a:pt x="37" y="92"/>
                    <a:pt x="37" y="92"/>
                  </a:cubicBezTo>
                  <a:cubicBezTo>
                    <a:pt x="35" y="86"/>
                    <a:pt x="35" y="86"/>
                    <a:pt x="35" y="86"/>
                  </a:cubicBezTo>
                  <a:cubicBezTo>
                    <a:pt x="30" y="83"/>
                    <a:pt x="30" y="83"/>
                    <a:pt x="30" y="83"/>
                  </a:cubicBezTo>
                  <a:cubicBezTo>
                    <a:pt x="23" y="89"/>
                    <a:pt x="23" y="89"/>
                    <a:pt x="23" y="89"/>
                  </a:cubicBezTo>
                  <a:cubicBezTo>
                    <a:pt x="22" y="92"/>
                    <a:pt x="22" y="92"/>
                    <a:pt x="22" y="92"/>
                  </a:cubicBezTo>
                  <a:cubicBezTo>
                    <a:pt x="14" y="87"/>
                    <a:pt x="14" y="87"/>
                    <a:pt x="14" y="87"/>
                  </a:cubicBezTo>
                  <a:cubicBezTo>
                    <a:pt x="19" y="81"/>
                    <a:pt x="19" y="81"/>
                    <a:pt x="19" y="81"/>
                  </a:cubicBezTo>
                  <a:cubicBezTo>
                    <a:pt x="16" y="77"/>
                    <a:pt x="16" y="77"/>
                    <a:pt x="16" y="77"/>
                  </a:cubicBezTo>
                  <a:cubicBezTo>
                    <a:pt x="10" y="78"/>
                    <a:pt x="10" y="78"/>
                    <a:pt x="10" y="78"/>
                  </a:cubicBezTo>
                  <a:cubicBezTo>
                    <a:pt x="5" y="76"/>
                    <a:pt x="5" y="76"/>
                    <a:pt x="5" y="76"/>
                  </a:cubicBezTo>
                  <a:cubicBezTo>
                    <a:pt x="1" y="72"/>
                    <a:pt x="1" y="72"/>
                    <a:pt x="1" y="72"/>
                  </a:cubicBezTo>
                  <a:cubicBezTo>
                    <a:pt x="0" y="69"/>
                    <a:pt x="0" y="69"/>
                    <a:pt x="0" y="69"/>
                  </a:cubicBezTo>
                  <a:cubicBezTo>
                    <a:pt x="11" y="58"/>
                    <a:pt x="11" y="58"/>
                    <a:pt x="11" y="58"/>
                  </a:cubicBezTo>
                  <a:cubicBezTo>
                    <a:pt x="19" y="58"/>
                    <a:pt x="19" y="58"/>
                    <a:pt x="19" y="58"/>
                  </a:cubicBezTo>
                  <a:cubicBezTo>
                    <a:pt x="22" y="53"/>
                    <a:pt x="22" y="53"/>
                    <a:pt x="22" y="53"/>
                  </a:cubicBezTo>
                  <a:cubicBezTo>
                    <a:pt x="29" y="59"/>
                    <a:pt x="29" y="59"/>
                    <a:pt x="29" y="59"/>
                  </a:cubicBezTo>
                  <a:cubicBezTo>
                    <a:pt x="35" y="56"/>
                    <a:pt x="35" y="56"/>
                    <a:pt x="35" y="56"/>
                  </a:cubicBezTo>
                  <a:cubicBezTo>
                    <a:pt x="44" y="60"/>
                    <a:pt x="44" y="60"/>
                    <a:pt x="44" y="60"/>
                  </a:cubicBezTo>
                  <a:cubicBezTo>
                    <a:pt x="49" y="54"/>
                    <a:pt x="49" y="54"/>
                    <a:pt x="49" y="54"/>
                  </a:cubicBezTo>
                  <a:cubicBezTo>
                    <a:pt x="60" y="58"/>
                    <a:pt x="60" y="58"/>
                    <a:pt x="60" y="58"/>
                  </a:cubicBezTo>
                  <a:cubicBezTo>
                    <a:pt x="63" y="53"/>
                    <a:pt x="63" y="53"/>
                    <a:pt x="63" y="53"/>
                  </a:cubicBezTo>
                  <a:cubicBezTo>
                    <a:pt x="71" y="54"/>
                    <a:pt x="71" y="54"/>
                    <a:pt x="71" y="54"/>
                  </a:cubicBezTo>
                  <a:cubicBezTo>
                    <a:pt x="82" y="63"/>
                    <a:pt x="82" y="63"/>
                    <a:pt x="82" y="63"/>
                  </a:cubicBezTo>
                  <a:cubicBezTo>
                    <a:pt x="92" y="58"/>
                    <a:pt x="92" y="58"/>
                    <a:pt x="92" y="58"/>
                  </a:cubicBezTo>
                  <a:cubicBezTo>
                    <a:pt x="95" y="54"/>
                    <a:pt x="95" y="54"/>
                    <a:pt x="95" y="54"/>
                  </a:cubicBezTo>
                  <a:cubicBezTo>
                    <a:pt x="99" y="57"/>
                    <a:pt x="99" y="57"/>
                    <a:pt x="99" y="57"/>
                  </a:cubicBezTo>
                  <a:cubicBezTo>
                    <a:pt x="103" y="53"/>
                    <a:pt x="103" y="53"/>
                    <a:pt x="103" y="53"/>
                  </a:cubicBezTo>
                  <a:cubicBezTo>
                    <a:pt x="109" y="57"/>
                    <a:pt x="109" y="57"/>
                    <a:pt x="109" y="57"/>
                  </a:cubicBezTo>
                  <a:cubicBezTo>
                    <a:pt x="121" y="43"/>
                    <a:pt x="121" y="43"/>
                    <a:pt x="121" y="43"/>
                  </a:cubicBezTo>
                  <a:cubicBezTo>
                    <a:pt x="131" y="45"/>
                    <a:pt x="131" y="45"/>
                    <a:pt x="131" y="45"/>
                  </a:cubicBezTo>
                  <a:cubicBezTo>
                    <a:pt x="132" y="40"/>
                    <a:pt x="132" y="40"/>
                    <a:pt x="132" y="40"/>
                  </a:cubicBezTo>
                  <a:cubicBezTo>
                    <a:pt x="137" y="38"/>
                    <a:pt x="137" y="38"/>
                    <a:pt x="137" y="38"/>
                  </a:cubicBezTo>
                  <a:cubicBezTo>
                    <a:pt x="145" y="38"/>
                    <a:pt x="145" y="38"/>
                    <a:pt x="145" y="38"/>
                  </a:cubicBezTo>
                  <a:cubicBezTo>
                    <a:pt x="153" y="33"/>
                    <a:pt x="153" y="33"/>
                    <a:pt x="153" y="33"/>
                  </a:cubicBezTo>
                  <a:cubicBezTo>
                    <a:pt x="152" y="28"/>
                    <a:pt x="152" y="28"/>
                    <a:pt x="152" y="28"/>
                  </a:cubicBezTo>
                  <a:cubicBezTo>
                    <a:pt x="172" y="13"/>
                    <a:pt x="172" y="13"/>
                    <a:pt x="172" y="13"/>
                  </a:cubicBezTo>
                  <a:cubicBezTo>
                    <a:pt x="178" y="12"/>
                    <a:pt x="178" y="12"/>
                    <a:pt x="178" y="12"/>
                  </a:cubicBezTo>
                  <a:cubicBezTo>
                    <a:pt x="184" y="8"/>
                    <a:pt x="184" y="8"/>
                    <a:pt x="184" y="8"/>
                  </a:cubicBezTo>
                  <a:cubicBezTo>
                    <a:pt x="190" y="6"/>
                    <a:pt x="190" y="6"/>
                    <a:pt x="190" y="6"/>
                  </a:cubicBezTo>
                  <a:cubicBezTo>
                    <a:pt x="197" y="1"/>
                    <a:pt x="197" y="1"/>
                    <a:pt x="197" y="1"/>
                  </a:cubicBezTo>
                  <a:cubicBezTo>
                    <a:pt x="204" y="0"/>
                    <a:pt x="204" y="0"/>
                    <a:pt x="204" y="0"/>
                  </a:cubicBezTo>
                  <a:cubicBezTo>
                    <a:pt x="207" y="2"/>
                    <a:pt x="207" y="2"/>
                    <a:pt x="207" y="2"/>
                  </a:cubicBezTo>
                  <a:cubicBezTo>
                    <a:pt x="204" y="16"/>
                    <a:pt x="204" y="16"/>
                    <a:pt x="204" y="16"/>
                  </a:cubicBezTo>
                  <a:cubicBezTo>
                    <a:pt x="201" y="20"/>
                    <a:pt x="201" y="20"/>
                    <a:pt x="201" y="20"/>
                  </a:cubicBezTo>
                  <a:cubicBezTo>
                    <a:pt x="202" y="30"/>
                    <a:pt x="202" y="30"/>
                    <a:pt x="202" y="30"/>
                  </a:cubicBezTo>
                  <a:cubicBezTo>
                    <a:pt x="197" y="35"/>
                    <a:pt x="197" y="35"/>
                    <a:pt x="197" y="35"/>
                  </a:cubicBezTo>
                  <a:cubicBezTo>
                    <a:pt x="201" y="42"/>
                    <a:pt x="201" y="42"/>
                    <a:pt x="201" y="42"/>
                  </a:cubicBezTo>
                  <a:cubicBezTo>
                    <a:pt x="194" y="52"/>
                    <a:pt x="194" y="52"/>
                    <a:pt x="194" y="52"/>
                  </a:cubicBezTo>
                  <a:cubicBezTo>
                    <a:pt x="199" y="58"/>
                    <a:pt x="199" y="58"/>
                    <a:pt x="199" y="58"/>
                  </a:cubicBezTo>
                  <a:cubicBezTo>
                    <a:pt x="207" y="60"/>
                    <a:pt x="207" y="60"/>
                    <a:pt x="207" y="60"/>
                  </a:cubicBezTo>
                  <a:cubicBezTo>
                    <a:pt x="217" y="55"/>
                    <a:pt x="217" y="55"/>
                    <a:pt x="217" y="55"/>
                  </a:cubicBezTo>
                  <a:cubicBezTo>
                    <a:pt x="226" y="70"/>
                    <a:pt x="226" y="70"/>
                    <a:pt x="226" y="70"/>
                  </a:cubicBezTo>
                  <a:cubicBezTo>
                    <a:pt x="233" y="65"/>
                    <a:pt x="233" y="65"/>
                    <a:pt x="233" y="65"/>
                  </a:cubicBezTo>
                  <a:cubicBezTo>
                    <a:pt x="241" y="54"/>
                    <a:pt x="241" y="54"/>
                    <a:pt x="241" y="54"/>
                  </a:cubicBezTo>
                  <a:cubicBezTo>
                    <a:pt x="247" y="53"/>
                    <a:pt x="247" y="53"/>
                    <a:pt x="247" y="53"/>
                  </a:cubicBezTo>
                  <a:cubicBezTo>
                    <a:pt x="248" y="44"/>
                    <a:pt x="248" y="44"/>
                    <a:pt x="248" y="44"/>
                  </a:cubicBezTo>
                  <a:cubicBezTo>
                    <a:pt x="251" y="38"/>
                    <a:pt x="251" y="38"/>
                    <a:pt x="251" y="38"/>
                  </a:cubicBezTo>
                  <a:cubicBezTo>
                    <a:pt x="256" y="37"/>
                    <a:pt x="256" y="37"/>
                    <a:pt x="256" y="37"/>
                  </a:cubicBezTo>
                  <a:cubicBezTo>
                    <a:pt x="261" y="29"/>
                    <a:pt x="261" y="29"/>
                    <a:pt x="261" y="29"/>
                  </a:cubicBezTo>
                  <a:cubicBezTo>
                    <a:pt x="269" y="29"/>
                    <a:pt x="269" y="29"/>
                    <a:pt x="269" y="29"/>
                  </a:cubicBezTo>
                  <a:cubicBezTo>
                    <a:pt x="275" y="38"/>
                    <a:pt x="275" y="38"/>
                    <a:pt x="275" y="38"/>
                  </a:cubicBezTo>
                  <a:cubicBezTo>
                    <a:pt x="280" y="47"/>
                    <a:pt x="280" y="47"/>
                    <a:pt x="280" y="47"/>
                  </a:cubicBezTo>
                  <a:cubicBezTo>
                    <a:pt x="279" y="56"/>
                    <a:pt x="279" y="56"/>
                    <a:pt x="279" y="56"/>
                  </a:cubicBezTo>
                  <a:cubicBezTo>
                    <a:pt x="269" y="60"/>
                    <a:pt x="269" y="60"/>
                    <a:pt x="269" y="60"/>
                  </a:cubicBezTo>
                  <a:cubicBezTo>
                    <a:pt x="262" y="59"/>
                    <a:pt x="262" y="59"/>
                    <a:pt x="262" y="59"/>
                  </a:cubicBezTo>
                  <a:cubicBezTo>
                    <a:pt x="259" y="63"/>
                    <a:pt x="259" y="63"/>
                    <a:pt x="259" y="63"/>
                  </a:cubicBezTo>
                  <a:cubicBezTo>
                    <a:pt x="267" y="71"/>
                    <a:pt x="267" y="71"/>
                    <a:pt x="267" y="71"/>
                  </a:cubicBezTo>
                  <a:cubicBezTo>
                    <a:pt x="267" y="76"/>
                    <a:pt x="267" y="76"/>
                    <a:pt x="267" y="76"/>
                  </a:cubicBezTo>
                  <a:cubicBezTo>
                    <a:pt x="260" y="80"/>
                    <a:pt x="260" y="80"/>
                    <a:pt x="260" y="80"/>
                  </a:cubicBezTo>
                  <a:cubicBezTo>
                    <a:pt x="261" y="91"/>
                    <a:pt x="261" y="91"/>
                    <a:pt x="261" y="91"/>
                  </a:cubicBezTo>
                  <a:cubicBezTo>
                    <a:pt x="254" y="96"/>
                    <a:pt x="254" y="96"/>
                    <a:pt x="254" y="96"/>
                  </a:cubicBezTo>
                  <a:cubicBezTo>
                    <a:pt x="254" y="102"/>
                    <a:pt x="254" y="102"/>
                    <a:pt x="254" y="102"/>
                  </a:cubicBezTo>
                  <a:cubicBezTo>
                    <a:pt x="249" y="107"/>
                    <a:pt x="249" y="107"/>
                    <a:pt x="249" y="107"/>
                  </a:cubicBezTo>
                  <a:cubicBezTo>
                    <a:pt x="251" y="113"/>
                    <a:pt x="251" y="113"/>
                    <a:pt x="251" y="113"/>
                  </a:cubicBezTo>
                  <a:cubicBezTo>
                    <a:pt x="249" y="121"/>
                    <a:pt x="249" y="121"/>
                    <a:pt x="249" y="121"/>
                  </a:cubicBezTo>
                  <a:cubicBezTo>
                    <a:pt x="252" y="133"/>
                    <a:pt x="252" y="133"/>
                    <a:pt x="252" y="133"/>
                  </a:cubicBezTo>
                  <a:cubicBezTo>
                    <a:pt x="260" y="137"/>
                    <a:pt x="260" y="137"/>
                    <a:pt x="260" y="137"/>
                  </a:cubicBezTo>
                  <a:cubicBezTo>
                    <a:pt x="264" y="143"/>
                    <a:pt x="264" y="143"/>
                    <a:pt x="264" y="143"/>
                  </a:cubicBezTo>
                  <a:cubicBezTo>
                    <a:pt x="269" y="139"/>
                    <a:pt x="269" y="139"/>
                    <a:pt x="269" y="139"/>
                  </a:cubicBezTo>
                  <a:cubicBezTo>
                    <a:pt x="274" y="141"/>
                    <a:pt x="274" y="141"/>
                    <a:pt x="274" y="141"/>
                  </a:cubicBezTo>
                  <a:cubicBezTo>
                    <a:pt x="275" y="146"/>
                    <a:pt x="275" y="146"/>
                    <a:pt x="275" y="146"/>
                  </a:cubicBezTo>
                  <a:cubicBezTo>
                    <a:pt x="279" y="151"/>
                    <a:pt x="279" y="151"/>
                    <a:pt x="279" y="151"/>
                  </a:cubicBezTo>
                  <a:cubicBezTo>
                    <a:pt x="281" y="156"/>
                    <a:pt x="281" y="156"/>
                    <a:pt x="281" y="156"/>
                  </a:cubicBezTo>
                  <a:cubicBezTo>
                    <a:pt x="288" y="158"/>
                    <a:pt x="288" y="158"/>
                    <a:pt x="288" y="158"/>
                  </a:cubicBezTo>
                  <a:cubicBezTo>
                    <a:pt x="287" y="167"/>
                    <a:pt x="287" y="167"/>
                    <a:pt x="287" y="167"/>
                  </a:cubicBezTo>
                  <a:cubicBezTo>
                    <a:pt x="287" y="167"/>
                    <a:pt x="284" y="169"/>
                    <a:pt x="284" y="170"/>
                  </a:cubicBezTo>
                  <a:cubicBezTo>
                    <a:pt x="284" y="170"/>
                    <a:pt x="284" y="179"/>
                    <a:pt x="284" y="179"/>
                  </a:cubicBezTo>
                  <a:lnTo>
                    <a:pt x="284" y="186"/>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7" name="Freeform 14"/>
            <p:cNvSpPr>
              <a:spLocks noEditPoints="1"/>
            </p:cNvSpPr>
            <p:nvPr/>
          </p:nvSpPr>
          <p:spPr bwMode="auto">
            <a:xfrm>
              <a:off x="2125" y="2153"/>
              <a:ext cx="477" cy="690"/>
            </a:xfrm>
            <a:custGeom>
              <a:avLst/>
              <a:gdLst>
                <a:gd name="T0" fmla="*/ 126 w 229"/>
                <a:gd name="T1" fmla="*/ 16 h 331"/>
                <a:gd name="T2" fmla="*/ 140 w 229"/>
                <a:gd name="T3" fmla="*/ 12 h 331"/>
                <a:gd name="T4" fmla="*/ 123 w 229"/>
                <a:gd name="T5" fmla="*/ 3 h 331"/>
                <a:gd name="T6" fmla="*/ 171 w 229"/>
                <a:gd name="T7" fmla="*/ 48 h 331"/>
                <a:gd name="T8" fmla="*/ 173 w 229"/>
                <a:gd name="T9" fmla="*/ 58 h 331"/>
                <a:gd name="T10" fmla="*/ 187 w 229"/>
                <a:gd name="T11" fmla="*/ 52 h 331"/>
                <a:gd name="T12" fmla="*/ 206 w 229"/>
                <a:gd name="T13" fmla="*/ 50 h 331"/>
                <a:gd name="T14" fmla="*/ 227 w 229"/>
                <a:gd name="T15" fmla="*/ 51 h 331"/>
                <a:gd name="T16" fmla="*/ 212 w 229"/>
                <a:gd name="T17" fmla="*/ 46 h 331"/>
                <a:gd name="T18" fmla="*/ 211 w 229"/>
                <a:gd name="T19" fmla="*/ 39 h 331"/>
                <a:gd name="T20" fmla="*/ 201 w 229"/>
                <a:gd name="T21" fmla="*/ 43 h 331"/>
                <a:gd name="T22" fmla="*/ 188 w 229"/>
                <a:gd name="T23" fmla="*/ 50 h 331"/>
                <a:gd name="T24" fmla="*/ 171 w 229"/>
                <a:gd name="T25" fmla="*/ 48 h 331"/>
                <a:gd name="T26" fmla="*/ 171 w 229"/>
                <a:gd name="T27" fmla="*/ 24 h 331"/>
                <a:gd name="T28" fmla="*/ 181 w 229"/>
                <a:gd name="T29" fmla="*/ 22 h 331"/>
                <a:gd name="T30" fmla="*/ 192 w 229"/>
                <a:gd name="T31" fmla="*/ 15 h 331"/>
                <a:gd name="T32" fmla="*/ 194 w 229"/>
                <a:gd name="T33" fmla="*/ 22 h 331"/>
                <a:gd name="T34" fmla="*/ 188 w 229"/>
                <a:gd name="T35" fmla="*/ 35 h 331"/>
                <a:gd name="T36" fmla="*/ 172 w 229"/>
                <a:gd name="T37" fmla="*/ 34 h 331"/>
                <a:gd name="T38" fmla="*/ 125 w 229"/>
                <a:gd name="T39" fmla="*/ 22 h 331"/>
                <a:gd name="T40" fmla="*/ 138 w 229"/>
                <a:gd name="T41" fmla="*/ 21 h 331"/>
                <a:gd name="T42" fmla="*/ 153 w 229"/>
                <a:gd name="T43" fmla="*/ 18 h 331"/>
                <a:gd name="T44" fmla="*/ 143 w 229"/>
                <a:gd name="T45" fmla="*/ 28 h 331"/>
                <a:gd name="T46" fmla="*/ 126 w 229"/>
                <a:gd name="T47" fmla="*/ 31 h 331"/>
                <a:gd name="T48" fmla="*/ 125 w 229"/>
                <a:gd name="T49" fmla="*/ 22 h 331"/>
                <a:gd name="T50" fmla="*/ 21 w 229"/>
                <a:gd name="T51" fmla="*/ 263 h 331"/>
                <a:gd name="T52" fmla="*/ 1 w 229"/>
                <a:gd name="T53" fmla="*/ 272 h 331"/>
                <a:gd name="T54" fmla="*/ 10 w 229"/>
                <a:gd name="T55" fmla="*/ 285 h 331"/>
                <a:gd name="T56" fmla="*/ 3 w 229"/>
                <a:gd name="T57" fmla="*/ 297 h 331"/>
                <a:gd name="T58" fmla="*/ 14 w 229"/>
                <a:gd name="T59" fmla="*/ 290 h 331"/>
                <a:gd name="T60" fmla="*/ 6 w 229"/>
                <a:gd name="T61" fmla="*/ 306 h 331"/>
                <a:gd name="T62" fmla="*/ 21 w 229"/>
                <a:gd name="T63" fmla="*/ 323 h 331"/>
                <a:gd name="T64" fmla="*/ 40 w 229"/>
                <a:gd name="T65" fmla="*/ 323 h 331"/>
                <a:gd name="T66" fmla="*/ 39 w 229"/>
                <a:gd name="T67" fmla="*/ 292 h 331"/>
                <a:gd name="T68" fmla="*/ 55 w 229"/>
                <a:gd name="T69" fmla="*/ 265 h 331"/>
                <a:gd name="T70" fmla="*/ 76 w 229"/>
                <a:gd name="T71" fmla="*/ 253 h 331"/>
                <a:gd name="T72" fmla="*/ 105 w 229"/>
                <a:gd name="T73" fmla="*/ 231 h 331"/>
                <a:gd name="T74" fmla="*/ 134 w 229"/>
                <a:gd name="T75" fmla="*/ 214 h 331"/>
                <a:gd name="T76" fmla="*/ 188 w 229"/>
                <a:gd name="T77" fmla="*/ 204 h 331"/>
                <a:gd name="T78" fmla="*/ 195 w 229"/>
                <a:gd name="T79" fmla="*/ 180 h 331"/>
                <a:gd name="T80" fmla="*/ 158 w 229"/>
                <a:gd name="T81" fmla="*/ 190 h 331"/>
                <a:gd name="T82" fmla="*/ 124 w 229"/>
                <a:gd name="T83" fmla="*/ 188 h 331"/>
                <a:gd name="T84" fmla="*/ 93 w 229"/>
                <a:gd name="T85" fmla="*/ 200 h 331"/>
                <a:gd name="T86" fmla="*/ 79 w 229"/>
                <a:gd name="T87" fmla="*/ 214 h 331"/>
                <a:gd name="T88" fmla="*/ 53 w 229"/>
                <a:gd name="T89" fmla="*/ 227 h 331"/>
                <a:gd name="T90" fmla="*/ 48 w 229"/>
                <a:gd name="T91" fmla="*/ 242 h 331"/>
                <a:gd name="T92" fmla="*/ 30 w 229"/>
                <a:gd name="T93" fmla="*/ 24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9" h="331">
                  <a:moveTo>
                    <a:pt x="123" y="10"/>
                  </a:moveTo>
                  <a:cubicBezTo>
                    <a:pt x="124" y="12"/>
                    <a:pt x="122" y="18"/>
                    <a:pt x="126" y="16"/>
                  </a:cubicBezTo>
                  <a:cubicBezTo>
                    <a:pt x="130" y="15"/>
                    <a:pt x="134" y="12"/>
                    <a:pt x="135" y="14"/>
                  </a:cubicBezTo>
                  <a:cubicBezTo>
                    <a:pt x="136" y="16"/>
                    <a:pt x="143" y="16"/>
                    <a:pt x="140" y="12"/>
                  </a:cubicBezTo>
                  <a:cubicBezTo>
                    <a:pt x="138" y="8"/>
                    <a:pt x="132" y="7"/>
                    <a:pt x="129" y="7"/>
                  </a:cubicBezTo>
                  <a:cubicBezTo>
                    <a:pt x="127" y="7"/>
                    <a:pt x="124" y="0"/>
                    <a:pt x="123" y="3"/>
                  </a:cubicBezTo>
                  <a:cubicBezTo>
                    <a:pt x="122" y="6"/>
                    <a:pt x="123" y="10"/>
                    <a:pt x="123" y="10"/>
                  </a:cubicBezTo>
                  <a:close/>
                  <a:moveTo>
                    <a:pt x="171" y="48"/>
                  </a:moveTo>
                  <a:cubicBezTo>
                    <a:pt x="169" y="48"/>
                    <a:pt x="164" y="51"/>
                    <a:pt x="166" y="55"/>
                  </a:cubicBezTo>
                  <a:cubicBezTo>
                    <a:pt x="167" y="58"/>
                    <a:pt x="170" y="59"/>
                    <a:pt x="173" y="58"/>
                  </a:cubicBezTo>
                  <a:cubicBezTo>
                    <a:pt x="176" y="57"/>
                    <a:pt x="179" y="60"/>
                    <a:pt x="180" y="58"/>
                  </a:cubicBezTo>
                  <a:cubicBezTo>
                    <a:pt x="182" y="55"/>
                    <a:pt x="185" y="49"/>
                    <a:pt x="187" y="52"/>
                  </a:cubicBezTo>
                  <a:cubicBezTo>
                    <a:pt x="189" y="54"/>
                    <a:pt x="195" y="58"/>
                    <a:pt x="197" y="58"/>
                  </a:cubicBezTo>
                  <a:cubicBezTo>
                    <a:pt x="200" y="58"/>
                    <a:pt x="202" y="51"/>
                    <a:pt x="206" y="50"/>
                  </a:cubicBezTo>
                  <a:cubicBezTo>
                    <a:pt x="210" y="49"/>
                    <a:pt x="211" y="55"/>
                    <a:pt x="214" y="56"/>
                  </a:cubicBezTo>
                  <a:cubicBezTo>
                    <a:pt x="217" y="57"/>
                    <a:pt x="225" y="58"/>
                    <a:pt x="227" y="51"/>
                  </a:cubicBezTo>
                  <a:cubicBezTo>
                    <a:pt x="229" y="45"/>
                    <a:pt x="228" y="39"/>
                    <a:pt x="225" y="41"/>
                  </a:cubicBezTo>
                  <a:cubicBezTo>
                    <a:pt x="221" y="42"/>
                    <a:pt x="214" y="46"/>
                    <a:pt x="212" y="46"/>
                  </a:cubicBezTo>
                  <a:cubicBezTo>
                    <a:pt x="210" y="46"/>
                    <a:pt x="207" y="48"/>
                    <a:pt x="206" y="45"/>
                  </a:cubicBezTo>
                  <a:cubicBezTo>
                    <a:pt x="205" y="43"/>
                    <a:pt x="212" y="43"/>
                    <a:pt x="211" y="39"/>
                  </a:cubicBezTo>
                  <a:cubicBezTo>
                    <a:pt x="210" y="35"/>
                    <a:pt x="201" y="35"/>
                    <a:pt x="200" y="37"/>
                  </a:cubicBezTo>
                  <a:cubicBezTo>
                    <a:pt x="200" y="40"/>
                    <a:pt x="204" y="42"/>
                    <a:pt x="201" y="43"/>
                  </a:cubicBezTo>
                  <a:cubicBezTo>
                    <a:pt x="198" y="44"/>
                    <a:pt x="199" y="42"/>
                    <a:pt x="195" y="43"/>
                  </a:cubicBezTo>
                  <a:cubicBezTo>
                    <a:pt x="190" y="44"/>
                    <a:pt x="191" y="49"/>
                    <a:pt x="188" y="50"/>
                  </a:cubicBezTo>
                  <a:cubicBezTo>
                    <a:pt x="186" y="50"/>
                    <a:pt x="182" y="49"/>
                    <a:pt x="180" y="49"/>
                  </a:cubicBezTo>
                  <a:cubicBezTo>
                    <a:pt x="178" y="49"/>
                    <a:pt x="171" y="48"/>
                    <a:pt x="171" y="48"/>
                  </a:cubicBezTo>
                  <a:close/>
                  <a:moveTo>
                    <a:pt x="168" y="28"/>
                  </a:moveTo>
                  <a:cubicBezTo>
                    <a:pt x="168" y="28"/>
                    <a:pt x="172" y="27"/>
                    <a:pt x="171" y="24"/>
                  </a:cubicBezTo>
                  <a:cubicBezTo>
                    <a:pt x="170" y="21"/>
                    <a:pt x="176" y="21"/>
                    <a:pt x="176" y="21"/>
                  </a:cubicBezTo>
                  <a:cubicBezTo>
                    <a:pt x="176" y="21"/>
                    <a:pt x="177" y="23"/>
                    <a:pt x="181" y="22"/>
                  </a:cubicBezTo>
                  <a:cubicBezTo>
                    <a:pt x="184" y="20"/>
                    <a:pt x="181" y="18"/>
                    <a:pt x="183" y="18"/>
                  </a:cubicBezTo>
                  <a:cubicBezTo>
                    <a:pt x="185" y="18"/>
                    <a:pt x="191" y="17"/>
                    <a:pt x="192" y="15"/>
                  </a:cubicBezTo>
                  <a:cubicBezTo>
                    <a:pt x="193" y="12"/>
                    <a:pt x="196" y="13"/>
                    <a:pt x="199" y="18"/>
                  </a:cubicBezTo>
                  <a:cubicBezTo>
                    <a:pt x="201" y="23"/>
                    <a:pt x="196" y="23"/>
                    <a:pt x="194" y="22"/>
                  </a:cubicBezTo>
                  <a:cubicBezTo>
                    <a:pt x="192" y="21"/>
                    <a:pt x="191" y="24"/>
                    <a:pt x="189" y="27"/>
                  </a:cubicBezTo>
                  <a:cubicBezTo>
                    <a:pt x="187" y="30"/>
                    <a:pt x="189" y="31"/>
                    <a:pt x="188" y="35"/>
                  </a:cubicBezTo>
                  <a:cubicBezTo>
                    <a:pt x="186" y="38"/>
                    <a:pt x="182" y="41"/>
                    <a:pt x="178" y="41"/>
                  </a:cubicBezTo>
                  <a:cubicBezTo>
                    <a:pt x="175" y="41"/>
                    <a:pt x="174" y="38"/>
                    <a:pt x="172" y="34"/>
                  </a:cubicBezTo>
                  <a:cubicBezTo>
                    <a:pt x="171" y="30"/>
                    <a:pt x="165" y="29"/>
                    <a:pt x="168" y="28"/>
                  </a:cubicBezTo>
                  <a:close/>
                  <a:moveTo>
                    <a:pt x="125" y="22"/>
                  </a:moveTo>
                  <a:cubicBezTo>
                    <a:pt x="126" y="23"/>
                    <a:pt x="130" y="22"/>
                    <a:pt x="130" y="20"/>
                  </a:cubicBezTo>
                  <a:cubicBezTo>
                    <a:pt x="131" y="17"/>
                    <a:pt x="136" y="19"/>
                    <a:pt x="138" y="21"/>
                  </a:cubicBezTo>
                  <a:cubicBezTo>
                    <a:pt x="140" y="23"/>
                    <a:pt x="144" y="20"/>
                    <a:pt x="145" y="16"/>
                  </a:cubicBezTo>
                  <a:cubicBezTo>
                    <a:pt x="146" y="12"/>
                    <a:pt x="154" y="16"/>
                    <a:pt x="153" y="18"/>
                  </a:cubicBezTo>
                  <a:cubicBezTo>
                    <a:pt x="152" y="21"/>
                    <a:pt x="154" y="22"/>
                    <a:pt x="154" y="24"/>
                  </a:cubicBezTo>
                  <a:cubicBezTo>
                    <a:pt x="153" y="25"/>
                    <a:pt x="146" y="28"/>
                    <a:pt x="143" y="28"/>
                  </a:cubicBezTo>
                  <a:cubicBezTo>
                    <a:pt x="140" y="28"/>
                    <a:pt x="138" y="31"/>
                    <a:pt x="135" y="32"/>
                  </a:cubicBezTo>
                  <a:cubicBezTo>
                    <a:pt x="132" y="34"/>
                    <a:pt x="128" y="34"/>
                    <a:pt x="126" y="31"/>
                  </a:cubicBezTo>
                  <a:cubicBezTo>
                    <a:pt x="123" y="28"/>
                    <a:pt x="120" y="28"/>
                    <a:pt x="121" y="25"/>
                  </a:cubicBezTo>
                  <a:cubicBezTo>
                    <a:pt x="122" y="22"/>
                    <a:pt x="125" y="22"/>
                    <a:pt x="125" y="22"/>
                  </a:cubicBezTo>
                  <a:close/>
                  <a:moveTo>
                    <a:pt x="27" y="254"/>
                  </a:moveTo>
                  <a:cubicBezTo>
                    <a:pt x="24" y="257"/>
                    <a:pt x="25" y="261"/>
                    <a:pt x="21" y="263"/>
                  </a:cubicBezTo>
                  <a:cubicBezTo>
                    <a:pt x="16" y="265"/>
                    <a:pt x="16" y="265"/>
                    <a:pt x="11" y="263"/>
                  </a:cubicBezTo>
                  <a:cubicBezTo>
                    <a:pt x="7" y="261"/>
                    <a:pt x="3" y="269"/>
                    <a:pt x="1" y="272"/>
                  </a:cubicBezTo>
                  <a:cubicBezTo>
                    <a:pt x="0" y="276"/>
                    <a:pt x="1" y="281"/>
                    <a:pt x="3" y="281"/>
                  </a:cubicBezTo>
                  <a:cubicBezTo>
                    <a:pt x="6" y="281"/>
                    <a:pt x="10" y="284"/>
                    <a:pt x="10" y="285"/>
                  </a:cubicBezTo>
                  <a:cubicBezTo>
                    <a:pt x="11" y="286"/>
                    <a:pt x="7" y="282"/>
                    <a:pt x="4" y="286"/>
                  </a:cubicBezTo>
                  <a:cubicBezTo>
                    <a:pt x="1" y="291"/>
                    <a:pt x="2" y="296"/>
                    <a:pt x="3" y="297"/>
                  </a:cubicBezTo>
                  <a:cubicBezTo>
                    <a:pt x="4" y="299"/>
                    <a:pt x="10" y="293"/>
                    <a:pt x="11" y="290"/>
                  </a:cubicBezTo>
                  <a:cubicBezTo>
                    <a:pt x="11" y="287"/>
                    <a:pt x="13" y="287"/>
                    <a:pt x="14" y="290"/>
                  </a:cubicBezTo>
                  <a:cubicBezTo>
                    <a:pt x="14" y="293"/>
                    <a:pt x="15" y="299"/>
                    <a:pt x="12" y="301"/>
                  </a:cubicBezTo>
                  <a:cubicBezTo>
                    <a:pt x="9" y="302"/>
                    <a:pt x="6" y="304"/>
                    <a:pt x="6" y="306"/>
                  </a:cubicBezTo>
                  <a:cubicBezTo>
                    <a:pt x="7" y="309"/>
                    <a:pt x="10" y="314"/>
                    <a:pt x="11" y="315"/>
                  </a:cubicBezTo>
                  <a:cubicBezTo>
                    <a:pt x="13" y="316"/>
                    <a:pt x="18" y="320"/>
                    <a:pt x="21" y="323"/>
                  </a:cubicBezTo>
                  <a:cubicBezTo>
                    <a:pt x="25" y="326"/>
                    <a:pt x="31" y="328"/>
                    <a:pt x="33" y="330"/>
                  </a:cubicBezTo>
                  <a:cubicBezTo>
                    <a:pt x="36" y="331"/>
                    <a:pt x="44" y="329"/>
                    <a:pt x="40" y="323"/>
                  </a:cubicBezTo>
                  <a:cubicBezTo>
                    <a:pt x="36" y="318"/>
                    <a:pt x="36" y="310"/>
                    <a:pt x="37" y="306"/>
                  </a:cubicBezTo>
                  <a:cubicBezTo>
                    <a:pt x="37" y="303"/>
                    <a:pt x="38" y="298"/>
                    <a:pt x="39" y="292"/>
                  </a:cubicBezTo>
                  <a:cubicBezTo>
                    <a:pt x="39" y="287"/>
                    <a:pt x="39" y="282"/>
                    <a:pt x="43" y="277"/>
                  </a:cubicBezTo>
                  <a:cubicBezTo>
                    <a:pt x="47" y="273"/>
                    <a:pt x="50" y="269"/>
                    <a:pt x="55" y="265"/>
                  </a:cubicBezTo>
                  <a:cubicBezTo>
                    <a:pt x="59" y="260"/>
                    <a:pt x="63" y="259"/>
                    <a:pt x="65" y="256"/>
                  </a:cubicBezTo>
                  <a:cubicBezTo>
                    <a:pt x="67" y="254"/>
                    <a:pt x="74" y="255"/>
                    <a:pt x="76" y="253"/>
                  </a:cubicBezTo>
                  <a:cubicBezTo>
                    <a:pt x="77" y="251"/>
                    <a:pt x="90" y="241"/>
                    <a:pt x="93" y="239"/>
                  </a:cubicBezTo>
                  <a:cubicBezTo>
                    <a:pt x="96" y="237"/>
                    <a:pt x="103" y="232"/>
                    <a:pt x="105" y="231"/>
                  </a:cubicBezTo>
                  <a:cubicBezTo>
                    <a:pt x="108" y="230"/>
                    <a:pt x="117" y="227"/>
                    <a:pt x="120" y="224"/>
                  </a:cubicBezTo>
                  <a:cubicBezTo>
                    <a:pt x="123" y="222"/>
                    <a:pt x="121" y="217"/>
                    <a:pt x="134" y="214"/>
                  </a:cubicBezTo>
                  <a:cubicBezTo>
                    <a:pt x="147" y="210"/>
                    <a:pt x="155" y="210"/>
                    <a:pt x="163" y="211"/>
                  </a:cubicBezTo>
                  <a:cubicBezTo>
                    <a:pt x="171" y="211"/>
                    <a:pt x="185" y="204"/>
                    <a:pt x="188" y="204"/>
                  </a:cubicBezTo>
                  <a:cubicBezTo>
                    <a:pt x="191" y="204"/>
                    <a:pt x="199" y="201"/>
                    <a:pt x="201" y="195"/>
                  </a:cubicBezTo>
                  <a:cubicBezTo>
                    <a:pt x="203" y="188"/>
                    <a:pt x="203" y="179"/>
                    <a:pt x="195" y="180"/>
                  </a:cubicBezTo>
                  <a:cubicBezTo>
                    <a:pt x="187" y="181"/>
                    <a:pt x="185" y="184"/>
                    <a:pt x="176" y="188"/>
                  </a:cubicBezTo>
                  <a:cubicBezTo>
                    <a:pt x="168" y="192"/>
                    <a:pt x="162" y="193"/>
                    <a:pt x="158" y="190"/>
                  </a:cubicBezTo>
                  <a:cubicBezTo>
                    <a:pt x="153" y="187"/>
                    <a:pt x="146" y="179"/>
                    <a:pt x="141" y="183"/>
                  </a:cubicBezTo>
                  <a:cubicBezTo>
                    <a:pt x="135" y="187"/>
                    <a:pt x="132" y="188"/>
                    <a:pt x="124" y="188"/>
                  </a:cubicBezTo>
                  <a:cubicBezTo>
                    <a:pt x="116" y="188"/>
                    <a:pt x="107" y="191"/>
                    <a:pt x="102" y="195"/>
                  </a:cubicBezTo>
                  <a:cubicBezTo>
                    <a:pt x="98" y="199"/>
                    <a:pt x="96" y="202"/>
                    <a:pt x="93" y="200"/>
                  </a:cubicBezTo>
                  <a:cubicBezTo>
                    <a:pt x="90" y="198"/>
                    <a:pt x="89" y="202"/>
                    <a:pt x="88" y="207"/>
                  </a:cubicBezTo>
                  <a:cubicBezTo>
                    <a:pt x="87" y="213"/>
                    <a:pt x="84" y="212"/>
                    <a:pt x="79" y="214"/>
                  </a:cubicBezTo>
                  <a:cubicBezTo>
                    <a:pt x="74" y="217"/>
                    <a:pt x="73" y="221"/>
                    <a:pt x="67" y="223"/>
                  </a:cubicBezTo>
                  <a:cubicBezTo>
                    <a:pt x="62" y="225"/>
                    <a:pt x="55" y="224"/>
                    <a:pt x="53" y="227"/>
                  </a:cubicBezTo>
                  <a:cubicBezTo>
                    <a:pt x="52" y="231"/>
                    <a:pt x="56" y="234"/>
                    <a:pt x="53" y="236"/>
                  </a:cubicBezTo>
                  <a:cubicBezTo>
                    <a:pt x="49" y="238"/>
                    <a:pt x="56" y="241"/>
                    <a:pt x="48" y="242"/>
                  </a:cubicBezTo>
                  <a:cubicBezTo>
                    <a:pt x="40" y="242"/>
                    <a:pt x="37" y="243"/>
                    <a:pt x="36" y="244"/>
                  </a:cubicBezTo>
                  <a:cubicBezTo>
                    <a:pt x="35" y="246"/>
                    <a:pt x="32" y="246"/>
                    <a:pt x="30" y="247"/>
                  </a:cubicBezTo>
                  <a:cubicBezTo>
                    <a:pt x="28" y="249"/>
                    <a:pt x="27" y="254"/>
                    <a:pt x="27" y="254"/>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8" name="Freeform 15"/>
            <p:cNvSpPr>
              <a:spLocks/>
            </p:cNvSpPr>
            <p:nvPr/>
          </p:nvSpPr>
          <p:spPr bwMode="auto">
            <a:xfrm>
              <a:off x="1460" y="2832"/>
              <a:ext cx="432" cy="421"/>
            </a:xfrm>
            <a:custGeom>
              <a:avLst/>
              <a:gdLst>
                <a:gd name="T0" fmla="*/ 50 w 207"/>
                <a:gd name="T1" fmla="*/ 36 h 202"/>
                <a:gd name="T2" fmla="*/ 66 w 207"/>
                <a:gd name="T3" fmla="*/ 31 h 202"/>
                <a:gd name="T4" fmla="*/ 62 w 207"/>
                <a:gd name="T5" fmla="*/ 9 h 202"/>
                <a:gd name="T6" fmla="*/ 77 w 207"/>
                <a:gd name="T7" fmla="*/ 8 h 202"/>
                <a:gd name="T8" fmla="*/ 84 w 207"/>
                <a:gd name="T9" fmla="*/ 34 h 202"/>
                <a:gd name="T10" fmla="*/ 100 w 207"/>
                <a:gd name="T11" fmla="*/ 43 h 202"/>
                <a:gd name="T12" fmla="*/ 109 w 207"/>
                <a:gd name="T13" fmla="*/ 20 h 202"/>
                <a:gd name="T14" fmla="*/ 138 w 207"/>
                <a:gd name="T15" fmla="*/ 20 h 202"/>
                <a:gd name="T16" fmla="*/ 158 w 207"/>
                <a:gd name="T17" fmla="*/ 30 h 202"/>
                <a:gd name="T18" fmla="*/ 166 w 207"/>
                <a:gd name="T19" fmla="*/ 34 h 202"/>
                <a:gd name="T20" fmla="*/ 172 w 207"/>
                <a:gd name="T21" fmla="*/ 54 h 202"/>
                <a:gd name="T22" fmla="*/ 182 w 207"/>
                <a:gd name="T23" fmla="*/ 69 h 202"/>
                <a:gd name="T24" fmla="*/ 196 w 207"/>
                <a:gd name="T25" fmla="*/ 76 h 202"/>
                <a:gd name="T26" fmla="*/ 207 w 207"/>
                <a:gd name="T27" fmla="*/ 77 h 202"/>
                <a:gd name="T28" fmla="*/ 195 w 207"/>
                <a:gd name="T29" fmla="*/ 96 h 202"/>
                <a:gd name="T30" fmla="*/ 198 w 207"/>
                <a:gd name="T31" fmla="*/ 112 h 202"/>
                <a:gd name="T32" fmla="*/ 195 w 207"/>
                <a:gd name="T33" fmla="*/ 127 h 202"/>
                <a:gd name="T34" fmla="*/ 171 w 207"/>
                <a:gd name="T35" fmla="*/ 123 h 202"/>
                <a:gd name="T36" fmla="*/ 157 w 207"/>
                <a:gd name="T37" fmla="*/ 109 h 202"/>
                <a:gd name="T38" fmla="*/ 141 w 207"/>
                <a:gd name="T39" fmla="*/ 100 h 202"/>
                <a:gd name="T40" fmla="*/ 139 w 207"/>
                <a:gd name="T41" fmla="*/ 110 h 202"/>
                <a:gd name="T42" fmla="*/ 144 w 207"/>
                <a:gd name="T43" fmla="*/ 126 h 202"/>
                <a:gd name="T44" fmla="*/ 138 w 207"/>
                <a:gd name="T45" fmla="*/ 134 h 202"/>
                <a:gd name="T46" fmla="*/ 141 w 207"/>
                <a:gd name="T47" fmla="*/ 144 h 202"/>
                <a:gd name="T48" fmla="*/ 129 w 207"/>
                <a:gd name="T49" fmla="*/ 152 h 202"/>
                <a:gd name="T50" fmla="*/ 126 w 207"/>
                <a:gd name="T51" fmla="*/ 163 h 202"/>
                <a:gd name="T52" fmla="*/ 140 w 207"/>
                <a:gd name="T53" fmla="*/ 161 h 202"/>
                <a:gd name="T54" fmla="*/ 154 w 207"/>
                <a:gd name="T55" fmla="*/ 159 h 202"/>
                <a:gd name="T56" fmla="*/ 135 w 207"/>
                <a:gd name="T57" fmla="*/ 187 h 202"/>
                <a:gd name="T58" fmla="*/ 129 w 207"/>
                <a:gd name="T59" fmla="*/ 202 h 202"/>
                <a:gd name="T60" fmla="*/ 113 w 207"/>
                <a:gd name="T61" fmla="*/ 202 h 202"/>
                <a:gd name="T62" fmla="*/ 112 w 207"/>
                <a:gd name="T63" fmla="*/ 196 h 202"/>
                <a:gd name="T64" fmla="*/ 98 w 207"/>
                <a:gd name="T65" fmla="*/ 193 h 202"/>
                <a:gd name="T66" fmla="*/ 95 w 207"/>
                <a:gd name="T67" fmla="*/ 184 h 202"/>
                <a:gd name="T68" fmla="*/ 88 w 207"/>
                <a:gd name="T69" fmla="*/ 175 h 202"/>
                <a:gd name="T70" fmla="*/ 78 w 207"/>
                <a:gd name="T71" fmla="*/ 176 h 202"/>
                <a:gd name="T72" fmla="*/ 68 w 207"/>
                <a:gd name="T73" fmla="*/ 163 h 202"/>
                <a:gd name="T74" fmla="*/ 54 w 207"/>
                <a:gd name="T75" fmla="*/ 165 h 202"/>
                <a:gd name="T76" fmla="*/ 44 w 207"/>
                <a:gd name="T77" fmla="*/ 150 h 202"/>
                <a:gd name="T78" fmla="*/ 35 w 207"/>
                <a:gd name="T79" fmla="*/ 143 h 202"/>
                <a:gd name="T80" fmla="*/ 22 w 207"/>
                <a:gd name="T81" fmla="*/ 137 h 202"/>
                <a:gd name="T82" fmla="*/ 10 w 207"/>
                <a:gd name="T83" fmla="*/ 129 h 202"/>
                <a:gd name="T84" fmla="*/ 5 w 207"/>
                <a:gd name="T85" fmla="*/ 122 h 202"/>
                <a:gd name="T86" fmla="*/ 0 w 207"/>
                <a:gd name="T87" fmla="*/ 110 h 202"/>
                <a:gd name="T88" fmla="*/ 8 w 207"/>
                <a:gd name="T89" fmla="*/ 95 h 202"/>
                <a:gd name="T90" fmla="*/ 19 w 207"/>
                <a:gd name="T91" fmla="*/ 83 h 202"/>
                <a:gd name="T92" fmla="*/ 25 w 207"/>
                <a:gd name="T93" fmla="*/ 70 h 202"/>
                <a:gd name="T94" fmla="*/ 22 w 207"/>
                <a:gd name="T95" fmla="*/ 60 h 202"/>
                <a:gd name="T96" fmla="*/ 30 w 207"/>
                <a:gd name="T97" fmla="*/ 43 h 202"/>
                <a:gd name="T98" fmla="*/ 38 w 207"/>
                <a:gd name="T99" fmla="*/ 3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7" h="202">
                  <a:moveTo>
                    <a:pt x="46" y="29"/>
                  </a:moveTo>
                  <a:cubicBezTo>
                    <a:pt x="47" y="32"/>
                    <a:pt x="49" y="34"/>
                    <a:pt x="50" y="36"/>
                  </a:cubicBezTo>
                  <a:cubicBezTo>
                    <a:pt x="52" y="41"/>
                    <a:pt x="55" y="42"/>
                    <a:pt x="59" y="40"/>
                  </a:cubicBezTo>
                  <a:cubicBezTo>
                    <a:pt x="64" y="39"/>
                    <a:pt x="68" y="34"/>
                    <a:pt x="66" y="31"/>
                  </a:cubicBezTo>
                  <a:cubicBezTo>
                    <a:pt x="64" y="28"/>
                    <a:pt x="59" y="29"/>
                    <a:pt x="60" y="22"/>
                  </a:cubicBezTo>
                  <a:cubicBezTo>
                    <a:pt x="62" y="16"/>
                    <a:pt x="62" y="11"/>
                    <a:pt x="62" y="9"/>
                  </a:cubicBezTo>
                  <a:cubicBezTo>
                    <a:pt x="61" y="8"/>
                    <a:pt x="66" y="5"/>
                    <a:pt x="69" y="7"/>
                  </a:cubicBezTo>
                  <a:cubicBezTo>
                    <a:pt x="73" y="8"/>
                    <a:pt x="75" y="0"/>
                    <a:pt x="77" y="8"/>
                  </a:cubicBezTo>
                  <a:cubicBezTo>
                    <a:pt x="79" y="15"/>
                    <a:pt x="78" y="21"/>
                    <a:pt x="79" y="24"/>
                  </a:cubicBezTo>
                  <a:cubicBezTo>
                    <a:pt x="80" y="27"/>
                    <a:pt x="84" y="30"/>
                    <a:pt x="84" y="34"/>
                  </a:cubicBezTo>
                  <a:cubicBezTo>
                    <a:pt x="85" y="39"/>
                    <a:pt x="89" y="44"/>
                    <a:pt x="90" y="44"/>
                  </a:cubicBezTo>
                  <a:cubicBezTo>
                    <a:pt x="91" y="45"/>
                    <a:pt x="99" y="50"/>
                    <a:pt x="100" y="43"/>
                  </a:cubicBezTo>
                  <a:cubicBezTo>
                    <a:pt x="102" y="37"/>
                    <a:pt x="101" y="32"/>
                    <a:pt x="104" y="27"/>
                  </a:cubicBezTo>
                  <a:cubicBezTo>
                    <a:pt x="106" y="21"/>
                    <a:pt x="104" y="20"/>
                    <a:pt x="109" y="20"/>
                  </a:cubicBezTo>
                  <a:cubicBezTo>
                    <a:pt x="115" y="20"/>
                    <a:pt x="123" y="20"/>
                    <a:pt x="127" y="20"/>
                  </a:cubicBezTo>
                  <a:cubicBezTo>
                    <a:pt x="131" y="21"/>
                    <a:pt x="136" y="22"/>
                    <a:pt x="138" y="20"/>
                  </a:cubicBezTo>
                  <a:cubicBezTo>
                    <a:pt x="141" y="19"/>
                    <a:pt x="146" y="15"/>
                    <a:pt x="150" y="18"/>
                  </a:cubicBezTo>
                  <a:cubicBezTo>
                    <a:pt x="154" y="22"/>
                    <a:pt x="157" y="27"/>
                    <a:pt x="158" y="30"/>
                  </a:cubicBezTo>
                  <a:cubicBezTo>
                    <a:pt x="159" y="33"/>
                    <a:pt x="157" y="35"/>
                    <a:pt x="157" y="38"/>
                  </a:cubicBezTo>
                  <a:cubicBezTo>
                    <a:pt x="158" y="40"/>
                    <a:pt x="162" y="38"/>
                    <a:pt x="166" y="34"/>
                  </a:cubicBezTo>
                  <a:cubicBezTo>
                    <a:pt x="171" y="48"/>
                    <a:pt x="171" y="48"/>
                    <a:pt x="171" y="48"/>
                  </a:cubicBezTo>
                  <a:cubicBezTo>
                    <a:pt x="172" y="54"/>
                    <a:pt x="172" y="54"/>
                    <a:pt x="172" y="54"/>
                  </a:cubicBezTo>
                  <a:cubicBezTo>
                    <a:pt x="181" y="63"/>
                    <a:pt x="181" y="63"/>
                    <a:pt x="181" y="63"/>
                  </a:cubicBezTo>
                  <a:cubicBezTo>
                    <a:pt x="182" y="69"/>
                    <a:pt x="182" y="69"/>
                    <a:pt x="182" y="69"/>
                  </a:cubicBezTo>
                  <a:cubicBezTo>
                    <a:pt x="190" y="76"/>
                    <a:pt x="190" y="76"/>
                    <a:pt x="190" y="76"/>
                  </a:cubicBezTo>
                  <a:cubicBezTo>
                    <a:pt x="196" y="76"/>
                    <a:pt x="196" y="76"/>
                    <a:pt x="196" y="76"/>
                  </a:cubicBezTo>
                  <a:cubicBezTo>
                    <a:pt x="198" y="71"/>
                    <a:pt x="198" y="71"/>
                    <a:pt x="198" y="71"/>
                  </a:cubicBezTo>
                  <a:cubicBezTo>
                    <a:pt x="207" y="77"/>
                    <a:pt x="207" y="77"/>
                    <a:pt x="207" y="77"/>
                  </a:cubicBezTo>
                  <a:cubicBezTo>
                    <a:pt x="201" y="86"/>
                    <a:pt x="201" y="86"/>
                    <a:pt x="201" y="86"/>
                  </a:cubicBezTo>
                  <a:cubicBezTo>
                    <a:pt x="195" y="96"/>
                    <a:pt x="195" y="96"/>
                    <a:pt x="195" y="96"/>
                  </a:cubicBezTo>
                  <a:cubicBezTo>
                    <a:pt x="200" y="105"/>
                    <a:pt x="200" y="105"/>
                    <a:pt x="200" y="105"/>
                  </a:cubicBezTo>
                  <a:cubicBezTo>
                    <a:pt x="198" y="112"/>
                    <a:pt x="198" y="112"/>
                    <a:pt x="198" y="112"/>
                  </a:cubicBezTo>
                  <a:cubicBezTo>
                    <a:pt x="202" y="119"/>
                    <a:pt x="202" y="119"/>
                    <a:pt x="202" y="119"/>
                  </a:cubicBezTo>
                  <a:cubicBezTo>
                    <a:pt x="195" y="127"/>
                    <a:pt x="195" y="127"/>
                    <a:pt x="195" y="127"/>
                  </a:cubicBezTo>
                  <a:cubicBezTo>
                    <a:pt x="181" y="119"/>
                    <a:pt x="181" y="119"/>
                    <a:pt x="181" y="119"/>
                  </a:cubicBezTo>
                  <a:cubicBezTo>
                    <a:pt x="171" y="123"/>
                    <a:pt x="171" y="123"/>
                    <a:pt x="171" y="123"/>
                  </a:cubicBezTo>
                  <a:cubicBezTo>
                    <a:pt x="167" y="114"/>
                    <a:pt x="167" y="114"/>
                    <a:pt x="167" y="114"/>
                  </a:cubicBezTo>
                  <a:cubicBezTo>
                    <a:pt x="157" y="109"/>
                    <a:pt x="157" y="109"/>
                    <a:pt x="157" y="109"/>
                  </a:cubicBezTo>
                  <a:cubicBezTo>
                    <a:pt x="148" y="103"/>
                    <a:pt x="148" y="103"/>
                    <a:pt x="148" y="103"/>
                  </a:cubicBezTo>
                  <a:cubicBezTo>
                    <a:pt x="141" y="100"/>
                    <a:pt x="141" y="100"/>
                    <a:pt x="141" y="100"/>
                  </a:cubicBezTo>
                  <a:cubicBezTo>
                    <a:pt x="138" y="100"/>
                    <a:pt x="138" y="100"/>
                    <a:pt x="138" y="100"/>
                  </a:cubicBezTo>
                  <a:cubicBezTo>
                    <a:pt x="139" y="110"/>
                    <a:pt x="139" y="110"/>
                    <a:pt x="139" y="110"/>
                  </a:cubicBezTo>
                  <a:cubicBezTo>
                    <a:pt x="145" y="115"/>
                    <a:pt x="145" y="115"/>
                    <a:pt x="145" y="115"/>
                  </a:cubicBezTo>
                  <a:cubicBezTo>
                    <a:pt x="144" y="126"/>
                    <a:pt x="144" y="126"/>
                    <a:pt x="144" y="126"/>
                  </a:cubicBezTo>
                  <a:cubicBezTo>
                    <a:pt x="138" y="130"/>
                    <a:pt x="138" y="130"/>
                    <a:pt x="138" y="130"/>
                  </a:cubicBezTo>
                  <a:cubicBezTo>
                    <a:pt x="138" y="134"/>
                    <a:pt x="138" y="134"/>
                    <a:pt x="138" y="134"/>
                  </a:cubicBezTo>
                  <a:cubicBezTo>
                    <a:pt x="141" y="138"/>
                    <a:pt x="141" y="138"/>
                    <a:pt x="141" y="138"/>
                  </a:cubicBezTo>
                  <a:cubicBezTo>
                    <a:pt x="141" y="144"/>
                    <a:pt x="141" y="144"/>
                    <a:pt x="141" y="144"/>
                  </a:cubicBezTo>
                  <a:cubicBezTo>
                    <a:pt x="132" y="145"/>
                    <a:pt x="132" y="145"/>
                    <a:pt x="132" y="145"/>
                  </a:cubicBezTo>
                  <a:cubicBezTo>
                    <a:pt x="129" y="152"/>
                    <a:pt x="129" y="152"/>
                    <a:pt x="129" y="152"/>
                  </a:cubicBezTo>
                  <a:cubicBezTo>
                    <a:pt x="125" y="157"/>
                    <a:pt x="125" y="157"/>
                    <a:pt x="125" y="157"/>
                  </a:cubicBezTo>
                  <a:cubicBezTo>
                    <a:pt x="126" y="163"/>
                    <a:pt x="126" y="163"/>
                    <a:pt x="126" y="163"/>
                  </a:cubicBezTo>
                  <a:cubicBezTo>
                    <a:pt x="135" y="166"/>
                    <a:pt x="135" y="166"/>
                    <a:pt x="135" y="166"/>
                  </a:cubicBezTo>
                  <a:cubicBezTo>
                    <a:pt x="140" y="161"/>
                    <a:pt x="140" y="161"/>
                    <a:pt x="140" y="161"/>
                  </a:cubicBezTo>
                  <a:cubicBezTo>
                    <a:pt x="145" y="158"/>
                    <a:pt x="145" y="158"/>
                    <a:pt x="145" y="158"/>
                  </a:cubicBezTo>
                  <a:cubicBezTo>
                    <a:pt x="154" y="159"/>
                    <a:pt x="154" y="159"/>
                    <a:pt x="154" y="159"/>
                  </a:cubicBezTo>
                  <a:cubicBezTo>
                    <a:pt x="159" y="166"/>
                    <a:pt x="159" y="166"/>
                    <a:pt x="159" y="166"/>
                  </a:cubicBezTo>
                  <a:cubicBezTo>
                    <a:pt x="135" y="187"/>
                    <a:pt x="135" y="187"/>
                    <a:pt x="135" y="187"/>
                  </a:cubicBezTo>
                  <a:cubicBezTo>
                    <a:pt x="139" y="191"/>
                    <a:pt x="139" y="191"/>
                    <a:pt x="139" y="191"/>
                  </a:cubicBezTo>
                  <a:cubicBezTo>
                    <a:pt x="129" y="202"/>
                    <a:pt x="129" y="202"/>
                    <a:pt x="129" y="202"/>
                  </a:cubicBezTo>
                  <a:cubicBezTo>
                    <a:pt x="124" y="198"/>
                    <a:pt x="124" y="198"/>
                    <a:pt x="124" y="198"/>
                  </a:cubicBezTo>
                  <a:cubicBezTo>
                    <a:pt x="113" y="202"/>
                    <a:pt x="113" y="202"/>
                    <a:pt x="113" y="202"/>
                  </a:cubicBezTo>
                  <a:cubicBezTo>
                    <a:pt x="111" y="201"/>
                    <a:pt x="111" y="201"/>
                    <a:pt x="111" y="201"/>
                  </a:cubicBezTo>
                  <a:cubicBezTo>
                    <a:pt x="112" y="196"/>
                    <a:pt x="112" y="196"/>
                    <a:pt x="112" y="196"/>
                  </a:cubicBezTo>
                  <a:cubicBezTo>
                    <a:pt x="103" y="188"/>
                    <a:pt x="103" y="188"/>
                    <a:pt x="103" y="188"/>
                  </a:cubicBezTo>
                  <a:cubicBezTo>
                    <a:pt x="98" y="193"/>
                    <a:pt x="98" y="193"/>
                    <a:pt x="98" y="193"/>
                  </a:cubicBezTo>
                  <a:cubicBezTo>
                    <a:pt x="96" y="188"/>
                    <a:pt x="96" y="188"/>
                    <a:pt x="96" y="188"/>
                  </a:cubicBezTo>
                  <a:cubicBezTo>
                    <a:pt x="95" y="184"/>
                    <a:pt x="95" y="184"/>
                    <a:pt x="95" y="184"/>
                  </a:cubicBezTo>
                  <a:cubicBezTo>
                    <a:pt x="85" y="178"/>
                    <a:pt x="85" y="178"/>
                    <a:pt x="85" y="178"/>
                  </a:cubicBezTo>
                  <a:cubicBezTo>
                    <a:pt x="88" y="175"/>
                    <a:pt x="88" y="175"/>
                    <a:pt x="88" y="175"/>
                  </a:cubicBezTo>
                  <a:cubicBezTo>
                    <a:pt x="81" y="170"/>
                    <a:pt x="81" y="170"/>
                    <a:pt x="81" y="170"/>
                  </a:cubicBezTo>
                  <a:cubicBezTo>
                    <a:pt x="78" y="176"/>
                    <a:pt x="78" y="176"/>
                    <a:pt x="78" y="176"/>
                  </a:cubicBezTo>
                  <a:cubicBezTo>
                    <a:pt x="70" y="170"/>
                    <a:pt x="70" y="170"/>
                    <a:pt x="70" y="170"/>
                  </a:cubicBezTo>
                  <a:cubicBezTo>
                    <a:pt x="68" y="163"/>
                    <a:pt x="68" y="163"/>
                    <a:pt x="68" y="163"/>
                  </a:cubicBezTo>
                  <a:cubicBezTo>
                    <a:pt x="61" y="163"/>
                    <a:pt x="61" y="163"/>
                    <a:pt x="61" y="163"/>
                  </a:cubicBezTo>
                  <a:cubicBezTo>
                    <a:pt x="54" y="165"/>
                    <a:pt x="54" y="165"/>
                    <a:pt x="54" y="165"/>
                  </a:cubicBezTo>
                  <a:cubicBezTo>
                    <a:pt x="52" y="158"/>
                    <a:pt x="52" y="158"/>
                    <a:pt x="52" y="158"/>
                  </a:cubicBezTo>
                  <a:cubicBezTo>
                    <a:pt x="44" y="150"/>
                    <a:pt x="44" y="150"/>
                    <a:pt x="44" y="150"/>
                  </a:cubicBezTo>
                  <a:cubicBezTo>
                    <a:pt x="39" y="148"/>
                    <a:pt x="39" y="148"/>
                    <a:pt x="39" y="148"/>
                  </a:cubicBezTo>
                  <a:cubicBezTo>
                    <a:pt x="35" y="143"/>
                    <a:pt x="35" y="143"/>
                    <a:pt x="35" y="143"/>
                  </a:cubicBezTo>
                  <a:cubicBezTo>
                    <a:pt x="23" y="144"/>
                    <a:pt x="23" y="144"/>
                    <a:pt x="23" y="144"/>
                  </a:cubicBezTo>
                  <a:cubicBezTo>
                    <a:pt x="22" y="137"/>
                    <a:pt x="22" y="137"/>
                    <a:pt x="22" y="137"/>
                  </a:cubicBezTo>
                  <a:cubicBezTo>
                    <a:pt x="14" y="136"/>
                    <a:pt x="14" y="136"/>
                    <a:pt x="14" y="136"/>
                  </a:cubicBezTo>
                  <a:cubicBezTo>
                    <a:pt x="10" y="129"/>
                    <a:pt x="10" y="129"/>
                    <a:pt x="10" y="129"/>
                  </a:cubicBezTo>
                  <a:cubicBezTo>
                    <a:pt x="5" y="127"/>
                    <a:pt x="5" y="127"/>
                    <a:pt x="5" y="127"/>
                  </a:cubicBezTo>
                  <a:cubicBezTo>
                    <a:pt x="5" y="122"/>
                    <a:pt x="5" y="122"/>
                    <a:pt x="5" y="122"/>
                  </a:cubicBezTo>
                  <a:cubicBezTo>
                    <a:pt x="0" y="117"/>
                    <a:pt x="0" y="117"/>
                    <a:pt x="0" y="117"/>
                  </a:cubicBezTo>
                  <a:cubicBezTo>
                    <a:pt x="0" y="110"/>
                    <a:pt x="0" y="110"/>
                    <a:pt x="0" y="110"/>
                  </a:cubicBezTo>
                  <a:cubicBezTo>
                    <a:pt x="3" y="102"/>
                    <a:pt x="3" y="102"/>
                    <a:pt x="3" y="102"/>
                  </a:cubicBezTo>
                  <a:cubicBezTo>
                    <a:pt x="8" y="95"/>
                    <a:pt x="8" y="95"/>
                    <a:pt x="8" y="95"/>
                  </a:cubicBezTo>
                  <a:cubicBezTo>
                    <a:pt x="6" y="92"/>
                    <a:pt x="6" y="92"/>
                    <a:pt x="6" y="92"/>
                  </a:cubicBezTo>
                  <a:cubicBezTo>
                    <a:pt x="19" y="83"/>
                    <a:pt x="19" y="83"/>
                    <a:pt x="19" y="83"/>
                  </a:cubicBezTo>
                  <a:cubicBezTo>
                    <a:pt x="18" y="74"/>
                    <a:pt x="18" y="74"/>
                    <a:pt x="18" y="74"/>
                  </a:cubicBezTo>
                  <a:cubicBezTo>
                    <a:pt x="25" y="70"/>
                    <a:pt x="25" y="70"/>
                    <a:pt x="25" y="70"/>
                  </a:cubicBezTo>
                  <a:cubicBezTo>
                    <a:pt x="28" y="65"/>
                    <a:pt x="28" y="65"/>
                    <a:pt x="28" y="65"/>
                  </a:cubicBezTo>
                  <a:cubicBezTo>
                    <a:pt x="22" y="60"/>
                    <a:pt x="22" y="60"/>
                    <a:pt x="22" y="60"/>
                  </a:cubicBezTo>
                  <a:cubicBezTo>
                    <a:pt x="21" y="50"/>
                    <a:pt x="21" y="50"/>
                    <a:pt x="21" y="50"/>
                  </a:cubicBezTo>
                  <a:cubicBezTo>
                    <a:pt x="30" y="43"/>
                    <a:pt x="30" y="43"/>
                    <a:pt x="30" y="43"/>
                  </a:cubicBezTo>
                  <a:cubicBezTo>
                    <a:pt x="29" y="33"/>
                    <a:pt x="29" y="33"/>
                    <a:pt x="29" y="33"/>
                  </a:cubicBezTo>
                  <a:cubicBezTo>
                    <a:pt x="38" y="37"/>
                    <a:pt x="38" y="37"/>
                    <a:pt x="38" y="37"/>
                  </a:cubicBezTo>
                  <a:lnTo>
                    <a:pt x="46" y="2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9" name="Freeform 16"/>
            <p:cNvSpPr>
              <a:spLocks/>
            </p:cNvSpPr>
            <p:nvPr/>
          </p:nvSpPr>
          <p:spPr bwMode="auto">
            <a:xfrm>
              <a:off x="1544" y="2528"/>
              <a:ext cx="252" cy="317"/>
            </a:xfrm>
            <a:custGeom>
              <a:avLst/>
              <a:gdLst>
                <a:gd name="T0" fmla="*/ 0 w 121"/>
                <a:gd name="T1" fmla="*/ 59 h 152"/>
                <a:gd name="T2" fmla="*/ 6 w 121"/>
                <a:gd name="T3" fmla="*/ 48 h 152"/>
                <a:gd name="T4" fmla="*/ 25 w 121"/>
                <a:gd name="T5" fmla="*/ 45 h 152"/>
                <a:gd name="T6" fmla="*/ 31 w 121"/>
                <a:gd name="T7" fmla="*/ 35 h 152"/>
                <a:gd name="T8" fmla="*/ 34 w 121"/>
                <a:gd name="T9" fmla="*/ 26 h 152"/>
                <a:gd name="T10" fmla="*/ 37 w 121"/>
                <a:gd name="T11" fmla="*/ 15 h 152"/>
                <a:gd name="T12" fmla="*/ 49 w 121"/>
                <a:gd name="T13" fmla="*/ 8 h 152"/>
                <a:gd name="T14" fmla="*/ 56 w 121"/>
                <a:gd name="T15" fmla="*/ 2 h 152"/>
                <a:gd name="T16" fmla="*/ 62 w 121"/>
                <a:gd name="T17" fmla="*/ 5 h 152"/>
                <a:gd name="T18" fmla="*/ 72 w 121"/>
                <a:gd name="T19" fmla="*/ 6 h 152"/>
                <a:gd name="T20" fmla="*/ 80 w 121"/>
                <a:gd name="T21" fmla="*/ 11 h 152"/>
                <a:gd name="T22" fmla="*/ 86 w 121"/>
                <a:gd name="T23" fmla="*/ 6 h 152"/>
                <a:gd name="T24" fmla="*/ 90 w 121"/>
                <a:gd name="T25" fmla="*/ 10 h 152"/>
                <a:gd name="T26" fmla="*/ 98 w 121"/>
                <a:gd name="T27" fmla="*/ 14 h 152"/>
                <a:gd name="T28" fmla="*/ 98 w 121"/>
                <a:gd name="T29" fmla="*/ 23 h 152"/>
                <a:gd name="T30" fmla="*/ 91 w 121"/>
                <a:gd name="T31" fmla="*/ 22 h 152"/>
                <a:gd name="T32" fmla="*/ 95 w 121"/>
                <a:gd name="T33" fmla="*/ 33 h 152"/>
                <a:gd name="T34" fmla="*/ 105 w 121"/>
                <a:gd name="T35" fmla="*/ 49 h 152"/>
                <a:gd name="T36" fmla="*/ 113 w 121"/>
                <a:gd name="T37" fmla="*/ 65 h 152"/>
                <a:gd name="T38" fmla="*/ 114 w 121"/>
                <a:gd name="T39" fmla="*/ 92 h 152"/>
                <a:gd name="T40" fmla="*/ 118 w 121"/>
                <a:gd name="T41" fmla="*/ 112 h 152"/>
                <a:gd name="T42" fmla="*/ 120 w 121"/>
                <a:gd name="T43" fmla="*/ 128 h 152"/>
                <a:gd name="T44" fmla="*/ 113 w 121"/>
                <a:gd name="T45" fmla="*/ 144 h 152"/>
                <a:gd name="T46" fmla="*/ 82 w 121"/>
                <a:gd name="T47" fmla="*/ 152 h 152"/>
                <a:gd name="T48" fmla="*/ 65 w 121"/>
                <a:gd name="T49" fmla="*/ 144 h 152"/>
                <a:gd name="T50" fmla="*/ 56 w 121"/>
                <a:gd name="T51" fmla="*/ 124 h 152"/>
                <a:gd name="T52" fmla="*/ 46 w 121"/>
                <a:gd name="T53" fmla="*/ 109 h 152"/>
                <a:gd name="T54" fmla="*/ 39 w 121"/>
                <a:gd name="T55" fmla="*/ 91 h 152"/>
                <a:gd name="T56" fmla="*/ 37 w 121"/>
                <a:gd name="T57" fmla="*/ 78 h 152"/>
                <a:gd name="T58" fmla="*/ 34 w 121"/>
                <a:gd name="T59" fmla="*/ 74 h 152"/>
                <a:gd name="T60" fmla="*/ 32 w 121"/>
                <a:gd name="T61" fmla="*/ 91 h 152"/>
                <a:gd name="T62" fmla="*/ 32 w 121"/>
                <a:gd name="T63" fmla="*/ 93 h 152"/>
                <a:gd name="T64" fmla="*/ 17 w 121"/>
                <a:gd name="T65" fmla="*/ 87 h 152"/>
                <a:gd name="T66" fmla="*/ 13 w 121"/>
                <a:gd name="T67" fmla="*/ 82 h 152"/>
                <a:gd name="T68" fmla="*/ 15 w 121"/>
                <a:gd name="T69" fmla="*/ 71 h 152"/>
                <a:gd name="T70" fmla="*/ 0 w 121"/>
                <a:gd name="T71" fmla="*/ 5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52">
                  <a:moveTo>
                    <a:pt x="0" y="59"/>
                  </a:moveTo>
                  <a:cubicBezTo>
                    <a:pt x="3" y="54"/>
                    <a:pt x="5" y="50"/>
                    <a:pt x="6" y="48"/>
                  </a:cubicBezTo>
                  <a:cubicBezTo>
                    <a:pt x="9" y="43"/>
                    <a:pt x="18" y="45"/>
                    <a:pt x="25" y="45"/>
                  </a:cubicBezTo>
                  <a:cubicBezTo>
                    <a:pt x="33" y="45"/>
                    <a:pt x="31" y="39"/>
                    <a:pt x="31" y="35"/>
                  </a:cubicBezTo>
                  <a:cubicBezTo>
                    <a:pt x="31" y="32"/>
                    <a:pt x="36" y="29"/>
                    <a:pt x="34" y="26"/>
                  </a:cubicBezTo>
                  <a:cubicBezTo>
                    <a:pt x="32" y="22"/>
                    <a:pt x="34" y="17"/>
                    <a:pt x="37" y="15"/>
                  </a:cubicBezTo>
                  <a:cubicBezTo>
                    <a:pt x="40" y="13"/>
                    <a:pt x="43" y="8"/>
                    <a:pt x="49" y="8"/>
                  </a:cubicBezTo>
                  <a:cubicBezTo>
                    <a:pt x="54" y="7"/>
                    <a:pt x="53" y="5"/>
                    <a:pt x="56" y="2"/>
                  </a:cubicBezTo>
                  <a:cubicBezTo>
                    <a:pt x="60" y="0"/>
                    <a:pt x="62" y="5"/>
                    <a:pt x="62" y="5"/>
                  </a:cubicBezTo>
                  <a:cubicBezTo>
                    <a:pt x="62" y="5"/>
                    <a:pt x="68" y="10"/>
                    <a:pt x="72" y="6"/>
                  </a:cubicBezTo>
                  <a:cubicBezTo>
                    <a:pt x="75" y="3"/>
                    <a:pt x="77" y="11"/>
                    <a:pt x="80" y="11"/>
                  </a:cubicBezTo>
                  <a:cubicBezTo>
                    <a:pt x="82" y="11"/>
                    <a:pt x="85" y="8"/>
                    <a:pt x="86" y="6"/>
                  </a:cubicBezTo>
                  <a:cubicBezTo>
                    <a:pt x="88" y="9"/>
                    <a:pt x="85" y="11"/>
                    <a:pt x="90" y="10"/>
                  </a:cubicBezTo>
                  <a:cubicBezTo>
                    <a:pt x="95" y="10"/>
                    <a:pt x="97" y="10"/>
                    <a:pt x="98" y="14"/>
                  </a:cubicBezTo>
                  <a:cubicBezTo>
                    <a:pt x="100" y="17"/>
                    <a:pt x="101" y="24"/>
                    <a:pt x="98" y="23"/>
                  </a:cubicBezTo>
                  <a:cubicBezTo>
                    <a:pt x="95" y="22"/>
                    <a:pt x="93" y="21"/>
                    <a:pt x="91" y="22"/>
                  </a:cubicBezTo>
                  <a:cubicBezTo>
                    <a:pt x="89" y="24"/>
                    <a:pt x="93" y="29"/>
                    <a:pt x="95" y="33"/>
                  </a:cubicBezTo>
                  <a:cubicBezTo>
                    <a:pt x="98" y="37"/>
                    <a:pt x="99" y="45"/>
                    <a:pt x="105" y="49"/>
                  </a:cubicBezTo>
                  <a:cubicBezTo>
                    <a:pt x="111" y="53"/>
                    <a:pt x="113" y="61"/>
                    <a:pt x="113" y="65"/>
                  </a:cubicBezTo>
                  <a:cubicBezTo>
                    <a:pt x="112" y="70"/>
                    <a:pt x="113" y="86"/>
                    <a:pt x="114" y="92"/>
                  </a:cubicBezTo>
                  <a:cubicBezTo>
                    <a:pt x="114" y="98"/>
                    <a:pt x="114" y="104"/>
                    <a:pt x="118" y="112"/>
                  </a:cubicBezTo>
                  <a:cubicBezTo>
                    <a:pt x="121" y="120"/>
                    <a:pt x="121" y="125"/>
                    <a:pt x="120" y="128"/>
                  </a:cubicBezTo>
                  <a:cubicBezTo>
                    <a:pt x="119" y="131"/>
                    <a:pt x="115" y="140"/>
                    <a:pt x="113" y="144"/>
                  </a:cubicBezTo>
                  <a:cubicBezTo>
                    <a:pt x="111" y="149"/>
                    <a:pt x="89" y="152"/>
                    <a:pt x="82" y="152"/>
                  </a:cubicBezTo>
                  <a:cubicBezTo>
                    <a:pt x="75" y="152"/>
                    <a:pt x="69" y="148"/>
                    <a:pt x="65" y="144"/>
                  </a:cubicBezTo>
                  <a:cubicBezTo>
                    <a:pt x="61" y="139"/>
                    <a:pt x="60" y="129"/>
                    <a:pt x="56" y="124"/>
                  </a:cubicBezTo>
                  <a:cubicBezTo>
                    <a:pt x="52" y="118"/>
                    <a:pt x="45" y="115"/>
                    <a:pt x="46" y="109"/>
                  </a:cubicBezTo>
                  <a:cubicBezTo>
                    <a:pt x="46" y="103"/>
                    <a:pt x="41" y="96"/>
                    <a:pt x="39" y="91"/>
                  </a:cubicBezTo>
                  <a:cubicBezTo>
                    <a:pt x="37" y="87"/>
                    <a:pt x="38" y="82"/>
                    <a:pt x="37" y="78"/>
                  </a:cubicBezTo>
                  <a:cubicBezTo>
                    <a:pt x="36" y="74"/>
                    <a:pt x="35" y="69"/>
                    <a:pt x="34" y="74"/>
                  </a:cubicBezTo>
                  <a:cubicBezTo>
                    <a:pt x="32" y="78"/>
                    <a:pt x="34" y="85"/>
                    <a:pt x="32" y="91"/>
                  </a:cubicBezTo>
                  <a:cubicBezTo>
                    <a:pt x="32" y="92"/>
                    <a:pt x="32" y="92"/>
                    <a:pt x="32" y="93"/>
                  </a:cubicBezTo>
                  <a:cubicBezTo>
                    <a:pt x="17" y="87"/>
                    <a:pt x="17" y="87"/>
                    <a:pt x="17" y="87"/>
                  </a:cubicBezTo>
                  <a:cubicBezTo>
                    <a:pt x="13" y="82"/>
                    <a:pt x="13" y="82"/>
                    <a:pt x="13" y="82"/>
                  </a:cubicBezTo>
                  <a:cubicBezTo>
                    <a:pt x="15" y="71"/>
                    <a:pt x="15" y="71"/>
                    <a:pt x="15" y="71"/>
                  </a:cubicBezTo>
                  <a:lnTo>
                    <a:pt x="0" y="5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0" name="Freeform 17"/>
            <p:cNvSpPr>
              <a:spLocks/>
            </p:cNvSpPr>
            <p:nvPr/>
          </p:nvSpPr>
          <p:spPr bwMode="auto">
            <a:xfrm>
              <a:off x="1298" y="2999"/>
              <a:ext cx="367" cy="300"/>
            </a:xfrm>
            <a:custGeom>
              <a:avLst/>
              <a:gdLst>
                <a:gd name="T0" fmla="*/ 344 w 367"/>
                <a:gd name="T1" fmla="*/ 258 h 300"/>
                <a:gd name="T2" fmla="*/ 321 w 367"/>
                <a:gd name="T3" fmla="*/ 258 h 300"/>
                <a:gd name="T4" fmla="*/ 327 w 367"/>
                <a:gd name="T5" fmla="*/ 281 h 300"/>
                <a:gd name="T6" fmla="*/ 323 w 367"/>
                <a:gd name="T7" fmla="*/ 298 h 300"/>
                <a:gd name="T8" fmla="*/ 296 w 367"/>
                <a:gd name="T9" fmla="*/ 298 h 300"/>
                <a:gd name="T10" fmla="*/ 275 w 367"/>
                <a:gd name="T11" fmla="*/ 300 h 300"/>
                <a:gd name="T12" fmla="*/ 241 w 367"/>
                <a:gd name="T13" fmla="*/ 271 h 300"/>
                <a:gd name="T14" fmla="*/ 223 w 367"/>
                <a:gd name="T15" fmla="*/ 246 h 300"/>
                <a:gd name="T16" fmla="*/ 191 w 367"/>
                <a:gd name="T17" fmla="*/ 219 h 300"/>
                <a:gd name="T18" fmla="*/ 158 w 367"/>
                <a:gd name="T19" fmla="*/ 221 h 300"/>
                <a:gd name="T20" fmla="*/ 112 w 367"/>
                <a:gd name="T21" fmla="*/ 212 h 300"/>
                <a:gd name="T22" fmla="*/ 104 w 367"/>
                <a:gd name="T23" fmla="*/ 175 h 300"/>
                <a:gd name="T24" fmla="*/ 73 w 367"/>
                <a:gd name="T25" fmla="*/ 160 h 300"/>
                <a:gd name="T26" fmla="*/ 46 w 367"/>
                <a:gd name="T27" fmla="*/ 133 h 300"/>
                <a:gd name="T28" fmla="*/ 16 w 367"/>
                <a:gd name="T29" fmla="*/ 131 h 300"/>
                <a:gd name="T30" fmla="*/ 14 w 367"/>
                <a:gd name="T31" fmla="*/ 104 h 300"/>
                <a:gd name="T32" fmla="*/ 8 w 367"/>
                <a:gd name="T33" fmla="*/ 79 h 300"/>
                <a:gd name="T34" fmla="*/ 19 w 367"/>
                <a:gd name="T35" fmla="*/ 75 h 300"/>
                <a:gd name="T36" fmla="*/ 62 w 367"/>
                <a:gd name="T37" fmla="*/ 33 h 300"/>
                <a:gd name="T38" fmla="*/ 89 w 367"/>
                <a:gd name="T39" fmla="*/ 8 h 300"/>
                <a:gd name="T40" fmla="*/ 112 w 367"/>
                <a:gd name="T41" fmla="*/ 4 h 300"/>
                <a:gd name="T42" fmla="*/ 139 w 367"/>
                <a:gd name="T43" fmla="*/ 8 h 300"/>
                <a:gd name="T44" fmla="*/ 166 w 367"/>
                <a:gd name="T45" fmla="*/ 8 h 300"/>
                <a:gd name="T46" fmla="*/ 169 w 367"/>
                <a:gd name="T47" fmla="*/ 46 h 300"/>
                <a:gd name="T48" fmla="*/ 162 w 367"/>
                <a:gd name="T49" fmla="*/ 77 h 300"/>
                <a:gd name="T50" fmla="*/ 173 w 367"/>
                <a:gd name="T51" fmla="*/ 98 h 300"/>
                <a:gd name="T52" fmla="*/ 191 w 367"/>
                <a:gd name="T53" fmla="*/ 117 h 300"/>
                <a:gd name="T54" fmla="*/ 210 w 367"/>
                <a:gd name="T55" fmla="*/ 133 h 300"/>
                <a:gd name="T56" fmla="*/ 244 w 367"/>
                <a:gd name="T57" fmla="*/ 142 h 300"/>
                <a:gd name="T58" fmla="*/ 271 w 367"/>
                <a:gd name="T59" fmla="*/ 162 h 300"/>
                <a:gd name="T60" fmla="*/ 289 w 367"/>
                <a:gd name="T61" fmla="*/ 173 h 300"/>
                <a:gd name="T62" fmla="*/ 308 w 367"/>
                <a:gd name="T63" fmla="*/ 187 h 300"/>
                <a:gd name="T64" fmla="*/ 331 w 367"/>
                <a:gd name="T65" fmla="*/ 187 h 300"/>
                <a:gd name="T66" fmla="*/ 339 w 367"/>
                <a:gd name="T67" fmla="*/ 204 h 300"/>
                <a:gd name="T68" fmla="*/ 362 w 367"/>
                <a:gd name="T69" fmla="*/ 2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300">
                  <a:moveTo>
                    <a:pt x="367" y="235"/>
                  </a:moveTo>
                  <a:lnTo>
                    <a:pt x="344" y="258"/>
                  </a:lnTo>
                  <a:lnTo>
                    <a:pt x="331" y="250"/>
                  </a:lnTo>
                  <a:lnTo>
                    <a:pt x="321" y="258"/>
                  </a:lnTo>
                  <a:lnTo>
                    <a:pt x="337" y="273"/>
                  </a:lnTo>
                  <a:lnTo>
                    <a:pt x="327" y="281"/>
                  </a:lnTo>
                  <a:lnTo>
                    <a:pt x="327" y="292"/>
                  </a:lnTo>
                  <a:lnTo>
                    <a:pt x="323" y="298"/>
                  </a:lnTo>
                  <a:lnTo>
                    <a:pt x="306" y="281"/>
                  </a:lnTo>
                  <a:lnTo>
                    <a:pt x="296" y="298"/>
                  </a:lnTo>
                  <a:lnTo>
                    <a:pt x="283" y="294"/>
                  </a:lnTo>
                  <a:lnTo>
                    <a:pt x="275" y="300"/>
                  </a:lnTo>
                  <a:lnTo>
                    <a:pt x="264" y="281"/>
                  </a:lnTo>
                  <a:lnTo>
                    <a:pt x="241" y="271"/>
                  </a:lnTo>
                  <a:lnTo>
                    <a:pt x="237" y="260"/>
                  </a:lnTo>
                  <a:lnTo>
                    <a:pt x="223" y="246"/>
                  </a:lnTo>
                  <a:lnTo>
                    <a:pt x="206" y="242"/>
                  </a:lnTo>
                  <a:lnTo>
                    <a:pt x="191" y="219"/>
                  </a:lnTo>
                  <a:lnTo>
                    <a:pt x="179" y="225"/>
                  </a:lnTo>
                  <a:lnTo>
                    <a:pt x="158" y="221"/>
                  </a:lnTo>
                  <a:lnTo>
                    <a:pt x="131" y="231"/>
                  </a:lnTo>
                  <a:lnTo>
                    <a:pt x="112" y="212"/>
                  </a:lnTo>
                  <a:lnTo>
                    <a:pt x="112" y="185"/>
                  </a:lnTo>
                  <a:lnTo>
                    <a:pt x="104" y="175"/>
                  </a:lnTo>
                  <a:lnTo>
                    <a:pt x="96" y="181"/>
                  </a:lnTo>
                  <a:lnTo>
                    <a:pt x="73" y="160"/>
                  </a:lnTo>
                  <a:lnTo>
                    <a:pt x="48" y="160"/>
                  </a:lnTo>
                  <a:lnTo>
                    <a:pt x="46" y="133"/>
                  </a:lnTo>
                  <a:lnTo>
                    <a:pt x="19" y="133"/>
                  </a:lnTo>
                  <a:lnTo>
                    <a:pt x="16" y="131"/>
                  </a:lnTo>
                  <a:lnTo>
                    <a:pt x="21" y="117"/>
                  </a:lnTo>
                  <a:lnTo>
                    <a:pt x="14" y="104"/>
                  </a:lnTo>
                  <a:lnTo>
                    <a:pt x="0" y="96"/>
                  </a:lnTo>
                  <a:lnTo>
                    <a:pt x="8" y="79"/>
                  </a:lnTo>
                  <a:lnTo>
                    <a:pt x="8" y="75"/>
                  </a:lnTo>
                  <a:lnTo>
                    <a:pt x="19" y="75"/>
                  </a:lnTo>
                  <a:lnTo>
                    <a:pt x="41" y="71"/>
                  </a:lnTo>
                  <a:lnTo>
                    <a:pt x="62" y="33"/>
                  </a:lnTo>
                  <a:lnTo>
                    <a:pt x="81" y="23"/>
                  </a:lnTo>
                  <a:lnTo>
                    <a:pt x="89" y="8"/>
                  </a:lnTo>
                  <a:lnTo>
                    <a:pt x="100" y="12"/>
                  </a:lnTo>
                  <a:lnTo>
                    <a:pt x="112" y="4"/>
                  </a:lnTo>
                  <a:lnTo>
                    <a:pt x="131" y="0"/>
                  </a:lnTo>
                  <a:lnTo>
                    <a:pt x="139" y="8"/>
                  </a:lnTo>
                  <a:lnTo>
                    <a:pt x="150" y="6"/>
                  </a:lnTo>
                  <a:lnTo>
                    <a:pt x="166" y="8"/>
                  </a:lnTo>
                  <a:lnTo>
                    <a:pt x="179" y="31"/>
                  </a:lnTo>
                  <a:lnTo>
                    <a:pt x="169" y="46"/>
                  </a:lnTo>
                  <a:lnTo>
                    <a:pt x="162" y="62"/>
                  </a:lnTo>
                  <a:lnTo>
                    <a:pt x="162" y="77"/>
                  </a:lnTo>
                  <a:lnTo>
                    <a:pt x="173" y="87"/>
                  </a:lnTo>
                  <a:lnTo>
                    <a:pt x="173" y="98"/>
                  </a:lnTo>
                  <a:lnTo>
                    <a:pt x="183" y="102"/>
                  </a:lnTo>
                  <a:lnTo>
                    <a:pt x="191" y="117"/>
                  </a:lnTo>
                  <a:lnTo>
                    <a:pt x="208" y="119"/>
                  </a:lnTo>
                  <a:lnTo>
                    <a:pt x="210" y="133"/>
                  </a:lnTo>
                  <a:lnTo>
                    <a:pt x="235" y="131"/>
                  </a:lnTo>
                  <a:lnTo>
                    <a:pt x="244" y="142"/>
                  </a:lnTo>
                  <a:lnTo>
                    <a:pt x="254" y="146"/>
                  </a:lnTo>
                  <a:lnTo>
                    <a:pt x="271" y="162"/>
                  </a:lnTo>
                  <a:lnTo>
                    <a:pt x="275" y="177"/>
                  </a:lnTo>
                  <a:lnTo>
                    <a:pt x="289" y="173"/>
                  </a:lnTo>
                  <a:lnTo>
                    <a:pt x="304" y="173"/>
                  </a:lnTo>
                  <a:lnTo>
                    <a:pt x="308" y="187"/>
                  </a:lnTo>
                  <a:lnTo>
                    <a:pt x="325" y="200"/>
                  </a:lnTo>
                  <a:lnTo>
                    <a:pt x="331" y="187"/>
                  </a:lnTo>
                  <a:lnTo>
                    <a:pt x="346" y="198"/>
                  </a:lnTo>
                  <a:lnTo>
                    <a:pt x="339" y="204"/>
                  </a:lnTo>
                  <a:lnTo>
                    <a:pt x="360" y="217"/>
                  </a:lnTo>
                  <a:lnTo>
                    <a:pt x="362" y="225"/>
                  </a:lnTo>
                  <a:lnTo>
                    <a:pt x="367" y="235"/>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1" name="Freeform 18"/>
            <p:cNvSpPr>
              <a:spLocks/>
            </p:cNvSpPr>
            <p:nvPr/>
          </p:nvSpPr>
          <p:spPr bwMode="auto">
            <a:xfrm>
              <a:off x="1152" y="2855"/>
              <a:ext cx="208" cy="219"/>
            </a:xfrm>
            <a:custGeom>
              <a:avLst/>
              <a:gdLst>
                <a:gd name="T0" fmla="*/ 16 w 100"/>
                <a:gd name="T1" fmla="*/ 18 h 105"/>
                <a:gd name="T2" fmla="*/ 20 w 100"/>
                <a:gd name="T3" fmla="*/ 15 h 105"/>
                <a:gd name="T4" fmla="*/ 30 w 100"/>
                <a:gd name="T5" fmla="*/ 19 h 105"/>
                <a:gd name="T6" fmla="*/ 37 w 100"/>
                <a:gd name="T7" fmla="*/ 23 h 105"/>
                <a:gd name="T8" fmla="*/ 40 w 100"/>
                <a:gd name="T9" fmla="*/ 26 h 105"/>
                <a:gd name="T10" fmla="*/ 37 w 100"/>
                <a:gd name="T11" fmla="*/ 32 h 105"/>
                <a:gd name="T12" fmla="*/ 45 w 100"/>
                <a:gd name="T13" fmla="*/ 40 h 105"/>
                <a:gd name="T14" fmla="*/ 52 w 100"/>
                <a:gd name="T15" fmla="*/ 32 h 105"/>
                <a:gd name="T16" fmla="*/ 46 w 100"/>
                <a:gd name="T17" fmla="*/ 25 h 105"/>
                <a:gd name="T18" fmla="*/ 45 w 100"/>
                <a:gd name="T19" fmla="*/ 23 h 105"/>
                <a:gd name="T20" fmla="*/ 40 w 100"/>
                <a:gd name="T21" fmla="*/ 14 h 105"/>
                <a:gd name="T22" fmla="*/ 39 w 100"/>
                <a:gd name="T23" fmla="*/ 3 h 105"/>
                <a:gd name="T24" fmla="*/ 35 w 100"/>
                <a:gd name="T25" fmla="*/ 0 h 105"/>
                <a:gd name="T26" fmla="*/ 67 w 100"/>
                <a:gd name="T27" fmla="*/ 0 h 105"/>
                <a:gd name="T28" fmla="*/ 68 w 100"/>
                <a:gd name="T29" fmla="*/ 0 h 105"/>
                <a:gd name="T30" fmla="*/ 68 w 100"/>
                <a:gd name="T31" fmla="*/ 13 h 105"/>
                <a:gd name="T32" fmla="*/ 83 w 100"/>
                <a:gd name="T33" fmla="*/ 58 h 105"/>
                <a:gd name="T34" fmla="*/ 92 w 100"/>
                <a:gd name="T35" fmla="*/ 62 h 105"/>
                <a:gd name="T36" fmla="*/ 100 w 100"/>
                <a:gd name="T37" fmla="*/ 85 h 105"/>
                <a:gd name="T38" fmla="*/ 90 w 100"/>
                <a:gd name="T39" fmla="*/ 103 h 105"/>
                <a:gd name="T40" fmla="*/ 79 w 100"/>
                <a:gd name="T41" fmla="*/ 105 h 105"/>
                <a:gd name="T42" fmla="*/ 74 w 100"/>
                <a:gd name="T43" fmla="*/ 105 h 105"/>
                <a:gd name="T44" fmla="*/ 72 w 100"/>
                <a:gd name="T45" fmla="*/ 97 h 105"/>
                <a:gd name="T46" fmla="*/ 64 w 100"/>
                <a:gd name="T47" fmla="*/ 94 h 105"/>
                <a:gd name="T48" fmla="*/ 68 w 100"/>
                <a:gd name="T49" fmla="*/ 85 h 105"/>
                <a:gd name="T50" fmla="*/ 63 w 100"/>
                <a:gd name="T51" fmla="*/ 83 h 105"/>
                <a:gd name="T52" fmla="*/ 64 w 100"/>
                <a:gd name="T53" fmla="*/ 79 h 105"/>
                <a:gd name="T54" fmla="*/ 57 w 100"/>
                <a:gd name="T55" fmla="*/ 79 h 105"/>
                <a:gd name="T56" fmla="*/ 55 w 100"/>
                <a:gd name="T57" fmla="*/ 81 h 105"/>
                <a:gd name="T58" fmla="*/ 52 w 100"/>
                <a:gd name="T59" fmla="*/ 78 h 105"/>
                <a:gd name="T60" fmla="*/ 54 w 100"/>
                <a:gd name="T61" fmla="*/ 70 h 105"/>
                <a:gd name="T62" fmla="*/ 46 w 100"/>
                <a:gd name="T63" fmla="*/ 64 h 105"/>
                <a:gd name="T64" fmla="*/ 42 w 100"/>
                <a:gd name="T65" fmla="*/ 67 h 105"/>
                <a:gd name="T66" fmla="*/ 38 w 100"/>
                <a:gd name="T67" fmla="*/ 68 h 105"/>
                <a:gd name="T68" fmla="*/ 32 w 100"/>
                <a:gd name="T69" fmla="*/ 65 h 105"/>
                <a:gd name="T70" fmla="*/ 21 w 100"/>
                <a:gd name="T71" fmla="*/ 65 h 105"/>
                <a:gd name="T72" fmla="*/ 20 w 100"/>
                <a:gd name="T73" fmla="*/ 60 h 105"/>
                <a:gd name="T74" fmla="*/ 14 w 100"/>
                <a:gd name="T75" fmla="*/ 64 h 105"/>
                <a:gd name="T76" fmla="*/ 9 w 100"/>
                <a:gd name="T77" fmla="*/ 63 h 105"/>
                <a:gd name="T78" fmla="*/ 9 w 100"/>
                <a:gd name="T79" fmla="*/ 63 h 105"/>
                <a:gd name="T80" fmla="*/ 7 w 100"/>
                <a:gd name="T81" fmla="*/ 56 h 105"/>
                <a:gd name="T82" fmla="*/ 9 w 100"/>
                <a:gd name="T83" fmla="*/ 50 h 105"/>
                <a:gd name="T84" fmla="*/ 8 w 100"/>
                <a:gd name="T85" fmla="*/ 42 h 105"/>
                <a:gd name="T86" fmla="*/ 2 w 100"/>
                <a:gd name="T87" fmla="*/ 35 h 105"/>
                <a:gd name="T88" fmla="*/ 4 w 100"/>
                <a:gd name="T89" fmla="*/ 31 h 105"/>
                <a:gd name="T90" fmla="*/ 0 w 100"/>
                <a:gd name="T91" fmla="*/ 27 h 105"/>
                <a:gd name="T92" fmla="*/ 16 w 100"/>
                <a:gd name="T93" fmla="*/ 26 h 105"/>
                <a:gd name="T94" fmla="*/ 16 w 100"/>
                <a:gd name="T95" fmla="*/ 1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05">
                  <a:moveTo>
                    <a:pt x="16" y="18"/>
                  </a:moveTo>
                  <a:cubicBezTo>
                    <a:pt x="18" y="18"/>
                    <a:pt x="19" y="16"/>
                    <a:pt x="20" y="15"/>
                  </a:cubicBezTo>
                  <a:cubicBezTo>
                    <a:pt x="22" y="11"/>
                    <a:pt x="29" y="16"/>
                    <a:pt x="30" y="19"/>
                  </a:cubicBezTo>
                  <a:cubicBezTo>
                    <a:pt x="32" y="23"/>
                    <a:pt x="35" y="22"/>
                    <a:pt x="37" y="23"/>
                  </a:cubicBezTo>
                  <a:cubicBezTo>
                    <a:pt x="38" y="23"/>
                    <a:pt x="39" y="25"/>
                    <a:pt x="40" y="26"/>
                  </a:cubicBezTo>
                  <a:cubicBezTo>
                    <a:pt x="39" y="28"/>
                    <a:pt x="37" y="30"/>
                    <a:pt x="37" y="32"/>
                  </a:cubicBezTo>
                  <a:cubicBezTo>
                    <a:pt x="37" y="36"/>
                    <a:pt x="41" y="40"/>
                    <a:pt x="45" y="40"/>
                  </a:cubicBezTo>
                  <a:cubicBezTo>
                    <a:pt x="49" y="40"/>
                    <a:pt x="52" y="36"/>
                    <a:pt x="52" y="32"/>
                  </a:cubicBezTo>
                  <a:cubicBezTo>
                    <a:pt x="52" y="29"/>
                    <a:pt x="49" y="25"/>
                    <a:pt x="46" y="25"/>
                  </a:cubicBezTo>
                  <a:cubicBezTo>
                    <a:pt x="45" y="24"/>
                    <a:pt x="45" y="24"/>
                    <a:pt x="45" y="23"/>
                  </a:cubicBezTo>
                  <a:cubicBezTo>
                    <a:pt x="40" y="19"/>
                    <a:pt x="39" y="17"/>
                    <a:pt x="40" y="14"/>
                  </a:cubicBezTo>
                  <a:cubicBezTo>
                    <a:pt x="41" y="10"/>
                    <a:pt x="48" y="9"/>
                    <a:pt x="39" y="3"/>
                  </a:cubicBezTo>
                  <a:cubicBezTo>
                    <a:pt x="37" y="2"/>
                    <a:pt x="36" y="1"/>
                    <a:pt x="35" y="0"/>
                  </a:cubicBezTo>
                  <a:cubicBezTo>
                    <a:pt x="46" y="0"/>
                    <a:pt x="60" y="0"/>
                    <a:pt x="67" y="0"/>
                  </a:cubicBezTo>
                  <a:cubicBezTo>
                    <a:pt x="68" y="0"/>
                    <a:pt x="68" y="0"/>
                    <a:pt x="68" y="0"/>
                  </a:cubicBezTo>
                  <a:cubicBezTo>
                    <a:pt x="68" y="13"/>
                    <a:pt x="68" y="13"/>
                    <a:pt x="68" y="13"/>
                  </a:cubicBezTo>
                  <a:cubicBezTo>
                    <a:pt x="83" y="58"/>
                    <a:pt x="83" y="58"/>
                    <a:pt x="83" y="58"/>
                  </a:cubicBezTo>
                  <a:cubicBezTo>
                    <a:pt x="92" y="62"/>
                    <a:pt x="92" y="62"/>
                    <a:pt x="92" y="62"/>
                  </a:cubicBezTo>
                  <a:cubicBezTo>
                    <a:pt x="100" y="85"/>
                    <a:pt x="100" y="85"/>
                    <a:pt x="100" y="85"/>
                  </a:cubicBezTo>
                  <a:cubicBezTo>
                    <a:pt x="90" y="103"/>
                    <a:pt x="90" y="103"/>
                    <a:pt x="90" y="103"/>
                  </a:cubicBezTo>
                  <a:cubicBezTo>
                    <a:pt x="79" y="105"/>
                    <a:pt x="79" y="105"/>
                    <a:pt x="79" y="105"/>
                  </a:cubicBezTo>
                  <a:cubicBezTo>
                    <a:pt x="74" y="105"/>
                    <a:pt x="74" y="105"/>
                    <a:pt x="74" y="105"/>
                  </a:cubicBezTo>
                  <a:cubicBezTo>
                    <a:pt x="72" y="97"/>
                    <a:pt x="72" y="97"/>
                    <a:pt x="72" y="97"/>
                  </a:cubicBezTo>
                  <a:cubicBezTo>
                    <a:pt x="64" y="94"/>
                    <a:pt x="64" y="94"/>
                    <a:pt x="64" y="94"/>
                  </a:cubicBezTo>
                  <a:cubicBezTo>
                    <a:pt x="68" y="85"/>
                    <a:pt x="68" y="85"/>
                    <a:pt x="68" y="85"/>
                  </a:cubicBezTo>
                  <a:cubicBezTo>
                    <a:pt x="63" y="83"/>
                    <a:pt x="63" y="83"/>
                    <a:pt x="63" y="83"/>
                  </a:cubicBezTo>
                  <a:cubicBezTo>
                    <a:pt x="64" y="79"/>
                    <a:pt x="64" y="79"/>
                    <a:pt x="64" y="79"/>
                  </a:cubicBezTo>
                  <a:cubicBezTo>
                    <a:pt x="57" y="79"/>
                    <a:pt x="57" y="79"/>
                    <a:pt x="57" y="79"/>
                  </a:cubicBezTo>
                  <a:cubicBezTo>
                    <a:pt x="55" y="81"/>
                    <a:pt x="55" y="81"/>
                    <a:pt x="55" y="81"/>
                  </a:cubicBezTo>
                  <a:cubicBezTo>
                    <a:pt x="52" y="78"/>
                    <a:pt x="52" y="78"/>
                    <a:pt x="52" y="78"/>
                  </a:cubicBezTo>
                  <a:cubicBezTo>
                    <a:pt x="54" y="70"/>
                    <a:pt x="54" y="70"/>
                    <a:pt x="54" y="70"/>
                  </a:cubicBezTo>
                  <a:cubicBezTo>
                    <a:pt x="46" y="64"/>
                    <a:pt x="46" y="64"/>
                    <a:pt x="46" y="64"/>
                  </a:cubicBezTo>
                  <a:cubicBezTo>
                    <a:pt x="42" y="67"/>
                    <a:pt x="42" y="67"/>
                    <a:pt x="42" y="67"/>
                  </a:cubicBezTo>
                  <a:cubicBezTo>
                    <a:pt x="38" y="68"/>
                    <a:pt x="38" y="68"/>
                    <a:pt x="38" y="68"/>
                  </a:cubicBezTo>
                  <a:cubicBezTo>
                    <a:pt x="32" y="65"/>
                    <a:pt x="32" y="65"/>
                    <a:pt x="32" y="65"/>
                  </a:cubicBezTo>
                  <a:cubicBezTo>
                    <a:pt x="21" y="65"/>
                    <a:pt x="21" y="65"/>
                    <a:pt x="21" y="65"/>
                  </a:cubicBezTo>
                  <a:cubicBezTo>
                    <a:pt x="20" y="60"/>
                    <a:pt x="20" y="60"/>
                    <a:pt x="20" y="60"/>
                  </a:cubicBezTo>
                  <a:cubicBezTo>
                    <a:pt x="14" y="64"/>
                    <a:pt x="14" y="64"/>
                    <a:pt x="14" y="64"/>
                  </a:cubicBezTo>
                  <a:cubicBezTo>
                    <a:pt x="9" y="63"/>
                    <a:pt x="9" y="63"/>
                    <a:pt x="9" y="63"/>
                  </a:cubicBezTo>
                  <a:cubicBezTo>
                    <a:pt x="9" y="63"/>
                    <a:pt x="9" y="63"/>
                    <a:pt x="9" y="63"/>
                  </a:cubicBezTo>
                  <a:cubicBezTo>
                    <a:pt x="7" y="56"/>
                    <a:pt x="7" y="56"/>
                    <a:pt x="7" y="56"/>
                  </a:cubicBezTo>
                  <a:cubicBezTo>
                    <a:pt x="9" y="50"/>
                    <a:pt x="9" y="50"/>
                    <a:pt x="9" y="50"/>
                  </a:cubicBezTo>
                  <a:cubicBezTo>
                    <a:pt x="8" y="42"/>
                    <a:pt x="8" y="42"/>
                    <a:pt x="8" y="42"/>
                  </a:cubicBezTo>
                  <a:cubicBezTo>
                    <a:pt x="2" y="35"/>
                    <a:pt x="2" y="35"/>
                    <a:pt x="2" y="35"/>
                  </a:cubicBezTo>
                  <a:cubicBezTo>
                    <a:pt x="4" y="31"/>
                    <a:pt x="4" y="31"/>
                    <a:pt x="4" y="31"/>
                  </a:cubicBezTo>
                  <a:cubicBezTo>
                    <a:pt x="0" y="27"/>
                    <a:pt x="0" y="27"/>
                    <a:pt x="0" y="27"/>
                  </a:cubicBezTo>
                  <a:cubicBezTo>
                    <a:pt x="6" y="27"/>
                    <a:pt x="13" y="27"/>
                    <a:pt x="16" y="26"/>
                  </a:cubicBezTo>
                  <a:cubicBezTo>
                    <a:pt x="17" y="25"/>
                    <a:pt x="17" y="22"/>
                    <a:pt x="16" y="18"/>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2" name="Freeform 19"/>
            <p:cNvSpPr>
              <a:spLocks/>
            </p:cNvSpPr>
            <p:nvPr/>
          </p:nvSpPr>
          <p:spPr bwMode="auto">
            <a:xfrm>
              <a:off x="1121" y="2980"/>
              <a:ext cx="198" cy="150"/>
            </a:xfrm>
            <a:custGeom>
              <a:avLst/>
              <a:gdLst>
                <a:gd name="T0" fmla="*/ 193 w 198"/>
                <a:gd name="T1" fmla="*/ 150 h 150"/>
                <a:gd name="T2" fmla="*/ 164 w 198"/>
                <a:gd name="T3" fmla="*/ 134 h 150"/>
                <a:gd name="T4" fmla="*/ 164 w 198"/>
                <a:gd name="T5" fmla="*/ 138 h 150"/>
                <a:gd name="T6" fmla="*/ 158 w 198"/>
                <a:gd name="T7" fmla="*/ 142 h 150"/>
                <a:gd name="T8" fmla="*/ 148 w 198"/>
                <a:gd name="T9" fmla="*/ 131 h 150"/>
                <a:gd name="T10" fmla="*/ 137 w 198"/>
                <a:gd name="T11" fmla="*/ 131 h 150"/>
                <a:gd name="T12" fmla="*/ 131 w 198"/>
                <a:gd name="T13" fmla="*/ 121 h 150"/>
                <a:gd name="T14" fmla="*/ 129 w 198"/>
                <a:gd name="T15" fmla="*/ 111 h 150"/>
                <a:gd name="T16" fmla="*/ 114 w 198"/>
                <a:gd name="T17" fmla="*/ 108 h 150"/>
                <a:gd name="T18" fmla="*/ 106 w 198"/>
                <a:gd name="T19" fmla="*/ 117 h 150"/>
                <a:gd name="T20" fmla="*/ 93 w 198"/>
                <a:gd name="T21" fmla="*/ 115 h 150"/>
                <a:gd name="T22" fmla="*/ 85 w 198"/>
                <a:gd name="T23" fmla="*/ 123 h 150"/>
                <a:gd name="T24" fmla="*/ 79 w 198"/>
                <a:gd name="T25" fmla="*/ 123 h 150"/>
                <a:gd name="T26" fmla="*/ 68 w 198"/>
                <a:gd name="T27" fmla="*/ 117 h 150"/>
                <a:gd name="T28" fmla="*/ 52 w 198"/>
                <a:gd name="T29" fmla="*/ 117 h 150"/>
                <a:gd name="T30" fmla="*/ 50 w 198"/>
                <a:gd name="T31" fmla="*/ 111 h 150"/>
                <a:gd name="T32" fmla="*/ 37 w 198"/>
                <a:gd name="T33" fmla="*/ 111 h 150"/>
                <a:gd name="T34" fmla="*/ 31 w 198"/>
                <a:gd name="T35" fmla="*/ 104 h 150"/>
                <a:gd name="T36" fmla="*/ 10 w 198"/>
                <a:gd name="T37" fmla="*/ 100 h 150"/>
                <a:gd name="T38" fmla="*/ 0 w 198"/>
                <a:gd name="T39" fmla="*/ 92 h 150"/>
                <a:gd name="T40" fmla="*/ 2 w 198"/>
                <a:gd name="T41" fmla="*/ 77 h 150"/>
                <a:gd name="T42" fmla="*/ 12 w 198"/>
                <a:gd name="T43" fmla="*/ 75 h 150"/>
                <a:gd name="T44" fmla="*/ 14 w 198"/>
                <a:gd name="T45" fmla="*/ 63 h 150"/>
                <a:gd name="T46" fmla="*/ 27 w 198"/>
                <a:gd name="T47" fmla="*/ 54 h 150"/>
                <a:gd name="T48" fmla="*/ 37 w 198"/>
                <a:gd name="T49" fmla="*/ 42 h 150"/>
                <a:gd name="T50" fmla="*/ 29 w 198"/>
                <a:gd name="T51" fmla="*/ 27 h 150"/>
                <a:gd name="T52" fmla="*/ 33 w 198"/>
                <a:gd name="T53" fmla="*/ 17 h 150"/>
                <a:gd name="T54" fmla="*/ 39 w 198"/>
                <a:gd name="T55" fmla="*/ 11 h 150"/>
                <a:gd name="T56" fmla="*/ 50 w 198"/>
                <a:gd name="T57" fmla="*/ 6 h 150"/>
                <a:gd name="T58" fmla="*/ 50 w 198"/>
                <a:gd name="T59" fmla="*/ 6 h 150"/>
                <a:gd name="T60" fmla="*/ 60 w 198"/>
                <a:gd name="T61" fmla="*/ 8 h 150"/>
                <a:gd name="T62" fmla="*/ 73 w 198"/>
                <a:gd name="T63" fmla="*/ 0 h 150"/>
                <a:gd name="T64" fmla="*/ 75 w 198"/>
                <a:gd name="T65" fmla="*/ 11 h 150"/>
                <a:gd name="T66" fmla="*/ 98 w 198"/>
                <a:gd name="T67" fmla="*/ 11 h 150"/>
                <a:gd name="T68" fmla="*/ 110 w 198"/>
                <a:gd name="T69" fmla="*/ 17 h 150"/>
                <a:gd name="T70" fmla="*/ 118 w 198"/>
                <a:gd name="T71" fmla="*/ 15 h 150"/>
                <a:gd name="T72" fmla="*/ 127 w 198"/>
                <a:gd name="T73" fmla="*/ 8 h 150"/>
                <a:gd name="T74" fmla="*/ 143 w 198"/>
                <a:gd name="T75" fmla="*/ 21 h 150"/>
                <a:gd name="T76" fmla="*/ 139 w 198"/>
                <a:gd name="T77" fmla="*/ 38 h 150"/>
                <a:gd name="T78" fmla="*/ 145 w 198"/>
                <a:gd name="T79" fmla="*/ 44 h 150"/>
                <a:gd name="T80" fmla="*/ 150 w 198"/>
                <a:gd name="T81" fmla="*/ 40 h 150"/>
                <a:gd name="T82" fmla="*/ 164 w 198"/>
                <a:gd name="T83" fmla="*/ 40 h 150"/>
                <a:gd name="T84" fmla="*/ 162 w 198"/>
                <a:gd name="T85" fmla="*/ 48 h 150"/>
                <a:gd name="T86" fmla="*/ 173 w 198"/>
                <a:gd name="T87" fmla="*/ 52 h 150"/>
                <a:gd name="T88" fmla="*/ 164 w 198"/>
                <a:gd name="T89" fmla="*/ 71 h 150"/>
                <a:gd name="T90" fmla="*/ 181 w 198"/>
                <a:gd name="T91" fmla="*/ 77 h 150"/>
                <a:gd name="T92" fmla="*/ 185 w 198"/>
                <a:gd name="T93" fmla="*/ 98 h 150"/>
                <a:gd name="T94" fmla="*/ 177 w 198"/>
                <a:gd name="T95" fmla="*/ 115 h 150"/>
                <a:gd name="T96" fmla="*/ 191 w 198"/>
                <a:gd name="T97" fmla="*/ 123 h 150"/>
                <a:gd name="T98" fmla="*/ 198 w 198"/>
                <a:gd name="T99" fmla="*/ 136 h 150"/>
                <a:gd name="T100" fmla="*/ 193 w 198"/>
                <a:gd name="T101"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8" h="150">
                  <a:moveTo>
                    <a:pt x="193" y="150"/>
                  </a:moveTo>
                  <a:lnTo>
                    <a:pt x="164" y="134"/>
                  </a:lnTo>
                  <a:lnTo>
                    <a:pt x="164" y="138"/>
                  </a:lnTo>
                  <a:lnTo>
                    <a:pt x="158" y="142"/>
                  </a:lnTo>
                  <a:lnTo>
                    <a:pt x="148" y="131"/>
                  </a:lnTo>
                  <a:lnTo>
                    <a:pt x="137" y="131"/>
                  </a:lnTo>
                  <a:lnTo>
                    <a:pt x="131" y="121"/>
                  </a:lnTo>
                  <a:lnTo>
                    <a:pt x="129" y="111"/>
                  </a:lnTo>
                  <a:lnTo>
                    <a:pt x="114" y="108"/>
                  </a:lnTo>
                  <a:lnTo>
                    <a:pt x="106" y="117"/>
                  </a:lnTo>
                  <a:lnTo>
                    <a:pt x="93" y="115"/>
                  </a:lnTo>
                  <a:lnTo>
                    <a:pt x="85" y="123"/>
                  </a:lnTo>
                  <a:lnTo>
                    <a:pt x="79" y="123"/>
                  </a:lnTo>
                  <a:lnTo>
                    <a:pt x="68" y="117"/>
                  </a:lnTo>
                  <a:lnTo>
                    <a:pt x="52" y="117"/>
                  </a:lnTo>
                  <a:lnTo>
                    <a:pt x="50" y="111"/>
                  </a:lnTo>
                  <a:lnTo>
                    <a:pt x="37" y="111"/>
                  </a:lnTo>
                  <a:lnTo>
                    <a:pt x="31" y="104"/>
                  </a:lnTo>
                  <a:lnTo>
                    <a:pt x="10" y="100"/>
                  </a:lnTo>
                  <a:lnTo>
                    <a:pt x="0" y="92"/>
                  </a:lnTo>
                  <a:lnTo>
                    <a:pt x="2" y="77"/>
                  </a:lnTo>
                  <a:lnTo>
                    <a:pt x="12" y="75"/>
                  </a:lnTo>
                  <a:lnTo>
                    <a:pt x="14" y="63"/>
                  </a:lnTo>
                  <a:lnTo>
                    <a:pt x="27" y="54"/>
                  </a:lnTo>
                  <a:lnTo>
                    <a:pt x="37" y="42"/>
                  </a:lnTo>
                  <a:lnTo>
                    <a:pt x="29" y="27"/>
                  </a:lnTo>
                  <a:lnTo>
                    <a:pt x="33" y="17"/>
                  </a:lnTo>
                  <a:lnTo>
                    <a:pt x="39" y="11"/>
                  </a:lnTo>
                  <a:lnTo>
                    <a:pt x="50" y="6"/>
                  </a:lnTo>
                  <a:lnTo>
                    <a:pt x="50" y="6"/>
                  </a:lnTo>
                  <a:lnTo>
                    <a:pt x="60" y="8"/>
                  </a:lnTo>
                  <a:lnTo>
                    <a:pt x="73" y="0"/>
                  </a:lnTo>
                  <a:lnTo>
                    <a:pt x="75" y="11"/>
                  </a:lnTo>
                  <a:lnTo>
                    <a:pt x="98" y="11"/>
                  </a:lnTo>
                  <a:lnTo>
                    <a:pt x="110" y="17"/>
                  </a:lnTo>
                  <a:lnTo>
                    <a:pt x="118" y="15"/>
                  </a:lnTo>
                  <a:lnTo>
                    <a:pt x="127" y="8"/>
                  </a:lnTo>
                  <a:lnTo>
                    <a:pt x="143" y="21"/>
                  </a:lnTo>
                  <a:lnTo>
                    <a:pt x="139" y="38"/>
                  </a:lnTo>
                  <a:lnTo>
                    <a:pt x="145" y="44"/>
                  </a:lnTo>
                  <a:lnTo>
                    <a:pt x="150" y="40"/>
                  </a:lnTo>
                  <a:lnTo>
                    <a:pt x="164" y="40"/>
                  </a:lnTo>
                  <a:lnTo>
                    <a:pt x="162" y="48"/>
                  </a:lnTo>
                  <a:lnTo>
                    <a:pt x="173" y="52"/>
                  </a:lnTo>
                  <a:lnTo>
                    <a:pt x="164" y="71"/>
                  </a:lnTo>
                  <a:lnTo>
                    <a:pt x="181" y="77"/>
                  </a:lnTo>
                  <a:lnTo>
                    <a:pt x="185" y="98"/>
                  </a:lnTo>
                  <a:lnTo>
                    <a:pt x="177" y="115"/>
                  </a:lnTo>
                  <a:lnTo>
                    <a:pt x="191" y="123"/>
                  </a:lnTo>
                  <a:lnTo>
                    <a:pt x="198" y="136"/>
                  </a:lnTo>
                  <a:lnTo>
                    <a:pt x="193" y="15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8" name="Freeform 20"/>
            <p:cNvSpPr>
              <a:spLocks/>
            </p:cNvSpPr>
            <p:nvPr/>
          </p:nvSpPr>
          <p:spPr bwMode="auto">
            <a:xfrm>
              <a:off x="1029" y="2911"/>
              <a:ext cx="142" cy="225"/>
            </a:xfrm>
            <a:custGeom>
              <a:avLst/>
              <a:gdLst>
                <a:gd name="T0" fmla="*/ 44 w 68"/>
                <a:gd name="T1" fmla="*/ 77 h 108"/>
                <a:gd name="T2" fmla="*/ 42 w 68"/>
                <a:gd name="T3" fmla="*/ 83 h 108"/>
                <a:gd name="T4" fmla="*/ 37 w 68"/>
                <a:gd name="T5" fmla="*/ 86 h 108"/>
                <a:gd name="T6" fmla="*/ 38 w 68"/>
                <a:gd name="T7" fmla="*/ 93 h 108"/>
                <a:gd name="T8" fmla="*/ 34 w 68"/>
                <a:gd name="T9" fmla="*/ 100 h 108"/>
                <a:gd name="T10" fmla="*/ 29 w 68"/>
                <a:gd name="T11" fmla="*/ 102 h 108"/>
                <a:gd name="T12" fmla="*/ 26 w 68"/>
                <a:gd name="T13" fmla="*/ 108 h 108"/>
                <a:gd name="T14" fmla="*/ 23 w 68"/>
                <a:gd name="T15" fmla="*/ 102 h 108"/>
                <a:gd name="T16" fmla="*/ 18 w 68"/>
                <a:gd name="T17" fmla="*/ 102 h 108"/>
                <a:gd name="T18" fmla="*/ 17 w 68"/>
                <a:gd name="T19" fmla="*/ 95 h 108"/>
                <a:gd name="T20" fmla="*/ 10 w 68"/>
                <a:gd name="T21" fmla="*/ 85 h 108"/>
                <a:gd name="T22" fmla="*/ 8 w 68"/>
                <a:gd name="T23" fmla="*/ 79 h 108"/>
                <a:gd name="T24" fmla="*/ 3 w 68"/>
                <a:gd name="T25" fmla="*/ 69 h 108"/>
                <a:gd name="T26" fmla="*/ 1 w 68"/>
                <a:gd name="T27" fmla="*/ 60 h 108"/>
                <a:gd name="T28" fmla="*/ 11 w 68"/>
                <a:gd name="T29" fmla="*/ 49 h 108"/>
                <a:gd name="T30" fmla="*/ 13 w 68"/>
                <a:gd name="T31" fmla="*/ 37 h 108"/>
                <a:gd name="T32" fmla="*/ 24 w 68"/>
                <a:gd name="T33" fmla="*/ 34 h 108"/>
                <a:gd name="T34" fmla="*/ 26 w 68"/>
                <a:gd name="T35" fmla="*/ 21 h 108"/>
                <a:gd name="T36" fmla="*/ 38 w 68"/>
                <a:gd name="T37" fmla="*/ 20 h 108"/>
                <a:gd name="T38" fmla="*/ 44 w 68"/>
                <a:gd name="T39" fmla="*/ 11 h 108"/>
                <a:gd name="T40" fmla="*/ 56 w 68"/>
                <a:gd name="T41" fmla="*/ 1 h 108"/>
                <a:gd name="T42" fmla="*/ 59 w 68"/>
                <a:gd name="T43" fmla="*/ 0 h 108"/>
                <a:gd name="T44" fmla="*/ 63 w 68"/>
                <a:gd name="T45" fmla="*/ 4 h 108"/>
                <a:gd name="T46" fmla="*/ 61 w 68"/>
                <a:gd name="T47" fmla="*/ 8 h 108"/>
                <a:gd name="T48" fmla="*/ 67 w 68"/>
                <a:gd name="T49" fmla="*/ 15 h 108"/>
                <a:gd name="T50" fmla="*/ 68 w 68"/>
                <a:gd name="T51" fmla="*/ 23 h 108"/>
                <a:gd name="T52" fmla="*/ 66 w 68"/>
                <a:gd name="T53" fmla="*/ 29 h 108"/>
                <a:gd name="T54" fmla="*/ 68 w 68"/>
                <a:gd name="T55" fmla="*/ 36 h 108"/>
                <a:gd name="T56" fmla="*/ 63 w 68"/>
                <a:gd name="T57" fmla="*/ 38 h 108"/>
                <a:gd name="T58" fmla="*/ 60 w 68"/>
                <a:gd name="T59" fmla="*/ 41 h 108"/>
                <a:gd name="T60" fmla="*/ 58 w 68"/>
                <a:gd name="T61" fmla="*/ 46 h 108"/>
                <a:gd name="T62" fmla="*/ 62 w 68"/>
                <a:gd name="T63" fmla="*/ 53 h 108"/>
                <a:gd name="T64" fmla="*/ 57 w 68"/>
                <a:gd name="T65" fmla="*/ 59 h 108"/>
                <a:gd name="T66" fmla="*/ 51 w 68"/>
                <a:gd name="T67" fmla="*/ 63 h 108"/>
                <a:gd name="T68" fmla="*/ 50 w 68"/>
                <a:gd name="T69" fmla="*/ 69 h 108"/>
                <a:gd name="T70" fmla="*/ 45 w 68"/>
                <a:gd name="T71" fmla="*/ 70 h 108"/>
                <a:gd name="T72" fmla="*/ 44 w 68"/>
                <a:gd name="T73" fmla="*/ 7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 h="108">
                  <a:moveTo>
                    <a:pt x="44" y="77"/>
                  </a:moveTo>
                  <a:cubicBezTo>
                    <a:pt x="42" y="83"/>
                    <a:pt x="42" y="83"/>
                    <a:pt x="42" y="83"/>
                  </a:cubicBezTo>
                  <a:cubicBezTo>
                    <a:pt x="37" y="86"/>
                    <a:pt x="37" y="86"/>
                    <a:pt x="37" y="86"/>
                  </a:cubicBezTo>
                  <a:cubicBezTo>
                    <a:pt x="38" y="93"/>
                    <a:pt x="38" y="93"/>
                    <a:pt x="38" y="93"/>
                  </a:cubicBezTo>
                  <a:cubicBezTo>
                    <a:pt x="34" y="100"/>
                    <a:pt x="34" y="100"/>
                    <a:pt x="34" y="100"/>
                  </a:cubicBezTo>
                  <a:cubicBezTo>
                    <a:pt x="29" y="102"/>
                    <a:pt x="29" y="102"/>
                    <a:pt x="29" y="102"/>
                  </a:cubicBezTo>
                  <a:cubicBezTo>
                    <a:pt x="26" y="108"/>
                    <a:pt x="26" y="108"/>
                    <a:pt x="26" y="108"/>
                  </a:cubicBezTo>
                  <a:cubicBezTo>
                    <a:pt x="23" y="102"/>
                    <a:pt x="23" y="102"/>
                    <a:pt x="23" y="102"/>
                  </a:cubicBezTo>
                  <a:cubicBezTo>
                    <a:pt x="18" y="102"/>
                    <a:pt x="18" y="102"/>
                    <a:pt x="18" y="102"/>
                  </a:cubicBezTo>
                  <a:cubicBezTo>
                    <a:pt x="18" y="101"/>
                    <a:pt x="17" y="98"/>
                    <a:pt x="17" y="95"/>
                  </a:cubicBezTo>
                  <a:cubicBezTo>
                    <a:pt x="17" y="88"/>
                    <a:pt x="15" y="86"/>
                    <a:pt x="10" y="85"/>
                  </a:cubicBezTo>
                  <a:cubicBezTo>
                    <a:pt x="6" y="84"/>
                    <a:pt x="5" y="82"/>
                    <a:pt x="8" y="79"/>
                  </a:cubicBezTo>
                  <a:cubicBezTo>
                    <a:pt x="12" y="75"/>
                    <a:pt x="6" y="72"/>
                    <a:pt x="3" y="69"/>
                  </a:cubicBezTo>
                  <a:cubicBezTo>
                    <a:pt x="1" y="66"/>
                    <a:pt x="2" y="62"/>
                    <a:pt x="1" y="60"/>
                  </a:cubicBezTo>
                  <a:cubicBezTo>
                    <a:pt x="0" y="57"/>
                    <a:pt x="7" y="53"/>
                    <a:pt x="11" y="49"/>
                  </a:cubicBezTo>
                  <a:cubicBezTo>
                    <a:pt x="14" y="44"/>
                    <a:pt x="12" y="40"/>
                    <a:pt x="13" y="37"/>
                  </a:cubicBezTo>
                  <a:cubicBezTo>
                    <a:pt x="14" y="35"/>
                    <a:pt x="22" y="36"/>
                    <a:pt x="24" y="34"/>
                  </a:cubicBezTo>
                  <a:cubicBezTo>
                    <a:pt x="25" y="32"/>
                    <a:pt x="26" y="21"/>
                    <a:pt x="26" y="21"/>
                  </a:cubicBezTo>
                  <a:cubicBezTo>
                    <a:pt x="26" y="21"/>
                    <a:pt x="34" y="20"/>
                    <a:pt x="38" y="20"/>
                  </a:cubicBezTo>
                  <a:cubicBezTo>
                    <a:pt x="42" y="19"/>
                    <a:pt x="43" y="16"/>
                    <a:pt x="44" y="11"/>
                  </a:cubicBezTo>
                  <a:cubicBezTo>
                    <a:pt x="44" y="6"/>
                    <a:pt x="50" y="2"/>
                    <a:pt x="56" y="1"/>
                  </a:cubicBezTo>
                  <a:cubicBezTo>
                    <a:pt x="57" y="1"/>
                    <a:pt x="58" y="0"/>
                    <a:pt x="59" y="0"/>
                  </a:cubicBezTo>
                  <a:cubicBezTo>
                    <a:pt x="63" y="4"/>
                    <a:pt x="63" y="4"/>
                    <a:pt x="63" y="4"/>
                  </a:cubicBezTo>
                  <a:cubicBezTo>
                    <a:pt x="61" y="8"/>
                    <a:pt x="61" y="8"/>
                    <a:pt x="61" y="8"/>
                  </a:cubicBezTo>
                  <a:cubicBezTo>
                    <a:pt x="67" y="15"/>
                    <a:pt x="67" y="15"/>
                    <a:pt x="67" y="15"/>
                  </a:cubicBezTo>
                  <a:cubicBezTo>
                    <a:pt x="68" y="23"/>
                    <a:pt x="68" y="23"/>
                    <a:pt x="68" y="23"/>
                  </a:cubicBezTo>
                  <a:cubicBezTo>
                    <a:pt x="66" y="29"/>
                    <a:pt x="66" y="29"/>
                    <a:pt x="66" y="29"/>
                  </a:cubicBezTo>
                  <a:cubicBezTo>
                    <a:pt x="68" y="36"/>
                    <a:pt x="68" y="36"/>
                    <a:pt x="68" y="36"/>
                  </a:cubicBezTo>
                  <a:cubicBezTo>
                    <a:pt x="63" y="38"/>
                    <a:pt x="63" y="38"/>
                    <a:pt x="63" y="38"/>
                  </a:cubicBezTo>
                  <a:cubicBezTo>
                    <a:pt x="60" y="41"/>
                    <a:pt x="60" y="41"/>
                    <a:pt x="60" y="41"/>
                  </a:cubicBezTo>
                  <a:cubicBezTo>
                    <a:pt x="58" y="46"/>
                    <a:pt x="58" y="46"/>
                    <a:pt x="58" y="46"/>
                  </a:cubicBezTo>
                  <a:cubicBezTo>
                    <a:pt x="62" y="53"/>
                    <a:pt x="62" y="53"/>
                    <a:pt x="62" y="53"/>
                  </a:cubicBezTo>
                  <a:cubicBezTo>
                    <a:pt x="57" y="59"/>
                    <a:pt x="57" y="59"/>
                    <a:pt x="57" y="59"/>
                  </a:cubicBezTo>
                  <a:cubicBezTo>
                    <a:pt x="51" y="63"/>
                    <a:pt x="51" y="63"/>
                    <a:pt x="51" y="63"/>
                  </a:cubicBezTo>
                  <a:cubicBezTo>
                    <a:pt x="50" y="69"/>
                    <a:pt x="50" y="69"/>
                    <a:pt x="50" y="69"/>
                  </a:cubicBezTo>
                  <a:cubicBezTo>
                    <a:pt x="45" y="70"/>
                    <a:pt x="45" y="70"/>
                    <a:pt x="45" y="70"/>
                  </a:cubicBezTo>
                  <a:lnTo>
                    <a:pt x="44" y="7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89" name="Freeform 22"/>
            <p:cNvSpPr>
              <a:spLocks/>
            </p:cNvSpPr>
            <p:nvPr/>
          </p:nvSpPr>
          <p:spPr bwMode="auto">
            <a:xfrm>
              <a:off x="1046" y="3595"/>
              <a:ext cx="256" cy="237"/>
            </a:xfrm>
            <a:custGeom>
              <a:avLst/>
              <a:gdLst>
                <a:gd name="T0" fmla="*/ 123 w 123"/>
                <a:gd name="T1" fmla="*/ 83 h 114"/>
                <a:gd name="T2" fmla="*/ 120 w 123"/>
                <a:gd name="T3" fmla="*/ 87 h 114"/>
                <a:gd name="T4" fmla="*/ 108 w 123"/>
                <a:gd name="T5" fmla="*/ 92 h 114"/>
                <a:gd name="T6" fmla="*/ 101 w 123"/>
                <a:gd name="T7" fmla="*/ 108 h 114"/>
                <a:gd name="T8" fmla="*/ 87 w 123"/>
                <a:gd name="T9" fmla="*/ 114 h 114"/>
                <a:gd name="T10" fmla="*/ 83 w 123"/>
                <a:gd name="T11" fmla="*/ 104 h 114"/>
                <a:gd name="T12" fmla="*/ 72 w 123"/>
                <a:gd name="T13" fmla="*/ 105 h 114"/>
                <a:gd name="T14" fmla="*/ 65 w 123"/>
                <a:gd name="T15" fmla="*/ 103 h 114"/>
                <a:gd name="T16" fmla="*/ 64 w 123"/>
                <a:gd name="T17" fmla="*/ 101 h 114"/>
                <a:gd name="T18" fmla="*/ 54 w 123"/>
                <a:gd name="T19" fmla="*/ 102 h 114"/>
                <a:gd name="T20" fmla="*/ 51 w 123"/>
                <a:gd name="T21" fmla="*/ 108 h 114"/>
                <a:gd name="T22" fmla="*/ 47 w 123"/>
                <a:gd name="T23" fmla="*/ 107 h 114"/>
                <a:gd name="T24" fmla="*/ 42 w 123"/>
                <a:gd name="T25" fmla="*/ 104 h 114"/>
                <a:gd name="T26" fmla="*/ 42 w 123"/>
                <a:gd name="T27" fmla="*/ 97 h 114"/>
                <a:gd name="T28" fmla="*/ 39 w 123"/>
                <a:gd name="T29" fmla="*/ 96 h 114"/>
                <a:gd name="T30" fmla="*/ 37 w 123"/>
                <a:gd name="T31" fmla="*/ 101 h 114"/>
                <a:gd name="T32" fmla="*/ 35 w 123"/>
                <a:gd name="T33" fmla="*/ 106 h 114"/>
                <a:gd name="T34" fmla="*/ 31 w 123"/>
                <a:gd name="T35" fmla="*/ 103 h 114"/>
                <a:gd name="T36" fmla="*/ 24 w 123"/>
                <a:gd name="T37" fmla="*/ 104 h 114"/>
                <a:gd name="T38" fmla="*/ 20 w 123"/>
                <a:gd name="T39" fmla="*/ 101 h 114"/>
                <a:gd name="T40" fmla="*/ 15 w 123"/>
                <a:gd name="T41" fmla="*/ 106 h 114"/>
                <a:gd name="T42" fmla="*/ 15 w 123"/>
                <a:gd name="T43" fmla="*/ 106 h 114"/>
                <a:gd name="T44" fmla="*/ 14 w 123"/>
                <a:gd name="T45" fmla="*/ 104 h 114"/>
                <a:gd name="T46" fmla="*/ 9 w 123"/>
                <a:gd name="T47" fmla="*/ 97 h 114"/>
                <a:gd name="T48" fmla="*/ 9 w 123"/>
                <a:gd name="T49" fmla="*/ 89 h 114"/>
                <a:gd name="T50" fmla="*/ 8 w 123"/>
                <a:gd name="T51" fmla="*/ 80 h 114"/>
                <a:gd name="T52" fmla="*/ 2 w 123"/>
                <a:gd name="T53" fmla="*/ 75 h 114"/>
                <a:gd name="T54" fmla="*/ 6 w 123"/>
                <a:gd name="T55" fmla="*/ 69 h 114"/>
                <a:gd name="T56" fmla="*/ 12 w 123"/>
                <a:gd name="T57" fmla="*/ 65 h 114"/>
                <a:gd name="T58" fmla="*/ 18 w 123"/>
                <a:gd name="T59" fmla="*/ 69 h 114"/>
                <a:gd name="T60" fmla="*/ 25 w 123"/>
                <a:gd name="T61" fmla="*/ 66 h 114"/>
                <a:gd name="T62" fmla="*/ 27 w 123"/>
                <a:gd name="T63" fmla="*/ 56 h 114"/>
                <a:gd name="T64" fmla="*/ 25 w 123"/>
                <a:gd name="T65" fmla="*/ 46 h 114"/>
                <a:gd name="T66" fmla="*/ 34 w 123"/>
                <a:gd name="T67" fmla="*/ 36 h 114"/>
                <a:gd name="T68" fmla="*/ 35 w 123"/>
                <a:gd name="T69" fmla="*/ 31 h 114"/>
                <a:gd name="T70" fmla="*/ 30 w 123"/>
                <a:gd name="T71" fmla="*/ 19 h 114"/>
                <a:gd name="T72" fmla="*/ 31 w 123"/>
                <a:gd name="T73" fmla="*/ 19 h 114"/>
                <a:gd name="T74" fmla="*/ 40 w 123"/>
                <a:gd name="T75" fmla="*/ 8 h 114"/>
                <a:gd name="T76" fmla="*/ 40 w 123"/>
                <a:gd name="T77" fmla="*/ 3 h 114"/>
                <a:gd name="T78" fmla="*/ 51 w 123"/>
                <a:gd name="T79" fmla="*/ 3 h 114"/>
                <a:gd name="T80" fmla="*/ 56 w 123"/>
                <a:gd name="T81" fmla="*/ 0 h 114"/>
                <a:gd name="T82" fmla="*/ 62 w 123"/>
                <a:gd name="T83" fmla="*/ 3 h 114"/>
                <a:gd name="T84" fmla="*/ 67 w 123"/>
                <a:gd name="T85" fmla="*/ 6 h 114"/>
                <a:gd name="T86" fmla="*/ 73 w 123"/>
                <a:gd name="T87" fmla="*/ 7 h 114"/>
                <a:gd name="T88" fmla="*/ 75 w 123"/>
                <a:gd name="T89" fmla="*/ 21 h 114"/>
                <a:gd name="T90" fmla="*/ 81 w 123"/>
                <a:gd name="T91" fmla="*/ 22 h 114"/>
                <a:gd name="T92" fmla="*/ 87 w 123"/>
                <a:gd name="T93" fmla="*/ 25 h 114"/>
                <a:gd name="T94" fmla="*/ 88 w 123"/>
                <a:gd name="T95" fmla="*/ 29 h 114"/>
                <a:gd name="T96" fmla="*/ 92 w 123"/>
                <a:gd name="T97" fmla="*/ 27 h 114"/>
                <a:gd name="T98" fmla="*/ 103 w 123"/>
                <a:gd name="T99" fmla="*/ 37 h 114"/>
                <a:gd name="T100" fmla="*/ 102 w 123"/>
                <a:gd name="T101" fmla="*/ 45 h 114"/>
                <a:gd name="T102" fmla="*/ 97 w 123"/>
                <a:gd name="T103" fmla="*/ 51 h 114"/>
                <a:gd name="T104" fmla="*/ 101 w 123"/>
                <a:gd name="T105" fmla="*/ 56 h 114"/>
                <a:gd name="T106" fmla="*/ 105 w 123"/>
                <a:gd name="T107" fmla="*/ 54 h 114"/>
                <a:gd name="T108" fmla="*/ 110 w 123"/>
                <a:gd name="T109" fmla="*/ 56 h 114"/>
                <a:gd name="T110" fmla="*/ 110 w 123"/>
                <a:gd name="T111" fmla="*/ 62 h 114"/>
                <a:gd name="T112" fmla="*/ 113 w 123"/>
                <a:gd name="T113" fmla="*/ 64 h 114"/>
                <a:gd name="T114" fmla="*/ 118 w 123"/>
                <a:gd name="T115" fmla="*/ 65 h 114"/>
                <a:gd name="T116" fmla="*/ 119 w 123"/>
                <a:gd name="T117" fmla="*/ 70 h 114"/>
                <a:gd name="T118" fmla="*/ 122 w 123"/>
                <a:gd name="T119" fmla="*/ 73 h 114"/>
                <a:gd name="T120" fmla="*/ 123 w 123"/>
                <a:gd name="T121" fmla="*/ 8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14">
                  <a:moveTo>
                    <a:pt x="123" y="83"/>
                  </a:moveTo>
                  <a:cubicBezTo>
                    <a:pt x="122" y="84"/>
                    <a:pt x="121" y="86"/>
                    <a:pt x="120" y="87"/>
                  </a:cubicBezTo>
                  <a:cubicBezTo>
                    <a:pt x="115" y="92"/>
                    <a:pt x="113" y="88"/>
                    <a:pt x="108" y="92"/>
                  </a:cubicBezTo>
                  <a:cubicBezTo>
                    <a:pt x="103" y="96"/>
                    <a:pt x="104" y="102"/>
                    <a:pt x="101" y="108"/>
                  </a:cubicBezTo>
                  <a:cubicBezTo>
                    <a:pt x="99" y="113"/>
                    <a:pt x="93" y="110"/>
                    <a:pt x="87" y="114"/>
                  </a:cubicBezTo>
                  <a:cubicBezTo>
                    <a:pt x="83" y="104"/>
                    <a:pt x="83" y="104"/>
                    <a:pt x="83" y="104"/>
                  </a:cubicBezTo>
                  <a:cubicBezTo>
                    <a:pt x="72" y="105"/>
                    <a:pt x="72" y="105"/>
                    <a:pt x="72" y="105"/>
                  </a:cubicBezTo>
                  <a:cubicBezTo>
                    <a:pt x="65" y="103"/>
                    <a:pt x="65" y="103"/>
                    <a:pt x="65" y="103"/>
                  </a:cubicBezTo>
                  <a:cubicBezTo>
                    <a:pt x="64" y="101"/>
                    <a:pt x="64" y="101"/>
                    <a:pt x="64" y="101"/>
                  </a:cubicBezTo>
                  <a:cubicBezTo>
                    <a:pt x="54" y="102"/>
                    <a:pt x="54" y="102"/>
                    <a:pt x="54" y="102"/>
                  </a:cubicBezTo>
                  <a:cubicBezTo>
                    <a:pt x="51" y="108"/>
                    <a:pt x="51" y="108"/>
                    <a:pt x="51" y="108"/>
                  </a:cubicBezTo>
                  <a:cubicBezTo>
                    <a:pt x="47" y="107"/>
                    <a:pt x="47" y="107"/>
                    <a:pt x="47" y="107"/>
                  </a:cubicBezTo>
                  <a:cubicBezTo>
                    <a:pt x="42" y="104"/>
                    <a:pt x="42" y="104"/>
                    <a:pt x="42" y="104"/>
                  </a:cubicBezTo>
                  <a:cubicBezTo>
                    <a:pt x="42" y="97"/>
                    <a:pt x="42" y="97"/>
                    <a:pt x="42" y="97"/>
                  </a:cubicBezTo>
                  <a:cubicBezTo>
                    <a:pt x="39" y="96"/>
                    <a:pt x="39" y="96"/>
                    <a:pt x="39" y="96"/>
                  </a:cubicBezTo>
                  <a:cubicBezTo>
                    <a:pt x="37" y="101"/>
                    <a:pt x="37" y="101"/>
                    <a:pt x="37" y="101"/>
                  </a:cubicBezTo>
                  <a:cubicBezTo>
                    <a:pt x="35" y="106"/>
                    <a:pt x="35" y="106"/>
                    <a:pt x="35" y="106"/>
                  </a:cubicBezTo>
                  <a:cubicBezTo>
                    <a:pt x="31" y="103"/>
                    <a:pt x="31" y="103"/>
                    <a:pt x="31" y="103"/>
                  </a:cubicBezTo>
                  <a:cubicBezTo>
                    <a:pt x="24" y="104"/>
                    <a:pt x="24" y="104"/>
                    <a:pt x="24" y="104"/>
                  </a:cubicBezTo>
                  <a:cubicBezTo>
                    <a:pt x="20" y="101"/>
                    <a:pt x="20" y="101"/>
                    <a:pt x="20" y="101"/>
                  </a:cubicBezTo>
                  <a:cubicBezTo>
                    <a:pt x="15" y="106"/>
                    <a:pt x="15" y="106"/>
                    <a:pt x="15" y="106"/>
                  </a:cubicBezTo>
                  <a:cubicBezTo>
                    <a:pt x="15" y="106"/>
                    <a:pt x="15" y="106"/>
                    <a:pt x="15" y="106"/>
                  </a:cubicBezTo>
                  <a:cubicBezTo>
                    <a:pt x="15" y="105"/>
                    <a:pt x="15" y="104"/>
                    <a:pt x="14" y="104"/>
                  </a:cubicBezTo>
                  <a:cubicBezTo>
                    <a:pt x="13" y="104"/>
                    <a:pt x="9" y="100"/>
                    <a:pt x="9" y="97"/>
                  </a:cubicBezTo>
                  <a:cubicBezTo>
                    <a:pt x="8" y="94"/>
                    <a:pt x="8" y="92"/>
                    <a:pt x="9" y="89"/>
                  </a:cubicBezTo>
                  <a:cubicBezTo>
                    <a:pt x="10" y="86"/>
                    <a:pt x="10" y="82"/>
                    <a:pt x="8" y="80"/>
                  </a:cubicBezTo>
                  <a:cubicBezTo>
                    <a:pt x="5" y="78"/>
                    <a:pt x="0" y="77"/>
                    <a:pt x="2" y="75"/>
                  </a:cubicBezTo>
                  <a:cubicBezTo>
                    <a:pt x="3" y="74"/>
                    <a:pt x="6" y="72"/>
                    <a:pt x="6" y="69"/>
                  </a:cubicBezTo>
                  <a:cubicBezTo>
                    <a:pt x="6" y="66"/>
                    <a:pt x="11" y="64"/>
                    <a:pt x="12" y="65"/>
                  </a:cubicBezTo>
                  <a:cubicBezTo>
                    <a:pt x="13" y="66"/>
                    <a:pt x="13" y="69"/>
                    <a:pt x="18" y="69"/>
                  </a:cubicBezTo>
                  <a:cubicBezTo>
                    <a:pt x="23" y="69"/>
                    <a:pt x="22" y="70"/>
                    <a:pt x="25" y="66"/>
                  </a:cubicBezTo>
                  <a:cubicBezTo>
                    <a:pt x="27" y="61"/>
                    <a:pt x="29" y="59"/>
                    <a:pt x="27" y="56"/>
                  </a:cubicBezTo>
                  <a:cubicBezTo>
                    <a:pt x="26" y="52"/>
                    <a:pt x="23" y="48"/>
                    <a:pt x="25" y="46"/>
                  </a:cubicBezTo>
                  <a:cubicBezTo>
                    <a:pt x="27" y="44"/>
                    <a:pt x="33" y="38"/>
                    <a:pt x="34" y="36"/>
                  </a:cubicBezTo>
                  <a:cubicBezTo>
                    <a:pt x="35" y="34"/>
                    <a:pt x="36" y="33"/>
                    <a:pt x="35" y="31"/>
                  </a:cubicBezTo>
                  <a:cubicBezTo>
                    <a:pt x="33" y="29"/>
                    <a:pt x="31" y="22"/>
                    <a:pt x="30" y="19"/>
                  </a:cubicBezTo>
                  <a:cubicBezTo>
                    <a:pt x="31" y="19"/>
                    <a:pt x="31" y="19"/>
                    <a:pt x="31" y="19"/>
                  </a:cubicBezTo>
                  <a:cubicBezTo>
                    <a:pt x="31" y="19"/>
                    <a:pt x="41" y="11"/>
                    <a:pt x="40" y="8"/>
                  </a:cubicBezTo>
                  <a:cubicBezTo>
                    <a:pt x="40" y="6"/>
                    <a:pt x="40" y="3"/>
                    <a:pt x="40" y="3"/>
                  </a:cubicBezTo>
                  <a:cubicBezTo>
                    <a:pt x="51" y="3"/>
                    <a:pt x="51" y="3"/>
                    <a:pt x="51" y="3"/>
                  </a:cubicBezTo>
                  <a:cubicBezTo>
                    <a:pt x="51" y="3"/>
                    <a:pt x="53" y="0"/>
                    <a:pt x="56" y="0"/>
                  </a:cubicBezTo>
                  <a:cubicBezTo>
                    <a:pt x="58" y="0"/>
                    <a:pt x="62" y="0"/>
                    <a:pt x="62" y="3"/>
                  </a:cubicBezTo>
                  <a:cubicBezTo>
                    <a:pt x="62" y="5"/>
                    <a:pt x="66" y="6"/>
                    <a:pt x="67" y="6"/>
                  </a:cubicBezTo>
                  <a:cubicBezTo>
                    <a:pt x="67" y="6"/>
                    <a:pt x="73" y="7"/>
                    <a:pt x="73" y="7"/>
                  </a:cubicBezTo>
                  <a:cubicBezTo>
                    <a:pt x="75" y="21"/>
                    <a:pt x="75" y="21"/>
                    <a:pt x="75" y="21"/>
                  </a:cubicBezTo>
                  <a:cubicBezTo>
                    <a:pt x="75" y="21"/>
                    <a:pt x="79" y="20"/>
                    <a:pt x="81" y="22"/>
                  </a:cubicBezTo>
                  <a:cubicBezTo>
                    <a:pt x="84" y="24"/>
                    <a:pt x="87" y="25"/>
                    <a:pt x="87" y="25"/>
                  </a:cubicBezTo>
                  <a:cubicBezTo>
                    <a:pt x="88" y="29"/>
                    <a:pt x="88" y="29"/>
                    <a:pt x="88" y="29"/>
                  </a:cubicBezTo>
                  <a:cubicBezTo>
                    <a:pt x="92" y="27"/>
                    <a:pt x="92" y="27"/>
                    <a:pt x="92" y="27"/>
                  </a:cubicBezTo>
                  <a:cubicBezTo>
                    <a:pt x="103" y="37"/>
                    <a:pt x="103" y="37"/>
                    <a:pt x="103" y="37"/>
                  </a:cubicBezTo>
                  <a:cubicBezTo>
                    <a:pt x="102" y="45"/>
                    <a:pt x="102" y="45"/>
                    <a:pt x="102" y="45"/>
                  </a:cubicBezTo>
                  <a:cubicBezTo>
                    <a:pt x="97" y="51"/>
                    <a:pt x="97" y="51"/>
                    <a:pt x="97" y="51"/>
                  </a:cubicBezTo>
                  <a:cubicBezTo>
                    <a:pt x="101" y="56"/>
                    <a:pt x="101" y="56"/>
                    <a:pt x="101" y="56"/>
                  </a:cubicBezTo>
                  <a:cubicBezTo>
                    <a:pt x="105" y="54"/>
                    <a:pt x="105" y="54"/>
                    <a:pt x="105" y="54"/>
                  </a:cubicBezTo>
                  <a:cubicBezTo>
                    <a:pt x="110" y="56"/>
                    <a:pt x="110" y="56"/>
                    <a:pt x="110" y="56"/>
                  </a:cubicBezTo>
                  <a:cubicBezTo>
                    <a:pt x="110" y="62"/>
                    <a:pt x="110" y="62"/>
                    <a:pt x="110" y="62"/>
                  </a:cubicBezTo>
                  <a:cubicBezTo>
                    <a:pt x="113" y="64"/>
                    <a:pt x="113" y="64"/>
                    <a:pt x="113" y="64"/>
                  </a:cubicBezTo>
                  <a:cubicBezTo>
                    <a:pt x="118" y="65"/>
                    <a:pt x="118" y="65"/>
                    <a:pt x="118" y="65"/>
                  </a:cubicBezTo>
                  <a:cubicBezTo>
                    <a:pt x="119" y="70"/>
                    <a:pt x="119" y="70"/>
                    <a:pt x="119" y="70"/>
                  </a:cubicBezTo>
                  <a:cubicBezTo>
                    <a:pt x="122" y="73"/>
                    <a:pt x="122" y="73"/>
                    <a:pt x="122" y="73"/>
                  </a:cubicBezTo>
                  <a:lnTo>
                    <a:pt x="123" y="8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0" name="Freeform 23"/>
            <p:cNvSpPr>
              <a:spLocks noEditPoints="1"/>
            </p:cNvSpPr>
            <p:nvPr/>
          </p:nvSpPr>
          <p:spPr bwMode="auto">
            <a:xfrm>
              <a:off x="1133" y="3805"/>
              <a:ext cx="115" cy="213"/>
            </a:xfrm>
            <a:custGeom>
              <a:avLst/>
              <a:gdLst>
                <a:gd name="T0" fmla="*/ 45 w 55"/>
                <a:gd name="T1" fmla="*/ 13 h 102"/>
                <a:gd name="T2" fmla="*/ 44 w 55"/>
                <a:gd name="T3" fmla="*/ 13 h 102"/>
                <a:gd name="T4" fmla="*/ 45 w 55"/>
                <a:gd name="T5" fmla="*/ 29 h 102"/>
                <a:gd name="T6" fmla="*/ 40 w 55"/>
                <a:gd name="T7" fmla="*/ 39 h 102"/>
                <a:gd name="T8" fmla="*/ 51 w 55"/>
                <a:gd name="T9" fmla="*/ 46 h 102"/>
                <a:gd name="T10" fmla="*/ 54 w 55"/>
                <a:gd name="T11" fmla="*/ 58 h 102"/>
                <a:gd name="T12" fmla="*/ 53 w 55"/>
                <a:gd name="T13" fmla="*/ 76 h 102"/>
                <a:gd name="T14" fmla="*/ 47 w 55"/>
                <a:gd name="T15" fmla="*/ 83 h 102"/>
                <a:gd name="T16" fmla="*/ 44 w 55"/>
                <a:gd name="T17" fmla="*/ 85 h 102"/>
                <a:gd name="T18" fmla="*/ 49 w 55"/>
                <a:gd name="T19" fmla="*/ 98 h 102"/>
                <a:gd name="T20" fmla="*/ 41 w 55"/>
                <a:gd name="T21" fmla="*/ 100 h 102"/>
                <a:gd name="T22" fmla="*/ 31 w 55"/>
                <a:gd name="T23" fmla="*/ 102 h 102"/>
                <a:gd name="T24" fmla="*/ 24 w 55"/>
                <a:gd name="T25" fmla="*/ 100 h 102"/>
                <a:gd name="T26" fmla="*/ 13 w 55"/>
                <a:gd name="T27" fmla="*/ 97 h 102"/>
                <a:gd name="T28" fmla="*/ 6 w 55"/>
                <a:gd name="T29" fmla="*/ 94 h 102"/>
                <a:gd name="T30" fmla="*/ 6 w 55"/>
                <a:gd name="T31" fmla="*/ 94 h 102"/>
                <a:gd name="T32" fmla="*/ 6 w 55"/>
                <a:gd name="T33" fmla="*/ 81 h 102"/>
                <a:gd name="T34" fmla="*/ 5 w 55"/>
                <a:gd name="T35" fmla="*/ 77 h 102"/>
                <a:gd name="T36" fmla="*/ 2 w 55"/>
                <a:gd name="T37" fmla="*/ 71 h 102"/>
                <a:gd name="T38" fmla="*/ 3 w 55"/>
                <a:gd name="T39" fmla="*/ 67 h 102"/>
                <a:gd name="T40" fmla="*/ 6 w 55"/>
                <a:gd name="T41" fmla="*/ 66 h 102"/>
                <a:gd name="T42" fmla="*/ 11 w 55"/>
                <a:gd name="T43" fmla="*/ 68 h 102"/>
                <a:gd name="T44" fmla="*/ 11 w 55"/>
                <a:gd name="T45" fmla="*/ 66 h 102"/>
                <a:gd name="T46" fmla="*/ 18 w 55"/>
                <a:gd name="T47" fmla="*/ 65 h 102"/>
                <a:gd name="T48" fmla="*/ 20 w 55"/>
                <a:gd name="T49" fmla="*/ 61 h 102"/>
                <a:gd name="T50" fmla="*/ 18 w 55"/>
                <a:gd name="T51" fmla="*/ 59 h 102"/>
                <a:gd name="T52" fmla="*/ 18 w 55"/>
                <a:gd name="T53" fmla="*/ 57 h 102"/>
                <a:gd name="T54" fmla="*/ 19 w 55"/>
                <a:gd name="T55" fmla="*/ 54 h 102"/>
                <a:gd name="T56" fmla="*/ 20 w 55"/>
                <a:gd name="T57" fmla="*/ 49 h 102"/>
                <a:gd name="T58" fmla="*/ 24 w 55"/>
                <a:gd name="T59" fmla="*/ 45 h 102"/>
                <a:gd name="T60" fmla="*/ 25 w 55"/>
                <a:gd name="T61" fmla="*/ 39 h 102"/>
                <a:gd name="T62" fmla="*/ 18 w 55"/>
                <a:gd name="T63" fmla="*/ 40 h 102"/>
                <a:gd name="T64" fmla="*/ 14 w 55"/>
                <a:gd name="T65" fmla="*/ 34 h 102"/>
                <a:gd name="T66" fmla="*/ 13 w 55"/>
                <a:gd name="T67" fmla="*/ 25 h 102"/>
                <a:gd name="T68" fmla="*/ 16 w 55"/>
                <a:gd name="T69" fmla="*/ 18 h 102"/>
                <a:gd name="T70" fmla="*/ 13 w 55"/>
                <a:gd name="T71" fmla="*/ 16 h 102"/>
                <a:gd name="T72" fmla="*/ 10 w 55"/>
                <a:gd name="T73" fmla="*/ 7 h 102"/>
                <a:gd name="T74" fmla="*/ 9 w 55"/>
                <a:gd name="T75" fmla="*/ 7 h 102"/>
                <a:gd name="T76" fmla="*/ 12 w 55"/>
                <a:gd name="T77" fmla="*/ 1 h 102"/>
                <a:gd name="T78" fmla="*/ 22 w 55"/>
                <a:gd name="T79" fmla="*/ 0 h 102"/>
                <a:gd name="T80" fmla="*/ 23 w 55"/>
                <a:gd name="T81" fmla="*/ 2 h 102"/>
                <a:gd name="T82" fmla="*/ 30 w 55"/>
                <a:gd name="T83" fmla="*/ 4 h 102"/>
                <a:gd name="T84" fmla="*/ 41 w 55"/>
                <a:gd name="T85" fmla="*/ 3 h 102"/>
                <a:gd name="T86" fmla="*/ 45 w 55"/>
                <a:gd name="T87" fmla="*/ 13 h 102"/>
                <a:gd name="T88" fmla="*/ 0 w 55"/>
                <a:gd name="T89" fmla="*/ 100 h 102"/>
                <a:gd name="T90" fmla="*/ 0 w 55"/>
                <a:gd name="T91" fmla="*/ 100 h 102"/>
                <a:gd name="T92" fmla="*/ 0 w 55"/>
                <a:gd name="T93" fmla="*/ 10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 h="102">
                  <a:moveTo>
                    <a:pt x="45" y="13"/>
                  </a:moveTo>
                  <a:cubicBezTo>
                    <a:pt x="44" y="13"/>
                    <a:pt x="44" y="13"/>
                    <a:pt x="44" y="13"/>
                  </a:cubicBezTo>
                  <a:cubicBezTo>
                    <a:pt x="37" y="18"/>
                    <a:pt x="42" y="23"/>
                    <a:pt x="45" y="29"/>
                  </a:cubicBezTo>
                  <a:cubicBezTo>
                    <a:pt x="47" y="35"/>
                    <a:pt x="38" y="35"/>
                    <a:pt x="40" y="39"/>
                  </a:cubicBezTo>
                  <a:cubicBezTo>
                    <a:pt x="41" y="44"/>
                    <a:pt x="48" y="44"/>
                    <a:pt x="51" y="46"/>
                  </a:cubicBezTo>
                  <a:cubicBezTo>
                    <a:pt x="55" y="48"/>
                    <a:pt x="54" y="54"/>
                    <a:pt x="54" y="58"/>
                  </a:cubicBezTo>
                  <a:cubicBezTo>
                    <a:pt x="54" y="62"/>
                    <a:pt x="53" y="65"/>
                    <a:pt x="53" y="76"/>
                  </a:cubicBezTo>
                  <a:cubicBezTo>
                    <a:pt x="53" y="87"/>
                    <a:pt x="48" y="85"/>
                    <a:pt x="47" y="83"/>
                  </a:cubicBezTo>
                  <a:cubicBezTo>
                    <a:pt x="47" y="81"/>
                    <a:pt x="41" y="79"/>
                    <a:pt x="44" y="85"/>
                  </a:cubicBezTo>
                  <a:cubicBezTo>
                    <a:pt x="46" y="88"/>
                    <a:pt x="48" y="94"/>
                    <a:pt x="49" y="98"/>
                  </a:cubicBezTo>
                  <a:cubicBezTo>
                    <a:pt x="47" y="100"/>
                    <a:pt x="43" y="100"/>
                    <a:pt x="41" y="100"/>
                  </a:cubicBezTo>
                  <a:cubicBezTo>
                    <a:pt x="38" y="99"/>
                    <a:pt x="36" y="101"/>
                    <a:pt x="31" y="102"/>
                  </a:cubicBezTo>
                  <a:cubicBezTo>
                    <a:pt x="27" y="102"/>
                    <a:pt x="32" y="100"/>
                    <a:pt x="24" y="100"/>
                  </a:cubicBezTo>
                  <a:cubicBezTo>
                    <a:pt x="17" y="99"/>
                    <a:pt x="15" y="99"/>
                    <a:pt x="13" y="97"/>
                  </a:cubicBezTo>
                  <a:cubicBezTo>
                    <a:pt x="11" y="95"/>
                    <a:pt x="11" y="93"/>
                    <a:pt x="6" y="94"/>
                  </a:cubicBezTo>
                  <a:cubicBezTo>
                    <a:pt x="6" y="94"/>
                    <a:pt x="6" y="94"/>
                    <a:pt x="6" y="94"/>
                  </a:cubicBezTo>
                  <a:cubicBezTo>
                    <a:pt x="6" y="81"/>
                    <a:pt x="6" y="81"/>
                    <a:pt x="6" y="81"/>
                  </a:cubicBezTo>
                  <a:cubicBezTo>
                    <a:pt x="5" y="77"/>
                    <a:pt x="5" y="77"/>
                    <a:pt x="5" y="77"/>
                  </a:cubicBezTo>
                  <a:cubicBezTo>
                    <a:pt x="2" y="71"/>
                    <a:pt x="2" y="71"/>
                    <a:pt x="2" y="71"/>
                  </a:cubicBezTo>
                  <a:cubicBezTo>
                    <a:pt x="3" y="67"/>
                    <a:pt x="3" y="67"/>
                    <a:pt x="3" y="67"/>
                  </a:cubicBezTo>
                  <a:cubicBezTo>
                    <a:pt x="6" y="66"/>
                    <a:pt x="6" y="66"/>
                    <a:pt x="6" y="66"/>
                  </a:cubicBezTo>
                  <a:cubicBezTo>
                    <a:pt x="11" y="68"/>
                    <a:pt x="11" y="68"/>
                    <a:pt x="11" y="68"/>
                  </a:cubicBezTo>
                  <a:cubicBezTo>
                    <a:pt x="11" y="66"/>
                    <a:pt x="11" y="66"/>
                    <a:pt x="11" y="66"/>
                  </a:cubicBezTo>
                  <a:cubicBezTo>
                    <a:pt x="18" y="65"/>
                    <a:pt x="18" y="65"/>
                    <a:pt x="18" y="65"/>
                  </a:cubicBezTo>
                  <a:cubicBezTo>
                    <a:pt x="20" y="61"/>
                    <a:pt x="20" y="61"/>
                    <a:pt x="20" y="61"/>
                  </a:cubicBezTo>
                  <a:cubicBezTo>
                    <a:pt x="18" y="59"/>
                    <a:pt x="18" y="59"/>
                    <a:pt x="18" y="59"/>
                  </a:cubicBezTo>
                  <a:cubicBezTo>
                    <a:pt x="18" y="57"/>
                    <a:pt x="18" y="57"/>
                    <a:pt x="18" y="57"/>
                  </a:cubicBezTo>
                  <a:cubicBezTo>
                    <a:pt x="19" y="54"/>
                    <a:pt x="19" y="54"/>
                    <a:pt x="19" y="54"/>
                  </a:cubicBezTo>
                  <a:cubicBezTo>
                    <a:pt x="20" y="49"/>
                    <a:pt x="20" y="49"/>
                    <a:pt x="20" y="49"/>
                  </a:cubicBezTo>
                  <a:cubicBezTo>
                    <a:pt x="24" y="45"/>
                    <a:pt x="24" y="45"/>
                    <a:pt x="24" y="45"/>
                  </a:cubicBezTo>
                  <a:cubicBezTo>
                    <a:pt x="25" y="39"/>
                    <a:pt x="25" y="39"/>
                    <a:pt x="25" y="39"/>
                  </a:cubicBezTo>
                  <a:cubicBezTo>
                    <a:pt x="18" y="40"/>
                    <a:pt x="18" y="40"/>
                    <a:pt x="18" y="40"/>
                  </a:cubicBezTo>
                  <a:cubicBezTo>
                    <a:pt x="14" y="34"/>
                    <a:pt x="14" y="34"/>
                    <a:pt x="14" y="34"/>
                  </a:cubicBezTo>
                  <a:cubicBezTo>
                    <a:pt x="13" y="25"/>
                    <a:pt x="13" y="25"/>
                    <a:pt x="13" y="25"/>
                  </a:cubicBezTo>
                  <a:cubicBezTo>
                    <a:pt x="16" y="18"/>
                    <a:pt x="16" y="18"/>
                    <a:pt x="16" y="18"/>
                  </a:cubicBezTo>
                  <a:cubicBezTo>
                    <a:pt x="13" y="16"/>
                    <a:pt x="13" y="16"/>
                    <a:pt x="13" y="16"/>
                  </a:cubicBezTo>
                  <a:cubicBezTo>
                    <a:pt x="10" y="7"/>
                    <a:pt x="10" y="7"/>
                    <a:pt x="10" y="7"/>
                  </a:cubicBezTo>
                  <a:cubicBezTo>
                    <a:pt x="9" y="7"/>
                    <a:pt x="9" y="7"/>
                    <a:pt x="9" y="7"/>
                  </a:cubicBezTo>
                  <a:cubicBezTo>
                    <a:pt x="12" y="1"/>
                    <a:pt x="12" y="1"/>
                    <a:pt x="12" y="1"/>
                  </a:cubicBezTo>
                  <a:cubicBezTo>
                    <a:pt x="22" y="0"/>
                    <a:pt x="22" y="0"/>
                    <a:pt x="22" y="0"/>
                  </a:cubicBezTo>
                  <a:cubicBezTo>
                    <a:pt x="23" y="2"/>
                    <a:pt x="23" y="2"/>
                    <a:pt x="23" y="2"/>
                  </a:cubicBezTo>
                  <a:cubicBezTo>
                    <a:pt x="30" y="4"/>
                    <a:pt x="30" y="4"/>
                    <a:pt x="30" y="4"/>
                  </a:cubicBezTo>
                  <a:cubicBezTo>
                    <a:pt x="41" y="3"/>
                    <a:pt x="41" y="3"/>
                    <a:pt x="41" y="3"/>
                  </a:cubicBezTo>
                  <a:cubicBezTo>
                    <a:pt x="45" y="13"/>
                    <a:pt x="45" y="13"/>
                    <a:pt x="45" y="13"/>
                  </a:cubicBezTo>
                  <a:close/>
                  <a:moveTo>
                    <a:pt x="0" y="100"/>
                  </a:moveTo>
                  <a:cubicBezTo>
                    <a:pt x="0" y="100"/>
                    <a:pt x="0" y="100"/>
                    <a:pt x="0" y="100"/>
                  </a:cubicBezTo>
                  <a:cubicBezTo>
                    <a:pt x="0" y="100"/>
                    <a:pt x="0" y="100"/>
                    <a:pt x="0" y="10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1" name="Freeform 24"/>
            <p:cNvSpPr>
              <a:spLocks/>
            </p:cNvSpPr>
            <p:nvPr/>
          </p:nvSpPr>
          <p:spPr bwMode="auto">
            <a:xfrm>
              <a:off x="889" y="3622"/>
              <a:ext cx="232" cy="254"/>
            </a:xfrm>
            <a:custGeom>
              <a:avLst/>
              <a:gdLst>
                <a:gd name="T0" fmla="*/ 31 w 111"/>
                <a:gd name="T1" fmla="*/ 101 h 122"/>
                <a:gd name="T2" fmla="*/ 27 w 111"/>
                <a:gd name="T3" fmla="*/ 99 h 122"/>
                <a:gd name="T4" fmla="*/ 27 w 111"/>
                <a:gd name="T5" fmla="*/ 100 h 122"/>
                <a:gd name="T6" fmla="*/ 28 w 111"/>
                <a:gd name="T7" fmla="*/ 88 h 122"/>
                <a:gd name="T8" fmla="*/ 17 w 111"/>
                <a:gd name="T9" fmla="*/ 76 h 122"/>
                <a:gd name="T10" fmla="*/ 19 w 111"/>
                <a:gd name="T11" fmla="*/ 68 h 122"/>
                <a:gd name="T12" fmla="*/ 21 w 111"/>
                <a:gd name="T13" fmla="*/ 64 h 122"/>
                <a:gd name="T14" fmla="*/ 11 w 111"/>
                <a:gd name="T15" fmla="*/ 54 h 122"/>
                <a:gd name="T16" fmla="*/ 3 w 111"/>
                <a:gd name="T17" fmla="*/ 53 h 122"/>
                <a:gd name="T18" fmla="*/ 0 w 111"/>
                <a:gd name="T19" fmla="*/ 36 h 122"/>
                <a:gd name="T20" fmla="*/ 7 w 111"/>
                <a:gd name="T21" fmla="*/ 41 h 122"/>
                <a:gd name="T22" fmla="*/ 19 w 111"/>
                <a:gd name="T23" fmla="*/ 42 h 122"/>
                <a:gd name="T24" fmla="*/ 6 w 111"/>
                <a:gd name="T25" fmla="*/ 32 h 122"/>
                <a:gd name="T26" fmla="*/ 4 w 111"/>
                <a:gd name="T27" fmla="*/ 31 h 122"/>
                <a:gd name="T28" fmla="*/ 9 w 111"/>
                <a:gd name="T29" fmla="*/ 25 h 122"/>
                <a:gd name="T30" fmla="*/ 16 w 111"/>
                <a:gd name="T31" fmla="*/ 22 h 122"/>
                <a:gd name="T32" fmla="*/ 24 w 111"/>
                <a:gd name="T33" fmla="*/ 24 h 122"/>
                <a:gd name="T34" fmla="*/ 33 w 111"/>
                <a:gd name="T35" fmla="*/ 28 h 122"/>
                <a:gd name="T36" fmla="*/ 41 w 111"/>
                <a:gd name="T37" fmla="*/ 35 h 122"/>
                <a:gd name="T38" fmla="*/ 51 w 111"/>
                <a:gd name="T39" fmla="*/ 27 h 122"/>
                <a:gd name="T40" fmla="*/ 57 w 111"/>
                <a:gd name="T41" fmla="*/ 17 h 122"/>
                <a:gd name="T42" fmla="*/ 62 w 111"/>
                <a:gd name="T43" fmla="*/ 11 h 122"/>
                <a:gd name="T44" fmla="*/ 71 w 111"/>
                <a:gd name="T45" fmla="*/ 10 h 122"/>
                <a:gd name="T46" fmla="*/ 77 w 111"/>
                <a:gd name="T47" fmla="*/ 4 h 122"/>
                <a:gd name="T48" fmla="*/ 77 w 111"/>
                <a:gd name="T49" fmla="*/ 1 h 122"/>
                <a:gd name="T50" fmla="*/ 80 w 111"/>
                <a:gd name="T51" fmla="*/ 0 h 122"/>
                <a:gd name="T52" fmla="*/ 81 w 111"/>
                <a:gd name="T53" fmla="*/ 5 h 122"/>
                <a:gd name="T54" fmla="*/ 87 w 111"/>
                <a:gd name="T55" fmla="*/ 6 h 122"/>
                <a:gd name="T56" fmla="*/ 90 w 111"/>
                <a:gd name="T57" fmla="*/ 10 h 122"/>
                <a:gd name="T58" fmla="*/ 95 w 111"/>
                <a:gd name="T59" fmla="*/ 8 h 122"/>
                <a:gd name="T60" fmla="*/ 97 w 111"/>
                <a:gd name="T61" fmla="*/ 6 h 122"/>
                <a:gd name="T62" fmla="*/ 105 w 111"/>
                <a:gd name="T63" fmla="*/ 6 h 122"/>
                <a:gd name="T64" fmla="*/ 110 w 111"/>
                <a:gd name="T65" fmla="*/ 18 h 122"/>
                <a:gd name="T66" fmla="*/ 109 w 111"/>
                <a:gd name="T67" fmla="*/ 23 h 122"/>
                <a:gd name="T68" fmla="*/ 100 w 111"/>
                <a:gd name="T69" fmla="*/ 33 h 122"/>
                <a:gd name="T70" fmla="*/ 102 w 111"/>
                <a:gd name="T71" fmla="*/ 43 h 122"/>
                <a:gd name="T72" fmla="*/ 100 w 111"/>
                <a:gd name="T73" fmla="*/ 53 h 122"/>
                <a:gd name="T74" fmla="*/ 93 w 111"/>
                <a:gd name="T75" fmla="*/ 56 h 122"/>
                <a:gd name="T76" fmla="*/ 87 w 111"/>
                <a:gd name="T77" fmla="*/ 52 h 122"/>
                <a:gd name="T78" fmla="*/ 81 w 111"/>
                <a:gd name="T79" fmla="*/ 56 h 122"/>
                <a:gd name="T80" fmla="*/ 77 w 111"/>
                <a:gd name="T81" fmla="*/ 62 h 122"/>
                <a:gd name="T82" fmla="*/ 83 w 111"/>
                <a:gd name="T83" fmla="*/ 67 h 122"/>
                <a:gd name="T84" fmla="*/ 84 w 111"/>
                <a:gd name="T85" fmla="*/ 76 h 122"/>
                <a:gd name="T86" fmla="*/ 84 w 111"/>
                <a:gd name="T87" fmla="*/ 84 h 122"/>
                <a:gd name="T88" fmla="*/ 89 w 111"/>
                <a:gd name="T89" fmla="*/ 91 h 122"/>
                <a:gd name="T90" fmla="*/ 91 w 111"/>
                <a:gd name="T91" fmla="*/ 99 h 122"/>
                <a:gd name="T92" fmla="*/ 95 w 111"/>
                <a:gd name="T93" fmla="*/ 100 h 122"/>
                <a:gd name="T94" fmla="*/ 100 w 111"/>
                <a:gd name="T95" fmla="*/ 101 h 122"/>
                <a:gd name="T96" fmla="*/ 96 w 111"/>
                <a:gd name="T97" fmla="*/ 109 h 122"/>
                <a:gd name="T98" fmla="*/ 86 w 111"/>
                <a:gd name="T99" fmla="*/ 114 h 122"/>
                <a:gd name="T100" fmla="*/ 79 w 111"/>
                <a:gd name="T101" fmla="*/ 116 h 122"/>
                <a:gd name="T102" fmla="*/ 74 w 111"/>
                <a:gd name="T103" fmla="*/ 121 h 122"/>
                <a:gd name="T104" fmla="*/ 65 w 111"/>
                <a:gd name="T105" fmla="*/ 119 h 122"/>
                <a:gd name="T106" fmla="*/ 61 w 111"/>
                <a:gd name="T107" fmla="*/ 107 h 122"/>
                <a:gd name="T108" fmla="*/ 54 w 111"/>
                <a:gd name="T109" fmla="*/ 104 h 122"/>
                <a:gd name="T110" fmla="*/ 53 w 111"/>
                <a:gd name="T111" fmla="*/ 96 h 122"/>
                <a:gd name="T112" fmla="*/ 48 w 111"/>
                <a:gd name="T113" fmla="*/ 98 h 122"/>
                <a:gd name="T114" fmla="*/ 41 w 111"/>
                <a:gd name="T115" fmla="*/ 100 h 122"/>
                <a:gd name="T116" fmla="*/ 35 w 111"/>
                <a:gd name="T117" fmla="*/ 99 h 122"/>
                <a:gd name="T118" fmla="*/ 31 w 111"/>
                <a:gd name="T119" fmla="*/ 10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22">
                  <a:moveTo>
                    <a:pt x="31" y="101"/>
                  </a:moveTo>
                  <a:cubicBezTo>
                    <a:pt x="30" y="100"/>
                    <a:pt x="29" y="99"/>
                    <a:pt x="27" y="99"/>
                  </a:cubicBezTo>
                  <a:cubicBezTo>
                    <a:pt x="27" y="99"/>
                    <a:pt x="27" y="99"/>
                    <a:pt x="27" y="100"/>
                  </a:cubicBezTo>
                  <a:cubicBezTo>
                    <a:pt x="28" y="88"/>
                    <a:pt x="28" y="88"/>
                    <a:pt x="28" y="88"/>
                  </a:cubicBezTo>
                  <a:cubicBezTo>
                    <a:pt x="28" y="88"/>
                    <a:pt x="16" y="76"/>
                    <a:pt x="17" y="76"/>
                  </a:cubicBezTo>
                  <a:cubicBezTo>
                    <a:pt x="19" y="76"/>
                    <a:pt x="19" y="69"/>
                    <a:pt x="19" y="68"/>
                  </a:cubicBezTo>
                  <a:cubicBezTo>
                    <a:pt x="19" y="67"/>
                    <a:pt x="21" y="64"/>
                    <a:pt x="21" y="64"/>
                  </a:cubicBezTo>
                  <a:cubicBezTo>
                    <a:pt x="21" y="64"/>
                    <a:pt x="14" y="53"/>
                    <a:pt x="11" y="54"/>
                  </a:cubicBezTo>
                  <a:cubicBezTo>
                    <a:pt x="9" y="55"/>
                    <a:pt x="4" y="55"/>
                    <a:pt x="3" y="53"/>
                  </a:cubicBezTo>
                  <a:cubicBezTo>
                    <a:pt x="3" y="52"/>
                    <a:pt x="1" y="41"/>
                    <a:pt x="0" y="36"/>
                  </a:cubicBezTo>
                  <a:cubicBezTo>
                    <a:pt x="2" y="36"/>
                    <a:pt x="5" y="40"/>
                    <a:pt x="7" y="41"/>
                  </a:cubicBezTo>
                  <a:cubicBezTo>
                    <a:pt x="9" y="42"/>
                    <a:pt x="18" y="46"/>
                    <a:pt x="19" y="42"/>
                  </a:cubicBezTo>
                  <a:cubicBezTo>
                    <a:pt x="19" y="39"/>
                    <a:pt x="10" y="34"/>
                    <a:pt x="6" y="32"/>
                  </a:cubicBezTo>
                  <a:cubicBezTo>
                    <a:pt x="5" y="32"/>
                    <a:pt x="5" y="32"/>
                    <a:pt x="4" y="31"/>
                  </a:cubicBezTo>
                  <a:cubicBezTo>
                    <a:pt x="6" y="29"/>
                    <a:pt x="8" y="26"/>
                    <a:pt x="9" y="25"/>
                  </a:cubicBezTo>
                  <a:cubicBezTo>
                    <a:pt x="10" y="22"/>
                    <a:pt x="12" y="21"/>
                    <a:pt x="16" y="22"/>
                  </a:cubicBezTo>
                  <a:cubicBezTo>
                    <a:pt x="21" y="23"/>
                    <a:pt x="20" y="24"/>
                    <a:pt x="24" y="24"/>
                  </a:cubicBezTo>
                  <a:cubicBezTo>
                    <a:pt x="28" y="23"/>
                    <a:pt x="31" y="25"/>
                    <a:pt x="33" y="28"/>
                  </a:cubicBezTo>
                  <a:cubicBezTo>
                    <a:pt x="35" y="32"/>
                    <a:pt x="37" y="33"/>
                    <a:pt x="41" y="35"/>
                  </a:cubicBezTo>
                  <a:cubicBezTo>
                    <a:pt x="44" y="36"/>
                    <a:pt x="49" y="29"/>
                    <a:pt x="51" y="27"/>
                  </a:cubicBezTo>
                  <a:cubicBezTo>
                    <a:pt x="54" y="25"/>
                    <a:pt x="56" y="20"/>
                    <a:pt x="57" y="17"/>
                  </a:cubicBezTo>
                  <a:cubicBezTo>
                    <a:pt x="57" y="14"/>
                    <a:pt x="58" y="14"/>
                    <a:pt x="62" y="11"/>
                  </a:cubicBezTo>
                  <a:cubicBezTo>
                    <a:pt x="65" y="7"/>
                    <a:pt x="67" y="10"/>
                    <a:pt x="71" y="10"/>
                  </a:cubicBezTo>
                  <a:cubicBezTo>
                    <a:pt x="75" y="10"/>
                    <a:pt x="75" y="8"/>
                    <a:pt x="77" y="4"/>
                  </a:cubicBezTo>
                  <a:cubicBezTo>
                    <a:pt x="77" y="2"/>
                    <a:pt x="77" y="2"/>
                    <a:pt x="77" y="1"/>
                  </a:cubicBezTo>
                  <a:cubicBezTo>
                    <a:pt x="80" y="0"/>
                    <a:pt x="80" y="0"/>
                    <a:pt x="80" y="0"/>
                  </a:cubicBezTo>
                  <a:cubicBezTo>
                    <a:pt x="81" y="5"/>
                    <a:pt x="81" y="5"/>
                    <a:pt x="81" y="5"/>
                  </a:cubicBezTo>
                  <a:cubicBezTo>
                    <a:pt x="87" y="6"/>
                    <a:pt x="87" y="6"/>
                    <a:pt x="87" y="6"/>
                  </a:cubicBezTo>
                  <a:cubicBezTo>
                    <a:pt x="87" y="6"/>
                    <a:pt x="89" y="10"/>
                    <a:pt x="90" y="10"/>
                  </a:cubicBezTo>
                  <a:cubicBezTo>
                    <a:pt x="92" y="10"/>
                    <a:pt x="95" y="10"/>
                    <a:pt x="95" y="8"/>
                  </a:cubicBezTo>
                  <a:cubicBezTo>
                    <a:pt x="95" y="7"/>
                    <a:pt x="97" y="6"/>
                    <a:pt x="97" y="6"/>
                  </a:cubicBezTo>
                  <a:cubicBezTo>
                    <a:pt x="105" y="6"/>
                    <a:pt x="105" y="6"/>
                    <a:pt x="105" y="6"/>
                  </a:cubicBezTo>
                  <a:cubicBezTo>
                    <a:pt x="106" y="9"/>
                    <a:pt x="108" y="16"/>
                    <a:pt x="110" y="18"/>
                  </a:cubicBezTo>
                  <a:cubicBezTo>
                    <a:pt x="111" y="20"/>
                    <a:pt x="110" y="21"/>
                    <a:pt x="109" y="23"/>
                  </a:cubicBezTo>
                  <a:cubicBezTo>
                    <a:pt x="108" y="25"/>
                    <a:pt x="102" y="31"/>
                    <a:pt x="100" y="33"/>
                  </a:cubicBezTo>
                  <a:cubicBezTo>
                    <a:pt x="98" y="35"/>
                    <a:pt x="101" y="39"/>
                    <a:pt x="102" y="43"/>
                  </a:cubicBezTo>
                  <a:cubicBezTo>
                    <a:pt x="104" y="46"/>
                    <a:pt x="102" y="48"/>
                    <a:pt x="100" y="53"/>
                  </a:cubicBezTo>
                  <a:cubicBezTo>
                    <a:pt x="97" y="57"/>
                    <a:pt x="98" y="56"/>
                    <a:pt x="93" y="56"/>
                  </a:cubicBezTo>
                  <a:cubicBezTo>
                    <a:pt x="88" y="56"/>
                    <a:pt x="88" y="53"/>
                    <a:pt x="87" y="52"/>
                  </a:cubicBezTo>
                  <a:cubicBezTo>
                    <a:pt x="86" y="51"/>
                    <a:pt x="81" y="53"/>
                    <a:pt x="81" y="56"/>
                  </a:cubicBezTo>
                  <a:cubicBezTo>
                    <a:pt x="81" y="59"/>
                    <a:pt x="78" y="61"/>
                    <a:pt x="77" y="62"/>
                  </a:cubicBezTo>
                  <a:cubicBezTo>
                    <a:pt x="75" y="64"/>
                    <a:pt x="80" y="65"/>
                    <a:pt x="83" y="67"/>
                  </a:cubicBezTo>
                  <a:cubicBezTo>
                    <a:pt x="85" y="69"/>
                    <a:pt x="85" y="73"/>
                    <a:pt x="84" y="76"/>
                  </a:cubicBezTo>
                  <a:cubicBezTo>
                    <a:pt x="83" y="79"/>
                    <a:pt x="83" y="81"/>
                    <a:pt x="84" y="84"/>
                  </a:cubicBezTo>
                  <a:cubicBezTo>
                    <a:pt x="84" y="87"/>
                    <a:pt x="88" y="91"/>
                    <a:pt x="89" y="91"/>
                  </a:cubicBezTo>
                  <a:cubicBezTo>
                    <a:pt x="91" y="92"/>
                    <a:pt x="91" y="96"/>
                    <a:pt x="91" y="99"/>
                  </a:cubicBezTo>
                  <a:cubicBezTo>
                    <a:pt x="90" y="101"/>
                    <a:pt x="92" y="101"/>
                    <a:pt x="95" y="100"/>
                  </a:cubicBezTo>
                  <a:cubicBezTo>
                    <a:pt x="98" y="99"/>
                    <a:pt x="100" y="98"/>
                    <a:pt x="100" y="101"/>
                  </a:cubicBezTo>
                  <a:cubicBezTo>
                    <a:pt x="100" y="103"/>
                    <a:pt x="99" y="106"/>
                    <a:pt x="96" y="109"/>
                  </a:cubicBezTo>
                  <a:cubicBezTo>
                    <a:pt x="93" y="112"/>
                    <a:pt x="92" y="116"/>
                    <a:pt x="86" y="114"/>
                  </a:cubicBezTo>
                  <a:cubicBezTo>
                    <a:pt x="80" y="113"/>
                    <a:pt x="80" y="114"/>
                    <a:pt x="79" y="116"/>
                  </a:cubicBezTo>
                  <a:cubicBezTo>
                    <a:pt x="78" y="118"/>
                    <a:pt x="77" y="120"/>
                    <a:pt x="74" y="121"/>
                  </a:cubicBezTo>
                  <a:cubicBezTo>
                    <a:pt x="70" y="122"/>
                    <a:pt x="68" y="122"/>
                    <a:pt x="65" y="119"/>
                  </a:cubicBezTo>
                  <a:cubicBezTo>
                    <a:pt x="62" y="117"/>
                    <a:pt x="62" y="110"/>
                    <a:pt x="61" y="107"/>
                  </a:cubicBezTo>
                  <a:cubicBezTo>
                    <a:pt x="61" y="104"/>
                    <a:pt x="54" y="105"/>
                    <a:pt x="54" y="104"/>
                  </a:cubicBezTo>
                  <a:cubicBezTo>
                    <a:pt x="53" y="103"/>
                    <a:pt x="53" y="99"/>
                    <a:pt x="53" y="96"/>
                  </a:cubicBezTo>
                  <a:cubicBezTo>
                    <a:pt x="53" y="93"/>
                    <a:pt x="48" y="96"/>
                    <a:pt x="48" y="98"/>
                  </a:cubicBezTo>
                  <a:cubicBezTo>
                    <a:pt x="48" y="101"/>
                    <a:pt x="44" y="100"/>
                    <a:pt x="41" y="100"/>
                  </a:cubicBezTo>
                  <a:cubicBezTo>
                    <a:pt x="38" y="99"/>
                    <a:pt x="35" y="99"/>
                    <a:pt x="35" y="99"/>
                  </a:cubicBezTo>
                  <a:lnTo>
                    <a:pt x="31" y="10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2" name="Freeform 25"/>
            <p:cNvSpPr>
              <a:spLocks/>
            </p:cNvSpPr>
            <p:nvPr/>
          </p:nvSpPr>
          <p:spPr bwMode="auto">
            <a:xfrm>
              <a:off x="1519" y="3224"/>
              <a:ext cx="287" cy="317"/>
            </a:xfrm>
            <a:custGeom>
              <a:avLst/>
              <a:gdLst>
                <a:gd name="T0" fmla="*/ 39 w 287"/>
                <a:gd name="T1" fmla="*/ 121 h 317"/>
                <a:gd name="T2" fmla="*/ 62 w 287"/>
                <a:gd name="T3" fmla="*/ 121 h 317"/>
                <a:gd name="T4" fmla="*/ 93 w 287"/>
                <a:gd name="T5" fmla="*/ 115 h 317"/>
                <a:gd name="T6" fmla="*/ 106 w 287"/>
                <a:gd name="T7" fmla="*/ 67 h 317"/>
                <a:gd name="T8" fmla="*/ 116 w 287"/>
                <a:gd name="T9" fmla="*/ 48 h 317"/>
                <a:gd name="T10" fmla="*/ 110 w 287"/>
                <a:gd name="T11" fmla="*/ 25 h 317"/>
                <a:gd name="T12" fmla="*/ 156 w 287"/>
                <a:gd name="T13" fmla="*/ 0 h 317"/>
                <a:gd name="T14" fmla="*/ 173 w 287"/>
                <a:gd name="T15" fmla="*/ 27 h 317"/>
                <a:gd name="T16" fmla="*/ 173 w 287"/>
                <a:gd name="T17" fmla="*/ 46 h 317"/>
                <a:gd name="T18" fmla="*/ 158 w 287"/>
                <a:gd name="T19" fmla="*/ 62 h 317"/>
                <a:gd name="T20" fmla="*/ 148 w 287"/>
                <a:gd name="T21" fmla="*/ 85 h 317"/>
                <a:gd name="T22" fmla="*/ 156 w 287"/>
                <a:gd name="T23" fmla="*/ 104 h 317"/>
                <a:gd name="T24" fmla="*/ 154 w 287"/>
                <a:gd name="T25" fmla="*/ 133 h 317"/>
                <a:gd name="T26" fmla="*/ 171 w 287"/>
                <a:gd name="T27" fmla="*/ 127 h 317"/>
                <a:gd name="T28" fmla="*/ 185 w 287"/>
                <a:gd name="T29" fmla="*/ 110 h 317"/>
                <a:gd name="T30" fmla="*/ 206 w 287"/>
                <a:gd name="T31" fmla="*/ 125 h 317"/>
                <a:gd name="T32" fmla="*/ 227 w 287"/>
                <a:gd name="T33" fmla="*/ 129 h 317"/>
                <a:gd name="T34" fmla="*/ 241 w 287"/>
                <a:gd name="T35" fmla="*/ 121 h 317"/>
                <a:gd name="T36" fmla="*/ 275 w 287"/>
                <a:gd name="T37" fmla="*/ 137 h 317"/>
                <a:gd name="T38" fmla="*/ 287 w 287"/>
                <a:gd name="T39" fmla="*/ 162 h 317"/>
                <a:gd name="T40" fmla="*/ 254 w 287"/>
                <a:gd name="T41" fmla="*/ 196 h 317"/>
                <a:gd name="T42" fmla="*/ 258 w 287"/>
                <a:gd name="T43" fmla="*/ 213 h 317"/>
                <a:gd name="T44" fmla="*/ 243 w 287"/>
                <a:gd name="T45" fmla="*/ 242 h 317"/>
                <a:gd name="T46" fmla="*/ 231 w 287"/>
                <a:gd name="T47" fmla="*/ 225 h 317"/>
                <a:gd name="T48" fmla="*/ 193 w 287"/>
                <a:gd name="T49" fmla="*/ 210 h 317"/>
                <a:gd name="T50" fmla="*/ 168 w 287"/>
                <a:gd name="T51" fmla="*/ 254 h 317"/>
                <a:gd name="T52" fmla="*/ 143 w 287"/>
                <a:gd name="T53" fmla="*/ 248 h 317"/>
                <a:gd name="T54" fmla="*/ 127 w 287"/>
                <a:gd name="T55" fmla="*/ 281 h 317"/>
                <a:gd name="T56" fmla="*/ 102 w 287"/>
                <a:gd name="T57" fmla="*/ 317 h 317"/>
                <a:gd name="T58" fmla="*/ 85 w 287"/>
                <a:gd name="T59" fmla="*/ 279 h 317"/>
                <a:gd name="T60" fmla="*/ 87 w 287"/>
                <a:gd name="T61" fmla="*/ 242 h 317"/>
                <a:gd name="T62" fmla="*/ 71 w 287"/>
                <a:gd name="T63" fmla="*/ 221 h 317"/>
                <a:gd name="T64" fmla="*/ 46 w 287"/>
                <a:gd name="T65" fmla="*/ 208 h 317"/>
                <a:gd name="T66" fmla="*/ 31 w 287"/>
                <a:gd name="T67" fmla="*/ 213 h 317"/>
                <a:gd name="T68" fmla="*/ 0 w 287"/>
                <a:gd name="T69" fmla="*/ 198 h 317"/>
                <a:gd name="T70" fmla="*/ 27 w 287"/>
                <a:gd name="T71" fmla="*/ 177 h 317"/>
                <a:gd name="T72" fmla="*/ 62 w 287"/>
                <a:gd name="T73" fmla="*/ 165 h 317"/>
                <a:gd name="T74" fmla="*/ 29 w 287"/>
                <a:gd name="T75" fmla="*/ 133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7" h="317">
                  <a:moveTo>
                    <a:pt x="29" y="133"/>
                  </a:moveTo>
                  <a:lnTo>
                    <a:pt x="39" y="121"/>
                  </a:lnTo>
                  <a:lnTo>
                    <a:pt x="56" y="117"/>
                  </a:lnTo>
                  <a:lnTo>
                    <a:pt x="62" y="121"/>
                  </a:lnTo>
                  <a:lnTo>
                    <a:pt x="73" y="115"/>
                  </a:lnTo>
                  <a:lnTo>
                    <a:pt x="93" y="115"/>
                  </a:lnTo>
                  <a:lnTo>
                    <a:pt x="96" y="79"/>
                  </a:lnTo>
                  <a:lnTo>
                    <a:pt x="106" y="67"/>
                  </a:lnTo>
                  <a:lnTo>
                    <a:pt x="106" y="56"/>
                  </a:lnTo>
                  <a:lnTo>
                    <a:pt x="116" y="48"/>
                  </a:lnTo>
                  <a:lnTo>
                    <a:pt x="100" y="33"/>
                  </a:lnTo>
                  <a:lnTo>
                    <a:pt x="110" y="25"/>
                  </a:lnTo>
                  <a:lnTo>
                    <a:pt x="123" y="33"/>
                  </a:lnTo>
                  <a:lnTo>
                    <a:pt x="156" y="0"/>
                  </a:lnTo>
                  <a:lnTo>
                    <a:pt x="175" y="17"/>
                  </a:lnTo>
                  <a:lnTo>
                    <a:pt x="173" y="27"/>
                  </a:lnTo>
                  <a:lnTo>
                    <a:pt x="181" y="33"/>
                  </a:lnTo>
                  <a:lnTo>
                    <a:pt x="173" y="46"/>
                  </a:lnTo>
                  <a:lnTo>
                    <a:pt x="171" y="62"/>
                  </a:lnTo>
                  <a:lnTo>
                    <a:pt x="158" y="62"/>
                  </a:lnTo>
                  <a:lnTo>
                    <a:pt x="154" y="75"/>
                  </a:lnTo>
                  <a:lnTo>
                    <a:pt x="148" y="85"/>
                  </a:lnTo>
                  <a:lnTo>
                    <a:pt x="146" y="96"/>
                  </a:lnTo>
                  <a:lnTo>
                    <a:pt x="156" y="104"/>
                  </a:lnTo>
                  <a:lnTo>
                    <a:pt x="156" y="125"/>
                  </a:lnTo>
                  <a:lnTo>
                    <a:pt x="154" y="133"/>
                  </a:lnTo>
                  <a:lnTo>
                    <a:pt x="160" y="137"/>
                  </a:lnTo>
                  <a:lnTo>
                    <a:pt x="171" y="127"/>
                  </a:lnTo>
                  <a:lnTo>
                    <a:pt x="173" y="115"/>
                  </a:lnTo>
                  <a:lnTo>
                    <a:pt x="185" y="110"/>
                  </a:lnTo>
                  <a:lnTo>
                    <a:pt x="200" y="121"/>
                  </a:lnTo>
                  <a:lnTo>
                    <a:pt x="206" y="125"/>
                  </a:lnTo>
                  <a:lnTo>
                    <a:pt x="218" y="115"/>
                  </a:lnTo>
                  <a:lnTo>
                    <a:pt x="227" y="129"/>
                  </a:lnTo>
                  <a:lnTo>
                    <a:pt x="235" y="129"/>
                  </a:lnTo>
                  <a:lnTo>
                    <a:pt x="241" y="121"/>
                  </a:lnTo>
                  <a:lnTo>
                    <a:pt x="252" y="121"/>
                  </a:lnTo>
                  <a:lnTo>
                    <a:pt x="275" y="137"/>
                  </a:lnTo>
                  <a:lnTo>
                    <a:pt x="287" y="148"/>
                  </a:lnTo>
                  <a:lnTo>
                    <a:pt x="287" y="162"/>
                  </a:lnTo>
                  <a:lnTo>
                    <a:pt x="262" y="183"/>
                  </a:lnTo>
                  <a:lnTo>
                    <a:pt x="254" y="196"/>
                  </a:lnTo>
                  <a:lnTo>
                    <a:pt x="258" y="204"/>
                  </a:lnTo>
                  <a:lnTo>
                    <a:pt x="258" y="213"/>
                  </a:lnTo>
                  <a:lnTo>
                    <a:pt x="256" y="229"/>
                  </a:lnTo>
                  <a:lnTo>
                    <a:pt x="243" y="242"/>
                  </a:lnTo>
                  <a:lnTo>
                    <a:pt x="227" y="238"/>
                  </a:lnTo>
                  <a:lnTo>
                    <a:pt x="231" y="225"/>
                  </a:lnTo>
                  <a:lnTo>
                    <a:pt x="210" y="221"/>
                  </a:lnTo>
                  <a:lnTo>
                    <a:pt x="193" y="210"/>
                  </a:lnTo>
                  <a:lnTo>
                    <a:pt x="175" y="233"/>
                  </a:lnTo>
                  <a:lnTo>
                    <a:pt x="168" y="254"/>
                  </a:lnTo>
                  <a:lnTo>
                    <a:pt x="156" y="256"/>
                  </a:lnTo>
                  <a:lnTo>
                    <a:pt x="143" y="248"/>
                  </a:lnTo>
                  <a:lnTo>
                    <a:pt x="129" y="256"/>
                  </a:lnTo>
                  <a:lnTo>
                    <a:pt x="127" y="281"/>
                  </a:lnTo>
                  <a:lnTo>
                    <a:pt x="112" y="306"/>
                  </a:lnTo>
                  <a:lnTo>
                    <a:pt x="102" y="317"/>
                  </a:lnTo>
                  <a:lnTo>
                    <a:pt x="91" y="302"/>
                  </a:lnTo>
                  <a:lnTo>
                    <a:pt x="85" y="279"/>
                  </a:lnTo>
                  <a:lnTo>
                    <a:pt x="85" y="265"/>
                  </a:lnTo>
                  <a:lnTo>
                    <a:pt x="87" y="242"/>
                  </a:lnTo>
                  <a:lnTo>
                    <a:pt x="73" y="238"/>
                  </a:lnTo>
                  <a:lnTo>
                    <a:pt x="71" y="221"/>
                  </a:lnTo>
                  <a:lnTo>
                    <a:pt x="58" y="221"/>
                  </a:lnTo>
                  <a:lnTo>
                    <a:pt x="46" y="208"/>
                  </a:lnTo>
                  <a:lnTo>
                    <a:pt x="37" y="219"/>
                  </a:lnTo>
                  <a:lnTo>
                    <a:pt x="31" y="213"/>
                  </a:lnTo>
                  <a:lnTo>
                    <a:pt x="16" y="219"/>
                  </a:lnTo>
                  <a:lnTo>
                    <a:pt x="0" y="198"/>
                  </a:lnTo>
                  <a:lnTo>
                    <a:pt x="18" y="177"/>
                  </a:lnTo>
                  <a:lnTo>
                    <a:pt x="27" y="177"/>
                  </a:lnTo>
                  <a:lnTo>
                    <a:pt x="43" y="181"/>
                  </a:lnTo>
                  <a:lnTo>
                    <a:pt x="62" y="165"/>
                  </a:lnTo>
                  <a:lnTo>
                    <a:pt x="29" y="131"/>
                  </a:lnTo>
                  <a:lnTo>
                    <a:pt x="29" y="13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3" name="Freeform 26"/>
            <p:cNvSpPr>
              <a:spLocks/>
            </p:cNvSpPr>
            <p:nvPr/>
          </p:nvSpPr>
          <p:spPr bwMode="auto">
            <a:xfrm>
              <a:off x="1317" y="3332"/>
              <a:ext cx="264" cy="175"/>
            </a:xfrm>
            <a:custGeom>
              <a:avLst/>
              <a:gdLst>
                <a:gd name="T0" fmla="*/ 12 w 264"/>
                <a:gd name="T1" fmla="*/ 113 h 175"/>
                <a:gd name="T2" fmla="*/ 12 w 264"/>
                <a:gd name="T3" fmla="*/ 100 h 175"/>
                <a:gd name="T4" fmla="*/ 0 w 264"/>
                <a:gd name="T5" fmla="*/ 88 h 175"/>
                <a:gd name="T6" fmla="*/ 2 w 264"/>
                <a:gd name="T7" fmla="*/ 73 h 175"/>
                <a:gd name="T8" fmla="*/ 12 w 264"/>
                <a:gd name="T9" fmla="*/ 65 h 175"/>
                <a:gd name="T10" fmla="*/ 20 w 264"/>
                <a:gd name="T11" fmla="*/ 65 h 175"/>
                <a:gd name="T12" fmla="*/ 29 w 264"/>
                <a:gd name="T13" fmla="*/ 57 h 175"/>
                <a:gd name="T14" fmla="*/ 43 w 264"/>
                <a:gd name="T15" fmla="*/ 54 h 175"/>
                <a:gd name="T16" fmla="*/ 56 w 264"/>
                <a:gd name="T17" fmla="*/ 50 h 175"/>
                <a:gd name="T18" fmla="*/ 72 w 264"/>
                <a:gd name="T19" fmla="*/ 48 h 175"/>
                <a:gd name="T20" fmla="*/ 83 w 264"/>
                <a:gd name="T21" fmla="*/ 38 h 175"/>
                <a:gd name="T22" fmla="*/ 87 w 264"/>
                <a:gd name="T23" fmla="*/ 23 h 175"/>
                <a:gd name="T24" fmla="*/ 95 w 264"/>
                <a:gd name="T25" fmla="*/ 15 h 175"/>
                <a:gd name="T26" fmla="*/ 106 w 264"/>
                <a:gd name="T27" fmla="*/ 25 h 175"/>
                <a:gd name="T28" fmla="*/ 122 w 264"/>
                <a:gd name="T29" fmla="*/ 25 h 175"/>
                <a:gd name="T30" fmla="*/ 122 w 264"/>
                <a:gd name="T31" fmla="*/ 13 h 175"/>
                <a:gd name="T32" fmla="*/ 150 w 264"/>
                <a:gd name="T33" fmla="*/ 13 h 175"/>
                <a:gd name="T34" fmla="*/ 158 w 264"/>
                <a:gd name="T35" fmla="*/ 17 h 175"/>
                <a:gd name="T36" fmla="*/ 162 w 264"/>
                <a:gd name="T37" fmla="*/ 9 h 175"/>
                <a:gd name="T38" fmla="*/ 172 w 264"/>
                <a:gd name="T39" fmla="*/ 11 h 175"/>
                <a:gd name="T40" fmla="*/ 187 w 264"/>
                <a:gd name="T41" fmla="*/ 0 h 175"/>
                <a:gd name="T42" fmla="*/ 197 w 264"/>
                <a:gd name="T43" fmla="*/ 2 h 175"/>
                <a:gd name="T44" fmla="*/ 208 w 264"/>
                <a:gd name="T45" fmla="*/ 19 h 175"/>
                <a:gd name="T46" fmla="*/ 227 w 264"/>
                <a:gd name="T47" fmla="*/ 19 h 175"/>
                <a:gd name="T48" fmla="*/ 231 w 264"/>
                <a:gd name="T49" fmla="*/ 25 h 175"/>
                <a:gd name="T50" fmla="*/ 231 w 264"/>
                <a:gd name="T51" fmla="*/ 23 h 175"/>
                <a:gd name="T52" fmla="*/ 264 w 264"/>
                <a:gd name="T53" fmla="*/ 57 h 175"/>
                <a:gd name="T54" fmla="*/ 245 w 264"/>
                <a:gd name="T55" fmla="*/ 73 h 175"/>
                <a:gd name="T56" fmla="*/ 229 w 264"/>
                <a:gd name="T57" fmla="*/ 69 h 175"/>
                <a:gd name="T58" fmla="*/ 220 w 264"/>
                <a:gd name="T59" fmla="*/ 69 h 175"/>
                <a:gd name="T60" fmla="*/ 202 w 264"/>
                <a:gd name="T61" fmla="*/ 90 h 175"/>
                <a:gd name="T62" fmla="*/ 181 w 264"/>
                <a:gd name="T63" fmla="*/ 77 h 175"/>
                <a:gd name="T64" fmla="*/ 175 w 264"/>
                <a:gd name="T65" fmla="*/ 88 h 175"/>
                <a:gd name="T66" fmla="*/ 156 w 264"/>
                <a:gd name="T67" fmla="*/ 88 h 175"/>
                <a:gd name="T68" fmla="*/ 158 w 264"/>
                <a:gd name="T69" fmla="*/ 100 h 175"/>
                <a:gd name="T70" fmla="*/ 147 w 264"/>
                <a:gd name="T71" fmla="*/ 111 h 175"/>
                <a:gd name="T72" fmla="*/ 156 w 264"/>
                <a:gd name="T73" fmla="*/ 123 h 175"/>
                <a:gd name="T74" fmla="*/ 135 w 264"/>
                <a:gd name="T75" fmla="*/ 138 h 175"/>
                <a:gd name="T76" fmla="*/ 135 w 264"/>
                <a:gd name="T77" fmla="*/ 155 h 175"/>
                <a:gd name="T78" fmla="*/ 112 w 264"/>
                <a:gd name="T79" fmla="*/ 173 h 175"/>
                <a:gd name="T80" fmla="*/ 118 w 264"/>
                <a:gd name="T81" fmla="*/ 175 h 175"/>
                <a:gd name="T82" fmla="*/ 108 w 264"/>
                <a:gd name="T83" fmla="*/ 171 h 175"/>
                <a:gd name="T84" fmla="*/ 108 w 264"/>
                <a:gd name="T85" fmla="*/ 159 h 175"/>
                <a:gd name="T86" fmla="*/ 95 w 264"/>
                <a:gd name="T87" fmla="*/ 157 h 175"/>
                <a:gd name="T88" fmla="*/ 91 w 264"/>
                <a:gd name="T89" fmla="*/ 165 h 175"/>
                <a:gd name="T90" fmla="*/ 79 w 264"/>
                <a:gd name="T91" fmla="*/ 163 h 175"/>
                <a:gd name="T92" fmla="*/ 68 w 264"/>
                <a:gd name="T93" fmla="*/ 169 h 175"/>
                <a:gd name="T94" fmla="*/ 56 w 264"/>
                <a:gd name="T95" fmla="*/ 169 h 175"/>
                <a:gd name="T96" fmla="*/ 56 w 264"/>
                <a:gd name="T97" fmla="*/ 161 h 175"/>
                <a:gd name="T98" fmla="*/ 45 w 264"/>
                <a:gd name="T99" fmla="*/ 150 h 175"/>
                <a:gd name="T100" fmla="*/ 45 w 264"/>
                <a:gd name="T101" fmla="*/ 136 h 175"/>
                <a:gd name="T102" fmla="*/ 35 w 264"/>
                <a:gd name="T103" fmla="*/ 127 h 175"/>
                <a:gd name="T104" fmla="*/ 35 w 264"/>
                <a:gd name="T105" fmla="*/ 117 h 175"/>
                <a:gd name="T106" fmla="*/ 20 w 264"/>
                <a:gd name="T107" fmla="*/ 117 h 175"/>
                <a:gd name="T108" fmla="*/ 12 w 264"/>
                <a:gd name="T109" fmla="*/ 11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75">
                  <a:moveTo>
                    <a:pt x="12" y="113"/>
                  </a:moveTo>
                  <a:lnTo>
                    <a:pt x="12" y="100"/>
                  </a:lnTo>
                  <a:lnTo>
                    <a:pt x="0" y="88"/>
                  </a:lnTo>
                  <a:lnTo>
                    <a:pt x="2" y="73"/>
                  </a:lnTo>
                  <a:lnTo>
                    <a:pt x="12" y="65"/>
                  </a:lnTo>
                  <a:lnTo>
                    <a:pt x="20" y="65"/>
                  </a:lnTo>
                  <a:lnTo>
                    <a:pt x="29" y="57"/>
                  </a:lnTo>
                  <a:lnTo>
                    <a:pt x="43" y="54"/>
                  </a:lnTo>
                  <a:lnTo>
                    <a:pt x="56" y="50"/>
                  </a:lnTo>
                  <a:lnTo>
                    <a:pt x="72" y="48"/>
                  </a:lnTo>
                  <a:lnTo>
                    <a:pt x="83" y="38"/>
                  </a:lnTo>
                  <a:lnTo>
                    <a:pt x="87" y="23"/>
                  </a:lnTo>
                  <a:lnTo>
                    <a:pt x="95" y="15"/>
                  </a:lnTo>
                  <a:lnTo>
                    <a:pt x="106" y="25"/>
                  </a:lnTo>
                  <a:lnTo>
                    <a:pt x="122" y="25"/>
                  </a:lnTo>
                  <a:lnTo>
                    <a:pt x="122" y="13"/>
                  </a:lnTo>
                  <a:lnTo>
                    <a:pt x="150" y="13"/>
                  </a:lnTo>
                  <a:lnTo>
                    <a:pt x="158" y="17"/>
                  </a:lnTo>
                  <a:lnTo>
                    <a:pt x="162" y="9"/>
                  </a:lnTo>
                  <a:lnTo>
                    <a:pt x="172" y="11"/>
                  </a:lnTo>
                  <a:lnTo>
                    <a:pt x="187" y="0"/>
                  </a:lnTo>
                  <a:lnTo>
                    <a:pt x="197" y="2"/>
                  </a:lnTo>
                  <a:lnTo>
                    <a:pt x="208" y="19"/>
                  </a:lnTo>
                  <a:lnTo>
                    <a:pt x="227" y="19"/>
                  </a:lnTo>
                  <a:lnTo>
                    <a:pt x="231" y="25"/>
                  </a:lnTo>
                  <a:lnTo>
                    <a:pt x="231" y="23"/>
                  </a:lnTo>
                  <a:lnTo>
                    <a:pt x="264" y="57"/>
                  </a:lnTo>
                  <a:lnTo>
                    <a:pt x="245" y="73"/>
                  </a:lnTo>
                  <a:lnTo>
                    <a:pt x="229" y="69"/>
                  </a:lnTo>
                  <a:lnTo>
                    <a:pt x="220" y="69"/>
                  </a:lnTo>
                  <a:lnTo>
                    <a:pt x="202" y="90"/>
                  </a:lnTo>
                  <a:lnTo>
                    <a:pt x="181" y="77"/>
                  </a:lnTo>
                  <a:lnTo>
                    <a:pt x="175" y="88"/>
                  </a:lnTo>
                  <a:lnTo>
                    <a:pt x="156" y="88"/>
                  </a:lnTo>
                  <a:lnTo>
                    <a:pt x="158" y="100"/>
                  </a:lnTo>
                  <a:lnTo>
                    <a:pt x="147" y="111"/>
                  </a:lnTo>
                  <a:lnTo>
                    <a:pt x="156" y="123"/>
                  </a:lnTo>
                  <a:lnTo>
                    <a:pt x="135" y="138"/>
                  </a:lnTo>
                  <a:lnTo>
                    <a:pt x="135" y="155"/>
                  </a:lnTo>
                  <a:lnTo>
                    <a:pt x="112" y="173"/>
                  </a:lnTo>
                  <a:lnTo>
                    <a:pt x="118" y="175"/>
                  </a:lnTo>
                  <a:lnTo>
                    <a:pt x="108" y="171"/>
                  </a:lnTo>
                  <a:lnTo>
                    <a:pt x="108" y="159"/>
                  </a:lnTo>
                  <a:lnTo>
                    <a:pt x="95" y="157"/>
                  </a:lnTo>
                  <a:lnTo>
                    <a:pt x="91" y="165"/>
                  </a:lnTo>
                  <a:lnTo>
                    <a:pt x="79" y="163"/>
                  </a:lnTo>
                  <a:lnTo>
                    <a:pt x="68" y="169"/>
                  </a:lnTo>
                  <a:lnTo>
                    <a:pt x="56" y="169"/>
                  </a:lnTo>
                  <a:lnTo>
                    <a:pt x="56" y="161"/>
                  </a:lnTo>
                  <a:lnTo>
                    <a:pt x="45" y="150"/>
                  </a:lnTo>
                  <a:lnTo>
                    <a:pt x="45" y="136"/>
                  </a:lnTo>
                  <a:lnTo>
                    <a:pt x="35" y="127"/>
                  </a:lnTo>
                  <a:lnTo>
                    <a:pt x="35" y="117"/>
                  </a:lnTo>
                  <a:lnTo>
                    <a:pt x="20" y="117"/>
                  </a:lnTo>
                  <a:lnTo>
                    <a:pt x="12" y="11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4" name="Freeform 27"/>
            <p:cNvSpPr>
              <a:spLocks/>
            </p:cNvSpPr>
            <p:nvPr/>
          </p:nvSpPr>
          <p:spPr bwMode="auto">
            <a:xfrm>
              <a:off x="1248" y="3478"/>
              <a:ext cx="148" cy="156"/>
            </a:xfrm>
            <a:custGeom>
              <a:avLst/>
              <a:gdLst>
                <a:gd name="T0" fmla="*/ 0 w 71"/>
                <a:gd name="T1" fmla="*/ 37 h 75"/>
                <a:gd name="T2" fmla="*/ 0 w 71"/>
                <a:gd name="T3" fmla="*/ 36 h 75"/>
                <a:gd name="T4" fmla="*/ 8 w 71"/>
                <a:gd name="T5" fmla="*/ 37 h 75"/>
                <a:gd name="T6" fmla="*/ 8 w 71"/>
                <a:gd name="T7" fmla="*/ 27 h 75"/>
                <a:gd name="T8" fmla="*/ 5 w 71"/>
                <a:gd name="T9" fmla="*/ 22 h 75"/>
                <a:gd name="T10" fmla="*/ 7 w 71"/>
                <a:gd name="T11" fmla="*/ 12 h 75"/>
                <a:gd name="T12" fmla="*/ 6 w 71"/>
                <a:gd name="T13" fmla="*/ 6 h 75"/>
                <a:gd name="T14" fmla="*/ 12 w 71"/>
                <a:gd name="T15" fmla="*/ 0 h 75"/>
                <a:gd name="T16" fmla="*/ 16 w 71"/>
                <a:gd name="T17" fmla="*/ 0 h 75"/>
                <a:gd name="T18" fmla="*/ 18 w 71"/>
                <a:gd name="T19" fmla="*/ 5 h 75"/>
                <a:gd name="T20" fmla="*/ 22 w 71"/>
                <a:gd name="T21" fmla="*/ 5 h 75"/>
                <a:gd name="T22" fmla="*/ 27 w 71"/>
                <a:gd name="T23" fmla="*/ 9 h 75"/>
                <a:gd name="T24" fmla="*/ 34 w 71"/>
                <a:gd name="T25" fmla="*/ 10 h 75"/>
                <a:gd name="T26" fmla="*/ 39 w 71"/>
                <a:gd name="T27" fmla="*/ 14 h 75"/>
                <a:gd name="T28" fmla="*/ 39 w 71"/>
                <a:gd name="T29" fmla="*/ 22 h 75"/>
                <a:gd name="T30" fmla="*/ 45 w 71"/>
                <a:gd name="T31" fmla="*/ 28 h 75"/>
                <a:gd name="T32" fmla="*/ 49 w 71"/>
                <a:gd name="T33" fmla="*/ 27 h 75"/>
                <a:gd name="T34" fmla="*/ 56 w 71"/>
                <a:gd name="T35" fmla="*/ 28 h 75"/>
                <a:gd name="T36" fmla="*/ 62 w 71"/>
                <a:gd name="T37" fmla="*/ 34 h 75"/>
                <a:gd name="T38" fmla="*/ 69 w 71"/>
                <a:gd name="T39" fmla="*/ 36 h 75"/>
                <a:gd name="T40" fmla="*/ 71 w 71"/>
                <a:gd name="T41" fmla="*/ 43 h 75"/>
                <a:gd name="T42" fmla="*/ 69 w 71"/>
                <a:gd name="T43" fmla="*/ 49 h 75"/>
                <a:gd name="T44" fmla="*/ 67 w 71"/>
                <a:gd name="T45" fmla="*/ 55 h 75"/>
                <a:gd name="T46" fmla="*/ 71 w 71"/>
                <a:gd name="T47" fmla="*/ 58 h 75"/>
                <a:gd name="T48" fmla="*/ 68 w 71"/>
                <a:gd name="T49" fmla="*/ 64 h 75"/>
                <a:gd name="T50" fmla="*/ 59 w 71"/>
                <a:gd name="T51" fmla="*/ 75 h 75"/>
                <a:gd name="T52" fmla="*/ 55 w 71"/>
                <a:gd name="T53" fmla="*/ 71 h 75"/>
                <a:gd name="T54" fmla="*/ 52 w 71"/>
                <a:gd name="T55" fmla="*/ 72 h 75"/>
                <a:gd name="T56" fmla="*/ 46 w 71"/>
                <a:gd name="T57" fmla="*/ 73 h 75"/>
                <a:gd name="T58" fmla="*/ 28 w 71"/>
                <a:gd name="T59" fmla="*/ 62 h 75"/>
                <a:gd name="T60" fmla="*/ 24 w 71"/>
                <a:gd name="T61" fmla="*/ 56 h 75"/>
                <a:gd name="T62" fmla="*/ 17 w 71"/>
                <a:gd name="T63" fmla="*/ 56 h 75"/>
                <a:gd name="T64" fmla="*/ 6 w 71"/>
                <a:gd name="T65" fmla="*/ 49 h 75"/>
                <a:gd name="T66" fmla="*/ 6 w 71"/>
                <a:gd name="T67" fmla="*/ 44 h 75"/>
                <a:gd name="T68" fmla="*/ 3 w 71"/>
                <a:gd name="T69" fmla="*/ 42 h 75"/>
                <a:gd name="T70" fmla="*/ 0 w 71"/>
                <a:gd name="T71" fmla="*/ 3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1" h="75">
                  <a:moveTo>
                    <a:pt x="0" y="37"/>
                  </a:moveTo>
                  <a:cubicBezTo>
                    <a:pt x="0" y="36"/>
                    <a:pt x="0" y="36"/>
                    <a:pt x="0" y="36"/>
                  </a:cubicBezTo>
                  <a:cubicBezTo>
                    <a:pt x="8" y="37"/>
                    <a:pt x="8" y="37"/>
                    <a:pt x="8" y="37"/>
                  </a:cubicBezTo>
                  <a:cubicBezTo>
                    <a:pt x="8" y="27"/>
                    <a:pt x="8" y="27"/>
                    <a:pt x="8" y="27"/>
                  </a:cubicBezTo>
                  <a:cubicBezTo>
                    <a:pt x="5" y="22"/>
                    <a:pt x="5" y="22"/>
                    <a:pt x="5" y="22"/>
                  </a:cubicBezTo>
                  <a:cubicBezTo>
                    <a:pt x="7" y="12"/>
                    <a:pt x="7" y="12"/>
                    <a:pt x="7" y="12"/>
                  </a:cubicBezTo>
                  <a:cubicBezTo>
                    <a:pt x="6" y="6"/>
                    <a:pt x="6" y="6"/>
                    <a:pt x="6" y="6"/>
                  </a:cubicBezTo>
                  <a:cubicBezTo>
                    <a:pt x="12" y="0"/>
                    <a:pt x="12" y="0"/>
                    <a:pt x="12" y="0"/>
                  </a:cubicBezTo>
                  <a:cubicBezTo>
                    <a:pt x="16" y="0"/>
                    <a:pt x="16" y="0"/>
                    <a:pt x="16" y="0"/>
                  </a:cubicBezTo>
                  <a:cubicBezTo>
                    <a:pt x="18" y="5"/>
                    <a:pt x="18" y="5"/>
                    <a:pt x="18" y="5"/>
                  </a:cubicBezTo>
                  <a:cubicBezTo>
                    <a:pt x="22" y="5"/>
                    <a:pt x="22" y="5"/>
                    <a:pt x="22" y="5"/>
                  </a:cubicBezTo>
                  <a:cubicBezTo>
                    <a:pt x="27" y="9"/>
                    <a:pt x="27" y="9"/>
                    <a:pt x="27" y="9"/>
                  </a:cubicBezTo>
                  <a:cubicBezTo>
                    <a:pt x="34" y="10"/>
                    <a:pt x="34" y="10"/>
                    <a:pt x="34" y="10"/>
                  </a:cubicBezTo>
                  <a:cubicBezTo>
                    <a:pt x="39" y="14"/>
                    <a:pt x="39" y="14"/>
                    <a:pt x="39" y="14"/>
                  </a:cubicBezTo>
                  <a:cubicBezTo>
                    <a:pt x="39" y="22"/>
                    <a:pt x="39" y="22"/>
                    <a:pt x="39" y="22"/>
                  </a:cubicBezTo>
                  <a:cubicBezTo>
                    <a:pt x="45" y="28"/>
                    <a:pt x="45" y="28"/>
                    <a:pt x="45" y="28"/>
                  </a:cubicBezTo>
                  <a:cubicBezTo>
                    <a:pt x="49" y="27"/>
                    <a:pt x="49" y="27"/>
                    <a:pt x="49" y="27"/>
                  </a:cubicBezTo>
                  <a:cubicBezTo>
                    <a:pt x="56" y="28"/>
                    <a:pt x="56" y="28"/>
                    <a:pt x="56" y="28"/>
                  </a:cubicBezTo>
                  <a:cubicBezTo>
                    <a:pt x="62" y="34"/>
                    <a:pt x="62" y="34"/>
                    <a:pt x="62" y="34"/>
                  </a:cubicBezTo>
                  <a:cubicBezTo>
                    <a:pt x="69" y="36"/>
                    <a:pt x="69" y="36"/>
                    <a:pt x="69" y="36"/>
                  </a:cubicBezTo>
                  <a:cubicBezTo>
                    <a:pt x="69" y="36"/>
                    <a:pt x="71" y="42"/>
                    <a:pt x="71" y="43"/>
                  </a:cubicBezTo>
                  <a:cubicBezTo>
                    <a:pt x="71" y="43"/>
                    <a:pt x="69" y="49"/>
                    <a:pt x="69" y="49"/>
                  </a:cubicBezTo>
                  <a:cubicBezTo>
                    <a:pt x="67" y="55"/>
                    <a:pt x="67" y="55"/>
                    <a:pt x="67" y="55"/>
                  </a:cubicBezTo>
                  <a:cubicBezTo>
                    <a:pt x="71" y="58"/>
                    <a:pt x="71" y="58"/>
                    <a:pt x="71" y="58"/>
                  </a:cubicBezTo>
                  <a:cubicBezTo>
                    <a:pt x="68" y="64"/>
                    <a:pt x="68" y="64"/>
                    <a:pt x="68" y="64"/>
                  </a:cubicBezTo>
                  <a:cubicBezTo>
                    <a:pt x="59" y="75"/>
                    <a:pt x="59" y="75"/>
                    <a:pt x="59" y="75"/>
                  </a:cubicBezTo>
                  <a:cubicBezTo>
                    <a:pt x="55" y="71"/>
                    <a:pt x="55" y="71"/>
                    <a:pt x="55" y="71"/>
                  </a:cubicBezTo>
                  <a:cubicBezTo>
                    <a:pt x="52" y="72"/>
                    <a:pt x="52" y="72"/>
                    <a:pt x="52" y="72"/>
                  </a:cubicBezTo>
                  <a:cubicBezTo>
                    <a:pt x="46" y="73"/>
                    <a:pt x="46" y="73"/>
                    <a:pt x="46" y="73"/>
                  </a:cubicBezTo>
                  <a:cubicBezTo>
                    <a:pt x="28" y="62"/>
                    <a:pt x="28" y="62"/>
                    <a:pt x="28" y="62"/>
                  </a:cubicBezTo>
                  <a:cubicBezTo>
                    <a:pt x="24" y="56"/>
                    <a:pt x="24" y="56"/>
                    <a:pt x="24" y="56"/>
                  </a:cubicBezTo>
                  <a:cubicBezTo>
                    <a:pt x="17" y="56"/>
                    <a:pt x="17" y="56"/>
                    <a:pt x="17" y="56"/>
                  </a:cubicBezTo>
                  <a:cubicBezTo>
                    <a:pt x="6" y="49"/>
                    <a:pt x="6" y="49"/>
                    <a:pt x="6" y="49"/>
                  </a:cubicBezTo>
                  <a:cubicBezTo>
                    <a:pt x="6" y="44"/>
                    <a:pt x="6" y="44"/>
                    <a:pt x="6" y="44"/>
                  </a:cubicBezTo>
                  <a:cubicBezTo>
                    <a:pt x="3" y="42"/>
                    <a:pt x="3" y="42"/>
                    <a:pt x="3" y="42"/>
                  </a:cubicBezTo>
                  <a:lnTo>
                    <a:pt x="0" y="3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5" name="Freeform 28"/>
            <p:cNvSpPr>
              <a:spLocks/>
            </p:cNvSpPr>
            <p:nvPr/>
          </p:nvSpPr>
          <p:spPr bwMode="auto">
            <a:xfrm>
              <a:off x="1467" y="3662"/>
              <a:ext cx="352" cy="341"/>
            </a:xfrm>
            <a:custGeom>
              <a:avLst/>
              <a:gdLst>
                <a:gd name="T0" fmla="*/ 150 w 169"/>
                <a:gd name="T1" fmla="*/ 121 h 164"/>
                <a:gd name="T2" fmla="*/ 165 w 169"/>
                <a:gd name="T3" fmla="*/ 144 h 164"/>
                <a:gd name="T4" fmla="*/ 154 w 169"/>
                <a:gd name="T5" fmla="*/ 163 h 164"/>
                <a:gd name="T6" fmla="*/ 135 w 169"/>
                <a:gd name="T7" fmla="*/ 151 h 164"/>
                <a:gd name="T8" fmla="*/ 117 w 169"/>
                <a:gd name="T9" fmla="*/ 145 h 164"/>
                <a:gd name="T10" fmla="*/ 108 w 169"/>
                <a:gd name="T11" fmla="*/ 130 h 164"/>
                <a:gd name="T12" fmla="*/ 92 w 169"/>
                <a:gd name="T13" fmla="*/ 132 h 164"/>
                <a:gd name="T14" fmla="*/ 74 w 169"/>
                <a:gd name="T15" fmla="*/ 120 h 164"/>
                <a:gd name="T16" fmla="*/ 53 w 169"/>
                <a:gd name="T17" fmla="*/ 108 h 164"/>
                <a:gd name="T18" fmla="*/ 40 w 169"/>
                <a:gd name="T19" fmla="*/ 110 h 164"/>
                <a:gd name="T20" fmla="*/ 38 w 169"/>
                <a:gd name="T21" fmla="*/ 86 h 164"/>
                <a:gd name="T22" fmla="*/ 24 w 169"/>
                <a:gd name="T23" fmla="*/ 66 h 164"/>
                <a:gd name="T24" fmla="*/ 7 w 169"/>
                <a:gd name="T25" fmla="*/ 61 h 164"/>
                <a:gd name="T26" fmla="*/ 0 w 169"/>
                <a:gd name="T27" fmla="*/ 50 h 164"/>
                <a:gd name="T28" fmla="*/ 0 w 169"/>
                <a:gd name="T29" fmla="*/ 46 h 164"/>
                <a:gd name="T30" fmla="*/ 14 w 169"/>
                <a:gd name="T31" fmla="*/ 46 h 164"/>
                <a:gd name="T32" fmla="*/ 27 w 169"/>
                <a:gd name="T33" fmla="*/ 36 h 164"/>
                <a:gd name="T34" fmla="*/ 37 w 169"/>
                <a:gd name="T35" fmla="*/ 31 h 164"/>
                <a:gd name="T36" fmla="*/ 55 w 169"/>
                <a:gd name="T37" fmla="*/ 11 h 164"/>
                <a:gd name="T38" fmla="*/ 59 w 169"/>
                <a:gd name="T39" fmla="*/ 0 h 164"/>
                <a:gd name="T40" fmla="*/ 69 w 169"/>
                <a:gd name="T41" fmla="*/ 5 h 164"/>
                <a:gd name="T42" fmla="*/ 71 w 169"/>
                <a:gd name="T43" fmla="*/ 14 h 164"/>
                <a:gd name="T44" fmla="*/ 75 w 169"/>
                <a:gd name="T45" fmla="*/ 29 h 164"/>
                <a:gd name="T46" fmla="*/ 72 w 169"/>
                <a:gd name="T47" fmla="*/ 36 h 164"/>
                <a:gd name="T48" fmla="*/ 84 w 169"/>
                <a:gd name="T49" fmla="*/ 51 h 164"/>
                <a:gd name="T50" fmla="*/ 86 w 169"/>
                <a:gd name="T51" fmla="*/ 66 h 164"/>
                <a:gd name="T52" fmla="*/ 83 w 169"/>
                <a:gd name="T53" fmla="*/ 77 h 164"/>
                <a:gd name="T54" fmla="*/ 92 w 169"/>
                <a:gd name="T55" fmla="*/ 78 h 164"/>
                <a:gd name="T56" fmla="*/ 98 w 169"/>
                <a:gd name="T57" fmla="*/ 84 h 164"/>
                <a:gd name="T58" fmla="*/ 90 w 169"/>
                <a:gd name="T59" fmla="*/ 91 h 164"/>
                <a:gd name="T60" fmla="*/ 92 w 169"/>
                <a:gd name="T61" fmla="*/ 98 h 164"/>
                <a:gd name="T62" fmla="*/ 94 w 169"/>
                <a:gd name="T63" fmla="*/ 106 h 164"/>
                <a:gd name="T64" fmla="*/ 104 w 169"/>
                <a:gd name="T65" fmla="*/ 112 h 164"/>
                <a:gd name="T66" fmla="*/ 119 w 169"/>
                <a:gd name="T67" fmla="*/ 116 h 164"/>
                <a:gd name="T68" fmla="*/ 130 w 169"/>
                <a:gd name="T69" fmla="*/ 104 h 164"/>
                <a:gd name="T70" fmla="*/ 139 w 169"/>
                <a:gd name="T71" fmla="*/ 107 h 164"/>
                <a:gd name="T72" fmla="*/ 152 w 169"/>
                <a:gd name="T73" fmla="*/ 107 h 164"/>
                <a:gd name="T74" fmla="*/ 151 w 169"/>
                <a:gd name="T75" fmla="*/ 117 h 164"/>
                <a:gd name="T76" fmla="*/ 151 w 169"/>
                <a:gd name="T77" fmla="*/ 121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9" h="164">
                  <a:moveTo>
                    <a:pt x="151" y="121"/>
                  </a:moveTo>
                  <a:cubicBezTo>
                    <a:pt x="151" y="121"/>
                    <a:pt x="151" y="121"/>
                    <a:pt x="150" y="121"/>
                  </a:cubicBezTo>
                  <a:cubicBezTo>
                    <a:pt x="147" y="123"/>
                    <a:pt x="155" y="130"/>
                    <a:pt x="157" y="134"/>
                  </a:cubicBezTo>
                  <a:cubicBezTo>
                    <a:pt x="159" y="137"/>
                    <a:pt x="161" y="140"/>
                    <a:pt x="165" y="144"/>
                  </a:cubicBezTo>
                  <a:cubicBezTo>
                    <a:pt x="169" y="148"/>
                    <a:pt x="167" y="151"/>
                    <a:pt x="164" y="155"/>
                  </a:cubicBezTo>
                  <a:cubicBezTo>
                    <a:pt x="162" y="160"/>
                    <a:pt x="161" y="164"/>
                    <a:pt x="154" y="163"/>
                  </a:cubicBezTo>
                  <a:cubicBezTo>
                    <a:pt x="147" y="162"/>
                    <a:pt x="139" y="159"/>
                    <a:pt x="139" y="156"/>
                  </a:cubicBezTo>
                  <a:cubicBezTo>
                    <a:pt x="139" y="154"/>
                    <a:pt x="137" y="151"/>
                    <a:pt x="135" y="151"/>
                  </a:cubicBezTo>
                  <a:cubicBezTo>
                    <a:pt x="134" y="151"/>
                    <a:pt x="132" y="155"/>
                    <a:pt x="129" y="155"/>
                  </a:cubicBezTo>
                  <a:cubicBezTo>
                    <a:pt x="127" y="155"/>
                    <a:pt x="119" y="148"/>
                    <a:pt x="117" y="145"/>
                  </a:cubicBezTo>
                  <a:cubicBezTo>
                    <a:pt x="115" y="142"/>
                    <a:pt x="113" y="141"/>
                    <a:pt x="115" y="136"/>
                  </a:cubicBezTo>
                  <a:cubicBezTo>
                    <a:pt x="117" y="132"/>
                    <a:pt x="111" y="134"/>
                    <a:pt x="108" y="130"/>
                  </a:cubicBezTo>
                  <a:cubicBezTo>
                    <a:pt x="105" y="127"/>
                    <a:pt x="103" y="127"/>
                    <a:pt x="102" y="129"/>
                  </a:cubicBezTo>
                  <a:cubicBezTo>
                    <a:pt x="101" y="132"/>
                    <a:pt x="92" y="135"/>
                    <a:pt x="92" y="132"/>
                  </a:cubicBezTo>
                  <a:cubicBezTo>
                    <a:pt x="91" y="129"/>
                    <a:pt x="90" y="124"/>
                    <a:pt x="88" y="121"/>
                  </a:cubicBezTo>
                  <a:cubicBezTo>
                    <a:pt x="85" y="117"/>
                    <a:pt x="79" y="116"/>
                    <a:pt x="74" y="120"/>
                  </a:cubicBezTo>
                  <a:cubicBezTo>
                    <a:pt x="69" y="123"/>
                    <a:pt x="60" y="126"/>
                    <a:pt x="60" y="123"/>
                  </a:cubicBezTo>
                  <a:cubicBezTo>
                    <a:pt x="59" y="119"/>
                    <a:pt x="53" y="112"/>
                    <a:pt x="53" y="108"/>
                  </a:cubicBezTo>
                  <a:cubicBezTo>
                    <a:pt x="52" y="104"/>
                    <a:pt x="47" y="104"/>
                    <a:pt x="46" y="109"/>
                  </a:cubicBezTo>
                  <a:cubicBezTo>
                    <a:pt x="46" y="114"/>
                    <a:pt x="38" y="116"/>
                    <a:pt x="40" y="110"/>
                  </a:cubicBezTo>
                  <a:cubicBezTo>
                    <a:pt x="42" y="104"/>
                    <a:pt x="43" y="102"/>
                    <a:pt x="42" y="100"/>
                  </a:cubicBezTo>
                  <a:cubicBezTo>
                    <a:pt x="41" y="97"/>
                    <a:pt x="39" y="91"/>
                    <a:pt x="38" y="86"/>
                  </a:cubicBezTo>
                  <a:cubicBezTo>
                    <a:pt x="38" y="80"/>
                    <a:pt x="35" y="80"/>
                    <a:pt x="28" y="76"/>
                  </a:cubicBezTo>
                  <a:cubicBezTo>
                    <a:pt x="20" y="71"/>
                    <a:pt x="24" y="70"/>
                    <a:pt x="24" y="66"/>
                  </a:cubicBezTo>
                  <a:cubicBezTo>
                    <a:pt x="24" y="62"/>
                    <a:pt x="19" y="61"/>
                    <a:pt x="15" y="62"/>
                  </a:cubicBezTo>
                  <a:cubicBezTo>
                    <a:pt x="12" y="63"/>
                    <a:pt x="7" y="64"/>
                    <a:pt x="7" y="61"/>
                  </a:cubicBezTo>
                  <a:cubicBezTo>
                    <a:pt x="6" y="59"/>
                    <a:pt x="7" y="57"/>
                    <a:pt x="3" y="52"/>
                  </a:cubicBezTo>
                  <a:cubicBezTo>
                    <a:pt x="2" y="51"/>
                    <a:pt x="1" y="50"/>
                    <a:pt x="0" y="50"/>
                  </a:cubicBezTo>
                  <a:cubicBezTo>
                    <a:pt x="0" y="50"/>
                    <a:pt x="0" y="50"/>
                    <a:pt x="0" y="50"/>
                  </a:cubicBezTo>
                  <a:cubicBezTo>
                    <a:pt x="0" y="46"/>
                    <a:pt x="0" y="46"/>
                    <a:pt x="0" y="46"/>
                  </a:cubicBezTo>
                  <a:cubicBezTo>
                    <a:pt x="0" y="46"/>
                    <a:pt x="0" y="46"/>
                    <a:pt x="0" y="46"/>
                  </a:cubicBezTo>
                  <a:cubicBezTo>
                    <a:pt x="14" y="46"/>
                    <a:pt x="14" y="46"/>
                    <a:pt x="14" y="46"/>
                  </a:cubicBezTo>
                  <a:cubicBezTo>
                    <a:pt x="19" y="38"/>
                    <a:pt x="19" y="38"/>
                    <a:pt x="19" y="38"/>
                  </a:cubicBezTo>
                  <a:cubicBezTo>
                    <a:pt x="27" y="36"/>
                    <a:pt x="27" y="36"/>
                    <a:pt x="27" y="36"/>
                  </a:cubicBezTo>
                  <a:cubicBezTo>
                    <a:pt x="29" y="33"/>
                    <a:pt x="29" y="33"/>
                    <a:pt x="29" y="33"/>
                  </a:cubicBezTo>
                  <a:cubicBezTo>
                    <a:pt x="37" y="31"/>
                    <a:pt x="37" y="31"/>
                    <a:pt x="37" y="31"/>
                  </a:cubicBezTo>
                  <a:cubicBezTo>
                    <a:pt x="43" y="21"/>
                    <a:pt x="43" y="21"/>
                    <a:pt x="43" y="21"/>
                  </a:cubicBezTo>
                  <a:cubicBezTo>
                    <a:pt x="55" y="11"/>
                    <a:pt x="55" y="11"/>
                    <a:pt x="55" y="11"/>
                  </a:cubicBezTo>
                  <a:cubicBezTo>
                    <a:pt x="58" y="6"/>
                    <a:pt x="58" y="6"/>
                    <a:pt x="58" y="6"/>
                  </a:cubicBezTo>
                  <a:cubicBezTo>
                    <a:pt x="59" y="0"/>
                    <a:pt x="59" y="0"/>
                    <a:pt x="59" y="0"/>
                  </a:cubicBezTo>
                  <a:cubicBezTo>
                    <a:pt x="66" y="0"/>
                    <a:pt x="66" y="0"/>
                    <a:pt x="66" y="0"/>
                  </a:cubicBezTo>
                  <a:cubicBezTo>
                    <a:pt x="69" y="5"/>
                    <a:pt x="69" y="5"/>
                    <a:pt x="69" y="5"/>
                  </a:cubicBezTo>
                  <a:cubicBezTo>
                    <a:pt x="66" y="10"/>
                    <a:pt x="66" y="10"/>
                    <a:pt x="66" y="10"/>
                  </a:cubicBezTo>
                  <a:cubicBezTo>
                    <a:pt x="71" y="14"/>
                    <a:pt x="71" y="14"/>
                    <a:pt x="71" y="14"/>
                  </a:cubicBezTo>
                  <a:cubicBezTo>
                    <a:pt x="72" y="25"/>
                    <a:pt x="72" y="25"/>
                    <a:pt x="72" y="25"/>
                  </a:cubicBezTo>
                  <a:cubicBezTo>
                    <a:pt x="75" y="29"/>
                    <a:pt x="75" y="29"/>
                    <a:pt x="75" y="29"/>
                  </a:cubicBezTo>
                  <a:cubicBezTo>
                    <a:pt x="72" y="32"/>
                    <a:pt x="72" y="32"/>
                    <a:pt x="72" y="32"/>
                  </a:cubicBezTo>
                  <a:cubicBezTo>
                    <a:pt x="72" y="36"/>
                    <a:pt x="72" y="36"/>
                    <a:pt x="72" y="36"/>
                  </a:cubicBezTo>
                  <a:cubicBezTo>
                    <a:pt x="80" y="43"/>
                    <a:pt x="80" y="43"/>
                    <a:pt x="80" y="43"/>
                  </a:cubicBezTo>
                  <a:cubicBezTo>
                    <a:pt x="84" y="51"/>
                    <a:pt x="84" y="51"/>
                    <a:pt x="84" y="51"/>
                  </a:cubicBezTo>
                  <a:cubicBezTo>
                    <a:pt x="83" y="60"/>
                    <a:pt x="83" y="60"/>
                    <a:pt x="83" y="60"/>
                  </a:cubicBezTo>
                  <a:cubicBezTo>
                    <a:pt x="86" y="66"/>
                    <a:pt x="86" y="66"/>
                    <a:pt x="86" y="66"/>
                  </a:cubicBezTo>
                  <a:cubicBezTo>
                    <a:pt x="83" y="72"/>
                    <a:pt x="83" y="72"/>
                    <a:pt x="83" y="72"/>
                  </a:cubicBezTo>
                  <a:cubicBezTo>
                    <a:pt x="83" y="77"/>
                    <a:pt x="83" y="77"/>
                    <a:pt x="83" y="77"/>
                  </a:cubicBezTo>
                  <a:cubicBezTo>
                    <a:pt x="88" y="80"/>
                    <a:pt x="88" y="80"/>
                    <a:pt x="88" y="80"/>
                  </a:cubicBezTo>
                  <a:cubicBezTo>
                    <a:pt x="92" y="78"/>
                    <a:pt x="92" y="78"/>
                    <a:pt x="92" y="78"/>
                  </a:cubicBezTo>
                  <a:cubicBezTo>
                    <a:pt x="98" y="78"/>
                    <a:pt x="98" y="78"/>
                    <a:pt x="98" y="78"/>
                  </a:cubicBezTo>
                  <a:cubicBezTo>
                    <a:pt x="98" y="84"/>
                    <a:pt x="98" y="84"/>
                    <a:pt x="98" y="84"/>
                  </a:cubicBezTo>
                  <a:cubicBezTo>
                    <a:pt x="91" y="87"/>
                    <a:pt x="91" y="87"/>
                    <a:pt x="91" y="87"/>
                  </a:cubicBezTo>
                  <a:cubicBezTo>
                    <a:pt x="90" y="91"/>
                    <a:pt x="90" y="91"/>
                    <a:pt x="90" y="91"/>
                  </a:cubicBezTo>
                  <a:cubicBezTo>
                    <a:pt x="90" y="91"/>
                    <a:pt x="97" y="92"/>
                    <a:pt x="96" y="93"/>
                  </a:cubicBezTo>
                  <a:cubicBezTo>
                    <a:pt x="96" y="94"/>
                    <a:pt x="92" y="98"/>
                    <a:pt x="92" y="98"/>
                  </a:cubicBezTo>
                  <a:cubicBezTo>
                    <a:pt x="92" y="104"/>
                    <a:pt x="92" y="104"/>
                    <a:pt x="92" y="104"/>
                  </a:cubicBezTo>
                  <a:cubicBezTo>
                    <a:pt x="94" y="106"/>
                    <a:pt x="94" y="106"/>
                    <a:pt x="94" y="106"/>
                  </a:cubicBezTo>
                  <a:cubicBezTo>
                    <a:pt x="96" y="108"/>
                    <a:pt x="96" y="108"/>
                    <a:pt x="96" y="108"/>
                  </a:cubicBezTo>
                  <a:cubicBezTo>
                    <a:pt x="104" y="112"/>
                    <a:pt x="104" y="112"/>
                    <a:pt x="104" y="112"/>
                  </a:cubicBezTo>
                  <a:cubicBezTo>
                    <a:pt x="109" y="108"/>
                    <a:pt x="109" y="108"/>
                    <a:pt x="109" y="108"/>
                  </a:cubicBezTo>
                  <a:cubicBezTo>
                    <a:pt x="119" y="116"/>
                    <a:pt x="119" y="116"/>
                    <a:pt x="119" y="116"/>
                  </a:cubicBezTo>
                  <a:cubicBezTo>
                    <a:pt x="129" y="104"/>
                    <a:pt x="129" y="104"/>
                    <a:pt x="129" y="104"/>
                  </a:cubicBezTo>
                  <a:cubicBezTo>
                    <a:pt x="130" y="104"/>
                    <a:pt x="130" y="104"/>
                    <a:pt x="130" y="104"/>
                  </a:cubicBezTo>
                  <a:cubicBezTo>
                    <a:pt x="129" y="105"/>
                    <a:pt x="129" y="105"/>
                    <a:pt x="129" y="105"/>
                  </a:cubicBezTo>
                  <a:cubicBezTo>
                    <a:pt x="139" y="107"/>
                    <a:pt x="139" y="107"/>
                    <a:pt x="139" y="107"/>
                  </a:cubicBezTo>
                  <a:cubicBezTo>
                    <a:pt x="145" y="105"/>
                    <a:pt x="145" y="105"/>
                    <a:pt x="145" y="105"/>
                  </a:cubicBezTo>
                  <a:cubicBezTo>
                    <a:pt x="152" y="107"/>
                    <a:pt x="152" y="107"/>
                    <a:pt x="152" y="107"/>
                  </a:cubicBezTo>
                  <a:cubicBezTo>
                    <a:pt x="154" y="111"/>
                    <a:pt x="154" y="111"/>
                    <a:pt x="154" y="111"/>
                  </a:cubicBezTo>
                  <a:cubicBezTo>
                    <a:pt x="151" y="117"/>
                    <a:pt x="151" y="117"/>
                    <a:pt x="151" y="117"/>
                  </a:cubicBezTo>
                  <a:cubicBezTo>
                    <a:pt x="148" y="119"/>
                    <a:pt x="148" y="119"/>
                    <a:pt x="148" y="119"/>
                  </a:cubicBezTo>
                  <a:lnTo>
                    <a:pt x="151" y="12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6" name="Freeform 29"/>
            <p:cNvSpPr>
              <a:spLocks/>
            </p:cNvSpPr>
            <p:nvPr/>
          </p:nvSpPr>
          <p:spPr bwMode="auto">
            <a:xfrm>
              <a:off x="1198" y="3555"/>
              <a:ext cx="269" cy="271"/>
            </a:xfrm>
            <a:custGeom>
              <a:avLst/>
              <a:gdLst>
                <a:gd name="T0" fmla="*/ 129 w 129"/>
                <a:gd name="T1" fmla="*/ 101 h 130"/>
                <a:gd name="T2" fmla="*/ 119 w 129"/>
                <a:gd name="T3" fmla="*/ 105 h 130"/>
                <a:gd name="T4" fmla="*/ 102 w 129"/>
                <a:gd name="T5" fmla="*/ 105 h 130"/>
                <a:gd name="T6" fmla="*/ 95 w 129"/>
                <a:gd name="T7" fmla="*/ 105 h 130"/>
                <a:gd name="T8" fmla="*/ 83 w 129"/>
                <a:gd name="T9" fmla="*/ 107 h 130"/>
                <a:gd name="T10" fmla="*/ 73 w 129"/>
                <a:gd name="T11" fmla="*/ 121 h 130"/>
                <a:gd name="T12" fmla="*/ 58 w 129"/>
                <a:gd name="T13" fmla="*/ 119 h 130"/>
                <a:gd name="T14" fmla="*/ 58 w 129"/>
                <a:gd name="T15" fmla="*/ 100 h 130"/>
                <a:gd name="T16" fmla="*/ 50 w 129"/>
                <a:gd name="T17" fmla="*/ 102 h 130"/>
                <a:gd name="T18" fmla="*/ 49 w 129"/>
                <a:gd name="T19" fmla="*/ 92 h 130"/>
                <a:gd name="T20" fmla="*/ 46 w 129"/>
                <a:gd name="T21" fmla="*/ 89 h 130"/>
                <a:gd name="T22" fmla="*/ 45 w 129"/>
                <a:gd name="T23" fmla="*/ 84 h 130"/>
                <a:gd name="T24" fmla="*/ 40 w 129"/>
                <a:gd name="T25" fmla="*/ 83 h 130"/>
                <a:gd name="T26" fmla="*/ 37 w 129"/>
                <a:gd name="T27" fmla="*/ 81 h 130"/>
                <a:gd name="T28" fmla="*/ 37 w 129"/>
                <a:gd name="T29" fmla="*/ 75 h 130"/>
                <a:gd name="T30" fmla="*/ 32 w 129"/>
                <a:gd name="T31" fmla="*/ 73 h 130"/>
                <a:gd name="T32" fmla="*/ 28 w 129"/>
                <a:gd name="T33" fmla="*/ 75 h 130"/>
                <a:gd name="T34" fmla="*/ 24 w 129"/>
                <a:gd name="T35" fmla="*/ 70 h 130"/>
                <a:gd name="T36" fmla="*/ 29 w 129"/>
                <a:gd name="T37" fmla="*/ 64 h 130"/>
                <a:gd name="T38" fmla="*/ 30 w 129"/>
                <a:gd name="T39" fmla="*/ 56 h 130"/>
                <a:gd name="T40" fmla="*/ 19 w 129"/>
                <a:gd name="T41" fmla="*/ 46 h 130"/>
                <a:gd name="T42" fmla="*/ 15 w 129"/>
                <a:gd name="T43" fmla="*/ 48 h 130"/>
                <a:gd name="T44" fmla="*/ 14 w 129"/>
                <a:gd name="T45" fmla="*/ 44 h 130"/>
                <a:gd name="T46" fmla="*/ 8 w 129"/>
                <a:gd name="T47" fmla="*/ 41 h 130"/>
                <a:gd name="T48" fmla="*/ 2 w 129"/>
                <a:gd name="T49" fmla="*/ 40 h 130"/>
                <a:gd name="T50" fmla="*/ 0 w 129"/>
                <a:gd name="T51" fmla="*/ 26 h 130"/>
                <a:gd name="T52" fmla="*/ 0 w 129"/>
                <a:gd name="T53" fmla="*/ 26 h 130"/>
                <a:gd name="T54" fmla="*/ 3 w 129"/>
                <a:gd name="T55" fmla="*/ 23 h 130"/>
                <a:gd name="T56" fmla="*/ 0 w 129"/>
                <a:gd name="T57" fmla="*/ 17 h 130"/>
                <a:gd name="T58" fmla="*/ 7 w 129"/>
                <a:gd name="T59" fmla="*/ 15 h 130"/>
                <a:gd name="T60" fmla="*/ 22 w 129"/>
                <a:gd name="T61" fmla="*/ 4 h 130"/>
                <a:gd name="T62" fmla="*/ 24 w 129"/>
                <a:gd name="T63" fmla="*/ 0 h 130"/>
                <a:gd name="T64" fmla="*/ 27 w 129"/>
                <a:gd name="T65" fmla="*/ 5 h 130"/>
                <a:gd name="T66" fmla="*/ 30 w 129"/>
                <a:gd name="T67" fmla="*/ 7 h 130"/>
                <a:gd name="T68" fmla="*/ 30 w 129"/>
                <a:gd name="T69" fmla="*/ 12 h 130"/>
                <a:gd name="T70" fmla="*/ 41 w 129"/>
                <a:gd name="T71" fmla="*/ 19 h 130"/>
                <a:gd name="T72" fmla="*/ 48 w 129"/>
                <a:gd name="T73" fmla="*/ 19 h 130"/>
                <a:gd name="T74" fmla="*/ 52 w 129"/>
                <a:gd name="T75" fmla="*/ 25 h 130"/>
                <a:gd name="T76" fmla="*/ 70 w 129"/>
                <a:gd name="T77" fmla="*/ 36 h 130"/>
                <a:gd name="T78" fmla="*/ 76 w 129"/>
                <a:gd name="T79" fmla="*/ 35 h 130"/>
                <a:gd name="T80" fmla="*/ 79 w 129"/>
                <a:gd name="T81" fmla="*/ 34 h 130"/>
                <a:gd name="T82" fmla="*/ 83 w 129"/>
                <a:gd name="T83" fmla="*/ 38 h 130"/>
                <a:gd name="T84" fmla="*/ 90 w 129"/>
                <a:gd name="T85" fmla="*/ 49 h 130"/>
                <a:gd name="T86" fmla="*/ 102 w 129"/>
                <a:gd name="T87" fmla="*/ 49 h 130"/>
                <a:gd name="T88" fmla="*/ 108 w 129"/>
                <a:gd name="T89" fmla="*/ 56 h 130"/>
                <a:gd name="T90" fmla="*/ 110 w 129"/>
                <a:gd name="T91" fmla="*/ 65 h 130"/>
                <a:gd name="T92" fmla="*/ 115 w 129"/>
                <a:gd name="T93" fmla="*/ 67 h 130"/>
                <a:gd name="T94" fmla="*/ 119 w 129"/>
                <a:gd name="T95" fmla="*/ 76 h 130"/>
                <a:gd name="T96" fmla="*/ 124 w 129"/>
                <a:gd name="T97" fmla="*/ 82 h 130"/>
                <a:gd name="T98" fmla="*/ 123 w 129"/>
                <a:gd name="T99" fmla="*/ 87 h 130"/>
                <a:gd name="T100" fmla="*/ 129 w 129"/>
                <a:gd name="T101" fmla="*/ 97 h 130"/>
                <a:gd name="T102" fmla="*/ 129 w 129"/>
                <a:gd name="T103" fmla="*/ 10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130">
                  <a:moveTo>
                    <a:pt x="129" y="101"/>
                  </a:moveTo>
                  <a:cubicBezTo>
                    <a:pt x="126" y="100"/>
                    <a:pt x="122" y="103"/>
                    <a:pt x="119" y="105"/>
                  </a:cubicBezTo>
                  <a:cubicBezTo>
                    <a:pt x="114" y="107"/>
                    <a:pt x="103" y="107"/>
                    <a:pt x="102" y="105"/>
                  </a:cubicBezTo>
                  <a:cubicBezTo>
                    <a:pt x="101" y="103"/>
                    <a:pt x="97" y="101"/>
                    <a:pt x="95" y="105"/>
                  </a:cubicBezTo>
                  <a:cubicBezTo>
                    <a:pt x="93" y="110"/>
                    <a:pt x="90" y="108"/>
                    <a:pt x="83" y="107"/>
                  </a:cubicBezTo>
                  <a:cubicBezTo>
                    <a:pt x="76" y="105"/>
                    <a:pt x="74" y="112"/>
                    <a:pt x="73" y="121"/>
                  </a:cubicBezTo>
                  <a:cubicBezTo>
                    <a:pt x="71" y="130"/>
                    <a:pt x="58" y="123"/>
                    <a:pt x="58" y="119"/>
                  </a:cubicBezTo>
                  <a:cubicBezTo>
                    <a:pt x="59" y="115"/>
                    <a:pt x="59" y="106"/>
                    <a:pt x="58" y="100"/>
                  </a:cubicBezTo>
                  <a:cubicBezTo>
                    <a:pt x="57" y="96"/>
                    <a:pt x="54" y="99"/>
                    <a:pt x="50" y="102"/>
                  </a:cubicBezTo>
                  <a:cubicBezTo>
                    <a:pt x="49" y="92"/>
                    <a:pt x="49" y="92"/>
                    <a:pt x="49" y="92"/>
                  </a:cubicBezTo>
                  <a:cubicBezTo>
                    <a:pt x="46" y="89"/>
                    <a:pt x="46" y="89"/>
                    <a:pt x="46" y="89"/>
                  </a:cubicBezTo>
                  <a:cubicBezTo>
                    <a:pt x="45" y="84"/>
                    <a:pt x="45" y="84"/>
                    <a:pt x="45" y="84"/>
                  </a:cubicBezTo>
                  <a:cubicBezTo>
                    <a:pt x="40" y="83"/>
                    <a:pt x="40" y="83"/>
                    <a:pt x="40" y="83"/>
                  </a:cubicBezTo>
                  <a:cubicBezTo>
                    <a:pt x="37" y="81"/>
                    <a:pt x="37" y="81"/>
                    <a:pt x="37" y="81"/>
                  </a:cubicBezTo>
                  <a:cubicBezTo>
                    <a:pt x="37" y="75"/>
                    <a:pt x="37" y="75"/>
                    <a:pt x="37" y="75"/>
                  </a:cubicBezTo>
                  <a:cubicBezTo>
                    <a:pt x="32" y="73"/>
                    <a:pt x="32" y="73"/>
                    <a:pt x="32" y="73"/>
                  </a:cubicBezTo>
                  <a:cubicBezTo>
                    <a:pt x="28" y="75"/>
                    <a:pt x="28" y="75"/>
                    <a:pt x="28" y="75"/>
                  </a:cubicBezTo>
                  <a:cubicBezTo>
                    <a:pt x="24" y="70"/>
                    <a:pt x="24" y="70"/>
                    <a:pt x="24" y="70"/>
                  </a:cubicBezTo>
                  <a:cubicBezTo>
                    <a:pt x="29" y="64"/>
                    <a:pt x="29" y="64"/>
                    <a:pt x="29" y="64"/>
                  </a:cubicBezTo>
                  <a:cubicBezTo>
                    <a:pt x="30" y="56"/>
                    <a:pt x="30" y="56"/>
                    <a:pt x="30" y="56"/>
                  </a:cubicBezTo>
                  <a:cubicBezTo>
                    <a:pt x="19" y="46"/>
                    <a:pt x="19" y="46"/>
                    <a:pt x="19" y="46"/>
                  </a:cubicBezTo>
                  <a:cubicBezTo>
                    <a:pt x="15" y="48"/>
                    <a:pt x="15" y="48"/>
                    <a:pt x="15" y="48"/>
                  </a:cubicBezTo>
                  <a:cubicBezTo>
                    <a:pt x="14" y="44"/>
                    <a:pt x="14" y="44"/>
                    <a:pt x="14" y="44"/>
                  </a:cubicBezTo>
                  <a:cubicBezTo>
                    <a:pt x="14" y="44"/>
                    <a:pt x="11" y="43"/>
                    <a:pt x="8" y="41"/>
                  </a:cubicBezTo>
                  <a:cubicBezTo>
                    <a:pt x="6" y="39"/>
                    <a:pt x="2" y="40"/>
                    <a:pt x="2" y="40"/>
                  </a:cubicBezTo>
                  <a:cubicBezTo>
                    <a:pt x="0" y="26"/>
                    <a:pt x="0" y="26"/>
                    <a:pt x="0" y="26"/>
                  </a:cubicBezTo>
                  <a:cubicBezTo>
                    <a:pt x="0" y="26"/>
                    <a:pt x="0" y="26"/>
                    <a:pt x="0" y="26"/>
                  </a:cubicBezTo>
                  <a:cubicBezTo>
                    <a:pt x="3" y="23"/>
                    <a:pt x="3" y="23"/>
                    <a:pt x="3" y="23"/>
                  </a:cubicBezTo>
                  <a:cubicBezTo>
                    <a:pt x="0" y="17"/>
                    <a:pt x="0" y="17"/>
                    <a:pt x="0" y="17"/>
                  </a:cubicBezTo>
                  <a:cubicBezTo>
                    <a:pt x="7" y="15"/>
                    <a:pt x="7" y="15"/>
                    <a:pt x="7" y="15"/>
                  </a:cubicBezTo>
                  <a:cubicBezTo>
                    <a:pt x="22" y="4"/>
                    <a:pt x="22" y="4"/>
                    <a:pt x="22" y="4"/>
                  </a:cubicBezTo>
                  <a:cubicBezTo>
                    <a:pt x="24" y="0"/>
                    <a:pt x="24" y="0"/>
                    <a:pt x="24" y="0"/>
                  </a:cubicBezTo>
                  <a:cubicBezTo>
                    <a:pt x="27" y="5"/>
                    <a:pt x="27" y="5"/>
                    <a:pt x="27" y="5"/>
                  </a:cubicBezTo>
                  <a:cubicBezTo>
                    <a:pt x="30" y="7"/>
                    <a:pt x="30" y="7"/>
                    <a:pt x="30" y="7"/>
                  </a:cubicBezTo>
                  <a:cubicBezTo>
                    <a:pt x="30" y="12"/>
                    <a:pt x="30" y="12"/>
                    <a:pt x="30" y="12"/>
                  </a:cubicBezTo>
                  <a:cubicBezTo>
                    <a:pt x="41" y="19"/>
                    <a:pt x="41" y="19"/>
                    <a:pt x="41" y="19"/>
                  </a:cubicBezTo>
                  <a:cubicBezTo>
                    <a:pt x="48" y="19"/>
                    <a:pt x="48" y="19"/>
                    <a:pt x="48" y="19"/>
                  </a:cubicBezTo>
                  <a:cubicBezTo>
                    <a:pt x="52" y="25"/>
                    <a:pt x="52" y="25"/>
                    <a:pt x="52" y="25"/>
                  </a:cubicBezTo>
                  <a:cubicBezTo>
                    <a:pt x="70" y="36"/>
                    <a:pt x="70" y="36"/>
                    <a:pt x="70" y="36"/>
                  </a:cubicBezTo>
                  <a:cubicBezTo>
                    <a:pt x="76" y="35"/>
                    <a:pt x="76" y="35"/>
                    <a:pt x="76" y="35"/>
                  </a:cubicBezTo>
                  <a:cubicBezTo>
                    <a:pt x="79" y="34"/>
                    <a:pt x="79" y="34"/>
                    <a:pt x="79" y="34"/>
                  </a:cubicBezTo>
                  <a:cubicBezTo>
                    <a:pt x="83" y="38"/>
                    <a:pt x="83" y="38"/>
                    <a:pt x="83" y="38"/>
                  </a:cubicBezTo>
                  <a:cubicBezTo>
                    <a:pt x="90" y="49"/>
                    <a:pt x="90" y="49"/>
                    <a:pt x="90" y="49"/>
                  </a:cubicBezTo>
                  <a:cubicBezTo>
                    <a:pt x="102" y="49"/>
                    <a:pt x="102" y="49"/>
                    <a:pt x="102" y="49"/>
                  </a:cubicBezTo>
                  <a:cubicBezTo>
                    <a:pt x="108" y="56"/>
                    <a:pt x="108" y="56"/>
                    <a:pt x="108" y="56"/>
                  </a:cubicBezTo>
                  <a:cubicBezTo>
                    <a:pt x="110" y="65"/>
                    <a:pt x="110" y="65"/>
                    <a:pt x="110" y="65"/>
                  </a:cubicBezTo>
                  <a:cubicBezTo>
                    <a:pt x="115" y="67"/>
                    <a:pt x="115" y="67"/>
                    <a:pt x="115" y="67"/>
                  </a:cubicBezTo>
                  <a:cubicBezTo>
                    <a:pt x="119" y="76"/>
                    <a:pt x="119" y="76"/>
                    <a:pt x="119" y="76"/>
                  </a:cubicBezTo>
                  <a:cubicBezTo>
                    <a:pt x="124" y="82"/>
                    <a:pt x="124" y="82"/>
                    <a:pt x="124" y="82"/>
                  </a:cubicBezTo>
                  <a:cubicBezTo>
                    <a:pt x="123" y="87"/>
                    <a:pt x="123" y="87"/>
                    <a:pt x="123" y="87"/>
                  </a:cubicBezTo>
                  <a:cubicBezTo>
                    <a:pt x="129" y="97"/>
                    <a:pt x="129" y="97"/>
                    <a:pt x="129" y="97"/>
                  </a:cubicBezTo>
                  <a:lnTo>
                    <a:pt x="129" y="10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7" name="Freeform 30"/>
            <p:cNvSpPr>
              <a:spLocks/>
            </p:cNvSpPr>
            <p:nvPr/>
          </p:nvSpPr>
          <p:spPr bwMode="auto">
            <a:xfrm>
              <a:off x="1417" y="3614"/>
              <a:ext cx="173" cy="143"/>
            </a:xfrm>
            <a:custGeom>
              <a:avLst/>
              <a:gdLst>
                <a:gd name="T0" fmla="*/ 0 w 83"/>
                <a:gd name="T1" fmla="*/ 24 h 69"/>
                <a:gd name="T2" fmla="*/ 8 w 83"/>
                <a:gd name="T3" fmla="*/ 22 h 69"/>
                <a:gd name="T4" fmla="*/ 7 w 83"/>
                <a:gd name="T5" fmla="*/ 17 h 69"/>
                <a:gd name="T6" fmla="*/ 4 w 83"/>
                <a:gd name="T7" fmla="*/ 11 h 69"/>
                <a:gd name="T8" fmla="*/ 7 w 83"/>
                <a:gd name="T9" fmla="*/ 5 h 69"/>
                <a:gd name="T10" fmla="*/ 13 w 83"/>
                <a:gd name="T11" fmla="*/ 4 h 69"/>
                <a:gd name="T12" fmla="*/ 20 w 83"/>
                <a:gd name="T13" fmla="*/ 0 h 69"/>
                <a:gd name="T14" fmla="*/ 24 w 83"/>
                <a:gd name="T15" fmla="*/ 6 h 69"/>
                <a:gd name="T16" fmla="*/ 30 w 83"/>
                <a:gd name="T17" fmla="*/ 3 h 69"/>
                <a:gd name="T18" fmla="*/ 36 w 83"/>
                <a:gd name="T19" fmla="*/ 6 h 69"/>
                <a:gd name="T20" fmla="*/ 41 w 83"/>
                <a:gd name="T21" fmla="*/ 14 h 69"/>
                <a:gd name="T22" fmla="*/ 50 w 83"/>
                <a:gd name="T23" fmla="*/ 8 h 69"/>
                <a:gd name="T24" fmla="*/ 55 w 83"/>
                <a:gd name="T25" fmla="*/ 0 h 69"/>
                <a:gd name="T26" fmla="*/ 64 w 83"/>
                <a:gd name="T27" fmla="*/ 9 h 69"/>
                <a:gd name="T28" fmla="*/ 70 w 83"/>
                <a:gd name="T29" fmla="*/ 4 h 69"/>
                <a:gd name="T30" fmla="*/ 83 w 83"/>
                <a:gd name="T31" fmla="*/ 12 h 69"/>
                <a:gd name="T32" fmla="*/ 81 w 83"/>
                <a:gd name="T33" fmla="*/ 18 h 69"/>
                <a:gd name="T34" fmla="*/ 83 w 83"/>
                <a:gd name="T35" fmla="*/ 23 h 69"/>
                <a:gd name="T36" fmla="*/ 83 w 83"/>
                <a:gd name="T37" fmla="*/ 23 h 69"/>
                <a:gd name="T38" fmla="*/ 82 w 83"/>
                <a:gd name="T39" fmla="*/ 29 h 69"/>
                <a:gd name="T40" fmla="*/ 79 w 83"/>
                <a:gd name="T41" fmla="*/ 34 h 69"/>
                <a:gd name="T42" fmla="*/ 67 w 83"/>
                <a:gd name="T43" fmla="*/ 44 h 69"/>
                <a:gd name="T44" fmla="*/ 61 w 83"/>
                <a:gd name="T45" fmla="*/ 54 h 69"/>
                <a:gd name="T46" fmla="*/ 53 w 83"/>
                <a:gd name="T47" fmla="*/ 56 h 69"/>
                <a:gd name="T48" fmla="*/ 51 w 83"/>
                <a:gd name="T49" fmla="*/ 59 h 69"/>
                <a:gd name="T50" fmla="*/ 43 w 83"/>
                <a:gd name="T51" fmla="*/ 61 h 69"/>
                <a:gd name="T52" fmla="*/ 38 w 83"/>
                <a:gd name="T53" fmla="*/ 69 h 69"/>
                <a:gd name="T54" fmla="*/ 24 w 83"/>
                <a:gd name="T55" fmla="*/ 69 h 69"/>
                <a:gd name="T56" fmla="*/ 24 w 83"/>
                <a:gd name="T57" fmla="*/ 69 h 69"/>
                <a:gd name="T58" fmla="*/ 18 w 83"/>
                <a:gd name="T59" fmla="*/ 59 h 69"/>
                <a:gd name="T60" fmla="*/ 19 w 83"/>
                <a:gd name="T61" fmla="*/ 54 h 69"/>
                <a:gd name="T62" fmla="*/ 14 w 83"/>
                <a:gd name="T63" fmla="*/ 48 h 69"/>
                <a:gd name="T64" fmla="*/ 10 w 83"/>
                <a:gd name="T65" fmla="*/ 39 h 69"/>
                <a:gd name="T66" fmla="*/ 5 w 83"/>
                <a:gd name="T67" fmla="*/ 37 h 69"/>
                <a:gd name="T68" fmla="*/ 3 w 83"/>
                <a:gd name="T69" fmla="*/ 28 h 69"/>
                <a:gd name="T70" fmla="*/ 0 w 83"/>
                <a:gd name="T71" fmla="*/ 2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69">
                  <a:moveTo>
                    <a:pt x="0" y="24"/>
                  </a:moveTo>
                  <a:cubicBezTo>
                    <a:pt x="8" y="22"/>
                    <a:pt x="8" y="22"/>
                    <a:pt x="8" y="22"/>
                  </a:cubicBezTo>
                  <a:cubicBezTo>
                    <a:pt x="7" y="17"/>
                    <a:pt x="7" y="17"/>
                    <a:pt x="7" y="17"/>
                  </a:cubicBezTo>
                  <a:cubicBezTo>
                    <a:pt x="7" y="17"/>
                    <a:pt x="4" y="12"/>
                    <a:pt x="4" y="11"/>
                  </a:cubicBezTo>
                  <a:cubicBezTo>
                    <a:pt x="4" y="10"/>
                    <a:pt x="7" y="5"/>
                    <a:pt x="7" y="5"/>
                  </a:cubicBezTo>
                  <a:cubicBezTo>
                    <a:pt x="13" y="4"/>
                    <a:pt x="13" y="4"/>
                    <a:pt x="13" y="4"/>
                  </a:cubicBezTo>
                  <a:cubicBezTo>
                    <a:pt x="20" y="0"/>
                    <a:pt x="20" y="0"/>
                    <a:pt x="20" y="0"/>
                  </a:cubicBezTo>
                  <a:cubicBezTo>
                    <a:pt x="24" y="6"/>
                    <a:pt x="24" y="6"/>
                    <a:pt x="24" y="6"/>
                  </a:cubicBezTo>
                  <a:cubicBezTo>
                    <a:pt x="30" y="3"/>
                    <a:pt x="30" y="3"/>
                    <a:pt x="30" y="3"/>
                  </a:cubicBezTo>
                  <a:cubicBezTo>
                    <a:pt x="36" y="6"/>
                    <a:pt x="36" y="6"/>
                    <a:pt x="36" y="6"/>
                  </a:cubicBezTo>
                  <a:cubicBezTo>
                    <a:pt x="41" y="14"/>
                    <a:pt x="41" y="14"/>
                    <a:pt x="41" y="14"/>
                  </a:cubicBezTo>
                  <a:cubicBezTo>
                    <a:pt x="50" y="8"/>
                    <a:pt x="50" y="8"/>
                    <a:pt x="50" y="8"/>
                  </a:cubicBezTo>
                  <a:cubicBezTo>
                    <a:pt x="55" y="0"/>
                    <a:pt x="55" y="0"/>
                    <a:pt x="55" y="0"/>
                  </a:cubicBezTo>
                  <a:cubicBezTo>
                    <a:pt x="64" y="9"/>
                    <a:pt x="64" y="9"/>
                    <a:pt x="64" y="9"/>
                  </a:cubicBezTo>
                  <a:cubicBezTo>
                    <a:pt x="70" y="4"/>
                    <a:pt x="70" y="4"/>
                    <a:pt x="70" y="4"/>
                  </a:cubicBezTo>
                  <a:cubicBezTo>
                    <a:pt x="83" y="12"/>
                    <a:pt x="83" y="12"/>
                    <a:pt x="83" y="12"/>
                  </a:cubicBezTo>
                  <a:cubicBezTo>
                    <a:pt x="81" y="18"/>
                    <a:pt x="81" y="18"/>
                    <a:pt x="81" y="18"/>
                  </a:cubicBezTo>
                  <a:cubicBezTo>
                    <a:pt x="83" y="23"/>
                    <a:pt x="83" y="23"/>
                    <a:pt x="83" y="23"/>
                  </a:cubicBezTo>
                  <a:cubicBezTo>
                    <a:pt x="83" y="23"/>
                    <a:pt x="83" y="23"/>
                    <a:pt x="83" y="23"/>
                  </a:cubicBezTo>
                  <a:cubicBezTo>
                    <a:pt x="82" y="29"/>
                    <a:pt x="82" y="29"/>
                    <a:pt x="82" y="29"/>
                  </a:cubicBezTo>
                  <a:cubicBezTo>
                    <a:pt x="79" y="34"/>
                    <a:pt x="79" y="34"/>
                    <a:pt x="79" y="34"/>
                  </a:cubicBezTo>
                  <a:cubicBezTo>
                    <a:pt x="67" y="44"/>
                    <a:pt x="67" y="44"/>
                    <a:pt x="67" y="44"/>
                  </a:cubicBezTo>
                  <a:cubicBezTo>
                    <a:pt x="61" y="54"/>
                    <a:pt x="61" y="54"/>
                    <a:pt x="61" y="54"/>
                  </a:cubicBezTo>
                  <a:cubicBezTo>
                    <a:pt x="53" y="56"/>
                    <a:pt x="53" y="56"/>
                    <a:pt x="53" y="56"/>
                  </a:cubicBezTo>
                  <a:cubicBezTo>
                    <a:pt x="51" y="59"/>
                    <a:pt x="51" y="59"/>
                    <a:pt x="51" y="59"/>
                  </a:cubicBezTo>
                  <a:cubicBezTo>
                    <a:pt x="43" y="61"/>
                    <a:pt x="43" y="61"/>
                    <a:pt x="43" y="61"/>
                  </a:cubicBezTo>
                  <a:cubicBezTo>
                    <a:pt x="38" y="69"/>
                    <a:pt x="38" y="69"/>
                    <a:pt x="38" y="69"/>
                  </a:cubicBezTo>
                  <a:cubicBezTo>
                    <a:pt x="24" y="69"/>
                    <a:pt x="24" y="69"/>
                    <a:pt x="24" y="69"/>
                  </a:cubicBezTo>
                  <a:cubicBezTo>
                    <a:pt x="24" y="69"/>
                    <a:pt x="24" y="69"/>
                    <a:pt x="24" y="69"/>
                  </a:cubicBezTo>
                  <a:cubicBezTo>
                    <a:pt x="18" y="59"/>
                    <a:pt x="18" y="59"/>
                    <a:pt x="18" y="59"/>
                  </a:cubicBezTo>
                  <a:cubicBezTo>
                    <a:pt x="19" y="54"/>
                    <a:pt x="19" y="54"/>
                    <a:pt x="19" y="54"/>
                  </a:cubicBezTo>
                  <a:cubicBezTo>
                    <a:pt x="14" y="48"/>
                    <a:pt x="14" y="48"/>
                    <a:pt x="14" y="48"/>
                  </a:cubicBezTo>
                  <a:cubicBezTo>
                    <a:pt x="10" y="39"/>
                    <a:pt x="10" y="39"/>
                    <a:pt x="10" y="39"/>
                  </a:cubicBezTo>
                  <a:cubicBezTo>
                    <a:pt x="5" y="37"/>
                    <a:pt x="5" y="37"/>
                    <a:pt x="5" y="37"/>
                  </a:cubicBezTo>
                  <a:cubicBezTo>
                    <a:pt x="3" y="28"/>
                    <a:pt x="3" y="28"/>
                    <a:pt x="3" y="28"/>
                  </a:cubicBezTo>
                  <a:lnTo>
                    <a:pt x="0" y="24"/>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8" name="Freeform 31"/>
            <p:cNvSpPr>
              <a:spLocks/>
            </p:cNvSpPr>
            <p:nvPr/>
          </p:nvSpPr>
          <p:spPr bwMode="auto">
            <a:xfrm>
              <a:off x="1371" y="3532"/>
              <a:ext cx="160" cy="132"/>
            </a:xfrm>
            <a:custGeom>
              <a:avLst/>
              <a:gdLst>
                <a:gd name="T0" fmla="*/ 7 w 77"/>
                <a:gd name="T1" fmla="*/ 9 h 63"/>
                <a:gd name="T2" fmla="*/ 12 w 77"/>
                <a:gd name="T3" fmla="*/ 4 h 63"/>
                <a:gd name="T4" fmla="*/ 18 w 77"/>
                <a:gd name="T5" fmla="*/ 9 h 63"/>
                <a:gd name="T6" fmla="*/ 28 w 77"/>
                <a:gd name="T7" fmla="*/ 8 h 63"/>
                <a:gd name="T8" fmla="*/ 27 w 77"/>
                <a:gd name="T9" fmla="*/ 2 h 63"/>
                <a:gd name="T10" fmla="*/ 30 w 77"/>
                <a:gd name="T11" fmla="*/ 0 h 63"/>
                <a:gd name="T12" fmla="*/ 39 w 77"/>
                <a:gd name="T13" fmla="*/ 6 h 63"/>
                <a:gd name="T14" fmla="*/ 39 w 77"/>
                <a:gd name="T15" fmla="*/ 11 h 63"/>
                <a:gd name="T16" fmla="*/ 45 w 77"/>
                <a:gd name="T17" fmla="*/ 10 h 63"/>
                <a:gd name="T18" fmla="*/ 49 w 77"/>
                <a:gd name="T19" fmla="*/ 11 h 63"/>
                <a:gd name="T20" fmla="*/ 61 w 77"/>
                <a:gd name="T21" fmla="*/ 22 h 63"/>
                <a:gd name="T22" fmla="*/ 64 w 77"/>
                <a:gd name="T23" fmla="*/ 21 h 63"/>
                <a:gd name="T24" fmla="*/ 67 w 77"/>
                <a:gd name="T25" fmla="*/ 19 h 63"/>
                <a:gd name="T26" fmla="*/ 70 w 77"/>
                <a:gd name="T27" fmla="*/ 24 h 63"/>
                <a:gd name="T28" fmla="*/ 71 w 77"/>
                <a:gd name="T29" fmla="*/ 30 h 63"/>
                <a:gd name="T30" fmla="*/ 77 w 77"/>
                <a:gd name="T31" fmla="*/ 37 h 63"/>
                <a:gd name="T32" fmla="*/ 77 w 77"/>
                <a:gd name="T33" fmla="*/ 40 h 63"/>
                <a:gd name="T34" fmla="*/ 77 w 77"/>
                <a:gd name="T35" fmla="*/ 39 h 63"/>
                <a:gd name="T36" fmla="*/ 72 w 77"/>
                <a:gd name="T37" fmla="*/ 47 h 63"/>
                <a:gd name="T38" fmla="*/ 63 w 77"/>
                <a:gd name="T39" fmla="*/ 53 h 63"/>
                <a:gd name="T40" fmla="*/ 58 w 77"/>
                <a:gd name="T41" fmla="*/ 45 h 63"/>
                <a:gd name="T42" fmla="*/ 52 w 77"/>
                <a:gd name="T43" fmla="*/ 42 h 63"/>
                <a:gd name="T44" fmla="*/ 46 w 77"/>
                <a:gd name="T45" fmla="*/ 45 h 63"/>
                <a:gd name="T46" fmla="*/ 42 w 77"/>
                <a:gd name="T47" fmla="*/ 39 h 63"/>
                <a:gd name="T48" fmla="*/ 35 w 77"/>
                <a:gd name="T49" fmla="*/ 43 h 63"/>
                <a:gd name="T50" fmla="*/ 29 w 77"/>
                <a:gd name="T51" fmla="*/ 44 h 63"/>
                <a:gd name="T52" fmla="*/ 26 w 77"/>
                <a:gd name="T53" fmla="*/ 50 h 63"/>
                <a:gd name="T54" fmla="*/ 29 w 77"/>
                <a:gd name="T55" fmla="*/ 56 h 63"/>
                <a:gd name="T56" fmla="*/ 30 w 77"/>
                <a:gd name="T57" fmla="*/ 61 h 63"/>
                <a:gd name="T58" fmla="*/ 22 w 77"/>
                <a:gd name="T59" fmla="*/ 63 h 63"/>
                <a:gd name="T60" fmla="*/ 19 w 77"/>
                <a:gd name="T61" fmla="*/ 60 h 63"/>
                <a:gd name="T62" fmla="*/ 7 w 77"/>
                <a:gd name="T63" fmla="*/ 60 h 63"/>
                <a:gd name="T64" fmla="*/ 0 w 77"/>
                <a:gd name="T65" fmla="*/ 49 h 63"/>
                <a:gd name="T66" fmla="*/ 0 w 77"/>
                <a:gd name="T67" fmla="*/ 49 h 63"/>
                <a:gd name="T68" fmla="*/ 9 w 77"/>
                <a:gd name="T69" fmla="*/ 38 h 63"/>
                <a:gd name="T70" fmla="*/ 12 w 77"/>
                <a:gd name="T71" fmla="*/ 32 h 63"/>
                <a:gd name="T72" fmla="*/ 8 w 77"/>
                <a:gd name="T73" fmla="*/ 29 h 63"/>
                <a:gd name="T74" fmla="*/ 10 w 77"/>
                <a:gd name="T75" fmla="*/ 23 h 63"/>
                <a:gd name="T76" fmla="*/ 12 w 77"/>
                <a:gd name="T77" fmla="*/ 17 h 63"/>
                <a:gd name="T78" fmla="*/ 10 w 77"/>
                <a:gd name="T79" fmla="*/ 10 h 63"/>
                <a:gd name="T80" fmla="*/ 7 w 77"/>
                <a:gd name="T8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7" h="63">
                  <a:moveTo>
                    <a:pt x="7" y="9"/>
                  </a:moveTo>
                  <a:cubicBezTo>
                    <a:pt x="12" y="4"/>
                    <a:pt x="12" y="4"/>
                    <a:pt x="12" y="4"/>
                  </a:cubicBezTo>
                  <a:cubicBezTo>
                    <a:pt x="18" y="9"/>
                    <a:pt x="18" y="9"/>
                    <a:pt x="18" y="9"/>
                  </a:cubicBezTo>
                  <a:cubicBezTo>
                    <a:pt x="28" y="8"/>
                    <a:pt x="28" y="8"/>
                    <a:pt x="28" y="8"/>
                  </a:cubicBezTo>
                  <a:cubicBezTo>
                    <a:pt x="27" y="2"/>
                    <a:pt x="27" y="2"/>
                    <a:pt x="27" y="2"/>
                  </a:cubicBezTo>
                  <a:cubicBezTo>
                    <a:pt x="30" y="0"/>
                    <a:pt x="30" y="0"/>
                    <a:pt x="30" y="0"/>
                  </a:cubicBezTo>
                  <a:cubicBezTo>
                    <a:pt x="39" y="6"/>
                    <a:pt x="39" y="6"/>
                    <a:pt x="39" y="6"/>
                  </a:cubicBezTo>
                  <a:cubicBezTo>
                    <a:pt x="39" y="11"/>
                    <a:pt x="39" y="11"/>
                    <a:pt x="39" y="11"/>
                  </a:cubicBezTo>
                  <a:cubicBezTo>
                    <a:pt x="45" y="10"/>
                    <a:pt x="45" y="10"/>
                    <a:pt x="45" y="10"/>
                  </a:cubicBezTo>
                  <a:cubicBezTo>
                    <a:pt x="49" y="11"/>
                    <a:pt x="49" y="11"/>
                    <a:pt x="49" y="11"/>
                  </a:cubicBezTo>
                  <a:cubicBezTo>
                    <a:pt x="61" y="22"/>
                    <a:pt x="61" y="22"/>
                    <a:pt x="61" y="22"/>
                  </a:cubicBezTo>
                  <a:cubicBezTo>
                    <a:pt x="64" y="21"/>
                    <a:pt x="64" y="21"/>
                    <a:pt x="64" y="21"/>
                  </a:cubicBezTo>
                  <a:cubicBezTo>
                    <a:pt x="67" y="19"/>
                    <a:pt x="67" y="19"/>
                    <a:pt x="67" y="19"/>
                  </a:cubicBezTo>
                  <a:cubicBezTo>
                    <a:pt x="70" y="24"/>
                    <a:pt x="70" y="24"/>
                    <a:pt x="70" y="24"/>
                  </a:cubicBezTo>
                  <a:cubicBezTo>
                    <a:pt x="71" y="30"/>
                    <a:pt x="71" y="30"/>
                    <a:pt x="71" y="30"/>
                  </a:cubicBezTo>
                  <a:cubicBezTo>
                    <a:pt x="77" y="37"/>
                    <a:pt x="77" y="37"/>
                    <a:pt x="77" y="37"/>
                  </a:cubicBezTo>
                  <a:cubicBezTo>
                    <a:pt x="77" y="40"/>
                    <a:pt x="77" y="40"/>
                    <a:pt x="77" y="40"/>
                  </a:cubicBezTo>
                  <a:cubicBezTo>
                    <a:pt x="77" y="39"/>
                    <a:pt x="77" y="39"/>
                    <a:pt x="77" y="39"/>
                  </a:cubicBezTo>
                  <a:cubicBezTo>
                    <a:pt x="72" y="47"/>
                    <a:pt x="72" y="47"/>
                    <a:pt x="72" y="47"/>
                  </a:cubicBezTo>
                  <a:cubicBezTo>
                    <a:pt x="63" y="53"/>
                    <a:pt x="63" y="53"/>
                    <a:pt x="63" y="53"/>
                  </a:cubicBezTo>
                  <a:cubicBezTo>
                    <a:pt x="58" y="45"/>
                    <a:pt x="58" y="45"/>
                    <a:pt x="58" y="45"/>
                  </a:cubicBezTo>
                  <a:cubicBezTo>
                    <a:pt x="52" y="42"/>
                    <a:pt x="52" y="42"/>
                    <a:pt x="52" y="42"/>
                  </a:cubicBezTo>
                  <a:cubicBezTo>
                    <a:pt x="46" y="45"/>
                    <a:pt x="46" y="45"/>
                    <a:pt x="46" y="45"/>
                  </a:cubicBezTo>
                  <a:cubicBezTo>
                    <a:pt x="42" y="39"/>
                    <a:pt x="42" y="39"/>
                    <a:pt x="42" y="39"/>
                  </a:cubicBezTo>
                  <a:cubicBezTo>
                    <a:pt x="35" y="43"/>
                    <a:pt x="35" y="43"/>
                    <a:pt x="35" y="43"/>
                  </a:cubicBezTo>
                  <a:cubicBezTo>
                    <a:pt x="29" y="44"/>
                    <a:pt x="29" y="44"/>
                    <a:pt x="29" y="44"/>
                  </a:cubicBezTo>
                  <a:cubicBezTo>
                    <a:pt x="29" y="44"/>
                    <a:pt x="26" y="49"/>
                    <a:pt x="26" y="50"/>
                  </a:cubicBezTo>
                  <a:cubicBezTo>
                    <a:pt x="26" y="51"/>
                    <a:pt x="29" y="56"/>
                    <a:pt x="29" y="56"/>
                  </a:cubicBezTo>
                  <a:cubicBezTo>
                    <a:pt x="30" y="61"/>
                    <a:pt x="30" y="61"/>
                    <a:pt x="30" y="61"/>
                  </a:cubicBezTo>
                  <a:cubicBezTo>
                    <a:pt x="22" y="63"/>
                    <a:pt x="22" y="63"/>
                    <a:pt x="22" y="63"/>
                  </a:cubicBezTo>
                  <a:cubicBezTo>
                    <a:pt x="19" y="60"/>
                    <a:pt x="19" y="60"/>
                    <a:pt x="19" y="60"/>
                  </a:cubicBezTo>
                  <a:cubicBezTo>
                    <a:pt x="7" y="60"/>
                    <a:pt x="7" y="60"/>
                    <a:pt x="7" y="60"/>
                  </a:cubicBezTo>
                  <a:cubicBezTo>
                    <a:pt x="0" y="49"/>
                    <a:pt x="0" y="49"/>
                    <a:pt x="0" y="49"/>
                  </a:cubicBezTo>
                  <a:cubicBezTo>
                    <a:pt x="0" y="49"/>
                    <a:pt x="0" y="49"/>
                    <a:pt x="0" y="49"/>
                  </a:cubicBezTo>
                  <a:cubicBezTo>
                    <a:pt x="9" y="38"/>
                    <a:pt x="9" y="38"/>
                    <a:pt x="9" y="38"/>
                  </a:cubicBezTo>
                  <a:cubicBezTo>
                    <a:pt x="12" y="32"/>
                    <a:pt x="12" y="32"/>
                    <a:pt x="12" y="32"/>
                  </a:cubicBezTo>
                  <a:cubicBezTo>
                    <a:pt x="8" y="29"/>
                    <a:pt x="8" y="29"/>
                    <a:pt x="8" y="29"/>
                  </a:cubicBezTo>
                  <a:cubicBezTo>
                    <a:pt x="10" y="23"/>
                    <a:pt x="10" y="23"/>
                    <a:pt x="10" y="23"/>
                  </a:cubicBezTo>
                  <a:cubicBezTo>
                    <a:pt x="10" y="23"/>
                    <a:pt x="12" y="17"/>
                    <a:pt x="12" y="17"/>
                  </a:cubicBezTo>
                  <a:cubicBezTo>
                    <a:pt x="12" y="16"/>
                    <a:pt x="10" y="10"/>
                    <a:pt x="10" y="10"/>
                  </a:cubicBezTo>
                  <a:lnTo>
                    <a:pt x="7" y="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99" name="Freeform 32"/>
            <p:cNvSpPr>
              <a:spLocks/>
            </p:cNvSpPr>
            <p:nvPr/>
          </p:nvSpPr>
          <p:spPr bwMode="auto">
            <a:xfrm>
              <a:off x="1373" y="3218"/>
              <a:ext cx="248" cy="139"/>
            </a:xfrm>
            <a:custGeom>
              <a:avLst/>
              <a:gdLst>
                <a:gd name="T0" fmla="*/ 56 w 248"/>
                <a:gd name="T1" fmla="*/ 12 h 139"/>
                <a:gd name="T2" fmla="*/ 83 w 248"/>
                <a:gd name="T3" fmla="*/ 2 h 139"/>
                <a:gd name="T4" fmla="*/ 104 w 248"/>
                <a:gd name="T5" fmla="*/ 6 h 139"/>
                <a:gd name="T6" fmla="*/ 116 w 248"/>
                <a:gd name="T7" fmla="*/ 0 h 139"/>
                <a:gd name="T8" fmla="*/ 131 w 248"/>
                <a:gd name="T9" fmla="*/ 23 h 139"/>
                <a:gd name="T10" fmla="*/ 148 w 248"/>
                <a:gd name="T11" fmla="*/ 27 h 139"/>
                <a:gd name="T12" fmla="*/ 162 w 248"/>
                <a:gd name="T13" fmla="*/ 41 h 139"/>
                <a:gd name="T14" fmla="*/ 166 w 248"/>
                <a:gd name="T15" fmla="*/ 52 h 139"/>
                <a:gd name="T16" fmla="*/ 189 w 248"/>
                <a:gd name="T17" fmla="*/ 62 h 139"/>
                <a:gd name="T18" fmla="*/ 200 w 248"/>
                <a:gd name="T19" fmla="*/ 81 h 139"/>
                <a:gd name="T20" fmla="*/ 208 w 248"/>
                <a:gd name="T21" fmla="*/ 75 h 139"/>
                <a:gd name="T22" fmla="*/ 221 w 248"/>
                <a:gd name="T23" fmla="*/ 79 h 139"/>
                <a:gd name="T24" fmla="*/ 231 w 248"/>
                <a:gd name="T25" fmla="*/ 62 h 139"/>
                <a:gd name="T26" fmla="*/ 248 w 248"/>
                <a:gd name="T27" fmla="*/ 79 h 139"/>
                <a:gd name="T28" fmla="*/ 242 w 248"/>
                <a:gd name="T29" fmla="*/ 85 h 139"/>
                <a:gd name="T30" fmla="*/ 239 w 248"/>
                <a:gd name="T31" fmla="*/ 121 h 139"/>
                <a:gd name="T32" fmla="*/ 219 w 248"/>
                <a:gd name="T33" fmla="*/ 121 h 139"/>
                <a:gd name="T34" fmla="*/ 208 w 248"/>
                <a:gd name="T35" fmla="*/ 127 h 139"/>
                <a:gd name="T36" fmla="*/ 202 w 248"/>
                <a:gd name="T37" fmla="*/ 123 h 139"/>
                <a:gd name="T38" fmla="*/ 185 w 248"/>
                <a:gd name="T39" fmla="*/ 127 h 139"/>
                <a:gd name="T40" fmla="*/ 175 w 248"/>
                <a:gd name="T41" fmla="*/ 139 h 139"/>
                <a:gd name="T42" fmla="*/ 171 w 248"/>
                <a:gd name="T43" fmla="*/ 133 h 139"/>
                <a:gd name="T44" fmla="*/ 152 w 248"/>
                <a:gd name="T45" fmla="*/ 133 h 139"/>
                <a:gd name="T46" fmla="*/ 141 w 248"/>
                <a:gd name="T47" fmla="*/ 116 h 139"/>
                <a:gd name="T48" fmla="*/ 131 w 248"/>
                <a:gd name="T49" fmla="*/ 114 h 139"/>
                <a:gd name="T50" fmla="*/ 116 w 248"/>
                <a:gd name="T51" fmla="*/ 125 h 139"/>
                <a:gd name="T52" fmla="*/ 106 w 248"/>
                <a:gd name="T53" fmla="*/ 123 h 139"/>
                <a:gd name="T54" fmla="*/ 102 w 248"/>
                <a:gd name="T55" fmla="*/ 131 h 139"/>
                <a:gd name="T56" fmla="*/ 94 w 248"/>
                <a:gd name="T57" fmla="*/ 127 h 139"/>
                <a:gd name="T58" fmla="*/ 83 w 248"/>
                <a:gd name="T59" fmla="*/ 127 h 139"/>
                <a:gd name="T60" fmla="*/ 85 w 248"/>
                <a:gd name="T61" fmla="*/ 112 h 139"/>
                <a:gd name="T62" fmla="*/ 69 w 248"/>
                <a:gd name="T63" fmla="*/ 102 h 139"/>
                <a:gd name="T64" fmla="*/ 73 w 248"/>
                <a:gd name="T65" fmla="*/ 87 h 139"/>
                <a:gd name="T66" fmla="*/ 58 w 248"/>
                <a:gd name="T67" fmla="*/ 87 h 139"/>
                <a:gd name="T68" fmla="*/ 44 w 248"/>
                <a:gd name="T69" fmla="*/ 75 h 139"/>
                <a:gd name="T70" fmla="*/ 41 w 248"/>
                <a:gd name="T71" fmla="*/ 64 h 139"/>
                <a:gd name="T72" fmla="*/ 35 w 248"/>
                <a:gd name="T73" fmla="*/ 64 h 139"/>
                <a:gd name="T74" fmla="*/ 27 w 248"/>
                <a:gd name="T75" fmla="*/ 73 h 139"/>
                <a:gd name="T76" fmla="*/ 19 w 248"/>
                <a:gd name="T77" fmla="*/ 68 h 139"/>
                <a:gd name="T78" fmla="*/ 8 w 248"/>
                <a:gd name="T79" fmla="*/ 68 h 139"/>
                <a:gd name="T80" fmla="*/ 0 w 248"/>
                <a:gd name="T81" fmla="*/ 54 h 139"/>
                <a:gd name="T82" fmla="*/ 2 w 248"/>
                <a:gd name="T83" fmla="*/ 50 h 139"/>
                <a:gd name="T84" fmla="*/ 12 w 248"/>
                <a:gd name="T85" fmla="*/ 50 h 139"/>
                <a:gd name="T86" fmla="*/ 27 w 248"/>
                <a:gd name="T87" fmla="*/ 33 h 139"/>
                <a:gd name="T88" fmla="*/ 35 w 248"/>
                <a:gd name="T89" fmla="*/ 35 h 139"/>
                <a:gd name="T90" fmla="*/ 39 w 248"/>
                <a:gd name="T91" fmla="*/ 25 h 139"/>
                <a:gd name="T92" fmla="*/ 54 w 248"/>
                <a:gd name="T93" fmla="*/ 25 h 139"/>
                <a:gd name="T94" fmla="*/ 56 w 248"/>
                <a:gd name="T9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8" h="139">
                  <a:moveTo>
                    <a:pt x="56" y="12"/>
                  </a:moveTo>
                  <a:lnTo>
                    <a:pt x="83" y="2"/>
                  </a:lnTo>
                  <a:lnTo>
                    <a:pt x="104" y="6"/>
                  </a:lnTo>
                  <a:lnTo>
                    <a:pt x="116" y="0"/>
                  </a:lnTo>
                  <a:lnTo>
                    <a:pt x="131" y="23"/>
                  </a:lnTo>
                  <a:lnTo>
                    <a:pt x="148" y="27"/>
                  </a:lnTo>
                  <a:lnTo>
                    <a:pt x="162" y="41"/>
                  </a:lnTo>
                  <a:lnTo>
                    <a:pt x="166" y="52"/>
                  </a:lnTo>
                  <a:lnTo>
                    <a:pt x="189" y="62"/>
                  </a:lnTo>
                  <a:lnTo>
                    <a:pt x="200" y="81"/>
                  </a:lnTo>
                  <a:lnTo>
                    <a:pt x="208" y="75"/>
                  </a:lnTo>
                  <a:lnTo>
                    <a:pt x="221" y="79"/>
                  </a:lnTo>
                  <a:lnTo>
                    <a:pt x="231" y="62"/>
                  </a:lnTo>
                  <a:lnTo>
                    <a:pt x="248" y="79"/>
                  </a:lnTo>
                  <a:lnTo>
                    <a:pt x="242" y="85"/>
                  </a:lnTo>
                  <a:lnTo>
                    <a:pt x="239" y="121"/>
                  </a:lnTo>
                  <a:lnTo>
                    <a:pt x="219" y="121"/>
                  </a:lnTo>
                  <a:lnTo>
                    <a:pt x="208" y="127"/>
                  </a:lnTo>
                  <a:lnTo>
                    <a:pt x="202" y="123"/>
                  </a:lnTo>
                  <a:lnTo>
                    <a:pt x="185" y="127"/>
                  </a:lnTo>
                  <a:lnTo>
                    <a:pt x="175" y="139"/>
                  </a:lnTo>
                  <a:lnTo>
                    <a:pt x="171" y="133"/>
                  </a:lnTo>
                  <a:lnTo>
                    <a:pt x="152" y="133"/>
                  </a:lnTo>
                  <a:lnTo>
                    <a:pt x="141" y="116"/>
                  </a:lnTo>
                  <a:lnTo>
                    <a:pt x="131" y="114"/>
                  </a:lnTo>
                  <a:lnTo>
                    <a:pt x="116" y="125"/>
                  </a:lnTo>
                  <a:lnTo>
                    <a:pt x="106" y="123"/>
                  </a:lnTo>
                  <a:lnTo>
                    <a:pt x="102" y="131"/>
                  </a:lnTo>
                  <a:lnTo>
                    <a:pt x="94" y="127"/>
                  </a:lnTo>
                  <a:lnTo>
                    <a:pt x="83" y="127"/>
                  </a:lnTo>
                  <a:lnTo>
                    <a:pt x="85" y="112"/>
                  </a:lnTo>
                  <a:lnTo>
                    <a:pt x="69" y="102"/>
                  </a:lnTo>
                  <a:lnTo>
                    <a:pt x="73" y="87"/>
                  </a:lnTo>
                  <a:lnTo>
                    <a:pt x="58" y="87"/>
                  </a:lnTo>
                  <a:lnTo>
                    <a:pt x="44" y="75"/>
                  </a:lnTo>
                  <a:lnTo>
                    <a:pt x="41" y="64"/>
                  </a:lnTo>
                  <a:lnTo>
                    <a:pt x="35" y="64"/>
                  </a:lnTo>
                  <a:lnTo>
                    <a:pt x="27" y="73"/>
                  </a:lnTo>
                  <a:lnTo>
                    <a:pt x="19" y="68"/>
                  </a:lnTo>
                  <a:lnTo>
                    <a:pt x="8" y="68"/>
                  </a:lnTo>
                  <a:lnTo>
                    <a:pt x="0" y="54"/>
                  </a:lnTo>
                  <a:lnTo>
                    <a:pt x="2" y="50"/>
                  </a:lnTo>
                  <a:lnTo>
                    <a:pt x="12" y="50"/>
                  </a:lnTo>
                  <a:lnTo>
                    <a:pt x="27" y="33"/>
                  </a:lnTo>
                  <a:lnTo>
                    <a:pt x="35" y="35"/>
                  </a:lnTo>
                  <a:lnTo>
                    <a:pt x="39" y="25"/>
                  </a:lnTo>
                  <a:lnTo>
                    <a:pt x="54" y="25"/>
                  </a:lnTo>
                  <a:lnTo>
                    <a:pt x="56" y="1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0" name="Freeform 33"/>
            <p:cNvSpPr>
              <a:spLocks/>
            </p:cNvSpPr>
            <p:nvPr/>
          </p:nvSpPr>
          <p:spPr bwMode="auto">
            <a:xfrm>
              <a:off x="1323" y="3268"/>
              <a:ext cx="135" cy="118"/>
            </a:xfrm>
            <a:custGeom>
              <a:avLst/>
              <a:gdLst>
                <a:gd name="T0" fmla="*/ 133 w 135"/>
                <a:gd name="T1" fmla="*/ 77 h 118"/>
                <a:gd name="T2" fmla="*/ 116 w 135"/>
                <a:gd name="T3" fmla="*/ 77 h 118"/>
                <a:gd name="T4" fmla="*/ 116 w 135"/>
                <a:gd name="T5" fmla="*/ 89 h 118"/>
                <a:gd name="T6" fmla="*/ 100 w 135"/>
                <a:gd name="T7" fmla="*/ 89 h 118"/>
                <a:gd name="T8" fmla="*/ 89 w 135"/>
                <a:gd name="T9" fmla="*/ 79 h 118"/>
                <a:gd name="T10" fmla="*/ 81 w 135"/>
                <a:gd name="T11" fmla="*/ 87 h 118"/>
                <a:gd name="T12" fmla="*/ 77 w 135"/>
                <a:gd name="T13" fmla="*/ 102 h 118"/>
                <a:gd name="T14" fmla="*/ 66 w 135"/>
                <a:gd name="T15" fmla="*/ 112 h 118"/>
                <a:gd name="T16" fmla="*/ 50 w 135"/>
                <a:gd name="T17" fmla="*/ 114 h 118"/>
                <a:gd name="T18" fmla="*/ 37 w 135"/>
                <a:gd name="T19" fmla="*/ 118 h 118"/>
                <a:gd name="T20" fmla="*/ 41 w 135"/>
                <a:gd name="T21" fmla="*/ 116 h 118"/>
                <a:gd name="T22" fmla="*/ 48 w 135"/>
                <a:gd name="T23" fmla="*/ 75 h 118"/>
                <a:gd name="T24" fmla="*/ 21 w 135"/>
                <a:gd name="T25" fmla="*/ 46 h 118"/>
                <a:gd name="T26" fmla="*/ 4 w 135"/>
                <a:gd name="T27" fmla="*/ 41 h 118"/>
                <a:gd name="T28" fmla="*/ 4 w 135"/>
                <a:gd name="T29" fmla="*/ 31 h 118"/>
                <a:gd name="T30" fmla="*/ 8 w 135"/>
                <a:gd name="T31" fmla="*/ 16 h 118"/>
                <a:gd name="T32" fmla="*/ 0 w 135"/>
                <a:gd name="T33" fmla="*/ 8 h 118"/>
                <a:gd name="T34" fmla="*/ 10 w 135"/>
                <a:gd name="T35" fmla="*/ 0 h 118"/>
                <a:gd name="T36" fmla="*/ 31 w 135"/>
                <a:gd name="T37" fmla="*/ 0 h 118"/>
                <a:gd name="T38" fmla="*/ 35 w 135"/>
                <a:gd name="T39" fmla="*/ 6 h 118"/>
                <a:gd name="T40" fmla="*/ 50 w 135"/>
                <a:gd name="T41" fmla="*/ 8 h 118"/>
                <a:gd name="T42" fmla="*/ 50 w 135"/>
                <a:gd name="T43" fmla="*/ 4 h 118"/>
                <a:gd name="T44" fmla="*/ 58 w 135"/>
                <a:gd name="T45" fmla="*/ 18 h 118"/>
                <a:gd name="T46" fmla="*/ 69 w 135"/>
                <a:gd name="T47" fmla="*/ 18 h 118"/>
                <a:gd name="T48" fmla="*/ 77 w 135"/>
                <a:gd name="T49" fmla="*/ 23 h 118"/>
                <a:gd name="T50" fmla="*/ 85 w 135"/>
                <a:gd name="T51" fmla="*/ 14 h 118"/>
                <a:gd name="T52" fmla="*/ 91 w 135"/>
                <a:gd name="T53" fmla="*/ 14 h 118"/>
                <a:gd name="T54" fmla="*/ 94 w 135"/>
                <a:gd name="T55" fmla="*/ 25 h 118"/>
                <a:gd name="T56" fmla="*/ 108 w 135"/>
                <a:gd name="T57" fmla="*/ 37 h 118"/>
                <a:gd name="T58" fmla="*/ 123 w 135"/>
                <a:gd name="T59" fmla="*/ 37 h 118"/>
                <a:gd name="T60" fmla="*/ 119 w 135"/>
                <a:gd name="T61" fmla="*/ 52 h 118"/>
                <a:gd name="T62" fmla="*/ 135 w 135"/>
                <a:gd name="T63" fmla="*/ 62 h 118"/>
                <a:gd name="T64" fmla="*/ 133 w 135"/>
                <a:gd name="T65" fmla="*/ 7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5" h="118">
                  <a:moveTo>
                    <a:pt x="133" y="77"/>
                  </a:moveTo>
                  <a:lnTo>
                    <a:pt x="116" y="77"/>
                  </a:lnTo>
                  <a:lnTo>
                    <a:pt x="116" y="89"/>
                  </a:lnTo>
                  <a:lnTo>
                    <a:pt x="100" y="89"/>
                  </a:lnTo>
                  <a:lnTo>
                    <a:pt x="89" y="79"/>
                  </a:lnTo>
                  <a:lnTo>
                    <a:pt x="81" y="87"/>
                  </a:lnTo>
                  <a:lnTo>
                    <a:pt x="77" y="102"/>
                  </a:lnTo>
                  <a:lnTo>
                    <a:pt x="66" y="112"/>
                  </a:lnTo>
                  <a:lnTo>
                    <a:pt x="50" y="114"/>
                  </a:lnTo>
                  <a:lnTo>
                    <a:pt x="37" y="118"/>
                  </a:lnTo>
                  <a:lnTo>
                    <a:pt x="41" y="116"/>
                  </a:lnTo>
                  <a:lnTo>
                    <a:pt x="48" y="75"/>
                  </a:lnTo>
                  <a:lnTo>
                    <a:pt x="21" y="46"/>
                  </a:lnTo>
                  <a:lnTo>
                    <a:pt x="4" y="41"/>
                  </a:lnTo>
                  <a:lnTo>
                    <a:pt x="4" y="31"/>
                  </a:lnTo>
                  <a:lnTo>
                    <a:pt x="8" y="16"/>
                  </a:lnTo>
                  <a:lnTo>
                    <a:pt x="0" y="8"/>
                  </a:lnTo>
                  <a:lnTo>
                    <a:pt x="10" y="0"/>
                  </a:lnTo>
                  <a:lnTo>
                    <a:pt x="31" y="0"/>
                  </a:lnTo>
                  <a:lnTo>
                    <a:pt x="35" y="6"/>
                  </a:lnTo>
                  <a:lnTo>
                    <a:pt x="50" y="8"/>
                  </a:lnTo>
                  <a:lnTo>
                    <a:pt x="50" y="4"/>
                  </a:lnTo>
                  <a:lnTo>
                    <a:pt x="58" y="18"/>
                  </a:lnTo>
                  <a:lnTo>
                    <a:pt x="69" y="18"/>
                  </a:lnTo>
                  <a:lnTo>
                    <a:pt x="77" y="23"/>
                  </a:lnTo>
                  <a:lnTo>
                    <a:pt x="85" y="14"/>
                  </a:lnTo>
                  <a:lnTo>
                    <a:pt x="91" y="14"/>
                  </a:lnTo>
                  <a:lnTo>
                    <a:pt x="94" y="25"/>
                  </a:lnTo>
                  <a:lnTo>
                    <a:pt x="108" y="37"/>
                  </a:lnTo>
                  <a:lnTo>
                    <a:pt x="123" y="37"/>
                  </a:lnTo>
                  <a:lnTo>
                    <a:pt x="119" y="52"/>
                  </a:lnTo>
                  <a:lnTo>
                    <a:pt x="135" y="62"/>
                  </a:lnTo>
                  <a:lnTo>
                    <a:pt x="133" y="7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1" name="Freeform 34"/>
            <p:cNvSpPr>
              <a:spLocks/>
            </p:cNvSpPr>
            <p:nvPr/>
          </p:nvSpPr>
          <p:spPr bwMode="auto">
            <a:xfrm>
              <a:off x="1262" y="3264"/>
              <a:ext cx="109" cy="139"/>
            </a:xfrm>
            <a:custGeom>
              <a:avLst/>
              <a:gdLst>
                <a:gd name="T0" fmla="*/ 102 w 109"/>
                <a:gd name="T1" fmla="*/ 120 h 139"/>
                <a:gd name="T2" fmla="*/ 98 w 109"/>
                <a:gd name="T3" fmla="*/ 122 h 139"/>
                <a:gd name="T4" fmla="*/ 84 w 109"/>
                <a:gd name="T5" fmla="*/ 125 h 139"/>
                <a:gd name="T6" fmla="*/ 75 w 109"/>
                <a:gd name="T7" fmla="*/ 133 h 139"/>
                <a:gd name="T8" fmla="*/ 67 w 109"/>
                <a:gd name="T9" fmla="*/ 133 h 139"/>
                <a:gd name="T10" fmla="*/ 59 w 109"/>
                <a:gd name="T11" fmla="*/ 139 h 139"/>
                <a:gd name="T12" fmla="*/ 50 w 109"/>
                <a:gd name="T13" fmla="*/ 135 h 139"/>
                <a:gd name="T14" fmla="*/ 38 w 109"/>
                <a:gd name="T15" fmla="*/ 125 h 139"/>
                <a:gd name="T16" fmla="*/ 36 w 109"/>
                <a:gd name="T17" fmla="*/ 116 h 139"/>
                <a:gd name="T18" fmla="*/ 27 w 109"/>
                <a:gd name="T19" fmla="*/ 110 h 139"/>
                <a:gd name="T20" fmla="*/ 21 w 109"/>
                <a:gd name="T21" fmla="*/ 100 h 139"/>
                <a:gd name="T22" fmla="*/ 19 w 109"/>
                <a:gd name="T23" fmla="*/ 100 h 139"/>
                <a:gd name="T24" fmla="*/ 21 w 109"/>
                <a:gd name="T25" fmla="*/ 87 h 139"/>
                <a:gd name="T26" fmla="*/ 27 w 109"/>
                <a:gd name="T27" fmla="*/ 75 h 139"/>
                <a:gd name="T28" fmla="*/ 27 w 109"/>
                <a:gd name="T29" fmla="*/ 64 h 139"/>
                <a:gd name="T30" fmla="*/ 13 w 109"/>
                <a:gd name="T31" fmla="*/ 58 h 139"/>
                <a:gd name="T32" fmla="*/ 13 w 109"/>
                <a:gd name="T33" fmla="*/ 41 h 139"/>
                <a:gd name="T34" fmla="*/ 4 w 109"/>
                <a:gd name="T35" fmla="*/ 43 h 139"/>
                <a:gd name="T36" fmla="*/ 0 w 109"/>
                <a:gd name="T37" fmla="*/ 33 h 139"/>
                <a:gd name="T38" fmla="*/ 9 w 109"/>
                <a:gd name="T39" fmla="*/ 27 h 139"/>
                <a:gd name="T40" fmla="*/ 11 w 109"/>
                <a:gd name="T41" fmla="*/ 18 h 139"/>
                <a:gd name="T42" fmla="*/ 15 w 109"/>
                <a:gd name="T43" fmla="*/ 10 h 139"/>
                <a:gd name="T44" fmla="*/ 21 w 109"/>
                <a:gd name="T45" fmla="*/ 0 h 139"/>
                <a:gd name="T46" fmla="*/ 44 w 109"/>
                <a:gd name="T47" fmla="*/ 16 h 139"/>
                <a:gd name="T48" fmla="*/ 61 w 109"/>
                <a:gd name="T49" fmla="*/ 12 h 139"/>
                <a:gd name="T50" fmla="*/ 69 w 109"/>
                <a:gd name="T51" fmla="*/ 20 h 139"/>
                <a:gd name="T52" fmla="*/ 65 w 109"/>
                <a:gd name="T53" fmla="*/ 35 h 139"/>
                <a:gd name="T54" fmla="*/ 65 w 109"/>
                <a:gd name="T55" fmla="*/ 45 h 139"/>
                <a:gd name="T56" fmla="*/ 82 w 109"/>
                <a:gd name="T57" fmla="*/ 50 h 139"/>
                <a:gd name="T58" fmla="*/ 109 w 109"/>
                <a:gd name="T59" fmla="*/ 79 h 139"/>
                <a:gd name="T60" fmla="*/ 102 w 109"/>
                <a:gd name="T61" fmla="*/ 12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39">
                  <a:moveTo>
                    <a:pt x="102" y="120"/>
                  </a:moveTo>
                  <a:lnTo>
                    <a:pt x="98" y="122"/>
                  </a:lnTo>
                  <a:lnTo>
                    <a:pt x="84" y="125"/>
                  </a:lnTo>
                  <a:lnTo>
                    <a:pt x="75" y="133"/>
                  </a:lnTo>
                  <a:lnTo>
                    <a:pt x="67" y="133"/>
                  </a:lnTo>
                  <a:lnTo>
                    <a:pt x="59" y="139"/>
                  </a:lnTo>
                  <a:lnTo>
                    <a:pt x="50" y="135"/>
                  </a:lnTo>
                  <a:lnTo>
                    <a:pt x="38" y="125"/>
                  </a:lnTo>
                  <a:lnTo>
                    <a:pt x="36" y="116"/>
                  </a:lnTo>
                  <a:lnTo>
                    <a:pt x="27" y="110"/>
                  </a:lnTo>
                  <a:lnTo>
                    <a:pt x="21" y="100"/>
                  </a:lnTo>
                  <a:lnTo>
                    <a:pt x="19" y="100"/>
                  </a:lnTo>
                  <a:lnTo>
                    <a:pt x="21" y="87"/>
                  </a:lnTo>
                  <a:lnTo>
                    <a:pt x="27" y="75"/>
                  </a:lnTo>
                  <a:lnTo>
                    <a:pt x="27" y="64"/>
                  </a:lnTo>
                  <a:lnTo>
                    <a:pt x="13" y="58"/>
                  </a:lnTo>
                  <a:lnTo>
                    <a:pt x="13" y="41"/>
                  </a:lnTo>
                  <a:lnTo>
                    <a:pt x="4" y="43"/>
                  </a:lnTo>
                  <a:lnTo>
                    <a:pt x="0" y="33"/>
                  </a:lnTo>
                  <a:lnTo>
                    <a:pt x="9" y="27"/>
                  </a:lnTo>
                  <a:lnTo>
                    <a:pt x="11" y="18"/>
                  </a:lnTo>
                  <a:lnTo>
                    <a:pt x="15" y="10"/>
                  </a:lnTo>
                  <a:lnTo>
                    <a:pt x="21" y="0"/>
                  </a:lnTo>
                  <a:lnTo>
                    <a:pt x="44" y="16"/>
                  </a:lnTo>
                  <a:lnTo>
                    <a:pt x="61" y="12"/>
                  </a:lnTo>
                  <a:lnTo>
                    <a:pt x="69" y="20"/>
                  </a:lnTo>
                  <a:lnTo>
                    <a:pt x="65" y="35"/>
                  </a:lnTo>
                  <a:lnTo>
                    <a:pt x="65" y="45"/>
                  </a:lnTo>
                  <a:lnTo>
                    <a:pt x="82" y="50"/>
                  </a:lnTo>
                  <a:lnTo>
                    <a:pt x="109" y="79"/>
                  </a:lnTo>
                  <a:lnTo>
                    <a:pt x="102" y="12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2" name="Freeform 35"/>
            <p:cNvSpPr>
              <a:spLocks/>
            </p:cNvSpPr>
            <p:nvPr/>
          </p:nvSpPr>
          <p:spPr bwMode="auto">
            <a:xfrm>
              <a:off x="1283" y="3159"/>
              <a:ext cx="146" cy="121"/>
            </a:xfrm>
            <a:custGeom>
              <a:avLst/>
              <a:gdLst>
                <a:gd name="T0" fmla="*/ 63 w 146"/>
                <a:gd name="T1" fmla="*/ 0 h 121"/>
                <a:gd name="T2" fmla="*/ 88 w 146"/>
                <a:gd name="T3" fmla="*/ 0 h 121"/>
                <a:gd name="T4" fmla="*/ 111 w 146"/>
                <a:gd name="T5" fmla="*/ 21 h 121"/>
                <a:gd name="T6" fmla="*/ 119 w 146"/>
                <a:gd name="T7" fmla="*/ 15 h 121"/>
                <a:gd name="T8" fmla="*/ 127 w 146"/>
                <a:gd name="T9" fmla="*/ 25 h 121"/>
                <a:gd name="T10" fmla="*/ 127 w 146"/>
                <a:gd name="T11" fmla="*/ 52 h 121"/>
                <a:gd name="T12" fmla="*/ 146 w 146"/>
                <a:gd name="T13" fmla="*/ 71 h 121"/>
                <a:gd name="T14" fmla="*/ 144 w 146"/>
                <a:gd name="T15" fmla="*/ 84 h 121"/>
                <a:gd name="T16" fmla="*/ 129 w 146"/>
                <a:gd name="T17" fmla="*/ 84 h 121"/>
                <a:gd name="T18" fmla="*/ 125 w 146"/>
                <a:gd name="T19" fmla="*/ 94 h 121"/>
                <a:gd name="T20" fmla="*/ 117 w 146"/>
                <a:gd name="T21" fmla="*/ 92 h 121"/>
                <a:gd name="T22" fmla="*/ 102 w 146"/>
                <a:gd name="T23" fmla="*/ 109 h 121"/>
                <a:gd name="T24" fmla="*/ 92 w 146"/>
                <a:gd name="T25" fmla="*/ 109 h 121"/>
                <a:gd name="T26" fmla="*/ 90 w 146"/>
                <a:gd name="T27" fmla="*/ 117 h 121"/>
                <a:gd name="T28" fmla="*/ 75 w 146"/>
                <a:gd name="T29" fmla="*/ 115 h 121"/>
                <a:gd name="T30" fmla="*/ 71 w 146"/>
                <a:gd name="T31" fmla="*/ 109 h 121"/>
                <a:gd name="T32" fmla="*/ 50 w 146"/>
                <a:gd name="T33" fmla="*/ 109 h 121"/>
                <a:gd name="T34" fmla="*/ 40 w 146"/>
                <a:gd name="T35" fmla="*/ 117 h 121"/>
                <a:gd name="T36" fmla="*/ 23 w 146"/>
                <a:gd name="T37" fmla="*/ 121 h 121"/>
                <a:gd name="T38" fmla="*/ 0 w 146"/>
                <a:gd name="T39" fmla="*/ 105 h 121"/>
                <a:gd name="T40" fmla="*/ 2 w 146"/>
                <a:gd name="T41" fmla="*/ 100 h 121"/>
                <a:gd name="T42" fmla="*/ 6 w 146"/>
                <a:gd name="T43" fmla="*/ 86 h 121"/>
                <a:gd name="T44" fmla="*/ 29 w 146"/>
                <a:gd name="T45" fmla="*/ 71 h 121"/>
                <a:gd name="T46" fmla="*/ 23 w 146"/>
                <a:gd name="T47" fmla="*/ 55 h 121"/>
                <a:gd name="T48" fmla="*/ 31 w 146"/>
                <a:gd name="T49" fmla="*/ 48 h 121"/>
                <a:gd name="T50" fmla="*/ 29 w 146"/>
                <a:gd name="T51" fmla="*/ 30 h 121"/>
                <a:gd name="T52" fmla="*/ 40 w 146"/>
                <a:gd name="T53" fmla="*/ 23 h 121"/>
                <a:gd name="T54" fmla="*/ 44 w 146"/>
                <a:gd name="T55" fmla="*/ 23 h 121"/>
                <a:gd name="T56" fmla="*/ 50 w 146"/>
                <a:gd name="T57" fmla="*/ 9 h 121"/>
                <a:gd name="T58" fmla="*/ 63 w 146"/>
                <a:gd name="T5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 h="121">
                  <a:moveTo>
                    <a:pt x="63" y="0"/>
                  </a:moveTo>
                  <a:lnTo>
                    <a:pt x="88" y="0"/>
                  </a:lnTo>
                  <a:lnTo>
                    <a:pt x="111" y="21"/>
                  </a:lnTo>
                  <a:lnTo>
                    <a:pt x="119" y="15"/>
                  </a:lnTo>
                  <a:lnTo>
                    <a:pt x="127" y="25"/>
                  </a:lnTo>
                  <a:lnTo>
                    <a:pt x="127" y="52"/>
                  </a:lnTo>
                  <a:lnTo>
                    <a:pt x="146" y="71"/>
                  </a:lnTo>
                  <a:lnTo>
                    <a:pt x="144" y="84"/>
                  </a:lnTo>
                  <a:lnTo>
                    <a:pt x="129" y="84"/>
                  </a:lnTo>
                  <a:lnTo>
                    <a:pt x="125" y="94"/>
                  </a:lnTo>
                  <a:lnTo>
                    <a:pt x="117" y="92"/>
                  </a:lnTo>
                  <a:lnTo>
                    <a:pt x="102" y="109"/>
                  </a:lnTo>
                  <a:lnTo>
                    <a:pt x="92" y="109"/>
                  </a:lnTo>
                  <a:lnTo>
                    <a:pt x="90" y="117"/>
                  </a:lnTo>
                  <a:lnTo>
                    <a:pt x="75" y="115"/>
                  </a:lnTo>
                  <a:lnTo>
                    <a:pt x="71" y="109"/>
                  </a:lnTo>
                  <a:lnTo>
                    <a:pt x="50" y="109"/>
                  </a:lnTo>
                  <a:lnTo>
                    <a:pt x="40" y="117"/>
                  </a:lnTo>
                  <a:lnTo>
                    <a:pt x="23" y="121"/>
                  </a:lnTo>
                  <a:lnTo>
                    <a:pt x="0" y="105"/>
                  </a:lnTo>
                  <a:lnTo>
                    <a:pt x="2" y="100"/>
                  </a:lnTo>
                  <a:lnTo>
                    <a:pt x="6" y="86"/>
                  </a:lnTo>
                  <a:lnTo>
                    <a:pt x="29" y="71"/>
                  </a:lnTo>
                  <a:lnTo>
                    <a:pt x="23" y="55"/>
                  </a:lnTo>
                  <a:lnTo>
                    <a:pt x="31" y="48"/>
                  </a:lnTo>
                  <a:lnTo>
                    <a:pt x="29" y="30"/>
                  </a:lnTo>
                  <a:lnTo>
                    <a:pt x="40" y="23"/>
                  </a:lnTo>
                  <a:lnTo>
                    <a:pt x="44" y="23"/>
                  </a:lnTo>
                  <a:lnTo>
                    <a:pt x="50" y="9"/>
                  </a:lnTo>
                  <a:lnTo>
                    <a:pt x="63"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3" name="Freeform 36"/>
            <p:cNvSpPr>
              <a:spLocks/>
            </p:cNvSpPr>
            <p:nvPr/>
          </p:nvSpPr>
          <p:spPr bwMode="auto">
            <a:xfrm>
              <a:off x="1083" y="3072"/>
              <a:ext cx="263" cy="173"/>
            </a:xfrm>
            <a:custGeom>
              <a:avLst/>
              <a:gdLst>
                <a:gd name="T0" fmla="*/ 0 w 263"/>
                <a:gd name="T1" fmla="*/ 64 h 173"/>
                <a:gd name="T2" fmla="*/ 6 w 263"/>
                <a:gd name="T3" fmla="*/ 52 h 173"/>
                <a:gd name="T4" fmla="*/ 17 w 263"/>
                <a:gd name="T5" fmla="*/ 48 h 173"/>
                <a:gd name="T6" fmla="*/ 25 w 263"/>
                <a:gd name="T7" fmla="*/ 33 h 173"/>
                <a:gd name="T8" fmla="*/ 23 w 263"/>
                <a:gd name="T9" fmla="*/ 19 h 173"/>
                <a:gd name="T10" fmla="*/ 33 w 263"/>
                <a:gd name="T11" fmla="*/ 12 h 173"/>
                <a:gd name="T12" fmla="*/ 38 w 263"/>
                <a:gd name="T13" fmla="*/ 0 h 173"/>
                <a:gd name="T14" fmla="*/ 48 w 263"/>
                <a:gd name="T15" fmla="*/ 8 h 173"/>
                <a:gd name="T16" fmla="*/ 69 w 263"/>
                <a:gd name="T17" fmla="*/ 12 h 173"/>
                <a:gd name="T18" fmla="*/ 75 w 263"/>
                <a:gd name="T19" fmla="*/ 19 h 173"/>
                <a:gd name="T20" fmla="*/ 88 w 263"/>
                <a:gd name="T21" fmla="*/ 19 h 173"/>
                <a:gd name="T22" fmla="*/ 90 w 263"/>
                <a:gd name="T23" fmla="*/ 25 h 173"/>
                <a:gd name="T24" fmla="*/ 106 w 263"/>
                <a:gd name="T25" fmla="*/ 25 h 173"/>
                <a:gd name="T26" fmla="*/ 117 w 263"/>
                <a:gd name="T27" fmla="*/ 31 h 173"/>
                <a:gd name="T28" fmla="*/ 123 w 263"/>
                <a:gd name="T29" fmla="*/ 31 h 173"/>
                <a:gd name="T30" fmla="*/ 131 w 263"/>
                <a:gd name="T31" fmla="*/ 23 h 173"/>
                <a:gd name="T32" fmla="*/ 144 w 263"/>
                <a:gd name="T33" fmla="*/ 25 h 173"/>
                <a:gd name="T34" fmla="*/ 152 w 263"/>
                <a:gd name="T35" fmla="*/ 16 h 173"/>
                <a:gd name="T36" fmla="*/ 167 w 263"/>
                <a:gd name="T37" fmla="*/ 19 h 173"/>
                <a:gd name="T38" fmla="*/ 169 w 263"/>
                <a:gd name="T39" fmla="*/ 29 h 173"/>
                <a:gd name="T40" fmla="*/ 175 w 263"/>
                <a:gd name="T41" fmla="*/ 39 h 173"/>
                <a:gd name="T42" fmla="*/ 186 w 263"/>
                <a:gd name="T43" fmla="*/ 39 h 173"/>
                <a:gd name="T44" fmla="*/ 196 w 263"/>
                <a:gd name="T45" fmla="*/ 50 h 173"/>
                <a:gd name="T46" fmla="*/ 202 w 263"/>
                <a:gd name="T47" fmla="*/ 46 h 173"/>
                <a:gd name="T48" fmla="*/ 202 w 263"/>
                <a:gd name="T49" fmla="*/ 42 h 173"/>
                <a:gd name="T50" fmla="*/ 234 w 263"/>
                <a:gd name="T51" fmla="*/ 60 h 173"/>
                <a:gd name="T52" fmla="*/ 261 w 263"/>
                <a:gd name="T53" fmla="*/ 60 h 173"/>
                <a:gd name="T54" fmla="*/ 263 w 263"/>
                <a:gd name="T55" fmla="*/ 87 h 173"/>
                <a:gd name="T56" fmla="*/ 250 w 263"/>
                <a:gd name="T57" fmla="*/ 96 h 173"/>
                <a:gd name="T58" fmla="*/ 244 w 263"/>
                <a:gd name="T59" fmla="*/ 110 h 173"/>
                <a:gd name="T60" fmla="*/ 240 w 263"/>
                <a:gd name="T61" fmla="*/ 110 h 173"/>
                <a:gd name="T62" fmla="*/ 229 w 263"/>
                <a:gd name="T63" fmla="*/ 117 h 173"/>
                <a:gd name="T64" fmla="*/ 231 w 263"/>
                <a:gd name="T65" fmla="*/ 135 h 173"/>
                <a:gd name="T66" fmla="*/ 223 w 263"/>
                <a:gd name="T67" fmla="*/ 142 h 173"/>
                <a:gd name="T68" fmla="*/ 229 w 263"/>
                <a:gd name="T69" fmla="*/ 158 h 173"/>
                <a:gd name="T70" fmla="*/ 206 w 263"/>
                <a:gd name="T71" fmla="*/ 173 h 173"/>
                <a:gd name="T72" fmla="*/ 190 w 263"/>
                <a:gd name="T73" fmla="*/ 169 h 173"/>
                <a:gd name="T74" fmla="*/ 171 w 263"/>
                <a:gd name="T75" fmla="*/ 160 h 173"/>
                <a:gd name="T76" fmla="*/ 163 w 263"/>
                <a:gd name="T77" fmla="*/ 160 h 173"/>
                <a:gd name="T78" fmla="*/ 146 w 263"/>
                <a:gd name="T79" fmla="*/ 152 h 173"/>
                <a:gd name="T80" fmla="*/ 133 w 263"/>
                <a:gd name="T81" fmla="*/ 150 h 173"/>
                <a:gd name="T82" fmla="*/ 125 w 263"/>
                <a:gd name="T83" fmla="*/ 133 h 173"/>
                <a:gd name="T84" fmla="*/ 113 w 263"/>
                <a:gd name="T85" fmla="*/ 144 h 173"/>
                <a:gd name="T86" fmla="*/ 100 w 263"/>
                <a:gd name="T87" fmla="*/ 144 h 173"/>
                <a:gd name="T88" fmla="*/ 100 w 263"/>
                <a:gd name="T89" fmla="*/ 146 h 173"/>
                <a:gd name="T90" fmla="*/ 90 w 263"/>
                <a:gd name="T91" fmla="*/ 131 h 173"/>
                <a:gd name="T92" fmla="*/ 77 w 263"/>
                <a:gd name="T93" fmla="*/ 121 h 173"/>
                <a:gd name="T94" fmla="*/ 75 w 263"/>
                <a:gd name="T95" fmla="*/ 110 h 173"/>
                <a:gd name="T96" fmla="*/ 69 w 263"/>
                <a:gd name="T97" fmla="*/ 108 h 173"/>
                <a:gd name="T98" fmla="*/ 58 w 263"/>
                <a:gd name="T99" fmla="*/ 110 h 173"/>
                <a:gd name="T100" fmla="*/ 46 w 263"/>
                <a:gd name="T101" fmla="*/ 112 h 173"/>
                <a:gd name="T102" fmla="*/ 15 w 263"/>
                <a:gd name="T103" fmla="*/ 87 h 173"/>
                <a:gd name="T104" fmla="*/ 15 w 263"/>
                <a:gd name="T105" fmla="*/ 75 h 173"/>
                <a:gd name="T106" fmla="*/ 0 w 263"/>
                <a:gd name="T107" fmla="*/ 6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3" h="173">
                  <a:moveTo>
                    <a:pt x="0" y="64"/>
                  </a:moveTo>
                  <a:lnTo>
                    <a:pt x="6" y="52"/>
                  </a:lnTo>
                  <a:lnTo>
                    <a:pt x="17" y="48"/>
                  </a:lnTo>
                  <a:lnTo>
                    <a:pt x="25" y="33"/>
                  </a:lnTo>
                  <a:lnTo>
                    <a:pt x="23" y="19"/>
                  </a:lnTo>
                  <a:lnTo>
                    <a:pt x="33" y="12"/>
                  </a:lnTo>
                  <a:lnTo>
                    <a:pt x="38" y="0"/>
                  </a:lnTo>
                  <a:lnTo>
                    <a:pt x="48" y="8"/>
                  </a:lnTo>
                  <a:lnTo>
                    <a:pt x="69" y="12"/>
                  </a:lnTo>
                  <a:lnTo>
                    <a:pt x="75" y="19"/>
                  </a:lnTo>
                  <a:lnTo>
                    <a:pt x="88" y="19"/>
                  </a:lnTo>
                  <a:lnTo>
                    <a:pt x="90" y="25"/>
                  </a:lnTo>
                  <a:lnTo>
                    <a:pt x="106" y="25"/>
                  </a:lnTo>
                  <a:lnTo>
                    <a:pt x="117" y="31"/>
                  </a:lnTo>
                  <a:lnTo>
                    <a:pt x="123" y="31"/>
                  </a:lnTo>
                  <a:lnTo>
                    <a:pt x="131" y="23"/>
                  </a:lnTo>
                  <a:lnTo>
                    <a:pt x="144" y="25"/>
                  </a:lnTo>
                  <a:lnTo>
                    <a:pt x="152" y="16"/>
                  </a:lnTo>
                  <a:lnTo>
                    <a:pt x="167" y="19"/>
                  </a:lnTo>
                  <a:lnTo>
                    <a:pt x="169" y="29"/>
                  </a:lnTo>
                  <a:lnTo>
                    <a:pt x="175" y="39"/>
                  </a:lnTo>
                  <a:lnTo>
                    <a:pt x="186" y="39"/>
                  </a:lnTo>
                  <a:lnTo>
                    <a:pt x="196" y="50"/>
                  </a:lnTo>
                  <a:lnTo>
                    <a:pt x="202" y="46"/>
                  </a:lnTo>
                  <a:lnTo>
                    <a:pt x="202" y="42"/>
                  </a:lnTo>
                  <a:lnTo>
                    <a:pt x="234" y="60"/>
                  </a:lnTo>
                  <a:lnTo>
                    <a:pt x="261" y="60"/>
                  </a:lnTo>
                  <a:lnTo>
                    <a:pt x="263" y="87"/>
                  </a:lnTo>
                  <a:lnTo>
                    <a:pt x="250" y="96"/>
                  </a:lnTo>
                  <a:lnTo>
                    <a:pt x="244" y="110"/>
                  </a:lnTo>
                  <a:lnTo>
                    <a:pt x="240" y="110"/>
                  </a:lnTo>
                  <a:lnTo>
                    <a:pt x="229" y="117"/>
                  </a:lnTo>
                  <a:lnTo>
                    <a:pt x="231" y="135"/>
                  </a:lnTo>
                  <a:lnTo>
                    <a:pt x="223" y="142"/>
                  </a:lnTo>
                  <a:lnTo>
                    <a:pt x="229" y="158"/>
                  </a:lnTo>
                  <a:lnTo>
                    <a:pt x="206" y="173"/>
                  </a:lnTo>
                  <a:lnTo>
                    <a:pt x="190" y="169"/>
                  </a:lnTo>
                  <a:lnTo>
                    <a:pt x="171" y="160"/>
                  </a:lnTo>
                  <a:lnTo>
                    <a:pt x="163" y="160"/>
                  </a:lnTo>
                  <a:lnTo>
                    <a:pt x="146" y="152"/>
                  </a:lnTo>
                  <a:lnTo>
                    <a:pt x="133" y="150"/>
                  </a:lnTo>
                  <a:lnTo>
                    <a:pt x="125" y="133"/>
                  </a:lnTo>
                  <a:lnTo>
                    <a:pt x="113" y="144"/>
                  </a:lnTo>
                  <a:lnTo>
                    <a:pt x="100" y="144"/>
                  </a:lnTo>
                  <a:lnTo>
                    <a:pt x="100" y="146"/>
                  </a:lnTo>
                  <a:lnTo>
                    <a:pt x="90" y="131"/>
                  </a:lnTo>
                  <a:lnTo>
                    <a:pt x="77" y="121"/>
                  </a:lnTo>
                  <a:lnTo>
                    <a:pt x="75" y="110"/>
                  </a:lnTo>
                  <a:lnTo>
                    <a:pt x="69" y="108"/>
                  </a:lnTo>
                  <a:lnTo>
                    <a:pt x="58" y="110"/>
                  </a:lnTo>
                  <a:lnTo>
                    <a:pt x="46" y="112"/>
                  </a:lnTo>
                  <a:lnTo>
                    <a:pt x="15" y="87"/>
                  </a:lnTo>
                  <a:lnTo>
                    <a:pt x="15" y="75"/>
                  </a:lnTo>
                  <a:lnTo>
                    <a:pt x="0" y="64"/>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4" name="Freeform 37"/>
            <p:cNvSpPr>
              <a:spLocks/>
            </p:cNvSpPr>
            <p:nvPr/>
          </p:nvSpPr>
          <p:spPr bwMode="auto">
            <a:xfrm>
              <a:off x="1006" y="3124"/>
              <a:ext cx="177" cy="156"/>
            </a:xfrm>
            <a:custGeom>
              <a:avLst/>
              <a:gdLst>
                <a:gd name="T0" fmla="*/ 3 w 85"/>
                <a:gd name="T1" fmla="*/ 66 h 75"/>
                <a:gd name="T2" fmla="*/ 5 w 85"/>
                <a:gd name="T3" fmla="*/ 61 h 75"/>
                <a:gd name="T4" fmla="*/ 6 w 85"/>
                <a:gd name="T5" fmla="*/ 54 h 75"/>
                <a:gd name="T6" fmla="*/ 1 w 85"/>
                <a:gd name="T7" fmla="*/ 47 h 75"/>
                <a:gd name="T8" fmla="*/ 5 w 85"/>
                <a:gd name="T9" fmla="*/ 41 h 75"/>
                <a:gd name="T10" fmla="*/ 4 w 85"/>
                <a:gd name="T11" fmla="*/ 34 h 75"/>
                <a:gd name="T12" fmla="*/ 10 w 85"/>
                <a:gd name="T13" fmla="*/ 25 h 75"/>
                <a:gd name="T14" fmla="*/ 10 w 85"/>
                <a:gd name="T15" fmla="*/ 16 h 75"/>
                <a:gd name="T16" fmla="*/ 20 w 85"/>
                <a:gd name="T17" fmla="*/ 12 h 75"/>
                <a:gd name="T18" fmla="*/ 26 w 85"/>
                <a:gd name="T19" fmla="*/ 4 h 75"/>
                <a:gd name="T20" fmla="*/ 29 w 85"/>
                <a:gd name="T21" fmla="*/ 0 h 75"/>
                <a:gd name="T22" fmla="*/ 34 w 85"/>
                <a:gd name="T23" fmla="*/ 0 h 75"/>
                <a:gd name="T24" fmla="*/ 37 w 85"/>
                <a:gd name="T25" fmla="*/ 6 h 75"/>
                <a:gd name="T26" fmla="*/ 44 w 85"/>
                <a:gd name="T27" fmla="*/ 11 h 75"/>
                <a:gd name="T28" fmla="*/ 44 w 85"/>
                <a:gd name="T29" fmla="*/ 17 h 75"/>
                <a:gd name="T30" fmla="*/ 59 w 85"/>
                <a:gd name="T31" fmla="*/ 29 h 75"/>
                <a:gd name="T32" fmla="*/ 65 w 85"/>
                <a:gd name="T33" fmla="*/ 28 h 75"/>
                <a:gd name="T34" fmla="*/ 70 w 85"/>
                <a:gd name="T35" fmla="*/ 27 h 75"/>
                <a:gd name="T36" fmla="*/ 73 w 85"/>
                <a:gd name="T37" fmla="*/ 28 h 75"/>
                <a:gd name="T38" fmla="*/ 74 w 85"/>
                <a:gd name="T39" fmla="*/ 33 h 75"/>
                <a:gd name="T40" fmla="*/ 80 w 85"/>
                <a:gd name="T41" fmla="*/ 38 h 75"/>
                <a:gd name="T42" fmla="*/ 85 w 85"/>
                <a:gd name="T43" fmla="*/ 45 h 75"/>
                <a:gd name="T44" fmla="*/ 84 w 85"/>
                <a:gd name="T45" fmla="*/ 53 h 75"/>
                <a:gd name="T46" fmla="*/ 77 w 85"/>
                <a:gd name="T47" fmla="*/ 55 h 75"/>
                <a:gd name="T48" fmla="*/ 70 w 85"/>
                <a:gd name="T49" fmla="*/ 65 h 75"/>
                <a:gd name="T50" fmla="*/ 62 w 85"/>
                <a:gd name="T51" fmla="*/ 64 h 75"/>
                <a:gd name="T52" fmla="*/ 54 w 85"/>
                <a:gd name="T53" fmla="*/ 69 h 75"/>
                <a:gd name="T54" fmla="*/ 47 w 85"/>
                <a:gd name="T55" fmla="*/ 63 h 75"/>
                <a:gd name="T56" fmla="*/ 42 w 85"/>
                <a:gd name="T57" fmla="*/ 65 h 75"/>
                <a:gd name="T58" fmla="*/ 38 w 85"/>
                <a:gd name="T59" fmla="*/ 57 h 75"/>
                <a:gd name="T60" fmla="*/ 32 w 85"/>
                <a:gd name="T61" fmla="*/ 57 h 75"/>
                <a:gd name="T62" fmla="*/ 29 w 85"/>
                <a:gd name="T63" fmla="*/ 61 h 75"/>
                <a:gd name="T64" fmla="*/ 25 w 85"/>
                <a:gd name="T65" fmla="*/ 62 h 75"/>
                <a:gd name="T66" fmla="*/ 23 w 85"/>
                <a:gd name="T67" fmla="*/ 64 h 75"/>
                <a:gd name="T68" fmla="*/ 23 w 85"/>
                <a:gd name="T69" fmla="*/ 63 h 75"/>
                <a:gd name="T70" fmla="*/ 13 w 85"/>
                <a:gd name="T71" fmla="*/ 67 h 75"/>
                <a:gd name="T72" fmla="*/ 7 w 85"/>
                <a:gd name="T73" fmla="*/ 75 h 75"/>
                <a:gd name="T74" fmla="*/ 5 w 85"/>
                <a:gd name="T75" fmla="*/ 68 h 75"/>
                <a:gd name="T76" fmla="*/ 3 w 85"/>
                <a:gd name="T77" fmla="*/ 6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5" h="75">
                  <a:moveTo>
                    <a:pt x="3" y="66"/>
                  </a:moveTo>
                  <a:cubicBezTo>
                    <a:pt x="4" y="65"/>
                    <a:pt x="4" y="64"/>
                    <a:pt x="5" y="61"/>
                  </a:cubicBezTo>
                  <a:cubicBezTo>
                    <a:pt x="5" y="56"/>
                    <a:pt x="6" y="57"/>
                    <a:pt x="6" y="54"/>
                  </a:cubicBezTo>
                  <a:cubicBezTo>
                    <a:pt x="6" y="51"/>
                    <a:pt x="2" y="50"/>
                    <a:pt x="1" y="47"/>
                  </a:cubicBezTo>
                  <a:cubicBezTo>
                    <a:pt x="0" y="43"/>
                    <a:pt x="5" y="43"/>
                    <a:pt x="5" y="41"/>
                  </a:cubicBezTo>
                  <a:cubicBezTo>
                    <a:pt x="6" y="39"/>
                    <a:pt x="4" y="36"/>
                    <a:pt x="4" y="34"/>
                  </a:cubicBezTo>
                  <a:cubicBezTo>
                    <a:pt x="3" y="31"/>
                    <a:pt x="8" y="27"/>
                    <a:pt x="10" y="25"/>
                  </a:cubicBezTo>
                  <a:cubicBezTo>
                    <a:pt x="11" y="23"/>
                    <a:pt x="10" y="18"/>
                    <a:pt x="10" y="16"/>
                  </a:cubicBezTo>
                  <a:cubicBezTo>
                    <a:pt x="11" y="13"/>
                    <a:pt x="17" y="13"/>
                    <a:pt x="20" y="12"/>
                  </a:cubicBezTo>
                  <a:cubicBezTo>
                    <a:pt x="24" y="11"/>
                    <a:pt x="21" y="6"/>
                    <a:pt x="26" y="4"/>
                  </a:cubicBezTo>
                  <a:cubicBezTo>
                    <a:pt x="28" y="3"/>
                    <a:pt x="29" y="2"/>
                    <a:pt x="29" y="0"/>
                  </a:cubicBezTo>
                  <a:cubicBezTo>
                    <a:pt x="34" y="0"/>
                    <a:pt x="34" y="0"/>
                    <a:pt x="34" y="0"/>
                  </a:cubicBezTo>
                  <a:cubicBezTo>
                    <a:pt x="37" y="6"/>
                    <a:pt x="37" y="6"/>
                    <a:pt x="37" y="6"/>
                  </a:cubicBezTo>
                  <a:cubicBezTo>
                    <a:pt x="44" y="11"/>
                    <a:pt x="44" y="11"/>
                    <a:pt x="44" y="11"/>
                  </a:cubicBezTo>
                  <a:cubicBezTo>
                    <a:pt x="44" y="17"/>
                    <a:pt x="44" y="17"/>
                    <a:pt x="44" y="17"/>
                  </a:cubicBezTo>
                  <a:cubicBezTo>
                    <a:pt x="59" y="29"/>
                    <a:pt x="59" y="29"/>
                    <a:pt x="59" y="29"/>
                  </a:cubicBezTo>
                  <a:cubicBezTo>
                    <a:pt x="65" y="28"/>
                    <a:pt x="65" y="28"/>
                    <a:pt x="65" y="28"/>
                  </a:cubicBezTo>
                  <a:cubicBezTo>
                    <a:pt x="70" y="27"/>
                    <a:pt x="70" y="27"/>
                    <a:pt x="70" y="27"/>
                  </a:cubicBezTo>
                  <a:cubicBezTo>
                    <a:pt x="73" y="28"/>
                    <a:pt x="73" y="28"/>
                    <a:pt x="73" y="28"/>
                  </a:cubicBezTo>
                  <a:cubicBezTo>
                    <a:pt x="74" y="33"/>
                    <a:pt x="74" y="33"/>
                    <a:pt x="74" y="33"/>
                  </a:cubicBezTo>
                  <a:cubicBezTo>
                    <a:pt x="80" y="38"/>
                    <a:pt x="80" y="38"/>
                    <a:pt x="80" y="38"/>
                  </a:cubicBezTo>
                  <a:cubicBezTo>
                    <a:pt x="85" y="45"/>
                    <a:pt x="85" y="45"/>
                    <a:pt x="85" y="45"/>
                  </a:cubicBezTo>
                  <a:cubicBezTo>
                    <a:pt x="84" y="53"/>
                    <a:pt x="84" y="53"/>
                    <a:pt x="84" y="53"/>
                  </a:cubicBezTo>
                  <a:cubicBezTo>
                    <a:pt x="77" y="55"/>
                    <a:pt x="77" y="55"/>
                    <a:pt x="77" y="55"/>
                  </a:cubicBezTo>
                  <a:cubicBezTo>
                    <a:pt x="70" y="65"/>
                    <a:pt x="70" y="65"/>
                    <a:pt x="70" y="65"/>
                  </a:cubicBezTo>
                  <a:cubicBezTo>
                    <a:pt x="62" y="64"/>
                    <a:pt x="62" y="64"/>
                    <a:pt x="62" y="64"/>
                  </a:cubicBezTo>
                  <a:cubicBezTo>
                    <a:pt x="54" y="69"/>
                    <a:pt x="54" y="69"/>
                    <a:pt x="54" y="69"/>
                  </a:cubicBezTo>
                  <a:cubicBezTo>
                    <a:pt x="47" y="63"/>
                    <a:pt x="47" y="63"/>
                    <a:pt x="47" y="63"/>
                  </a:cubicBezTo>
                  <a:cubicBezTo>
                    <a:pt x="42" y="65"/>
                    <a:pt x="42" y="65"/>
                    <a:pt x="42" y="65"/>
                  </a:cubicBezTo>
                  <a:cubicBezTo>
                    <a:pt x="38" y="57"/>
                    <a:pt x="38" y="57"/>
                    <a:pt x="38" y="57"/>
                  </a:cubicBezTo>
                  <a:cubicBezTo>
                    <a:pt x="32" y="57"/>
                    <a:pt x="32" y="57"/>
                    <a:pt x="32" y="57"/>
                  </a:cubicBezTo>
                  <a:cubicBezTo>
                    <a:pt x="29" y="61"/>
                    <a:pt x="29" y="61"/>
                    <a:pt x="29" y="61"/>
                  </a:cubicBezTo>
                  <a:cubicBezTo>
                    <a:pt x="25" y="62"/>
                    <a:pt x="25" y="62"/>
                    <a:pt x="25" y="62"/>
                  </a:cubicBezTo>
                  <a:cubicBezTo>
                    <a:pt x="23" y="64"/>
                    <a:pt x="23" y="64"/>
                    <a:pt x="23" y="64"/>
                  </a:cubicBezTo>
                  <a:cubicBezTo>
                    <a:pt x="23" y="63"/>
                    <a:pt x="23" y="63"/>
                    <a:pt x="23" y="63"/>
                  </a:cubicBezTo>
                  <a:cubicBezTo>
                    <a:pt x="13" y="67"/>
                    <a:pt x="13" y="67"/>
                    <a:pt x="13" y="67"/>
                  </a:cubicBezTo>
                  <a:cubicBezTo>
                    <a:pt x="7" y="75"/>
                    <a:pt x="7" y="75"/>
                    <a:pt x="7" y="75"/>
                  </a:cubicBezTo>
                  <a:cubicBezTo>
                    <a:pt x="5" y="68"/>
                    <a:pt x="5" y="68"/>
                    <a:pt x="5" y="68"/>
                  </a:cubicBezTo>
                  <a:lnTo>
                    <a:pt x="3" y="66"/>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5" name="Freeform 38"/>
            <p:cNvSpPr>
              <a:spLocks/>
            </p:cNvSpPr>
            <p:nvPr/>
          </p:nvSpPr>
          <p:spPr bwMode="auto">
            <a:xfrm>
              <a:off x="931" y="3236"/>
              <a:ext cx="135" cy="132"/>
            </a:xfrm>
            <a:custGeom>
              <a:avLst/>
              <a:gdLst>
                <a:gd name="T0" fmla="*/ 28 w 65"/>
                <a:gd name="T1" fmla="*/ 59 h 63"/>
                <a:gd name="T2" fmla="*/ 29 w 65"/>
                <a:gd name="T3" fmla="*/ 47 h 63"/>
                <a:gd name="T4" fmla="*/ 23 w 65"/>
                <a:gd name="T5" fmla="*/ 40 h 63"/>
                <a:gd name="T6" fmla="*/ 14 w 65"/>
                <a:gd name="T7" fmla="*/ 37 h 63"/>
                <a:gd name="T8" fmla="*/ 11 w 65"/>
                <a:gd name="T9" fmla="*/ 31 h 63"/>
                <a:gd name="T10" fmla="*/ 5 w 65"/>
                <a:gd name="T11" fmla="*/ 31 h 63"/>
                <a:gd name="T12" fmla="*/ 1 w 65"/>
                <a:gd name="T13" fmla="*/ 27 h 63"/>
                <a:gd name="T14" fmla="*/ 5 w 65"/>
                <a:gd name="T15" fmla="*/ 18 h 63"/>
                <a:gd name="T16" fmla="*/ 12 w 65"/>
                <a:gd name="T17" fmla="*/ 7 h 63"/>
                <a:gd name="T18" fmla="*/ 18 w 65"/>
                <a:gd name="T19" fmla="*/ 1 h 63"/>
                <a:gd name="T20" fmla="*/ 23 w 65"/>
                <a:gd name="T21" fmla="*/ 8 h 63"/>
                <a:gd name="T22" fmla="*/ 34 w 65"/>
                <a:gd name="T23" fmla="*/ 13 h 63"/>
                <a:gd name="T24" fmla="*/ 39 w 65"/>
                <a:gd name="T25" fmla="*/ 12 h 63"/>
                <a:gd name="T26" fmla="*/ 41 w 65"/>
                <a:gd name="T27" fmla="*/ 14 h 63"/>
                <a:gd name="T28" fmla="*/ 43 w 65"/>
                <a:gd name="T29" fmla="*/ 21 h 63"/>
                <a:gd name="T30" fmla="*/ 49 w 65"/>
                <a:gd name="T31" fmla="*/ 13 h 63"/>
                <a:gd name="T32" fmla="*/ 59 w 65"/>
                <a:gd name="T33" fmla="*/ 9 h 63"/>
                <a:gd name="T34" fmla="*/ 61 w 65"/>
                <a:gd name="T35" fmla="*/ 10 h 63"/>
                <a:gd name="T36" fmla="*/ 62 w 65"/>
                <a:gd name="T37" fmla="*/ 18 h 63"/>
                <a:gd name="T38" fmla="*/ 63 w 65"/>
                <a:gd name="T39" fmla="*/ 23 h 63"/>
                <a:gd name="T40" fmla="*/ 63 w 65"/>
                <a:gd name="T41" fmla="*/ 29 h 63"/>
                <a:gd name="T42" fmla="*/ 59 w 65"/>
                <a:gd name="T43" fmla="*/ 32 h 63"/>
                <a:gd name="T44" fmla="*/ 60 w 65"/>
                <a:gd name="T45" fmla="*/ 36 h 63"/>
                <a:gd name="T46" fmla="*/ 65 w 65"/>
                <a:gd name="T47" fmla="*/ 41 h 63"/>
                <a:gd name="T48" fmla="*/ 65 w 65"/>
                <a:gd name="T49" fmla="*/ 45 h 63"/>
                <a:gd name="T50" fmla="*/ 62 w 65"/>
                <a:gd name="T51" fmla="*/ 46 h 63"/>
                <a:gd name="T52" fmla="*/ 62 w 65"/>
                <a:gd name="T53" fmla="*/ 51 h 63"/>
                <a:gd name="T54" fmla="*/ 59 w 65"/>
                <a:gd name="T55" fmla="*/ 53 h 63"/>
                <a:gd name="T56" fmla="*/ 56 w 65"/>
                <a:gd name="T57" fmla="*/ 49 h 63"/>
                <a:gd name="T58" fmla="*/ 50 w 65"/>
                <a:gd name="T59" fmla="*/ 51 h 63"/>
                <a:gd name="T60" fmla="*/ 50 w 65"/>
                <a:gd name="T61" fmla="*/ 57 h 63"/>
                <a:gd name="T62" fmla="*/ 44 w 65"/>
                <a:gd name="T63" fmla="*/ 59 h 63"/>
                <a:gd name="T64" fmla="*/ 43 w 65"/>
                <a:gd name="T65" fmla="*/ 63 h 63"/>
                <a:gd name="T66" fmla="*/ 38 w 65"/>
                <a:gd name="T67" fmla="*/ 61 h 63"/>
                <a:gd name="T68" fmla="*/ 32 w 65"/>
                <a:gd name="T69" fmla="*/ 60 h 63"/>
                <a:gd name="T70" fmla="*/ 27 w 65"/>
                <a:gd name="T71" fmla="*/ 60 h 63"/>
                <a:gd name="T72" fmla="*/ 28 w 65"/>
                <a:gd name="T73" fmla="*/ 5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63">
                  <a:moveTo>
                    <a:pt x="28" y="59"/>
                  </a:moveTo>
                  <a:cubicBezTo>
                    <a:pt x="30" y="56"/>
                    <a:pt x="30" y="51"/>
                    <a:pt x="29" y="47"/>
                  </a:cubicBezTo>
                  <a:cubicBezTo>
                    <a:pt x="29" y="43"/>
                    <a:pt x="25" y="43"/>
                    <a:pt x="23" y="40"/>
                  </a:cubicBezTo>
                  <a:cubicBezTo>
                    <a:pt x="21" y="37"/>
                    <a:pt x="15" y="40"/>
                    <a:pt x="14" y="37"/>
                  </a:cubicBezTo>
                  <a:cubicBezTo>
                    <a:pt x="14" y="34"/>
                    <a:pt x="12" y="31"/>
                    <a:pt x="11" y="31"/>
                  </a:cubicBezTo>
                  <a:cubicBezTo>
                    <a:pt x="10" y="31"/>
                    <a:pt x="8" y="31"/>
                    <a:pt x="5" y="31"/>
                  </a:cubicBezTo>
                  <a:cubicBezTo>
                    <a:pt x="2" y="32"/>
                    <a:pt x="0" y="31"/>
                    <a:pt x="1" y="27"/>
                  </a:cubicBezTo>
                  <a:cubicBezTo>
                    <a:pt x="1" y="23"/>
                    <a:pt x="4" y="21"/>
                    <a:pt x="5" y="18"/>
                  </a:cubicBezTo>
                  <a:cubicBezTo>
                    <a:pt x="5" y="15"/>
                    <a:pt x="12" y="14"/>
                    <a:pt x="12" y="7"/>
                  </a:cubicBezTo>
                  <a:cubicBezTo>
                    <a:pt x="12" y="0"/>
                    <a:pt x="15" y="1"/>
                    <a:pt x="18" y="1"/>
                  </a:cubicBezTo>
                  <a:cubicBezTo>
                    <a:pt x="21" y="1"/>
                    <a:pt x="23" y="2"/>
                    <a:pt x="23" y="8"/>
                  </a:cubicBezTo>
                  <a:cubicBezTo>
                    <a:pt x="23" y="14"/>
                    <a:pt x="29" y="13"/>
                    <a:pt x="34" y="13"/>
                  </a:cubicBezTo>
                  <a:cubicBezTo>
                    <a:pt x="36" y="13"/>
                    <a:pt x="38" y="13"/>
                    <a:pt x="39" y="12"/>
                  </a:cubicBezTo>
                  <a:cubicBezTo>
                    <a:pt x="41" y="14"/>
                    <a:pt x="41" y="14"/>
                    <a:pt x="41" y="14"/>
                  </a:cubicBezTo>
                  <a:cubicBezTo>
                    <a:pt x="43" y="21"/>
                    <a:pt x="43" y="21"/>
                    <a:pt x="43" y="21"/>
                  </a:cubicBezTo>
                  <a:cubicBezTo>
                    <a:pt x="49" y="13"/>
                    <a:pt x="49" y="13"/>
                    <a:pt x="49" y="13"/>
                  </a:cubicBezTo>
                  <a:cubicBezTo>
                    <a:pt x="59" y="9"/>
                    <a:pt x="59" y="9"/>
                    <a:pt x="59" y="9"/>
                  </a:cubicBezTo>
                  <a:cubicBezTo>
                    <a:pt x="61" y="10"/>
                    <a:pt x="61" y="10"/>
                    <a:pt x="61" y="10"/>
                  </a:cubicBezTo>
                  <a:cubicBezTo>
                    <a:pt x="62" y="18"/>
                    <a:pt x="62" y="18"/>
                    <a:pt x="62" y="18"/>
                  </a:cubicBezTo>
                  <a:cubicBezTo>
                    <a:pt x="63" y="23"/>
                    <a:pt x="63" y="23"/>
                    <a:pt x="63" y="23"/>
                  </a:cubicBezTo>
                  <a:cubicBezTo>
                    <a:pt x="63" y="29"/>
                    <a:pt x="63" y="29"/>
                    <a:pt x="63" y="29"/>
                  </a:cubicBezTo>
                  <a:cubicBezTo>
                    <a:pt x="59" y="32"/>
                    <a:pt x="59" y="32"/>
                    <a:pt x="59" y="32"/>
                  </a:cubicBezTo>
                  <a:cubicBezTo>
                    <a:pt x="60" y="36"/>
                    <a:pt x="60" y="36"/>
                    <a:pt x="60" y="36"/>
                  </a:cubicBezTo>
                  <a:cubicBezTo>
                    <a:pt x="65" y="41"/>
                    <a:pt x="65" y="41"/>
                    <a:pt x="65" y="41"/>
                  </a:cubicBezTo>
                  <a:cubicBezTo>
                    <a:pt x="65" y="45"/>
                    <a:pt x="65" y="45"/>
                    <a:pt x="65" y="45"/>
                  </a:cubicBezTo>
                  <a:cubicBezTo>
                    <a:pt x="62" y="46"/>
                    <a:pt x="62" y="46"/>
                    <a:pt x="62" y="46"/>
                  </a:cubicBezTo>
                  <a:cubicBezTo>
                    <a:pt x="62" y="51"/>
                    <a:pt x="62" y="51"/>
                    <a:pt x="62" y="51"/>
                  </a:cubicBezTo>
                  <a:cubicBezTo>
                    <a:pt x="59" y="53"/>
                    <a:pt x="59" y="53"/>
                    <a:pt x="59" y="53"/>
                  </a:cubicBezTo>
                  <a:cubicBezTo>
                    <a:pt x="56" y="49"/>
                    <a:pt x="56" y="49"/>
                    <a:pt x="56" y="49"/>
                  </a:cubicBezTo>
                  <a:cubicBezTo>
                    <a:pt x="50" y="51"/>
                    <a:pt x="50" y="51"/>
                    <a:pt x="50" y="51"/>
                  </a:cubicBezTo>
                  <a:cubicBezTo>
                    <a:pt x="50" y="57"/>
                    <a:pt x="50" y="57"/>
                    <a:pt x="50" y="57"/>
                  </a:cubicBezTo>
                  <a:cubicBezTo>
                    <a:pt x="44" y="59"/>
                    <a:pt x="44" y="59"/>
                    <a:pt x="44" y="59"/>
                  </a:cubicBezTo>
                  <a:cubicBezTo>
                    <a:pt x="43" y="63"/>
                    <a:pt x="43" y="63"/>
                    <a:pt x="43" y="63"/>
                  </a:cubicBezTo>
                  <a:cubicBezTo>
                    <a:pt x="38" y="61"/>
                    <a:pt x="38" y="61"/>
                    <a:pt x="38" y="61"/>
                  </a:cubicBezTo>
                  <a:cubicBezTo>
                    <a:pt x="32" y="60"/>
                    <a:pt x="32" y="60"/>
                    <a:pt x="32" y="60"/>
                  </a:cubicBezTo>
                  <a:cubicBezTo>
                    <a:pt x="27" y="60"/>
                    <a:pt x="27" y="60"/>
                    <a:pt x="27" y="60"/>
                  </a:cubicBezTo>
                  <a:lnTo>
                    <a:pt x="28" y="5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6" name="Freeform 39"/>
            <p:cNvSpPr>
              <a:spLocks/>
            </p:cNvSpPr>
            <p:nvPr/>
          </p:nvSpPr>
          <p:spPr bwMode="auto">
            <a:xfrm>
              <a:off x="958" y="3361"/>
              <a:ext cx="138" cy="138"/>
            </a:xfrm>
            <a:custGeom>
              <a:avLst/>
              <a:gdLst>
                <a:gd name="T0" fmla="*/ 4 w 66"/>
                <a:gd name="T1" fmla="*/ 42 h 66"/>
                <a:gd name="T2" fmla="*/ 6 w 66"/>
                <a:gd name="T3" fmla="*/ 40 h 66"/>
                <a:gd name="T4" fmla="*/ 8 w 66"/>
                <a:gd name="T5" fmla="*/ 28 h 66"/>
                <a:gd name="T6" fmla="*/ 2 w 66"/>
                <a:gd name="T7" fmla="*/ 20 h 66"/>
                <a:gd name="T8" fmla="*/ 5 w 66"/>
                <a:gd name="T9" fmla="*/ 8 h 66"/>
                <a:gd name="T10" fmla="*/ 11 w 66"/>
                <a:gd name="T11" fmla="*/ 7 h 66"/>
                <a:gd name="T12" fmla="*/ 14 w 66"/>
                <a:gd name="T13" fmla="*/ 0 h 66"/>
                <a:gd name="T14" fmla="*/ 19 w 66"/>
                <a:gd name="T15" fmla="*/ 0 h 66"/>
                <a:gd name="T16" fmla="*/ 25 w 66"/>
                <a:gd name="T17" fmla="*/ 1 h 66"/>
                <a:gd name="T18" fmla="*/ 30 w 66"/>
                <a:gd name="T19" fmla="*/ 3 h 66"/>
                <a:gd name="T20" fmla="*/ 37 w 66"/>
                <a:gd name="T21" fmla="*/ 7 h 66"/>
                <a:gd name="T22" fmla="*/ 39 w 66"/>
                <a:gd name="T23" fmla="*/ 15 h 66"/>
                <a:gd name="T24" fmla="*/ 43 w 66"/>
                <a:gd name="T25" fmla="*/ 15 h 66"/>
                <a:gd name="T26" fmla="*/ 46 w 66"/>
                <a:gd name="T27" fmla="*/ 22 h 66"/>
                <a:gd name="T28" fmla="*/ 50 w 66"/>
                <a:gd name="T29" fmla="*/ 31 h 66"/>
                <a:gd name="T30" fmla="*/ 51 w 66"/>
                <a:gd name="T31" fmla="*/ 38 h 66"/>
                <a:gd name="T32" fmla="*/ 59 w 66"/>
                <a:gd name="T33" fmla="*/ 43 h 66"/>
                <a:gd name="T34" fmla="*/ 58 w 66"/>
                <a:gd name="T35" fmla="*/ 48 h 66"/>
                <a:gd name="T36" fmla="*/ 66 w 66"/>
                <a:gd name="T37" fmla="*/ 55 h 66"/>
                <a:gd name="T38" fmla="*/ 62 w 66"/>
                <a:gd name="T39" fmla="*/ 57 h 66"/>
                <a:gd name="T40" fmla="*/ 58 w 66"/>
                <a:gd name="T41" fmla="*/ 56 h 66"/>
                <a:gd name="T42" fmla="*/ 55 w 66"/>
                <a:gd name="T43" fmla="*/ 58 h 66"/>
                <a:gd name="T44" fmla="*/ 54 w 66"/>
                <a:gd name="T45" fmla="*/ 64 h 66"/>
                <a:gd name="T46" fmla="*/ 52 w 66"/>
                <a:gd name="T47" fmla="*/ 64 h 66"/>
                <a:gd name="T48" fmla="*/ 51 w 66"/>
                <a:gd name="T49" fmla="*/ 66 h 66"/>
                <a:gd name="T50" fmla="*/ 45 w 66"/>
                <a:gd name="T51" fmla="*/ 57 h 66"/>
                <a:gd name="T52" fmla="*/ 34 w 66"/>
                <a:gd name="T53" fmla="*/ 50 h 66"/>
                <a:gd name="T54" fmla="*/ 24 w 66"/>
                <a:gd name="T55" fmla="*/ 50 h 66"/>
                <a:gd name="T56" fmla="*/ 22 w 66"/>
                <a:gd name="T57" fmla="*/ 44 h 66"/>
                <a:gd name="T58" fmla="*/ 17 w 66"/>
                <a:gd name="T59" fmla="*/ 39 h 66"/>
                <a:gd name="T60" fmla="*/ 16 w 66"/>
                <a:gd name="T61" fmla="*/ 43 h 66"/>
                <a:gd name="T62" fmla="*/ 10 w 66"/>
                <a:gd name="T63" fmla="*/ 43 h 66"/>
                <a:gd name="T64" fmla="*/ 4 w 66"/>
                <a:gd name="T65" fmla="*/ 4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66">
                  <a:moveTo>
                    <a:pt x="4" y="42"/>
                  </a:moveTo>
                  <a:cubicBezTo>
                    <a:pt x="5" y="41"/>
                    <a:pt x="6" y="40"/>
                    <a:pt x="6" y="40"/>
                  </a:cubicBezTo>
                  <a:cubicBezTo>
                    <a:pt x="8" y="38"/>
                    <a:pt x="8" y="31"/>
                    <a:pt x="8" y="28"/>
                  </a:cubicBezTo>
                  <a:cubicBezTo>
                    <a:pt x="8" y="25"/>
                    <a:pt x="4" y="22"/>
                    <a:pt x="2" y="20"/>
                  </a:cubicBezTo>
                  <a:cubicBezTo>
                    <a:pt x="0" y="18"/>
                    <a:pt x="3" y="12"/>
                    <a:pt x="5" y="8"/>
                  </a:cubicBezTo>
                  <a:cubicBezTo>
                    <a:pt x="7" y="4"/>
                    <a:pt x="8" y="5"/>
                    <a:pt x="11" y="7"/>
                  </a:cubicBezTo>
                  <a:cubicBezTo>
                    <a:pt x="14" y="9"/>
                    <a:pt x="12" y="3"/>
                    <a:pt x="14" y="0"/>
                  </a:cubicBezTo>
                  <a:cubicBezTo>
                    <a:pt x="19" y="0"/>
                    <a:pt x="19" y="0"/>
                    <a:pt x="19" y="0"/>
                  </a:cubicBezTo>
                  <a:cubicBezTo>
                    <a:pt x="25" y="1"/>
                    <a:pt x="25" y="1"/>
                    <a:pt x="25" y="1"/>
                  </a:cubicBezTo>
                  <a:cubicBezTo>
                    <a:pt x="30" y="3"/>
                    <a:pt x="30" y="3"/>
                    <a:pt x="30" y="3"/>
                  </a:cubicBezTo>
                  <a:cubicBezTo>
                    <a:pt x="37" y="7"/>
                    <a:pt x="37" y="7"/>
                    <a:pt x="37" y="7"/>
                  </a:cubicBezTo>
                  <a:cubicBezTo>
                    <a:pt x="39" y="15"/>
                    <a:pt x="39" y="15"/>
                    <a:pt x="39" y="15"/>
                  </a:cubicBezTo>
                  <a:cubicBezTo>
                    <a:pt x="43" y="15"/>
                    <a:pt x="43" y="15"/>
                    <a:pt x="43" y="15"/>
                  </a:cubicBezTo>
                  <a:cubicBezTo>
                    <a:pt x="46" y="22"/>
                    <a:pt x="46" y="22"/>
                    <a:pt x="46" y="22"/>
                  </a:cubicBezTo>
                  <a:cubicBezTo>
                    <a:pt x="50" y="31"/>
                    <a:pt x="50" y="31"/>
                    <a:pt x="50" y="31"/>
                  </a:cubicBezTo>
                  <a:cubicBezTo>
                    <a:pt x="51" y="38"/>
                    <a:pt x="51" y="38"/>
                    <a:pt x="51" y="38"/>
                  </a:cubicBezTo>
                  <a:cubicBezTo>
                    <a:pt x="59" y="43"/>
                    <a:pt x="59" y="43"/>
                    <a:pt x="59" y="43"/>
                  </a:cubicBezTo>
                  <a:cubicBezTo>
                    <a:pt x="58" y="48"/>
                    <a:pt x="58" y="48"/>
                    <a:pt x="58" y="48"/>
                  </a:cubicBezTo>
                  <a:cubicBezTo>
                    <a:pt x="66" y="55"/>
                    <a:pt x="66" y="55"/>
                    <a:pt x="66" y="55"/>
                  </a:cubicBezTo>
                  <a:cubicBezTo>
                    <a:pt x="62" y="57"/>
                    <a:pt x="62" y="57"/>
                    <a:pt x="62" y="57"/>
                  </a:cubicBezTo>
                  <a:cubicBezTo>
                    <a:pt x="58" y="56"/>
                    <a:pt x="58" y="56"/>
                    <a:pt x="58" y="56"/>
                  </a:cubicBezTo>
                  <a:cubicBezTo>
                    <a:pt x="55" y="58"/>
                    <a:pt x="55" y="58"/>
                    <a:pt x="55" y="58"/>
                  </a:cubicBezTo>
                  <a:cubicBezTo>
                    <a:pt x="54" y="64"/>
                    <a:pt x="54" y="64"/>
                    <a:pt x="54" y="64"/>
                  </a:cubicBezTo>
                  <a:cubicBezTo>
                    <a:pt x="52" y="64"/>
                    <a:pt x="52" y="64"/>
                    <a:pt x="52" y="64"/>
                  </a:cubicBezTo>
                  <a:cubicBezTo>
                    <a:pt x="51" y="66"/>
                    <a:pt x="51" y="66"/>
                    <a:pt x="51" y="66"/>
                  </a:cubicBezTo>
                  <a:cubicBezTo>
                    <a:pt x="45" y="57"/>
                    <a:pt x="45" y="57"/>
                    <a:pt x="45" y="57"/>
                  </a:cubicBezTo>
                  <a:cubicBezTo>
                    <a:pt x="34" y="50"/>
                    <a:pt x="34" y="50"/>
                    <a:pt x="34" y="50"/>
                  </a:cubicBezTo>
                  <a:cubicBezTo>
                    <a:pt x="24" y="50"/>
                    <a:pt x="24" y="50"/>
                    <a:pt x="24" y="50"/>
                  </a:cubicBezTo>
                  <a:cubicBezTo>
                    <a:pt x="22" y="44"/>
                    <a:pt x="22" y="44"/>
                    <a:pt x="22" y="44"/>
                  </a:cubicBezTo>
                  <a:cubicBezTo>
                    <a:pt x="17" y="39"/>
                    <a:pt x="17" y="39"/>
                    <a:pt x="17" y="39"/>
                  </a:cubicBezTo>
                  <a:cubicBezTo>
                    <a:pt x="16" y="43"/>
                    <a:pt x="16" y="43"/>
                    <a:pt x="16" y="43"/>
                  </a:cubicBezTo>
                  <a:cubicBezTo>
                    <a:pt x="10" y="43"/>
                    <a:pt x="10" y="43"/>
                    <a:pt x="10" y="43"/>
                  </a:cubicBezTo>
                  <a:lnTo>
                    <a:pt x="4" y="4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7" name="Freeform 40"/>
            <p:cNvSpPr>
              <a:spLocks/>
            </p:cNvSpPr>
            <p:nvPr/>
          </p:nvSpPr>
          <p:spPr bwMode="auto">
            <a:xfrm>
              <a:off x="1152" y="3455"/>
              <a:ext cx="123" cy="136"/>
            </a:xfrm>
            <a:custGeom>
              <a:avLst/>
              <a:gdLst>
                <a:gd name="T0" fmla="*/ 123 w 123"/>
                <a:gd name="T1" fmla="*/ 23 h 136"/>
                <a:gd name="T2" fmla="*/ 121 w 123"/>
                <a:gd name="T3" fmla="*/ 23 h 136"/>
                <a:gd name="T4" fmla="*/ 108 w 123"/>
                <a:gd name="T5" fmla="*/ 36 h 136"/>
                <a:gd name="T6" fmla="*/ 110 w 123"/>
                <a:gd name="T7" fmla="*/ 48 h 136"/>
                <a:gd name="T8" fmla="*/ 106 w 123"/>
                <a:gd name="T9" fmla="*/ 69 h 136"/>
                <a:gd name="T10" fmla="*/ 112 w 123"/>
                <a:gd name="T11" fmla="*/ 79 h 136"/>
                <a:gd name="T12" fmla="*/ 112 w 123"/>
                <a:gd name="T13" fmla="*/ 100 h 136"/>
                <a:gd name="T14" fmla="*/ 96 w 123"/>
                <a:gd name="T15" fmla="*/ 98 h 136"/>
                <a:gd name="T16" fmla="*/ 92 w 123"/>
                <a:gd name="T17" fmla="*/ 109 h 136"/>
                <a:gd name="T18" fmla="*/ 60 w 123"/>
                <a:gd name="T19" fmla="*/ 132 h 136"/>
                <a:gd name="T20" fmla="*/ 46 w 123"/>
                <a:gd name="T21" fmla="*/ 136 h 136"/>
                <a:gd name="T22" fmla="*/ 52 w 123"/>
                <a:gd name="T23" fmla="*/ 134 h 136"/>
                <a:gd name="T24" fmla="*/ 27 w 123"/>
                <a:gd name="T25" fmla="*/ 102 h 136"/>
                <a:gd name="T26" fmla="*/ 6 w 123"/>
                <a:gd name="T27" fmla="*/ 86 h 136"/>
                <a:gd name="T28" fmla="*/ 8 w 123"/>
                <a:gd name="T29" fmla="*/ 79 h 136"/>
                <a:gd name="T30" fmla="*/ 0 w 123"/>
                <a:gd name="T31" fmla="*/ 67 h 136"/>
                <a:gd name="T32" fmla="*/ 21 w 123"/>
                <a:gd name="T33" fmla="*/ 67 h 136"/>
                <a:gd name="T34" fmla="*/ 23 w 123"/>
                <a:gd name="T35" fmla="*/ 54 h 136"/>
                <a:gd name="T36" fmla="*/ 19 w 123"/>
                <a:gd name="T37" fmla="*/ 50 h 136"/>
                <a:gd name="T38" fmla="*/ 19 w 123"/>
                <a:gd name="T39" fmla="*/ 34 h 136"/>
                <a:gd name="T40" fmla="*/ 14 w 123"/>
                <a:gd name="T41" fmla="*/ 27 h 136"/>
                <a:gd name="T42" fmla="*/ 27 w 123"/>
                <a:gd name="T43" fmla="*/ 19 h 136"/>
                <a:gd name="T44" fmla="*/ 48 w 123"/>
                <a:gd name="T45" fmla="*/ 0 h 136"/>
                <a:gd name="T46" fmla="*/ 69 w 123"/>
                <a:gd name="T47" fmla="*/ 2 h 136"/>
                <a:gd name="T48" fmla="*/ 79 w 123"/>
                <a:gd name="T49" fmla="*/ 13 h 136"/>
                <a:gd name="T50" fmla="*/ 92 w 123"/>
                <a:gd name="T51" fmla="*/ 15 h 136"/>
                <a:gd name="T52" fmla="*/ 98 w 123"/>
                <a:gd name="T53" fmla="*/ 7 h 136"/>
                <a:gd name="T54" fmla="*/ 104 w 123"/>
                <a:gd name="T55" fmla="*/ 13 h 136"/>
                <a:gd name="T56" fmla="*/ 119 w 123"/>
                <a:gd name="T57" fmla="*/ 15 h 136"/>
                <a:gd name="T58" fmla="*/ 123 w 123"/>
                <a:gd name="T59" fmla="*/ 2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3" h="136">
                  <a:moveTo>
                    <a:pt x="123" y="23"/>
                  </a:moveTo>
                  <a:lnTo>
                    <a:pt x="121" y="23"/>
                  </a:lnTo>
                  <a:lnTo>
                    <a:pt x="108" y="36"/>
                  </a:lnTo>
                  <a:lnTo>
                    <a:pt x="110" y="48"/>
                  </a:lnTo>
                  <a:lnTo>
                    <a:pt x="106" y="69"/>
                  </a:lnTo>
                  <a:lnTo>
                    <a:pt x="112" y="79"/>
                  </a:lnTo>
                  <a:lnTo>
                    <a:pt x="112" y="100"/>
                  </a:lnTo>
                  <a:lnTo>
                    <a:pt x="96" y="98"/>
                  </a:lnTo>
                  <a:lnTo>
                    <a:pt x="92" y="109"/>
                  </a:lnTo>
                  <a:lnTo>
                    <a:pt x="60" y="132"/>
                  </a:lnTo>
                  <a:lnTo>
                    <a:pt x="46" y="136"/>
                  </a:lnTo>
                  <a:lnTo>
                    <a:pt x="52" y="134"/>
                  </a:lnTo>
                  <a:lnTo>
                    <a:pt x="27" y="102"/>
                  </a:lnTo>
                  <a:lnTo>
                    <a:pt x="6" y="86"/>
                  </a:lnTo>
                  <a:lnTo>
                    <a:pt x="8" y="79"/>
                  </a:lnTo>
                  <a:lnTo>
                    <a:pt x="0" y="67"/>
                  </a:lnTo>
                  <a:lnTo>
                    <a:pt x="21" y="67"/>
                  </a:lnTo>
                  <a:lnTo>
                    <a:pt x="23" y="54"/>
                  </a:lnTo>
                  <a:lnTo>
                    <a:pt x="19" y="50"/>
                  </a:lnTo>
                  <a:lnTo>
                    <a:pt x="19" y="34"/>
                  </a:lnTo>
                  <a:lnTo>
                    <a:pt x="14" y="27"/>
                  </a:lnTo>
                  <a:lnTo>
                    <a:pt x="27" y="19"/>
                  </a:lnTo>
                  <a:lnTo>
                    <a:pt x="48" y="0"/>
                  </a:lnTo>
                  <a:lnTo>
                    <a:pt x="69" y="2"/>
                  </a:lnTo>
                  <a:lnTo>
                    <a:pt x="79" y="13"/>
                  </a:lnTo>
                  <a:lnTo>
                    <a:pt x="92" y="15"/>
                  </a:lnTo>
                  <a:lnTo>
                    <a:pt x="98" y="7"/>
                  </a:lnTo>
                  <a:lnTo>
                    <a:pt x="104" y="13"/>
                  </a:lnTo>
                  <a:lnTo>
                    <a:pt x="119" y="15"/>
                  </a:lnTo>
                  <a:lnTo>
                    <a:pt x="123" y="2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8" name="Freeform 41"/>
            <p:cNvSpPr>
              <a:spLocks/>
            </p:cNvSpPr>
            <p:nvPr/>
          </p:nvSpPr>
          <p:spPr bwMode="auto">
            <a:xfrm>
              <a:off x="960" y="3443"/>
              <a:ext cx="109" cy="146"/>
            </a:xfrm>
            <a:custGeom>
              <a:avLst/>
              <a:gdLst>
                <a:gd name="T0" fmla="*/ 36 w 52"/>
                <a:gd name="T1" fmla="*/ 70 h 70"/>
                <a:gd name="T2" fmla="*/ 31 w 52"/>
                <a:gd name="T3" fmla="*/ 64 h 70"/>
                <a:gd name="T4" fmla="*/ 29 w 52"/>
                <a:gd name="T5" fmla="*/ 56 h 70"/>
                <a:gd name="T6" fmla="*/ 22 w 52"/>
                <a:gd name="T7" fmla="*/ 53 h 70"/>
                <a:gd name="T8" fmla="*/ 20 w 52"/>
                <a:gd name="T9" fmla="*/ 46 h 70"/>
                <a:gd name="T10" fmla="*/ 24 w 52"/>
                <a:gd name="T11" fmla="*/ 36 h 70"/>
                <a:gd name="T12" fmla="*/ 14 w 52"/>
                <a:gd name="T13" fmla="*/ 31 h 70"/>
                <a:gd name="T14" fmla="*/ 6 w 52"/>
                <a:gd name="T15" fmla="*/ 23 h 70"/>
                <a:gd name="T16" fmla="*/ 3 w 52"/>
                <a:gd name="T17" fmla="*/ 14 h 70"/>
                <a:gd name="T18" fmla="*/ 0 w 52"/>
                <a:gd name="T19" fmla="*/ 8 h 70"/>
                <a:gd name="T20" fmla="*/ 3 w 52"/>
                <a:gd name="T21" fmla="*/ 3 h 70"/>
                <a:gd name="T22" fmla="*/ 9 w 52"/>
                <a:gd name="T23" fmla="*/ 4 h 70"/>
                <a:gd name="T24" fmla="*/ 15 w 52"/>
                <a:gd name="T25" fmla="*/ 4 h 70"/>
                <a:gd name="T26" fmla="*/ 16 w 52"/>
                <a:gd name="T27" fmla="*/ 0 h 70"/>
                <a:gd name="T28" fmla="*/ 21 w 52"/>
                <a:gd name="T29" fmla="*/ 5 h 70"/>
                <a:gd name="T30" fmla="*/ 23 w 52"/>
                <a:gd name="T31" fmla="*/ 11 h 70"/>
                <a:gd name="T32" fmla="*/ 33 w 52"/>
                <a:gd name="T33" fmla="*/ 11 h 70"/>
                <a:gd name="T34" fmla="*/ 44 w 52"/>
                <a:gd name="T35" fmla="*/ 18 h 70"/>
                <a:gd name="T36" fmla="*/ 50 w 52"/>
                <a:gd name="T37" fmla="*/ 27 h 70"/>
                <a:gd name="T38" fmla="*/ 50 w 52"/>
                <a:gd name="T39" fmla="*/ 31 h 70"/>
                <a:gd name="T40" fmla="*/ 49 w 52"/>
                <a:gd name="T41" fmla="*/ 36 h 70"/>
                <a:gd name="T42" fmla="*/ 52 w 52"/>
                <a:gd name="T43" fmla="*/ 41 h 70"/>
                <a:gd name="T44" fmla="*/ 46 w 52"/>
                <a:gd name="T45" fmla="*/ 44 h 70"/>
                <a:gd name="T46" fmla="*/ 47 w 52"/>
                <a:gd name="T47" fmla="*/ 55 h 70"/>
                <a:gd name="T48" fmla="*/ 42 w 52"/>
                <a:gd name="T49" fmla="*/ 58 h 70"/>
                <a:gd name="T50" fmla="*/ 42 w 52"/>
                <a:gd name="T51" fmla="*/ 62 h 70"/>
                <a:gd name="T52" fmla="*/ 40 w 52"/>
                <a:gd name="T53" fmla="*/ 63 h 70"/>
                <a:gd name="T54" fmla="*/ 40 w 52"/>
                <a:gd name="T55" fmla="*/ 67 h 70"/>
                <a:gd name="T56" fmla="*/ 36 w 52"/>
                <a:gd name="T5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 h="70">
                  <a:moveTo>
                    <a:pt x="36" y="70"/>
                  </a:moveTo>
                  <a:cubicBezTo>
                    <a:pt x="34" y="69"/>
                    <a:pt x="32" y="67"/>
                    <a:pt x="31" y="64"/>
                  </a:cubicBezTo>
                  <a:cubicBezTo>
                    <a:pt x="30" y="60"/>
                    <a:pt x="29" y="60"/>
                    <a:pt x="29" y="56"/>
                  </a:cubicBezTo>
                  <a:cubicBezTo>
                    <a:pt x="29" y="53"/>
                    <a:pt x="25" y="55"/>
                    <a:pt x="22" y="53"/>
                  </a:cubicBezTo>
                  <a:cubicBezTo>
                    <a:pt x="19" y="50"/>
                    <a:pt x="20" y="49"/>
                    <a:pt x="20" y="46"/>
                  </a:cubicBezTo>
                  <a:cubicBezTo>
                    <a:pt x="20" y="43"/>
                    <a:pt x="23" y="41"/>
                    <a:pt x="24" y="36"/>
                  </a:cubicBezTo>
                  <a:cubicBezTo>
                    <a:pt x="24" y="32"/>
                    <a:pt x="18" y="33"/>
                    <a:pt x="14" y="31"/>
                  </a:cubicBezTo>
                  <a:cubicBezTo>
                    <a:pt x="10" y="29"/>
                    <a:pt x="6" y="27"/>
                    <a:pt x="6" y="23"/>
                  </a:cubicBezTo>
                  <a:cubicBezTo>
                    <a:pt x="6" y="19"/>
                    <a:pt x="6" y="14"/>
                    <a:pt x="3" y="14"/>
                  </a:cubicBezTo>
                  <a:cubicBezTo>
                    <a:pt x="1" y="14"/>
                    <a:pt x="0" y="11"/>
                    <a:pt x="0" y="8"/>
                  </a:cubicBezTo>
                  <a:cubicBezTo>
                    <a:pt x="0" y="6"/>
                    <a:pt x="2" y="4"/>
                    <a:pt x="3" y="3"/>
                  </a:cubicBezTo>
                  <a:cubicBezTo>
                    <a:pt x="9" y="4"/>
                    <a:pt x="9" y="4"/>
                    <a:pt x="9" y="4"/>
                  </a:cubicBezTo>
                  <a:cubicBezTo>
                    <a:pt x="15" y="4"/>
                    <a:pt x="15" y="4"/>
                    <a:pt x="15" y="4"/>
                  </a:cubicBezTo>
                  <a:cubicBezTo>
                    <a:pt x="16" y="0"/>
                    <a:pt x="16" y="0"/>
                    <a:pt x="16" y="0"/>
                  </a:cubicBezTo>
                  <a:cubicBezTo>
                    <a:pt x="21" y="5"/>
                    <a:pt x="21" y="5"/>
                    <a:pt x="21" y="5"/>
                  </a:cubicBezTo>
                  <a:cubicBezTo>
                    <a:pt x="23" y="11"/>
                    <a:pt x="23" y="11"/>
                    <a:pt x="23" y="11"/>
                  </a:cubicBezTo>
                  <a:cubicBezTo>
                    <a:pt x="33" y="11"/>
                    <a:pt x="33" y="11"/>
                    <a:pt x="33" y="11"/>
                  </a:cubicBezTo>
                  <a:cubicBezTo>
                    <a:pt x="44" y="18"/>
                    <a:pt x="44" y="18"/>
                    <a:pt x="44" y="18"/>
                  </a:cubicBezTo>
                  <a:cubicBezTo>
                    <a:pt x="50" y="27"/>
                    <a:pt x="50" y="27"/>
                    <a:pt x="50" y="27"/>
                  </a:cubicBezTo>
                  <a:cubicBezTo>
                    <a:pt x="50" y="31"/>
                    <a:pt x="50" y="31"/>
                    <a:pt x="50" y="31"/>
                  </a:cubicBezTo>
                  <a:cubicBezTo>
                    <a:pt x="49" y="36"/>
                    <a:pt x="49" y="36"/>
                    <a:pt x="49" y="36"/>
                  </a:cubicBezTo>
                  <a:cubicBezTo>
                    <a:pt x="52" y="41"/>
                    <a:pt x="52" y="41"/>
                    <a:pt x="52" y="41"/>
                  </a:cubicBezTo>
                  <a:cubicBezTo>
                    <a:pt x="46" y="44"/>
                    <a:pt x="46" y="44"/>
                    <a:pt x="46" y="44"/>
                  </a:cubicBezTo>
                  <a:cubicBezTo>
                    <a:pt x="47" y="55"/>
                    <a:pt x="47" y="55"/>
                    <a:pt x="47" y="55"/>
                  </a:cubicBezTo>
                  <a:cubicBezTo>
                    <a:pt x="42" y="58"/>
                    <a:pt x="42" y="58"/>
                    <a:pt x="42" y="58"/>
                  </a:cubicBezTo>
                  <a:cubicBezTo>
                    <a:pt x="42" y="62"/>
                    <a:pt x="42" y="62"/>
                    <a:pt x="42" y="62"/>
                  </a:cubicBezTo>
                  <a:cubicBezTo>
                    <a:pt x="40" y="63"/>
                    <a:pt x="40" y="63"/>
                    <a:pt x="40" y="63"/>
                  </a:cubicBezTo>
                  <a:cubicBezTo>
                    <a:pt x="40" y="67"/>
                    <a:pt x="40" y="67"/>
                    <a:pt x="40" y="67"/>
                  </a:cubicBezTo>
                  <a:lnTo>
                    <a:pt x="36" y="7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09" name="Freeform 42"/>
            <p:cNvSpPr>
              <a:spLocks/>
            </p:cNvSpPr>
            <p:nvPr/>
          </p:nvSpPr>
          <p:spPr bwMode="auto">
            <a:xfrm>
              <a:off x="1035" y="3474"/>
              <a:ext cx="169" cy="169"/>
            </a:xfrm>
            <a:custGeom>
              <a:avLst/>
              <a:gdLst>
                <a:gd name="T0" fmla="*/ 7 w 81"/>
                <a:gd name="T1" fmla="*/ 72 h 81"/>
                <a:gd name="T2" fmla="*/ 4 w 81"/>
                <a:gd name="T3" fmla="*/ 65 h 81"/>
                <a:gd name="T4" fmla="*/ 0 w 81"/>
                <a:gd name="T5" fmla="*/ 55 h 81"/>
                <a:gd name="T6" fmla="*/ 0 w 81"/>
                <a:gd name="T7" fmla="*/ 55 h 81"/>
                <a:gd name="T8" fmla="*/ 4 w 81"/>
                <a:gd name="T9" fmla="*/ 52 h 81"/>
                <a:gd name="T10" fmla="*/ 4 w 81"/>
                <a:gd name="T11" fmla="*/ 48 h 81"/>
                <a:gd name="T12" fmla="*/ 6 w 81"/>
                <a:gd name="T13" fmla="*/ 47 h 81"/>
                <a:gd name="T14" fmla="*/ 6 w 81"/>
                <a:gd name="T15" fmla="*/ 43 h 81"/>
                <a:gd name="T16" fmla="*/ 11 w 81"/>
                <a:gd name="T17" fmla="*/ 40 h 81"/>
                <a:gd name="T18" fmla="*/ 10 w 81"/>
                <a:gd name="T19" fmla="*/ 29 h 81"/>
                <a:gd name="T20" fmla="*/ 16 w 81"/>
                <a:gd name="T21" fmla="*/ 26 h 81"/>
                <a:gd name="T22" fmla="*/ 13 w 81"/>
                <a:gd name="T23" fmla="*/ 21 h 81"/>
                <a:gd name="T24" fmla="*/ 14 w 81"/>
                <a:gd name="T25" fmla="*/ 16 h 81"/>
                <a:gd name="T26" fmla="*/ 15 w 81"/>
                <a:gd name="T27" fmla="*/ 10 h 81"/>
                <a:gd name="T28" fmla="*/ 17 w 81"/>
                <a:gd name="T29" fmla="*/ 10 h 81"/>
                <a:gd name="T30" fmla="*/ 18 w 81"/>
                <a:gd name="T31" fmla="*/ 4 h 81"/>
                <a:gd name="T32" fmla="*/ 21 w 81"/>
                <a:gd name="T33" fmla="*/ 2 h 81"/>
                <a:gd name="T34" fmla="*/ 25 w 81"/>
                <a:gd name="T35" fmla="*/ 3 h 81"/>
                <a:gd name="T36" fmla="*/ 29 w 81"/>
                <a:gd name="T37" fmla="*/ 1 h 81"/>
                <a:gd name="T38" fmla="*/ 35 w 81"/>
                <a:gd name="T39" fmla="*/ 0 h 81"/>
                <a:gd name="T40" fmla="*/ 38 w 81"/>
                <a:gd name="T41" fmla="*/ 6 h 81"/>
                <a:gd name="T42" fmla="*/ 45 w 81"/>
                <a:gd name="T43" fmla="*/ 8 h 81"/>
                <a:gd name="T44" fmla="*/ 44 w 81"/>
                <a:gd name="T45" fmla="*/ 15 h 81"/>
                <a:gd name="T46" fmla="*/ 47 w 81"/>
                <a:gd name="T47" fmla="*/ 16 h 81"/>
                <a:gd name="T48" fmla="*/ 53 w 81"/>
                <a:gd name="T49" fmla="*/ 18 h 81"/>
                <a:gd name="T50" fmla="*/ 60 w 81"/>
                <a:gd name="T51" fmla="*/ 29 h 81"/>
                <a:gd name="T52" fmla="*/ 59 w 81"/>
                <a:gd name="T53" fmla="*/ 32 h 81"/>
                <a:gd name="T54" fmla="*/ 69 w 81"/>
                <a:gd name="T55" fmla="*/ 40 h 81"/>
                <a:gd name="T56" fmla="*/ 81 w 81"/>
                <a:gd name="T57" fmla="*/ 55 h 81"/>
                <a:gd name="T58" fmla="*/ 78 w 81"/>
                <a:gd name="T59" fmla="*/ 56 h 81"/>
                <a:gd name="T60" fmla="*/ 81 w 81"/>
                <a:gd name="T61" fmla="*/ 62 h 81"/>
                <a:gd name="T62" fmla="*/ 78 w 81"/>
                <a:gd name="T63" fmla="*/ 65 h 81"/>
                <a:gd name="T64" fmla="*/ 72 w 81"/>
                <a:gd name="T65" fmla="*/ 64 h 81"/>
                <a:gd name="T66" fmla="*/ 67 w 81"/>
                <a:gd name="T67" fmla="*/ 61 h 81"/>
                <a:gd name="T68" fmla="*/ 61 w 81"/>
                <a:gd name="T69" fmla="*/ 58 h 81"/>
                <a:gd name="T70" fmla="*/ 56 w 81"/>
                <a:gd name="T71" fmla="*/ 61 h 81"/>
                <a:gd name="T72" fmla="*/ 45 w 81"/>
                <a:gd name="T73" fmla="*/ 61 h 81"/>
                <a:gd name="T74" fmla="*/ 45 w 81"/>
                <a:gd name="T75" fmla="*/ 66 h 81"/>
                <a:gd name="T76" fmla="*/ 36 w 81"/>
                <a:gd name="T77" fmla="*/ 77 h 81"/>
                <a:gd name="T78" fmla="*/ 27 w 81"/>
                <a:gd name="T79" fmla="*/ 77 h 81"/>
                <a:gd name="T80" fmla="*/ 25 w 81"/>
                <a:gd name="T81" fmla="*/ 79 h 81"/>
                <a:gd name="T82" fmla="*/ 20 w 81"/>
                <a:gd name="T83" fmla="*/ 81 h 81"/>
                <a:gd name="T84" fmla="*/ 17 w 81"/>
                <a:gd name="T85" fmla="*/ 77 h 81"/>
                <a:gd name="T86" fmla="*/ 11 w 81"/>
                <a:gd name="T87" fmla="*/ 76 h 81"/>
                <a:gd name="T88" fmla="*/ 10 w 81"/>
                <a:gd name="T89" fmla="*/ 71 h 81"/>
                <a:gd name="T90" fmla="*/ 7 w 81"/>
                <a:gd name="T91"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 h="81">
                  <a:moveTo>
                    <a:pt x="7" y="72"/>
                  </a:moveTo>
                  <a:cubicBezTo>
                    <a:pt x="6" y="69"/>
                    <a:pt x="3" y="68"/>
                    <a:pt x="4" y="65"/>
                  </a:cubicBezTo>
                  <a:cubicBezTo>
                    <a:pt x="4" y="62"/>
                    <a:pt x="1" y="57"/>
                    <a:pt x="0" y="55"/>
                  </a:cubicBezTo>
                  <a:cubicBezTo>
                    <a:pt x="0" y="55"/>
                    <a:pt x="0" y="55"/>
                    <a:pt x="0" y="55"/>
                  </a:cubicBezTo>
                  <a:cubicBezTo>
                    <a:pt x="4" y="52"/>
                    <a:pt x="4" y="52"/>
                    <a:pt x="4" y="52"/>
                  </a:cubicBezTo>
                  <a:cubicBezTo>
                    <a:pt x="4" y="48"/>
                    <a:pt x="4" y="48"/>
                    <a:pt x="4" y="48"/>
                  </a:cubicBezTo>
                  <a:cubicBezTo>
                    <a:pt x="6" y="47"/>
                    <a:pt x="6" y="47"/>
                    <a:pt x="6" y="47"/>
                  </a:cubicBezTo>
                  <a:cubicBezTo>
                    <a:pt x="6" y="43"/>
                    <a:pt x="6" y="43"/>
                    <a:pt x="6" y="43"/>
                  </a:cubicBezTo>
                  <a:cubicBezTo>
                    <a:pt x="11" y="40"/>
                    <a:pt x="11" y="40"/>
                    <a:pt x="11" y="40"/>
                  </a:cubicBezTo>
                  <a:cubicBezTo>
                    <a:pt x="10" y="29"/>
                    <a:pt x="10" y="29"/>
                    <a:pt x="10" y="29"/>
                  </a:cubicBezTo>
                  <a:cubicBezTo>
                    <a:pt x="16" y="26"/>
                    <a:pt x="16" y="26"/>
                    <a:pt x="16" y="26"/>
                  </a:cubicBezTo>
                  <a:cubicBezTo>
                    <a:pt x="13" y="21"/>
                    <a:pt x="13" y="21"/>
                    <a:pt x="13" y="21"/>
                  </a:cubicBezTo>
                  <a:cubicBezTo>
                    <a:pt x="14" y="16"/>
                    <a:pt x="14" y="16"/>
                    <a:pt x="14" y="16"/>
                  </a:cubicBezTo>
                  <a:cubicBezTo>
                    <a:pt x="15" y="10"/>
                    <a:pt x="15" y="10"/>
                    <a:pt x="15" y="10"/>
                  </a:cubicBezTo>
                  <a:cubicBezTo>
                    <a:pt x="17" y="10"/>
                    <a:pt x="17" y="10"/>
                    <a:pt x="17" y="10"/>
                  </a:cubicBezTo>
                  <a:cubicBezTo>
                    <a:pt x="18" y="4"/>
                    <a:pt x="18" y="4"/>
                    <a:pt x="18" y="4"/>
                  </a:cubicBezTo>
                  <a:cubicBezTo>
                    <a:pt x="21" y="2"/>
                    <a:pt x="21" y="2"/>
                    <a:pt x="21" y="2"/>
                  </a:cubicBezTo>
                  <a:cubicBezTo>
                    <a:pt x="25" y="3"/>
                    <a:pt x="25" y="3"/>
                    <a:pt x="25" y="3"/>
                  </a:cubicBezTo>
                  <a:cubicBezTo>
                    <a:pt x="29" y="1"/>
                    <a:pt x="29" y="1"/>
                    <a:pt x="29" y="1"/>
                  </a:cubicBezTo>
                  <a:cubicBezTo>
                    <a:pt x="35" y="0"/>
                    <a:pt x="35" y="0"/>
                    <a:pt x="35" y="0"/>
                  </a:cubicBezTo>
                  <a:cubicBezTo>
                    <a:pt x="38" y="6"/>
                    <a:pt x="38" y="6"/>
                    <a:pt x="38" y="6"/>
                  </a:cubicBezTo>
                  <a:cubicBezTo>
                    <a:pt x="45" y="8"/>
                    <a:pt x="45" y="8"/>
                    <a:pt x="45" y="8"/>
                  </a:cubicBezTo>
                  <a:cubicBezTo>
                    <a:pt x="44" y="15"/>
                    <a:pt x="44" y="15"/>
                    <a:pt x="44" y="15"/>
                  </a:cubicBezTo>
                  <a:cubicBezTo>
                    <a:pt x="47" y="16"/>
                    <a:pt x="47" y="16"/>
                    <a:pt x="47" y="16"/>
                  </a:cubicBezTo>
                  <a:cubicBezTo>
                    <a:pt x="53" y="18"/>
                    <a:pt x="53" y="18"/>
                    <a:pt x="53" y="18"/>
                  </a:cubicBezTo>
                  <a:cubicBezTo>
                    <a:pt x="60" y="29"/>
                    <a:pt x="60" y="29"/>
                    <a:pt x="60" y="29"/>
                  </a:cubicBezTo>
                  <a:cubicBezTo>
                    <a:pt x="59" y="32"/>
                    <a:pt x="59" y="32"/>
                    <a:pt x="59" y="32"/>
                  </a:cubicBezTo>
                  <a:cubicBezTo>
                    <a:pt x="69" y="40"/>
                    <a:pt x="69" y="40"/>
                    <a:pt x="69" y="40"/>
                  </a:cubicBezTo>
                  <a:cubicBezTo>
                    <a:pt x="81" y="55"/>
                    <a:pt x="81" y="55"/>
                    <a:pt x="81" y="55"/>
                  </a:cubicBezTo>
                  <a:cubicBezTo>
                    <a:pt x="78" y="56"/>
                    <a:pt x="78" y="56"/>
                    <a:pt x="78" y="56"/>
                  </a:cubicBezTo>
                  <a:cubicBezTo>
                    <a:pt x="81" y="62"/>
                    <a:pt x="81" y="62"/>
                    <a:pt x="81" y="62"/>
                  </a:cubicBezTo>
                  <a:cubicBezTo>
                    <a:pt x="78" y="65"/>
                    <a:pt x="78" y="65"/>
                    <a:pt x="78" y="65"/>
                  </a:cubicBezTo>
                  <a:cubicBezTo>
                    <a:pt x="77" y="65"/>
                    <a:pt x="72" y="64"/>
                    <a:pt x="72" y="64"/>
                  </a:cubicBezTo>
                  <a:cubicBezTo>
                    <a:pt x="71" y="64"/>
                    <a:pt x="67" y="63"/>
                    <a:pt x="67" y="61"/>
                  </a:cubicBezTo>
                  <a:cubicBezTo>
                    <a:pt x="67" y="58"/>
                    <a:pt x="63" y="58"/>
                    <a:pt x="61" y="58"/>
                  </a:cubicBezTo>
                  <a:cubicBezTo>
                    <a:pt x="58" y="58"/>
                    <a:pt x="56" y="61"/>
                    <a:pt x="56" y="61"/>
                  </a:cubicBezTo>
                  <a:cubicBezTo>
                    <a:pt x="45" y="61"/>
                    <a:pt x="45" y="61"/>
                    <a:pt x="45" y="61"/>
                  </a:cubicBezTo>
                  <a:cubicBezTo>
                    <a:pt x="45" y="61"/>
                    <a:pt x="45" y="64"/>
                    <a:pt x="45" y="66"/>
                  </a:cubicBezTo>
                  <a:cubicBezTo>
                    <a:pt x="46" y="69"/>
                    <a:pt x="36" y="77"/>
                    <a:pt x="36" y="77"/>
                  </a:cubicBezTo>
                  <a:cubicBezTo>
                    <a:pt x="27" y="77"/>
                    <a:pt x="27" y="77"/>
                    <a:pt x="27" y="77"/>
                  </a:cubicBezTo>
                  <a:cubicBezTo>
                    <a:pt x="27" y="77"/>
                    <a:pt x="25" y="78"/>
                    <a:pt x="25" y="79"/>
                  </a:cubicBezTo>
                  <a:cubicBezTo>
                    <a:pt x="25" y="81"/>
                    <a:pt x="22" y="81"/>
                    <a:pt x="20" y="81"/>
                  </a:cubicBezTo>
                  <a:cubicBezTo>
                    <a:pt x="19" y="81"/>
                    <a:pt x="17" y="77"/>
                    <a:pt x="17" y="77"/>
                  </a:cubicBezTo>
                  <a:cubicBezTo>
                    <a:pt x="11" y="76"/>
                    <a:pt x="11" y="76"/>
                    <a:pt x="11" y="76"/>
                  </a:cubicBezTo>
                  <a:cubicBezTo>
                    <a:pt x="10" y="71"/>
                    <a:pt x="10" y="71"/>
                    <a:pt x="10" y="71"/>
                  </a:cubicBezTo>
                  <a:lnTo>
                    <a:pt x="7" y="7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0" name="Freeform 43"/>
            <p:cNvSpPr>
              <a:spLocks/>
            </p:cNvSpPr>
            <p:nvPr/>
          </p:nvSpPr>
          <p:spPr bwMode="auto">
            <a:xfrm>
              <a:off x="1175" y="3364"/>
              <a:ext cx="154" cy="114"/>
            </a:xfrm>
            <a:custGeom>
              <a:avLst/>
              <a:gdLst>
                <a:gd name="T0" fmla="*/ 146 w 154"/>
                <a:gd name="T1" fmla="*/ 39 h 114"/>
                <a:gd name="T2" fmla="*/ 144 w 154"/>
                <a:gd name="T3" fmla="*/ 41 h 114"/>
                <a:gd name="T4" fmla="*/ 142 w 154"/>
                <a:gd name="T5" fmla="*/ 56 h 114"/>
                <a:gd name="T6" fmla="*/ 154 w 154"/>
                <a:gd name="T7" fmla="*/ 68 h 114"/>
                <a:gd name="T8" fmla="*/ 154 w 154"/>
                <a:gd name="T9" fmla="*/ 85 h 114"/>
                <a:gd name="T10" fmla="*/ 137 w 154"/>
                <a:gd name="T11" fmla="*/ 87 h 114"/>
                <a:gd name="T12" fmla="*/ 129 w 154"/>
                <a:gd name="T13" fmla="*/ 100 h 114"/>
                <a:gd name="T14" fmla="*/ 121 w 154"/>
                <a:gd name="T15" fmla="*/ 100 h 114"/>
                <a:gd name="T16" fmla="*/ 121 w 154"/>
                <a:gd name="T17" fmla="*/ 106 h 114"/>
                <a:gd name="T18" fmla="*/ 110 w 154"/>
                <a:gd name="T19" fmla="*/ 114 h 114"/>
                <a:gd name="T20" fmla="*/ 100 w 154"/>
                <a:gd name="T21" fmla="*/ 114 h 114"/>
                <a:gd name="T22" fmla="*/ 96 w 154"/>
                <a:gd name="T23" fmla="*/ 106 h 114"/>
                <a:gd name="T24" fmla="*/ 81 w 154"/>
                <a:gd name="T25" fmla="*/ 104 h 114"/>
                <a:gd name="T26" fmla="*/ 75 w 154"/>
                <a:gd name="T27" fmla="*/ 98 h 114"/>
                <a:gd name="T28" fmla="*/ 69 w 154"/>
                <a:gd name="T29" fmla="*/ 106 h 114"/>
                <a:gd name="T30" fmla="*/ 56 w 154"/>
                <a:gd name="T31" fmla="*/ 104 h 114"/>
                <a:gd name="T32" fmla="*/ 46 w 154"/>
                <a:gd name="T33" fmla="*/ 93 h 114"/>
                <a:gd name="T34" fmla="*/ 29 w 154"/>
                <a:gd name="T35" fmla="*/ 91 h 114"/>
                <a:gd name="T36" fmla="*/ 27 w 154"/>
                <a:gd name="T37" fmla="*/ 73 h 114"/>
                <a:gd name="T38" fmla="*/ 16 w 154"/>
                <a:gd name="T39" fmla="*/ 62 h 114"/>
                <a:gd name="T40" fmla="*/ 6 w 154"/>
                <a:gd name="T41" fmla="*/ 68 h 114"/>
                <a:gd name="T42" fmla="*/ 4 w 154"/>
                <a:gd name="T43" fmla="*/ 60 h 114"/>
                <a:gd name="T44" fmla="*/ 4 w 154"/>
                <a:gd name="T45" fmla="*/ 50 h 114"/>
                <a:gd name="T46" fmla="*/ 0 w 154"/>
                <a:gd name="T47" fmla="*/ 48 h 114"/>
                <a:gd name="T48" fmla="*/ 4 w 154"/>
                <a:gd name="T49" fmla="*/ 41 h 114"/>
                <a:gd name="T50" fmla="*/ 19 w 154"/>
                <a:gd name="T51" fmla="*/ 31 h 114"/>
                <a:gd name="T52" fmla="*/ 19 w 154"/>
                <a:gd name="T53" fmla="*/ 18 h 114"/>
                <a:gd name="T54" fmla="*/ 33 w 154"/>
                <a:gd name="T55" fmla="*/ 10 h 114"/>
                <a:gd name="T56" fmla="*/ 37 w 154"/>
                <a:gd name="T57" fmla="*/ 2 h 114"/>
                <a:gd name="T58" fmla="*/ 46 w 154"/>
                <a:gd name="T59" fmla="*/ 2 h 114"/>
                <a:gd name="T60" fmla="*/ 50 w 154"/>
                <a:gd name="T61" fmla="*/ 6 h 114"/>
                <a:gd name="T62" fmla="*/ 64 w 154"/>
                <a:gd name="T63" fmla="*/ 0 h 114"/>
                <a:gd name="T64" fmla="*/ 79 w 154"/>
                <a:gd name="T65" fmla="*/ 6 h 114"/>
                <a:gd name="T66" fmla="*/ 91 w 154"/>
                <a:gd name="T67" fmla="*/ 0 h 114"/>
                <a:gd name="T68" fmla="*/ 108 w 154"/>
                <a:gd name="T69" fmla="*/ 0 h 114"/>
                <a:gd name="T70" fmla="*/ 114 w 154"/>
                <a:gd name="T71" fmla="*/ 10 h 114"/>
                <a:gd name="T72" fmla="*/ 123 w 154"/>
                <a:gd name="T73" fmla="*/ 16 h 114"/>
                <a:gd name="T74" fmla="*/ 125 w 154"/>
                <a:gd name="T75" fmla="*/ 25 h 114"/>
                <a:gd name="T76" fmla="*/ 137 w 154"/>
                <a:gd name="T77" fmla="*/ 35 h 114"/>
                <a:gd name="T78" fmla="*/ 146 w 154"/>
                <a:gd name="T79" fmla="*/ 3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4" h="114">
                  <a:moveTo>
                    <a:pt x="146" y="39"/>
                  </a:moveTo>
                  <a:lnTo>
                    <a:pt x="144" y="41"/>
                  </a:lnTo>
                  <a:lnTo>
                    <a:pt x="142" y="56"/>
                  </a:lnTo>
                  <a:lnTo>
                    <a:pt x="154" y="68"/>
                  </a:lnTo>
                  <a:lnTo>
                    <a:pt x="154" y="85"/>
                  </a:lnTo>
                  <a:lnTo>
                    <a:pt x="137" y="87"/>
                  </a:lnTo>
                  <a:lnTo>
                    <a:pt x="129" y="100"/>
                  </a:lnTo>
                  <a:lnTo>
                    <a:pt x="121" y="100"/>
                  </a:lnTo>
                  <a:lnTo>
                    <a:pt x="121" y="106"/>
                  </a:lnTo>
                  <a:lnTo>
                    <a:pt x="110" y="114"/>
                  </a:lnTo>
                  <a:lnTo>
                    <a:pt x="100" y="114"/>
                  </a:lnTo>
                  <a:lnTo>
                    <a:pt x="96" y="106"/>
                  </a:lnTo>
                  <a:lnTo>
                    <a:pt x="81" y="104"/>
                  </a:lnTo>
                  <a:lnTo>
                    <a:pt x="75" y="98"/>
                  </a:lnTo>
                  <a:lnTo>
                    <a:pt x="69" y="106"/>
                  </a:lnTo>
                  <a:lnTo>
                    <a:pt x="56" y="104"/>
                  </a:lnTo>
                  <a:lnTo>
                    <a:pt x="46" y="93"/>
                  </a:lnTo>
                  <a:lnTo>
                    <a:pt x="29" y="91"/>
                  </a:lnTo>
                  <a:lnTo>
                    <a:pt x="27" y="73"/>
                  </a:lnTo>
                  <a:lnTo>
                    <a:pt x="16" y="62"/>
                  </a:lnTo>
                  <a:lnTo>
                    <a:pt x="6" y="68"/>
                  </a:lnTo>
                  <a:lnTo>
                    <a:pt x="4" y="60"/>
                  </a:lnTo>
                  <a:lnTo>
                    <a:pt x="4" y="50"/>
                  </a:lnTo>
                  <a:lnTo>
                    <a:pt x="0" y="48"/>
                  </a:lnTo>
                  <a:lnTo>
                    <a:pt x="4" y="41"/>
                  </a:lnTo>
                  <a:lnTo>
                    <a:pt x="19" y="31"/>
                  </a:lnTo>
                  <a:lnTo>
                    <a:pt x="19" y="18"/>
                  </a:lnTo>
                  <a:lnTo>
                    <a:pt x="33" y="10"/>
                  </a:lnTo>
                  <a:lnTo>
                    <a:pt x="37" y="2"/>
                  </a:lnTo>
                  <a:lnTo>
                    <a:pt x="46" y="2"/>
                  </a:lnTo>
                  <a:lnTo>
                    <a:pt x="50" y="6"/>
                  </a:lnTo>
                  <a:lnTo>
                    <a:pt x="64" y="0"/>
                  </a:lnTo>
                  <a:lnTo>
                    <a:pt x="79" y="6"/>
                  </a:lnTo>
                  <a:lnTo>
                    <a:pt x="91" y="0"/>
                  </a:lnTo>
                  <a:lnTo>
                    <a:pt x="108" y="0"/>
                  </a:lnTo>
                  <a:lnTo>
                    <a:pt x="114" y="10"/>
                  </a:lnTo>
                  <a:lnTo>
                    <a:pt x="123" y="16"/>
                  </a:lnTo>
                  <a:lnTo>
                    <a:pt x="125" y="25"/>
                  </a:lnTo>
                  <a:lnTo>
                    <a:pt x="137" y="35"/>
                  </a:lnTo>
                  <a:lnTo>
                    <a:pt x="146" y="3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1" name="Freeform 44"/>
            <p:cNvSpPr>
              <a:spLocks/>
            </p:cNvSpPr>
            <p:nvPr/>
          </p:nvSpPr>
          <p:spPr bwMode="auto">
            <a:xfrm>
              <a:off x="1079" y="3412"/>
              <a:ext cx="125" cy="110"/>
            </a:xfrm>
            <a:custGeom>
              <a:avLst/>
              <a:gdLst>
                <a:gd name="T0" fmla="*/ 2 w 125"/>
                <a:gd name="T1" fmla="*/ 39 h 110"/>
                <a:gd name="T2" fmla="*/ 21 w 125"/>
                <a:gd name="T3" fmla="*/ 33 h 110"/>
                <a:gd name="T4" fmla="*/ 25 w 125"/>
                <a:gd name="T5" fmla="*/ 29 h 110"/>
                <a:gd name="T6" fmla="*/ 21 w 125"/>
                <a:gd name="T7" fmla="*/ 22 h 110"/>
                <a:gd name="T8" fmla="*/ 31 w 125"/>
                <a:gd name="T9" fmla="*/ 14 h 110"/>
                <a:gd name="T10" fmla="*/ 37 w 125"/>
                <a:gd name="T11" fmla="*/ 2 h 110"/>
                <a:gd name="T12" fmla="*/ 52 w 125"/>
                <a:gd name="T13" fmla="*/ 0 h 110"/>
                <a:gd name="T14" fmla="*/ 60 w 125"/>
                <a:gd name="T15" fmla="*/ 14 h 110"/>
                <a:gd name="T16" fmla="*/ 71 w 125"/>
                <a:gd name="T17" fmla="*/ 14 h 110"/>
                <a:gd name="T18" fmla="*/ 75 w 125"/>
                <a:gd name="T19" fmla="*/ 4 h 110"/>
                <a:gd name="T20" fmla="*/ 87 w 125"/>
                <a:gd name="T21" fmla="*/ 4 h 110"/>
                <a:gd name="T22" fmla="*/ 94 w 125"/>
                <a:gd name="T23" fmla="*/ 0 h 110"/>
                <a:gd name="T24" fmla="*/ 100 w 125"/>
                <a:gd name="T25" fmla="*/ 2 h 110"/>
                <a:gd name="T26" fmla="*/ 100 w 125"/>
                <a:gd name="T27" fmla="*/ 12 h 110"/>
                <a:gd name="T28" fmla="*/ 102 w 125"/>
                <a:gd name="T29" fmla="*/ 20 h 110"/>
                <a:gd name="T30" fmla="*/ 112 w 125"/>
                <a:gd name="T31" fmla="*/ 14 h 110"/>
                <a:gd name="T32" fmla="*/ 123 w 125"/>
                <a:gd name="T33" fmla="*/ 25 h 110"/>
                <a:gd name="T34" fmla="*/ 125 w 125"/>
                <a:gd name="T35" fmla="*/ 43 h 110"/>
                <a:gd name="T36" fmla="*/ 121 w 125"/>
                <a:gd name="T37" fmla="*/ 43 h 110"/>
                <a:gd name="T38" fmla="*/ 100 w 125"/>
                <a:gd name="T39" fmla="*/ 62 h 110"/>
                <a:gd name="T40" fmla="*/ 87 w 125"/>
                <a:gd name="T41" fmla="*/ 70 h 110"/>
                <a:gd name="T42" fmla="*/ 92 w 125"/>
                <a:gd name="T43" fmla="*/ 77 h 110"/>
                <a:gd name="T44" fmla="*/ 92 w 125"/>
                <a:gd name="T45" fmla="*/ 93 h 110"/>
                <a:gd name="T46" fmla="*/ 96 w 125"/>
                <a:gd name="T47" fmla="*/ 97 h 110"/>
                <a:gd name="T48" fmla="*/ 94 w 125"/>
                <a:gd name="T49" fmla="*/ 110 h 110"/>
                <a:gd name="T50" fmla="*/ 73 w 125"/>
                <a:gd name="T51" fmla="*/ 110 h 110"/>
                <a:gd name="T52" fmla="*/ 67 w 125"/>
                <a:gd name="T53" fmla="*/ 100 h 110"/>
                <a:gd name="T54" fmla="*/ 54 w 125"/>
                <a:gd name="T55" fmla="*/ 95 h 110"/>
                <a:gd name="T56" fmla="*/ 48 w 125"/>
                <a:gd name="T57" fmla="*/ 93 h 110"/>
                <a:gd name="T58" fmla="*/ 50 w 125"/>
                <a:gd name="T59" fmla="*/ 79 h 110"/>
                <a:gd name="T60" fmla="*/ 35 w 125"/>
                <a:gd name="T61" fmla="*/ 75 h 110"/>
                <a:gd name="T62" fmla="*/ 29 w 125"/>
                <a:gd name="T63" fmla="*/ 62 h 110"/>
                <a:gd name="T64" fmla="*/ 17 w 125"/>
                <a:gd name="T65" fmla="*/ 64 h 110"/>
                <a:gd name="T66" fmla="*/ 17 w 125"/>
                <a:gd name="T67" fmla="*/ 64 h 110"/>
                <a:gd name="T68" fmla="*/ 0 w 125"/>
                <a:gd name="T69" fmla="*/ 50 h 110"/>
                <a:gd name="T70" fmla="*/ 2 w 125"/>
                <a:gd name="T71" fmla="*/ 3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110">
                  <a:moveTo>
                    <a:pt x="2" y="39"/>
                  </a:moveTo>
                  <a:lnTo>
                    <a:pt x="21" y="33"/>
                  </a:lnTo>
                  <a:lnTo>
                    <a:pt x="25" y="29"/>
                  </a:lnTo>
                  <a:lnTo>
                    <a:pt x="21" y="22"/>
                  </a:lnTo>
                  <a:lnTo>
                    <a:pt x="31" y="14"/>
                  </a:lnTo>
                  <a:lnTo>
                    <a:pt x="37" y="2"/>
                  </a:lnTo>
                  <a:lnTo>
                    <a:pt x="52" y="0"/>
                  </a:lnTo>
                  <a:lnTo>
                    <a:pt x="60" y="14"/>
                  </a:lnTo>
                  <a:lnTo>
                    <a:pt x="71" y="14"/>
                  </a:lnTo>
                  <a:lnTo>
                    <a:pt x="75" y="4"/>
                  </a:lnTo>
                  <a:lnTo>
                    <a:pt x="87" y="4"/>
                  </a:lnTo>
                  <a:lnTo>
                    <a:pt x="94" y="0"/>
                  </a:lnTo>
                  <a:lnTo>
                    <a:pt x="100" y="2"/>
                  </a:lnTo>
                  <a:lnTo>
                    <a:pt x="100" y="12"/>
                  </a:lnTo>
                  <a:lnTo>
                    <a:pt x="102" y="20"/>
                  </a:lnTo>
                  <a:lnTo>
                    <a:pt x="112" y="14"/>
                  </a:lnTo>
                  <a:lnTo>
                    <a:pt x="123" y="25"/>
                  </a:lnTo>
                  <a:lnTo>
                    <a:pt x="125" y="43"/>
                  </a:lnTo>
                  <a:lnTo>
                    <a:pt x="121" y="43"/>
                  </a:lnTo>
                  <a:lnTo>
                    <a:pt x="100" y="62"/>
                  </a:lnTo>
                  <a:lnTo>
                    <a:pt x="87" y="70"/>
                  </a:lnTo>
                  <a:lnTo>
                    <a:pt x="92" y="77"/>
                  </a:lnTo>
                  <a:lnTo>
                    <a:pt x="92" y="93"/>
                  </a:lnTo>
                  <a:lnTo>
                    <a:pt x="96" y="97"/>
                  </a:lnTo>
                  <a:lnTo>
                    <a:pt x="94" y="110"/>
                  </a:lnTo>
                  <a:lnTo>
                    <a:pt x="73" y="110"/>
                  </a:lnTo>
                  <a:lnTo>
                    <a:pt x="67" y="100"/>
                  </a:lnTo>
                  <a:lnTo>
                    <a:pt x="54" y="95"/>
                  </a:lnTo>
                  <a:lnTo>
                    <a:pt x="48" y="93"/>
                  </a:lnTo>
                  <a:lnTo>
                    <a:pt x="50" y="79"/>
                  </a:lnTo>
                  <a:lnTo>
                    <a:pt x="35" y="75"/>
                  </a:lnTo>
                  <a:lnTo>
                    <a:pt x="29" y="62"/>
                  </a:lnTo>
                  <a:lnTo>
                    <a:pt x="17" y="64"/>
                  </a:lnTo>
                  <a:lnTo>
                    <a:pt x="17" y="64"/>
                  </a:lnTo>
                  <a:lnTo>
                    <a:pt x="0" y="50"/>
                  </a:lnTo>
                  <a:lnTo>
                    <a:pt x="2" y="3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2" name="Freeform 45"/>
            <p:cNvSpPr>
              <a:spLocks/>
            </p:cNvSpPr>
            <p:nvPr/>
          </p:nvSpPr>
          <p:spPr bwMode="auto">
            <a:xfrm>
              <a:off x="1021" y="3330"/>
              <a:ext cx="108" cy="121"/>
            </a:xfrm>
            <a:custGeom>
              <a:avLst/>
              <a:gdLst>
                <a:gd name="T0" fmla="*/ 0 w 108"/>
                <a:gd name="T1" fmla="*/ 38 h 121"/>
                <a:gd name="T2" fmla="*/ 2 w 108"/>
                <a:gd name="T3" fmla="*/ 29 h 121"/>
                <a:gd name="T4" fmla="*/ 14 w 108"/>
                <a:gd name="T5" fmla="*/ 25 h 121"/>
                <a:gd name="T6" fmla="*/ 14 w 108"/>
                <a:gd name="T7" fmla="*/ 13 h 121"/>
                <a:gd name="T8" fmla="*/ 27 w 108"/>
                <a:gd name="T9" fmla="*/ 9 h 121"/>
                <a:gd name="T10" fmla="*/ 33 w 108"/>
                <a:gd name="T11" fmla="*/ 17 h 121"/>
                <a:gd name="T12" fmla="*/ 39 w 108"/>
                <a:gd name="T13" fmla="*/ 13 h 121"/>
                <a:gd name="T14" fmla="*/ 39 w 108"/>
                <a:gd name="T15" fmla="*/ 2 h 121"/>
                <a:gd name="T16" fmla="*/ 45 w 108"/>
                <a:gd name="T17" fmla="*/ 0 h 121"/>
                <a:gd name="T18" fmla="*/ 60 w 108"/>
                <a:gd name="T19" fmla="*/ 6 h 121"/>
                <a:gd name="T20" fmla="*/ 75 w 108"/>
                <a:gd name="T21" fmla="*/ 6 h 121"/>
                <a:gd name="T22" fmla="*/ 79 w 108"/>
                <a:gd name="T23" fmla="*/ 11 h 121"/>
                <a:gd name="T24" fmla="*/ 81 w 108"/>
                <a:gd name="T25" fmla="*/ 27 h 121"/>
                <a:gd name="T26" fmla="*/ 95 w 108"/>
                <a:gd name="T27" fmla="*/ 50 h 121"/>
                <a:gd name="T28" fmla="*/ 108 w 108"/>
                <a:gd name="T29" fmla="*/ 59 h 121"/>
                <a:gd name="T30" fmla="*/ 108 w 108"/>
                <a:gd name="T31" fmla="*/ 82 h 121"/>
                <a:gd name="T32" fmla="*/ 95 w 108"/>
                <a:gd name="T33" fmla="*/ 84 h 121"/>
                <a:gd name="T34" fmla="*/ 89 w 108"/>
                <a:gd name="T35" fmla="*/ 96 h 121"/>
                <a:gd name="T36" fmla="*/ 79 w 108"/>
                <a:gd name="T37" fmla="*/ 104 h 121"/>
                <a:gd name="T38" fmla="*/ 83 w 108"/>
                <a:gd name="T39" fmla="*/ 111 h 121"/>
                <a:gd name="T40" fmla="*/ 79 w 108"/>
                <a:gd name="T41" fmla="*/ 115 h 121"/>
                <a:gd name="T42" fmla="*/ 60 w 108"/>
                <a:gd name="T43" fmla="*/ 121 h 121"/>
                <a:gd name="T44" fmla="*/ 60 w 108"/>
                <a:gd name="T45" fmla="*/ 121 h 121"/>
                <a:gd name="T46" fmla="*/ 43 w 108"/>
                <a:gd name="T47" fmla="*/ 111 h 121"/>
                <a:gd name="T48" fmla="*/ 41 w 108"/>
                <a:gd name="T49" fmla="*/ 96 h 121"/>
                <a:gd name="T50" fmla="*/ 33 w 108"/>
                <a:gd name="T51" fmla="*/ 77 h 121"/>
                <a:gd name="T52" fmla="*/ 27 w 108"/>
                <a:gd name="T53" fmla="*/ 63 h 121"/>
                <a:gd name="T54" fmla="*/ 18 w 108"/>
                <a:gd name="T55" fmla="*/ 63 h 121"/>
                <a:gd name="T56" fmla="*/ 14 w 108"/>
                <a:gd name="T57" fmla="*/ 46 h 121"/>
                <a:gd name="T58" fmla="*/ 0 w 108"/>
                <a:gd name="T59" fmla="*/ 38 h 121"/>
                <a:gd name="T60" fmla="*/ 0 w 108"/>
                <a:gd name="T61" fmla="*/ 3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8" h="121">
                  <a:moveTo>
                    <a:pt x="0" y="38"/>
                  </a:moveTo>
                  <a:lnTo>
                    <a:pt x="2" y="29"/>
                  </a:lnTo>
                  <a:lnTo>
                    <a:pt x="14" y="25"/>
                  </a:lnTo>
                  <a:lnTo>
                    <a:pt x="14" y="13"/>
                  </a:lnTo>
                  <a:lnTo>
                    <a:pt x="27" y="9"/>
                  </a:lnTo>
                  <a:lnTo>
                    <a:pt x="33" y="17"/>
                  </a:lnTo>
                  <a:lnTo>
                    <a:pt x="39" y="13"/>
                  </a:lnTo>
                  <a:lnTo>
                    <a:pt x="39" y="2"/>
                  </a:lnTo>
                  <a:lnTo>
                    <a:pt x="45" y="0"/>
                  </a:lnTo>
                  <a:lnTo>
                    <a:pt x="60" y="6"/>
                  </a:lnTo>
                  <a:lnTo>
                    <a:pt x="75" y="6"/>
                  </a:lnTo>
                  <a:lnTo>
                    <a:pt x="79" y="11"/>
                  </a:lnTo>
                  <a:lnTo>
                    <a:pt x="81" y="27"/>
                  </a:lnTo>
                  <a:lnTo>
                    <a:pt x="95" y="50"/>
                  </a:lnTo>
                  <a:lnTo>
                    <a:pt x="108" y="59"/>
                  </a:lnTo>
                  <a:lnTo>
                    <a:pt x="108" y="82"/>
                  </a:lnTo>
                  <a:lnTo>
                    <a:pt x="95" y="84"/>
                  </a:lnTo>
                  <a:lnTo>
                    <a:pt x="89" y="96"/>
                  </a:lnTo>
                  <a:lnTo>
                    <a:pt x="79" y="104"/>
                  </a:lnTo>
                  <a:lnTo>
                    <a:pt x="83" y="111"/>
                  </a:lnTo>
                  <a:lnTo>
                    <a:pt x="79" y="115"/>
                  </a:lnTo>
                  <a:lnTo>
                    <a:pt x="60" y="121"/>
                  </a:lnTo>
                  <a:lnTo>
                    <a:pt x="60" y="121"/>
                  </a:lnTo>
                  <a:lnTo>
                    <a:pt x="43" y="111"/>
                  </a:lnTo>
                  <a:lnTo>
                    <a:pt x="41" y="96"/>
                  </a:lnTo>
                  <a:lnTo>
                    <a:pt x="33" y="77"/>
                  </a:lnTo>
                  <a:lnTo>
                    <a:pt x="27" y="63"/>
                  </a:lnTo>
                  <a:lnTo>
                    <a:pt x="18" y="63"/>
                  </a:lnTo>
                  <a:lnTo>
                    <a:pt x="14" y="46"/>
                  </a:lnTo>
                  <a:lnTo>
                    <a:pt x="0" y="38"/>
                  </a:lnTo>
                  <a:lnTo>
                    <a:pt x="0" y="38"/>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3" name="Freeform 46"/>
            <p:cNvSpPr>
              <a:spLocks noEditPoints="1"/>
            </p:cNvSpPr>
            <p:nvPr/>
          </p:nvSpPr>
          <p:spPr bwMode="auto">
            <a:xfrm>
              <a:off x="1098" y="3316"/>
              <a:ext cx="104" cy="112"/>
            </a:xfrm>
            <a:custGeom>
              <a:avLst/>
              <a:gdLst>
                <a:gd name="T0" fmla="*/ 0 w 104"/>
                <a:gd name="T1" fmla="*/ 23 h 112"/>
                <a:gd name="T2" fmla="*/ 10 w 104"/>
                <a:gd name="T3" fmla="*/ 10 h 112"/>
                <a:gd name="T4" fmla="*/ 23 w 104"/>
                <a:gd name="T5" fmla="*/ 12 h 112"/>
                <a:gd name="T6" fmla="*/ 27 w 104"/>
                <a:gd name="T7" fmla="*/ 4 h 112"/>
                <a:gd name="T8" fmla="*/ 37 w 104"/>
                <a:gd name="T9" fmla="*/ 2 h 112"/>
                <a:gd name="T10" fmla="*/ 54 w 104"/>
                <a:gd name="T11" fmla="*/ 14 h 112"/>
                <a:gd name="T12" fmla="*/ 60 w 104"/>
                <a:gd name="T13" fmla="*/ 14 h 112"/>
                <a:gd name="T14" fmla="*/ 60 w 104"/>
                <a:gd name="T15" fmla="*/ 2 h 112"/>
                <a:gd name="T16" fmla="*/ 68 w 104"/>
                <a:gd name="T17" fmla="*/ 0 h 112"/>
                <a:gd name="T18" fmla="*/ 79 w 104"/>
                <a:gd name="T19" fmla="*/ 10 h 112"/>
                <a:gd name="T20" fmla="*/ 83 w 104"/>
                <a:gd name="T21" fmla="*/ 4 h 112"/>
                <a:gd name="T22" fmla="*/ 91 w 104"/>
                <a:gd name="T23" fmla="*/ 10 h 112"/>
                <a:gd name="T24" fmla="*/ 104 w 104"/>
                <a:gd name="T25" fmla="*/ 14 h 112"/>
                <a:gd name="T26" fmla="*/ 100 w 104"/>
                <a:gd name="T27" fmla="*/ 35 h 112"/>
                <a:gd name="T28" fmla="*/ 100 w 104"/>
                <a:gd name="T29" fmla="*/ 48 h 112"/>
                <a:gd name="T30" fmla="*/ 102 w 104"/>
                <a:gd name="T31" fmla="*/ 62 h 112"/>
                <a:gd name="T32" fmla="*/ 96 w 104"/>
                <a:gd name="T33" fmla="*/ 66 h 112"/>
                <a:gd name="T34" fmla="*/ 96 w 104"/>
                <a:gd name="T35" fmla="*/ 79 h 112"/>
                <a:gd name="T36" fmla="*/ 81 w 104"/>
                <a:gd name="T37" fmla="*/ 89 h 112"/>
                <a:gd name="T38" fmla="*/ 77 w 104"/>
                <a:gd name="T39" fmla="*/ 96 h 112"/>
                <a:gd name="T40" fmla="*/ 75 w 104"/>
                <a:gd name="T41" fmla="*/ 96 h 112"/>
                <a:gd name="T42" fmla="*/ 68 w 104"/>
                <a:gd name="T43" fmla="*/ 100 h 112"/>
                <a:gd name="T44" fmla="*/ 56 w 104"/>
                <a:gd name="T45" fmla="*/ 100 h 112"/>
                <a:gd name="T46" fmla="*/ 52 w 104"/>
                <a:gd name="T47" fmla="*/ 110 h 112"/>
                <a:gd name="T48" fmla="*/ 41 w 104"/>
                <a:gd name="T49" fmla="*/ 110 h 112"/>
                <a:gd name="T50" fmla="*/ 33 w 104"/>
                <a:gd name="T51" fmla="*/ 96 h 112"/>
                <a:gd name="T52" fmla="*/ 18 w 104"/>
                <a:gd name="T53" fmla="*/ 98 h 112"/>
                <a:gd name="T54" fmla="*/ 31 w 104"/>
                <a:gd name="T55" fmla="*/ 96 h 112"/>
                <a:gd name="T56" fmla="*/ 31 w 104"/>
                <a:gd name="T57" fmla="*/ 73 h 112"/>
                <a:gd name="T58" fmla="*/ 18 w 104"/>
                <a:gd name="T59" fmla="*/ 64 h 112"/>
                <a:gd name="T60" fmla="*/ 4 w 104"/>
                <a:gd name="T61" fmla="*/ 41 h 112"/>
                <a:gd name="T62" fmla="*/ 2 w 104"/>
                <a:gd name="T63" fmla="*/ 25 h 112"/>
                <a:gd name="T64" fmla="*/ 0 w 104"/>
                <a:gd name="T65" fmla="*/ 23 h 112"/>
                <a:gd name="T66" fmla="*/ 0 w 104"/>
                <a:gd name="T67" fmla="*/ 23 h 112"/>
                <a:gd name="T68" fmla="*/ 10 w 104"/>
                <a:gd name="T69" fmla="*/ 112 h 112"/>
                <a:gd name="T70" fmla="*/ 10 w 104"/>
                <a:gd name="T71" fmla="*/ 112 h 112"/>
                <a:gd name="T72" fmla="*/ 12 w 104"/>
                <a:gd name="T73" fmla="*/ 110 h 112"/>
                <a:gd name="T74" fmla="*/ 10 w 104"/>
                <a:gd name="T75"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12">
                  <a:moveTo>
                    <a:pt x="0" y="23"/>
                  </a:moveTo>
                  <a:lnTo>
                    <a:pt x="10" y="10"/>
                  </a:lnTo>
                  <a:lnTo>
                    <a:pt x="23" y="12"/>
                  </a:lnTo>
                  <a:lnTo>
                    <a:pt x="27" y="4"/>
                  </a:lnTo>
                  <a:lnTo>
                    <a:pt x="37" y="2"/>
                  </a:lnTo>
                  <a:lnTo>
                    <a:pt x="54" y="14"/>
                  </a:lnTo>
                  <a:lnTo>
                    <a:pt x="60" y="14"/>
                  </a:lnTo>
                  <a:lnTo>
                    <a:pt x="60" y="2"/>
                  </a:lnTo>
                  <a:lnTo>
                    <a:pt x="68" y="0"/>
                  </a:lnTo>
                  <a:lnTo>
                    <a:pt x="79" y="10"/>
                  </a:lnTo>
                  <a:lnTo>
                    <a:pt x="83" y="4"/>
                  </a:lnTo>
                  <a:lnTo>
                    <a:pt x="91" y="10"/>
                  </a:lnTo>
                  <a:lnTo>
                    <a:pt x="104" y="14"/>
                  </a:lnTo>
                  <a:lnTo>
                    <a:pt x="100" y="35"/>
                  </a:lnTo>
                  <a:lnTo>
                    <a:pt x="100" y="48"/>
                  </a:lnTo>
                  <a:lnTo>
                    <a:pt x="102" y="62"/>
                  </a:lnTo>
                  <a:lnTo>
                    <a:pt x="96" y="66"/>
                  </a:lnTo>
                  <a:lnTo>
                    <a:pt x="96" y="79"/>
                  </a:lnTo>
                  <a:lnTo>
                    <a:pt x="81" y="89"/>
                  </a:lnTo>
                  <a:lnTo>
                    <a:pt x="77" y="96"/>
                  </a:lnTo>
                  <a:lnTo>
                    <a:pt x="75" y="96"/>
                  </a:lnTo>
                  <a:lnTo>
                    <a:pt x="68" y="100"/>
                  </a:lnTo>
                  <a:lnTo>
                    <a:pt x="56" y="100"/>
                  </a:lnTo>
                  <a:lnTo>
                    <a:pt x="52" y="110"/>
                  </a:lnTo>
                  <a:lnTo>
                    <a:pt x="41" y="110"/>
                  </a:lnTo>
                  <a:lnTo>
                    <a:pt x="33" y="96"/>
                  </a:lnTo>
                  <a:lnTo>
                    <a:pt x="18" y="98"/>
                  </a:lnTo>
                  <a:lnTo>
                    <a:pt x="31" y="96"/>
                  </a:lnTo>
                  <a:lnTo>
                    <a:pt x="31" y="73"/>
                  </a:lnTo>
                  <a:lnTo>
                    <a:pt x="18" y="64"/>
                  </a:lnTo>
                  <a:lnTo>
                    <a:pt x="4" y="41"/>
                  </a:lnTo>
                  <a:lnTo>
                    <a:pt x="2" y="25"/>
                  </a:lnTo>
                  <a:lnTo>
                    <a:pt x="0" y="23"/>
                  </a:lnTo>
                  <a:lnTo>
                    <a:pt x="0" y="23"/>
                  </a:lnTo>
                  <a:close/>
                  <a:moveTo>
                    <a:pt x="10" y="112"/>
                  </a:moveTo>
                  <a:lnTo>
                    <a:pt x="10" y="112"/>
                  </a:lnTo>
                  <a:lnTo>
                    <a:pt x="12" y="110"/>
                  </a:lnTo>
                  <a:lnTo>
                    <a:pt x="10" y="11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4" name="Freeform 47"/>
            <p:cNvSpPr>
              <a:spLocks/>
            </p:cNvSpPr>
            <p:nvPr/>
          </p:nvSpPr>
          <p:spPr bwMode="auto">
            <a:xfrm>
              <a:off x="1054" y="3243"/>
              <a:ext cx="142" cy="96"/>
            </a:xfrm>
            <a:custGeom>
              <a:avLst/>
              <a:gdLst>
                <a:gd name="T0" fmla="*/ 0 w 142"/>
                <a:gd name="T1" fmla="*/ 14 h 96"/>
                <a:gd name="T2" fmla="*/ 4 w 142"/>
                <a:gd name="T3" fmla="*/ 10 h 96"/>
                <a:gd name="T4" fmla="*/ 12 w 142"/>
                <a:gd name="T5" fmla="*/ 8 h 96"/>
                <a:gd name="T6" fmla="*/ 19 w 142"/>
                <a:gd name="T7" fmla="*/ 0 h 96"/>
                <a:gd name="T8" fmla="*/ 31 w 142"/>
                <a:gd name="T9" fmla="*/ 0 h 96"/>
                <a:gd name="T10" fmla="*/ 40 w 142"/>
                <a:gd name="T11" fmla="*/ 16 h 96"/>
                <a:gd name="T12" fmla="*/ 50 w 142"/>
                <a:gd name="T13" fmla="*/ 12 h 96"/>
                <a:gd name="T14" fmla="*/ 65 w 142"/>
                <a:gd name="T15" fmla="*/ 25 h 96"/>
                <a:gd name="T16" fmla="*/ 81 w 142"/>
                <a:gd name="T17" fmla="*/ 14 h 96"/>
                <a:gd name="T18" fmla="*/ 104 w 142"/>
                <a:gd name="T19" fmla="*/ 16 h 96"/>
                <a:gd name="T20" fmla="*/ 121 w 142"/>
                <a:gd name="T21" fmla="*/ 33 h 96"/>
                <a:gd name="T22" fmla="*/ 133 w 142"/>
                <a:gd name="T23" fmla="*/ 35 h 96"/>
                <a:gd name="T24" fmla="*/ 142 w 142"/>
                <a:gd name="T25" fmla="*/ 50 h 96"/>
                <a:gd name="T26" fmla="*/ 131 w 142"/>
                <a:gd name="T27" fmla="*/ 62 h 96"/>
                <a:gd name="T28" fmla="*/ 131 w 142"/>
                <a:gd name="T29" fmla="*/ 81 h 96"/>
                <a:gd name="T30" fmla="*/ 127 w 142"/>
                <a:gd name="T31" fmla="*/ 77 h 96"/>
                <a:gd name="T32" fmla="*/ 123 w 142"/>
                <a:gd name="T33" fmla="*/ 83 h 96"/>
                <a:gd name="T34" fmla="*/ 112 w 142"/>
                <a:gd name="T35" fmla="*/ 73 h 96"/>
                <a:gd name="T36" fmla="*/ 104 w 142"/>
                <a:gd name="T37" fmla="*/ 75 h 96"/>
                <a:gd name="T38" fmla="*/ 104 w 142"/>
                <a:gd name="T39" fmla="*/ 87 h 96"/>
                <a:gd name="T40" fmla="*/ 98 w 142"/>
                <a:gd name="T41" fmla="*/ 87 h 96"/>
                <a:gd name="T42" fmla="*/ 81 w 142"/>
                <a:gd name="T43" fmla="*/ 75 h 96"/>
                <a:gd name="T44" fmla="*/ 71 w 142"/>
                <a:gd name="T45" fmla="*/ 77 h 96"/>
                <a:gd name="T46" fmla="*/ 67 w 142"/>
                <a:gd name="T47" fmla="*/ 85 h 96"/>
                <a:gd name="T48" fmla="*/ 54 w 142"/>
                <a:gd name="T49" fmla="*/ 83 h 96"/>
                <a:gd name="T50" fmla="*/ 44 w 142"/>
                <a:gd name="T51" fmla="*/ 96 h 96"/>
                <a:gd name="T52" fmla="*/ 42 w 142"/>
                <a:gd name="T53" fmla="*/ 93 h 96"/>
                <a:gd name="T54" fmla="*/ 27 w 142"/>
                <a:gd name="T55" fmla="*/ 93 h 96"/>
                <a:gd name="T56" fmla="*/ 12 w 142"/>
                <a:gd name="T57" fmla="*/ 87 h 96"/>
                <a:gd name="T58" fmla="*/ 12 w 142"/>
                <a:gd name="T59" fmla="*/ 79 h 96"/>
                <a:gd name="T60" fmla="*/ 2 w 142"/>
                <a:gd name="T61" fmla="*/ 68 h 96"/>
                <a:gd name="T62" fmla="*/ 0 w 142"/>
                <a:gd name="T63" fmla="*/ 60 h 96"/>
                <a:gd name="T64" fmla="*/ 8 w 142"/>
                <a:gd name="T65" fmla="*/ 54 h 96"/>
                <a:gd name="T66" fmla="*/ 8 w 142"/>
                <a:gd name="T67" fmla="*/ 41 h 96"/>
                <a:gd name="T68" fmla="*/ 6 w 142"/>
                <a:gd name="T69" fmla="*/ 31 h 96"/>
                <a:gd name="T70" fmla="*/ 4 w 142"/>
                <a:gd name="T71" fmla="*/ 14 h 96"/>
                <a:gd name="T72" fmla="*/ 0 w 142"/>
                <a:gd name="T73" fmla="*/ 1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2" h="96">
                  <a:moveTo>
                    <a:pt x="0" y="14"/>
                  </a:moveTo>
                  <a:lnTo>
                    <a:pt x="4" y="10"/>
                  </a:lnTo>
                  <a:lnTo>
                    <a:pt x="12" y="8"/>
                  </a:lnTo>
                  <a:lnTo>
                    <a:pt x="19" y="0"/>
                  </a:lnTo>
                  <a:lnTo>
                    <a:pt x="31" y="0"/>
                  </a:lnTo>
                  <a:lnTo>
                    <a:pt x="40" y="16"/>
                  </a:lnTo>
                  <a:lnTo>
                    <a:pt x="50" y="12"/>
                  </a:lnTo>
                  <a:lnTo>
                    <a:pt x="65" y="25"/>
                  </a:lnTo>
                  <a:lnTo>
                    <a:pt x="81" y="14"/>
                  </a:lnTo>
                  <a:lnTo>
                    <a:pt x="104" y="16"/>
                  </a:lnTo>
                  <a:lnTo>
                    <a:pt x="121" y="33"/>
                  </a:lnTo>
                  <a:lnTo>
                    <a:pt x="133" y="35"/>
                  </a:lnTo>
                  <a:lnTo>
                    <a:pt x="142" y="50"/>
                  </a:lnTo>
                  <a:lnTo>
                    <a:pt x="131" y="62"/>
                  </a:lnTo>
                  <a:lnTo>
                    <a:pt x="131" y="81"/>
                  </a:lnTo>
                  <a:lnTo>
                    <a:pt x="127" y="77"/>
                  </a:lnTo>
                  <a:lnTo>
                    <a:pt x="123" y="83"/>
                  </a:lnTo>
                  <a:lnTo>
                    <a:pt x="112" y="73"/>
                  </a:lnTo>
                  <a:lnTo>
                    <a:pt x="104" y="75"/>
                  </a:lnTo>
                  <a:lnTo>
                    <a:pt x="104" y="87"/>
                  </a:lnTo>
                  <a:lnTo>
                    <a:pt x="98" y="87"/>
                  </a:lnTo>
                  <a:lnTo>
                    <a:pt x="81" y="75"/>
                  </a:lnTo>
                  <a:lnTo>
                    <a:pt x="71" y="77"/>
                  </a:lnTo>
                  <a:lnTo>
                    <a:pt x="67" y="85"/>
                  </a:lnTo>
                  <a:lnTo>
                    <a:pt x="54" y="83"/>
                  </a:lnTo>
                  <a:lnTo>
                    <a:pt x="44" y="96"/>
                  </a:lnTo>
                  <a:lnTo>
                    <a:pt x="42" y="93"/>
                  </a:lnTo>
                  <a:lnTo>
                    <a:pt x="27" y="93"/>
                  </a:lnTo>
                  <a:lnTo>
                    <a:pt x="12" y="87"/>
                  </a:lnTo>
                  <a:lnTo>
                    <a:pt x="12" y="79"/>
                  </a:lnTo>
                  <a:lnTo>
                    <a:pt x="2" y="68"/>
                  </a:lnTo>
                  <a:lnTo>
                    <a:pt x="0" y="60"/>
                  </a:lnTo>
                  <a:lnTo>
                    <a:pt x="8" y="54"/>
                  </a:lnTo>
                  <a:lnTo>
                    <a:pt x="8" y="41"/>
                  </a:lnTo>
                  <a:lnTo>
                    <a:pt x="6" y="31"/>
                  </a:lnTo>
                  <a:lnTo>
                    <a:pt x="4" y="14"/>
                  </a:lnTo>
                  <a:lnTo>
                    <a:pt x="0" y="14"/>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5" name="Freeform 48"/>
            <p:cNvSpPr>
              <a:spLocks noEditPoints="1"/>
            </p:cNvSpPr>
            <p:nvPr/>
          </p:nvSpPr>
          <p:spPr bwMode="auto">
            <a:xfrm>
              <a:off x="1152" y="3205"/>
              <a:ext cx="137" cy="173"/>
            </a:xfrm>
            <a:custGeom>
              <a:avLst/>
              <a:gdLst>
                <a:gd name="T0" fmla="*/ 31 w 137"/>
                <a:gd name="T1" fmla="*/ 11 h 173"/>
                <a:gd name="T2" fmla="*/ 44 w 137"/>
                <a:gd name="T3" fmla="*/ 11 h 173"/>
                <a:gd name="T4" fmla="*/ 56 w 137"/>
                <a:gd name="T5" fmla="*/ 0 h 173"/>
                <a:gd name="T6" fmla="*/ 64 w 137"/>
                <a:gd name="T7" fmla="*/ 17 h 173"/>
                <a:gd name="T8" fmla="*/ 77 w 137"/>
                <a:gd name="T9" fmla="*/ 19 h 173"/>
                <a:gd name="T10" fmla="*/ 94 w 137"/>
                <a:gd name="T11" fmla="*/ 27 h 173"/>
                <a:gd name="T12" fmla="*/ 102 w 137"/>
                <a:gd name="T13" fmla="*/ 27 h 173"/>
                <a:gd name="T14" fmla="*/ 121 w 137"/>
                <a:gd name="T15" fmla="*/ 36 h 173"/>
                <a:gd name="T16" fmla="*/ 137 w 137"/>
                <a:gd name="T17" fmla="*/ 40 h 173"/>
                <a:gd name="T18" fmla="*/ 133 w 137"/>
                <a:gd name="T19" fmla="*/ 54 h 173"/>
                <a:gd name="T20" fmla="*/ 125 w 137"/>
                <a:gd name="T21" fmla="*/ 69 h 173"/>
                <a:gd name="T22" fmla="*/ 121 w 137"/>
                <a:gd name="T23" fmla="*/ 77 h 173"/>
                <a:gd name="T24" fmla="*/ 119 w 137"/>
                <a:gd name="T25" fmla="*/ 86 h 173"/>
                <a:gd name="T26" fmla="*/ 110 w 137"/>
                <a:gd name="T27" fmla="*/ 92 h 173"/>
                <a:gd name="T28" fmla="*/ 114 w 137"/>
                <a:gd name="T29" fmla="*/ 102 h 173"/>
                <a:gd name="T30" fmla="*/ 123 w 137"/>
                <a:gd name="T31" fmla="*/ 100 h 173"/>
                <a:gd name="T32" fmla="*/ 123 w 137"/>
                <a:gd name="T33" fmla="*/ 117 h 173"/>
                <a:gd name="T34" fmla="*/ 137 w 137"/>
                <a:gd name="T35" fmla="*/ 123 h 173"/>
                <a:gd name="T36" fmla="*/ 137 w 137"/>
                <a:gd name="T37" fmla="*/ 134 h 173"/>
                <a:gd name="T38" fmla="*/ 131 w 137"/>
                <a:gd name="T39" fmla="*/ 146 h 173"/>
                <a:gd name="T40" fmla="*/ 129 w 137"/>
                <a:gd name="T41" fmla="*/ 159 h 173"/>
                <a:gd name="T42" fmla="*/ 114 w 137"/>
                <a:gd name="T43" fmla="*/ 159 h 173"/>
                <a:gd name="T44" fmla="*/ 102 w 137"/>
                <a:gd name="T45" fmla="*/ 165 h 173"/>
                <a:gd name="T46" fmla="*/ 87 w 137"/>
                <a:gd name="T47" fmla="*/ 159 h 173"/>
                <a:gd name="T48" fmla="*/ 73 w 137"/>
                <a:gd name="T49" fmla="*/ 165 h 173"/>
                <a:gd name="T50" fmla="*/ 69 w 137"/>
                <a:gd name="T51" fmla="*/ 161 h 173"/>
                <a:gd name="T52" fmla="*/ 60 w 137"/>
                <a:gd name="T53" fmla="*/ 161 h 173"/>
                <a:gd name="T54" fmla="*/ 56 w 137"/>
                <a:gd name="T55" fmla="*/ 169 h 173"/>
                <a:gd name="T56" fmla="*/ 48 w 137"/>
                <a:gd name="T57" fmla="*/ 173 h 173"/>
                <a:gd name="T58" fmla="*/ 46 w 137"/>
                <a:gd name="T59" fmla="*/ 159 h 173"/>
                <a:gd name="T60" fmla="*/ 46 w 137"/>
                <a:gd name="T61" fmla="*/ 146 h 173"/>
                <a:gd name="T62" fmla="*/ 50 w 137"/>
                <a:gd name="T63" fmla="*/ 125 h 173"/>
                <a:gd name="T64" fmla="*/ 37 w 137"/>
                <a:gd name="T65" fmla="*/ 121 h 173"/>
                <a:gd name="T66" fmla="*/ 33 w 137"/>
                <a:gd name="T67" fmla="*/ 119 h 173"/>
                <a:gd name="T68" fmla="*/ 33 w 137"/>
                <a:gd name="T69" fmla="*/ 100 h 173"/>
                <a:gd name="T70" fmla="*/ 44 w 137"/>
                <a:gd name="T71" fmla="*/ 88 h 173"/>
                <a:gd name="T72" fmla="*/ 35 w 137"/>
                <a:gd name="T73" fmla="*/ 73 h 173"/>
                <a:gd name="T74" fmla="*/ 23 w 137"/>
                <a:gd name="T75" fmla="*/ 71 h 173"/>
                <a:gd name="T76" fmla="*/ 6 w 137"/>
                <a:gd name="T77" fmla="*/ 54 h 173"/>
                <a:gd name="T78" fmla="*/ 0 w 137"/>
                <a:gd name="T79" fmla="*/ 54 h 173"/>
                <a:gd name="T80" fmla="*/ 14 w 137"/>
                <a:gd name="T81" fmla="*/ 34 h 173"/>
                <a:gd name="T82" fmla="*/ 29 w 137"/>
                <a:gd name="T83" fmla="*/ 29 h 173"/>
                <a:gd name="T84" fmla="*/ 31 w 137"/>
                <a:gd name="T85" fmla="*/ 13 h 173"/>
                <a:gd name="T86" fmla="*/ 31 w 137"/>
                <a:gd name="T87" fmla="*/ 11 h 173"/>
                <a:gd name="T88" fmla="*/ 31 w 137"/>
                <a:gd name="T89" fmla="*/ 11 h 173"/>
                <a:gd name="T90" fmla="*/ 60 w 137"/>
                <a:gd name="T91" fmla="*/ 73 h 173"/>
                <a:gd name="T92" fmla="*/ 62 w 137"/>
                <a:gd name="T93" fmla="*/ 81 h 173"/>
                <a:gd name="T94" fmla="*/ 60 w 137"/>
                <a:gd name="T95" fmla="*/ 88 h 173"/>
                <a:gd name="T96" fmla="*/ 58 w 137"/>
                <a:gd name="T97" fmla="*/ 98 h 173"/>
                <a:gd name="T98" fmla="*/ 69 w 137"/>
                <a:gd name="T99" fmla="*/ 98 h 173"/>
                <a:gd name="T100" fmla="*/ 75 w 137"/>
                <a:gd name="T101" fmla="*/ 92 h 173"/>
                <a:gd name="T102" fmla="*/ 81 w 137"/>
                <a:gd name="T103" fmla="*/ 98 h 173"/>
                <a:gd name="T104" fmla="*/ 89 w 137"/>
                <a:gd name="T105" fmla="*/ 98 h 173"/>
                <a:gd name="T106" fmla="*/ 89 w 137"/>
                <a:gd name="T107" fmla="*/ 86 h 173"/>
                <a:gd name="T108" fmla="*/ 98 w 137"/>
                <a:gd name="T109" fmla="*/ 77 h 173"/>
                <a:gd name="T110" fmla="*/ 87 w 137"/>
                <a:gd name="T111" fmla="*/ 69 h 173"/>
                <a:gd name="T112" fmla="*/ 85 w 137"/>
                <a:gd name="T113" fmla="*/ 56 h 173"/>
                <a:gd name="T114" fmla="*/ 73 w 137"/>
                <a:gd name="T115" fmla="*/ 61 h 173"/>
                <a:gd name="T116" fmla="*/ 73 w 137"/>
                <a:gd name="T117" fmla="*/ 73 h 173"/>
                <a:gd name="T118" fmla="*/ 60 w 137"/>
                <a:gd name="T119" fmla="*/ 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73">
                  <a:moveTo>
                    <a:pt x="31" y="11"/>
                  </a:moveTo>
                  <a:lnTo>
                    <a:pt x="44" y="11"/>
                  </a:lnTo>
                  <a:lnTo>
                    <a:pt x="56" y="0"/>
                  </a:lnTo>
                  <a:lnTo>
                    <a:pt x="64" y="17"/>
                  </a:lnTo>
                  <a:lnTo>
                    <a:pt x="77" y="19"/>
                  </a:lnTo>
                  <a:lnTo>
                    <a:pt x="94" y="27"/>
                  </a:lnTo>
                  <a:lnTo>
                    <a:pt x="102" y="27"/>
                  </a:lnTo>
                  <a:lnTo>
                    <a:pt x="121" y="36"/>
                  </a:lnTo>
                  <a:lnTo>
                    <a:pt x="137" y="40"/>
                  </a:lnTo>
                  <a:lnTo>
                    <a:pt x="133" y="54"/>
                  </a:lnTo>
                  <a:lnTo>
                    <a:pt x="125" y="69"/>
                  </a:lnTo>
                  <a:lnTo>
                    <a:pt x="121" y="77"/>
                  </a:lnTo>
                  <a:lnTo>
                    <a:pt x="119" y="86"/>
                  </a:lnTo>
                  <a:lnTo>
                    <a:pt x="110" y="92"/>
                  </a:lnTo>
                  <a:lnTo>
                    <a:pt x="114" y="102"/>
                  </a:lnTo>
                  <a:lnTo>
                    <a:pt x="123" y="100"/>
                  </a:lnTo>
                  <a:lnTo>
                    <a:pt x="123" y="117"/>
                  </a:lnTo>
                  <a:lnTo>
                    <a:pt x="137" y="123"/>
                  </a:lnTo>
                  <a:lnTo>
                    <a:pt x="137" y="134"/>
                  </a:lnTo>
                  <a:lnTo>
                    <a:pt x="131" y="146"/>
                  </a:lnTo>
                  <a:lnTo>
                    <a:pt x="129" y="159"/>
                  </a:lnTo>
                  <a:lnTo>
                    <a:pt x="114" y="159"/>
                  </a:lnTo>
                  <a:lnTo>
                    <a:pt x="102" y="165"/>
                  </a:lnTo>
                  <a:lnTo>
                    <a:pt x="87" y="159"/>
                  </a:lnTo>
                  <a:lnTo>
                    <a:pt x="73" y="165"/>
                  </a:lnTo>
                  <a:lnTo>
                    <a:pt x="69" y="161"/>
                  </a:lnTo>
                  <a:lnTo>
                    <a:pt x="60" y="161"/>
                  </a:lnTo>
                  <a:lnTo>
                    <a:pt x="56" y="169"/>
                  </a:lnTo>
                  <a:lnTo>
                    <a:pt x="48" y="173"/>
                  </a:lnTo>
                  <a:lnTo>
                    <a:pt x="46" y="159"/>
                  </a:lnTo>
                  <a:lnTo>
                    <a:pt x="46" y="146"/>
                  </a:lnTo>
                  <a:lnTo>
                    <a:pt x="50" y="125"/>
                  </a:lnTo>
                  <a:lnTo>
                    <a:pt x="37" y="121"/>
                  </a:lnTo>
                  <a:lnTo>
                    <a:pt x="33" y="119"/>
                  </a:lnTo>
                  <a:lnTo>
                    <a:pt x="33" y="100"/>
                  </a:lnTo>
                  <a:lnTo>
                    <a:pt x="44" y="88"/>
                  </a:lnTo>
                  <a:lnTo>
                    <a:pt x="35" y="73"/>
                  </a:lnTo>
                  <a:lnTo>
                    <a:pt x="23" y="71"/>
                  </a:lnTo>
                  <a:lnTo>
                    <a:pt x="6" y="54"/>
                  </a:lnTo>
                  <a:lnTo>
                    <a:pt x="0" y="54"/>
                  </a:lnTo>
                  <a:lnTo>
                    <a:pt x="14" y="34"/>
                  </a:lnTo>
                  <a:lnTo>
                    <a:pt x="29" y="29"/>
                  </a:lnTo>
                  <a:lnTo>
                    <a:pt x="31" y="13"/>
                  </a:lnTo>
                  <a:lnTo>
                    <a:pt x="31" y="11"/>
                  </a:lnTo>
                  <a:lnTo>
                    <a:pt x="31" y="11"/>
                  </a:lnTo>
                  <a:close/>
                  <a:moveTo>
                    <a:pt x="60" y="73"/>
                  </a:moveTo>
                  <a:lnTo>
                    <a:pt x="62" y="81"/>
                  </a:lnTo>
                  <a:lnTo>
                    <a:pt x="60" y="88"/>
                  </a:lnTo>
                  <a:lnTo>
                    <a:pt x="58" y="98"/>
                  </a:lnTo>
                  <a:lnTo>
                    <a:pt x="69" y="98"/>
                  </a:lnTo>
                  <a:lnTo>
                    <a:pt x="75" y="92"/>
                  </a:lnTo>
                  <a:lnTo>
                    <a:pt x="81" y="98"/>
                  </a:lnTo>
                  <a:lnTo>
                    <a:pt x="89" y="98"/>
                  </a:lnTo>
                  <a:lnTo>
                    <a:pt x="89" y="86"/>
                  </a:lnTo>
                  <a:lnTo>
                    <a:pt x="98" y="77"/>
                  </a:lnTo>
                  <a:lnTo>
                    <a:pt x="87" y="69"/>
                  </a:lnTo>
                  <a:lnTo>
                    <a:pt x="85" y="56"/>
                  </a:lnTo>
                  <a:lnTo>
                    <a:pt x="73" y="61"/>
                  </a:lnTo>
                  <a:lnTo>
                    <a:pt x="73" y="73"/>
                  </a:lnTo>
                  <a:lnTo>
                    <a:pt x="60" y="7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6" name="Freeform 49"/>
            <p:cNvSpPr>
              <a:spLocks/>
            </p:cNvSpPr>
            <p:nvPr/>
          </p:nvSpPr>
          <p:spPr bwMode="auto">
            <a:xfrm>
              <a:off x="1210" y="3261"/>
              <a:ext cx="40" cy="42"/>
            </a:xfrm>
            <a:custGeom>
              <a:avLst/>
              <a:gdLst>
                <a:gd name="T0" fmla="*/ 2 w 40"/>
                <a:gd name="T1" fmla="*/ 17 h 42"/>
                <a:gd name="T2" fmla="*/ 15 w 40"/>
                <a:gd name="T3" fmla="*/ 17 h 42"/>
                <a:gd name="T4" fmla="*/ 15 w 40"/>
                <a:gd name="T5" fmla="*/ 5 h 42"/>
                <a:gd name="T6" fmla="*/ 27 w 40"/>
                <a:gd name="T7" fmla="*/ 0 h 42"/>
                <a:gd name="T8" fmla="*/ 29 w 40"/>
                <a:gd name="T9" fmla="*/ 13 h 42"/>
                <a:gd name="T10" fmla="*/ 40 w 40"/>
                <a:gd name="T11" fmla="*/ 21 h 42"/>
                <a:gd name="T12" fmla="*/ 31 w 40"/>
                <a:gd name="T13" fmla="*/ 30 h 42"/>
                <a:gd name="T14" fmla="*/ 31 w 40"/>
                <a:gd name="T15" fmla="*/ 42 h 42"/>
                <a:gd name="T16" fmla="*/ 23 w 40"/>
                <a:gd name="T17" fmla="*/ 42 h 42"/>
                <a:gd name="T18" fmla="*/ 17 w 40"/>
                <a:gd name="T19" fmla="*/ 36 h 42"/>
                <a:gd name="T20" fmla="*/ 11 w 40"/>
                <a:gd name="T21" fmla="*/ 42 h 42"/>
                <a:gd name="T22" fmla="*/ 0 w 40"/>
                <a:gd name="T23" fmla="*/ 42 h 42"/>
                <a:gd name="T24" fmla="*/ 2 w 40"/>
                <a:gd name="T25" fmla="*/ 32 h 42"/>
                <a:gd name="T26" fmla="*/ 4 w 40"/>
                <a:gd name="T27" fmla="*/ 25 h 42"/>
                <a:gd name="T28" fmla="*/ 2 w 40"/>
                <a:gd name="T29"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42">
                  <a:moveTo>
                    <a:pt x="2" y="17"/>
                  </a:moveTo>
                  <a:lnTo>
                    <a:pt x="15" y="17"/>
                  </a:lnTo>
                  <a:lnTo>
                    <a:pt x="15" y="5"/>
                  </a:lnTo>
                  <a:lnTo>
                    <a:pt x="27" y="0"/>
                  </a:lnTo>
                  <a:lnTo>
                    <a:pt x="29" y="13"/>
                  </a:lnTo>
                  <a:lnTo>
                    <a:pt x="40" y="21"/>
                  </a:lnTo>
                  <a:lnTo>
                    <a:pt x="31" y="30"/>
                  </a:lnTo>
                  <a:lnTo>
                    <a:pt x="31" y="42"/>
                  </a:lnTo>
                  <a:lnTo>
                    <a:pt x="23" y="42"/>
                  </a:lnTo>
                  <a:lnTo>
                    <a:pt x="17" y="36"/>
                  </a:lnTo>
                  <a:lnTo>
                    <a:pt x="11" y="42"/>
                  </a:lnTo>
                  <a:lnTo>
                    <a:pt x="0" y="42"/>
                  </a:lnTo>
                  <a:lnTo>
                    <a:pt x="2" y="32"/>
                  </a:lnTo>
                  <a:lnTo>
                    <a:pt x="4" y="25"/>
                  </a:lnTo>
                  <a:lnTo>
                    <a:pt x="2" y="1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7" name="Freeform 50"/>
            <p:cNvSpPr>
              <a:spLocks/>
            </p:cNvSpPr>
            <p:nvPr/>
          </p:nvSpPr>
          <p:spPr bwMode="auto">
            <a:xfrm>
              <a:off x="2044" y="3574"/>
              <a:ext cx="354" cy="290"/>
            </a:xfrm>
            <a:custGeom>
              <a:avLst/>
              <a:gdLst>
                <a:gd name="T0" fmla="*/ 159 w 170"/>
                <a:gd name="T1" fmla="*/ 70 h 139"/>
                <a:gd name="T2" fmla="*/ 139 w 170"/>
                <a:gd name="T3" fmla="*/ 65 h 139"/>
                <a:gd name="T4" fmla="*/ 132 w 170"/>
                <a:gd name="T5" fmla="*/ 70 h 139"/>
                <a:gd name="T6" fmla="*/ 117 w 170"/>
                <a:gd name="T7" fmla="*/ 63 h 139"/>
                <a:gd name="T8" fmla="*/ 110 w 170"/>
                <a:gd name="T9" fmla="*/ 58 h 139"/>
                <a:gd name="T10" fmla="*/ 106 w 170"/>
                <a:gd name="T11" fmla="*/ 50 h 139"/>
                <a:gd name="T12" fmla="*/ 97 w 170"/>
                <a:gd name="T13" fmla="*/ 67 h 139"/>
                <a:gd name="T14" fmla="*/ 94 w 170"/>
                <a:gd name="T15" fmla="*/ 77 h 139"/>
                <a:gd name="T16" fmla="*/ 101 w 170"/>
                <a:gd name="T17" fmla="*/ 84 h 139"/>
                <a:gd name="T18" fmla="*/ 109 w 170"/>
                <a:gd name="T19" fmla="*/ 95 h 139"/>
                <a:gd name="T20" fmla="*/ 102 w 170"/>
                <a:gd name="T21" fmla="*/ 100 h 139"/>
                <a:gd name="T22" fmla="*/ 90 w 170"/>
                <a:gd name="T23" fmla="*/ 107 h 139"/>
                <a:gd name="T24" fmla="*/ 88 w 170"/>
                <a:gd name="T25" fmla="*/ 119 h 139"/>
                <a:gd name="T26" fmla="*/ 81 w 170"/>
                <a:gd name="T27" fmla="*/ 128 h 139"/>
                <a:gd name="T28" fmla="*/ 77 w 170"/>
                <a:gd name="T29" fmla="*/ 136 h 139"/>
                <a:gd name="T30" fmla="*/ 66 w 170"/>
                <a:gd name="T31" fmla="*/ 133 h 139"/>
                <a:gd name="T32" fmla="*/ 44 w 170"/>
                <a:gd name="T33" fmla="*/ 127 h 139"/>
                <a:gd name="T34" fmla="*/ 32 w 170"/>
                <a:gd name="T35" fmla="*/ 112 h 139"/>
                <a:gd name="T36" fmla="*/ 26 w 170"/>
                <a:gd name="T37" fmla="*/ 98 h 139"/>
                <a:gd name="T38" fmla="*/ 10 w 170"/>
                <a:gd name="T39" fmla="*/ 93 h 139"/>
                <a:gd name="T40" fmla="*/ 0 w 170"/>
                <a:gd name="T41" fmla="*/ 75 h 139"/>
                <a:gd name="T42" fmla="*/ 7 w 170"/>
                <a:gd name="T43" fmla="*/ 59 h 139"/>
                <a:gd name="T44" fmla="*/ 9 w 170"/>
                <a:gd name="T45" fmla="*/ 47 h 139"/>
                <a:gd name="T46" fmla="*/ 20 w 170"/>
                <a:gd name="T47" fmla="*/ 44 h 139"/>
                <a:gd name="T48" fmla="*/ 28 w 170"/>
                <a:gd name="T49" fmla="*/ 43 h 139"/>
                <a:gd name="T50" fmla="*/ 33 w 170"/>
                <a:gd name="T51" fmla="*/ 33 h 139"/>
                <a:gd name="T52" fmla="*/ 41 w 170"/>
                <a:gd name="T53" fmla="*/ 24 h 139"/>
                <a:gd name="T54" fmla="*/ 54 w 170"/>
                <a:gd name="T55" fmla="*/ 17 h 139"/>
                <a:gd name="T56" fmla="*/ 64 w 170"/>
                <a:gd name="T57" fmla="*/ 19 h 139"/>
                <a:gd name="T58" fmla="*/ 80 w 170"/>
                <a:gd name="T59" fmla="*/ 15 h 139"/>
                <a:gd name="T60" fmla="*/ 95 w 170"/>
                <a:gd name="T61" fmla="*/ 8 h 139"/>
                <a:gd name="T62" fmla="*/ 101 w 170"/>
                <a:gd name="T63" fmla="*/ 1 h 139"/>
                <a:gd name="T64" fmla="*/ 121 w 170"/>
                <a:gd name="T65" fmla="*/ 11 h 139"/>
                <a:gd name="T66" fmla="*/ 137 w 170"/>
                <a:gd name="T67" fmla="*/ 32 h 139"/>
                <a:gd name="T68" fmla="*/ 145 w 170"/>
                <a:gd name="T69" fmla="*/ 39 h 139"/>
                <a:gd name="T70" fmla="*/ 156 w 170"/>
                <a:gd name="T71" fmla="*/ 52 h 139"/>
                <a:gd name="T72" fmla="*/ 170 w 170"/>
                <a:gd name="T73" fmla="*/ 5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0" h="139">
                  <a:moveTo>
                    <a:pt x="170" y="61"/>
                  </a:moveTo>
                  <a:cubicBezTo>
                    <a:pt x="159" y="70"/>
                    <a:pt x="159" y="70"/>
                    <a:pt x="159" y="70"/>
                  </a:cubicBezTo>
                  <a:cubicBezTo>
                    <a:pt x="145" y="69"/>
                    <a:pt x="145" y="69"/>
                    <a:pt x="145" y="69"/>
                  </a:cubicBezTo>
                  <a:cubicBezTo>
                    <a:pt x="139" y="65"/>
                    <a:pt x="139" y="65"/>
                    <a:pt x="139" y="65"/>
                  </a:cubicBezTo>
                  <a:cubicBezTo>
                    <a:pt x="136" y="69"/>
                    <a:pt x="136" y="69"/>
                    <a:pt x="136" y="69"/>
                  </a:cubicBezTo>
                  <a:cubicBezTo>
                    <a:pt x="132" y="70"/>
                    <a:pt x="132" y="70"/>
                    <a:pt x="132" y="70"/>
                  </a:cubicBezTo>
                  <a:cubicBezTo>
                    <a:pt x="126" y="67"/>
                    <a:pt x="126" y="67"/>
                    <a:pt x="126" y="67"/>
                  </a:cubicBezTo>
                  <a:cubicBezTo>
                    <a:pt x="117" y="63"/>
                    <a:pt x="117" y="63"/>
                    <a:pt x="117" y="63"/>
                  </a:cubicBezTo>
                  <a:cubicBezTo>
                    <a:pt x="111" y="62"/>
                    <a:pt x="111" y="62"/>
                    <a:pt x="111" y="62"/>
                  </a:cubicBezTo>
                  <a:cubicBezTo>
                    <a:pt x="110" y="58"/>
                    <a:pt x="110" y="58"/>
                    <a:pt x="110" y="58"/>
                  </a:cubicBezTo>
                  <a:cubicBezTo>
                    <a:pt x="114" y="53"/>
                    <a:pt x="114" y="53"/>
                    <a:pt x="114" y="53"/>
                  </a:cubicBezTo>
                  <a:cubicBezTo>
                    <a:pt x="106" y="50"/>
                    <a:pt x="106" y="50"/>
                    <a:pt x="106" y="50"/>
                  </a:cubicBezTo>
                  <a:cubicBezTo>
                    <a:pt x="97" y="62"/>
                    <a:pt x="97" y="62"/>
                    <a:pt x="97" y="62"/>
                  </a:cubicBezTo>
                  <a:cubicBezTo>
                    <a:pt x="97" y="67"/>
                    <a:pt x="97" y="67"/>
                    <a:pt x="97" y="67"/>
                  </a:cubicBezTo>
                  <a:cubicBezTo>
                    <a:pt x="98" y="73"/>
                    <a:pt x="98" y="73"/>
                    <a:pt x="98" y="73"/>
                  </a:cubicBezTo>
                  <a:cubicBezTo>
                    <a:pt x="94" y="77"/>
                    <a:pt x="94" y="77"/>
                    <a:pt x="94" y="77"/>
                  </a:cubicBezTo>
                  <a:cubicBezTo>
                    <a:pt x="93" y="79"/>
                    <a:pt x="93" y="79"/>
                    <a:pt x="93" y="79"/>
                  </a:cubicBezTo>
                  <a:cubicBezTo>
                    <a:pt x="101" y="84"/>
                    <a:pt x="101" y="84"/>
                    <a:pt x="101" y="84"/>
                  </a:cubicBezTo>
                  <a:cubicBezTo>
                    <a:pt x="104" y="89"/>
                    <a:pt x="104" y="89"/>
                    <a:pt x="104" y="89"/>
                  </a:cubicBezTo>
                  <a:cubicBezTo>
                    <a:pt x="109" y="95"/>
                    <a:pt x="109" y="95"/>
                    <a:pt x="109" y="95"/>
                  </a:cubicBezTo>
                  <a:cubicBezTo>
                    <a:pt x="106" y="98"/>
                    <a:pt x="106" y="98"/>
                    <a:pt x="106" y="98"/>
                  </a:cubicBezTo>
                  <a:cubicBezTo>
                    <a:pt x="102" y="100"/>
                    <a:pt x="102" y="100"/>
                    <a:pt x="102" y="100"/>
                  </a:cubicBezTo>
                  <a:cubicBezTo>
                    <a:pt x="98" y="101"/>
                    <a:pt x="98" y="101"/>
                    <a:pt x="98" y="101"/>
                  </a:cubicBezTo>
                  <a:cubicBezTo>
                    <a:pt x="90" y="107"/>
                    <a:pt x="90" y="107"/>
                    <a:pt x="90" y="107"/>
                  </a:cubicBezTo>
                  <a:cubicBezTo>
                    <a:pt x="90" y="116"/>
                    <a:pt x="90" y="116"/>
                    <a:pt x="90" y="116"/>
                  </a:cubicBezTo>
                  <a:cubicBezTo>
                    <a:pt x="88" y="119"/>
                    <a:pt x="88" y="119"/>
                    <a:pt x="88" y="119"/>
                  </a:cubicBezTo>
                  <a:cubicBezTo>
                    <a:pt x="82" y="122"/>
                    <a:pt x="82" y="122"/>
                    <a:pt x="82" y="122"/>
                  </a:cubicBezTo>
                  <a:cubicBezTo>
                    <a:pt x="81" y="128"/>
                    <a:pt x="81" y="128"/>
                    <a:pt x="81" y="128"/>
                  </a:cubicBezTo>
                  <a:cubicBezTo>
                    <a:pt x="77" y="131"/>
                    <a:pt x="77" y="131"/>
                    <a:pt x="77" y="131"/>
                  </a:cubicBezTo>
                  <a:cubicBezTo>
                    <a:pt x="77" y="136"/>
                    <a:pt x="77" y="136"/>
                    <a:pt x="77" y="136"/>
                  </a:cubicBezTo>
                  <a:cubicBezTo>
                    <a:pt x="75" y="136"/>
                    <a:pt x="74" y="136"/>
                    <a:pt x="72" y="137"/>
                  </a:cubicBezTo>
                  <a:cubicBezTo>
                    <a:pt x="69" y="139"/>
                    <a:pt x="67" y="136"/>
                    <a:pt x="66" y="133"/>
                  </a:cubicBezTo>
                  <a:cubicBezTo>
                    <a:pt x="65" y="131"/>
                    <a:pt x="58" y="124"/>
                    <a:pt x="52" y="124"/>
                  </a:cubicBezTo>
                  <a:cubicBezTo>
                    <a:pt x="48" y="124"/>
                    <a:pt x="47" y="127"/>
                    <a:pt x="44" y="127"/>
                  </a:cubicBezTo>
                  <a:cubicBezTo>
                    <a:pt x="45" y="117"/>
                    <a:pt x="45" y="117"/>
                    <a:pt x="45" y="117"/>
                  </a:cubicBezTo>
                  <a:cubicBezTo>
                    <a:pt x="32" y="112"/>
                    <a:pt x="32" y="112"/>
                    <a:pt x="32" y="112"/>
                  </a:cubicBezTo>
                  <a:cubicBezTo>
                    <a:pt x="32" y="104"/>
                    <a:pt x="32" y="104"/>
                    <a:pt x="32" y="104"/>
                  </a:cubicBezTo>
                  <a:cubicBezTo>
                    <a:pt x="26" y="98"/>
                    <a:pt x="26" y="98"/>
                    <a:pt x="26" y="98"/>
                  </a:cubicBezTo>
                  <a:cubicBezTo>
                    <a:pt x="18" y="96"/>
                    <a:pt x="18" y="96"/>
                    <a:pt x="18" y="96"/>
                  </a:cubicBezTo>
                  <a:cubicBezTo>
                    <a:pt x="10" y="93"/>
                    <a:pt x="10" y="93"/>
                    <a:pt x="10" y="93"/>
                  </a:cubicBezTo>
                  <a:cubicBezTo>
                    <a:pt x="8" y="84"/>
                    <a:pt x="8" y="84"/>
                    <a:pt x="8" y="84"/>
                  </a:cubicBezTo>
                  <a:cubicBezTo>
                    <a:pt x="0" y="75"/>
                    <a:pt x="0" y="75"/>
                    <a:pt x="0" y="75"/>
                  </a:cubicBezTo>
                  <a:cubicBezTo>
                    <a:pt x="5" y="67"/>
                    <a:pt x="5" y="67"/>
                    <a:pt x="5" y="67"/>
                  </a:cubicBezTo>
                  <a:cubicBezTo>
                    <a:pt x="7" y="59"/>
                    <a:pt x="7" y="59"/>
                    <a:pt x="7" y="59"/>
                  </a:cubicBezTo>
                  <a:cubicBezTo>
                    <a:pt x="9" y="52"/>
                    <a:pt x="9" y="52"/>
                    <a:pt x="9" y="52"/>
                  </a:cubicBezTo>
                  <a:cubicBezTo>
                    <a:pt x="9" y="47"/>
                    <a:pt x="9" y="47"/>
                    <a:pt x="9" y="47"/>
                  </a:cubicBezTo>
                  <a:cubicBezTo>
                    <a:pt x="14" y="42"/>
                    <a:pt x="14" y="42"/>
                    <a:pt x="14" y="42"/>
                  </a:cubicBezTo>
                  <a:cubicBezTo>
                    <a:pt x="20" y="44"/>
                    <a:pt x="20" y="44"/>
                    <a:pt x="20" y="44"/>
                  </a:cubicBezTo>
                  <a:cubicBezTo>
                    <a:pt x="22" y="40"/>
                    <a:pt x="22" y="40"/>
                    <a:pt x="22" y="40"/>
                  </a:cubicBezTo>
                  <a:cubicBezTo>
                    <a:pt x="28" y="43"/>
                    <a:pt x="28" y="43"/>
                    <a:pt x="28" y="43"/>
                  </a:cubicBezTo>
                  <a:cubicBezTo>
                    <a:pt x="35" y="39"/>
                    <a:pt x="35" y="39"/>
                    <a:pt x="35" y="39"/>
                  </a:cubicBezTo>
                  <a:cubicBezTo>
                    <a:pt x="33" y="33"/>
                    <a:pt x="33" y="33"/>
                    <a:pt x="33" y="33"/>
                  </a:cubicBezTo>
                  <a:cubicBezTo>
                    <a:pt x="35" y="22"/>
                    <a:pt x="35" y="22"/>
                    <a:pt x="35" y="22"/>
                  </a:cubicBezTo>
                  <a:cubicBezTo>
                    <a:pt x="41" y="24"/>
                    <a:pt x="41" y="24"/>
                    <a:pt x="41" y="24"/>
                  </a:cubicBezTo>
                  <a:cubicBezTo>
                    <a:pt x="53" y="24"/>
                    <a:pt x="53" y="24"/>
                    <a:pt x="53" y="24"/>
                  </a:cubicBezTo>
                  <a:cubicBezTo>
                    <a:pt x="54" y="17"/>
                    <a:pt x="54" y="17"/>
                    <a:pt x="54" y="17"/>
                  </a:cubicBezTo>
                  <a:cubicBezTo>
                    <a:pt x="57" y="16"/>
                    <a:pt x="57" y="16"/>
                    <a:pt x="57" y="16"/>
                  </a:cubicBezTo>
                  <a:cubicBezTo>
                    <a:pt x="64" y="19"/>
                    <a:pt x="64" y="19"/>
                    <a:pt x="64" y="19"/>
                  </a:cubicBezTo>
                  <a:cubicBezTo>
                    <a:pt x="69" y="15"/>
                    <a:pt x="69" y="15"/>
                    <a:pt x="69" y="15"/>
                  </a:cubicBezTo>
                  <a:cubicBezTo>
                    <a:pt x="80" y="15"/>
                    <a:pt x="80" y="15"/>
                    <a:pt x="80" y="15"/>
                  </a:cubicBezTo>
                  <a:cubicBezTo>
                    <a:pt x="86" y="10"/>
                    <a:pt x="86" y="10"/>
                    <a:pt x="86" y="10"/>
                  </a:cubicBezTo>
                  <a:cubicBezTo>
                    <a:pt x="95" y="8"/>
                    <a:pt x="95" y="8"/>
                    <a:pt x="95" y="8"/>
                  </a:cubicBezTo>
                  <a:cubicBezTo>
                    <a:pt x="95" y="0"/>
                    <a:pt x="95" y="0"/>
                    <a:pt x="95" y="0"/>
                  </a:cubicBezTo>
                  <a:cubicBezTo>
                    <a:pt x="101" y="1"/>
                    <a:pt x="101" y="1"/>
                    <a:pt x="101" y="1"/>
                  </a:cubicBezTo>
                  <a:cubicBezTo>
                    <a:pt x="110" y="9"/>
                    <a:pt x="110" y="9"/>
                    <a:pt x="110" y="9"/>
                  </a:cubicBezTo>
                  <a:cubicBezTo>
                    <a:pt x="121" y="11"/>
                    <a:pt x="121" y="11"/>
                    <a:pt x="121" y="11"/>
                  </a:cubicBezTo>
                  <a:cubicBezTo>
                    <a:pt x="133" y="22"/>
                    <a:pt x="133" y="22"/>
                    <a:pt x="133" y="22"/>
                  </a:cubicBezTo>
                  <a:cubicBezTo>
                    <a:pt x="137" y="32"/>
                    <a:pt x="137" y="32"/>
                    <a:pt x="137" y="32"/>
                  </a:cubicBezTo>
                  <a:cubicBezTo>
                    <a:pt x="137" y="39"/>
                    <a:pt x="137" y="39"/>
                    <a:pt x="137" y="39"/>
                  </a:cubicBezTo>
                  <a:cubicBezTo>
                    <a:pt x="145" y="39"/>
                    <a:pt x="145" y="39"/>
                    <a:pt x="145" y="39"/>
                  </a:cubicBezTo>
                  <a:cubicBezTo>
                    <a:pt x="145" y="46"/>
                    <a:pt x="145" y="46"/>
                    <a:pt x="145" y="46"/>
                  </a:cubicBezTo>
                  <a:cubicBezTo>
                    <a:pt x="156" y="52"/>
                    <a:pt x="156" y="52"/>
                    <a:pt x="156" y="52"/>
                  </a:cubicBezTo>
                  <a:cubicBezTo>
                    <a:pt x="163" y="54"/>
                    <a:pt x="163" y="54"/>
                    <a:pt x="163" y="54"/>
                  </a:cubicBezTo>
                  <a:cubicBezTo>
                    <a:pt x="170" y="58"/>
                    <a:pt x="170" y="58"/>
                    <a:pt x="170" y="58"/>
                  </a:cubicBezTo>
                  <a:lnTo>
                    <a:pt x="170" y="6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8" name="Freeform 51"/>
            <p:cNvSpPr>
              <a:spLocks/>
            </p:cNvSpPr>
            <p:nvPr/>
          </p:nvSpPr>
          <p:spPr bwMode="auto">
            <a:xfrm>
              <a:off x="1913" y="3697"/>
              <a:ext cx="225" cy="160"/>
            </a:xfrm>
            <a:custGeom>
              <a:avLst/>
              <a:gdLst>
                <a:gd name="T0" fmla="*/ 107 w 108"/>
                <a:gd name="T1" fmla="*/ 68 h 77"/>
                <a:gd name="T2" fmla="*/ 106 w 108"/>
                <a:gd name="T3" fmla="*/ 68 h 77"/>
                <a:gd name="T4" fmla="*/ 100 w 108"/>
                <a:gd name="T5" fmla="*/ 73 h 77"/>
                <a:gd name="T6" fmla="*/ 87 w 108"/>
                <a:gd name="T7" fmla="*/ 74 h 77"/>
                <a:gd name="T8" fmla="*/ 73 w 108"/>
                <a:gd name="T9" fmla="*/ 73 h 77"/>
                <a:gd name="T10" fmla="*/ 59 w 108"/>
                <a:gd name="T11" fmla="*/ 69 h 77"/>
                <a:gd name="T12" fmla="*/ 47 w 108"/>
                <a:gd name="T13" fmla="*/ 73 h 77"/>
                <a:gd name="T14" fmla="*/ 35 w 108"/>
                <a:gd name="T15" fmla="*/ 70 h 77"/>
                <a:gd name="T16" fmla="*/ 20 w 108"/>
                <a:gd name="T17" fmla="*/ 68 h 77"/>
                <a:gd name="T18" fmla="*/ 14 w 108"/>
                <a:gd name="T19" fmla="*/ 67 h 77"/>
                <a:gd name="T20" fmla="*/ 18 w 108"/>
                <a:gd name="T21" fmla="*/ 60 h 77"/>
                <a:gd name="T22" fmla="*/ 14 w 108"/>
                <a:gd name="T23" fmla="*/ 53 h 77"/>
                <a:gd name="T24" fmla="*/ 7 w 108"/>
                <a:gd name="T25" fmla="*/ 51 h 77"/>
                <a:gd name="T26" fmla="*/ 1 w 108"/>
                <a:gd name="T27" fmla="*/ 49 h 77"/>
                <a:gd name="T28" fmla="*/ 0 w 108"/>
                <a:gd name="T29" fmla="*/ 42 h 77"/>
                <a:gd name="T30" fmla="*/ 4 w 108"/>
                <a:gd name="T31" fmla="*/ 42 h 77"/>
                <a:gd name="T32" fmla="*/ 8 w 108"/>
                <a:gd name="T33" fmla="*/ 37 h 77"/>
                <a:gd name="T34" fmla="*/ 6 w 108"/>
                <a:gd name="T35" fmla="*/ 33 h 77"/>
                <a:gd name="T36" fmla="*/ 9 w 108"/>
                <a:gd name="T37" fmla="*/ 28 h 77"/>
                <a:gd name="T38" fmla="*/ 17 w 108"/>
                <a:gd name="T39" fmla="*/ 28 h 77"/>
                <a:gd name="T40" fmla="*/ 19 w 108"/>
                <a:gd name="T41" fmla="*/ 22 h 77"/>
                <a:gd name="T42" fmla="*/ 18 w 108"/>
                <a:gd name="T43" fmla="*/ 7 h 77"/>
                <a:gd name="T44" fmla="*/ 16 w 108"/>
                <a:gd name="T45" fmla="*/ 5 h 77"/>
                <a:gd name="T46" fmla="*/ 25 w 108"/>
                <a:gd name="T47" fmla="*/ 0 h 77"/>
                <a:gd name="T48" fmla="*/ 36 w 108"/>
                <a:gd name="T49" fmla="*/ 4 h 77"/>
                <a:gd name="T50" fmla="*/ 45 w 108"/>
                <a:gd name="T51" fmla="*/ 4 h 77"/>
                <a:gd name="T52" fmla="*/ 49 w 108"/>
                <a:gd name="T53" fmla="*/ 11 h 77"/>
                <a:gd name="T54" fmla="*/ 61 w 108"/>
                <a:gd name="T55" fmla="*/ 4 h 77"/>
                <a:gd name="T56" fmla="*/ 68 w 108"/>
                <a:gd name="T57" fmla="*/ 8 h 77"/>
                <a:gd name="T58" fmla="*/ 63 w 108"/>
                <a:gd name="T59" fmla="*/ 16 h 77"/>
                <a:gd name="T60" fmla="*/ 71 w 108"/>
                <a:gd name="T61" fmla="*/ 25 h 77"/>
                <a:gd name="T62" fmla="*/ 73 w 108"/>
                <a:gd name="T63" fmla="*/ 34 h 77"/>
                <a:gd name="T64" fmla="*/ 81 w 108"/>
                <a:gd name="T65" fmla="*/ 37 h 77"/>
                <a:gd name="T66" fmla="*/ 89 w 108"/>
                <a:gd name="T67" fmla="*/ 39 h 77"/>
                <a:gd name="T68" fmla="*/ 95 w 108"/>
                <a:gd name="T69" fmla="*/ 45 h 77"/>
                <a:gd name="T70" fmla="*/ 95 w 108"/>
                <a:gd name="T71" fmla="*/ 53 h 77"/>
                <a:gd name="T72" fmla="*/ 108 w 108"/>
                <a:gd name="T73" fmla="*/ 58 h 77"/>
                <a:gd name="T74" fmla="*/ 107 w 108"/>
                <a:gd name="T75"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77">
                  <a:moveTo>
                    <a:pt x="107" y="68"/>
                  </a:moveTo>
                  <a:cubicBezTo>
                    <a:pt x="107" y="68"/>
                    <a:pt x="106" y="68"/>
                    <a:pt x="106" y="68"/>
                  </a:cubicBezTo>
                  <a:cubicBezTo>
                    <a:pt x="102" y="69"/>
                    <a:pt x="102" y="73"/>
                    <a:pt x="100" y="73"/>
                  </a:cubicBezTo>
                  <a:cubicBezTo>
                    <a:pt x="99" y="74"/>
                    <a:pt x="89" y="75"/>
                    <a:pt x="87" y="74"/>
                  </a:cubicBezTo>
                  <a:cubicBezTo>
                    <a:pt x="85" y="73"/>
                    <a:pt x="77" y="73"/>
                    <a:pt x="73" y="73"/>
                  </a:cubicBezTo>
                  <a:cubicBezTo>
                    <a:pt x="68" y="73"/>
                    <a:pt x="64" y="73"/>
                    <a:pt x="59" y="69"/>
                  </a:cubicBezTo>
                  <a:cubicBezTo>
                    <a:pt x="55" y="66"/>
                    <a:pt x="51" y="69"/>
                    <a:pt x="47" y="73"/>
                  </a:cubicBezTo>
                  <a:cubicBezTo>
                    <a:pt x="43" y="77"/>
                    <a:pt x="39" y="70"/>
                    <a:pt x="35" y="70"/>
                  </a:cubicBezTo>
                  <a:cubicBezTo>
                    <a:pt x="31" y="69"/>
                    <a:pt x="25" y="69"/>
                    <a:pt x="20" y="68"/>
                  </a:cubicBezTo>
                  <a:cubicBezTo>
                    <a:pt x="18" y="67"/>
                    <a:pt x="16" y="67"/>
                    <a:pt x="14" y="67"/>
                  </a:cubicBezTo>
                  <a:cubicBezTo>
                    <a:pt x="18" y="60"/>
                    <a:pt x="18" y="60"/>
                    <a:pt x="18" y="60"/>
                  </a:cubicBezTo>
                  <a:cubicBezTo>
                    <a:pt x="14" y="53"/>
                    <a:pt x="14" y="53"/>
                    <a:pt x="14" y="53"/>
                  </a:cubicBezTo>
                  <a:cubicBezTo>
                    <a:pt x="7" y="51"/>
                    <a:pt x="7" y="51"/>
                    <a:pt x="7" y="51"/>
                  </a:cubicBezTo>
                  <a:cubicBezTo>
                    <a:pt x="1" y="49"/>
                    <a:pt x="1" y="49"/>
                    <a:pt x="1" y="49"/>
                  </a:cubicBezTo>
                  <a:cubicBezTo>
                    <a:pt x="0" y="42"/>
                    <a:pt x="0" y="42"/>
                    <a:pt x="0" y="42"/>
                  </a:cubicBezTo>
                  <a:cubicBezTo>
                    <a:pt x="4" y="42"/>
                    <a:pt x="4" y="42"/>
                    <a:pt x="4" y="42"/>
                  </a:cubicBezTo>
                  <a:cubicBezTo>
                    <a:pt x="8" y="37"/>
                    <a:pt x="8" y="37"/>
                    <a:pt x="8" y="37"/>
                  </a:cubicBezTo>
                  <a:cubicBezTo>
                    <a:pt x="6" y="33"/>
                    <a:pt x="6" y="33"/>
                    <a:pt x="6" y="33"/>
                  </a:cubicBezTo>
                  <a:cubicBezTo>
                    <a:pt x="9" y="28"/>
                    <a:pt x="9" y="28"/>
                    <a:pt x="9" y="28"/>
                  </a:cubicBezTo>
                  <a:cubicBezTo>
                    <a:pt x="17" y="28"/>
                    <a:pt x="17" y="28"/>
                    <a:pt x="17" y="28"/>
                  </a:cubicBezTo>
                  <a:cubicBezTo>
                    <a:pt x="19" y="22"/>
                    <a:pt x="19" y="22"/>
                    <a:pt x="19" y="22"/>
                  </a:cubicBezTo>
                  <a:cubicBezTo>
                    <a:pt x="18" y="7"/>
                    <a:pt x="18" y="7"/>
                    <a:pt x="18" y="7"/>
                  </a:cubicBezTo>
                  <a:cubicBezTo>
                    <a:pt x="16" y="5"/>
                    <a:pt x="16" y="5"/>
                    <a:pt x="16" y="5"/>
                  </a:cubicBezTo>
                  <a:cubicBezTo>
                    <a:pt x="25" y="0"/>
                    <a:pt x="25" y="0"/>
                    <a:pt x="25" y="0"/>
                  </a:cubicBezTo>
                  <a:cubicBezTo>
                    <a:pt x="36" y="4"/>
                    <a:pt x="36" y="4"/>
                    <a:pt x="36" y="4"/>
                  </a:cubicBezTo>
                  <a:cubicBezTo>
                    <a:pt x="45" y="4"/>
                    <a:pt x="45" y="4"/>
                    <a:pt x="45" y="4"/>
                  </a:cubicBezTo>
                  <a:cubicBezTo>
                    <a:pt x="49" y="11"/>
                    <a:pt x="49" y="11"/>
                    <a:pt x="49" y="11"/>
                  </a:cubicBezTo>
                  <a:cubicBezTo>
                    <a:pt x="61" y="4"/>
                    <a:pt x="61" y="4"/>
                    <a:pt x="61" y="4"/>
                  </a:cubicBezTo>
                  <a:cubicBezTo>
                    <a:pt x="68" y="8"/>
                    <a:pt x="68" y="8"/>
                    <a:pt x="68" y="8"/>
                  </a:cubicBezTo>
                  <a:cubicBezTo>
                    <a:pt x="63" y="16"/>
                    <a:pt x="63" y="16"/>
                    <a:pt x="63" y="16"/>
                  </a:cubicBezTo>
                  <a:cubicBezTo>
                    <a:pt x="71" y="25"/>
                    <a:pt x="71" y="25"/>
                    <a:pt x="71" y="25"/>
                  </a:cubicBezTo>
                  <a:cubicBezTo>
                    <a:pt x="73" y="34"/>
                    <a:pt x="73" y="34"/>
                    <a:pt x="73" y="34"/>
                  </a:cubicBezTo>
                  <a:cubicBezTo>
                    <a:pt x="81" y="37"/>
                    <a:pt x="81" y="37"/>
                    <a:pt x="81" y="37"/>
                  </a:cubicBezTo>
                  <a:cubicBezTo>
                    <a:pt x="89" y="39"/>
                    <a:pt x="89" y="39"/>
                    <a:pt x="89" y="39"/>
                  </a:cubicBezTo>
                  <a:cubicBezTo>
                    <a:pt x="95" y="45"/>
                    <a:pt x="95" y="45"/>
                    <a:pt x="95" y="45"/>
                  </a:cubicBezTo>
                  <a:cubicBezTo>
                    <a:pt x="95" y="53"/>
                    <a:pt x="95" y="53"/>
                    <a:pt x="95" y="53"/>
                  </a:cubicBezTo>
                  <a:cubicBezTo>
                    <a:pt x="108" y="58"/>
                    <a:pt x="108" y="58"/>
                    <a:pt x="108" y="58"/>
                  </a:cubicBezTo>
                  <a:lnTo>
                    <a:pt x="107" y="68"/>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19" name="Freeform 52"/>
            <p:cNvSpPr>
              <a:spLocks/>
            </p:cNvSpPr>
            <p:nvPr/>
          </p:nvSpPr>
          <p:spPr bwMode="auto">
            <a:xfrm>
              <a:off x="1735" y="3664"/>
              <a:ext cx="217" cy="252"/>
            </a:xfrm>
            <a:custGeom>
              <a:avLst/>
              <a:gdLst>
                <a:gd name="T0" fmla="*/ 89 w 104"/>
                <a:gd name="T1" fmla="*/ 83 h 121"/>
                <a:gd name="T2" fmla="*/ 64 w 104"/>
                <a:gd name="T3" fmla="*/ 75 h 121"/>
                <a:gd name="T4" fmla="*/ 59 w 104"/>
                <a:gd name="T5" fmla="*/ 88 h 121"/>
                <a:gd name="T6" fmla="*/ 66 w 104"/>
                <a:gd name="T7" fmla="*/ 102 h 121"/>
                <a:gd name="T8" fmla="*/ 54 w 104"/>
                <a:gd name="T9" fmla="*/ 102 h 121"/>
                <a:gd name="T10" fmla="*/ 42 w 104"/>
                <a:gd name="T11" fmla="*/ 118 h 121"/>
                <a:gd name="T12" fmla="*/ 22 w 104"/>
                <a:gd name="T13" fmla="*/ 120 h 121"/>
                <a:gd name="T14" fmla="*/ 22 w 104"/>
                <a:gd name="T15" fmla="*/ 116 h 121"/>
                <a:gd name="T16" fmla="*/ 23 w 104"/>
                <a:gd name="T17" fmla="*/ 106 h 121"/>
                <a:gd name="T18" fmla="*/ 10 w 104"/>
                <a:gd name="T19" fmla="*/ 106 h 121"/>
                <a:gd name="T20" fmla="*/ 4 w 104"/>
                <a:gd name="T21" fmla="*/ 99 h 121"/>
                <a:gd name="T22" fmla="*/ 12 w 104"/>
                <a:gd name="T23" fmla="*/ 85 h 121"/>
                <a:gd name="T24" fmla="*/ 15 w 104"/>
                <a:gd name="T25" fmla="*/ 81 h 121"/>
                <a:gd name="T26" fmla="*/ 21 w 104"/>
                <a:gd name="T27" fmla="*/ 68 h 121"/>
                <a:gd name="T28" fmla="*/ 31 w 104"/>
                <a:gd name="T29" fmla="*/ 58 h 121"/>
                <a:gd name="T30" fmla="*/ 39 w 104"/>
                <a:gd name="T31" fmla="*/ 61 h 121"/>
                <a:gd name="T32" fmla="*/ 45 w 104"/>
                <a:gd name="T33" fmla="*/ 56 h 121"/>
                <a:gd name="T34" fmla="*/ 40 w 104"/>
                <a:gd name="T35" fmla="*/ 46 h 121"/>
                <a:gd name="T36" fmla="*/ 31 w 104"/>
                <a:gd name="T37" fmla="*/ 47 h 121"/>
                <a:gd name="T38" fmla="*/ 20 w 104"/>
                <a:gd name="T39" fmla="*/ 45 h 121"/>
                <a:gd name="T40" fmla="*/ 16 w 104"/>
                <a:gd name="T41" fmla="*/ 31 h 121"/>
                <a:gd name="T42" fmla="*/ 16 w 104"/>
                <a:gd name="T43" fmla="*/ 17 h 121"/>
                <a:gd name="T44" fmla="*/ 28 w 104"/>
                <a:gd name="T45" fmla="*/ 19 h 121"/>
                <a:gd name="T46" fmla="*/ 34 w 104"/>
                <a:gd name="T47" fmla="*/ 29 h 121"/>
                <a:gd name="T48" fmla="*/ 44 w 104"/>
                <a:gd name="T49" fmla="*/ 26 h 121"/>
                <a:gd name="T50" fmla="*/ 54 w 104"/>
                <a:gd name="T51" fmla="*/ 18 h 121"/>
                <a:gd name="T52" fmla="*/ 58 w 104"/>
                <a:gd name="T53" fmla="*/ 1 h 121"/>
                <a:gd name="T54" fmla="*/ 68 w 104"/>
                <a:gd name="T55" fmla="*/ 6 h 121"/>
                <a:gd name="T56" fmla="*/ 87 w 104"/>
                <a:gd name="T57" fmla="*/ 17 h 121"/>
                <a:gd name="T58" fmla="*/ 103 w 104"/>
                <a:gd name="T59" fmla="*/ 23 h 121"/>
                <a:gd name="T60" fmla="*/ 102 w 104"/>
                <a:gd name="T61" fmla="*/ 44 h 121"/>
                <a:gd name="T62" fmla="*/ 91 w 104"/>
                <a:gd name="T63" fmla="*/ 49 h 121"/>
                <a:gd name="T64" fmla="*/ 89 w 104"/>
                <a:gd name="T65" fmla="*/ 58 h 121"/>
                <a:gd name="T66" fmla="*/ 86 w 104"/>
                <a:gd name="T67" fmla="*/ 65 h 121"/>
                <a:gd name="T68" fmla="*/ 99 w 104"/>
                <a:gd name="T69" fmla="*/ 69 h 121"/>
                <a:gd name="T70" fmla="*/ 99 w 104"/>
                <a:gd name="T71" fmla="*/ 8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 h="121">
                  <a:moveTo>
                    <a:pt x="99" y="83"/>
                  </a:moveTo>
                  <a:cubicBezTo>
                    <a:pt x="95" y="83"/>
                    <a:pt x="92" y="83"/>
                    <a:pt x="89" y="83"/>
                  </a:cubicBezTo>
                  <a:cubicBezTo>
                    <a:pt x="85" y="83"/>
                    <a:pt x="84" y="83"/>
                    <a:pt x="79" y="80"/>
                  </a:cubicBezTo>
                  <a:cubicBezTo>
                    <a:pt x="75" y="76"/>
                    <a:pt x="65" y="74"/>
                    <a:pt x="64" y="75"/>
                  </a:cubicBezTo>
                  <a:cubicBezTo>
                    <a:pt x="63" y="76"/>
                    <a:pt x="62" y="78"/>
                    <a:pt x="59" y="81"/>
                  </a:cubicBezTo>
                  <a:cubicBezTo>
                    <a:pt x="56" y="85"/>
                    <a:pt x="58" y="86"/>
                    <a:pt x="59" y="88"/>
                  </a:cubicBezTo>
                  <a:cubicBezTo>
                    <a:pt x="60" y="90"/>
                    <a:pt x="58" y="90"/>
                    <a:pt x="56" y="93"/>
                  </a:cubicBezTo>
                  <a:cubicBezTo>
                    <a:pt x="54" y="95"/>
                    <a:pt x="59" y="97"/>
                    <a:pt x="66" y="102"/>
                  </a:cubicBezTo>
                  <a:cubicBezTo>
                    <a:pt x="73" y="108"/>
                    <a:pt x="68" y="108"/>
                    <a:pt x="65" y="109"/>
                  </a:cubicBezTo>
                  <a:cubicBezTo>
                    <a:pt x="62" y="110"/>
                    <a:pt x="57" y="105"/>
                    <a:pt x="54" y="102"/>
                  </a:cubicBezTo>
                  <a:cubicBezTo>
                    <a:pt x="51" y="99"/>
                    <a:pt x="47" y="103"/>
                    <a:pt x="43" y="105"/>
                  </a:cubicBezTo>
                  <a:cubicBezTo>
                    <a:pt x="39" y="108"/>
                    <a:pt x="41" y="115"/>
                    <a:pt x="42" y="118"/>
                  </a:cubicBezTo>
                  <a:cubicBezTo>
                    <a:pt x="42" y="121"/>
                    <a:pt x="41" y="120"/>
                    <a:pt x="35" y="120"/>
                  </a:cubicBezTo>
                  <a:cubicBezTo>
                    <a:pt x="30" y="120"/>
                    <a:pt x="25" y="118"/>
                    <a:pt x="22" y="120"/>
                  </a:cubicBezTo>
                  <a:cubicBezTo>
                    <a:pt x="19" y="118"/>
                    <a:pt x="19" y="118"/>
                    <a:pt x="19" y="118"/>
                  </a:cubicBezTo>
                  <a:cubicBezTo>
                    <a:pt x="22" y="116"/>
                    <a:pt x="22" y="116"/>
                    <a:pt x="22" y="116"/>
                  </a:cubicBezTo>
                  <a:cubicBezTo>
                    <a:pt x="25" y="110"/>
                    <a:pt x="25" y="110"/>
                    <a:pt x="25" y="110"/>
                  </a:cubicBezTo>
                  <a:cubicBezTo>
                    <a:pt x="23" y="106"/>
                    <a:pt x="23" y="106"/>
                    <a:pt x="23" y="106"/>
                  </a:cubicBezTo>
                  <a:cubicBezTo>
                    <a:pt x="16" y="104"/>
                    <a:pt x="16" y="104"/>
                    <a:pt x="16" y="104"/>
                  </a:cubicBezTo>
                  <a:cubicBezTo>
                    <a:pt x="10" y="106"/>
                    <a:pt x="10" y="106"/>
                    <a:pt x="10" y="106"/>
                  </a:cubicBezTo>
                  <a:cubicBezTo>
                    <a:pt x="0" y="104"/>
                    <a:pt x="0" y="104"/>
                    <a:pt x="0" y="104"/>
                  </a:cubicBezTo>
                  <a:cubicBezTo>
                    <a:pt x="0" y="104"/>
                    <a:pt x="4" y="100"/>
                    <a:pt x="4" y="99"/>
                  </a:cubicBezTo>
                  <a:cubicBezTo>
                    <a:pt x="5" y="99"/>
                    <a:pt x="9" y="93"/>
                    <a:pt x="9" y="93"/>
                  </a:cubicBezTo>
                  <a:cubicBezTo>
                    <a:pt x="12" y="85"/>
                    <a:pt x="12" y="85"/>
                    <a:pt x="12" y="85"/>
                  </a:cubicBezTo>
                  <a:cubicBezTo>
                    <a:pt x="15" y="85"/>
                    <a:pt x="15" y="85"/>
                    <a:pt x="15" y="85"/>
                  </a:cubicBezTo>
                  <a:cubicBezTo>
                    <a:pt x="15" y="81"/>
                    <a:pt x="15" y="81"/>
                    <a:pt x="15" y="81"/>
                  </a:cubicBezTo>
                  <a:cubicBezTo>
                    <a:pt x="20" y="75"/>
                    <a:pt x="20" y="75"/>
                    <a:pt x="20" y="75"/>
                  </a:cubicBezTo>
                  <a:cubicBezTo>
                    <a:pt x="21" y="68"/>
                    <a:pt x="21" y="68"/>
                    <a:pt x="21" y="68"/>
                  </a:cubicBezTo>
                  <a:cubicBezTo>
                    <a:pt x="28" y="62"/>
                    <a:pt x="28" y="62"/>
                    <a:pt x="28" y="62"/>
                  </a:cubicBezTo>
                  <a:cubicBezTo>
                    <a:pt x="31" y="58"/>
                    <a:pt x="31" y="58"/>
                    <a:pt x="31" y="58"/>
                  </a:cubicBezTo>
                  <a:cubicBezTo>
                    <a:pt x="36" y="57"/>
                    <a:pt x="36" y="57"/>
                    <a:pt x="36" y="57"/>
                  </a:cubicBezTo>
                  <a:cubicBezTo>
                    <a:pt x="39" y="61"/>
                    <a:pt x="39" y="61"/>
                    <a:pt x="39" y="61"/>
                  </a:cubicBezTo>
                  <a:cubicBezTo>
                    <a:pt x="44" y="62"/>
                    <a:pt x="44" y="62"/>
                    <a:pt x="44" y="62"/>
                  </a:cubicBezTo>
                  <a:cubicBezTo>
                    <a:pt x="45" y="56"/>
                    <a:pt x="45" y="56"/>
                    <a:pt x="45" y="56"/>
                  </a:cubicBezTo>
                  <a:cubicBezTo>
                    <a:pt x="43" y="50"/>
                    <a:pt x="43" y="50"/>
                    <a:pt x="43" y="50"/>
                  </a:cubicBezTo>
                  <a:cubicBezTo>
                    <a:pt x="40" y="46"/>
                    <a:pt x="40" y="46"/>
                    <a:pt x="40" y="46"/>
                  </a:cubicBezTo>
                  <a:cubicBezTo>
                    <a:pt x="33" y="45"/>
                    <a:pt x="33" y="45"/>
                    <a:pt x="33" y="45"/>
                  </a:cubicBezTo>
                  <a:cubicBezTo>
                    <a:pt x="31" y="47"/>
                    <a:pt x="31" y="47"/>
                    <a:pt x="31" y="47"/>
                  </a:cubicBezTo>
                  <a:cubicBezTo>
                    <a:pt x="26" y="47"/>
                    <a:pt x="26" y="47"/>
                    <a:pt x="26" y="47"/>
                  </a:cubicBezTo>
                  <a:cubicBezTo>
                    <a:pt x="20" y="45"/>
                    <a:pt x="20" y="45"/>
                    <a:pt x="20" y="45"/>
                  </a:cubicBezTo>
                  <a:cubicBezTo>
                    <a:pt x="16" y="39"/>
                    <a:pt x="16" y="39"/>
                    <a:pt x="16" y="39"/>
                  </a:cubicBezTo>
                  <a:cubicBezTo>
                    <a:pt x="16" y="31"/>
                    <a:pt x="16" y="31"/>
                    <a:pt x="16" y="31"/>
                  </a:cubicBezTo>
                  <a:cubicBezTo>
                    <a:pt x="12" y="22"/>
                    <a:pt x="12" y="22"/>
                    <a:pt x="12" y="22"/>
                  </a:cubicBezTo>
                  <a:cubicBezTo>
                    <a:pt x="16" y="17"/>
                    <a:pt x="16" y="17"/>
                    <a:pt x="16" y="17"/>
                  </a:cubicBezTo>
                  <a:cubicBezTo>
                    <a:pt x="22" y="15"/>
                    <a:pt x="22" y="15"/>
                    <a:pt x="22" y="15"/>
                  </a:cubicBezTo>
                  <a:cubicBezTo>
                    <a:pt x="28" y="19"/>
                    <a:pt x="28" y="19"/>
                    <a:pt x="28" y="19"/>
                  </a:cubicBezTo>
                  <a:cubicBezTo>
                    <a:pt x="34" y="23"/>
                    <a:pt x="34" y="23"/>
                    <a:pt x="34" y="23"/>
                  </a:cubicBezTo>
                  <a:cubicBezTo>
                    <a:pt x="34" y="29"/>
                    <a:pt x="34" y="29"/>
                    <a:pt x="34" y="29"/>
                  </a:cubicBezTo>
                  <a:cubicBezTo>
                    <a:pt x="41" y="31"/>
                    <a:pt x="41" y="31"/>
                    <a:pt x="41" y="31"/>
                  </a:cubicBezTo>
                  <a:cubicBezTo>
                    <a:pt x="44" y="26"/>
                    <a:pt x="44" y="26"/>
                    <a:pt x="44" y="26"/>
                  </a:cubicBezTo>
                  <a:cubicBezTo>
                    <a:pt x="52" y="24"/>
                    <a:pt x="52" y="24"/>
                    <a:pt x="52" y="24"/>
                  </a:cubicBezTo>
                  <a:cubicBezTo>
                    <a:pt x="52" y="24"/>
                    <a:pt x="54" y="18"/>
                    <a:pt x="54" y="18"/>
                  </a:cubicBezTo>
                  <a:cubicBezTo>
                    <a:pt x="55" y="17"/>
                    <a:pt x="58" y="11"/>
                    <a:pt x="58" y="11"/>
                  </a:cubicBezTo>
                  <a:cubicBezTo>
                    <a:pt x="58" y="1"/>
                    <a:pt x="58" y="1"/>
                    <a:pt x="58" y="1"/>
                  </a:cubicBezTo>
                  <a:cubicBezTo>
                    <a:pt x="63" y="0"/>
                    <a:pt x="63" y="0"/>
                    <a:pt x="63" y="0"/>
                  </a:cubicBezTo>
                  <a:cubicBezTo>
                    <a:pt x="68" y="6"/>
                    <a:pt x="68" y="6"/>
                    <a:pt x="68" y="6"/>
                  </a:cubicBezTo>
                  <a:cubicBezTo>
                    <a:pt x="78" y="11"/>
                    <a:pt x="78" y="11"/>
                    <a:pt x="78" y="11"/>
                  </a:cubicBezTo>
                  <a:cubicBezTo>
                    <a:pt x="87" y="17"/>
                    <a:pt x="87" y="17"/>
                    <a:pt x="87" y="17"/>
                  </a:cubicBezTo>
                  <a:cubicBezTo>
                    <a:pt x="92" y="12"/>
                    <a:pt x="92" y="12"/>
                    <a:pt x="92" y="12"/>
                  </a:cubicBezTo>
                  <a:cubicBezTo>
                    <a:pt x="103" y="23"/>
                    <a:pt x="103" y="23"/>
                    <a:pt x="103" y="23"/>
                  </a:cubicBezTo>
                  <a:cubicBezTo>
                    <a:pt x="104" y="38"/>
                    <a:pt x="104" y="38"/>
                    <a:pt x="104" y="38"/>
                  </a:cubicBezTo>
                  <a:cubicBezTo>
                    <a:pt x="102" y="44"/>
                    <a:pt x="102" y="44"/>
                    <a:pt x="102" y="44"/>
                  </a:cubicBezTo>
                  <a:cubicBezTo>
                    <a:pt x="94" y="44"/>
                    <a:pt x="94" y="44"/>
                    <a:pt x="94" y="44"/>
                  </a:cubicBezTo>
                  <a:cubicBezTo>
                    <a:pt x="91" y="49"/>
                    <a:pt x="91" y="49"/>
                    <a:pt x="91" y="49"/>
                  </a:cubicBezTo>
                  <a:cubicBezTo>
                    <a:pt x="93" y="53"/>
                    <a:pt x="93" y="53"/>
                    <a:pt x="93" y="53"/>
                  </a:cubicBezTo>
                  <a:cubicBezTo>
                    <a:pt x="89" y="58"/>
                    <a:pt x="89" y="58"/>
                    <a:pt x="89" y="58"/>
                  </a:cubicBezTo>
                  <a:cubicBezTo>
                    <a:pt x="85" y="58"/>
                    <a:pt x="85" y="58"/>
                    <a:pt x="85" y="58"/>
                  </a:cubicBezTo>
                  <a:cubicBezTo>
                    <a:pt x="86" y="65"/>
                    <a:pt x="86" y="65"/>
                    <a:pt x="86" y="65"/>
                  </a:cubicBezTo>
                  <a:cubicBezTo>
                    <a:pt x="92" y="67"/>
                    <a:pt x="92" y="67"/>
                    <a:pt x="92" y="67"/>
                  </a:cubicBezTo>
                  <a:cubicBezTo>
                    <a:pt x="99" y="69"/>
                    <a:pt x="99" y="69"/>
                    <a:pt x="99" y="69"/>
                  </a:cubicBezTo>
                  <a:cubicBezTo>
                    <a:pt x="103" y="76"/>
                    <a:pt x="103" y="76"/>
                    <a:pt x="103" y="76"/>
                  </a:cubicBezTo>
                  <a:lnTo>
                    <a:pt x="99" y="8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0" name="Freeform 53"/>
            <p:cNvSpPr>
              <a:spLocks/>
            </p:cNvSpPr>
            <p:nvPr/>
          </p:nvSpPr>
          <p:spPr bwMode="auto">
            <a:xfrm>
              <a:off x="1802" y="3355"/>
              <a:ext cx="315" cy="365"/>
            </a:xfrm>
            <a:custGeom>
              <a:avLst/>
              <a:gdLst>
                <a:gd name="T0" fmla="*/ 225 w 315"/>
                <a:gd name="T1" fmla="*/ 9 h 365"/>
                <a:gd name="T2" fmla="*/ 261 w 315"/>
                <a:gd name="T3" fmla="*/ 50 h 365"/>
                <a:gd name="T4" fmla="*/ 279 w 315"/>
                <a:gd name="T5" fmla="*/ 77 h 365"/>
                <a:gd name="T6" fmla="*/ 273 w 315"/>
                <a:gd name="T7" fmla="*/ 109 h 365"/>
                <a:gd name="T8" fmla="*/ 271 w 315"/>
                <a:gd name="T9" fmla="*/ 146 h 365"/>
                <a:gd name="T10" fmla="*/ 279 w 315"/>
                <a:gd name="T11" fmla="*/ 171 h 365"/>
                <a:gd name="T12" fmla="*/ 275 w 315"/>
                <a:gd name="T13" fmla="*/ 196 h 365"/>
                <a:gd name="T14" fmla="*/ 296 w 315"/>
                <a:gd name="T15" fmla="*/ 223 h 365"/>
                <a:gd name="T16" fmla="*/ 306 w 315"/>
                <a:gd name="T17" fmla="*/ 242 h 365"/>
                <a:gd name="T18" fmla="*/ 315 w 315"/>
                <a:gd name="T19" fmla="*/ 265 h 365"/>
                <a:gd name="T20" fmla="*/ 315 w 315"/>
                <a:gd name="T21" fmla="*/ 300 h 365"/>
                <a:gd name="T22" fmla="*/ 288 w 315"/>
                <a:gd name="T23" fmla="*/ 302 h 365"/>
                <a:gd name="T24" fmla="*/ 271 w 315"/>
                <a:gd name="T25" fmla="*/ 307 h 365"/>
                <a:gd name="T26" fmla="*/ 261 w 315"/>
                <a:gd name="T27" fmla="*/ 327 h 365"/>
                <a:gd name="T28" fmla="*/ 252 w 315"/>
                <a:gd name="T29" fmla="*/ 359 h 365"/>
                <a:gd name="T30" fmla="*/ 213 w 315"/>
                <a:gd name="T31" fmla="*/ 365 h 365"/>
                <a:gd name="T32" fmla="*/ 186 w 315"/>
                <a:gd name="T33" fmla="*/ 350 h 365"/>
                <a:gd name="T34" fmla="*/ 144 w 315"/>
                <a:gd name="T35" fmla="*/ 352 h 365"/>
                <a:gd name="T36" fmla="*/ 115 w 315"/>
                <a:gd name="T37" fmla="*/ 344 h 365"/>
                <a:gd name="T38" fmla="*/ 75 w 315"/>
                <a:gd name="T39" fmla="*/ 321 h 365"/>
                <a:gd name="T40" fmla="*/ 54 w 315"/>
                <a:gd name="T41" fmla="*/ 311 h 365"/>
                <a:gd name="T42" fmla="*/ 36 w 315"/>
                <a:gd name="T43" fmla="*/ 309 h 365"/>
                <a:gd name="T44" fmla="*/ 0 w 315"/>
                <a:gd name="T45" fmla="*/ 284 h 365"/>
                <a:gd name="T46" fmla="*/ 19 w 315"/>
                <a:gd name="T47" fmla="*/ 248 h 365"/>
                <a:gd name="T48" fmla="*/ 50 w 315"/>
                <a:gd name="T49" fmla="*/ 244 h 365"/>
                <a:gd name="T50" fmla="*/ 67 w 315"/>
                <a:gd name="T51" fmla="*/ 221 h 365"/>
                <a:gd name="T52" fmla="*/ 92 w 315"/>
                <a:gd name="T53" fmla="*/ 221 h 365"/>
                <a:gd name="T54" fmla="*/ 98 w 315"/>
                <a:gd name="T55" fmla="*/ 200 h 365"/>
                <a:gd name="T56" fmla="*/ 127 w 315"/>
                <a:gd name="T57" fmla="*/ 186 h 365"/>
                <a:gd name="T58" fmla="*/ 129 w 315"/>
                <a:gd name="T59" fmla="*/ 161 h 365"/>
                <a:gd name="T60" fmla="*/ 121 w 315"/>
                <a:gd name="T61" fmla="*/ 136 h 365"/>
                <a:gd name="T62" fmla="*/ 131 w 315"/>
                <a:gd name="T63" fmla="*/ 107 h 365"/>
                <a:gd name="T64" fmla="*/ 177 w 315"/>
                <a:gd name="T65" fmla="*/ 67 h 365"/>
                <a:gd name="T66" fmla="*/ 188 w 315"/>
                <a:gd name="T67" fmla="*/ 36 h 365"/>
                <a:gd name="T68" fmla="*/ 200 w 315"/>
                <a:gd name="T69" fmla="*/ 15 h 365"/>
                <a:gd name="T70" fmla="*/ 213 w 315"/>
                <a:gd name="T71" fmla="*/ 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5" h="365">
                  <a:moveTo>
                    <a:pt x="213" y="0"/>
                  </a:moveTo>
                  <a:lnTo>
                    <a:pt x="225" y="9"/>
                  </a:lnTo>
                  <a:lnTo>
                    <a:pt x="223" y="19"/>
                  </a:lnTo>
                  <a:lnTo>
                    <a:pt x="261" y="50"/>
                  </a:lnTo>
                  <a:lnTo>
                    <a:pt x="267" y="67"/>
                  </a:lnTo>
                  <a:lnTo>
                    <a:pt x="279" y="77"/>
                  </a:lnTo>
                  <a:lnTo>
                    <a:pt x="279" y="98"/>
                  </a:lnTo>
                  <a:lnTo>
                    <a:pt x="273" y="109"/>
                  </a:lnTo>
                  <a:lnTo>
                    <a:pt x="273" y="129"/>
                  </a:lnTo>
                  <a:lnTo>
                    <a:pt x="271" y="146"/>
                  </a:lnTo>
                  <a:lnTo>
                    <a:pt x="281" y="161"/>
                  </a:lnTo>
                  <a:lnTo>
                    <a:pt x="279" y="171"/>
                  </a:lnTo>
                  <a:lnTo>
                    <a:pt x="271" y="182"/>
                  </a:lnTo>
                  <a:lnTo>
                    <a:pt x="275" y="196"/>
                  </a:lnTo>
                  <a:lnTo>
                    <a:pt x="292" y="202"/>
                  </a:lnTo>
                  <a:lnTo>
                    <a:pt x="296" y="223"/>
                  </a:lnTo>
                  <a:lnTo>
                    <a:pt x="309" y="227"/>
                  </a:lnTo>
                  <a:lnTo>
                    <a:pt x="306" y="242"/>
                  </a:lnTo>
                  <a:lnTo>
                    <a:pt x="309" y="259"/>
                  </a:lnTo>
                  <a:lnTo>
                    <a:pt x="315" y="265"/>
                  </a:lnTo>
                  <a:lnTo>
                    <a:pt x="311" y="288"/>
                  </a:lnTo>
                  <a:lnTo>
                    <a:pt x="315" y="300"/>
                  </a:lnTo>
                  <a:lnTo>
                    <a:pt x="300" y="309"/>
                  </a:lnTo>
                  <a:lnTo>
                    <a:pt x="288" y="302"/>
                  </a:lnTo>
                  <a:lnTo>
                    <a:pt x="284" y="311"/>
                  </a:lnTo>
                  <a:lnTo>
                    <a:pt x="271" y="307"/>
                  </a:lnTo>
                  <a:lnTo>
                    <a:pt x="261" y="317"/>
                  </a:lnTo>
                  <a:lnTo>
                    <a:pt x="261" y="327"/>
                  </a:lnTo>
                  <a:lnTo>
                    <a:pt x="256" y="342"/>
                  </a:lnTo>
                  <a:lnTo>
                    <a:pt x="252" y="359"/>
                  </a:lnTo>
                  <a:lnTo>
                    <a:pt x="238" y="350"/>
                  </a:lnTo>
                  <a:lnTo>
                    <a:pt x="213" y="365"/>
                  </a:lnTo>
                  <a:lnTo>
                    <a:pt x="204" y="350"/>
                  </a:lnTo>
                  <a:lnTo>
                    <a:pt x="186" y="350"/>
                  </a:lnTo>
                  <a:lnTo>
                    <a:pt x="163" y="342"/>
                  </a:lnTo>
                  <a:lnTo>
                    <a:pt x="144" y="352"/>
                  </a:lnTo>
                  <a:lnTo>
                    <a:pt x="125" y="334"/>
                  </a:lnTo>
                  <a:lnTo>
                    <a:pt x="115" y="344"/>
                  </a:lnTo>
                  <a:lnTo>
                    <a:pt x="96" y="332"/>
                  </a:lnTo>
                  <a:lnTo>
                    <a:pt x="75" y="321"/>
                  </a:lnTo>
                  <a:lnTo>
                    <a:pt x="65" y="309"/>
                  </a:lnTo>
                  <a:lnTo>
                    <a:pt x="54" y="311"/>
                  </a:lnTo>
                  <a:lnTo>
                    <a:pt x="42" y="323"/>
                  </a:lnTo>
                  <a:lnTo>
                    <a:pt x="36" y="309"/>
                  </a:lnTo>
                  <a:lnTo>
                    <a:pt x="21" y="307"/>
                  </a:lnTo>
                  <a:lnTo>
                    <a:pt x="0" y="284"/>
                  </a:lnTo>
                  <a:lnTo>
                    <a:pt x="15" y="267"/>
                  </a:lnTo>
                  <a:lnTo>
                    <a:pt x="19" y="248"/>
                  </a:lnTo>
                  <a:lnTo>
                    <a:pt x="40" y="250"/>
                  </a:lnTo>
                  <a:lnTo>
                    <a:pt x="50" y="244"/>
                  </a:lnTo>
                  <a:lnTo>
                    <a:pt x="56" y="225"/>
                  </a:lnTo>
                  <a:lnTo>
                    <a:pt x="67" y="221"/>
                  </a:lnTo>
                  <a:lnTo>
                    <a:pt x="79" y="232"/>
                  </a:lnTo>
                  <a:lnTo>
                    <a:pt x="92" y="221"/>
                  </a:lnTo>
                  <a:lnTo>
                    <a:pt x="83" y="209"/>
                  </a:lnTo>
                  <a:lnTo>
                    <a:pt x="98" y="200"/>
                  </a:lnTo>
                  <a:lnTo>
                    <a:pt x="113" y="200"/>
                  </a:lnTo>
                  <a:lnTo>
                    <a:pt x="127" y="186"/>
                  </a:lnTo>
                  <a:lnTo>
                    <a:pt x="117" y="173"/>
                  </a:lnTo>
                  <a:lnTo>
                    <a:pt x="129" y="161"/>
                  </a:lnTo>
                  <a:lnTo>
                    <a:pt x="129" y="146"/>
                  </a:lnTo>
                  <a:lnTo>
                    <a:pt x="121" y="136"/>
                  </a:lnTo>
                  <a:lnTo>
                    <a:pt x="123" y="119"/>
                  </a:lnTo>
                  <a:lnTo>
                    <a:pt x="131" y="107"/>
                  </a:lnTo>
                  <a:lnTo>
                    <a:pt x="150" y="107"/>
                  </a:lnTo>
                  <a:lnTo>
                    <a:pt x="177" y="67"/>
                  </a:lnTo>
                  <a:lnTo>
                    <a:pt x="188" y="54"/>
                  </a:lnTo>
                  <a:lnTo>
                    <a:pt x="188" y="36"/>
                  </a:lnTo>
                  <a:lnTo>
                    <a:pt x="202" y="29"/>
                  </a:lnTo>
                  <a:lnTo>
                    <a:pt x="200" y="15"/>
                  </a:lnTo>
                  <a:lnTo>
                    <a:pt x="208" y="4"/>
                  </a:lnTo>
                  <a:lnTo>
                    <a:pt x="213"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1" name="Freeform 54"/>
            <p:cNvSpPr>
              <a:spLocks/>
            </p:cNvSpPr>
            <p:nvPr/>
          </p:nvSpPr>
          <p:spPr bwMode="auto">
            <a:xfrm>
              <a:off x="2398" y="3584"/>
              <a:ext cx="456" cy="334"/>
            </a:xfrm>
            <a:custGeom>
              <a:avLst/>
              <a:gdLst>
                <a:gd name="T0" fmla="*/ 31 w 456"/>
                <a:gd name="T1" fmla="*/ 207 h 334"/>
                <a:gd name="T2" fmla="*/ 69 w 456"/>
                <a:gd name="T3" fmla="*/ 219 h 334"/>
                <a:gd name="T4" fmla="*/ 146 w 456"/>
                <a:gd name="T5" fmla="*/ 278 h 334"/>
                <a:gd name="T6" fmla="*/ 192 w 456"/>
                <a:gd name="T7" fmla="*/ 292 h 334"/>
                <a:gd name="T8" fmla="*/ 231 w 456"/>
                <a:gd name="T9" fmla="*/ 278 h 334"/>
                <a:gd name="T10" fmla="*/ 244 w 456"/>
                <a:gd name="T11" fmla="*/ 313 h 334"/>
                <a:gd name="T12" fmla="*/ 244 w 456"/>
                <a:gd name="T13" fmla="*/ 326 h 334"/>
                <a:gd name="T14" fmla="*/ 269 w 456"/>
                <a:gd name="T15" fmla="*/ 313 h 334"/>
                <a:gd name="T16" fmla="*/ 300 w 456"/>
                <a:gd name="T17" fmla="*/ 307 h 334"/>
                <a:gd name="T18" fmla="*/ 352 w 456"/>
                <a:gd name="T19" fmla="*/ 290 h 334"/>
                <a:gd name="T20" fmla="*/ 377 w 456"/>
                <a:gd name="T21" fmla="*/ 294 h 334"/>
                <a:gd name="T22" fmla="*/ 398 w 456"/>
                <a:gd name="T23" fmla="*/ 290 h 334"/>
                <a:gd name="T24" fmla="*/ 427 w 456"/>
                <a:gd name="T25" fmla="*/ 271 h 334"/>
                <a:gd name="T26" fmla="*/ 442 w 456"/>
                <a:gd name="T27" fmla="*/ 232 h 334"/>
                <a:gd name="T28" fmla="*/ 452 w 456"/>
                <a:gd name="T29" fmla="*/ 213 h 334"/>
                <a:gd name="T30" fmla="*/ 421 w 456"/>
                <a:gd name="T31" fmla="*/ 205 h 334"/>
                <a:gd name="T32" fmla="*/ 411 w 456"/>
                <a:gd name="T33" fmla="*/ 171 h 334"/>
                <a:gd name="T34" fmla="*/ 429 w 456"/>
                <a:gd name="T35" fmla="*/ 128 h 334"/>
                <a:gd name="T36" fmla="*/ 406 w 456"/>
                <a:gd name="T37" fmla="*/ 111 h 334"/>
                <a:gd name="T38" fmla="*/ 338 w 456"/>
                <a:gd name="T39" fmla="*/ 82 h 334"/>
                <a:gd name="T40" fmla="*/ 313 w 456"/>
                <a:gd name="T41" fmla="*/ 82 h 334"/>
                <a:gd name="T42" fmla="*/ 319 w 456"/>
                <a:gd name="T43" fmla="*/ 55 h 334"/>
                <a:gd name="T44" fmla="*/ 275 w 456"/>
                <a:gd name="T45" fmla="*/ 7 h 334"/>
                <a:gd name="T46" fmla="*/ 244 w 456"/>
                <a:gd name="T47" fmla="*/ 36 h 334"/>
                <a:gd name="T48" fmla="*/ 213 w 456"/>
                <a:gd name="T49" fmla="*/ 28 h 334"/>
                <a:gd name="T50" fmla="*/ 181 w 456"/>
                <a:gd name="T51" fmla="*/ 17 h 334"/>
                <a:gd name="T52" fmla="*/ 150 w 456"/>
                <a:gd name="T53" fmla="*/ 7 h 334"/>
                <a:gd name="T54" fmla="*/ 113 w 456"/>
                <a:gd name="T55" fmla="*/ 0 h 334"/>
                <a:gd name="T56" fmla="*/ 71 w 456"/>
                <a:gd name="T57" fmla="*/ 40 h 334"/>
                <a:gd name="T58" fmla="*/ 52 w 456"/>
                <a:gd name="T59" fmla="*/ 67 h 334"/>
                <a:gd name="T60" fmla="*/ 27 w 456"/>
                <a:gd name="T61" fmla="*/ 96 h 334"/>
                <a:gd name="T62" fmla="*/ 2 w 456"/>
                <a:gd name="T63" fmla="*/ 115 h 334"/>
                <a:gd name="T64" fmla="*/ 0 w 456"/>
                <a:gd name="T65" fmla="*/ 151 h 334"/>
                <a:gd name="T66" fmla="*/ 8 w 456"/>
                <a:gd name="T67" fmla="*/ 173 h 334"/>
                <a:gd name="T68" fmla="*/ 19 w 456"/>
                <a:gd name="T69" fmla="*/ 20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6" h="334">
                  <a:moveTo>
                    <a:pt x="19" y="205"/>
                  </a:moveTo>
                  <a:lnTo>
                    <a:pt x="31" y="207"/>
                  </a:lnTo>
                  <a:lnTo>
                    <a:pt x="44" y="219"/>
                  </a:lnTo>
                  <a:lnTo>
                    <a:pt x="69" y="219"/>
                  </a:lnTo>
                  <a:lnTo>
                    <a:pt x="111" y="234"/>
                  </a:lnTo>
                  <a:lnTo>
                    <a:pt x="146" y="278"/>
                  </a:lnTo>
                  <a:lnTo>
                    <a:pt x="177" y="278"/>
                  </a:lnTo>
                  <a:lnTo>
                    <a:pt x="192" y="292"/>
                  </a:lnTo>
                  <a:lnTo>
                    <a:pt x="221" y="290"/>
                  </a:lnTo>
                  <a:lnTo>
                    <a:pt x="231" y="278"/>
                  </a:lnTo>
                  <a:lnTo>
                    <a:pt x="246" y="284"/>
                  </a:lnTo>
                  <a:lnTo>
                    <a:pt x="244" y="313"/>
                  </a:lnTo>
                  <a:lnTo>
                    <a:pt x="248" y="319"/>
                  </a:lnTo>
                  <a:lnTo>
                    <a:pt x="244" y="326"/>
                  </a:lnTo>
                  <a:lnTo>
                    <a:pt x="250" y="334"/>
                  </a:lnTo>
                  <a:lnTo>
                    <a:pt x="269" y="313"/>
                  </a:lnTo>
                  <a:lnTo>
                    <a:pt x="288" y="317"/>
                  </a:lnTo>
                  <a:lnTo>
                    <a:pt x="300" y="307"/>
                  </a:lnTo>
                  <a:lnTo>
                    <a:pt x="327" y="309"/>
                  </a:lnTo>
                  <a:lnTo>
                    <a:pt x="352" y="290"/>
                  </a:lnTo>
                  <a:lnTo>
                    <a:pt x="373" y="290"/>
                  </a:lnTo>
                  <a:lnTo>
                    <a:pt x="377" y="294"/>
                  </a:lnTo>
                  <a:lnTo>
                    <a:pt x="390" y="284"/>
                  </a:lnTo>
                  <a:lnTo>
                    <a:pt x="398" y="290"/>
                  </a:lnTo>
                  <a:lnTo>
                    <a:pt x="423" y="271"/>
                  </a:lnTo>
                  <a:lnTo>
                    <a:pt x="427" y="271"/>
                  </a:lnTo>
                  <a:lnTo>
                    <a:pt x="431" y="248"/>
                  </a:lnTo>
                  <a:lnTo>
                    <a:pt x="442" y="232"/>
                  </a:lnTo>
                  <a:lnTo>
                    <a:pt x="456" y="228"/>
                  </a:lnTo>
                  <a:lnTo>
                    <a:pt x="452" y="213"/>
                  </a:lnTo>
                  <a:lnTo>
                    <a:pt x="440" y="205"/>
                  </a:lnTo>
                  <a:lnTo>
                    <a:pt x="421" y="205"/>
                  </a:lnTo>
                  <a:lnTo>
                    <a:pt x="417" y="194"/>
                  </a:lnTo>
                  <a:lnTo>
                    <a:pt x="411" y="171"/>
                  </a:lnTo>
                  <a:lnTo>
                    <a:pt x="438" y="136"/>
                  </a:lnTo>
                  <a:lnTo>
                    <a:pt x="429" y="128"/>
                  </a:lnTo>
                  <a:lnTo>
                    <a:pt x="409" y="128"/>
                  </a:lnTo>
                  <a:lnTo>
                    <a:pt x="406" y="111"/>
                  </a:lnTo>
                  <a:lnTo>
                    <a:pt x="381" y="80"/>
                  </a:lnTo>
                  <a:lnTo>
                    <a:pt x="338" y="82"/>
                  </a:lnTo>
                  <a:lnTo>
                    <a:pt x="327" y="86"/>
                  </a:lnTo>
                  <a:lnTo>
                    <a:pt x="313" y="82"/>
                  </a:lnTo>
                  <a:lnTo>
                    <a:pt x="306" y="67"/>
                  </a:lnTo>
                  <a:lnTo>
                    <a:pt x="319" y="55"/>
                  </a:lnTo>
                  <a:lnTo>
                    <a:pt x="304" y="23"/>
                  </a:lnTo>
                  <a:lnTo>
                    <a:pt x="275" y="7"/>
                  </a:lnTo>
                  <a:lnTo>
                    <a:pt x="248" y="21"/>
                  </a:lnTo>
                  <a:lnTo>
                    <a:pt x="244" y="36"/>
                  </a:lnTo>
                  <a:lnTo>
                    <a:pt x="225" y="23"/>
                  </a:lnTo>
                  <a:lnTo>
                    <a:pt x="213" y="28"/>
                  </a:lnTo>
                  <a:lnTo>
                    <a:pt x="196" y="11"/>
                  </a:lnTo>
                  <a:lnTo>
                    <a:pt x="181" y="17"/>
                  </a:lnTo>
                  <a:lnTo>
                    <a:pt x="156" y="15"/>
                  </a:lnTo>
                  <a:lnTo>
                    <a:pt x="150" y="7"/>
                  </a:lnTo>
                  <a:lnTo>
                    <a:pt x="125" y="7"/>
                  </a:lnTo>
                  <a:lnTo>
                    <a:pt x="113" y="0"/>
                  </a:lnTo>
                  <a:lnTo>
                    <a:pt x="86" y="5"/>
                  </a:lnTo>
                  <a:lnTo>
                    <a:pt x="71" y="40"/>
                  </a:lnTo>
                  <a:lnTo>
                    <a:pt x="71" y="63"/>
                  </a:lnTo>
                  <a:lnTo>
                    <a:pt x="52" y="67"/>
                  </a:lnTo>
                  <a:lnTo>
                    <a:pt x="29" y="84"/>
                  </a:lnTo>
                  <a:lnTo>
                    <a:pt x="27" y="96"/>
                  </a:lnTo>
                  <a:lnTo>
                    <a:pt x="6" y="113"/>
                  </a:lnTo>
                  <a:lnTo>
                    <a:pt x="2" y="115"/>
                  </a:lnTo>
                  <a:lnTo>
                    <a:pt x="0" y="134"/>
                  </a:lnTo>
                  <a:lnTo>
                    <a:pt x="0" y="151"/>
                  </a:lnTo>
                  <a:lnTo>
                    <a:pt x="8" y="155"/>
                  </a:lnTo>
                  <a:lnTo>
                    <a:pt x="8" y="173"/>
                  </a:lnTo>
                  <a:lnTo>
                    <a:pt x="19" y="198"/>
                  </a:lnTo>
                  <a:lnTo>
                    <a:pt x="19" y="205"/>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2" name="Freeform 55"/>
            <p:cNvSpPr>
              <a:spLocks/>
            </p:cNvSpPr>
            <p:nvPr/>
          </p:nvSpPr>
          <p:spPr bwMode="auto">
            <a:xfrm>
              <a:off x="3073" y="3349"/>
              <a:ext cx="715" cy="802"/>
            </a:xfrm>
            <a:custGeom>
              <a:avLst/>
              <a:gdLst>
                <a:gd name="T0" fmla="*/ 130 w 343"/>
                <a:gd name="T1" fmla="*/ 6 h 385"/>
                <a:gd name="T2" fmla="*/ 122 w 343"/>
                <a:gd name="T3" fmla="*/ 28 h 385"/>
                <a:gd name="T4" fmla="*/ 130 w 343"/>
                <a:gd name="T5" fmla="*/ 52 h 385"/>
                <a:gd name="T6" fmla="*/ 125 w 343"/>
                <a:gd name="T7" fmla="*/ 69 h 385"/>
                <a:gd name="T8" fmla="*/ 112 w 343"/>
                <a:gd name="T9" fmla="*/ 91 h 385"/>
                <a:gd name="T10" fmla="*/ 121 w 343"/>
                <a:gd name="T11" fmla="*/ 120 h 385"/>
                <a:gd name="T12" fmla="*/ 126 w 343"/>
                <a:gd name="T13" fmla="*/ 134 h 385"/>
                <a:gd name="T14" fmla="*/ 135 w 343"/>
                <a:gd name="T15" fmla="*/ 155 h 385"/>
                <a:gd name="T16" fmla="*/ 117 w 343"/>
                <a:gd name="T17" fmla="*/ 166 h 385"/>
                <a:gd name="T18" fmla="*/ 101 w 343"/>
                <a:gd name="T19" fmla="*/ 156 h 385"/>
                <a:gd name="T20" fmla="*/ 93 w 343"/>
                <a:gd name="T21" fmla="*/ 172 h 385"/>
                <a:gd name="T22" fmla="*/ 76 w 343"/>
                <a:gd name="T23" fmla="*/ 211 h 385"/>
                <a:gd name="T24" fmla="*/ 61 w 343"/>
                <a:gd name="T25" fmla="*/ 202 h 385"/>
                <a:gd name="T26" fmla="*/ 47 w 343"/>
                <a:gd name="T27" fmla="*/ 209 h 385"/>
                <a:gd name="T28" fmla="*/ 28 w 343"/>
                <a:gd name="T29" fmla="*/ 221 h 385"/>
                <a:gd name="T30" fmla="*/ 30 w 343"/>
                <a:gd name="T31" fmla="*/ 240 h 385"/>
                <a:gd name="T32" fmla="*/ 21 w 343"/>
                <a:gd name="T33" fmla="*/ 260 h 385"/>
                <a:gd name="T34" fmla="*/ 19 w 343"/>
                <a:gd name="T35" fmla="*/ 279 h 385"/>
                <a:gd name="T36" fmla="*/ 16 w 343"/>
                <a:gd name="T37" fmla="*/ 301 h 385"/>
                <a:gd name="T38" fmla="*/ 4 w 343"/>
                <a:gd name="T39" fmla="*/ 310 h 385"/>
                <a:gd name="T40" fmla="*/ 21 w 343"/>
                <a:gd name="T41" fmla="*/ 331 h 385"/>
                <a:gd name="T42" fmla="*/ 50 w 343"/>
                <a:gd name="T43" fmla="*/ 343 h 385"/>
                <a:gd name="T44" fmla="*/ 81 w 343"/>
                <a:gd name="T45" fmla="*/ 335 h 385"/>
                <a:gd name="T46" fmla="*/ 94 w 343"/>
                <a:gd name="T47" fmla="*/ 348 h 385"/>
                <a:gd name="T48" fmla="*/ 125 w 343"/>
                <a:gd name="T49" fmla="*/ 359 h 385"/>
                <a:gd name="T50" fmla="*/ 146 w 343"/>
                <a:gd name="T51" fmla="*/ 378 h 385"/>
                <a:gd name="T52" fmla="*/ 165 w 343"/>
                <a:gd name="T53" fmla="*/ 380 h 385"/>
                <a:gd name="T54" fmla="*/ 188 w 343"/>
                <a:gd name="T55" fmla="*/ 351 h 385"/>
                <a:gd name="T56" fmla="*/ 219 w 343"/>
                <a:gd name="T57" fmla="*/ 286 h 385"/>
                <a:gd name="T58" fmla="*/ 210 w 343"/>
                <a:gd name="T59" fmla="*/ 235 h 385"/>
                <a:gd name="T60" fmla="*/ 204 w 343"/>
                <a:gd name="T61" fmla="*/ 208 h 385"/>
                <a:gd name="T62" fmla="*/ 220 w 343"/>
                <a:gd name="T63" fmla="*/ 196 h 385"/>
                <a:gd name="T64" fmla="*/ 240 w 343"/>
                <a:gd name="T65" fmla="*/ 194 h 385"/>
                <a:gd name="T66" fmla="*/ 246 w 343"/>
                <a:gd name="T67" fmla="*/ 189 h 385"/>
                <a:gd name="T68" fmla="*/ 264 w 343"/>
                <a:gd name="T69" fmla="*/ 189 h 385"/>
                <a:gd name="T70" fmla="*/ 284 w 343"/>
                <a:gd name="T71" fmla="*/ 188 h 385"/>
                <a:gd name="T72" fmla="*/ 294 w 343"/>
                <a:gd name="T73" fmla="*/ 170 h 385"/>
                <a:gd name="T74" fmla="*/ 315 w 343"/>
                <a:gd name="T75" fmla="*/ 161 h 385"/>
                <a:gd name="T76" fmla="*/ 319 w 343"/>
                <a:gd name="T77" fmla="*/ 165 h 385"/>
                <a:gd name="T78" fmla="*/ 337 w 343"/>
                <a:gd name="T79" fmla="*/ 152 h 385"/>
                <a:gd name="T80" fmla="*/ 318 w 343"/>
                <a:gd name="T81" fmla="*/ 136 h 385"/>
                <a:gd name="T82" fmla="*/ 320 w 343"/>
                <a:gd name="T83" fmla="*/ 126 h 385"/>
                <a:gd name="T84" fmla="*/ 331 w 343"/>
                <a:gd name="T85" fmla="*/ 116 h 385"/>
                <a:gd name="T86" fmla="*/ 343 w 343"/>
                <a:gd name="T87" fmla="*/ 109 h 385"/>
                <a:gd name="T88" fmla="*/ 326 w 343"/>
                <a:gd name="T89" fmla="*/ 93 h 385"/>
                <a:gd name="T90" fmla="*/ 312 w 343"/>
                <a:gd name="T91" fmla="*/ 81 h 385"/>
                <a:gd name="T92" fmla="*/ 298 w 343"/>
                <a:gd name="T93" fmla="*/ 82 h 385"/>
                <a:gd name="T94" fmla="*/ 282 w 343"/>
                <a:gd name="T95" fmla="*/ 70 h 385"/>
                <a:gd name="T96" fmla="*/ 260 w 343"/>
                <a:gd name="T97" fmla="*/ 82 h 385"/>
                <a:gd name="T98" fmla="*/ 255 w 343"/>
                <a:gd name="T99" fmla="*/ 98 h 385"/>
                <a:gd name="T100" fmla="*/ 242 w 343"/>
                <a:gd name="T101" fmla="*/ 123 h 385"/>
                <a:gd name="T102" fmla="*/ 237 w 343"/>
                <a:gd name="T103" fmla="*/ 120 h 385"/>
                <a:gd name="T104" fmla="*/ 224 w 343"/>
                <a:gd name="T105" fmla="*/ 124 h 385"/>
                <a:gd name="T106" fmla="*/ 199 w 343"/>
                <a:gd name="T107" fmla="*/ 139 h 385"/>
                <a:gd name="T108" fmla="*/ 191 w 343"/>
                <a:gd name="T109" fmla="*/ 91 h 385"/>
                <a:gd name="T110" fmla="*/ 181 w 343"/>
                <a:gd name="T111" fmla="*/ 68 h 385"/>
                <a:gd name="T112" fmla="*/ 175 w 343"/>
                <a:gd name="T113" fmla="*/ 56 h 385"/>
                <a:gd name="T114" fmla="*/ 173 w 343"/>
                <a:gd name="T115" fmla="*/ 44 h 385"/>
                <a:gd name="T116" fmla="*/ 163 w 343"/>
                <a:gd name="T117" fmla="*/ 28 h 385"/>
                <a:gd name="T118" fmla="*/ 144 w 343"/>
                <a:gd name="T119" fmla="*/ 16 h 385"/>
                <a:gd name="T120" fmla="*/ 143 w 343"/>
                <a:gd name="T121"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3" h="385">
                  <a:moveTo>
                    <a:pt x="143" y="0"/>
                  </a:moveTo>
                  <a:cubicBezTo>
                    <a:pt x="136" y="5"/>
                    <a:pt x="136" y="5"/>
                    <a:pt x="136" y="5"/>
                  </a:cubicBezTo>
                  <a:cubicBezTo>
                    <a:pt x="130" y="6"/>
                    <a:pt x="130" y="6"/>
                    <a:pt x="130" y="6"/>
                  </a:cubicBezTo>
                  <a:cubicBezTo>
                    <a:pt x="120" y="13"/>
                    <a:pt x="120" y="13"/>
                    <a:pt x="120" y="13"/>
                  </a:cubicBezTo>
                  <a:cubicBezTo>
                    <a:pt x="119" y="21"/>
                    <a:pt x="119" y="21"/>
                    <a:pt x="119" y="21"/>
                  </a:cubicBezTo>
                  <a:cubicBezTo>
                    <a:pt x="122" y="28"/>
                    <a:pt x="122" y="28"/>
                    <a:pt x="122" y="28"/>
                  </a:cubicBezTo>
                  <a:cubicBezTo>
                    <a:pt x="121" y="35"/>
                    <a:pt x="121" y="35"/>
                    <a:pt x="121" y="35"/>
                  </a:cubicBezTo>
                  <a:cubicBezTo>
                    <a:pt x="121" y="42"/>
                    <a:pt x="121" y="42"/>
                    <a:pt x="121" y="42"/>
                  </a:cubicBezTo>
                  <a:cubicBezTo>
                    <a:pt x="130" y="52"/>
                    <a:pt x="130" y="52"/>
                    <a:pt x="130" y="52"/>
                  </a:cubicBezTo>
                  <a:cubicBezTo>
                    <a:pt x="128" y="57"/>
                    <a:pt x="128" y="57"/>
                    <a:pt x="128" y="57"/>
                  </a:cubicBezTo>
                  <a:cubicBezTo>
                    <a:pt x="131" y="63"/>
                    <a:pt x="131" y="63"/>
                    <a:pt x="131" y="63"/>
                  </a:cubicBezTo>
                  <a:cubicBezTo>
                    <a:pt x="125" y="69"/>
                    <a:pt x="125" y="69"/>
                    <a:pt x="125" y="69"/>
                  </a:cubicBezTo>
                  <a:cubicBezTo>
                    <a:pt x="125" y="79"/>
                    <a:pt x="125" y="79"/>
                    <a:pt x="125" y="79"/>
                  </a:cubicBezTo>
                  <a:cubicBezTo>
                    <a:pt x="121" y="84"/>
                    <a:pt x="121" y="84"/>
                    <a:pt x="121" y="84"/>
                  </a:cubicBezTo>
                  <a:cubicBezTo>
                    <a:pt x="112" y="91"/>
                    <a:pt x="112" y="91"/>
                    <a:pt x="112" y="91"/>
                  </a:cubicBezTo>
                  <a:cubicBezTo>
                    <a:pt x="113" y="104"/>
                    <a:pt x="113" y="104"/>
                    <a:pt x="113" y="104"/>
                  </a:cubicBezTo>
                  <a:cubicBezTo>
                    <a:pt x="111" y="113"/>
                    <a:pt x="111" y="113"/>
                    <a:pt x="111" y="113"/>
                  </a:cubicBezTo>
                  <a:cubicBezTo>
                    <a:pt x="121" y="120"/>
                    <a:pt x="121" y="120"/>
                    <a:pt x="121" y="120"/>
                  </a:cubicBezTo>
                  <a:cubicBezTo>
                    <a:pt x="127" y="119"/>
                    <a:pt x="127" y="119"/>
                    <a:pt x="127" y="119"/>
                  </a:cubicBezTo>
                  <a:cubicBezTo>
                    <a:pt x="131" y="132"/>
                    <a:pt x="131" y="132"/>
                    <a:pt x="131" y="132"/>
                  </a:cubicBezTo>
                  <a:cubicBezTo>
                    <a:pt x="126" y="134"/>
                    <a:pt x="126" y="134"/>
                    <a:pt x="126" y="134"/>
                  </a:cubicBezTo>
                  <a:cubicBezTo>
                    <a:pt x="126" y="141"/>
                    <a:pt x="126" y="141"/>
                    <a:pt x="126" y="141"/>
                  </a:cubicBezTo>
                  <a:cubicBezTo>
                    <a:pt x="132" y="142"/>
                    <a:pt x="132" y="142"/>
                    <a:pt x="132" y="142"/>
                  </a:cubicBezTo>
                  <a:cubicBezTo>
                    <a:pt x="135" y="155"/>
                    <a:pt x="135" y="155"/>
                    <a:pt x="135" y="155"/>
                  </a:cubicBezTo>
                  <a:cubicBezTo>
                    <a:pt x="129" y="161"/>
                    <a:pt x="129" y="161"/>
                    <a:pt x="129" y="161"/>
                  </a:cubicBezTo>
                  <a:cubicBezTo>
                    <a:pt x="125" y="167"/>
                    <a:pt x="125" y="167"/>
                    <a:pt x="125" y="167"/>
                  </a:cubicBezTo>
                  <a:cubicBezTo>
                    <a:pt x="117" y="166"/>
                    <a:pt x="117" y="166"/>
                    <a:pt x="117" y="166"/>
                  </a:cubicBezTo>
                  <a:cubicBezTo>
                    <a:pt x="113" y="163"/>
                    <a:pt x="113" y="163"/>
                    <a:pt x="113" y="163"/>
                  </a:cubicBezTo>
                  <a:cubicBezTo>
                    <a:pt x="106" y="162"/>
                    <a:pt x="106" y="162"/>
                    <a:pt x="106" y="162"/>
                  </a:cubicBezTo>
                  <a:cubicBezTo>
                    <a:pt x="101" y="156"/>
                    <a:pt x="101" y="156"/>
                    <a:pt x="101" y="156"/>
                  </a:cubicBezTo>
                  <a:cubicBezTo>
                    <a:pt x="95" y="158"/>
                    <a:pt x="95" y="158"/>
                    <a:pt x="95" y="158"/>
                  </a:cubicBezTo>
                  <a:cubicBezTo>
                    <a:pt x="91" y="163"/>
                    <a:pt x="91" y="163"/>
                    <a:pt x="91" y="163"/>
                  </a:cubicBezTo>
                  <a:cubicBezTo>
                    <a:pt x="93" y="172"/>
                    <a:pt x="93" y="172"/>
                    <a:pt x="93" y="172"/>
                  </a:cubicBezTo>
                  <a:cubicBezTo>
                    <a:pt x="77" y="191"/>
                    <a:pt x="77" y="191"/>
                    <a:pt x="77" y="191"/>
                  </a:cubicBezTo>
                  <a:cubicBezTo>
                    <a:pt x="73" y="205"/>
                    <a:pt x="73" y="205"/>
                    <a:pt x="73" y="205"/>
                  </a:cubicBezTo>
                  <a:cubicBezTo>
                    <a:pt x="76" y="211"/>
                    <a:pt x="76" y="211"/>
                    <a:pt x="76" y="211"/>
                  </a:cubicBezTo>
                  <a:cubicBezTo>
                    <a:pt x="74" y="216"/>
                    <a:pt x="74" y="216"/>
                    <a:pt x="74" y="216"/>
                  </a:cubicBezTo>
                  <a:cubicBezTo>
                    <a:pt x="67" y="212"/>
                    <a:pt x="67" y="212"/>
                    <a:pt x="67" y="212"/>
                  </a:cubicBezTo>
                  <a:cubicBezTo>
                    <a:pt x="61" y="202"/>
                    <a:pt x="61" y="202"/>
                    <a:pt x="61" y="202"/>
                  </a:cubicBezTo>
                  <a:cubicBezTo>
                    <a:pt x="56" y="198"/>
                    <a:pt x="56" y="198"/>
                    <a:pt x="56" y="198"/>
                  </a:cubicBezTo>
                  <a:cubicBezTo>
                    <a:pt x="53" y="201"/>
                    <a:pt x="53" y="201"/>
                    <a:pt x="53" y="201"/>
                  </a:cubicBezTo>
                  <a:cubicBezTo>
                    <a:pt x="47" y="209"/>
                    <a:pt x="47" y="209"/>
                    <a:pt x="47" y="209"/>
                  </a:cubicBezTo>
                  <a:cubicBezTo>
                    <a:pt x="36" y="210"/>
                    <a:pt x="36" y="210"/>
                    <a:pt x="36" y="210"/>
                  </a:cubicBezTo>
                  <a:cubicBezTo>
                    <a:pt x="29" y="211"/>
                    <a:pt x="29" y="211"/>
                    <a:pt x="29" y="211"/>
                  </a:cubicBezTo>
                  <a:cubicBezTo>
                    <a:pt x="28" y="221"/>
                    <a:pt x="28" y="221"/>
                    <a:pt x="28" y="221"/>
                  </a:cubicBezTo>
                  <a:cubicBezTo>
                    <a:pt x="23" y="225"/>
                    <a:pt x="23" y="225"/>
                    <a:pt x="23" y="225"/>
                  </a:cubicBezTo>
                  <a:cubicBezTo>
                    <a:pt x="24" y="232"/>
                    <a:pt x="24" y="232"/>
                    <a:pt x="24" y="232"/>
                  </a:cubicBezTo>
                  <a:cubicBezTo>
                    <a:pt x="30" y="240"/>
                    <a:pt x="30" y="240"/>
                    <a:pt x="30" y="240"/>
                  </a:cubicBezTo>
                  <a:cubicBezTo>
                    <a:pt x="32" y="250"/>
                    <a:pt x="32" y="250"/>
                    <a:pt x="32" y="250"/>
                  </a:cubicBezTo>
                  <a:cubicBezTo>
                    <a:pt x="26" y="256"/>
                    <a:pt x="26" y="256"/>
                    <a:pt x="26" y="256"/>
                  </a:cubicBezTo>
                  <a:cubicBezTo>
                    <a:pt x="21" y="260"/>
                    <a:pt x="21" y="260"/>
                    <a:pt x="21" y="260"/>
                  </a:cubicBezTo>
                  <a:cubicBezTo>
                    <a:pt x="16" y="261"/>
                    <a:pt x="16" y="261"/>
                    <a:pt x="16" y="261"/>
                  </a:cubicBezTo>
                  <a:cubicBezTo>
                    <a:pt x="14" y="271"/>
                    <a:pt x="14" y="271"/>
                    <a:pt x="14" y="271"/>
                  </a:cubicBezTo>
                  <a:cubicBezTo>
                    <a:pt x="19" y="279"/>
                    <a:pt x="19" y="279"/>
                    <a:pt x="19" y="279"/>
                  </a:cubicBezTo>
                  <a:cubicBezTo>
                    <a:pt x="16" y="286"/>
                    <a:pt x="16" y="286"/>
                    <a:pt x="16" y="286"/>
                  </a:cubicBezTo>
                  <a:cubicBezTo>
                    <a:pt x="18" y="297"/>
                    <a:pt x="18" y="297"/>
                    <a:pt x="18" y="297"/>
                  </a:cubicBezTo>
                  <a:cubicBezTo>
                    <a:pt x="16" y="301"/>
                    <a:pt x="16" y="301"/>
                    <a:pt x="16" y="301"/>
                  </a:cubicBezTo>
                  <a:cubicBezTo>
                    <a:pt x="16" y="306"/>
                    <a:pt x="16" y="306"/>
                    <a:pt x="16" y="306"/>
                  </a:cubicBezTo>
                  <a:cubicBezTo>
                    <a:pt x="9" y="307"/>
                    <a:pt x="9" y="307"/>
                    <a:pt x="9" y="307"/>
                  </a:cubicBezTo>
                  <a:cubicBezTo>
                    <a:pt x="4" y="310"/>
                    <a:pt x="4" y="310"/>
                    <a:pt x="4" y="310"/>
                  </a:cubicBezTo>
                  <a:cubicBezTo>
                    <a:pt x="0" y="312"/>
                    <a:pt x="0" y="312"/>
                    <a:pt x="0" y="312"/>
                  </a:cubicBezTo>
                  <a:cubicBezTo>
                    <a:pt x="2" y="321"/>
                    <a:pt x="2" y="321"/>
                    <a:pt x="2" y="321"/>
                  </a:cubicBezTo>
                  <a:cubicBezTo>
                    <a:pt x="21" y="331"/>
                    <a:pt x="21" y="331"/>
                    <a:pt x="21" y="331"/>
                  </a:cubicBezTo>
                  <a:cubicBezTo>
                    <a:pt x="30" y="333"/>
                    <a:pt x="30" y="333"/>
                    <a:pt x="30" y="333"/>
                  </a:cubicBezTo>
                  <a:cubicBezTo>
                    <a:pt x="41" y="336"/>
                    <a:pt x="41" y="336"/>
                    <a:pt x="41" y="336"/>
                  </a:cubicBezTo>
                  <a:cubicBezTo>
                    <a:pt x="50" y="343"/>
                    <a:pt x="50" y="343"/>
                    <a:pt x="50" y="343"/>
                  </a:cubicBezTo>
                  <a:cubicBezTo>
                    <a:pt x="62" y="341"/>
                    <a:pt x="62" y="341"/>
                    <a:pt x="62" y="341"/>
                  </a:cubicBezTo>
                  <a:cubicBezTo>
                    <a:pt x="67" y="348"/>
                    <a:pt x="67" y="348"/>
                    <a:pt x="67" y="348"/>
                  </a:cubicBezTo>
                  <a:cubicBezTo>
                    <a:pt x="81" y="335"/>
                    <a:pt x="81" y="335"/>
                    <a:pt x="81" y="335"/>
                  </a:cubicBezTo>
                  <a:cubicBezTo>
                    <a:pt x="87" y="339"/>
                    <a:pt x="87" y="339"/>
                    <a:pt x="87" y="339"/>
                  </a:cubicBezTo>
                  <a:cubicBezTo>
                    <a:pt x="86" y="342"/>
                    <a:pt x="86" y="342"/>
                    <a:pt x="86" y="342"/>
                  </a:cubicBezTo>
                  <a:cubicBezTo>
                    <a:pt x="94" y="348"/>
                    <a:pt x="94" y="348"/>
                    <a:pt x="94" y="348"/>
                  </a:cubicBezTo>
                  <a:cubicBezTo>
                    <a:pt x="103" y="349"/>
                    <a:pt x="103" y="349"/>
                    <a:pt x="103" y="349"/>
                  </a:cubicBezTo>
                  <a:cubicBezTo>
                    <a:pt x="118" y="361"/>
                    <a:pt x="118" y="361"/>
                    <a:pt x="118" y="361"/>
                  </a:cubicBezTo>
                  <a:cubicBezTo>
                    <a:pt x="125" y="359"/>
                    <a:pt x="125" y="359"/>
                    <a:pt x="125" y="359"/>
                  </a:cubicBezTo>
                  <a:cubicBezTo>
                    <a:pt x="135" y="368"/>
                    <a:pt x="135" y="368"/>
                    <a:pt x="135" y="368"/>
                  </a:cubicBezTo>
                  <a:cubicBezTo>
                    <a:pt x="143" y="367"/>
                    <a:pt x="143" y="367"/>
                    <a:pt x="143" y="367"/>
                  </a:cubicBezTo>
                  <a:cubicBezTo>
                    <a:pt x="146" y="378"/>
                    <a:pt x="146" y="378"/>
                    <a:pt x="146" y="378"/>
                  </a:cubicBezTo>
                  <a:cubicBezTo>
                    <a:pt x="155" y="379"/>
                    <a:pt x="155" y="379"/>
                    <a:pt x="155" y="379"/>
                  </a:cubicBezTo>
                  <a:cubicBezTo>
                    <a:pt x="160" y="385"/>
                    <a:pt x="160" y="385"/>
                    <a:pt x="160" y="385"/>
                  </a:cubicBezTo>
                  <a:cubicBezTo>
                    <a:pt x="165" y="380"/>
                    <a:pt x="165" y="380"/>
                    <a:pt x="165" y="380"/>
                  </a:cubicBezTo>
                  <a:cubicBezTo>
                    <a:pt x="170" y="380"/>
                    <a:pt x="170" y="380"/>
                    <a:pt x="170" y="380"/>
                  </a:cubicBezTo>
                  <a:cubicBezTo>
                    <a:pt x="171" y="369"/>
                    <a:pt x="171" y="369"/>
                    <a:pt x="171" y="369"/>
                  </a:cubicBezTo>
                  <a:cubicBezTo>
                    <a:pt x="188" y="351"/>
                    <a:pt x="188" y="351"/>
                    <a:pt x="188" y="351"/>
                  </a:cubicBezTo>
                  <a:cubicBezTo>
                    <a:pt x="191" y="341"/>
                    <a:pt x="191" y="341"/>
                    <a:pt x="191" y="341"/>
                  </a:cubicBezTo>
                  <a:cubicBezTo>
                    <a:pt x="217" y="313"/>
                    <a:pt x="217" y="313"/>
                    <a:pt x="217" y="313"/>
                  </a:cubicBezTo>
                  <a:cubicBezTo>
                    <a:pt x="219" y="286"/>
                    <a:pt x="219" y="286"/>
                    <a:pt x="219" y="286"/>
                  </a:cubicBezTo>
                  <a:cubicBezTo>
                    <a:pt x="224" y="270"/>
                    <a:pt x="224" y="270"/>
                    <a:pt x="224" y="270"/>
                  </a:cubicBezTo>
                  <a:cubicBezTo>
                    <a:pt x="215" y="267"/>
                    <a:pt x="215" y="267"/>
                    <a:pt x="215" y="267"/>
                  </a:cubicBezTo>
                  <a:cubicBezTo>
                    <a:pt x="210" y="235"/>
                    <a:pt x="210" y="235"/>
                    <a:pt x="210" y="235"/>
                  </a:cubicBezTo>
                  <a:cubicBezTo>
                    <a:pt x="216" y="226"/>
                    <a:pt x="216" y="226"/>
                    <a:pt x="216" y="226"/>
                  </a:cubicBezTo>
                  <a:cubicBezTo>
                    <a:pt x="207" y="220"/>
                    <a:pt x="207" y="220"/>
                    <a:pt x="207" y="220"/>
                  </a:cubicBezTo>
                  <a:cubicBezTo>
                    <a:pt x="204" y="208"/>
                    <a:pt x="204" y="208"/>
                    <a:pt x="204" y="208"/>
                  </a:cubicBezTo>
                  <a:cubicBezTo>
                    <a:pt x="212" y="203"/>
                    <a:pt x="212" y="203"/>
                    <a:pt x="212" y="203"/>
                  </a:cubicBezTo>
                  <a:cubicBezTo>
                    <a:pt x="219" y="205"/>
                    <a:pt x="219" y="205"/>
                    <a:pt x="219" y="205"/>
                  </a:cubicBezTo>
                  <a:cubicBezTo>
                    <a:pt x="220" y="196"/>
                    <a:pt x="220" y="196"/>
                    <a:pt x="220" y="196"/>
                  </a:cubicBezTo>
                  <a:cubicBezTo>
                    <a:pt x="224" y="195"/>
                    <a:pt x="224" y="195"/>
                    <a:pt x="224" y="195"/>
                  </a:cubicBezTo>
                  <a:cubicBezTo>
                    <a:pt x="232" y="197"/>
                    <a:pt x="232" y="197"/>
                    <a:pt x="232" y="197"/>
                  </a:cubicBezTo>
                  <a:cubicBezTo>
                    <a:pt x="240" y="194"/>
                    <a:pt x="240" y="194"/>
                    <a:pt x="240" y="194"/>
                  </a:cubicBezTo>
                  <a:cubicBezTo>
                    <a:pt x="239" y="188"/>
                    <a:pt x="239" y="188"/>
                    <a:pt x="239" y="188"/>
                  </a:cubicBezTo>
                  <a:cubicBezTo>
                    <a:pt x="244" y="182"/>
                    <a:pt x="244" y="182"/>
                    <a:pt x="244" y="182"/>
                  </a:cubicBezTo>
                  <a:cubicBezTo>
                    <a:pt x="246" y="189"/>
                    <a:pt x="246" y="189"/>
                    <a:pt x="246" y="189"/>
                  </a:cubicBezTo>
                  <a:cubicBezTo>
                    <a:pt x="256" y="189"/>
                    <a:pt x="256" y="189"/>
                    <a:pt x="256" y="189"/>
                  </a:cubicBezTo>
                  <a:cubicBezTo>
                    <a:pt x="261" y="184"/>
                    <a:pt x="261" y="184"/>
                    <a:pt x="261" y="184"/>
                  </a:cubicBezTo>
                  <a:cubicBezTo>
                    <a:pt x="264" y="189"/>
                    <a:pt x="264" y="189"/>
                    <a:pt x="264" y="189"/>
                  </a:cubicBezTo>
                  <a:cubicBezTo>
                    <a:pt x="274" y="189"/>
                    <a:pt x="274" y="189"/>
                    <a:pt x="274" y="189"/>
                  </a:cubicBezTo>
                  <a:cubicBezTo>
                    <a:pt x="277" y="183"/>
                    <a:pt x="277" y="183"/>
                    <a:pt x="277" y="183"/>
                  </a:cubicBezTo>
                  <a:cubicBezTo>
                    <a:pt x="284" y="188"/>
                    <a:pt x="284" y="188"/>
                    <a:pt x="284" y="188"/>
                  </a:cubicBezTo>
                  <a:cubicBezTo>
                    <a:pt x="290" y="182"/>
                    <a:pt x="290" y="182"/>
                    <a:pt x="290" y="182"/>
                  </a:cubicBezTo>
                  <a:cubicBezTo>
                    <a:pt x="296" y="182"/>
                    <a:pt x="296" y="182"/>
                    <a:pt x="296" y="182"/>
                  </a:cubicBezTo>
                  <a:cubicBezTo>
                    <a:pt x="294" y="170"/>
                    <a:pt x="294" y="170"/>
                    <a:pt x="294" y="170"/>
                  </a:cubicBezTo>
                  <a:cubicBezTo>
                    <a:pt x="302" y="163"/>
                    <a:pt x="302" y="163"/>
                    <a:pt x="302" y="163"/>
                  </a:cubicBezTo>
                  <a:cubicBezTo>
                    <a:pt x="307" y="157"/>
                    <a:pt x="307" y="157"/>
                    <a:pt x="307" y="157"/>
                  </a:cubicBezTo>
                  <a:cubicBezTo>
                    <a:pt x="315" y="161"/>
                    <a:pt x="315" y="161"/>
                    <a:pt x="315" y="161"/>
                  </a:cubicBezTo>
                  <a:cubicBezTo>
                    <a:pt x="308" y="168"/>
                    <a:pt x="308" y="168"/>
                    <a:pt x="308" y="168"/>
                  </a:cubicBezTo>
                  <a:cubicBezTo>
                    <a:pt x="312" y="168"/>
                    <a:pt x="312" y="168"/>
                    <a:pt x="312" y="168"/>
                  </a:cubicBezTo>
                  <a:cubicBezTo>
                    <a:pt x="319" y="165"/>
                    <a:pt x="319" y="165"/>
                    <a:pt x="319" y="165"/>
                  </a:cubicBezTo>
                  <a:cubicBezTo>
                    <a:pt x="326" y="168"/>
                    <a:pt x="326" y="168"/>
                    <a:pt x="326" y="168"/>
                  </a:cubicBezTo>
                  <a:cubicBezTo>
                    <a:pt x="335" y="156"/>
                    <a:pt x="335" y="156"/>
                    <a:pt x="335" y="156"/>
                  </a:cubicBezTo>
                  <a:cubicBezTo>
                    <a:pt x="337" y="152"/>
                    <a:pt x="337" y="152"/>
                    <a:pt x="337" y="152"/>
                  </a:cubicBezTo>
                  <a:cubicBezTo>
                    <a:pt x="334" y="146"/>
                    <a:pt x="334" y="146"/>
                    <a:pt x="334" y="146"/>
                  </a:cubicBezTo>
                  <a:cubicBezTo>
                    <a:pt x="328" y="149"/>
                    <a:pt x="328" y="149"/>
                    <a:pt x="328" y="149"/>
                  </a:cubicBezTo>
                  <a:cubicBezTo>
                    <a:pt x="318" y="136"/>
                    <a:pt x="318" y="136"/>
                    <a:pt x="318" y="136"/>
                  </a:cubicBezTo>
                  <a:cubicBezTo>
                    <a:pt x="321" y="132"/>
                    <a:pt x="321" y="132"/>
                    <a:pt x="321" y="132"/>
                  </a:cubicBezTo>
                  <a:cubicBezTo>
                    <a:pt x="317" y="128"/>
                    <a:pt x="317" y="128"/>
                    <a:pt x="317" y="128"/>
                  </a:cubicBezTo>
                  <a:cubicBezTo>
                    <a:pt x="320" y="126"/>
                    <a:pt x="320" y="126"/>
                    <a:pt x="320" y="126"/>
                  </a:cubicBezTo>
                  <a:cubicBezTo>
                    <a:pt x="319" y="118"/>
                    <a:pt x="319" y="118"/>
                    <a:pt x="319" y="118"/>
                  </a:cubicBezTo>
                  <a:cubicBezTo>
                    <a:pt x="326" y="113"/>
                    <a:pt x="326" y="113"/>
                    <a:pt x="326" y="113"/>
                  </a:cubicBezTo>
                  <a:cubicBezTo>
                    <a:pt x="331" y="116"/>
                    <a:pt x="331" y="116"/>
                    <a:pt x="331" y="116"/>
                  </a:cubicBezTo>
                  <a:cubicBezTo>
                    <a:pt x="336" y="117"/>
                    <a:pt x="336" y="117"/>
                    <a:pt x="336" y="117"/>
                  </a:cubicBezTo>
                  <a:cubicBezTo>
                    <a:pt x="342" y="115"/>
                    <a:pt x="342" y="115"/>
                    <a:pt x="342" y="115"/>
                  </a:cubicBezTo>
                  <a:cubicBezTo>
                    <a:pt x="343" y="109"/>
                    <a:pt x="343" y="109"/>
                    <a:pt x="343" y="109"/>
                  </a:cubicBezTo>
                  <a:cubicBezTo>
                    <a:pt x="331" y="96"/>
                    <a:pt x="331" y="96"/>
                    <a:pt x="331" y="96"/>
                  </a:cubicBezTo>
                  <a:cubicBezTo>
                    <a:pt x="330" y="93"/>
                    <a:pt x="330" y="93"/>
                    <a:pt x="330" y="93"/>
                  </a:cubicBezTo>
                  <a:cubicBezTo>
                    <a:pt x="326" y="93"/>
                    <a:pt x="326" y="93"/>
                    <a:pt x="326" y="93"/>
                  </a:cubicBezTo>
                  <a:cubicBezTo>
                    <a:pt x="326" y="87"/>
                    <a:pt x="326" y="87"/>
                    <a:pt x="326" y="87"/>
                  </a:cubicBezTo>
                  <a:cubicBezTo>
                    <a:pt x="316" y="77"/>
                    <a:pt x="316" y="77"/>
                    <a:pt x="316" y="77"/>
                  </a:cubicBezTo>
                  <a:cubicBezTo>
                    <a:pt x="312" y="81"/>
                    <a:pt x="312" y="81"/>
                    <a:pt x="312" y="81"/>
                  </a:cubicBezTo>
                  <a:cubicBezTo>
                    <a:pt x="309" y="85"/>
                    <a:pt x="309" y="85"/>
                    <a:pt x="309" y="85"/>
                  </a:cubicBezTo>
                  <a:cubicBezTo>
                    <a:pt x="303" y="88"/>
                    <a:pt x="303" y="88"/>
                    <a:pt x="303" y="88"/>
                  </a:cubicBezTo>
                  <a:cubicBezTo>
                    <a:pt x="298" y="82"/>
                    <a:pt x="298" y="82"/>
                    <a:pt x="298" y="82"/>
                  </a:cubicBezTo>
                  <a:cubicBezTo>
                    <a:pt x="297" y="76"/>
                    <a:pt x="297" y="76"/>
                    <a:pt x="297" y="76"/>
                  </a:cubicBezTo>
                  <a:cubicBezTo>
                    <a:pt x="289" y="73"/>
                    <a:pt x="289" y="73"/>
                    <a:pt x="289" y="73"/>
                  </a:cubicBezTo>
                  <a:cubicBezTo>
                    <a:pt x="289" y="73"/>
                    <a:pt x="282" y="70"/>
                    <a:pt x="282" y="70"/>
                  </a:cubicBezTo>
                  <a:cubicBezTo>
                    <a:pt x="281" y="70"/>
                    <a:pt x="267" y="70"/>
                    <a:pt x="267" y="70"/>
                  </a:cubicBezTo>
                  <a:cubicBezTo>
                    <a:pt x="262" y="76"/>
                    <a:pt x="262" y="76"/>
                    <a:pt x="262" y="76"/>
                  </a:cubicBezTo>
                  <a:cubicBezTo>
                    <a:pt x="260" y="82"/>
                    <a:pt x="260" y="82"/>
                    <a:pt x="260" y="82"/>
                  </a:cubicBezTo>
                  <a:cubicBezTo>
                    <a:pt x="256" y="85"/>
                    <a:pt x="256" y="85"/>
                    <a:pt x="256" y="85"/>
                  </a:cubicBezTo>
                  <a:cubicBezTo>
                    <a:pt x="261" y="92"/>
                    <a:pt x="261" y="92"/>
                    <a:pt x="261" y="92"/>
                  </a:cubicBezTo>
                  <a:cubicBezTo>
                    <a:pt x="255" y="98"/>
                    <a:pt x="255" y="98"/>
                    <a:pt x="255" y="98"/>
                  </a:cubicBezTo>
                  <a:cubicBezTo>
                    <a:pt x="250" y="106"/>
                    <a:pt x="250" y="106"/>
                    <a:pt x="250" y="106"/>
                  </a:cubicBezTo>
                  <a:cubicBezTo>
                    <a:pt x="251" y="118"/>
                    <a:pt x="251" y="118"/>
                    <a:pt x="251" y="118"/>
                  </a:cubicBezTo>
                  <a:cubicBezTo>
                    <a:pt x="242" y="123"/>
                    <a:pt x="242" y="123"/>
                    <a:pt x="242" y="123"/>
                  </a:cubicBezTo>
                  <a:cubicBezTo>
                    <a:pt x="242" y="131"/>
                    <a:pt x="242" y="131"/>
                    <a:pt x="242" y="131"/>
                  </a:cubicBezTo>
                  <a:cubicBezTo>
                    <a:pt x="238" y="127"/>
                    <a:pt x="238" y="127"/>
                    <a:pt x="238" y="127"/>
                  </a:cubicBezTo>
                  <a:cubicBezTo>
                    <a:pt x="237" y="120"/>
                    <a:pt x="237" y="120"/>
                    <a:pt x="237" y="120"/>
                  </a:cubicBezTo>
                  <a:cubicBezTo>
                    <a:pt x="234" y="117"/>
                    <a:pt x="234" y="117"/>
                    <a:pt x="234" y="117"/>
                  </a:cubicBezTo>
                  <a:cubicBezTo>
                    <a:pt x="229" y="122"/>
                    <a:pt x="229" y="122"/>
                    <a:pt x="229" y="122"/>
                  </a:cubicBezTo>
                  <a:cubicBezTo>
                    <a:pt x="224" y="124"/>
                    <a:pt x="224" y="124"/>
                    <a:pt x="224" y="124"/>
                  </a:cubicBezTo>
                  <a:cubicBezTo>
                    <a:pt x="214" y="127"/>
                    <a:pt x="214" y="127"/>
                    <a:pt x="214" y="127"/>
                  </a:cubicBezTo>
                  <a:cubicBezTo>
                    <a:pt x="207" y="138"/>
                    <a:pt x="207" y="138"/>
                    <a:pt x="207" y="138"/>
                  </a:cubicBezTo>
                  <a:cubicBezTo>
                    <a:pt x="199" y="139"/>
                    <a:pt x="199" y="139"/>
                    <a:pt x="199" y="139"/>
                  </a:cubicBezTo>
                  <a:cubicBezTo>
                    <a:pt x="190" y="131"/>
                    <a:pt x="190" y="131"/>
                    <a:pt x="190" y="131"/>
                  </a:cubicBezTo>
                  <a:cubicBezTo>
                    <a:pt x="190" y="103"/>
                    <a:pt x="190" y="103"/>
                    <a:pt x="190" y="103"/>
                  </a:cubicBezTo>
                  <a:cubicBezTo>
                    <a:pt x="191" y="91"/>
                    <a:pt x="191" y="91"/>
                    <a:pt x="191" y="91"/>
                  </a:cubicBezTo>
                  <a:cubicBezTo>
                    <a:pt x="192" y="79"/>
                    <a:pt x="192" y="79"/>
                    <a:pt x="192" y="79"/>
                  </a:cubicBezTo>
                  <a:cubicBezTo>
                    <a:pt x="182" y="73"/>
                    <a:pt x="182" y="73"/>
                    <a:pt x="182" y="73"/>
                  </a:cubicBezTo>
                  <a:cubicBezTo>
                    <a:pt x="181" y="68"/>
                    <a:pt x="181" y="68"/>
                    <a:pt x="181" y="68"/>
                  </a:cubicBezTo>
                  <a:cubicBezTo>
                    <a:pt x="178" y="63"/>
                    <a:pt x="178" y="63"/>
                    <a:pt x="178" y="63"/>
                  </a:cubicBezTo>
                  <a:cubicBezTo>
                    <a:pt x="175" y="61"/>
                    <a:pt x="175" y="61"/>
                    <a:pt x="175" y="61"/>
                  </a:cubicBezTo>
                  <a:cubicBezTo>
                    <a:pt x="175" y="56"/>
                    <a:pt x="175" y="56"/>
                    <a:pt x="175" y="56"/>
                  </a:cubicBezTo>
                  <a:cubicBezTo>
                    <a:pt x="178" y="53"/>
                    <a:pt x="178" y="53"/>
                    <a:pt x="178" y="53"/>
                  </a:cubicBezTo>
                  <a:cubicBezTo>
                    <a:pt x="178" y="47"/>
                    <a:pt x="178" y="47"/>
                    <a:pt x="178" y="47"/>
                  </a:cubicBezTo>
                  <a:cubicBezTo>
                    <a:pt x="173" y="44"/>
                    <a:pt x="173" y="44"/>
                    <a:pt x="173" y="44"/>
                  </a:cubicBezTo>
                  <a:cubicBezTo>
                    <a:pt x="164" y="41"/>
                    <a:pt x="164" y="41"/>
                    <a:pt x="164" y="41"/>
                  </a:cubicBezTo>
                  <a:cubicBezTo>
                    <a:pt x="166" y="34"/>
                    <a:pt x="166" y="34"/>
                    <a:pt x="166" y="34"/>
                  </a:cubicBezTo>
                  <a:cubicBezTo>
                    <a:pt x="163" y="28"/>
                    <a:pt x="163" y="28"/>
                    <a:pt x="163" y="28"/>
                  </a:cubicBezTo>
                  <a:cubicBezTo>
                    <a:pt x="159" y="20"/>
                    <a:pt x="159" y="20"/>
                    <a:pt x="159" y="20"/>
                  </a:cubicBezTo>
                  <a:cubicBezTo>
                    <a:pt x="154" y="14"/>
                    <a:pt x="154" y="14"/>
                    <a:pt x="154" y="14"/>
                  </a:cubicBezTo>
                  <a:cubicBezTo>
                    <a:pt x="144" y="16"/>
                    <a:pt x="144" y="16"/>
                    <a:pt x="144" y="16"/>
                  </a:cubicBezTo>
                  <a:cubicBezTo>
                    <a:pt x="141" y="10"/>
                    <a:pt x="141" y="10"/>
                    <a:pt x="141" y="10"/>
                  </a:cubicBezTo>
                  <a:cubicBezTo>
                    <a:pt x="148" y="6"/>
                    <a:pt x="148" y="6"/>
                    <a:pt x="148" y="6"/>
                  </a:cubicBezTo>
                  <a:lnTo>
                    <a:pt x="143"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3" name="Freeform 56"/>
            <p:cNvSpPr>
              <a:spLocks/>
            </p:cNvSpPr>
            <p:nvPr/>
          </p:nvSpPr>
          <p:spPr bwMode="auto">
            <a:xfrm>
              <a:off x="2202" y="3678"/>
              <a:ext cx="215" cy="315"/>
            </a:xfrm>
            <a:custGeom>
              <a:avLst/>
              <a:gdLst>
                <a:gd name="T0" fmla="*/ 94 w 103"/>
                <a:gd name="T1" fmla="*/ 19 h 151"/>
                <a:gd name="T2" fmla="*/ 98 w 103"/>
                <a:gd name="T3" fmla="*/ 29 h 151"/>
                <a:gd name="T4" fmla="*/ 103 w 103"/>
                <a:gd name="T5" fmla="*/ 50 h 151"/>
                <a:gd name="T6" fmla="*/ 98 w 103"/>
                <a:gd name="T7" fmla="*/ 72 h 151"/>
                <a:gd name="T8" fmla="*/ 89 w 103"/>
                <a:gd name="T9" fmla="*/ 86 h 151"/>
                <a:gd name="T10" fmla="*/ 77 w 103"/>
                <a:gd name="T11" fmla="*/ 103 h 151"/>
                <a:gd name="T12" fmla="*/ 81 w 103"/>
                <a:gd name="T13" fmla="*/ 126 h 151"/>
                <a:gd name="T14" fmla="*/ 76 w 103"/>
                <a:gd name="T15" fmla="*/ 139 h 151"/>
                <a:gd name="T16" fmla="*/ 65 w 103"/>
                <a:gd name="T17" fmla="*/ 146 h 151"/>
                <a:gd name="T18" fmla="*/ 49 w 103"/>
                <a:gd name="T19" fmla="*/ 149 h 151"/>
                <a:gd name="T20" fmla="*/ 35 w 103"/>
                <a:gd name="T21" fmla="*/ 147 h 151"/>
                <a:gd name="T22" fmla="*/ 40 w 103"/>
                <a:gd name="T23" fmla="*/ 136 h 151"/>
                <a:gd name="T24" fmla="*/ 26 w 103"/>
                <a:gd name="T25" fmla="*/ 132 h 151"/>
                <a:gd name="T26" fmla="*/ 18 w 103"/>
                <a:gd name="T27" fmla="*/ 121 h 151"/>
                <a:gd name="T28" fmla="*/ 2 w 103"/>
                <a:gd name="T29" fmla="*/ 117 h 151"/>
                <a:gd name="T30" fmla="*/ 7 w 103"/>
                <a:gd name="T31" fmla="*/ 104 h 151"/>
                <a:gd name="T32" fmla="*/ 5 w 103"/>
                <a:gd name="T33" fmla="*/ 89 h 151"/>
                <a:gd name="T34" fmla="*/ 1 w 103"/>
                <a:gd name="T35" fmla="*/ 81 h 151"/>
                <a:gd name="T36" fmla="*/ 6 w 103"/>
                <a:gd name="T37" fmla="*/ 72 h 151"/>
                <a:gd name="T38" fmla="*/ 14 w 103"/>
                <a:gd name="T39" fmla="*/ 66 h 151"/>
                <a:gd name="T40" fmla="*/ 22 w 103"/>
                <a:gd name="T41" fmla="*/ 51 h 151"/>
                <a:gd name="T42" fmla="*/ 30 w 103"/>
                <a:gd name="T43" fmla="*/ 48 h 151"/>
                <a:gd name="T44" fmla="*/ 28 w 103"/>
                <a:gd name="T45" fmla="*/ 39 h 151"/>
                <a:gd name="T46" fmla="*/ 17 w 103"/>
                <a:gd name="T47" fmla="*/ 29 h 151"/>
                <a:gd name="T48" fmla="*/ 22 w 103"/>
                <a:gd name="T49" fmla="*/ 23 h 151"/>
                <a:gd name="T50" fmla="*/ 21 w 103"/>
                <a:gd name="T51" fmla="*/ 12 h 151"/>
                <a:gd name="T52" fmla="*/ 38 w 103"/>
                <a:gd name="T53" fmla="*/ 3 h 151"/>
                <a:gd name="T54" fmla="*/ 35 w 103"/>
                <a:gd name="T55" fmla="*/ 12 h 151"/>
                <a:gd name="T56" fmla="*/ 50 w 103"/>
                <a:gd name="T57" fmla="*/ 17 h 151"/>
                <a:gd name="T58" fmla="*/ 60 w 103"/>
                <a:gd name="T59" fmla="*/ 19 h 151"/>
                <a:gd name="T60" fmla="*/ 69 w 103"/>
                <a:gd name="T61" fmla="*/ 19 h 151"/>
                <a:gd name="T62" fmla="*/ 95 w 103"/>
                <a:gd name="T63" fmla="*/ 1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 h="151">
                  <a:moveTo>
                    <a:pt x="95" y="10"/>
                  </a:moveTo>
                  <a:cubicBezTo>
                    <a:pt x="94" y="19"/>
                    <a:pt x="94" y="19"/>
                    <a:pt x="94" y="19"/>
                  </a:cubicBezTo>
                  <a:cubicBezTo>
                    <a:pt x="94" y="27"/>
                    <a:pt x="94" y="27"/>
                    <a:pt x="94" y="27"/>
                  </a:cubicBezTo>
                  <a:cubicBezTo>
                    <a:pt x="98" y="29"/>
                    <a:pt x="98" y="29"/>
                    <a:pt x="98" y="29"/>
                  </a:cubicBezTo>
                  <a:cubicBezTo>
                    <a:pt x="98" y="38"/>
                    <a:pt x="98" y="38"/>
                    <a:pt x="98" y="38"/>
                  </a:cubicBezTo>
                  <a:cubicBezTo>
                    <a:pt x="103" y="50"/>
                    <a:pt x="103" y="50"/>
                    <a:pt x="103" y="50"/>
                  </a:cubicBezTo>
                  <a:cubicBezTo>
                    <a:pt x="103" y="67"/>
                    <a:pt x="103" y="67"/>
                    <a:pt x="103" y="67"/>
                  </a:cubicBezTo>
                  <a:cubicBezTo>
                    <a:pt x="98" y="72"/>
                    <a:pt x="98" y="72"/>
                    <a:pt x="98" y="72"/>
                  </a:cubicBezTo>
                  <a:cubicBezTo>
                    <a:pt x="96" y="82"/>
                    <a:pt x="96" y="82"/>
                    <a:pt x="96" y="82"/>
                  </a:cubicBezTo>
                  <a:cubicBezTo>
                    <a:pt x="89" y="86"/>
                    <a:pt x="89" y="86"/>
                    <a:pt x="89" y="86"/>
                  </a:cubicBezTo>
                  <a:cubicBezTo>
                    <a:pt x="80" y="91"/>
                    <a:pt x="80" y="91"/>
                    <a:pt x="80" y="91"/>
                  </a:cubicBezTo>
                  <a:cubicBezTo>
                    <a:pt x="77" y="103"/>
                    <a:pt x="77" y="103"/>
                    <a:pt x="77" y="103"/>
                  </a:cubicBezTo>
                  <a:cubicBezTo>
                    <a:pt x="78" y="120"/>
                    <a:pt x="78" y="120"/>
                    <a:pt x="78" y="120"/>
                  </a:cubicBezTo>
                  <a:cubicBezTo>
                    <a:pt x="81" y="126"/>
                    <a:pt x="81" y="126"/>
                    <a:pt x="81" y="126"/>
                  </a:cubicBezTo>
                  <a:cubicBezTo>
                    <a:pt x="77" y="134"/>
                    <a:pt x="77" y="134"/>
                    <a:pt x="77" y="134"/>
                  </a:cubicBezTo>
                  <a:cubicBezTo>
                    <a:pt x="76" y="139"/>
                    <a:pt x="76" y="139"/>
                    <a:pt x="76" y="139"/>
                  </a:cubicBezTo>
                  <a:cubicBezTo>
                    <a:pt x="74" y="139"/>
                    <a:pt x="72" y="140"/>
                    <a:pt x="71" y="141"/>
                  </a:cubicBezTo>
                  <a:cubicBezTo>
                    <a:pt x="69" y="144"/>
                    <a:pt x="65" y="146"/>
                    <a:pt x="65" y="146"/>
                  </a:cubicBezTo>
                  <a:cubicBezTo>
                    <a:pt x="64" y="146"/>
                    <a:pt x="58" y="146"/>
                    <a:pt x="56" y="149"/>
                  </a:cubicBezTo>
                  <a:cubicBezTo>
                    <a:pt x="53" y="151"/>
                    <a:pt x="49" y="151"/>
                    <a:pt x="49" y="149"/>
                  </a:cubicBezTo>
                  <a:cubicBezTo>
                    <a:pt x="48" y="147"/>
                    <a:pt x="45" y="146"/>
                    <a:pt x="43" y="148"/>
                  </a:cubicBezTo>
                  <a:cubicBezTo>
                    <a:pt x="41" y="150"/>
                    <a:pt x="36" y="149"/>
                    <a:pt x="35" y="147"/>
                  </a:cubicBezTo>
                  <a:cubicBezTo>
                    <a:pt x="35" y="145"/>
                    <a:pt x="33" y="143"/>
                    <a:pt x="35" y="141"/>
                  </a:cubicBezTo>
                  <a:cubicBezTo>
                    <a:pt x="36" y="139"/>
                    <a:pt x="40" y="136"/>
                    <a:pt x="40" y="136"/>
                  </a:cubicBezTo>
                  <a:cubicBezTo>
                    <a:pt x="40" y="136"/>
                    <a:pt x="35" y="133"/>
                    <a:pt x="33" y="131"/>
                  </a:cubicBezTo>
                  <a:cubicBezTo>
                    <a:pt x="31" y="129"/>
                    <a:pt x="28" y="130"/>
                    <a:pt x="26" y="132"/>
                  </a:cubicBezTo>
                  <a:cubicBezTo>
                    <a:pt x="23" y="134"/>
                    <a:pt x="23" y="126"/>
                    <a:pt x="23" y="124"/>
                  </a:cubicBezTo>
                  <a:cubicBezTo>
                    <a:pt x="23" y="122"/>
                    <a:pt x="20" y="118"/>
                    <a:pt x="18" y="121"/>
                  </a:cubicBezTo>
                  <a:cubicBezTo>
                    <a:pt x="16" y="124"/>
                    <a:pt x="9" y="123"/>
                    <a:pt x="9" y="122"/>
                  </a:cubicBezTo>
                  <a:cubicBezTo>
                    <a:pt x="8" y="120"/>
                    <a:pt x="4" y="120"/>
                    <a:pt x="2" y="117"/>
                  </a:cubicBezTo>
                  <a:cubicBezTo>
                    <a:pt x="0" y="115"/>
                    <a:pt x="3" y="115"/>
                    <a:pt x="4" y="112"/>
                  </a:cubicBezTo>
                  <a:cubicBezTo>
                    <a:pt x="6" y="110"/>
                    <a:pt x="7" y="108"/>
                    <a:pt x="7" y="104"/>
                  </a:cubicBezTo>
                  <a:cubicBezTo>
                    <a:pt x="8" y="101"/>
                    <a:pt x="6" y="99"/>
                    <a:pt x="7" y="97"/>
                  </a:cubicBezTo>
                  <a:cubicBezTo>
                    <a:pt x="8" y="95"/>
                    <a:pt x="6" y="92"/>
                    <a:pt x="5" y="89"/>
                  </a:cubicBezTo>
                  <a:cubicBezTo>
                    <a:pt x="5" y="88"/>
                    <a:pt x="3" y="86"/>
                    <a:pt x="1" y="86"/>
                  </a:cubicBezTo>
                  <a:cubicBezTo>
                    <a:pt x="1" y="81"/>
                    <a:pt x="1" y="81"/>
                    <a:pt x="1" y="81"/>
                  </a:cubicBezTo>
                  <a:cubicBezTo>
                    <a:pt x="5" y="78"/>
                    <a:pt x="5" y="78"/>
                    <a:pt x="5" y="78"/>
                  </a:cubicBezTo>
                  <a:cubicBezTo>
                    <a:pt x="6" y="72"/>
                    <a:pt x="6" y="72"/>
                    <a:pt x="6" y="72"/>
                  </a:cubicBezTo>
                  <a:cubicBezTo>
                    <a:pt x="12" y="69"/>
                    <a:pt x="12" y="69"/>
                    <a:pt x="12" y="69"/>
                  </a:cubicBezTo>
                  <a:cubicBezTo>
                    <a:pt x="14" y="66"/>
                    <a:pt x="14" y="66"/>
                    <a:pt x="14" y="66"/>
                  </a:cubicBezTo>
                  <a:cubicBezTo>
                    <a:pt x="14" y="57"/>
                    <a:pt x="14" y="57"/>
                    <a:pt x="14" y="57"/>
                  </a:cubicBezTo>
                  <a:cubicBezTo>
                    <a:pt x="22" y="51"/>
                    <a:pt x="22" y="51"/>
                    <a:pt x="22" y="51"/>
                  </a:cubicBezTo>
                  <a:cubicBezTo>
                    <a:pt x="26" y="50"/>
                    <a:pt x="26" y="50"/>
                    <a:pt x="26" y="50"/>
                  </a:cubicBezTo>
                  <a:cubicBezTo>
                    <a:pt x="30" y="48"/>
                    <a:pt x="30" y="48"/>
                    <a:pt x="30" y="48"/>
                  </a:cubicBezTo>
                  <a:cubicBezTo>
                    <a:pt x="33" y="45"/>
                    <a:pt x="33" y="45"/>
                    <a:pt x="33" y="45"/>
                  </a:cubicBezTo>
                  <a:cubicBezTo>
                    <a:pt x="28" y="39"/>
                    <a:pt x="28" y="39"/>
                    <a:pt x="28" y="39"/>
                  </a:cubicBezTo>
                  <a:cubicBezTo>
                    <a:pt x="25" y="34"/>
                    <a:pt x="25" y="34"/>
                    <a:pt x="25" y="34"/>
                  </a:cubicBezTo>
                  <a:cubicBezTo>
                    <a:pt x="17" y="29"/>
                    <a:pt x="17" y="29"/>
                    <a:pt x="17" y="29"/>
                  </a:cubicBezTo>
                  <a:cubicBezTo>
                    <a:pt x="18" y="27"/>
                    <a:pt x="18" y="27"/>
                    <a:pt x="18" y="27"/>
                  </a:cubicBezTo>
                  <a:cubicBezTo>
                    <a:pt x="22" y="23"/>
                    <a:pt x="22" y="23"/>
                    <a:pt x="22" y="23"/>
                  </a:cubicBezTo>
                  <a:cubicBezTo>
                    <a:pt x="21" y="17"/>
                    <a:pt x="21" y="17"/>
                    <a:pt x="21" y="17"/>
                  </a:cubicBezTo>
                  <a:cubicBezTo>
                    <a:pt x="21" y="12"/>
                    <a:pt x="21" y="12"/>
                    <a:pt x="21" y="12"/>
                  </a:cubicBezTo>
                  <a:cubicBezTo>
                    <a:pt x="30" y="0"/>
                    <a:pt x="30" y="0"/>
                    <a:pt x="30" y="0"/>
                  </a:cubicBezTo>
                  <a:cubicBezTo>
                    <a:pt x="38" y="3"/>
                    <a:pt x="38" y="3"/>
                    <a:pt x="38" y="3"/>
                  </a:cubicBezTo>
                  <a:cubicBezTo>
                    <a:pt x="34" y="8"/>
                    <a:pt x="34" y="8"/>
                    <a:pt x="34" y="8"/>
                  </a:cubicBezTo>
                  <a:cubicBezTo>
                    <a:pt x="35" y="12"/>
                    <a:pt x="35" y="12"/>
                    <a:pt x="35" y="12"/>
                  </a:cubicBezTo>
                  <a:cubicBezTo>
                    <a:pt x="41" y="13"/>
                    <a:pt x="41" y="13"/>
                    <a:pt x="41" y="13"/>
                  </a:cubicBezTo>
                  <a:cubicBezTo>
                    <a:pt x="50" y="17"/>
                    <a:pt x="50" y="17"/>
                    <a:pt x="50" y="17"/>
                  </a:cubicBezTo>
                  <a:cubicBezTo>
                    <a:pt x="56" y="20"/>
                    <a:pt x="56" y="20"/>
                    <a:pt x="56" y="20"/>
                  </a:cubicBezTo>
                  <a:cubicBezTo>
                    <a:pt x="60" y="19"/>
                    <a:pt x="60" y="19"/>
                    <a:pt x="60" y="19"/>
                  </a:cubicBezTo>
                  <a:cubicBezTo>
                    <a:pt x="63" y="15"/>
                    <a:pt x="63" y="15"/>
                    <a:pt x="63" y="15"/>
                  </a:cubicBezTo>
                  <a:cubicBezTo>
                    <a:pt x="69" y="19"/>
                    <a:pt x="69" y="19"/>
                    <a:pt x="69" y="19"/>
                  </a:cubicBezTo>
                  <a:cubicBezTo>
                    <a:pt x="83" y="20"/>
                    <a:pt x="83" y="20"/>
                    <a:pt x="83" y="20"/>
                  </a:cubicBezTo>
                  <a:lnTo>
                    <a:pt x="95" y="1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4" name="Freeform 57"/>
            <p:cNvSpPr>
              <a:spLocks noEditPoints="1"/>
            </p:cNvSpPr>
            <p:nvPr/>
          </p:nvSpPr>
          <p:spPr bwMode="auto">
            <a:xfrm>
              <a:off x="4484" y="2238"/>
              <a:ext cx="640" cy="1011"/>
            </a:xfrm>
            <a:custGeom>
              <a:avLst/>
              <a:gdLst>
                <a:gd name="T0" fmla="*/ 146 w 307"/>
                <a:gd name="T1" fmla="*/ 31 h 485"/>
                <a:gd name="T2" fmla="*/ 159 w 307"/>
                <a:gd name="T3" fmla="*/ 67 h 485"/>
                <a:gd name="T4" fmla="*/ 151 w 307"/>
                <a:gd name="T5" fmla="*/ 84 h 485"/>
                <a:gd name="T6" fmla="*/ 145 w 307"/>
                <a:gd name="T7" fmla="*/ 135 h 485"/>
                <a:gd name="T8" fmla="*/ 132 w 307"/>
                <a:gd name="T9" fmla="*/ 144 h 485"/>
                <a:gd name="T10" fmla="*/ 126 w 307"/>
                <a:gd name="T11" fmla="*/ 162 h 485"/>
                <a:gd name="T12" fmla="*/ 144 w 307"/>
                <a:gd name="T13" fmla="*/ 193 h 485"/>
                <a:gd name="T14" fmla="*/ 174 w 307"/>
                <a:gd name="T15" fmla="*/ 204 h 485"/>
                <a:gd name="T16" fmla="*/ 201 w 307"/>
                <a:gd name="T17" fmla="*/ 222 h 485"/>
                <a:gd name="T18" fmla="*/ 210 w 307"/>
                <a:gd name="T19" fmla="*/ 234 h 485"/>
                <a:gd name="T20" fmla="*/ 228 w 307"/>
                <a:gd name="T21" fmla="*/ 260 h 485"/>
                <a:gd name="T22" fmla="*/ 237 w 307"/>
                <a:gd name="T23" fmla="*/ 288 h 485"/>
                <a:gd name="T24" fmla="*/ 258 w 307"/>
                <a:gd name="T25" fmla="*/ 325 h 485"/>
                <a:gd name="T26" fmla="*/ 278 w 307"/>
                <a:gd name="T27" fmla="*/ 363 h 485"/>
                <a:gd name="T28" fmla="*/ 251 w 307"/>
                <a:gd name="T29" fmla="*/ 388 h 485"/>
                <a:gd name="T30" fmla="*/ 144 w 307"/>
                <a:gd name="T31" fmla="*/ 321 h 485"/>
                <a:gd name="T32" fmla="*/ 126 w 307"/>
                <a:gd name="T33" fmla="*/ 281 h 485"/>
                <a:gd name="T34" fmla="*/ 119 w 307"/>
                <a:gd name="T35" fmla="*/ 231 h 485"/>
                <a:gd name="T36" fmla="*/ 101 w 307"/>
                <a:gd name="T37" fmla="*/ 181 h 485"/>
                <a:gd name="T38" fmla="*/ 92 w 307"/>
                <a:gd name="T39" fmla="*/ 144 h 485"/>
                <a:gd name="T40" fmla="*/ 68 w 307"/>
                <a:gd name="T41" fmla="*/ 113 h 485"/>
                <a:gd name="T42" fmla="*/ 61 w 307"/>
                <a:gd name="T43" fmla="*/ 138 h 485"/>
                <a:gd name="T44" fmla="*/ 73 w 307"/>
                <a:gd name="T45" fmla="*/ 158 h 485"/>
                <a:gd name="T46" fmla="*/ 59 w 307"/>
                <a:gd name="T47" fmla="*/ 155 h 485"/>
                <a:gd name="T48" fmla="*/ 46 w 307"/>
                <a:gd name="T49" fmla="*/ 140 h 485"/>
                <a:gd name="T50" fmla="*/ 27 w 307"/>
                <a:gd name="T51" fmla="*/ 123 h 485"/>
                <a:gd name="T52" fmla="*/ 12 w 307"/>
                <a:gd name="T53" fmla="*/ 115 h 485"/>
                <a:gd name="T54" fmla="*/ 1 w 307"/>
                <a:gd name="T55" fmla="*/ 94 h 485"/>
                <a:gd name="T56" fmla="*/ 9 w 307"/>
                <a:gd name="T57" fmla="*/ 80 h 485"/>
                <a:gd name="T58" fmla="*/ 26 w 307"/>
                <a:gd name="T59" fmla="*/ 66 h 485"/>
                <a:gd name="T60" fmla="*/ 43 w 307"/>
                <a:gd name="T61" fmla="*/ 48 h 485"/>
                <a:gd name="T62" fmla="*/ 72 w 307"/>
                <a:gd name="T63" fmla="*/ 57 h 485"/>
                <a:gd name="T64" fmla="*/ 89 w 307"/>
                <a:gd name="T65" fmla="*/ 57 h 485"/>
                <a:gd name="T66" fmla="*/ 106 w 307"/>
                <a:gd name="T67" fmla="*/ 52 h 485"/>
                <a:gd name="T68" fmla="*/ 116 w 307"/>
                <a:gd name="T69" fmla="*/ 22 h 485"/>
                <a:gd name="T70" fmla="*/ 129 w 307"/>
                <a:gd name="T71" fmla="*/ 7 h 485"/>
                <a:gd name="T72" fmla="*/ 304 w 307"/>
                <a:gd name="T73" fmla="*/ 479 h 485"/>
                <a:gd name="T74" fmla="*/ 306 w 307"/>
                <a:gd name="T75" fmla="*/ 484 h 485"/>
                <a:gd name="T76" fmla="*/ 304 w 307"/>
                <a:gd name="T77" fmla="*/ 479 h 485"/>
                <a:gd name="T78" fmla="*/ 295 w 307"/>
                <a:gd name="T79" fmla="*/ 462 h 485"/>
                <a:gd name="T80" fmla="*/ 285 w 307"/>
                <a:gd name="T81" fmla="*/ 433 h 485"/>
                <a:gd name="T82" fmla="*/ 282 w 307"/>
                <a:gd name="T83" fmla="*/ 418 h 485"/>
                <a:gd name="T84" fmla="*/ 282 w 307"/>
                <a:gd name="T85" fmla="*/ 202 h 485"/>
                <a:gd name="T86" fmla="*/ 149 w 307"/>
                <a:gd name="T87" fmla="*/ 166 h 485"/>
                <a:gd name="T88" fmla="*/ 158 w 307"/>
                <a:gd name="T89" fmla="*/ 188 h 485"/>
                <a:gd name="T90" fmla="*/ 149 w 307"/>
                <a:gd name="T91" fmla="*/ 166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7" h="485">
                  <a:moveTo>
                    <a:pt x="140" y="0"/>
                  </a:moveTo>
                  <a:cubicBezTo>
                    <a:pt x="141" y="4"/>
                    <a:pt x="143" y="7"/>
                    <a:pt x="142" y="12"/>
                  </a:cubicBezTo>
                  <a:cubicBezTo>
                    <a:pt x="142" y="17"/>
                    <a:pt x="144" y="28"/>
                    <a:pt x="146" y="31"/>
                  </a:cubicBezTo>
                  <a:cubicBezTo>
                    <a:pt x="149" y="34"/>
                    <a:pt x="152" y="39"/>
                    <a:pt x="153" y="42"/>
                  </a:cubicBezTo>
                  <a:cubicBezTo>
                    <a:pt x="154" y="46"/>
                    <a:pt x="156" y="50"/>
                    <a:pt x="157" y="54"/>
                  </a:cubicBezTo>
                  <a:cubicBezTo>
                    <a:pt x="157" y="59"/>
                    <a:pt x="158" y="65"/>
                    <a:pt x="159" y="67"/>
                  </a:cubicBezTo>
                  <a:cubicBezTo>
                    <a:pt x="160" y="69"/>
                    <a:pt x="166" y="75"/>
                    <a:pt x="169" y="76"/>
                  </a:cubicBezTo>
                  <a:cubicBezTo>
                    <a:pt x="171" y="78"/>
                    <a:pt x="169" y="81"/>
                    <a:pt x="163" y="82"/>
                  </a:cubicBezTo>
                  <a:cubicBezTo>
                    <a:pt x="157" y="82"/>
                    <a:pt x="154" y="83"/>
                    <a:pt x="151" y="84"/>
                  </a:cubicBezTo>
                  <a:cubicBezTo>
                    <a:pt x="149" y="86"/>
                    <a:pt x="143" y="88"/>
                    <a:pt x="139" y="100"/>
                  </a:cubicBezTo>
                  <a:cubicBezTo>
                    <a:pt x="136" y="113"/>
                    <a:pt x="137" y="116"/>
                    <a:pt x="140" y="122"/>
                  </a:cubicBezTo>
                  <a:cubicBezTo>
                    <a:pt x="143" y="128"/>
                    <a:pt x="145" y="135"/>
                    <a:pt x="145" y="135"/>
                  </a:cubicBezTo>
                  <a:cubicBezTo>
                    <a:pt x="145" y="135"/>
                    <a:pt x="137" y="133"/>
                    <a:pt x="136" y="131"/>
                  </a:cubicBezTo>
                  <a:cubicBezTo>
                    <a:pt x="134" y="129"/>
                    <a:pt x="128" y="126"/>
                    <a:pt x="128" y="126"/>
                  </a:cubicBezTo>
                  <a:cubicBezTo>
                    <a:pt x="128" y="126"/>
                    <a:pt x="129" y="140"/>
                    <a:pt x="132" y="144"/>
                  </a:cubicBezTo>
                  <a:cubicBezTo>
                    <a:pt x="135" y="147"/>
                    <a:pt x="137" y="147"/>
                    <a:pt x="135" y="150"/>
                  </a:cubicBezTo>
                  <a:cubicBezTo>
                    <a:pt x="132" y="152"/>
                    <a:pt x="128" y="149"/>
                    <a:pt x="127" y="155"/>
                  </a:cubicBezTo>
                  <a:cubicBezTo>
                    <a:pt x="127" y="160"/>
                    <a:pt x="128" y="160"/>
                    <a:pt x="126" y="162"/>
                  </a:cubicBezTo>
                  <a:cubicBezTo>
                    <a:pt x="123" y="163"/>
                    <a:pt x="124" y="163"/>
                    <a:pt x="126" y="168"/>
                  </a:cubicBezTo>
                  <a:cubicBezTo>
                    <a:pt x="128" y="173"/>
                    <a:pt x="135" y="175"/>
                    <a:pt x="137" y="180"/>
                  </a:cubicBezTo>
                  <a:cubicBezTo>
                    <a:pt x="138" y="184"/>
                    <a:pt x="142" y="186"/>
                    <a:pt x="144" y="193"/>
                  </a:cubicBezTo>
                  <a:cubicBezTo>
                    <a:pt x="147" y="200"/>
                    <a:pt x="152" y="213"/>
                    <a:pt x="157" y="216"/>
                  </a:cubicBezTo>
                  <a:cubicBezTo>
                    <a:pt x="161" y="220"/>
                    <a:pt x="170" y="218"/>
                    <a:pt x="169" y="214"/>
                  </a:cubicBezTo>
                  <a:cubicBezTo>
                    <a:pt x="168" y="211"/>
                    <a:pt x="169" y="205"/>
                    <a:pt x="174" y="204"/>
                  </a:cubicBezTo>
                  <a:cubicBezTo>
                    <a:pt x="178" y="203"/>
                    <a:pt x="183" y="207"/>
                    <a:pt x="183" y="211"/>
                  </a:cubicBezTo>
                  <a:cubicBezTo>
                    <a:pt x="183" y="215"/>
                    <a:pt x="186" y="217"/>
                    <a:pt x="189" y="218"/>
                  </a:cubicBezTo>
                  <a:cubicBezTo>
                    <a:pt x="192" y="220"/>
                    <a:pt x="199" y="224"/>
                    <a:pt x="201" y="222"/>
                  </a:cubicBezTo>
                  <a:cubicBezTo>
                    <a:pt x="202" y="221"/>
                    <a:pt x="207" y="219"/>
                    <a:pt x="211" y="220"/>
                  </a:cubicBezTo>
                  <a:cubicBezTo>
                    <a:pt x="214" y="222"/>
                    <a:pt x="222" y="228"/>
                    <a:pt x="218" y="231"/>
                  </a:cubicBezTo>
                  <a:cubicBezTo>
                    <a:pt x="215" y="235"/>
                    <a:pt x="211" y="234"/>
                    <a:pt x="210" y="234"/>
                  </a:cubicBezTo>
                  <a:cubicBezTo>
                    <a:pt x="209" y="234"/>
                    <a:pt x="209" y="237"/>
                    <a:pt x="210" y="241"/>
                  </a:cubicBezTo>
                  <a:cubicBezTo>
                    <a:pt x="210" y="244"/>
                    <a:pt x="213" y="245"/>
                    <a:pt x="216" y="251"/>
                  </a:cubicBezTo>
                  <a:cubicBezTo>
                    <a:pt x="219" y="256"/>
                    <a:pt x="221" y="257"/>
                    <a:pt x="228" y="260"/>
                  </a:cubicBezTo>
                  <a:cubicBezTo>
                    <a:pt x="236" y="264"/>
                    <a:pt x="243" y="260"/>
                    <a:pt x="245" y="264"/>
                  </a:cubicBezTo>
                  <a:cubicBezTo>
                    <a:pt x="246" y="268"/>
                    <a:pt x="248" y="275"/>
                    <a:pt x="245" y="278"/>
                  </a:cubicBezTo>
                  <a:cubicBezTo>
                    <a:pt x="242" y="281"/>
                    <a:pt x="237" y="278"/>
                    <a:pt x="237" y="288"/>
                  </a:cubicBezTo>
                  <a:cubicBezTo>
                    <a:pt x="238" y="297"/>
                    <a:pt x="237" y="301"/>
                    <a:pt x="240" y="305"/>
                  </a:cubicBezTo>
                  <a:cubicBezTo>
                    <a:pt x="243" y="309"/>
                    <a:pt x="264" y="317"/>
                    <a:pt x="264" y="319"/>
                  </a:cubicBezTo>
                  <a:cubicBezTo>
                    <a:pt x="265" y="322"/>
                    <a:pt x="258" y="320"/>
                    <a:pt x="258" y="325"/>
                  </a:cubicBezTo>
                  <a:cubicBezTo>
                    <a:pt x="258" y="329"/>
                    <a:pt x="258" y="331"/>
                    <a:pt x="258" y="336"/>
                  </a:cubicBezTo>
                  <a:cubicBezTo>
                    <a:pt x="258" y="342"/>
                    <a:pt x="260" y="344"/>
                    <a:pt x="263" y="348"/>
                  </a:cubicBezTo>
                  <a:cubicBezTo>
                    <a:pt x="266" y="352"/>
                    <a:pt x="276" y="357"/>
                    <a:pt x="278" y="363"/>
                  </a:cubicBezTo>
                  <a:cubicBezTo>
                    <a:pt x="280" y="370"/>
                    <a:pt x="283" y="404"/>
                    <a:pt x="283" y="404"/>
                  </a:cubicBezTo>
                  <a:cubicBezTo>
                    <a:pt x="283" y="404"/>
                    <a:pt x="276" y="400"/>
                    <a:pt x="271" y="399"/>
                  </a:cubicBezTo>
                  <a:cubicBezTo>
                    <a:pt x="266" y="398"/>
                    <a:pt x="258" y="393"/>
                    <a:pt x="251" y="388"/>
                  </a:cubicBezTo>
                  <a:cubicBezTo>
                    <a:pt x="244" y="383"/>
                    <a:pt x="240" y="387"/>
                    <a:pt x="226" y="378"/>
                  </a:cubicBezTo>
                  <a:cubicBezTo>
                    <a:pt x="212" y="369"/>
                    <a:pt x="193" y="359"/>
                    <a:pt x="182" y="353"/>
                  </a:cubicBezTo>
                  <a:cubicBezTo>
                    <a:pt x="170" y="347"/>
                    <a:pt x="151" y="329"/>
                    <a:pt x="144" y="321"/>
                  </a:cubicBezTo>
                  <a:cubicBezTo>
                    <a:pt x="137" y="313"/>
                    <a:pt x="139" y="302"/>
                    <a:pt x="135" y="297"/>
                  </a:cubicBezTo>
                  <a:cubicBezTo>
                    <a:pt x="131" y="292"/>
                    <a:pt x="124" y="290"/>
                    <a:pt x="122" y="288"/>
                  </a:cubicBezTo>
                  <a:cubicBezTo>
                    <a:pt x="120" y="285"/>
                    <a:pt x="125" y="285"/>
                    <a:pt x="126" y="281"/>
                  </a:cubicBezTo>
                  <a:cubicBezTo>
                    <a:pt x="126" y="277"/>
                    <a:pt x="122" y="274"/>
                    <a:pt x="125" y="270"/>
                  </a:cubicBezTo>
                  <a:cubicBezTo>
                    <a:pt x="128" y="266"/>
                    <a:pt x="130" y="261"/>
                    <a:pt x="128" y="258"/>
                  </a:cubicBezTo>
                  <a:cubicBezTo>
                    <a:pt x="126" y="255"/>
                    <a:pt x="125" y="237"/>
                    <a:pt x="119" y="231"/>
                  </a:cubicBezTo>
                  <a:cubicBezTo>
                    <a:pt x="113" y="226"/>
                    <a:pt x="111" y="218"/>
                    <a:pt x="111" y="212"/>
                  </a:cubicBezTo>
                  <a:cubicBezTo>
                    <a:pt x="111" y="206"/>
                    <a:pt x="110" y="201"/>
                    <a:pt x="107" y="197"/>
                  </a:cubicBezTo>
                  <a:cubicBezTo>
                    <a:pt x="104" y="192"/>
                    <a:pt x="105" y="184"/>
                    <a:pt x="101" y="181"/>
                  </a:cubicBezTo>
                  <a:cubicBezTo>
                    <a:pt x="97" y="178"/>
                    <a:pt x="98" y="176"/>
                    <a:pt x="97" y="170"/>
                  </a:cubicBezTo>
                  <a:cubicBezTo>
                    <a:pt x="97" y="163"/>
                    <a:pt x="102" y="159"/>
                    <a:pt x="98" y="155"/>
                  </a:cubicBezTo>
                  <a:cubicBezTo>
                    <a:pt x="95" y="150"/>
                    <a:pt x="92" y="147"/>
                    <a:pt x="92" y="144"/>
                  </a:cubicBezTo>
                  <a:cubicBezTo>
                    <a:pt x="91" y="140"/>
                    <a:pt x="88" y="143"/>
                    <a:pt x="83" y="139"/>
                  </a:cubicBezTo>
                  <a:cubicBezTo>
                    <a:pt x="77" y="134"/>
                    <a:pt x="69" y="128"/>
                    <a:pt x="67" y="124"/>
                  </a:cubicBezTo>
                  <a:cubicBezTo>
                    <a:pt x="66" y="120"/>
                    <a:pt x="66" y="115"/>
                    <a:pt x="68" y="113"/>
                  </a:cubicBezTo>
                  <a:cubicBezTo>
                    <a:pt x="70" y="111"/>
                    <a:pt x="70" y="107"/>
                    <a:pt x="66" y="110"/>
                  </a:cubicBezTo>
                  <a:cubicBezTo>
                    <a:pt x="62" y="113"/>
                    <a:pt x="57" y="121"/>
                    <a:pt x="56" y="125"/>
                  </a:cubicBezTo>
                  <a:cubicBezTo>
                    <a:pt x="55" y="130"/>
                    <a:pt x="56" y="133"/>
                    <a:pt x="61" y="138"/>
                  </a:cubicBezTo>
                  <a:cubicBezTo>
                    <a:pt x="66" y="143"/>
                    <a:pt x="67" y="147"/>
                    <a:pt x="72" y="145"/>
                  </a:cubicBezTo>
                  <a:cubicBezTo>
                    <a:pt x="78" y="143"/>
                    <a:pt x="80" y="149"/>
                    <a:pt x="78" y="152"/>
                  </a:cubicBezTo>
                  <a:cubicBezTo>
                    <a:pt x="75" y="154"/>
                    <a:pt x="73" y="156"/>
                    <a:pt x="73" y="158"/>
                  </a:cubicBezTo>
                  <a:cubicBezTo>
                    <a:pt x="67" y="157"/>
                    <a:pt x="67" y="157"/>
                    <a:pt x="67" y="157"/>
                  </a:cubicBezTo>
                  <a:cubicBezTo>
                    <a:pt x="67" y="153"/>
                    <a:pt x="67" y="153"/>
                    <a:pt x="67" y="153"/>
                  </a:cubicBezTo>
                  <a:cubicBezTo>
                    <a:pt x="59" y="155"/>
                    <a:pt x="59" y="155"/>
                    <a:pt x="59" y="155"/>
                  </a:cubicBezTo>
                  <a:cubicBezTo>
                    <a:pt x="57" y="144"/>
                    <a:pt x="57" y="144"/>
                    <a:pt x="57" y="144"/>
                  </a:cubicBezTo>
                  <a:cubicBezTo>
                    <a:pt x="54" y="138"/>
                    <a:pt x="54" y="138"/>
                    <a:pt x="54" y="138"/>
                  </a:cubicBezTo>
                  <a:cubicBezTo>
                    <a:pt x="46" y="140"/>
                    <a:pt x="46" y="140"/>
                    <a:pt x="46" y="140"/>
                  </a:cubicBezTo>
                  <a:cubicBezTo>
                    <a:pt x="37" y="135"/>
                    <a:pt x="37" y="135"/>
                    <a:pt x="37" y="135"/>
                  </a:cubicBezTo>
                  <a:cubicBezTo>
                    <a:pt x="34" y="130"/>
                    <a:pt x="34" y="130"/>
                    <a:pt x="34" y="130"/>
                  </a:cubicBezTo>
                  <a:cubicBezTo>
                    <a:pt x="27" y="123"/>
                    <a:pt x="27" y="123"/>
                    <a:pt x="27" y="123"/>
                  </a:cubicBezTo>
                  <a:cubicBezTo>
                    <a:pt x="20" y="123"/>
                    <a:pt x="20" y="123"/>
                    <a:pt x="20" y="123"/>
                  </a:cubicBezTo>
                  <a:cubicBezTo>
                    <a:pt x="19" y="119"/>
                    <a:pt x="19" y="119"/>
                    <a:pt x="19" y="119"/>
                  </a:cubicBezTo>
                  <a:cubicBezTo>
                    <a:pt x="12" y="115"/>
                    <a:pt x="12" y="115"/>
                    <a:pt x="12" y="115"/>
                  </a:cubicBezTo>
                  <a:cubicBezTo>
                    <a:pt x="11" y="105"/>
                    <a:pt x="11" y="105"/>
                    <a:pt x="11" y="105"/>
                  </a:cubicBezTo>
                  <a:cubicBezTo>
                    <a:pt x="0" y="104"/>
                    <a:pt x="0" y="104"/>
                    <a:pt x="0" y="104"/>
                  </a:cubicBezTo>
                  <a:cubicBezTo>
                    <a:pt x="1" y="94"/>
                    <a:pt x="1" y="94"/>
                    <a:pt x="1" y="94"/>
                  </a:cubicBezTo>
                  <a:cubicBezTo>
                    <a:pt x="5" y="89"/>
                    <a:pt x="5" y="89"/>
                    <a:pt x="5" y="89"/>
                  </a:cubicBezTo>
                  <a:cubicBezTo>
                    <a:pt x="14" y="82"/>
                    <a:pt x="14" y="82"/>
                    <a:pt x="14" y="82"/>
                  </a:cubicBezTo>
                  <a:cubicBezTo>
                    <a:pt x="9" y="80"/>
                    <a:pt x="9" y="80"/>
                    <a:pt x="9" y="80"/>
                  </a:cubicBezTo>
                  <a:cubicBezTo>
                    <a:pt x="14" y="76"/>
                    <a:pt x="14" y="76"/>
                    <a:pt x="14" y="76"/>
                  </a:cubicBezTo>
                  <a:cubicBezTo>
                    <a:pt x="23" y="75"/>
                    <a:pt x="23" y="75"/>
                    <a:pt x="23" y="75"/>
                  </a:cubicBezTo>
                  <a:cubicBezTo>
                    <a:pt x="26" y="66"/>
                    <a:pt x="26" y="66"/>
                    <a:pt x="26" y="66"/>
                  </a:cubicBezTo>
                  <a:cubicBezTo>
                    <a:pt x="27" y="59"/>
                    <a:pt x="27" y="59"/>
                    <a:pt x="27" y="59"/>
                  </a:cubicBezTo>
                  <a:cubicBezTo>
                    <a:pt x="40" y="56"/>
                    <a:pt x="40" y="56"/>
                    <a:pt x="40" y="56"/>
                  </a:cubicBezTo>
                  <a:cubicBezTo>
                    <a:pt x="43" y="48"/>
                    <a:pt x="43" y="48"/>
                    <a:pt x="43" y="48"/>
                  </a:cubicBezTo>
                  <a:cubicBezTo>
                    <a:pt x="55" y="49"/>
                    <a:pt x="55" y="49"/>
                    <a:pt x="55" y="49"/>
                  </a:cubicBezTo>
                  <a:cubicBezTo>
                    <a:pt x="67" y="45"/>
                    <a:pt x="67" y="45"/>
                    <a:pt x="67" y="45"/>
                  </a:cubicBezTo>
                  <a:cubicBezTo>
                    <a:pt x="72" y="57"/>
                    <a:pt x="72" y="57"/>
                    <a:pt x="72" y="57"/>
                  </a:cubicBezTo>
                  <a:cubicBezTo>
                    <a:pt x="78" y="65"/>
                    <a:pt x="78" y="65"/>
                    <a:pt x="78" y="65"/>
                  </a:cubicBezTo>
                  <a:cubicBezTo>
                    <a:pt x="85" y="58"/>
                    <a:pt x="85" y="58"/>
                    <a:pt x="85" y="58"/>
                  </a:cubicBezTo>
                  <a:cubicBezTo>
                    <a:pt x="89" y="57"/>
                    <a:pt x="89" y="57"/>
                    <a:pt x="89" y="57"/>
                  </a:cubicBezTo>
                  <a:cubicBezTo>
                    <a:pt x="98" y="51"/>
                    <a:pt x="98" y="51"/>
                    <a:pt x="98" y="51"/>
                  </a:cubicBezTo>
                  <a:cubicBezTo>
                    <a:pt x="101" y="54"/>
                    <a:pt x="101" y="54"/>
                    <a:pt x="101" y="54"/>
                  </a:cubicBezTo>
                  <a:cubicBezTo>
                    <a:pt x="106" y="52"/>
                    <a:pt x="106" y="52"/>
                    <a:pt x="106" y="52"/>
                  </a:cubicBezTo>
                  <a:cubicBezTo>
                    <a:pt x="114" y="35"/>
                    <a:pt x="114" y="35"/>
                    <a:pt x="114" y="35"/>
                  </a:cubicBezTo>
                  <a:cubicBezTo>
                    <a:pt x="110" y="30"/>
                    <a:pt x="110" y="30"/>
                    <a:pt x="110" y="30"/>
                  </a:cubicBezTo>
                  <a:cubicBezTo>
                    <a:pt x="116" y="22"/>
                    <a:pt x="116" y="22"/>
                    <a:pt x="116" y="22"/>
                  </a:cubicBezTo>
                  <a:cubicBezTo>
                    <a:pt x="119" y="4"/>
                    <a:pt x="119" y="4"/>
                    <a:pt x="119" y="4"/>
                  </a:cubicBezTo>
                  <a:cubicBezTo>
                    <a:pt x="125" y="3"/>
                    <a:pt x="125" y="3"/>
                    <a:pt x="125" y="3"/>
                  </a:cubicBezTo>
                  <a:cubicBezTo>
                    <a:pt x="129" y="7"/>
                    <a:pt x="129" y="7"/>
                    <a:pt x="129" y="7"/>
                  </a:cubicBezTo>
                  <a:cubicBezTo>
                    <a:pt x="136" y="5"/>
                    <a:pt x="136" y="5"/>
                    <a:pt x="136" y="5"/>
                  </a:cubicBezTo>
                  <a:cubicBezTo>
                    <a:pt x="140" y="0"/>
                    <a:pt x="140" y="0"/>
                    <a:pt x="140" y="0"/>
                  </a:cubicBezTo>
                  <a:close/>
                  <a:moveTo>
                    <a:pt x="304" y="479"/>
                  </a:moveTo>
                  <a:cubicBezTo>
                    <a:pt x="304" y="478"/>
                    <a:pt x="304" y="478"/>
                    <a:pt x="305" y="478"/>
                  </a:cubicBezTo>
                  <a:cubicBezTo>
                    <a:pt x="306" y="478"/>
                    <a:pt x="306" y="478"/>
                    <a:pt x="306" y="479"/>
                  </a:cubicBezTo>
                  <a:cubicBezTo>
                    <a:pt x="307" y="481"/>
                    <a:pt x="306" y="484"/>
                    <a:pt x="306" y="484"/>
                  </a:cubicBezTo>
                  <a:cubicBezTo>
                    <a:pt x="306" y="485"/>
                    <a:pt x="306" y="485"/>
                    <a:pt x="305" y="485"/>
                  </a:cubicBezTo>
                  <a:cubicBezTo>
                    <a:pt x="305" y="485"/>
                    <a:pt x="304" y="484"/>
                    <a:pt x="304" y="484"/>
                  </a:cubicBezTo>
                  <a:cubicBezTo>
                    <a:pt x="304" y="484"/>
                    <a:pt x="305" y="481"/>
                    <a:pt x="304" y="479"/>
                  </a:cubicBezTo>
                  <a:close/>
                  <a:moveTo>
                    <a:pt x="295" y="455"/>
                  </a:moveTo>
                  <a:cubicBezTo>
                    <a:pt x="298" y="456"/>
                    <a:pt x="306" y="462"/>
                    <a:pt x="302" y="463"/>
                  </a:cubicBezTo>
                  <a:cubicBezTo>
                    <a:pt x="299" y="464"/>
                    <a:pt x="296" y="465"/>
                    <a:pt x="295" y="462"/>
                  </a:cubicBezTo>
                  <a:cubicBezTo>
                    <a:pt x="294" y="458"/>
                    <a:pt x="295" y="455"/>
                    <a:pt x="295" y="455"/>
                  </a:cubicBezTo>
                  <a:close/>
                  <a:moveTo>
                    <a:pt x="282" y="418"/>
                  </a:moveTo>
                  <a:cubicBezTo>
                    <a:pt x="282" y="422"/>
                    <a:pt x="287" y="427"/>
                    <a:pt x="285" y="433"/>
                  </a:cubicBezTo>
                  <a:cubicBezTo>
                    <a:pt x="283" y="440"/>
                    <a:pt x="289" y="443"/>
                    <a:pt x="290" y="437"/>
                  </a:cubicBezTo>
                  <a:cubicBezTo>
                    <a:pt x="292" y="431"/>
                    <a:pt x="294" y="426"/>
                    <a:pt x="289" y="421"/>
                  </a:cubicBezTo>
                  <a:cubicBezTo>
                    <a:pt x="285" y="415"/>
                    <a:pt x="282" y="418"/>
                    <a:pt x="282" y="418"/>
                  </a:cubicBezTo>
                  <a:close/>
                  <a:moveTo>
                    <a:pt x="263" y="195"/>
                  </a:moveTo>
                  <a:cubicBezTo>
                    <a:pt x="263" y="195"/>
                    <a:pt x="260" y="198"/>
                    <a:pt x="261" y="201"/>
                  </a:cubicBezTo>
                  <a:cubicBezTo>
                    <a:pt x="261" y="204"/>
                    <a:pt x="278" y="203"/>
                    <a:pt x="282" y="202"/>
                  </a:cubicBezTo>
                  <a:cubicBezTo>
                    <a:pt x="286" y="200"/>
                    <a:pt x="280" y="195"/>
                    <a:pt x="278" y="196"/>
                  </a:cubicBezTo>
                  <a:cubicBezTo>
                    <a:pt x="275" y="196"/>
                    <a:pt x="265" y="195"/>
                    <a:pt x="263" y="195"/>
                  </a:cubicBezTo>
                  <a:close/>
                  <a:moveTo>
                    <a:pt x="149" y="166"/>
                  </a:moveTo>
                  <a:cubicBezTo>
                    <a:pt x="148" y="169"/>
                    <a:pt x="149" y="176"/>
                    <a:pt x="151" y="179"/>
                  </a:cubicBezTo>
                  <a:cubicBezTo>
                    <a:pt x="151" y="180"/>
                    <a:pt x="153" y="180"/>
                    <a:pt x="154" y="181"/>
                  </a:cubicBezTo>
                  <a:cubicBezTo>
                    <a:pt x="157" y="183"/>
                    <a:pt x="155" y="188"/>
                    <a:pt x="158" y="188"/>
                  </a:cubicBezTo>
                  <a:cubicBezTo>
                    <a:pt x="160" y="189"/>
                    <a:pt x="159" y="181"/>
                    <a:pt x="159" y="174"/>
                  </a:cubicBezTo>
                  <a:cubicBezTo>
                    <a:pt x="158" y="168"/>
                    <a:pt x="159" y="167"/>
                    <a:pt x="157" y="167"/>
                  </a:cubicBezTo>
                  <a:cubicBezTo>
                    <a:pt x="154" y="166"/>
                    <a:pt x="149" y="166"/>
                    <a:pt x="149" y="16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5" name="Freeform 58"/>
            <p:cNvSpPr>
              <a:spLocks/>
            </p:cNvSpPr>
            <p:nvPr/>
          </p:nvSpPr>
          <p:spPr bwMode="auto">
            <a:xfrm>
              <a:off x="4565" y="3720"/>
              <a:ext cx="211" cy="488"/>
            </a:xfrm>
            <a:custGeom>
              <a:avLst/>
              <a:gdLst>
                <a:gd name="T0" fmla="*/ 92 w 101"/>
                <a:gd name="T1" fmla="*/ 20 h 234"/>
                <a:gd name="T2" fmla="*/ 100 w 101"/>
                <a:gd name="T3" fmla="*/ 54 h 234"/>
                <a:gd name="T4" fmla="*/ 99 w 101"/>
                <a:gd name="T5" fmla="*/ 114 h 234"/>
                <a:gd name="T6" fmla="*/ 99 w 101"/>
                <a:gd name="T7" fmla="*/ 150 h 234"/>
                <a:gd name="T8" fmla="*/ 89 w 101"/>
                <a:gd name="T9" fmla="*/ 180 h 234"/>
                <a:gd name="T10" fmla="*/ 77 w 101"/>
                <a:gd name="T11" fmla="*/ 198 h 234"/>
                <a:gd name="T12" fmla="*/ 64 w 101"/>
                <a:gd name="T13" fmla="*/ 201 h 234"/>
                <a:gd name="T14" fmla="*/ 53 w 101"/>
                <a:gd name="T15" fmla="*/ 197 h 234"/>
                <a:gd name="T16" fmla="*/ 43 w 101"/>
                <a:gd name="T17" fmla="*/ 206 h 234"/>
                <a:gd name="T18" fmla="*/ 43 w 101"/>
                <a:gd name="T19" fmla="*/ 223 h 234"/>
                <a:gd name="T20" fmla="*/ 38 w 101"/>
                <a:gd name="T21" fmla="*/ 234 h 234"/>
                <a:gd name="T22" fmla="*/ 36 w 101"/>
                <a:gd name="T23" fmla="*/ 218 h 234"/>
                <a:gd name="T24" fmla="*/ 28 w 101"/>
                <a:gd name="T25" fmla="*/ 198 h 234"/>
                <a:gd name="T26" fmla="*/ 3 w 101"/>
                <a:gd name="T27" fmla="*/ 172 h 234"/>
                <a:gd name="T28" fmla="*/ 9 w 101"/>
                <a:gd name="T29" fmla="*/ 150 h 234"/>
                <a:gd name="T30" fmla="*/ 31 w 101"/>
                <a:gd name="T31" fmla="*/ 135 h 234"/>
                <a:gd name="T32" fmla="*/ 30 w 101"/>
                <a:gd name="T33" fmla="*/ 116 h 234"/>
                <a:gd name="T34" fmla="*/ 26 w 101"/>
                <a:gd name="T35" fmla="*/ 97 h 234"/>
                <a:gd name="T36" fmla="*/ 31 w 101"/>
                <a:gd name="T37" fmla="*/ 89 h 234"/>
                <a:gd name="T38" fmla="*/ 31 w 101"/>
                <a:gd name="T39" fmla="*/ 73 h 234"/>
                <a:gd name="T40" fmla="*/ 43 w 101"/>
                <a:gd name="T41" fmla="*/ 71 h 234"/>
                <a:gd name="T42" fmla="*/ 56 w 101"/>
                <a:gd name="T43" fmla="*/ 70 h 234"/>
                <a:gd name="T44" fmla="*/ 67 w 101"/>
                <a:gd name="T45" fmla="*/ 60 h 234"/>
                <a:gd name="T46" fmla="*/ 63 w 101"/>
                <a:gd name="T47" fmla="*/ 50 h 234"/>
                <a:gd name="T48" fmla="*/ 74 w 101"/>
                <a:gd name="T49" fmla="*/ 39 h 234"/>
                <a:gd name="T50" fmla="*/ 74 w 101"/>
                <a:gd name="T51" fmla="*/ 21 h 234"/>
                <a:gd name="T52" fmla="*/ 68 w 101"/>
                <a:gd name="T53" fmla="*/ 26 h 234"/>
                <a:gd name="T54" fmla="*/ 59 w 101"/>
                <a:gd name="T55" fmla="*/ 21 h 234"/>
                <a:gd name="T56" fmla="*/ 53 w 101"/>
                <a:gd name="T57" fmla="*/ 16 h 234"/>
                <a:gd name="T58" fmla="*/ 62 w 101"/>
                <a:gd name="T59" fmla="*/ 1 h 234"/>
                <a:gd name="T60" fmla="*/ 74 w 101"/>
                <a:gd name="T61" fmla="*/ 6 h 234"/>
                <a:gd name="T62" fmla="*/ 81 w 101"/>
                <a:gd name="T63" fmla="*/ 15 h 234"/>
                <a:gd name="T64" fmla="*/ 92 w 101"/>
                <a:gd name="T65" fmla="*/ 1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1" h="234">
                  <a:moveTo>
                    <a:pt x="92" y="17"/>
                  </a:moveTo>
                  <a:cubicBezTo>
                    <a:pt x="92" y="18"/>
                    <a:pt x="92" y="19"/>
                    <a:pt x="92" y="20"/>
                  </a:cubicBezTo>
                  <a:cubicBezTo>
                    <a:pt x="94" y="31"/>
                    <a:pt x="91" y="32"/>
                    <a:pt x="95" y="37"/>
                  </a:cubicBezTo>
                  <a:cubicBezTo>
                    <a:pt x="99" y="43"/>
                    <a:pt x="99" y="49"/>
                    <a:pt x="100" y="54"/>
                  </a:cubicBezTo>
                  <a:cubicBezTo>
                    <a:pt x="100" y="60"/>
                    <a:pt x="97" y="83"/>
                    <a:pt x="98" y="93"/>
                  </a:cubicBezTo>
                  <a:cubicBezTo>
                    <a:pt x="99" y="103"/>
                    <a:pt x="101" y="104"/>
                    <a:pt x="99" y="114"/>
                  </a:cubicBezTo>
                  <a:cubicBezTo>
                    <a:pt x="96" y="124"/>
                    <a:pt x="95" y="123"/>
                    <a:pt x="97" y="127"/>
                  </a:cubicBezTo>
                  <a:cubicBezTo>
                    <a:pt x="99" y="131"/>
                    <a:pt x="99" y="145"/>
                    <a:pt x="99" y="150"/>
                  </a:cubicBezTo>
                  <a:cubicBezTo>
                    <a:pt x="98" y="156"/>
                    <a:pt x="96" y="165"/>
                    <a:pt x="94" y="171"/>
                  </a:cubicBezTo>
                  <a:cubicBezTo>
                    <a:pt x="91" y="177"/>
                    <a:pt x="89" y="175"/>
                    <a:pt x="89" y="180"/>
                  </a:cubicBezTo>
                  <a:cubicBezTo>
                    <a:pt x="88" y="184"/>
                    <a:pt x="84" y="189"/>
                    <a:pt x="82" y="191"/>
                  </a:cubicBezTo>
                  <a:cubicBezTo>
                    <a:pt x="81" y="193"/>
                    <a:pt x="79" y="198"/>
                    <a:pt x="77" y="198"/>
                  </a:cubicBezTo>
                  <a:cubicBezTo>
                    <a:pt x="75" y="198"/>
                    <a:pt x="71" y="197"/>
                    <a:pt x="69" y="199"/>
                  </a:cubicBezTo>
                  <a:cubicBezTo>
                    <a:pt x="67" y="201"/>
                    <a:pt x="66" y="200"/>
                    <a:pt x="64" y="201"/>
                  </a:cubicBezTo>
                  <a:cubicBezTo>
                    <a:pt x="62" y="202"/>
                    <a:pt x="60" y="204"/>
                    <a:pt x="59" y="202"/>
                  </a:cubicBezTo>
                  <a:cubicBezTo>
                    <a:pt x="58" y="199"/>
                    <a:pt x="54" y="195"/>
                    <a:pt x="53" y="197"/>
                  </a:cubicBezTo>
                  <a:cubicBezTo>
                    <a:pt x="52" y="200"/>
                    <a:pt x="50" y="202"/>
                    <a:pt x="48" y="200"/>
                  </a:cubicBezTo>
                  <a:cubicBezTo>
                    <a:pt x="46" y="199"/>
                    <a:pt x="43" y="203"/>
                    <a:pt x="43" y="206"/>
                  </a:cubicBezTo>
                  <a:cubicBezTo>
                    <a:pt x="44" y="208"/>
                    <a:pt x="44" y="212"/>
                    <a:pt x="43" y="213"/>
                  </a:cubicBezTo>
                  <a:cubicBezTo>
                    <a:pt x="41" y="215"/>
                    <a:pt x="44" y="223"/>
                    <a:pt x="43" y="223"/>
                  </a:cubicBezTo>
                  <a:cubicBezTo>
                    <a:pt x="41" y="224"/>
                    <a:pt x="39" y="225"/>
                    <a:pt x="38" y="227"/>
                  </a:cubicBezTo>
                  <a:cubicBezTo>
                    <a:pt x="38" y="228"/>
                    <a:pt x="39" y="231"/>
                    <a:pt x="38" y="234"/>
                  </a:cubicBezTo>
                  <a:cubicBezTo>
                    <a:pt x="34" y="232"/>
                    <a:pt x="31" y="230"/>
                    <a:pt x="30" y="228"/>
                  </a:cubicBezTo>
                  <a:cubicBezTo>
                    <a:pt x="29" y="225"/>
                    <a:pt x="32" y="222"/>
                    <a:pt x="36" y="218"/>
                  </a:cubicBezTo>
                  <a:cubicBezTo>
                    <a:pt x="40" y="214"/>
                    <a:pt x="36" y="214"/>
                    <a:pt x="35" y="210"/>
                  </a:cubicBezTo>
                  <a:cubicBezTo>
                    <a:pt x="33" y="207"/>
                    <a:pt x="30" y="203"/>
                    <a:pt x="28" y="198"/>
                  </a:cubicBezTo>
                  <a:cubicBezTo>
                    <a:pt x="25" y="193"/>
                    <a:pt x="21" y="187"/>
                    <a:pt x="17" y="182"/>
                  </a:cubicBezTo>
                  <a:cubicBezTo>
                    <a:pt x="14" y="176"/>
                    <a:pt x="6" y="175"/>
                    <a:pt x="3" y="172"/>
                  </a:cubicBezTo>
                  <a:cubicBezTo>
                    <a:pt x="0" y="169"/>
                    <a:pt x="4" y="166"/>
                    <a:pt x="9" y="162"/>
                  </a:cubicBezTo>
                  <a:cubicBezTo>
                    <a:pt x="13" y="158"/>
                    <a:pt x="7" y="156"/>
                    <a:pt x="9" y="150"/>
                  </a:cubicBezTo>
                  <a:cubicBezTo>
                    <a:pt x="12" y="144"/>
                    <a:pt x="26" y="147"/>
                    <a:pt x="31" y="145"/>
                  </a:cubicBezTo>
                  <a:cubicBezTo>
                    <a:pt x="37" y="142"/>
                    <a:pt x="33" y="139"/>
                    <a:pt x="31" y="135"/>
                  </a:cubicBezTo>
                  <a:cubicBezTo>
                    <a:pt x="29" y="132"/>
                    <a:pt x="30" y="129"/>
                    <a:pt x="32" y="126"/>
                  </a:cubicBezTo>
                  <a:cubicBezTo>
                    <a:pt x="34" y="124"/>
                    <a:pt x="30" y="118"/>
                    <a:pt x="30" y="116"/>
                  </a:cubicBezTo>
                  <a:cubicBezTo>
                    <a:pt x="29" y="115"/>
                    <a:pt x="29" y="110"/>
                    <a:pt x="29" y="107"/>
                  </a:cubicBezTo>
                  <a:cubicBezTo>
                    <a:pt x="29" y="104"/>
                    <a:pt x="27" y="100"/>
                    <a:pt x="26" y="97"/>
                  </a:cubicBezTo>
                  <a:cubicBezTo>
                    <a:pt x="25" y="96"/>
                    <a:pt x="24" y="94"/>
                    <a:pt x="23" y="92"/>
                  </a:cubicBezTo>
                  <a:cubicBezTo>
                    <a:pt x="31" y="89"/>
                    <a:pt x="31" y="89"/>
                    <a:pt x="31" y="89"/>
                  </a:cubicBezTo>
                  <a:cubicBezTo>
                    <a:pt x="28" y="82"/>
                    <a:pt x="28" y="82"/>
                    <a:pt x="28" y="82"/>
                  </a:cubicBezTo>
                  <a:cubicBezTo>
                    <a:pt x="31" y="73"/>
                    <a:pt x="31" y="73"/>
                    <a:pt x="31" y="73"/>
                  </a:cubicBezTo>
                  <a:cubicBezTo>
                    <a:pt x="35" y="67"/>
                    <a:pt x="35" y="67"/>
                    <a:pt x="35" y="67"/>
                  </a:cubicBezTo>
                  <a:cubicBezTo>
                    <a:pt x="43" y="71"/>
                    <a:pt x="43" y="71"/>
                    <a:pt x="43" y="71"/>
                  </a:cubicBezTo>
                  <a:cubicBezTo>
                    <a:pt x="51" y="68"/>
                    <a:pt x="51" y="68"/>
                    <a:pt x="51" y="68"/>
                  </a:cubicBezTo>
                  <a:cubicBezTo>
                    <a:pt x="56" y="70"/>
                    <a:pt x="56" y="70"/>
                    <a:pt x="56" y="70"/>
                  </a:cubicBezTo>
                  <a:cubicBezTo>
                    <a:pt x="60" y="67"/>
                    <a:pt x="60" y="67"/>
                    <a:pt x="60" y="67"/>
                  </a:cubicBezTo>
                  <a:cubicBezTo>
                    <a:pt x="67" y="60"/>
                    <a:pt x="67" y="60"/>
                    <a:pt x="67" y="60"/>
                  </a:cubicBezTo>
                  <a:cubicBezTo>
                    <a:pt x="65" y="51"/>
                    <a:pt x="65" y="51"/>
                    <a:pt x="65" y="51"/>
                  </a:cubicBezTo>
                  <a:cubicBezTo>
                    <a:pt x="63" y="50"/>
                    <a:pt x="63" y="50"/>
                    <a:pt x="63" y="50"/>
                  </a:cubicBezTo>
                  <a:cubicBezTo>
                    <a:pt x="67" y="42"/>
                    <a:pt x="67" y="42"/>
                    <a:pt x="67" y="42"/>
                  </a:cubicBezTo>
                  <a:cubicBezTo>
                    <a:pt x="74" y="39"/>
                    <a:pt x="74" y="39"/>
                    <a:pt x="74" y="39"/>
                  </a:cubicBezTo>
                  <a:cubicBezTo>
                    <a:pt x="75" y="28"/>
                    <a:pt x="75" y="28"/>
                    <a:pt x="75" y="28"/>
                  </a:cubicBezTo>
                  <a:cubicBezTo>
                    <a:pt x="74" y="21"/>
                    <a:pt x="74" y="21"/>
                    <a:pt x="74" y="21"/>
                  </a:cubicBezTo>
                  <a:cubicBezTo>
                    <a:pt x="71" y="22"/>
                    <a:pt x="71" y="22"/>
                    <a:pt x="71" y="22"/>
                  </a:cubicBezTo>
                  <a:cubicBezTo>
                    <a:pt x="68" y="26"/>
                    <a:pt x="68" y="26"/>
                    <a:pt x="68" y="26"/>
                  </a:cubicBezTo>
                  <a:cubicBezTo>
                    <a:pt x="63" y="26"/>
                    <a:pt x="63" y="26"/>
                    <a:pt x="63" y="26"/>
                  </a:cubicBezTo>
                  <a:cubicBezTo>
                    <a:pt x="59" y="21"/>
                    <a:pt x="59" y="21"/>
                    <a:pt x="59" y="21"/>
                  </a:cubicBezTo>
                  <a:cubicBezTo>
                    <a:pt x="54" y="22"/>
                    <a:pt x="54" y="22"/>
                    <a:pt x="54" y="22"/>
                  </a:cubicBezTo>
                  <a:cubicBezTo>
                    <a:pt x="53" y="16"/>
                    <a:pt x="53" y="16"/>
                    <a:pt x="53" y="16"/>
                  </a:cubicBezTo>
                  <a:cubicBezTo>
                    <a:pt x="61" y="11"/>
                    <a:pt x="61" y="11"/>
                    <a:pt x="61" y="11"/>
                  </a:cubicBezTo>
                  <a:cubicBezTo>
                    <a:pt x="62" y="1"/>
                    <a:pt x="62" y="1"/>
                    <a:pt x="62" y="1"/>
                  </a:cubicBezTo>
                  <a:cubicBezTo>
                    <a:pt x="66" y="0"/>
                    <a:pt x="66" y="0"/>
                    <a:pt x="66" y="0"/>
                  </a:cubicBezTo>
                  <a:cubicBezTo>
                    <a:pt x="74" y="6"/>
                    <a:pt x="74" y="6"/>
                    <a:pt x="74" y="6"/>
                  </a:cubicBezTo>
                  <a:cubicBezTo>
                    <a:pt x="82" y="9"/>
                    <a:pt x="82" y="9"/>
                    <a:pt x="82" y="9"/>
                  </a:cubicBezTo>
                  <a:cubicBezTo>
                    <a:pt x="81" y="15"/>
                    <a:pt x="81" y="15"/>
                    <a:pt x="81" y="15"/>
                  </a:cubicBezTo>
                  <a:cubicBezTo>
                    <a:pt x="87" y="20"/>
                    <a:pt x="87" y="20"/>
                    <a:pt x="87" y="20"/>
                  </a:cubicBezTo>
                  <a:lnTo>
                    <a:pt x="92" y="1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6" name="Freeform 59"/>
            <p:cNvSpPr>
              <a:spLocks noEditPoints="1"/>
            </p:cNvSpPr>
            <p:nvPr/>
          </p:nvSpPr>
          <p:spPr bwMode="auto">
            <a:xfrm>
              <a:off x="4142" y="2930"/>
              <a:ext cx="615" cy="982"/>
            </a:xfrm>
            <a:custGeom>
              <a:avLst/>
              <a:gdLst>
                <a:gd name="T0" fmla="*/ 137 w 295"/>
                <a:gd name="T1" fmla="*/ 58 h 471"/>
                <a:gd name="T2" fmla="*/ 112 w 295"/>
                <a:gd name="T3" fmla="*/ 142 h 471"/>
                <a:gd name="T4" fmla="*/ 102 w 295"/>
                <a:gd name="T5" fmla="*/ 255 h 471"/>
                <a:gd name="T6" fmla="*/ 142 w 295"/>
                <a:gd name="T7" fmla="*/ 260 h 471"/>
                <a:gd name="T8" fmla="*/ 154 w 295"/>
                <a:gd name="T9" fmla="*/ 271 h 471"/>
                <a:gd name="T10" fmla="*/ 161 w 295"/>
                <a:gd name="T11" fmla="*/ 237 h 471"/>
                <a:gd name="T12" fmla="*/ 215 w 295"/>
                <a:gd name="T13" fmla="*/ 233 h 471"/>
                <a:gd name="T14" fmla="*/ 234 w 295"/>
                <a:gd name="T15" fmla="*/ 256 h 471"/>
                <a:gd name="T16" fmla="*/ 253 w 295"/>
                <a:gd name="T17" fmla="*/ 301 h 471"/>
                <a:gd name="T18" fmla="*/ 293 w 295"/>
                <a:gd name="T19" fmla="*/ 358 h 471"/>
                <a:gd name="T20" fmla="*/ 284 w 295"/>
                <a:gd name="T21" fmla="*/ 394 h 471"/>
                <a:gd name="T22" fmla="*/ 265 w 295"/>
                <a:gd name="T23" fmla="*/ 380 h 471"/>
                <a:gd name="T24" fmla="*/ 262 w 295"/>
                <a:gd name="T25" fmla="*/ 400 h 471"/>
                <a:gd name="T26" fmla="*/ 277 w 295"/>
                <a:gd name="T27" fmla="*/ 400 h 471"/>
                <a:gd name="T28" fmla="*/ 266 w 295"/>
                <a:gd name="T29" fmla="*/ 429 h 471"/>
                <a:gd name="T30" fmla="*/ 259 w 295"/>
                <a:gd name="T31" fmla="*/ 449 h 471"/>
                <a:gd name="T32" fmla="*/ 234 w 295"/>
                <a:gd name="T33" fmla="*/ 452 h 471"/>
                <a:gd name="T34" fmla="*/ 224 w 295"/>
                <a:gd name="T35" fmla="*/ 465 h 471"/>
                <a:gd name="T36" fmla="*/ 216 w 295"/>
                <a:gd name="T37" fmla="*/ 436 h 471"/>
                <a:gd name="T38" fmla="*/ 196 w 295"/>
                <a:gd name="T39" fmla="*/ 417 h 471"/>
                <a:gd name="T40" fmla="*/ 171 w 295"/>
                <a:gd name="T41" fmla="*/ 424 h 471"/>
                <a:gd name="T42" fmla="*/ 148 w 295"/>
                <a:gd name="T43" fmla="*/ 442 h 471"/>
                <a:gd name="T44" fmla="*/ 134 w 295"/>
                <a:gd name="T45" fmla="*/ 427 h 471"/>
                <a:gd name="T46" fmla="*/ 119 w 295"/>
                <a:gd name="T47" fmla="*/ 419 h 471"/>
                <a:gd name="T48" fmla="*/ 106 w 295"/>
                <a:gd name="T49" fmla="*/ 389 h 471"/>
                <a:gd name="T50" fmla="*/ 116 w 295"/>
                <a:gd name="T51" fmla="*/ 367 h 471"/>
                <a:gd name="T52" fmla="*/ 114 w 295"/>
                <a:gd name="T53" fmla="*/ 339 h 471"/>
                <a:gd name="T54" fmla="*/ 135 w 295"/>
                <a:gd name="T55" fmla="*/ 323 h 471"/>
                <a:gd name="T56" fmla="*/ 111 w 295"/>
                <a:gd name="T57" fmla="*/ 313 h 471"/>
                <a:gd name="T58" fmla="*/ 96 w 295"/>
                <a:gd name="T59" fmla="*/ 330 h 471"/>
                <a:gd name="T60" fmla="*/ 62 w 295"/>
                <a:gd name="T61" fmla="*/ 336 h 471"/>
                <a:gd name="T62" fmla="*/ 52 w 295"/>
                <a:gd name="T63" fmla="*/ 311 h 471"/>
                <a:gd name="T64" fmla="*/ 62 w 295"/>
                <a:gd name="T65" fmla="*/ 278 h 471"/>
                <a:gd name="T66" fmla="*/ 39 w 295"/>
                <a:gd name="T67" fmla="*/ 284 h 471"/>
                <a:gd name="T68" fmla="*/ 26 w 295"/>
                <a:gd name="T69" fmla="*/ 273 h 471"/>
                <a:gd name="T70" fmla="*/ 18 w 295"/>
                <a:gd name="T71" fmla="*/ 251 h 471"/>
                <a:gd name="T72" fmla="*/ 10 w 295"/>
                <a:gd name="T73" fmla="*/ 238 h 471"/>
                <a:gd name="T74" fmla="*/ 6 w 295"/>
                <a:gd name="T75" fmla="*/ 221 h 471"/>
                <a:gd name="T76" fmla="*/ 0 w 295"/>
                <a:gd name="T77" fmla="*/ 196 h 471"/>
                <a:gd name="T78" fmla="*/ 10 w 295"/>
                <a:gd name="T79" fmla="*/ 174 h 471"/>
                <a:gd name="T80" fmla="*/ 26 w 295"/>
                <a:gd name="T81" fmla="*/ 158 h 471"/>
                <a:gd name="T82" fmla="*/ 43 w 295"/>
                <a:gd name="T83" fmla="*/ 129 h 471"/>
                <a:gd name="T84" fmla="*/ 38 w 295"/>
                <a:gd name="T85" fmla="*/ 105 h 471"/>
                <a:gd name="T86" fmla="*/ 32 w 295"/>
                <a:gd name="T87" fmla="*/ 75 h 471"/>
                <a:gd name="T88" fmla="*/ 24 w 295"/>
                <a:gd name="T89" fmla="*/ 36 h 471"/>
                <a:gd name="T90" fmla="*/ 57 w 295"/>
                <a:gd name="T91" fmla="*/ 32 h 471"/>
                <a:gd name="T92" fmla="*/ 74 w 295"/>
                <a:gd name="T93" fmla="*/ 9 h 471"/>
                <a:gd name="T94" fmla="*/ 119 w 295"/>
                <a:gd name="T95" fmla="*/ 11 h 471"/>
                <a:gd name="T96" fmla="*/ 116 w 295"/>
                <a:gd name="T97" fmla="*/ 30 h 471"/>
                <a:gd name="T98" fmla="*/ 142 w 295"/>
                <a:gd name="T99" fmla="*/ 35 h 471"/>
                <a:gd name="T100" fmla="*/ 130 w 295"/>
                <a:gd name="T101" fmla="*/ 24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5" h="471">
                  <a:moveTo>
                    <a:pt x="152" y="42"/>
                  </a:moveTo>
                  <a:cubicBezTo>
                    <a:pt x="149" y="44"/>
                    <a:pt x="147" y="45"/>
                    <a:pt x="148" y="47"/>
                  </a:cubicBezTo>
                  <a:cubicBezTo>
                    <a:pt x="149" y="50"/>
                    <a:pt x="153" y="53"/>
                    <a:pt x="149" y="55"/>
                  </a:cubicBezTo>
                  <a:cubicBezTo>
                    <a:pt x="144" y="56"/>
                    <a:pt x="141" y="56"/>
                    <a:pt x="137" y="58"/>
                  </a:cubicBezTo>
                  <a:cubicBezTo>
                    <a:pt x="134" y="60"/>
                    <a:pt x="117" y="73"/>
                    <a:pt x="111" y="84"/>
                  </a:cubicBezTo>
                  <a:cubicBezTo>
                    <a:pt x="106" y="95"/>
                    <a:pt x="106" y="100"/>
                    <a:pt x="108" y="106"/>
                  </a:cubicBezTo>
                  <a:cubicBezTo>
                    <a:pt x="110" y="112"/>
                    <a:pt x="110" y="120"/>
                    <a:pt x="108" y="124"/>
                  </a:cubicBezTo>
                  <a:cubicBezTo>
                    <a:pt x="106" y="128"/>
                    <a:pt x="115" y="136"/>
                    <a:pt x="112" y="142"/>
                  </a:cubicBezTo>
                  <a:cubicBezTo>
                    <a:pt x="110" y="149"/>
                    <a:pt x="112" y="164"/>
                    <a:pt x="112" y="171"/>
                  </a:cubicBezTo>
                  <a:cubicBezTo>
                    <a:pt x="112" y="178"/>
                    <a:pt x="111" y="196"/>
                    <a:pt x="112" y="205"/>
                  </a:cubicBezTo>
                  <a:cubicBezTo>
                    <a:pt x="114" y="215"/>
                    <a:pt x="105" y="225"/>
                    <a:pt x="104" y="234"/>
                  </a:cubicBezTo>
                  <a:cubicBezTo>
                    <a:pt x="102" y="243"/>
                    <a:pt x="106" y="250"/>
                    <a:pt x="102" y="255"/>
                  </a:cubicBezTo>
                  <a:cubicBezTo>
                    <a:pt x="98" y="260"/>
                    <a:pt x="108" y="272"/>
                    <a:pt x="118" y="261"/>
                  </a:cubicBezTo>
                  <a:cubicBezTo>
                    <a:pt x="128" y="251"/>
                    <a:pt x="129" y="249"/>
                    <a:pt x="133" y="259"/>
                  </a:cubicBezTo>
                  <a:cubicBezTo>
                    <a:pt x="137" y="269"/>
                    <a:pt x="142" y="272"/>
                    <a:pt x="144" y="268"/>
                  </a:cubicBezTo>
                  <a:cubicBezTo>
                    <a:pt x="145" y="264"/>
                    <a:pt x="146" y="265"/>
                    <a:pt x="142" y="260"/>
                  </a:cubicBezTo>
                  <a:cubicBezTo>
                    <a:pt x="139" y="256"/>
                    <a:pt x="140" y="248"/>
                    <a:pt x="143" y="253"/>
                  </a:cubicBezTo>
                  <a:cubicBezTo>
                    <a:pt x="147" y="258"/>
                    <a:pt x="149" y="260"/>
                    <a:pt x="150" y="259"/>
                  </a:cubicBezTo>
                  <a:cubicBezTo>
                    <a:pt x="151" y="258"/>
                    <a:pt x="155" y="256"/>
                    <a:pt x="155" y="260"/>
                  </a:cubicBezTo>
                  <a:cubicBezTo>
                    <a:pt x="155" y="263"/>
                    <a:pt x="151" y="270"/>
                    <a:pt x="154" y="271"/>
                  </a:cubicBezTo>
                  <a:cubicBezTo>
                    <a:pt x="156" y="272"/>
                    <a:pt x="164" y="265"/>
                    <a:pt x="163" y="262"/>
                  </a:cubicBezTo>
                  <a:cubicBezTo>
                    <a:pt x="163" y="260"/>
                    <a:pt x="163" y="257"/>
                    <a:pt x="164" y="254"/>
                  </a:cubicBezTo>
                  <a:cubicBezTo>
                    <a:pt x="165" y="252"/>
                    <a:pt x="164" y="246"/>
                    <a:pt x="160" y="244"/>
                  </a:cubicBezTo>
                  <a:cubicBezTo>
                    <a:pt x="157" y="241"/>
                    <a:pt x="158" y="238"/>
                    <a:pt x="161" y="237"/>
                  </a:cubicBezTo>
                  <a:cubicBezTo>
                    <a:pt x="164" y="237"/>
                    <a:pt x="170" y="234"/>
                    <a:pt x="170" y="232"/>
                  </a:cubicBezTo>
                  <a:cubicBezTo>
                    <a:pt x="171" y="230"/>
                    <a:pt x="178" y="227"/>
                    <a:pt x="183" y="229"/>
                  </a:cubicBezTo>
                  <a:cubicBezTo>
                    <a:pt x="188" y="231"/>
                    <a:pt x="191" y="232"/>
                    <a:pt x="197" y="232"/>
                  </a:cubicBezTo>
                  <a:cubicBezTo>
                    <a:pt x="203" y="231"/>
                    <a:pt x="215" y="229"/>
                    <a:pt x="215" y="233"/>
                  </a:cubicBezTo>
                  <a:cubicBezTo>
                    <a:pt x="215" y="237"/>
                    <a:pt x="217" y="240"/>
                    <a:pt x="215" y="241"/>
                  </a:cubicBezTo>
                  <a:cubicBezTo>
                    <a:pt x="214" y="243"/>
                    <a:pt x="222" y="246"/>
                    <a:pt x="225" y="247"/>
                  </a:cubicBezTo>
                  <a:cubicBezTo>
                    <a:pt x="228" y="248"/>
                    <a:pt x="229" y="250"/>
                    <a:pt x="230" y="252"/>
                  </a:cubicBezTo>
                  <a:cubicBezTo>
                    <a:pt x="231" y="255"/>
                    <a:pt x="233" y="254"/>
                    <a:pt x="234" y="256"/>
                  </a:cubicBezTo>
                  <a:cubicBezTo>
                    <a:pt x="236" y="257"/>
                    <a:pt x="238" y="254"/>
                    <a:pt x="239" y="260"/>
                  </a:cubicBezTo>
                  <a:cubicBezTo>
                    <a:pt x="240" y="266"/>
                    <a:pt x="241" y="267"/>
                    <a:pt x="241" y="272"/>
                  </a:cubicBezTo>
                  <a:cubicBezTo>
                    <a:pt x="242" y="276"/>
                    <a:pt x="244" y="280"/>
                    <a:pt x="244" y="281"/>
                  </a:cubicBezTo>
                  <a:cubicBezTo>
                    <a:pt x="244" y="282"/>
                    <a:pt x="248" y="295"/>
                    <a:pt x="253" y="301"/>
                  </a:cubicBezTo>
                  <a:cubicBezTo>
                    <a:pt x="259" y="308"/>
                    <a:pt x="266" y="307"/>
                    <a:pt x="268" y="313"/>
                  </a:cubicBezTo>
                  <a:cubicBezTo>
                    <a:pt x="269" y="319"/>
                    <a:pt x="271" y="318"/>
                    <a:pt x="273" y="322"/>
                  </a:cubicBezTo>
                  <a:cubicBezTo>
                    <a:pt x="275" y="325"/>
                    <a:pt x="276" y="328"/>
                    <a:pt x="279" y="334"/>
                  </a:cubicBezTo>
                  <a:cubicBezTo>
                    <a:pt x="281" y="340"/>
                    <a:pt x="292" y="353"/>
                    <a:pt x="293" y="358"/>
                  </a:cubicBezTo>
                  <a:cubicBezTo>
                    <a:pt x="293" y="362"/>
                    <a:pt x="289" y="370"/>
                    <a:pt x="291" y="380"/>
                  </a:cubicBezTo>
                  <a:cubicBezTo>
                    <a:pt x="292" y="390"/>
                    <a:pt x="293" y="388"/>
                    <a:pt x="295" y="396"/>
                  </a:cubicBezTo>
                  <a:cubicBezTo>
                    <a:pt x="290" y="399"/>
                    <a:pt x="290" y="399"/>
                    <a:pt x="290" y="399"/>
                  </a:cubicBezTo>
                  <a:cubicBezTo>
                    <a:pt x="284" y="394"/>
                    <a:pt x="284" y="394"/>
                    <a:pt x="284" y="394"/>
                  </a:cubicBezTo>
                  <a:cubicBezTo>
                    <a:pt x="285" y="388"/>
                    <a:pt x="285" y="388"/>
                    <a:pt x="285" y="388"/>
                  </a:cubicBezTo>
                  <a:cubicBezTo>
                    <a:pt x="277" y="385"/>
                    <a:pt x="277" y="385"/>
                    <a:pt x="277" y="385"/>
                  </a:cubicBezTo>
                  <a:cubicBezTo>
                    <a:pt x="269" y="379"/>
                    <a:pt x="269" y="379"/>
                    <a:pt x="269" y="379"/>
                  </a:cubicBezTo>
                  <a:cubicBezTo>
                    <a:pt x="265" y="380"/>
                    <a:pt x="265" y="380"/>
                    <a:pt x="265" y="380"/>
                  </a:cubicBezTo>
                  <a:cubicBezTo>
                    <a:pt x="264" y="390"/>
                    <a:pt x="264" y="390"/>
                    <a:pt x="264" y="390"/>
                  </a:cubicBezTo>
                  <a:cubicBezTo>
                    <a:pt x="256" y="395"/>
                    <a:pt x="256" y="395"/>
                    <a:pt x="256" y="395"/>
                  </a:cubicBezTo>
                  <a:cubicBezTo>
                    <a:pt x="257" y="401"/>
                    <a:pt x="257" y="401"/>
                    <a:pt x="257" y="401"/>
                  </a:cubicBezTo>
                  <a:cubicBezTo>
                    <a:pt x="262" y="400"/>
                    <a:pt x="262" y="400"/>
                    <a:pt x="262" y="400"/>
                  </a:cubicBezTo>
                  <a:cubicBezTo>
                    <a:pt x="266" y="405"/>
                    <a:pt x="266" y="405"/>
                    <a:pt x="266" y="405"/>
                  </a:cubicBezTo>
                  <a:cubicBezTo>
                    <a:pt x="271" y="405"/>
                    <a:pt x="271" y="405"/>
                    <a:pt x="271" y="405"/>
                  </a:cubicBezTo>
                  <a:cubicBezTo>
                    <a:pt x="274" y="401"/>
                    <a:pt x="274" y="401"/>
                    <a:pt x="274" y="401"/>
                  </a:cubicBezTo>
                  <a:cubicBezTo>
                    <a:pt x="277" y="400"/>
                    <a:pt x="277" y="400"/>
                    <a:pt x="277" y="400"/>
                  </a:cubicBezTo>
                  <a:cubicBezTo>
                    <a:pt x="278" y="407"/>
                    <a:pt x="278" y="407"/>
                    <a:pt x="278" y="407"/>
                  </a:cubicBezTo>
                  <a:cubicBezTo>
                    <a:pt x="277" y="418"/>
                    <a:pt x="277" y="418"/>
                    <a:pt x="277" y="418"/>
                  </a:cubicBezTo>
                  <a:cubicBezTo>
                    <a:pt x="270" y="421"/>
                    <a:pt x="270" y="421"/>
                    <a:pt x="270" y="421"/>
                  </a:cubicBezTo>
                  <a:cubicBezTo>
                    <a:pt x="266" y="429"/>
                    <a:pt x="266" y="429"/>
                    <a:pt x="266" y="429"/>
                  </a:cubicBezTo>
                  <a:cubicBezTo>
                    <a:pt x="268" y="430"/>
                    <a:pt x="268" y="430"/>
                    <a:pt x="268" y="430"/>
                  </a:cubicBezTo>
                  <a:cubicBezTo>
                    <a:pt x="270" y="439"/>
                    <a:pt x="270" y="439"/>
                    <a:pt x="270" y="439"/>
                  </a:cubicBezTo>
                  <a:cubicBezTo>
                    <a:pt x="263" y="446"/>
                    <a:pt x="263" y="446"/>
                    <a:pt x="263" y="446"/>
                  </a:cubicBezTo>
                  <a:cubicBezTo>
                    <a:pt x="259" y="449"/>
                    <a:pt x="259" y="449"/>
                    <a:pt x="259" y="449"/>
                  </a:cubicBezTo>
                  <a:cubicBezTo>
                    <a:pt x="254" y="447"/>
                    <a:pt x="254" y="447"/>
                    <a:pt x="254" y="447"/>
                  </a:cubicBezTo>
                  <a:cubicBezTo>
                    <a:pt x="246" y="450"/>
                    <a:pt x="246" y="450"/>
                    <a:pt x="246" y="450"/>
                  </a:cubicBezTo>
                  <a:cubicBezTo>
                    <a:pt x="238" y="446"/>
                    <a:pt x="238" y="446"/>
                    <a:pt x="238" y="446"/>
                  </a:cubicBezTo>
                  <a:cubicBezTo>
                    <a:pt x="234" y="452"/>
                    <a:pt x="234" y="452"/>
                    <a:pt x="234" y="452"/>
                  </a:cubicBezTo>
                  <a:cubicBezTo>
                    <a:pt x="231" y="461"/>
                    <a:pt x="231" y="461"/>
                    <a:pt x="231" y="461"/>
                  </a:cubicBezTo>
                  <a:cubicBezTo>
                    <a:pt x="234" y="468"/>
                    <a:pt x="234" y="468"/>
                    <a:pt x="234" y="468"/>
                  </a:cubicBezTo>
                  <a:cubicBezTo>
                    <a:pt x="226" y="471"/>
                    <a:pt x="226" y="471"/>
                    <a:pt x="226" y="471"/>
                  </a:cubicBezTo>
                  <a:cubicBezTo>
                    <a:pt x="225" y="470"/>
                    <a:pt x="225" y="467"/>
                    <a:pt x="224" y="465"/>
                  </a:cubicBezTo>
                  <a:cubicBezTo>
                    <a:pt x="222" y="459"/>
                    <a:pt x="224" y="460"/>
                    <a:pt x="221" y="454"/>
                  </a:cubicBezTo>
                  <a:cubicBezTo>
                    <a:pt x="218" y="449"/>
                    <a:pt x="221" y="450"/>
                    <a:pt x="222" y="445"/>
                  </a:cubicBezTo>
                  <a:cubicBezTo>
                    <a:pt x="222" y="439"/>
                    <a:pt x="222" y="436"/>
                    <a:pt x="218" y="436"/>
                  </a:cubicBezTo>
                  <a:cubicBezTo>
                    <a:pt x="217" y="436"/>
                    <a:pt x="217" y="436"/>
                    <a:pt x="216" y="436"/>
                  </a:cubicBezTo>
                  <a:cubicBezTo>
                    <a:pt x="217" y="410"/>
                    <a:pt x="217" y="410"/>
                    <a:pt x="217" y="410"/>
                  </a:cubicBezTo>
                  <a:cubicBezTo>
                    <a:pt x="214" y="409"/>
                    <a:pt x="214" y="409"/>
                    <a:pt x="214" y="409"/>
                  </a:cubicBezTo>
                  <a:cubicBezTo>
                    <a:pt x="208" y="415"/>
                    <a:pt x="208" y="415"/>
                    <a:pt x="208" y="415"/>
                  </a:cubicBezTo>
                  <a:cubicBezTo>
                    <a:pt x="196" y="417"/>
                    <a:pt x="196" y="417"/>
                    <a:pt x="196" y="417"/>
                  </a:cubicBezTo>
                  <a:cubicBezTo>
                    <a:pt x="191" y="424"/>
                    <a:pt x="191" y="424"/>
                    <a:pt x="191" y="424"/>
                  </a:cubicBezTo>
                  <a:cubicBezTo>
                    <a:pt x="186" y="425"/>
                    <a:pt x="186" y="425"/>
                    <a:pt x="186" y="425"/>
                  </a:cubicBezTo>
                  <a:cubicBezTo>
                    <a:pt x="180" y="429"/>
                    <a:pt x="180" y="429"/>
                    <a:pt x="180" y="429"/>
                  </a:cubicBezTo>
                  <a:cubicBezTo>
                    <a:pt x="171" y="424"/>
                    <a:pt x="171" y="424"/>
                    <a:pt x="171" y="424"/>
                  </a:cubicBezTo>
                  <a:cubicBezTo>
                    <a:pt x="165" y="427"/>
                    <a:pt x="165" y="427"/>
                    <a:pt x="165" y="427"/>
                  </a:cubicBezTo>
                  <a:cubicBezTo>
                    <a:pt x="154" y="426"/>
                    <a:pt x="154" y="426"/>
                    <a:pt x="154" y="426"/>
                  </a:cubicBezTo>
                  <a:cubicBezTo>
                    <a:pt x="154" y="436"/>
                    <a:pt x="154" y="436"/>
                    <a:pt x="154" y="436"/>
                  </a:cubicBezTo>
                  <a:cubicBezTo>
                    <a:pt x="148" y="442"/>
                    <a:pt x="148" y="442"/>
                    <a:pt x="148" y="442"/>
                  </a:cubicBezTo>
                  <a:cubicBezTo>
                    <a:pt x="142" y="443"/>
                    <a:pt x="142" y="443"/>
                    <a:pt x="142" y="443"/>
                  </a:cubicBezTo>
                  <a:cubicBezTo>
                    <a:pt x="143" y="434"/>
                    <a:pt x="143" y="434"/>
                    <a:pt x="143" y="434"/>
                  </a:cubicBezTo>
                  <a:cubicBezTo>
                    <a:pt x="136" y="432"/>
                    <a:pt x="136" y="432"/>
                    <a:pt x="136" y="432"/>
                  </a:cubicBezTo>
                  <a:cubicBezTo>
                    <a:pt x="134" y="427"/>
                    <a:pt x="134" y="427"/>
                    <a:pt x="134" y="427"/>
                  </a:cubicBezTo>
                  <a:cubicBezTo>
                    <a:pt x="130" y="422"/>
                    <a:pt x="130" y="422"/>
                    <a:pt x="130" y="422"/>
                  </a:cubicBezTo>
                  <a:cubicBezTo>
                    <a:pt x="129" y="417"/>
                    <a:pt x="129" y="417"/>
                    <a:pt x="129" y="417"/>
                  </a:cubicBezTo>
                  <a:cubicBezTo>
                    <a:pt x="124" y="415"/>
                    <a:pt x="124" y="415"/>
                    <a:pt x="124" y="415"/>
                  </a:cubicBezTo>
                  <a:cubicBezTo>
                    <a:pt x="119" y="419"/>
                    <a:pt x="119" y="419"/>
                    <a:pt x="119" y="419"/>
                  </a:cubicBezTo>
                  <a:cubicBezTo>
                    <a:pt x="115" y="413"/>
                    <a:pt x="115" y="413"/>
                    <a:pt x="115" y="413"/>
                  </a:cubicBezTo>
                  <a:cubicBezTo>
                    <a:pt x="107" y="409"/>
                    <a:pt x="107" y="409"/>
                    <a:pt x="107" y="409"/>
                  </a:cubicBezTo>
                  <a:cubicBezTo>
                    <a:pt x="104" y="397"/>
                    <a:pt x="104" y="397"/>
                    <a:pt x="104" y="397"/>
                  </a:cubicBezTo>
                  <a:cubicBezTo>
                    <a:pt x="106" y="389"/>
                    <a:pt x="106" y="389"/>
                    <a:pt x="106" y="389"/>
                  </a:cubicBezTo>
                  <a:cubicBezTo>
                    <a:pt x="104" y="383"/>
                    <a:pt x="104" y="383"/>
                    <a:pt x="104" y="383"/>
                  </a:cubicBezTo>
                  <a:cubicBezTo>
                    <a:pt x="109" y="378"/>
                    <a:pt x="109" y="378"/>
                    <a:pt x="109" y="378"/>
                  </a:cubicBezTo>
                  <a:cubicBezTo>
                    <a:pt x="109" y="372"/>
                    <a:pt x="109" y="372"/>
                    <a:pt x="109" y="372"/>
                  </a:cubicBezTo>
                  <a:cubicBezTo>
                    <a:pt x="116" y="367"/>
                    <a:pt x="116" y="367"/>
                    <a:pt x="116" y="367"/>
                  </a:cubicBezTo>
                  <a:cubicBezTo>
                    <a:pt x="115" y="356"/>
                    <a:pt x="115" y="356"/>
                    <a:pt x="115" y="356"/>
                  </a:cubicBezTo>
                  <a:cubicBezTo>
                    <a:pt x="122" y="352"/>
                    <a:pt x="122" y="352"/>
                    <a:pt x="122" y="352"/>
                  </a:cubicBezTo>
                  <a:cubicBezTo>
                    <a:pt x="122" y="347"/>
                    <a:pt x="122" y="347"/>
                    <a:pt x="122" y="347"/>
                  </a:cubicBezTo>
                  <a:cubicBezTo>
                    <a:pt x="114" y="339"/>
                    <a:pt x="114" y="339"/>
                    <a:pt x="114" y="339"/>
                  </a:cubicBezTo>
                  <a:cubicBezTo>
                    <a:pt x="117" y="335"/>
                    <a:pt x="117" y="335"/>
                    <a:pt x="117" y="335"/>
                  </a:cubicBezTo>
                  <a:cubicBezTo>
                    <a:pt x="124" y="336"/>
                    <a:pt x="124" y="336"/>
                    <a:pt x="124" y="336"/>
                  </a:cubicBezTo>
                  <a:cubicBezTo>
                    <a:pt x="134" y="332"/>
                    <a:pt x="134" y="332"/>
                    <a:pt x="134" y="332"/>
                  </a:cubicBezTo>
                  <a:cubicBezTo>
                    <a:pt x="135" y="323"/>
                    <a:pt x="135" y="323"/>
                    <a:pt x="135" y="323"/>
                  </a:cubicBezTo>
                  <a:cubicBezTo>
                    <a:pt x="130" y="314"/>
                    <a:pt x="130" y="314"/>
                    <a:pt x="130" y="314"/>
                  </a:cubicBezTo>
                  <a:cubicBezTo>
                    <a:pt x="124" y="305"/>
                    <a:pt x="124" y="305"/>
                    <a:pt x="124" y="305"/>
                  </a:cubicBezTo>
                  <a:cubicBezTo>
                    <a:pt x="116" y="305"/>
                    <a:pt x="116" y="305"/>
                    <a:pt x="116" y="305"/>
                  </a:cubicBezTo>
                  <a:cubicBezTo>
                    <a:pt x="111" y="313"/>
                    <a:pt x="111" y="313"/>
                    <a:pt x="111" y="313"/>
                  </a:cubicBezTo>
                  <a:cubicBezTo>
                    <a:pt x="106" y="314"/>
                    <a:pt x="106" y="314"/>
                    <a:pt x="106" y="314"/>
                  </a:cubicBezTo>
                  <a:cubicBezTo>
                    <a:pt x="103" y="320"/>
                    <a:pt x="103" y="320"/>
                    <a:pt x="103" y="320"/>
                  </a:cubicBezTo>
                  <a:cubicBezTo>
                    <a:pt x="102" y="329"/>
                    <a:pt x="102" y="329"/>
                    <a:pt x="102" y="329"/>
                  </a:cubicBezTo>
                  <a:cubicBezTo>
                    <a:pt x="96" y="330"/>
                    <a:pt x="96" y="330"/>
                    <a:pt x="96" y="330"/>
                  </a:cubicBezTo>
                  <a:cubicBezTo>
                    <a:pt x="88" y="341"/>
                    <a:pt x="88" y="341"/>
                    <a:pt x="88" y="341"/>
                  </a:cubicBezTo>
                  <a:cubicBezTo>
                    <a:pt x="81" y="346"/>
                    <a:pt x="81" y="346"/>
                    <a:pt x="81" y="346"/>
                  </a:cubicBezTo>
                  <a:cubicBezTo>
                    <a:pt x="72" y="331"/>
                    <a:pt x="72" y="331"/>
                    <a:pt x="72" y="331"/>
                  </a:cubicBezTo>
                  <a:cubicBezTo>
                    <a:pt x="62" y="336"/>
                    <a:pt x="62" y="336"/>
                    <a:pt x="62" y="336"/>
                  </a:cubicBezTo>
                  <a:cubicBezTo>
                    <a:pt x="54" y="334"/>
                    <a:pt x="54" y="334"/>
                    <a:pt x="54" y="334"/>
                  </a:cubicBezTo>
                  <a:cubicBezTo>
                    <a:pt x="49" y="328"/>
                    <a:pt x="49" y="328"/>
                    <a:pt x="49" y="328"/>
                  </a:cubicBezTo>
                  <a:cubicBezTo>
                    <a:pt x="56" y="318"/>
                    <a:pt x="56" y="318"/>
                    <a:pt x="56" y="318"/>
                  </a:cubicBezTo>
                  <a:cubicBezTo>
                    <a:pt x="52" y="311"/>
                    <a:pt x="52" y="311"/>
                    <a:pt x="52" y="311"/>
                  </a:cubicBezTo>
                  <a:cubicBezTo>
                    <a:pt x="57" y="306"/>
                    <a:pt x="57" y="306"/>
                    <a:pt x="57" y="306"/>
                  </a:cubicBezTo>
                  <a:cubicBezTo>
                    <a:pt x="56" y="296"/>
                    <a:pt x="56" y="296"/>
                    <a:pt x="56" y="296"/>
                  </a:cubicBezTo>
                  <a:cubicBezTo>
                    <a:pt x="59" y="292"/>
                    <a:pt x="59" y="292"/>
                    <a:pt x="59" y="292"/>
                  </a:cubicBezTo>
                  <a:cubicBezTo>
                    <a:pt x="62" y="278"/>
                    <a:pt x="62" y="278"/>
                    <a:pt x="62" y="278"/>
                  </a:cubicBezTo>
                  <a:cubicBezTo>
                    <a:pt x="59" y="276"/>
                    <a:pt x="59" y="276"/>
                    <a:pt x="59" y="276"/>
                  </a:cubicBezTo>
                  <a:cubicBezTo>
                    <a:pt x="52" y="277"/>
                    <a:pt x="52" y="277"/>
                    <a:pt x="52" y="277"/>
                  </a:cubicBezTo>
                  <a:cubicBezTo>
                    <a:pt x="45" y="282"/>
                    <a:pt x="45" y="282"/>
                    <a:pt x="45" y="282"/>
                  </a:cubicBezTo>
                  <a:cubicBezTo>
                    <a:pt x="39" y="284"/>
                    <a:pt x="39" y="284"/>
                    <a:pt x="39" y="284"/>
                  </a:cubicBezTo>
                  <a:cubicBezTo>
                    <a:pt x="33" y="288"/>
                    <a:pt x="33" y="288"/>
                    <a:pt x="33" y="288"/>
                  </a:cubicBezTo>
                  <a:cubicBezTo>
                    <a:pt x="29" y="289"/>
                    <a:pt x="29" y="289"/>
                    <a:pt x="29" y="289"/>
                  </a:cubicBezTo>
                  <a:cubicBezTo>
                    <a:pt x="25" y="282"/>
                    <a:pt x="25" y="282"/>
                    <a:pt x="25" y="282"/>
                  </a:cubicBezTo>
                  <a:cubicBezTo>
                    <a:pt x="26" y="273"/>
                    <a:pt x="26" y="273"/>
                    <a:pt x="26" y="273"/>
                  </a:cubicBezTo>
                  <a:cubicBezTo>
                    <a:pt x="21" y="269"/>
                    <a:pt x="21" y="269"/>
                    <a:pt x="21" y="269"/>
                  </a:cubicBezTo>
                  <a:cubicBezTo>
                    <a:pt x="27" y="263"/>
                    <a:pt x="27" y="263"/>
                    <a:pt x="27" y="263"/>
                  </a:cubicBezTo>
                  <a:cubicBezTo>
                    <a:pt x="27" y="254"/>
                    <a:pt x="27" y="254"/>
                    <a:pt x="27" y="254"/>
                  </a:cubicBezTo>
                  <a:cubicBezTo>
                    <a:pt x="18" y="251"/>
                    <a:pt x="18" y="251"/>
                    <a:pt x="18" y="251"/>
                  </a:cubicBezTo>
                  <a:cubicBezTo>
                    <a:pt x="8" y="253"/>
                    <a:pt x="8" y="253"/>
                    <a:pt x="8" y="253"/>
                  </a:cubicBezTo>
                  <a:cubicBezTo>
                    <a:pt x="7" y="248"/>
                    <a:pt x="7" y="248"/>
                    <a:pt x="7" y="248"/>
                  </a:cubicBezTo>
                  <a:cubicBezTo>
                    <a:pt x="13" y="243"/>
                    <a:pt x="13" y="243"/>
                    <a:pt x="13" y="243"/>
                  </a:cubicBezTo>
                  <a:cubicBezTo>
                    <a:pt x="10" y="238"/>
                    <a:pt x="10" y="238"/>
                    <a:pt x="10" y="238"/>
                  </a:cubicBezTo>
                  <a:cubicBezTo>
                    <a:pt x="13" y="229"/>
                    <a:pt x="13" y="229"/>
                    <a:pt x="13" y="229"/>
                  </a:cubicBezTo>
                  <a:cubicBezTo>
                    <a:pt x="7" y="228"/>
                    <a:pt x="7" y="228"/>
                    <a:pt x="7" y="228"/>
                  </a:cubicBezTo>
                  <a:cubicBezTo>
                    <a:pt x="0" y="221"/>
                    <a:pt x="0" y="221"/>
                    <a:pt x="0" y="221"/>
                  </a:cubicBezTo>
                  <a:cubicBezTo>
                    <a:pt x="6" y="221"/>
                    <a:pt x="6" y="221"/>
                    <a:pt x="6" y="221"/>
                  </a:cubicBezTo>
                  <a:cubicBezTo>
                    <a:pt x="6" y="213"/>
                    <a:pt x="6" y="213"/>
                    <a:pt x="6" y="213"/>
                  </a:cubicBezTo>
                  <a:cubicBezTo>
                    <a:pt x="1" y="206"/>
                    <a:pt x="1" y="206"/>
                    <a:pt x="1" y="206"/>
                  </a:cubicBezTo>
                  <a:cubicBezTo>
                    <a:pt x="5" y="201"/>
                    <a:pt x="5" y="201"/>
                    <a:pt x="5" y="201"/>
                  </a:cubicBezTo>
                  <a:cubicBezTo>
                    <a:pt x="0" y="196"/>
                    <a:pt x="0" y="196"/>
                    <a:pt x="0" y="196"/>
                  </a:cubicBezTo>
                  <a:cubicBezTo>
                    <a:pt x="4" y="191"/>
                    <a:pt x="4" y="191"/>
                    <a:pt x="4" y="191"/>
                  </a:cubicBezTo>
                  <a:cubicBezTo>
                    <a:pt x="1" y="189"/>
                    <a:pt x="1" y="189"/>
                    <a:pt x="1" y="189"/>
                  </a:cubicBezTo>
                  <a:cubicBezTo>
                    <a:pt x="2" y="180"/>
                    <a:pt x="2" y="180"/>
                    <a:pt x="2" y="180"/>
                  </a:cubicBezTo>
                  <a:cubicBezTo>
                    <a:pt x="10" y="174"/>
                    <a:pt x="10" y="174"/>
                    <a:pt x="10" y="174"/>
                  </a:cubicBezTo>
                  <a:cubicBezTo>
                    <a:pt x="17" y="174"/>
                    <a:pt x="17" y="174"/>
                    <a:pt x="17" y="174"/>
                  </a:cubicBezTo>
                  <a:cubicBezTo>
                    <a:pt x="26" y="170"/>
                    <a:pt x="26" y="170"/>
                    <a:pt x="26" y="170"/>
                  </a:cubicBezTo>
                  <a:cubicBezTo>
                    <a:pt x="29" y="163"/>
                    <a:pt x="29" y="163"/>
                    <a:pt x="29" y="163"/>
                  </a:cubicBezTo>
                  <a:cubicBezTo>
                    <a:pt x="26" y="158"/>
                    <a:pt x="26" y="158"/>
                    <a:pt x="26" y="158"/>
                  </a:cubicBezTo>
                  <a:cubicBezTo>
                    <a:pt x="27" y="152"/>
                    <a:pt x="27" y="152"/>
                    <a:pt x="27" y="152"/>
                  </a:cubicBezTo>
                  <a:cubicBezTo>
                    <a:pt x="34" y="152"/>
                    <a:pt x="34" y="152"/>
                    <a:pt x="34" y="152"/>
                  </a:cubicBezTo>
                  <a:cubicBezTo>
                    <a:pt x="44" y="143"/>
                    <a:pt x="44" y="143"/>
                    <a:pt x="44" y="143"/>
                  </a:cubicBezTo>
                  <a:cubicBezTo>
                    <a:pt x="43" y="129"/>
                    <a:pt x="43" y="129"/>
                    <a:pt x="43" y="129"/>
                  </a:cubicBezTo>
                  <a:cubicBezTo>
                    <a:pt x="51" y="127"/>
                    <a:pt x="51" y="127"/>
                    <a:pt x="51" y="127"/>
                  </a:cubicBezTo>
                  <a:cubicBezTo>
                    <a:pt x="51" y="123"/>
                    <a:pt x="51" y="123"/>
                    <a:pt x="51" y="123"/>
                  </a:cubicBezTo>
                  <a:cubicBezTo>
                    <a:pt x="44" y="114"/>
                    <a:pt x="44" y="114"/>
                    <a:pt x="44" y="114"/>
                  </a:cubicBezTo>
                  <a:cubicBezTo>
                    <a:pt x="38" y="105"/>
                    <a:pt x="38" y="105"/>
                    <a:pt x="38" y="105"/>
                  </a:cubicBezTo>
                  <a:cubicBezTo>
                    <a:pt x="28" y="102"/>
                    <a:pt x="28" y="102"/>
                    <a:pt x="28" y="102"/>
                  </a:cubicBezTo>
                  <a:cubicBezTo>
                    <a:pt x="28" y="88"/>
                    <a:pt x="28" y="88"/>
                    <a:pt x="28" y="88"/>
                  </a:cubicBezTo>
                  <a:cubicBezTo>
                    <a:pt x="25" y="82"/>
                    <a:pt x="25" y="82"/>
                    <a:pt x="25" y="82"/>
                  </a:cubicBezTo>
                  <a:cubicBezTo>
                    <a:pt x="32" y="75"/>
                    <a:pt x="32" y="75"/>
                    <a:pt x="32" y="75"/>
                  </a:cubicBezTo>
                  <a:cubicBezTo>
                    <a:pt x="30" y="57"/>
                    <a:pt x="30" y="57"/>
                    <a:pt x="30" y="57"/>
                  </a:cubicBezTo>
                  <a:cubicBezTo>
                    <a:pt x="27" y="49"/>
                    <a:pt x="27" y="49"/>
                    <a:pt x="27" y="49"/>
                  </a:cubicBezTo>
                  <a:cubicBezTo>
                    <a:pt x="22" y="44"/>
                    <a:pt x="22" y="44"/>
                    <a:pt x="22" y="44"/>
                  </a:cubicBezTo>
                  <a:cubicBezTo>
                    <a:pt x="24" y="36"/>
                    <a:pt x="24" y="36"/>
                    <a:pt x="24" y="36"/>
                  </a:cubicBezTo>
                  <a:cubicBezTo>
                    <a:pt x="32" y="36"/>
                    <a:pt x="32" y="36"/>
                    <a:pt x="32" y="36"/>
                  </a:cubicBezTo>
                  <a:cubicBezTo>
                    <a:pt x="43" y="41"/>
                    <a:pt x="43" y="41"/>
                    <a:pt x="43" y="41"/>
                  </a:cubicBezTo>
                  <a:cubicBezTo>
                    <a:pt x="49" y="39"/>
                    <a:pt x="49" y="39"/>
                    <a:pt x="49" y="39"/>
                  </a:cubicBezTo>
                  <a:cubicBezTo>
                    <a:pt x="57" y="32"/>
                    <a:pt x="57" y="32"/>
                    <a:pt x="57" y="32"/>
                  </a:cubicBezTo>
                  <a:cubicBezTo>
                    <a:pt x="64" y="24"/>
                    <a:pt x="64" y="24"/>
                    <a:pt x="64" y="24"/>
                  </a:cubicBezTo>
                  <a:cubicBezTo>
                    <a:pt x="69" y="23"/>
                    <a:pt x="69" y="23"/>
                    <a:pt x="69" y="23"/>
                  </a:cubicBezTo>
                  <a:cubicBezTo>
                    <a:pt x="77" y="27"/>
                    <a:pt x="77" y="27"/>
                    <a:pt x="77" y="27"/>
                  </a:cubicBezTo>
                  <a:cubicBezTo>
                    <a:pt x="74" y="9"/>
                    <a:pt x="74" y="9"/>
                    <a:pt x="74" y="9"/>
                  </a:cubicBezTo>
                  <a:cubicBezTo>
                    <a:pt x="80" y="9"/>
                    <a:pt x="80" y="9"/>
                    <a:pt x="80" y="9"/>
                  </a:cubicBezTo>
                  <a:cubicBezTo>
                    <a:pt x="88" y="0"/>
                    <a:pt x="88" y="0"/>
                    <a:pt x="88" y="0"/>
                  </a:cubicBezTo>
                  <a:cubicBezTo>
                    <a:pt x="103" y="1"/>
                    <a:pt x="103" y="1"/>
                    <a:pt x="103" y="1"/>
                  </a:cubicBezTo>
                  <a:cubicBezTo>
                    <a:pt x="119" y="11"/>
                    <a:pt x="119" y="11"/>
                    <a:pt x="119" y="11"/>
                  </a:cubicBezTo>
                  <a:cubicBezTo>
                    <a:pt x="119" y="16"/>
                    <a:pt x="119" y="16"/>
                    <a:pt x="119" y="16"/>
                  </a:cubicBezTo>
                  <a:cubicBezTo>
                    <a:pt x="124" y="22"/>
                    <a:pt x="124" y="22"/>
                    <a:pt x="124" y="22"/>
                  </a:cubicBezTo>
                  <a:cubicBezTo>
                    <a:pt x="119" y="24"/>
                    <a:pt x="119" y="24"/>
                    <a:pt x="119" y="24"/>
                  </a:cubicBezTo>
                  <a:cubicBezTo>
                    <a:pt x="116" y="30"/>
                    <a:pt x="116" y="30"/>
                    <a:pt x="116" y="30"/>
                  </a:cubicBezTo>
                  <a:cubicBezTo>
                    <a:pt x="118" y="37"/>
                    <a:pt x="118" y="37"/>
                    <a:pt x="118" y="37"/>
                  </a:cubicBezTo>
                  <a:cubicBezTo>
                    <a:pt x="125" y="39"/>
                    <a:pt x="125" y="39"/>
                    <a:pt x="125" y="39"/>
                  </a:cubicBezTo>
                  <a:cubicBezTo>
                    <a:pt x="133" y="31"/>
                    <a:pt x="133" y="31"/>
                    <a:pt x="133" y="31"/>
                  </a:cubicBezTo>
                  <a:cubicBezTo>
                    <a:pt x="142" y="35"/>
                    <a:pt x="142" y="35"/>
                    <a:pt x="142" y="35"/>
                  </a:cubicBezTo>
                  <a:cubicBezTo>
                    <a:pt x="147" y="31"/>
                    <a:pt x="147" y="31"/>
                    <a:pt x="147" y="31"/>
                  </a:cubicBezTo>
                  <a:cubicBezTo>
                    <a:pt x="152" y="42"/>
                    <a:pt x="152" y="42"/>
                    <a:pt x="152" y="42"/>
                  </a:cubicBezTo>
                  <a:close/>
                  <a:moveTo>
                    <a:pt x="130" y="232"/>
                  </a:moveTo>
                  <a:cubicBezTo>
                    <a:pt x="129" y="236"/>
                    <a:pt x="128" y="238"/>
                    <a:pt x="130" y="240"/>
                  </a:cubicBezTo>
                  <a:cubicBezTo>
                    <a:pt x="133" y="243"/>
                    <a:pt x="135" y="239"/>
                    <a:pt x="137" y="241"/>
                  </a:cubicBezTo>
                  <a:cubicBezTo>
                    <a:pt x="139" y="244"/>
                    <a:pt x="141" y="239"/>
                    <a:pt x="139" y="235"/>
                  </a:cubicBezTo>
                  <a:cubicBezTo>
                    <a:pt x="136" y="229"/>
                    <a:pt x="136" y="227"/>
                    <a:pt x="130" y="23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7" name="Freeform 60"/>
            <p:cNvSpPr>
              <a:spLocks/>
            </p:cNvSpPr>
            <p:nvPr/>
          </p:nvSpPr>
          <p:spPr bwMode="auto">
            <a:xfrm>
              <a:off x="898" y="3826"/>
              <a:ext cx="160" cy="213"/>
            </a:xfrm>
            <a:custGeom>
              <a:avLst/>
              <a:gdLst>
                <a:gd name="T0" fmla="*/ 4 w 77"/>
                <a:gd name="T1" fmla="*/ 70 h 102"/>
                <a:gd name="T2" fmla="*/ 6 w 77"/>
                <a:gd name="T3" fmla="*/ 70 h 102"/>
                <a:gd name="T4" fmla="*/ 12 w 77"/>
                <a:gd name="T5" fmla="*/ 71 h 102"/>
                <a:gd name="T6" fmla="*/ 16 w 77"/>
                <a:gd name="T7" fmla="*/ 73 h 102"/>
                <a:gd name="T8" fmla="*/ 22 w 77"/>
                <a:gd name="T9" fmla="*/ 82 h 102"/>
                <a:gd name="T10" fmla="*/ 27 w 77"/>
                <a:gd name="T11" fmla="*/ 81 h 102"/>
                <a:gd name="T12" fmla="*/ 33 w 77"/>
                <a:gd name="T13" fmla="*/ 85 h 102"/>
                <a:gd name="T14" fmla="*/ 33 w 77"/>
                <a:gd name="T15" fmla="*/ 89 h 102"/>
                <a:gd name="T16" fmla="*/ 33 w 77"/>
                <a:gd name="T17" fmla="*/ 90 h 102"/>
                <a:gd name="T18" fmla="*/ 32 w 77"/>
                <a:gd name="T19" fmla="*/ 90 h 102"/>
                <a:gd name="T20" fmla="*/ 36 w 77"/>
                <a:gd name="T21" fmla="*/ 92 h 102"/>
                <a:gd name="T22" fmla="*/ 39 w 77"/>
                <a:gd name="T23" fmla="*/ 95 h 102"/>
                <a:gd name="T24" fmla="*/ 39 w 77"/>
                <a:gd name="T25" fmla="*/ 101 h 102"/>
                <a:gd name="T26" fmla="*/ 41 w 77"/>
                <a:gd name="T27" fmla="*/ 101 h 102"/>
                <a:gd name="T28" fmla="*/ 45 w 77"/>
                <a:gd name="T29" fmla="*/ 96 h 102"/>
                <a:gd name="T30" fmla="*/ 51 w 77"/>
                <a:gd name="T31" fmla="*/ 102 h 102"/>
                <a:gd name="T32" fmla="*/ 56 w 77"/>
                <a:gd name="T33" fmla="*/ 102 h 102"/>
                <a:gd name="T34" fmla="*/ 56 w 77"/>
                <a:gd name="T35" fmla="*/ 102 h 102"/>
                <a:gd name="T36" fmla="*/ 57 w 77"/>
                <a:gd name="T37" fmla="*/ 98 h 102"/>
                <a:gd name="T38" fmla="*/ 56 w 77"/>
                <a:gd name="T39" fmla="*/ 92 h 102"/>
                <a:gd name="T40" fmla="*/ 61 w 77"/>
                <a:gd name="T41" fmla="*/ 91 h 102"/>
                <a:gd name="T42" fmla="*/ 63 w 77"/>
                <a:gd name="T43" fmla="*/ 84 h 102"/>
                <a:gd name="T44" fmla="*/ 71 w 77"/>
                <a:gd name="T45" fmla="*/ 85 h 102"/>
                <a:gd name="T46" fmla="*/ 77 w 77"/>
                <a:gd name="T47" fmla="*/ 81 h 102"/>
                <a:gd name="T48" fmla="*/ 77 w 77"/>
                <a:gd name="T49" fmla="*/ 80 h 102"/>
                <a:gd name="T50" fmla="*/ 76 w 77"/>
                <a:gd name="T51" fmla="*/ 71 h 102"/>
                <a:gd name="T52" fmla="*/ 74 w 77"/>
                <a:gd name="T53" fmla="*/ 64 h 102"/>
                <a:gd name="T54" fmla="*/ 69 w 77"/>
                <a:gd name="T55" fmla="*/ 55 h 102"/>
                <a:gd name="T56" fmla="*/ 61 w 77"/>
                <a:gd name="T57" fmla="*/ 44 h 102"/>
                <a:gd name="T58" fmla="*/ 62 w 77"/>
                <a:gd name="T59" fmla="*/ 34 h 102"/>
                <a:gd name="T60" fmla="*/ 56 w 77"/>
                <a:gd name="T61" fmla="*/ 27 h 102"/>
                <a:gd name="T62" fmla="*/ 51 w 77"/>
                <a:gd name="T63" fmla="*/ 17 h 102"/>
                <a:gd name="T64" fmla="*/ 42 w 77"/>
                <a:gd name="T65" fmla="*/ 16 h 102"/>
                <a:gd name="T66" fmla="*/ 36 w 77"/>
                <a:gd name="T67" fmla="*/ 10 h 102"/>
                <a:gd name="T68" fmla="*/ 30 w 77"/>
                <a:gd name="T69" fmla="*/ 7 h 102"/>
                <a:gd name="T70" fmla="*/ 23 w 77"/>
                <a:gd name="T71" fmla="*/ 1 h 102"/>
                <a:gd name="T72" fmla="*/ 15 w 77"/>
                <a:gd name="T73" fmla="*/ 5 h 102"/>
                <a:gd name="T74" fmla="*/ 6 w 77"/>
                <a:gd name="T75" fmla="*/ 3 h 102"/>
                <a:gd name="T76" fmla="*/ 5 w 77"/>
                <a:gd name="T77" fmla="*/ 10 h 102"/>
                <a:gd name="T78" fmla="*/ 7 w 77"/>
                <a:gd name="T79" fmla="*/ 16 h 102"/>
                <a:gd name="T80" fmla="*/ 7 w 77"/>
                <a:gd name="T81" fmla="*/ 21 h 102"/>
                <a:gd name="T82" fmla="*/ 9 w 77"/>
                <a:gd name="T83" fmla="*/ 27 h 102"/>
                <a:gd name="T84" fmla="*/ 0 w 77"/>
                <a:gd name="T85" fmla="*/ 32 h 102"/>
                <a:gd name="T86" fmla="*/ 0 w 77"/>
                <a:gd name="T87" fmla="*/ 40 h 102"/>
                <a:gd name="T88" fmla="*/ 2 w 77"/>
                <a:gd name="T89" fmla="*/ 41 h 102"/>
                <a:gd name="T90" fmla="*/ 3 w 77"/>
                <a:gd name="T91" fmla="*/ 44 h 102"/>
                <a:gd name="T92" fmla="*/ 5 w 77"/>
                <a:gd name="T93" fmla="*/ 49 h 102"/>
                <a:gd name="T94" fmla="*/ 9 w 77"/>
                <a:gd name="T95" fmla="*/ 55 h 102"/>
                <a:gd name="T96" fmla="*/ 3 w 77"/>
                <a:gd name="T97" fmla="*/ 57 h 102"/>
                <a:gd name="T98" fmla="*/ 3 w 77"/>
                <a:gd name="T99" fmla="*/ 60 h 102"/>
                <a:gd name="T100" fmla="*/ 6 w 77"/>
                <a:gd name="T101" fmla="*/ 64 h 102"/>
                <a:gd name="T102" fmla="*/ 5 w 77"/>
                <a:gd name="T103" fmla="*/ 68 h 102"/>
                <a:gd name="T104" fmla="*/ 4 w 77"/>
                <a:gd name="T105" fmla="*/ 7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7" h="102">
                  <a:moveTo>
                    <a:pt x="4" y="70"/>
                  </a:moveTo>
                  <a:cubicBezTo>
                    <a:pt x="6" y="70"/>
                    <a:pt x="6" y="70"/>
                    <a:pt x="6" y="70"/>
                  </a:cubicBezTo>
                  <a:cubicBezTo>
                    <a:pt x="12" y="71"/>
                    <a:pt x="12" y="71"/>
                    <a:pt x="12" y="71"/>
                  </a:cubicBezTo>
                  <a:cubicBezTo>
                    <a:pt x="16" y="73"/>
                    <a:pt x="16" y="73"/>
                    <a:pt x="16" y="73"/>
                  </a:cubicBezTo>
                  <a:cubicBezTo>
                    <a:pt x="22" y="82"/>
                    <a:pt x="22" y="82"/>
                    <a:pt x="22" y="82"/>
                  </a:cubicBezTo>
                  <a:cubicBezTo>
                    <a:pt x="27" y="81"/>
                    <a:pt x="27" y="81"/>
                    <a:pt x="27" y="81"/>
                  </a:cubicBezTo>
                  <a:cubicBezTo>
                    <a:pt x="33" y="85"/>
                    <a:pt x="33" y="85"/>
                    <a:pt x="33" y="85"/>
                  </a:cubicBezTo>
                  <a:cubicBezTo>
                    <a:pt x="33" y="89"/>
                    <a:pt x="33" y="89"/>
                    <a:pt x="33" y="89"/>
                  </a:cubicBezTo>
                  <a:cubicBezTo>
                    <a:pt x="33" y="90"/>
                    <a:pt x="33" y="90"/>
                    <a:pt x="33" y="90"/>
                  </a:cubicBezTo>
                  <a:cubicBezTo>
                    <a:pt x="32" y="90"/>
                    <a:pt x="32" y="90"/>
                    <a:pt x="32" y="90"/>
                  </a:cubicBezTo>
                  <a:cubicBezTo>
                    <a:pt x="36" y="92"/>
                    <a:pt x="36" y="92"/>
                    <a:pt x="36" y="92"/>
                  </a:cubicBezTo>
                  <a:cubicBezTo>
                    <a:pt x="39" y="95"/>
                    <a:pt x="39" y="95"/>
                    <a:pt x="39" y="95"/>
                  </a:cubicBezTo>
                  <a:cubicBezTo>
                    <a:pt x="39" y="101"/>
                    <a:pt x="39" y="101"/>
                    <a:pt x="39" y="101"/>
                  </a:cubicBezTo>
                  <a:cubicBezTo>
                    <a:pt x="40" y="101"/>
                    <a:pt x="40" y="101"/>
                    <a:pt x="41" y="101"/>
                  </a:cubicBezTo>
                  <a:cubicBezTo>
                    <a:pt x="42" y="100"/>
                    <a:pt x="45" y="96"/>
                    <a:pt x="45" y="96"/>
                  </a:cubicBezTo>
                  <a:cubicBezTo>
                    <a:pt x="45" y="96"/>
                    <a:pt x="50" y="102"/>
                    <a:pt x="51" y="102"/>
                  </a:cubicBezTo>
                  <a:cubicBezTo>
                    <a:pt x="51" y="102"/>
                    <a:pt x="53" y="102"/>
                    <a:pt x="56" y="102"/>
                  </a:cubicBezTo>
                  <a:cubicBezTo>
                    <a:pt x="56" y="102"/>
                    <a:pt x="56" y="102"/>
                    <a:pt x="56" y="102"/>
                  </a:cubicBezTo>
                  <a:cubicBezTo>
                    <a:pt x="56" y="102"/>
                    <a:pt x="59" y="100"/>
                    <a:pt x="57" y="98"/>
                  </a:cubicBezTo>
                  <a:cubicBezTo>
                    <a:pt x="56" y="95"/>
                    <a:pt x="55" y="92"/>
                    <a:pt x="56" y="92"/>
                  </a:cubicBezTo>
                  <a:cubicBezTo>
                    <a:pt x="57" y="92"/>
                    <a:pt x="61" y="92"/>
                    <a:pt x="61" y="91"/>
                  </a:cubicBezTo>
                  <a:cubicBezTo>
                    <a:pt x="61" y="89"/>
                    <a:pt x="62" y="84"/>
                    <a:pt x="63" y="84"/>
                  </a:cubicBezTo>
                  <a:cubicBezTo>
                    <a:pt x="65" y="84"/>
                    <a:pt x="68" y="87"/>
                    <a:pt x="71" y="85"/>
                  </a:cubicBezTo>
                  <a:cubicBezTo>
                    <a:pt x="72" y="84"/>
                    <a:pt x="74" y="82"/>
                    <a:pt x="77" y="81"/>
                  </a:cubicBezTo>
                  <a:cubicBezTo>
                    <a:pt x="77" y="80"/>
                    <a:pt x="77" y="80"/>
                    <a:pt x="77" y="80"/>
                  </a:cubicBezTo>
                  <a:cubicBezTo>
                    <a:pt x="77" y="80"/>
                    <a:pt x="77" y="73"/>
                    <a:pt x="76" y="71"/>
                  </a:cubicBezTo>
                  <a:cubicBezTo>
                    <a:pt x="76" y="70"/>
                    <a:pt x="74" y="67"/>
                    <a:pt x="74" y="64"/>
                  </a:cubicBezTo>
                  <a:cubicBezTo>
                    <a:pt x="74" y="61"/>
                    <a:pt x="70" y="60"/>
                    <a:pt x="69" y="55"/>
                  </a:cubicBezTo>
                  <a:cubicBezTo>
                    <a:pt x="68" y="50"/>
                    <a:pt x="61" y="48"/>
                    <a:pt x="61" y="44"/>
                  </a:cubicBezTo>
                  <a:cubicBezTo>
                    <a:pt x="62" y="41"/>
                    <a:pt x="65" y="37"/>
                    <a:pt x="62" y="34"/>
                  </a:cubicBezTo>
                  <a:cubicBezTo>
                    <a:pt x="59" y="30"/>
                    <a:pt x="58" y="33"/>
                    <a:pt x="56" y="27"/>
                  </a:cubicBezTo>
                  <a:cubicBezTo>
                    <a:pt x="54" y="21"/>
                    <a:pt x="54" y="19"/>
                    <a:pt x="51" y="17"/>
                  </a:cubicBezTo>
                  <a:cubicBezTo>
                    <a:pt x="49" y="16"/>
                    <a:pt x="45" y="18"/>
                    <a:pt x="42" y="16"/>
                  </a:cubicBezTo>
                  <a:cubicBezTo>
                    <a:pt x="40" y="13"/>
                    <a:pt x="39" y="10"/>
                    <a:pt x="36" y="10"/>
                  </a:cubicBezTo>
                  <a:cubicBezTo>
                    <a:pt x="33" y="11"/>
                    <a:pt x="32" y="12"/>
                    <a:pt x="30" y="7"/>
                  </a:cubicBezTo>
                  <a:cubicBezTo>
                    <a:pt x="27" y="3"/>
                    <a:pt x="27" y="1"/>
                    <a:pt x="23" y="1"/>
                  </a:cubicBezTo>
                  <a:cubicBezTo>
                    <a:pt x="20" y="2"/>
                    <a:pt x="18" y="6"/>
                    <a:pt x="15" y="5"/>
                  </a:cubicBezTo>
                  <a:cubicBezTo>
                    <a:pt x="12" y="4"/>
                    <a:pt x="9" y="0"/>
                    <a:pt x="6" y="3"/>
                  </a:cubicBezTo>
                  <a:cubicBezTo>
                    <a:pt x="3" y="6"/>
                    <a:pt x="7" y="9"/>
                    <a:pt x="5" y="10"/>
                  </a:cubicBezTo>
                  <a:cubicBezTo>
                    <a:pt x="3" y="12"/>
                    <a:pt x="6" y="15"/>
                    <a:pt x="7" y="16"/>
                  </a:cubicBezTo>
                  <a:cubicBezTo>
                    <a:pt x="8" y="17"/>
                    <a:pt x="8" y="20"/>
                    <a:pt x="7" y="21"/>
                  </a:cubicBezTo>
                  <a:cubicBezTo>
                    <a:pt x="6" y="23"/>
                    <a:pt x="10" y="26"/>
                    <a:pt x="9" y="27"/>
                  </a:cubicBezTo>
                  <a:cubicBezTo>
                    <a:pt x="8" y="28"/>
                    <a:pt x="0" y="32"/>
                    <a:pt x="0" y="32"/>
                  </a:cubicBezTo>
                  <a:cubicBezTo>
                    <a:pt x="0" y="32"/>
                    <a:pt x="0" y="37"/>
                    <a:pt x="0" y="40"/>
                  </a:cubicBezTo>
                  <a:cubicBezTo>
                    <a:pt x="2" y="41"/>
                    <a:pt x="2" y="41"/>
                    <a:pt x="2" y="41"/>
                  </a:cubicBezTo>
                  <a:cubicBezTo>
                    <a:pt x="3" y="44"/>
                    <a:pt x="3" y="44"/>
                    <a:pt x="3" y="44"/>
                  </a:cubicBezTo>
                  <a:cubicBezTo>
                    <a:pt x="5" y="49"/>
                    <a:pt x="5" y="49"/>
                    <a:pt x="5" y="49"/>
                  </a:cubicBezTo>
                  <a:cubicBezTo>
                    <a:pt x="9" y="55"/>
                    <a:pt x="9" y="55"/>
                    <a:pt x="9" y="55"/>
                  </a:cubicBezTo>
                  <a:cubicBezTo>
                    <a:pt x="9" y="55"/>
                    <a:pt x="3" y="56"/>
                    <a:pt x="3" y="57"/>
                  </a:cubicBezTo>
                  <a:cubicBezTo>
                    <a:pt x="2" y="58"/>
                    <a:pt x="3" y="60"/>
                    <a:pt x="3" y="60"/>
                  </a:cubicBezTo>
                  <a:cubicBezTo>
                    <a:pt x="3" y="60"/>
                    <a:pt x="6" y="64"/>
                    <a:pt x="6" y="64"/>
                  </a:cubicBezTo>
                  <a:cubicBezTo>
                    <a:pt x="5" y="68"/>
                    <a:pt x="5" y="68"/>
                    <a:pt x="5" y="68"/>
                  </a:cubicBezTo>
                  <a:lnTo>
                    <a:pt x="4" y="7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8" name="Freeform 61"/>
            <p:cNvSpPr>
              <a:spLocks noEditPoints="1"/>
            </p:cNvSpPr>
            <p:nvPr/>
          </p:nvSpPr>
          <p:spPr bwMode="auto">
            <a:xfrm>
              <a:off x="762" y="3691"/>
              <a:ext cx="186" cy="231"/>
            </a:xfrm>
            <a:custGeom>
              <a:avLst/>
              <a:gdLst>
                <a:gd name="T0" fmla="*/ 88 w 89"/>
                <a:gd name="T1" fmla="*/ 67 h 111"/>
                <a:gd name="T2" fmla="*/ 80 w 89"/>
                <a:gd name="T3" fmla="*/ 70 h 111"/>
                <a:gd name="T4" fmla="*/ 71 w 89"/>
                <a:gd name="T5" fmla="*/ 68 h 111"/>
                <a:gd name="T6" fmla="*/ 70 w 89"/>
                <a:gd name="T7" fmla="*/ 75 h 111"/>
                <a:gd name="T8" fmla="*/ 72 w 89"/>
                <a:gd name="T9" fmla="*/ 81 h 111"/>
                <a:gd name="T10" fmla="*/ 72 w 89"/>
                <a:gd name="T11" fmla="*/ 86 h 111"/>
                <a:gd name="T12" fmla="*/ 74 w 89"/>
                <a:gd name="T13" fmla="*/ 92 h 111"/>
                <a:gd name="T14" fmla="*/ 65 w 89"/>
                <a:gd name="T15" fmla="*/ 97 h 111"/>
                <a:gd name="T16" fmla="*/ 64 w 89"/>
                <a:gd name="T17" fmla="*/ 106 h 111"/>
                <a:gd name="T18" fmla="*/ 59 w 89"/>
                <a:gd name="T19" fmla="*/ 111 h 111"/>
                <a:gd name="T20" fmla="*/ 51 w 89"/>
                <a:gd name="T21" fmla="*/ 109 h 111"/>
                <a:gd name="T22" fmla="*/ 46 w 89"/>
                <a:gd name="T23" fmla="*/ 103 h 111"/>
                <a:gd name="T24" fmla="*/ 39 w 89"/>
                <a:gd name="T25" fmla="*/ 107 h 111"/>
                <a:gd name="T26" fmla="*/ 33 w 89"/>
                <a:gd name="T27" fmla="*/ 110 h 111"/>
                <a:gd name="T28" fmla="*/ 31 w 89"/>
                <a:gd name="T29" fmla="*/ 111 h 111"/>
                <a:gd name="T30" fmla="*/ 22 w 89"/>
                <a:gd name="T31" fmla="*/ 103 h 111"/>
                <a:gd name="T32" fmla="*/ 18 w 89"/>
                <a:gd name="T33" fmla="*/ 104 h 111"/>
                <a:gd name="T34" fmla="*/ 18 w 89"/>
                <a:gd name="T35" fmla="*/ 98 h 111"/>
                <a:gd name="T36" fmla="*/ 17 w 89"/>
                <a:gd name="T37" fmla="*/ 74 h 111"/>
                <a:gd name="T38" fmla="*/ 8 w 89"/>
                <a:gd name="T39" fmla="*/ 55 h 111"/>
                <a:gd name="T40" fmla="*/ 7 w 89"/>
                <a:gd name="T41" fmla="*/ 42 h 111"/>
                <a:gd name="T42" fmla="*/ 2 w 89"/>
                <a:gd name="T43" fmla="*/ 32 h 111"/>
                <a:gd name="T44" fmla="*/ 3 w 89"/>
                <a:gd name="T45" fmla="*/ 22 h 111"/>
                <a:gd name="T46" fmla="*/ 6 w 89"/>
                <a:gd name="T47" fmla="*/ 14 h 111"/>
                <a:gd name="T48" fmla="*/ 13 w 89"/>
                <a:gd name="T49" fmla="*/ 21 h 111"/>
                <a:gd name="T50" fmla="*/ 21 w 89"/>
                <a:gd name="T51" fmla="*/ 25 h 111"/>
                <a:gd name="T52" fmla="*/ 26 w 89"/>
                <a:gd name="T53" fmla="*/ 19 h 111"/>
                <a:gd name="T54" fmla="*/ 38 w 89"/>
                <a:gd name="T55" fmla="*/ 18 h 111"/>
                <a:gd name="T56" fmla="*/ 47 w 89"/>
                <a:gd name="T57" fmla="*/ 18 h 111"/>
                <a:gd name="T58" fmla="*/ 43 w 89"/>
                <a:gd name="T59" fmla="*/ 4 h 111"/>
                <a:gd name="T60" fmla="*/ 54 w 89"/>
                <a:gd name="T61" fmla="*/ 5 h 111"/>
                <a:gd name="T62" fmla="*/ 61 w 89"/>
                <a:gd name="T63" fmla="*/ 3 h 111"/>
                <a:gd name="T64" fmla="*/ 61 w 89"/>
                <a:gd name="T65" fmla="*/ 3 h 111"/>
                <a:gd name="T66" fmla="*/ 64 w 89"/>
                <a:gd name="T67" fmla="*/ 20 h 111"/>
                <a:gd name="T68" fmla="*/ 72 w 89"/>
                <a:gd name="T69" fmla="*/ 21 h 111"/>
                <a:gd name="T70" fmla="*/ 82 w 89"/>
                <a:gd name="T71" fmla="*/ 31 h 111"/>
                <a:gd name="T72" fmla="*/ 80 w 89"/>
                <a:gd name="T73" fmla="*/ 35 h 111"/>
                <a:gd name="T74" fmla="*/ 78 w 89"/>
                <a:gd name="T75" fmla="*/ 43 h 111"/>
                <a:gd name="T76" fmla="*/ 89 w 89"/>
                <a:gd name="T77" fmla="*/ 55 h 111"/>
                <a:gd name="T78" fmla="*/ 88 w 89"/>
                <a:gd name="T79" fmla="*/ 67 h 111"/>
                <a:gd name="T80" fmla="*/ 28 w 89"/>
                <a:gd name="T81" fmla="*/ 53 h 111"/>
                <a:gd name="T82" fmla="*/ 29 w 89"/>
                <a:gd name="T83" fmla="*/ 62 h 111"/>
                <a:gd name="T84" fmla="*/ 36 w 89"/>
                <a:gd name="T85" fmla="*/ 67 h 111"/>
                <a:gd name="T86" fmla="*/ 44 w 89"/>
                <a:gd name="T87" fmla="*/ 71 h 111"/>
                <a:gd name="T88" fmla="*/ 38 w 89"/>
                <a:gd name="T89" fmla="*/ 76 h 111"/>
                <a:gd name="T90" fmla="*/ 36 w 89"/>
                <a:gd name="T91" fmla="*/ 84 h 111"/>
                <a:gd name="T92" fmla="*/ 34 w 89"/>
                <a:gd name="T93" fmla="*/ 90 h 111"/>
                <a:gd name="T94" fmla="*/ 24 w 89"/>
                <a:gd name="T95" fmla="*/ 91 h 111"/>
                <a:gd name="T96" fmla="*/ 30 w 89"/>
                <a:gd name="T97" fmla="*/ 101 h 111"/>
                <a:gd name="T98" fmla="*/ 39 w 89"/>
                <a:gd name="T99" fmla="*/ 94 h 111"/>
                <a:gd name="T100" fmla="*/ 50 w 89"/>
                <a:gd name="T101" fmla="*/ 85 h 111"/>
                <a:gd name="T102" fmla="*/ 54 w 89"/>
                <a:gd name="T103" fmla="*/ 79 h 111"/>
                <a:gd name="T104" fmla="*/ 50 w 89"/>
                <a:gd name="T105" fmla="*/ 67 h 111"/>
                <a:gd name="T106" fmla="*/ 43 w 89"/>
                <a:gd name="T107" fmla="*/ 60 h 111"/>
                <a:gd name="T108" fmla="*/ 34 w 89"/>
                <a:gd name="T109" fmla="*/ 55 h 111"/>
                <a:gd name="T110" fmla="*/ 28 w 89"/>
                <a:gd name="T111" fmla="*/ 5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 h="111">
                  <a:moveTo>
                    <a:pt x="88" y="67"/>
                  </a:moveTo>
                  <a:cubicBezTo>
                    <a:pt x="85" y="68"/>
                    <a:pt x="82" y="71"/>
                    <a:pt x="80" y="70"/>
                  </a:cubicBezTo>
                  <a:cubicBezTo>
                    <a:pt x="77" y="69"/>
                    <a:pt x="74" y="65"/>
                    <a:pt x="71" y="68"/>
                  </a:cubicBezTo>
                  <a:cubicBezTo>
                    <a:pt x="68" y="71"/>
                    <a:pt x="72" y="74"/>
                    <a:pt x="70" y="75"/>
                  </a:cubicBezTo>
                  <a:cubicBezTo>
                    <a:pt x="68" y="77"/>
                    <a:pt x="71" y="80"/>
                    <a:pt x="72" y="81"/>
                  </a:cubicBezTo>
                  <a:cubicBezTo>
                    <a:pt x="73" y="82"/>
                    <a:pt x="73" y="85"/>
                    <a:pt x="72" y="86"/>
                  </a:cubicBezTo>
                  <a:cubicBezTo>
                    <a:pt x="71" y="88"/>
                    <a:pt x="75" y="91"/>
                    <a:pt x="74" y="92"/>
                  </a:cubicBezTo>
                  <a:cubicBezTo>
                    <a:pt x="73" y="93"/>
                    <a:pt x="65" y="97"/>
                    <a:pt x="65" y="97"/>
                  </a:cubicBezTo>
                  <a:cubicBezTo>
                    <a:pt x="65" y="97"/>
                    <a:pt x="66" y="104"/>
                    <a:pt x="64" y="106"/>
                  </a:cubicBezTo>
                  <a:cubicBezTo>
                    <a:pt x="63" y="109"/>
                    <a:pt x="60" y="111"/>
                    <a:pt x="59" y="111"/>
                  </a:cubicBezTo>
                  <a:cubicBezTo>
                    <a:pt x="57" y="111"/>
                    <a:pt x="52" y="111"/>
                    <a:pt x="51" y="109"/>
                  </a:cubicBezTo>
                  <a:cubicBezTo>
                    <a:pt x="50" y="108"/>
                    <a:pt x="48" y="103"/>
                    <a:pt x="46" y="103"/>
                  </a:cubicBezTo>
                  <a:cubicBezTo>
                    <a:pt x="44" y="104"/>
                    <a:pt x="40" y="106"/>
                    <a:pt x="39" y="107"/>
                  </a:cubicBezTo>
                  <a:cubicBezTo>
                    <a:pt x="38" y="107"/>
                    <a:pt x="34" y="108"/>
                    <a:pt x="33" y="110"/>
                  </a:cubicBezTo>
                  <a:cubicBezTo>
                    <a:pt x="32" y="110"/>
                    <a:pt x="32" y="111"/>
                    <a:pt x="31" y="111"/>
                  </a:cubicBezTo>
                  <a:cubicBezTo>
                    <a:pt x="28" y="108"/>
                    <a:pt x="24" y="105"/>
                    <a:pt x="22" y="103"/>
                  </a:cubicBezTo>
                  <a:cubicBezTo>
                    <a:pt x="22" y="102"/>
                    <a:pt x="20" y="103"/>
                    <a:pt x="18" y="104"/>
                  </a:cubicBezTo>
                  <a:cubicBezTo>
                    <a:pt x="18" y="102"/>
                    <a:pt x="18" y="100"/>
                    <a:pt x="18" y="98"/>
                  </a:cubicBezTo>
                  <a:cubicBezTo>
                    <a:pt x="18" y="93"/>
                    <a:pt x="18" y="80"/>
                    <a:pt x="17" y="74"/>
                  </a:cubicBezTo>
                  <a:cubicBezTo>
                    <a:pt x="17" y="69"/>
                    <a:pt x="9" y="58"/>
                    <a:pt x="8" y="55"/>
                  </a:cubicBezTo>
                  <a:cubicBezTo>
                    <a:pt x="8" y="51"/>
                    <a:pt x="11" y="46"/>
                    <a:pt x="7" y="42"/>
                  </a:cubicBezTo>
                  <a:cubicBezTo>
                    <a:pt x="4" y="39"/>
                    <a:pt x="0" y="36"/>
                    <a:pt x="2" y="32"/>
                  </a:cubicBezTo>
                  <a:cubicBezTo>
                    <a:pt x="4" y="28"/>
                    <a:pt x="6" y="25"/>
                    <a:pt x="3" y="22"/>
                  </a:cubicBezTo>
                  <a:cubicBezTo>
                    <a:pt x="0" y="19"/>
                    <a:pt x="4" y="14"/>
                    <a:pt x="6" y="14"/>
                  </a:cubicBezTo>
                  <a:cubicBezTo>
                    <a:pt x="9" y="14"/>
                    <a:pt x="12" y="17"/>
                    <a:pt x="13" y="21"/>
                  </a:cubicBezTo>
                  <a:cubicBezTo>
                    <a:pt x="14" y="26"/>
                    <a:pt x="21" y="29"/>
                    <a:pt x="21" y="25"/>
                  </a:cubicBezTo>
                  <a:cubicBezTo>
                    <a:pt x="22" y="21"/>
                    <a:pt x="22" y="19"/>
                    <a:pt x="26" y="19"/>
                  </a:cubicBezTo>
                  <a:cubicBezTo>
                    <a:pt x="30" y="19"/>
                    <a:pt x="35" y="20"/>
                    <a:pt x="38" y="18"/>
                  </a:cubicBezTo>
                  <a:cubicBezTo>
                    <a:pt x="41" y="16"/>
                    <a:pt x="48" y="25"/>
                    <a:pt x="47" y="18"/>
                  </a:cubicBezTo>
                  <a:cubicBezTo>
                    <a:pt x="45" y="11"/>
                    <a:pt x="41" y="7"/>
                    <a:pt x="43" y="4"/>
                  </a:cubicBezTo>
                  <a:cubicBezTo>
                    <a:pt x="46" y="1"/>
                    <a:pt x="54" y="0"/>
                    <a:pt x="54" y="5"/>
                  </a:cubicBezTo>
                  <a:cubicBezTo>
                    <a:pt x="55" y="9"/>
                    <a:pt x="59" y="4"/>
                    <a:pt x="61" y="3"/>
                  </a:cubicBezTo>
                  <a:cubicBezTo>
                    <a:pt x="61" y="3"/>
                    <a:pt x="61" y="3"/>
                    <a:pt x="61" y="3"/>
                  </a:cubicBezTo>
                  <a:cubicBezTo>
                    <a:pt x="62" y="8"/>
                    <a:pt x="64" y="19"/>
                    <a:pt x="64" y="20"/>
                  </a:cubicBezTo>
                  <a:cubicBezTo>
                    <a:pt x="65" y="22"/>
                    <a:pt x="70" y="22"/>
                    <a:pt x="72" y="21"/>
                  </a:cubicBezTo>
                  <a:cubicBezTo>
                    <a:pt x="75" y="20"/>
                    <a:pt x="82" y="31"/>
                    <a:pt x="82" y="31"/>
                  </a:cubicBezTo>
                  <a:cubicBezTo>
                    <a:pt x="82" y="31"/>
                    <a:pt x="80" y="34"/>
                    <a:pt x="80" y="35"/>
                  </a:cubicBezTo>
                  <a:cubicBezTo>
                    <a:pt x="80" y="36"/>
                    <a:pt x="80" y="43"/>
                    <a:pt x="78" y="43"/>
                  </a:cubicBezTo>
                  <a:cubicBezTo>
                    <a:pt x="77" y="43"/>
                    <a:pt x="89" y="55"/>
                    <a:pt x="89" y="55"/>
                  </a:cubicBezTo>
                  <a:cubicBezTo>
                    <a:pt x="88" y="67"/>
                    <a:pt x="88" y="67"/>
                    <a:pt x="88" y="67"/>
                  </a:cubicBezTo>
                  <a:close/>
                  <a:moveTo>
                    <a:pt x="28" y="53"/>
                  </a:moveTo>
                  <a:cubicBezTo>
                    <a:pt x="27" y="59"/>
                    <a:pt x="28" y="60"/>
                    <a:pt x="29" y="62"/>
                  </a:cubicBezTo>
                  <a:cubicBezTo>
                    <a:pt x="30" y="65"/>
                    <a:pt x="32" y="66"/>
                    <a:pt x="36" y="67"/>
                  </a:cubicBezTo>
                  <a:cubicBezTo>
                    <a:pt x="40" y="68"/>
                    <a:pt x="45" y="67"/>
                    <a:pt x="44" y="71"/>
                  </a:cubicBezTo>
                  <a:cubicBezTo>
                    <a:pt x="43" y="75"/>
                    <a:pt x="41" y="73"/>
                    <a:pt x="38" y="76"/>
                  </a:cubicBezTo>
                  <a:cubicBezTo>
                    <a:pt x="36" y="79"/>
                    <a:pt x="36" y="83"/>
                    <a:pt x="36" y="84"/>
                  </a:cubicBezTo>
                  <a:cubicBezTo>
                    <a:pt x="37" y="85"/>
                    <a:pt x="39" y="90"/>
                    <a:pt x="34" y="90"/>
                  </a:cubicBezTo>
                  <a:cubicBezTo>
                    <a:pt x="29" y="90"/>
                    <a:pt x="24" y="88"/>
                    <a:pt x="24" y="91"/>
                  </a:cubicBezTo>
                  <a:cubicBezTo>
                    <a:pt x="24" y="93"/>
                    <a:pt x="30" y="101"/>
                    <a:pt x="30" y="101"/>
                  </a:cubicBezTo>
                  <a:cubicBezTo>
                    <a:pt x="30" y="101"/>
                    <a:pt x="37" y="98"/>
                    <a:pt x="39" y="94"/>
                  </a:cubicBezTo>
                  <a:cubicBezTo>
                    <a:pt x="41" y="89"/>
                    <a:pt x="49" y="81"/>
                    <a:pt x="50" y="85"/>
                  </a:cubicBezTo>
                  <a:cubicBezTo>
                    <a:pt x="51" y="88"/>
                    <a:pt x="54" y="84"/>
                    <a:pt x="54" y="79"/>
                  </a:cubicBezTo>
                  <a:cubicBezTo>
                    <a:pt x="55" y="73"/>
                    <a:pt x="55" y="72"/>
                    <a:pt x="50" y="67"/>
                  </a:cubicBezTo>
                  <a:cubicBezTo>
                    <a:pt x="45" y="62"/>
                    <a:pt x="49" y="61"/>
                    <a:pt x="43" y="60"/>
                  </a:cubicBezTo>
                  <a:cubicBezTo>
                    <a:pt x="38" y="59"/>
                    <a:pt x="34" y="57"/>
                    <a:pt x="34" y="55"/>
                  </a:cubicBezTo>
                  <a:cubicBezTo>
                    <a:pt x="34" y="53"/>
                    <a:pt x="28" y="53"/>
                    <a:pt x="28" y="53"/>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29" name="Freeform 62"/>
            <p:cNvSpPr>
              <a:spLocks/>
            </p:cNvSpPr>
            <p:nvPr/>
          </p:nvSpPr>
          <p:spPr bwMode="auto">
            <a:xfrm>
              <a:off x="1715" y="3311"/>
              <a:ext cx="289" cy="330"/>
            </a:xfrm>
            <a:custGeom>
              <a:avLst/>
              <a:gdLst>
                <a:gd name="T0" fmla="*/ 64 w 289"/>
                <a:gd name="T1" fmla="*/ 32 h 330"/>
                <a:gd name="T2" fmla="*/ 68 w 289"/>
                <a:gd name="T3" fmla="*/ 19 h 330"/>
                <a:gd name="T4" fmla="*/ 68 w 289"/>
                <a:gd name="T5" fmla="*/ 3 h 330"/>
                <a:gd name="T6" fmla="*/ 89 w 289"/>
                <a:gd name="T7" fmla="*/ 5 h 330"/>
                <a:gd name="T8" fmla="*/ 100 w 289"/>
                <a:gd name="T9" fmla="*/ 0 h 330"/>
                <a:gd name="T10" fmla="*/ 110 w 289"/>
                <a:gd name="T11" fmla="*/ 23 h 330"/>
                <a:gd name="T12" fmla="*/ 131 w 289"/>
                <a:gd name="T13" fmla="*/ 25 h 330"/>
                <a:gd name="T14" fmla="*/ 162 w 289"/>
                <a:gd name="T15" fmla="*/ 36 h 330"/>
                <a:gd name="T16" fmla="*/ 183 w 289"/>
                <a:gd name="T17" fmla="*/ 34 h 330"/>
                <a:gd name="T18" fmla="*/ 198 w 289"/>
                <a:gd name="T19" fmla="*/ 42 h 330"/>
                <a:gd name="T20" fmla="*/ 225 w 289"/>
                <a:gd name="T21" fmla="*/ 36 h 330"/>
                <a:gd name="T22" fmla="*/ 287 w 289"/>
                <a:gd name="T23" fmla="*/ 59 h 330"/>
                <a:gd name="T24" fmla="*/ 275 w 289"/>
                <a:gd name="T25" fmla="*/ 80 h 330"/>
                <a:gd name="T26" fmla="*/ 264 w 289"/>
                <a:gd name="T27" fmla="*/ 111 h 330"/>
                <a:gd name="T28" fmla="*/ 218 w 289"/>
                <a:gd name="T29" fmla="*/ 151 h 330"/>
                <a:gd name="T30" fmla="*/ 208 w 289"/>
                <a:gd name="T31" fmla="*/ 180 h 330"/>
                <a:gd name="T32" fmla="*/ 216 w 289"/>
                <a:gd name="T33" fmla="*/ 205 h 330"/>
                <a:gd name="T34" fmla="*/ 214 w 289"/>
                <a:gd name="T35" fmla="*/ 230 h 330"/>
                <a:gd name="T36" fmla="*/ 185 w 289"/>
                <a:gd name="T37" fmla="*/ 244 h 330"/>
                <a:gd name="T38" fmla="*/ 179 w 289"/>
                <a:gd name="T39" fmla="*/ 265 h 330"/>
                <a:gd name="T40" fmla="*/ 154 w 289"/>
                <a:gd name="T41" fmla="*/ 265 h 330"/>
                <a:gd name="T42" fmla="*/ 137 w 289"/>
                <a:gd name="T43" fmla="*/ 288 h 330"/>
                <a:gd name="T44" fmla="*/ 106 w 289"/>
                <a:gd name="T45" fmla="*/ 292 h 330"/>
                <a:gd name="T46" fmla="*/ 87 w 289"/>
                <a:gd name="T47" fmla="*/ 328 h 330"/>
                <a:gd name="T48" fmla="*/ 68 w 289"/>
                <a:gd name="T49" fmla="*/ 328 h 330"/>
                <a:gd name="T50" fmla="*/ 50 w 289"/>
                <a:gd name="T51" fmla="*/ 307 h 330"/>
                <a:gd name="T52" fmla="*/ 31 w 289"/>
                <a:gd name="T53" fmla="*/ 294 h 330"/>
                <a:gd name="T54" fmla="*/ 16 w 289"/>
                <a:gd name="T55" fmla="*/ 273 h 330"/>
                <a:gd name="T56" fmla="*/ 6 w 289"/>
                <a:gd name="T57" fmla="*/ 276 h 330"/>
                <a:gd name="T58" fmla="*/ 0 w 289"/>
                <a:gd name="T59" fmla="*/ 248 h 330"/>
                <a:gd name="T60" fmla="*/ 29 w 289"/>
                <a:gd name="T61" fmla="*/ 213 h 330"/>
                <a:gd name="T62" fmla="*/ 41 w 289"/>
                <a:gd name="T63" fmla="*/ 186 h 330"/>
                <a:gd name="T64" fmla="*/ 31 w 289"/>
                <a:gd name="T65" fmla="*/ 151 h 330"/>
                <a:gd name="T66" fmla="*/ 60 w 289"/>
                <a:gd name="T67" fmla="*/ 142 h 330"/>
                <a:gd name="T68" fmla="*/ 62 w 289"/>
                <a:gd name="T69" fmla="*/ 117 h 330"/>
                <a:gd name="T70" fmla="*/ 66 w 289"/>
                <a:gd name="T71" fmla="*/ 96 h 330"/>
                <a:gd name="T72" fmla="*/ 91 w 289"/>
                <a:gd name="T73" fmla="*/ 61 h 330"/>
                <a:gd name="T74" fmla="*/ 56 w 289"/>
                <a:gd name="T75" fmla="*/ 34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30">
                  <a:moveTo>
                    <a:pt x="56" y="34"/>
                  </a:moveTo>
                  <a:lnTo>
                    <a:pt x="64" y="32"/>
                  </a:lnTo>
                  <a:lnTo>
                    <a:pt x="68" y="28"/>
                  </a:lnTo>
                  <a:lnTo>
                    <a:pt x="68" y="19"/>
                  </a:lnTo>
                  <a:lnTo>
                    <a:pt x="62" y="15"/>
                  </a:lnTo>
                  <a:lnTo>
                    <a:pt x="68" y="3"/>
                  </a:lnTo>
                  <a:lnTo>
                    <a:pt x="85" y="9"/>
                  </a:lnTo>
                  <a:lnTo>
                    <a:pt x="89" y="5"/>
                  </a:lnTo>
                  <a:lnTo>
                    <a:pt x="93" y="7"/>
                  </a:lnTo>
                  <a:lnTo>
                    <a:pt x="100" y="0"/>
                  </a:lnTo>
                  <a:lnTo>
                    <a:pt x="112" y="9"/>
                  </a:lnTo>
                  <a:lnTo>
                    <a:pt x="110" y="23"/>
                  </a:lnTo>
                  <a:lnTo>
                    <a:pt x="120" y="30"/>
                  </a:lnTo>
                  <a:lnTo>
                    <a:pt x="131" y="25"/>
                  </a:lnTo>
                  <a:lnTo>
                    <a:pt x="152" y="42"/>
                  </a:lnTo>
                  <a:lnTo>
                    <a:pt x="162" y="36"/>
                  </a:lnTo>
                  <a:lnTo>
                    <a:pt x="177" y="44"/>
                  </a:lnTo>
                  <a:lnTo>
                    <a:pt x="183" y="34"/>
                  </a:lnTo>
                  <a:lnTo>
                    <a:pt x="191" y="38"/>
                  </a:lnTo>
                  <a:lnTo>
                    <a:pt x="198" y="42"/>
                  </a:lnTo>
                  <a:lnTo>
                    <a:pt x="208" y="30"/>
                  </a:lnTo>
                  <a:lnTo>
                    <a:pt x="225" y="36"/>
                  </a:lnTo>
                  <a:lnTo>
                    <a:pt x="262" y="57"/>
                  </a:lnTo>
                  <a:lnTo>
                    <a:pt x="287" y="59"/>
                  </a:lnTo>
                  <a:lnTo>
                    <a:pt x="289" y="73"/>
                  </a:lnTo>
                  <a:lnTo>
                    <a:pt x="275" y="80"/>
                  </a:lnTo>
                  <a:lnTo>
                    <a:pt x="275" y="98"/>
                  </a:lnTo>
                  <a:lnTo>
                    <a:pt x="264" y="111"/>
                  </a:lnTo>
                  <a:lnTo>
                    <a:pt x="237" y="151"/>
                  </a:lnTo>
                  <a:lnTo>
                    <a:pt x="218" y="151"/>
                  </a:lnTo>
                  <a:lnTo>
                    <a:pt x="210" y="163"/>
                  </a:lnTo>
                  <a:lnTo>
                    <a:pt x="208" y="180"/>
                  </a:lnTo>
                  <a:lnTo>
                    <a:pt x="216" y="190"/>
                  </a:lnTo>
                  <a:lnTo>
                    <a:pt x="216" y="205"/>
                  </a:lnTo>
                  <a:lnTo>
                    <a:pt x="204" y="217"/>
                  </a:lnTo>
                  <a:lnTo>
                    <a:pt x="214" y="230"/>
                  </a:lnTo>
                  <a:lnTo>
                    <a:pt x="200" y="244"/>
                  </a:lnTo>
                  <a:lnTo>
                    <a:pt x="185" y="244"/>
                  </a:lnTo>
                  <a:lnTo>
                    <a:pt x="170" y="253"/>
                  </a:lnTo>
                  <a:lnTo>
                    <a:pt x="179" y="265"/>
                  </a:lnTo>
                  <a:lnTo>
                    <a:pt x="166" y="276"/>
                  </a:lnTo>
                  <a:lnTo>
                    <a:pt x="154" y="265"/>
                  </a:lnTo>
                  <a:lnTo>
                    <a:pt x="143" y="269"/>
                  </a:lnTo>
                  <a:lnTo>
                    <a:pt x="137" y="288"/>
                  </a:lnTo>
                  <a:lnTo>
                    <a:pt x="127" y="294"/>
                  </a:lnTo>
                  <a:lnTo>
                    <a:pt x="106" y="292"/>
                  </a:lnTo>
                  <a:lnTo>
                    <a:pt x="102" y="311"/>
                  </a:lnTo>
                  <a:lnTo>
                    <a:pt x="87" y="328"/>
                  </a:lnTo>
                  <a:lnTo>
                    <a:pt x="87" y="330"/>
                  </a:lnTo>
                  <a:lnTo>
                    <a:pt x="68" y="328"/>
                  </a:lnTo>
                  <a:lnTo>
                    <a:pt x="62" y="307"/>
                  </a:lnTo>
                  <a:lnTo>
                    <a:pt x="50" y="307"/>
                  </a:lnTo>
                  <a:lnTo>
                    <a:pt x="43" y="292"/>
                  </a:lnTo>
                  <a:lnTo>
                    <a:pt x="31" y="294"/>
                  </a:lnTo>
                  <a:lnTo>
                    <a:pt x="16" y="284"/>
                  </a:lnTo>
                  <a:lnTo>
                    <a:pt x="16" y="273"/>
                  </a:lnTo>
                  <a:lnTo>
                    <a:pt x="8" y="273"/>
                  </a:lnTo>
                  <a:lnTo>
                    <a:pt x="6" y="276"/>
                  </a:lnTo>
                  <a:lnTo>
                    <a:pt x="0" y="261"/>
                  </a:lnTo>
                  <a:lnTo>
                    <a:pt x="0" y="248"/>
                  </a:lnTo>
                  <a:lnTo>
                    <a:pt x="25" y="240"/>
                  </a:lnTo>
                  <a:lnTo>
                    <a:pt x="29" y="213"/>
                  </a:lnTo>
                  <a:lnTo>
                    <a:pt x="31" y="196"/>
                  </a:lnTo>
                  <a:lnTo>
                    <a:pt x="41" y="186"/>
                  </a:lnTo>
                  <a:lnTo>
                    <a:pt x="43" y="153"/>
                  </a:lnTo>
                  <a:lnTo>
                    <a:pt x="31" y="151"/>
                  </a:lnTo>
                  <a:lnTo>
                    <a:pt x="47" y="155"/>
                  </a:lnTo>
                  <a:lnTo>
                    <a:pt x="60" y="142"/>
                  </a:lnTo>
                  <a:lnTo>
                    <a:pt x="62" y="126"/>
                  </a:lnTo>
                  <a:lnTo>
                    <a:pt x="62" y="117"/>
                  </a:lnTo>
                  <a:lnTo>
                    <a:pt x="58" y="109"/>
                  </a:lnTo>
                  <a:lnTo>
                    <a:pt x="66" y="96"/>
                  </a:lnTo>
                  <a:lnTo>
                    <a:pt x="91" y="75"/>
                  </a:lnTo>
                  <a:lnTo>
                    <a:pt x="91" y="61"/>
                  </a:lnTo>
                  <a:lnTo>
                    <a:pt x="79" y="50"/>
                  </a:lnTo>
                  <a:lnTo>
                    <a:pt x="56" y="34"/>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0" name="Freeform 63"/>
            <p:cNvSpPr>
              <a:spLocks noEditPoints="1"/>
            </p:cNvSpPr>
            <p:nvPr/>
          </p:nvSpPr>
          <p:spPr bwMode="auto">
            <a:xfrm>
              <a:off x="2632" y="2276"/>
              <a:ext cx="739" cy="1888"/>
            </a:xfrm>
            <a:custGeom>
              <a:avLst/>
              <a:gdLst>
                <a:gd name="T0" fmla="*/ 94 w 355"/>
                <a:gd name="T1" fmla="*/ 769 h 906"/>
                <a:gd name="T2" fmla="*/ 111 w 355"/>
                <a:gd name="T3" fmla="*/ 813 h 906"/>
                <a:gd name="T4" fmla="*/ 139 w 355"/>
                <a:gd name="T5" fmla="*/ 829 h 906"/>
                <a:gd name="T6" fmla="*/ 142 w 355"/>
                <a:gd name="T7" fmla="*/ 873 h 906"/>
                <a:gd name="T8" fmla="*/ 176 w 355"/>
                <a:gd name="T9" fmla="*/ 896 h 906"/>
                <a:gd name="T10" fmla="*/ 198 w 355"/>
                <a:gd name="T11" fmla="*/ 859 h 906"/>
                <a:gd name="T12" fmla="*/ 233 w 355"/>
                <a:gd name="T13" fmla="*/ 846 h 906"/>
                <a:gd name="T14" fmla="*/ 228 w 355"/>
                <a:gd name="T15" fmla="*/ 816 h 906"/>
                <a:gd name="T16" fmla="*/ 233 w 355"/>
                <a:gd name="T17" fmla="*/ 775 h 906"/>
                <a:gd name="T18" fmla="*/ 240 w 355"/>
                <a:gd name="T19" fmla="*/ 736 h 906"/>
                <a:gd name="T20" fmla="*/ 273 w 355"/>
                <a:gd name="T21" fmla="*/ 717 h 906"/>
                <a:gd name="T22" fmla="*/ 305 w 355"/>
                <a:gd name="T23" fmla="*/ 687 h 906"/>
                <a:gd name="T24" fmla="*/ 329 w 355"/>
                <a:gd name="T25" fmla="*/ 681 h 906"/>
                <a:gd name="T26" fmla="*/ 338 w 355"/>
                <a:gd name="T27" fmla="*/ 649 h 906"/>
                <a:gd name="T28" fmla="*/ 324 w 355"/>
                <a:gd name="T29" fmla="*/ 606 h 906"/>
                <a:gd name="T30" fmla="*/ 342 w 355"/>
                <a:gd name="T31" fmla="*/ 567 h 906"/>
                <a:gd name="T32" fmla="*/ 342 w 355"/>
                <a:gd name="T33" fmla="*/ 521 h 906"/>
                <a:gd name="T34" fmla="*/ 340 w 355"/>
                <a:gd name="T35" fmla="*/ 510 h 906"/>
                <a:gd name="T36" fmla="*/ 318 w 355"/>
                <a:gd name="T37" fmla="*/ 501 h 906"/>
                <a:gd name="T38" fmla="*/ 307 w 355"/>
                <a:gd name="T39" fmla="*/ 454 h 906"/>
                <a:gd name="T40" fmla="*/ 304 w 355"/>
                <a:gd name="T41" fmla="*/ 431 h 906"/>
                <a:gd name="T42" fmla="*/ 291 w 355"/>
                <a:gd name="T43" fmla="*/ 361 h 906"/>
                <a:gd name="T44" fmla="*/ 315 w 355"/>
                <a:gd name="T45" fmla="*/ 335 h 906"/>
                <a:gd name="T46" fmla="*/ 336 w 355"/>
                <a:gd name="T47" fmla="*/ 300 h 906"/>
                <a:gd name="T48" fmla="*/ 313 w 355"/>
                <a:gd name="T49" fmla="*/ 261 h 906"/>
                <a:gd name="T50" fmla="*/ 296 w 355"/>
                <a:gd name="T51" fmla="*/ 220 h 906"/>
                <a:gd name="T52" fmla="*/ 269 w 355"/>
                <a:gd name="T53" fmla="*/ 248 h 906"/>
                <a:gd name="T54" fmla="*/ 284 w 355"/>
                <a:gd name="T55" fmla="*/ 210 h 906"/>
                <a:gd name="T56" fmla="*/ 298 w 355"/>
                <a:gd name="T57" fmla="*/ 150 h 906"/>
                <a:gd name="T58" fmla="*/ 238 w 355"/>
                <a:gd name="T59" fmla="*/ 145 h 906"/>
                <a:gd name="T60" fmla="*/ 196 w 355"/>
                <a:gd name="T61" fmla="*/ 138 h 906"/>
                <a:gd name="T62" fmla="*/ 159 w 355"/>
                <a:gd name="T63" fmla="*/ 172 h 906"/>
                <a:gd name="T64" fmla="*/ 91 w 355"/>
                <a:gd name="T65" fmla="*/ 213 h 906"/>
                <a:gd name="T66" fmla="*/ 63 w 355"/>
                <a:gd name="T67" fmla="*/ 250 h 906"/>
                <a:gd name="T68" fmla="*/ 48 w 355"/>
                <a:gd name="T69" fmla="*/ 330 h 906"/>
                <a:gd name="T70" fmla="*/ 47 w 355"/>
                <a:gd name="T71" fmla="*/ 309 h 906"/>
                <a:gd name="T72" fmla="*/ 22 w 355"/>
                <a:gd name="T73" fmla="*/ 304 h 906"/>
                <a:gd name="T74" fmla="*/ 21 w 355"/>
                <a:gd name="T75" fmla="*/ 348 h 906"/>
                <a:gd name="T76" fmla="*/ 15 w 355"/>
                <a:gd name="T77" fmla="*/ 382 h 906"/>
                <a:gd name="T78" fmla="*/ 33 w 355"/>
                <a:gd name="T79" fmla="*/ 388 h 906"/>
                <a:gd name="T80" fmla="*/ 24 w 355"/>
                <a:gd name="T81" fmla="*/ 426 h 906"/>
                <a:gd name="T82" fmla="*/ 34 w 355"/>
                <a:gd name="T83" fmla="*/ 458 h 906"/>
                <a:gd name="T84" fmla="*/ 35 w 355"/>
                <a:gd name="T85" fmla="*/ 492 h 906"/>
                <a:gd name="T86" fmla="*/ 53 w 355"/>
                <a:gd name="T87" fmla="*/ 520 h 906"/>
                <a:gd name="T88" fmla="*/ 51 w 355"/>
                <a:gd name="T89" fmla="*/ 559 h 906"/>
                <a:gd name="T90" fmla="*/ 41 w 355"/>
                <a:gd name="T91" fmla="*/ 608 h 906"/>
                <a:gd name="T92" fmla="*/ 35 w 355"/>
                <a:gd name="T93" fmla="*/ 660 h 906"/>
                <a:gd name="T94" fmla="*/ 84 w 355"/>
                <a:gd name="T95" fmla="*/ 689 h 906"/>
                <a:gd name="T96" fmla="*/ 99 w 355"/>
                <a:gd name="T97" fmla="*/ 726 h 906"/>
                <a:gd name="T98" fmla="*/ 188 w 355"/>
                <a:gd name="T99" fmla="*/ 63 h 906"/>
                <a:gd name="T100" fmla="*/ 216 w 355"/>
                <a:gd name="T101" fmla="*/ 87 h 906"/>
                <a:gd name="T102" fmla="*/ 138 w 355"/>
                <a:gd name="T103" fmla="*/ 50 h 906"/>
                <a:gd name="T104" fmla="*/ 130 w 355"/>
                <a:gd name="T105" fmla="*/ 16 h 906"/>
                <a:gd name="T106" fmla="*/ 145 w 355"/>
                <a:gd name="T107" fmla="*/ 40 h 906"/>
                <a:gd name="T108" fmla="*/ 178 w 355"/>
                <a:gd name="T109" fmla="*/ 76 h 906"/>
                <a:gd name="T110" fmla="*/ 138 w 355"/>
                <a:gd name="T111" fmla="*/ 5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5" h="906">
                  <a:moveTo>
                    <a:pt x="0" y="326"/>
                  </a:moveTo>
                  <a:cubicBezTo>
                    <a:pt x="0" y="326"/>
                    <a:pt x="0" y="326"/>
                    <a:pt x="0" y="326"/>
                  </a:cubicBezTo>
                  <a:cubicBezTo>
                    <a:pt x="0" y="326"/>
                    <a:pt x="0" y="326"/>
                    <a:pt x="0" y="326"/>
                  </a:cubicBezTo>
                  <a:cubicBezTo>
                    <a:pt x="0" y="326"/>
                    <a:pt x="0" y="326"/>
                    <a:pt x="0" y="326"/>
                  </a:cubicBezTo>
                  <a:close/>
                  <a:moveTo>
                    <a:pt x="93" y="758"/>
                  </a:moveTo>
                  <a:cubicBezTo>
                    <a:pt x="94" y="769"/>
                    <a:pt x="94" y="769"/>
                    <a:pt x="94" y="769"/>
                  </a:cubicBezTo>
                  <a:cubicBezTo>
                    <a:pt x="101" y="775"/>
                    <a:pt x="101" y="775"/>
                    <a:pt x="101" y="775"/>
                  </a:cubicBezTo>
                  <a:cubicBezTo>
                    <a:pt x="105" y="781"/>
                    <a:pt x="105" y="781"/>
                    <a:pt x="105" y="781"/>
                  </a:cubicBezTo>
                  <a:cubicBezTo>
                    <a:pt x="105" y="792"/>
                    <a:pt x="105" y="792"/>
                    <a:pt x="105" y="792"/>
                  </a:cubicBezTo>
                  <a:cubicBezTo>
                    <a:pt x="97" y="799"/>
                    <a:pt x="97" y="799"/>
                    <a:pt x="97" y="799"/>
                  </a:cubicBezTo>
                  <a:cubicBezTo>
                    <a:pt x="105" y="813"/>
                    <a:pt x="105" y="813"/>
                    <a:pt x="105" y="813"/>
                  </a:cubicBezTo>
                  <a:cubicBezTo>
                    <a:pt x="111" y="813"/>
                    <a:pt x="111" y="813"/>
                    <a:pt x="111" y="813"/>
                  </a:cubicBezTo>
                  <a:cubicBezTo>
                    <a:pt x="115" y="810"/>
                    <a:pt x="115" y="810"/>
                    <a:pt x="115" y="810"/>
                  </a:cubicBezTo>
                  <a:cubicBezTo>
                    <a:pt x="128" y="813"/>
                    <a:pt x="128" y="813"/>
                    <a:pt x="128" y="813"/>
                  </a:cubicBezTo>
                  <a:cubicBezTo>
                    <a:pt x="132" y="811"/>
                    <a:pt x="132" y="811"/>
                    <a:pt x="132" y="811"/>
                  </a:cubicBezTo>
                  <a:cubicBezTo>
                    <a:pt x="135" y="816"/>
                    <a:pt x="135" y="816"/>
                    <a:pt x="135" y="816"/>
                  </a:cubicBezTo>
                  <a:cubicBezTo>
                    <a:pt x="132" y="822"/>
                    <a:pt x="132" y="822"/>
                    <a:pt x="132" y="822"/>
                  </a:cubicBezTo>
                  <a:cubicBezTo>
                    <a:pt x="139" y="829"/>
                    <a:pt x="139" y="829"/>
                    <a:pt x="139" y="829"/>
                  </a:cubicBezTo>
                  <a:cubicBezTo>
                    <a:pt x="139" y="838"/>
                    <a:pt x="139" y="838"/>
                    <a:pt x="139" y="838"/>
                  </a:cubicBezTo>
                  <a:cubicBezTo>
                    <a:pt x="148" y="845"/>
                    <a:pt x="148" y="845"/>
                    <a:pt x="148" y="845"/>
                  </a:cubicBezTo>
                  <a:cubicBezTo>
                    <a:pt x="147" y="854"/>
                    <a:pt x="147" y="854"/>
                    <a:pt x="147" y="854"/>
                  </a:cubicBezTo>
                  <a:cubicBezTo>
                    <a:pt x="150" y="860"/>
                    <a:pt x="150" y="860"/>
                    <a:pt x="150" y="860"/>
                  </a:cubicBezTo>
                  <a:cubicBezTo>
                    <a:pt x="141" y="868"/>
                    <a:pt x="141" y="868"/>
                    <a:pt x="141" y="868"/>
                  </a:cubicBezTo>
                  <a:cubicBezTo>
                    <a:pt x="142" y="873"/>
                    <a:pt x="142" y="873"/>
                    <a:pt x="142" y="873"/>
                  </a:cubicBezTo>
                  <a:cubicBezTo>
                    <a:pt x="130" y="884"/>
                    <a:pt x="130" y="884"/>
                    <a:pt x="130" y="884"/>
                  </a:cubicBezTo>
                  <a:cubicBezTo>
                    <a:pt x="125" y="898"/>
                    <a:pt x="125" y="898"/>
                    <a:pt x="125" y="898"/>
                  </a:cubicBezTo>
                  <a:cubicBezTo>
                    <a:pt x="137" y="905"/>
                    <a:pt x="137" y="905"/>
                    <a:pt x="137" y="905"/>
                  </a:cubicBezTo>
                  <a:cubicBezTo>
                    <a:pt x="151" y="906"/>
                    <a:pt x="151" y="906"/>
                    <a:pt x="151" y="906"/>
                  </a:cubicBezTo>
                  <a:cubicBezTo>
                    <a:pt x="164" y="905"/>
                    <a:pt x="164" y="905"/>
                    <a:pt x="164" y="905"/>
                  </a:cubicBezTo>
                  <a:cubicBezTo>
                    <a:pt x="176" y="896"/>
                    <a:pt x="176" y="896"/>
                    <a:pt x="176" y="896"/>
                  </a:cubicBezTo>
                  <a:cubicBezTo>
                    <a:pt x="183" y="896"/>
                    <a:pt x="183" y="896"/>
                    <a:pt x="183" y="896"/>
                  </a:cubicBezTo>
                  <a:cubicBezTo>
                    <a:pt x="183" y="886"/>
                    <a:pt x="183" y="886"/>
                    <a:pt x="183" y="886"/>
                  </a:cubicBezTo>
                  <a:cubicBezTo>
                    <a:pt x="189" y="881"/>
                    <a:pt x="189" y="881"/>
                    <a:pt x="189" y="881"/>
                  </a:cubicBezTo>
                  <a:cubicBezTo>
                    <a:pt x="188" y="875"/>
                    <a:pt x="188" y="875"/>
                    <a:pt x="188" y="875"/>
                  </a:cubicBezTo>
                  <a:cubicBezTo>
                    <a:pt x="196" y="872"/>
                    <a:pt x="196" y="872"/>
                    <a:pt x="196" y="872"/>
                  </a:cubicBezTo>
                  <a:cubicBezTo>
                    <a:pt x="198" y="859"/>
                    <a:pt x="198" y="859"/>
                    <a:pt x="198" y="859"/>
                  </a:cubicBezTo>
                  <a:cubicBezTo>
                    <a:pt x="206" y="857"/>
                    <a:pt x="206" y="857"/>
                    <a:pt x="206" y="857"/>
                  </a:cubicBezTo>
                  <a:cubicBezTo>
                    <a:pt x="212" y="857"/>
                    <a:pt x="212" y="857"/>
                    <a:pt x="212" y="857"/>
                  </a:cubicBezTo>
                  <a:cubicBezTo>
                    <a:pt x="215" y="854"/>
                    <a:pt x="215" y="854"/>
                    <a:pt x="215" y="854"/>
                  </a:cubicBezTo>
                  <a:cubicBezTo>
                    <a:pt x="225" y="852"/>
                    <a:pt x="225" y="852"/>
                    <a:pt x="225" y="852"/>
                  </a:cubicBezTo>
                  <a:cubicBezTo>
                    <a:pt x="231" y="850"/>
                    <a:pt x="231" y="850"/>
                    <a:pt x="231" y="850"/>
                  </a:cubicBezTo>
                  <a:cubicBezTo>
                    <a:pt x="233" y="846"/>
                    <a:pt x="233" y="846"/>
                    <a:pt x="233" y="846"/>
                  </a:cubicBezTo>
                  <a:cubicBezTo>
                    <a:pt x="214" y="836"/>
                    <a:pt x="214" y="836"/>
                    <a:pt x="214" y="836"/>
                  </a:cubicBezTo>
                  <a:cubicBezTo>
                    <a:pt x="212" y="827"/>
                    <a:pt x="212" y="827"/>
                    <a:pt x="212" y="827"/>
                  </a:cubicBezTo>
                  <a:cubicBezTo>
                    <a:pt x="216" y="825"/>
                    <a:pt x="216" y="825"/>
                    <a:pt x="216" y="825"/>
                  </a:cubicBezTo>
                  <a:cubicBezTo>
                    <a:pt x="221" y="822"/>
                    <a:pt x="221" y="822"/>
                    <a:pt x="221" y="822"/>
                  </a:cubicBezTo>
                  <a:cubicBezTo>
                    <a:pt x="228" y="821"/>
                    <a:pt x="228" y="821"/>
                    <a:pt x="228" y="821"/>
                  </a:cubicBezTo>
                  <a:cubicBezTo>
                    <a:pt x="228" y="816"/>
                    <a:pt x="228" y="816"/>
                    <a:pt x="228" y="816"/>
                  </a:cubicBezTo>
                  <a:cubicBezTo>
                    <a:pt x="230" y="812"/>
                    <a:pt x="230" y="812"/>
                    <a:pt x="230" y="812"/>
                  </a:cubicBezTo>
                  <a:cubicBezTo>
                    <a:pt x="228" y="801"/>
                    <a:pt x="228" y="801"/>
                    <a:pt x="228" y="801"/>
                  </a:cubicBezTo>
                  <a:cubicBezTo>
                    <a:pt x="231" y="794"/>
                    <a:pt x="231" y="794"/>
                    <a:pt x="231" y="794"/>
                  </a:cubicBezTo>
                  <a:cubicBezTo>
                    <a:pt x="226" y="786"/>
                    <a:pt x="226" y="786"/>
                    <a:pt x="226" y="786"/>
                  </a:cubicBezTo>
                  <a:cubicBezTo>
                    <a:pt x="228" y="776"/>
                    <a:pt x="228" y="776"/>
                    <a:pt x="228" y="776"/>
                  </a:cubicBezTo>
                  <a:cubicBezTo>
                    <a:pt x="233" y="775"/>
                    <a:pt x="233" y="775"/>
                    <a:pt x="233" y="775"/>
                  </a:cubicBezTo>
                  <a:cubicBezTo>
                    <a:pt x="238" y="771"/>
                    <a:pt x="238" y="771"/>
                    <a:pt x="238" y="771"/>
                  </a:cubicBezTo>
                  <a:cubicBezTo>
                    <a:pt x="244" y="765"/>
                    <a:pt x="244" y="765"/>
                    <a:pt x="244" y="765"/>
                  </a:cubicBezTo>
                  <a:cubicBezTo>
                    <a:pt x="242" y="755"/>
                    <a:pt x="242" y="755"/>
                    <a:pt x="242" y="755"/>
                  </a:cubicBezTo>
                  <a:cubicBezTo>
                    <a:pt x="236" y="747"/>
                    <a:pt x="236" y="747"/>
                    <a:pt x="236" y="747"/>
                  </a:cubicBezTo>
                  <a:cubicBezTo>
                    <a:pt x="235" y="740"/>
                    <a:pt x="235" y="740"/>
                    <a:pt x="235" y="740"/>
                  </a:cubicBezTo>
                  <a:cubicBezTo>
                    <a:pt x="240" y="736"/>
                    <a:pt x="240" y="736"/>
                    <a:pt x="240" y="736"/>
                  </a:cubicBezTo>
                  <a:cubicBezTo>
                    <a:pt x="241" y="726"/>
                    <a:pt x="241" y="726"/>
                    <a:pt x="241" y="726"/>
                  </a:cubicBezTo>
                  <a:cubicBezTo>
                    <a:pt x="248" y="725"/>
                    <a:pt x="248" y="725"/>
                    <a:pt x="248" y="725"/>
                  </a:cubicBezTo>
                  <a:cubicBezTo>
                    <a:pt x="259" y="724"/>
                    <a:pt x="259" y="724"/>
                    <a:pt x="259" y="724"/>
                  </a:cubicBezTo>
                  <a:cubicBezTo>
                    <a:pt x="265" y="716"/>
                    <a:pt x="265" y="716"/>
                    <a:pt x="265" y="716"/>
                  </a:cubicBezTo>
                  <a:cubicBezTo>
                    <a:pt x="268" y="713"/>
                    <a:pt x="268" y="713"/>
                    <a:pt x="268" y="713"/>
                  </a:cubicBezTo>
                  <a:cubicBezTo>
                    <a:pt x="273" y="717"/>
                    <a:pt x="273" y="717"/>
                    <a:pt x="273" y="717"/>
                  </a:cubicBezTo>
                  <a:cubicBezTo>
                    <a:pt x="279" y="727"/>
                    <a:pt x="279" y="727"/>
                    <a:pt x="279" y="727"/>
                  </a:cubicBezTo>
                  <a:cubicBezTo>
                    <a:pt x="286" y="731"/>
                    <a:pt x="286" y="731"/>
                    <a:pt x="286" y="731"/>
                  </a:cubicBezTo>
                  <a:cubicBezTo>
                    <a:pt x="288" y="726"/>
                    <a:pt x="288" y="726"/>
                    <a:pt x="288" y="726"/>
                  </a:cubicBezTo>
                  <a:cubicBezTo>
                    <a:pt x="285" y="720"/>
                    <a:pt x="285" y="720"/>
                    <a:pt x="285" y="720"/>
                  </a:cubicBezTo>
                  <a:cubicBezTo>
                    <a:pt x="289" y="706"/>
                    <a:pt x="289" y="706"/>
                    <a:pt x="289" y="706"/>
                  </a:cubicBezTo>
                  <a:cubicBezTo>
                    <a:pt x="305" y="687"/>
                    <a:pt x="305" y="687"/>
                    <a:pt x="305" y="687"/>
                  </a:cubicBezTo>
                  <a:cubicBezTo>
                    <a:pt x="303" y="678"/>
                    <a:pt x="303" y="678"/>
                    <a:pt x="303" y="678"/>
                  </a:cubicBezTo>
                  <a:cubicBezTo>
                    <a:pt x="307" y="673"/>
                    <a:pt x="307" y="673"/>
                    <a:pt x="307" y="673"/>
                  </a:cubicBezTo>
                  <a:cubicBezTo>
                    <a:pt x="313" y="671"/>
                    <a:pt x="313" y="671"/>
                    <a:pt x="313" y="671"/>
                  </a:cubicBezTo>
                  <a:cubicBezTo>
                    <a:pt x="318" y="677"/>
                    <a:pt x="318" y="677"/>
                    <a:pt x="318" y="677"/>
                  </a:cubicBezTo>
                  <a:cubicBezTo>
                    <a:pt x="325" y="678"/>
                    <a:pt x="325" y="678"/>
                    <a:pt x="325" y="678"/>
                  </a:cubicBezTo>
                  <a:cubicBezTo>
                    <a:pt x="329" y="681"/>
                    <a:pt x="329" y="681"/>
                    <a:pt x="329" y="681"/>
                  </a:cubicBezTo>
                  <a:cubicBezTo>
                    <a:pt x="337" y="682"/>
                    <a:pt x="337" y="682"/>
                    <a:pt x="337" y="682"/>
                  </a:cubicBezTo>
                  <a:cubicBezTo>
                    <a:pt x="341" y="676"/>
                    <a:pt x="341" y="676"/>
                    <a:pt x="341" y="676"/>
                  </a:cubicBezTo>
                  <a:cubicBezTo>
                    <a:pt x="347" y="670"/>
                    <a:pt x="347" y="670"/>
                    <a:pt x="347" y="670"/>
                  </a:cubicBezTo>
                  <a:cubicBezTo>
                    <a:pt x="344" y="657"/>
                    <a:pt x="344" y="657"/>
                    <a:pt x="344" y="657"/>
                  </a:cubicBezTo>
                  <a:cubicBezTo>
                    <a:pt x="338" y="656"/>
                    <a:pt x="338" y="656"/>
                    <a:pt x="338" y="656"/>
                  </a:cubicBezTo>
                  <a:cubicBezTo>
                    <a:pt x="338" y="649"/>
                    <a:pt x="338" y="649"/>
                    <a:pt x="338" y="649"/>
                  </a:cubicBezTo>
                  <a:cubicBezTo>
                    <a:pt x="343" y="647"/>
                    <a:pt x="343" y="647"/>
                    <a:pt x="343" y="647"/>
                  </a:cubicBezTo>
                  <a:cubicBezTo>
                    <a:pt x="339" y="634"/>
                    <a:pt x="339" y="634"/>
                    <a:pt x="339" y="634"/>
                  </a:cubicBezTo>
                  <a:cubicBezTo>
                    <a:pt x="333" y="635"/>
                    <a:pt x="333" y="635"/>
                    <a:pt x="333" y="635"/>
                  </a:cubicBezTo>
                  <a:cubicBezTo>
                    <a:pt x="323" y="628"/>
                    <a:pt x="323" y="628"/>
                    <a:pt x="323" y="628"/>
                  </a:cubicBezTo>
                  <a:cubicBezTo>
                    <a:pt x="325" y="619"/>
                    <a:pt x="325" y="619"/>
                    <a:pt x="325" y="619"/>
                  </a:cubicBezTo>
                  <a:cubicBezTo>
                    <a:pt x="324" y="606"/>
                    <a:pt x="324" y="606"/>
                    <a:pt x="324" y="606"/>
                  </a:cubicBezTo>
                  <a:cubicBezTo>
                    <a:pt x="333" y="599"/>
                    <a:pt x="333" y="599"/>
                    <a:pt x="333" y="599"/>
                  </a:cubicBezTo>
                  <a:cubicBezTo>
                    <a:pt x="337" y="594"/>
                    <a:pt x="337" y="594"/>
                    <a:pt x="337" y="594"/>
                  </a:cubicBezTo>
                  <a:cubicBezTo>
                    <a:pt x="337" y="584"/>
                    <a:pt x="337" y="584"/>
                    <a:pt x="337" y="584"/>
                  </a:cubicBezTo>
                  <a:cubicBezTo>
                    <a:pt x="343" y="578"/>
                    <a:pt x="343" y="578"/>
                    <a:pt x="343" y="578"/>
                  </a:cubicBezTo>
                  <a:cubicBezTo>
                    <a:pt x="340" y="572"/>
                    <a:pt x="340" y="572"/>
                    <a:pt x="340" y="572"/>
                  </a:cubicBezTo>
                  <a:cubicBezTo>
                    <a:pt x="342" y="567"/>
                    <a:pt x="342" y="567"/>
                    <a:pt x="342" y="567"/>
                  </a:cubicBezTo>
                  <a:cubicBezTo>
                    <a:pt x="333" y="557"/>
                    <a:pt x="333" y="557"/>
                    <a:pt x="333" y="557"/>
                  </a:cubicBezTo>
                  <a:cubicBezTo>
                    <a:pt x="333" y="550"/>
                    <a:pt x="333" y="550"/>
                    <a:pt x="333" y="550"/>
                  </a:cubicBezTo>
                  <a:cubicBezTo>
                    <a:pt x="334" y="543"/>
                    <a:pt x="334" y="543"/>
                    <a:pt x="334" y="543"/>
                  </a:cubicBezTo>
                  <a:cubicBezTo>
                    <a:pt x="331" y="536"/>
                    <a:pt x="331" y="536"/>
                    <a:pt x="331" y="536"/>
                  </a:cubicBezTo>
                  <a:cubicBezTo>
                    <a:pt x="332" y="528"/>
                    <a:pt x="332" y="528"/>
                    <a:pt x="332" y="528"/>
                  </a:cubicBezTo>
                  <a:cubicBezTo>
                    <a:pt x="342" y="521"/>
                    <a:pt x="342" y="521"/>
                    <a:pt x="342" y="521"/>
                  </a:cubicBezTo>
                  <a:cubicBezTo>
                    <a:pt x="348" y="520"/>
                    <a:pt x="348" y="520"/>
                    <a:pt x="348" y="520"/>
                  </a:cubicBezTo>
                  <a:cubicBezTo>
                    <a:pt x="355" y="515"/>
                    <a:pt x="355" y="515"/>
                    <a:pt x="355" y="515"/>
                  </a:cubicBezTo>
                  <a:cubicBezTo>
                    <a:pt x="354" y="509"/>
                    <a:pt x="354" y="509"/>
                    <a:pt x="354" y="509"/>
                  </a:cubicBezTo>
                  <a:cubicBezTo>
                    <a:pt x="350" y="509"/>
                    <a:pt x="350" y="509"/>
                    <a:pt x="350" y="509"/>
                  </a:cubicBezTo>
                  <a:cubicBezTo>
                    <a:pt x="346" y="512"/>
                    <a:pt x="346" y="512"/>
                    <a:pt x="346" y="512"/>
                  </a:cubicBezTo>
                  <a:cubicBezTo>
                    <a:pt x="340" y="510"/>
                    <a:pt x="340" y="510"/>
                    <a:pt x="340" y="510"/>
                  </a:cubicBezTo>
                  <a:cubicBezTo>
                    <a:pt x="335" y="513"/>
                    <a:pt x="335" y="513"/>
                    <a:pt x="335" y="513"/>
                  </a:cubicBezTo>
                  <a:cubicBezTo>
                    <a:pt x="331" y="510"/>
                    <a:pt x="331" y="510"/>
                    <a:pt x="331" y="510"/>
                  </a:cubicBezTo>
                  <a:cubicBezTo>
                    <a:pt x="324" y="513"/>
                    <a:pt x="324" y="513"/>
                    <a:pt x="324" y="513"/>
                  </a:cubicBezTo>
                  <a:cubicBezTo>
                    <a:pt x="317" y="512"/>
                    <a:pt x="317" y="512"/>
                    <a:pt x="317" y="512"/>
                  </a:cubicBezTo>
                  <a:cubicBezTo>
                    <a:pt x="317" y="503"/>
                    <a:pt x="317" y="503"/>
                    <a:pt x="317" y="503"/>
                  </a:cubicBezTo>
                  <a:cubicBezTo>
                    <a:pt x="318" y="501"/>
                    <a:pt x="318" y="501"/>
                    <a:pt x="318" y="501"/>
                  </a:cubicBezTo>
                  <a:cubicBezTo>
                    <a:pt x="318" y="494"/>
                    <a:pt x="318" y="494"/>
                    <a:pt x="318" y="494"/>
                  </a:cubicBezTo>
                  <a:cubicBezTo>
                    <a:pt x="322" y="480"/>
                    <a:pt x="322" y="480"/>
                    <a:pt x="322" y="480"/>
                  </a:cubicBezTo>
                  <a:cubicBezTo>
                    <a:pt x="315" y="472"/>
                    <a:pt x="315" y="472"/>
                    <a:pt x="315" y="472"/>
                  </a:cubicBezTo>
                  <a:cubicBezTo>
                    <a:pt x="314" y="463"/>
                    <a:pt x="314" y="463"/>
                    <a:pt x="314" y="463"/>
                  </a:cubicBezTo>
                  <a:cubicBezTo>
                    <a:pt x="308" y="459"/>
                    <a:pt x="308" y="459"/>
                    <a:pt x="308" y="459"/>
                  </a:cubicBezTo>
                  <a:cubicBezTo>
                    <a:pt x="307" y="454"/>
                    <a:pt x="307" y="454"/>
                    <a:pt x="307" y="454"/>
                  </a:cubicBezTo>
                  <a:cubicBezTo>
                    <a:pt x="310" y="451"/>
                    <a:pt x="310" y="451"/>
                    <a:pt x="310" y="451"/>
                  </a:cubicBezTo>
                  <a:cubicBezTo>
                    <a:pt x="307" y="447"/>
                    <a:pt x="307" y="447"/>
                    <a:pt x="307" y="447"/>
                  </a:cubicBezTo>
                  <a:cubicBezTo>
                    <a:pt x="307" y="442"/>
                    <a:pt x="307" y="442"/>
                    <a:pt x="307" y="442"/>
                  </a:cubicBezTo>
                  <a:cubicBezTo>
                    <a:pt x="298" y="442"/>
                    <a:pt x="298" y="442"/>
                    <a:pt x="298" y="442"/>
                  </a:cubicBezTo>
                  <a:cubicBezTo>
                    <a:pt x="297" y="438"/>
                    <a:pt x="297" y="438"/>
                    <a:pt x="297" y="438"/>
                  </a:cubicBezTo>
                  <a:cubicBezTo>
                    <a:pt x="304" y="431"/>
                    <a:pt x="304" y="431"/>
                    <a:pt x="304" y="431"/>
                  </a:cubicBezTo>
                  <a:cubicBezTo>
                    <a:pt x="309" y="429"/>
                    <a:pt x="309" y="429"/>
                    <a:pt x="309" y="429"/>
                  </a:cubicBezTo>
                  <a:cubicBezTo>
                    <a:pt x="305" y="400"/>
                    <a:pt x="305" y="400"/>
                    <a:pt x="305" y="400"/>
                  </a:cubicBezTo>
                  <a:cubicBezTo>
                    <a:pt x="301" y="390"/>
                    <a:pt x="301" y="390"/>
                    <a:pt x="301" y="390"/>
                  </a:cubicBezTo>
                  <a:cubicBezTo>
                    <a:pt x="299" y="379"/>
                    <a:pt x="299" y="379"/>
                    <a:pt x="299" y="379"/>
                  </a:cubicBezTo>
                  <a:cubicBezTo>
                    <a:pt x="290" y="367"/>
                    <a:pt x="290" y="367"/>
                    <a:pt x="290" y="367"/>
                  </a:cubicBezTo>
                  <a:cubicBezTo>
                    <a:pt x="291" y="361"/>
                    <a:pt x="291" y="361"/>
                    <a:pt x="291" y="361"/>
                  </a:cubicBezTo>
                  <a:cubicBezTo>
                    <a:pt x="295" y="360"/>
                    <a:pt x="295" y="360"/>
                    <a:pt x="295" y="360"/>
                  </a:cubicBezTo>
                  <a:cubicBezTo>
                    <a:pt x="304" y="347"/>
                    <a:pt x="304" y="347"/>
                    <a:pt x="304" y="347"/>
                  </a:cubicBezTo>
                  <a:cubicBezTo>
                    <a:pt x="311" y="349"/>
                    <a:pt x="311" y="349"/>
                    <a:pt x="311" y="349"/>
                  </a:cubicBezTo>
                  <a:cubicBezTo>
                    <a:pt x="316" y="349"/>
                    <a:pt x="316" y="349"/>
                    <a:pt x="316" y="349"/>
                  </a:cubicBezTo>
                  <a:cubicBezTo>
                    <a:pt x="319" y="340"/>
                    <a:pt x="319" y="340"/>
                    <a:pt x="319" y="340"/>
                  </a:cubicBezTo>
                  <a:cubicBezTo>
                    <a:pt x="315" y="335"/>
                    <a:pt x="315" y="335"/>
                    <a:pt x="315" y="335"/>
                  </a:cubicBezTo>
                  <a:cubicBezTo>
                    <a:pt x="317" y="327"/>
                    <a:pt x="317" y="327"/>
                    <a:pt x="317" y="327"/>
                  </a:cubicBezTo>
                  <a:cubicBezTo>
                    <a:pt x="321" y="327"/>
                    <a:pt x="321" y="327"/>
                    <a:pt x="321" y="327"/>
                  </a:cubicBezTo>
                  <a:cubicBezTo>
                    <a:pt x="321" y="316"/>
                    <a:pt x="321" y="316"/>
                    <a:pt x="321" y="316"/>
                  </a:cubicBezTo>
                  <a:cubicBezTo>
                    <a:pt x="332" y="305"/>
                    <a:pt x="332" y="305"/>
                    <a:pt x="332" y="305"/>
                  </a:cubicBezTo>
                  <a:cubicBezTo>
                    <a:pt x="333" y="300"/>
                    <a:pt x="333" y="300"/>
                    <a:pt x="333" y="300"/>
                  </a:cubicBezTo>
                  <a:cubicBezTo>
                    <a:pt x="336" y="300"/>
                    <a:pt x="336" y="300"/>
                    <a:pt x="336" y="300"/>
                  </a:cubicBezTo>
                  <a:cubicBezTo>
                    <a:pt x="337" y="291"/>
                    <a:pt x="337" y="291"/>
                    <a:pt x="337" y="291"/>
                  </a:cubicBezTo>
                  <a:cubicBezTo>
                    <a:pt x="330" y="293"/>
                    <a:pt x="330" y="293"/>
                    <a:pt x="330" y="293"/>
                  </a:cubicBezTo>
                  <a:cubicBezTo>
                    <a:pt x="327" y="285"/>
                    <a:pt x="327" y="285"/>
                    <a:pt x="327" y="285"/>
                  </a:cubicBezTo>
                  <a:cubicBezTo>
                    <a:pt x="325" y="275"/>
                    <a:pt x="325" y="275"/>
                    <a:pt x="325" y="275"/>
                  </a:cubicBezTo>
                  <a:cubicBezTo>
                    <a:pt x="314" y="265"/>
                    <a:pt x="314" y="265"/>
                    <a:pt x="314" y="265"/>
                  </a:cubicBezTo>
                  <a:cubicBezTo>
                    <a:pt x="313" y="261"/>
                    <a:pt x="313" y="261"/>
                    <a:pt x="313" y="261"/>
                  </a:cubicBezTo>
                  <a:cubicBezTo>
                    <a:pt x="306" y="260"/>
                    <a:pt x="306" y="260"/>
                    <a:pt x="306" y="260"/>
                  </a:cubicBezTo>
                  <a:cubicBezTo>
                    <a:pt x="303" y="254"/>
                    <a:pt x="303" y="254"/>
                    <a:pt x="303" y="254"/>
                  </a:cubicBezTo>
                  <a:cubicBezTo>
                    <a:pt x="304" y="245"/>
                    <a:pt x="304" y="245"/>
                    <a:pt x="304" y="245"/>
                  </a:cubicBezTo>
                  <a:cubicBezTo>
                    <a:pt x="297" y="236"/>
                    <a:pt x="297" y="236"/>
                    <a:pt x="297" y="236"/>
                  </a:cubicBezTo>
                  <a:cubicBezTo>
                    <a:pt x="301" y="229"/>
                    <a:pt x="301" y="229"/>
                    <a:pt x="301" y="229"/>
                  </a:cubicBezTo>
                  <a:cubicBezTo>
                    <a:pt x="296" y="220"/>
                    <a:pt x="296" y="220"/>
                    <a:pt x="296" y="220"/>
                  </a:cubicBezTo>
                  <a:cubicBezTo>
                    <a:pt x="294" y="216"/>
                    <a:pt x="294" y="216"/>
                    <a:pt x="294" y="216"/>
                  </a:cubicBezTo>
                  <a:cubicBezTo>
                    <a:pt x="291" y="218"/>
                    <a:pt x="287" y="217"/>
                    <a:pt x="286" y="219"/>
                  </a:cubicBezTo>
                  <a:cubicBezTo>
                    <a:pt x="285" y="221"/>
                    <a:pt x="285" y="227"/>
                    <a:pt x="288" y="228"/>
                  </a:cubicBezTo>
                  <a:cubicBezTo>
                    <a:pt x="290" y="228"/>
                    <a:pt x="296" y="226"/>
                    <a:pt x="293" y="230"/>
                  </a:cubicBezTo>
                  <a:cubicBezTo>
                    <a:pt x="290" y="233"/>
                    <a:pt x="282" y="240"/>
                    <a:pt x="279" y="241"/>
                  </a:cubicBezTo>
                  <a:cubicBezTo>
                    <a:pt x="276" y="243"/>
                    <a:pt x="273" y="245"/>
                    <a:pt x="269" y="248"/>
                  </a:cubicBezTo>
                  <a:cubicBezTo>
                    <a:pt x="266" y="250"/>
                    <a:pt x="259" y="253"/>
                    <a:pt x="260" y="251"/>
                  </a:cubicBezTo>
                  <a:cubicBezTo>
                    <a:pt x="262" y="249"/>
                    <a:pt x="263" y="248"/>
                    <a:pt x="264" y="245"/>
                  </a:cubicBezTo>
                  <a:cubicBezTo>
                    <a:pt x="265" y="243"/>
                    <a:pt x="267" y="241"/>
                    <a:pt x="269" y="238"/>
                  </a:cubicBezTo>
                  <a:cubicBezTo>
                    <a:pt x="271" y="235"/>
                    <a:pt x="273" y="232"/>
                    <a:pt x="276" y="229"/>
                  </a:cubicBezTo>
                  <a:cubicBezTo>
                    <a:pt x="278" y="226"/>
                    <a:pt x="279" y="223"/>
                    <a:pt x="280" y="221"/>
                  </a:cubicBezTo>
                  <a:cubicBezTo>
                    <a:pt x="281" y="219"/>
                    <a:pt x="283" y="215"/>
                    <a:pt x="284" y="210"/>
                  </a:cubicBezTo>
                  <a:cubicBezTo>
                    <a:pt x="286" y="205"/>
                    <a:pt x="285" y="204"/>
                    <a:pt x="289" y="198"/>
                  </a:cubicBezTo>
                  <a:cubicBezTo>
                    <a:pt x="292" y="193"/>
                    <a:pt x="294" y="195"/>
                    <a:pt x="295" y="191"/>
                  </a:cubicBezTo>
                  <a:cubicBezTo>
                    <a:pt x="297" y="187"/>
                    <a:pt x="296" y="185"/>
                    <a:pt x="300" y="182"/>
                  </a:cubicBezTo>
                  <a:cubicBezTo>
                    <a:pt x="303" y="179"/>
                    <a:pt x="304" y="175"/>
                    <a:pt x="304" y="167"/>
                  </a:cubicBezTo>
                  <a:cubicBezTo>
                    <a:pt x="303" y="159"/>
                    <a:pt x="301" y="162"/>
                    <a:pt x="301" y="158"/>
                  </a:cubicBezTo>
                  <a:cubicBezTo>
                    <a:pt x="300" y="154"/>
                    <a:pt x="299" y="152"/>
                    <a:pt x="298" y="150"/>
                  </a:cubicBezTo>
                  <a:cubicBezTo>
                    <a:pt x="297" y="148"/>
                    <a:pt x="292" y="143"/>
                    <a:pt x="290" y="142"/>
                  </a:cubicBezTo>
                  <a:cubicBezTo>
                    <a:pt x="287" y="142"/>
                    <a:pt x="283" y="140"/>
                    <a:pt x="278" y="135"/>
                  </a:cubicBezTo>
                  <a:cubicBezTo>
                    <a:pt x="273" y="130"/>
                    <a:pt x="271" y="129"/>
                    <a:pt x="268" y="132"/>
                  </a:cubicBezTo>
                  <a:cubicBezTo>
                    <a:pt x="265" y="135"/>
                    <a:pt x="258" y="134"/>
                    <a:pt x="252" y="136"/>
                  </a:cubicBezTo>
                  <a:cubicBezTo>
                    <a:pt x="247" y="137"/>
                    <a:pt x="250" y="140"/>
                    <a:pt x="246" y="145"/>
                  </a:cubicBezTo>
                  <a:cubicBezTo>
                    <a:pt x="242" y="149"/>
                    <a:pt x="236" y="147"/>
                    <a:pt x="238" y="145"/>
                  </a:cubicBezTo>
                  <a:cubicBezTo>
                    <a:pt x="240" y="142"/>
                    <a:pt x="243" y="131"/>
                    <a:pt x="241" y="131"/>
                  </a:cubicBezTo>
                  <a:cubicBezTo>
                    <a:pt x="240" y="130"/>
                    <a:pt x="232" y="129"/>
                    <a:pt x="229" y="130"/>
                  </a:cubicBezTo>
                  <a:cubicBezTo>
                    <a:pt x="227" y="131"/>
                    <a:pt x="219" y="131"/>
                    <a:pt x="224" y="126"/>
                  </a:cubicBezTo>
                  <a:cubicBezTo>
                    <a:pt x="230" y="121"/>
                    <a:pt x="230" y="120"/>
                    <a:pt x="224" y="117"/>
                  </a:cubicBezTo>
                  <a:cubicBezTo>
                    <a:pt x="219" y="113"/>
                    <a:pt x="213" y="113"/>
                    <a:pt x="207" y="118"/>
                  </a:cubicBezTo>
                  <a:cubicBezTo>
                    <a:pt x="201" y="122"/>
                    <a:pt x="201" y="129"/>
                    <a:pt x="196" y="138"/>
                  </a:cubicBezTo>
                  <a:cubicBezTo>
                    <a:pt x="192" y="147"/>
                    <a:pt x="194" y="147"/>
                    <a:pt x="196" y="151"/>
                  </a:cubicBezTo>
                  <a:cubicBezTo>
                    <a:pt x="199" y="155"/>
                    <a:pt x="193" y="156"/>
                    <a:pt x="190" y="157"/>
                  </a:cubicBezTo>
                  <a:cubicBezTo>
                    <a:pt x="187" y="157"/>
                    <a:pt x="183" y="158"/>
                    <a:pt x="183" y="162"/>
                  </a:cubicBezTo>
                  <a:cubicBezTo>
                    <a:pt x="184" y="166"/>
                    <a:pt x="183" y="167"/>
                    <a:pt x="180" y="168"/>
                  </a:cubicBezTo>
                  <a:cubicBezTo>
                    <a:pt x="177" y="169"/>
                    <a:pt x="174" y="174"/>
                    <a:pt x="170" y="177"/>
                  </a:cubicBezTo>
                  <a:cubicBezTo>
                    <a:pt x="167" y="180"/>
                    <a:pt x="161" y="176"/>
                    <a:pt x="159" y="172"/>
                  </a:cubicBezTo>
                  <a:cubicBezTo>
                    <a:pt x="156" y="168"/>
                    <a:pt x="141" y="173"/>
                    <a:pt x="136" y="176"/>
                  </a:cubicBezTo>
                  <a:cubicBezTo>
                    <a:pt x="132" y="180"/>
                    <a:pt x="139" y="184"/>
                    <a:pt x="135" y="185"/>
                  </a:cubicBezTo>
                  <a:cubicBezTo>
                    <a:pt x="131" y="186"/>
                    <a:pt x="123" y="191"/>
                    <a:pt x="118" y="191"/>
                  </a:cubicBezTo>
                  <a:cubicBezTo>
                    <a:pt x="113" y="190"/>
                    <a:pt x="107" y="197"/>
                    <a:pt x="103" y="202"/>
                  </a:cubicBezTo>
                  <a:cubicBezTo>
                    <a:pt x="99" y="207"/>
                    <a:pt x="97" y="203"/>
                    <a:pt x="92" y="203"/>
                  </a:cubicBezTo>
                  <a:cubicBezTo>
                    <a:pt x="86" y="203"/>
                    <a:pt x="91" y="209"/>
                    <a:pt x="91" y="213"/>
                  </a:cubicBezTo>
                  <a:cubicBezTo>
                    <a:pt x="92" y="217"/>
                    <a:pt x="85" y="218"/>
                    <a:pt x="83" y="216"/>
                  </a:cubicBezTo>
                  <a:cubicBezTo>
                    <a:pt x="81" y="214"/>
                    <a:pt x="77" y="219"/>
                    <a:pt x="80" y="222"/>
                  </a:cubicBezTo>
                  <a:cubicBezTo>
                    <a:pt x="84" y="225"/>
                    <a:pt x="85" y="228"/>
                    <a:pt x="81" y="228"/>
                  </a:cubicBezTo>
                  <a:cubicBezTo>
                    <a:pt x="77" y="228"/>
                    <a:pt x="83" y="235"/>
                    <a:pt x="85" y="236"/>
                  </a:cubicBezTo>
                  <a:cubicBezTo>
                    <a:pt x="87" y="236"/>
                    <a:pt x="96" y="244"/>
                    <a:pt x="84" y="245"/>
                  </a:cubicBezTo>
                  <a:cubicBezTo>
                    <a:pt x="71" y="247"/>
                    <a:pt x="68" y="249"/>
                    <a:pt x="63" y="250"/>
                  </a:cubicBezTo>
                  <a:cubicBezTo>
                    <a:pt x="58" y="250"/>
                    <a:pt x="47" y="249"/>
                    <a:pt x="37" y="249"/>
                  </a:cubicBezTo>
                  <a:cubicBezTo>
                    <a:pt x="27" y="248"/>
                    <a:pt x="25" y="257"/>
                    <a:pt x="29" y="265"/>
                  </a:cubicBezTo>
                  <a:cubicBezTo>
                    <a:pt x="34" y="272"/>
                    <a:pt x="27" y="275"/>
                    <a:pt x="29" y="282"/>
                  </a:cubicBezTo>
                  <a:cubicBezTo>
                    <a:pt x="31" y="288"/>
                    <a:pt x="39" y="292"/>
                    <a:pt x="43" y="297"/>
                  </a:cubicBezTo>
                  <a:cubicBezTo>
                    <a:pt x="47" y="301"/>
                    <a:pt x="56" y="311"/>
                    <a:pt x="52" y="316"/>
                  </a:cubicBezTo>
                  <a:cubicBezTo>
                    <a:pt x="49" y="321"/>
                    <a:pt x="47" y="325"/>
                    <a:pt x="48" y="330"/>
                  </a:cubicBezTo>
                  <a:cubicBezTo>
                    <a:pt x="48" y="335"/>
                    <a:pt x="51" y="347"/>
                    <a:pt x="48" y="348"/>
                  </a:cubicBezTo>
                  <a:cubicBezTo>
                    <a:pt x="46" y="350"/>
                    <a:pt x="44" y="361"/>
                    <a:pt x="42" y="357"/>
                  </a:cubicBezTo>
                  <a:cubicBezTo>
                    <a:pt x="40" y="353"/>
                    <a:pt x="43" y="348"/>
                    <a:pt x="44" y="339"/>
                  </a:cubicBezTo>
                  <a:cubicBezTo>
                    <a:pt x="46" y="330"/>
                    <a:pt x="42" y="335"/>
                    <a:pt x="40" y="332"/>
                  </a:cubicBezTo>
                  <a:cubicBezTo>
                    <a:pt x="39" y="330"/>
                    <a:pt x="40" y="327"/>
                    <a:pt x="45" y="320"/>
                  </a:cubicBezTo>
                  <a:cubicBezTo>
                    <a:pt x="49" y="313"/>
                    <a:pt x="49" y="312"/>
                    <a:pt x="47" y="309"/>
                  </a:cubicBezTo>
                  <a:cubicBezTo>
                    <a:pt x="44" y="305"/>
                    <a:pt x="35" y="309"/>
                    <a:pt x="32" y="306"/>
                  </a:cubicBezTo>
                  <a:cubicBezTo>
                    <a:pt x="28" y="303"/>
                    <a:pt x="24" y="296"/>
                    <a:pt x="21" y="289"/>
                  </a:cubicBezTo>
                  <a:cubicBezTo>
                    <a:pt x="19" y="285"/>
                    <a:pt x="12" y="284"/>
                    <a:pt x="6" y="285"/>
                  </a:cubicBezTo>
                  <a:cubicBezTo>
                    <a:pt x="5" y="293"/>
                    <a:pt x="5" y="293"/>
                    <a:pt x="5" y="293"/>
                  </a:cubicBezTo>
                  <a:cubicBezTo>
                    <a:pt x="15" y="298"/>
                    <a:pt x="15" y="298"/>
                    <a:pt x="15" y="298"/>
                  </a:cubicBezTo>
                  <a:cubicBezTo>
                    <a:pt x="22" y="304"/>
                    <a:pt x="22" y="304"/>
                    <a:pt x="22" y="304"/>
                  </a:cubicBezTo>
                  <a:cubicBezTo>
                    <a:pt x="19" y="312"/>
                    <a:pt x="19" y="312"/>
                    <a:pt x="19" y="312"/>
                  </a:cubicBezTo>
                  <a:cubicBezTo>
                    <a:pt x="15" y="311"/>
                    <a:pt x="15" y="311"/>
                    <a:pt x="15" y="311"/>
                  </a:cubicBezTo>
                  <a:cubicBezTo>
                    <a:pt x="9" y="319"/>
                    <a:pt x="9" y="319"/>
                    <a:pt x="9" y="319"/>
                  </a:cubicBezTo>
                  <a:cubicBezTo>
                    <a:pt x="13" y="324"/>
                    <a:pt x="13" y="324"/>
                    <a:pt x="13" y="324"/>
                  </a:cubicBezTo>
                  <a:cubicBezTo>
                    <a:pt x="21" y="329"/>
                    <a:pt x="21" y="329"/>
                    <a:pt x="21" y="329"/>
                  </a:cubicBezTo>
                  <a:cubicBezTo>
                    <a:pt x="21" y="348"/>
                    <a:pt x="21" y="348"/>
                    <a:pt x="21" y="348"/>
                  </a:cubicBezTo>
                  <a:cubicBezTo>
                    <a:pt x="14" y="349"/>
                    <a:pt x="14" y="349"/>
                    <a:pt x="14" y="349"/>
                  </a:cubicBezTo>
                  <a:cubicBezTo>
                    <a:pt x="0" y="364"/>
                    <a:pt x="0" y="364"/>
                    <a:pt x="0" y="364"/>
                  </a:cubicBezTo>
                  <a:cubicBezTo>
                    <a:pt x="0" y="369"/>
                    <a:pt x="0" y="369"/>
                    <a:pt x="0" y="369"/>
                  </a:cubicBezTo>
                  <a:cubicBezTo>
                    <a:pt x="8" y="380"/>
                    <a:pt x="8" y="380"/>
                    <a:pt x="8" y="380"/>
                  </a:cubicBezTo>
                  <a:cubicBezTo>
                    <a:pt x="14" y="380"/>
                    <a:pt x="14" y="380"/>
                    <a:pt x="14" y="380"/>
                  </a:cubicBezTo>
                  <a:cubicBezTo>
                    <a:pt x="15" y="382"/>
                    <a:pt x="15" y="382"/>
                    <a:pt x="15" y="382"/>
                  </a:cubicBezTo>
                  <a:cubicBezTo>
                    <a:pt x="18" y="387"/>
                    <a:pt x="18" y="387"/>
                    <a:pt x="18" y="387"/>
                  </a:cubicBezTo>
                  <a:cubicBezTo>
                    <a:pt x="21" y="383"/>
                    <a:pt x="21" y="383"/>
                    <a:pt x="21" y="383"/>
                  </a:cubicBezTo>
                  <a:cubicBezTo>
                    <a:pt x="26" y="384"/>
                    <a:pt x="26" y="384"/>
                    <a:pt x="26" y="384"/>
                  </a:cubicBezTo>
                  <a:cubicBezTo>
                    <a:pt x="31" y="381"/>
                    <a:pt x="31" y="381"/>
                    <a:pt x="31" y="381"/>
                  </a:cubicBezTo>
                  <a:cubicBezTo>
                    <a:pt x="31" y="381"/>
                    <a:pt x="31" y="386"/>
                    <a:pt x="31" y="387"/>
                  </a:cubicBezTo>
                  <a:cubicBezTo>
                    <a:pt x="31" y="388"/>
                    <a:pt x="33" y="388"/>
                    <a:pt x="33" y="388"/>
                  </a:cubicBezTo>
                  <a:cubicBezTo>
                    <a:pt x="34" y="393"/>
                    <a:pt x="34" y="393"/>
                    <a:pt x="34" y="393"/>
                  </a:cubicBezTo>
                  <a:cubicBezTo>
                    <a:pt x="37" y="403"/>
                    <a:pt x="37" y="403"/>
                    <a:pt x="37" y="403"/>
                  </a:cubicBezTo>
                  <a:cubicBezTo>
                    <a:pt x="33" y="407"/>
                    <a:pt x="33" y="407"/>
                    <a:pt x="33" y="407"/>
                  </a:cubicBezTo>
                  <a:cubicBezTo>
                    <a:pt x="35" y="416"/>
                    <a:pt x="35" y="416"/>
                    <a:pt x="35" y="416"/>
                  </a:cubicBezTo>
                  <a:cubicBezTo>
                    <a:pt x="29" y="426"/>
                    <a:pt x="29" y="426"/>
                    <a:pt x="29" y="426"/>
                  </a:cubicBezTo>
                  <a:cubicBezTo>
                    <a:pt x="24" y="426"/>
                    <a:pt x="24" y="426"/>
                    <a:pt x="24" y="426"/>
                  </a:cubicBezTo>
                  <a:cubicBezTo>
                    <a:pt x="24" y="434"/>
                    <a:pt x="24" y="434"/>
                    <a:pt x="24" y="434"/>
                  </a:cubicBezTo>
                  <a:cubicBezTo>
                    <a:pt x="30" y="439"/>
                    <a:pt x="30" y="439"/>
                    <a:pt x="30" y="439"/>
                  </a:cubicBezTo>
                  <a:cubicBezTo>
                    <a:pt x="24" y="446"/>
                    <a:pt x="24" y="446"/>
                    <a:pt x="24" y="446"/>
                  </a:cubicBezTo>
                  <a:cubicBezTo>
                    <a:pt x="27" y="449"/>
                    <a:pt x="27" y="449"/>
                    <a:pt x="27" y="449"/>
                  </a:cubicBezTo>
                  <a:cubicBezTo>
                    <a:pt x="28" y="455"/>
                    <a:pt x="28" y="455"/>
                    <a:pt x="28" y="455"/>
                  </a:cubicBezTo>
                  <a:cubicBezTo>
                    <a:pt x="34" y="458"/>
                    <a:pt x="34" y="458"/>
                    <a:pt x="34" y="458"/>
                  </a:cubicBezTo>
                  <a:cubicBezTo>
                    <a:pt x="38" y="463"/>
                    <a:pt x="38" y="463"/>
                    <a:pt x="38" y="463"/>
                  </a:cubicBezTo>
                  <a:cubicBezTo>
                    <a:pt x="33" y="470"/>
                    <a:pt x="33" y="470"/>
                    <a:pt x="33" y="470"/>
                  </a:cubicBezTo>
                  <a:cubicBezTo>
                    <a:pt x="36" y="474"/>
                    <a:pt x="36" y="474"/>
                    <a:pt x="36" y="474"/>
                  </a:cubicBezTo>
                  <a:cubicBezTo>
                    <a:pt x="37" y="482"/>
                    <a:pt x="37" y="482"/>
                    <a:pt x="37" y="482"/>
                  </a:cubicBezTo>
                  <a:cubicBezTo>
                    <a:pt x="32" y="484"/>
                    <a:pt x="32" y="484"/>
                    <a:pt x="32" y="484"/>
                  </a:cubicBezTo>
                  <a:cubicBezTo>
                    <a:pt x="35" y="492"/>
                    <a:pt x="35" y="492"/>
                    <a:pt x="35" y="492"/>
                  </a:cubicBezTo>
                  <a:cubicBezTo>
                    <a:pt x="41" y="491"/>
                    <a:pt x="41" y="491"/>
                    <a:pt x="41" y="491"/>
                  </a:cubicBezTo>
                  <a:cubicBezTo>
                    <a:pt x="47" y="497"/>
                    <a:pt x="47" y="497"/>
                    <a:pt x="47" y="497"/>
                  </a:cubicBezTo>
                  <a:cubicBezTo>
                    <a:pt x="50" y="508"/>
                    <a:pt x="50" y="508"/>
                    <a:pt x="50" y="508"/>
                  </a:cubicBezTo>
                  <a:cubicBezTo>
                    <a:pt x="44" y="514"/>
                    <a:pt x="44" y="514"/>
                    <a:pt x="44" y="514"/>
                  </a:cubicBezTo>
                  <a:cubicBezTo>
                    <a:pt x="47" y="520"/>
                    <a:pt x="47" y="520"/>
                    <a:pt x="47" y="520"/>
                  </a:cubicBezTo>
                  <a:cubicBezTo>
                    <a:pt x="53" y="520"/>
                    <a:pt x="53" y="520"/>
                    <a:pt x="53" y="520"/>
                  </a:cubicBezTo>
                  <a:cubicBezTo>
                    <a:pt x="59" y="525"/>
                    <a:pt x="59" y="525"/>
                    <a:pt x="59" y="525"/>
                  </a:cubicBezTo>
                  <a:cubicBezTo>
                    <a:pt x="63" y="521"/>
                    <a:pt x="63" y="521"/>
                    <a:pt x="63" y="521"/>
                  </a:cubicBezTo>
                  <a:cubicBezTo>
                    <a:pt x="63" y="536"/>
                    <a:pt x="63" y="536"/>
                    <a:pt x="63" y="536"/>
                  </a:cubicBezTo>
                  <a:cubicBezTo>
                    <a:pt x="66" y="542"/>
                    <a:pt x="66" y="542"/>
                    <a:pt x="66" y="542"/>
                  </a:cubicBezTo>
                  <a:cubicBezTo>
                    <a:pt x="57" y="550"/>
                    <a:pt x="57" y="550"/>
                    <a:pt x="57" y="550"/>
                  </a:cubicBezTo>
                  <a:cubicBezTo>
                    <a:pt x="51" y="559"/>
                    <a:pt x="51" y="559"/>
                    <a:pt x="51" y="559"/>
                  </a:cubicBezTo>
                  <a:cubicBezTo>
                    <a:pt x="57" y="566"/>
                    <a:pt x="57" y="566"/>
                    <a:pt x="57" y="566"/>
                  </a:cubicBezTo>
                  <a:cubicBezTo>
                    <a:pt x="58" y="575"/>
                    <a:pt x="58" y="575"/>
                    <a:pt x="58" y="575"/>
                  </a:cubicBezTo>
                  <a:cubicBezTo>
                    <a:pt x="52" y="579"/>
                    <a:pt x="52" y="579"/>
                    <a:pt x="52" y="579"/>
                  </a:cubicBezTo>
                  <a:cubicBezTo>
                    <a:pt x="51" y="587"/>
                    <a:pt x="51" y="587"/>
                    <a:pt x="51" y="587"/>
                  </a:cubicBezTo>
                  <a:cubicBezTo>
                    <a:pt x="41" y="597"/>
                    <a:pt x="41" y="597"/>
                    <a:pt x="41" y="597"/>
                  </a:cubicBezTo>
                  <a:cubicBezTo>
                    <a:pt x="41" y="608"/>
                    <a:pt x="41" y="608"/>
                    <a:pt x="41" y="608"/>
                  </a:cubicBezTo>
                  <a:cubicBezTo>
                    <a:pt x="58" y="619"/>
                    <a:pt x="58" y="619"/>
                    <a:pt x="58" y="619"/>
                  </a:cubicBezTo>
                  <a:cubicBezTo>
                    <a:pt x="51" y="629"/>
                    <a:pt x="51" y="629"/>
                    <a:pt x="51" y="629"/>
                  </a:cubicBezTo>
                  <a:cubicBezTo>
                    <a:pt x="44" y="631"/>
                    <a:pt x="44" y="631"/>
                    <a:pt x="44" y="631"/>
                  </a:cubicBezTo>
                  <a:cubicBezTo>
                    <a:pt x="34" y="639"/>
                    <a:pt x="34" y="639"/>
                    <a:pt x="34" y="639"/>
                  </a:cubicBezTo>
                  <a:cubicBezTo>
                    <a:pt x="41" y="654"/>
                    <a:pt x="41" y="654"/>
                    <a:pt x="41" y="654"/>
                  </a:cubicBezTo>
                  <a:cubicBezTo>
                    <a:pt x="35" y="660"/>
                    <a:pt x="35" y="660"/>
                    <a:pt x="35" y="660"/>
                  </a:cubicBezTo>
                  <a:cubicBezTo>
                    <a:pt x="38" y="667"/>
                    <a:pt x="38" y="667"/>
                    <a:pt x="38" y="667"/>
                  </a:cubicBezTo>
                  <a:cubicBezTo>
                    <a:pt x="45" y="669"/>
                    <a:pt x="45" y="669"/>
                    <a:pt x="45" y="669"/>
                  </a:cubicBezTo>
                  <a:cubicBezTo>
                    <a:pt x="50" y="667"/>
                    <a:pt x="50" y="667"/>
                    <a:pt x="50" y="667"/>
                  </a:cubicBezTo>
                  <a:cubicBezTo>
                    <a:pt x="71" y="666"/>
                    <a:pt x="71" y="666"/>
                    <a:pt x="71" y="666"/>
                  </a:cubicBezTo>
                  <a:cubicBezTo>
                    <a:pt x="83" y="681"/>
                    <a:pt x="83" y="681"/>
                    <a:pt x="83" y="681"/>
                  </a:cubicBezTo>
                  <a:cubicBezTo>
                    <a:pt x="84" y="689"/>
                    <a:pt x="84" y="689"/>
                    <a:pt x="84" y="689"/>
                  </a:cubicBezTo>
                  <a:cubicBezTo>
                    <a:pt x="94" y="689"/>
                    <a:pt x="94" y="689"/>
                    <a:pt x="94" y="689"/>
                  </a:cubicBezTo>
                  <a:cubicBezTo>
                    <a:pt x="98" y="693"/>
                    <a:pt x="98" y="693"/>
                    <a:pt x="98" y="693"/>
                  </a:cubicBezTo>
                  <a:cubicBezTo>
                    <a:pt x="85" y="710"/>
                    <a:pt x="85" y="710"/>
                    <a:pt x="85" y="710"/>
                  </a:cubicBezTo>
                  <a:cubicBezTo>
                    <a:pt x="88" y="721"/>
                    <a:pt x="88" y="721"/>
                    <a:pt x="88" y="721"/>
                  </a:cubicBezTo>
                  <a:cubicBezTo>
                    <a:pt x="90" y="726"/>
                    <a:pt x="90" y="726"/>
                    <a:pt x="90" y="726"/>
                  </a:cubicBezTo>
                  <a:cubicBezTo>
                    <a:pt x="99" y="726"/>
                    <a:pt x="99" y="726"/>
                    <a:pt x="99" y="726"/>
                  </a:cubicBezTo>
                  <a:cubicBezTo>
                    <a:pt x="105" y="730"/>
                    <a:pt x="105" y="730"/>
                    <a:pt x="105" y="730"/>
                  </a:cubicBezTo>
                  <a:cubicBezTo>
                    <a:pt x="107" y="737"/>
                    <a:pt x="107" y="737"/>
                    <a:pt x="107" y="737"/>
                  </a:cubicBezTo>
                  <a:cubicBezTo>
                    <a:pt x="100" y="739"/>
                    <a:pt x="100" y="739"/>
                    <a:pt x="100" y="739"/>
                  </a:cubicBezTo>
                  <a:cubicBezTo>
                    <a:pt x="95" y="747"/>
                    <a:pt x="95" y="747"/>
                    <a:pt x="95" y="747"/>
                  </a:cubicBezTo>
                  <a:cubicBezTo>
                    <a:pt x="93" y="758"/>
                    <a:pt x="93" y="758"/>
                    <a:pt x="93" y="758"/>
                  </a:cubicBezTo>
                  <a:close/>
                  <a:moveTo>
                    <a:pt x="188" y="63"/>
                  </a:moveTo>
                  <a:cubicBezTo>
                    <a:pt x="184" y="67"/>
                    <a:pt x="185" y="71"/>
                    <a:pt x="185" y="74"/>
                  </a:cubicBezTo>
                  <a:cubicBezTo>
                    <a:pt x="185" y="76"/>
                    <a:pt x="184" y="86"/>
                    <a:pt x="182" y="91"/>
                  </a:cubicBezTo>
                  <a:cubicBezTo>
                    <a:pt x="180" y="97"/>
                    <a:pt x="179" y="105"/>
                    <a:pt x="179" y="109"/>
                  </a:cubicBezTo>
                  <a:cubicBezTo>
                    <a:pt x="179" y="112"/>
                    <a:pt x="186" y="111"/>
                    <a:pt x="190" y="106"/>
                  </a:cubicBezTo>
                  <a:cubicBezTo>
                    <a:pt x="194" y="101"/>
                    <a:pt x="198" y="100"/>
                    <a:pt x="203" y="100"/>
                  </a:cubicBezTo>
                  <a:cubicBezTo>
                    <a:pt x="207" y="100"/>
                    <a:pt x="216" y="90"/>
                    <a:pt x="216" y="87"/>
                  </a:cubicBezTo>
                  <a:cubicBezTo>
                    <a:pt x="217" y="83"/>
                    <a:pt x="209" y="73"/>
                    <a:pt x="206" y="70"/>
                  </a:cubicBezTo>
                  <a:cubicBezTo>
                    <a:pt x="203" y="66"/>
                    <a:pt x="199" y="68"/>
                    <a:pt x="198" y="68"/>
                  </a:cubicBezTo>
                  <a:cubicBezTo>
                    <a:pt x="198" y="69"/>
                    <a:pt x="196" y="69"/>
                    <a:pt x="196" y="66"/>
                  </a:cubicBezTo>
                  <a:cubicBezTo>
                    <a:pt x="195" y="63"/>
                    <a:pt x="193" y="62"/>
                    <a:pt x="191" y="62"/>
                  </a:cubicBezTo>
                  <a:cubicBezTo>
                    <a:pt x="189" y="61"/>
                    <a:pt x="188" y="63"/>
                    <a:pt x="188" y="63"/>
                  </a:cubicBezTo>
                  <a:close/>
                  <a:moveTo>
                    <a:pt x="138" y="50"/>
                  </a:moveTo>
                  <a:cubicBezTo>
                    <a:pt x="136" y="51"/>
                    <a:pt x="135" y="58"/>
                    <a:pt x="132" y="57"/>
                  </a:cubicBezTo>
                  <a:cubicBezTo>
                    <a:pt x="130" y="56"/>
                    <a:pt x="122" y="53"/>
                    <a:pt x="120" y="51"/>
                  </a:cubicBezTo>
                  <a:cubicBezTo>
                    <a:pt x="118" y="49"/>
                    <a:pt x="120" y="44"/>
                    <a:pt x="124" y="45"/>
                  </a:cubicBezTo>
                  <a:cubicBezTo>
                    <a:pt x="128" y="45"/>
                    <a:pt x="133" y="45"/>
                    <a:pt x="128" y="39"/>
                  </a:cubicBezTo>
                  <a:cubicBezTo>
                    <a:pt x="124" y="34"/>
                    <a:pt x="123" y="35"/>
                    <a:pt x="128" y="29"/>
                  </a:cubicBezTo>
                  <a:cubicBezTo>
                    <a:pt x="132" y="24"/>
                    <a:pt x="131" y="20"/>
                    <a:pt x="130" y="16"/>
                  </a:cubicBezTo>
                  <a:cubicBezTo>
                    <a:pt x="130" y="12"/>
                    <a:pt x="141" y="12"/>
                    <a:pt x="141" y="9"/>
                  </a:cubicBezTo>
                  <a:cubicBezTo>
                    <a:pt x="142" y="5"/>
                    <a:pt x="143" y="0"/>
                    <a:pt x="148" y="7"/>
                  </a:cubicBezTo>
                  <a:cubicBezTo>
                    <a:pt x="152" y="13"/>
                    <a:pt x="154" y="16"/>
                    <a:pt x="157" y="17"/>
                  </a:cubicBezTo>
                  <a:cubicBezTo>
                    <a:pt x="160" y="18"/>
                    <a:pt x="156" y="21"/>
                    <a:pt x="155" y="24"/>
                  </a:cubicBezTo>
                  <a:cubicBezTo>
                    <a:pt x="154" y="27"/>
                    <a:pt x="157" y="33"/>
                    <a:pt x="156" y="34"/>
                  </a:cubicBezTo>
                  <a:cubicBezTo>
                    <a:pt x="156" y="36"/>
                    <a:pt x="146" y="39"/>
                    <a:pt x="145" y="40"/>
                  </a:cubicBezTo>
                  <a:cubicBezTo>
                    <a:pt x="145" y="41"/>
                    <a:pt x="153" y="41"/>
                    <a:pt x="156" y="39"/>
                  </a:cubicBezTo>
                  <a:cubicBezTo>
                    <a:pt x="160" y="37"/>
                    <a:pt x="160" y="38"/>
                    <a:pt x="160" y="42"/>
                  </a:cubicBezTo>
                  <a:cubicBezTo>
                    <a:pt x="160" y="45"/>
                    <a:pt x="166" y="48"/>
                    <a:pt x="167" y="45"/>
                  </a:cubicBezTo>
                  <a:cubicBezTo>
                    <a:pt x="167" y="42"/>
                    <a:pt x="173" y="44"/>
                    <a:pt x="175" y="50"/>
                  </a:cubicBezTo>
                  <a:cubicBezTo>
                    <a:pt x="177" y="57"/>
                    <a:pt x="175" y="63"/>
                    <a:pt x="175" y="66"/>
                  </a:cubicBezTo>
                  <a:cubicBezTo>
                    <a:pt x="175" y="69"/>
                    <a:pt x="178" y="72"/>
                    <a:pt x="178" y="76"/>
                  </a:cubicBezTo>
                  <a:cubicBezTo>
                    <a:pt x="178" y="80"/>
                    <a:pt x="170" y="84"/>
                    <a:pt x="166" y="85"/>
                  </a:cubicBezTo>
                  <a:cubicBezTo>
                    <a:pt x="163" y="85"/>
                    <a:pt x="153" y="75"/>
                    <a:pt x="148" y="76"/>
                  </a:cubicBezTo>
                  <a:cubicBezTo>
                    <a:pt x="143" y="77"/>
                    <a:pt x="142" y="71"/>
                    <a:pt x="140" y="68"/>
                  </a:cubicBezTo>
                  <a:cubicBezTo>
                    <a:pt x="138" y="64"/>
                    <a:pt x="136" y="66"/>
                    <a:pt x="136" y="61"/>
                  </a:cubicBezTo>
                  <a:cubicBezTo>
                    <a:pt x="137" y="57"/>
                    <a:pt x="141" y="54"/>
                    <a:pt x="141" y="52"/>
                  </a:cubicBezTo>
                  <a:cubicBezTo>
                    <a:pt x="140" y="50"/>
                    <a:pt x="138" y="50"/>
                    <a:pt x="138" y="50"/>
                  </a:cubicBezTo>
                  <a:close/>
                </a:path>
              </a:pathLst>
            </a:custGeom>
            <a:solidFill>
              <a:schemeClr val="accent1"/>
            </a:solid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1" name="Freeform 64"/>
            <p:cNvSpPr>
              <a:spLocks/>
            </p:cNvSpPr>
            <p:nvPr/>
          </p:nvSpPr>
          <p:spPr bwMode="auto">
            <a:xfrm>
              <a:off x="3571" y="3584"/>
              <a:ext cx="428" cy="630"/>
            </a:xfrm>
            <a:custGeom>
              <a:avLst/>
              <a:gdLst>
                <a:gd name="T0" fmla="*/ 97 w 205"/>
                <a:gd name="T1" fmla="*/ 4 h 302"/>
                <a:gd name="T2" fmla="*/ 87 w 205"/>
                <a:gd name="T3" fmla="*/ 0 h 302"/>
                <a:gd name="T4" fmla="*/ 81 w 205"/>
                <a:gd name="T5" fmla="*/ 13 h 302"/>
                <a:gd name="T6" fmla="*/ 82 w 205"/>
                <a:gd name="T7" fmla="*/ 19 h 302"/>
                <a:gd name="T8" fmla="*/ 89 w 205"/>
                <a:gd name="T9" fmla="*/ 36 h 302"/>
                <a:gd name="T10" fmla="*/ 98 w 205"/>
                <a:gd name="T11" fmla="*/ 39 h 302"/>
                <a:gd name="T12" fmla="*/ 87 w 205"/>
                <a:gd name="T13" fmla="*/ 55 h 302"/>
                <a:gd name="T14" fmla="*/ 73 w 205"/>
                <a:gd name="T15" fmla="*/ 55 h 302"/>
                <a:gd name="T16" fmla="*/ 67 w 205"/>
                <a:gd name="T17" fmla="*/ 63 h 302"/>
                <a:gd name="T18" fmla="*/ 77 w 205"/>
                <a:gd name="T19" fmla="*/ 77 h 302"/>
                <a:gd name="T20" fmla="*/ 86 w 205"/>
                <a:gd name="T21" fmla="*/ 94 h 302"/>
                <a:gd name="T22" fmla="*/ 97 w 205"/>
                <a:gd name="T23" fmla="*/ 93 h 302"/>
                <a:gd name="T24" fmla="*/ 109 w 205"/>
                <a:gd name="T25" fmla="*/ 114 h 302"/>
                <a:gd name="T26" fmla="*/ 98 w 205"/>
                <a:gd name="T27" fmla="*/ 121 h 302"/>
                <a:gd name="T28" fmla="*/ 76 w 205"/>
                <a:gd name="T29" fmla="*/ 150 h 302"/>
                <a:gd name="T30" fmla="*/ 80 w 205"/>
                <a:gd name="T31" fmla="*/ 167 h 302"/>
                <a:gd name="T32" fmla="*/ 84 w 205"/>
                <a:gd name="T33" fmla="*/ 183 h 302"/>
                <a:gd name="T34" fmla="*/ 54 w 205"/>
                <a:gd name="T35" fmla="*/ 204 h 302"/>
                <a:gd name="T36" fmla="*/ 43 w 205"/>
                <a:gd name="T37" fmla="*/ 222 h 302"/>
                <a:gd name="T38" fmla="*/ 28 w 205"/>
                <a:gd name="T39" fmla="*/ 233 h 302"/>
                <a:gd name="T40" fmla="*/ 3 w 205"/>
                <a:gd name="T41" fmla="*/ 244 h 302"/>
                <a:gd name="T42" fmla="*/ 2 w 205"/>
                <a:gd name="T43" fmla="*/ 258 h 302"/>
                <a:gd name="T44" fmla="*/ 10 w 205"/>
                <a:gd name="T45" fmla="*/ 273 h 302"/>
                <a:gd name="T46" fmla="*/ 0 w 205"/>
                <a:gd name="T47" fmla="*/ 288 h 302"/>
                <a:gd name="T48" fmla="*/ 10 w 205"/>
                <a:gd name="T49" fmla="*/ 299 h 302"/>
                <a:gd name="T50" fmla="*/ 34 w 205"/>
                <a:gd name="T51" fmla="*/ 299 h 302"/>
                <a:gd name="T52" fmla="*/ 55 w 205"/>
                <a:gd name="T53" fmla="*/ 295 h 302"/>
                <a:gd name="T54" fmla="*/ 89 w 205"/>
                <a:gd name="T55" fmla="*/ 274 h 302"/>
                <a:gd name="T56" fmla="*/ 104 w 205"/>
                <a:gd name="T57" fmla="*/ 253 h 302"/>
                <a:gd name="T58" fmla="*/ 131 w 205"/>
                <a:gd name="T59" fmla="*/ 244 h 302"/>
                <a:gd name="T60" fmla="*/ 155 w 205"/>
                <a:gd name="T61" fmla="*/ 237 h 302"/>
                <a:gd name="T62" fmla="*/ 178 w 205"/>
                <a:gd name="T63" fmla="*/ 239 h 302"/>
                <a:gd name="T64" fmla="*/ 198 w 205"/>
                <a:gd name="T65" fmla="*/ 218 h 302"/>
                <a:gd name="T66" fmla="*/ 196 w 205"/>
                <a:gd name="T67" fmla="*/ 199 h 302"/>
                <a:gd name="T68" fmla="*/ 197 w 205"/>
                <a:gd name="T69" fmla="*/ 176 h 302"/>
                <a:gd name="T70" fmla="*/ 199 w 205"/>
                <a:gd name="T71" fmla="*/ 145 h 302"/>
                <a:gd name="T72" fmla="*/ 187 w 205"/>
                <a:gd name="T73" fmla="*/ 141 h 302"/>
                <a:gd name="T74" fmla="*/ 186 w 205"/>
                <a:gd name="T75" fmla="*/ 120 h 302"/>
                <a:gd name="T76" fmla="*/ 205 w 205"/>
                <a:gd name="T77" fmla="*/ 104 h 302"/>
                <a:gd name="T78" fmla="*/ 193 w 205"/>
                <a:gd name="T79" fmla="*/ 93 h 302"/>
                <a:gd name="T80" fmla="*/ 193 w 205"/>
                <a:gd name="T81" fmla="*/ 81 h 302"/>
                <a:gd name="T82" fmla="*/ 183 w 205"/>
                <a:gd name="T83" fmla="*/ 73 h 302"/>
                <a:gd name="T84" fmla="*/ 178 w 205"/>
                <a:gd name="T85" fmla="*/ 54 h 302"/>
                <a:gd name="T86" fmla="*/ 170 w 205"/>
                <a:gd name="T87" fmla="*/ 55 h 302"/>
                <a:gd name="T88" fmla="*/ 164 w 205"/>
                <a:gd name="T89" fmla="*/ 48 h 302"/>
                <a:gd name="T90" fmla="*/ 152 w 205"/>
                <a:gd name="T91" fmla="*/ 51 h 302"/>
                <a:gd name="T92" fmla="*/ 143 w 205"/>
                <a:gd name="T93" fmla="*/ 49 h 302"/>
                <a:gd name="T94" fmla="*/ 145 w 205"/>
                <a:gd name="T95" fmla="*/ 39 h 302"/>
                <a:gd name="T96" fmla="*/ 134 w 205"/>
                <a:gd name="T97" fmla="*/ 38 h 302"/>
                <a:gd name="T98" fmla="*/ 129 w 205"/>
                <a:gd name="T99" fmla="*/ 31 h 302"/>
                <a:gd name="T100" fmla="*/ 125 w 205"/>
                <a:gd name="T101" fmla="*/ 24 h 302"/>
                <a:gd name="T102" fmla="*/ 114 w 205"/>
                <a:gd name="T103" fmla="*/ 14 h 302"/>
                <a:gd name="T104" fmla="*/ 106 w 205"/>
                <a:gd name="T105" fmla="*/ 5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5" h="302">
                  <a:moveTo>
                    <a:pt x="103" y="2"/>
                  </a:moveTo>
                  <a:cubicBezTo>
                    <a:pt x="97" y="4"/>
                    <a:pt x="97" y="4"/>
                    <a:pt x="97" y="4"/>
                  </a:cubicBezTo>
                  <a:cubicBezTo>
                    <a:pt x="92" y="3"/>
                    <a:pt x="92" y="3"/>
                    <a:pt x="92" y="3"/>
                  </a:cubicBezTo>
                  <a:cubicBezTo>
                    <a:pt x="87" y="0"/>
                    <a:pt x="87" y="0"/>
                    <a:pt x="87" y="0"/>
                  </a:cubicBezTo>
                  <a:cubicBezTo>
                    <a:pt x="80" y="5"/>
                    <a:pt x="80" y="5"/>
                    <a:pt x="80" y="5"/>
                  </a:cubicBezTo>
                  <a:cubicBezTo>
                    <a:pt x="81" y="13"/>
                    <a:pt x="81" y="13"/>
                    <a:pt x="81" y="13"/>
                  </a:cubicBezTo>
                  <a:cubicBezTo>
                    <a:pt x="78" y="15"/>
                    <a:pt x="78" y="15"/>
                    <a:pt x="78" y="15"/>
                  </a:cubicBezTo>
                  <a:cubicBezTo>
                    <a:pt x="82" y="19"/>
                    <a:pt x="82" y="19"/>
                    <a:pt x="82" y="19"/>
                  </a:cubicBezTo>
                  <a:cubicBezTo>
                    <a:pt x="79" y="23"/>
                    <a:pt x="79" y="23"/>
                    <a:pt x="79" y="23"/>
                  </a:cubicBezTo>
                  <a:cubicBezTo>
                    <a:pt x="89" y="36"/>
                    <a:pt x="89" y="36"/>
                    <a:pt x="89" y="36"/>
                  </a:cubicBezTo>
                  <a:cubicBezTo>
                    <a:pt x="95" y="33"/>
                    <a:pt x="95" y="33"/>
                    <a:pt x="95" y="33"/>
                  </a:cubicBezTo>
                  <a:cubicBezTo>
                    <a:pt x="98" y="39"/>
                    <a:pt x="98" y="39"/>
                    <a:pt x="98" y="39"/>
                  </a:cubicBezTo>
                  <a:cubicBezTo>
                    <a:pt x="96" y="43"/>
                    <a:pt x="96" y="43"/>
                    <a:pt x="96" y="43"/>
                  </a:cubicBezTo>
                  <a:cubicBezTo>
                    <a:pt x="87" y="55"/>
                    <a:pt x="87" y="55"/>
                    <a:pt x="87" y="55"/>
                  </a:cubicBezTo>
                  <a:cubicBezTo>
                    <a:pt x="80" y="52"/>
                    <a:pt x="80" y="52"/>
                    <a:pt x="80" y="52"/>
                  </a:cubicBezTo>
                  <a:cubicBezTo>
                    <a:pt x="73" y="55"/>
                    <a:pt x="73" y="55"/>
                    <a:pt x="73" y="55"/>
                  </a:cubicBezTo>
                  <a:cubicBezTo>
                    <a:pt x="69" y="55"/>
                    <a:pt x="69" y="55"/>
                    <a:pt x="69" y="55"/>
                  </a:cubicBezTo>
                  <a:cubicBezTo>
                    <a:pt x="67" y="63"/>
                    <a:pt x="67" y="63"/>
                    <a:pt x="67" y="63"/>
                  </a:cubicBezTo>
                  <a:cubicBezTo>
                    <a:pt x="74" y="67"/>
                    <a:pt x="74" y="67"/>
                    <a:pt x="74" y="67"/>
                  </a:cubicBezTo>
                  <a:cubicBezTo>
                    <a:pt x="77" y="77"/>
                    <a:pt x="77" y="77"/>
                    <a:pt x="77" y="77"/>
                  </a:cubicBezTo>
                  <a:cubicBezTo>
                    <a:pt x="84" y="84"/>
                    <a:pt x="84" y="84"/>
                    <a:pt x="84" y="84"/>
                  </a:cubicBezTo>
                  <a:cubicBezTo>
                    <a:pt x="86" y="94"/>
                    <a:pt x="86" y="94"/>
                    <a:pt x="86" y="94"/>
                  </a:cubicBezTo>
                  <a:cubicBezTo>
                    <a:pt x="92" y="94"/>
                    <a:pt x="92" y="94"/>
                    <a:pt x="92" y="94"/>
                  </a:cubicBezTo>
                  <a:cubicBezTo>
                    <a:pt x="97" y="93"/>
                    <a:pt x="97" y="93"/>
                    <a:pt x="97" y="93"/>
                  </a:cubicBezTo>
                  <a:cubicBezTo>
                    <a:pt x="108" y="103"/>
                    <a:pt x="108" y="103"/>
                    <a:pt x="108" y="103"/>
                  </a:cubicBezTo>
                  <a:cubicBezTo>
                    <a:pt x="109" y="114"/>
                    <a:pt x="109" y="114"/>
                    <a:pt x="109" y="114"/>
                  </a:cubicBezTo>
                  <a:cubicBezTo>
                    <a:pt x="107" y="119"/>
                    <a:pt x="107" y="119"/>
                    <a:pt x="107" y="119"/>
                  </a:cubicBezTo>
                  <a:cubicBezTo>
                    <a:pt x="98" y="121"/>
                    <a:pt x="98" y="121"/>
                    <a:pt x="98" y="121"/>
                  </a:cubicBezTo>
                  <a:cubicBezTo>
                    <a:pt x="84" y="143"/>
                    <a:pt x="84" y="143"/>
                    <a:pt x="84" y="143"/>
                  </a:cubicBezTo>
                  <a:cubicBezTo>
                    <a:pt x="76" y="150"/>
                    <a:pt x="76" y="150"/>
                    <a:pt x="76" y="150"/>
                  </a:cubicBezTo>
                  <a:cubicBezTo>
                    <a:pt x="74" y="158"/>
                    <a:pt x="74" y="158"/>
                    <a:pt x="74" y="158"/>
                  </a:cubicBezTo>
                  <a:cubicBezTo>
                    <a:pt x="80" y="167"/>
                    <a:pt x="80" y="167"/>
                    <a:pt x="80" y="167"/>
                  </a:cubicBezTo>
                  <a:cubicBezTo>
                    <a:pt x="85" y="173"/>
                    <a:pt x="85" y="173"/>
                    <a:pt x="85" y="173"/>
                  </a:cubicBezTo>
                  <a:cubicBezTo>
                    <a:pt x="84" y="183"/>
                    <a:pt x="84" y="183"/>
                    <a:pt x="84" y="183"/>
                  </a:cubicBezTo>
                  <a:cubicBezTo>
                    <a:pt x="71" y="197"/>
                    <a:pt x="71" y="197"/>
                    <a:pt x="71" y="197"/>
                  </a:cubicBezTo>
                  <a:cubicBezTo>
                    <a:pt x="54" y="204"/>
                    <a:pt x="54" y="204"/>
                    <a:pt x="54" y="204"/>
                  </a:cubicBezTo>
                  <a:cubicBezTo>
                    <a:pt x="52" y="214"/>
                    <a:pt x="52" y="214"/>
                    <a:pt x="52" y="214"/>
                  </a:cubicBezTo>
                  <a:cubicBezTo>
                    <a:pt x="43" y="222"/>
                    <a:pt x="43" y="222"/>
                    <a:pt x="43" y="222"/>
                  </a:cubicBezTo>
                  <a:cubicBezTo>
                    <a:pt x="40" y="234"/>
                    <a:pt x="40" y="234"/>
                    <a:pt x="40" y="234"/>
                  </a:cubicBezTo>
                  <a:cubicBezTo>
                    <a:pt x="28" y="233"/>
                    <a:pt x="28" y="233"/>
                    <a:pt x="28" y="233"/>
                  </a:cubicBezTo>
                  <a:cubicBezTo>
                    <a:pt x="14" y="244"/>
                    <a:pt x="14" y="244"/>
                    <a:pt x="14" y="244"/>
                  </a:cubicBezTo>
                  <a:cubicBezTo>
                    <a:pt x="3" y="244"/>
                    <a:pt x="3" y="244"/>
                    <a:pt x="3" y="244"/>
                  </a:cubicBezTo>
                  <a:cubicBezTo>
                    <a:pt x="3" y="252"/>
                    <a:pt x="3" y="252"/>
                    <a:pt x="3" y="252"/>
                  </a:cubicBezTo>
                  <a:cubicBezTo>
                    <a:pt x="2" y="258"/>
                    <a:pt x="2" y="258"/>
                    <a:pt x="2" y="258"/>
                  </a:cubicBezTo>
                  <a:cubicBezTo>
                    <a:pt x="3" y="273"/>
                    <a:pt x="3" y="273"/>
                    <a:pt x="3" y="273"/>
                  </a:cubicBezTo>
                  <a:cubicBezTo>
                    <a:pt x="10" y="273"/>
                    <a:pt x="10" y="273"/>
                    <a:pt x="10" y="273"/>
                  </a:cubicBezTo>
                  <a:cubicBezTo>
                    <a:pt x="1" y="281"/>
                    <a:pt x="1" y="281"/>
                    <a:pt x="1" y="281"/>
                  </a:cubicBezTo>
                  <a:cubicBezTo>
                    <a:pt x="0" y="288"/>
                    <a:pt x="0" y="288"/>
                    <a:pt x="0" y="288"/>
                  </a:cubicBezTo>
                  <a:cubicBezTo>
                    <a:pt x="1" y="288"/>
                    <a:pt x="1" y="289"/>
                    <a:pt x="1" y="290"/>
                  </a:cubicBezTo>
                  <a:cubicBezTo>
                    <a:pt x="1" y="295"/>
                    <a:pt x="7" y="296"/>
                    <a:pt x="10" y="299"/>
                  </a:cubicBezTo>
                  <a:cubicBezTo>
                    <a:pt x="13" y="302"/>
                    <a:pt x="20" y="302"/>
                    <a:pt x="24" y="300"/>
                  </a:cubicBezTo>
                  <a:cubicBezTo>
                    <a:pt x="27" y="298"/>
                    <a:pt x="30" y="296"/>
                    <a:pt x="34" y="299"/>
                  </a:cubicBezTo>
                  <a:cubicBezTo>
                    <a:pt x="37" y="301"/>
                    <a:pt x="41" y="299"/>
                    <a:pt x="45" y="298"/>
                  </a:cubicBezTo>
                  <a:cubicBezTo>
                    <a:pt x="49" y="298"/>
                    <a:pt x="52" y="294"/>
                    <a:pt x="55" y="295"/>
                  </a:cubicBezTo>
                  <a:cubicBezTo>
                    <a:pt x="58" y="297"/>
                    <a:pt x="62" y="292"/>
                    <a:pt x="64" y="289"/>
                  </a:cubicBezTo>
                  <a:cubicBezTo>
                    <a:pt x="66" y="286"/>
                    <a:pt x="82" y="274"/>
                    <a:pt x="89" y="274"/>
                  </a:cubicBezTo>
                  <a:cubicBezTo>
                    <a:pt x="95" y="274"/>
                    <a:pt x="96" y="271"/>
                    <a:pt x="97" y="265"/>
                  </a:cubicBezTo>
                  <a:cubicBezTo>
                    <a:pt x="98" y="259"/>
                    <a:pt x="101" y="258"/>
                    <a:pt x="104" y="253"/>
                  </a:cubicBezTo>
                  <a:cubicBezTo>
                    <a:pt x="107" y="248"/>
                    <a:pt x="112" y="242"/>
                    <a:pt x="116" y="242"/>
                  </a:cubicBezTo>
                  <a:cubicBezTo>
                    <a:pt x="120" y="242"/>
                    <a:pt x="127" y="240"/>
                    <a:pt x="131" y="244"/>
                  </a:cubicBezTo>
                  <a:cubicBezTo>
                    <a:pt x="134" y="247"/>
                    <a:pt x="142" y="242"/>
                    <a:pt x="145" y="239"/>
                  </a:cubicBezTo>
                  <a:cubicBezTo>
                    <a:pt x="149" y="236"/>
                    <a:pt x="154" y="235"/>
                    <a:pt x="155" y="237"/>
                  </a:cubicBezTo>
                  <a:cubicBezTo>
                    <a:pt x="157" y="239"/>
                    <a:pt x="160" y="239"/>
                    <a:pt x="164" y="239"/>
                  </a:cubicBezTo>
                  <a:cubicBezTo>
                    <a:pt x="168" y="239"/>
                    <a:pt x="173" y="240"/>
                    <a:pt x="178" y="239"/>
                  </a:cubicBezTo>
                  <a:cubicBezTo>
                    <a:pt x="182" y="239"/>
                    <a:pt x="187" y="235"/>
                    <a:pt x="188" y="231"/>
                  </a:cubicBezTo>
                  <a:cubicBezTo>
                    <a:pt x="189" y="227"/>
                    <a:pt x="193" y="220"/>
                    <a:pt x="198" y="218"/>
                  </a:cubicBezTo>
                  <a:cubicBezTo>
                    <a:pt x="202" y="216"/>
                    <a:pt x="204" y="212"/>
                    <a:pt x="201" y="209"/>
                  </a:cubicBezTo>
                  <a:cubicBezTo>
                    <a:pt x="198" y="205"/>
                    <a:pt x="195" y="202"/>
                    <a:pt x="196" y="199"/>
                  </a:cubicBezTo>
                  <a:cubicBezTo>
                    <a:pt x="197" y="196"/>
                    <a:pt x="197" y="193"/>
                    <a:pt x="197" y="190"/>
                  </a:cubicBezTo>
                  <a:cubicBezTo>
                    <a:pt x="196" y="186"/>
                    <a:pt x="197" y="181"/>
                    <a:pt x="197" y="176"/>
                  </a:cubicBezTo>
                  <a:cubicBezTo>
                    <a:pt x="197" y="170"/>
                    <a:pt x="196" y="166"/>
                    <a:pt x="198" y="163"/>
                  </a:cubicBezTo>
                  <a:cubicBezTo>
                    <a:pt x="200" y="159"/>
                    <a:pt x="202" y="149"/>
                    <a:pt x="199" y="145"/>
                  </a:cubicBezTo>
                  <a:cubicBezTo>
                    <a:pt x="196" y="142"/>
                    <a:pt x="199" y="139"/>
                    <a:pt x="195" y="137"/>
                  </a:cubicBezTo>
                  <a:cubicBezTo>
                    <a:pt x="192" y="135"/>
                    <a:pt x="189" y="139"/>
                    <a:pt x="187" y="141"/>
                  </a:cubicBezTo>
                  <a:cubicBezTo>
                    <a:pt x="184" y="143"/>
                    <a:pt x="180" y="143"/>
                    <a:pt x="182" y="137"/>
                  </a:cubicBezTo>
                  <a:cubicBezTo>
                    <a:pt x="183" y="130"/>
                    <a:pt x="186" y="123"/>
                    <a:pt x="186" y="120"/>
                  </a:cubicBezTo>
                  <a:cubicBezTo>
                    <a:pt x="186" y="117"/>
                    <a:pt x="198" y="111"/>
                    <a:pt x="202" y="107"/>
                  </a:cubicBezTo>
                  <a:cubicBezTo>
                    <a:pt x="203" y="105"/>
                    <a:pt x="204" y="104"/>
                    <a:pt x="205" y="104"/>
                  </a:cubicBezTo>
                  <a:cubicBezTo>
                    <a:pt x="200" y="95"/>
                    <a:pt x="200" y="95"/>
                    <a:pt x="200" y="95"/>
                  </a:cubicBezTo>
                  <a:cubicBezTo>
                    <a:pt x="193" y="93"/>
                    <a:pt x="193" y="93"/>
                    <a:pt x="193" y="93"/>
                  </a:cubicBezTo>
                  <a:cubicBezTo>
                    <a:pt x="187" y="84"/>
                    <a:pt x="187" y="84"/>
                    <a:pt x="187" y="84"/>
                  </a:cubicBezTo>
                  <a:cubicBezTo>
                    <a:pt x="193" y="81"/>
                    <a:pt x="193" y="81"/>
                    <a:pt x="193" y="81"/>
                  </a:cubicBezTo>
                  <a:cubicBezTo>
                    <a:pt x="188" y="74"/>
                    <a:pt x="188" y="74"/>
                    <a:pt x="188" y="74"/>
                  </a:cubicBezTo>
                  <a:cubicBezTo>
                    <a:pt x="183" y="73"/>
                    <a:pt x="183" y="73"/>
                    <a:pt x="183" y="73"/>
                  </a:cubicBezTo>
                  <a:cubicBezTo>
                    <a:pt x="183" y="62"/>
                    <a:pt x="183" y="62"/>
                    <a:pt x="183" y="62"/>
                  </a:cubicBezTo>
                  <a:cubicBezTo>
                    <a:pt x="178" y="54"/>
                    <a:pt x="178" y="54"/>
                    <a:pt x="178" y="54"/>
                  </a:cubicBezTo>
                  <a:cubicBezTo>
                    <a:pt x="174" y="51"/>
                    <a:pt x="174" y="51"/>
                    <a:pt x="174" y="51"/>
                  </a:cubicBezTo>
                  <a:cubicBezTo>
                    <a:pt x="170" y="55"/>
                    <a:pt x="170" y="55"/>
                    <a:pt x="170" y="55"/>
                  </a:cubicBezTo>
                  <a:cubicBezTo>
                    <a:pt x="166" y="54"/>
                    <a:pt x="166" y="54"/>
                    <a:pt x="166" y="54"/>
                  </a:cubicBezTo>
                  <a:cubicBezTo>
                    <a:pt x="164" y="48"/>
                    <a:pt x="164" y="48"/>
                    <a:pt x="164" y="48"/>
                  </a:cubicBezTo>
                  <a:cubicBezTo>
                    <a:pt x="159" y="45"/>
                    <a:pt x="159" y="45"/>
                    <a:pt x="159" y="45"/>
                  </a:cubicBezTo>
                  <a:cubicBezTo>
                    <a:pt x="152" y="51"/>
                    <a:pt x="152" y="51"/>
                    <a:pt x="152" y="51"/>
                  </a:cubicBezTo>
                  <a:cubicBezTo>
                    <a:pt x="151" y="54"/>
                    <a:pt x="151" y="54"/>
                    <a:pt x="151" y="54"/>
                  </a:cubicBezTo>
                  <a:cubicBezTo>
                    <a:pt x="143" y="49"/>
                    <a:pt x="143" y="49"/>
                    <a:pt x="143" y="49"/>
                  </a:cubicBezTo>
                  <a:cubicBezTo>
                    <a:pt x="148" y="43"/>
                    <a:pt x="148" y="43"/>
                    <a:pt x="148" y="43"/>
                  </a:cubicBezTo>
                  <a:cubicBezTo>
                    <a:pt x="145" y="39"/>
                    <a:pt x="145" y="39"/>
                    <a:pt x="145" y="39"/>
                  </a:cubicBezTo>
                  <a:cubicBezTo>
                    <a:pt x="139" y="40"/>
                    <a:pt x="139" y="40"/>
                    <a:pt x="139" y="40"/>
                  </a:cubicBezTo>
                  <a:cubicBezTo>
                    <a:pt x="134" y="38"/>
                    <a:pt x="134" y="38"/>
                    <a:pt x="134" y="38"/>
                  </a:cubicBezTo>
                  <a:cubicBezTo>
                    <a:pt x="130" y="34"/>
                    <a:pt x="130" y="34"/>
                    <a:pt x="130" y="34"/>
                  </a:cubicBezTo>
                  <a:cubicBezTo>
                    <a:pt x="129" y="31"/>
                    <a:pt x="129" y="31"/>
                    <a:pt x="129" y="31"/>
                  </a:cubicBezTo>
                  <a:cubicBezTo>
                    <a:pt x="126" y="30"/>
                    <a:pt x="126" y="30"/>
                    <a:pt x="126" y="30"/>
                  </a:cubicBezTo>
                  <a:cubicBezTo>
                    <a:pt x="125" y="24"/>
                    <a:pt x="125" y="24"/>
                    <a:pt x="125" y="24"/>
                  </a:cubicBezTo>
                  <a:cubicBezTo>
                    <a:pt x="120" y="20"/>
                    <a:pt x="120" y="20"/>
                    <a:pt x="120" y="20"/>
                  </a:cubicBezTo>
                  <a:cubicBezTo>
                    <a:pt x="114" y="14"/>
                    <a:pt x="114" y="14"/>
                    <a:pt x="114" y="14"/>
                  </a:cubicBezTo>
                  <a:cubicBezTo>
                    <a:pt x="108" y="13"/>
                    <a:pt x="108" y="13"/>
                    <a:pt x="108" y="13"/>
                  </a:cubicBezTo>
                  <a:cubicBezTo>
                    <a:pt x="106" y="5"/>
                    <a:pt x="106" y="5"/>
                    <a:pt x="106" y="5"/>
                  </a:cubicBezTo>
                  <a:lnTo>
                    <a:pt x="103" y="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2" name="Freeform 65"/>
            <p:cNvSpPr>
              <a:spLocks/>
            </p:cNvSpPr>
            <p:nvPr/>
          </p:nvSpPr>
          <p:spPr bwMode="auto">
            <a:xfrm>
              <a:off x="2429" y="3995"/>
              <a:ext cx="340" cy="233"/>
            </a:xfrm>
            <a:custGeom>
              <a:avLst/>
              <a:gdLst>
                <a:gd name="T0" fmla="*/ 132 w 163"/>
                <a:gd name="T1" fmla="*/ 0 h 112"/>
                <a:gd name="T2" fmla="*/ 135 w 163"/>
                <a:gd name="T3" fmla="*/ 8 h 112"/>
                <a:gd name="T4" fmla="*/ 143 w 163"/>
                <a:gd name="T5" fmla="*/ 10 h 112"/>
                <a:gd name="T6" fmla="*/ 146 w 163"/>
                <a:gd name="T7" fmla="*/ 18 h 112"/>
                <a:gd name="T8" fmla="*/ 150 w 163"/>
                <a:gd name="T9" fmla="*/ 27 h 112"/>
                <a:gd name="T10" fmla="*/ 163 w 163"/>
                <a:gd name="T11" fmla="*/ 31 h 112"/>
                <a:gd name="T12" fmla="*/ 161 w 163"/>
                <a:gd name="T13" fmla="*/ 36 h 112"/>
                <a:gd name="T14" fmla="*/ 154 w 163"/>
                <a:gd name="T15" fmla="*/ 37 h 112"/>
                <a:gd name="T16" fmla="*/ 159 w 163"/>
                <a:gd name="T17" fmla="*/ 47 h 112"/>
                <a:gd name="T18" fmla="*/ 161 w 163"/>
                <a:gd name="T19" fmla="*/ 55 h 112"/>
                <a:gd name="T20" fmla="*/ 154 w 163"/>
                <a:gd name="T21" fmla="*/ 60 h 112"/>
                <a:gd name="T22" fmla="*/ 158 w 163"/>
                <a:gd name="T23" fmla="*/ 66 h 112"/>
                <a:gd name="T24" fmla="*/ 152 w 163"/>
                <a:gd name="T25" fmla="*/ 73 h 112"/>
                <a:gd name="T26" fmla="*/ 147 w 163"/>
                <a:gd name="T27" fmla="*/ 75 h 112"/>
                <a:gd name="T28" fmla="*/ 142 w 163"/>
                <a:gd name="T29" fmla="*/ 71 h 112"/>
                <a:gd name="T30" fmla="*/ 138 w 163"/>
                <a:gd name="T31" fmla="*/ 74 h 112"/>
                <a:gd name="T32" fmla="*/ 137 w 163"/>
                <a:gd name="T33" fmla="*/ 81 h 112"/>
                <a:gd name="T34" fmla="*/ 128 w 163"/>
                <a:gd name="T35" fmla="*/ 89 h 112"/>
                <a:gd name="T36" fmla="*/ 121 w 163"/>
                <a:gd name="T37" fmla="*/ 89 h 112"/>
                <a:gd name="T38" fmla="*/ 104 w 163"/>
                <a:gd name="T39" fmla="*/ 96 h 112"/>
                <a:gd name="T40" fmla="*/ 111 w 163"/>
                <a:gd name="T41" fmla="*/ 104 h 112"/>
                <a:gd name="T42" fmla="*/ 113 w 163"/>
                <a:gd name="T43" fmla="*/ 111 h 112"/>
                <a:gd name="T44" fmla="*/ 105 w 163"/>
                <a:gd name="T45" fmla="*/ 112 h 112"/>
                <a:gd name="T46" fmla="*/ 100 w 163"/>
                <a:gd name="T47" fmla="*/ 104 h 112"/>
                <a:gd name="T48" fmla="*/ 84 w 163"/>
                <a:gd name="T49" fmla="*/ 99 h 112"/>
                <a:gd name="T50" fmla="*/ 71 w 163"/>
                <a:gd name="T51" fmla="*/ 104 h 112"/>
                <a:gd name="T52" fmla="*/ 59 w 163"/>
                <a:gd name="T53" fmla="*/ 101 h 112"/>
                <a:gd name="T54" fmla="*/ 50 w 163"/>
                <a:gd name="T55" fmla="*/ 96 h 112"/>
                <a:gd name="T56" fmla="*/ 49 w 163"/>
                <a:gd name="T57" fmla="*/ 87 h 112"/>
                <a:gd name="T58" fmla="*/ 41 w 163"/>
                <a:gd name="T59" fmla="*/ 85 h 112"/>
                <a:gd name="T60" fmla="*/ 38 w 163"/>
                <a:gd name="T61" fmla="*/ 93 h 112"/>
                <a:gd name="T62" fmla="*/ 29 w 163"/>
                <a:gd name="T63" fmla="*/ 96 h 112"/>
                <a:gd name="T64" fmla="*/ 9 w 163"/>
                <a:gd name="T65" fmla="*/ 40 h 112"/>
                <a:gd name="T66" fmla="*/ 0 w 163"/>
                <a:gd name="T67" fmla="*/ 17 h 112"/>
                <a:gd name="T68" fmla="*/ 7 w 163"/>
                <a:gd name="T69" fmla="*/ 10 h 112"/>
                <a:gd name="T70" fmla="*/ 12 w 163"/>
                <a:gd name="T71" fmla="*/ 15 h 112"/>
                <a:gd name="T72" fmla="*/ 17 w 163"/>
                <a:gd name="T73" fmla="*/ 13 h 112"/>
                <a:gd name="T74" fmla="*/ 23 w 163"/>
                <a:gd name="T75" fmla="*/ 11 h 112"/>
                <a:gd name="T76" fmla="*/ 34 w 163"/>
                <a:gd name="T77" fmla="*/ 11 h 112"/>
                <a:gd name="T78" fmla="*/ 42 w 163"/>
                <a:gd name="T79" fmla="*/ 4 h 112"/>
                <a:gd name="T80" fmla="*/ 53 w 163"/>
                <a:gd name="T81" fmla="*/ 0 h 112"/>
                <a:gd name="T82" fmla="*/ 62 w 163"/>
                <a:gd name="T83" fmla="*/ 0 h 112"/>
                <a:gd name="T84" fmla="*/ 70 w 163"/>
                <a:gd name="T85" fmla="*/ 9 h 112"/>
                <a:gd name="T86" fmla="*/ 70 w 163"/>
                <a:gd name="T87" fmla="*/ 16 h 112"/>
                <a:gd name="T88" fmla="*/ 84 w 163"/>
                <a:gd name="T89" fmla="*/ 26 h 112"/>
                <a:gd name="T90" fmla="*/ 88 w 163"/>
                <a:gd name="T91" fmla="*/ 18 h 112"/>
                <a:gd name="T92" fmla="*/ 95 w 163"/>
                <a:gd name="T93" fmla="*/ 8 h 112"/>
                <a:gd name="T94" fmla="*/ 100 w 163"/>
                <a:gd name="T95" fmla="*/ 13 h 112"/>
                <a:gd name="T96" fmla="*/ 104 w 163"/>
                <a:gd name="T97" fmla="*/ 8 h 112"/>
                <a:gd name="T98" fmla="*/ 109 w 163"/>
                <a:gd name="T99" fmla="*/ 11 h 112"/>
                <a:gd name="T100" fmla="*/ 114 w 163"/>
                <a:gd name="T101" fmla="*/ 7 h 112"/>
                <a:gd name="T102" fmla="*/ 123 w 163"/>
                <a:gd name="T103" fmla="*/ 7 h 112"/>
                <a:gd name="T104" fmla="*/ 132 w 163"/>
                <a:gd name="T10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 h="112">
                  <a:moveTo>
                    <a:pt x="132" y="0"/>
                  </a:moveTo>
                  <a:cubicBezTo>
                    <a:pt x="135" y="8"/>
                    <a:pt x="135" y="8"/>
                    <a:pt x="135" y="8"/>
                  </a:cubicBezTo>
                  <a:cubicBezTo>
                    <a:pt x="143" y="10"/>
                    <a:pt x="143" y="10"/>
                    <a:pt x="143" y="10"/>
                  </a:cubicBezTo>
                  <a:cubicBezTo>
                    <a:pt x="146" y="18"/>
                    <a:pt x="146" y="18"/>
                    <a:pt x="146" y="18"/>
                  </a:cubicBezTo>
                  <a:cubicBezTo>
                    <a:pt x="150" y="27"/>
                    <a:pt x="150" y="27"/>
                    <a:pt x="150" y="27"/>
                  </a:cubicBezTo>
                  <a:cubicBezTo>
                    <a:pt x="163" y="31"/>
                    <a:pt x="163" y="31"/>
                    <a:pt x="163" y="31"/>
                  </a:cubicBezTo>
                  <a:cubicBezTo>
                    <a:pt x="161" y="36"/>
                    <a:pt x="161" y="36"/>
                    <a:pt x="161" y="36"/>
                  </a:cubicBezTo>
                  <a:cubicBezTo>
                    <a:pt x="154" y="37"/>
                    <a:pt x="154" y="37"/>
                    <a:pt x="154" y="37"/>
                  </a:cubicBezTo>
                  <a:cubicBezTo>
                    <a:pt x="159" y="47"/>
                    <a:pt x="159" y="47"/>
                    <a:pt x="159" y="47"/>
                  </a:cubicBezTo>
                  <a:cubicBezTo>
                    <a:pt x="161" y="55"/>
                    <a:pt x="161" y="55"/>
                    <a:pt x="161" y="55"/>
                  </a:cubicBezTo>
                  <a:cubicBezTo>
                    <a:pt x="154" y="60"/>
                    <a:pt x="154" y="60"/>
                    <a:pt x="154" y="60"/>
                  </a:cubicBezTo>
                  <a:cubicBezTo>
                    <a:pt x="158" y="66"/>
                    <a:pt x="158" y="66"/>
                    <a:pt x="158" y="66"/>
                  </a:cubicBezTo>
                  <a:cubicBezTo>
                    <a:pt x="152" y="73"/>
                    <a:pt x="152" y="73"/>
                    <a:pt x="152" y="73"/>
                  </a:cubicBezTo>
                  <a:cubicBezTo>
                    <a:pt x="147" y="75"/>
                    <a:pt x="147" y="75"/>
                    <a:pt x="147" y="75"/>
                  </a:cubicBezTo>
                  <a:cubicBezTo>
                    <a:pt x="142" y="71"/>
                    <a:pt x="142" y="71"/>
                    <a:pt x="142" y="71"/>
                  </a:cubicBezTo>
                  <a:cubicBezTo>
                    <a:pt x="138" y="74"/>
                    <a:pt x="138" y="74"/>
                    <a:pt x="138" y="74"/>
                  </a:cubicBezTo>
                  <a:cubicBezTo>
                    <a:pt x="137" y="81"/>
                    <a:pt x="137" y="81"/>
                    <a:pt x="137" y="81"/>
                  </a:cubicBezTo>
                  <a:cubicBezTo>
                    <a:pt x="128" y="89"/>
                    <a:pt x="128" y="89"/>
                    <a:pt x="128" y="89"/>
                  </a:cubicBezTo>
                  <a:cubicBezTo>
                    <a:pt x="121" y="89"/>
                    <a:pt x="121" y="89"/>
                    <a:pt x="121" y="89"/>
                  </a:cubicBezTo>
                  <a:cubicBezTo>
                    <a:pt x="104" y="96"/>
                    <a:pt x="104" y="96"/>
                    <a:pt x="104" y="96"/>
                  </a:cubicBezTo>
                  <a:cubicBezTo>
                    <a:pt x="111" y="104"/>
                    <a:pt x="111" y="104"/>
                    <a:pt x="111" y="104"/>
                  </a:cubicBezTo>
                  <a:cubicBezTo>
                    <a:pt x="113" y="111"/>
                    <a:pt x="113" y="111"/>
                    <a:pt x="113" y="111"/>
                  </a:cubicBezTo>
                  <a:cubicBezTo>
                    <a:pt x="105" y="112"/>
                    <a:pt x="105" y="112"/>
                    <a:pt x="105" y="112"/>
                  </a:cubicBezTo>
                  <a:cubicBezTo>
                    <a:pt x="104" y="110"/>
                    <a:pt x="103" y="107"/>
                    <a:pt x="100" y="104"/>
                  </a:cubicBezTo>
                  <a:cubicBezTo>
                    <a:pt x="93" y="98"/>
                    <a:pt x="86" y="96"/>
                    <a:pt x="84" y="99"/>
                  </a:cubicBezTo>
                  <a:cubicBezTo>
                    <a:pt x="82" y="101"/>
                    <a:pt x="75" y="105"/>
                    <a:pt x="71" y="104"/>
                  </a:cubicBezTo>
                  <a:cubicBezTo>
                    <a:pt x="67" y="102"/>
                    <a:pt x="63" y="105"/>
                    <a:pt x="59" y="101"/>
                  </a:cubicBezTo>
                  <a:cubicBezTo>
                    <a:pt x="55" y="98"/>
                    <a:pt x="52" y="99"/>
                    <a:pt x="50" y="96"/>
                  </a:cubicBezTo>
                  <a:cubicBezTo>
                    <a:pt x="49" y="93"/>
                    <a:pt x="49" y="90"/>
                    <a:pt x="49" y="87"/>
                  </a:cubicBezTo>
                  <a:cubicBezTo>
                    <a:pt x="50" y="84"/>
                    <a:pt x="45" y="84"/>
                    <a:pt x="41" y="85"/>
                  </a:cubicBezTo>
                  <a:cubicBezTo>
                    <a:pt x="37" y="85"/>
                    <a:pt x="38" y="93"/>
                    <a:pt x="38" y="93"/>
                  </a:cubicBezTo>
                  <a:cubicBezTo>
                    <a:pt x="29" y="96"/>
                    <a:pt x="29" y="96"/>
                    <a:pt x="29" y="96"/>
                  </a:cubicBezTo>
                  <a:cubicBezTo>
                    <a:pt x="29" y="96"/>
                    <a:pt x="11" y="50"/>
                    <a:pt x="9" y="40"/>
                  </a:cubicBezTo>
                  <a:cubicBezTo>
                    <a:pt x="7" y="33"/>
                    <a:pt x="3" y="23"/>
                    <a:pt x="0" y="17"/>
                  </a:cubicBezTo>
                  <a:cubicBezTo>
                    <a:pt x="7" y="10"/>
                    <a:pt x="7" y="10"/>
                    <a:pt x="7" y="10"/>
                  </a:cubicBezTo>
                  <a:cubicBezTo>
                    <a:pt x="12" y="15"/>
                    <a:pt x="12" y="15"/>
                    <a:pt x="12" y="15"/>
                  </a:cubicBezTo>
                  <a:cubicBezTo>
                    <a:pt x="17" y="13"/>
                    <a:pt x="17" y="13"/>
                    <a:pt x="17" y="13"/>
                  </a:cubicBezTo>
                  <a:cubicBezTo>
                    <a:pt x="23" y="11"/>
                    <a:pt x="23" y="11"/>
                    <a:pt x="23" y="11"/>
                  </a:cubicBezTo>
                  <a:cubicBezTo>
                    <a:pt x="34" y="11"/>
                    <a:pt x="34" y="11"/>
                    <a:pt x="34" y="11"/>
                  </a:cubicBezTo>
                  <a:cubicBezTo>
                    <a:pt x="42" y="4"/>
                    <a:pt x="42" y="4"/>
                    <a:pt x="42" y="4"/>
                  </a:cubicBezTo>
                  <a:cubicBezTo>
                    <a:pt x="53" y="0"/>
                    <a:pt x="53" y="0"/>
                    <a:pt x="53" y="0"/>
                  </a:cubicBezTo>
                  <a:cubicBezTo>
                    <a:pt x="62" y="0"/>
                    <a:pt x="62" y="0"/>
                    <a:pt x="62" y="0"/>
                  </a:cubicBezTo>
                  <a:cubicBezTo>
                    <a:pt x="70" y="9"/>
                    <a:pt x="70" y="9"/>
                    <a:pt x="70" y="9"/>
                  </a:cubicBezTo>
                  <a:cubicBezTo>
                    <a:pt x="70" y="16"/>
                    <a:pt x="70" y="16"/>
                    <a:pt x="70" y="16"/>
                  </a:cubicBezTo>
                  <a:cubicBezTo>
                    <a:pt x="84" y="26"/>
                    <a:pt x="84" y="26"/>
                    <a:pt x="84" y="26"/>
                  </a:cubicBezTo>
                  <a:cubicBezTo>
                    <a:pt x="88" y="18"/>
                    <a:pt x="88" y="18"/>
                    <a:pt x="88" y="18"/>
                  </a:cubicBezTo>
                  <a:cubicBezTo>
                    <a:pt x="95" y="8"/>
                    <a:pt x="95" y="8"/>
                    <a:pt x="95" y="8"/>
                  </a:cubicBezTo>
                  <a:cubicBezTo>
                    <a:pt x="100" y="13"/>
                    <a:pt x="100" y="13"/>
                    <a:pt x="100" y="13"/>
                  </a:cubicBezTo>
                  <a:cubicBezTo>
                    <a:pt x="104" y="8"/>
                    <a:pt x="104" y="8"/>
                    <a:pt x="104" y="8"/>
                  </a:cubicBezTo>
                  <a:cubicBezTo>
                    <a:pt x="109" y="11"/>
                    <a:pt x="109" y="11"/>
                    <a:pt x="109" y="11"/>
                  </a:cubicBezTo>
                  <a:cubicBezTo>
                    <a:pt x="114" y="7"/>
                    <a:pt x="114" y="7"/>
                    <a:pt x="114" y="7"/>
                  </a:cubicBezTo>
                  <a:cubicBezTo>
                    <a:pt x="123" y="7"/>
                    <a:pt x="123" y="7"/>
                    <a:pt x="123" y="7"/>
                  </a:cubicBezTo>
                  <a:lnTo>
                    <a:pt x="132"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3" name="Freeform 66"/>
            <p:cNvSpPr>
              <a:spLocks/>
            </p:cNvSpPr>
            <p:nvPr/>
          </p:nvSpPr>
          <p:spPr bwMode="auto">
            <a:xfrm>
              <a:off x="2361" y="3789"/>
              <a:ext cx="343" cy="260"/>
            </a:xfrm>
            <a:custGeom>
              <a:avLst/>
              <a:gdLst>
                <a:gd name="T0" fmla="*/ 27 w 165"/>
                <a:gd name="T1" fmla="*/ 0 h 125"/>
                <a:gd name="T2" fmla="*/ 33 w 165"/>
                <a:gd name="T3" fmla="*/ 1 h 125"/>
                <a:gd name="T4" fmla="*/ 39 w 165"/>
                <a:gd name="T5" fmla="*/ 7 h 125"/>
                <a:gd name="T6" fmla="*/ 51 w 165"/>
                <a:gd name="T7" fmla="*/ 7 h 125"/>
                <a:gd name="T8" fmla="*/ 71 w 165"/>
                <a:gd name="T9" fmla="*/ 14 h 125"/>
                <a:gd name="T10" fmla="*/ 88 w 165"/>
                <a:gd name="T11" fmla="*/ 35 h 125"/>
                <a:gd name="T12" fmla="*/ 103 w 165"/>
                <a:gd name="T13" fmla="*/ 35 h 125"/>
                <a:gd name="T14" fmla="*/ 110 w 165"/>
                <a:gd name="T15" fmla="*/ 42 h 125"/>
                <a:gd name="T16" fmla="*/ 124 w 165"/>
                <a:gd name="T17" fmla="*/ 41 h 125"/>
                <a:gd name="T18" fmla="*/ 129 w 165"/>
                <a:gd name="T19" fmla="*/ 35 h 125"/>
                <a:gd name="T20" fmla="*/ 136 w 165"/>
                <a:gd name="T21" fmla="*/ 38 h 125"/>
                <a:gd name="T22" fmla="*/ 135 w 165"/>
                <a:gd name="T23" fmla="*/ 52 h 125"/>
                <a:gd name="T24" fmla="*/ 137 w 165"/>
                <a:gd name="T25" fmla="*/ 55 h 125"/>
                <a:gd name="T26" fmla="*/ 135 w 165"/>
                <a:gd name="T27" fmla="*/ 58 h 125"/>
                <a:gd name="T28" fmla="*/ 138 w 165"/>
                <a:gd name="T29" fmla="*/ 62 h 125"/>
                <a:gd name="T30" fmla="*/ 147 w 165"/>
                <a:gd name="T31" fmla="*/ 52 h 125"/>
                <a:gd name="T32" fmla="*/ 156 w 165"/>
                <a:gd name="T33" fmla="*/ 54 h 125"/>
                <a:gd name="T34" fmla="*/ 158 w 165"/>
                <a:gd name="T35" fmla="*/ 64 h 125"/>
                <a:gd name="T36" fmla="*/ 161 w 165"/>
                <a:gd name="T37" fmla="*/ 76 h 125"/>
                <a:gd name="T38" fmla="*/ 159 w 165"/>
                <a:gd name="T39" fmla="*/ 88 h 125"/>
                <a:gd name="T40" fmla="*/ 165 w 165"/>
                <a:gd name="T41" fmla="*/ 99 h 125"/>
                <a:gd name="T42" fmla="*/ 156 w 165"/>
                <a:gd name="T43" fmla="*/ 106 h 125"/>
                <a:gd name="T44" fmla="*/ 147 w 165"/>
                <a:gd name="T45" fmla="*/ 106 h 125"/>
                <a:gd name="T46" fmla="*/ 142 w 165"/>
                <a:gd name="T47" fmla="*/ 110 h 125"/>
                <a:gd name="T48" fmla="*/ 137 w 165"/>
                <a:gd name="T49" fmla="*/ 107 h 125"/>
                <a:gd name="T50" fmla="*/ 133 w 165"/>
                <a:gd name="T51" fmla="*/ 112 h 125"/>
                <a:gd name="T52" fmla="*/ 128 w 165"/>
                <a:gd name="T53" fmla="*/ 107 h 125"/>
                <a:gd name="T54" fmla="*/ 121 w 165"/>
                <a:gd name="T55" fmla="*/ 117 h 125"/>
                <a:gd name="T56" fmla="*/ 117 w 165"/>
                <a:gd name="T57" fmla="*/ 125 h 125"/>
                <a:gd name="T58" fmla="*/ 103 w 165"/>
                <a:gd name="T59" fmla="*/ 115 h 125"/>
                <a:gd name="T60" fmla="*/ 103 w 165"/>
                <a:gd name="T61" fmla="*/ 108 h 125"/>
                <a:gd name="T62" fmla="*/ 95 w 165"/>
                <a:gd name="T63" fmla="*/ 99 h 125"/>
                <a:gd name="T64" fmla="*/ 86 w 165"/>
                <a:gd name="T65" fmla="*/ 99 h 125"/>
                <a:gd name="T66" fmla="*/ 75 w 165"/>
                <a:gd name="T67" fmla="*/ 103 h 125"/>
                <a:gd name="T68" fmla="*/ 67 w 165"/>
                <a:gd name="T69" fmla="*/ 110 h 125"/>
                <a:gd name="T70" fmla="*/ 56 w 165"/>
                <a:gd name="T71" fmla="*/ 110 h 125"/>
                <a:gd name="T72" fmla="*/ 50 w 165"/>
                <a:gd name="T73" fmla="*/ 112 h 125"/>
                <a:gd name="T74" fmla="*/ 45 w 165"/>
                <a:gd name="T75" fmla="*/ 114 h 125"/>
                <a:gd name="T76" fmla="*/ 40 w 165"/>
                <a:gd name="T77" fmla="*/ 109 h 125"/>
                <a:gd name="T78" fmla="*/ 33 w 165"/>
                <a:gd name="T79" fmla="*/ 116 h 125"/>
                <a:gd name="T80" fmla="*/ 28 w 165"/>
                <a:gd name="T81" fmla="*/ 109 h 125"/>
                <a:gd name="T82" fmla="*/ 16 w 165"/>
                <a:gd name="T83" fmla="*/ 91 h 125"/>
                <a:gd name="T84" fmla="*/ 21 w 165"/>
                <a:gd name="T85" fmla="*/ 87 h 125"/>
                <a:gd name="T86" fmla="*/ 20 w 165"/>
                <a:gd name="T87" fmla="*/ 82 h 125"/>
                <a:gd name="T88" fmla="*/ 11 w 165"/>
                <a:gd name="T89" fmla="*/ 84 h 125"/>
                <a:gd name="T90" fmla="*/ 3 w 165"/>
                <a:gd name="T91" fmla="*/ 86 h 125"/>
                <a:gd name="T92" fmla="*/ 0 w 165"/>
                <a:gd name="T93" fmla="*/ 86 h 125"/>
                <a:gd name="T94" fmla="*/ 1 w 165"/>
                <a:gd name="T95" fmla="*/ 81 h 125"/>
                <a:gd name="T96" fmla="*/ 5 w 165"/>
                <a:gd name="T97" fmla="*/ 73 h 125"/>
                <a:gd name="T98" fmla="*/ 2 w 165"/>
                <a:gd name="T99" fmla="*/ 67 h 125"/>
                <a:gd name="T100" fmla="*/ 1 w 165"/>
                <a:gd name="T101" fmla="*/ 50 h 125"/>
                <a:gd name="T102" fmla="*/ 4 w 165"/>
                <a:gd name="T103" fmla="*/ 38 h 125"/>
                <a:gd name="T104" fmla="*/ 13 w 165"/>
                <a:gd name="T105" fmla="*/ 33 h 125"/>
                <a:gd name="T106" fmla="*/ 20 w 165"/>
                <a:gd name="T107" fmla="*/ 29 h 125"/>
                <a:gd name="T108" fmla="*/ 22 w 165"/>
                <a:gd name="T109" fmla="*/ 19 h 125"/>
                <a:gd name="T110" fmla="*/ 27 w 165"/>
                <a:gd name="T111" fmla="*/ 14 h 125"/>
                <a:gd name="T112" fmla="*/ 27 w 165"/>
                <a:gd name="T11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5" h="125">
                  <a:moveTo>
                    <a:pt x="27" y="0"/>
                  </a:moveTo>
                  <a:cubicBezTo>
                    <a:pt x="33" y="1"/>
                    <a:pt x="33" y="1"/>
                    <a:pt x="33" y="1"/>
                  </a:cubicBezTo>
                  <a:cubicBezTo>
                    <a:pt x="39" y="7"/>
                    <a:pt x="39" y="7"/>
                    <a:pt x="39" y="7"/>
                  </a:cubicBezTo>
                  <a:cubicBezTo>
                    <a:pt x="51" y="7"/>
                    <a:pt x="51" y="7"/>
                    <a:pt x="51" y="7"/>
                  </a:cubicBezTo>
                  <a:cubicBezTo>
                    <a:pt x="71" y="14"/>
                    <a:pt x="71" y="14"/>
                    <a:pt x="71" y="14"/>
                  </a:cubicBezTo>
                  <a:cubicBezTo>
                    <a:pt x="88" y="35"/>
                    <a:pt x="88" y="35"/>
                    <a:pt x="88" y="35"/>
                  </a:cubicBezTo>
                  <a:cubicBezTo>
                    <a:pt x="103" y="35"/>
                    <a:pt x="103" y="35"/>
                    <a:pt x="103" y="35"/>
                  </a:cubicBezTo>
                  <a:cubicBezTo>
                    <a:pt x="110" y="42"/>
                    <a:pt x="110" y="42"/>
                    <a:pt x="110" y="42"/>
                  </a:cubicBezTo>
                  <a:cubicBezTo>
                    <a:pt x="124" y="41"/>
                    <a:pt x="124" y="41"/>
                    <a:pt x="124" y="41"/>
                  </a:cubicBezTo>
                  <a:cubicBezTo>
                    <a:pt x="129" y="35"/>
                    <a:pt x="129" y="35"/>
                    <a:pt x="129" y="35"/>
                  </a:cubicBezTo>
                  <a:cubicBezTo>
                    <a:pt x="136" y="38"/>
                    <a:pt x="136" y="38"/>
                    <a:pt x="136" y="38"/>
                  </a:cubicBezTo>
                  <a:cubicBezTo>
                    <a:pt x="135" y="52"/>
                    <a:pt x="135" y="52"/>
                    <a:pt x="135" y="52"/>
                  </a:cubicBezTo>
                  <a:cubicBezTo>
                    <a:pt x="137" y="55"/>
                    <a:pt x="137" y="55"/>
                    <a:pt x="137" y="55"/>
                  </a:cubicBezTo>
                  <a:cubicBezTo>
                    <a:pt x="135" y="58"/>
                    <a:pt x="135" y="58"/>
                    <a:pt x="135" y="58"/>
                  </a:cubicBezTo>
                  <a:cubicBezTo>
                    <a:pt x="138" y="62"/>
                    <a:pt x="138" y="62"/>
                    <a:pt x="138" y="62"/>
                  </a:cubicBezTo>
                  <a:cubicBezTo>
                    <a:pt x="147" y="52"/>
                    <a:pt x="147" y="52"/>
                    <a:pt x="147" y="52"/>
                  </a:cubicBezTo>
                  <a:cubicBezTo>
                    <a:pt x="156" y="54"/>
                    <a:pt x="156" y="54"/>
                    <a:pt x="156" y="54"/>
                  </a:cubicBezTo>
                  <a:cubicBezTo>
                    <a:pt x="158" y="64"/>
                    <a:pt x="158" y="64"/>
                    <a:pt x="158" y="64"/>
                  </a:cubicBezTo>
                  <a:cubicBezTo>
                    <a:pt x="158" y="64"/>
                    <a:pt x="161" y="76"/>
                    <a:pt x="161" y="76"/>
                  </a:cubicBezTo>
                  <a:cubicBezTo>
                    <a:pt x="161" y="77"/>
                    <a:pt x="159" y="88"/>
                    <a:pt x="159" y="88"/>
                  </a:cubicBezTo>
                  <a:cubicBezTo>
                    <a:pt x="165" y="99"/>
                    <a:pt x="165" y="99"/>
                    <a:pt x="165" y="99"/>
                  </a:cubicBezTo>
                  <a:cubicBezTo>
                    <a:pt x="156" y="106"/>
                    <a:pt x="156" y="106"/>
                    <a:pt x="156" y="106"/>
                  </a:cubicBezTo>
                  <a:cubicBezTo>
                    <a:pt x="147" y="106"/>
                    <a:pt x="147" y="106"/>
                    <a:pt x="147" y="106"/>
                  </a:cubicBezTo>
                  <a:cubicBezTo>
                    <a:pt x="142" y="110"/>
                    <a:pt x="142" y="110"/>
                    <a:pt x="142" y="110"/>
                  </a:cubicBezTo>
                  <a:cubicBezTo>
                    <a:pt x="137" y="107"/>
                    <a:pt x="137" y="107"/>
                    <a:pt x="137" y="107"/>
                  </a:cubicBezTo>
                  <a:cubicBezTo>
                    <a:pt x="133" y="112"/>
                    <a:pt x="133" y="112"/>
                    <a:pt x="133" y="112"/>
                  </a:cubicBezTo>
                  <a:cubicBezTo>
                    <a:pt x="128" y="107"/>
                    <a:pt x="128" y="107"/>
                    <a:pt x="128" y="107"/>
                  </a:cubicBezTo>
                  <a:cubicBezTo>
                    <a:pt x="121" y="117"/>
                    <a:pt x="121" y="117"/>
                    <a:pt x="121" y="117"/>
                  </a:cubicBezTo>
                  <a:cubicBezTo>
                    <a:pt x="117" y="125"/>
                    <a:pt x="117" y="125"/>
                    <a:pt x="117" y="125"/>
                  </a:cubicBezTo>
                  <a:cubicBezTo>
                    <a:pt x="103" y="115"/>
                    <a:pt x="103" y="115"/>
                    <a:pt x="103" y="115"/>
                  </a:cubicBezTo>
                  <a:cubicBezTo>
                    <a:pt x="103" y="108"/>
                    <a:pt x="103" y="108"/>
                    <a:pt x="103" y="108"/>
                  </a:cubicBezTo>
                  <a:cubicBezTo>
                    <a:pt x="95" y="99"/>
                    <a:pt x="95" y="99"/>
                    <a:pt x="95" y="99"/>
                  </a:cubicBezTo>
                  <a:cubicBezTo>
                    <a:pt x="86" y="99"/>
                    <a:pt x="86" y="99"/>
                    <a:pt x="86" y="99"/>
                  </a:cubicBezTo>
                  <a:cubicBezTo>
                    <a:pt x="75" y="103"/>
                    <a:pt x="75" y="103"/>
                    <a:pt x="75" y="103"/>
                  </a:cubicBezTo>
                  <a:cubicBezTo>
                    <a:pt x="67" y="110"/>
                    <a:pt x="67" y="110"/>
                    <a:pt x="67" y="110"/>
                  </a:cubicBezTo>
                  <a:cubicBezTo>
                    <a:pt x="56" y="110"/>
                    <a:pt x="56" y="110"/>
                    <a:pt x="56" y="110"/>
                  </a:cubicBezTo>
                  <a:cubicBezTo>
                    <a:pt x="50" y="112"/>
                    <a:pt x="50" y="112"/>
                    <a:pt x="50" y="112"/>
                  </a:cubicBezTo>
                  <a:cubicBezTo>
                    <a:pt x="45" y="114"/>
                    <a:pt x="45" y="114"/>
                    <a:pt x="45" y="114"/>
                  </a:cubicBezTo>
                  <a:cubicBezTo>
                    <a:pt x="40" y="109"/>
                    <a:pt x="40" y="109"/>
                    <a:pt x="40" y="109"/>
                  </a:cubicBezTo>
                  <a:cubicBezTo>
                    <a:pt x="33" y="116"/>
                    <a:pt x="33" y="116"/>
                    <a:pt x="33" y="116"/>
                  </a:cubicBezTo>
                  <a:cubicBezTo>
                    <a:pt x="31" y="113"/>
                    <a:pt x="29" y="110"/>
                    <a:pt x="28" y="109"/>
                  </a:cubicBezTo>
                  <a:cubicBezTo>
                    <a:pt x="23" y="105"/>
                    <a:pt x="16" y="94"/>
                    <a:pt x="16" y="91"/>
                  </a:cubicBezTo>
                  <a:cubicBezTo>
                    <a:pt x="16" y="87"/>
                    <a:pt x="18" y="88"/>
                    <a:pt x="21" y="87"/>
                  </a:cubicBezTo>
                  <a:cubicBezTo>
                    <a:pt x="23" y="85"/>
                    <a:pt x="21" y="82"/>
                    <a:pt x="20" y="82"/>
                  </a:cubicBezTo>
                  <a:cubicBezTo>
                    <a:pt x="18" y="82"/>
                    <a:pt x="13" y="83"/>
                    <a:pt x="11" y="84"/>
                  </a:cubicBezTo>
                  <a:cubicBezTo>
                    <a:pt x="9" y="84"/>
                    <a:pt x="6" y="86"/>
                    <a:pt x="3" y="86"/>
                  </a:cubicBezTo>
                  <a:cubicBezTo>
                    <a:pt x="2" y="85"/>
                    <a:pt x="1" y="85"/>
                    <a:pt x="0" y="86"/>
                  </a:cubicBezTo>
                  <a:cubicBezTo>
                    <a:pt x="1" y="81"/>
                    <a:pt x="1" y="81"/>
                    <a:pt x="1" y="81"/>
                  </a:cubicBezTo>
                  <a:cubicBezTo>
                    <a:pt x="5" y="73"/>
                    <a:pt x="5" y="73"/>
                    <a:pt x="5" y="73"/>
                  </a:cubicBezTo>
                  <a:cubicBezTo>
                    <a:pt x="2" y="67"/>
                    <a:pt x="2" y="67"/>
                    <a:pt x="2" y="67"/>
                  </a:cubicBezTo>
                  <a:cubicBezTo>
                    <a:pt x="1" y="50"/>
                    <a:pt x="1" y="50"/>
                    <a:pt x="1" y="50"/>
                  </a:cubicBezTo>
                  <a:cubicBezTo>
                    <a:pt x="4" y="38"/>
                    <a:pt x="4" y="38"/>
                    <a:pt x="4" y="38"/>
                  </a:cubicBezTo>
                  <a:cubicBezTo>
                    <a:pt x="13" y="33"/>
                    <a:pt x="13" y="33"/>
                    <a:pt x="13" y="33"/>
                  </a:cubicBezTo>
                  <a:cubicBezTo>
                    <a:pt x="20" y="29"/>
                    <a:pt x="20" y="29"/>
                    <a:pt x="20" y="29"/>
                  </a:cubicBezTo>
                  <a:cubicBezTo>
                    <a:pt x="22" y="19"/>
                    <a:pt x="22" y="19"/>
                    <a:pt x="22" y="19"/>
                  </a:cubicBezTo>
                  <a:cubicBezTo>
                    <a:pt x="27" y="14"/>
                    <a:pt x="27" y="14"/>
                    <a:pt x="27" y="14"/>
                  </a:cubicBezTo>
                  <a:lnTo>
                    <a:pt x="27"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4" name="Freeform 67"/>
            <p:cNvSpPr>
              <a:spLocks/>
            </p:cNvSpPr>
            <p:nvPr/>
          </p:nvSpPr>
          <p:spPr bwMode="auto">
            <a:xfrm>
              <a:off x="2686" y="3855"/>
              <a:ext cx="164" cy="288"/>
            </a:xfrm>
            <a:custGeom>
              <a:avLst/>
              <a:gdLst>
                <a:gd name="T0" fmla="*/ 0 w 79"/>
                <a:gd name="T1" fmla="*/ 22 h 138"/>
                <a:gd name="T2" fmla="*/ 6 w 79"/>
                <a:gd name="T3" fmla="*/ 17 h 138"/>
                <a:gd name="T4" fmla="*/ 19 w 79"/>
                <a:gd name="T5" fmla="*/ 18 h 138"/>
                <a:gd name="T6" fmla="*/ 31 w 79"/>
                <a:gd name="T7" fmla="*/ 9 h 138"/>
                <a:gd name="T8" fmla="*/ 41 w 79"/>
                <a:gd name="T9" fmla="*/ 9 h 138"/>
                <a:gd name="T10" fmla="*/ 43 w 79"/>
                <a:gd name="T11" fmla="*/ 11 h 138"/>
                <a:gd name="T12" fmla="*/ 49 w 79"/>
                <a:gd name="T13" fmla="*/ 6 h 138"/>
                <a:gd name="T14" fmla="*/ 53 w 79"/>
                <a:gd name="T15" fmla="*/ 9 h 138"/>
                <a:gd name="T16" fmla="*/ 65 w 79"/>
                <a:gd name="T17" fmla="*/ 0 h 138"/>
                <a:gd name="T18" fmla="*/ 67 w 79"/>
                <a:gd name="T19" fmla="*/ 0 h 138"/>
                <a:gd name="T20" fmla="*/ 68 w 79"/>
                <a:gd name="T21" fmla="*/ 11 h 138"/>
                <a:gd name="T22" fmla="*/ 75 w 79"/>
                <a:gd name="T23" fmla="*/ 17 h 138"/>
                <a:gd name="T24" fmla="*/ 79 w 79"/>
                <a:gd name="T25" fmla="*/ 23 h 138"/>
                <a:gd name="T26" fmla="*/ 79 w 79"/>
                <a:gd name="T27" fmla="*/ 34 h 138"/>
                <a:gd name="T28" fmla="*/ 65 w 79"/>
                <a:gd name="T29" fmla="*/ 45 h 138"/>
                <a:gd name="T30" fmla="*/ 69 w 79"/>
                <a:gd name="T31" fmla="*/ 57 h 138"/>
                <a:gd name="T32" fmla="*/ 69 w 79"/>
                <a:gd name="T33" fmla="*/ 69 h 138"/>
                <a:gd name="T34" fmla="*/ 62 w 79"/>
                <a:gd name="T35" fmla="*/ 74 h 138"/>
                <a:gd name="T36" fmla="*/ 65 w 79"/>
                <a:gd name="T37" fmla="*/ 76 h 138"/>
                <a:gd name="T38" fmla="*/ 71 w 79"/>
                <a:gd name="T39" fmla="*/ 74 h 138"/>
                <a:gd name="T40" fmla="*/ 79 w 79"/>
                <a:gd name="T41" fmla="*/ 75 h 138"/>
                <a:gd name="T42" fmla="*/ 75 w 79"/>
                <a:gd name="T43" fmla="*/ 80 h 138"/>
                <a:gd name="T44" fmla="*/ 75 w 79"/>
                <a:gd name="T45" fmla="*/ 91 h 138"/>
                <a:gd name="T46" fmla="*/ 68 w 79"/>
                <a:gd name="T47" fmla="*/ 100 h 138"/>
                <a:gd name="T48" fmla="*/ 75 w 79"/>
                <a:gd name="T49" fmla="*/ 107 h 138"/>
                <a:gd name="T50" fmla="*/ 72 w 79"/>
                <a:gd name="T51" fmla="*/ 114 h 138"/>
                <a:gd name="T52" fmla="*/ 77 w 79"/>
                <a:gd name="T53" fmla="*/ 122 h 138"/>
                <a:gd name="T54" fmla="*/ 67 w 79"/>
                <a:gd name="T55" fmla="*/ 130 h 138"/>
                <a:gd name="T56" fmla="*/ 67 w 79"/>
                <a:gd name="T57" fmla="*/ 138 h 138"/>
                <a:gd name="T58" fmla="*/ 62 w 79"/>
                <a:gd name="T59" fmla="*/ 136 h 138"/>
                <a:gd name="T60" fmla="*/ 62 w 79"/>
                <a:gd name="T61" fmla="*/ 131 h 138"/>
                <a:gd name="T62" fmla="*/ 57 w 79"/>
                <a:gd name="T63" fmla="*/ 130 h 138"/>
                <a:gd name="T64" fmla="*/ 50 w 79"/>
                <a:gd name="T65" fmla="*/ 126 h 138"/>
                <a:gd name="T66" fmla="*/ 44 w 79"/>
                <a:gd name="T67" fmla="*/ 127 h 138"/>
                <a:gd name="T68" fmla="*/ 38 w 79"/>
                <a:gd name="T69" fmla="*/ 122 h 138"/>
                <a:gd name="T70" fmla="*/ 36 w 79"/>
                <a:gd name="T71" fmla="*/ 114 h 138"/>
                <a:gd name="T72" fmla="*/ 31 w 79"/>
                <a:gd name="T73" fmla="*/ 104 h 138"/>
                <a:gd name="T74" fmla="*/ 38 w 79"/>
                <a:gd name="T75" fmla="*/ 103 h 138"/>
                <a:gd name="T76" fmla="*/ 40 w 79"/>
                <a:gd name="T77" fmla="*/ 98 h 138"/>
                <a:gd name="T78" fmla="*/ 27 w 79"/>
                <a:gd name="T79" fmla="*/ 94 h 138"/>
                <a:gd name="T80" fmla="*/ 23 w 79"/>
                <a:gd name="T81" fmla="*/ 85 h 138"/>
                <a:gd name="T82" fmla="*/ 20 w 79"/>
                <a:gd name="T83" fmla="*/ 77 h 138"/>
                <a:gd name="T84" fmla="*/ 12 w 79"/>
                <a:gd name="T85" fmla="*/ 75 h 138"/>
                <a:gd name="T86" fmla="*/ 9 w 79"/>
                <a:gd name="T87" fmla="*/ 67 h 138"/>
                <a:gd name="T88" fmla="*/ 3 w 79"/>
                <a:gd name="T89" fmla="*/ 56 h 138"/>
                <a:gd name="T90" fmla="*/ 5 w 79"/>
                <a:gd name="T91" fmla="*/ 44 h 138"/>
                <a:gd name="T92" fmla="*/ 2 w 79"/>
                <a:gd name="T93" fmla="*/ 32 h 138"/>
                <a:gd name="T94" fmla="*/ 0 w 79"/>
                <a:gd name="T95" fmla="*/ 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138">
                  <a:moveTo>
                    <a:pt x="0" y="22"/>
                  </a:moveTo>
                  <a:cubicBezTo>
                    <a:pt x="6" y="17"/>
                    <a:pt x="6" y="17"/>
                    <a:pt x="6" y="17"/>
                  </a:cubicBezTo>
                  <a:cubicBezTo>
                    <a:pt x="19" y="18"/>
                    <a:pt x="19" y="18"/>
                    <a:pt x="19" y="18"/>
                  </a:cubicBezTo>
                  <a:cubicBezTo>
                    <a:pt x="31" y="9"/>
                    <a:pt x="31" y="9"/>
                    <a:pt x="31" y="9"/>
                  </a:cubicBezTo>
                  <a:cubicBezTo>
                    <a:pt x="41" y="9"/>
                    <a:pt x="41" y="9"/>
                    <a:pt x="41" y="9"/>
                  </a:cubicBezTo>
                  <a:cubicBezTo>
                    <a:pt x="43" y="11"/>
                    <a:pt x="43" y="11"/>
                    <a:pt x="43" y="11"/>
                  </a:cubicBezTo>
                  <a:cubicBezTo>
                    <a:pt x="49" y="6"/>
                    <a:pt x="49" y="6"/>
                    <a:pt x="49" y="6"/>
                  </a:cubicBezTo>
                  <a:cubicBezTo>
                    <a:pt x="53" y="9"/>
                    <a:pt x="53" y="9"/>
                    <a:pt x="53" y="9"/>
                  </a:cubicBezTo>
                  <a:cubicBezTo>
                    <a:pt x="65" y="0"/>
                    <a:pt x="65" y="0"/>
                    <a:pt x="65" y="0"/>
                  </a:cubicBezTo>
                  <a:cubicBezTo>
                    <a:pt x="67" y="0"/>
                    <a:pt x="67" y="0"/>
                    <a:pt x="67" y="0"/>
                  </a:cubicBezTo>
                  <a:cubicBezTo>
                    <a:pt x="68" y="11"/>
                    <a:pt x="68" y="11"/>
                    <a:pt x="68" y="11"/>
                  </a:cubicBezTo>
                  <a:cubicBezTo>
                    <a:pt x="75" y="17"/>
                    <a:pt x="75" y="17"/>
                    <a:pt x="75" y="17"/>
                  </a:cubicBezTo>
                  <a:cubicBezTo>
                    <a:pt x="79" y="23"/>
                    <a:pt x="79" y="23"/>
                    <a:pt x="79" y="23"/>
                  </a:cubicBezTo>
                  <a:cubicBezTo>
                    <a:pt x="79" y="34"/>
                    <a:pt x="79" y="34"/>
                    <a:pt x="79" y="34"/>
                  </a:cubicBezTo>
                  <a:cubicBezTo>
                    <a:pt x="65" y="45"/>
                    <a:pt x="65" y="45"/>
                    <a:pt x="65" y="45"/>
                  </a:cubicBezTo>
                  <a:cubicBezTo>
                    <a:pt x="69" y="57"/>
                    <a:pt x="69" y="57"/>
                    <a:pt x="69" y="57"/>
                  </a:cubicBezTo>
                  <a:cubicBezTo>
                    <a:pt x="69" y="69"/>
                    <a:pt x="69" y="69"/>
                    <a:pt x="69" y="69"/>
                  </a:cubicBezTo>
                  <a:cubicBezTo>
                    <a:pt x="62" y="74"/>
                    <a:pt x="62" y="74"/>
                    <a:pt x="62" y="74"/>
                  </a:cubicBezTo>
                  <a:cubicBezTo>
                    <a:pt x="65" y="76"/>
                    <a:pt x="65" y="76"/>
                    <a:pt x="65" y="76"/>
                  </a:cubicBezTo>
                  <a:cubicBezTo>
                    <a:pt x="71" y="74"/>
                    <a:pt x="71" y="74"/>
                    <a:pt x="71" y="74"/>
                  </a:cubicBezTo>
                  <a:cubicBezTo>
                    <a:pt x="79" y="75"/>
                    <a:pt x="79" y="75"/>
                    <a:pt x="79" y="75"/>
                  </a:cubicBezTo>
                  <a:cubicBezTo>
                    <a:pt x="75" y="80"/>
                    <a:pt x="75" y="80"/>
                    <a:pt x="75" y="80"/>
                  </a:cubicBezTo>
                  <a:cubicBezTo>
                    <a:pt x="75" y="91"/>
                    <a:pt x="75" y="91"/>
                    <a:pt x="75" y="91"/>
                  </a:cubicBezTo>
                  <a:cubicBezTo>
                    <a:pt x="68" y="100"/>
                    <a:pt x="68" y="100"/>
                    <a:pt x="68" y="100"/>
                  </a:cubicBezTo>
                  <a:cubicBezTo>
                    <a:pt x="75" y="107"/>
                    <a:pt x="75" y="107"/>
                    <a:pt x="75" y="107"/>
                  </a:cubicBezTo>
                  <a:cubicBezTo>
                    <a:pt x="72" y="114"/>
                    <a:pt x="72" y="114"/>
                    <a:pt x="72" y="114"/>
                  </a:cubicBezTo>
                  <a:cubicBezTo>
                    <a:pt x="77" y="122"/>
                    <a:pt x="77" y="122"/>
                    <a:pt x="77" y="122"/>
                  </a:cubicBezTo>
                  <a:cubicBezTo>
                    <a:pt x="67" y="130"/>
                    <a:pt x="67" y="130"/>
                    <a:pt x="67" y="130"/>
                  </a:cubicBezTo>
                  <a:cubicBezTo>
                    <a:pt x="67" y="138"/>
                    <a:pt x="67" y="138"/>
                    <a:pt x="67" y="138"/>
                  </a:cubicBezTo>
                  <a:cubicBezTo>
                    <a:pt x="62" y="136"/>
                    <a:pt x="62" y="136"/>
                    <a:pt x="62" y="136"/>
                  </a:cubicBezTo>
                  <a:cubicBezTo>
                    <a:pt x="62" y="131"/>
                    <a:pt x="62" y="131"/>
                    <a:pt x="62" y="131"/>
                  </a:cubicBezTo>
                  <a:cubicBezTo>
                    <a:pt x="57" y="130"/>
                    <a:pt x="57" y="130"/>
                    <a:pt x="57" y="130"/>
                  </a:cubicBezTo>
                  <a:cubicBezTo>
                    <a:pt x="50" y="126"/>
                    <a:pt x="50" y="126"/>
                    <a:pt x="50" y="126"/>
                  </a:cubicBezTo>
                  <a:cubicBezTo>
                    <a:pt x="44" y="127"/>
                    <a:pt x="44" y="127"/>
                    <a:pt x="44" y="127"/>
                  </a:cubicBezTo>
                  <a:cubicBezTo>
                    <a:pt x="38" y="122"/>
                    <a:pt x="38" y="122"/>
                    <a:pt x="38" y="122"/>
                  </a:cubicBezTo>
                  <a:cubicBezTo>
                    <a:pt x="36" y="114"/>
                    <a:pt x="36" y="114"/>
                    <a:pt x="36" y="114"/>
                  </a:cubicBezTo>
                  <a:cubicBezTo>
                    <a:pt x="31" y="104"/>
                    <a:pt x="31" y="104"/>
                    <a:pt x="31" y="104"/>
                  </a:cubicBezTo>
                  <a:cubicBezTo>
                    <a:pt x="38" y="103"/>
                    <a:pt x="38" y="103"/>
                    <a:pt x="38" y="103"/>
                  </a:cubicBezTo>
                  <a:cubicBezTo>
                    <a:pt x="40" y="98"/>
                    <a:pt x="40" y="98"/>
                    <a:pt x="40" y="98"/>
                  </a:cubicBezTo>
                  <a:cubicBezTo>
                    <a:pt x="27" y="94"/>
                    <a:pt x="27" y="94"/>
                    <a:pt x="27" y="94"/>
                  </a:cubicBezTo>
                  <a:cubicBezTo>
                    <a:pt x="23" y="85"/>
                    <a:pt x="23" y="85"/>
                    <a:pt x="23" y="85"/>
                  </a:cubicBezTo>
                  <a:cubicBezTo>
                    <a:pt x="20" y="77"/>
                    <a:pt x="20" y="77"/>
                    <a:pt x="20" y="77"/>
                  </a:cubicBezTo>
                  <a:cubicBezTo>
                    <a:pt x="12" y="75"/>
                    <a:pt x="12" y="75"/>
                    <a:pt x="12" y="75"/>
                  </a:cubicBezTo>
                  <a:cubicBezTo>
                    <a:pt x="9" y="67"/>
                    <a:pt x="9" y="67"/>
                    <a:pt x="9" y="67"/>
                  </a:cubicBezTo>
                  <a:cubicBezTo>
                    <a:pt x="3" y="56"/>
                    <a:pt x="3" y="56"/>
                    <a:pt x="3" y="56"/>
                  </a:cubicBezTo>
                  <a:cubicBezTo>
                    <a:pt x="3" y="56"/>
                    <a:pt x="5" y="45"/>
                    <a:pt x="5" y="44"/>
                  </a:cubicBezTo>
                  <a:cubicBezTo>
                    <a:pt x="5" y="44"/>
                    <a:pt x="2" y="32"/>
                    <a:pt x="2" y="32"/>
                  </a:cubicBezTo>
                  <a:lnTo>
                    <a:pt x="0" y="2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5" name="Freeform 68"/>
            <p:cNvSpPr>
              <a:spLocks noEditPoints="1"/>
            </p:cNvSpPr>
            <p:nvPr/>
          </p:nvSpPr>
          <p:spPr bwMode="auto">
            <a:xfrm>
              <a:off x="3236" y="2286"/>
              <a:ext cx="1104" cy="1363"/>
            </a:xfrm>
            <a:custGeom>
              <a:avLst/>
              <a:gdLst>
                <a:gd name="T0" fmla="*/ 30 w 530"/>
                <a:gd name="T1" fmla="*/ 215 h 654"/>
                <a:gd name="T2" fmla="*/ 118 w 530"/>
                <a:gd name="T3" fmla="*/ 199 h 654"/>
                <a:gd name="T4" fmla="*/ 163 w 530"/>
                <a:gd name="T5" fmla="*/ 171 h 654"/>
                <a:gd name="T6" fmla="*/ 171 w 530"/>
                <a:gd name="T7" fmla="*/ 197 h 654"/>
                <a:gd name="T8" fmla="*/ 222 w 530"/>
                <a:gd name="T9" fmla="*/ 187 h 654"/>
                <a:gd name="T10" fmla="*/ 272 w 530"/>
                <a:gd name="T11" fmla="*/ 151 h 654"/>
                <a:gd name="T12" fmla="*/ 251 w 530"/>
                <a:gd name="T13" fmla="*/ 113 h 654"/>
                <a:gd name="T14" fmla="*/ 302 w 530"/>
                <a:gd name="T15" fmla="*/ 92 h 654"/>
                <a:gd name="T16" fmla="*/ 336 w 530"/>
                <a:gd name="T17" fmla="*/ 79 h 654"/>
                <a:gd name="T18" fmla="*/ 407 w 530"/>
                <a:gd name="T19" fmla="*/ 23 h 654"/>
                <a:gd name="T20" fmla="*/ 465 w 530"/>
                <a:gd name="T21" fmla="*/ 20 h 654"/>
                <a:gd name="T22" fmla="*/ 490 w 530"/>
                <a:gd name="T23" fmla="*/ 46 h 654"/>
                <a:gd name="T24" fmla="*/ 490 w 530"/>
                <a:gd name="T25" fmla="*/ 91 h 654"/>
                <a:gd name="T26" fmla="*/ 529 w 530"/>
                <a:gd name="T27" fmla="*/ 123 h 654"/>
                <a:gd name="T28" fmla="*/ 504 w 530"/>
                <a:gd name="T29" fmla="*/ 149 h 654"/>
                <a:gd name="T30" fmla="*/ 527 w 530"/>
                <a:gd name="T31" fmla="*/ 199 h 654"/>
                <a:gd name="T32" fmla="*/ 501 w 530"/>
                <a:gd name="T33" fmla="*/ 229 h 654"/>
                <a:gd name="T34" fmla="*/ 486 w 530"/>
                <a:gd name="T35" fmla="*/ 256 h 654"/>
                <a:gd name="T36" fmla="*/ 509 w 530"/>
                <a:gd name="T37" fmla="*/ 307 h 654"/>
                <a:gd name="T38" fmla="*/ 492 w 530"/>
                <a:gd name="T39" fmla="*/ 341 h 654"/>
                <a:gd name="T40" fmla="*/ 462 w 530"/>
                <a:gd name="T41" fmla="*/ 358 h 654"/>
                <a:gd name="T42" fmla="*/ 473 w 530"/>
                <a:gd name="T43" fmla="*/ 414 h 654"/>
                <a:gd name="T44" fmla="*/ 469 w 530"/>
                <a:gd name="T45" fmla="*/ 461 h 654"/>
                <a:gd name="T46" fmla="*/ 445 w 530"/>
                <a:gd name="T47" fmla="*/ 483 h 654"/>
                <a:gd name="T48" fmla="*/ 436 w 530"/>
                <a:gd name="T49" fmla="*/ 515 h 654"/>
                <a:gd name="T50" fmla="*/ 445 w 530"/>
                <a:gd name="T51" fmla="*/ 547 h 654"/>
                <a:gd name="T52" fmla="*/ 462 w 530"/>
                <a:gd name="T53" fmla="*/ 572 h 654"/>
                <a:gd name="T54" fmla="*/ 462 w 530"/>
                <a:gd name="T55" fmla="*/ 598 h 654"/>
                <a:gd name="T56" fmla="*/ 421 w 530"/>
                <a:gd name="T57" fmla="*/ 630 h 654"/>
                <a:gd name="T58" fmla="*/ 382 w 530"/>
                <a:gd name="T59" fmla="*/ 643 h 654"/>
                <a:gd name="T60" fmla="*/ 334 w 530"/>
                <a:gd name="T61" fmla="*/ 645 h 654"/>
                <a:gd name="T62" fmla="*/ 290 w 530"/>
                <a:gd name="T63" fmla="*/ 654 h 654"/>
                <a:gd name="T64" fmla="*/ 267 w 530"/>
                <a:gd name="T65" fmla="*/ 628 h 654"/>
                <a:gd name="T66" fmla="*/ 248 w 530"/>
                <a:gd name="T67" fmla="*/ 597 h 654"/>
                <a:gd name="T68" fmla="*/ 219 w 530"/>
                <a:gd name="T69" fmla="*/ 586 h 654"/>
                <a:gd name="T70" fmla="*/ 178 w 530"/>
                <a:gd name="T71" fmla="*/ 595 h 654"/>
                <a:gd name="T72" fmla="*/ 164 w 530"/>
                <a:gd name="T73" fmla="*/ 641 h 654"/>
                <a:gd name="T74" fmla="*/ 136 w 530"/>
                <a:gd name="T75" fmla="*/ 637 h 654"/>
                <a:gd name="T76" fmla="*/ 114 w 530"/>
                <a:gd name="T77" fmla="*/ 589 h 654"/>
                <a:gd name="T78" fmla="*/ 100 w 530"/>
                <a:gd name="T79" fmla="*/ 563 h 654"/>
                <a:gd name="T80" fmla="*/ 81 w 530"/>
                <a:gd name="T81" fmla="*/ 530 h 654"/>
                <a:gd name="T82" fmla="*/ 64 w 530"/>
                <a:gd name="T83" fmla="*/ 504 h 654"/>
                <a:gd name="T84" fmla="*/ 34 w 530"/>
                <a:gd name="T85" fmla="*/ 508 h 654"/>
                <a:gd name="T86" fmla="*/ 25 w 530"/>
                <a:gd name="T87" fmla="*/ 467 h 654"/>
                <a:gd name="T88" fmla="*/ 17 w 530"/>
                <a:gd name="T89" fmla="*/ 437 h 654"/>
                <a:gd name="T90" fmla="*/ 11 w 530"/>
                <a:gd name="T91" fmla="*/ 385 h 654"/>
                <a:gd name="T92" fmla="*/ 21 w 530"/>
                <a:gd name="T93" fmla="*/ 344 h 654"/>
                <a:gd name="T94" fmla="*/ 31 w 530"/>
                <a:gd name="T95" fmla="*/ 311 h 654"/>
                <a:gd name="T96" fmla="*/ 37 w 530"/>
                <a:gd name="T97" fmla="*/ 280 h 654"/>
                <a:gd name="T98" fmla="*/ 14 w 530"/>
                <a:gd name="T99" fmla="*/ 240 h 654"/>
                <a:gd name="T100" fmla="*/ 234 w 530"/>
                <a:gd name="T101" fmla="*/ 26 h 654"/>
                <a:gd name="T102" fmla="*/ 251 w 530"/>
                <a:gd name="T103" fmla="*/ 6 h 654"/>
                <a:gd name="T104" fmla="*/ 223 w 530"/>
                <a:gd name="T105" fmla="*/ 53 h 654"/>
                <a:gd name="T106" fmla="*/ 203 w 530"/>
                <a:gd name="T107" fmla="*/ 27 h 654"/>
                <a:gd name="T108" fmla="*/ 169 w 530"/>
                <a:gd name="T109" fmla="*/ 47 h 654"/>
                <a:gd name="T110" fmla="*/ 217 w 530"/>
                <a:gd name="T111" fmla="*/ 54 h 654"/>
                <a:gd name="T112" fmla="*/ 235 w 530"/>
                <a:gd name="T113" fmla="*/ 98 h 654"/>
                <a:gd name="T114" fmla="*/ 234 w 530"/>
                <a:gd name="T115" fmla="*/ 9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0" h="654">
                  <a:moveTo>
                    <a:pt x="4" y="211"/>
                  </a:moveTo>
                  <a:cubicBezTo>
                    <a:pt x="4" y="211"/>
                    <a:pt x="4" y="211"/>
                    <a:pt x="4" y="211"/>
                  </a:cubicBezTo>
                  <a:cubicBezTo>
                    <a:pt x="7" y="209"/>
                    <a:pt x="10" y="207"/>
                    <a:pt x="11" y="211"/>
                  </a:cubicBezTo>
                  <a:cubicBezTo>
                    <a:pt x="12" y="215"/>
                    <a:pt x="16" y="217"/>
                    <a:pt x="19" y="214"/>
                  </a:cubicBezTo>
                  <a:cubicBezTo>
                    <a:pt x="22" y="211"/>
                    <a:pt x="22" y="206"/>
                    <a:pt x="25" y="207"/>
                  </a:cubicBezTo>
                  <a:cubicBezTo>
                    <a:pt x="28" y="209"/>
                    <a:pt x="29" y="215"/>
                    <a:pt x="30" y="215"/>
                  </a:cubicBezTo>
                  <a:cubicBezTo>
                    <a:pt x="32" y="215"/>
                    <a:pt x="38" y="212"/>
                    <a:pt x="41" y="209"/>
                  </a:cubicBezTo>
                  <a:cubicBezTo>
                    <a:pt x="43" y="206"/>
                    <a:pt x="52" y="204"/>
                    <a:pt x="61" y="203"/>
                  </a:cubicBezTo>
                  <a:cubicBezTo>
                    <a:pt x="70" y="201"/>
                    <a:pt x="74" y="197"/>
                    <a:pt x="74" y="201"/>
                  </a:cubicBezTo>
                  <a:cubicBezTo>
                    <a:pt x="74" y="205"/>
                    <a:pt x="75" y="207"/>
                    <a:pt x="81" y="210"/>
                  </a:cubicBezTo>
                  <a:cubicBezTo>
                    <a:pt x="87" y="212"/>
                    <a:pt x="99" y="207"/>
                    <a:pt x="103" y="204"/>
                  </a:cubicBezTo>
                  <a:cubicBezTo>
                    <a:pt x="107" y="201"/>
                    <a:pt x="116" y="202"/>
                    <a:pt x="118" y="199"/>
                  </a:cubicBezTo>
                  <a:cubicBezTo>
                    <a:pt x="119" y="195"/>
                    <a:pt x="117" y="191"/>
                    <a:pt x="114" y="189"/>
                  </a:cubicBezTo>
                  <a:cubicBezTo>
                    <a:pt x="111" y="187"/>
                    <a:pt x="108" y="182"/>
                    <a:pt x="110" y="178"/>
                  </a:cubicBezTo>
                  <a:cubicBezTo>
                    <a:pt x="111" y="174"/>
                    <a:pt x="116" y="169"/>
                    <a:pt x="120" y="172"/>
                  </a:cubicBezTo>
                  <a:cubicBezTo>
                    <a:pt x="124" y="174"/>
                    <a:pt x="132" y="174"/>
                    <a:pt x="135" y="171"/>
                  </a:cubicBezTo>
                  <a:cubicBezTo>
                    <a:pt x="138" y="169"/>
                    <a:pt x="144" y="165"/>
                    <a:pt x="148" y="166"/>
                  </a:cubicBezTo>
                  <a:cubicBezTo>
                    <a:pt x="151" y="167"/>
                    <a:pt x="162" y="168"/>
                    <a:pt x="163" y="171"/>
                  </a:cubicBezTo>
                  <a:cubicBezTo>
                    <a:pt x="164" y="174"/>
                    <a:pt x="165" y="176"/>
                    <a:pt x="164" y="177"/>
                  </a:cubicBezTo>
                  <a:cubicBezTo>
                    <a:pt x="162" y="179"/>
                    <a:pt x="170" y="178"/>
                    <a:pt x="171" y="178"/>
                  </a:cubicBezTo>
                  <a:cubicBezTo>
                    <a:pt x="172" y="179"/>
                    <a:pt x="168" y="185"/>
                    <a:pt x="165" y="187"/>
                  </a:cubicBezTo>
                  <a:cubicBezTo>
                    <a:pt x="163" y="188"/>
                    <a:pt x="172" y="183"/>
                    <a:pt x="176" y="186"/>
                  </a:cubicBezTo>
                  <a:cubicBezTo>
                    <a:pt x="180" y="190"/>
                    <a:pt x="183" y="190"/>
                    <a:pt x="181" y="193"/>
                  </a:cubicBezTo>
                  <a:cubicBezTo>
                    <a:pt x="179" y="195"/>
                    <a:pt x="173" y="195"/>
                    <a:pt x="171" y="197"/>
                  </a:cubicBezTo>
                  <a:cubicBezTo>
                    <a:pt x="170" y="198"/>
                    <a:pt x="175" y="198"/>
                    <a:pt x="182" y="203"/>
                  </a:cubicBezTo>
                  <a:cubicBezTo>
                    <a:pt x="189" y="208"/>
                    <a:pt x="201" y="217"/>
                    <a:pt x="203" y="218"/>
                  </a:cubicBezTo>
                  <a:cubicBezTo>
                    <a:pt x="205" y="219"/>
                    <a:pt x="219" y="223"/>
                    <a:pt x="218" y="216"/>
                  </a:cubicBezTo>
                  <a:cubicBezTo>
                    <a:pt x="218" y="210"/>
                    <a:pt x="215" y="202"/>
                    <a:pt x="212" y="196"/>
                  </a:cubicBezTo>
                  <a:cubicBezTo>
                    <a:pt x="209" y="191"/>
                    <a:pt x="208" y="183"/>
                    <a:pt x="210" y="183"/>
                  </a:cubicBezTo>
                  <a:cubicBezTo>
                    <a:pt x="212" y="182"/>
                    <a:pt x="218" y="186"/>
                    <a:pt x="222" y="187"/>
                  </a:cubicBezTo>
                  <a:cubicBezTo>
                    <a:pt x="226" y="189"/>
                    <a:pt x="236" y="186"/>
                    <a:pt x="236" y="184"/>
                  </a:cubicBezTo>
                  <a:cubicBezTo>
                    <a:pt x="237" y="182"/>
                    <a:pt x="236" y="174"/>
                    <a:pt x="243" y="171"/>
                  </a:cubicBezTo>
                  <a:cubicBezTo>
                    <a:pt x="249" y="167"/>
                    <a:pt x="251" y="166"/>
                    <a:pt x="257" y="168"/>
                  </a:cubicBezTo>
                  <a:cubicBezTo>
                    <a:pt x="263" y="170"/>
                    <a:pt x="265" y="164"/>
                    <a:pt x="261" y="163"/>
                  </a:cubicBezTo>
                  <a:cubicBezTo>
                    <a:pt x="258" y="162"/>
                    <a:pt x="258" y="159"/>
                    <a:pt x="261" y="156"/>
                  </a:cubicBezTo>
                  <a:cubicBezTo>
                    <a:pt x="265" y="154"/>
                    <a:pt x="273" y="154"/>
                    <a:pt x="272" y="151"/>
                  </a:cubicBezTo>
                  <a:cubicBezTo>
                    <a:pt x="271" y="148"/>
                    <a:pt x="262" y="142"/>
                    <a:pt x="261" y="139"/>
                  </a:cubicBezTo>
                  <a:cubicBezTo>
                    <a:pt x="261" y="136"/>
                    <a:pt x="262" y="131"/>
                    <a:pt x="260" y="132"/>
                  </a:cubicBezTo>
                  <a:cubicBezTo>
                    <a:pt x="258" y="134"/>
                    <a:pt x="255" y="139"/>
                    <a:pt x="252" y="134"/>
                  </a:cubicBezTo>
                  <a:cubicBezTo>
                    <a:pt x="248" y="129"/>
                    <a:pt x="252" y="127"/>
                    <a:pt x="255" y="126"/>
                  </a:cubicBezTo>
                  <a:cubicBezTo>
                    <a:pt x="259" y="125"/>
                    <a:pt x="259" y="120"/>
                    <a:pt x="258" y="118"/>
                  </a:cubicBezTo>
                  <a:cubicBezTo>
                    <a:pt x="257" y="117"/>
                    <a:pt x="250" y="114"/>
                    <a:pt x="251" y="113"/>
                  </a:cubicBezTo>
                  <a:cubicBezTo>
                    <a:pt x="252" y="112"/>
                    <a:pt x="253" y="109"/>
                    <a:pt x="257" y="109"/>
                  </a:cubicBezTo>
                  <a:cubicBezTo>
                    <a:pt x="260" y="110"/>
                    <a:pt x="267" y="105"/>
                    <a:pt x="271" y="102"/>
                  </a:cubicBezTo>
                  <a:cubicBezTo>
                    <a:pt x="275" y="98"/>
                    <a:pt x="281" y="96"/>
                    <a:pt x="286" y="92"/>
                  </a:cubicBezTo>
                  <a:cubicBezTo>
                    <a:pt x="290" y="89"/>
                    <a:pt x="298" y="83"/>
                    <a:pt x="299" y="86"/>
                  </a:cubicBezTo>
                  <a:cubicBezTo>
                    <a:pt x="301" y="88"/>
                    <a:pt x="295" y="92"/>
                    <a:pt x="294" y="95"/>
                  </a:cubicBezTo>
                  <a:cubicBezTo>
                    <a:pt x="293" y="98"/>
                    <a:pt x="300" y="94"/>
                    <a:pt x="302" y="92"/>
                  </a:cubicBezTo>
                  <a:cubicBezTo>
                    <a:pt x="304" y="90"/>
                    <a:pt x="305" y="95"/>
                    <a:pt x="306" y="97"/>
                  </a:cubicBezTo>
                  <a:cubicBezTo>
                    <a:pt x="307" y="99"/>
                    <a:pt x="310" y="95"/>
                    <a:pt x="307" y="90"/>
                  </a:cubicBezTo>
                  <a:cubicBezTo>
                    <a:pt x="304" y="85"/>
                    <a:pt x="305" y="82"/>
                    <a:pt x="308" y="78"/>
                  </a:cubicBezTo>
                  <a:cubicBezTo>
                    <a:pt x="312" y="75"/>
                    <a:pt x="319" y="71"/>
                    <a:pt x="325" y="69"/>
                  </a:cubicBezTo>
                  <a:cubicBezTo>
                    <a:pt x="331" y="67"/>
                    <a:pt x="336" y="69"/>
                    <a:pt x="335" y="72"/>
                  </a:cubicBezTo>
                  <a:cubicBezTo>
                    <a:pt x="333" y="75"/>
                    <a:pt x="331" y="81"/>
                    <a:pt x="336" y="79"/>
                  </a:cubicBezTo>
                  <a:cubicBezTo>
                    <a:pt x="341" y="78"/>
                    <a:pt x="345" y="74"/>
                    <a:pt x="347" y="76"/>
                  </a:cubicBezTo>
                  <a:cubicBezTo>
                    <a:pt x="349" y="78"/>
                    <a:pt x="353" y="78"/>
                    <a:pt x="356" y="74"/>
                  </a:cubicBezTo>
                  <a:cubicBezTo>
                    <a:pt x="359" y="70"/>
                    <a:pt x="366" y="69"/>
                    <a:pt x="368" y="72"/>
                  </a:cubicBezTo>
                  <a:cubicBezTo>
                    <a:pt x="370" y="75"/>
                    <a:pt x="381" y="71"/>
                    <a:pt x="383" y="64"/>
                  </a:cubicBezTo>
                  <a:cubicBezTo>
                    <a:pt x="385" y="56"/>
                    <a:pt x="385" y="49"/>
                    <a:pt x="391" y="43"/>
                  </a:cubicBezTo>
                  <a:cubicBezTo>
                    <a:pt x="396" y="37"/>
                    <a:pt x="399" y="30"/>
                    <a:pt x="407" y="23"/>
                  </a:cubicBezTo>
                  <a:cubicBezTo>
                    <a:pt x="415" y="15"/>
                    <a:pt x="428" y="16"/>
                    <a:pt x="434" y="19"/>
                  </a:cubicBezTo>
                  <a:cubicBezTo>
                    <a:pt x="440" y="22"/>
                    <a:pt x="438" y="25"/>
                    <a:pt x="443" y="29"/>
                  </a:cubicBezTo>
                  <a:cubicBezTo>
                    <a:pt x="447" y="32"/>
                    <a:pt x="452" y="26"/>
                    <a:pt x="453" y="23"/>
                  </a:cubicBezTo>
                  <a:cubicBezTo>
                    <a:pt x="455" y="20"/>
                    <a:pt x="460" y="24"/>
                    <a:pt x="464" y="27"/>
                  </a:cubicBezTo>
                  <a:cubicBezTo>
                    <a:pt x="468" y="31"/>
                    <a:pt x="474" y="32"/>
                    <a:pt x="474" y="30"/>
                  </a:cubicBezTo>
                  <a:cubicBezTo>
                    <a:pt x="474" y="28"/>
                    <a:pt x="468" y="26"/>
                    <a:pt x="465" y="20"/>
                  </a:cubicBezTo>
                  <a:cubicBezTo>
                    <a:pt x="462" y="15"/>
                    <a:pt x="462" y="14"/>
                    <a:pt x="464" y="9"/>
                  </a:cubicBezTo>
                  <a:cubicBezTo>
                    <a:pt x="476" y="16"/>
                    <a:pt x="476" y="16"/>
                    <a:pt x="476" y="16"/>
                  </a:cubicBezTo>
                  <a:cubicBezTo>
                    <a:pt x="489" y="23"/>
                    <a:pt x="489" y="23"/>
                    <a:pt x="489" y="23"/>
                  </a:cubicBezTo>
                  <a:cubicBezTo>
                    <a:pt x="494" y="27"/>
                    <a:pt x="494" y="27"/>
                    <a:pt x="494" y="27"/>
                  </a:cubicBezTo>
                  <a:cubicBezTo>
                    <a:pt x="501" y="36"/>
                    <a:pt x="501" y="36"/>
                    <a:pt x="501" y="36"/>
                  </a:cubicBezTo>
                  <a:cubicBezTo>
                    <a:pt x="490" y="46"/>
                    <a:pt x="490" y="46"/>
                    <a:pt x="490" y="46"/>
                  </a:cubicBezTo>
                  <a:cubicBezTo>
                    <a:pt x="490" y="53"/>
                    <a:pt x="490" y="53"/>
                    <a:pt x="490" y="53"/>
                  </a:cubicBezTo>
                  <a:cubicBezTo>
                    <a:pt x="486" y="62"/>
                    <a:pt x="486" y="62"/>
                    <a:pt x="486" y="62"/>
                  </a:cubicBezTo>
                  <a:cubicBezTo>
                    <a:pt x="484" y="67"/>
                    <a:pt x="484" y="67"/>
                    <a:pt x="484" y="67"/>
                  </a:cubicBezTo>
                  <a:cubicBezTo>
                    <a:pt x="483" y="75"/>
                    <a:pt x="483" y="75"/>
                    <a:pt x="483" y="75"/>
                  </a:cubicBezTo>
                  <a:cubicBezTo>
                    <a:pt x="490" y="83"/>
                    <a:pt x="490" y="83"/>
                    <a:pt x="490" y="83"/>
                  </a:cubicBezTo>
                  <a:cubicBezTo>
                    <a:pt x="490" y="91"/>
                    <a:pt x="490" y="91"/>
                    <a:pt x="490" y="91"/>
                  </a:cubicBezTo>
                  <a:cubicBezTo>
                    <a:pt x="503" y="91"/>
                    <a:pt x="503" y="91"/>
                    <a:pt x="503" y="91"/>
                  </a:cubicBezTo>
                  <a:cubicBezTo>
                    <a:pt x="513" y="90"/>
                    <a:pt x="513" y="90"/>
                    <a:pt x="513" y="90"/>
                  </a:cubicBezTo>
                  <a:cubicBezTo>
                    <a:pt x="523" y="99"/>
                    <a:pt x="523" y="99"/>
                    <a:pt x="523" y="99"/>
                  </a:cubicBezTo>
                  <a:cubicBezTo>
                    <a:pt x="529" y="106"/>
                    <a:pt x="529" y="106"/>
                    <a:pt x="529" y="106"/>
                  </a:cubicBezTo>
                  <a:cubicBezTo>
                    <a:pt x="530" y="116"/>
                    <a:pt x="530" y="116"/>
                    <a:pt x="530" y="116"/>
                  </a:cubicBezTo>
                  <a:cubicBezTo>
                    <a:pt x="529" y="123"/>
                    <a:pt x="529" y="123"/>
                    <a:pt x="529" y="123"/>
                  </a:cubicBezTo>
                  <a:cubicBezTo>
                    <a:pt x="517" y="123"/>
                    <a:pt x="517" y="123"/>
                    <a:pt x="517" y="123"/>
                  </a:cubicBezTo>
                  <a:cubicBezTo>
                    <a:pt x="517" y="131"/>
                    <a:pt x="517" y="131"/>
                    <a:pt x="517" y="131"/>
                  </a:cubicBezTo>
                  <a:cubicBezTo>
                    <a:pt x="509" y="131"/>
                    <a:pt x="509" y="131"/>
                    <a:pt x="509" y="131"/>
                  </a:cubicBezTo>
                  <a:cubicBezTo>
                    <a:pt x="508" y="141"/>
                    <a:pt x="508" y="141"/>
                    <a:pt x="508" y="141"/>
                  </a:cubicBezTo>
                  <a:cubicBezTo>
                    <a:pt x="502" y="144"/>
                    <a:pt x="502" y="144"/>
                    <a:pt x="502" y="144"/>
                  </a:cubicBezTo>
                  <a:cubicBezTo>
                    <a:pt x="504" y="149"/>
                    <a:pt x="504" y="149"/>
                    <a:pt x="504" y="149"/>
                  </a:cubicBezTo>
                  <a:cubicBezTo>
                    <a:pt x="512" y="153"/>
                    <a:pt x="512" y="153"/>
                    <a:pt x="512" y="153"/>
                  </a:cubicBezTo>
                  <a:cubicBezTo>
                    <a:pt x="504" y="159"/>
                    <a:pt x="504" y="159"/>
                    <a:pt x="504" y="159"/>
                  </a:cubicBezTo>
                  <a:cubicBezTo>
                    <a:pt x="514" y="168"/>
                    <a:pt x="514" y="168"/>
                    <a:pt x="514" y="168"/>
                  </a:cubicBezTo>
                  <a:cubicBezTo>
                    <a:pt x="513" y="181"/>
                    <a:pt x="513" y="181"/>
                    <a:pt x="513" y="181"/>
                  </a:cubicBezTo>
                  <a:cubicBezTo>
                    <a:pt x="525" y="191"/>
                    <a:pt x="525" y="191"/>
                    <a:pt x="525" y="191"/>
                  </a:cubicBezTo>
                  <a:cubicBezTo>
                    <a:pt x="527" y="199"/>
                    <a:pt x="527" y="199"/>
                    <a:pt x="527" y="199"/>
                  </a:cubicBezTo>
                  <a:cubicBezTo>
                    <a:pt x="521" y="202"/>
                    <a:pt x="521" y="202"/>
                    <a:pt x="521" y="202"/>
                  </a:cubicBezTo>
                  <a:cubicBezTo>
                    <a:pt x="518" y="211"/>
                    <a:pt x="518" y="211"/>
                    <a:pt x="518" y="211"/>
                  </a:cubicBezTo>
                  <a:cubicBezTo>
                    <a:pt x="516" y="222"/>
                    <a:pt x="516" y="222"/>
                    <a:pt x="516" y="222"/>
                  </a:cubicBezTo>
                  <a:cubicBezTo>
                    <a:pt x="509" y="222"/>
                    <a:pt x="509" y="222"/>
                    <a:pt x="509" y="222"/>
                  </a:cubicBezTo>
                  <a:cubicBezTo>
                    <a:pt x="502" y="221"/>
                    <a:pt x="502" y="221"/>
                    <a:pt x="502" y="221"/>
                  </a:cubicBezTo>
                  <a:cubicBezTo>
                    <a:pt x="501" y="229"/>
                    <a:pt x="501" y="229"/>
                    <a:pt x="501" y="229"/>
                  </a:cubicBezTo>
                  <a:cubicBezTo>
                    <a:pt x="494" y="234"/>
                    <a:pt x="494" y="234"/>
                    <a:pt x="494" y="234"/>
                  </a:cubicBezTo>
                  <a:cubicBezTo>
                    <a:pt x="488" y="239"/>
                    <a:pt x="488" y="239"/>
                    <a:pt x="488" y="239"/>
                  </a:cubicBezTo>
                  <a:cubicBezTo>
                    <a:pt x="501" y="245"/>
                    <a:pt x="501" y="245"/>
                    <a:pt x="501" y="245"/>
                  </a:cubicBezTo>
                  <a:cubicBezTo>
                    <a:pt x="497" y="251"/>
                    <a:pt x="497" y="251"/>
                    <a:pt x="497" y="251"/>
                  </a:cubicBezTo>
                  <a:cubicBezTo>
                    <a:pt x="494" y="252"/>
                    <a:pt x="494" y="252"/>
                    <a:pt x="494" y="252"/>
                  </a:cubicBezTo>
                  <a:cubicBezTo>
                    <a:pt x="486" y="256"/>
                    <a:pt x="486" y="256"/>
                    <a:pt x="486" y="256"/>
                  </a:cubicBezTo>
                  <a:cubicBezTo>
                    <a:pt x="479" y="263"/>
                    <a:pt x="479" y="263"/>
                    <a:pt x="479" y="263"/>
                  </a:cubicBezTo>
                  <a:cubicBezTo>
                    <a:pt x="483" y="269"/>
                    <a:pt x="483" y="269"/>
                    <a:pt x="483" y="269"/>
                  </a:cubicBezTo>
                  <a:cubicBezTo>
                    <a:pt x="484" y="277"/>
                    <a:pt x="484" y="277"/>
                    <a:pt x="484" y="277"/>
                  </a:cubicBezTo>
                  <a:cubicBezTo>
                    <a:pt x="489" y="288"/>
                    <a:pt x="489" y="288"/>
                    <a:pt x="489" y="288"/>
                  </a:cubicBezTo>
                  <a:cubicBezTo>
                    <a:pt x="500" y="300"/>
                    <a:pt x="500" y="300"/>
                    <a:pt x="500" y="300"/>
                  </a:cubicBezTo>
                  <a:cubicBezTo>
                    <a:pt x="509" y="307"/>
                    <a:pt x="509" y="307"/>
                    <a:pt x="509" y="307"/>
                  </a:cubicBezTo>
                  <a:cubicBezTo>
                    <a:pt x="511" y="318"/>
                    <a:pt x="511" y="318"/>
                    <a:pt x="511" y="318"/>
                  </a:cubicBezTo>
                  <a:cubicBezTo>
                    <a:pt x="509" y="318"/>
                    <a:pt x="509" y="318"/>
                    <a:pt x="509" y="318"/>
                  </a:cubicBezTo>
                  <a:cubicBezTo>
                    <a:pt x="512" y="336"/>
                    <a:pt x="512" y="336"/>
                    <a:pt x="512" y="336"/>
                  </a:cubicBezTo>
                  <a:cubicBezTo>
                    <a:pt x="504" y="332"/>
                    <a:pt x="504" y="332"/>
                    <a:pt x="504" y="332"/>
                  </a:cubicBezTo>
                  <a:cubicBezTo>
                    <a:pt x="499" y="333"/>
                    <a:pt x="499" y="333"/>
                    <a:pt x="499" y="333"/>
                  </a:cubicBezTo>
                  <a:cubicBezTo>
                    <a:pt x="492" y="341"/>
                    <a:pt x="492" y="341"/>
                    <a:pt x="492" y="341"/>
                  </a:cubicBezTo>
                  <a:cubicBezTo>
                    <a:pt x="484" y="348"/>
                    <a:pt x="484" y="348"/>
                    <a:pt x="484" y="348"/>
                  </a:cubicBezTo>
                  <a:cubicBezTo>
                    <a:pt x="478" y="350"/>
                    <a:pt x="478" y="350"/>
                    <a:pt x="478" y="350"/>
                  </a:cubicBezTo>
                  <a:cubicBezTo>
                    <a:pt x="467" y="345"/>
                    <a:pt x="467" y="345"/>
                    <a:pt x="467" y="345"/>
                  </a:cubicBezTo>
                  <a:cubicBezTo>
                    <a:pt x="459" y="345"/>
                    <a:pt x="459" y="345"/>
                    <a:pt x="459" y="345"/>
                  </a:cubicBezTo>
                  <a:cubicBezTo>
                    <a:pt x="457" y="353"/>
                    <a:pt x="457" y="353"/>
                    <a:pt x="457" y="353"/>
                  </a:cubicBezTo>
                  <a:cubicBezTo>
                    <a:pt x="462" y="358"/>
                    <a:pt x="462" y="358"/>
                    <a:pt x="462" y="358"/>
                  </a:cubicBezTo>
                  <a:cubicBezTo>
                    <a:pt x="465" y="366"/>
                    <a:pt x="465" y="366"/>
                    <a:pt x="465" y="366"/>
                  </a:cubicBezTo>
                  <a:cubicBezTo>
                    <a:pt x="467" y="384"/>
                    <a:pt x="467" y="384"/>
                    <a:pt x="467" y="384"/>
                  </a:cubicBezTo>
                  <a:cubicBezTo>
                    <a:pt x="460" y="391"/>
                    <a:pt x="460" y="391"/>
                    <a:pt x="460" y="391"/>
                  </a:cubicBezTo>
                  <a:cubicBezTo>
                    <a:pt x="463" y="397"/>
                    <a:pt x="463" y="397"/>
                    <a:pt x="463" y="397"/>
                  </a:cubicBezTo>
                  <a:cubicBezTo>
                    <a:pt x="463" y="411"/>
                    <a:pt x="463" y="411"/>
                    <a:pt x="463" y="411"/>
                  </a:cubicBezTo>
                  <a:cubicBezTo>
                    <a:pt x="473" y="414"/>
                    <a:pt x="473" y="414"/>
                    <a:pt x="473" y="414"/>
                  </a:cubicBezTo>
                  <a:cubicBezTo>
                    <a:pt x="479" y="423"/>
                    <a:pt x="479" y="423"/>
                    <a:pt x="479" y="423"/>
                  </a:cubicBezTo>
                  <a:cubicBezTo>
                    <a:pt x="486" y="432"/>
                    <a:pt x="486" y="432"/>
                    <a:pt x="486" y="432"/>
                  </a:cubicBezTo>
                  <a:cubicBezTo>
                    <a:pt x="486" y="436"/>
                    <a:pt x="486" y="436"/>
                    <a:pt x="486" y="436"/>
                  </a:cubicBezTo>
                  <a:cubicBezTo>
                    <a:pt x="478" y="438"/>
                    <a:pt x="478" y="438"/>
                    <a:pt x="478" y="438"/>
                  </a:cubicBezTo>
                  <a:cubicBezTo>
                    <a:pt x="479" y="452"/>
                    <a:pt x="479" y="452"/>
                    <a:pt x="479" y="452"/>
                  </a:cubicBezTo>
                  <a:cubicBezTo>
                    <a:pt x="469" y="461"/>
                    <a:pt x="469" y="461"/>
                    <a:pt x="469" y="461"/>
                  </a:cubicBezTo>
                  <a:cubicBezTo>
                    <a:pt x="462" y="461"/>
                    <a:pt x="462" y="461"/>
                    <a:pt x="462" y="461"/>
                  </a:cubicBezTo>
                  <a:cubicBezTo>
                    <a:pt x="461" y="467"/>
                    <a:pt x="461" y="467"/>
                    <a:pt x="461" y="467"/>
                  </a:cubicBezTo>
                  <a:cubicBezTo>
                    <a:pt x="464" y="472"/>
                    <a:pt x="464" y="472"/>
                    <a:pt x="464" y="472"/>
                  </a:cubicBezTo>
                  <a:cubicBezTo>
                    <a:pt x="461" y="479"/>
                    <a:pt x="461" y="479"/>
                    <a:pt x="461" y="479"/>
                  </a:cubicBezTo>
                  <a:cubicBezTo>
                    <a:pt x="452" y="483"/>
                    <a:pt x="452" y="483"/>
                    <a:pt x="452" y="483"/>
                  </a:cubicBezTo>
                  <a:cubicBezTo>
                    <a:pt x="445" y="483"/>
                    <a:pt x="445" y="483"/>
                    <a:pt x="445" y="483"/>
                  </a:cubicBezTo>
                  <a:cubicBezTo>
                    <a:pt x="437" y="489"/>
                    <a:pt x="437" y="489"/>
                    <a:pt x="437" y="489"/>
                  </a:cubicBezTo>
                  <a:cubicBezTo>
                    <a:pt x="436" y="498"/>
                    <a:pt x="436" y="498"/>
                    <a:pt x="436" y="498"/>
                  </a:cubicBezTo>
                  <a:cubicBezTo>
                    <a:pt x="439" y="500"/>
                    <a:pt x="439" y="500"/>
                    <a:pt x="439" y="500"/>
                  </a:cubicBezTo>
                  <a:cubicBezTo>
                    <a:pt x="435" y="505"/>
                    <a:pt x="435" y="505"/>
                    <a:pt x="435" y="505"/>
                  </a:cubicBezTo>
                  <a:cubicBezTo>
                    <a:pt x="440" y="510"/>
                    <a:pt x="440" y="510"/>
                    <a:pt x="440" y="510"/>
                  </a:cubicBezTo>
                  <a:cubicBezTo>
                    <a:pt x="436" y="515"/>
                    <a:pt x="436" y="515"/>
                    <a:pt x="436" y="515"/>
                  </a:cubicBezTo>
                  <a:cubicBezTo>
                    <a:pt x="441" y="522"/>
                    <a:pt x="441" y="522"/>
                    <a:pt x="441" y="522"/>
                  </a:cubicBezTo>
                  <a:cubicBezTo>
                    <a:pt x="441" y="530"/>
                    <a:pt x="441" y="530"/>
                    <a:pt x="441" y="530"/>
                  </a:cubicBezTo>
                  <a:cubicBezTo>
                    <a:pt x="435" y="530"/>
                    <a:pt x="435" y="530"/>
                    <a:pt x="435" y="530"/>
                  </a:cubicBezTo>
                  <a:cubicBezTo>
                    <a:pt x="442" y="537"/>
                    <a:pt x="442" y="537"/>
                    <a:pt x="442" y="537"/>
                  </a:cubicBezTo>
                  <a:cubicBezTo>
                    <a:pt x="448" y="538"/>
                    <a:pt x="448" y="538"/>
                    <a:pt x="448" y="538"/>
                  </a:cubicBezTo>
                  <a:cubicBezTo>
                    <a:pt x="445" y="547"/>
                    <a:pt x="445" y="547"/>
                    <a:pt x="445" y="547"/>
                  </a:cubicBezTo>
                  <a:cubicBezTo>
                    <a:pt x="448" y="552"/>
                    <a:pt x="448" y="552"/>
                    <a:pt x="448" y="552"/>
                  </a:cubicBezTo>
                  <a:cubicBezTo>
                    <a:pt x="442" y="557"/>
                    <a:pt x="442" y="557"/>
                    <a:pt x="442" y="557"/>
                  </a:cubicBezTo>
                  <a:cubicBezTo>
                    <a:pt x="443" y="562"/>
                    <a:pt x="443" y="562"/>
                    <a:pt x="443" y="562"/>
                  </a:cubicBezTo>
                  <a:cubicBezTo>
                    <a:pt x="453" y="560"/>
                    <a:pt x="453" y="560"/>
                    <a:pt x="453" y="560"/>
                  </a:cubicBezTo>
                  <a:cubicBezTo>
                    <a:pt x="462" y="563"/>
                    <a:pt x="462" y="563"/>
                    <a:pt x="462" y="563"/>
                  </a:cubicBezTo>
                  <a:cubicBezTo>
                    <a:pt x="462" y="572"/>
                    <a:pt x="462" y="572"/>
                    <a:pt x="462" y="572"/>
                  </a:cubicBezTo>
                  <a:cubicBezTo>
                    <a:pt x="456" y="578"/>
                    <a:pt x="456" y="578"/>
                    <a:pt x="456" y="578"/>
                  </a:cubicBezTo>
                  <a:cubicBezTo>
                    <a:pt x="461" y="582"/>
                    <a:pt x="461" y="582"/>
                    <a:pt x="461" y="582"/>
                  </a:cubicBezTo>
                  <a:cubicBezTo>
                    <a:pt x="460" y="591"/>
                    <a:pt x="460" y="591"/>
                    <a:pt x="460" y="591"/>
                  </a:cubicBezTo>
                  <a:cubicBezTo>
                    <a:pt x="464" y="598"/>
                    <a:pt x="464" y="598"/>
                    <a:pt x="464" y="598"/>
                  </a:cubicBezTo>
                  <a:cubicBezTo>
                    <a:pt x="468" y="597"/>
                    <a:pt x="468" y="597"/>
                    <a:pt x="468" y="597"/>
                  </a:cubicBezTo>
                  <a:cubicBezTo>
                    <a:pt x="462" y="598"/>
                    <a:pt x="462" y="598"/>
                    <a:pt x="462" y="598"/>
                  </a:cubicBezTo>
                  <a:cubicBezTo>
                    <a:pt x="442" y="613"/>
                    <a:pt x="442" y="613"/>
                    <a:pt x="442" y="613"/>
                  </a:cubicBezTo>
                  <a:cubicBezTo>
                    <a:pt x="443" y="618"/>
                    <a:pt x="443" y="618"/>
                    <a:pt x="443" y="618"/>
                  </a:cubicBezTo>
                  <a:cubicBezTo>
                    <a:pt x="435" y="623"/>
                    <a:pt x="435" y="623"/>
                    <a:pt x="435" y="623"/>
                  </a:cubicBezTo>
                  <a:cubicBezTo>
                    <a:pt x="427" y="623"/>
                    <a:pt x="427" y="623"/>
                    <a:pt x="427" y="623"/>
                  </a:cubicBezTo>
                  <a:cubicBezTo>
                    <a:pt x="422" y="625"/>
                    <a:pt x="422" y="625"/>
                    <a:pt x="422" y="625"/>
                  </a:cubicBezTo>
                  <a:cubicBezTo>
                    <a:pt x="421" y="630"/>
                    <a:pt x="421" y="630"/>
                    <a:pt x="421" y="630"/>
                  </a:cubicBezTo>
                  <a:cubicBezTo>
                    <a:pt x="411" y="628"/>
                    <a:pt x="411" y="628"/>
                    <a:pt x="411" y="628"/>
                  </a:cubicBezTo>
                  <a:cubicBezTo>
                    <a:pt x="399" y="642"/>
                    <a:pt x="399" y="642"/>
                    <a:pt x="399" y="642"/>
                  </a:cubicBezTo>
                  <a:cubicBezTo>
                    <a:pt x="393" y="638"/>
                    <a:pt x="393" y="638"/>
                    <a:pt x="393" y="638"/>
                  </a:cubicBezTo>
                  <a:cubicBezTo>
                    <a:pt x="389" y="642"/>
                    <a:pt x="389" y="642"/>
                    <a:pt x="389" y="642"/>
                  </a:cubicBezTo>
                  <a:cubicBezTo>
                    <a:pt x="385" y="639"/>
                    <a:pt x="385" y="639"/>
                    <a:pt x="385" y="639"/>
                  </a:cubicBezTo>
                  <a:cubicBezTo>
                    <a:pt x="382" y="643"/>
                    <a:pt x="382" y="643"/>
                    <a:pt x="382" y="643"/>
                  </a:cubicBezTo>
                  <a:cubicBezTo>
                    <a:pt x="372" y="648"/>
                    <a:pt x="372" y="648"/>
                    <a:pt x="372" y="648"/>
                  </a:cubicBezTo>
                  <a:cubicBezTo>
                    <a:pt x="361" y="639"/>
                    <a:pt x="361" y="639"/>
                    <a:pt x="361" y="639"/>
                  </a:cubicBezTo>
                  <a:cubicBezTo>
                    <a:pt x="353" y="638"/>
                    <a:pt x="353" y="638"/>
                    <a:pt x="353" y="638"/>
                  </a:cubicBezTo>
                  <a:cubicBezTo>
                    <a:pt x="350" y="643"/>
                    <a:pt x="350" y="643"/>
                    <a:pt x="350" y="643"/>
                  </a:cubicBezTo>
                  <a:cubicBezTo>
                    <a:pt x="339" y="639"/>
                    <a:pt x="339" y="639"/>
                    <a:pt x="339" y="639"/>
                  </a:cubicBezTo>
                  <a:cubicBezTo>
                    <a:pt x="334" y="645"/>
                    <a:pt x="334" y="645"/>
                    <a:pt x="334" y="645"/>
                  </a:cubicBezTo>
                  <a:cubicBezTo>
                    <a:pt x="325" y="641"/>
                    <a:pt x="325" y="641"/>
                    <a:pt x="325" y="641"/>
                  </a:cubicBezTo>
                  <a:cubicBezTo>
                    <a:pt x="319" y="644"/>
                    <a:pt x="319" y="644"/>
                    <a:pt x="319" y="644"/>
                  </a:cubicBezTo>
                  <a:cubicBezTo>
                    <a:pt x="312" y="638"/>
                    <a:pt x="312" y="638"/>
                    <a:pt x="312" y="638"/>
                  </a:cubicBezTo>
                  <a:cubicBezTo>
                    <a:pt x="309" y="643"/>
                    <a:pt x="309" y="643"/>
                    <a:pt x="309" y="643"/>
                  </a:cubicBezTo>
                  <a:cubicBezTo>
                    <a:pt x="301" y="643"/>
                    <a:pt x="301" y="643"/>
                    <a:pt x="301" y="643"/>
                  </a:cubicBezTo>
                  <a:cubicBezTo>
                    <a:pt x="290" y="654"/>
                    <a:pt x="290" y="654"/>
                    <a:pt x="290" y="654"/>
                  </a:cubicBezTo>
                  <a:cubicBezTo>
                    <a:pt x="287" y="653"/>
                    <a:pt x="287" y="653"/>
                    <a:pt x="287" y="653"/>
                  </a:cubicBezTo>
                  <a:cubicBezTo>
                    <a:pt x="286" y="647"/>
                    <a:pt x="286" y="647"/>
                    <a:pt x="286" y="647"/>
                  </a:cubicBezTo>
                  <a:cubicBezTo>
                    <a:pt x="281" y="643"/>
                    <a:pt x="281" y="643"/>
                    <a:pt x="281" y="643"/>
                  </a:cubicBezTo>
                  <a:cubicBezTo>
                    <a:pt x="275" y="637"/>
                    <a:pt x="275" y="637"/>
                    <a:pt x="275" y="637"/>
                  </a:cubicBezTo>
                  <a:cubicBezTo>
                    <a:pt x="269" y="636"/>
                    <a:pt x="269" y="636"/>
                    <a:pt x="269" y="636"/>
                  </a:cubicBezTo>
                  <a:cubicBezTo>
                    <a:pt x="267" y="628"/>
                    <a:pt x="267" y="628"/>
                    <a:pt x="267" y="628"/>
                  </a:cubicBezTo>
                  <a:cubicBezTo>
                    <a:pt x="264" y="625"/>
                    <a:pt x="264" y="625"/>
                    <a:pt x="264" y="625"/>
                  </a:cubicBezTo>
                  <a:cubicBezTo>
                    <a:pt x="265" y="619"/>
                    <a:pt x="265" y="619"/>
                    <a:pt x="265" y="619"/>
                  </a:cubicBezTo>
                  <a:cubicBezTo>
                    <a:pt x="253" y="606"/>
                    <a:pt x="253" y="606"/>
                    <a:pt x="253" y="606"/>
                  </a:cubicBezTo>
                  <a:cubicBezTo>
                    <a:pt x="252" y="603"/>
                    <a:pt x="252" y="603"/>
                    <a:pt x="252" y="603"/>
                  </a:cubicBezTo>
                  <a:cubicBezTo>
                    <a:pt x="248" y="603"/>
                    <a:pt x="248" y="603"/>
                    <a:pt x="248" y="603"/>
                  </a:cubicBezTo>
                  <a:cubicBezTo>
                    <a:pt x="248" y="597"/>
                    <a:pt x="248" y="597"/>
                    <a:pt x="248" y="597"/>
                  </a:cubicBezTo>
                  <a:cubicBezTo>
                    <a:pt x="238" y="587"/>
                    <a:pt x="238" y="587"/>
                    <a:pt x="238" y="587"/>
                  </a:cubicBezTo>
                  <a:cubicBezTo>
                    <a:pt x="234" y="591"/>
                    <a:pt x="234" y="591"/>
                    <a:pt x="234" y="591"/>
                  </a:cubicBezTo>
                  <a:cubicBezTo>
                    <a:pt x="231" y="595"/>
                    <a:pt x="231" y="595"/>
                    <a:pt x="231" y="595"/>
                  </a:cubicBezTo>
                  <a:cubicBezTo>
                    <a:pt x="225" y="598"/>
                    <a:pt x="225" y="598"/>
                    <a:pt x="225" y="598"/>
                  </a:cubicBezTo>
                  <a:cubicBezTo>
                    <a:pt x="220" y="592"/>
                    <a:pt x="220" y="592"/>
                    <a:pt x="220" y="592"/>
                  </a:cubicBezTo>
                  <a:cubicBezTo>
                    <a:pt x="219" y="586"/>
                    <a:pt x="219" y="586"/>
                    <a:pt x="219" y="586"/>
                  </a:cubicBezTo>
                  <a:cubicBezTo>
                    <a:pt x="211" y="583"/>
                    <a:pt x="211" y="583"/>
                    <a:pt x="211" y="583"/>
                  </a:cubicBezTo>
                  <a:cubicBezTo>
                    <a:pt x="211" y="583"/>
                    <a:pt x="204" y="580"/>
                    <a:pt x="204" y="580"/>
                  </a:cubicBezTo>
                  <a:cubicBezTo>
                    <a:pt x="203" y="580"/>
                    <a:pt x="189" y="580"/>
                    <a:pt x="189" y="580"/>
                  </a:cubicBezTo>
                  <a:cubicBezTo>
                    <a:pt x="184" y="586"/>
                    <a:pt x="184" y="586"/>
                    <a:pt x="184" y="586"/>
                  </a:cubicBezTo>
                  <a:cubicBezTo>
                    <a:pt x="182" y="592"/>
                    <a:pt x="182" y="592"/>
                    <a:pt x="182" y="592"/>
                  </a:cubicBezTo>
                  <a:cubicBezTo>
                    <a:pt x="178" y="595"/>
                    <a:pt x="178" y="595"/>
                    <a:pt x="178" y="595"/>
                  </a:cubicBezTo>
                  <a:cubicBezTo>
                    <a:pt x="183" y="602"/>
                    <a:pt x="183" y="602"/>
                    <a:pt x="183" y="602"/>
                  </a:cubicBezTo>
                  <a:cubicBezTo>
                    <a:pt x="177" y="608"/>
                    <a:pt x="177" y="608"/>
                    <a:pt x="177" y="608"/>
                  </a:cubicBezTo>
                  <a:cubicBezTo>
                    <a:pt x="172" y="616"/>
                    <a:pt x="172" y="616"/>
                    <a:pt x="172" y="616"/>
                  </a:cubicBezTo>
                  <a:cubicBezTo>
                    <a:pt x="173" y="628"/>
                    <a:pt x="173" y="628"/>
                    <a:pt x="173" y="628"/>
                  </a:cubicBezTo>
                  <a:cubicBezTo>
                    <a:pt x="164" y="633"/>
                    <a:pt x="164" y="633"/>
                    <a:pt x="164" y="633"/>
                  </a:cubicBezTo>
                  <a:cubicBezTo>
                    <a:pt x="164" y="641"/>
                    <a:pt x="164" y="641"/>
                    <a:pt x="164" y="641"/>
                  </a:cubicBezTo>
                  <a:cubicBezTo>
                    <a:pt x="160" y="637"/>
                    <a:pt x="160" y="637"/>
                    <a:pt x="160" y="637"/>
                  </a:cubicBezTo>
                  <a:cubicBezTo>
                    <a:pt x="159" y="630"/>
                    <a:pt x="159" y="630"/>
                    <a:pt x="159" y="630"/>
                  </a:cubicBezTo>
                  <a:cubicBezTo>
                    <a:pt x="156" y="627"/>
                    <a:pt x="156" y="627"/>
                    <a:pt x="156" y="627"/>
                  </a:cubicBezTo>
                  <a:cubicBezTo>
                    <a:pt x="151" y="632"/>
                    <a:pt x="151" y="632"/>
                    <a:pt x="151" y="632"/>
                  </a:cubicBezTo>
                  <a:cubicBezTo>
                    <a:pt x="146" y="634"/>
                    <a:pt x="146" y="634"/>
                    <a:pt x="146" y="634"/>
                  </a:cubicBezTo>
                  <a:cubicBezTo>
                    <a:pt x="136" y="637"/>
                    <a:pt x="136" y="637"/>
                    <a:pt x="136" y="637"/>
                  </a:cubicBezTo>
                  <a:cubicBezTo>
                    <a:pt x="129" y="648"/>
                    <a:pt x="129" y="648"/>
                    <a:pt x="129" y="648"/>
                  </a:cubicBezTo>
                  <a:cubicBezTo>
                    <a:pt x="121" y="649"/>
                    <a:pt x="121" y="649"/>
                    <a:pt x="121" y="649"/>
                  </a:cubicBezTo>
                  <a:cubicBezTo>
                    <a:pt x="112" y="641"/>
                    <a:pt x="112" y="641"/>
                    <a:pt x="112" y="641"/>
                  </a:cubicBezTo>
                  <a:cubicBezTo>
                    <a:pt x="112" y="613"/>
                    <a:pt x="112" y="613"/>
                    <a:pt x="112" y="613"/>
                  </a:cubicBezTo>
                  <a:cubicBezTo>
                    <a:pt x="113" y="601"/>
                    <a:pt x="113" y="601"/>
                    <a:pt x="113" y="601"/>
                  </a:cubicBezTo>
                  <a:cubicBezTo>
                    <a:pt x="114" y="589"/>
                    <a:pt x="114" y="589"/>
                    <a:pt x="114" y="589"/>
                  </a:cubicBezTo>
                  <a:cubicBezTo>
                    <a:pt x="104" y="583"/>
                    <a:pt x="104" y="583"/>
                    <a:pt x="104" y="583"/>
                  </a:cubicBezTo>
                  <a:cubicBezTo>
                    <a:pt x="103" y="578"/>
                    <a:pt x="103" y="578"/>
                    <a:pt x="103" y="578"/>
                  </a:cubicBezTo>
                  <a:cubicBezTo>
                    <a:pt x="100" y="573"/>
                    <a:pt x="100" y="573"/>
                    <a:pt x="100" y="573"/>
                  </a:cubicBezTo>
                  <a:cubicBezTo>
                    <a:pt x="97" y="571"/>
                    <a:pt x="97" y="571"/>
                    <a:pt x="97" y="571"/>
                  </a:cubicBezTo>
                  <a:cubicBezTo>
                    <a:pt x="97" y="566"/>
                    <a:pt x="97" y="566"/>
                    <a:pt x="97" y="566"/>
                  </a:cubicBezTo>
                  <a:cubicBezTo>
                    <a:pt x="100" y="563"/>
                    <a:pt x="100" y="563"/>
                    <a:pt x="100" y="563"/>
                  </a:cubicBezTo>
                  <a:cubicBezTo>
                    <a:pt x="100" y="557"/>
                    <a:pt x="100" y="557"/>
                    <a:pt x="100" y="557"/>
                  </a:cubicBezTo>
                  <a:cubicBezTo>
                    <a:pt x="95" y="554"/>
                    <a:pt x="95" y="554"/>
                    <a:pt x="95" y="554"/>
                  </a:cubicBezTo>
                  <a:cubicBezTo>
                    <a:pt x="86" y="551"/>
                    <a:pt x="86" y="551"/>
                    <a:pt x="86" y="551"/>
                  </a:cubicBezTo>
                  <a:cubicBezTo>
                    <a:pt x="88" y="544"/>
                    <a:pt x="88" y="544"/>
                    <a:pt x="88" y="544"/>
                  </a:cubicBezTo>
                  <a:cubicBezTo>
                    <a:pt x="85" y="538"/>
                    <a:pt x="85" y="538"/>
                    <a:pt x="85" y="538"/>
                  </a:cubicBezTo>
                  <a:cubicBezTo>
                    <a:pt x="81" y="530"/>
                    <a:pt x="81" y="530"/>
                    <a:pt x="81" y="530"/>
                  </a:cubicBezTo>
                  <a:cubicBezTo>
                    <a:pt x="76" y="524"/>
                    <a:pt x="76" y="524"/>
                    <a:pt x="76" y="524"/>
                  </a:cubicBezTo>
                  <a:cubicBezTo>
                    <a:pt x="66" y="526"/>
                    <a:pt x="66" y="526"/>
                    <a:pt x="66" y="526"/>
                  </a:cubicBezTo>
                  <a:cubicBezTo>
                    <a:pt x="63" y="520"/>
                    <a:pt x="63" y="520"/>
                    <a:pt x="63" y="520"/>
                  </a:cubicBezTo>
                  <a:cubicBezTo>
                    <a:pt x="70" y="516"/>
                    <a:pt x="70" y="516"/>
                    <a:pt x="70" y="516"/>
                  </a:cubicBezTo>
                  <a:cubicBezTo>
                    <a:pt x="65" y="510"/>
                    <a:pt x="65" y="510"/>
                    <a:pt x="65" y="510"/>
                  </a:cubicBezTo>
                  <a:cubicBezTo>
                    <a:pt x="64" y="504"/>
                    <a:pt x="64" y="504"/>
                    <a:pt x="64" y="504"/>
                  </a:cubicBezTo>
                  <a:cubicBezTo>
                    <a:pt x="60" y="504"/>
                    <a:pt x="60" y="504"/>
                    <a:pt x="60" y="504"/>
                  </a:cubicBezTo>
                  <a:cubicBezTo>
                    <a:pt x="56" y="507"/>
                    <a:pt x="56" y="507"/>
                    <a:pt x="56" y="507"/>
                  </a:cubicBezTo>
                  <a:cubicBezTo>
                    <a:pt x="50" y="505"/>
                    <a:pt x="50" y="505"/>
                    <a:pt x="50" y="505"/>
                  </a:cubicBezTo>
                  <a:cubicBezTo>
                    <a:pt x="45" y="508"/>
                    <a:pt x="45" y="508"/>
                    <a:pt x="45" y="508"/>
                  </a:cubicBezTo>
                  <a:cubicBezTo>
                    <a:pt x="41" y="505"/>
                    <a:pt x="41" y="505"/>
                    <a:pt x="41" y="505"/>
                  </a:cubicBezTo>
                  <a:cubicBezTo>
                    <a:pt x="34" y="508"/>
                    <a:pt x="34" y="508"/>
                    <a:pt x="34" y="508"/>
                  </a:cubicBezTo>
                  <a:cubicBezTo>
                    <a:pt x="27" y="507"/>
                    <a:pt x="27" y="507"/>
                    <a:pt x="27" y="507"/>
                  </a:cubicBezTo>
                  <a:cubicBezTo>
                    <a:pt x="27" y="498"/>
                    <a:pt x="27" y="498"/>
                    <a:pt x="27" y="498"/>
                  </a:cubicBezTo>
                  <a:cubicBezTo>
                    <a:pt x="28" y="496"/>
                    <a:pt x="28" y="496"/>
                    <a:pt x="28" y="496"/>
                  </a:cubicBezTo>
                  <a:cubicBezTo>
                    <a:pt x="28" y="489"/>
                    <a:pt x="28" y="489"/>
                    <a:pt x="28" y="489"/>
                  </a:cubicBezTo>
                  <a:cubicBezTo>
                    <a:pt x="32" y="475"/>
                    <a:pt x="32" y="475"/>
                    <a:pt x="32" y="475"/>
                  </a:cubicBezTo>
                  <a:cubicBezTo>
                    <a:pt x="25" y="467"/>
                    <a:pt x="25" y="467"/>
                    <a:pt x="25" y="467"/>
                  </a:cubicBezTo>
                  <a:cubicBezTo>
                    <a:pt x="24" y="458"/>
                    <a:pt x="24" y="458"/>
                    <a:pt x="24" y="458"/>
                  </a:cubicBezTo>
                  <a:cubicBezTo>
                    <a:pt x="18" y="454"/>
                    <a:pt x="18" y="454"/>
                    <a:pt x="18" y="454"/>
                  </a:cubicBezTo>
                  <a:cubicBezTo>
                    <a:pt x="17" y="449"/>
                    <a:pt x="17" y="449"/>
                    <a:pt x="17" y="449"/>
                  </a:cubicBezTo>
                  <a:cubicBezTo>
                    <a:pt x="20" y="446"/>
                    <a:pt x="20" y="446"/>
                    <a:pt x="20" y="446"/>
                  </a:cubicBezTo>
                  <a:cubicBezTo>
                    <a:pt x="17" y="442"/>
                    <a:pt x="17" y="442"/>
                    <a:pt x="17" y="442"/>
                  </a:cubicBezTo>
                  <a:cubicBezTo>
                    <a:pt x="17" y="437"/>
                    <a:pt x="17" y="437"/>
                    <a:pt x="17" y="437"/>
                  </a:cubicBezTo>
                  <a:cubicBezTo>
                    <a:pt x="8" y="437"/>
                    <a:pt x="8" y="437"/>
                    <a:pt x="8" y="437"/>
                  </a:cubicBezTo>
                  <a:cubicBezTo>
                    <a:pt x="7" y="433"/>
                    <a:pt x="7" y="433"/>
                    <a:pt x="7" y="433"/>
                  </a:cubicBezTo>
                  <a:cubicBezTo>
                    <a:pt x="14" y="426"/>
                    <a:pt x="14" y="426"/>
                    <a:pt x="14" y="426"/>
                  </a:cubicBezTo>
                  <a:cubicBezTo>
                    <a:pt x="19" y="424"/>
                    <a:pt x="19" y="424"/>
                    <a:pt x="19" y="424"/>
                  </a:cubicBezTo>
                  <a:cubicBezTo>
                    <a:pt x="15" y="395"/>
                    <a:pt x="15" y="395"/>
                    <a:pt x="15" y="395"/>
                  </a:cubicBezTo>
                  <a:cubicBezTo>
                    <a:pt x="11" y="385"/>
                    <a:pt x="11" y="385"/>
                    <a:pt x="11" y="385"/>
                  </a:cubicBezTo>
                  <a:cubicBezTo>
                    <a:pt x="9" y="374"/>
                    <a:pt x="9" y="374"/>
                    <a:pt x="9" y="374"/>
                  </a:cubicBezTo>
                  <a:cubicBezTo>
                    <a:pt x="0" y="362"/>
                    <a:pt x="0" y="362"/>
                    <a:pt x="0" y="362"/>
                  </a:cubicBezTo>
                  <a:cubicBezTo>
                    <a:pt x="1" y="356"/>
                    <a:pt x="1" y="356"/>
                    <a:pt x="1" y="356"/>
                  </a:cubicBezTo>
                  <a:cubicBezTo>
                    <a:pt x="5" y="355"/>
                    <a:pt x="5" y="355"/>
                    <a:pt x="5" y="355"/>
                  </a:cubicBezTo>
                  <a:cubicBezTo>
                    <a:pt x="14" y="342"/>
                    <a:pt x="14" y="342"/>
                    <a:pt x="14" y="342"/>
                  </a:cubicBezTo>
                  <a:cubicBezTo>
                    <a:pt x="21" y="344"/>
                    <a:pt x="21" y="344"/>
                    <a:pt x="21" y="344"/>
                  </a:cubicBezTo>
                  <a:cubicBezTo>
                    <a:pt x="26" y="344"/>
                    <a:pt x="26" y="344"/>
                    <a:pt x="26" y="344"/>
                  </a:cubicBezTo>
                  <a:cubicBezTo>
                    <a:pt x="29" y="335"/>
                    <a:pt x="29" y="335"/>
                    <a:pt x="29" y="335"/>
                  </a:cubicBezTo>
                  <a:cubicBezTo>
                    <a:pt x="25" y="330"/>
                    <a:pt x="25" y="330"/>
                    <a:pt x="25" y="330"/>
                  </a:cubicBezTo>
                  <a:cubicBezTo>
                    <a:pt x="27" y="322"/>
                    <a:pt x="27" y="322"/>
                    <a:pt x="27" y="322"/>
                  </a:cubicBezTo>
                  <a:cubicBezTo>
                    <a:pt x="31" y="322"/>
                    <a:pt x="31" y="322"/>
                    <a:pt x="31" y="322"/>
                  </a:cubicBezTo>
                  <a:cubicBezTo>
                    <a:pt x="31" y="311"/>
                    <a:pt x="31" y="311"/>
                    <a:pt x="31" y="311"/>
                  </a:cubicBezTo>
                  <a:cubicBezTo>
                    <a:pt x="42" y="300"/>
                    <a:pt x="42" y="300"/>
                    <a:pt x="42" y="300"/>
                  </a:cubicBezTo>
                  <a:cubicBezTo>
                    <a:pt x="43" y="295"/>
                    <a:pt x="43" y="295"/>
                    <a:pt x="43" y="295"/>
                  </a:cubicBezTo>
                  <a:cubicBezTo>
                    <a:pt x="46" y="295"/>
                    <a:pt x="46" y="295"/>
                    <a:pt x="46" y="295"/>
                  </a:cubicBezTo>
                  <a:cubicBezTo>
                    <a:pt x="47" y="286"/>
                    <a:pt x="47" y="286"/>
                    <a:pt x="47" y="286"/>
                  </a:cubicBezTo>
                  <a:cubicBezTo>
                    <a:pt x="40" y="288"/>
                    <a:pt x="40" y="288"/>
                    <a:pt x="40" y="288"/>
                  </a:cubicBezTo>
                  <a:cubicBezTo>
                    <a:pt x="37" y="280"/>
                    <a:pt x="37" y="280"/>
                    <a:pt x="37" y="280"/>
                  </a:cubicBezTo>
                  <a:cubicBezTo>
                    <a:pt x="35" y="270"/>
                    <a:pt x="35" y="270"/>
                    <a:pt x="35" y="270"/>
                  </a:cubicBezTo>
                  <a:cubicBezTo>
                    <a:pt x="24" y="260"/>
                    <a:pt x="24" y="260"/>
                    <a:pt x="24" y="260"/>
                  </a:cubicBezTo>
                  <a:cubicBezTo>
                    <a:pt x="23" y="256"/>
                    <a:pt x="23" y="256"/>
                    <a:pt x="23" y="256"/>
                  </a:cubicBezTo>
                  <a:cubicBezTo>
                    <a:pt x="16" y="255"/>
                    <a:pt x="16" y="255"/>
                    <a:pt x="16" y="255"/>
                  </a:cubicBezTo>
                  <a:cubicBezTo>
                    <a:pt x="13" y="249"/>
                    <a:pt x="13" y="249"/>
                    <a:pt x="13" y="249"/>
                  </a:cubicBezTo>
                  <a:cubicBezTo>
                    <a:pt x="14" y="240"/>
                    <a:pt x="14" y="240"/>
                    <a:pt x="14" y="240"/>
                  </a:cubicBezTo>
                  <a:cubicBezTo>
                    <a:pt x="7" y="231"/>
                    <a:pt x="7" y="231"/>
                    <a:pt x="7" y="231"/>
                  </a:cubicBezTo>
                  <a:cubicBezTo>
                    <a:pt x="11" y="224"/>
                    <a:pt x="11" y="224"/>
                    <a:pt x="11" y="224"/>
                  </a:cubicBezTo>
                  <a:cubicBezTo>
                    <a:pt x="6" y="215"/>
                    <a:pt x="6" y="215"/>
                    <a:pt x="6" y="215"/>
                  </a:cubicBezTo>
                  <a:cubicBezTo>
                    <a:pt x="4" y="211"/>
                    <a:pt x="4" y="211"/>
                    <a:pt x="4" y="211"/>
                  </a:cubicBezTo>
                  <a:close/>
                  <a:moveTo>
                    <a:pt x="229" y="18"/>
                  </a:moveTo>
                  <a:cubicBezTo>
                    <a:pt x="229" y="18"/>
                    <a:pt x="230" y="22"/>
                    <a:pt x="234" y="26"/>
                  </a:cubicBezTo>
                  <a:cubicBezTo>
                    <a:pt x="238" y="30"/>
                    <a:pt x="242" y="26"/>
                    <a:pt x="245" y="26"/>
                  </a:cubicBezTo>
                  <a:cubicBezTo>
                    <a:pt x="248" y="27"/>
                    <a:pt x="252" y="25"/>
                    <a:pt x="256" y="23"/>
                  </a:cubicBezTo>
                  <a:cubicBezTo>
                    <a:pt x="259" y="22"/>
                    <a:pt x="263" y="17"/>
                    <a:pt x="265" y="13"/>
                  </a:cubicBezTo>
                  <a:cubicBezTo>
                    <a:pt x="267" y="9"/>
                    <a:pt x="268" y="7"/>
                    <a:pt x="266" y="3"/>
                  </a:cubicBezTo>
                  <a:cubicBezTo>
                    <a:pt x="263" y="0"/>
                    <a:pt x="260" y="0"/>
                    <a:pt x="259" y="1"/>
                  </a:cubicBezTo>
                  <a:cubicBezTo>
                    <a:pt x="257" y="2"/>
                    <a:pt x="251" y="3"/>
                    <a:pt x="251" y="6"/>
                  </a:cubicBezTo>
                  <a:cubicBezTo>
                    <a:pt x="250" y="9"/>
                    <a:pt x="247" y="10"/>
                    <a:pt x="246" y="9"/>
                  </a:cubicBezTo>
                  <a:cubicBezTo>
                    <a:pt x="244" y="8"/>
                    <a:pt x="241" y="9"/>
                    <a:pt x="239" y="11"/>
                  </a:cubicBezTo>
                  <a:cubicBezTo>
                    <a:pt x="237" y="14"/>
                    <a:pt x="239" y="16"/>
                    <a:pt x="236" y="17"/>
                  </a:cubicBezTo>
                  <a:cubicBezTo>
                    <a:pt x="233" y="17"/>
                    <a:pt x="229" y="18"/>
                    <a:pt x="229" y="18"/>
                  </a:cubicBezTo>
                  <a:close/>
                  <a:moveTo>
                    <a:pt x="217" y="54"/>
                  </a:moveTo>
                  <a:cubicBezTo>
                    <a:pt x="217" y="54"/>
                    <a:pt x="221" y="54"/>
                    <a:pt x="223" y="53"/>
                  </a:cubicBezTo>
                  <a:cubicBezTo>
                    <a:pt x="224" y="53"/>
                    <a:pt x="225" y="49"/>
                    <a:pt x="225" y="48"/>
                  </a:cubicBezTo>
                  <a:cubicBezTo>
                    <a:pt x="224" y="46"/>
                    <a:pt x="220" y="45"/>
                    <a:pt x="222" y="45"/>
                  </a:cubicBezTo>
                  <a:cubicBezTo>
                    <a:pt x="224" y="45"/>
                    <a:pt x="226" y="44"/>
                    <a:pt x="228" y="41"/>
                  </a:cubicBezTo>
                  <a:cubicBezTo>
                    <a:pt x="230" y="38"/>
                    <a:pt x="227" y="36"/>
                    <a:pt x="225" y="32"/>
                  </a:cubicBezTo>
                  <a:cubicBezTo>
                    <a:pt x="223" y="29"/>
                    <a:pt x="221" y="24"/>
                    <a:pt x="217" y="23"/>
                  </a:cubicBezTo>
                  <a:cubicBezTo>
                    <a:pt x="213" y="21"/>
                    <a:pt x="205" y="25"/>
                    <a:pt x="203" y="27"/>
                  </a:cubicBezTo>
                  <a:cubicBezTo>
                    <a:pt x="201" y="29"/>
                    <a:pt x="199" y="32"/>
                    <a:pt x="197" y="31"/>
                  </a:cubicBezTo>
                  <a:cubicBezTo>
                    <a:pt x="195" y="30"/>
                    <a:pt x="189" y="30"/>
                    <a:pt x="188" y="32"/>
                  </a:cubicBezTo>
                  <a:cubicBezTo>
                    <a:pt x="187" y="35"/>
                    <a:pt x="192" y="40"/>
                    <a:pt x="193" y="42"/>
                  </a:cubicBezTo>
                  <a:cubicBezTo>
                    <a:pt x="193" y="43"/>
                    <a:pt x="190" y="46"/>
                    <a:pt x="188" y="44"/>
                  </a:cubicBezTo>
                  <a:cubicBezTo>
                    <a:pt x="186" y="42"/>
                    <a:pt x="183" y="49"/>
                    <a:pt x="179" y="45"/>
                  </a:cubicBezTo>
                  <a:cubicBezTo>
                    <a:pt x="175" y="40"/>
                    <a:pt x="169" y="44"/>
                    <a:pt x="169" y="47"/>
                  </a:cubicBezTo>
                  <a:cubicBezTo>
                    <a:pt x="168" y="50"/>
                    <a:pt x="168" y="62"/>
                    <a:pt x="173" y="67"/>
                  </a:cubicBezTo>
                  <a:cubicBezTo>
                    <a:pt x="178" y="71"/>
                    <a:pt x="177" y="74"/>
                    <a:pt x="180" y="76"/>
                  </a:cubicBezTo>
                  <a:cubicBezTo>
                    <a:pt x="183" y="78"/>
                    <a:pt x="202" y="79"/>
                    <a:pt x="204" y="79"/>
                  </a:cubicBezTo>
                  <a:cubicBezTo>
                    <a:pt x="207" y="78"/>
                    <a:pt x="201" y="72"/>
                    <a:pt x="202" y="68"/>
                  </a:cubicBezTo>
                  <a:cubicBezTo>
                    <a:pt x="202" y="64"/>
                    <a:pt x="206" y="66"/>
                    <a:pt x="208" y="63"/>
                  </a:cubicBezTo>
                  <a:cubicBezTo>
                    <a:pt x="210" y="60"/>
                    <a:pt x="217" y="54"/>
                    <a:pt x="217" y="54"/>
                  </a:cubicBezTo>
                  <a:close/>
                  <a:moveTo>
                    <a:pt x="222" y="79"/>
                  </a:moveTo>
                  <a:cubicBezTo>
                    <a:pt x="221" y="82"/>
                    <a:pt x="220" y="88"/>
                    <a:pt x="224" y="89"/>
                  </a:cubicBezTo>
                  <a:cubicBezTo>
                    <a:pt x="227" y="90"/>
                    <a:pt x="232" y="84"/>
                    <a:pt x="230" y="81"/>
                  </a:cubicBezTo>
                  <a:cubicBezTo>
                    <a:pt x="228" y="77"/>
                    <a:pt x="222" y="79"/>
                    <a:pt x="222" y="79"/>
                  </a:cubicBezTo>
                  <a:close/>
                  <a:moveTo>
                    <a:pt x="234" y="90"/>
                  </a:moveTo>
                  <a:cubicBezTo>
                    <a:pt x="234" y="90"/>
                    <a:pt x="237" y="95"/>
                    <a:pt x="235" y="98"/>
                  </a:cubicBezTo>
                  <a:cubicBezTo>
                    <a:pt x="233" y="100"/>
                    <a:pt x="235" y="107"/>
                    <a:pt x="237" y="103"/>
                  </a:cubicBezTo>
                  <a:cubicBezTo>
                    <a:pt x="239" y="100"/>
                    <a:pt x="244" y="98"/>
                    <a:pt x="246" y="98"/>
                  </a:cubicBezTo>
                  <a:cubicBezTo>
                    <a:pt x="248" y="98"/>
                    <a:pt x="262" y="91"/>
                    <a:pt x="261" y="86"/>
                  </a:cubicBezTo>
                  <a:cubicBezTo>
                    <a:pt x="261" y="82"/>
                    <a:pt x="258" y="81"/>
                    <a:pt x="250" y="80"/>
                  </a:cubicBezTo>
                  <a:cubicBezTo>
                    <a:pt x="243" y="79"/>
                    <a:pt x="239" y="80"/>
                    <a:pt x="236" y="82"/>
                  </a:cubicBezTo>
                  <a:cubicBezTo>
                    <a:pt x="234" y="83"/>
                    <a:pt x="234" y="90"/>
                    <a:pt x="234" y="90"/>
                  </a:cubicBezTo>
                  <a:close/>
                  <a:moveTo>
                    <a:pt x="15" y="190"/>
                  </a:moveTo>
                  <a:cubicBezTo>
                    <a:pt x="11" y="191"/>
                    <a:pt x="8" y="198"/>
                    <a:pt x="5" y="199"/>
                  </a:cubicBezTo>
                  <a:cubicBezTo>
                    <a:pt x="1" y="200"/>
                    <a:pt x="11" y="204"/>
                    <a:pt x="16" y="204"/>
                  </a:cubicBezTo>
                  <a:cubicBezTo>
                    <a:pt x="20" y="204"/>
                    <a:pt x="23" y="198"/>
                    <a:pt x="22" y="194"/>
                  </a:cubicBezTo>
                  <a:cubicBezTo>
                    <a:pt x="21" y="190"/>
                    <a:pt x="15" y="190"/>
                    <a:pt x="15" y="19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6" name="Freeform 69"/>
            <p:cNvSpPr>
              <a:spLocks/>
            </p:cNvSpPr>
            <p:nvPr/>
          </p:nvSpPr>
          <p:spPr bwMode="auto">
            <a:xfrm>
              <a:off x="1665" y="2986"/>
              <a:ext cx="654" cy="384"/>
            </a:xfrm>
            <a:custGeom>
              <a:avLst/>
              <a:gdLst>
                <a:gd name="T0" fmla="*/ 639 w 654"/>
                <a:gd name="T1" fmla="*/ 84 h 384"/>
                <a:gd name="T2" fmla="*/ 650 w 654"/>
                <a:gd name="T3" fmla="*/ 115 h 384"/>
                <a:gd name="T4" fmla="*/ 608 w 654"/>
                <a:gd name="T5" fmla="*/ 136 h 384"/>
                <a:gd name="T6" fmla="*/ 533 w 654"/>
                <a:gd name="T7" fmla="*/ 169 h 384"/>
                <a:gd name="T8" fmla="*/ 468 w 654"/>
                <a:gd name="T9" fmla="*/ 215 h 384"/>
                <a:gd name="T10" fmla="*/ 446 w 654"/>
                <a:gd name="T11" fmla="*/ 205 h 384"/>
                <a:gd name="T12" fmla="*/ 400 w 654"/>
                <a:gd name="T13" fmla="*/ 261 h 384"/>
                <a:gd name="T14" fmla="*/ 373 w 654"/>
                <a:gd name="T15" fmla="*/ 307 h 384"/>
                <a:gd name="T16" fmla="*/ 368 w 654"/>
                <a:gd name="T17" fmla="*/ 340 h 384"/>
                <a:gd name="T18" fmla="*/ 345 w 654"/>
                <a:gd name="T19" fmla="*/ 373 h 384"/>
                <a:gd name="T20" fmla="*/ 275 w 654"/>
                <a:gd name="T21" fmla="*/ 361 h 384"/>
                <a:gd name="T22" fmla="*/ 241 w 654"/>
                <a:gd name="T23" fmla="*/ 363 h 384"/>
                <a:gd name="T24" fmla="*/ 212 w 654"/>
                <a:gd name="T25" fmla="*/ 361 h 384"/>
                <a:gd name="T26" fmla="*/ 170 w 654"/>
                <a:gd name="T27" fmla="*/ 355 h 384"/>
                <a:gd name="T28" fmla="*/ 150 w 654"/>
                <a:gd name="T29" fmla="*/ 325 h 384"/>
                <a:gd name="T30" fmla="*/ 135 w 654"/>
                <a:gd name="T31" fmla="*/ 334 h 384"/>
                <a:gd name="T32" fmla="*/ 118 w 654"/>
                <a:gd name="T33" fmla="*/ 344 h 384"/>
                <a:gd name="T34" fmla="*/ 95 w 654"/>
                <a:gd name="T35" fmla="*/ 359 h 384"/>
                <a:gd name="T36" fmla="*/ 72 w 654"/>
                <a:gd name="T37" fmla="*/ 353 h 384"/>
                <a:gd name="T38" fmla="*/ 39 w 654"/>
                <a:gd name="T39" fmla="*/ 348 h 384"/>
                <a:gd name="T40" fmla="*/ 14 w 654"/>
                <a:gd name="T41" fmla="*/ 375 h 384"/>
                <a:gd name="T42" fmla="*/ 10 w 654"/>
                <a:gd name="T43" fmla="*/ 342 h 384"/>
                <a:gd name="T44" fmla="*/ 8 w 654"/>
                <a:gd name="T45" fmla="*/ 313 h 384"/>
                <a:gd name="T46" fmla="*/ 27 w 654"/>
                <a:gd name="T47" fmla="*/ 284 h 384"/>
                <a:gd name="T48" fmla="*/ 31 w 654"/>
                <a:gd name="T49" fmla="*/ 267 h 384"/>
                <a:gd name="T50" fmla="*/ 85 w 654"/>
                <a:gd name="T51" fmla="*/ 244 h 384"/>
                <a:gd name="T52" fmla="*/ 116 w 654"/>
                <a:gd name="T53" fmla="*/ 178 h 384"/>
                <a:gd name="T54" fmla="*/ 77 w 654"/>
                <a:gd name="T55" fmla="*/ 192 h 384"/>
                <a:gd name="T56" fmla="*/ 64 w 654"/>
                <a:gd name="T57" fmla="*/ 163 h 384"/>
                <a:gd name="T58" fmla="*/ 89 w 654"/>
                <a:gd name="T59" fmla="*/ 134 h 384"/>
                <a:gd name="T60" fmla="*/ 95 w 654"/>
                <a:gd name="T61" fmla="*/ 109 h 384"/>
                <a:gd name="T62" fmla="*/ 83 w 654"/>
                <a:gd name="T63" fmla="*/ 55 h 384"/>
                <a:gd name="T64" fmla="*/ 122 w 654"/>
                <a:gd name="T65" fmla="*/ 73 h 384"/>
                <a:gd name="T66" fmla="*/ 173 w 654"/>
                <a:gd name="T67" fmla="*/ 94 h 384"/>
                <a:gd name="T68" fmla="*/ 208 w 654"/>
                <a:gd name="T69" fmla="*/ 80 h 384"/>
                <a:gd name="T70" fmla="*/ 214 w 654"/>
                <a:gd name="T71" fmla="*/ 25 h 384"/>
                <a:gd name="T72" fmla="*/ 308 w 654"/>
                <a:gd name="T73" fmla="*/ 0 h 384"/>
                <a:gd name="T74" fmla="*/ 364 w 654"/>
                <a:gd name="T75" fmla="*/ 21 h 384"/>
                <a:gd name="T76" fmla="*/ 425 w 654"/>
                <a:gd name="T77" fmla="*/ 65 h 384"/>
                <a:gd name="T78" fmla="*/ 518 w 654"/>
                <a:gd name="T79" fmla="*/ 102 h 384"/>
                <a:gd name="T80" fmla="*/ 579 w 654"/>
                <a:gd name="T81" fmla="*/ 77 h 384"/>
                <a:gd name="T82" fmla="*/ 621 w 654"/>
                <a:gd name="T83" fmla="*/ 65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4" h="384">
                  <a:moveTo>
                    <a:pt x="654" y="61"/>
                  </a:moveTo>
                  <a:lnTo>
                    <a:pt x="643" y="67"/>
                  </a:lnTo>
                  <a:lnTo>
                    <a:pt x="639" y="84"/>
                  </a:lnTo>
                  <a:lnTo>
                    <a:pt x="652" y="96"/>
                  </a:lnTo>
                  <a:lnTo>
                    <a:pt x="637" y="107"/>
                  </a:lnTo>
                  <a:lnTo>
                    <a:pt x="650" y="115"/>
                  </a:lnTo>
                  <a:lnTo>
                    <a:pt x="633" y="123"/>
                  </a:lnTo>
                  <a:lnTo>
                    <a:pt x="618" y="136"/>
                  </a:lnTo>
                  <a:lnTo>
                    <a:pt x="608" y="136"/>
                  </a:lnTo>
                  <a:lnTo>
                    <a:pt x="604" y="153"/>
                  </a:lnTo>
                  <a:lnTo>
                    <a:pt x="566" y="153"/>
                  </a:lnTo>
                  <a:lnTo>
                    <a:pt x="533" y="169"/>
                  </a:lnTo>
                  <a:lnTo>
                    <a:pt x="531" y="184"/>
                  </a:lnTo>
                  <a:lnTo>
                    <a:pt x="502" y="184"/>
                  </a:lnTo>
                  <a:lnTo>
                    <a:pt x="468" y="215"/>
                  </a:lnTo>
                  <a:lnTo>
                    <a:pt x="454" y="217"/>
                  </a:lnTo>
                  <a:lnTo>
                    <a:pt x="458" y="209"/>
                  </a:lnTo>
                  <a:lnTo>
                    <a:pt x="446" y="205"/>
                  </a:lnTo>
                  <a:lnTo>
                    <a:pt x="414" y="236"/>
                  </a:lnTo>
                  <a:lnTo>
                    <a:pt x="416" y="255"/>
                  </a:lnTo>
                  <a:lnTo>
                    <a:pt x="400" y="261"/>
                  </a:lnTo>
                  <a:lnTo>
                    <a:pt x="400" y="280"/>
                  </a:lnTo>
                  <a:lnTo>
                    <a:pt x="379" y="288"/>
                  </a:lnTo>
                  <a:lnTo>
                    <a:pt x="373" y="307"/>
                  </a:lnTo>
                  <a:lnTo>
                    <a:pt x="375" y="321"/>
                  </a:lnTo>
                  <a:lnTo>
                    <a:pt x="373" y="325"/>
                  </a:lnTo>
                  <a:lnTo>
                    <a:pt x="368" y="340"/>
                  </a:lnTo>
                  <a:lnTo>
                    <a:pt x="350" y="359"/>
                  </a:lnTo>
                  <a:lnTo>
                    <a:pt x="352" y="369"/>
                  </a:lnTo>
                  <a:lnTo>
                    <a:pt x="345" y="373"/>
                  </a:lnTo>
                  <a:lnTo>
                    <a:pt x="337" y="384"/>
                  </a:lnTo>
                  <a:lnTo>
                    <a:pt x="312" y="382"/>
                  </a:lnTo>
                  <a:lnTo>
                    <a:pt x="275" y="361"/>
                  </a:lnTo>
                  <a:lnTo>
                    <a:pt x="258" y="355"/>
                  </a:lnTo>
                  <a:lnTo>
                    <a:pt x="248" y="367"/>
                  </a:lnTo>
                  <a:lnTo>
                    <a:pt x="241" y="363"/>
                  </a:lnTo>
                  <a:lnTo>
                    <a:pt x="233" y="359"/>
                  </a:lnTo>
                  <a:lnTo>
                    <a:pt x="227" y="369"/>
                  </a:lnTo>
                  <a:lnTo>
                    <a:pt x="212" y="361"/>
                  </a:lnTo>
                  <a:lnTo>
                    <a:pt x="202" y="367"/>
                  </a:lnTo>
                  <a:lnTo>
                    <a:pt x="181" y="350"/>
                  </a:lnTo>
                  <a:lnTo>
                    <a:pt x="170" y="355"/>
                  </a:lnTo>
                  <a:lnTo>
                    <a:pt x="160" y="348"/>
                  </a:lnTo>
                  <a:lnTo>
                    <a:pt x="162" y="334"/>
                  </a:lnTo>
                  <a:lnTo>
                    <a:pt x="150" y="325"/>
                  </a:lnTo>
                  <a:lnTo>
                    <a:pt x="143" y="332"/>
                  </a:lnTo>
                  <a:lnTo>
                    <a:pt x="139" y="330"/>
                  </a:lnTo>
                  <a:lnTo>
                    <a:pt x="135" y="334"/>
                  </a:lnTo>
                  <a:lnTo>
                    <a:pt x="118" y="328"/>
                  </a:lnTo>
                  <a:lnTo>
                    <a:pt x="112" y="340"/>
                  </a:lnTo>
                  <a:lnTo>
                    <a:pt x="118" y="344"/>
                  </a:lnTo>
                  <a:lnTo>
                    <a:pt x="118" y="353"/>
                  </a:lnTo>
                  <a:lnTo>
                    <a:pt x="114" y="357"/>
                  </a:lnTo>
                  <a:lnTo>
                    <a:pt x="95" y="359"/>
                  </a:lnTo>
                  <a:lnTo>
                    <a:pt x="89" y="367"/>
                  </a:lnTo>
                  <a:lnTo>
                    <a:pt x="81" y="367"/>
                  </a:lnTo>
                  <a:lnTo>
                    <a:pt x="72" y="353"/>
                  </a:lnTo>
                  <a:lnTo>
                    <a:pt x="60" y="363"/>
                  </a:lnTo>
                  <a:lnTo>
                    <a:pt x="54" y="359"/>
                  </a:lnTo>
                  <a:lnTo>
                    <a:pt x="39" y="348"/>
                  </a:lnTo>
                  <a:lnTo>
                    <a:pt x="27" y="353"/>
                  </a:lnTo>
                  <a:lnTo>
                    <a:pt x="25" y="365"/>
                  </a:lnTo>
                  <a:lnTo>
                    <a:pt x="14" y="375"/>
                  </a:lnTo>
                  <a:lnTo>
                    <a:pt x="8" y="371"/>
                  </a:lnTo>
                  <a:lnTo>
                    <a:pt x="10" y="363"/>
                  </a:lnTo>
                  <a:lnTo>
                    <a:pt x="10" y="342"/>
                  </a:lnTo>
                  <a:lnTo>
                    <a:pt x="0" y="334"/>
                  </a:lnTo>
                  <a:lnTo>
                    <a:pt x="2" y="323"/>
                  </a:lnTo>
                  <a:lnTo>
                    <a:pt x="8" y="313"/>
                  </a:lnTo>
                  <a:lnTo>
                    <a:pt x="12" y="300"/>
                  </a:lnTo>
                  <a:lnTo>
                    <a:pt x="25" y="300"/>
                  </a:lnTo>
                  <a:lnTo>
                    <a:pt x="27" y="284"/>
                  </a:lnTo>
                  <a:lnTo>
                    <a:pt x="35" y="271"/>
                  </a:lnTo>
                  <a:lnTo>
                    <a:pt x="27" y="265"/>
                  </a:lnTo>
                  <a:lnTo>
                    <a:pt x="31" y="267"/>
                  </a:lnTo>
                  <a:lnTo>
                    <a:pt x="54" y="259"/>
                  </a:lnTo>
                  <a:lnTo>
                    <a:pt x="64" y="267"/>
                  </a:lnTo>
                  <a:lnTo>
                    <a:pt x="85" y="244"/>
                  </a:lnTo>
                  <a:lnTo>
                    <a:pt x="77" y="236"/>
                  </a:lnTo>
                  <a:lnTo>
                    <a:pt x="127" y="192"/>
                  </a:lnTo>
                  <a:lnTo>
                    <a:pt x="116" y="178"/>
                  </a:lnTo>
                  <a:lnTo>
                    <a:pt x="97" y="175"/>
                  </a:lnTo>
                  <a:lnTo>
                    <a:pt x="87" y="182"/>
                  </a:lnTo>
                  <a:lnTo>
                    <a:pt x="77" y="192"/>
                  </a:lnTo>
                  <a:lnTo>
                    <a:pt x="58" y="186"/>
                  </a:lnTo>
                  <a:lnTo>
                    <a:pt x="56" y="173"/>
                  </a:lnTo>
                  <a:lnTo>
                    <a:pt x="64" y="163"/>
                  </a:lnTo>
                  <a:lnTo>
                    <a:pt x="70" y="148"/>
                  </a:lnTo>
                  <a:lnTo>
                    <a:pt x="89" y="146"/>
                  </a:lnTo>
                  <a:lnTo>
                    <a:pt x="89" y="134"/>
                  </a:lnTo>
                  <a:lnTo>
                    <a:pt x="83" y="125"/>
                  </a:lnTo>
                  <a:lnTo>
                    <a:pt x="83" y="117"/>
                  </a:lnTo>
                  <a:lnTo>
                    <a:pt x="95" y="109"/>
                  </a:lnTo>
                  <a:lnTo>
                    <a:pt x="97" y="86"/>
                  </a:lnTo>
                  <a:lnTo>
                    <a:pt x="85" y="75"/>
                  </a:lnTo>
                  <a:lnTo>
                    <a:pt x="83" y="55"/>
                  </a:lnTo>
                  <a:lnTo>
                    <a:pt x="89" y="55"/>
                  </a:lnTo>
                  <a:lnTo>
                    <a:pt x="104" y="61"/>
                  </a:lnTo>
                  <a:lnTo>
                    <a:pt x="122" y="73"/>
                  </a:lnTo>
                  <a:lnTo>
                    <a:pt x="143" y="84"/>
                  </a:lnTo>
                  <a:lnTo>
                    <a:pt x="152" y="102"/>
                  </a:lnTo>
                  <a:lnTo>
                    <a:pt x="173" y="94"/>
                  </a:lnTo>
                  <a:lnTo>
                    <a:pt x="202" y="111"/>
                  </a:lnTo>
                  <a:lnTo>
                    <a:pt x="216" y="94"/>
                  </a:lnTo>
                  <a:lnTo>
                    <a:pt x="208" y="80"/>
                  </a:lnTo>
                  <a:lnTo>
                    <a:pt x="212" y="65"/>
                  </a:lnTo>
                  <a:lnTo>
                    <a:pt x="202" y="46"/>
                  </a:lnTo>
                  <a:lnTo>
                    <a:pt x="214" y="25"/>
                  </a:lnTo>
                  <a:lnTo>
                    <a:pt x="227" y="7"/>
                  </a:lnTo>
                  <a:lnTo>
                    <a:pt x="302" y="9"/>
                  </a:lnTo>
                  <a:lnTo>
                    <a:pt x="308" y="0"/>
                  </a:lnTo>
                  <a:lnTo>
                    <a:pt x="335" y="2"/>
                  </a:lnTo>
                  <a:lnTo>
                    <a:pt x="348" y="17"/>
                  </a:lnTo>
                  <a:lnTo>
                    <a:pt x="364" y="21"/>
                  </a:lnTo>
                  <a:lnTo>
                    <a:pt x="395" y="44"/>
                  </a:lnTo>
                  <a:lnTo>
                    <a:pt x="412" y="50"/>
                  </a:lnTo>
                  <a:lnTo>
                    <a:pt x="425" y="65"/>
                  </a:lnTo>
                  <a:lnTo>
                    <a:pt x="452" y="69"/>
                  </a:lnTo>
                  <a:lnTo>
                    <a:pt x="500" y="102"/>
                  </a:lnTo>
                  <a:lnTo>
                    <a:pt x="518" y="102"/>
                  </a:lnTo>
                  <a:lnTo>
                    <a:pt x="527" y="109"/>
                  </a:lnTo>
                  <a:lnTo>
                    <a:pt x="560" y="100"/>
                  </a:lnTo>
                  <a:lnTo>
                    <a:pt x="579" y="77"/>
                  </a:lnTo>
                  <a:lnTo>
                    <a:pt x="600" y="82"/>
                  </a:lnTo>
                  <a:lnTo>
                    <a:pt x="606" y="67"/>
                  </a:lnTo>
                  <a:lnTo>
                    <a:pt x="621" y="65"/>
                  </a:lnTo>
                  <a:lnTo>
                    <a:pt x="637" y="52"/>
                  </a:lnTo>
                  <a:lnTo>
                    <a:pt x="654" y="6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7" name="Freeform 70"/>
            <p:cNvSpPr>
              <a:spLocks/>
            </p:cNvSpPr>
            <p:nvPr/>
          </p:nvSpPr>
          <p:spPr bwMode="auto">
            <a:xfrm>
              <a:off x="1294" y="2651"/>
              <a:ext cx="323" cy="381"/>
            </a:xfrm>
            <a:custGeom>
              <a:avLst/>
              <a:gdLst>
                <a:gd name="T0" fmla="*/ 0 w 155"/>
                <a:gd name="T1" fmla="*/ 98 h 183"/>
                <a:gd name="T2" fmla="*/ 32 w 155"/>
                <a:gd name="T3" fmla="*/ 98 h 183"/>
                <a:gd name="T4" fmla="*/ 55 w 155"/>
                <a:gd name="T5" fmla="*/ 94 h 183"/>
                <a:gd name="T6" fmla="*/ 60 w 155"/>
                <a:gd name="T7" fmla="*/ 81 h 183"/>
                <a:gd name="T8" fmla="*/ 61 w 155"/>
                <a:gd name="T9" fmla="*/ 62 h 183"/>
                <a:gd name="T10" fmla="*/ 71 w 155"/>
                <a:gd name="T11" fmla="*/ 59 h 183"/>
                <a:gd name="T12" fmla="*/ 77 w 155"/>
                <a:gd name="T13" fmla="*/ 49 h 183"/>
                <a:gd name="T14" fmla="*/ 81 w 155"/>
                <a:gd name="T15" fmla="*/ 41 h 183"/>
                <a:gd name="T16" fmla="*/ 83 w 155"/>
                <a:gd name="T17" fmla="*/ 36 h 183"/>
                <a:gd name="T18" fmla="*/ 91 w 155"/>
                <a:gd name="T19" fmla="*/ 30 h 183"/>
                <a:gd name="T20" fmla="*/ 101 w 155"/>
                <a:gd name="T21" fmla="*/ 21 h 183"/>
                <a:gd name="T22" fmla="*/ 108 w 155"/>
                <a:gd name="T23" fmla="*/ 22 h 183"/>
                <a:gd name="T24" fmla="*/ 120 w 155"/>
                <a:gd name="T25" fmla="*/ 0 h 183"/>
                <a:gd name="T26" fmla="*/ 135 w 155"/>
                <a:gd name="T27" fmla="*/ 12 h 183"/>
                <a:gd name="T28" fmla="*/ 133 w 155"/>
                <a:gd name="T29" fmla="*/ 23 h 183"/>
                <a:gd name="T30" fmla="*/ 137 w 155"/>
                <a:gd name="T31" fmla="*/ 28 h 183"/>
                <a:gd name="T32" fmla="*/ 152 w 155"/>
                <a:gd name="T33" fmla="*/ 33 h 183"/>
                <a:gd name="T34" fmla="*/ 151 w 155"/>
                <a:gd name="T35" fmla="*/ 43 h 183"/>
                <a:gd name="T36" fmla="*/ 151 w 155"/>
                <a:gd name="T37" fmla="*/ 58 h 183"/>
                <a:gd name="T38" fmla="*/ 140 w 155"/>
                <a:gd name="T39" fmla="*/ 65 h 183"/>
                <a:gd name="T40" fmla="*/ 133 w 155"/>
                <a:gd name="T41" fmla="*/ 70 h 183"/>
                <a:gd name="T42" fmla="*/ 126 w 155"/>
                <a:gd name="T43" fmla="*/ 85 h 183"/>
                <a:gd name="T44" fmla="*/ 121 w 155"/>
                <a:gd name="T45" fmla="*/ 93 h 183"/>
                <a:gd name="T46" fmla="*/ 126 w 155"/>
                <a:gd name="T47" fmla="*/ 103 h 183"/>
                <a:gd name="T48" fmla="*/ 125 w 155"/>
                <a:gd name="T49" fmla="*/ 113 h 183"/>
                <a:gd name="T50" fmla="*/ 126 w 155"/>
                <a:gd name="T51" fmla="*/ 116 h 183"/>
                <a:gd name="T52" fmla="*/ 118 w 155"/>
                <a:gd name="T53" fmla="*/ 124 h 183"/>
                <a:gd name="T54" fmla="*/ 109 w 155"/>
                <a:gd name="T55" fmla="*/ 120 h 183"/>
                <a:gd name="T56" fmla="*/ 110 w 155"/>
                <a:gd name="T57" fmla="*/ 130 h 183"/>
                <a:gd name="T58" fmla="*/ 101 w 155"/>
                <a:gd name="T59" fmla="*/ 137 h 183"/>
                <a:gd name="T60" fmla="*/ 102 w 155"/>
                <a:gd name="T61" fmla="*/ 147 h 183"/>
                <a:gd name="T62" fmla="*/ 108 w 155"/>
                <a:gd name="T63" fmla="*/ 152 h 183"/>
                <a:gd name="T64" fmla="*/ 105 w 155"/>
                <a:gd name="T65" fmla="*/ 157 h 183"/>
                <a:gd name="T66" fmla="*/ 98 w 155"/>
                <a:gd name="T67" fmla="*/ 161 h 183"/>
                <a:gd name="T68" fmla="*/ 99 w 155"/>
                <a:gd name="T69" fmla="*/ 170 h 183"/>
                <a:gd name="T70" fmla="*/ 86 w 155"/>
                <a:gd name="T71" fmla="*/ 179 h 183"/>
                <a:gd name="T72" fmla="*/ 82 w 155"/>
                <a:gd name="T73" fmla="*/ 171 h 183"/>
                <a:gd name="T74" fmla="*/ 74 w 155"/>
                <a:gd name="T75" fmla="*/ 170 h 183"/>
                <a:gd name="T76" fmla="*/ 69 w 155"/>
                <a:gd name="T77" fmla="*/ 171 h 183"/>
                <a:gd name="T78" fmla="*/ 65 w 155"/>
                <a:gd name="T79" fmla="*/ 167 h 183"/>
                <a:gd name="T80" fmla="*/ 56 w 155"/>
                <a:gd name="T81" fmla="*/ 169 h 183"/>
                <a:gd name="T82" fmla="*/ 50 w 155"/>
                <a:gd name="T83" fmla="*/ 173 h 183"/>
                <a:gd name="T84" fmla="*/ 45 w 155"/>
                <a:gd name="T85" fmla="*/ 171 h 183"/>
                <a:gd name="T86" fmla="*/ 41 w 155"/>
                <a:gd name="T87" fmla="*/ 178 h 183"/>
                <a:gd name="T88" fmla="*/ 32 w 155"/>
                <a:gd name="T89" fmla="*/ 183 h 183"/>
                <a:gd name="T90" fmla="*/ 24 w 155"/>
                <a:gd name="T91" fmla="*/ 160 h 183"/>
                <a:gd name="T92" fmla="*/ 15 w 155"/>
                <a:gd name="T93" fmla="*/ 156 h 183"/>
                <a:gd name="T94" fmla="*/ 0 w 155"/>
                <a:gd name="T95" fmla="*/ 111 h 183"/>
                <a:gd name="T96" fmla="*/ 0 w 155"/>
                <a:gd name="T97" fmla="*/ 9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 h="183">
                  <a:moveTo>
                    <a:pt x="0" y="98"/>
                  </a:moveTo>
                  <a:cubicBezTo>
                    <a:pt x="32" y="98"/>
                    <a:pt x="32" y="98"/>
                    <a:pt x="32" y="98"/>
                  </a:cubicBezTo>
                  <a:cubicBezTo>
                    <a:pt x="43" y="98"/>
                    <a:pt x="47" y="95"/>
                    <a:pt x="55" y="94"/>
                  </a:cubicBezTo>
                  <a:cubicBezTo>
                    <a:pt x="62" y="93"/>
                    <a:pt x="59" y="87"/>
                    <a:pt x="60" y="81"/>
                  </a:cubicBezTo>
                  <a:cubicBezTo>
                    <a:pt x="60" y="75"/>
                    <a:pt x="61" y="65"/>
                    <a:pt x="61" y="62"/>
                  </a:cubicBezTo>
                  <a:cubicBezTo>
                    <a:pt x="61" y="59"/>
                    <a:pt x="65" y="59"/>
                    <a:pt x="71" y="59"/>
                  </a:cubicBezTo>
                  <a:cubicBezTo>
                    <a:pt x="77" y="59"/>
                    <a:pt x="77" y="56"/>
                    <a:pt x="77" y="49"/>
                  </a:cubicBezTo>
                  <a:cubicBezTo>
                    <a:pt x="77" y="42"/>
                    <a:pt x="77" y="41"/>
                    <a:pt x="81" y="41"/>
                  </a:cubicBezTo>
                  <a:cubicBezTo>
                    <a:pt x="86" y="42"/>
                    <a:pt x="84" y="40"/>
                    <a:pt x="83" y="36"/>
                  </a:cubicBezTo>
                  <a:cubicBezTo>
                    <a:pt x="83" y="33"/>
                    <a:pt x="89" y="33"/>
                    <a:pt x="91" y="30"/>
                  </a:cubicBezTo>
                  <a:cubicBezTo>
                    <a:pt x="93" y="28"/>
                    <a:pt x="98" y="23"/>
                    <a:pt x="101" y="21"/>
                  </a:cubicBezTo>
                  <a:cubicBezTo>
                    <a:pt x="105" y="19"/>
                    <a:pt x="106" y="23"/>
                    <a:pt x="108" y="22"/>
                  </a:cubicBezTo>
                  <a:cubicBezTo>
                    <a:pt x="109" y="21"/>
                    <a:pt x="115" y="9"/>
                    <a:pt x="120" y="0"/>
                  </a:cubicBezTo>
                  <a:cubicBezTo>
                    <a:pt x="135" y="12"/>
                    <a:pt x="135" y="12"/>
                    <a:pt x="135" y="12"/>
                  </a:cubicBezTo>
                  <a:cubicBezTo>
                    <a:pt x="133" y="23"/>
                    <a:pt x="133" y="23"/>
                    <a:pt x="133" y="23"/>
                  </a:cubicBezTo>
                  <a:cubicBezTo>
                    <a:pt x="137" y="28"/>
                    <a:pt x="137" y="28"/>
                    <a:pt x="137" y="28"/>
                  </a:cubicBezTo>
                  <a:cubicBezTo>
                    <a:pt x="152" y="33"/>
                    <a:pt x="152" y="33"/>
                    <a:pt x="152" y="33"/>
                  </a:cubicBezTo>
                  <a:cubicBezTo>
                    <a:pt x="150" y="37"/>
                    <a:pt x="148" y="35"/>
                    <a:pt x="151" y="43"/>
                  </a:cubicBezTo>
                  <a:cubicBezTo>
                    <a:pt x="155" y="53"/>
                    <a:pt x="153" y="56"/>
                    <a:pt x="151" y="58"/>
                  </a:cubicBezTo>
                  <a:cubicBezTo>
                    <a:pt x="149" y="60"/>
                    <a:pt x="143" y="65"/>
                    <a:pt x="140" y="65"/>
                  </a:cubicBezTo>
                  <a:cubicBezTo>
                    <a:pt x="137" y="66"/>
                    <a:pt x="133" y="66"/>
                    <a:pt x="133" y="70"/>
                  </a:cubicBezTo>
                  <a:cubicBezTo>
                    <a:pt x="133" y="75"/>
                    <a:pt x="130" y="83"/>
                    <a:pt x="126" y="85"/>
                  </a:cubicBezTo>
                  <a:cubicBezTo>
                    <a:pt x="121" y="87"/>
                    <a:pt x="122" y="91"/>
                    <a:pt x="121" y="93"/>
                  </a:cubicBezTo>
                  <a:cubicBezTo>
                    <a:pt x="120" y="95"/>
                    <a:pt x="126" y="98"/>
                    <a:pt x="126" y="103"/>
                  </a:cubicBezTo>
                  <a:cubicBezTo>
                    <a:pt x="126" y="107"/>
                    <a:pt x="124" y="109"/>
                    <a:pt x="125" y="113"/>
                  </a:cubicBezTo>
                  <a:cubicBezTo>
                    <a:pt x="125" y="115"/>
                    <a:pt x="125" y="115"/>
                    <a:pt x="126" y="116"/>
                  </a:cubicBezTo>
                  <a:cubicBezTo>
                    <a:pt x="118" y="124"/>
                    <a:pt x="118" y="124"/>
                    <a:pt x="118" y="124"/>
                  </a:cubicBezTo>
                  <a:cubicBezTo>
                    <a:pt x="109" y="120"/>
                    <a:pt x="109" y="120"/>
                    <a:pt x="109" y="120"/>
                  </a:cubicBezTo>
                  <a:cubicBezTo>
                    <a:pt x="110" y="130"/>
                    <a:pt x="110" y="130"/>
                    <a:pt x="110" y="130"/>
                  </a:cubicBezTo>
                  <a:cubicBezTo>
                    <a:pt x="101" y="137"/>
                    <a:pt x="101" y="137"/>
                    <a:pt x="101" y="137"/>
                  </a:cubicBezTo>
                  <a:cubicBezTo>
                    <a:pt x="102" y="147"/>
                    <a:pt x="102" y="147"/>
                    <a:pt x="102" y="147"/>
                  </a:cubicBezTo>
                  <a:cubicBezTo>
                    <a:pt x="108" y="152"/>
                    <a:pt x="108" y="152"/>
                    <a:pt x="108" y="152"/>
                  </a:cubicBezTo>
                  <a:cubicBezTo>
                    <a:pt x="105" y="157"/>
                    <a:pt x="105" y="157"/>
                    <a:pt x="105" y="157"/>
                  </a:cubicBezTo>
                  <a:cubicBezTo>
                    <a:pt x="98" y="161"/>
                    <a:pt x="98" y="161"/>
                    <a:pt x="98" y="161"/>
                  </a:cubicBezTo>
                  <a:cubicBezTo>
                    <a:pt x="99" y="170"/>
                    <a:pt x="99" y="170"/>
                    <a:pt x="99" y="170"/>
                  </a:cubicBezTo>
                  <a:cubicBezTo>
                    <a:pt x="86" y="179"/>
                    <a:pt x="86" y="179"/>
                    <a:pt x="86" y="179"/>
                  </a:cubicBezTo>
                  <a:cubicBezTo>
                    <a:pt x="82" y="171"/>
                    <a:pt x="82" y="171"/>
                    <a:pt x="82" y="171"/>
                  </a:cubicBezTo>
                  <a:cubicBezTo>
                    <a:pt x="74" y="170"/>
                    <a:pt x="74" y="170"/>
                    <a:pt x="74" y="170"/>
                  </a:cubicBezTo>
                  <a:cubicBezTo>
                    <a:pt x="69" y="171"/>
                    <a:pt x="69" y="171"/>
                    <a:pt x="69" y="171"/>
                  </a:cubicBezTo>
                  <a:cubicBezTo>
                    <a:pt x="65" y="167"/>
                    <a:pt x="65" y="167"/>
                    <a:pt x="65" y="167"/>
                  </a:cubicBezTo>
                  <a:cubicBezTo>
                    <a:pt x="56" y="169"/>
                    <a:pt x="56" y="169"/>
                    <a:pt x="56" y="169"/>
                  </a:cubicBezTo>
                  <a:cubicBezTo>
                    <a:pt x="50" y="173"/>
                    <a:pt x="50" y="173"/>
                    <a:pt x="50" y="173"/>
                  </a:cubicBezTo>
                  <a:cubicBezTo>
                    <a:pt x="45" y="171"/>
                    <a:pt x="45" y="171"/>
                    <a:pt x="45" y="171"/>
                  </a:cubicBezTo>
                  <a:cubicBezTo>
                    <a:pt x="41" y="178"/>
                    <a:pt x="41" y="178"/>
                    <a:pt x="41" y="178"/>
                  </a:cubicBezTo>
                  <a:cubicBezTo>
                    <a:pt x="32" y="183"/>
                    <a:pt x="32" y="183"/>
                    <a:pt x="32" y="183"/>
                  </a:cubicBezTo>
                  <a:cubicBezTo>
                    <a:pt x="24" y="160"/>
                    <a:pt x="24" y="160"/>
                    <a:pt x="24" y="160"/>
                  </a:cubicBezTo>
                  <a:cubicBezTo>
                    <a:pt x="15" y="156"/>
                    <a:pt x="15" y="156"/>
                    <a:pt x="15" y="156"/>
                  </a:cubicBezTo>
                  <a:cubicBezTo>
                    <a:pt x="0" y="111"/>
                    <a:pt x="0" y="111"/>
                    <a:pt x="0" y="111"/>
                  </a:cubicBezTo>
                  <a:lnTo>
                    <a:pt x="0" y="98"/>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8" name="Freeform 71"/>
            <p:cNvSpPr>
              <a:spLocks/>
            </p:cNvSpPr>
            <p:nvPr/>
          </p:nvSpPr>
          <p:spPr bwMode="auto">
            <a:xfrm>
              <a:off x="827" y="3905"/>
              <a:ext cx="89" cy="77"/>
            </a:xfrm>
            <a:custGeom>
              <a:avLst/>
              <a:gdLst>
                <a:gd name="T0" fmla="*/ 34 w 43"/>
                <a:gd name="T1" fmla="*/ 2 h 37"/>
                <a:gd name="T2" fmla="*/ 36 w 43"/>
                <a:gd name="T3" fmla="*/ 3 h 37"/>
                <a:gd name="T4" fmla="*/ 37 w 43"/>
                <a:gd name="T5" fmla="*/ 6 h 37"/>
                <a:gd name="T6" fmla="*/ 39 w 43"/>
                <a:gd name="T7" fmla="*/ 11 h 37"/>
                <a:gd name="T8" fmla="*/ 43 w 43"/>
                <a:gd name="T9" fmla="*/ 17 h 37"/>
                <a:gd name="T10" fmla="*/ 37 w 43"/>
                <a:gd name="T11" fmla="*/ 19 h 37"/>
                <a:gd name="T12" fmla="*/ 37 w 43"/>
                <a:gd name="T13" fmla="*/ 22 h 37"/>
                <a:gd name="T14" fmla="*/ 40 w 43"/>
                <a:gd name="T15" fmla="*/ 26 h 37"/>
                <a:gd name="T16" fmla="*/ 39 w 43"/>
                <a:gd name="T17" fmla="*/ 30 h 37"/>
                <a:gd name="T18" fmla="*/ 38 w 43"/>
                <a:gd name="T19" fmla="*/ 32 h 37"/>
                <a:gd name="T20" fmla="*/ 37 w 43"/>
                <a:gd name="T21" fmla="*/ 32 h 37"/>
                <a:gd name="T22" fmla="*/ 29 w 43"/>
                <a:gd name="T23" fmla="*/ 35 h 37"/>
                <a:gd name="T24" fmla="*/ 24 w 43"/>
                <a:gd name="T25" fmla="*/ 37 h 37"/>
                <a:gd name="T26" fmla="*/ 24 w 43"/>
                <a:gd name="T27" fmla="*/ 37 h 37"/>
                <a:gd name="T28" fmla="*/ 14 w 43"/>
                <a:gd name="T29" fmla="*/ 31 h 37"/>
                <a:gd name="T30" fmla="*/ 5 w 43"/>
                <a:gd name="T31" fmla="*/ 15 h 37"/>
                <a:gd name="T32" fmla="*/ 0 w 43"/>
                <a:gd name="T33" fmla="*/ 8 h 37"/>
                <a:gd name="T34" fmla="*/ 2 w 43"/>
                <a:gd name="T35" fmla="*/ 7 h 37"/>
                <a:gd name="T36" fmla="*/ 8 w 43"/>
                <a:gd name="T37" fmla="*/ 4 h 37"/>
                <a:gd name="T38" fmla="*/ 15 w 43"/>
                <a:gd name="T39" fmla="*/ 0 h 37"/>
                <a:gd name="T40" fmla="*/ 20 w 43"/>
                <a:gd name="T41" fmla="*/ 6 h 37"/>
                <a:gd name="T42" fmla="*/ 28 w 43"/>
                <a:gd name="T43" fmla="*/ 8 h 37"/>
                <a:gd name="T44" fmla="*/ 33 w 43"/>
                <a:gd name="T45" fmla="*/ 3 h 37"/>
                <a:gd name="T46" fmla="*/ 34 w 43"/>
                <a:gd name="T47"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37">
                  <a:moveTo>
                    <a:pt x="34" y="2"/>
                  </a:moveTo>
                  <a:cubicBezTo>
                    <a:pt x="36" y="3"/>
                    <a:pt x="36" y="3"/>
                    <a:pt x="36" y="3"/>
                  </a:cubicBezTo>
                  <a:cubicBezTo>
                    <a:pt x="37" y="6"/>
                    <a:pt x="37" y="6"/>
                    <a:pt x="37" y="6"/>
                  </a:cubicBezTo>
                  <a:cubicBezTo>
                    <a:pt x="39" y="11"/>
                    <a:pt x="39" y="11"/>
                    <a:pt x="39" y="11"/>
                  </a:cubicBezTo>
                  <a:cubicBezTo>
                    <a:pt x="43" y="17"/>
                    <a:pt x="43" y="17"/>
                    <a:pt x="43" y="17"/>
                  </a:cubicBezTo>
                  <a:cubicBezTo>
                    <a:pt x="43" y="17"/>
                    <a:pt x="37" y="18"/>
                    <a:pt x="37" y="19"/>
                  </a:cubicBezTo>
                  <a:cubicBezTo>
                    <a:pt x="36" y="20"/>
                    <a:pt x="37" y="22"/>
                    <a:pt x="37" y="22"/>
                  </a:cubicBezTo>
                  <a:cubicBezTo>
                    <a:pt x="37" y="22"/>
                    <a:pt x="40" y="26"/>
                    <a:pt x="40" y="26"/>
                  </a:cubicBezTo>
                  <a:cubicBezTo>
                    <a:pt x="39" y="30"/>
                    <a:pt x="39" y="30"/>
                    <a:pt x="39" y="30"/>
                  </a:cubicBezTo>
                  <a:cubicBezTo>
                    <a:pt x="38" y="32"/>
                    <a:pt x="38" y="32"/>
                    <a:pt x="38" y="32"/>
                  </a:cubicBezTo>
                  <a:cubicBezTo>
                    <a:pt x="37" y="32"/>
                    <a:pt x="37" y="32"/>
                    <a:pt x="37" y="32"/>
                  </a:cubicBezTo>
                  <a:cubicBezTo>
                    <a:pt x="29" y="35"/>
                    <a:pt x="29" y="35"/>
                    <a:pt x="29" y="35"/>
                  </a:cubicBezTo>
                  <a:cubicBezTo>
                    <a:pt x="29" y="35"/>
                    <a:pt x="27" y="36"/>
                    <a:pt x="24" y="37"/>
                  </a:cubicBezTo>
                  <a:cubicBezTo>
                    <a:pt x="24" y="37"/>
                    <a:pt x="24" y="37"/>
                    <a:pt x="24" y="37"/>
                  </a:cubicBezTo>
                  <a:cubicBezTo>
                    <a:pt x="21" y="34"/>
                    <a:pt x="17" y="34"/>
                    <a:pt x="14" y="31"/>
                  </a:cubicBezTo>
                  <a:cubicBezTo>
                    <a:pt x="11" y="28"/>
                    <a:pt x="7" y="22"/>
                    <a:pt x="5" y="15"/>
                  </a:cubicBezTo>
                  <a:cubicBezTo>
                    <a:pt x="4" y="12"/>
                    <a:pt x="2" y="10"/>
                    <a:pt x="0" y="8"/>
                  </a:cubicBezTo>
                  <a:cubicBezTo>
                    <a:pt x="1" y="8"/>
                    <a:pt x="1" y="7"/>
                    <a:pt x="2" y="7"/>
                  </a:cubicBezTo>
                  <a:cubicBezTo>
                    <a:pt x="3" y="5"/>
                    <a:pt x="7" y="4"/>
                    <a:pt x="8" y="4"/>
                  </a:cubicBezTo>
                  <a:cubicBezTo>
                    <a:pt x="9" y="3"/>
                    <a:pt x="13" y="1"/>
                    <a:pt x="15" y="0"/>
                  </a:cubicBezTo>
                  <a:cubicBezTo>
                    <a:pt x="17" y="0"/>
                    <a:pt x="19" y="5"/>
                    <a:pt x="20" y="6"/>
                  </a:cubicBezTo>
                  <a:cubicBezTo>
                    <a:pt x="21" y="8"/>
                    <a:pt x="26" y="8"/>
                    <a:pt x="28" y="8"/>
                  </a:cubicBezTo>
                  <a:cubicBezTo>
                    <a:pt x="29" y="8"/>
                    <a:pt x="32" y="6"/>
                    <a:pt x="33" y="3"/>
                  </a:cubicBezTo>
                  <a:cubicBezTo>
                    <a:pt x="34" y="3"/>
                    <a:pt x="34" y="2"/>
                    <a:pt x="34" y="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39" name="Freeform 72"/>
            <p:cNvSpPr>
              <a:spLocks/>
            </p:cNvSpPr>
            <p:nvPr/>
          </p:nvSpPr>
          <p:spPr bwMode="auto">
            <a:xfrm>
              <a:off x="877" y="3972"/>
              <a:ext cx="89" cy="63"/>
            </a:xfrm>
            <a:custGeom>
              <a:avLst/>
              <a:gdLst>
                <a:gd name="T0" fmla="*/ 0 w 43"/>
                <a:gd name="T1" fmla="*/ 5 h 30"/>
                <a:gd name="T2" fmla="*/ 5 w 43"/>
                <a:gd name="T3" fmla="*/ 3 h 30"/>
                <a:gd name="T4" fmla="*/ 13 w 43"/>
                <a:gd name="T5" fmla="*/ 0 h 30"/>
                <a:gd name="T6" fmla="*/ 16 w 43"/>
                <a:gd name="T7" fmla="*/ 0 h 30"/>
                <a:gd name="T8" fmla="*/ 22 w 43"/>
                <a:gd name="T9" fmla="*/ 1 h 30"/>
                <a:gd name="T10" fmla="*/ 26 w 43"/>
                <a:gd name="T11" fmla="*/ 3 h 30"/>
                <a:gd name="T12" fmla="*/ 32 w 43"/>
                <a:gd name="T13" fmla="*/ 12 h 30"/>
                <a:gd name="T14" fmla="*/ 37 w 43"/>
                <a:gd name="T15" fmla="*/ 11 h 30"/>
                <a:gd name="T16" fmla="*/ 43 w 43"/>
                <a:gd name="T17" fmla="*/ 15 h 30"/>
                <a:gd name="T18" fmla="*/ 43 w 43"/>
                <a:gd name="T19" fmla="*/ 19 h 30"/>
                <a:gd name="T20" fmla="*/ 43 w 43"/>
                <a:gd name="T21" fmla="*/ 20 h 30"/>
                <a:gd name="T22" fmla="*/ 42 w 43"/>
                <a:gd name="T23" fmla="*/ 20 h 30"/>
                <a:gd name="T24" fmla="*/ 38 w 43"/>
                <a:gd name="T25" fmla="*/ 21 h 30"/>
                <a:gd name="T26" fmla="*/ 38 w 43"/>
                <a:gd name="T27" fmla="*/ 27 h 30"/>
                <a:gd name="T28" fmla="*/ 35 w 43"/>
                <a:gd name="T29" fmla="*/ 27 h 30"/>
                <a:gd name="T30" fmla="*/ 29 w 43"/>
                <a:gd name="T31" fmla="*/ 30 h 30"/>
                <a:gd name="T32" fmla="*/ 26 w 43"/>
                <a:gd name="T33" fmla="*/ 28 h 30"/>
                <a:gd name="T34" fmla="*/ 20 w 43"/>
                <a:gd name="T35" fmla="*/ 27 h 30"/>
                <a:gd name="T36" fmla="*/ 12 w 43"/>
                <a:gd name="T37" fmla="*/ 29 h 30"/>
                <a:gd name="T38" fmla="*/ 11 w 43"/>
                <a:gd name="T39" fmla="*/ 26 h 30"/>
                <a:gd name="T40" fmla="*/ 10 w 43"/>
                <a:gd name="T41" fmla="*/ 18 h 30"/>
                <a:gd name="T42" fmla="*/ 0 w 43"/>
                <a:gd name="T43"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30">
                  <a:moveTo>
                    <a:pt x="0" y="5"/>
                  </a:moveTo>
                  <a:cubicBezTo>
                    <a:pt x="3" y="4"/>
                    <a:pt x="5" y="3"/>
                    <a:pt x="5" y="3"/>
                  </a:cubicBezTo>
                  <a:cubicBezTo>
                    <a:pt x="13" y="0"/>
                    <a:pt x="13" y="0"/>
                    <a:pt x="13" y="0"/>
                  </a:cubicBezTo>
                  <a:cubicBezTo>
                    <a:pt x="16" y="0"/>
                    <a:pt x="16" y="0"/>
                    <a:pt x="16" y="0"/>
                  </a:cubicBezTo>
                  <a:cubicBezTo>
                    <a:pt x="22" y="1"/>
                    <a:pt x="22" y="1"/>
                    <a:pt x="22" y="1"/>
                  </a:cubicBezTo>
                  <a:cubicBezTo>
                    <a:pt x="26" y="3"/>
                    <a:pt x="26" y="3"/>
                    <a:pt x="26" y="3"/>
                  </a:cubicBezTo>
                  <a:cubicBezTo>
                    <a:pt x="32" y="12"/>
                    <a:pt x="32" y="12"/>
                    <a:pt x="32" y="12"/>
                  </a:cubicBezTo>
                  <a:cubicBezTo>
                    <a:pt x="37" y="11"/>
                    <a:pt x="37" y="11"/>
                    <a:pt x="37" y="11"/>
                  </a:cubicBezTo>
                  <a:cubicBezTo>
                    <a:pt x="43" y="15"/>
                    <a:pt x="43" y="15"/>
                    <a:pt x="43" y="15"/>
                  </a:cubicBezTo>
                  <a:cubicBezTo>
                    <a:pt x="43" y="19"/>
                    <a:pt x="43" y="19"/>
                    <a:pt x="43" y="19"/>
                  </a:cubicBezTo>
                  <a:cubicBezTo>
                    <a:pt x="43" y="20"/>
                    <a:pt x="43" y="20"/>
                    <a:pt x="43" y="20"/>
                  </a:cubicBezTo>
                  <a:cubicBezTo>
                    <a:pt x="42" y="20"/>
                    <a:pt x="42" y="20"/>
                    <a:pt x="42" y="20"/>
                  </a:cubicBezTo>
                  <a:cubicBezTo>
                    <a:pt x="38" y="21"/>
                    <a:pt x="38" y="21"/>
                    <a:pt x="38" y="21"/>
                  </a:cubicBezTo>
                  <a:cubicBezTo>
                    <a:pt x="38" y="27"/>
                    <a:pt x="38" y="27"/>
                    <a:pt x="38" y="27"/>
                  </a:cubicBezTo>
                  <a:cubicBezTo>
                    <a:pt x="35" y="27"/>
                    <a:pt x="35" y="27"/>
                    <a:pt x="35" y="27"/>
                  </a:cubicBezTo>
                  <a:cubicBezTo>
                    <a:pt x="29" y="30"/>
                    <a:pt x="29" y="30"/>
                    <a:pt x="29" y="30"/>
                  </a:cubicBezTo>
                  <a:cubicBezTo>
                    <a:pt x="26" y="28"/>
                    <a:pt x="26" y="28"/>
                    <a:pt x="26" y="28"/>
                  </a:cubicBezTo>
                  <a:cubicBezTo>
                    <a:pt x="20" y="27"/>
                    <a:pt x="20" y="27"/>
                    <a:pt x="20" y="27"/>
                  </a:cubicBezTo>
                  <a:cubicBezTo>
                    <a:pt x="12" y="29"/>
                    <a:pt x="12" y="29"/>
                    <a:pt x="12" y="29"/>
                  </a:cubicBezTo>
                  <a:cubicBezTo>
                    <a:pt x="12" y="28"/>
                    <a:pt x="11" y="27"/>
                    <a:pt x="11" y="26"/>
                  </a:cubicBezTo>
                  <a:cubicBezTo>
                    <a:pt x="8" y="23"/>
                    <a:pt x="8" y="22"/>
                    <a:pt x="10" y="18"/>
                  </a:cubicBezTo>
                  <a:cubicBezTo>
                    <a:pt x="11" y="13"/>
                    <a:pt x="2" y="9"/>
                    <a:pt x="0" y="5"/>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0" name="Freeform 73"/>
            <p:cNvSpPr>
              <a:spLocks/>
            </p:cNvSpPr>
            <p:nvPr/>
          </p:nvSpPr>
          <p:spPr bwMode="auto">
            <a:xfrm>
              <a:off x="902" y="4014"/>
              <a:ext cx="77" cy="62"/>
            </a:xfrm>
            <a:custGeom>
              <a:avLst/>
              <a:gdLst>
                <a:gd name="T0" fmla="*/ 0 w 37"/>
                <a:gd name="T1" fmla="*/ 9 h 30"/>
                <a:gd name="T2" fmla="*/ 8 w 37"/>
                <a:gd name="T3" fmla="*/ 7 h 30"/>
                <a:gd name="T4" fmla="*/ 14 w 37"/>
                <a:gd name="T5" fmla="*/ 8 h 30"/>
                <a:gd name="T6" fmla="*/ 17 w 37"/>
                <a:gd name="T7" fmla="*/ 10 h 30"/>
                <a:gd name="T8" fmla="*/ 23 w 37"/>
                <a:gd name="T9" fmla="*/ 7 h 30"/>
                <a:gd name="T10" fmla="*/ 26 w 37"/>
                <a:gd name="T11" fmla="*/ 7 h 30"/>
                <a:gd name="T12" fmla="*/ 26 w 37"/>
                <a:gd name="T13" fmla="*/ 1 h 30"/>
                <a:gd name="T14" fmla="*/ 30 w 37"/>
                <a:gd name="T15" fmla="*/ 0 h 30"/>
                <a:gd name="T16" fmla="*/ 34 w 37"/>
                <a:gd name="T17" fmla="*/ 2 h 30"/>
                <a:gd name="T18" fmla="*/ 37 w 37"/>
                <a:gd name="T19" fmla="*/ 5 h 30"/>
                <a:gd name="T20" fmla="*/ 37 w 37"/>
                <a:gd name="T21" fmla="*/ 11 h 30"/>
                <a:gd name="T22" fmla="*/ 32 w 37"/>
                <a:gd name="T23" fmla="*/ 12 h 30"/>
                <a:gd name="T24" fmla="*/ 32 w 37"/>
                <a:gd name="T25" fmla="*/ 13 h 30"/>
                <a:gd name="T26" fmla="*/ 27 w 37"/>
                <a:gd name="T27" fmla="*/ 11 h 30"/>
                <a:gd name="T28" fmla="*/ 25 w 37"/>
                <a:gd name="T29" fmla="*/ 17 h 30"/>
                <a:gd name="T30" fmla="*/ 25 w 37"/>
                <a:gd name="T31" fmla="*/ 24 h 30"/>
                <a:gd name="T32" fmla="*/ 23 w 37"/>
                <a:gd name="T33" fmla="*/ 28 h 30"/>
                <a:gd name="T34" fmla="*/ 20 w 37"/>
                <a:gd name="T35" fmla="*/ 30 h 30"/>
                <a:gd name="T36" fmla="*/ 15 w 37"/>
                <a:gd name="T37" fmla="*/ 26 h 30"/>
                <a:gd name="T38" fmla="*/ 3 w 37"/>
                <a:gd name="T39" fmla="*/ 22 h 30"/>
                <a:gd name="T40" fmla="*/ 4 w 37"/>
                <a:gd name="T41" fmla="*/ 15 h 30"/>
                <a:gd name="T42" fmla="*/ 0 w 37"/>
                <a:gd name="T4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30">
                  <a:moveTo>
                    <a:pt x="0" y="9"/>
                  </a:moveTo>
                  <a:cubicBezTo>
                    <a:pt x="8" y="7"/>
                    <a:pt x="8" y="7"/>
                    <a:pt x="8" y="7"/>
                  </a:cubicBezTo>
                  <a:cubicBezTo>
                    <a:pt x="14" y="8"/>
                    <a:pt x="14" y="8"/>
                    <a:pt x="14" y="8"/>
                  </a:cubicBezTo>
                  <a:cubicBezTo>
                    <a:pt x="17" y="10"/>
                    <a:pt x="17" y="10"/>
                    <a:pt x="17" y="10"/>
                  </a:cubicBezTo>
                  <a:cubicBezTo>
                    <a:pt x="23" y="7"/>
                    <a:pt x="23" y="7"/>
                    <a:pt x="23" y="7"/>
                  </a:cubicBezTo>
                  <a:cubicBezTo>
                    <a:pt x="26" y="7"/>
                    <a:pt x="26" y="7"/>
                    <a:pt x="26" y="7"/>
                  </a:cubicBezTo>
                  <a:cubicBezTo>
                    <a:pt x="26" y="1"/>
                    <a:pt x="26" y="1"/>
                    <a:pt x="26" y="1"/>
                  </a:cubicBezTo>
                  <a:cubicBezTo>
                    <a:pt x="30" y="0"/>
                    <a:pt x="30" y="0"/>
                    <a:pt x="30" y="0"/>
                  </a:cubicBezTo>
                  <a:cubicBezTo>
                    <a:pt x="34" y="2"/>
                    <a:pt x="34" y="2"/>
                    <a:pt x="34" y="2"/>
                  </a:cubicBezTo>
                  <a:cubicBezTo>
                    <a:pt x="37" y="5"/>
                    <a:pt x="37" y="5"/>
                    <a:pt x="37" y="5"/>
                  </a:cubicBezTo>
                  <a:cubicBezTo>
                    <a:pt x="37" y="11"/>
                    <a:pt x="37" y="11"/>
                    <a:pt x="37" y="11"/>
                  </a:cubicBezTo>
                  <a:cubicBezTo>
                    <a:pt x="35" y="11"/>
                    <a:pt x="32" y="11"/>
                    <a:pt x="32" y="12"/>
                  </a:cubicBezTo>
                  <a:cubicBezTo>
                    <a:pt x="32" y="12"/>
                    <a:pt x="32" y="13"/>
                    <a:pt x="32" y="13"/>
                  </a:cubicBezTo>
                  <a:cubicBezTo>
                    <a:pt x="27" y="11"/>
                    <a:pt x="27" y="11"/>
                    <a:pt x="27" y="11"/>
                  </a:cubicBezTo>
                  <a:cubicBezTo>
                    <a:pt x="27" y="11"/>
                    <a:pt x="25" y="16"/>
                    <a:pt x="25" y="17"/>
                  </a:cubicBezTo>
                  <a:cubicBezTo>
                    <a:pt x="25" y="18"/>
                    <a:pt x="25" y="24"/>
                    <a:pt x="25" y="24"/>
                  </a:cubicBezTo>
                  <a:cubicBezTo>
                    <a:pt x="25" y="24"/>
                    <a:pt x="24" y="28"/>
                    <a:pt x="23" y="28"/>
                  </a:cubicBezTo>
                  <a:cubicBezTo>
                    <a:pt x="23" y="28"/>
                    <a:pt x="21" y="29"/>
                    <a:pt x="20" y="30"/>
                  </a:cubicBezTo>
                  <a:cubicBezTo>
                    <a:pt x="18" y="28"/>
                    <a:pt x="16" y="27"/>
                    <a:pt x="15" y="26"/>
                  </a:cubicBezTo>
                  <a:cubicBezTo>
                    <a:pt x="12" y="24"/>
                    <a:pt x="5" y="25"/>
                    <a:pt x="3" y="22"/>
                  </a:cubicBezTo>
                  <a:cubicBezTo>
                    <a:pt x="2" y="19"/>
                    <a:pt x="3" y="18"/>
                    <a:pt x="4" y="15"/>
                  </a:cubicBezTo>
                  <a:cubicBezTo>
                    <a:pt x="4" y="13"/>
                    <a:pt x="2" y="11"/>
                    <a:pt x="0" y="9"/>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1" name="Freeform 74"/>
            <p:cNvSpPr>
              <a:spLocks/>
            </p:cNvSpPr>
            <p:nvPr/>
          </p:nvSpPr>
          <p:spPr bwMode="auto">
            <a:xfrm>
              <a:off x="943" y="4037"/>
              <a:ext cx="40" cy="64"/>
            </a:xfrm>
            <a:custGeom>
              <a:avLst/>
              <a:gdLst>
                <a:gd name="T0" fmla="*/ 12 w 19"/>
                <a:gd name="T1" fmla="*/ 2 h 31"/>
                <a:gd name="T2" fmla="*/ 7 w 19"/>
                <a:gd name="T3" fmla="*/ 0 h 31"/>
                <a:gd name="T4" fmla="*/ 5 w 19"/>
                <a:gd name="T5" fmla="*/ 6 h 31"/>
                <a:gd name="T6" fmla="*/ 5 w 19"/>
                <a:gd name="T7" fmla="*/ 13 h 31"/>
                <a:gd name="T8" fmla="*/ 3 w 19"/>
                <a:gd name="T9" fmla="*/ 17 h 31"/>
                <a:gd name="T10" fmla="*/ 0 w 19"/>
                <a:gd name="T11" fmla="*/ 19 h 31"/>
                <a:gd name="T12" fmla="*/ 1 w 19"/>
                <a:gd name="T13" fmla="*/ 20 h 31"/>
                <a:gd name="T14" fmla="*/ 5 w 19"/>
                <a:gd name="T15" fmla="*/ 31 h 31"/>
                <a:gd name="T16" fmla="*/ 14 w 19"/>
                <a:gd name="T17" fmla="*/ 24 h 31"/>
                <a:gd name="T18" fmla="*/ 19 w 19"/>
                <a:gd name="T19" fmla="*/ 10 h 31"/>
                <a:gd name="T20" fmla="*/ 12 w 19"/>
                <a:gd name="T21"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1">
                  <a:moveTo>
                    <a:pt x="12" y="2"/>
                  </a:moveTo>
                  <a:cubicBezTo>
                    <a:pt x="7" y="0"/>
                    <a:pt x="7" y="0"/>
                    <a:pt x="7" y="0"/>
                  </a:cubicBezTo>
                  <a:cubicBezTo>
                    <a:pt x="7" y="0"/>
                    <a:pt x="5" y="5"/>
                    <a:pt x="5" y="6"/>
                  </a:cubicBezTo>
                  <a:cubicBezTo>
                    <a:pt x="5" y="7"/>
                    <a:pt x="5" y="13"/>
                    <a:pt x="5" y="13"/>
                  </a:cubicBezTo>
                  <a:cubicBezTo>
                    <a:pt x="5" y="13"/>
                    <a:pt x="4" y="17"/>
                    <a:pt x="3" y="17"/>
                  </a:cubicBezTo>
                  <a:cubicBezTo>
                    <a:pt x="3" y="17"/>
                    <a:pt x="1" y="18"/>
                    <a:pt x="0" y="19"/>
                  </a:cubicBezTo>
                  <a:cubicBezTo>
                    <a:pt x="0" y="19"/>
                    <a:pt x="1" y="20"/>
                    <a:pt x="1" y="20"/>
                  </a:cubicBezTo>
                  <a:cubicBezTo>
                    <a:pt x="2" y="22"/>
                    <a:pt x="4" y="26"/>
                    <a:pt x="5" y="31"/>
                  </a:cubicBezTo>
                  <a:cubicBezTo>
                    <a:pt x="9" y="29"/>
                    <a:pt x="13" y="26"/>
                    <a:pt x="14" y="24"/>
                  </a:cubicBezTo>
                  <a:cubicBezTo>
                    <a:pt x="15" y="19"/>
                    <a:pt x="19" y="10"/>
                    <a:pt x="19" y="10"/>
                  </a:cubicBezTo>
                  <a:cubicBezTo>
                    <a:pt x="19" y="10"/>
                    <a:pt x="13" y="4"/>
                    <a:pt x="12" y="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2" name="Freeform 75"/>
            <p:cNvSpPr>
              <a:spLocks/>
            </p:cNvSpPr>
            <p:nvPr/>
          </p:nvSpPr>
          <p:spPr bwMode="auto">
            <a:xfrm>
              <a:off x="956" y="3995"/>
              <a:ext cx="131" cy="246"/>
            </a:xfrm>
            <a:custGeom>
              <a:avLst/>
              <a:gdLst>
                <a:gd name="T0" fmla="*/ 0 w 63"/>
                <a:gd name="T1" fmla="*/ 65 h 118"/>
                <a:gd name="T2" fmla="*/ 7 w 63"/>
                <a:gd name="T3" fmla="*/ 61 h 118"/>
                <a:gd name="T4" fmla="*/ 17 w 63"/>
                <a:gd name="T5" fmla="*/ 58 h 118"/>
                <a:gd name="T6" fmla="*/ 21 w 63"/>
                <a:gd name="T7" fmla="*/ 55 h 118"/>
                <a:gd name="T8" fmla="*/ 26 w 63"/>
                <a:gd name="T9" fmla="*/ 60 h 118"/>
                <a:gd name="T10" fmla="*/ 29 w 63"/>
                <a:gd name="T11" fmla="*/ 50 h 118"/>
                <a:gd name="T12" fmla="*/ 44 w 63"/>
                <a:gd name="T13" fmla="*/ 40 h 118"/>
                <a:gd name="T14" fmla="*/ 44 w 63"/>
                <a:gd name="T15" fmla="*/ 31 h 118"/>
                <a:gd name="T16" fmla="*/ 37 w 63"/>
                <a:gd name="T17" fmla="*/ 31 h 118"/>
                <a:gd name="T18" fmla="*/ 34 w 63"/>
                <a:gd name="T19" fmla="*/ 27 h 118"/>
                <a:gd name="T20" fmla="*/ 28 w 63"/>
                <a:gd name="T21" fmla="*/ 21 h 118"/>
                <a:gd name="T22" fmla="*/ 29 w 63"/>
                <a:gd name="T23" fmla="*/ 17 h 118"/>
                <a:gd name="T24" fmla="*/ 28 w 63"/>
                <a:gd name="T25" fmla="*/ 11 h 118"/>
                <a:gd name="T26" fmla="*/ 33 w 63"/>
                <a:gd name="T27" fmla="*/ 10 h 118"/>
                <a:gd name="T28" fmla="*/ 35 w 63"/>
                <a:gd name="T29" fmla="*/ 3 h 118"/>
                <a:gd name="T30" fmla="*/ 43 w 63"/>
                <a:gd name="T31" fmla="*/ 4 h 118"/>
                <a:gd name="T32" fmla="*/ 49 w 63"/>
                <a:gd name="T33" fmla="*/ 0 h 118"/>
                <a:gd name="T34" fmla="*/ 60 w 63"/>
                <a:gd name="T35" fmla="*/ 8 h 118"/>
                <a:gd name="T36" fmla="*/ 61 w 63"/>
                <a:gd name="T37" fmla="*/ 14 h 118"/>
                <a:gd name="T38" fmla="*/ 62 w 63"/>
                <a:gd name="T39" fmla="*/ 17 h 118"/>
                <a:gd name="T40" fmla="*/ 60 w 63"/>
                <a:gd name="T41" fmla="*/ 24 h 118"/>
                <a:gd name="T42" fmla="*/ 61 w 63"/>
                <a:gd name="T43" fmla="*/ 43 h 118"/>
                <a:gd name="T44" fmla="*/ 57 w 63"/>
                <a:gd name="T45" fmla="*/ 52 h 118"/>
                <a:gd name="T46" fmla="*/ 49 w 63"/>
                <a:gd name="T47" fmla="*/ 68 h 118"/>
                <a:gd name="T48" fmla="*/ 45 w 63"/>
                <a:gd name="T49" fmla="*/ 83 h 118"/>
                <a:gd name="T50" fmla="*/ 48 w 63"/>
                <a:gd name="T51" fmla="*/ 102 h 118"/>
                <a:gd name="T52" fmla="*/ 49 w 63"/>
                <a:gd name="T53" fmla="*/ 112 h 118"/>
                <a:gd name="T54" fmla="*/ 41 w 63"/>
                <a:gd name="T55" fmla="*/ 113 h 118"/>
                <a:gd name="T56" fmla="*/ 29 w 63"/>
                <a:gd name="T57" fmla="*/ 115 h 118"/>
                <a:gd name="T58" fmla="*/ 18 w 63"/>
                <a:gd name="T59" fmla="*/ 111 h 118"/>
                <a:gd name="T60" fmla="*/ 14 w 63"/>
                <a:gd name="T61" fmla="*/ 97 h 118"/>
                <a:gd name="T62" fmla="*/ 12 w 63"/>
                <a:gd name="T63" fmla="*/ 84 h 118"/>
                <a:gd name="T64" fmla="*/ 2 w 63"/>
                <a:gd name="T65" fmla="*/ 70 h 118"/>
                <a:gd name="T66" fmla="*/ 0 w 63"/>
                <a:gd name="T67" fmla="*/ 6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 h="118">
                  <a:moveTo>
                    <a:pt x="0" y="65"/>
                  </a:moveTo>
                  <a:cubicBezTo>
                    <a:pt x="2" y="63"/>
                    <a:pt x="4" y="61"/>
                    <a:pt x="7" y="61"/>
                  </a:cubicBezTo>
                  <a:cubicBezTo>
                    <a:pt x="14" y="60"/>
                    <a:pt x="16" y="58"/>
                    <a:pt x="17" y="58"/>
                  </a:cubicBezTo>
                  <a:cubicBezTo>
                    <a:pt x="17" y="57"/>
                    <a:pt x="21" y="55"/>
                    <a:pt x="21" y="55"/>
                  </a:cubicBezTo>
                  <a:cubicBezTo>
                    <a:pt x="26" y="60"/>
                    <a:pt x="26" y="60"/>
                    <a:pt x="26" y="60"/>
                  </a:cubicBezTo>
                  <a:cubicBezTo>
                    <a:pt x="26" y="60"/>
                    <a:pt x="27" y="54"/>
                    <a:pt x="29" y="50"/>
                  </a:cubicBezTo>
                  <a:cubicBezTo>
                    <a:pt x="32" y="46"/>
                    <a:pt x="44" y="40"/>
                    <a:pt x="44" y="40"/>
                  </a:cubicBezTo>
                  <a:cubicBezTo>
                    <a:pt x="44" y="31"/>
                    <a:pt x="44" y="31"/>
                    <a:pt x="44" y="31"/>
                  </a:cubicBezTo>
                  <a:cubicBezTo>
                    <a:pt x="37" y="31"/>
                    <a:pt x="37" y="31"/>
                    <a:pt x="37" y="31"/>
                  </a:cubicBezTo>
                  <a:cubicBezTo>
                    <a:pt x="37" y="31"/>
                    <a:pt x="36" y="29"/>
                    <a:pt x="34" y="27"/>
                  </a:cubicBezTo>
                  <a:cubicBezTo>
                    <a:pt x="32" y="25"/>
                    <a:pt x="28" y="21"/>
                    <a:pt x="28" y="21"/>
                  </a:cubicBezTo>
                  <a:cubicBezTo>
                    <a:pt x="28" y="21"/>
                    <a:pt x="31" y="19"/>
                    <a:pt x="29" y="17"/>
                  </a:cubicBezTo>
                  <a:cubicBezTo>
                    <a:pt x="28" y="14"/>
                    <a:pt x="27" y="11"/>
                    <a:pt x="28" y="11"/>
                  </a:cubicBezTo>
                  <a:cubicBezTo>
                    <a:pt x="29" y="11"/>
                    <a:pt x="33" y="11"/>
                    <a:pt x="33" y="10"/>
                  </a:cubicBezTo>
                  <a:cubicBezTo>
                    <a:pt x="33" y="8"/>
                    <a:pt x="34" y="3"/>
                    <a:pt x="35" y="3"/>
                  </a:cubicBezTo>
                  <a:cubicBezTo>
                    <a:pt x="37" y="3"/>
                    <a:pt x="40" y="6"/>
                    <a:pt x="43" y="4"/>
                  </a:cubicBezTo>
                  <a:cubicBezTo>
                    <a:pt x="44" y="3"/>
                    <a:pt x="46" y="1"/>
                    <a:pt x="49" y="0"/>
                  </a:cubicBezTo>
                  <a:cubicBezTo>
                    <a:pt x="60" y="8"/>
                    <a:pt x="60" y="8"/>
                    <a:pt x="60" y="8"/>
                  </a:cubicBezTo>
                  <a:cubicBezTo>
                    <a:pt x="61" y="14"/>
                    <a:pt x="61" y="14"/>
                    <a:pt x="61" y="14"/>
                  </a:cubicBezTo>
                  <a:cubicBezTo>
                    <a:pt x="62" y="17"/>
                    <a:pt x="62" y="17"/>
                    <a:pt x="62" y="17"/>
                  </a:cubicBezTo>
                  <a:cubicBezTo>
                    <a:pt x="60" y="19"/>
                    <a:pt x="60" y="20"/>
                    <a:pt x="60" y="24"/>
                  </a:cubicBezTo>
                  <a:cubicBezTo>
                    <a:pt x="61" y="29"/>
                    <a:pt x="62" y="39"/>
                    <a:pt x="61" y="43"/>
                  </a:cubicBezTo>
                  <a:cubicBezTo>
                    <a:pt x="61" y="48"/>
                    <a:pt x="63" y="48"/>
                    <a:pt x="57" y="52"/>
                  </a:cubicBezTo>
                  <a:cubicBezTo>
                    <a:pt x="50" y="56"/>
                    <a:pt x="49" y="63"/>
                    <a:pt x="49" y="68"/>
                  </a:cubicBezTo>
                  <a:cubicBezTo>
                    <a:pt x="49" y="73"/>
                    <a:pt x="45" y="78"/>
                    <a:pt x="45" y="83"/>
                  </a:cubicBezTo>
                  <a:cubicBezTo>
                    <a:pt x="45" y="87"/>
                    <a:pt x="48" y="95"/>
                    <a:pt x="48" y="102"/>
                  </a:cubicBezTo>
                  <a:cubicBezTo>
                    <a:pt x="48" y="106"/>
                    <a:pt x="49" y="109"/>
                    <a:pt x="49" y="112"/>
                  </a:cubicBezTo>
                  <a:cubicBezTo>
                    <a:pt x="46" y="113"/>
                    <a:pt x="43" y="113"/>
                    <a:pt x="41" y="113"/>
                  </a:cubicBezTo>
                  <a:cubicBezTo>
                    <a:pt x="35" y="113"/>
                    <a:pt x="31" y="113"/>
                    <a:pt x="29" y="115"/>
                  </a:cubicBezTo>
                  <a:cubicBezTo>
                    <a:pt x="26" y="118"/>
                    <a:pt x="20" y="114"/>
                    <a:pt x="18" y="111"/>
                  </a:cubicBezTo>
                  <a:cubicBezTo>
                    <a:pt x="16" y="107"/>
                    <a:pt x="14" y="100"/>
                    <a:pt x="14" y="97"/>
                  </a:cubicBezTo>
                  <a:cubicBezTo>
                    <a:pt x="14" y="94"/>
                    <a:pt x="13" y="88"/>
                    <a:pt x="12" y="84"/>
                  </a:cubicBezTo>
                  <a:cubicBezTo>
                    <a:pt x="12" y="80"/>
                    <a:pt x="3" y="74"/>
                    <a:pt x="2" y="70"/>
                  </a:cubicBezTo>
                  <a:cubicBezTo>
                    <a:pt x="1" y="68"/>
                    <a:pt x="0" y="67"/>
                    <a:pt x="0" y="65"/>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3" name="Freeform 76"/>
            <p:cNvSpPr>
              <a:spLocks/>
            </p:cNvSpPr>
            <p:nvPr/>
          </p:nvSpPr>
          <p:spPr bwMode="auto">
            <a:xfrm>
              <a:off x="954" y="4026"/>
              <a:ext cx="94" cy="104"/>
            </a:xfrm>
            <a:custGeom>
              <a:avLst/>
              <a:gdLst>
                <a:gd name="T0" fmla="*/ 0 w 45"/>
                <a:gd name="T1" fmla="*/ 36 h 50"/>
                <a:gd name="T2" fmla="*/ 9 w 45"/>
                <a:gd name="T3" fmla="*/ 29 h 50"/>
                <a:gd name="T4" fmla="*/ 14 w 45"/>
                <a:gd name="T5" fmla="*/ 15 h 50"/>
                <a:gd name="T6" fmla="*/ 7 w 45"/>
                <a:gd name="T7" fmla="*/ 6 h 50"/>
                <a:gd name="T8" fmla="*/ 14 w 45"/>
                <a:gd name="T9" fmla="*/ 5 h 50"/>
                <a:gd name="T10" fmla="*/ 18 w 45"/>
                <a:gd name="T11" fmla="*/ 0 h 50"/>
                <a:gd name="T12" fmla="*/ 24 w 45"/>
                <a:gd name="T13" fmla="*/ 6 h 50"/>
                <a:gd name="T14" fmla="*/ 29 w 45"/>
                <a:gd name="T15" fmla="*/ 6 h 50"/>
                <a:gd name="T16" fmla="*/ 35 w 45"/>
                <a:gd name="T17" fmla="*/ 12 h 50"/>
                <a:gd name="T18" fmla="*/ 38 w 45"/>
                <a:gd name="T19" fmla="*/ 16 h 50"/>
                <a:gd name="T20" fmla="*/ 45 w 45"/>
                <a:gd name="T21" fmla="*/ 16 h 50"/>
                <a:gd name="T22" fmla="*/ 45 w 45"/>
                <a:gd name="T23" fmla="*/ 25 h 50"/>
                <a:gd name="T24" fmla="*/ 30 w 45"/>
                <a:gd name="T25" fmla="*/ 35 h 50"/>
                <a:gd name="T26" fmla="*/ 27 w 45"/>
                <a:gd name="T27" fmla="*/ 45 h 50"/>
                <a:gd name="T28" fmla="*/ 22 w 45"/>
                <a:gd name="T29" fmla="*/ 40 h 50"/>
                <a:gd name="T30" fmla="*/ 18 w 45"/>
                <a:gd name="T31" fmla="*/ 43 h 50"/>
                <a:gd name="T32" fmla="*/ 8 w 45"/>
                <a:gd name="T33" fmla="*/ 46 h 50"/>
                <a:gd name="T34" fmla="*/ 1 w 45"/>
                <a:gd name="T35" fmla="*/ 50 h 50"/>
                <a:gd name="T36" fmla="*/ 1 w 45"/>
                <a:gd name="T37" fmla="*/ 43 h 50"/>
                <a:gd name="T38" fmla="*/ 0 w 45"/>
                <a:gd name="T39"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50">
                  <a:moveTo>
                    <a:pt x="0" y="36"/>
                  </a:moveTo>
                  <a:cubicBezTo>
                    <a:pt x="4" y="34"/>
                    <a:pt x="8" y="31"/>
                    <a:pt x="9" y="29"/>
                  </a:cubicBezTo>
                  <a:cubicBezTo>
                    <a:pt x="10" y="24"/>
                    <a:pt x="14" y="15"/>
                    <a:pt x="14" y="15"/>
                  </a:cubicBezTo>
                  <a:cubicBezTo>
                    <a:pt x="14" y="15"/>
                    <a:pt x="7" y="8"/>
                    <a:pt x="7" y="6"/>
                  </a:cubicBezTo>
                  <a:cubicBezTo>
                    <a:pt x="7" y="4"/>
                    <a:pt x="13" y="6"/>
                    <a:pt x="14" y="5"/>
                  </a:cubicBezTo>
                  <a:cubicBezTo>
                    <a:pt x="15" y="4"/>
                    <a:pt x="18" y="0"/>
                    <a:pt x="18" y="0"/>
                  </a:cubicBezTo>
                  <a:cubicBezTo>
                    <a:pt x="18" y="0"/>
                    <a:pt x="23" y="6"/>
                    <a:pt x="24" y="6"/>
                  </a:cubicBezTo>
                  <a:cubicBezTo>
                    <a:pt x="24" y="6"/>
                    <a:pt x="26" y="6"/>
                    <a:pt x="29" y="6"/>
                  </a:cubicBezTo>
                  <a:cubicBezTo>
                    <a:pt x="30" y="7"/>
                    <a:pt x="33" y="10"/>
                    <a:pt x="35" y="12"/>
                  </a:cubicBezTo>
                  <a:cubicBezTo>
                    <a:pt x="37" y="14"/>
                    <a:pt x="38" y="16"/>
                    <a:pt x="38" y="16"/>
                  </a:cubicBezTo>
                  <a:cubicBezTo>
                    <a:pt x="45" y="16"/>
                    <a:pt x="45" y="16"/>
                    <a:pt x="45" y="16"/>
                  </a:cubicBezTo>
                  <a:cubicBezTo>
                    <a:pt x="45" y="25"/>
                    <a:pt x="45" y="25"/>
                    <a:pt x="45" y="25"/>
                  </a:cubicBezTo>
                  <a:cubicBezTo>
                    <a:pt x="45" y="25"/>
                    <a:pt x="33" y="31"/>
                    <a:pt x="30" y="35"/>
                  </a:cubicBezTo>
                  <a:cubicBezTo>
                    <a:pt x="28" y="39"/>
                    <a:pt x="27" y="45"/>
                    <a:pt x="27" y="45"/>
                  </a:cubicBezTo>
                  <a:cubicBezTo>
                    <a:pt x="22" y="40"/>
                    <a:pt x="22" y="40"/>
                    <a:pt x="22" y="40"/>
                  </a:cubicBezTo>
                  <a:cubicBezTo>
                    <a:pt x="22" y="40"/>
                    <a:pt x="18" y="42"/>
                    <a:pt x="18" y="43"/>
                  </a:cubicBezTo>
                  <a:cubicBezTo>
                    <a:pt x="17" y="43"/>
                    <a:pt x="15" y="45"/>
                    <a:pt x="8" y="46"/>
                  </a:cubicBezTo>
                  <a:cubicBezTo>
                    <a:pt x="5" y="46"/>
                    <a:pt x="3" y="48"/>
                    <a:pt x="1" y="50"/>
                  </a:cubicBezTo>
                  <a:cubicBezTo>
                    <a:pt x="1" y="48"/>
                    <a:pt x="1" y="46"/>
                    <a:pt x="1" y="43"/>
                  </a:cubicBezTo>
                  <a:cubicBezTo>
                    <a:pt x="1" y="41"/>
                    <a:pt x="1" y="38"/>
                    <a:pt x="0" y="36"/>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4" name="Freeform 77"/>
            <p:cNvSpPr>
              <a:spLocks/>
            </p:cNvSpPr>
            <p:nvPr/>
          </p:nvSpPr>
          <p:spPr bwMode="auto">
            <a:xfrm>
              <a:off x="954" y="3795"/>
              <a:ext cx="231" cy="235"/>
            </a:xfrm>
            <a:custGeom>
              <a:avLst/>
              <a:gdLst>
                <a:gd name="T0" fmla="*/ 86 w 111"/>
                <a:gd name="T1" fmla="*/ 105 h 113"/>
                <a:gd name="T2" fmla="*/ 63 w 111"/>
                <a:gd name="T3" fmla="*/ 113 h 113"/>
                <a:gd name="T4" fmla="*/ 61 w 111"/>
                <a:gd name="T5" fmla="*/ 104 h 113"/>
                <a:gd name="T6" fmla="*/ 49 w 111"/>
                <a:gd name="T7" fmla="*/ 86 h 113"/>
                <a:gd name="T8" fmla="*/ 42 w 111"/>
                <a:gd name="T9" fmla="*/ 70 h 113"/>
                <a:gd name="T10" fmla="*/ 35 w 111"/>
                <a:gd name="T11" fmla="*/ 49 h 113"/>
                <a:gd name="T12" fmla="*/ 24 w 111"/>
                <a:gd name="T13" fmla="*/ 32 h 113"/>
                <a:gd name="T14" fmla="*/ 9 w 111"/>
                <a:gd name="T15" fmla="*/ 25 h 113"/>
                <a:gd name="T16" fmla="*/ 0 w 111"/>
                <a:gd name="T17" fmla="*/ 18 h 113"/>
                <a:gd name="T18" fmla="*/ 10 w 111"/>
                <a:gd name="T19" fmla="*/ 17 h 113"/>
                <a:gd name="T20" fmla="*/ 22 w 111"/>
                <a:gd name="T21" fmla="*/ 13 h 113"/>
                <a:gd name="T22" fmla="*/ 30 w 111"/>
                <a:gd name="T23" fmla="*/ 24 h 113"/>
                <a:gd name="T24" fmla="*/ 43 w 111"/>
                <a:gd name="T25" fmla="*/ 38 h 113"/>
                <a:gd name="T26" fmla="*/ 55 w 111"/>
                <a:gd name="T27" fmla="*/ 31 h 113"/>
                <a:gd name="T28" fmla="*/ 69 w 111"/>
                <a:gd name="T29" fmla="*/ 18 h 113"/>
                <a:gd name="T30" fmla="*/ 60 w 111"/>
                <a:gd name="T31" fmla="*/ 16 h 113"/>
                <a:gd name="T32" fmla="*/ 64 w 111"/>
                <a:gd name="T33" fmla="*/ 5 h 113"/>
                <a:gd name="T34" fmla="*/ 75 w 111"/>
                <a:gd name="T35" fmla="*/ 7 h 113"/>
                <a:gd name="T36" fmla="*/ 81 w 111"/>
                <a:gd name="T37" fmla="*/ 5 h 113"/>
                <a:gd name="T38" fmla="*/ 86 w 111"/>
                <a:gd name="T39" fmla="*/ 1 h 113"/>
                <a:gd name="T40" fmla="*/ 91 w 111"/>
                <a:gd name="T41" fmla="*/ 11 h 113"/>
                <a:gd name="T42" fmla="*/ 99 w 111"/>
                <a:gd name="T43" fmla="*/ 21 h 113"/>
                <a:gd name="T44" fmla="*/ 99 w 111"/>
                <a:gd name="T45" fmla="*/ 30 h 113"/>
                <a:gd name="T46" fmla="*/ 104 w 111"/>
                <a:gd name="T47" fmla="*/ 45 h 113"/>
                <a:gd name="T48" fmla="*/ 110 w 111"/>
                <a:gd name="T49" fmla="*/ 50 h 113"/>
                <a:gd name="T50" fmla="*/ 105 w 111"/>
                <a:gd name="T51" fmla="*/ 59 h 113"/>
                <a:gd name="T52" fmla="*/ 104 w 111"/>
                <a:gd name="T53" fmla="*/ 64 h 113"/>
                <a:gd name="T54" fmla="*/ 104 w 111"/>
                <a:gd name="T55" fmla="*/ 70 h 113"/>
                <a:gd name="T56" fmla="*/ 97 w 111"/>
                <a:gd name="T57" fmla="*/ 73 h 113"/>
                <a:gd name="T58" fmla="*/ 89 w 111"/>
                <a:gd name="T59" fmla="*/ 72 h 113"/>
                <a:gd name="T60" fmla="*/ 91 w 111"/>
                <a:gd name="T61" fmla="*/ 82 h 113"/>
                <a:gd name="T62" fmla="*/ 92 w 111"/>
                <a:gd name="T63" fmla="*/ 9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 h="113">
                  <a:moveTo>
                    <a:pt x="92" y="99"/>
                  </a:moveTo>
                  <a:cubicBezTo>
                    <a:pt x="88" y="100"/>
                    <a:pt x="86" y="105"/>
                    <a:pt x="86" y="105"/>
                  </a:cubicBezTo>
                  <a:cubicBezTo>
                    <a:pt x="79" y="106"/>
                    <a:pt x="74" y="110"/>
                    <a:pt x="68" y="111"/>
                  </a:cubicBezTo>
                  <a:cubicBezTo>
                    <a:pt x="66" y="112"/>
                    <a:pt x="64" y="112"/>
                    <a:pt x="63" y="113"/>
                  </a:cubicBezTo>
                  <a:cubicBezTo>
                    <a:pt x="62" y="110"/>
                    <a:pt x="62" y="110"/>
                    <a:pt x="62" y="110"/>
                  </a:cubicBezTo>
                  <a:cubicBezTo>
                    <a:pt x="61" y="104"/>
                    <a:pt x="61" y="104"/>
                    <a:pt x="61" y="104"/>
                  </a:cubicBezTo>
                  <a:cubicBezTo>
                    <a:pt x="50" y="95"/>
                    <a:pt x="50" y="95"/>
                    <a:pt x="50" y="95"/>
                  </a:cubicBezTo>
                  <a:cubicBezTo>
                    <a:pt x="50" y="95"/>
                    <a:pt x="50" y="88"/>
                    <a:pt x="49" y="86"/>
                  </a:cubicBezTo>
                  <a:cubicBezTo>
                    <a:pt x="49" y="85"/>
                    <a:pt x="47" y="82"/>
                    <a:pt x="47" y="79"/>
                  </a:cubicBezTo>
                  <a:cubicBezTo>
                    <a:pt x="47" y="76"/>
                    <a:pt x="43" y="75"/>
                    <a:pt x="42" y="70"/>
                  </a:cubicBezTo>
                  <a:cubicBezTo>
                    <a:pt x="41" y="65"/>
                    <a:pt x="34" y="63"/>
                    <a:pt x="34" y="59"/>
                  </a:cubicBezTo>
                  <a:cubicBezTo>
                    <a:pt x="35" y="56"/>
                    <a:pt x="38" y="52"/>
                    <a:pt x="35" y="49"/>
                  </a:cubicBezTo>
                  <a:cubicBezTo>
                    <a:pt x="32" y="45"/>
                    <a:pt x="31" y="48"/>
                    <a:pt x="29" y="42"/>
                  </a:cubicBezTo>
                  <a:cubicBezTo>
                    <a:pt x="27" y="36"/>
                    <a:pt x="27" y="34"/>
                    <a:pt x="24" y="32"/>
                  </a:cubicBezTo>
                  <a:cubicBezTo>
                    <a:pt x="22" y="31"/>
                    <a:pt x="18" y="33"/>
                    <a:pt x="15" y="31"/>
                  </a:cubicBezTo>
                  <a:cubicBezTo>
                    <a:pt x="13" y="28"/>
                    <a:pt x="12" y="25"/>
                    <a:pt x="9" y="25"/>
                  </a:cubicBezTo>
                  <a:cubicBezTo>
                    <a:pt x="6" y="26"/>
                    <a:pt x="5" y="27"/>
                    <a:pt x="3" y="22"/>
                  </a:cubicBezTo>
                  <a:cubicBezTo>
                    <a:pt x="2" y="21"/>
                    <a:pt x="1" y="19"/>
                    <a:pt x="0" y="18"/>
                  </a:cubicBezTo>
                  <a:cubicBezTo>
                    <a:pt x="4" y="16"/>
                    <a:pt x="4" y="16"/>
                    <a:pt x="4" y="16"/>
                  </a:cubicBezTo>
                  <a:cubicBezTo>
                    <a:pt x="4" y="16"/>
                    <a:pt x="7" y="16"/>
                    <a:pt x="10" y="17"/>
                  </a:cubicBezTo>
                  <a:cubicBezTo>
                    <a:pt x="13" y="17"/>
                    <a:pt x="17" y="18"/>
                    <a:pt x="17" y="15"/>
                  </a:cubicBezTo>
                  <a:cubicBezTo>
                    <a:pt x="17" y="13"/>
                    <a:pt x="22" y="10"/>
                    <a:pt x="22" y="13"/>
                  </a:cubicBezTo>
                  <a:cubicBezTo>
                    <a:pt x="22" y="16"/>
                    <a:pt x="22" y="20"/>
                    <a:pt x="23" y="21"/>
                  </a:cubicBezTo>
                  <a:cubicBezTo>
                    <a:pt x="23" y="22"/>
                    <a:pt x="30" y="21"/>
                    <a:pt x="30" y="24"/>
                  </a:cubicBezTo>
                  <a:cubicBezTo>
                    <a:pt x="31" y="27"/>
                    <a:pt x="31" y="34"/>
                    <a:pt x="34" y="36"/>
                  </a:cubicBezTo>
                  <a:cubicBezTo>
                    <a:pt x="37" y="39"/>
                    <a:pt x="39" y="39"/>
                    <a:pt x="43" y="38"/>
                  </a:cubicBezTo>
                  <a:cubicBezTo>
                    <a:pt x="46" y="37"/>
                    <a:pt x="47" y="35"/>
                    <a:pt x="48" y="33"/>
                  </a:cubicBezTo>
                  <a:cubicBezTo>
                    <a:pt x="49" y="31"/>
                    <a:pt x="49" y="30"/>
                    <a:pt x="55" y="31"/>
                  </a:cubicBezTo>
                  <a:cubicBezTo>
                    <a:pt x="61" y="33"/>
                    <a:pt x="62" y="29"/>
                    <a:pt x="65" y="26"/>
                  </a:cubicBezTo>
                  <a:cubicBezTo>
                    <a:pt x="68" y="23"/>
                    <a:pt x="69" y="20"/>
                    <a:pt x="69" y="18"/>
                  </a:cubicBezTo>
                  <a:cubicBezTo>
                    <a:pt x="69" y="15"/>
                    <a:pt x="67" y="16"/>
                    <a:pt x="64" y="17"/>
                  </a:cubicBezTo>
                  <a:cubicBezTo>
                    <a:pt x="61" y="18"/>
                    <a:pt x="59" y="18"/>
                    <a:pt x="60" y="16"/>
                  </a:cubicBezTo>
                  <a:cubicBezTo>
                    <a:pt x="60" y="14"/>
                    <a:pt x="60" y="11"/>
                    <a:pt x="59" y="10"/>
                  </a:cubicBezTo>
                  <a:cubicBezTo>
                    <a:pt x="64" y="5"/>
                    <a:pt x="64" y="5"/>
                    <a:pt x="64" y="5"/>
                  </a:cubicBezTo>
                  <a:cubicBezTo>
                    <a:pt x="68" y="8"/>
                    <a:pt x="68" y="8"/>
                    <a:pt x="68" y="8"/>
                  </a:cubicBezTo>
                  <a:cubicBezTo>
                    <a:pt x="75" y="7"/>
                    <a:pt x="75" y="7"/>
                    <a:pt x="75" y="7"/>
                  </a:cubicBezTo>
                  <a:cubicBezTo>
                    <a:pt x="79" y="10"/>
                    <a:pt x="79" y="10"/>
                    <a:pt x="79" y="10"/>
                  </a:cubicBezTo>
                  <a:cubicBezTo>
                    <a:pt x="81" y="5"/>
                    <a:pt x="81" y="5"/>
                    <a:pt x="81" y="5"/>
                  </a:cubicBezTo>
                  <a:cubicBezTo>
                    <a:pt x="83" y="0"/>
                    <a:pt x="83" y="0"/>
                    <a:pt x="83" y="0"/>
                  </a:cubicBezTo>
                  <a:cubicBezTo>
                    <a:pt x="86" y="1"/>
                    <a:pt x="86" y="1"/>
                    <a:pt x="86" y="1"/>
                  </a:cubicBezTo>
                  <a:cubicBezTo>
                    <a:pt x="86" y="8"/>
                    <a:pt x="86" y="8"/>
                    <a:pt x="86" y="8"/>
                  </a:cubicBezTo>
                  <a:cubicBezTo>
                    <a:pt x="91" y="11"/>
                    <a:pt x="91" y="11"/>
                    <a:pt x="91" y="11"/>
                  </a:cubicBezTo>
                  <a:cubicBezTo>
                    <a:pt x="96" y="12"/>
                    <a:pt x="96" y="12"/>
                    <a:pt x="96" y="12"/>
                  </a:cubicBezTo>
                  <a:cubicBezTo>
                    <a:pt x="99" y="21"/>
                    <a:pt x="99" y="21"/>
                    <a:pt x="99" y="21"/>
                  </a:cubicBezTo>
                  <a:cubicBezTo>
                    <a:pt x="102" y="23"/>
                    <a:pt x="102" y="23"/>
                    <a:pt x="102" y="23"/>
                  </a:cubicBezTo>
                  <a:cubicBezTo>
                    <a:pt x="99" y="30"/>
                    <a:pt x="99" y="30"/>
                    <a:pt x="99" y="30"/>
                  </a:cubicBezTo>
                  <a:cubicBezTo>
                    <a:pt x="100" y="39"/>
                    <a:pt x="100" y="39"/>
                    <a:pt x="100" y="39"/>
                  </a:cubicBezTo>
                  <a:cubicBezTo>
                    <a:pt x="104" y="45"/>
                    <a:pt x="104" y="45"/>
                    <a:pt x="104" y="45"/>
                  </a:cubicBezTo>
                  <a:cubicBezTo>
                    <a:pt x="111" y="44"/>
                    <a:pt x="111" y="44"/>
                    <a:pt x="111" y="44"/>
                  </a:cubicBezTo>
                  <a:cubicBezTo>
                    <a:pt x="110" y="50"/>
                    <a:pt x="110" y="50"/>
                    <a:pt x="110" y="50"/>
                  </a:cubicBezTo>
                  <a:cubicBezTo>
                    <a:pt x="106" y="54"/>
                    <a:pt x="106" y="54"/>
                    <a:pt x="106" y="54"/>
                  </a:cubicBezTo>
                  <a:cubicBezTo>
                    <a:pt x="105" y="59"/>
                    <a:pt x="105" y="59"/>
                    <a:pt x="105" y="59"/>
                  </a:cubicBezTo>
                  <a:cubicBezTo>
                    <a:pt x="104" y="62"/>
                    <a:pt x="104" y="62"/>
                    <a:pt x="104" y="62"/>
                  </a:cubicBezTo>
                  <a:cubicBezTo>
                    <a:pt x="104" y="64"/>
                    <a:pt x="104" y="64"/>
                    <a:pt x="104" y="64"/>
                  </a:cubicBezTo>
                  <a:cubicBezTo>
                    <a:pt x="106" y="66"/>
                    <a:pt x="106" y="66"/>
                    <a:pt x="106" y="66"/>
                  </a:cubicBezTo>
                  <a:cubicBezTo>
                    <a:pt x="104" y="70"/>
                    <a:pt x="104" y="70"/>
                    <a:pt x="104" y="70"/>
                  </a:cubicBezTo>
                  <a:cubicBezTo>
                    <a:pt x="97" y="71"/>
                    <a:pt x="97" y="71"/>
                    <a:pt x="97" y="71"/>
                  </a:cubicBezTo>
                  <a:cubicBezTo>
                    <a:pt x="97" y="73"/>
                    <a:pt x="97" y="73"/>
                    <a:pt x="97" y="73"/>
                  </a:cubicBezTo>
                  <a:cubicBezTo>
                    <a:pt x="92" y="71"/>
                    <a:pt x="92" y="71"/>
                    <a:pt x="92" y="71"/>
                  </a:cubicBezTo>
                  <a:cubicBezTo>
                    <a:pt x="89" y="72"/>
                    <a:pt x="89" y="72"/>
                    <a:pt x="89" y="72"/>
                  </a:cubicBezTo>
                  <a:cubicBezTo>
                    <a:pt x="88" y="76"/>
                    <a:pt x="88" y="76"/>
                    <a:pt x="88" y="76"/>
                  </a:cubicBezTo>
                  <a:cubicBezTo>
                    <a:pt x="91" y="82"/>
                    <a:pt x="91" y="82"/>
                    <a:pt x="91" y="82"/>
                  </a:cubicBezTo>
                  <a:cubicBezTo>
                    <a:pt x="92" y="86"/>
                    <a:pt x="92" y="86"/>
                    <a:pt x="92" y="86"/>
                  </a:cubicBezTo>
                  <a:lnTo>
                    <a:pt x="92" y="99"/>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5" name="Freeform 78"/>
            <p:cNvSpPr>
              <a:spLocks/>
            </p:cNvSpPr>
            <p:nvPr/>
          </p:nvSpPr>
          <p:spPr bwMode="auto">
            <a:xfrm>
              <a:off x="812" y="3801"/>
              <a:ext cx="65" cy="100"/>
            </a:xfrm>
            <a:custGeom>
              <a:avLst/>
              <a:gdLst>
                <a:gd name="T0" fmla="*/ 4 w 31"/>
                <a:gd name="T1" fmla="*/ 0 h 48"/>
                <a:gd name="T2" fmla="*/ 5 w 31"/>
                <a:gd name="T3" fmla="*/ 9 h 48"/>
                <a:gd name="T4" fmla="*/ 12 w 31"/>
                <a:gd name="T5" fmla="*/ 14 h 48"/>
                <a:gd name="T6" fmla="*/ 20 w 31"/>
                <a:gd name="T7" fmla="*/ 18 h 48"/>
                <a:gd name="T8" fmla="*/ 14 w 31"/>
                <a:gd name="T9" fmla="*/ 23 h 48"/>
                <a:gd name="T10" fmla="*/ 12 w 31"/>
                <a:gd name="T11" fmla="*/ 31 h 48"/>
                <a:gd name="T12" fmla="*/ 10 w 31"/>
                <a:gd name="T13" fmla="*/ 37 h 48"/>
                <a:gd name="T14" fmla="*/ 0 w 31"/>
                <a:gd name="T15" fmla="*/ 38 h 48"/>
                <a:gd name="T16" fmla="*/ 6 w 31"/>
                <a:gd name="T17" fmla="*/ 48 h 48"/>
                <a:gd name="T18" fmla="*/ 15 w 31"/>
                <a:gd name="T19" fmla="*/ 41 h 48"/>
                <a:gd name="T20" fmla="*/ 26 w 31"/>
                <a:gd name="T21" fmla="*/ 32 h 48"/>
                <a:gd name="T22" fmla="*/ 30 w 31"/>
                <a:gd name="T23" fmla="*/ 26 h 48"/>
                <a:gd name="T24" fmla="*/ 26 w 31"/>
                <a:gd name="T25" fmla="*/ 14 h 48"/>
                <a:gd name="T26" fmla="*/ 19 w 31"/>
                <a:gd name="T27" fmla="*/ 7 h 48"/>
                <a:gd name="T28" fmla="*/ 10 w 31"/>
                <a:gd name="T29" fmla="*/ 2 h 48"/>
                <a:gd name="T30" fmla="*/ 4 w 31"/>
                <a:gd name="T3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48">
                  <a:moveTo>
                    <a:pt x="4" y="0"/>
                  </a:moveTo>
                  <a:cubicBezTo>
                    <a:pt x="3" y="6"/>
                    <a:pt x="4" y="7"/>
                    <a:pt x="5" y="9"/>
                  </a:cubicBezTo>
                  <a:cubicBezTo>
                    <a:pt x="6" y="12"/>
                    <a:pt x="8" y="13"/>
                    <a:pt x="12" y="14"/>
                  </a:cubicBezTo>
                  <a:cubicBezTo>
                    <a:pt x="16" y="15"/>
                    <a:pt x="21" y="14"/>
                    <a:pt x="20" y="18"/>
                  </a:cubicBezTo>
                  <a:cubicBezTo>
                    <a:pt x="19" y="22"/>
                    <a:pt x="17" y="20"/>
                    <a:pt x="14" y="23"/>
                  </a:cubicBezTo>
                  <a:cubicBezTo>
                    <a:pt x="12" y="26"/>
                    <a:pt x="12" y="30"/>
                    <a:pt x="12" y="31"/>
                  </a:cubicBezTo>
                  <a:cubicBezTo>
                    <a:pt x="13" y="32"/>
                    <a:pt x="15" y="37"/>
                    <a:pt x="10" y="37"/>
                  </a:cubicBezTo>
                  <a:cubicBezTo>
                    <a:pt x="5" y="37"/>
                    <a:pt x="0" y="35"/>
                    <a:pt x="0" y="38"/>
                  </a:cubicBezTo>
                  <a:cubicBezTo>
                    <a:pt x="0" y="40"/>
                    <a:pt x="6" y="48"/>
                    <a:pt x="6" y="48"/>
                  </a:cubicBezTo>
                  <a:cubicBezTo>
                    <a:pt x="6" y="48"/>
                    <a:pt x="13" y="45"/>
                    <a:pt x="15" y="41"/>
                  </a:cubicBezTo>
                  <a:cubicBezTo>
                    <a:pt x="17" y="36"/>
                    <a:pt x="25" y="28"/>
                    <a:pt x="26" y="32"/>
                  </a:cubicBezTo>
                  <a:cubicBezTo>
                    <a:pt x="27" y="35"/>
                    <a:pt x="30" y="31"/>
                    <a:pt x="30" y="26"/>
                  </a:cubicBezTo>
                  <a:cubicBezTo>
                    <a:pt x="31" y="20"/>
                    <a:pt x="31" y="19"/>
                    <a:pt x="26" y="14"/>
                  </a:cubicBezTo>
                  <a:cubicBezTo>
                    <a:pt x="21" y="9"/>
                    <a:pt x="25" y="8"/>
                    <a:pt x="19" y="7"/>
                  </a:cubicBezTo>
                  <a:cubicBezTo>
                    <a:pt x="14" y="6"/>
                    <a:pt x="10" y="4"/>
                    <a:pt x="10" y="2"/>
                  </a:cubicBezTo>
                  <a:cubicBezTo>
                    <a:pt x="10" y="0"/>
                    <a:pt x="4" y="0"/>
                    <a:pt x="4" y="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6" name="Freeform 79"/>
            <p:cNvSpPr>
              <a:spLocks/>
            </p:cNvSpPr>
            <p:nvPr/>
          </p:nvSpPr>
          <p:spPr bwMode="auto">
            <a:xfrm>
              <a:off x="1615" y="3584"/>
              <a:ext cx="241" cy="319"/>
            </a:xfrm>
            <a:custGeom>
              <a:avLst/>
              <a:gdLst>
                <a:gd name="T0" fmla="*/ 100 w 116"/>
                <a:gd name="T1" fmla="*/ 37 h 153"/>
                <a:gd name="T2" fmla="*/ 110 w 116"/>
                <a:gd name="T3" fmla="*/ 45 h 153"/>
                <a:gd name="T4" fmla="*/ 116 w 116"/>
                <a:gd name="T5" fmla="*/ 49 h 153"/>
                <a:gd name="T6" fmla="*/ 110 w 116"/>
                <a:gd name="T7" fmla="*/ 62 h 153"/>
                <a:gd name="T8" fmla="*/ 99 w 116"/>
                <a:gd name="T9" fmla="*/ 69 h 153"/>
                <a:gd name="T10" fmla="*/ 92 w 116"/>
                <a:gd name="T11" fmla="*/ 61 h 153"/>
                <a:gd name="T12" fmla="*/ 80 w 116"/>
                <a:gd name="T13" fmla="*/ 53 h 153"/>
                <a:gd name="T14" fmla="*/ 70 w 116"/>
                <a:gd name="T15" fmla="*/ 60 h 153"/>
                <a:gd name="T16" fmla="*/ 74 w 116"/>
                <a:gd name="T17" fmla="*/ 77 h 153"/>
                <a:gd name="T18" fmla="*/ 84 w 116"/>
                <a:gd name="T19" fmla="*/ 85 h 153"/>
                <a:gd name="T20" fmla="*/ 91 w 116"/>
                <a:gd name="T21" fmla="*/ 83 h 153"/>
                <a:gd name="T22" fmla="*/ 101 w 116"/>
                <a:gd name="T23" fmla="*/ 88 h 153"/>
                <a:gd name="T24" fmla="*/ 102 w 116"/>
                <a:gd name="T25" fmla="*/ 100 h 153"/>
                <a:gd name="T26" fmla="*/ 94 w 116"/>
                <a:gd name="T27" fmla="*/ 95 h 153"/>
                <a:gd name="T28" fmla="*/ 86 w 116"/>
                <a:gd name="T29" fmla="*/ 100 h 153"/>
                <a:gd name="T30" fmla="*/ 78 w 116"/>
                <a:gd name="T31" fmla="*/ 113 h 153"/>
                <a:gd name="T32" fmla="*/ 73 w 116"/>
                <a:gd name="T33" fmla="*/ 123 h 153"/>
                <a:gd name="T34" fmla="*/ 67 w 116"/>
                <a:gd name="T35" fmla="*/ 131 h 153"/>
                <a:gd name="T36" fmla="*/ 59 w 116"/>
                <a:gd name="T37" fmla="*/ 141 h 153"/>
                <a:gd name="T38" fmla="*/ 48 w 116"/>
                <a:gd name="T39" fmla="*/ 153 h 153"/>
                <a:gd name="T40" fmla="*/ 33 w 116"/>
                <a:gd name="T41" fmla="*/ 149 h 153"/>
                <a:gd name="T42" fmla="*/ 23 w 116"/>
                <a:gd name="T43" fmla="*/ 143 h 153"/>
                <a:gd name="T44" fmla="*/ 21 w 116"/>
                <a:gd name="T45" fmla="*/ 135 h 153"/>
                <a:gd name="T46" fmla="*/ 19 w 116"/>
                <a:gd name="T47" fmla="*/ 128 h 153"/>
                <a:gd name="T48" fmla="*/ 27 w 116"/>
                <a:gd name="T49" fmla="*/ 121 h 153"/>
                <a:gd name="T50" fmla="*/ 21 w 116"/>
                <a:gd name="T51" fmla="*/ 115 h 153"/>
                <a:gd name="T52" fmla="*/ 12 w 116"/>
                <a:gd name="T53" fmla="*/ 114 h 153"/>
                <a:gd name="T54" fmla="*/ 15 w 116"/>
                <a:gd name="T55" fmla="*/ 103 h 153"/>
                <a:gd name="T56" fmla="*/ 13 w 116"/>
                <a:gd name="T57" fmla="*/ 88 h 153"/>
                <a:gd name="T58" fmla="*/ 1 w 116"/>
                <a:gd name="T59" fmla="*/ 73 h 153"/>
                <a:gd name="T60" fmla="*/ 4 w 116"/>
                <a:gd name="T61" fmla="*/ 66 h 153"/>
                <a:gd name="T62" fmla="*/ 0 w 116"/>
                <a:gd name="T63" fmla="*/ 52 h 153"/>
                <a:gd name="T64" fmla="*/ 6 w 116"/>
                <a:gd name="T65" fmla="*/ 41 h 153"/>
                <a:gd name="T66" fmla="*/ 17 w 116"/>
                <a:gd name="T67" fmla="*/ 35 h 153"/>
                <a:gd name="T68" fmla="*/ 24 w 116"/>
                <a:gd name="T69" fmla="*/ 24 h 153"/>
                <a:gd name="T70" fmla="*/ 36 w 116"/>
                <a:gd name="T71" fmla="*/ 17 h 153"/>
                <a:gd name="T72" fmla="*/ 33 w 116"/>
                <a:gd name="T73" fmla="*/ 9 h 153"/>
                <a:gd name="T74" fmla="*/ 56 w 116"/>
                <a:gd name="T75" fmla="*/ 0 h 153"/>
                <a:gd name="T76" fmla="*/ 63 w 116"/>
                <a:gd name="T77" fmla="*/ 10 h 153"/>
                <a:gd name="T78" fmla="*/ 72 w 116"/>
                <a:gd name="T79" fmla="*/ 16 h 153"/>
                <a:gd name="T80" fmla="*/ 81 w 116"/>
                <a:gd name="T81" fmla="*/ 2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 h="153">
                  <a:moveTo>
                    <a:pt x="90" y="27"/>
                  </a:moveTo>
                  <a:cubicBezTo>
                    <a:pt x="100" y="37"/>
                    <a:pt x="100" y="37"/>
                    <a:pt x="100" y="37"/>
                  </a:cubicBezTo>
                  <a:cubicBezTo>
                    <a:pt x="107" y="38"/>
                    <a:pt x="107" y="38"/>
                    <a:pt x="107" y="38"/>
                  </a:cubicBezTo>
                  <a:cubicBezTo>
                    <a:pt x="110" y="45"/>
                    <a:pt x="110" y="45"/>
                    <a:pt x="110" y="45"/>
                  </a:cubicBezTo>
                  <a:cubicBezTo>
                    <a:pt x="116" y="39"/>
                    <a:pt x="116" y="39"/>
                    <a:pt x="116" y="39"/>
                  </a:cubicBezTo>
                  <a:cubicBezTo>
                    <a:pt x="116" y="49"/>
                    <a:pt x="116" y="49"/>
                    <a:pt x="116" y="49"/>
                  </a:cubicBezTo>
                  <a:cubicBezTo>
                    <a:pt x="116" y="49"/>
                    <a:pt x="113" y="55"/>
                    <a:pt x="112" y="56"/>
                  </a:cubicBezTo>
                  <a:cubicBezTo>
                    <a:pt x="112" y="56"/>
                    <a:pt x="110" y="62"/>
                    <a:pt x="110" y="62"/>
                  </a:cubicBezTo>
                  <a:cubicBezTo>
                    <a:pt x="102" y="64"/>
                    <a:pt x="102" y="64"/>
                    <a:pt x="102" y="64"/>
                  </a:cubicBezTo>
                  <a:cubicBezTo>
                    <a:pt x="99" y="69"/>
                    <a:pt x="99" y="69"/>
                    <a:pt x="99" y="69"/>
                  </a:cubicBezTo>
                  <a:cubicBezTo>
                    <a:pt x="92" y="67"/>
                    <a:pt x="92" y="67"/>
                    <a:pt x="92" y="67"/>
                  </a:cubicBezTo>
                  <a:cubicBezTo>
                    <a:pt x="92" y="61"/>
                    <a:pt x="92" y="61"/>
                    <a:pt x="92" y="61"/>
                  </a:cubicBezTo>
                  <a:cubicBezTo>
                    <a:pt x="86" y="57"/>
                    <a:pt x="86" y="57"/>
                    <a:pt x="86" y="57"/>
                  </a:cubicBezTo>
                  <a:cubicBezTo>
                    <a:pt x="80" y="53"/>
                    <a:pt x="80" y="53"/>
                    <a:pt x="80" y="53"/>
                  </a:cubicBezTo>
                  <a:cubicBezTo>
                    <a:pt x="74" y="55"/>
                    <a:pt x="74" y="55"/>
                    <a:pt x="74" y="55"/>
                  </a:cubicBezTo>
                  <a:cubicBezTo>
                    <a:pt x="70" y="60"/>
                    <a:pt x="70" y="60"/>
                    <a:pt x="70" y="60"/>
                  </a:cubicBezTo>
                  <a:cubicBezTo>
                    <a:pt x="74" y="69"/>
                    <a:pt x="74" y="69"/>
                    <a:pt x="74" y="69"/>
                  </a:cubicBezTo>
                  <a:cubicBezTo>
                    <a:pt x="74" y="77"/>
                    <a:pt x="74" y="77"/>
                    <a:pt x="74" y="77"/>
                  </a:cubicBezTo>
                  <a:cubicBezTo>
                    <a:pt x="78" y="83"/>
                    <a:pt x="78" y="83"/>
                    <a:pt x="78" y="83"/>
                  </a:cubicBezTo>
                  <a:cubicBezTo>
                    <a:pt x="84" y="85"/>
                    <a:pt x="84" y="85"/>
                    <a:pt x="84" y="85"/>
                  </a:cubicBezTo>
                  <a:cubicBezTo>
                    <a:pt x="89" y="85"/>
                    <a:pt x="89" y="85"/>
                    <a:pt x="89" y="85"/>
                  </a:cubicBezTo>
                  <a:cubicBezTo>
                    <a:pt x="91" y="83"/>
                    <a:pt x="91" y="83"/>
                    <a:pt x="91" y="83"/>
                  </a:cubicBezTo>
                  <a:cubicBezTo>
                    <a:pt x="98" y="84"/>
                    <a:pt x="98" y="84"/>
                    <a:pt x="98" y="84"/>
                  </a:cubicBezTo>
                  <a:cubicBezTo>
                    <a:pt x="101" y="88"/>
                    <a:pt x="101" y="88"/>
                    <a:pt x="101" y="88"/>
                  </a:cubicBezTo>
                  <a:cubicBezTo>
                    <a:pt x="103" y="94"/>
                    <a:pt x="103" y="94"/>
                    <a:pt x="103" y="94"/>
                  </a:cubicBezTo>
                  <a:cubicBezTo>
                    <a:pt x="102" y="100"/>
                    <a:pt x="102" y="100"/>
                    <a:pt x="102" y="100"/>
                  </a:cubicBezTo>
                  <a:cubicBezTo>
                    <a:pt x="97" y="99"/>
                    <a:pt x="97" y="99"/>
                    <a:pt x="97" y="99"/>
                  </a:cubicBezTo>
                  <a:cubicBezTo>
                    <a:pt x="94" y="95"/>
                    <a:pt x="94" y="95"/>
                    <a:pt x="94" y="95"/>
                  </a:cubicBezTo>
                  <a:cubicBezTo>
                    <a:pt x="89" y="96"/>
                    <a:pt x="89" y="96"/>
                    <a:pt x="89" y="96"/>
                  </a:cubicBezTo>
                  <a:cubicBezTo>
                    <a:pt x="86" y="100"/>
                    <a:pt x="86" y="100"/>
                    <a:pt x="86" y="100"/>
                  </a:cubicBezTo>
                  <a:cubicBezTo>
                    <a:pt x="79" y="106"/>
                    <a:pt x="79" y="106"/>
                    <a:pt x="79" y="106"/>
                  </a:cubicBezTo>
                  <a:cubicBezTo>
                    <a:pt x="78" y="113"/>
                    <a:pt x="78" y="113"/>
                    <a:pt x="78" y="113"/>
                  </a:cubicBezTo>
                  <a:cubicBezTo>
                    <a:pt x="73" y="119"/>
                    <a:pt x="73" y="119"/>
                    <a:pt x="73" y="119"/>
                  </a:cubicBezTo>
                  <a:cubicBezTo>
                    <a:pt x="73" y="123"/>
                    <a:pt x="73" y="123"/>
                    <a:pt x="73" y="123"/>
                  </a:cubicBezTo>
                  <a:cubicBezTo>
                    <a:pt x="70" y="123"/>
                    <a:pt x="70" y="123"/>
                    <a:pt x="70" y="123"/>
                  </a:cubicBezTo>
                  <a:cubicBezTo>
                    <a:pt x="67" y="131"/>
                    <a:pt x="67" y="131"/>
                    <a:pt x="67" y="131"/>
                  </a:cubicBezTo>
                  <a:cubicBezTo>
                    <a:pt x="67" y="131"/>
                    <a:pt x="63" y="137"/>
                    <a:pt x="62" y="137"/>
                  </a:cubicBezTo>
                  <a:cubicBezTo>
                    <a:pt x="62" y="138"/>
                    <a:pt x="60" y="140"/>
                    <a:pt x="59" y="141"/>
                  </a:cubicBezTo>
                  <a:cubicBezTo>
                    <a:pt x="58" y="141"/>
                    <a:pt x="58" y="141"/>
                    <a:pt x="58" y="141"/>
                  </a:cubicBezTo>
                  <a:cubicBezTo>
                    <a:pt x="48" y="153"/>
                    <a:pt x="48" y="153"/>
                    <a:pt x="48" y="153"/>
                  </a:cubicBezTo>
                  <a:cubicBezTo>
                    <a:pt x="38" y="145"/>
                    <a:pt x="38" y="145"/>
                    <a:pt x="38" y="145"/>
                  </a:cubicBezTo>
                  <a:cubicBezTo>
                    <a:pt x="33" y="149"/>
                    <a:pt x="33" y="149"/>
                    <a:pt x="33" y="149"/>
                  </a:cubicBezTo>
                  <a:cubicBezTo>
                    <a:pt x="25" y="145"/>
                    <a:pt x="25" y="145"/>
                    <a:pt x="25" y="145"/>
                  </a:cubicBezTo>
                  <a:cubicBezTo>
                    <a:pt x="23" y="143"/>
                    <a:pt x="23" y="143"/>
                    <a:pt x="23" y="143"/>
                  </a:cubicBezTo>
                  <a:cubicBezTo>
                    <a:pt x="21" y="141"/>
                    <a:pt x="21" y="141"/>
                    <a:pt x="21" y="141"/>
                  </a:cubicBezTo>
                  <a:cubicBezTo>
                    <a:pt x="21" y="135"/>
                    <a:pt x="21" y="135"/>
                    <a:pt x="21" y="135"/>
                  </a:cubicBezTo>
                  <a:cubicBezTo>
                    <a:pt x="21" y="135"/>
                    <a:pt x="25" y="131"/>
                    <a:pt x="25" y="130"/>
                  </a:cubicBezTo>
                  <a:cubicBezTo>
                    <a:pt x="26" y="129"/>
                    <a:pt x="19" y="128"/>
                    <a:pt x="19" y="128"/>
                  </a:cubicBezTo>
                  <a:cubicBezTo>
                    <a:pt x="20" y="124"/>
                    <a:pt x="20" y="124"/>
                    <a:pt x="20" y="124"/>
                  </a:cubicBezTo>
                  <a:cubicBezTo>
                    <a:pt x="27" y="121"/>
                    <a:pt x="27" y="121"/>
                    <a:pt x="27" y="121"/>
                  </a:cubicBezTo>
                  <a:cubicBezTo>
                    <a:pt x="27" y="115"/>
                    <a:pt x="27" y="115"/>
                    <a:pt x="27" y="115"/>
                  </a:cubicBezTo>
                  <a:cubicBezTo>
                    <a:pt x="21" y="115"/>
                    <a:pt x="21" y="115"/>
                    <a:pt x="21" y="115"/>
                  </a:cubicBezTo>
                  <a:cubicBezTo>
                    <a:pt x="17" y="117"/>
                    <a:pt x="17" y="117"/>
                    <a:pt x="17" y="117"/>
                  </a:cubicBezTo>
                  <a:cubicBezTo>
                    <a:pt x="12" y="114"/>
                    <a:pt x="12" y="114"/>
                    <a:pt x="12" y="114"/>
                  </a:cubicBezTo>
                  <a:cubicBezTo>
                    <a:pt x="12" y="109"/>
                    <a:pt x="12" y="109"/>
                    <a:pt x="12" y="109"/>
                  </a:cubicBezTo>
                  <a:cubicBezTo>
                    <a:pt x="15" y="103"/>
                    <a:pt x="15" y="103"/>
                    <a:pt x="15" y="103"/>
                  </a:cubicBezTo>
                  <a:cubicBezTo>
                    <a:pt x="12" y="97"/>
                    <a:pt x="12" y="97"/>
                    <a:pt x="12" y="97"/>
                  </a:cubicBezTo>
                  <a:cubicBezTo>
                    <a:pt x="13" y="88"/>
                    <a:pt x="13" y="88"/>
                    <a:pt x="13" y="88"/>
                  </a:cubicBezTo>
                  <a:cubicBezTo>
                    <a:pt x="9" y="80"/>
                    <a:pt x="9" y="80"/>
                    <a:pt x="9" y="80"/>
                  </a:cubicBezTo>
                  <a:cubicBezTo>
                    <a:pt x="1" y="73"/>
                    <a:pt x="1" y="73"/>
                    <a:pt x="1" y="73"/>
                  </a:cubicBezTo>
                  <a:cubicBezTo>
                    <a:pt x="1" y="69"/>
                    <a:pt x="1" y="69"/>
                    <a:pt x="1" y="69"/>
                  </a:cubicBezTo>
                  <a:cubicBezTo>
                    <a:pt x="4" y="66"/>
                    <a:pt x="4" y="66"/>
                    <a:pt x="4" y="66"/>
                  </a:cubicBezTo>
                  <a:cubicBezTo>
                    <a:pt x="1" y="62"/>
                    <a:pt x="1" y="62"/>
                    <a:pt x="1" y="62"/>
                  </a:cubicBezTo>
                  <a:cubicBezTo>
                    <a:pt x="0" y="52"/>
                    <a:pt x="0" y="52"/>
                    <a:pt x="0" y="52"/>
                  </a:cubicBezTo>
                  <a:cubicBezTo>
                    <a:pt x="6" y="46"/>
                    <a:pt x="6" y="46"/>
                    <a:pt x="6" y="46"/>
                  </a:cubicBezTo>
                  <a:cubicBezTo>
                    <a:pt x="6" y="41"/>
                    <a:pt x="6" y="41"/>
                    <a:pt x="6" y="41"/>
                  </a:cubicBezTo>
                  <a:cubicBezTo>
                    <a:pt x="11" y="40"/>
                    <a:pt x="11" y="40"/>
                    <a:pt x="11" y="40"/>
                  </a:cubicBezTo>
                  <a:cubicBezTo>
                    <a:pt x="17" y="35"/>
                    <a:pt x="17" y="35"/>
                    <a:pt x="17" y="35"/>
                  </a:cubicBezTo>
                  <a:cubicBezTo>
                    <a:pt x="14" y="24"/>
                    <a:pt x="14" y="24"/>
                    <a:pt x="14" y="24"/>
                  </a:cubicBezTo>
                  <a:cubicBezTo>
                    <a:pt x="24" y="24"/>
                    <a:pt x="24" y="24"/>
                    <a:pt x="24" y="24"/>
                  </a:cubicBezTo>
                  <a:cubicBezTo>
                    <a:pt x="30" y="22"/>
                    <a:pt x="30" y="22"/>
                    <a:pt x="30" y="22"/>
                  </a:cubicBezTo>
                  <a:cubicBezTo>
                    <a:pt x="36" y="17"/>
                    <a:pt x="36" y="17"/>
                    <a:pt x="36" y="17"/>
                  </a:cubicBezTo>
                  <a:cubicBezTo>
                    <a:pt x="35" y="12"/>
                    <a:pt x="35" y="12"/>
                    <a:pt x="35" y="12"/>
                  </a:cubicBezTo>
                  <a:cubicBezTo>
                    <a:pt x="33" y="9"/>
                    <a:pt x="33" y="9"/>
                    <a:pt x="33" y="9"/>
                  </a:cubicBezTo>
                  <a:cubicBezTo>
                    <a:pt x="52" y="0"/>
                    <a:pt x="52" y="0"/>
                    <a:pt x="52" y="0"/>
                  </a:cubicBezTo>
                  <a:cubicBezTo>
                    <a:pt x="56" y="0"/>
                    <a:pt x="56" y="0"/>
                    <a:pt x="56" y="0"/>
                  </a:cubicBezTo>
                  <a:cubicBezTo>
                    <a:pt x="56" y="5"/>
                    <a:pt x="56" y="5"/>
                    <a:pt x="56" y="5"/>
                  </a:cubicBezTo>
                  <a:cubicBezTo>
                    <a:pt x="63" y="10"/>
                    <a:pt x="63" y="10"/>
                    <a:pt x="63" y="10"/>
                  </a:cubicBezTo>
                  <a:cubicBezTo>
                    <a:pt x="69" y="9"/>
                    <a:pt x="69" y="9"/>
                    <a:pt x="69" y="9"/>
                  </a:cubicBezTo>
                  <a:cubicBezTo>
                    <a:pt x="72" y="16"/>
                    <a:pt x="72" y="16"/>
                    <a:pt x="72" y="16"/>
                  </a:cubicBezTo>
                  <a:cubicBezTo>
                    <a:pt x="78" y="16"/>
                    <a:pt x="78" y="16"/>
                    <a:pt x="78" y="16"/>
                  </a:cubicBezTo>
                  <a:cubicBezTo>
                    <a:pt x="81" y="26"/>
                    <a:pt x="81" y="26"/>
                    <a:pt x="81" y="26"/>
                  </a:cubicBezTo>
                  <a:lnTo>
                    <a:pt x="90" y="2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7" name="Freeform 80"/>
            <p:cNvSpPr>
              <a:spLocks/>
            </p:cNvSpPr>
            <p:nvPr/>
          </p:nvSpPr>
          <p:spPr bwMode="auto">
            <a:xfrm>
              <a:off x="1281" y="3445"/>
              <a:ext cx="154" cy="106"/>
            </a:xfrm>
            <a:custGeom>
              <a:avLst/>
              <a:gdLst>
                <a:gd name="T0" fmla="*/ 0 w 154"/>
                <a:gd name="T1" fmla="*/ 33 h 106"/>
                <a:gd name="T2" fmla="*/ 4 w 154"/>
                <a:gd name="T3" fmla="*/ 33 h 106"/>
                <a:gd name="T4" fmla="*/ 15 w 154"/>
                <a:gd name="T5" fmla="*/ 25 h 106"/>
                <a:gd name="T6" fmla="*/ 15 w 154"/>
                <a:gd name="T7" fmla="*/ 19 h 106"/>
                <a:gd name="T8" fmla="*/ 23 w 154"/>
                <a:gd name="T9" fmla="*/ 19 h 106"/>
                <a:gd name="T10" fmla="*/ 31 w 154"/>
                <a:gd name="T11" fmla="*/ 6 h 106"/>
                <a:gd name="T12" fmla="*/ 48 w 154"/>
                <a:gd name="T13" fmla="*/ 4 h 106"/>
                <a:gd name="T14" fmla="*/ 48 w 154"/>
                <a:gd name="T15" fmla="*/ 0 h 106"/>
                <a:gd name="T16" fmla="*/ 56 w 154"/>
                <a:gd name="T17" fmla="*/ 4 h 106"/>
                <a:gd name="T18" fmla="*/ 71 w 154"/>
                <a:gd name="T19" fmla="*/ 4 h 106"/>
                <a:gd name="T20" fmla="*/ 71 w 154"/>
                <a:gd name="T21" fmla="*/ 14 h 106"/>
                <a:gd name="T22" fmla="*/ 81 w 154"/>
                <a:gd name="T23" fmla="*/ 23 h 106"/>
                <a:gd name="T24" fmla="*/ 81 w 154"/>
                <a:gd name="T25" fmla="*/ 37 h 106"/>
                <a:gd name="T26" fmla="*/ 92 w 154"/>
                <a:gd name="T27" fmla="*/ 48 h 106"/>
                <a:gd name="T28" fmla="*/ 92 w 154"/>
                <a:gd name="T29" fmla="*/ 56 h 106"/>
                <a:gd name="T30" fmla="*/ 104 w 154"/>
                <a:gd name="T31" fmla="*/ 56 h 106"/>
                <a:gd name="T32" fmla="*/ 115 w 154"/>
                <a:gd name="T33" fmla="*/ 50 h 106"/>
                <a:gd name="T34" fmla="*/ 127 w 154"/>
                <a:gd name="T35" fmla="*/ 52 h 106"/>
                <a:gd name="T36" fmla="*/ 131 w 154"/>
                <a:gd name="T37" fmla="*/ 44 h 106"/>
                <a:gd name="T38" fmla="*/ 144 w 154"/>
                <a:gd name="T39" fmla="*/ 46 h 106"/>
                <a:gd name="T40" fmla="*/ 144 w 154"/>
                <a:gd name="T41" fmla="*/ 58 h 106"/>
                <a:gd name="T42" fmla="*/ 154 w 154"/>
                <a:gd name="T43" fmla="*/ 62 h 106"/>
                <a:gd name="T44" fmla="*/ 154 w 154"/>
                <a:gd name="T45" fmla="*/ 75 h 106"/>
                <a:gd name="T46" fmla="*/ 150 w 154"/>
                <a:gd name="T47" fmla="*/ 77 h 106"/>
                <a:gd name="T48" fmla="*/ 152 w 154"/>
                <a:gd name="T49" fmla="*/ 87 h 106"/>
                <a:gd name="T50" fmla="*/ 146 w 154"/>
                <a:gd name="T51" fmla="*/ 92 h 106"/>
                <a:gd name="T52" fmla="*/ 148 w 154"/>
                <a:gd name="T53" fmla="*/ 104 h 106"/>
                <a:gd name="T54" fmla="*/ 127 w 154"/>
                <a:gd name="T55" fmla="*/ 106 h 106"/>
                <a:gd name="T56" fmla="*/ 115 w 154"/>
                <a:gd name="T57" fmla="*/ 96 h 106"/>
                <a:gd name="T58" fmla="*/ 104 w 154"/>
                <a:gd name="T59" fmla="*/ 106 h 106"/>
                <a:gd name="T60" fmla="*/ 96 w 154"/>
                <a:gd name="T61" fmla="*/ 104 h 106"/>
                <a:gd name="T62" fmla="*/ 83 w 154"/>
                <a:gd name="T63" fmla="*/ 92 h 106"/>
                <a:gd name="T64" fmla="*/ 69 w 154"/>
                <a:gd name="T65" fmla="*/ 89 h 106"/>
                <a:gd name="T66" fmla="*/ 61 w 154"/>
                <a:gd name="T67" fmla="*/ 92 h 106"/>
                <a:gd name="T68" fmla="*/ 48 w 154"/>
                <a:gd name="T69" fmla="*/ 79 h 106"/>
                <a:gd name="T70" fmla="*/ 48 w 154"/>
                <a:gd name="T71" fmla="*/ 62 h 106"/>
                <a:gd name="T72" fmla="*/ 38 w 154"/>
                <a:gd name="T73" fmla="*/ 54 h 106"/>
                <a:gd name="T74" fmla="*/ 23 w 154"/>
                <a:gd name="T75" fmla="*/ 52 h 106"/>
                <a:gd name="T76" fmla="*/ 13 w 154"/>
                <a:gd name="T77" fmla="*/ 44 h 106"/>
                <a:gd name="T78" fmla="*/ 4 w 154"/>
                <a:gd name="T79" fmla="*/ 44 h 106"/>
                <a:gd name="T80" fmla="*/ 0 w 154"/>
                <a:gd name="T8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4" h="106">
                  <a:moveTo>
                    <a:pt x="0" y="33"/>
                  </a:moveTo>
                  <a:lnTo>
                    <a:pt x="4" y="33"/>
                  </a:lnTo>
                  <a:lnTo>
                    <a:pt x="15" y="25"/>
                  </a:lnTo>
                  <a:lnTo>
                    <a:pt x="15" y="19"/>
                  </a:lnTo>
                  <a:lnTo>
                    <a:pt x="23" y="19"/>
                  </a:lnTo>
                  <a:lnTo>
                    <a:pt x="31" y="6"/>
                  </a:lnTo>
                  <a:lnTo>
                    <a:pt x="48" y="4"/>
                  </a:lnTo>
                  <a:lnTo>
                    <a:pt x="48" y="0"/>
                  </a:lnTo>
                  <a:lnTo>
                    <a:pt x="56" y="4"/>
                  </a:lnTo>
                  <a:lnTo>
                    <a:pt x="71" y="4"/>
                  </a:lnTo>
                  <a:lnTo>
                    <a:pt x="71" y="14"/>
                  </a:lnTo>
                  <a:lnTo>
                    <a:pt x="81" y="23"/>
                  </a:lnTo>
                  <a:lnTo>
                    <a:pt x="81" y="37"/>
                  </a:lnTo>
                  <a:lnTo>
                    <a:pt x="92" y="48"/>
                  </a:lnTo>
                  <a:lnTo>
                    <a:pt x="92" y="56"/>
                  </a:lnTo>
                  <a:lnTo>
                    <a:pt x="104" y="56"/>
                  </a:lnTo>
                  <a:lnTo>
                    <a:pt x="115" y="50"/>
                  </a:lnTo>
                  <a:lnTo>
                    <a:pt x="127" y="52"/>
                  </a:lnTo>
                  <a:lnTo>
                    <a:pt x="131" y="44"/>
                  </a:lnTo>
                  <a:lnTo>
                    <a:pt x="144" y="46"/>
                  </a:lnTo>
                  <a:lnTo>
                    <a:pt x="144" y="58"/>
                  </a:lnTo>
                  <a:lnTo>
                    <a:pt x="154" y="62"/>
                  </a:lnTo>
                  <a:lnTo>
                    <a:pt x="154" y="75"/>
                  </a:lnTo>
                  <a:lnTo>
                    <a:pt x="150" y="77"/>
                  </a:lnTo>
                  <a:lnTo>
                    <a:pt x="152" y="87"/>
                  </a:lnTo>
                  <a:lnTo>
                    <a:pt x="146" y="92"/>
                  </a:lnTo>
                  <a:lnTo>
                    <a:pt x="148" y="104"/>
                  </a:lnTo>
                  <a:lnTo>
                    <a:pt x="127" y="106"/>
                  </a:lnTo>
                  <a:lnTo>
                    <a:pt x="115" y="96"/>
                  </a:lnTo>
                  <a:lnTo>
                    <a:pt x="104" y="106"/>
                  </a:lnTo>
                  <a:lnTo>
                    <a:pt x="96" y="104"/>
                  </a:lnTo>
                  <a:lnTo>
                    <a:pt x="83" y="92"/>
                  </a:lnTo>
                  <a:lnTo>
                    <a:pt x="69" y="89"/>
                  </a:lnTo>
                  <a:lnTo>
                    <a:pt x="61" y="92"/>
                  </a:lnTo>
                  <a:lnTo>
                    <a:pt x="48" y="79"/>
                  </a:lnTo>
                  <a:lnTo>
                    <a:pt x="48" y="62"/>
                  </a:lnTo>
                  <a:lnTo>
                    <a:pt x="38" y="54"/>
                  </a:lnTo>
                  <a:lnTo>
                    <a:pt x="23" y="52"/>
                  </a:lnTo>
                  <a:lnTo>
                    <a:pt x="13" y="44"/>
                  </a:lnTo>
                  <a:lnTo>
                    <a:pt x="4" y="44"/>
                  </a:lnTo>
                  <a:lnTo>
                    <a:pt x="0" y="3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8" name="Freeform 81"/>
            <p:cNvSpPr>
              <a:spLocks/>
            </p:cNvSpPr>
            <p:nvPr/>
          </p:nvSpPr>
          <p:spPr bwMode="auto">
            <a:xfrm>
              <a:off x="1450" y="3491"/>
              <a:ext cx="240" cy="202"/>
            </a:xfrm>
            <a:custGeom>
              <a:avLst/>
              <a:gdLst>
                <a:gd name="T0" fmla="*/ 0 w 240"/>
                <a:gd name="T1" fmla="*/ 52 h 202"/>
                <a:gd name="T2" fmla="*/ 12 w 240"/>
                <a:gd name="T3" fmla="*/ 48 h 202"/>
                <a:gd name="T4" fmla="*/ 27 w 240"/>
                <a:gd name="T5" fmla="*/ 54 h 202"/>
                <a:gd name="T6" fmla="*/ 44 w 240"/>
                <a:gd name="T7" fmla="*/ 48 h 202"/>
                <a:gd name="T8" fmla="*/ 44 w 240"/>
                <a:gd name="T9" fmla="*/ 29 h 202"/>
                <a:gd name="T10" fmla="*/ 69 w 240"/>
                <a:gd name="T11" fmla="*/ 21 h 202"/>
                <a:gd name="T12" fmla="*/ 83 w 240"/>
                <a:gd name="T13" fmla="*/ 16 h 202"/>
                <a:gd name="T14" fmla="*/ 102 w 240"/>
                <a:gd name="T15" fmla="*/ 8 h 202"/>
                <a:gd name="T16" fmla="*/ 112 w 240"/>
                <a:gd name="T17" fmla="*/ 0 h 202"/>
                <a:gd name="T18" fmla="*/ 121 w 240"/>
                <a:gd name="T19" fmla="*/ 6 h 202"/>
                <a:gd name="T20" fmla="*/ 140 w 240"/>
                <a:gd name="T21" fmla="*/ 6 h 202"/>
                <a:gd name="T22" fmla="*/ 144 w 240"/>
                <a:gd name="T23" fmla="*/ 14 h 202"/>
                <a:gd name="T24" fmla="*/ 154 w 240"/>
                <a:gd name="T25" fmla="*/ 12 h 202"/>
                <a:gd name="T26" fmla="*/ 160 w 240"/>
                <a:gd name="T27" fmla="*/ 35 h 202"/>
                <a:gd name="T28" fmla="*/ 171 w 240"/>
                <a:gd name="T29" fmla="*/ 50 h 202"/>
                <a:gd name="T30" fmla="*/ 187 w 240"/>
                <a:gd name="T31" fmla="*/ 56 h 202"/>
                <a:gd name="T32" fmla="*/ 200 w 240"/>
                <a:gd name="T33" fmla="*/ 68 h 202"/>
                <a:gd name="T34" fmla="*/ 212 w 240"/>
                <a:gd name="T35" fmla="*/ 75 h 202"/>
                <a:gd name="T36" fmla="*/ 223 w 240"/>
                <a:gd name="T37" fmla="*/ 79 h 202"/>
                <a:gd name="T38" fmla="*/ 223 w 240"/>
                <a:gd name="T39" fmla="*/ 87 h 202"/>
                <a:gd name="T40" fmla="*/ 231 w 240"/>
                <a:gd name="T41" fmla="*/ 93 h 202"/>
                <a:gd name="T42" fmla="*/ 221 w 240"/>
                <a:gd name="T43" fmla="*/ 104 h 202"/>
                <a:gd name="T44" fmla="*/ 237 w 240"/>
                <a:gd name="T45" fmla="*/ 110 h 202"/>
                <a:gd name="T46" fmla="*/ 233 w 240"/>
                <a:gd name="T47" fmla="*/ 112 h 202"/>
                <a:gd name="T48" fmla="*/ 237 w 240"/>
                <a:gd name="T49" fmla="*/ 118 h 202"/>
                <a:gd name="T50" fmla="*/ 240 w 240"/>
                <a:gd name="T51" fmla="*/ 129 h 202"/>
                <a:gd name="T52" fmla="*/ 227 w 240"/>
                <a:gd name="T53" fmla="*/ 139 h 202"/>
                <a:gd name="T54" fmla="*/ 215 w 240"/>
                <a:gd name="T55" fmla="*/ 143 h 202"/>
                <a:gd name="T56" fmla="*/ 194 w 240"/>
                <a:gd name="T57" fmla="*/ 143 h 202"/>
                <a:gd name="T58" fmla="*/ 200 w 240"/>
                <a:gd name="T59" fmla="*/ 166 h 202"/>
                <a:gd name="T60" fmla="*/ 187 w 240"/>
                <a:gd name="T61" fmla="*/ 177 h 202"/>
                <a:gd name="T62" fmla="*/ 177 w 240"/>
                <a:gd name="T63" fmla="*/ 179 h 202"/>
                <a:gd name="T64" fmla="*/ 177 w 240"/>
                <a:gd name="T65" fmla="*/ 189 h 202"/>
                <a:gd name="T66" fmla="*/ 165 w 240"/>
                <a:gd name="T67" fmla="*/ 202 h 202"/>
                <a:gd name="T68" fmla="*/ 165 w 240"/>
                <a:gd name="T69" fmla="*/ 200 h 202"/>
                <a:gd name="T70" fmla="*/ 154 w 240"/>
                <a:gd name="T71" fmla="*/ 191 h 202"/>
                <a:gd name="T72" fmla="*/ 160 w 240"/>
                <a:gd name="T73" fmla="*/ 181 h 202"/>
                <a:gd name="T74" fmla="*/ 154 w 240"/>
                <a:gd name="T75" fmla="*/ 171 h 202"/>
                <a:gd name="T76" fmla="*/ 140 w 240"/>
                <a:gd name="T77" fmla="*/ 171 h 202"/>
                <a:gd name="T78" fmla="*/ 135 w 240"/>
                <a:gd name="T79" fmla="*/ 160 h 202"/>
                <a:gd name="T80" fmla="*/ 140 w 240"/>
                <a:gd name="T81" fmla="*/ 148 h 202"/>
                <a:gd name="T82" fmla="*/ 112 w 240"/>
                <a:gd name="T83" fmla="*/ 131 h 202"/>
                <a:gd name="T84" fmla="*/ 100 w 240"/>
                <a:gd name="T85" fmla="*/ 141 h 202"/>
                <a:gd name="T86" fmla="*/ 81 w 240"/>
                <a:gd name="T87" fmla="*/ 123 h 202"/>
                <a:gd name="T88" fmla="*/ 81 w 240"/>
                <a:gd name="T89" fmla="*/ 125 h 202"/>
                <a:gd name="T90" fmla="*/ 81 w 240"/>
                <a:gd name="T91" fmla="*/ 118 h 202"/>
                <a:gd name="T92" fmla="*/ 69 w 240"/>
                <a:gd name="T93" fmla="*/ 104 h 202"/>
                <a:gd name="T94" fmla="*/ 67 w 240"/>
                <a:gd name="T95" fmla="*/ 91 h 202"/>
                <a:gd name="T96" fmla="*/ 60 w 240"/>
                <a:gd name="T97" fmla="*/ 81 h 202"/>
                <a:gd name="T98" fmla="*/ 54 w 240"/>
                <a:gd name="T99" fmla="*/ 85 h 202"/>
                <a:gd name="T100" fmla="*/ 48 w 240"/>
                <a:gd name="T101" fmla="*/ 87 h 202"/>
                <a:gd name="T102" fmla="*/ 23 w 240"/>
                <a:gd name="T103" fmla="*/ 64 h 202"/>
                <a:gd name="T104" fmla="*/ 14 w 240"/>
                <a:gd name="T105" fmla="*/ 62 h 202"/>
                <a:gd name="T106" fmla="*/ 2 w 240"/>
                <a:gd name="T107" fmla="*/ 64 h 202"/>
                <a:gd name="T108" fmla="*/ 2 w 240"/>
                <a:gd name="T109" fmla="*/ 54 h 202"/>
                <a:gd name="T110" fmla="*/ 0 w 240"/>
                <a:gd name="T111" fmla="*/ 5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 h="202">
                  <a:moveTo>
                    <a:pt x="0" y="52"/>
                  </a:moveTo>
                  <a:lnTo>
                    <a:pt x="12" y="48"/>
                  </a:lnTo>
                  <a:lnTo>
                    <a:pt x="27" y="54"/>
                  </a:lnTo>
                  <a:lnTo>
                    <a:pt x="44" y="48"/>
                  </a:lnTo>
                  <a:lnTo>
                    <a:pt x="44" y="29"/>
                  </a:lnTo>
                  <a:lnTo>
                    <a:pt x="69" y="21"/>
                  </a:lnTo>
                  <a:lnTo>
                    <a:pt x="83" y="16"/>
                  </a:lnTo>
                  <a:lnTo>
                    <a:pt x="102" y="8"/>
                  </a:lnTo>
                  <a:lnTo>
                    <a:pt x="112" y="0"/>
                  </a:lnTo>
                  <a:lnTo>
                    <a:pt x="121" y="6"/>
                  </a:lnTo>
                  <a:lnTo>
                    <a:pt x="140" y="6"/>
                  </a:lnTo>
                  <a:lnTo>
                    <a:pt x="144" y="14"/>
                  </a:lnTo>
                  <a:lnTo>
                    <a:pt x="154" y="12"/>
                  </a:lnTo>
                  <a:lnTo>
                    <a:pt x="160" y="35"/>
                  </a:lnTo>
                  <a:lnTo>
                    <a:pt x="171" y="50"/>
                  </a:lnTo>
                  <a:lnTo>
                    <a:pt x="187" y="56"/>
                  </a:lnTo>
                  <a:lnTo>
                    <a:pt x="200" y="68"/>
                  </a:lnTo>
                  <a:lnTo>
                    <a:pt x="212" y="75"/>
                  </a:lnTo>
                  <a:lnTo>
                    <a:pt x="223" y="79"/>
                  </a:lnTo>
                  <a:lnTo>
                    <a:pt x="223" y="87"/>
                  </a:lnTo>
                  <a:lnTo>
                    <a:pt x="231" y="93"/>
                  </a:lnTo>
                  <a:lnTo>
                    <a:pt x="221" y="104"/>
                  </a:lnTo>
                  <a:lnTo>
                    <a:pt x="237" y="110"/>
                  </a:lnTo>
                  <a:lnTo>
                    <a:pt x="233" y="112"/>
                  </a:lnTo>
                  <a:lnTo>
                    <a:pt x="237" y="118"/>
                  </a:lnTo>
                  <a:lnTo>
                    <a:pt x="240" y="129"/>
                  </a:lnTo>
                  <a:lnTo>
                    <a:pt x="227" y="139"/>
                  </a:lnTo>
                  <a:lnTo>
                    <a:pt x="215" y="143"/>
                  </a:lnTo>
                  <a:lnTo>
                    <a:pt x="194" y="143"/>
                  </a:lnTo>
                  <a:lnTo>
                    <a:pt x="200" y="166"/>
                  </a:lnTo>
                  <a:lnTo>
                    <a:pt x="187" y="177"/>
                  </a:lnTo>
                  <a:lnTo>
                    <a:pt x="177" y="179"/>
                  </a:lnTo>
                  <a:lnTo>
                    <a:pt x="177" y="189"/>
                  </a:lnTo>
                  <a:lnTo>
                    <a:pt x="165" y="202"/>
                  </a:lnTo>
                  <a:lnTo>
                    <a:pt x="165" y="200"/>
                  </a:lnTo>
                  <a:lnTo>
                    <a:pt x="154" y="191"/>
                  </a:lnTo>
                  <a:lnTo>
                    <a:pt x="160" y="181"/>
                  </a:lnTo>
                  <a:lnTo>
                    <a:pt x="154" y="171"/>
                  </a:lnTo>
                  <a:lnTo>
                    <a:pt x="140" y="171"/>
                  </a:lnTo>
                  <a:lnTo>
                    <a:pt x="135" y="160"/>
                  </a:lnTo>
                  <a:lnTo>
                    <a:pt x="140" y="148"/>
                  </a:lnTo>
                  <a:lnTo>
                    <a:pt x="112" y="131"/>
                  </a:lnTo>
                  <a:lnTo>
                    <a:pt x="100" y="141"/>
                  </a:lnTo>
                  <a:lnTo>
                    <a:pt x="81" y="123"/>
                  </a:lnTo>
                  <a:lnTo>
                    <a:pt x="81" y="125"/>
                  </a:lnTo>
                  <a:lnTo>
                    <a:pt x="81" y="118"/>
                  </a:lnTo>
                  <a:lnTo>
                    <a:pt x="69" y="104"/>
                  </a:lnTo>
                  <a:lnTo>
                    <a:pt x="67" y="91"/>
                  </a:lnTo>
                  <a:lnTo>
                    <a:pt x="60" y="81"/>
                  </a:lnTo>
                  <a:lnTo>
                    <a:pt x="54" y="85"/>
                  </a:lnTo>
                  <a:lnTo>
                    <a:pt x="48" y="87"/>
                  </a:lnTo>
                  <a:lnTo>
                    <a:pt x="23" y="64"/>
                  </a:lnTo>
                  <a:lnTo>
                    <a:pt x="14" y="62"/>
                  </a:lnTo>
                  <a:lnTo>
                    <a:pt x="2" y="64"/>
                  </a:lnTo>
                  <a:lnTo>
                    <a:pt x="2" y="54"/>
                  </a:lnTo>
                  <a:lnTo>
                    <a:pt x="0" y="52"/>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49" name="Freeform 82"/>
            <p:cNvSpPr>
              <a:spLocks/>
            </p:cNvSpPr>
            <p:nvPr/>
          </p:nvSpPr>
          <p:spPr bwMode="auto">
            <a:xfrm>
              <a:off x="1429" y="3455"/>
              <a:ext cx="94" cy="90"/>
            </a:xfrm>
            <a:custGeom>
              <a:avLst/>
              <a:gdLst>
                <a:gd name="T0" fmla="*/ 0 w 94"/>
                <a:gd name="T1" fmla="*/ 50 h 90"/>
                <a:gd name="T2" fmla="*/ 23 w 94"/>
                <a:gd name="T3" fmla="*/ 32 h 90"/>
                <a:gd name="T4" fmla="*/ 23 w 94"/>
                <a:gd name="T5" fmla="*/ 15 h 90"/>
                <a:gd name="T6" fmla="*/ 44 w 94"/>
                <a:gd name="T7" fmla="*/ 0 h 90"/>
                <a:gd name="T8" fmla="*/ 56 w 94"/>
                <a:gd name="T9" fmla="*/ 7 h 90"/>
                <a:gd name="T10" fmla="*/ 83 w 94"/>
                <a:gd name="T11" fmla="*/ 7 h 90"/>
                <a:gd name="T12" fmla="*/ 83 w 94"/>
                <a:gd name="T13" fmla="*/ 17 h 90"/>
                <a:gd name="T14" fmla="*/ 94 w 94"/>
                <a:gd name="T15" fmla="*/ 27 h 90"/>
                <a:gd name="T16" fmla="*/ 85 w 94"/>
                <a:gd name="T17" fmla="*/ 40 h 90"/>
                <a:gd name="T18" fmla="*/ 94 w 94"/>
                <a:gd name="T19" fmla="*/ 54 h 90"/>
                <a:gd name="T20" fmla="*/ 90 w 94"/>
                <a:gd name="T21" fmla="*/ 57 h 90"/>
                <a:gd name="T22" fmla="*/ 65 w 94"/>
                <a:gd name="T23" fmla="*/ 65 h 90"/>
                <a:gd name="T24" fmla="*/ 65 w 94"/>
                <a:gd name="T25" fmla="*/ 84 h 90"/>
                <a:gd name="T26" fmla="*/ 48 w 94"/>
                <a:gd name="T27" fmla="*/ 90 h 90"/>
                <a:gd name="T28" fmla="*/ 33 w 94"/>
                <a:gd name="T29" fmla="*/ 84 h 90"/>
                <a:gd name="T30" fmla="*/ 21 w 94"/>
                <a:gd name="T31" fmla="*/ 88 h 90"/>
                <a:gd name="T32" fmla="*/ 4 w 94"/>
                <a:gd name="T33" fmla="*/ 77 h 90"/>
                <a:gd name="T34" fmla="*/ 4 w 94"/>
                <a:gd name="T35" fmla="*/ 77 h 90"/>
                <a:gd name="T36" fmla="*/ 2 w 94"/>
                <a:gd name="T37" fmla="*/ 67 h 90"/>
                <a:gd name="T38" fmla="*/ 6 w 94"/>
                <a:gd name="T39" fmla="*/ 65 h 90"/>
                <a:gd name="T40" fmla="*/ 6 w 94"/>
                <a:gd name="T41" fmla="*/ 52 h 90"/>
                <a:gd name="T42" fmla="*/ 0 w 94"/>
                <a:gd name="T43" fmla="*/ 5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90">
                  <a:moveTo>
                    <a:pt x="0" y="50"/>
                  </a:moveTo>
                  <a:lnTo>
                    <a:pt x="23" y="32"/>
                  </a:lnTo>
                  <a:lnTo>
                    <a:pt x="23" y="15"/>
                  </a:lnTo>
                  <a:lnTo>
                    <a:pt x="44" y="0"/>
                  </a:lnTo>
                  <a:lnTo>
                    <a:pt x="56" y="7"/>
                  </a:lnTo>
                  <a:lnTo>
                    <a:pt x="83" y="7"/>
                  </a:lnTo>
                  <a:lnTo>
                    <a:pt x="83" y="17"/>
                  </a:lnTo>
                  <a:lnTo>
                    <a:pt x="94" y="27"/>
                  </a:lnTo>
                  <a:lnTo>
                    <a:pt x="85" y="40"/>
                  </a:lnTo>
                  <a:lnTo>
                    <a:pt x="94" y="54"/>
                  </a:lnTo>
                  <a:lnTo>
                    <a:pt x="90" y="57"/>
                  </a:lnTo>
                  <a:lnTo>
                    <a:pt x="65" y="65"/>
                  </a:lnTo>
                  <a:lnTo>
                    <a:pt x="65" y="84"/>
                  </a:lnTo>
                  <a:lnTo>
                    <a:pt x="48" y="90"/>
                  </a:lnTo>
                  <a:lnTo>
                    <a:pt x="33" y="84"/>
                  </a:lnTo>
                  <a:lnTo>
                    <a:pt x="21" y="88"/>
                  </a:lnTo>
                  <a:lnTo>
                    <a:pt x="4" y="77"/>
                  </a:lnTo>
                  <a:lnTo>
                    <a:pt x="4" y="77"/>
                  </a:lnTo>
                  <a:lnTo>
                    <a:pt x="2" y="67"/>
                  </a:lnTo>
                  <a:lnTo>
                    <a:pt x="6" y="65"/>
                  </a:lnTo>
                  <a:lnTo>
                    <a:pt x="6" y="52"/>
                  </a:lnTo>
                  <a:lnTo>
                    <a:pt x="0" y="5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0" name="Freeform 83"/>
            <p:cNvSpPr>
              <a:spLocks/>
            </p:cNvSpPr>
            <p:nvPr/>
          </p:nvSpPr>
          <p:spPr bwMode="auto">
            <a:xfrm>
              <a:off x="1464" y="3409"/>
              <a:ext cx="142" cy="103"/>
            </a:xfrm>
            <a:custGeom>
              <a:avLst/>
              <a:gdLst>
                <a:gd name="T0" fmla="*/ 55 w 142"/>
                <a:gd name="T1" fmla="*/ 13 h 103"/>
                <a:gd name="T2" fmla="*/ 71 w 142"/>
                <a:gd name="T3" fmla="*/ 34 h 103"/>
                <a:gd name="T4" fmla="*/ 86 w 142"/>
                <a:gd name="T5" fmla="*/ 28 h 103"/>
                <a:gd name="T6" fmla="*/ 92 w 142"/>
                <a:gd name="T7" fmla="*/ 34 h 103"/>
                <a:gd name="T8" fmla="*/ 101 w 142"/>
                <a:gd name="T9" fmla="*/ 23 h 103"/>
                <a:gd name="T10" fmla="*/ 113 w 142"/>
                <a:gd name="T11" fmla="*/ 36 h 103"/>
                <a:gd name="T12" fmla="*/ 126 w 142"/>
                <a:gd name="T13" fmla="*/ 36 h 103"/>
                <a:gd name="T14" fmla="*/ 128 w 142"/>
                <a:gd name="T15" fmla="*/ 53 h 103"/>
                <a:gd name="T16" fmla="*/ 142 w 142"/>
                <a:gd name="T17" fmla="*/ 57 h 103"/>
                <a:gd name="T18" fmla="*/ 140 w 142"/>
                <a:gd name="T19" fmla="*/ 80 h 103"/>
                <a:gd name="T20" fmla="*/ 140 w 142"/>
                <a:gd name="T21" fmla="*/ 94 h 103"/>
                <a:gd name="T22" fmla="*/ 130 w 142"/>
                <a:gd name="T23" fmla="*/ 96 h 103"/>
                <a:gd name="T24" fmla="*/ 126 w 142"/>
                <a:gd name="T25" fmla="*/ 88 h 103"/>
                <a:gd name="T26" fmla="*/ 107 w 142"/>
                <a:gd name="T27" fmla="*/ 88 h 103"/>
                <a:gd name="T28" fmla="*/ 98 w 142"/>
                <a:gd name="T29" fmla="*/ 82 h 103"/>
                <a:gd name="T30" fmla="*/ 88 w 142"/>
                <a:gd name="T31" fmla="*/ 90 h 103"/>
                <a:gd name="T32" fmla="*/ 69 w 142"/>
                <a:gd name="T33" fmla="*/ 98 h 103"/>
                <a:gd name="T34" fmla="*/ 55 w 142"/>
                <a:gd name="T35" fmla="*/ 103 h 103"/>
                <a:gd name="T36" fmla="*/ 59 w 142"/>
                <a:gd name="T37" fmla="*/ 100 h 103"/>
                <a:gd name="T38" fmla="*/ 50 w 142"/>
                <a:gd name="T39" fmla="*/ 86 h 103"/>
                <a:gd name="T40" fmla="*/ 59 w 142"/>
                <a:gd name="T41" fmla="*/ 73 h 103"/>
                <a:gd name="T42" fmla="*/ 48 w 142"/>
                <a:gd name="T43" fmla="*/ 63 h 103"/>
                <a:gd name="T44" fmla="*/ 48 w 142"/>
                <a:gd name="T45" fmla="*/ 53 h 103"/>
                <a:gd name="T46" fmla="*/ 21 w 142"/>
                <a:gd name="T47" fmla="*/ 53 h 103"/>
                <a:gd name="T48" fmla="*/ 9 w 142"/>
                <a:gd name="T49" fmla="*/ 46 h 103"/>
                <a:gd name="T50" fmla="*/ 0 w 142"/>
                <a:gd name="T51" fmla="*/ 34 h 103"/>
                <a:gd name="T52" fmla="*/ 11 w 142"/>
                <a:gd name="T53" fmla="*/ 23 h 103"/>
                <a:gd name="T54" fmla="*/ 9 w 142"/>
                <a:gd name="T55" fmla="*/ 11 h 103"/>
                <a:gd name="T56" fmla="*/ 28 w 142"/>
                <a:gd name="T57" fmla="*/ 11 h 103"/>
                <a:gd name="T58" fmla="*/ 34 w 142"/>
                <a:gd name="T59" fmla="*/ 0 h 103"/>
                <a:gd name="T60" fmla="*/ 55 w 142"/>
                <a:gd name="T61"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03">
                  <a:moveTo>
                    <a:pt x="55" y="13"/>
                  </a:moveTo>
                  <a:lnTo>
                    <a:pt x="71" y="34"/>
                  </a:lnTo>
                  <a:lnTo>
                    <a:pt x="86" y="28"/>
                  </a:lnTo>
                  <a:lnTo>
                    <a:pt x="92" y="34"/>
                  </a:lnTo>
                  <a:lnTo>
                    <a:pt x="101" y="23"/>
                  </a:lnTo>
                  <a:lnTo>
                    <a:pt x="113" y="36"/>
                  </a:lnTo>
                  <a:lnTo>
                    <a:pt x="126" y="36"/>
                  </a:lnTo>
                  <a:lnTo>
                    <a:pt x="128" y="53"/>
                  </a:lnTo>
                  <a:lnTo>
                    <a:pt x="142" y="57"/>
                  </a:lnTo>
                  <a:lnTo>
                    <a:pt x="140" y="80"/>
                  </a:lnTo>
                  <a:lnTo>
                    <a:pt x="140" y="94"/>
                  </a:lnTo>
                  <a:lnTo>
                    <a:pt x="130" y="96"/>
                  </a:lnTo>
                  <a:lnTo>
                    <a:pt x="126" y="88"/>
                  </a:lnTo>
                  <a:lnTo>
                    <a:pt x="107" y="88"/>
                  </a:lnTo>
                  <a:lnTo>
                    <a:pt x="98" y="82"/>
                  </a:lnTo>
                  <a:lnTo>
                    <a:pt x="88" y="90"/>
                  </a:lnTo>
                  <a:lnTo>
                    <a:pt x="69" y="98"/>
                  </a:lnTo>
                  <a:lnTo>
                    <a:pt x="55" y="103"/>
                  </a:lnTo>
                  <a:lnTo>
                    <a:pt x="59" y="100"/>
                  </a:lnTo>
                  <a:lnTo>
                    <a:pt x="50" y="86"/>
                  </a:lnTo>
                  <a:lnTo>
                    <a:pt x="59" y="73"/>
                  </a:lnTo>
                  <a:lnTo>
                    <a:pt x="48" y="63"/>
                  </a:lnTo>
                  <a:lnTo>
                    <a:pt x="48" y="53"/>
                  </a:lnTo>
                  <a:lnTo>
                    <a:pt x="21" y="53"/>
                  </a:lnTo>
                  <a:lnTo>
                    <a:pt x="9" y="46"/>
                  </a:lnTo>
                  <a:lnTo>
                    <a:pt x="0" y="34"/>
                  </a:lnTo>
                  <a:lnTo>
                    <a:pt x="11" y="23"/>
                  </a:lnTo>
                  <a:lnTo>
                    <a:pt x="9" y="11"/>
                  </a:lnTo>
                  <a:lnTo>
                    <a:pt x="28" y="11"/>
                  </a:lnTo>
                  <a:lnTo>
                    <a:pt x="34" y="0"/>
                  </a:lnTo>
                  <a:lnTo>
                    <a:pt x="55" y="1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1" name="Freeform 84"/>
            <p:cNvSpPr>
              <a:spLocks/>
            </p:cNvSpPr>
            <p:nvPr/>
          </p:nvSpPr>
          <p:spPr bwMode="auto">
            <a:xfrm>
              <a:off x="1621" y="3434"/>
              <a:ext cx="137" cy="167"/>
            </a:xfrm>
            <a:custGeom>
              <a:avLst/>
              <a:gdLst>
                <a:gd name="T0" fmla="*/ 100 w 137"/>
                <a:gd name="T1" fmla="*/ 153 h 167"/>
                <a:gd name="T2" fmla="*/ 94 w 137"/>
                <a:gd name="T3" fmla="*/ 138 h 167"/>
                <a:gd name="T4" fmla="*/ 94 w 137"/>
                <a:gd name="T5" fmla="*/ 125 h 167"/>
                <a:gd name="T6" fmla="*/ 119 w 137"/>
                <a:gd name="T7" fmla="*/ 117 h 167"/>
                <a:gd name="T8" fmla="*/ 123 w 137"/>
                <a:gd name="T9" fmla="*/ 90 h 167"/>
                <a:gd name="T10" fmla="*/ 125 w 137"/>
                <a:gd name="T11" fmla="*/ 73 h 167"/>
                <a:gd name="T12" fmla="*/ 135 w 137"/>
                <a:gd name="T13" fmla="*/ 63 h 167"/>
                <a:gd name="T14" fmla="*/ 137 w 137"/>
                <a:gd name="T15" fmla="*/ 30 h 167"/>
                <a:gd name="T16" fmla="*/ 125 w 137"/>
                <a:gd name="T17" fmla="*/ 28 h 167"/>
                <a:gd name="T18" fmla="*/ 129 w 137"/>
                <a:gd name="T19" fmla="*/ 15 h 167"/>
                <a:gd name="T20" fmla="*/ 108 w 137"/>
                <a:gd name="T21" fmla="*/ 11 h 167"/>
                <a:gd name="T22" fmla="*/ 91 w 137"/>
                <a:gd name="T23" fmla="*/ 0 h 167"/>
                <a:gd name="T24" fmla="*/ 73 w 137"/>
                <a:gd name="T25" fmla="*/ 23 h 167"/>
                <a:gd name="T26" fmla="*/ 66 w 137"/>
                <a:gd name="T27" fmla="*/ 44 h 167"/>
                <a:gd name="T28" fmla="*/ 54 w 137"/>
                <a:gd name="T29" fmla="*/ 46 h 167"/>
                <a:gd name="T30" fmla="*/ 41 w 137"/>
                <a:gd name="T31" fmla="*/ 38 h 167"/>
                <a:gd name="T32" fmla="*/ 27 w 137"/>
                <a:gd name="T33" fmla="*/ 46 h 167"/>
                <a:gd name="T34" fmla="*/ 25 w 137"/>
                <a:gd name="T35" fmla="*/ 71 h 167"/>
                <a:gd name="T36" fmla="*/ 10 w 137"/>
                <a:gd name="T37" fmla="*/ 96 h 167"/>
                <a:gd name="T38" fmla="*/ 0 w 137"/>
                <a:gd name="T39" fmla="*/ 107 h 167"/>
                <a:gd name="T40" fmla="*/ 0 w 137"/>
                <a:gd name="T41" fmla="*/ 107 h 167"/>
                <a:gd name="T42" fmla="*/ 16 w 137"/>
                <a:gd name="T43" fmla="*/ 113 h 167"/>
                <a:gd name="T44" fmla="*/ 29 w 137"/>
                <a:gd name="T45" fmla="*/ 125 h 167"/>
                <a:gd name="T46" fmla="*/ 41 w 137"/>
                <a:gd name="T47" fmla="*/ 132 h 167"/>
                <a:gd name="T48" fmla="*/ 52 w 137"/>
                <a:gd name="T49" fmla="*/ 136 h 167"/>
                <a:gd name="T50" fmla="*/ 52 w 137"/>
                <a:gd name="T51" fmla="*/ 144 h 167"/>
                <a:gd name="T52" fmla="*/ 60 w 137"/>
                <a:gd name="T53" fmla="*/ 150 h 167"/>
                <a:gd name="T54" fmla="*/ 50 w 137"/>
                <a:gd name="T55" fmla="*/ 161 h 167"/>
                <a:gd name="T56" fmla="*/ 66 w 137"/>
                <a:gd name="T57" fmla="*/ 167 h 167"/>
                <a:gd name="T58" fmla="*/ 100 w 137"/>
                <a:gd name="T59" fmla="*/ 15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67">
                  <a:moveTo>
                    <a:pt x="100" y="153"/>
                  </a:moveTo>
                  <a:lnTo>
                    <a:pt x="94" y="138"/>
                  </a:lnTo>
                  <a:lnTo>
                    <a:pt x="94" y="125"/>
                  </a:lnTo>
                  <a:lnTo>
                    <a:pt x="119" y="117"/>
                  </a:lnTo>
                  <a:lnTo>
                    <a:pt x="123" y="90"/>
                  </a:lnTo>
                  <a:lnTo>
                    <a:pt x="125" y="73"/>
                  </a:lnTo>
                  <a:lnTo>
                    <a:pt x="135" y="63"/>
                  </a:lnTo>
                  <a:lnTo>
                    <a:pt x="137" y="30"/>
                  </a:lnTo>
                  <a:lnTo>
                    <a:pt x="125" y="28"/>
                  </a:lnTo>
                  <a:lnTo>
                    <a:pt x="129" y="15"/>
                  </a:lnTo>
                  <a:lnTo>
                    <a:pt x="108" y="11"/>
                  </a:lnTo>
                  <a:lnTo>
                    <a:pt x="91" y="0"/>
                  </a:lnTo>
                  <a:lnTo>
                    <a:pt x="73" y="23"/>
                  </a:lnTo>
                  <a:lnTo>
                    <a:pt x="66" y="44"/>
                  </a:lnTo>
                  <a:lnTo>
                    <a:pt x="54" y="46"/>
                  </a:lnTo>
                  <a:lnTo>
                    <a:pt x="41" y="38"/>
                  </a:lnTo>
                  <a:lnTo>
                    <a:pt x="27" y="46"/>
                  </a:lnTo>
                  <a:lnTo>
                    <a:pt x="25" y="71"/>
                  </a:lnTo>
                  <a:lnTo>
                    <a:pt x="10" y="96"/>
                  </a:lnTo>
                  <a:lnTo>
                    <a:pt x="0" y="107"/>
                  </a:lnTo>
                  <a:lnTo>
                    <a:pt x="0" y="107"/>
                  </a:lnTo>
                  <a:lnTo>
                    <a:pt x="16" y="113"/>
                  </a:lnTo>
                  <a:lnTo>
                    <a:pt x="29" y="125"/>
                  </a:lnTo>
                  <a:lnTo>
                    <a:pt x="41" y="132"/>
                  </a:lnTo>
                  <a:lnTo>
                    <a:pt x="52" y="136"/>
                  </a:lnTo>
                  <a:lnTo>
                    <a:pt x="52" y="144"/>
                  </a:lnTo>
                  <a:lnTo>
                    <a:pt x="60" y="150"/>
                  </a:lnTo>
                  <a:lnTo>
                    <a:pt x="50" y="161"/>
                  </a:lnTo>
                  <a:lnTo>
                    <a:pt x="66" y="167"/>
                  </a:lnTo>
                  <a:lnTo>
                    <a:pt x="100" y="153"/>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2" name="Freeform 85"/>
            <p:cNvSpPr>
              <a:spLocks/>
            </p:cNvSpPr>
            <p:nvPr/>
          </p:nvSpPr>
          <p:spPr bwMode="auto">
            <a:xfrm>
              <a:off x="3194" y="3676"/>
              <a:ext cx="605" cy="538"/>
            </a:xfrm>
            <a:custGeom>
              <a:avLst/>
              <a:gdLst>
                <a:gd name="T0" fmla="*/ 23 w 290"/>
                <a:gd name="T1" fmla="*/ 178 h 258"/>
                <a:gd name="T2" fmla="*/ 28 w 290"/>
                <a:gd name="T3" fmla="*/ 185 h 258"/>
                <a:gd name="T4" fmla="*/ 45 w 290"/>
                <a:gd name="T5" fmla="*/ 192 h 258"/>
                <a:gd name="T6" fmla="*/ 67 w 290"/>
                <a:gd name="T7" fmla="*/ 202 h 258"/>
                <a:gd name="T8" fmla="*/ 85 w 290"/>
                <a:gd name="T9" fmla="*/ 210 h 258"/>
                <a:gd name="T10" fmla="*/ 97 w 290"/>
                <a:gd name="T11" fmla="*/ 222 h 258"/>
                <a:gd name="T12" fmla="*/ 107 w 290"/>
                <a:gd name="T13" fmla="*/ 223 h 258"/>
                <a:gd name="T14" fmla="*/ 113 w 290"/>
                <a:gd name="T15" fmla="*/ 212 h 258"/>
                <a:gd name="T16" fmla="*/ 133 w 290"/>
                <a:gd name="T17" fmla="*/ 184 h 258"/>
                <a:gd name="T18" fmla="*/ 161 w 290"/>
                <a:gd name="T19" fmla="*/ 129 h 258"/>
                <a:gd name="T20" fmla="*/ 157 w 290"/>
                <a:gd name="T21" fmla="*/ 110 h 258"/>
                <a:gd name="T22" fmla="*/ 158 w 290"/>
                <a:gd name="T23" fmla="*/ 69 h 258"/>
                <a:gd name="T24" fmla="*/ 146 w 290"/>
                <a:gd name="T25" fmla="*/ 51 h 258"/>
                <a:gd name="T26" fmla="*/ 161 w 290"/>
                <a:gd name="T27" fmla="*/ 48 h 258"/>
                <a:gd name="T28" fmla="*/ 166 w 290"/>
                <a:gd name="T29" fmla="*/ 38 h 258"/>
                <a:gd name="T30" fmla="*/ 182 w 290"/>
                <a:gd name="T31" fmla="*/ 37 h 258"/>
                <a:gd name="T32" fmla="*/ 186 w 290"/>
                <a:gd name="T33" fmla="*/ 25 h 258"/>
                <a:gd name="T34" fmla="*/ 198 w 290"/>
                <a:gd name="T35" fmla="*/ 32 h 258"/>
                <a:gd name="T36" fmla="*/ 206 w 290"/>
                <a:gd name="T37" fmla="*/ 32 h 258"/>
                <a:gd name="T38" fmla="*/ 219 w 290"/>
                <a:gd name="T39" fmla="*/ 26 h 258"/>
                <a:gd name="T40" fmla="*/ 232 w 290"/>
                <a:gd name="T41" fmla="*/ 25 h 258"/>
                <a:gd name="T42" fmla="*/ 236 w 290"/>
                <a:gd name="T43" fmla="*/ 13 h 258"/>
                <a:gd name="T44" fmla="*/ 249 w 290"/>
                <a:gd name="T45" fmla="*/ 0 h 258"/>
                <a:gd name="T46" fmla="*/ 250 w 290"/>
                <a:gd name="T47" fmla="*/ 11 h 258"/>
                <a:gd name="T48" fmla="*/ 255 w 290"/>
                <a:gd name="T49" fmla="*/ 23 h 258"/>
                <a:gd name="T50" fmla="*/ 265 w 290"/>
                <a:gd name="T51" fmla="*/ 40 h 258"/>
                <a:gd name="T52" fmla="*/ 273 w 290"/>
                <a:gd name="T53" fmla="*/ 50 h 258"/>
                <a:gd name="T54" fmla="*/ 289 w 290"/>
                <a:gd name="T55" fmla="*/ 59 h 258"/>
                <a:gd name="T56" fmla="*/ 288 w 290"/>
                <a:gd name="T57" fmla="*/ 75 h 258"/>
                <a:gd name="T58" fmla="*/ 265 w 290"/>
                <a:gd name="T59" fmla="*/ 99 h 258"/>
                <a:gd name="T60" fmla="*/ 255 w 290"/>
                <a:gd name="T61" fmla="*/ 114 h 258"/>
                <a:gd name="T62" fmla="*/ 266 w 290"/>
                <a:gd name="T63" fmla="*/ 129 h 258"/>
                <a:gd name="T64" fmla="*/ 252 w 290"/>
                <a:gd name="T65" fmla="*/ 153 h 258"/>
                <a:gd name="T66" fmla="*/ 233 w 290"/>
                <a:gd name="T67" fmla="*/ 170 h 258"/>
                <a:gd name="T68" fmla="*/ 221 w 290"/>
                <a:gd name="T69" fmla="*/ 190 h 258"/>
                <a:gd name="T70" fmla="*/ 195 w 290"/>
                <a:gd name="T71" fmla="*/ 200 h 258"/>
                <a:gd name="T72" fmla="*/ 184 w 290"/>
                <a:gd name="T73" fmla="*/ 208 h 258"/>
                <a:gd name="T74" fmla="*/ 184 w 290"/>
                <a:gd name="T75" fmla="*/ 229 h 258"/>
                <a:gd name="T76" fmla="*/ 182 w 290"/>
                <a:gd name="T77" fmla="*/ 237 h 258"/>
                <a:gd name="T78" fmla="*/ 176 w 290"/>
                <a:gd name="T79" fmla="*/ 246 h 258"/>
                <a:gd name="T80" fmla="*/ 156 w 290"/>
                <a:gd name="T81" fmla="*/ 238 h 258"/>
                <a:gd name="T82" fmla="*/ 122 w 290"/>
                <a:gd name="T83" fmla="*/ 245 h 258"/>
                <a:gd name="T84" fmla="*/ 102 w 290"/>
                <a:gd name="T85" fmla="*/ 257 h 258"/>
                <a:gd name="T86" fmla="*/ 73 w 290"/>
                <a:gd name="T87" fmla="*/ 243 h 258"/>
                <a:gd name="T88" fmla="*/ 58 w 290"/>
                <a:gd name="T89" fmla="*/ 225 h 258"/>
                <a:gd name="T90" fmla="*/ 35 w 290"/>
                <a:gd name="T91" fmla="*/ 219 h 258"/>
                <a:gd name="T92" fmla="*/ 11 w 290"/>
                <a:gd name="T93" fmla="*/ 215 h 258"/>
                <a:gd name="T94" fmla="*/ 0 w 290"/>
                <a:gd name="T95" fmla="*/ 205 h 258"/>
                <a:gd name="T96" fmla="*/ 9 w 290"/>
                <a:gd name="T97" fmla="*/ 19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0" h="258">
                  <a:moveTo>
                    <a:pt x="9" y="191"/>
                  </a:moveTo>
                  <a:cubicBezTo>
                    <a:pt x="23" y="178"/>
                    <a:pt x="23" y="178"/>
                    <a:pt x="23" y="178"/>
                  </a:cubicBezTo>
                  <a:cubicBezTo>
                    <a:pt x="29" y="182"/>
                    <a:pt x="29" y="182"/>
                    <a:pt x="29" y="182"/>
                  </a:cubicBezTo>
                  <a:cubicBezTo>
                    <a:pt x="28" y="185"/>
                    <a:pt x="28" y="185"/>
                    <a:pt x="28" y="185"/>
                  </a:cubicBezTo>
                  <a:cubicBezTo>
                    <a:pt x="36" y="191"/>
                    <a:pt x="36" y="191"/>
                    <a:pt x="36" y="191"/>
                  </a:cubicBezTo>
                  <a:cubicBezTo>
                    <a:pt x="45" y="192"/>
                    <a:pt x="45" y="192"/>
                    <a:pt x="45" y="192"/>
                  </a:cubicBezTo>
                  <a:cubicBezTo>
                    <a:pt x="60" y="204"/>
                    <a:pt x="60" y="204"/>
                    <a:pt x="60" y="204"/>
                  </a:cubicBezTo>
                  <a:cubicBezTo>
                    <a:pt x="67" y="202"/>
                    <a:pt x="67" y="202"/>
                    <a:pt x="67" y="202"/>
                  </a:cubicBezTo>
                  <a:cubicBezTo>
                    <a:pt x="77" y="211"/>
                    <a:pt x="77" y="211"/>
                    <a:pt x="77" y="211"/>
                  </a:cubicBezTo>
                  <a:cubicBezTo>
                    <a:pt x="85" y="210"/>
                    <a:pt x="85" y="210"/>
                    <a:pt x="85" y="210"/>
                  </a:cubicBezTo>
                  <a:cubicBezTo>
                    <a:pt x="88" y="221"/>
                    <a:pt x="88" y="221"/>
                    <a:pt x="88" y="221"/>
                  </a:cubicBezTo>
                  <a:cubicBezTo>
                    <a:pt x="97" y="222"/>
                    <a:pt x="97" y="222"/>
                    <a:pt x="97" y="222"/>
                  </a:cubicBezTo>
                  <a:cubicBezTo>
                    <a:pt x="102" y="228"/>
                    <a:pt x="102" y="228"/>
                    <a:pt x="102" y="228"/>
                  </a:cubicBezTo>
                  <a:cubicBezTo>
                    <a:pt x="107" y="223"/>
                    <a:pt x="107" y="223"/>
                    <a:pt x="107" y="223"/>
                  </a:cubicBezTo>
                  <a:cubicBezTo>
                    <a:pt x="112" y="223"/>
                    <a:pt x="112" y="223"/>
                    <a:pt x="112" y="223"/>
                  </a:cubicBezTo>
                  <a:cubicBezTo>
                    <a:pt x="113" y="212"/>
                    <a:pt x="113" y="212"/>
                    <a:pt x="113" y="212"/>
                  </a:cubicBezTo>
                  <a:cubicBezTo>
                    <a:pt x="130" y="194"/>
                    <a:pt x="130" y="194"/>
                    <a:pt x="130" y="194"/>
                  </a:cubicBezTo>
                  <a:cubicBezTo>
                    <a:pt x="133" y="184"/>
                    <a:pt x="133" y="184"/>
                    <a:pt x="133" y="184"/>
                  </a:cubicBezTo>
                  <a:cubicBezTo>
                    <a:pt x="159" y="156"/>
                    <a:pt x="159" y="156"/>
                    <a:pt x="159" y="156"/>
                  </a:cubicBezTo>
                  <a:cubicBezTo>
                    <a:pt x="161" y="129"/>
                    <a:pt x="161" y="129"/>
                    <a:pt x="161" y="129"/>
                  </a:cubicBezTo>
                  <a:cubicBezTo>
                    <a:pt x="166" y="113"/>
                    <a:pt x="166" y="113"/>
                    <a:pt x="166" y="113"/>
                  </a:cubicBezTo>
                  <a:cubicBezTo>
                    <a:pt x="157" y="110"/>
                    <a:pt x="157" y="110"/>
                    <a:pt x="157" y="110"/>
                  </a:cubicBezTo>
                  <a:cubicBezTo>
                    <a:pt x="152" y="78"/>
                    <a:pt x="152" y="78"/>
                    <a:pt x="152" y="78"/>
                  </a:cubicBezTo>
                  <a:cubicBezTo>
                    <a:pt x="158" y="69"/>
                    <a:pt x="158" y="69"/>
                    <a:pt x="158" y="69"/>
                  </a:cubicBezTo>
                  <a:cubicBezTo>
                    <a:pt x="149" y="63"/>
                    <a:pt x="149" y="63"/>
                    <a:pt x="149" y="63"/>
                  </a:cubicBezTo>
                  <a:cubicBezTo>
                    <a:pt x="146" y="51"/>
                    <a:pt x="146" y="51"/>
                    <a:pt x="146" y="51"/>
                  </a:cubicBezTo>
                  <a:cubicBezTo>
                    <a:pt x="154" y="46"/>
                    <a:pt x="154" y="46"/>
                    <a:pt x="154" y="46"/>
                  </a:cubicBezTo>
                  <a:cubicBezTo>
                    <a:pt x="161" y="48"/>
                    <a:pt x="161" y="48"/>
                    <a:pt x="161" y="48"/>
                  </a:cubicBezTo>
                  <a:cubicBezTo>
                    <a:pt x="162" y="39"/>
                    <a:pt x="162" y="39"/>
                    <a:pt x="162" y="39"/>
                  </a:cubicBezTo>
                  <a:cubicBezTo>
                    <a:pt x="166" y="38"/>
                    <a:pt x="166" y="38"/>
                    <a:pt x="166" y="38"/>
                  </a:cubicBezTo>
                  <a:cubicBezTo>
                    <a:pt x="174" y="40"/>
                    <a:pt x="174" y="40"/>
                    <a:pt x="174" y="40"/>
                  </a:cubicBezTo>
                  <a:cubicBezTo>
                    <a:pt x="182" y="37"/>
                    <a:pt x="182" y="37"/>
                    <a:pt x="182" y="37"/>
                  </a:cubicBezTo>
                  <a:cubicBezTo>
                    <a:pt x="181" y="31"/>
                    <a:pt x="181" y="31"/>
                    <a:pt x="181" y="31"/>
                  </a:cubicBezTo>
                  <a:cubicBezTo>
                    <a:pt x="186" y="25"/>
                    <a:pt x="186" y="25"/>
                    <a:pt x="186" y="25"/>
                  </a:cubicBezTo>
                  <a:cubicBezTo>
                    <a:pt x="188" y="32"/>
                    <a:pt x="188" y="32"/>
                    <a:pt x="188" y="32"/>
                  </a:cubicBezTo>
                  <a:cubicBezTo>
                    <a:pt x="198" y="32"/>
                    <a:pt x="198" y="32"/>
                    <a:pt x="198" y="32"/>
                  </a:cubicBezTo>
                  <a:cubicBezTo>
                    <a:pt x="203" y="27"/>
                    <a:pt x="203" y="27"/>
                    <a:pt x="203" y="27"/>
                  </a:cubicBezTo>
                  <a:cubicBezTo>
                    <a:pt x="206" y="32"/>
                    <a:pt x="206" y="32"/>
                    <a:pt x="206" y="32"/>
                  </a:cubicBezTo>
                  <a:cubicBezTo>
                    <a:pt x="216" y="32"/>
                    <a:pt x="216" y="32"/>
                    <a:pt x="216" y="32"/>
                  </a:cubicBezTo>
                  <a:cubicBezTo>
                    <a:pt x="219" y="26"/>
                    <a:pt x="219" y="26"/>
                    <a:pt x="219" y="26"/>
                  </a:cubicBezTo>
                  <a:cubicBezTo>
                    <a:pt x="226" y="31"/>
                    <a:pt x="226" y="31"/>
                    <a:pt x="226" y="31"/>
                  </a:cubicBezTo>
                  <a:cubicBezTo>
                    <a:pt x="232" y="25"/>
                    <a:pt x="232" y="25"/>
                    <a:pt x="232" y="25"/>
                  </a:cubicBezTo>
                  <a:cubicBezTo>
                    <a:pt x="238" y="25"/>
                    <a:pt x="238" y="25"/>
                    <a:pt x="238" y="25"/>
                  </a:cubicBezTo>
                  <a:cubicBezTo>
                    <a:pt x="236" y="13"/>
                    <a:pt x="236" y="13"/>
                    <a:pt x="236" y="13"/>
                  </a:cubicBezTo>
                  <a:cubicBezTo>
                    <a:pt x="244" y="6"/>
                    <a:pt x="244" y="6"/>
                    <a:pt x="244" y="6"/>
                  </a:cubicBezTo>
                  <a:cubicBezTo>
                    <a:pt x="249" y="0"/>
                    <a:pt x="249" y="0"/>
                    <a:pt x="249" y="0"/>
                  </a:cubicBezTo>
                  <a:cubicBezTo>
                    <a:pt x="257" y="4"/>
                    <a:pt x="257" y="4"/>
                    <a:pt x="257" y="4"/>
                  </a:cubicBezTo>
                  <a:cubicBezTo>
                    <a:pt x="250" y="11"/>
                    <a:pt x="250" y="11"/>
                    <a:pt x="250" y="11"/>
                  </a:cubicBezTo>
                  <a:cubicBezTo>
                    <a:pt x="248" y="19"/>
                    <a:pt x="248" y="19"/>
                    <a:pt x="248" y="19"/>
                  </a:cubicBezTo>
                  <a:cubicBezTo>
                    <a:pt x="255" y="23"/>
                    <a:pt x="255" y="23"/>
                    <a:pt x="255" y="23"/>
                  </a:cubicBezTo>
                  <a:cubicBezTo>
                    <a:pt x="258" y="33"/>
                    <a:pt x="258" y="33"/>
                    <a:pt x="258" y="33"/>
                  </a:cubicBezTo>
                  <a:cubicBezTo>
                    <a:pt x="265" y="40"/>
                    <a:pt x="265" y="40"/>
                    <a:pt x="265" y="40"/>
                  </a:cubicBezTo>
                  <a:cubicBezTo>
                    <a:pt x="267" y="50"/>
                    <a:pt x="267" y="50"/>
                    <a:pt x="267" y="50"/>
                  </a:cubicBezTo>
                  <a:cubicBezTo>
                    <a:pt x="273" y="50"/>
                    <a:pt x="273" y="50"/>
                    <a:pt x="273" y="50"/>
                  </a:cubicBezTo>
                  <a:cubicBezTo>
                    <a:pt x="278" y="49"/>
                    <a:pt x="278" y="49"/>
                    <a:pt x="278" y="49"/>
                  </a:cubicBezTo>
                  <a:cubicBezTo>
                    <a:pt x="289" y="59"/>
                    <a:pt x="289" y="59"/>
                    <a:pt x="289" y="59"/>
                  </a:cubicBezTo>
                  <a:cubicBezTo>
                    <a:pt x="290" y="70"/>
                    <a:pt x="290" y="70"/>
                    <a:pt x="290" y="70"/>
                  </a:cubicBezTo>
                  <a:cubicBezTo>
                    <a:pt x="288" y="75"/>
                    <a:pt x="288" y="75"/>
                    <a:pt x="288" y="75"/>
                  </a:cubicBezTo>
                  <a:cubicBezTo>
                    <a:pt x="279" y="77"/>
                    <a:pt x="279" y="77"/>
                    <a:pt x="279" y="77"/>
                  </a:cubicBezTo>
                  <a:cubicBezTo>
                    <a:pt x="265" y="99"/>
                    <a:pt x="265" y="99"/>
                    <a:pt x="265" y="99"/>
                  </a:cubicBezTo>
                  <a:cubicBezTo>
                    <a:pt x="257" y="106"/>
                    <a:pt x="257" y="106"/>
                    <a:pt x="257" y="106"/>
                  </a:cubicBezTo>
                  <a:cubicBezTo>
                    <a:pt x="255" y="114"/>
                    <a:pt x="255" y="114"/>
                    <a:pt x="255" y="114"/>
                  </a:cubicBezTo>
                  <a:cubicBezTo>
                    <a:pt x="261" y="123"/>
                    <a:pt x="261" y="123"/>
                    <a:pt x="261" y="123"/>
                  </a:cubicBezTo>
                  <a:cubicBezTo>
                    <a:pt x="266" y="129"/>
                    <a:pt x="266" y="129"/>
                    <a:pt x="266" y="129"/>
                  </a:cubicBezTo>
                  <a:cubicBezTo>
                    <a:pt x="265" y="139"/>
                    <a:pt x="265" y="139"/>
                    <a:pt x="265" y="139"/>
                  </a:cubicBezTo>
                  <a:cubicBezTo>
                    <a:pt x="252" y="153"/>
                    <a:pt x="252" y="153"/>
                    <a:pt x="252" y="153"/>
                  </a:cubicBezTo>
                  <a:cubicBezTo>
                    <a:pt x="235" y="160"/>
                    <a:pt x="235" y="160"/>
                    <a:pt x="235" y="160"/>
                  </a:cubicBezTo>
                  <a:cubicBezTo>
                    <a:pt x="233" y="170"/>
                    <a:pt x="233" y="170"/>
                    <a:pt x="233" y="170"/>
                  </a:cubicBezTo>
                  <a:cubicBezTo>
                    <a:pt x="224" y="178"/>
                    <a:pt x="224" y="178"/>
                    <a:pt x="224" y="178"/>
                  </a:cubicBezTo>
                  <a:cubicBezTo>
                    <a:pt x="221" y="190"/>
                    <a:pt x="221" y="190"/>
                    <a:pt x="221" y="190"/>
                  </a:cubicBezTo>
                  <a:cubicBezTo>
                    <a:pt x="209" y="189"/>
                    <a:pt x="209" y="189"/>
                    <a:pt x="209" y="189"/>
                  </a:cubicBezTo>
                  <a:cubicBezTo>
                    <a:pt x="195" y="200"/>
                    <a:pt x="195" y="200"/>
                    <a:pt x="195" y="200"/>
                  </a:cubicBezTo>
                  <a:cubicBezTo>
                    <a:pt x="184" y="200"/>
                    <a:pt x="184" y="200"/>
                    <a:pt x="184" y="200"/>
                  </a:cubicBezTo>
                  <a:cubicBezTo>
                    <a:pt x="184" y="208"/>
                    <a:pt x="184" y="208"/>
                    <a:pt x="184" y="208"/>
                  </a:cubicBezTo>
                  <a:cubicBezTo>
                    <a:pt x="183" y="214"/>
                    <a:pt x="183" y="214"/>
                    <a:pt x="183" y="214"/>
                  </a:cubicBezTo>
                  <a:cubicBezTo>
                    <a:pt x="184" y="229"/>
                    <a:pt x="184" y="229"/>
                    <a:pt x="184" y="229"/>
                  </a:cubicBezTo>
                  <a:cubicBezTo>
                    <a:pt x="191" y="229"/>
                    <a:pt x="191" y="229"/>
                    <a:pt x="191" y="229"/>
                  </a:cubicBezTo>
                  <a:cubicBezTo>
                    <a:pt x="182" y="237"/>
                    <a:pt x="182" y="237"/>
                    <a:pt x="182" y="237"/>
                  </a:cubicBezTo>
                  <a:cubicBezTo>
                    <a:pt x="181" y="244"/>
                    <a:pt x="181" y="244"/>
                    <a:pt x="181" y="244"/>
                  </a:cubicBezTo>
                  <a:cubicBezTo>
                    <a:pt x="180" y="243"/>
                    <a:pt x="177" y="245"/>
                    <a:pt x="176" y="246"/>
                  </a:cubicBezTo>
                  <a:cubicBezTo>
                    <a:pt x="173" y="247"/>
                    <a:pt x="165" y="248"/>
                    <a:pt x="164" y="244"/>
                  </a:cubicBezTo>
                  <a:cubicBezTo>
                    <a:pt x="164" y="239"/>
                    <a:pt x="159" y="238"/>
                    <a:pt x="156" y="238"/>
                  </a:cubicBezTo>
                  <a:cubicBezTo>
                    <a:pt x="153" y="237"/>
                    <a:pt x="152" y="244"/>
                    <a:pt x="146" y="241"/>
                  </a:cubicBezTo>
                  <a:cubicBezTo>
                    <a:pt x="139" y="237"/>
                    <a:pt x="127" y="243"/>
                    <a:pt x="122" y="245"/>
                  </a:cubicBezTo>
                  <a:cubicBezTo>
                    <a:pt x="117" y="246"/>
                    <a:pt x="115" y="252"/>
                    <a:pt x="112" y="253"/>
                  </a:cubicBezTo>
                  <a:cubicBezTo>
                    <a:pt x="109" y="253"/>
                    <a:pt x="104" y="258"/>
                    <a:pt x="102" y="257"/>
                  </a:cubicBezTo>
                  <a:cubicBezTo>
                    <a:pt x="100" y="257"/>
                    <a:pt x="86" y="254"/>
                    <a:pt x="80" y="251"/>
                  </a:cubicBezTo>
                  <a:cubicBezTo>
                    <a:pt x="74" y="247"/>
                    <a:pt x="74" y="247"/>
                    <a:pt x="73" y="243"/>
                  </a:cubicBezTo>
                  <a:cubicBezTo>
                    <a:pt x="72" y="239"/>
                    <a:pt x="70" y="234"/>
                    <a:pt x="68" y="228"/>
                  </a:cubicBezTo>
                  <a:cubicBezTo>
                    <a:pt x="67" y="223"/>
                    <a:pt x="63" y="225"/>
                    <a:pt x="58" y="225"/>
                  </a:cubicBezTo>
                  <a:cubicBezTo>
                    <a:pt x="52" y="225"/>
                    <a:pt x="48" y="224"/>
                    <a:pt x="47" y="223"/>
                  </a:cubicBezTo>
                  <a:cubicBezTo>
                    <a:pt x="47" y="222"/>
                    <a:pt x="41" y="219"/>
                    <a:pt x="35" y="219"/>
                  </a:cubicBezTo>
                  <a:cubicBezTo>
                    <a:pt x="29" y="220"/>
                    <a:pt x="27" y="220"/>
                    <a:pt x="22" y="219"/>
                  </a:cubicBezTo>
                  <a:cubicBezTo>
                    <a:pt x="16" y="218"/>
                    <a:pt x="15" y="218"/>
                    <a:pt x="11" y="215"/>
                  </a:cubicBezTo>
                  <a:cubicBezTo>
                    <a:pt x="9" y="213"/>
                    <a:pt x="7" y="214"/>
                    <a:pt x="6" y="216"/>
                  </a:cubicBezTo>
                  <a:cubicBezTo>
                    <a:pt x="0" y="205"/>
                    <a:pt x="0" y="205"/>
                    <a:pt x="0" y="205"/>
                  </a:cubicBezTo>
                  <a:cubicBezTo>
                    <a:pt x="4" y="198"/>
                    <a:pt x="4" y="198"/>
                    <a:pt x="4" y="198"/>
                  </a:cubicBezTo>
                  <a:lnTo>
                    <a:pt x="9" y="191"/>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3" name="Freeform 86"/>
            <p:cNvSpPr>
              <a:spLocks noEditPoints="1"/>
            </p:cNvSpPr>
            <p:nvPr/>
          </p:nvSpPr>
          <p:spPr bwMode="auto">
            <a:xfrm>
              <a:off x="2836" y="4039"/>
              <a:ext cx="377" cy="248"/>
            </a:xfrm>
            <a:custGeom>
              <a:avLst/>
              <a:gdLst>
                <a:gd name="T0" fmla="*/ 0 w 181"/>
                <a:gd name="T1" fmla="*/ 67 h 119"/>
                <a:gd name="T2" fmla="*/ 13 w 181"/>
                <a:gd name="T3" fmla="*/ 68 h 119"/>
                <a:gd name="T4" fmla="*/ 21 w 181"/>
                <a:gd name="T5" fmla="*/ 62 h 119"/>
                <a:gd name="T6" fmla="*/ 21 w 181"/>
                <a:gd name="T7" fmla="*/ 53 h 119"/>
                <a:gd name="T8" fmla="*/ 27 w 181"/>
                <a:gd name="T9" fmla="*/ 52 h 119"/>
                <a:gd name="T10" fmla="*/ 39 w 181"/>
                <a:gd name="T11" fmla="*/ 59 h 119"/>
                <a:gd name="T12" fmla="*/ 53 w 181"/>
                <a:gd name="T13" fmla="*/ 60 h 119"/>
                <a:gd name="T14" fmla="*/ 66 w 181"/>
                <a:gd name="T15" fmla="*/ 59 h 119"/>
                <a:gd name="T16" fmla="*/ 78 w 181"/>
                <a:gd name="T17" fmla="*/ 50 h 119"/>
                <a:gd name="T18" fmla="*/ 85 w 181"/>
                <a:gd name="T19" fmla="*/ 50 h 119"/>
                <a:gd name="T20" fmla="*/ 85 w 181"/>
                <a:gd name="T21" fmla="*/ 40 h 119"/>
                <a:gd name="T22" fmla="*/ 91 w 181"/>
                <a:gd name="T23" fmla="*/ 35 h 119"/>
                <a:gd name="T24" fmla="*/ 90 w 181"/>
                <a:gd name="T25" fmla="*/ 29 h 119"/>
                <a:gd name="T26" fmla="*/ 98 w 181"/>
                <a:gd name="T27" fmla="*/ 26 h 119"/>
                <a:gd name="T28" fmla="*/ 100 w 181"/>
                <a:gd name="T29" fmla="*/ 13 h 119"/>
                <a:gd name="T30" fmla="*/ 108 w 181"/>
                <a:gd name="T31" fmla="*/ 11 h 119"/>
                <a:gd name="T32" fmla="*/ 114 w 181"/>
                <a:gd name="T33" fmla="*/ 11 h 119"/>
                <a:gd name="T34" fmla="*/ 117 w 181"/>
                <a:gd name="T35" fmla="*/ 8 h 119"/>
                <a:gd name="T36" fmla="*/ 127 w 181"/>
                <a:gd name="T37" fmla="*/ 6 h 119"/>
                <a:gd name="T38" fmla="*/ 133 w 181"/>
                <a:gd name="T39" fmla="*/ 4 h 119"/>
                <a:gd name="T40" fmla="*/ 135 w 181"/>
                <a:gd name="T41" fmla="*/ 0 h 119"/>
                <a:gd name="T42" fmla="*/ 144 w 181"/>
                <a:gd name="T43" fmla="*/ 2 h 119"/>
                <a:gd name="T44" fmla="*/ 155 w 181"/>
                <a:gd name="T45" fmla="*/ 5 h 119"/>
                <a:gd name="T46" fmla="*/ 164 w 181"/>
                <a:gd name="T47" fmla="*/ 12 h 119"/>
                <a:gd name="T48" fmla="*/ 176 w 181"/>
                <a:gd name="T49" fmla="*/ 10 h 119"/>
                <a:gd name="T50" fmla="*/ 181 w 181"/>
                <a:gd name="T51" fmla="*/ 17 h 119"/>
                <a:gd name="T52" fmla="*/ 176 w 181"/>
                <a:gd name="T53" fmla="*/ 24 h 119"/>
                <a:gd name="T54" fmla="*/ 172 w 181"/>
                <a:gd name="T55" fmla="*/ 31 h 119"/>
                <a:gd name="T56" fmla="*/ 178 w 181"/>
                <a:gd name="T57" fmla="*/ 42 h 119"/>
                <a:gd name="T58" fmla="*/ 178 w 181"/>
                <a:gd name="T59" fmla="*/ 45 h 119"/>
                <a:gd name="T60" fmla="*/ 172 w 181"/>
                <a:gd name="T61" fmla="*/ 51 h 119"/>
                <a:gd name="T62" fmla="*/ 167 w 181"/>
                <a:gd name="T63" fmla="*/ 59 h 119"/>
                <a:gd name="T64" fmla="*/ 162 w 181"/>
                <a:gd name="T65" fmla="*/ 72 h 119"/>
                <a:gd name="T66" fmla="*/ 169 w 181"/>
                <a:gd name="T67" fmla="*/ 85 h 119"/>
                <a:gd name="T68" fmla="*/ 171 w 181"/>
                <a:gd name="T69" fmla="*/ 99 h 119"/>
                <a:gd name="T70" fmla="*/ 163 w 181"/>
                <a:gd name="T71" fmla="*/ 107 h 119"/>
                <a:gd name="T72" fmla="*/ 152 w 181"/>
                <a:gd name="T73" fmla="*/ 109 h 119"/>
                <a:gd name="T74" fmla="*/ 144 w 181"/>
                <a:gd name="T75" fmla="*/ 108 h 119"/>
                <a:gd name="T76" fmla="*/ 135 w 181"/>
                <a:gd name="T77" fmla="*/ 106 h 119"/>
                <a:gd name="T78" fmla="*/ 126 w 181"/>
                <a:gd name="T79" fmla="*/ 109 h 119"/>
                <a:gd name="T80" fmla="*/ 114 w 181"/>
                <a:gd name="T81" fmla="*/ 108 h 119"/>
                <a:gd name="T82" fmla="*/ 101 w 181"/>
                <a:gd name="T83" fmla="*/ 101 h 119"/>
                <a:gd name="T84" fmla="*/ 99 w 181"/>
                <a:gd name="T85" fmla="*/ 92 h 119"/>
                <a:gd name="T86" fmla="*/ 88 w 181"/>
                <a:gd name="T87" fmla="*/ 91 h 119"/>
                <a:gd name="T88" fmla="*/ 80 w 181"/>
                <a:gd name="T89" fmla="*/ 92 h 119"/>
                <a:gd name="T90" fmla="*/ 69 w 181"/>
                <a:gd name="T91" fmla="*/ 88 h 119"/>
                <a:gd name="T92" fmla="*/ 61 w 181"/>
                <a:gd name="T93" fmla="*/ 87 h 119"/>
                <a:gd name="T94" fmla="*/ 55 w 181"/>
                <a:gd name="T95" fmla="*/ 90 h 119"/>
                <a:gd name="T96" fmla="*/ 47 w 181"/>
                <a:gd name="T97" fmla="*/ 94 h 119"/>
                <a:gd name="T98" fmla="*/ 41 w 181"/>
                <a:gd name="T99" fmla="*/ 97 h 119"/>
                <a:gd name="T100" fmla="*/ 34 w 181"/>
                <a:gd name="T101" fmla="*/ 102 h 119"/>
                <a:gd name="T102" fmla="*/ 24 w 181"/>
                <a:gd name="T103" fmla="*/ 107 h 119"/>
                <a:gd name="T104" fmla="*/ 16 w 181"/>
                <a:gd name="T105" fmla="*/ 112 h 119"/>
                <a:gd name="T106" fmla="*/ 13 w 181"/>
                <a:gd name="T107" fmla="*/ 114 h 119"/>
                <a:gd name="T108" fmla="*/ 11 w 181"/>
                <a:gd name="T109" fmla="*/ 112 h 119"/>
                <a:gd name="T110" fmla="*/ 5 w 181"/>
                <a:gd name="T111" fmla="*/ 105 h 119"/>
                <a:gd name="T112" fmla="*/ 14 w 181"/>
                <a:gd name="T113" fmla="*/ 101 h 119"/>
                <a:gd name="T114" fmla="*/ 14 w 181"/>
                <a:gd name="T115" fmla="*/ 96 h 119"/>
                <a:gd name="T116" fmla="*/ 2 w 181"/>
                <a:gd name="T117" fmla="*/ 83 h 119"/>
                <a:gd name="T118" fmla="*/ 0 w 181"/>
                <a:gd name="T119" fmla="*/ 67 h 119"/>
                <a:gd name="T120" fmla="*/ 13 w 181"/>
                <a:gd name="T121" fmla="*/ 119 h 119"/>
                <a:gd name="T122" fmla="*/ 13 w 181"/>
                <a:gd name="T123" fmla="*/ 119 h 119"/>
                <a:gd name="T124" fmla="*/ 13 w 181"/>
                <a:gd name="T1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19">
                  <a:moveTo>
                    <a:pt x="0" y="67"/>
                  </a:moveTo>
                  <a:cubicBezTo>
                    <a:pt x="13" y="68"/>
                    <a:pt x="13" y="68"/>
                    <a:pt x="13" y="68"/>
                  </a:cubicBezTo>
                  <a:cubicBezTo>
                    <a:pt x="21" y="62"/>
                    <a:pt x="21" y="62"/>
                    <a:pt x="21" y="62"/>
                  </a:cubicBezTo>
                  <a:cubicBezTo>
                    <a:pt x="21" y="53"/>
                    <a:pt x="21" y="53"/>
                    <a:pt x="21" y="53"/>
                  </a:cubicBezTo>
                  <a:cubicBezTo>
                    <a:pt x="27" y="52"/>
                    <a:pt x="27" y="52"/>
                    <a:pt x="27" y="52"/>
                  </a:cubicBezTo>
                  <a:cubicBezTo>
                    <a:pt x="39" y="59"/>
                    <a:pt x="39" y="59"/>
                    <a:pt x="39" y="59"/>
                  </a:cubicBezTo>
                  <a:cubicBezTo>
                    <a:pt x="53" y="60"/>
                    <a:pt x="53" y="60"/>
                    <a:pt x="53" y="60"/>
                  </a:cubicBezTo>
                  <a:cubicBezTo>
                    <a:pt x="66" y="59"/>
                    <a:pt x="66" y="59"/>
                    <a:pt x="66" y="59"/>
                  </a:cubicBezTo>
                  <a:cubicBezTo>
                    <a:pt x="78" y="50"/>
                    <a:pt x="78" y="50"/>
                    <a:pt x="78" y="50"/>
                  </a:cubicBezTo>
                  <a:cubicBezTo>
                    <a:pt x="85" y="50"/>
                    <a:pt x="85" y="50"/>
                    <a:pt x="85" y="50"/>
                  </a:cubicBezTo>
                  <a:cubicBezTo>
                    <a:pt x="85" y="40"/>
                    <a:pt x="85" y="40"/>
                    <a:pt x="85" y="40"/>
                  </a:cubicBezTo>
                  <a:cubicBezTo>
                    <a:pt x="91" y="35"/>
                    <a:pt x="91" y="35"/>
                    <a:pt x="91" y="35"/>
                  </a:cubicBezTo>
                  <a:cubicBezTo>
                    <a:pt x="90" y="29"/>
                    <a:pt x="90" y="29"/>
                    <a:pt x="90" y="29"/>
                  </a:cubicBezTo>
                  <a:cubicBezTo>
                    <a:pt x="98" y="26"/>
                    <a:pt x="98" y="26"/>
                    <a:pt x="98" y="26"/>
                  </a:cubicBezTo>
                  <a:cubicBezTo>
                    <a:pt x="100" y="13"/>
                    <a:pt x="100" y="13"/>
                    <a:pt x="100" y="13"/>
                  </a:cubicBezTo>
                  <a:cubicBezTo>
                    <a:pt x="108" y="11"/>
                    <a:pt x="108" y="11"/>
                    <a:pt x="108" y="11"/>
                  </a:cubicBezTo>
                  <a:cubicBezTo>
                    <a:pt x="114" y="11"/>
                    <a:pt x="114" y="11"/>
                    <a:pt x="114" y="11"/>
                  </a:cubicBezTo>
                  <a:cubicBezTo>
                    <a:pt x="117" y="8"/>
                    <a:pt x="117" y="8"/>
                    <a:pt x="117" y="8"/>
                  </a:cubicBezTo>
                  <a:cubicBezTo>
                    <a:pt x="127" y="6"/>
                    <a:pt x="127" y="6"/>
                    <a:pt x="127" y="6"/>
                  </a:cubicBezTo>
                  <a:cubicBezTo>
                    <a:pt x="133" y="4"/>
                    <a:pt x="133" y="4"/>
                    <a:pt x="133" y="4"/>
                  </a:cubicBezTo>
                  <a:cubicBezTo>
                    <a:pt x="135" y="0"/>
                    <a:pt x="135" y="0"/>
                    <a:pt x="135" y="0"/>
                  </a:cubicBezTo>
                  <a:cubicBezTo>
                    <a:pt x="144" y="2"/>
                    <a:pt x="144" y="2"/>
                    <a:pt x="144" y="2"/>
                  </a:cubicBezTo>
                  <a:cubicBezTo>
                    <a:pt x="155" y="5"/>
                    <a:pt x="155" y="5"/>
                    <a:pt x="155" y="5"/>
                  </a:cubicBezTo>
                  <a:cubicBezTo>
                    <a:pt x="164" y="12"/>
                    <a:pt x="164" y="12"/>
                    <a:pt x="164" y="12"/>
                  </a:cubicBezTo>
                  <a:cubicBezTo>
                    <a:pt x="176" y="10"/>
                    <a:pt x="176" y="10"/>
                    <a:pt x="176" y="10"/>
                  </a:cubicBezTo>
                  <a:cubicBezTo>
                    <a:pt x="181" y="17"/>
                    <a:pt x="181" y="17"/>
                    <a:pt x="181" y="17"/>
                  </a:cubicBezTo>
                  <a:cubicBezTo>
                    <a:pt x="176" y="24"/>
                    <a:pt x="176" y="24"/>
                    <a:pt x="176" y="24"/>
                  </a:cubicBezTo>
                  <a:cubicBezTo>
                    <a:pt x="172" y="31"/>
                    <a:pt x="172" y="31"/>
                    <a:pt x="172" y="31"/>
                  </a:cubicBezTo>
                  <a:cubicBezTo>
                    <a:pt x="178" y="42"/>
                    <a:pt x="178" y="42"/>
                    <a:pt x="178" y="42"/>
                  </a:cubicBezTo>
                  <a:cubicBezTo>
                    <a:pt x="178" y="43"/>
                    <a:pt x="178" y="44"/>
                    <a:pt x="178" y="45"/>
                  </a:cubicBezTo>
                  <a:cubicBezTo>
                    <a:pt x="178" y="48"/>
                    <a:pt x="175" y="48"/>
                    <a:pt x="172" y="51"/>
                  </a:cubicBezTo>
                  <a:cubicBezTo>
                    <a:pt x="168" y="53"/>
                    <a:pt x="170" y="58"/>
                    <a:pt x="167" y="59"/>
                  </a:cubicBezTo>
                  <a:cubicBezTo>
                    <a:pt x="164" y="60"/>
                    <a:pt x="162" y="68"/>
                    <a:pt x="162" y="72"/>
                  </a:cubicBezTo>
                  <a:cubicBezTo>
                    <a:pt x="162" y="77"/>
                    <a:pt x="164" y="80"/>
                    <a:pt x="169" y="85"/>
                  </a:cubicBezTo>
                  <a:cubicBezTo>
                    <a:pt x="173" y="91"/>
                    <a:pt x="175" y="97"/>
                    <a:pt x="171" y="99"/>
                  </a:cubicBezTo>
                  <a:cubicBezTo>
                    <a:pt x="167" y="101"/>
                    <a:pt x="168" y="102"/>
                    <a:pt x="163" y="107"/>
                  </a:cubicBezTo>
                  <a:cubicBezTo>
                    <a:pt x="158" y="112"/>
                    <a:pt x="154" y="112"/>
                    <a:pt x="152" y="109"/>
                  </a:cubicBezTo>
                  <a:cubicBezTo>
                    <a:pt x="150" y="106"/>
                    <a:pt x="146" y="108"/>
                    <a:pt x="144" y="108"/>
                  </a:cubicBezTo>
                  <a:cubicBezTo>
                    <a:pt x="142" y="108"/>
                    <a:pt x="136" y="108"/>
                    <a:pt x="135" y="106"/>
                  </a:cubicBezTo>
                  <a:cubicBezTo>
                    <a:pt x="133" y="104"/>
                    <a:pt x="128" y="106"/>
                    <a:pt x="126" y="109"/>
                  </a:cubicBezTo>
                  <a:cubicBezTo>
                    <a:pt x="123" y="111"/>
                    <a:pt x="119" y="109"/>
                    <a:pt x="114" y="108"/>
                  </a:cubicBezTo>
                  <a:cubicBezTo>
                    <a:pt x="110" y="108"/>
                    <a:pt x="103" y="104"/>
                    <a:pt x="101" y="101"/>
                  </a:cubicBezTo>
                  <a:cubicBezTo>
                    <a:pt x="100" y="98"/>
                    <a:pt x="100" y="94"/>
                    <a:pt x="99" y="92"/>
                  </a:cubicBezTo>
                  <a:cubicBezTo>
                    <a:pt x="99" y="91"/>
                    <a:pt x="90" y="92"/>
                    <a:pt x="88" y="91"/>
                  </a:cubicBezTo>
                  <a:cubicBezTo>
                    <a:pt x="87" y="90"/>
                    <a:pt x="82" y="92"/>
                    <a:pt x="80" y="92"/>
                  </a:cubicBezTo>
                  <a:cubicBezTo>
                    <a:pt x="79" y="92"/>
                    <a:pt x="71" y="90"/>
                    <a:pt x="69" y="88"/>
                  </a:cubicBezTo>
                  <a:cubicBezTo>
                    <a:pt x="66" y="85"/>
                    <a:pt x="65" y="87"/>
                    <a:pt x="61" y="87"/>
                  </a:cubicBezTo>
                  <a:cubicBezTo>
                    <a:pt x="58" y="87"/>
                    <a:pt x="57" y="90"/>
                    <a:pt x="55" y="90"/>
                  </a:cubicBezTo>
                  <a:cubicBezTo>
                    <a:pt x="53" y="90"/>
                    <a:pt x="48" y="92"/>
                    <a:pt x="47" y="94"/>
                  </a:cubicBezTo>
                  <a:cubicBezTo>
                    <a:pt x="45" y="96"/>
                    <a:pt x="44" y="97"/>
                    <a:pt x="41" y="97"/>
                  </a:cubicBezTo>
                  <a:cubicBezTo>
                    <a:pt x="38" y="98"/>
                    <a:pt x="37" y="101"/>
                    <a:pt x="34" y="102"/>
                  </a:cubicBezTo>
                  <a:cubicBezTo>
                    <a:pt x="32" y="103"/>
                    <a:pt x="27" y="105"/>
                    <a:pt x="24" y="107"/>
                  </a:cubicBezTo>
                  <a:cubicBezTo>
                    <a:pt x="22" y="108"/>
                    <a:pt x="20" y="112"/>
                    <a:pt x="16" y="112"/>
                  </a:cubicBezTo>
                  <a:cubicBezTo>
                    <a:pt x="15" y="112"/>
                    <a:pt x="14" y="113"/>
                    <a:pt x="13" y="114"/>
                  </a:cubicBezTo>
                  <a:cubicBezTo>
                    <a:pt x="11" y="112"/>
                    <a:pt x="11" y="112"/>
                    <a:pt x="11" y="112"/>
                  </a:cubicBezTo>
                  <a:cubicBezTo>
                    <a:pt x="5" y="105"/>
                    <a:pt x="5" y="105"/>
                    <a:pt x="5" y="105"/>
                  </a:cubicBezTo>
                  <a:cubicBezTo>
                    <a:pt x="14" y="101"/>
                    <a:pt x="14" y="101"/>
                    <a:pt x="14" y="101"/>
                  </a:cubicBezTo>
                  <a:cubicBezTo>
                    <a:pt x="14" y="96"/>
                    <a:pt x="14" y="96"/>
                    <a:pt x="14" y="96"/>
                  </a:cubicBezTo>
                  <a:cubicBezTo>
                    <a:pt x="2" y="83"/>
                    <a:pt x="2" y="83"/>
                    <a:pt x="2" y="83"/>
                  </a:cubicBezTo>
                  <a:cubicBezTo>
                    <a:pt x="0" y="67"/>
                    <a:pt x="0" y="67"/>
                    <a:pt x="0" y="67"/>
                  </a:cubicBezTo>
                  <a:close/>
                  <a:moveTo>
                    <a:pt x="13" y="119"/>
                  </a:moveTo>
                  <a:cubicBezTo>
                    <a:pt x="13" y="119"/>
                    <a:pt x="13" y="119"/>
                    <a:pt x="13" y="119"/>
                  </a:cubicBezTo>
                  <a:cubicBezTo>
                    <a:pt x="13" y="119"/>
                    <a:pt x="13" y="119"/>
                    <a:pt x="13" y="119"/>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4" name="Freeform 87"/>
            <p:cNvSpPr>
              <a:spLocks/>
            </p:cNvSpPr>
            <p:nvPr/>
          </p:nvSpPr>
          <p:spPr bwMode="auto">
            <a:xfrm>
              <a:off x="2646" y="4110"/>
              <a:ext cx="219" cy="212"/>
            </a:xfrm>
            <a:custGeom>
              <a:avLst/>
              <a:gdLst>
                <a:gd name="T0" fmla="*/ 1 w 105"/>
                <a:gd name="T1" fmla="*/ 57 h 102"/>
                <a:gd name="T2" fmla="*/ 0 w 105"/>
                <a:gd name="T3" fmla="*/ 65 h 102"/>
                <a:gd name="T4" fmla="*/ 8 w 105"/>
                <a:gd name="T5" fmla="*/ 69 h 102"/>
                <a:gd name="T6" fmla="*/ 16 w 105"/>
                <a:gd name="T7" fmla="*/ 78 h 102"/>
                <a:gd name="T8" fmla="*/ 18 w 105"/>
                <a:gd name="T9" fmla="*/ 86 h 102"/>
                <a:gd name="T10" fmla="*/ 29 w 105"/>
                <a:gd name="T11" fmla="*/ 88 h 102"/>
                <a:gd name="T12" fmla="*/ 38 w 105"/>
                <a:gd name="T13" fmla="*/ 88 h 102"/>
                <a:gd name="T14" fmla="*/ 46 w 105"/>
                <a:gd name="T15" fmla="*/ 82 h 102"/>
                <a:gd name="T16" fmla="*/ 46 w 105"/>
                <a:gd name="T17" fmla="*/ 88 h 102"/>
                <a:gd name="T18" fmla="*/ 52 w 105"/>
                <a:gd name="T19" fmla="*/ 95 h 102"/>
                <a:gd name="T20" fmla="*/ 62 w 105"/>
                <a:gd name="T21" fmla="*/ 102 h 102"/>
                <a:gd name="T22" fmla="*/ 72 w 105"/>
                <a:gd name="T23" fmla="*/ 99 h 102"/>
                <a:gd name="T24" fmla="*/ 79 w 105"/>
                <a:gd name="T25" fmla="*/ 92 h 102"/>
                <a:gd name="T26" fmla="*/ 91 w 105"/>
                <a:gd name="T27" fmla="*/ 92 h 102"/>
                <a:gd name="T28" fmla="*/ 104 w 105"/>
                <a:gd name="T29" fmla="*/ 85 h 102"/>
                <a:gd name="T30" fmla="*/ 104 w 105"/>
                <a:gd name="T31" fmla="*/ 80 h 102"/>
                <a:gd name="T32" fmla="*/ 102 w 105"/>
                <a:gd name="T33" fmla="*/ 78 h 102"/>
                <a:gd name="T34" fmla="*/ 96 w 105"/>
                <a:gd name="T35" fmla="*/ 71 h 102"/>
                <a:gd name="T36" fmla="*/ 105 w 105"/>
                <a:gd name="T37" fmla="*/ 67 h 102"/>
                <a:gd name="T38" fmla="*/ 105 w 105"/>
                <a:gd name="T39" fmla="*/ 62 h 102"/>
                <a:gd name="T40" fmla="*/ 93 w 105"/>
                <a:gd name="T41" fmla="*/ 49 h 102"/>
                <a:gd name="T42" fmla="*/ 91 w 105"/>
                <a:gd name="T43" fmla="*/ 33 h 102"/>
                <a:gd name="T44" fmla="*/ 85 w 105"/>
                <a:gd name="T45" fmla="*/ 33 h 102"/>
                <a:gd name="T46" fmla="*/ 82 w 105"/>
                <a:gd name="T47" fmla="*/ 41 h 102"/>
                <a:gd name="T48" fmla="*/ 76 w 105"/>
                <a:gd name="T49" fmla="*/ 40 h 102"/>
                <a:gd name="T50" fmla="*/ 70 w 105"/>
                <a:gd name="T51" fmla="*/ 34 h 102"/>
                <a:gd name="T52" fmla="*/ 73 w 105"/>
                <a:gd name="T53" fmla="*/ 31 h 102"/>
                <a:gd name="T54" fmla="*/ 73 w 105"/>
                <a:gd name="T55" fmla="*/ 24 h 102"/>
                <a:gd name="T56" fmla="*/ 81 w 105"/>
                <a:gd name="T57" fmla="*/ 14 h 102"/>
                <a:gd name="T58" fmla="*/ 81 w 105"/>
                <a:gd name="T59" fmla="*/ 9 h 102"/>
                <a:gd name="T60" fmla="*/ 76 w 105"/>
                <a:gd name="T61" fmla="*/ 8 h 102"/>
                <a:gd name="T62" fmla="*/ 69 w 105"/>
                <a:gd name="T63" fmla="*/ 4 h 102"/>
                <a:gd name="T64" fmla="*/ 63 w 105"/>
                <a:gd name="T65" fmla="*/ 5 h 102"/>
                <a:gd name="T66" fmla="*/ 57 w 105"/>
                <a:gd name="T67" fmla="*/ 0 h 102"/>
                <a:gd name="T68" fmla="*/ 50 w 105"/>
                <a:gd name="T69" fmla="*/ 5 h 102"/>
                <a:gd name="T70" fmla="*/ 54 w 105"/>
                <a:gd name="T71" fmla="*/ 11 h 102"/>
                <a:gd name="T72" fmla="*/ 48 w 105"/>
                <a:gd name="T73" fmla="*/ 18 h 102"/>
                <a:gd name="T74" fmla="*/ 43 w 105"/>
                <a:gd name="T75" fmla="*/ 20 h 102"/>
                <a:gd name="T76" fmla="*/ 38 w 105"/>
                <a:gd name="T77" fmla="*/ 16 h 102"/>
                <a:gd name="T78" fmla="*/ 34 w 105"/>
                <a:gd name="T79" fmla="*/ 19 h 102"/>
                <a:gd name="T80" fmla="*/ 33 w 105"/>
                <a:gd name="T81" fmla="*/ 26 h 102"/>
                <a:gd name="T82" fmla="*/ 24 w 105"/>
                <a:gd name="T83" fmla="*/ 34 h 102"/>
                <a:gd name="T84" fmla="*/ 17 w 105"/>
                <a:gd name="T85" fmla="*/ 34 h 102"/>
                <a:gd name="T86" fmla="*/ 0 w 105"/>
                <a:gd name="T87" fmla="*/ 41 h 102"/>
                <a:gd name="T88" fmla="*/ 7 w 105"/>
                <a:gd name="T89" fmla="*/ 49 h 102"/>
                <a:gd name="T90" fmla="*/ 9 w 105"/>
                <a:gd name="T91" fmla="*/ 56 h 102"/>
                <a:gd name="T92" fmla="*/ 1 w 105"/>
                <a:gd name="T93"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5" h="102">
                  <a:moveTo>
                    <a:pt x="1" y="57"/>
                  </a:moveTo>
                  <a:cubicBezTo>
                    <a:pt x="1" y="61"/>
                    <a:pt x="0" y="64"/>
                    <a:pt x="0" y="65"/>
                  </a:cubicBezTo>
                  <a:cubicBezTo>
                    <a:pt x="0" y="67"/>
                    <a:pt x="6" y="67"/>
                    <a:pt x="8" y="69"/>
                  </a:cubicBezTo>
                  <a:cubicBezTo>
                    <a:pt x="11" y="71"/>
                    <a:pt x="15" y="74"/>
                    <a:pt x="16" y="78"/>
                  </a:cubicBezTo>
                  <a:cubicBezTo>
                    <a:pt x="16" y="81"/>
                    <a:pt x="18" y="86"/>
                    <a:pt x="18" y="86"/>
                  </a:cubicBezTo>
                  <a:cubicBezTo>
                    <a:pt x="18" y="86"/>
                    <a:pt x="28" y="86"/>
                    <a:pt x="29" y="88"/>
                  </a:cubicBezTo>
                  <a:cubicBezTo>
                    <a:pt x="30" y="89"/>
                    <a:pt x="36" y="91"/>
                    <a:pt x="38" y="88"/>
                  </a:cubicBezTo>
                  <a:cubicBezTo>
                    <a:pt x="40" y="85"/>
                    <a:pt x="45" y="81"/>
                    <a:pt x="46" y="82"/>
                  </a:cubicBezTo>
                  <a:cubicBezTo>
                    <a:pt x="46" y="83"/>
                    <a:pt x="46" y="86"/>
                    <a:pt x="46" y="88"/>
                  </a:cubicBezTo>
                  <a:cubicBezTo>
                    <a:pt x="46" y="89"/>
                    <a:pt x="50" y="92"/>
                    <a:pt x="52" y="95"/>
                  </a:cubicBezTo>
                  <a:cubicBezTo>
                    <a:pt x="54" y="98"/>
                    <a:pt x="58" y="102"/>
                    <a:pt x="62" y="102"/>
                  </a:cubicBezTo>
                  <a:cubicBezTo>
                    <a:pt x="65" y="102"/>
                    <a:pt x="71" y="101"/>
                    <a:pt x="72" y="99"/>
                  </a:cubicBezTo>
                  <a:cubicBezTo>
                    <a:pt x="74" y="96"/>
                    <a:pt x="76" y="92"/>
                    <a:pt x="79" y="92"/>
                  </a:cubicBezTo>
                  <a:cubicBezTo>
                    <a:pt x="83" y="92"/>
                    <a:pt x="87" y="92"/>
                    <a:pt x="91" y="92"/>
                  </a:cubicBezTo>
                  <a:cubicBezTo>
                    <a:pt x="94" y="92"/>
                    <a:pt x="104" y="87"/>
                    <a:pt x="104" y="85"/>
                  </a:cubicBezTo>
                  <a:cubicBezTo>
                    <a:pt x="104" y="84"/>
                    <a:pt x="104" y="82"/>
                    <a:pt x="104" y="80"/>
                  </a:cubicBezTo>
                  <a:cubicBezTo>
                    <a:pt x="102" y="78"/>
                    <a:pt x="102" y="78"/>
                    <a:pt x="102" y="78"/>
                  </a:cubicBezTo>
                  <a:cubicBezTo>
                    <a:pt x="96" y="71"/>
                    <a:pt x="96" y="71"/>
                    <a:pt x="96" y="71"/>
                  </a:cubicBezTo>
                  <a:cubicBezTo>
                    <a:pt x="105" y="67"/>
                    <a:pt x="105" y="67"/>
                    <a:pt x="105" y="67"/>
                  </a:cubicBezTo>
                  <a:cubicBezTo>
                    <a:pt x="105" y="62"/>
                    <a:pt x="105" y="62"/>
                    <a:pt x="105" y="62"/>
                  </a:cubicBezTo>
                  <a:cubicBezTo>
                    <a:pt x="93" y="49"/>
                    <a:pt x="93" y="49"/>
                    <a:pt x="93" y="49"/>
                  </a:cubicBezTo>
                  <a:cubicBezTo>
                    <a:pt x="91" y="33"/>
                    <a:pt x="91" y="33"/>
                    <a:pt x="91" y="33"/>
                  </a:cubicBezTo>
                  <a:cubicBezTo>
                    <a:pt x="85" y="33"/>
                    <a:pt x="85" y="33"/>
                    <a:pt x="85" y="33"/>
                  </a:cubicBezTo>
                  <a:cubicBezTo>
                    <a:pt x="82" y="41"/>
                    <a:pt x="82" y="41"/>
                    <a:pt x="82" y="41"/>
                  </a:cubicBezTo>
                  <a:cubicBezTo>
                    <a:pt x="76" y="40"/>
                    <a:pt x="76" y="40"/>
                    <a:pt x="76" y="40"/>
                  </a:cubicBezTo>
                  <a:cubicBezTo>
                    <a:pt x="70" y="34"/>
                    <a:pt x="70" y="34"/>
                    <a:pt x="70" y="34"/>
                  </a:cubicBezTo>
                  <a:cubicBezTo>
                    <a:pt x="73" y="31"/>
                    <a:pt x="73" y="31"/>
                    <a:pt x="73" y="31"/>
                  </a:cubicBezTo>
                  <a:cubicBezTo>
                    <a:pt x="73" y="24"/>
                    <a:pt x="73" y="24"/>
                    <a:pt x="73" y="24"/>
                  </a:cubicBezTo>
                  <a:cubicBezTo>
                    <a:pt x="81" y="14"/>
                    <a:pt x="81" y="14"/>
                    <a:pt x="81" y="14"/>
                  </a:cubicBezTo>
                  <a:cubicBezTo>
                    <a:pt x="81" y="9"/>
                    <a:pt x="81" y="9"/>
                    <a:pt x="81" y="9"/>
                  </a:cubicBezTo>
                  <a:cubicBezTo>
                    <a:pt x="76" y="8"/>
                    <a:pt x="76" y="8"/>
                    <a:pt x="76" y="8"/>
                  </a:cubicBezTo>
                  <a:cubicBezTo>
                    <a:pt x="69" y="4"/>
                    <a:pt x="69" y="4"/>
                    <a:pt x="69" y="4"/>
                  </a:cubicBezTo>
                  <a:cubicBezTo>
                    <a:pt x="63" y="5"/>
                    <a:pt x="63" y="5"/>
                    <a:pt x="63" y="5"/>
                  </a:cubicBezTo>
                  <a:cubicBezTo>
                    <a:pt x="57" y="0"/>
                    <a:pt x="57" y="0"/>
                    <a:pt x="57" y="0"/>
                  </a:cubicBezTo>
                  <a:cubicBezTo>
                    <a:pt x="50" y="5"/>
                    <a:pt x="50" y="5"/>
                    <a:pt x="50" y="5"/>
                  </a:cubicBezTo>
                  <a:cubicBezTo>
                    <a:pt x="54" y="11"/>
                    <a:pt x="54" y="11"/>
                    <a:pt x="54" y="11"/>
                  </a:cubicBezTo>
                  <a:cubicBezTo>
                    <a:pt x="48" y="18"/>
                    <a:pt x="48" y="18"/>
                    <a:pt x="48" y="18"/>
                  </a:cubicBezTo>
                  <a:cubicBezTo>
                    <a:pt x="43" y="20"/>
                    <a:pt x="43" y="20"/>
                    <a:pt x="43" y="20"/>
                  </a:cubicBezTo>
                  <a:cubicBezTo>
                    <a:pt x="38" y="16"/>
                    <a:pt x="38" y="16"/>
                    <a:pt x="38" y="16"/>
                  </a:cubicBezTo>
                  <a:cubicBezTo>
                    <a:pt x="34" y="19"/>
                    <a:pt x="34" y="19"/>
                    <a:pt x="34" y="19"/>
                  </a:cubicBezTo>
                  <a:cubicBezTo>
                    <a:pt x="33" y="26"/>
                    <a:pt x="33" y="26"/>
                    <a:pt x="33" y="26"/>
                  </a:cubicBezTo>
                  <a:cubicBezTo>
                    <a:pt x="24" y="34"/>
                    <a:pt x="24" y="34"/>
                    <a:pt x="24" y="34"/>
                  </a:cubicBezTo>
                  <a:cubicBezTo>
                    <a:pt x="17" y="34"/>
                    <a:pt x="17" y="34"/>
                    <a:pt x="17" y="34"/>
                  </a:cubicBezTo>
                  <a:cubicBezTo>
                    <a:pt x="0" y="41"/>
                    <a:pt x="0" y="41"/>
                    <a:pt x="0" y="41"/>
                  </a:cubicBezTo>
                  <a:cubicBezTo>
                    <a:pt x="7" y="49"/>
                    <a:pt x="7" y="49"/>
                    <a:pt x="7" y="49"/>
                  </a:cubicBezTo>
                  <a:cubicBezTo>
                    <a:pt x="9" y="56"/>
                    <a:pt x="9" y="56"/>
                    <a:pt x="9" y="56"/>
                  </a:cubicBezTo>
                  <a:lnTo>
                    <a:pt x="1" y="57"/>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5" name="Freeform 88"/>
            <p:cNvSpPr>
              <a:spLocks/>
            </p:cNvSpPr>
            <p:nvPr/>
          </p:nvSpPr>
          <p:spPr bwMode="auto">
            <a:xfrm>
              <a:off x="2792" y="3941"/>
              <a:ext cx="152" cy="254"/>
            </a:xfrm>
            <a:custGeom>
              <a:avLst/>
              <a:gdLst>
                <a:gd name="T0" fmla="*/ 42 w 152"/>
                <a:gd name="T1" fmla="*/ 0 h 254"/>
                <a:gd name="T2" fmla="*/ 58 w 152"/>
                <a:gd name="T3" fmla="*/ 29 h 254"/>
                <a:gd name="T4" fmla="*/ 71 w 152"/>
                <a:gd name="T5" fmla="*/ 29 h 254"/>
                <a:gd name="T6" fmla="*/ 79 w 152"/>
                <a:gd name="T7" fmla="*/ 23 h 254"/>
                <a:gd name="T8" fmla="*/ 106 w 152"/>
                <a:gd name="T9" fmla="*/ 29 h 254"/>
                <a:gd name="T10" fmla="*/ 115 w 152"/>
                <a:gd name="T11" fmla="*/ 25 h 254"/>
                <a:gd name="T12" fmla="*/ 121 w 152"/>
                <a:gd name="T13" fmla="*/ 35 h 254"/>
                <a:gd name="T14" fmla="*/ 115 w 152"/>
                <a:gd name="T15" fmla="*/ 48 h 254"/>
                <a:gd name="T16" fmla="*/ 129 w 152"/>
                <a:gd name="T17" fmla="*/ 62 h 254"/>
                <a:gd name="T18" fmla="*/ 129 w 152"/>
                <a:gd name="T19" fmla="*/ 81 h 254"/>
                <a:gd name="T20" fmla="*/ 148 w 152"/>
                <a:gd name="T21" fmla="*/ 96 h 254"/>
                <a:gd name="T22" fmla="*/ 146 w 152"/>
                <a:gd name="T23" fmla="*/ 114 h 254"/>
                <a:gd name="T24" fmla="*/ 152 w 152"/>
                <a:gd name="T25" fmla="*/ 127 h 254"/>
                <a:gd name="T26" fmla="*/ 133 w 152"/>
                <a:gd name="T27" fmla="*/ 144 h 254"/>
                <a:gd name="T28" fmla="*/ 135 w 152"/>
                <a:gd name="T29" fmla="*/ 154 h 254"/>
                <a:gd name="T30" fmla="*/ 110 w 152"/>
                <a:gd name="T31" fmla="*/ 177 h 254"/>
                <a:gd name="T32" fmla="*/ 100 w 152"/>
                <a:gd name="T33" fmla="*/ 206 h 254"/>
                <a:gd name="T34" fmla="*/ 87 w 152"/>
                <a:gd name="T35" fmla="*/ 208 h 254"/>
                <a:gd name="T36" fmla="*/ 87 w 152"/>
                <a:gd name="T37" fmla="*/ 227 h 254"/>
                <a:gd name="T38" fmla="*/ 71 w 152"/>
                <a:gd name="T39" fmla="*/ 239 h 254"/>
                <a:gd name="T40" fmla="*/ 44 w 152"/>
                <a:gd name="T41" fmla="*/ 237 h 254"/>
                <a:gd name="T42" fmla="*/ 31 w 152"/>
                <a:gd name="T43" fmla="*/ 237 h 254"/>
                <a:gd name="T44" fmla="*/ 25 w 152"/>
                <a:gd name="T45" fmla="*/ 254 h 254"/>
                <a:gd name="T46" fmla="*/ 12 w 152"/>
                <a:gd name="T47" fmla="*/ 252 h 254"/>
                <a:gd name="T48" fmla="*/ 0 w 152"/>
                <a:gd name="T49" fmla="*/ 239 h 254"/>
                <a:gd name="T50" fmla="*/ 6 w 152"/>
                <a:gd name="T51" fmla="*/ 233 h 254"/>
                <a:gd name="T52" fmla="*/ 6 w 152"/>
                <a:gd name="T53" fmla="*/ 219 h 254"/>
                <a:gd name="T54" fmla="*/ 23 w 152"/>
                <a:gd name="T55" fmla="*/ 198 h 254"/>
                <a:gd name="T56" fmla="*/ 33 w 152"/>
                <a:gd name="T57" fmla="*/ 202 h 254"/>
                <a:gd name="T58" fmla="*/ 33 w 152"/>
                <a:gd name="T59" fmla="*/ 185 h 254"/>
                <a:gd name="T60" fmla="*/ 54 w 152"/>
                <a:gd name="T61" fmla="*/ 169 h 254"/>
                <a:gd name="T62" fmla="*/ 44 w 152"/>
                <a:gd name="T63" fmla="*/ 152 h 254"/>
                <a:gd name="T64" fmla="*/ 50 w 152"/>
                <a:gd name="T65" fmla="*/ 137 h 254"/>
                <a:gd name="T66" fmla="*/ 35 w 152"/>
                <a:gd name="T67" fmla="*/ 123 h 254"/>
                <a:gd name="T68" fmla="*/ 50 w 152"/>
                <a:gd name="T69" fmla="*/ 104 h 254"/>
                <a:gd name="T70" fmla="*/ 50 w 152"/>
                <a:gd name="T71" fmla="*/ 81 h 254"/>
                <a:gd name="T72" fmla="*/ 58 w 152"/>
                <a:gd name="T73" fmla="*/ 71 h 254"/>
                <a:gd name="T74" fmla="*/ 42 w 152"/>
                <a:gd name="T75" fmla="*/ 69 h 254"/>
                <a:gd name="T76" fmla="*/ 29 w 152"/>
                <a:gd name="T77" fmla="*/ 73 h 254"/>
                <a:gd name="T78" fmla="*/ 23 w 152"/>
                <a:gd name="T79" fmla="*/ 69 h 254"/>
                <a:gd name="T80" fmla="*/ 37 w 152"/>
                <a:gd name="T81" fmla="*/ 58 h 254"/>
                <a:gd name="T82" fmla="*/ 37 w 152"/>
                <a:gd name="T83" fmla="*/ 33 h 254"/>
                <a:gd name="T84" fmla="*/ 29 w 152"/>
                <a:gd name="T85" fmla="*/ 8 h 254"/>
                <a:gd name="T86" fmla="*/ 42 w 152"/>
                <a:gd name="T8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2" h="254">
                  <a:moveTo>
                    <a:pt x="42" y="0"/>
                  </a:moveTo>
                  <a:lnTo>
                    <a:pt x="58" y="29"/>
                  </a:lnTo>
                  <a:lnTo>
                    <a:pt x="71" y="29"/>
                  </a:lnTo>
                  <a:lnTo>
                    <a:pt x="79" y="23"/>
                  </a:lnTo>
                  <a:lnTo>
                    <a:pt x="106" y="29"/>
                  </a:lnTo>
                  <a:lnTo>
                    <a:pt x="115" y="25"/>
                  </a:lnTo>
                  <a:lnTo>
                    <a:pt x="121" y="35"/>
                  </a:lnTo>
                  <a:lnTo>
                    <a:pt x="115" y="48"/>
                  </a:lnTo>
                  <a:lnTo>
                    <a:pt x="129" y="62"/>
                  </a:lnTo>
                  <a:lnTo>
                    <a:pt x="129" y="81"/>
                  </a:lnTo>
                  <a:lnTo>
                    <a:pt x="148" y="96"/>
                  </a:lnTo>
                  <a:lnTo>
                    <a:pt x="146" y="114"/>
                  </a:lnTo>
                  <a:lnTo>
                    <a:pt x="152" y="127"/>
                  </a:lnTo>
                  <a:lnTo>
                    <a:pt x="133" y="144"/>
                  </a:lnTo>
                  <a:lnTo>
                    <a:pt x="135" y="154"/>
                  </a:lnTo>
                  <a:lnTo>
                    <a:pt x="110" y="177"/>
                  </a:lnTo>
                  <a:lnTo>
                    <a:pt x="100" y="206"/>
                  </a:lnTo>
                  <a:lnTo>
                    <a:pt x="87" y="208"/>
                  </a:lnTo>
                  <a:lnTo>
                    <a:pt x="87" y="227"/>
                  </a:lnTo>
                  <a:lnTo>
                    <a:pt x="71" y="239"/>
                  </a:lnTo>
                  <a:lnTo>
                    <a:pt x="44" y="237"/>
                  </a:lnTo>
                  <a:lnTo>
                    <a:pt x="31" y="237"/>
                  </a:lnTo>
                  <a:lnTo>
                    <a:pt x="25" y="254"/>
                  </a:lnTo>
                  <a:lnTo>
                    <a:pt x="12" y="252"/>
                  </a:lnTo>
                  <a:lnTo>
                    <a:pt x="0" y="239"/>
                  </a:lnTo>
                  <a:lnTo>
                    <a:pt x="6" y="233"/>
                  </a:lnTo>
                  <a:lnTo>
                    <a:pt x="6" y="219"/>
                  </a:lnTo>
                  <a:lnTo>
                    <a:pt x="23" y="198"/>
                  </a:lnTo>
                  <a:lnTo>
                    <a:pt x="33" y="202"/>
                  </a:lnTo>
                  <a:lnTo>
                    <a:pt x="33" y="185"/>
                  </a:lnTo>
                  <a:lnTo>
                    <a:pt x="54" y="169"/>
                  </a:lnTo>
                  <a:lnTo>
                    <a:pt x="44" y="152"/>
                  </a:lnTo>
                  <a:lnTo>
                    <a:pt x="50" y="137"/>
                  </a:lnTo>
                  <a:lnTo>
                    <a:pt x="35" y="123"/>
                  </a:lnTo>
                  <a:lnTo>
                    <a:pt x="50" y="104"/>
                  </a:lnTo>
                  <a:lnTo>
                    <a:pt x="50" y="81"/>
                  </a:lnTo>
                  <a:lnTo>
                    <a:pt x="58" y="71"/>
                  </a:lnTo>
                  <a:lnTo>
                    <a:pt x="42" y="69"/>
                  </a:lnTo>
                  <a:lnTo>
                    <a:pt x="29" y="73"/>
                  </a:lnTo>
                  <a:lnTo>
                    <a:pt x="23" y="69"/>
                  </a:lnTo>
                  <a:lnTo>
                    <a:pt x="37" y="58"/>
                  </a:lnTo>
                  <a:lnTo>
                    <a:pt x="37" y="33"/>
                  </a:lnTo>
                  <a:lnTo>
                    <a:pt x="29" y="8"/>
                  </a:lnTo>
                  <a:lnTo>
                    <a:pt x="42" y="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6" name="Freeform 89"/>
            <p:cNvSpPr>
              <a:spLocks noEditPoints="1"/>
            </p:cNvSpPr>
            <p:nvPr/>
          </p:nvSpPr>
          <p:spPr bwMode="auto">
            <a:xfrm>
              <a:off x="4203" y="1755"/>
              <a:ext cx="598" cy="756"/>
            </a:xfrm>
            <a:custGeom>
              <a:avLst/>
              <a:gdLst>
                <a:gd name="T0" fmla="*/ 7 w 287"/>
                <a:gd name="T1" fmla="*/ 247 h 363"/>
                <a:gd name="T2" fmla="*/ 23 w 287"/>
                <a:gd name="T3" fmla="*/ 214 h 363"/>
                <a:gd name="T4" fmla="*/ 38 w 287"/>
                <a:gd name="T5" fmla="*/ 203 h 363"/>
                <a:gd name="T6" fmla="*/ 42 w 287"/>
                <a:gd name="T7" fmla="*/ 213 h 363"/>
                <a:gd name="T8" fmla="*/ 54 w 287"/>
                <a:gd name="T9" fmla="*/ 191 h 363"/>
                <a:gd name="T10" fmla="*/ 27 w 287"/>
                <a:gd name="T11" fmla="*/ 181 h 363"/>
                <a:gd name="T12" fmla="*/ 47 w 287"/>
                <a:gd name="T13" fmla="*/ 153 h 363"/>
                <a:gd name="T14" fmla="*/ 76 w 287"/>
                <a:gd name="T15" fmla="*/ 114 h 363"/>
                <a:gd name="T16" fmla="*/ 117 w 287"/>
                <a:gd name="T17" fmla="*/ 85 h 363"/>
                <a:gd name="T18" fmla="*/ 155 w 287"/>
                <a:gd name="T19" fmla="*/ 58 h 363"/>
                <a:gd name="T20" fmla="*/ 179 w 287"/>
                <a:gd name="T21" fmla="*/ 61 h 363"/>
                <a:gd name="T22" fmla="*/ 168 w 287"/>
                <a:gd name="T23" fmla="*/ 53 h 363"/>
                <a:gd name="T24" fmla="*/ 172 w 287"/>
                <a:gd name="T25" fmla="*/ 34 h 363"/>
                <a:gd name="T26" fmla="*/ 205 w 287"/>
                <a:gd name="T27" fmla="*/ 2 h 363"/>
                <a:gd name="T28" fmla="*/ 218 w 287"/>
                <a:gd name="T29" fmla="*/ 18 h 363"/>
                <a:gd name="T30" fmla="*/ 224 w 287"/>
                <a:gd name="T31" fmla="*/ 39 h 363"/>
                <a:gd name="T32" fmla="*/ 247 w 287"/>
                <a:gd name="T33" fmla="*/ 45 h 363"/>
                <a:gd name="T34" fmla="*/ 246 w 287"/>
                <a:gd name="T35" fmla="*/ 64 h 363"/>
                <a:gd name="T36" fmla="*/ 226 w 287"/>
                <a:gd name="T37" fmla="*/ 84 h 363"/>
                <a:gd name="T38" fmla="*/ 204 w 287"/>
                <a:gd name="T39" fmla="*/ 107 h 363"/>
                <a:gd name="T40" fmla="*/ 184 w 287"/>
                <a:gd name="T41" fmla="*/ 113 h 363"/>
                <a:gd name="T42" fmla="*/ 187 w 287"/>
                <a:gd name="T43" fmla="*/ 124 h 363"/>
                <a:gd name="T44" fmla="*/ 209 w 287"/>
                <a:gd name="T45" fmla="*/ 135 h 363"/>
                <a:gd name="T46" fmla="*/ 212 w 287"/>
                <a:gd name="T47" fmla="*/ 161 h 363"/>
                <a:gd name="T48" fmla="*/ 202 w 287"/>
                <a:gd name="T49" fmla="*/ 179 h 363"/>
                <a:gd name="T50" fmla="*/ 220 w 287"/>
                <a:gd name="T51" fmla="*/ 168 h 363"/>
                <a:gd name="T52" fmla="*/ 246 w 287"/>
                <a:gd name="T53" fmla="*/ 163 h 363"/>
                <a:gd name="T54" fmla="*/ 272 w 287"/>
                <a:gd name="T55" fmla="*/ 159 h 363"/>
                <a:gd name="T56" fmla="*/ 264 w 287"/>
                <a:gd name="T57" fmla="*/ 191 h 363"/>
                <a:gd name="T58" fmla="*/ 275 w 287"/>
                <a:gd name="T59" fmla="*/ 228 h 363"/>
                <a:gd name="T60" fmla="*/ 264 w 287"/>
                <a:gd name="T61" fmla="*/ 239 h 363"/>
                <a:gd name="T62" fmla="*/ 251 w 287"/>
                <a:gd name="T63" fmla="*/ 254 h 363"/>
                <a:gd name="T64" fmla="*/ 241 w 287"/>
                <a:gd name="T65" fmla="*/ 284 h 363"/>
                <a:gd name="T66" fmla="*/ 224 w 287"/>
                <a:gd name="T67" fmla="*/ 289 h 363"/>
                <a:gd name="T68" fmla="*/ 207 w 287"/>
                <a:gd name="T69" fmla="*/ 289 h 363"/>
                <a:gd name="T70" fmla="*/ 178 w 287"/>
                <a:gd name="T71" fmla="*/ 280 h 363"/>
                <a:gd name="T72" fmla="*/ 161 w 287"/>
                <a:gd name="T73" fmla="*/ 298 h 363"/>
                <a:gd name="T74" fmla="*/ 144 w 287"/>
                <a:gd name="T75" fmla="*/ 312 h 363"/>
                <a:gd name="T76" fmla="*/ 136 w 287"/>
                <a:gd name="T77" fmla="*/ 326 h 363"/>
                <a:gd name="T78" fmla="*/ 124 w 287"/>
                <a:gd name="T79" fmla="*/ 349 h 363"/>
                <a:gd name="T80" fmla="*/ 91 w 287"/>
                <a:gd name="T81" fmla="*/ 357 h 363"/>
                <a:gd name="T82" fmla="*/ 70 w 287"/>
                <a:gd name="T83" fmla="*/ 352 h 363"/>
                <a:gd name="T84" fmla="*/ 59 w 287"/>
                <a:gd name="T85" fmla="*/ 354 h 363"/>
                <a:gd name="T86" fmla="*/ 26 w 287"/>
                <a:gd name="T87" fmla="*/ 346 h 363"/>
                <a:gd name="T88" fmla="*/ 20 w 287"/>
                <a:gd name="T89" fmla="*/ 322 h 363"/>
                <a:gd name="T90" fmla="*/ 26 w 287"/>
                <a:gd name="T91" fmla="*/ 301 h 363"/>
                <a:gd name="T92" fmla="*/ 25 w 287"/>
                <a:gd name="T93" fmla="*/ 278 h 363"/>
                <a:gd name="T94" fmla="*/ 30 w 287"/>
                <a:gd name="T95" fmla="*/ 60 h 363"/>
                <a:gd name="T96" fmla="*/ 30 w 287"/>
                <a:gd name="T97" fmla="*/ 95 h 363"/>
                <a:gd name="T98" fmla="*/ 40 w 287"/>
                <a:gd name="T99" fmla="*/ 6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7" h="363">
                  <a:moveTo>
                    <a:pt x="0" y="264"/>
                  </a:moveTo>
                  <a:cubicBezTo>
                    <a:pt x="0" y="263"/>
                    <a:pt x="1" y="263"/>
                    <a:pt x="1" y="262"/>
                  </a:cubicBezTo>
                  <a:cubicBezTo>
                    <a:pt x="4" y="255"/>
                    <a:pt x="5" y="250"/>
                    <a:pt x="7" y="247"/>
                  </a:cubicBezTo>
                  <a:cubicBezTo>
                    <a:pt x="9" y="245"/>
                    <a:pt x="14" y="244"/>
                    <a:pt x="17" y="240"/>
                  </a:cubicBezTo>
                  <a:cubicBezTo>
                    <a:pt x="21" y="235"/>
                    <a:pt x="26" y="231"/>
                    <a:pt x="26" y="227"/>
                  </a:cubicBezTo>
                  <a:cubicBezTo>
                    <a:pt x="27" y="223"/>
                    <a:pt x="25" y="216"/>
                    <a:pt x="23" y="214"/>
                  </a:cubicBezTo>
                  <a:cubicBezTo>
                    <a:pt x="20" y="212"/>
                    <a:pt x="20" y="207"/>
                    <a:pt x="20" y="206"/>
                  </a:cubicBezTo>
                  <a:cubicBezTo>
                    <a:pt x="21" y="204"/>
                    <a:pt x="28" y="197"/>
                    <a:pt x="30" y="197"/>
                  </a:cubicBezTo>
                  <a:cubicBezTo>
                    <a:pt x="31" y="196"/>
                    <a:pt x="38" y="202"/>
                    <a:pt x="38" y="203"/>
                  </a:cubicBezTo>
                  <a:cubicBezTo>
                    <a:pt x="37" y="205"/>
                    <a:pt x="32" y="208"/>
                    <a:pt x="31" y="211"/>
                  </a:cubicBezTo>
                  <a:cubicBezTo>
                    <a:pt x="29" y="213"/>
                    <a:pt x="34" y="213"/>
                    <a:pt x="36" y="214"/>
                  </a:cubicBezTo>
                  <a:cubicBezTo>
                    <a:pt x="38" y="215"/>
                    <a:pt x="39" y="215"/>
                    <a:pt x="42" y="213"/>
                  </a:cubicBezTo>
                  <a:cubicBezTo>
                    <a:pt x="46" y="210"/>
                    <a:pt x="48" y="206"/>
                    <a:pt x="51" y="207"/>
                  </a:cubicBezTo>
                  <a:cubicBezTo>
                    <a:pt x="54" y="208"/>
                    <a:pt x="59" y="207"/>
                    <a:pt x="61" y="203"/>
                  </a:cubicBezTo>
                  <a:cubicBezTo>
                    <a:pt x="62" y="200"/>
                    <a:pt x="61" y="192"/>
                    <a:pt x="54" y="191"/>
                  </a:cubicBezTo>
                  <a:cubicBezTo>
                    <a:pt x="47" y="189"/>
                    <a:pt x="42" y="191"/>
                    <a:pt x="40" y="192"/>
                  </a:cubicBezTo>
                  <a:cubicBezTo>
                    <a:pt x="39" y="193"/>
                    <a:pt x="37" y="191"/>
                    <a:pt x="35" y="188"/>
                  </a:cubicBezTo>
                  <a:cubicBezTo>
                    <a:pt x="32" y="185"/>
                    <a:pt x="27" y="182"/>
                    <a:pt x="27" y="181"/>
                  </a:cubicBezTo>
                  <a:cubicBezTo>
                    <a:pt x="27" y="180"/>
                    <a:pt x="29" y="177"/>
                    <a:pt x="33" y="174"/>
                  </a:cubicBezTo>
                  <a:cubicBezTo>
                    <a:pt x="37" y="170"/>
                    <a:pt x="42" y="162"/>
                    <a:pt x="44" y="161"/>
                  </a:cubicBezTo>
                  <a:cubicBezTo>
                    <a:pt x="47" y="161"/>
                    <a:pt x="46" y="156"/>
                    <a:pt x="47" y="153"/>
                  </a:cubicBezTo>
                  <a:cubicBezTo>
                    <a:pt x="49" y="151"/>
                    <a:pt x="54" y="143"/>
                    <a:pt x="54" y="139"/>
                  </a:cubicBezTo>
                  <a:cubicBezTo>
                    <a:pt x="53" y="135"/>
                    <a:pt x="53" y="134"/>
                    <a:pt x="60" y="130"/>
                  </a:cubicBezTo>
                  <a:cubicBezTo>
                    <a:pt x="66" y="125"/>
                    <a:pt x="75" y="118"/>
                    <a:pt x="76" y="114"/>
                  </a:cubicBezTo>
                  <a:cubicBezTo>
                    <a:pt x="77" y="111"/>
                    <a:pt x="84" y="105"/>
                    <a:pt x="89" y="101"/>
                  </a:cubicBezTo>
                  <a:cubicBezTo>
                    <a:pt x="95" y="98"/>
                    <a:pt x="98" y="99"/>
                    <a:pt x="102" y="94"/>
                  </a:cubicBezTo>
                  <a:cubicBezTo>
                    <a:pt x="106" y="89"/>
                    <a:pt x="115" y="87"/>
                    <a:pt x="117" y="85"/>
                  </a:cubicBezTo>
                  <a:cubicBezTo>
                    <a:pt x="120" y="83"/>
                    <a:pt x="129" y="76"/>
                    <a:pt x="131" y="73"/>
                  </a:cubicBezTo>
                  <a:cubicBezTo>
                    <a:pt x="133" y="71"/>
                    <a:pt x="143" y="64"/>
                    <a:pt x="146" y="61"/>
                  </a:cubicBezTo>
                  <a:cubicBezTo>
                    <a:pt x="148" y="59"/>
                    <a:pt x="152" y="60"/>
                    <a:pt x="155" y="58"/>
                  </a:cubicBezTo>
                  <a:cubicBezTo>
                    <a:pt x="157" y="56"/>
                    <a:pt x="160" y="56"/>
                    <a:pt x="161" y="57"/>
                  </a:cubicBezTo>
                  <a:cubicBezTo>
                    <a:pt x="162" y="59"/>
                    <a:pt x="167" y="60"/>
                    <a:pt x="170" y="59"/>
                  </a:cubicBezTo>
                  <a:cubicBezTo>
                    <a:pt x="173" y="58"/>
                    <a:pt x="178" y="61"/>
                    <a:pt x="179" y="61"/>
                  </a:cubicBezTo>
                  <a:cubicBezTo>
                    <a:pt x="180" y="60"/>
                    <a:pt x="188" y="55"/>
                    <a:pt x="184" y="54"/>
                  </a:cubicBezTo>
                  <a:cubicBezTo>
                    <a:pt x="181" y="53"/>
                    <a:pt x="180" y="51"/>
                    <a:pt x="176" y="53"/>
                  </a:cubicBezTo>
                  <a:cubicBezTo>
                    <a:pt x="172" y="54"/>
                    <a:pt x="170" y="52"/>
                    <a:pt x="168" y="53"/>
                  </a:cubicBezTo>
                  <a:cubicBezTo>
                    <a:pt x="165" y="53"/>
                    <a:pt x="166" y="49"/>
                    <a:pt x="168" y="46"/>
                  </a:cubicBezTo>
                  <a:cubicBezTo>
                    <a:pt x="170" y="43"/>
                    <a:pt x="172" y="45"/>
                    <a:pt x="173" y="41"/>
                  </a:cubicBezTo>
                  <a:cubicBezTo>
                    <a:pt x="174" y="38"/>
                    <a:pt x="173" y="36"/>
                    <a:pt x="172" y="34"/>
                  </a:cubicBezTo>
                  <a:cubicBezTo>
                    <a:pt x="171" y="33"/>
                    <a:pt x="173" y="28"/>
                    <a:pt x="175" y="25"/>
                  </a:cubicBezTo>
                  <a:cubicBezTo>
                    <a:pt x="177" y="22"/>
                    <a:pt x="181" y="23"/>
                    <a:pt x="184" y="21"/>
                  </a:cubicBezTo>
                  <a:cubicBezTo>
                    <a:pt x="187" y="18"/>
                    <a:pt x="203" y="4"/>
                    <a:pt x="205" y="2"/>
                  </a:cubicBezTo>
                  <a:cubicBezTo>
                    <a:pt x="207" y="0"/>
                    <a:pt x="209" y="4"/>
                    <a:pt x="208" y="7"/>
                  </a:cubicBezTo>
                  <a:cubicBezTo>
                    <a:pt x="208" y="9"/>
                    <a:pt x="210" y="13"/>
                    <a:pt x="212" y="13"/>
                  </a:cubicBezTo>
                  <a:cubicBezTo>
                    <a:pt x="215" y="14"/>
                    <a:pt x="218" y="16"/>
                    <a:pt x="218" y="18"/>
                  </a:cubicBezTo>
                  <a:cubicBezTo>
                    <a:pt x="218" y="20"/>
                    <a:pt x="216" y="24"/>
                    <a:pt x="218" y="26"/>
                  </a:cubicBezTo>
                  <a:cubicBezTo>
                    <a:pt x="219" y="28"/>
                    <a:pt x="220" y="34"/>
                    <a:pt x="219" y="35"/>
                  </a:cubicBezTo>
                  <a:cubicBezTo>
                    <a:pt x="217" y="37"/>
                    <a:pt x="219" y="41"/>
                    <a:pt x="224" y="39"/>
                  </a:cubicBezTo>
                  <a:cubicBezTo>
                    <a:pt x="229" y="37"/>
                    <a:pt x="236" y="42"/>
                    <a:pt x="236" y="45"/>
                  </a:cubicBezTo>
                  <a:cubicBezTo>
                    <a:pt x="236" y="48"/>
                    <a:pt x="238" y="51"/>
                    <a:pt x="241" y="48"/>
                  </a:cubicBezTo>
                  <a:cubicBezTo>
                    <a:pt x="244" y="46"/>
                    <a:pt x="246" y="44"/>
                    <a:pt x="247" y="45"/>
                  </a:cubicBezTo>
                  <a:cubicBezTo>
                    <a:pt x="248" y="47"/>
                    <a:pt x="247" y="50"/>
                    <a:pt x="248" y="52"/>
                  </a:cubicBezTo>
                  <a:cubicBezTo>
                    <a:pt x="248" y="54"/>
                    <a:pt x="252" y="56"/>
                    <a:pt x="251" y="58"/>
                  </a:cubicBezTo>
                  <a:cubicBezTo>
                    <a:pt x="250" y="60"/>
                    <a:pt x="250" y="61"/>
                    <a:pt x="246" y="64"/>
                  </a:cubicBezTo>
                  <a:cubicBezTo>
                    <a:pt x="242" y="67"/>
                    <a:pt x="240" y="67"/>
                    <a:pt x="238" y="70"/>
                  </a:cubicBezTo>
                  <a:cubicBezTo>
                    <a:pt x="235" y="73"/>
                    <a:pt x="232" y="76"/>
                    <a:pt x="230" y="79"/>
                  </a:cubicBezTo>
                  <a:cubicBezTo>
                    <a:pt x="229" y="82"/>
                    <a:pt x="229" y="84"/>
                    <a:pt x="226" y="84"/>
                  </a:cubicBezTo>
                  <a:cubicBezTo>
                    <a:pt x="224" y="85"/>
                    <a:pt x="211" y="81"/>
                    <a:pt x="209" y="85"/>
                  </a:cubicBezTo>
                  <a:cubicBezTo>
                    <a:pt x="206" y="89"/>
                    <a:pt x="201" y="94"/>
                    <a:pt x="203" y="98"/>
                  </a:cubicBezTo>
                  <a:cubicBezTo>
                    <a:pt x="204" y="102"/>
                    <a:pt x="204" y="104"/>
                    <a:pt x="204" y="107"/>
                  </a:cubicBezTo>
                  <a:cubicBezTo>
                    <a:pt x="203" y="111"/>
                    <a:pt x="201" y="114"/>
                    <a:pt x="198" y="113"/>
                  </a:cubicBezTo>
                  <a:cubicBezTo>
                    <a:pt x="196" y="112"/>
                    <a:pt x="193" y="113"/>
                    <a:pt x="192" y="114"/>
                  </a:cubicBezTo>
                  <a:cubicBezTo>
                    <a:pt x="190" y="114"/>
                    <a:pt x="185" y="115"/>
                    <a:pt x="184" y="113"/>
                  </a:cubicBezTo>
                  <a:cubicBezTo>
                    <a:pt x="182" y="112"/>
                    <a:pt x="179" y="111"/>
                    <a:pt x="178" y="113"/>
                  </a:cubicBezTo>
                  <a:cubicBezTo>
                    <a:pt x="177" y="114"/>
                    <a:pt x="180" y="118"/>
                    <a:pt x="180" y="121"/>
                  </a:cubicBezTo>
                  <a:cubicBezTo>
                    <a:pt x="180" y="124"/>
                    <a:pt x="183" y="125"/>
                    <a:pt x="187" y="124"/>
                  </a:cubicBezTo>
                  <a:cubicBezTo>
                    <a:pt x="191" y="123"/>
                    <a:pt x="191" y="120"/>
                    <a:pt x="195" y="122"/>
                  </a:cubicBezTo>
                  <a:cubicBezTo>
                    <a:pt x="198" y="124"/>
                    <a:pt x="200" y="124"/>
                    <a:pt x="204" y="127"/>
                  </a:cubicBezTo>
                  <a:cubicBezTo>
                    <a:pt x="207" y="130"/>
                    <a:pt x="208" y="129"/>
                    <a:pt x="209" y="135"/>
                  </a:cubicBezTo>
                  <a:cubicBezTo>
                    <a:pt x="210" y="141"/>
                    <a:pt x="213" y="139"/>
                    <a:pt x="214" y="145"/>
                  </a:cubicBezTo>
                  <a:cubicBezTo>
                    <a:pt x="216" y="151"/>
                    <a:pt x="216" y="150"/>
                    <a:pt x="216" y="154"/>
                  </a:cubicBezTo>
                  <a:cubicBezTo>
                    <a:pt x="216" y="158"/>
                    <a:pt x="214" y="159"/>
                    <a:pt x="212" y="161"/>
                  </a:cubicBezTo>
                  <a:cubicBezTo>
                    <a:pt x="210" y="163"/>
                    <a:pt x="210" y="165"/>
                    <a:pt x="207" y="167"/>
                  </a:cubicBezTo>
                  <a:cubicBezTo>
                    <a:pt x="203" y="169"/>
                    <a:pt x="199" y="171"/>
                    <a:pt x="199" y="174"/>
                  </a:cubicBezTo>
                  <a:cubicBezTo>
                    <a:pt x="198" y="177"/>
                    <a:pt x="203" y="178"/>
                    <a:pt x="202" y="179"/>
                  </a:cubicBezTo>
                  <a:cubicBezTo>
                    <a:pt x="200" y="181"/>
                    <a:pt x="207" y="179"/>
                    <a:pt x="205" y="176"/>
                  </a:cubicBezTo>
                  <a:cubicBezTo>
                    <a:pt x="203" y="172"/>
                    <a:pt x="207" y="169"/>
                    <a:pt x="208" y="169"/>
                  </a:cubicBezTo>
                  <a:cubicBezTo>
                    <a:pt x="209" y="169"/>
                    <a:pt x="219" y="171"/>
                    <a:pt x="220" y="168"/>
                  </a:cubicBezTo>
                  <a:cubicBezTo>
                    <a:pt x="222" y="164"/>
                    <a:pt x="221" y="159"/>
                    <a:pt x="227" y="161"/>
                  </a:cubicBezTo>
                  <a:cubicBezTo>
                    <a:pt x="233" y="162"/>
                    <a:pt x="230" y="161"/>
                    <a:pt x="234" y="160"/>
                  </a:cubicBezTo>
                  <a:cubicBezTo>
                    <a:pt x="238" y="160"/>
                    <a:pt x="243" y="161"/>
                    <a:pt x="246" y="163"/>
                  </a:cubicBezTo>
                  <a:cubicBezTo>
                    <a:pt x="248" y="165"/>
                    <a:pt x="255" y="161"/>
                    <a:pt x="257" y="159"/>
                  </a:cubicBezTo>
                  <a:cubicBezTo>
                    <a:pt x="258" y="158"/>
                    <a:pt x="263" y="158"/>
                    <a:pt x="264" y="160"/>
                  </a:cubicBezTo>
                  <a:cubicBezTo>
                    <a:pt x="265" y="161"/>
                    <a:pt x="271" y="160"/>
                    <a:pt x="272" y="159"/>
                  </a:cubicBezTo>
                  <a:cubicBezTo>
                    <a:pt x="274" y="158"/>
                    <a:pt x="287" y="168"/>
                    <a:pt x="285" y="171"/>
                  </a:cubicBezTo>
                  <a:cubicBezTo>
                    <a:pt x="283" y="174"/>
                    <a:pt x="275" y="180"/>
                    <a:pt x="272" y="184"/>
                  </a:cubicBezTo>
                  <a:cubicBezTo>
                    <a:pt x="268" y="187"/>
                    <a:pt x="263" y="188"/>
                    <a:pt x="264" y="191"/>
                  </a:cubicBezTo>
                  <a:cubicBezTo>
                    <a:pt x="266" y="195"/>
                    <a:pt x="268" y="200"/>
                    <a:pt x="269" y="203"/>
                  </a:cubicBezTo>
                  <a:cubicBezTo>
                    <a:pt x="271" y="205"/>
                    <a:pt x="274" y="212"/>
                    <a:pt x="273" y="217"/>
                  </a:cubicBezTo>
                  <a:cubicBezTo>
                    <a:pt x="271" y="222"/>
                    <a:pt x="274" y="223"/>
                    <a:pt x="275" y="228"/>
                  </a:cubicBezTo>
                  <a:cubicBezTo>
                    <a:pt x="275" y="230"/>
                    <a:pt x="275" y="231"/>
                    <a:pt x="275" y="232"/>
                  </a:cubicBezTo>
                  <a:cubicBezTo>
                    <a:pt x="271" y="237"/>
                    <a:pt x="271" y="237"/>
                    <a:pt x="271" y="237"/>
                  </a:cubicBezTo>
                  <a:cubicBezTo>
                    <a:pt x="264" y="239"/>
                    <a:pt x="264" y="239"/>
                    <a:pt x="264" y="239"/>
                  </a:cubicBezTo>
                  <a:cubicBezTo>
                    <a:pt x="260" y="235"/>
                    <a:pt x="260" y="235"/>
                    <a:pt x="260" y="235"/>
                  </a:cubicBezTo>
                  <a:cubicBezTo>
                    <a:pt x="254" y="236"/>
                    <a:pt x="254" y="236"/>
                    <a:pt x="254" y="236"/>
                  </a:cubicBezTo>
                  <a:cubicBezTo>
                    <a:pt x="251" y="254"/>
                    <a:pt x="251" y="254"/>
                    <a:pt x="251" y="254"/>
                  </a:cubicBezTo>
                  <a:cubicBezTo>
                    <a:pt x="245" y="262"/>
                    <a:pt x="245" y="262"/>
                    <a:pt x="245" y="262"/>
                  </a:cubicBezTo>
                  <a:cubicBezTo>
                    <a:pt x="249" y="267"/>
                    <a:pt x="249" y="267"/>
                    <a:pt x="249" y="267"/>
                  </a:cubicBezTo>
                  <a:cubicBezTo>
                    <a:pt x="241" y="284"/>
                    <a:pt x="241" y="284"/>
                    <a:pt x="241" y="284"/>
                  </a:cubicBezTo>
                  <a:cubicBezTo>
                    <a:pt x="236" y="286"/>
                    <a:pt x="236" y="286"/>
                    <a:pt x="236" y="286"/>
                  </a:cubicBezTo>
                  <a:cubicBezTo>
                    <a:pt x="233" y="283"/>
                    <a:pt x="233" y="283"/>
                    <a:pt x="233" y="283"/>
                  </a:cubicBezTo>
                  <a:cubicBezTo>
                    <a:pt x="224" y="289"/>
                    <a:pt x="224" y="289"/>
                    <a:pt x="224" y="289"/>
                  </a:cubicBezTo>
                  <a:cubicBezTo>
                    <a:pt x="220" y="290"/>
                    <a:pt x="220" y="290"/>
                    <a:pt x="220" y="290"/>
                  </a:cubicBezTo>
                  <a:cubicBezTo>
                    <a:pt x="213" y="297"/>
                    <a:pt x="213" y="297"/>
                    <a:pt x="213" y="297"/>
                  </a:cubicBezTo>
                  <a:cubicBezTo>
                    <a:pt x="207" y="289"/>
                    <a:pt x="207" y="289"/>
                    <a:pt x="207" y="289"/>
                  </a:cubicBezTo>
                  <a:cubicBezTo>
                    <a:pt x="202" y="277"/>
                    <a:pt x="202" y="277"/>
                    <a:pt x="202" y="277"/>
                  </a:cubicBezTo>
                  <a:cubicBezTo>
                    <a:pt x="190" y="281"/>
                    <a:pt x="190" y="281"/>
                    <a:pt x="190" y="281"/>
                  </a:cubicBezTo>
                  <a:cubicBezTo>
                    <a:pt x="178" y="280"/>
                    <a:pt x="178" y="280"/>
                    <a:pt x="178" y="280"/>
                  </a:cubicBezTo>
                  <a:cubicBezTo>
                    <a:pt x="175" y="288"/>
                    <a:pt x="175" y="288"/>
                    <a:pt x="175" y="288"/>
                  </a:cubicBezTo>
                  <a:cubicBezTo>
                    <a:pt x="162" y="291"/>
                    <a:pt x="162" y="291"/>
                    <a:pt x="162" y="291"/>
                  </a:cubicBezTo>
                  <a:cubicBezTo>
                    <a:pt x="161" y="298"/>
                    <a:pt x="161" y="298"/>
                    <a:pt x="161" y="298"/>
                  </a:cubicBezTo>
                  <a:cubicBezTo>
                    <a:pt x="158" y="307"/>
                    <a:pt x="158" y="307"/>
                    <a:pt x="158" y="307"/>
                  </a:cubicBezTo>
                  <a:cubicBezTo>
                    <a:pt x="149" y="308"/>
                    <a:pt x="149" y="308"/>
                    <a:pt x="149" y="308"/>
                  </a:cubicBezTo>
                  <a:cubicBezTo>
                    <a:pt x="144" y="312"/>
                    <a:pt x="144" y="312"/>
                    <a:pt x="144" y="312"/>
                  </a:cubicBezTo>
                  <a:cubicBezTo>
                    <a:pt x="149" y="314"/>
                    <a:pt x="149" y="314"/>
                    <a:pt x="149" y="314"/>
                  </a:cubicBezTo>
                  <a:cubicBezTo>
                    <a:pt x="140" y="321"/>
                    <a:pt x="140" y="321"/>
                    <a:pt x="140" y="321"/>
                  </a:cubicBezTo>
                  <a:cubicBezTo>
                    <a:pt x="136" y="326"/>
                    <a:pt x="136" y="326"/>
                    <a:pt x="136" y="326"/>
                  </a:cubicBezTo>
                  <a:cubicBezTo>
                    <a:pt x="135" y="336"/>
                    <a:pt x="135" y="336"/>
                    <a:pt x="135" y="336"/>
                  </a:cubicBezTo>
                  <a:cubicBezTo>
                    <a:pt x="135" y="335"/>
                    <a:pt x="135" y="335"/>
                    <a:pt x="135" y="335"/>
                  </a:cubicBezTo>
                  <a:cubicBezTo>
                    <a:pt x="124" y="349"/>
                    <a:pt x="124" y="349"/>
                    <a:pt x="124" y="349"/>
                  </a:cubicBezTo>
                  <a:cubicBezTo>
                    <a:pt x="113" y="347"/>
                    <a:pt x="113" y="347"/>
                    <a:pt x="113" y="347"/>
                  </a:cubicBezTo>
                  <a:cubicBezTo>
                    <a:pt x="109" y="359"/>
                    <a:pt x="109" y="359"/>
                    <a:pt x="109" y="359"/>
                  </a:cubicBezTo>
                  <a:cubicBezTo>
                    <a:pt x="91" y="357"/>
                    <a:pt x="91" y="357"/>
                    <a:pt x="91" y="357"/>
                  </a:cubicBezTo>
                  <a:cubicBezTo>
                    <a:pt x="87" y="362"/>
                    <a:pt x="87" y="362"/>
                    <a:pt x="87" y="362"/>
                  </a:cubicBezTo>
                  <a:cubicBezTo>
                    <a:pt x="80" y="363"/>
                    <a:pt x="80" y="363"/>
                    <a:pt x="80" y="363"/>
                  </a:cubicBezTo>
                  <a:cubicBezTo>
                    <a:pt x="70" y="352"/>
                    <a:pt x="70" y="352"/>
                    <a:pt x="70" y="352"/>
                  </a:cubicBezTo>
                  <a:cubicBezTo>
                    <a:pt x="61" y="356"/>
                    <a:pt x="61" y="356"/>
                    <a:pt x="61" y="356"/>
                  </a:cubicBezTo>
                  <a:cubicBezTo>
                    <a:pt x="65" y="361"/>
                    <a:pt x="65" y="361"/>
                    <a:pt x="65" y="361"/>
                  </a:cubicBezTo>
                  <a:cubicBezTo>
                    <a:pt x="59" y="354"/>
                    <a:pt x="59" y="354"/>
                    <a:pt x="59" y="354"/>
                  </a:cubicBezTo>
                  <a:cubicBezTo>
                    <a:pt x="49" y="345"/>
                    <a:pt x="49" y="345"/>
                    <a:pt x="49" y="345"/>
                  </a:cubicBezTo>
                  <a:cubicBezTo>
                    <a:pt x="39" y="346"/>
                    <a:pt x="39" y="346"/>
                    <a:pt x="39" y="346"/>
                  </a:cubicBezTo>
                  <a:cubicBezTo>
                    <a:pt x="26" y="346"/>
                    <a:pt x="26" y="346"/>
                    <a:pt x="26" y="346"/>
                  </a:cubicBezTo>
                  <a:cubicBezTo>
                    <a:pt x="26" y="338"/>
                    <a:pt x="26" y="338"/>
                    <a:pt x="26" y="338"/>
                  </a:cubicBezTo>
                  <a:cubicBezTo>
                    <a:pt x="19" y="330"/>
                    <a:pt x="19" y="330"/>
                    <a:pt x="19" y="330"/>
                  </a:cubicBezTo>
                  <a:cubicBezTo>
                    <a:pt x="20" y="322"/>
                    <a:pt x="20" y="322"/>
                    <a:pt x="20" y="322"/>
                  </a:cubicBezTo>
                  <a:cubicBezTo>
                    <a:pt x="22" y="317"/>
                    <a:pt x="22" y="317"/>
                    <a:pt x="22" y="317"/>
                  </a:cubicBezTo>
                  <a:cubicBezTo>
                    <a:pt x="26" y="308"/>
                    <a:pt x="26" y="308"/>
                    <a:pt x="26" y="308"/>
                  </a:cubicBezTo>
                  <a:cubicBezTo>
                    <a:pt x="26" y="301"/>
                    <a:pt x="26" y="301"/>
                    <a:pt x="26" y="301"/>
                  </a:cubicBezTo>
                  <a:cubicBezTo>
                    <a:pt x="37" y="291"/>
                    <a:pt x="37" y="291"/>
                    <a:pt x="37" y="291"/>
                  </a:cubicBezTo>
                  <a:cubicBezTo>
                    <a:pt x="30" y="282"/>
                    <a:pt x="30" y="282"/>
                    <a:pt x="30" y="282"/>
                  </a:cubicBezTo>
                  <a:cubicBezTo>
                    <a:pt x="25" y="278"/>
                    <a:pt x="25" y="278"/>
                    <a:pt x="25" y="278"/>
                  </a:cubicBezTo>
                  <a:cubicBezTo>
                    <a:pt x="12" y="271"/>
                    <a:pt x="12" y="271"/>
                    <a:pt x="12" y="271"/>
                  </a:cubicBezTo>
                  <a:cubicBezTo>
                    <a:pt x="0" y="264"/>
                    <a:pt x="0" y="264"/>
                    <a:pt x="0" y="264"/>
                  </a:cubicBezTo>
                  <a:close/>
                  <a:moveTo>
                    <a:pt x="30" y="60"/>
                  </a:moveTo>
                  <a:cubicBezTo>
                    <a:pt x="30" y="60"/>
                    <a:pt x="22" y="65"/>
                    <a:pt x="21" y="70"/>
                  </a:cubicBezTo>
                  <a:cubicBezTo>
                    <a:pt x="20" y="75"/>
                    <a:pt x="19" y="78"/>
                    <a:pt x="21" y="84"/>
                  </a:cubicBezTo>
                  <a:cubicBezTo>
                    <a:pt x="22" y="89"/>
                    <a:pt x="24" y="93"/>
                    <a:pt x="30" y="95"/>
                  </a:cubicBezTo>
                  <a:cubicBezTo>
                    <a:pt x="36" y="98"/>
                    <a:pt x="39" y="93"/>
                    <a:pt x="37" y="88"/>
                  </a:cubicBezTo>
                  <a:cubicBezTo>
                    <a:pt x="35" y="83"/>
                    <a:pt x="37" y="82"/>
                    <a:pt x="38" y="79"/>
                  </a:cubicBezTo>
                  <a:cubicBezTo>
                    <a:pt x="39" y="77"/>
                    <a:pt x="43" y="71"/>
                    <a:pt x="40" y="64"/>
                  </a:cubicBezTo>
                  <a:cubicBezTo>
                    <a:pt x="38" y="57"/>
                    <a:pt x="35" y="58"/>
                    <a:pt x="30" y="60"/>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7" name="Freeform 90"/>
            <p:cNvSpPr>
              <a:spLocks noEditPoints="1"/>
            </p:cNvSpPr>
            <p:nvPr/>
          </p:nvSpPr>
          <p:spPr bwMode="auto">
            <a:xfrm>
              <a:off x="1806" y="2772"/>
              <a:ext cx="519" cy="323"/>
            </a:xfrm>
            <a:custGeom>
              <a:avLst/>
              <a:gdLst>
                <a:gd name="T0" fmla="*/ 0 w 249"/>
                <a:gd name="T1" fmla="*/ 63 h 155"/>
                <a:gd name="T2" fmla="*/ 12 w 249"/>
                <a:gd name="T3" fmla="*/ 38 h 155"/>
                <a:gd name="T4" fmla="*/ 31 w 249"/>
                <a:gd name="T5" fmla="*/ 4 h 155"/>
                <a:gd name="T6" fmla="*/ 53 w 249"/>
                <a:gd name="T7" fmla="*/ 21 h 155"/>
                <a:gd name="T8" fmla="*/ 46 w 249"/>
                <a:gd name="T9" fmla="*/ 46 h 155"/>
                <a:gd name="T10" fmla="*/ 25 w 249"/>
                <a:gd name="T11" fmla="*/ 50 h 155"/>
                <a:gd name="T12" fmla="*/ 30 w 249"/>
                <a:gd name="T13" fmla="*/ 70 h 155"/>
                <a:gd name="T14" fmla="*/ 57 w 249"/>
                <a:gd name="T15" fmla="*/ 59 h 155"/>
                <a:gd name="T16" fmla="*/ 83 w 249"/>
                <a:gd name="T17" fmla="*/ 61 h 155"/>
                <a:gd name="T18" fmla="*/ 116 w 249"/>
                <a:gd name="T19" fmla="*/ 67 h 155"/>
                <a:gd name="T20" fmla="*/ 136 w 249"/>
                <a:gd name="T21" fmla="*/ 61 h 155"/>
                <a:gd name="T22" fmla="*/ 127 w 249"/>
                <a:gd name="T23" fmla="*/ 74 h 155"/>
                <a:gd name="T24" fmla="*/ 133 w 249"/>
                <a:gd name="T25" fmla="*/ 84 h 155"/>
                <a:gd name="T26" fmla="*/ 156 w 249"/>
                <a:gd name="T27" fmla="*/ 83 h 155"/>
                <a:gd name="T28" fmla="*/ 175 w 249"/>
                <a:gd name="T29" fmla="*/ 85 h 155"/>
                <a:gd name="T30" fmla="*/ 182 w 249"/>
                <a:gd name="T31" fmla="*/ 95 h 155"/>
                <a:gd name="T32" fmla="*/ 188 w 249"/>
                <a:gd name="T33" fmla="*/ 97 h 155"/>
                <a:gd name="T34" fmla="*/ 202 w 249"/>
                <a:gd name="T35" fmla="*/ 88 h 155"/>
                <a:gd name="T36" fmla="*/ 198 w 249"/>
                <a:gd name="T37" fmla="*/ 64 h 155"/>
                <a:gd name="T38" fmla="*/ 203 w 249"/>
                <a:gd name="T39" fmla="*/ 45 h 155"/>
                <a:gd name="T40" fmla="*/ 213 w 249"/>
                <a:gd name="T41" fmla="*/ 71 h 155"/>
                <a:gd name="T42" fmla="*/ 238 w 249"/>
                <a:gd name="T43" fmla="*/ 87 h 155"/>
                <a:gd name="T44" fmla="*/ 249 w 249"/>
                <a:gd name="T45" fmla="*/ 105 h 155"/>
                <a:gd name="T46" fmla="*/ 248 w 249"/>
                <a:gd name="T47" fmla="*/ 121 h 155"/>
                <a:gd name="T48" fmla="*/ 246 w 249"/>
                <a:gd name="T49" fmla="*/ 132 h 155"/>
                <a:gd name="T50" fmla="*/ 230 w 249"/>
                <a:gd name="T51" fmla="*/ 134 h 155"/>
                <a:gd name="T52" fmla="*/ 220 w 249"/>
                <a:gd name="T53" fmla="*/ 142 h 155"/>
                <a:gd name="T54" fmla="*/ 201 w 249"/>
                <a:gd name="T55" fmla="*/ 151 h 155"/>
                <a:gd name="T56" fmla="*/ 181 w 249"/>
                <a:gd name="T57" fmla="*/ 152 h 155"/>
                <a:gd name="T58" fmla="*/ 149 w 249"/>
                <a:gd name="T59" fmla="*/ 136 h 155"/>
                <a:gd name="T60" fmla="*/ 130 w 249"/>
                <a:gd name="T61" fmla="*/ 127 h 155"/>
                <a:gd name="T62" fmla="*/ 107 w 249"/>
                <a:gd name="T63" fmla="*/ 113 h 155"/>
                <a:gd name="T64" fmla="*/ 93 w 249"/>
                <a:gd name="T65" fmla="*/ 104 h 155"/>
                <a:gd name="T66" fmla="*/ 77 w 249"/>
                <a:gd name="T67" fmla="*/ 107 h 155"/>
                <a:gd name="T68" fmla="*/ 32 w 249"/>
                <a:gd name="T69" fmla="*/ 100 h 155"/>
                <a:gd name="T70" fmla="*/ 24 w 249"/>
                <a:gd name="T71" fmla="*/ 105 h 155"/>
                <a:gd name="T72" fmla="*/ 15 w 249"/>
                <a:gd name="T73" fmla="*/ 92 h 155"/>
                <a:gd name="T74" fmla="*/ 5 w 249"/>
                <a:gd name="T75" fmla="*/ 77 h 155"/>
                <a:gd name="T76" fmla="*/ 89 w 249"/>
                <a:gd name="T77" fmla="*/ 22 h 155"/>
                <a:gd name="T78" fmla="*/ 97 w 249"/>
                <a:gd name="T79" fmla="*/ 37 h 155"/>
                <a:gd name="T80" fmla="*/ 95 w 249"/>
                <a:gd name="T81" fmla="*/ 1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9" h="155">
                  <a:moveTo>
                    <a:pt x="0" y="63"/>
                  </a:moveTo>
                  <a:cubicBezTo>
                    <a:pt x="0" y="63"/>
                    <a:pt x="0" y="63"/>
                    <a:pt x="0" y="63"/>
                  </a:cubicBezTo>
                  <a:cubicBezTo>
                    <a:pt x="4" y="59"/>
                    <a:pt x="11" y="55"/>
                    <a:pt x="10" y="50"/>
                  </a:cubicBezTo>
                  <a:cubicBezTo>
                    <a:pt x="10" y="46"/>
                    <a:pt x="8" y="43"/>
                    <a:pt x="12" y="38"/>
                  </a:cubicBezTo>
                  <a:cubicBezTo>
                    <a:pt x="16" y="34"/>
                    <a:pt x="31" y="26"/>
                    <a:pt x="32" y="23"/>
                  </a:cubicBezTo>
                  <a:cubicBezTo>
                    <a:pt x="34" y="19"/>
                    <a:pt x="32" y="5"/>
                    <a:pt x="31" y="4"/>
                  </a:cubicBezTo>
                  <a:cubicBezTo>
                    <a:pt x="30" y="4"/>
                    <a:pt x="34" y="0"/>
                    <a:pt x="39" y="8"/>
                  </a:cubicBezTo>
                  <a:cubicBezTo>
                    <a:pt x="43" y="16"/>
                    <a:pt x="48" y="18"/>
                    <a:pt x="53" y="21"/>
                  </a:cubicBezTo>
                  <a:cubicBezTo>
                    <a:pt x="58" y="23"/>
                    <a:pt x="55" y="32"/>
                    <a:pt x="52" y="38"/>
                  </a:cubicBezTo>
                  <a:cubicBezTo>
                    <a:pt x="50" y="45"/>
                    <a:pt x="50" y="48"/>
                    <a:pt x="46" y="46"/>
                  </a:cubicBezTo>
                  <a:cubicBezTo>
                    <a:pt x="41" y="43"/>
                    <a:pt x="33" y="42"/>
                    <a:pt x="30" y="43"/>
                  </a:cubicBezTo>
                  <a:cubicBezTo>
                    <a:pt x="26" y="45"/>
                    <a:pt x="23" y="46"/>
                    <a:pt x="25" y="50"/>
                  </a:cubicBezTo>
                  <a:cubicBezTo>
                    <a:pt x="26" y="53"/>
                    <a:pt x="27" y="56"/>
                    <a:pt x="25" y="59"/>
                  </a:cubicBezTo>
                  <a:cubicBezTo>
                    <a:pt x="23" y="63"/>
                    <a:pt x="26" y="68"/>
                    <a:pt x="30" y="70"/>
                  </a:cubicBezTo>
                  <a:cubicBezTo>
                    <a:pt x="33" y="72"/>
                    <a:pt x="44" y="73"/>
                    <a:pt x="46" y="70"/>
                  </a:cubicBezTo>
                  <a:cubicBezTo>
                    <a:pt x="48" y="67"/>
                    <a:pt x="53" y="56"/>
                    <a:pt x="57" y="59"/>
                  </a:cubicBezTo>
                  <a:cubicBezTo>
                    <a:pt x="61" y="62"/>
                    <a:pt x="65" y="65"/>
                    <a:pt x="68" y="62"/>
                  </a:cubicBezTo>
                  <a:cubicBezTo>
                    <a:pt x="71" y="59"/>
                    <a:pt x="78" y="64"/>
                    <a:pt x="83" y="61"/>
                  </a:cubicBezTo>
                  <a:cubicBezTo>
                    <a:pt x="89" y="58"/>
                    <a:pt x="97" y="56"/>
                    <a:pt x="104" y="61"/>
                  </a:cubicBezTo>
                  <a:cubicBezTo>
                    <a:pt x="110" y="65"/>
                    <a:pt x="113" y="72"/>
                    <a:pt x="116" y="67"/>
                  </a:cubicBezTo>
                  <a:cubicBezTo>
                    <a:pt x="118" y="61"/>
                    <a:pt x="120" y="60"/>
                    <a:pt x="123" y="59"/>
                  </a:cubicBezTo>
                  <a:cubicBezTo>
                    <a:pt x="125" y="58"/>
                    <a:pt x="135" y="59"/>
                    <a:pt x="136" y="61"/>
                  </a:cubicBezTo>
                  <a:cubicBezTo>
                    <a:pt x="137" y="63"/>
                    <a:pt x="134" y="65"/>
                    <a:pt x="132" y="67"/>
                  </a:cubicBezTo>
                  <a:cubicBezTo>
                    <a:pt x="130" y="70"/>
                    <a:pt x="128" y="72"/>
                    <a:pt x="127" y="74"/>
                  </a:cubicBezTo>
                  <a:cubicBezTo>
                    <a:pt x="127" y="76"/>
                    <a:pt x="122" y="74"/>
                    <a:pt x="123" y="76"/>
                  </a:cubicBezTo>
                  <a:cubicBezTo>
                    <a:pt x="124" y="78"/>
                    <a:pt x="129" y="87"/>
                    <a:pt x="133" y="84"/>
                  </a:cubicBezTo>
                  <a:cubicBezTo>
                    <a:pt x="138" y="81"/>
                    <a:pt x="138" y="79"/>
                    <a:pt x="144" y="79"/>
                  </a:cubicBezTo>
                  <a:cubicBezTo>
                    <a:pt x="151" y="79"/>
                    <a:pt x="154" y="80"/>
                    <a:pt x="156" y="83"/>
                  </a:cubicBezTo>
                  <a:cubicBezTo>
                    <a:pt x="157" y="86"/>
                    <a:pt x="159" y="90"/>
                    <a:pt x="163" y="88"/>
                  </a:cubicBezTo>
                  <a:cubicBezTo>
                    <a:pt x="167" y="86"/>
                    <a:pt x="172" y="86"/>
                    <a:pt x="175" y="85"/>
                  </a:cubicBezTo>
                  <a:cubicBezTo>
                    <a:pt x="177" y="84"/>
                    <a:pt x="178" y="81"/>
                    <a:pt x="183" y="84"/>
                  </a:cubicBezTo>
                  <a:cubicBezTo>
                    <a:pt x="188" y="88"/>
                    <a:pt x="185" y="91"/>
                    <a:pt x="182" y="95"/>
                  </a:cubicBezTo>
                  <a:cubicBezTo>
                    <a:pt x="178" y="98"/>
                    <a:pt x="180" y="102"/>
                    <a:pt x="182" y="104"/>
                  </a:cubicBezTo>
                  <a:cubicBezTo>
                    <a:pt x="184" y="105"/>
                    <a:pt x="188" y="100"/>
                    <a:pt x="188" y="97"/>
                  </a:cubicBezTo>
                  <a:cubicBezTo>
                    <a:pt x="187" y="94"/>
                    <a:pt x="195" y="96"/>
                    <a:pt x="197" y="98"/>
                  </a:cubicBezTo>
                  <a:cubicBezTo>
                    <a:pt x="200" y="100"/>
                    <a:pt x="204" y="92"/>
                    <a:pt x="202" y="88"/>
                  </a:cubicBezTo>
                  <a:cubicBezTo>
                    <a:pt x="200" y="83"/>
                    <a:pt x="202" y="78"/>
                    <a:pt x="203" y="75"/>
                  </a:cubicBezTo>
                  <a:cubicBezTo>
                    <a:pt x="204" y="71"/>
                    <a:pt x="202" y="68"/>
                    <a:pt x="198" y="64"/>
                  </a:cubicBezTo>
                  <a:cubicBezTo>
                    <a:pt x="195" y="61"/>
                    <a:pt x="191" y="58"/>
                    <a:pt x="193" y="52"/>
                  </a:cubicBezTo>
                  <a:cubicBezTo>
                    <a:pt x="195" y="47"/>
                    <a:pt x="200" y="40"/>
                    <a:pt x="203" y="45"/>
                  </a:cubicBezTo>
                  <a:cubicBezTo>
                    <a:pt x="206" y="50"/>
                    <a:pt x="210" y="61"/>
                    <a:pt x="210" y="64"/>
                  </a:cubicBezTo>
                  <a:cubicBezTo>
                    <a:pt x="209" y="68"/>
                    <a:pt x="210" y="72"/>
                    <a:pt x="213" y="71"/>
                  </a:cubicBezTo>
                  <a:cubicBezTo>
                    <a:pt x="216" y="71"/>
                    <a:pt x="220" y="74"/>
                    <a:pt x="223" y="77"/>
                  </a:cubicBezTo>
                  <a:cubicBezTo>
                    <a:pt x="225" y="80"/>
                    <a:pt x="232" y="79"/>
                    <a:pt x="238" y="87"/>
                  </a:cubicBezTo>
                  <a:cubicBezTo>
                    <a:pt x="244" y="94"/>
                    <a:pt x="243" y="96"/>
                    <a:pt x="247" y="102"/>
                  </a:cubicBezTo>
                  <a:cubicBezTo>
                    <a:pt x="247" y="103"/>
                    <a:pt x="248" y="104"/>
                    <a:pt x="249" y="105"/>
                  </a:cubicBezTo>
                  <a:cubicBezTo>
                    <a:pt x="241" y="116"/>
                    <a:pt x="241" y="116"/>
                    <a:pt x="241" y="116"/>
                  </a:cubicBezTo>
                  <a:cubicBezTo>
                    <a:pt x="248" y="121"/>
                    <a:pt x="248" y="121"/>
                    <a:pt x="248" y="121"/>
                  </a:cubicBezTo>
                  <a:cubicBezTo>
                    <a:pt x="247" y="131"/>
                    <a:pt x="247" y="131"/>
                    <a:pt x="247" y="131"/>
                  </a:cubicBezTo>
                  <a:cubicBezTo>
                    <a:pt x="246" y="132"/>
                    <a:pt x="246" y="132"/>
                    <a:pt x="246" y="132"/>
                  </a:cubicBezTo>
                  <a:cubicBezTo>
                    <a:pt x="238" y="128"/>
                    <a:pt x="238" y="128"/>
                    <a:pt x="238" y="128"/>
                  </a:cubicBezTo>
                  <a:cubicBezTo>
                    <a:pt x="230" y="134"/>
                    <a:pt x="230" y="134"/>
                    <a:pt x="230" y="134"/>
                  </a:cubicBezTo>
                  <a:cubicBezTo>
                    <a:pt x="223" y="135"/>
                    <a:pt x="223" y="135"/>
                    <a:pt x="223" y="135"/>
                  </a:cubicBezTo>
                  <a:cubicBezTo>
                    <a:pt x="220" y="142"/>
                    <a:pt x="220" y="142"/>
                    <a:pt x="220" y="142"/>
                  </a:cubicBezTo>
                  <a:cubicBezTo>
                    <a:pt x="210" y="140"/>
                    <a:pt x="210" y="140"/>
                    <a:pt x="210" y="140"/>
                  </a:cubicBezTo>
                  <a:cubicBezTo>
                    <a:pt x="201" y="151"/>
                    <a:pt x="201" y="151"/>
                    <a:pt x="201" y="151"/>
                  </a:cubicBezTo>
                  <a:cubicBezTo>
                    <a:pt x="185" y="155"/>
                    <a:pt x="185" y="155"/>
                    <a:pt x="185" y="155"/>
                  </a:cubicBezTo>
                  <a:cubicBezTo>
                    <a:pt x="181" y="152"/>
                    <a:pt x="181" y="152"/>
                    <a:pt x="181" y="152"/>
                  </a:cubicBezTo>
                  <a:cubicBezTo>
                    <a:pt x="172" y="152"/>
                    <a:pt x="172" y="152"/>
                    <a:pt x="172" y="152"/>
                  </a:cubicBezTo>
                  <a:cubicBezTo>
                    <a:pt x="149" y="136"/>
                    <a:pt x="149" y="136"/>
                    <a:pt x="149" y="136"/>
                  </a:cubicBezTo>
                  <a:cubicBezTo>
                    <a:pt x="136" y="134"/>
                    <a:pt x="136" y="134"/>
                    <a:pt x="136" y="134"/>
                  </a:cubicBezTo>
                  <a:cubicBezTo>
                    <a:pt x="130" y="127"/>
                    <a:pt x="130" y="127"/>
                    <a:pt x="130" y="127"/>
                  </a:cubicBezTo>
                  <a:cubicBezTo>
                    <a:pt x="122" y="124"/>
                    <a:pt x="122" y="124"/>
                    <a:pt x="122" y="124"/>
                  </a:cubicBezTo>
                  <a:cubicBezTo>
                    <a:pt x="107" y="113"/>
                    <a:pt x="107" y="113"/>
                    <a:pt x="107" y="113"/>
                  </a:cubicBezTo>
                  <a:cubicBezTo>
                    <a:pt x="99" y="111"/>
                    <a:pt x="99" y="111"/>
                    <a:pt x="99" y="111"/>
                  </a:cubicBezTo>
                  <a:cubicBezTo>
                    <a:pt x="93" y="104"/>
                    <a:pt x="93" y="104"/>
                    <a:pt x="93" y="104"/>
                  </a:cubicBezTo>
                  <a:cubicBezTo>
                    <a:pt x="80" y="103"/>
                    <a:pt x="80" y="103"/>
                    <a:pt x="80" y="103"/>
                  </a:cubicBezTo>
                  <a:cubicBezTo>
                    <a:pt x="77" y="107"/>
                    <a:pt x="77" y="107"/>
                    <a:pt x="77" y="107"/>
                  </a:cubicBezTo>
                  <a:cubicBezTo>
                    <a:pt x="41" y="106"/>
                    <a:pt x="41" y="106"/>
                    <a:pt x="41" y="106"/>
                  </a:cubicBezTo>
                  <a:cubicBezTo>
                    <a:pt x="32" y="100"/>
                    <a:pt x="32" y="100"/>
                    <a:pt x="32" y="100"/>
                  </a:cubicBezTo>
                  <a:cubicBezTo>
                    <a:pt x="30" y="105"/>
                    <a:pt x="30" y="105"/>
                    <a:pt x="30" y="105"/>
                  </a:cubicBezTo>
                  <a:cubicBezTo>
                    <a:pt x="24" y="105"/>
                    <a:pt x="24" y="105"/>
                    <a:pt x="24" y="105"/>
                  </a:cubicBezTo>
                  <a:cubicBezTo>
                    <a:pt x="16" y="98"/>
                    <a:pt x="16" y="98"/>
                    <a:pt x="16" y="98"/>
                  </a:cubicBezTo>
                  <a:cubicBezTo>
                    <a:pt x="15" y="92"/>
                    <a:pt x="15" y="92"/>
                    <a:pt x="15" y="92"/>
                  </a:cubicBezTo>
                  <a:cubicBezTo>
                    <a:pt x="6" y="83"/>
                    <a:pt x="6" y="83"/>
                    <a:pt x="6" y="83"/>
                  </a:cubicBezTo>
                  <a:cubicBezTo>
                    <a:pt x="5" y="77"/>
                    <a:pt x="5" y="77"/>
                    <a:pt x="5" y="77"/>
                  </a:cubicBezTo>
                  <a:cubicBezTo>
                    <a:pt x="0" y="63"/>
                    <a:pt x="0" y="63"/>
                    <a:pt x="0" y="63"/>
                  </a:cubicBezTo>
                  <a:close/>
                  <a:moveTo>
                    <a:pt x="89" y="22"/>
                  </a:moveTo>
                  <a:cubicBezTo>
                    <a:pt x="82" y="27"/>
                    <a:pt x="82" y="27"/>
                    <a:pt x="82" y="33"/>
                  </a:cubicBezTo>
                  <a:cubicBezTo>
                    <a:pt x="82" y="39"/>
                    <a:pt x="89" y="38"/>
                    <a:pt x="97" y="37"/>
                  </a:cubicBezTo>
                  <a:cubicBezTo>
                    <a:pt x="104" y="36"/>
                    <a:pt x="106" y="31"/>
                    <a:pt x="105" y="28"/>
                  </a:cubicBezTo>
                  <a:cubicBezTo>
                    <a:pt x="104" y="24"/>
                    <a:pt x="100" y="19"/>
                    <a:pt x="95" y="19"/>
                  </a:cubicBezTo>
                  <a:cubicBezTo>
                    <a:pt x="91" y="19"/>
                    <a:pt x="89" y="22"/>
                    <a:pt x="89" y="2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8" name="Freeform 91"/>
            <p:cNvSpPr>
              <a:spLocks noEditPoints="1"/>
            </p:cNvSpPr>
            <p:nvPr/>
          </p:nvSpPr>
          <p:spPr bwMode="auto">
            <a:xfrm>
              <a:off x="2158" y="2757"/>
              <a:ext cx="611" cy="763"/>
            </a:xfrm>
            <a:custGeom>
              <a:avLst/>
              <a:gdLst>
                <a:gd name="T0" fmla="*/ 104 w 293"/>
                <a:gd name="T1" fmla="*/ 148 h 366"/>
                <a:gd name="T2" fmla="*/ 101 w 293"/>
                <a:gd name="T3" fmla="*/ 100 h 366"/>
                <a:gd name="T4" fmla="*/ 119 w 293"/>
                <a:gd name="T5" fmla="*/ 58 h 366"/>
                <a:gd name="T6" fmla="*/ 172 w 293"/>
                <a:gd name="T7" fmla="*/ 22 h 366"/>
                <a:gd name="T8" fmla="*/ 171 w 293"/>
                <a:gd name="T9" fmla="*/ 80 h 366"/>
                <a:gd name="T10" fmla="*/ 158 w 293"/>
                <a:gd name="T11" fmla="*/ 150 h 366"/>
                <a:gd name="T12" fmla="*/ 135 w 293"/>
                <a:gd name="T13" fmla="*/ 192 h 366"/>
                <a:gd name="T14" fmla="*/ 102 w 293"/>
                <a:gd name="T15" fmla="*/ 208 h 366"/>
                <a:gd name="T16" fmla="*/ 137 w 293"/>
                <a:gd name="T17" fmla="*/ 212 h 366"/>
                <a:gd name="T18" fmla="*/ 172 w 293"/>
                <a:gd name="T19" fmla="*/ 159 h 366"/>
                <a:gd name="T20" fmla="*/ 201 w 293"/>
                <a:gd name="T21" fmla="*/ 173 h 366"/>
                <a:gd name="T22" fmla="*/ 199 w 293"/>
                <a:gd name="T23" fmla="*/ 188 h 366"/>
                <a:gd name="T24" fmla="*/ 195 w 293"/>
                <a:gd name="T25" fmla="*/ 146 h 366"/>
                <a:gd name="T26" fmla="*/ 167 w 293"/>
                <a:gd name="T27" fmla="*/ 123 h 366"/>
                <a:gd name="T28" fmla="*/ 181 w 293"/>
                <a:gd name="T29" fmla="*/ 65 h 366"/>
                <a:gd name="T30" fmla="*/ 208 w 293"/>
                <a:gd name="T31" fmla="*/ 41 h 366"/>
                <a:gd name="T32" fmla="*/ 216 w 293"/>
                <a:gd name="T33" fmla="*/ 87 h 366"/>
                <a:gd name="T34" fmla="*/ 209 w 293"/>
                <a:gd name="T35" fmla="*/ 62 h 366"/>
                <a:gd name="T36" fmla="*/ 233 w 293"/>
                <a:gd name="T37" fmla="*/ 54 h 366"/>
                <a:gd name="T38" fmla="*/ 246 w 293"/>
                <a:gd name="T39" fmla="*/ 81 h 366"/>
                <a:gd name="T40" fmla="*/ 248 w 293"/>
                <a:gd name="T41" fmla="*/ 98 h 366"/>
                <a:gd name="T42" fmla="*/ 227 w 293"/>
                <a:gd name="T43" fmla="*/ 138 h 366"/>
                <a:gd name="T44" fmla="*/ 245 w 293"/>
                <a:gd name="T45" fmla="*/ 156 h 366"/>
                <a:gd name="T46" fmla="*/ 258 w 293"/>
                <a:gd name="T47" fmla="*/ 156 h 366"/>
                <a:gd name="T48" fmla="*/ 260 w 293"/>
                <a:gd name="T49" fmla="*/ 176 h 366"/>
                <a:gd name="T50" fmla="*/ 251 w 293"/>
                <a:gd name="T51" fmla="*/ 203 h 366"/>
                <a:gd name="T52" fmla="*/ 255 w 293"/>
                <a:gd name="T53" fmla="*/ 224 h 366"/>
                <a:gd name="T54" fmla="*/ 263 w 293"/>
                <a:gd name="T55" fmla="*/ 243 h 366"/>
                <a:gd name="T56" fmla="*/ 268 w 293"/>
                <a:gd name="T57" fmla="*/ 260 h 366"/>
                <a:gd name="T58" fmla="*/ 274 w 293"/>
                <a:gd name="T59" fmla="*/ 289 h 366"/>
                <a:gd name="T60" fmla="*/ 290 w 293"/>
                <a:gd name="T61" fmla="*/ 305 h 366"/>
                <a:gd name="T62" fmla="*/ 284 w 293"/>
                <a:gd name="T63" fmla="*/ 335 h 366"/>
                <a:gd name="T64" fmla="*/ 268 w 293"/>
                <a:gd name="T65" fmla="*/ 366 h 366"/>
                <a:gd name="T66" fmla="*/ 245 w 293"/>
                <a:gd name="T67" fmla="*/ 352 h 366"/>
                <a:gd name="T68" fmla="*/ 224 w 293"/>
                <a:gd name="T69" fmla="*/ 336 h 366"/>
                <a:gd name="T70" fmla="*/ 171 w 293"/>
                <a:gd name="T71" fmla="*/ 340 h 366"/>
                <a:gd name="T72" fmla="*/ 150 w 293"/>
                <a:gd name="T73" fmla="*/ 326 h 366"/>
                <a:gd name="T74" fmla="*/ 127 w 293"/>
                <a:gd name="T75" fmla="*/ 319 h 366"/>
                <a:gd name="T76" fmla="*/ 104 w 293"/>
                <a:gd name="T77" fmla="*/ 298 h 366"/>
                <a:gd name="T78" fmla="*/ 79 w 293"/>
                <a:gd name="T79" fmla="*/ 267 h 366"/>
                <a:gd name="T80" fmla="*/ 56 w 293"/>
                <a:gd name="T81" fmla="*/ 272 h 366"/>
                <a:gd name="T82" fmla="*/ 31 w 293"/>
                <a:gd name="T83" fmla="*/ 251 h 366"/>
                <a:gd name="T84" fmla="*/ 9 w 293"/>
                <a:gd name="T85" fmla="*/ 216 h 366"/>
                <a:gd name="T86" fmla="*/ 35 w 293"/>
                <a:gd name="T87" fmla="*/ 183 h 366"/>
                <a:gd name="T88" fmla="*/ 67 w 293"/>
                <a:gd name="T89" fmla="*/ 169 h 366"/>
                <a:gd name="T90" fmla="*/ 70 w 293"/>
                <a:gd name="T91" fmla="*/ 150 h 366"/>
                <a:gd name="T92" fmla="*/ 72 w 293"/>
                <a:gd name="T93" fmla="*/ 123 h 366"/>
                <a:gd name="T94" fmla="*/ 178 w 293"/>
                <a:gd name="T95" fmla="*/ 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3" h="366">
                  <a:moveTo>
                    <a:pt x="80" y="112"/>
                  </a:moveTo>
                  <a:cubicBezTo>
                    <a:pt x="83" y="116"/>
                    <a:pt x="87" y="117"/>
                    <a:pt x="90" y="122"/>
                  </a:cubicBezTo>
                  <a:cubicBezTo>
                    <a:pt x="94" y="128"/>
                    <a:pt x="97" y="131"/>
                    <a:pt x="98" y="138"/>
                  </a:cubicBezTo>
                  <a:cubicBezTo>
                    <a:pt x="100" y="145"/>
                    <a:pt x="102" y="152"/>
                    <a:pt x="104" y="148"/>
                  </a:cubicBezTo>
                  <a:cubicBezTo>
                    <a:pt x="107" y="144"/>
                    <a:pt x="113" y="141"/>
                    <a:pt x="112" y="135"/>
                  </a:cubicBezTo>
                  <a:cubicBezTo>
                    <a:pt x="111" y="130"/>
                    <a:pt x="111" y="119"/>
                    <a:pt x="111" y="115"/>
                  </a:cubicBezTo>
                  <a:cubicBezTo>
                    <a:pt x="112" y="111"/>
                    <a:pt x="108" y="105"/>
                    <a:pt x="104" y="106"/>
                  </a:cubicBezTo>
                  <a:cubicBezTo>
                    <a:pt x="101" y="107"/>
                    <a:pt x="97" y="104"/>
                    <a:pt x="101" y="100"/>
                  </a:cubicBezTo>
                  <a:cubicBezTo>
                    <a:pt x="105" y="96"/>
                    <a:pt x="110" y="96"/>
                    <a:pt x="110" y="92"/>
                  </a:cubicBezTo>
                  <a:cubicBezTo>
                    <a:pt x="111" y="87"/>
                    <a:pt x="112" y="82"/>
                    <a:pt x="114" y="79"/>
                  </a:cubicBezTo>
                  <a:cubicBezTo>
                    <a:pt x="116" y="77"/>
                    <a:pt x="109" y="77"/>
                    <a:pt x="110" y="70"/>
                  </a:cubicBezTo>
                  <a:cubicBezTo>
                    <a:pt x="111" y="63"/>
                    <a:pt x="113" y="59"/>
                    <a:pt x="119" y="58"/>
                  </a:cubicBezTo>
                  <a:cubicBezTo>
                    <a:pt x="126" y="57"/>
                    <a:pt x="130" y="55"/>
                    <a:pt x="133" y="51"/>
                  </a:cubicBezTo>
                  <a:cubicBezTo>
                    <a:pt x="135" y="47"/>
                    <a:pt x="149" y="31"/>
                    <a:pt x="151" y="24"/>
                  </a:cubicBezTo>
                  <a:cubicBezTo>
                    <a:pt x="153" y="18"/>
                    <a:pt x="155" y="13"/>
                    <a:pt x="158" y="17"/>
                  </a:cubicBezTo>
                  <a:cubicBezTo>
                    <a:pt x="162" y="21"/>
                    <a:pt x="167" y="22"/>
                    <a:pt x="172" y="22"/>
                  </a:cubicBezTo>
                  <a:cubicBezTo>
                    <a:pt x="177" y="22"/>
                    <a:pt x="183" y="29"/>
                    <a:pt x="184" y="33"/>
                  </a:cubicBezTo>
                  <a:cubicBezTo>
                    <a:pt x="184" y="38"/>
                    <a:pt x="182" y="45"/>
                    <a:pt x="179" y="50"/>
                  </a:cubicBezTo>
                  <a:cubicBezTo>
                    <a:pt x="176" y="55"/>
                    <a:pt x="165" y="64"/>
                    <a:pt x="166" y="68"/>
                  </a:cubicBezTo>
                  <a:cubicBezTo>
                    <a:pt x="166" y="73"/>
                    <a:pt x="171" y="75"/>
                    <a:pt x="171" y="80"/>
                  </a:cubicBezTo>
                  <a:cubicBezTo>
                    <a:pt x="171" y="85"/>
                    <a:pt x="167" y="99"/>
                    <a:pt x="164" y="103"/>
                  </a:cubicBezTo>
                  <a:cubicBezTo>
                    <a:pt x="160" y="107"/>
                    <a:pt x="161" y="114"/>
                    <a:pt x="160" y="120"/>
                  </a:cubicBezTo>
                  <a:cubicBezTo>
                    <a:pt x="159" y="125"/>
                    <a:pt x="153" y="134"/>
                    <a:pt x="153" y="135"/>
                  </a:cubicBezTo>
                  <a:cubicBezTo>
                    <a:pt x="153" y="137"/>
                    <a:pt x="156" y="147"/>
                    <a:pt x="158" y="150"/>
                  </a:cubicBezTo>
                  <a:cubicBezTo>
                    <a:pt x="159" y="152"/>
                    <a:pt x="161" y="161"/>
                    <a:pt x="158" y="162"/>
                  </a:cubicBezTo>
                  <a:cubicBezTo>
                    <a:pt x="154" y="164"/>
                    <a:pt x="154" y="168"/>
                    <a:pt x="153" y="174"/>
                  </a:cubicBezTo>
                  <a:cubicBezTo>
                    <a:pt x="153" y="181"/>
                    <a:pt x="146" y="182"/>
                    <a:pt x="144" y="184"/>
                  </a:cubicBezTo>
                  <a:cubicBezTo>
                    <a:pt x="141" y="186"/>
                    <a:pt x="139" y="187"/>
                    <a:pt x="135" y="192"/>
                  </a:cubicBezTo>
                  <a:cubicBezTo>
                    <a:pt x="130" y="197"/>
                    <a:pt x="121" y="201"/>
                    <a:pt x="117" y="201"/>
                  </a:cubicBezTo>
                  <a:cubicBezTo>
                    <a:pt x="112" y="201"/>
                    <a:pt x="111" y="202"/>
                    <a:pt x="106" y="198"/>
                  </a:cubicBezTo>
                  <a:cubicBezTo>
                    <a:pt x="101" y="195"/>
                    <a:pt x="99" y="193"/>
                    <a:pt x="96" y="199"/>
                  </a:cubicBezTo>
                  <a:cubicBezTo>
                    <a:pt x="94" y="205"/>
                    <a:pt x="99" y="205"/>
                    <a:pt x="102" y="208"/>
                  </a:cubicBezTo>
                  <a:cubicBezTo>
                    <a:pt x="104" y="212"/>
                    <a:pt x="109" y="212"/>
                    <a:pt x="110" y="214"/>
                  </a:cubicBezTo>
                  <a:cubicBezTo>
                    <a:pt x="111" y="217"/>
                    <a:pt x="117" y="213"/>
                    <a:pt x="119" y="216"/>
                  </a:cubicBezTo>
                  <a:cubicBezTo>
                    <a:pt x="121" y="220"/>
                    <a:pt x="125" y="223"/>
                    <a:pt x="129" y="219"/>
                  </a:cubicBezTo>
                  <a:cubicBezTo>
                    <a:pt x="133" y="216"/>
                    <a:pt x="133" y="212"/>
                    <a:pt x="137" y="212"/>
                  </a:cubicBezTo>
                  <a:cubicBezTo>
                    <a:pt x="141" y="212"/>
                    <a:pt x="155" y="206"/>
                    <a:pt x="156" y="201"/>
                  </a:cubicBezTo>
                  <a:cubicBezTo>
                    <a:pt x="156" y="196"/>
                    <a:pt x="160" y="193"/>
                    <a:pt x="164" y="190"/>
                  </a:cubicBezTo>
                  <a:cubicBezTo>
                    <a:pt x="168" y="187"/>
                    <a:pt x="168" y="183"/>
                    <a:pt x="170" y="178"/>
                  </a:cubicBezTo>
                  <a:cubicBezTo>
                    <a:pt x="172" y="173"/>
                    <a:pt x="172" y="163"/>
                    <a:pt x="172" y="159"/>
                  </a:cubicBezTo>
                  <a:cubicBezTo>
                    <a:pt x="173" y="155"/>
                    <a:pt x="180" y="153"/>
                    <a:pt x="183" y="153"/>
                  </a:cubicBezTo>
                  <a:cubicBezTo>
                    <a:pt x="185" y="153"/>
                    <a:pt x="194" y="150"/>
                    <a:pt x="195" y="154"/>
                  </a:cubicBezTo>
                  <a:cubicBezTo>
                    <a:pt x="197" y="158"/>
                    <a:pt x="198" y="161"/>
                    <a:pt x="199" y="164"/>
                  </a:cubicBezTo>
                  <a:cubicBezTo>
                    <a:pt x="201" y="166"/>
                    <a:pt x="203" y="169"/>
                    <a:pt x="201" y="173"/>
                  </a:cubicBezTo>
                  <a:cubicBezTo>
                    <a:pt x="200" y="176"/>
                    <a:pt x="196" y="182"/>
                    <a:pt x="196" y="187"/>
                  </a:cubicBezTo>
                  <a:cubicBezTo>
                    <a:pt x="196" y="193"/>
                    <a:pt x="196" y="197"/>
                    <a:pt x="204" y="198"/>
                  </a:cubicBezTo>
                  <a:cubicBezTo>
                    <a:pt x="212" y="200"/>
                    <a:pt x="216" y="198"/>
                    <a:pt x="214" y="195"/>
                  </a:cubicBezTo>
                  <a:cubicBezTo>
                    <a:pt x="211" y="193"/>
                    <a:pt x="198" y="194"/>
                    <a:pt x="199" y="188"/>
                  </a:cubicBezTo>
                  <a:cubicBezTo>
                    <a:pt x="201" y="181"/>
                    <a:pt x="202" y="180"/>
                    <a:pt x="206" y="179"/>
                  </a:cubicBezTo>
                  <a:cubicBezTo>
                    <a:pt x="211" y="178"/>
                    <a:pt x="210" y="174"/>
                    <a:pt x="209" y="170"/>
                  </a:cubicBezTo>
                  <a:cubicBezTo>
                    <a:pt x="209" y="166"/>
                    <a:pt x="208" y="159"/>
                    <a:pt x="209" y="157"/>
                  </a:cubicBezTo>
                  <a:cubicBezTo>
                    <a:pt x="210" y="154"/>
                    <a:pt x="199" y="150"/>
                    <a:pt x="195" y="146"/>
                  </a:cubicBezTo>
                  <a:cubicBezTo>
                    <a:pt x="191" y="141"/>
                    <a:pt x="185" y="142"/>
                    <a:pt x="183" y="144"/>
                  </a:cubicBezTo>
                  <a:cubicBezTo>
                    <a:pt x="180" y="147"/>
                    <a:pt x="180" y="141"/>
                    <a:pt x="172" y="142"/>
                  </a:cubicBezTo>
                  <a:cubicBezTo>
                    <a:pt x="165" y="143"/>
                    <a:pt x="169" y="139"/>
                    <a:pt x="171" y="135"/>
                  </a:cubicBezTo>
                  <a:cubicBezTo>
                    <a:pt x="173" y="131"/>
                    <a:pt x="166" y="126"/>
                    <a:pt x="167" y="123"/>
                  </a:cubicBezTo>
                  <a:cubicBezTo>
                    <a:pt x="168" y="120"/>
                    <a:pt x="174" y="111"/>
                    <a:pt x="177" y="107"/>
                  </a:cubicBezTo>
                  <a:cubicBezTo>
                    <a:pt x="180" y="103"/>
                    <a:pt x="182" y="95"/>
                    <a:pt x="181" y="90"/>
                  </a:cubicBezTo>
                  <a:cubicBezTo>
                    <a:pt x="180" y="84"/>
                    <a:pt x="180" y="76"/>
                    <a:pt x="178" y="73"/>
                  </a:cubicBezTo>
                  <a:cubicBezTo>
                    <a:pt x="176" y="71"/>
                    <a:pt x="179" y="68"/>
                    <a:pt x="181" y="65"/>
                  </a:cubicBezTo>
                  <a:cubicBezTo>
                    <a:pt x="184" y="63"/>
                    <a:pt x="191" y="58"/>
                    <a:pt x="195" y="56"/>
                  </a:cubicBezTo>
                  <a:cubicBezTo>
                    <a:pt x="199" y="53"/>
                    <a:pt x="202" y="52"/>
                    <a:pt x="202" y="48"/>
                  </a:cubicBezTo>
                  <a:cubicBezTo>
                    <a:pt x="202" y="44"/>
                    <a:pt x="200" y="35"/>
                    <a:pt x="203" y="33"/>
                  </a:cubicBezTo>
                  <a:cubicBezTo>
                    <a:pt x="206" y="31"/>
                    <a:pt x="208" y="34"/>
                    <a:pt x="208" y="41"/>
                  </a:cubicBezTo>
                  <a:cubicBezTo>
                    <a:pt x="207" y="48"/>
                    <a:pt x="207" y="54"/>
                    <a:pt x="204" y="58"/>
                  </a:cubicBezTo>
                  <a:cubicBezTo>
                    <a:pt x="200" y="62"/>
                    <a:pt x="201" y="69"/>
                    <a:pt x="200" y="73"/>
                  </a:cubicBezTo>
                  <a:cubicBezTo>
                    <a:pt x="198" y="77"/>
                    <a:pt x="200" y="79"/>
                    <a:pt x="203" y="82"/>
                  </a:cubicBezTo>
                  <a:cubicBezTo>
                    <a:pt x="205" y="84"/>
                    <a:pt x="211" y="86"/>
                    <a:pt x="216" y="87"/>
                  </a:cubicBezTo>
                  <a:cubicBezTo>
                    <a:pt x="220" y="89"/>
                    <a:pt x="220" y="91"/>
                    <a:pt x="222" y="95"/>
                  </a:cubicBezTo>
                  <a:cubicBezTo>
                    <a:pt x="225" y="98"/>
                    <a:pt x="231" y="94"/>
                    <a:pt x="225" y="89"/>
                  </a:cubicBezTo>
                  <a:cubicBezTo>
                    <a:pt x="220" y="83"/>
                    <a:pt x="215" y="82"/>
                    <a:pt x="211" y="78"/>
                  </a:cubicBezTo>
                  <a:cubicBezTo>
                    <a:pt x="207" y="73"/>
                    <a:pt x="206" y="65"/>
                    <a:pt x="209" y="62"/>
                  </a:cubicBezTo>
                  <a:cubicBezTo>
                    <a:pt x="213" y="58"/>
                    <a:pt x="219" y="61"/>
                    <a:pt x="220" y="66"/>
                  </a:cubicBezTo>
                  <a:cubicBezTo>
                    <a:pt x="220" y="71"/>
                    <a:pt x="230" y="72"/>
                    <a:pt x="228" y="66"/>
                  </a:cubicBezTo>
                  <a:cubicBezTo>
                    <a:pt x="226" y="61"/>
                    <a:pt x="219" y="58"/>
                    <a:pt x="226" y="56"/>
                  </a:cubicBezTo>
                  <a:cubicBezTo>
                    <a:pt x="228" y="55"/>
                    <a:pt x="231" y="54"/>
                    <a:pt x="233" y="54"/>
                  </a:cubicBezTo>
                  <a:cubicBezTo>
                    <a:pt x="232" y="62"/>
                    <a:pt x="232" y="62"/>
                    <a:pt x="232" y="62"/>
                  </a:cubicBezTo>
                  <a:cubicBezTo>
                    <a:pt x="242" y="67"/>
                    <a:pt x="242" y="67"/>
                    <a:pt x="242" y="67"/>
                  </a:cubicBezTo>
                  <a:cubicBezTo>
                    <a:pt x="249" y="73"/>
                    <a:pt x="249" y="73"/>
                    <a:pt x="249" y="73"/>
                  </a:cubicBezTo>
                  <a:cubicBezTo>
                    <a:pt x="246" y="81"/>
                    <a:pt x="246" y="81"/>
                    <a:pt x="246" y="81"/>
                  </a:cubicBezTo>
                  <a:cubicBezTo>
                    <a:pt x="242" y="80"/>
                    <a:pt x="242" y="80"/>
                    <a:pt x="242" y="80"/>
                  </a:cubicBezTo>
                  <a:cubicBezTo>
                    <a:pt x="236" y="88"/>
                    <a:pt x="236" y="88"/>
                    <a:pt x="236" y="88"/>
                  </a:cubicBezTo>
                  <a:cubicBezTo>
                    <a:pt x="240" y="93"/>
                    <a:pt x="240" y="93"/>
                    <a:pt x="240" y="93"/>
                  </a:cubicBezTo>
                  <a:cubicBezTo>
                    <a:pt x="248" y="98"/>
                    <a:pt x="248" y="98"/>
                    <a:pt x="248" y="98"/>
                  </a:cubicBezTo>
                  <a:cubicBezTo>
                    <a:pt x="248" y="117"/>
                    <a:pt x="248" y="117"/>
                    <a:pt x="248" y="117"/>
                  </a:cubicBezTo>
                  <a:cubicBezTo>
                    <a:pt x="241" y="118"/>
                    <a:pt x="241" y="118"/>
                    <a:pt x="241" y="118"/>
                  </a:cubicBezTo>
                  <a:cubicBezTo>
                    <a:pt x="227" y="133"/>
                    <a:pt x="227" y="133"/>
                    <a:pt x="227" y="133"/>
                  </a:cubicBezTo>
                  <a:cubicBezTo>
                    <a:pt x="227" y="138"/>
                    <a:pt x="227" y="138"/>
                    <a:pt x="227" y="138"/>
                  </a:cubicBezTo>
                  <a:cubicBezTo>
                    <a:pt x="235" y="149"/>
                    <a:pt x="235" y="149"/>
                    <a:pt x="235" y="149"/>
                  </a:cubicBezTo>
                  <a:cubicBezTo>
                    <a:pt x="241" y="149"/>
                    <a:pt x="241" y="149"/>
                    <a:pt x="241" y="149"/>
                  </a:cubicBezTo>
                  <a:cubicBezTo>
                    <a:pt x="242" y="151"/>
                    <a:pt x="242" y="151"/>
                    <a:pt x="242" y="151"/>
                  </a:cubicBezTo>
                  <a:cubicBezTo>
                    <a:pt x="245" y="156"/>
                    <a:pt x="245" y="156"/>
                    <a:pt x="245" y="156"/>
                  </a:cubicBezTo>
                  <a:cubicBezTo>
                    <a:pt x="248" y="152"/>
                    <a:pt x="248" y="152"/>
                    <a:pt x="248" y="152"/>
                  </a:cubicBezTo>
                  <a:cubicBezTo>
                    <a:pt x="253" y="153"/>
                    <a:pt x="253" y="153"/>
                    <a:pt x="253" y="153"/>
                  </a:cubicBezTo>
                  <a:cubicBezTo>
                    <a:pt x="258" y="150"/>
                    <a:pt x="258" y="150"/>
                    <a:pt x="258" y="150"/>
                  </a:cubicBezTo>
                  <a:cubicBezTo>
                    <a:pt x="258" y="150"/>
                    <a:pt x="258" y="155"/>
                    <a:pt x="258" y="156"/>
                  </a:cubicBezTo>
                  <a:cubicBezTo>
                    <a:pt x="258" y="157"/>
                    <a:pt x="260" y="157"/>
                    <a:pt x="260" y="157"/>
                  </a:cubicBezTo>
                  <a:cubicBezTo>
                    <a:pt x="261" y="162"/>
                    <a:pt x="261" y="162"/>
                    <a:pt x="261" y="162"/>
                  </a:cubicBezTo>
                  <a:cubicBezTo>
                    <a:pt x="264" y="172"/>
                    <a:pt x="264" y="172"/>
                    <a:pt x="264" y="172"/>
                  </a:cubicBezTo>
                  <a:cubicBezTo>
                    <a:pt x="260" y="176"/>
                    <a:pt x="260" y="176"/>
                    <a:pt x="260" y="176"/>
                  </a:cubicBezTo>
                  <a:cubicBezTo>
                    <a:pt x="262" y="185"/>
                    <a:pt x="262" y="185"/>
                    <a:pt x="262" y="185"/>
                  </a:cubicBezTo>
                  <a:cubicBezTo>
                    <a:pt x="256" y="195"/>
                    <a:pt x="256" y="195"/>
                    <a:pt x="256" y="195"/>
                  </a:cubicBezTo>
                  <a:cubicBezTo>
                    <a:pt x="251" y="195"/>
                    <a:pt x="251" y="195"/>
                    <a:pt x="251" y="195"/>
                  </a:cubicBezTo>
                  <a:cubicBezTo>
                    <a:pt x="251" y="203"/>
                    <a:pt x="251" y="203"/>
                    <a:pt x="251" y="203"/>
                  </a:cubicBezTo>
                  <a:cubicBezTo>
                    <a:pt x="257" y="208"/>
                    <a:pt x="257" y="208"/>
                    <a:pt x="257" y="208"/>
                  </a:cubicBezTo>
                  <a:cubicBezTo>
                    <a:pt x="251" y="215"/>
                    <a:pt x="251" y="215"/>
                    <a:pt x="251" y="215"/>
                  </a:cubicBezTo>
                  <a:cubicBezTo>
                    <a:pt x="254" y="218"/>
                    <a:pt x="254" y="218"/>
                    <a:pt x="254" y="218"/>
                  </a:cubicBezTo>
                  <a:cubicBezTo>
                    <a:pt x="255" y="224"/>
                    <a:pt x="255" y="224"/>
                    <a:pt x="255" y="224"/>
                  </a:cubicBezTo>
                  <a:cubicBezTo>
                    <a:pt x="261" y="227"/>
                    <a:pt x="261" y="227"/>
                    <a:pt x="261" y="227"/>
                  </a:cubicBezTo>
                  <a:cubicBezTo>
                    <a:pt x="265" y="232"/>
                    <a:pt x="265" y="232"/>
                    <a:pt x="265" y="232"/>
                  </a:cubicBezTo>
                  <a:cubicBezTo>
                    <a:pt x="260" y="239"/>
                    <a:pt x="260" y="239"/>
                    <a:pt x="260" y="239"/>
                  </a:cubicBezTo>
                  <a:cubicBezTo>
                    <a:pt x="263" y="243"/>
                    <a:pt x="263" y="243"/>
                    <a:pt x="263" y="243"/>
                  </a:cubicBezTo>
                  <a:cubicBezTo>
                    <a:pt x="264" y="251"/>
                    <a:pt x="264" y="251"/>
                    <a:pt x="264" y="251"/>
                  </a:cubicBezTo>
                  <a:cubicBezTo>
                    <a:pt x="259" y="253"/>
                    <a:pt x="259" y="253"/>
                    <a:pt x="259" y="253"/>
                  </a:cubicBezTo>
                  <a:cubicBezTo>
                    <a:pt x="262" y="261"/>
                    <a:pt x="262" y="261"/>
                    <a:pt x="262" y="261"/>
                  </a:cubicBezTo>
                  <a:cubicBezTo>
                    <a:pt x="268" y="260"/>
                    <a:pt x="268" y="260"/>
                    <a:pt x="268" y="260"/>
                  </a:cubicBezTo>
                  <a:cubicBezTo>
                    <a:pt x="274" y="266"/>
                    <a:pt x="274" y="266"/>
                    <a:pt x="274" y="266"/>
                  </a:cubicBezTo>
                  <a:cubicBezTo>
                    <a:pt x="277" y="277"/>
                    <a:pt x="277" y="277"/>
                    <a:pt x="277" y="277"/>
                  </a:cubicBezTo>
                  <a:cubicBezTo>
                    <a:pt x="271" y="283"/>
                    <a:pt x="271" y="283"/>
                    <a:pt x="271" y="283"/>
                  </a:cubicBezTo>
                  <a:cubicBezTo>
                    <a:pt x="274" y="289"/>
                    <a:pt x="274" y="289"/>
                    <a:pt x="274" y="289"/>
                  </a:cubicBezTo>
                  <a:cubicBezTo>
                    <a:pt x="280" y="289"/>
                    <a:pt x="280" y="289"/>
                    <a:pt x="280" y="289"/>
                  </a:cubicBezTo>
                  <a:cubicBezTo>
                    <a:pt x="286" y="294"/>
                    <a:pt x="286" y="294"/>
                    <a:pt x="286" y="294"/>
                  </a:cubicBezTo>
                  <a:cubicBezTo>
                    <a:pt x="290" y="290"/>
                    <a:pt x="290" y="290"/>
                    <a:pt x="290" y="290"/>
                  </a:cubicBezTo>
                  <a:cubicBezTo>
                    <a:pt x="290" y="305"/>
                    <a:pt x="290" y="305"/>
                    <a:pt x="290" y="305"/>
                  </a:cubicBezTo>
                  <a:cubicBezTo>
                    <a:pt x="293" y="311"/>
                    <a:pt x="293" y="311"/>
                    <a:pt x="293" y="311"/>
                  </a:cubicBezTo>
                  <a:cubicBezTo>
                    <a:pt x="284" y="319"/>
                    <a:pt x="284" y="319"/>
                    <a:pt x="284" y="319"/>
                  </a:cubicBezTo>
                  <a:cubicBezTo>
                    <a:pt x="278" y="328"/>
                    <a:pt x="278" y="328"/>
                    <a:pt x="278" y="328"/>
                  </a:cubicBezTo>
                  <a:cubicBezTo>
                    <a:pt x="284" y="335"/>
                    <a:pt x="284" y="335"/>
                    <a:pt x="284" y="335"/>
                  </a:cubicBezTo>
                  <a:cubicBezTo>
                    <a:pt x="285" y="344"/>
                    <a:pt x="285" y="344"/>
                    <a:pt x="285" y="344"/>
                  </a:cubicBezTo>
                  <a:cubicBezTo>
                    <a:pt x="279" y="348"/>
                    <a:pt x="279" y="348"/>
                    <a:pt x="279" y="348"/>
                  </a:cubicBezTo>
                  <a:cubicBezTo>
                    <a:pt x="278" y="356"/>
                    <a:pt x="278" y="356"/>
                    <a:pt x="278" y="356"/>
                  </a:cubicBezTo>
                  <a:cubicBezTo>
                    <a:pt x="268" y="366"/>
                    <a:pt x="268" y="366"/>
                    <a:pt x="268" y="366"/>
                  </a:cubicBezTo>
                  <a:cubicBezTo>
                    <a:pt x="264" y="361"/>
                    <a:pt x="264" y="361"/>
                    <a:pt x="264" y="361"/>
                  </a:cubicBezTo>
                  <a:cubicBezTo>
                    <a:pt x="257" y="358"/>
                    <a:pt x="257" y="358"/>
                    <a:pt x="257" y="358"/>
                  </a:cubicBezTo>
                  <a:cubicBezTo>
                    <a:pt x="251" y="361"/>
                    <a:pt x="251" y="361"/>
                    <a:pt x="251" y="361"/>
                  </a:cubicBezTo>
                  <a:cubicBezTo>
                    <a:pt x="245" y="352"/>
                    <a:pt x="245" y="352"/>
                    <a:pt x="245" y="352"/>
                  </a:cubicBezTo>
                  <a:cubicBezTo>
                    <a:pt x="238" y="348"/>
                    <a:pt x="238" y="348"/>
                    <a:pt x="238" y="348"/>
                  </a:cubicBezTo>
                  <a:cubicBezTo>
                    <a:pt x="233" y="352"/>
                    <a:pt x="233" y="352"/>
                    <a:pt x="233" y="352"/>
                  </a:cubicBezTo>
                  <a:cubicBezTo>
                    <a:pt x="226" y="343"/>
                    <a:pt x="226" y="343"/>
                    <a:pt x="226" y="343"/>
                  </a:cubicBezTo>
                  <a:cubicBezTo>
                    <a:pt x="224" y="336"/>
                    <a:pt x="224" y="336"/>
                    <a:pt x="224" y="336"/>
                  </a:cubicBezTo>
                  <a:cubicBezTo>
                    <a:pt x="212" y="343"/>
                    <a:pt x="212" y="343"/>
                    <a:pt x="212" y="343"/>
                  </a:cubicBezTo>
                  <a:cubicBezTo>
                    <a:pt x="209" y="348"/>
                    <a:pt x="209" y="348"/>
                    <a:pt x="209" y="348"/>
                  </a:cubicBezTo>
                  <a:cubicBezTo>
                    <a:pt x="183" y="349"/>
                    <a:pt x="183" y="349"/>
                    <a:pt x="183" y="349"/>
                  </a:cubicBezTo>
                  <a:cubicBezTo>
                    <a:pt x="171" y="340"/>
                    <a:pt x="171" y="340"/>
                    <a:pt x="171" y="340"/>
                  </a:cubicBezTo>
                  <a:cubicBezTo>
                    <a:pt x="172" y="334"/>
                    <a:pt x="172" y="334"/>
                    <a:pt x="172" y="334"/>
                  </a:cubicBezTo>
                  <a:cubicBezTo>
                    <a:pt x="162" y="330"/>
                    <a:pt x="162" y="330"/>
                    <a:pt x="162" y="330"/>
                  </a:cubicBezTo>
                  <a:cubicBezTo>
                    <a:pt x="160" y="333"/>
                    <a:pt x="160" y="333"/>
                    <a:pt x="160" y="333"/>
                  </a:cubicBezTo>
                  <a:cubicBezTo>
                    <a:pt x="150" y="326"/>
                    <a:pt x="150" y="326"/>
                    <a:pt x="150" y="326"/>
                  </a:cubicBezTo>
                  <a:cubicBezTo>
                    <a:pt x="146" y="324"/>
                    <a:pt x="146" y="324"/>
                    <a:pt x="146" y="324"/>
                  </a:cubicBezTo>
                  <a:cubicBezTo>
                    <a:pt x="141" y="327"/>
                    <a:pt x="141" y="327"/>
                    <a:pt x="141" y="327"/>
                  </a:cubicBezTo>
                  <a:cubicBezTo>
                    <a:pt x="132" y="319"/>
                    <a:pt x="132" y="319"/>
                    <a:pt x="132" y="319"/>
                  </a:cubicBezTo>
                  <a:cubicBezTo>
                    <a:pt x="127" y="319"/>
                    <a:pt x="127" y="319"/>
                    <a:pt x="127" y="319"/>
                  </a:cubicBezTo>
                  <a:cubicBezTo>
                    <a:pt x="123" y="311"/>
                    <a:pt x="123" y="311"/>
                    <a:pt x="123" y="311"/>
                  </a:cubicBezTo>
                  <a:cubicBezTo>
                    <a:pt x="106" y="313"/>
                    <a:pt x="106" y="313"/>
                    <a:pt x="106" y="313"/>
                  </a:cubicBezTo>
                  <a:cubicBezTo>
                    <a:pt x="102" y="303"/>
                    <a:pt x="102" y="303"/>
                    <a:pt x="102" y="303"/>
                  </a:cubicBezTo>
                  <a:cubicBezTo>
                    <a:pt x="104" y="298"/>
                    <a:pt x="104" y="298"/>
                    <a:pt x="104" y="298"/>
                  </a:cubicBezTo>
                  <a:cubicBezTo>
                    <a:pt x="97" y="291"/>
                    <a:pt x="97" y="291"/>
                    <a:pt x="97" y="291"/>
                  </a:cubicBezTo>
                  <a:cubicBezTo>
                    <a:pt x="95" y="277"/>
                    <a:pt x="95" y="277"/>
                    <a:pt x="95" y="277"/>
                  </a:cubicBezTo>
                  <a:cubicBezTo>
                    <a:pt x="88" y="268"/>
                    <a:pt x="88" y="268"/>
                    <a:pt x="88" y="268"/>
                  </a:cubicBezTo>
                  <a:cubicBezTo>
                    <a:pt x="79" y="267"/>
                    <a:pt x="79" y="267"/>
                    <a:pt x="79" y="267"/>
                  </a:cubicBezTo>
                  <a:cubicBezTo>
                    <a:pt x="73" y="272"/>
                    <a:pt x="73" y="272"/>
                    <a:pt x="73" y="272"/>
                  </a:cubicBezTo>
                  <a:cubicBezTo>
                    <a:pt x="68" y="266"/>
                    <a:pt x="68" y="266"/>
                    <a:pt x="68" y="266"/>
                  </a:cubicBezTo>
                  <a:cubicBezTo>
                    <a:pt x="64" y="272"/>
                    <a:pt x="64" y="272"/>
                    <a:pt x="64" y="272"/>
                  </a:cubicBezTo>
                  <a:cubicBezTo>
                    <a:pt x="56" y="272"/>
                    <a:pt x="56" y="272"/>
                    <a:pt x="56" y="272"/>
                  </a:cubicBezTo>
                  <a:cubicBezTo>
                    <a:pt x="50" y="263"/>
                    <a:pt x="50" y="263"/>
                    <a:pt x="50" y="263"/>
                  </a:cubicBezTo>
                  <a:cubicBezTo>
                    <a:pt x="54" y="256"/>
                    <a:pt x="54" y="256"/>
                    <a:pt x="54" y="256"/>
                  </a:cubicBezTo>
                  <a:cubicBezTo>
                    <a:pt x="44" y="246"/>
                    <a:pt x="44" y="246"/>
                    <a:pt x="44" y="246"/>
                  </a:cubicBezTo>
                  <a:cubicBezTo>
                    <a:pt x="31" y="251"/>
                    <a:pt x="31" y="251"/>
                    <a:pt x="31" y="251"/>
                  </a:cubicBezTo>
                  <a:cubicBezTo>
                    <a:pt x="25" y="247"/>
                    <a:pt x="25" y="247"/>
                    <a:pt x="25" y="247"/>
                  </a:cubicBezTo>
                  <a:cubicBezTo>
                    <a:pt x="12" y="246"/>
                    <a:pt x="12" y="246"/>
                    <a:pt x="12" y="246"/>
                  </a:cubicBezTo>
                  <a:cubicBezTo>
                    <a:pt x="0" y="231"/>
                    <a:pt x="0" y="231"/>
                    <a:pt x="0" y="231"/>
                  </a:cubicBezTo>
                  <a:cubicBezTo>
                    <a:pt x="9" y="216"/>
                    <a:pt x="9" y="216"/>
                    <a:pt x="9" y="216"/>
                  </a:cubicBezTo>
                  <a:cubicBezTo>
                    <a:pt x="10" y="198"/>
                    <a:pt x="10" y="198"/>
                    <a:pt x="10" y="198"/>
                  </a:cubicBezTo>
                  <a:cubicBezTo>
                    <a:pt x="18" y="198"/>
                    <a:pt x="18" y="198"/>
                    <a:pt x="18" y="198"/>
                  </a:cubicBezTo>
                  <a:cubicBezTo>
                    <a:pt x="19" y="191"/>
                    <a:pt x="19" y="191"/>
                    <a:pt x="19" y="191"/>
                  </a:cubicBezTo>
                  <a:cubicBezTo>
                    <a:pt x="35" y="183"/>
                    <a:pt x="35" y="183"/>
                    <a:pt x="35" y="183"/>
                  </a:cubicBezTo>
                  <a:cubicBezTo>
                    <a:pt x="53" y="183"/>
                    <a:pt x="53" y="183"/>
                    <a:pt x="53" y="183"/>
                  </a:cubicBezTo>
                  <a:cubicBezTo>
                    <a:pt x="55" y="175"/>
                    <a:pt x="55" y="175"/>
                    <a:pt x="55" y="175"/>
                  </a:cubicBezTo>
                  <a:cubicBezTo>
                    <a:pt x="60" y="175"/>
                    <a:pt x="60" y="175"/>
                    <a:pt x="60" y="175"/>
                  </a:cubicBezTo>
                  <a:cubicBezTo>
                    <a:pt x="67" y="169"/>
                    <a:pt x="67" y="169"/>
                    <a:pt x="67" y="169"/>
                  </a:cubicBezTo>
                  <a:cubicBezTo>
                    <a:pt x="75" y="165"/>
                    <a:pt x="75" y="165"/>
                    <a:pt x="75" y="165"/>
                  </a:cubicBezTo>
                  <a:cubicBezTo>
                    <a:pt x="69" y="161"/>
                    <a:pt x="69" y="161"/>
                    <a:pt x="69" y="161"/>
                  </a:cubicBezTo>
                  <a:cubicBezTo>
                    <a:pt x="76" y="156"/>
                    <a:pt x="76" y="156"/>
                    <a:pt x="76" y="156"/>
                  </a:cubicBezTo>
                  <a:cubicBezTo>
                    <a:pt x="70" y="150"/>
                    <a:pt x="70" y="150"/>
                    <a:pt x="70" y="150"/>
                  </a:cubicBezTo>
                  <a:cubicBezTo>
                    <a:pt x="72" y="142"/>
                    <a:pt x="72" y="142"/>
                    <a:pt x="72" y="142"/>
                  </a:cubicBezTo>
                  <a:cubicBezTo>
                    <a:pt x="78" y="138"/>
                    <a:pt x="78" y="138"/>
                    <a:pt x="78" y="138"/>
                  </a:cubicBezTo>
                  <a:cubicBezTo>
                    <a:pt x="79" y="128"/>
                    <a:pt x="79" y="128"/>
                    <a:pt x="79" y="128"/>
                  </a:cubicBezTo>
                  <a:cubicBezTo>
                    <a:pt x="72" y="123"/>
                    <a:pt x="72" y="123"/>
                    <a:pt x="72" y="123"/>
                  </a:cubicBezTo>
                  <a:cubicBezTo>
                    <a:pt x="80" y="112"/>
                    <a:pt x="80" y="112"/>
                    <a:pt x="80" y="112"/>
                  </a:cubicBezTo>
                  <a:close/>
                  <a:moveTo>
                    <a:pt x="163" y="12"/>
                  </a:moveTo>
                  <a:cubicBezTo>
                    <a:pt x="163" y="12"/>
                    <a:pt x="164" y="15"/>
                    <a:pt x="169" y="17"/>
                  </a:cubicBezTo>
                  <a:cubicBezTo>
                    <a:pt x="173" y="20"/>
                    <a:pt x="178" y="16"/>
                    <a:pt x="178" y="12"/>
                  </a:cubicBezTo>
                  <a:cubicBezTo>
                    <a:pt x="177" y="8"/>
                    <a:pt x="175" y="10"/>
                    <a:pt x="176" y="7"/>
                  </a:cubicBezTo>
                  <a:cubicBezTo>
                    <a:pt x="177" y="3"/>
                    <a:pt x="169" y="0"/>
                    <a:pt x="167" y="2"/>
                  </a:cubicBezTo>
                  <a:cubicBezTo>
                    <a:pt x="165" y="4"/>
                    <a:pt x="163" y="11"/>
                    <a:pt x="163" y="12"/>
                  </a:cubicBez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159" name="Freeform 92"/>
            <p:cNvSpPr>
              <a:spLocks/>
            </p:cNvSpPr>
            <p:nvPr/>
          </p:nvSpPr>
          <p:spPr bwMode="auto">
            <a:xfrm>
              <a:off x="2015" y="3170"/>
              <a:ext cx="737" cy="531"/>
            </a:xfrm>
            <a:custGeom>
              <a:avLst/>
              <a:gdLst>
                <a:gd name="T0" fmla="*/ 702 w 737"/>
                <a:gd name="T1" fmla="*/ 373 h 531"/>
                <a:gd name="T2" fmla="*/ 723 w 737"/>
                <a:gd name="T3" fmla="*/ 417 h 531"/>
                <a:gd name="T4" fmla="*/ 687 w 737"/>
                <a:gd name="T5" fmla="*/ 437 h 531"/>
                <a:gd name="T6" fmla="*/ 631 w 737"/>
                <a:gd name="T7" fmla="*/ 435 h 531"/>
                <a:gd name="T8" fmla="*/ 608 w 737"/>
                <a:gd name="T9" fmla="*/ 437 h 531"/>
                <a:gd name="T10" fmla="*/ 579 w 737"/>
                <a:gd name="T11" fmla="*/ 425 h 531"/>
                <a:gd name="T12" fmla="*/ 539 w 737"/>
                <a:gd name="T13" fmla="*/ 429 h 531"/>
                <a:gd name="T14" fmla="*/ 508 w 737"/>
                <a:gd name="T15" fmla="*/ 421 h 531"/>
                <a:gd name="T16" fmla="*/ 469 w 737"/>
                <a:gd name="T17" fmla="*/ 419 h 531"/>
                <a:gd name="T18" fmla="*/ 454 w 737"/>
                <a:gd name="T19" fmla="*/ 477 h 531"/>
                <a:gd name="T20" fmla="*/ 412 w 737"/>
                <a:gd name="T21" fmla="*/ 498 h 531"/>
                <a:gd name="T22" fmla="*/ 389 w 737"/>
                <a:gd name="T23" fmla="*/ 527 h 531"/>
                <a:gd name="T24" fmla="*/ 383 w 737"/>
                <a:gd name="T25" fmla="*/ 525 h 531"/>
                <a:gd name="T26" fmla="*/ 354 w 737"/>
                <a:gd name="T27" fmla="*/ 512 h 531"/>
                <a:gd name="T28" fmla="*/ 331 w 737"/>
                <a:gd name="T29" fmla="*/ 485 h 531"/>
                <a:gd name="T30" fmla="*/ 314 w 737"/>
                <a:gd name="T31" fmla="*/ 471 h 531"/>
                <a:gd name="T32" fmla="*/ 281 w 737"/>
                <a:gd name="T33" fmla="*/ 427 h 531"/>
                <a:gd name="T34" fmla="*/ 239 w 737"/>
                <a:gd name="T35" fmla="*/ 406 h 531"/>
                <a:gd name="T36" fmla="*/ 227 w 737"/>
                <a:gd name="T37" fmla="*/ 421 h 531"/>
                <a:gd name="T38" fmla="*/ 196 w 737"/>
                <a:gd name="T39" fmla="*/ 435 h 531"/>
                <a:gd name="T40" fmla="*/ 162 w 737"/>
                <a:gd name="T41" fmla="*/ 444 h 531"/>
                <a:gd name="T42" fmla="*/ 141 w 737"/>
                <a:gd name="T43" fmla="*/ 439 h 531"/>
                <a:gd name="T44" fmla="*/ 114 w 737"/>
                <a:gd name="T45" fmla="*/ 454 h 531"/>
                <a:gd name="T46" fmla="*/ 96 w 737"/>
                <a:gd name="T47" fmla="*/ 444 h 531"/>
                <a:gd name="T48" fmla="*/ 96 w 737"/>
                <a:gd name="T49" fmla="*/ 412 h 531"/>
                <a:gd name="T50" fmla="*/ 79 w 737"/>
                <a:gd name="T51" fmla="*/ 387 h 531"/>
                <a:gd name="T52" fmla="*/ 58 w 737"/>
                <a:gd name="T53" fmla="*/ 367 h 531"/>
                <a:gd name="T54" fmla="*/ 68 w 737"/>
                <a:gd name="T55" fmla="*/ 346 h 531"/>
                <a:gd name="T56" fmla="*/ 60 w 737"/>
                <a:gd name="T57" fmla="*/ 314 h 531"/>
                <a:gd name="T58" fmla="*/ 66 w 737"/>
                <a:gd name="T59" fmla="*/ 283 h 531"/>
                <a:gd name="T60" fmla="*/ 54 w 737"/>
                <a:gd name="T61" fmla="*/ 252 h 531"/>
                <a:gd name="T62" fmla="*/ 10 w 737"/>
                <a:gd name="T63" fmla="*/ 204 h 531"/>
                <a:gd name="T64" fmla="*/ 0 w 737"/>
                <a:gd name="T65" fmla="*/ 185 h 531"/>
                <a:gd name="T66" fmla="*/ 0 w 737"/>
                <a:gd name="T67" fmla="*/ 175 h 531"/>
                <a:gd name="T68" fmla="*/ 23 w 737"/>
                <a:gd name="T69" fmla="*/ 141 h 531"/>
                <a:gd name="T70" fmla="*/ 23 w 737"/>
                <a:gd name="T71" fmla="*/ 123 h 531"/>
                <a:gd name="T72" fmla="*/ 50 w 737"/>
                <a:gd name="T73" fmla="*/ 96 h 531"/>
                <a:gd name="T74" fmla="*/ 66 w 737"/>
                <a:gd name="T75" fmla="*/ 71 h 531"/>
                <a:gd name="T76" fmla="*/ 96 w 737"/>
                <a:gd name="T77" fmla="*/ 21 h 531"/>
                <a:gd name="T78" fmla="*/ 104 w 737"/>
                <a:gd name="T79" fmla="*/ 33 h 531"/>
                <a:gd name="T80" fmla="*/ 152 w 737"/>
                <a:gd name="T81" fmla="*/ 0 h 531"/>
                <a:gd name="T82" fmla="*/ 162 w 737"/>
                <a:gd name="T83" fmla="*/ 37 h 531"/>
                <a:gd name="T84" fmla="*/ 168 w 737"/>
                <a:gd name="T85" fmla="*/ 100 h 531"/>
                <a:gd name="T86" fmla="*/ 208 w 737"/>
                <a:gd name="T87" fmla="*/ 110 h 531"/>
                <a:gd name="T88" fmla="*/ 256 w 737"/>
                <a:gd name="T89" fmla="*/ 121 h 531"/>
                <a:gd name="T90" fmla="*/ 260 w 737"/>
                <a:gd name="T91" fmla="*/ 154 h 531"/>
                <a:gd name="T92" fmla="*/ 285 w 737"/>
                <a:gd name="T93" fmla="*/ 141 h 531"/>
                <a:gd name="T94" fmla="*/ 308 w 737"/>
                <a:gd name="T95" fmla="*/ 144 h 531"/>
                <a:gd name="T96" fmla="*/ 341 w 737"/>
                <a:gd name="T97" fmla="*/ 164 h 531"/>
                <a:gd name="T98" fmla="*/ 360 w 737"/>
                <a:gd name="T99" fmla="*/ 208 h 531"/>
                <a:gd name="T100" fmla="*/ 364 w 737"/>
                <a:gd name="T101" fmla="*/ 239 h 531"/>
                <a:gd name="T102" fmla="*/ 408 w 737"/>
                <a:gd name="T103" fmla="*/ 252 h 531"/>
                <a:gd name="T104" fmla="*/ 437 w 737"/>
                <a:gd name="T105" fmla="*/ 269 h 531"/>
                <a:gd name="T106" fmla="*/ 456 w 737"/>
                <a:gd name="T107" fmla="*/ 267 h 531"/>
                <a:gd name="T108" fmla="*/ 481 w 737"/>
                <a:gd name="T109" fmla="*/ 275 h 531"/>
                <a:gd name="T110" fmla="*/ 500 w 737"/>
                <a:gd name="T111" fmla="*/ 296 h 531"/>
                <a:gd name="T112" fmla="*/ 579 w 737"/>
                <a:gd name="T113" fmla="*/ 312 h 531"/>
                <a:gd name="T114" fmla="*/ 610 w 737"/>
                <a:gd name="T115" fmla="*/ 287 h 531"/>
                <a:gd name="T116" fmla="*/ 629 w 737"/>
                <a:gd name="T117" fmla="*/ 321 h 531"/>
                <a:gd name="T118" fmla="*/ 654 w 737"/>
                <a:gd name="T119" fmla="*/ 321 h 531"/>
                <a:gd name="T120" fmla="*/ 679 w 737"/>
                <a:gd name="T121" fmla="*/ 333 h 531"/>
                <a:gd name="T122" fmla="*/ 702 w 737"/>
                <a:gd name="T123" fmla="*/ 35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7" h="531">
                  <a:moveTo>
                    <a:pt x="702" y="350"/>
                  </a:moveTo>
                  <a:lnTo>
                    <a:pt x="702" y="373"/>
                  </a:lnTo>
                  <a:lnTo>
                    <a:pt x="737" y="396"/>
                  </a:lnTo>
                  <a:lnTo>
                    <a:pt x="723" y="417"/>
                  </a:lnTo>
                  <a:lnTo>
                    <a:pt x="708" y="421"/>
                  </a:lnTo>
                  <a:lnTo>
                    <a:pt x="687" y="437"/>
                  </a:lnTo>
                  <a:lnTo>
                    <a:pt x="658" y="421"/>
                  </a:lnTo>
                  <a:lnTo>
                    <a:pt x="631" y="435"/>
                  </a:lnTo>
                  <a:lnTo>
                    <a:pt x="627" y="450"/>
                  </a:lnTo>
                  <a:lnTo>
                    <a:pt x="608" y="437"/>
                  </a:lnTo>
                  <a:lnTo>
                    <a:pt x="596" y="442"/>
                  </a:lnTo>
                  <a:lnTo>
                    <a:pt x="579" y="425"/>
                  </a:lnTo>
                  <a:lnTo>
                    <a:pt x="564" y="431"/>
                  </a:lnTo>
                  <a:lnTo>
                    <a:pt x="539" y="429"/>
                  </a:lnTo>
                  <a:lnTo>
                    <a:pt x="533" y="421"/>
                  </a:lnTo>
                  <a:lnTo>
                    <a:pt x="508" y="421"/>
                  </a:lnTo>
                  <a:lnTo>
                    <a:pt x="496" y="414"/>
                  </a:lnTo>
                  <a:lnTo>
                    <a:pt x="469" y="419"/>
                  </a:lnTo>
                  <a:lnTo>
                    <a:pt x="454" y="454"/>
                  </a:lnTo>
                  <a:lnTo>
                    <a:pt x="454" y="477"/>
                  </a:lnTo>
                  <a:lnTo>
                    <a:pt x="435" y="481"/>
                  </a:lnTo>
                  <a:lnTo>
                    <a:pt x="412" y="498"/>
                  </a:lnTo>
                  <a:lnTo>
                    <a:pt x="410" y="510"/>
                  </a:lnTo>
                  <a:lnTo>
                    <a:pt x="389" y="527"/>
                  </a:lnTo>
                  <a:lnTo>
                    <a:pt x="383" y="531"/>
                  </a:lnTo>
                  <a:lnTo>
                    <a:pt x="383" y="525"/>
                  </a:lnTo>
                  <a:lnTo>
                    <a:pt x="369" y="517"/>
                  </a:lnTo>
                  <a:lnTo>
                    <a:pt x="354" y="512"/>
                  </a:lnTo>
                  <a:lnTo>
                    <a:pt x="331" y="500"/>
                  </a:lnTo>
                  <a:lnTo>
                    <a:pt x="331" y="485"/>
                  </a:lnTo>
                  <a:lnTo>
                    <a:pt x="314" y="485"/>
                  </a:lnTo>
                  <a:lnTo>
                    <a:pt x="314" y="471"/>
                  </a:lnTo>
                  <a:lnTo>
                    <a:pt x="306" y="450"/>
                  </a:lnTo>
                  <a:lnTo>
                    <a:pt x="281" y="427"/>
                  </a:lnTo>
                  <a:lnTo>
                    <a:pt x="258" y="423"/>
                  </a:lnTo>
                  <a:lnTo>
                    <a:pt x="239" y="406"/>
                  </a:lnTo>
                  <a:lnTo>
                    <a:pt x="227" y="404"/>
                  </a:lnTo>
                  <a:lnTo>
                    <a:pt x="227" y="421"/>
                  </a:lnTo>
                  <a:lnTo>
                    <a:pt x="208" y="425"/>
                  </a:lnTo>
                  <a:lnTo>
                    <a:pt x="196" y="435"/>
                  </a:lnTo>
                  <a:lnTo>
                    <a:pt x="173" y="435"/>
                  </a:lnTo>
                  <a:lnTo>
                    <a:pt x="162" y="444"/>
                  </a:lnTo>
                  <a:lnTo>
                    <a:pt x="148" y="437"/>
                  </a:lnTo>
                  <a:lnTo>
                    <a:pt x="141" y="439"/>
                  </a:lnTo>
                  <a:lnTo>
                    <a:pt x="139" y="454"/>
                  </a:lnTo>
                  <a:lnTo>
                    <a:pt x="114" y="454"/>
                  </a:lnTo>
                  <a:lnTo>
                    <a:pt x="102" y="450"/>
                  </a:lnTo>
                  <a:lnTo>
                    <a:pt x="96" y="444"/>
                  </a:lnTo>
                  <a:lnTo>
                    <a:pt x="93" y="427"/>
                  </a:lnTo>
                  <a:lnTo>
                    <a:pt x="96" y="412"/>
                  </a:lnTo>
                  <a:lnTo>
                    <a:pt x="83" y="408"/>
                  </a:lnTo>
                  <a:lnTo>
                    <a:pt x="79" y="387"/>
                  </a:lnTo>
                  <a:lnTo>
                    <a:pt x="62" y="381"/>
                  </a:lnTo>
                  <a:lnTo>
                    <a:pt x="58" y="367"/>
                  </a:lnTo>
                  <a:lnTo>
                    <a:pt x="66" y="356"/>
                  </a:lnTo>
                  <a:lnTo>
                    <a:pt x="68" y="346"/>
                  </a:lnTo>
                  <a:lnTo>
                    <a:pt x="58" y="331"/>
                  </a:lnTo>
                  <a:lnTo>
                    <a:pt x="60" y="314"/>
                  </a:lnTo>
                  <a:lnTo>
                    <a:pt x="60" y="294"/>
                  </a:lnTo>
                  <a:lnTo>
                    <a:pt x="66" y="283"/>
                  </a:lnTo>
                  <a:lnTo>
                    <a:pt x="66" y="262"/>
                  </a:lnTo>
                  <a:lnTo>
                    <a:pt x="54" y="252"/>
                  </a:lnTo>
                  <a:lnTo>
                    <a:pt x="48" y="235"/>
                  </a:lnTo>
                  <a:lnTo>
                    <a:pt x="10" y="204"/>
                  </a:lnTo>
                  <a:lnTo>
                    <a:pt x="12" y="194"/>
                  </a:lnTo>
                  <a:lnTo>
                    <a:pt x="0" y="185"/>
                  </a:lnTo>
                  <a:lnTo>
                    <a:pt x="2" y="185"/>
                  </a:lnTo>
                  <a:lnTo>
                    <a:pt x="0" y="175"/>
                  </a:lnTo>
                  <a:lnTo>
                    <a:pt x="18" y="156"/>
                  </a:lnTo>
                  <a:lnTo>
                    <a:pt x="23" y="141"/>
                  </a:lnTo>
                  <a:lnTo>
                    <a:pt x="25" y="137"/>
                  </a:lnTo>
                  <a:lnTo>
                    <a:pt x="23" y="123"/>
                  </a:lnTo>
                  <a:lnTo>
                    <a:pt x="29" y="104"/>
                  </a:lnTo>
                  <a:lnTo>
                    <a:pt x="50" y="96"/>
                  </a:lnTo>
                  <a:lnTo>
                    <a:pt x="50" y="77"/>
                  </a:lnTo>
                  <a:lnTo>
                    <a:pt x="66" y="71"/>
                  </a:lnTo>
                  <a:lnTo>
                    <a:pt x="64" y="52"/>
                  </a:lnTo>
                  <a:lnTo>
                    <a:pt x="96" y="21"/>
                  </a:lnTo>
                  <a:lnTo>
                    <a:pt x="108" y="25"/>
                  </a:lnTo>
                  <a:lnTo>
                    <a:pt x="104" y="33"/>
                  </a:lnTo>
                  <a:lnTo>
                    <a:pt x="118" y="31"/>
                  </a:lnTo>
                  <a:lnTo>
                    <a:pt x="152" y="0"/>
                  </a:lnTo>
                  <a:lnTo>
                    <a:pt x="164" y="0"/>
                  </a:lnTo>
                  <a:lnTo>
                    <a:pt x="162" y="37"/>
                  </a:lnTo>
                  <a:lnTo>
                    <a:pt x="143" y="69"/>
                  </a:lnTo>
                  <a:lnTo>
                    <a:pt x="168" y="100"/>
                  </a:lnTo>
                  <a:lnTo>
                    <a:pt x="196" y="102"/>
                  </a:lnTo>
                  <a:lnTo>
                    <a:pt x="208" y="110"/>
                  </a:lnTo>
                  <a:lnTo>
                    <a:pt x="235" y="100"/>
                  </a:lnTo>
                  <a:lnTo>
                    <a:pt x="256" y="121"/>
                  </a:lnTo>
                  <a:lnTo>
                    <a:pt x="248" y="135"/>
                  </a:lnTo>
                  <a:lnTo>
                    <a:pt x="260" y="154"/>
                  </a:lnTo>
                  <a:lnTo>
                    <a:pt x="277" y="154"/>
                  </a:lnTo>
                  <a:lnTo>
                    <a:pt x="285" y="141"/>
                  </a:lnTo>
                  <a:lnTo>
                    <a:pt x="296" y="154"/>
                  </a:lnTo>
                  <a:lnTo>
                    <a:pt x="308" y="144"/>
                  </a:lnTo>
                  <a:lnTo>
                    <a:pt x="327" y="146"/>
                  </a:lnTo>
                  <a:lnTo>
                    <a:pt x="341" y="164"/>
                  </a:lnTo>
                  <a:lnTo>
                    <a:pt x="346" y="194"/>
                  </a:lnTo>
                  <a:lnTo>
                    <a:pt x="360" y="208"/>
                  </a:lnTo>
                  <a:lnTo>
                    <a:pt x="356" y="219"/>
                  </a:lnTo>
                  <a:lnTo>
                    <a:pt x="364" y="239"/>
                  </a:lnTo>
                  <a:lnTo>
                    <a:pt x="400" y="235"/>
                  </a:lnTo>
                  <a:lnTo>
                    <a:pt x="408" y="252"/>
                  </a:lnTo>
                  <a:lnTo>
                    <a:pt x="419" y="252"/>
                  </a:lnTo>
                  <a:lnTo>
                    <a:pt x="437" y="269"/>
                  </a:lnTo>
                  <a:lnTo>
                    <a:pt x="448" y="262"/>
                  </a:lnTo>
                  <a:lnTo>
                    <a:pt x="456" y="267"/>
                  </a:lnTo>
                  <a:lnTo>
                    <a:pt x="477" y="281"/>
                  </a:lnTo>
                  <a:lnTo>
                    <a:pt x="481" y="275"/>
                  </a:lnTo>
                  <a:lnTo>
                    <a:pt x="502" y="283"/>
                  </a:lnTo>
                  <a:lnTo>
                    <a:pt x="500" y="296"/>
                  </a:lnTo>
                  <a:lnTo>
                    <a:pt x="525" y="314"/>
                  </a:lnTo>
                  <a:lnTo>
                    <a:pt x="579" y="312"/>
                  </a:lnTo>
                  <a:lnTo>
                    <a:pt x="585" y="302"/>
                  </a:lnTo>
                  <a:lnTo>
                    <a:pt x="610" y="287"/>
                  </a:lnTo>
                  <a:lnTo>
                    <a:pt x="614" y="302"/>
                  </a:lnTo>
                  <a:lnTo>
                    <a:pt x="629" y="321"/>
                  </a:lnTo>
                  <a:lnTo>
                    <a:pt x="639" y="312"/>
                  </a:lnTo>
                  <a:lnTo>
                    <a:pt x="654" y="321"/>
                  </a:lnTo>
                  <a:lnTo>
                    <a:pt x="667" y="339"/>
                  </a:lnTo>
                  <a:lnTo>
                    <a:pt x="679" y="333"/>
                  </a:lnTo>
                  <a:lnTo>
                    <a:pt x="694" y="339"/>
                  </a:lnTo>
                  <a:lnTo>
                    <a:pt x="702" y="350"/>
                  </a:lnTo>
                  <a:close/>
                </a:path>
              </a:pathLst>
            </a:custGeom>
            <a:grpFill/>
            <a:ln w="31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Lato Light"/>
              </a:endParaRPr>
            </a:p>
          </p:txBody>
        </p:sp>
      </p:grpSp>
      <p:sp>
        <p:nvSpPr>
          <p:cNvPr id="161" name="Rectangle 160"/>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62" name="Right Triangle 161"/>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9118096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SWITZERLAND </a:t>
            </a:r>
            <a:br>
              <a:rPr lang="en-US" dirty="0"/>
            </a:br>
            <a:r>
              <a:rPr lang="en-US" dirty="0"/>
              <a:t>MAP</a:t>
            </a:r>
          </a:p>
        </p:txBody>
      </p:sp>
      <p:grpSp>
        <p:nvGrpSpPr>
          <p:cNvPr id="14" name="Group 50"/>
          <p:cNvGrpSpPr/>
          <p:nvPr/>
        </p:nvGrpSpPr>
        <p:grpSpPr>
          <a:xfrm>
            <a:off x="5198989" y="1458047"/>
            <a:ext cx="6391269" cy="4114800"/>
            <a:chOff x="1289912" y="4078363"/>
            <a:chExt cx="10444353" cy="6724240"/>
          </a:xfrm>
          <a:solidFill>
            <a:schemeClr val="bg2">
              <a:lumMod val="90000"/>
            </a:schemeClr>
          </a:solidFill>
        </p:grpSpPr>
        <p:sp>
          <p:nvSpPr>
            <p:cNvPr id="15" name="Freeform 119"/>
            <p:cNvSpPr>
              <a:spLocks noChangeArrowheads="1"/>
            </p:cNvSpPr>
            <p:nvPr/>
          </p:nvSpPr>
          <p:spPr bwMode="auto">
            <a:xfrm>
              <a:off x="6880145" y="6072821"/>
              <a:ext cx="1422840" cy="1164219"/>
            </a:xfrm>
            <a:custGeom>
              <a:avLst/>
              <a:gdLst>
                <a:gd name="T0" fmla="*/ 330 w 2668"/>
                <a:gd name="T1" fmla="*/ 1480 h 2182"/>
                <a:gd name="T2" fmla="*/ 492 w 2668"/>
                <a:gd name="T3" fmla="*/ 1576 h 2182"/>
                <a:gd name="T4" fmla="*/ 755 w 2668"/>
                <a:gd name="T5" fmla="*/ 1486 h 2182"/>
                <a:gd name="T6" fmla="*/ 797 w 2668"/>
                <a:gd name="T7" fmla="*/ 1474 h 2182"/>
                <a:gd name="T8" fmla="*/ 929 w 2668"/>
                <a:gd name="T9" fmla="*/ 1720 h 2182"/>
                <a:gd name="T10" fmla="*/ 1205 w 2668"/>
                <a:gd name="T11" fmla="*/ 1774 h 2182"/>
                <a:gd name="T12" fmla="*/ 1354 w 2668"/>
                <a:gd name="T13" fmla="*/ 1924 h 2182"/>
                <a:gd name="T14" fmla="*/ 1660 w 2668"/>
                <a:gd name="T15" fmla="*/ 1786 h 2182"/>
                <a:gd name="T16" fmla="*/ 1828 w 2668"/>
                <a:gd name="T17" fmla="*/ 1804 h 2182"/>
                <a:gd name="T18" fmla="*/ 1984 w 2668"/>
                <a:gd name="T19" fmla="*/ 1972 h 2182"/>
                <a:gd name="T20" fmla="*/ 1996 w 2668"/>
                <a:gd name="T21" fmla="*/ 2127 h 2182"/>
                <a:gd name="T22" fmla="*/ 2355 w 2668"/>
                <a:gd name="T23" fmla="*/ 1942 h 2182"/>
                <a:gd name="T24" fmla="*/ 2439 w 2668"/>
                <a:gd name="T25" fmla="*/ 1900 h 2182"/>
                <a:gd name="T26" fmla="*/ 2463 w 2668"/>
                <a:gd name="T27" fmla="*/ 1804 h 2182"/>
                <a:gd name="T28" fmla="*/ 2403 w 2668"/>
                <a:gd name="T29" fmla="*/ 1612 h 2182"/>
                <a:gd name="T30" fmla="*/ 2391 w 2668"/>
                <a:gd name="T31" fmla="*/ 1510 h 2182"/>
                <a:gd name="T32" fmla="*/ 2271 w 2668"/>
                <a:gd name="T33" fmla="*/ 1379 h 2182"/>
                <a:gd name="T34" fmla="*/ 2199 w 2668"/>
                <a:gd name="T35" fmla="*/ 1265 h 2182"/>
                <a:gd name="T36" fmla="*/ 2391 w 2668"/>
                <a:gd name="T37" fmla="*/ 1145 h 2182"/>
                <a:gd name="T38" fmla="*/ 2481 w 2668"/>
                <a:gd name="T39" fmla="*/ 953 h 2182"/>
                <a:gd name="T40" fmla="*/ 2457 w 2668"/>
                <a:gd name="T41" fmla="*/ 833 h 2182"/>
                <a:gd name="T42" fmla="*/ 2523 w 2668"/>
                <a:gd name="T43" fmla="*/ 695 h 2182"/>
                <a:gd name="T44" fmla="*/ 2523 w 2668"/>
                <a:gd name="T45" fmla="*/ 533 h 2182"/>
                <a:gd name="T46" fmla="*/ 2667 w 2668"/>
                <a:gd name="T47" fmla="*/ 330 h 2182"/>
                <a:gd name="T48" fmla="*/ 2625 w 2668"/>
                <a:gd name="T49" fmla="*/ 282 h 2182"/>
                <a:gd name="T50" fmla="*/ 2535 w 2668"/>
                <a:gd name="T51" fmla="*/ 84 h 2182"/>
                <a:gd name="T52" fmla="*/ 1804 w 2668"/>
                <a:gd name="T53" fmla="*/ 0 h 2182"/>
                <a:gd name="T54" fmla="*/ 1480 w 2668"/>
                <a:gd name="T55" fmla="*/ 102 h 2182"/>
                <a:gd name="T56" fmla="*/ 1330 w 2668"/>
                <a:gd name="T57" fmla="*/ 390 h 2182"/>
                <a:gd name="T58" fmla="*/ 1342 w 2668"/>
                <a:gd name="T59" fmla="*/ 420 h 2182"/>
                <a:gd name="T60" fmla="*/ 1330 w 2668"/>
                <a:gd name="T61" fmla="*/ 480 h 2182"/>
                <a:gd name="T62" fmla="*/ 1241 w 2668"/>
                <a:gd name="T63" fmla="*/ 647 h 2182"/>
                <a:gd name="T64" fmla="*/ 1013 w 2668"/>
                <a:gd name="T65" fmla="*/ 809 h 2182"/>
                <a:gd name="T66" fmla="*/ 761 w 2668"/>
                <a:gd name="T67" fmla="*/ 905 h 2182"/>
                <a:gd name="T68" fmla="*/ 587 w 2668"/>
                <a:gd name="T69" fmla="*/ 851 h 2182"/>
                <a:gd name="T70" fmla="*/ 455 w 2668"/>
                <a:gd name="T71" fmla="*/ 785 h 2182"/>
                <a:gd name="T72" fmla="*/ 378 w 2668"/>
                <a:gd name="T73" fmla="*/ 707 h 2182"/>
                <a:gd name="T74" fmla="*/ 300 w 2668"/>
                <a:gd name="T75" fmla="*/ 701 h 2182"/>
                <a:gd name="T76" fmla="*/ 120 w 2668"/>
                <a:gd name="T77" fmla="*/ 809 h 2182"/>
                <a:gd name="T78" fmla="*/ 6 w 2668"/>
                <a:gd name="T79" fmla="*/ 977 h 2182"/>
                <a:gd name="T80" fmla="*/ 138 w 2668"/>
                <a:gd name="T81" fmla="*/ 1025 h 2182"/>
                <a:gd name="T82" fmla="*/ 444 w 2668"/>
                <a:gd name="T83" fmla="*/ 1223 h 2182"/>
                <a:gd name="T84" fmla="*/ 521 w 2668"/>
                <a:gd name="T85" fmla="*/ 1390 h 2182"/>
                <a:gd name="T86" fmla="*/ 330 w 2668"/>
                <a:gd name="T87" fmla="*/ 1480 h 2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8" h="2182">
                  <a:moveTo>
                    <a:pt x="330" y="1480"/>
                  </a:moveTo>
                  <a:lnTo>
                    <a:pt x="330" y="1480"/>
                  </a:lnTo>
                  <a:cubicBezTo>
                    <a:pt x="336" y="1522"/>
                    <a:pt x="336" y="1522"/>
                    <a:pt x="336" y="1522"/>
                  </a:cubicBezTo>
                  <a:cubicBezTo>
                    <a:pt x="492" y="1576"/>
                    <a:pt x="492" y="1576"/>
                    <a:pt x="492" y="1576"/>
                  </a:cubicBezTo>
                  <a:cubicBezTo>
                    <a:pt x="683" y="1546"/>
                    <a:pt x="683" y="1546"/>
                    <a:pt x="683" y="1546"/>
                  </a:cubicBezTo>
                  <a:cubicBezTo>
                    <a:pt x="707" y="1534"/>
                    <a:pt x="719" y="1498"/>
                    <a:pt x="755" y="1486"/>
                  </a:cubicBezTo>
                  <a:cubicBezTo>
                    <a:pt x="767" y="1480"/>
                    <a:pt x="779" y="1480"/>
                    <a:pt x="797" y="1474"/>
                  </a:cubicBezTo>
                  <a:lnTo>
                    <a:pt x="797" y="1474"/>
                  </a:lnTo>
                  <a:cubicBezTo>
                    <a:pt x="881" y="1444"/>
                    <a:pt x="923" y="1486"/>
                    <a:pt x="941" y="1570"/>
                  </a:cubicBezTo>
                  <a:cubicBezTo>
                    <a:pt x="953" y="1612"/>
                    <a:pt x="917" y="1678"/>
                    <a:pt x="929" y="1720"/>
                  </a:cubicBezTo>
                  <a:cubicBezTo>
                    <a:pt x="935" y="1726"/>
                    <a:pt x="1067" y="1738"/>
                    <a:pt x="1091" y="1750"/>
                  </a:cubicBezTo>
                  <a:cubicBezTo>
                    <a:pt x="1127" y="1762"/>
                    <a:pt x="1163" y="1780"/>
                    <a:pt x="1205" y="1774"/>
                  </a:cubicBezTo>
                  <a:cubicBezTo>
                    <a:pt x="1276" y="1762"/>
                    <a:pt x="1312" y="1732"/>
                    <a:pt x="1354" y="1798"/>
                  </a:cubicBezTo>
                  <a:cubicBezTo>
                    <a:pt x="1384" y="1840"/>
                    <a:pt x="1330" y="1876"/>
                    <a:pt x="1354" y="1924"/>
                  </a:cubicBezTo>
                  <a:cubicBezTo>
                    <a:pt x="1402" y="1936"/>
                    <a:pt x="1426" y="1978"/>
                    <a:pt x="1456" y="1912"/>
                  </a:cubicBezTo>
                  <a:cubicBezTo>
                    <a:pt x="1474" y="1882"/>
                    <a:pt x="1636" y="1786"/>
                    <a:pt x="1660" y="1786"/>
                  </a:cubicBezTo>
                  <a:cubicBezTo>
                    <a:pt x="1690" y="1798"/>
                    <a:pt x="1696" y="1882"/>
                    <a:pt x="1756" y="1858"/>
                  </a:cubicBezTo>
                  <a:cubicBezTo>
                    <a:pt x="1774" y="1852"/>
                    <a:pt x="1804" y="1786"/>
                    <a:pt x="1828" y="1804"/>
                  </a:cubicBezTo>
                  <a:cubicBezTo>
                    <a:pt x="1882" y="1852"/>
                    <a:pt x="1912" y="1810"/>
                    <a:pt x="1912" y="1900"/>
                  </a:cubicBezTo>
                  <a:cubicBezTo>
                    <a:pt x="1912" y="1960"/>
                    <a:pt x="1912" y="2044"/>
                    <a:pt x="1984" y="1972"/>
                  </a:cubicBezTo>
                  <a:lnTo>
                    <a:pt x="1984" y="1972"/>
                  </a:lnTo>
                  <a:cubicBezTo>
                    <a:pt x="2014" y="2014"/>
                    <a:pt x="1984" y="2085"/>
                    <a:pt x="1996" y="2127"/>
                  </a:cubicBezTo>
                  <a:cubicBezTo>
                    <a:pt x="2014" y="2181"/>
                    <a:pt x="2133" y="2062"/>
                    <a:pt x="2157" y="2050"/>
                  </a:cubicBezTo>
                  <a:cubicBezTo>
                    <a:pt x="2355" y="1942"/>
                    <a:pt x="2355" y="1942"/>
                    <a:pt x="2355" y="1942"/>
                  </a:cubicBezTo>
                  <a:lnTo>
                    <a:pt x="2355" y="1942"/>
                  </a:lnTo>
                  <a:cubicBezTo>
                    <a:pt x="2385" y="1930"/>
                    <a:pt x="2415" y="1918"/>
                    <a:pt x="2439" y="1900"/>
                  </a:cubicBezTo>
                  <a:cubicBezTo>
                    <a:pt x="2451" y="1894"/>
                    <a:pt x="2499" y="1888"/>
                    <a:pt x="2487" y="1870"/>
                  </a:cubicBezTo>
                  <a:cubicBezTo>
                    <a:pt x="2475" y="1846"/>
                    <a:pt x="2463" y="1834"/>
                    <a:pt x="2463" y="1804"/>
                  </a:cubicBezTo>
                  <a:cubicBezTo>
                    <a:pt x="2475" y="1780"/>
                    <a:pt x="2511" y="1696"/>
                    <a:pt x="2499" y="1672"/>
                  </a:cubicBezTo>
                  <a:cubicBezTo>
                    <a:pt x="2487" y="1636"/>
                    <a:pt x="2421" y="1648"/>
                    <a:pt x="2403" y="1612"/>
                  </a:cubicBezTo>
                  <a:cubicBezTo>
                    <a:pt x="2397" y="1594"/>
                    <a:pt x="2367" y="1558"/>
                    <a:pt x="2367" y="1540"/>
                  </a:cubicBezTo>
                  <a:cubicBezTo>
                    <a:pt x="2367" y="1522"/>
                    <a:pt x="2391" y="1522"/>
                    <a:pt x="2391" y="1510"/>
                  </a:cubicBezTo>
                  <a:cubicBezTo>
                    <a:pt x="2391" y="1492"/>
                    <a:pt x="2379" y="1486"/>
                    <a:pt x="2367" y="1480"/>
                  </a:cubicBezTo>
                  <a:cubicBezTo>
                    <a:pt x="2331" y="1462"/>
                    <a:pt x="2289" y="1408"/>
                    <a:pt x="2271" y="1379"/>
                  </a:cubicBezTo>
                  <a:cubicBezTo>
                    <a:pt x="2259" y="1355"/>
                    <a:pt x="2271" y="1324"/>
                    <a:pt x="2247" y="1307"/>
                  </a:cubicBezTo>
                  <a:cubicBezTo>
                    <a:pt x="2229" y="1295"/>
                    <a:pt x="2175" y="1283"/>
                    <a:pt x="2199" y="1265"/>
                  </a:cubicBezTo>
                  <a:cubicBezTo>
                    <a:pt x="2235" y="1229"/>
                    <a:pt x="2217" y="1223"/>
                    <a:pt x="2241" y="1187"/>
                  </a:cubicBezTo>
                  <a:cubicBezTo>
                    <a:pt x="2289" y="1163"/>
                    <a:pt x="2343" y="1181"/>
                    <a:pt x="2391" y="1145"/>
                  </a:cubicBezTo>
                  <a:cubicBezTo>
                    <a:pt x="2445" y="1103"/>
                    <a:pt x="2421" y="1079"/>
                    <a:pt x="2439" y="1025"/>
                  </a:cubicBezTo>
                  <a:cubicBezTo>
                    <a:pt x="2451" y="1001"/>
                    <a:pt x="2469" y="977"/>
                    <a:pt x="2481" y="953"/>
                  </a:cubicBezTo>
                  <a:cubicBezTo>
                    <a:pt x="2505" y="917"/>
                    <a:pt x="2511" y="917"/>
                    <a:pt x="2547" y="893"/>
                  </a:cubicBezTo>
                  <a:cubicBezTo>
                    <a:pt x="2589" y="863"/>
                    <a:pt x="2457" y="869"/>
                    <a:pt x="2457" y="833"/>
                  </a:cubicBezTo>
                  <a:cubicBezTo>
                    <a:pt x="2457" y="809"/>
                    <a:pt x="2481" y="785"/>
                    <a:pt x="2493" y="773"/>
                  </a:cubicBezTo>
                  <a:cubicBezTo>
                    <a:pt x="2517" y="749"/>
                    <a:pt x="2523" y="731"/>
                    <a:pt x="2523" y="695"/>
                  </a:cubicBezTo>
                  <a:cubicBezTo>
                    <a:pt x="2523" y="647"/>
                    <a:pt x="2481" y="671"/>
                    <a:pt x="2505" y="611"/>
                  </a:cubicBezTo>
                  <a:cubicBezTo>
                    <a:pt x="2511" y="588"/>
                    <a:pt x="2511" y="557"/>
                    <a:pt x="2523" y="533"/>
                  </a:cubicBezTo>
                  <a:cubicBezTo>
                    <a:pt x="2535" y="516"/>
                    <a:pt x="2559" y="504"/>
                    <a:pt x="2565" y="480"/>
                  </a:cubicBezTo>
                  <a:cubicBezTo>
                    <a:pt x="2595" y="426"/>
                    <a:pt x="2625" y="378"/>
                    <a:pt x="2667" y="330"/>
                  </a:cubicBezTo>
                  <a:lnTo>
                    <a:pt x="2667" y="330"/>
                  </a:lnTo>
                  <a:cubicBezTo>
                    <a:pt x="2625" y="282"/>
                    <a:pt x="2625" y="282"/>
                    <a:pt x="2625" y="282"/>
                  </a:cubicBezTo>
                  <a:cubicBezTo>
                    <a:pt x="2493" y="270"/>
                    <a:pt x="2493" y="270"/>
                    <a:pt x="2493" y="270"/>
                  </a:cubicBezTo>
                  <a:cubicBezTo>
                    <a:pt x="2469" y="180"/>
                    <a:pt x="2487" y="156"/>
                    <a:pt x="2535" y="84"/>
                  </a:cubicBezTo>
                  <a:cubicBezTo>
                    <a:pt x="2577" y="24"/>
                    <a:pt x="2397" y="42"/>
                    <a:pt x="2373" y="42"/>
                  </a:cubicBezTo>
                  <a:cubicBezTo>
                    <a:pt x="2193" y="42"/>
                    <a:pt x="1924" y="198"/>
                    <a:pt x="1804" y="0"/>
                  </a:cubicBezTo>
                  <a:lnTo>
                    <a:pt x="1804" y="0"/>
                  </a:lnTo>
                  <a:cubicBezTo>
                    <a:pt x="1696" y="30"/>
                    <a:pt x="1588" y="54"/>
                    <a:pt x="1480" y="102"/>
                  </a:cubicBezTo>
                  <a:cubicBezTo>
                    <a:pt x="1420" y="132"/>
                    <a:pt x="1276" y="180"/>
                    <a:pt x="1276" y="264"/>
                  </a:cubicBezTo>
                  <a:cubicBezTo>
                    <a:pt x="1276" y="306"/>
                    <a:pt x="1312" y="354"/>
                    <a:pt x="1330" y="390"/>
                  </a:cubicBezTo>
                  <a:lnTo>
                    <a:pt x="1330" y="390"/>
                  </a:lnTo>
                  <a:cubicBezTo>
                    <a:pt x="1342" y="420"/>
                    <a:pt x="1342" y="420"/>
                    <a:pt x="1342" y="420"/>
                  </a:cubicBezTo>
                  <a:cubicBezTo>
                    <a:pt x="1342" y="432"/>
                    <a:pt x="1348" y="462"/>
                    <a:pt x="1342" y="468"/>
                  </a:cubicBezTo>
                  <a:cubicBezTo>
                    <a:pt x="1342" y="474"/>
                    <a:pt x="1336" y="474"/>
                    <a:pt x="1330" y="480"/>
                  </a:cubicBezTo>
                  <a:cubicBezTo>
                    <a:pt x="1324" y="480"/>
                    <a:pt x="1318" y="486"/>
                    <a:pt x="1307" y="498"/>
                  </a:cubicBezTo>
                  <a:cubicBezTo>
                    <a:pt x="1259" y="564"/>
                    <a:pt x="1312" y="593"/>
                    <a:pt x="1241" y="647"/>
                  </a:cubicBezTo>
                  <a:cubicBezTo>
                    <a:pt x="1187" y="683"/>
                    <a:pt x="1163" y="761"/>
                    <a:pt x="1121" y="809"/>
                  </a:cubicBezTo>
                  <a:cubicBezTo>
                    <a:pt x="1073" y="851"/>
                    <a:pt x="1055" y="821"/>
                    <a:pt x="1013" y="809"/>
                  </a:cubicBezTo>
                  <a:cubicBezTo>
                    <a:pt x="977" y="803"/>
                    <a:pt x="965" y="815"/>
                    <a:pt x="935" y="833"/>
                  </a:cubicBezTo>
                  <a:cubicBezTo>
                    <a:pt x="887" y="857"/>
                    <a:pt x="821" y="929"/>
                    <a:pt x="761" y="905"/>
                  </a:cubicBezTo>
                  <a:cubicBezTo>
                    <a:pt x="755" y="881"/>
                    <a:pt x="761" y="833"/>
                    <a:pt x="749" y="815"/>
                  </a:cubicBezTo>
                  <a:cubicBezTo>
                    <a:pt x="695" y="815"/>
                    <a:pt x="635" y="839"/>
                    <a:pt x="587" y="851"/>
                  </a:cubicBezTo>
                  <a:cubicBezTo>
                    <a:pt x="455" y="785"/>
                    <a:pt x="455" y="785"/>
                    <a:pt x="455" y="785"/>
                  </a:cubicBezTo>
                  <a:lnTo>
                    <a:pt x="455" y="785"/>
                  </a:lnTo>
                  <a:cubicBezTo>
                    <a:pt x="384" y="713"/>
                    <a:pt x="384" y="713"/>
                    <a:pt x="384" y="713"/>
                  </a:cubicBezTo>
                  <a:cubicBezTo>
                    <a:pt x="384" y="713"/>
                    <a:pt x="384" y="707"/>
                    <a:pt x="378" y="707"/>
                  </a:cubicBezTo>
                  <a:cubicBezTo>
                    <a:pt x="300" y="701"/>
                    <a:pt x="300" y="701"/>
                    <a:pt x="300" y="701"/>
                  </a:cubicBezTo>
                  <a:lnTo>
                    <a:pt x="300" y="701"/>
                  </a:lnTo>
                  <a:cubicBezTo>
                    <a:pt x="258" y="725"/>
                    <a:pt x="258" y="725"/>
                    <a:pt x="258" y="725"/>
                  </a:cubicBezTo>
                  <a:cubicBezTo>
                    <a:pt x="120" y="809"/>
                    <a:pt x="120" y="809"/>
                    <a:pt x="120" y="809"/>
                  </a:cubicBezTo>
                  <a:cubicBezTo>
                    <a:pt x="90" y="827"/>
                    <a:pt x="84" y="905"/>
                    <a:pt x="66" y="935"/>
                  </a:cubicBezTo>
                  <a:cubicBezTo>
                    <a:pt x="54" y="959"/>
                    <a:pt x="18" y="947"/>
                    <a:pt x="6" y="977"/>
                  </a:cubicBezTo>
                  <a:cubicBezTo>
                    <a:pt x="0" y="995"/>
                    <a:pt x="0" y="1007"/>
                    <a:pt x="12" y="1025"/>
                  </a:cubicBezTo>
                  <a:cubicBezTo>
                    <a:pt x="42" y="1055"/>
                    <a:pt x="102" y="1031"/>
                    <a:pt x="138" y="1025"/>
                  </a:cubicBezTo>
                  <a:cubicBezTo>
                    <a:pt x="210" y="1013"/>
                    <a:pt x="228" y="1013"/>
                    <a:pt x="282" y="1061"/>
                  </a:cubicBezTo>
                  <a:cubicBezTo>
                    <a:pt x="348" y="1109"/>
                    <a:pt x="390" y="1169"/>
                    <a:pt x="444" y="1223"/>
                  </a:cubicBezTo>
                  <a:cubicBezTo>
                    <a:pt x="473" y="1259"/>
                    <a:pt x="551" y="1259"/>
                    <a:pt x="551" y="1313"/>
                  </a:cubicBezTo>
                  <a:cubicBezTo>
                    <a:pt x="551" y="1331"/>
                    <a:pt x="533" y="1372"/>
                    <a:pt x="521" y="1390"/>
                  </a:cubicBezTo>
                  <a:cubicBezTo>
                    <a:pt x="492" y="1426"/>
                    <a:pt x="450" y="1438"/>
                    <a:pt x="402" y="1450"/>
                  </a:cubicBezTo>
                  <a:cubicBezTo>
                    <a:pt x="378" y="1462"/>
                    <a:pt x="354" y="1486"/>
                    <a:pt x="330" y="1480"/>
                  </a:cubicBezTo>
                </a:path>
              </a:pathLst>
            </a:custGeom>
            <a:grpFill/>
            <a:ln w="3175" cap="flat" cmpd="sng">
              <a:solidFill>
                <a:schemeClr val="bg1"/>
              </a:solidFill>
              <a:bevel/>
              <a:headEnd/>
              <a:tailEnd/>
            </a:ln>
            <a:effectLst/>
          </p:spPr>
          <p:txBody>
            <a:bodyPr wrap="none" anchor="ctr"/>
            <a:lstStyle/>
            <a:p>
              <a:endParaRPr lang="en-US"/>
            </a:p>
          </p:txBody>
        </p:sp>
        <p:sp>
          <p:nvSpPr>
            <p:cNvPr id="16" name="Freeform 120"/>
            <p:cNvSpPr>
              <a:spLocks noChangeArrowheads="1"/>
            </p:cNvSpPr>
            <p:nvPr/>
          </p:nvSpPr>
          <p:spPr bwMode="auto">
            <a:xfrm>
              <a:off x="6901312" y="6841911"/>
              <a:ext cx="1305250" cy="1585218"/>
            </a:xfrm>
            <a:custGeom>
              <a:avLst/>
              <a:gdLst>
                <a:gd name="T0" fmla="*/ 755 w 2446"/>
                <a:gd name="T1" fmla="*/ 30 h 2972"/>
                <a:gd name="T2" fmla="*/ 887 w 2446"/>
                <a:gd name="T3" fmla="*/ 276 h 2972"/>
                <a:gd name="T4" fmla="*/ 1163 w 2446"/>
                <a:gd name="T5" fmla="*/ 330 h 2972"/>
                <a:gd name="T6" fmla="*/ 1312 w 2446"/>
                <a:gd name="T7" fmla="*/ 480 h 2972"/>
                <a:gd name="T8" fmla="*/ 1618 w 2446"/>
                <a:gd name="T9" fmla="*/ 342 h 2972"/>
                <a:gd name="T10" fmla="*/ 1786 w 2446"/>
                <a:gd name="T11" fmla="*/ 360 h 2972"/>
                <a:gd name="T12" fmla="*/ 1942 w 2446"/>
                <a:gd name="T13" fmla="*/ 528 h 2972"/>
                <a:gd name="T14" fmla="*/ 1954 w 2446"/>
                <a:gd name="T15" fmla="*/ 683 h 2972"/>
                <a:gd name="T16" fmla="*/ 2313 w 2446"/>
                <a:gd name="T17" fmla="*/ 498 h 2972"/>
                <a:gd name="T18" fmla="*/ 2385 w 2446"/>
                <a:gd name="T19" fmla="*/ 576 h 2972"/>
                <a:gd name="T20" fmla="*/ 2379 w 2446"/>
                <a:gd name="T21" fmla="*/ 785 h 2972"/>
                <a:gd name="T22" fmla="*/ 2193 w 2446"/>
                <a:gd name="T23" fmla="*/ 899 h 2972"/>
                <a:gd name="T24" fmla="*/ 2097 w 2446"/>
                <a:gd name="T25" fmla="*/ 1043 h 2972"/>
                <a:gd name="T26" fmla="*/ 2080 w 2446"/>
                <a:gd name="T27" fmla="*/ 1150 h 2972"/>
                <a:gd name="T28" fmla="*/ 1972 w 2446"/>
                <a:gd name="T29" fmla="*/ 1240 h 2972"/>
                <a:gd name="T30" fmla="*/ 1906 w 2446"/>
                <a:gd name="T31" fmla="*/ 1288 h 2972"/>
                <a:gd name="T32" fmla="*/ 1882 w 2446"/>
                <a:gd name="T33" fmla="*/ 1431 h 2972"/>
                <a:gd name="T34" fmla="*/ 1804 w 2446"/>
                <a:gd name="T35" fmla="*/ 1623 h 2972"/>
                <a:gd name="T36" fmla="*/ 1606 w 2446"/>
                <a:gd name="T37" fmla="*/ 1599 h 2972"/>
                <a:gd name="T38" fmla="*/ 1516 w 2446"/>
                <a:gd name="T39" fmla="*/ 1767 h 2972"/>
                <a:gd name="T40" fmla="*/ 1318 w 2446"/>
                <a:gd name="T41" fmla="*/ 1869 h 2972"/>
                <a:gd name="T42" fmla="*/ 1193 w 2446"/>
                <a:gd name="T43" fmla="*/ 1935 h 2972"/>
                <a:gd name="T44" fmla="*/ 1175 w 2446"/>
                <a:gd name="T45" fmla="*/ 2151 h 2972"/>
                <a:gd name="T46" fmla="*/ 1103 w 2446"/>
                <a:gd name="T47" fmla="*/ 2264 h 2972"/>
                <a:gd name="T48" fmla="*/ 1193 w 2446"/>
                <a:gd name="T49" fmla="*/ 2378 h 2972"/>
                <a:gd name="T50" fmla="*/ 1223 w 2446"/>
                <a:gd name="T51" fmla="*/ 2552 h 2972"/>
                <a:gd name="T52" fmla="*/ 1228 w 2446"/>
                <a:gd name="T53" fmla="*/ 2642 h 2972"/>
                <a:gd name="T54" fmla="*/ 1109 w 2446"/>
                <a:gd name="T55" fmla="*/ 2732 h 2972"/>
                <a:gd name="T56" fmla="*/ 995 w 2446"/>
                <a:gd name="T57" fmla="*/ 2696 h 2972"/>
                <a:gd name="T58" fmla="*/ 833 w 2446"/>
                <a:gd name="T59" fmla="*/ 2672 h 2972"/>
                <a:gd name="T60" fmla="*/ 653 w 2446"/>
                <a:gd name="T61" fmla="*/ 2594 h 2972"/>
                <a:gd name="T62" fmla="*/ 426 w 2446"/>
                <a:gd name="T63" fmla="*/ 2918 h 2972"/>
                <a:gd name="T64" fmla="*/ 336 w 2446"/>
                <a:gd name="T65" fmla="*/ 2971 h 2972"/>
                <a:gd name="T66" fmla="*/ 186 w 2446"/>
                <a:gd name="T67" fmla="*/ 2888 h 2972"/>
                <a:gd name="T68" fmla="*/ 42 w 2446"/>
                <a:gd name="T69" fmla="*/ 2570 h 2972"/>
                <a:gd name="T70" fmla="*/ 102 w 2446"/>
                <a:gd name="T71" fmla="*/ 2390 h 2972"/>
                <a:gd name="T72" fmla="*/ 90 w 2446"/>
                <a:gd name="T73" fmla="*/ 2270 h 2972"/>
                <a:gd name="T74" fmla="*/ 78 w 2446"/>
                <a:gd name="T75" fmla="*/ 2175 h 2972"/>
                <a:gd name="T76" fmla="*/ 54 w 2446"/>
                <a:gd name="T77" fmla="*/ 2156 h 2972"/>
                <a:gd name="T78" fmla="*/ 6 w 2446"/>
                <a:gd name="T79" fmla="*/ 2013 h 2972"/>
                <a:gd name="T80" fmla="*/ 60 w 2446"/>
                <a:gd name="T81" fmla="*/ 1935 h 2972"/>
                <a:gd name="T82" fmla="*/ 240 w 2446"/>
                <a:gd name="T83" fmla="*/ 1947 h 2972"/>
                <a:gd name="T84" fmla="*/ 240 w 2446"/>
                <a:gd name="T85" fmla="*/ 1803 h 2972"/>
                <a:gd name="T86" fmla="*/ 222 w 2446"/>
                <a:gd name="T87" fmla="*/ 1737 h 2972"/>
                <a:gd name="T88" fmla="*/ 198 w 2446"/>
                <a:gd name="T89" fmla="*/ 1563 h 2972"/>
                <a:gd name="T90" fmla="*/ 216 w 2446"/>
                <a:gd name="T91" fmla="*/ 1491 h 2972"/>
                <a:gd name="T92" fmla="*/ 228 w 2446"/>
                <a:gd name="T93" fmla="*/ 1461 h 2972"/>
                <a:gd name="T94" fmla="*/ 408 w 2446"/>
                <a:gd name="T95" fmla="*/ 1402 h 2972"/>
                <a:gd name="T96" fmla="*/ 360 w 2446"/>
                <a:gd name="T97" fmla="*/ 1270 h 2972"/>
                <a:gd name="T98" fmla="*/ 366 w 2446"/>
                <a:gd name="T99" fmla="*/ 1234 h 2972"/>
                <a:gd name="T100" fmla="*/ 360 w 2446"/>
                <a:gd name="T101" fmla="*/ 1180 h 2972"/>
                <a:gd name="T102" fmla="*/ 378 w 2446"/>
                <a:gd name="T103" fmla="*/ 1073 h 2972"/>
                <a:gd name="T104" fmla="*/ 455 w 2446"/>
                <a:gd name="T105" fmla="*/ 947 h 2972"/>
                <a:gd name="T106" fmla="*/ 408 w 2446"/>
                <a:gd name="T107" fmla="*/ 911 h 2972"/>
                <a:gd name="T108" fmla="*/ 294 w 2446"/>
                <a:gd name="T109" fmla="*/ 899 h 2972"/>
                <a:gd name="T110" fmla="*/ 306 w 2446"/>
                <a:gd name="T111" fmla="*/ 773 h 2972"/>
                <a:gd name="T112" fmla="*/ 324 w 2446"/>
                <a:gd name="T113" fmla="*/ 582 h 2972"/>
                <a:gd name="T114" fmla="*/ 467 w 2446"/>
                <a:gd name="T115" fmla="*/ 516 h 2972"/>
                <a:gd name="T116" fmla="*/ 653 w 2446"/>
                <a:gd name="T117" fmla="*/ 390 h 2972"/>
                <a:gd name="T118" fmla="*/ 695 w 2446"/>
                <a:gd name="T119" fmla="*/ 198 h 2972"/>
                <a:gd name="T120" fmla="*/ 767 w 2446"/>
                <a:gd name="T121" fmla="*/ 78 h 2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46" h="2972">
                  <a:moveTo>
                    <a:pt x="755" y="30"/>
                  </a:moveTo>
                  <a:lnTo>
                    <a:pt x="755" y="30"/>
                  </a:lnTo>
                  <a:cubicBezTo>
                    <a:pt x="839" y="0"/>
                    <a:pt x="881" y="42"/>
                    <a:pt x="899" y="126"/>
                  </a:cubicBezTo>
                  <a:cubicBezTo>
                    <a:pt x="911" y="168"/>
                    <a:pt x="875" y="234"/>
                    <a:pt x="887" y="276"/>
                  </a:cubicBezTo>
                  <a:cubicBezTo>
                    <a:pt x="893" y="282"/>
                    <a:pt x="1025" y="294"/>
                    <a:pt x="1049" y="306"/>
                  </a:cubicBezTo>
                  <a:cubicBezTo>
                    <a:pt x="1085" y="318"/>
                    <a:pt x="1121" y="336"/>
                    <a:pt x="1163" y="330"/>
                  </a:cubicBezTo>
                  <a:cubicBezTo>
                    <a:pt x="1234" y="318"/>
                    <a:pt x="1270" y="288"/>
                    <a:pt x="1312" y="354"/>
                  </a:cubicBezTo>
                  <a:cubicBezTo>
                    <a:pt x="1342" y="396"/>
                    <a:pt x="1288" y="432"/>
                    <a:pt x="1312" y="480"/>
                  </a:cubicBezTo>
                  <a:cubicBezTo>
                    <a:pt x="1360" y="492"/>
                    <a:pt x="1384" y="534"/>
                    <a:pt x="1414" y="468"/>
                  </a:cubicBezTo>
                  <a:cubicBezTo>
                    <a:pt x="1432" y="438"/>
                    <a:pt x="1594" y="342"/>
                    <a:pt x="1618" y="342"/>
                  </a:cubicBezTo>
                  <a:cubicBezTo>
                    <a:pt x="1648" y="354"/>
                    <a:pt x="1654" y="438"/>
                    <a:pt x="1714" y="414"/>
                  </a:cubicBezTo>
                  <a:cubicBezTo>
                    <a:pt x="1732" y="408"/>
                    <a:pt x="1762" y="342"/>
                    <a:pt x="1786" y="360"/>
                  </a:cubicBezTo>
                  <a:cubicBezTo>
                    <a:pt x="1840" y="408"/>
                    <a:pt x="1870" y="366"/>
                    <a:pt x="1870" y="456"/>
                  </a:cubicBezTo>
                  <a:cubicBezTo>
                    <a:pt x="1870" y="516"/>
                    <a:pt x="1870" y="600"/>
                    <a:pt x="1942" y="528"/>
                  </a:cubicBezTo>
                  <a:lnTo>
                    <a:pt x="1942" y="528"/>
                  </a:lnTo>
                  <a:cubicBezTo>
                    <a:pt x="1972" y="570"/>
                    <a:pt x="1942" y="641"/>
                    <a:pt x="1954" y="683"/>
                  </a:cubicBezTo>
                  <a:cubicBezTo>
                    <a:pt x="1972" y="737"/>
                    <a:pt x="2091" y="618"/>
                    <a:pt x="2115" y="606"/>
                  </a:cubicBezTo>
                  <a:cubicBezTo>
                    <a:pt x="2313" y="498"/>
                    <a:pt x="2313" y="498"/>
                    <a:pt x="2313" y="498"/>
                  </a:cubicBezTo>
                  <a:lnTo>
                    <a:pt x="2313" y="498"/>
                  </a:lnTo>
                  <a:cubicBezTo>
                    <a:pt x="2325" y="528"/>
                    <a:pt x="2373" y="540"/>
                    <a:pt x="2385" y="576"/>
                  </a:cubicBezTo>
                  <a:cubicBezTo>
                    <a:pt x="2397" y="594"/>
                    <a:pt x="2445" y="737"/>
                    <a:pt x="2439" y="743"/>
                  </a:cubicBezTo>
                  <a:cubicBezTo>
                    <a:pt x="2427" y="767"/>
                    <a:pt x="2403" y="779"/>
                    <a:pt x="2379" y="785"/>
                  </a:cubicBezTo>
                  <a:cubicBezTo>
                    <a:pt x="2319" y="803"/>
                    <a:pt x="2325" y="851"/>
                    <a:pt x="2253" y="845"/>
                  </a:cubicBezTo>
                  <a:cubicBezTo>
                    <a:pt x="2223" y="839"/>
                    <a:pt x="2211" y="881"/>
                    <a:pt x="2193" y="899"/>
                  </a:cubicBezTo>
                  <a:cubicBezTo>
                    <a:pt x="2169" y="923"/>
                    <a:pt x="2121" y="953"/>
                    <a:pt x="2085" y="959"/>
                  </a:cubicBezTo>
                  <a:cubicBezTo>
                    <a:pt x="2025" y="965"/>
                    <a:pt x="2067" y="1013"/>
                    <a:pt x="2097" y="1043"/>
                  </a:cubicBezTo>
                  <a:cubicBezTo>
                    <a:pt x="2080" y="1150"/>
                    <a:pt x="2080" y="1150"/>
                    <a:pt x="2080" y="1150"/>
                  </a:cubicBezTo>
                  <a:lnTo>
                    <a:pt x="2080" y="1150"/>
                  </a:lnTo>
                  <a:cubicBezTo>
                    <a:pt x="2061" y="1168"/>
                    <a:pt x="2056" y="1192"/>
                    <a:pt x="2025" y="1210"/>
                  </a:cubicBezTo>
                  <a:cubicBezTo>
                    <a:pt x="2008" y="1222"/>
                    <a:pt x="1984" y="1228"/>
                    <a:pt x="1972" y="1240"/>
                  </a:cubicBezTo>
                  <a:cubicBezTo>
                    <a:pt x="1966" y="1252"/>
                    <a:pt x="1960" y="1264"/>
                    <a:pt x="1954" y="1276"/>
                  </a:cubicBezTo>
                  <a:cubicBezTo>
                    <a:pt x="1936" y="1294"/>
                    <a:pt x="1930" y="1288"/>
                    <a:pt x="1906" y="1288"/>
                  </a:cubicBezTo>
                  <a:cubicBezTo>
                    <a:pt x="1870" y="1288"/>
                    <a:pt x="1876" y="1312"/>
                    <a:pt x="1876" y="1342"/>
                  </a:cubicBezTo>
                  <a:cubicBezTo>
                    <a:pt x="1882" y="1372"/>
                    <a:pt x="1870" y="1402"/>
                    <a:pt x="1882" y="1431"/>
                  </a:cubicBezTo>
                  <a:cubicBezTo>
                    <a:pt x="1894" y="1468"/>
                    <a:pt x="1900" y="1455"/>
                    <a:pt x="1864" y="1468"/>
                  </a:cubicBezTo>
                  <a:cubicBezTo>
                    <a:pt x="1780" y="1509"/>
                    <a:pt x="1810" y="1551"/>
                    <a:pt x="1804" y="1623"/>
                  </a:cubicBezTo>
                  <a:cubicBezTo>
                    <a:pt x="1804" y="1653"/>
                    <a:pt x="1696" y="1707"/>
                    <a:pt x="1672" y="1695"/>
                  </a:cubicBezTo>
                  <a:cubicBezTo>
                    <a:pt x="1642" y="1677"/>
                    <a:pt x="1630" y="1617"/>
                    <a:pt x="1606" y="1599"/>
                  </a:cubicBezTo>
                  <a:cubicBezTo>
                    <a:pt x="1582" y="1581"/>
                    <a:pt x="1516" y="1677"/>
                    <a:pt x="1510" y="1701"/>
                  </a:cubicBezTo>
                  <a:cubicBezTo>
                    <a:pt x="1504" y="1719"/>
                    <a:pt x="1534" y="1743"/>
                    <a:pt x="1516" y="1767"/>
                  </a:cubicBezTo>
                  <a:cubicBezTo>
                    <a:pt x="1498" y="1785"/>
                    <a:pt x="1438" y="1821"/>
                    <a:pt x="1408" y="1833"/>
                  </a:cubicBezTo>
                  <a:cubicBezTo>
                    <a:pt x="1366" y="1851"/>
                    <a:pt x="1378" y="1887"/>
                    <a:pt x="1318" y="1869"/>
                  </a:cubicBezTo>
                  <a:cubicBezTo>
                    <a:pt x="1241" y="1839"/>
                    <a:pt x="1276" y="1905"/>
                    <a:pt x="1241" y="1923"/>
                  </a:cubicBezTo>
                  <a:cubicBezTo>
                    <a:pt x="1228" y="1929"/>
                    <a:pt x="1193" y="1923"/>
                    <a:pt x="1193" y="1935"/>
                  </a:cubicBezTo>
                  <a:cubicBezTo>
                    <a:pt x="1193" y="1983"/>
                    <a:pt x="1186" y="2025"/>
                    <a:pt x="1217" y="2055"/>
                  </a:cubicBezTo>
                  <a:cubicBezTo>
                    <a:pt x="1228" y="2097"/>
                    <a:pt x="1217" y="2133"/>
                    <a:pt x="1175" y="2151"/>
                  </a:cubicBezTo>
                  <a:cubicBezTo>
                    <a:pt x="1127" y="2163"/>
                    <a:pt x="1133" y="2163"/>
                    <a:pt x="1133" y="2204"/>
                  </a:cubicBezTo>
                  <a:cubicBezTo>
                    <a:pt x="1133" y="2228"/>
                    <a:pt x="1115" y="2246"/>
                    <a:pt x="1103" y="2264"/>
                  </a:cubicBezTo>
                  <a:cubicBezTo>
                    <a:pt x="1097" y="2276"/>
                    <a:pt x="1121" y="2312"/>
                    <a:pt x="1127" y="2324"/>
                  </a:cubicBezTo>
                  <a:cubicBezTo>
                    <a:pt x="1145" y="2360"/>
                    <a:pt x="1151" y="2378"/>
                    <a:pt x="1193" y="2378"/>
                  </a:cubicBezTo>
                  <a:cubicBezTo>
                    <a:pt x="1241" y="2378"/>
                    <a:pt x="1223" y="2468"/>
                    <a:pt x="1210" y="2498"/>
                  </a:cubicBezTo>
                  <a:cubicBezTo>
                    <a:pt x="1199" y="2516"/>
                    <a:pt x="1223" y="2534"/>
                    <a:pt x="1223" y="2552"/>
                  </a:cubicBezTo>
                  <a:cubicBezTo>
                    <a:pt x="1228" y="2576"/>
                    <a:pt x="1228" y="2618"/>
                    <a:pt x="1228" y="2642"/>
                  </a:cubicBezTo>
                  <a:lnTo>
                    <a:pt x="1228" y="2642"/>
                  </a:lnTo>
                  <a:cubicBezTo>
                    <a:pt x="1204" y="2648"/>
                    <a:pt x="1169" y="2654"/>
                    <a:pt x="1151" y="2672"/>
                  </a:cubicBezTo>
                  <a:cubicBezTo>
                    <a:pt x="1139" y="2690"/>
                    <a:pt x="1133" y="2714"/>
                    <a:pt x="1109" y="2732"/>
                  </a:cubicBezTo>
                  <a:cubicBezTo>
                    <a:pt x="1097" y="2738"/>
                    <a:pt x="1067" y="2732"/>
                    <a:pt x="1055" y="2732"/>
                  </a:cubicBezTo>
                  <a:cubicBezTo>
                    <a:pt x="1031" y="2732"/>
                    <a:pt x="1001" y="2720"/>
                    <a:pt x="995" y="2696"/>
                  </a:cubicBezTo>
                  <a:cubicBezTo>
                    <a:pt x="989" y="2660"/>
                    <a:pt x="1007" y="2648"/>
                    <a:pt x="953" y="2648"/>
                  </a:cubicBezTo>
                  <a:cubicBezTo>
                    <a:pt x="905" y="2660"/>
                    <a:pt x="887" y="2690"/>
                    <a:pt x="833" y="2672"/>
                  </a:cubicBezTo>
                  <a:cubicBezTo>
                    <a:pt x="797" y="2660"/>
                    <a:pt x="779" y="2612"/>
                    <a:pt x="749" y="2606"/>
                  </a:cubicBezTo>
                  <a:cubicBezTo>
                    <a:pt x="707" y="2594"/>
                    <a:pt x="695" y="2612"/>
                    <a:pt x="653" y="2594"/>
                  </a:cubicBezTo>
                  <a:cubicBezTo>
                    <a:pt x="575" y="2552"/>
                    <a:pt x="491" y="2762"/>
                    <a:pt x="521" y="2822"/>
                  </a:cubicBezTo>
                  <a:cubicBezTo>
                    <a:pt x="557" y="2900"/>
                    <a:pt x="497" y="2918"/>
                    <a:pt x="426" y="2918"/>
                  </a:cubicBezTo>
                  <a:cubicBezTo>
                    <a:pt x="378" y="2918"/>
                    <a:pt x="378" y="2960"/>
                    <a:pt x="336" y="2971"/>
                  </a:cubicBezTo>
                  <a:lnTo>
                    <a:pt x="336" y="2971"/>
                  </a:lnTo>
                  <a:cubicBezTo>
                    <a:pt x="300" y="2930"/>
                    <a:pt x="288" y="2924"/>
                    <a:pt x="228" y="2912"/>
                  </a:cubicBezTo>
                  <a:cubicBezTo>
                    <a:pt x="204" y="2912"/>
                    <a:pt x="198" y="2900"/>
                    <a:pt x="186" y="2888"/>
                  </a:cubicBezTo>
                  <a:cubicBezTo>
                    <a:pt x="102" y="2846"/>
                    <a:pt x="120" y="2786"/>
                    <a:pt x="90" y="2714"/>
                  </a:cubicBezTo>
                  <a:cubicBezTo>
                    <a:pt x="72" y="2666"/>
                    <a:pt x="36" y="2624"/>
                    <a:pt x="42" y="2570"/>
                  </a:cubicBezTo>
                  <a:cubicBezTo>
                    <a:pt x="48" y="2528"/>
                    <a:pt x="54" y="2498"/>
                    <a:pt x="66" y="2462"/>
                  </a:cubicBezTo>
                  <a:cubicBezTo>
                    <a:pt x="72" y="2432"/>
                    <a:pt x="96" y="2414"/>
                    <a:pt x="102" y="2390"/>
                  </a:cubicBezTo>
                  <a:cubicBezTo>
                    <a:pt x="102" y="2378"/>
                    <a:pt x="108" y="2348"/>
                    <a:pt x="102" y="2336"/>
                  </a:cubicBezTo>
                  <a:cubicBezTo>
                    <a:pt x="102" y="2312"/>
                    <a:pt x="84" y="2300"/>
                    <a:pt x="90" y="2270"/>
                  </a:cubicBezTo>
                  <a:cubicBezTo>
                    <a:pt x="96" y="2246"/>
                    <a:pt x="108" y="2228"/>
                    <a:pt x="108" y="2198"/>
                  </a:cubicBezTo>
                  <a:cubicBezTo>
                    <a:pt x="108" y="2187"/>
                    <a:pt x="84" y="2180"/>
                    <a:pt x="78" y="2175"/>
                  </a:cubicBezTo>
                  <a:cubicBezTo>
                    <a:pt x="66" y="2169"/>
                    <a:pt x="66" y="2163"/>
                    <a:pt x="54" y="2156"/>
                  </a:cubicBezTo>
                  <a:lnTo>
                    <a:pt x="54" y="2156"/>
                  </a:lnTo>
                  <a:cubicBezTo>
                    <a:pt x="48" y="2103"/>
                    <a:pt x="48" y="2103"/>
                    <a:pt x="48" y="2103"/>
                  </a:cubicBezTo>
                  <a:cubicBezTo>
                    <a:pt x="30" y="2073"/>
                    <a:pt x="0" y="2049"/>
                    <a:pt x="6" y="2013"/>
                  </a:cubicBezTo>
                  <a:cubicBezTo>
                    <a:pt x="12" y="1983"/>
                    <a:pt x="12" y="1947"/>
                    <a:pt x="12" y="1917"/>
                  </a:cubicBezTo>
                  <a:cubicBezTo>
                    <a:pt x="36" y="1917"/>
                    <a:pt x="42" y="1929"/>
                    <a:pt x="60" y="1935"/>
                  </a:cubicBezTo>
                  <a:cubicBezTo>
                    <a:pt x="96" y="1941"/>
                    <a:pt x="120" y="1953"/>
                    <a:pt x="156" y="1965"/>
                  </a:cubicBezTo>
                  <a:cubicBezTo>
                    <a:pt x="186" y="1971"/>
                    <a:pt x="210" y="1965"/>
                    <a:pt x="240" y="1947"/>
                  </a:cubicBezTo>
                  <a:cubicBezTo>
                    <a:pt x="264" y="1935"/>
                    <a:pt x="240" y="1875"/>
                    <a:pt x="252" y="1845"/>
                  </a:cubicBezTo>
                  <a:cubicBezTo>
                    <a:pt x="258" y="1827"/>
                    <a:pt x="258" y="1815"/>
                    <a:pt x="240" y="1803"/>
                  </a:cubicBezTo>
                  <a:cubicBezTo>
                    <a:pt x="234" y="1797"/>
                    <a:pt x="228" y="1791"/>
                    <a:pt x="216" y="1785"/>
                  </a:cubicBezTo>
                  <a:cubicBezTo>
                    <a:pt x="198" y="1773"/>
                    <a:pt x="216" y="1755"/>
                    <a:pt x="222" y="1737"/>
                  </a:cubicBezTo>
                  <a:cubicBezTo>
                    <a:pt x="222" y="1707"/>
                    <a:pt x="222" y="1689"/>
                    <a:pt x="204" y="1665"/>
                  </a:cubicBezTo>
                  <a:cubicBezTo>
                    <a:pt x="192" y="1653"/>
                    <a:pt x="186" y="1581"/>
                    <a:pt x="198" y="1563"/>
                  </a:cubicBezTo>
                  <a:cubicBezTo>
                    <a:pt x="210" y="1545"/>
                    <a:pt x="198" y="1539"/>
                    <a:pt x="204" y="1521"/>
                  </a:cubicBezTo>
                  <a:cubicBezTo>
                    <a:pt x="204" y="1509"/>
                    <a:pt x="210" y="1503"/>
                    <a:pt x="216" y="1491"/>
                  </a:cubicBezTo>
                  <a:cubicBezTo>
                    <a:pt x="222" y="1485"/>
                    <a:pt x="222" y="1473"/>
                    <a:pt x="228" y="1461"/>
                  </a:cubicBezTo>
                  <a:lnTo>
                    <a:pt x="228" y="1461"/>
                  </a:lnTo>
                  <a:cubicBezTo>
                    <a:pt x="258" y="1468"/>
                    <a:pt x="258" y="1444"/>
                    <a:pt x="288" y="1444"/>
                  </a:cubicBezTo>
                  <a:cubicBezTo>
                    <a:pt x="324" y="1444"/>
                    <a:pt x="390" y="1449"/>
                    <a:pt x="408" y="1402"/>
                  </a:cubicBezTo>
                  <a:cubicBezTo>
                    <a:pt x="419" y="1378"/>
                    <a:pt x="360" y="1348"/>
                    <a:pt x="360" y="1312"/>
                  </a:cubicBezTo>
                  <a:cubicBezTo>
                    <a:pt x="360" y="1306"/>
                    <a:pt x="390" y="1252"/>
                    <a:pt x="360" y="1270"/>
                  </a:cubicBezTo>
                  <a:cubicBezTo>
                    <a:pt x="348" y="1276"/>
                    <a:pt x="324" y="1276"/>
                    <a:pt x="312" y="1264"/>
                  </a:cubicBezTo>
                  <a:cubicBezTo>
                    <a:pt x="282" y="1240"/>
                    <a:pt x="348" y="1240"/>
                    <a:pt x="366" y="1234"/>
                  </a:cubicBezTo>
                  <a:cubicBezTo>
                    <a:pt x="378" y="1222"/>
                    <a:pt x="378" y="1210"/>
                    <a:pt x="371" y="1198"/>
                  </a:cubicBezTo>
                  <a:cubicBezTo>
                    <a:pt x="371" y="1192"/>
                    <a:pt x="360" y="1186"/>
                    <a:pt x="360" y="1180"/>
                  </a:cubicBezTo>
                  <a:cubicBezTo>
                    <a:pt x="354" y="1168"/>
                    <a:pt x="360" y="1156"/>
                    <a:pt x="360" y="1144"/>
                  </a:cubicBezTo>
                  <a:cubicBezTo>
                    <a:pt x="371" y="1120"/>
                    <a:pt x="371" y="1097"/>
                    <a:pt x="378" y="1073"/>
                  </a:cubicBezTo>
                  <a:cubicBezTo>
                    <a:pt x="390" y="1019"/>
                    <a:pt x="426" y="1037"/>
                    <a:pt x="450" y="1007"/>
                  </a:cubicBezTo>
                  <a:cubicBezTo>
                    <a:pt x="467" y="983"/>
                    <a:pt x="467" y="971"/>
                    <a:pt x="455" y="947"/>
                  </a:cubicBezTo>
                  <a:cubicBezTo>
                    <a:pt x="450" y="935"/>
                    <a:pt x="450" y="917"/>
                    <a:pt x="443" y="911"/>
                  </a:cubicBezTo>
                  <a:cubicBezTo>
                    <a:pt x="431" y="905"/>
                    <a:pt x="413" y="917"/>
                    <a:pt x="408" y="911"/>
                  </a:cubicBezTo>
                  <a:cubicBezTo>
                    <a:pt x="384" y="905"/>
                    <a:pt x="390" y="887"/>
                    <a:pt x="366" y="893"/>
                  </a:cubicBezTo>
                  <a:cubicBezTo>
                    <a:pt x="342" y="893"/>
                    <a:pt x="312" y="911"/>
                    <a:pt x="294" y="899"/>
                  </a:cubicBezTo>
                  <a:lnTo>
                    <a:pt x="294" y="899"/>
                  </a:lnTo>
                  <a:cubicBezTo>
                    <a:pt x="312" y="857"/>
                    <a:pt x="300" y="791"/>
                    <a:pt x="306" y="773"/>
                  </a:cubicBezTo>
                  <a:cubicBezTo>
                    <a:pt x="324" y="737"/>
                    <a:pt x="360" y="749"/>
                    <a:pt x="348" y="707"/>
                  </a:cubicBezTo>
                  <a:cubicBezTo>
                    <a:pt x="336" y="647"/>
                    <a:pt x="228" y="618"/>
                    <a:pt x="324" y="582"/>
                  </a:cubicBezTo>
                  <a:cubicBezTo>
                    <a:pt x="378" y="558"/>
                    <a:pt x="371" y="486"/>
                    <a:pt x="426" y="492"/>
                  </a:cubicBezTo>
                  <a:cubicBezTo>
                    <a:pt x="443" y="498"/>
                    <a:pt x="450" y="516"/>
                    <a:pt x="467" y="516"/>
                  </a:cubicBezTo>
                  <a:cubicBezTo>
                    <a:pt x="485" y="516"/>
                    <a:pt x="647" y="438"/>
                    <a:pt x="653" y="426"/>
                  </a:cubicBezTo>
                  <a:cubicBezTo>
                    <a:pt x="659" y="414"/>
                    <a:pt x="641" y="402"/>
                    <a:pt x="653" y="390"/>
                  </a:cubicBezTo>
                  <a:cubicBezTo>
                    <a:pt x="701" y="330"/>
                    <a:pt x="683" y="336"/>
                    <a:pt x="683" y="258"/>
                  </a:cubicBezTo>
                  <a:cubicBezTo>
                    <a:pt x="689" y="234"/>
                    <a:pt x="683" y="216"/>
                    <a:pt x="695" y="198"/>
                  </a:cubicBezTo>
                  <a:cubicBezTo>
                    <a:pt x="707" y="168"/>
                    <a:pt x="743" y="150"/>
                    <a:pt x="755" y="120"/>
                  </a:cubicBezTo>
                  <a:cubicBezTo>
                    <a:pt x="761" y="108"/>
                    <a:pt x="767" y="90"/>
                    <a:pt x="767" y="78"/>
                  </a:cubicBezTo>
                  <a:cubicBezTo>
                    <a:pt x="767" y="72"/>
                    <a:pt x="761" y="42"/>
                    <a:pt x="755" y="3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7" name="Freeform 121"/>
            <p:cNvSpPr>
              <a:spLocks noChangeArrowheads="1"/>
            </p:cNvSpPr>
            <p:nvPr/>
          </p:nvSpPr>
          <p:spPr bwMode="auto">
            <a:xfrm>
              <a:off x="7983141" y="6246866"/>
              <a:ext cx="896036" cy="1274760"/>
            </a:xfrm>
            <a:custGeom>
              <a:avLst/>
              <a:gdLst>
                <a:gd name="T0" fmla="*/ 600 w 1679"/>
                <a:gd name="T1" fmla="*/ 0 h 2391"/>
                <a:gd name="T2" fmla="*/ 456 w 1679"/>
                <a:gd name="T3" fmla="*/ 203 h 2391"/>
                <a:gd name="T4" fmla="*/ 456 w 1679"/>
                <a:gd name="T5" fmla="*/ 365 h 2391"/>
                <a:gd name="T6" fmla="*/ 390 w 1679"/>
                <a:gd name="T7" fmla="*/ 503 h 2391"/>
                <a:gd name="T8" fmla="*/ 414 w 1679"/>
                <a:gd name="T9" fmla="*/ 623 h 2391"/>
                <a:gd name="T10" fmla="*/ 324 w 1679"/>
                <a:gd name="T11" fmla="*/ 815 h 2391"/>
                <a:gd name="T12" fmla="*/ 132 w 1679"/>
                <a:gd name="T13" fmla="*/ 935 h 2391"/>
                <a:gd name="T14" fmla="*/ 204 w 1679"/>
                <a:gd name="T15" fmla="*/ 1049 h 2391"/>
                <a:gd name="T16" fmla="*/ 324 w 1679"/>
                <a:gd name="T17" fmla="*/ 1180 h 2391"/>
                <a:gd name="T18" fmla="*/ 336 w 1679"/>
                <a:gd name="T19" fmla="*/ 1282 h 2391"/>
                <a:gd name="T20" fmla="*/ 396 w 1679"/>
                <a:gd name="T21" fmla="*/ 1474 h 2391"/>
                <a:gd name="T22" fmla="*/ 372 w 1679"/>
                <a:gd name="T23" fmla="*/ 1570 h 2391"/>
                <a:gd name="T24" fmla="*/ 288 w 1679"/>
                <a:gd name="T25" fmla="*/ 1612 h 2391"/>
                <a:gd name="T26" fmla="*/ 414 w 1679"/>
                <a:gd name="T27" fmla="*/ 1857 h 2391"/>
                <a:gd name="T28" fmla="*/ 228 w 1679"/>
                <a:gd name="T29" fmla="*/ 1959 h 2391"/>
                <a:gd name="T30" fmla="*/ 60 w 1679"/>
                <a:gd name="T31" fmla="*/ 2073 h 2391"/>
                <a:gd name="T32" fmla="*/ 55 w 1679"/>
                <a:gd name="T33" fmla="*/ 2264 h 2391"/>
                <a:gd name="T34" fmla="*/ 204 w 1679"/>
                <a:gd name="T35" fmla="*/ 2282 h 2391"/>
                <a:gd name="T36" fmla="*/ 204 w 1679"/>
                <a:gd name="T37" fmla="*/ 2288 h 2391"/>
                <a:gd name="T38" fmla="*/ 204 w 1679"/>
                <a:gd name="T39" fmla="*/ 2288 h 2391"/>
                <a:gd name="T40" fmla="*/ 342 w 1679"/>
                <a:gd name="T41" fmla="*/ 2348 h 2391"/>
                <a:gd name="T42" fmla="*/ 767 w 1679"/>
                <a:gd name="T43" fmla="*/ 2061 h 2391"/>
                <a:gd name="T44" fmla="*/ 929 w 1679"/>
                <a:gd name="T45" fmla="*/ 1893 h 2391"/>
                <a:gd name="T46" fmla="*/ 1037 w 1679"/>
                <a:gd name="T47" fmla="*/ 2001 h 2391"/>
                <a:gd name="T48" fmla="*/ 1259 w 1679"/>
                <a:gd name="T49" fmla="*/ 1887 h 2391"/>
                <a:gd name="T50" fmla="*/ 1439 w 1679"/>
                <a:gd name="T51" fmla="*/ 1851 h 2391"/>
                <a:gd name="T52" fmla="*/ 1582 w 1679"/>
                <a:gd name="T53" fmla="*/ 1678 h 2391"/>
                <a:gd name="T54" fmla="*/ 1678 w 1679"/>
                <a:gd name="T55" fmla="*/ 1618 h 2391"/>
                <a:gd name="T56" fmla="*/ 1666 w 1679"/>
                <a:gd name="T57" fmla="*/ 1540 h 2391"/>
                <a:gd name="T58" fmla="*/ 1643 w 1679"/>
                <a:gd name="T59" fmla="*/ 1312 h 2391"/>
                <a:gd name="T60" fmla="*/ 1661 w 1679"/>
                <a:gd name="T61" fmla="*/ 1090 h 2391"/>
                <a:gd name="T62" fmla="*/ 1445 w 1679"/>
                <a:gd name="T63" fmla="*/ 881 h 2391"/>
                <a:gd name="T64" fmla="*/ 1187 w 1679"/>
                <a:gd name="T65" fmla="*/ 845 h 2391"/>
                <a:gd name="T66" fmla="*/ 1325 w 1679"/>
                <a:gd name="T67" fmla="*/ 761 h 2391"/>
                <a:gd name="T68" fmla="*/ 1385 w 1679"/>
                <a:gd name="T69" fmla="*/ 461 h 2391"/>
                <a:gd name="T70" fmla="*/ 1415 w 1679"/>
                <a:gd name="T71" fmla="*/ 305 h 2391"/>
                <a:gd name="T72" fmla="*/ 1103 w 1679"/>
                <a:gd name="T73" fmla="*/ 258 h 2391"/>
                <a:gd name="T74" fmla="*/ 600 w 1679"/>
                <a:gd name="T75" fmla="*/ 0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79" h="2391">
                  <a:moveTo>
                    <a:pt x="600" y="0"/>
                  </a:moveTo>
                  <a:lnTo>
                    <a:pt x="600" y="0"/>
                  </a:lnTo>
                  <a:cubicBezTo>
                    <a:pt x="558" y="48"/>
                    <a:pt x="528" y="96"/>
                    <a:pt x="498" y="150"/>
                  </a:cubicBezTo>
                  <a:cubicBezTo>
                    <a:pt x="492" y="174"/>
                    <a:pt x="468" y="186"/>
                    <a:pt x="456" y="203"/>
                  </a:cubicBezTo>
                  <a:cubicBezTo>
                    <a:pt x="444" y="227"/>
                    <a:pt x="444" y="258"/>
                    <a:pt x="438" y="281"/>
                  </a:cubicBezTo>
                  <a:cubicBezTo>
                    <a:pt x="414" y="341"/>
                    <a:pt x="456" y="317"/>
                    <a:pt x="456" y="365"/>
                  </a:cubicBezTo>
                  <a:cubicBezTo>
                    <a:pt x="456" y="401"/>
                    <a:pt x="450" y="419"/>
                    <a:pt x="426" y="443"/>
                  </a:cubicBezTo>
                  <a:cubicBezTo>
                    <a:pt x="414" y="455"/>
                    <a:pt x="390" y="479"/>
                    <a:pt x="390" y="503"/>
                  </a:cubicBezTo>
                  <a:cubicBezTo>
                    <a:pt x="390" y="539"/>
                    <a:pt x="522" y="533"/>
                    <a:pt x="480" y="563"/>
                  </a:cubicBezTo>
                  <a:cubicBezTo>
                    <a:pt x="444" y="587"/>
                    <a:pt x="438" y="587"/>
                    <a:pt x="414" y="623"/>
                  </a:cubicBezTo>
                  <a:cubicBezTo>
                    <a:pt x="402" y="647"/>
                    <a:pt x="384" y="671"/>
                    <a:pt x="372" y="695"/>
                  </a:cubicBezTo>
                  <a:cubicBezTo>
                    <a:pt x="354" y="749"/>
                    <a:pt x="378" y="773"/>
                    <a:pt x="324" y="815"/>
                  </a:cubicBezTo>
                  <a:cubicBezTo>
                    <a:pt x="276" y="851"/>
                    <a:pt x="222" y="833"/>
                    <a:pt x="174" y="857"/>
                  </a:cubicBezTo>
                  <a:cubicBezTo>
                    <a:pt x="150" y="893"/>
                    <a:pt x="168" y="899"/>
                    <a:pt x="132" y="935"/>
                  </a:cubicBezTo>
                  <a:cubicBezTo>
                    <a:pt x="108" y="953"/>
                    <a:pt x="162" y="965"/>
                    <a:pt x="180" y="977"/>
                  </a:cubicBezTo>
                  <a:cubicBezTo>
                    <a:pt x="204" y="994"/>
                    <a:pt x="192" y="1025"/>
                    <a:pt x="204" y="1049"/>
                  </a:cubicBezTo>
                  <a:cubicBezTo>
                    <a:pt x="222" y="1078"/>
                    <a:pt x="264" y="1132"/>
                    <a:pt x="300" y="1150"/>
                  </a:cubicBezTo>
                  <a:cubicBezTo>
                    <a:pt x="312" y="1156"/>
                    <a:pt x="324" y="1162"/>
                    <a:pt x="324" y="1180"/>
                  </a:cubicBezTo>
                  <a:cubicBezTo>
                    <a:pt x="324" y="1192"/>
                    <a:pt x="300" y="1192"/>
                    <a:pt x="300" y="1210"/>
                  </a:cubicBezTo>
                  <a:cubicBezTo>
                    <a:pt x="300" y="1228"/>
                    <a:pt x="330" y="1264"/>
                    <a:pt x="336" y="1282"/>
                  </a:cubicBezTo>
                  <a:cubicBezTo>
                    <a:pt x="354" y="1318"/>
                    <a:pt x="420" y="1306"/>
                    <a:pt x="432" y="1342"/>
                  </a:cubicBezTo>
                  <a:cubicBezTo>
                    <a:pt x="444" y="1366"/>
                    <a:pt x="408" y="1450"/>
                    <a:pt x="396" y="1474"/>
                  </a:cubicBezTo>
                  <a:cubicBezTo>
                    <a:pt x="396" y="1504"/>
                    <a:pt x="408" y="1516"/>
                    <a:pt x="420" y="1540"/>
                  </a:cubicBezTo>
                  <a:cubicBezTo>
                    <a:pt x="432" y="1558"/>
                    <a:pt x="384" y="1564"/>
                    <a:pt x="372" y="1570"/>
                  </a:cubicBezTo>
                  <a:cubicBezTo>
                    <a:pt x="348" y="1588"/>
                    <a:pt x="318" y="1600"/>
                    <a:pt x="288" y="1612"/>
                  </a:cubicBezTo>
                  <a:lnTo>
                    <a:pt x="288" y="1612"/>
                  </a:lnTo>
                  <a:cubicBezTo>
                    <a:pt x="300" y="1642"/>
                    <a:pt x="348" y="1654"/>
                    <a:pt x="360" y="1690"/>
                  </a:cubicBezTo>
                  <a:cubicBezTo>
                    <a:pt x="372" y="1708"/>
                    <a:pt x="420" y="1851"/>
                    <a:pt x="414" y="1857"/>
                  </a:cubicBezTo>
                  <a:cubicBezTo>
                    <a:pt x="402" y="1881"/>
                    <a:pt x="378" y="1893"/>
                    <a:pt x="354" y="1899"/>
                  </a:cubicBezTo>
                  <a:cubicBezTo>
                    <a:pt x="294" y="1917"/>
                    <a:pt x="300" y="1965"/>
                    <a:pt x="228" y="1959"/>
                  </a:cubicBezTo>
                  <a:cubicBezTo>
                    <a:pt x="198" y="1953"/>
                    <a:pt x="186" y="1995"/>
                    <a:pt x="168" y="2013"/>
                  </a:cubicBezTo>
                  <a:cubicBezTo>
                    <a:pt x="144" y="2037"/>
                    <a:pt x="96" y="2067"/>
                    <a:pt x="60" y="2073"/>
                  </a:cubicBezTo>
                  <a:cubicBezTo>
                    <a:pt x="0" y="2079"/>
                    <a:pt x="42" y="2127"/>
                    <a:pt x="72" y="2157"/>
                  </a:cubicBezTo>
                  <a:cubicBezTo>
                    <a:pt x="55" y="2264"/>
                    <a:pt x="55" y="2264"/>
                    <a:pt x="55" y="2264"/>
                  </a:cubicBezTo>
                  <a:lnTo>
                    <a:pt x="55" y="2264"/>
                  </a:lnTo>
                  <a:cubicBezTo>
                    <a:pt x="108" y="2264"/>
                    <a:pt x="156" y="2282"/>
                    <a:pt x="204" y="2282"/>
                  </a:cubicBezTo>
                  <a:lnTo>
                    <a:pt x="204" y="2282"/>
                  </a:lnTo>
                  <a:cubicBezTo>
                    <a:pt x="204" y="2288"/>
                    <a:pt x="204" y="2288"/>
                    <a:pt x="204" y="2288"/>
                  </a:cubicBezTo>
                  <a:lnTo>
                    <a:pt x="204" y="2288"/>
                  </a:lnTo>
                  <a:lnTo>
                    <a:pt x="204" y="2288"/>
                  </a:lnTo>
                  <a:cubicBezTo>
                    <a:pt x="222" y="2306"/>
                    <a:pt x="210" y="2354"/>
                    <a:pt x="246" y="2372"/>
                  </a:cubicBezTo>
                  <a:cubicBezTo>
                    <a:pt x="276" y="2390"/>
                    <a:pt x="318" y="2366"/>
                    <a:pt x="342" y="2348"/>
                  </a:cubicBezTo>
                  <a:cubicBezTo>
                    <a:pt x="444" y="2282"/>
                    <a:pt x="672" y="2342"/>
                    <a:pt x="696" y="2199"/>
                  </a:cubicBezTo>
                  <a:cubicBezTo>
                    <a:pt x="702" y="2169"/>
                    <a:pt x="750" y="2085"/>
                    <a:pt x="767" y="2061"/>
                  </a:cubicBezTo>
                  <a:cubicBezTo>
                    <a:pt x="804" y="2013"/>
                    <a:pt x="756" y="1989"/>
                    <a:pt x="815" y="1929"/>
                  </a:cubicBezTo>
                  <a:cubicBezTo>
                    <a:pt x="875" y="1899"/>
                    <a:pt x="851" y="1863"/>
                    <a:pt x="929" y="1893"/>
                  </a:cubicBezTo>
                  <a:cubicBezTo>
                    <a:pt x="971" y="1905"/>
                    <a:pt x="983" y="1887"/>
                    <a:pt x="1001" y="1935"/>
                  </a:cubicBezTo>
                  <a:cubicBezTo>
                    <a:pt x="1013" y="1965"/>
                    <a:pt x="1037" y="1959"/>
                    <a:pt x="1037" y="2001"/>
                  </a:cubicBezTo>
                  <a:cubicBezTo>
                    <a:pt x="1043" y="2085"/>
                    <a:pt x="1145" y="1983"/>
                    <a:pt x="1169" y="1971"/>
                  </a:cubicBezTo>
                  <a:cubicBezTo>
                    <a:pt x="1193" y="1959"/>
                    <a:pt x="1253" y="1911"/>
                    <a:pt x="1259" y="1887"/>
                  </a:cubicBezTo>
                  <a:cubicBezTo>
                    <a:pt x="1277" y="1857"/>
                    <a:pt x="1253" y="1857"/>
                    <a:pt x="1307" y="1857"/>
                  </a:cubicBezTo>
                  <a:cubicBezTo>
                    <a:pt x="1343" y="1857"/>
                    <a:pt x="1415" y="1875"/>
                    <a:pt x="1439" y="1851"/>
                  </a:cubicBezTo>
                  <a:cubicBezTo>
                    <a:pt x="1559" y="1720"/>
                    <a:pt x="1559" y="1720"/>
                    <a:pt x="1559" y="1720"/>
                  </a:cubicBezTo>
                  <a:cubicBezTo>
                    <a:pt x="1565" y="1702"/>
                    <a:pt x="1571" y="1690"/>
                    <a:pt x="1582" y="1678"/>
                  </a:cubicBezTo>
                  <a:cubicBezTo>
                    <a:pt x="1589" y="1672"/>
                    <a:pt x="1595" y="1666"/>
                    <a:pt x="1606" y="1666"/>
                  </a:cubicBezTo>
                  <a:cubicBezTo>
                    <a:pt x="1637" y="1666"/>
                    <a:pt x="1648" y="1630"/>
                    <a:pt x="1678" y="1618"/>
                  </a:cubicBezTo>
                  <a:lnTo>
                    <a:pt x="1678" y="1618"/>
                  </a:lnTo>
                  <a:cubicBezTo>
                    <a:pt x="1666" y="1540"/>
                    <a:pt x="1666" y="1540"/>
                    <a:pt x="1666" y="1540"/>
                  </a:cubicBezTo>
                  <a:cubicBezTo>
                    <a:pt x="1661" y="1474"/>
                    <a:pt x="1606" y="1492"/>
                    <a:pt x="1601" y="1432"/>
                  </a:cubicBezTo>
                  <a:cubicBezTo>
                    <a:pt x="1589" y="1378"/>
                    <a:pt x="1630" y="1360"/>
                    <a:pt x="1643" y="1312"/>
                  </a:cubicBezTo>
                  <a:cubicBezTo>
                    <a:pt x="1643" y="1276"/>
                    <a:pt x="1643" y="1240"/>
                    <a:pt x="1643" y="1204"/>
                  </a:cubicBezTo>
                  <a:cubicBezTo>
                    <a:pt x="1637" y="1162"/>
                    <a:pt x="1672" y="1138"/>
                    <a:pt x="1661" y="1090"/>
                  </a:cubicBezTo>
                  <a:cubicBezTo>
                    <a:pt x="1643" y="1042"/>
                    <a:pt x="1630" y="959"/>
                    <a:pt x="1582" y="929"/>
                  </a:cubicBezTo>
                  <a:cubicBezTo>
                    <a:pt x="1547" y="893"/>
                    <a:pt x="1499" y="869"/>
                    <a:pt x="1445" y="881"/>
                  </a:cubicBezTo>
                  <a:cubicBezTo>
                    <a:pt x="1397" y="887"/>
                    <a:pt x="1349" y="965"/>
                    <a:pt x="1295" y="911"/>
                  </a:cubicBezTo>
                  <a:cubicBezTo>
                    <a:pt x="1265" y="881"/>
                    <a:pt x="1217" y="875"/>
                    <a:pt x="1187" y="845"/>
                  </a:cubicBezTo>
                  <a:cubicBezTo>
                    <a:pt x="1187" y="839"/>
                    <a:pt x="1235" y="815"/>
                    <a:pt x="1247" y="809"/>
                  </a:cubicBezTo>
                  <a:cubicBezTo>
                    <a:pt x="1277" y="797"/>
                    <a:pt x="1301" y="779"/>
                    <a:pt x="1325" y="761"/>
                  </a:cubicBezTo>
                  <a:cubicBezTo>
                    <a:pt x="1385" y="719"/>
                    <a:pt x="1415" y="653"/>
                    <a:pt x="1415" y="587"/>
                  </a:cubicBezTo>
                  <a:cubicBezTo>
                    <a:pt x="1415" y="539"/>
                    <a:pt x="1391" y="503"/>
                    <a:pt x="1385" y="461"/>
                  </a:cubicBezTo>
                  <a:cubicBezTo>
                    <a:pt x="1373" y="395"/>
                    <a:pt x="1415" y="359"/>
                    <a:pt x="1415" y="305"/>
                  </a:cubicBezTo>
                  <a:lnTo>
                    <a:pt x="1415" y="305"/>
                  </a:lnTo>
                  <a:cubicBezTo>
                    <a:pt x="1409" y="293"/>
                    <a:pt x="1349" y="293"/>
                    <a:pt x="1331" y="293"/>
                  </a:cubicBezTo>
                  <a:cubicBezTo>
                    <a:pt x="1253" y="281"/>
                    <a:pt x="1187" y="245"/>
                    <a:pt x="1103" y="258"/>
                  </a:cubicBezTo>
                  <a:cubicBezTo>
                    <a:pt x="1043" y="269"/>
                    <a:pt x="941" y="299"/>
                    <a:pt x="887" y="275"/>
                  </a:cubicBezTo>
                  <a:cubicBezTo>
                    <a:pt x="780" y="221"/>
                    <a:pt x="720" y="54"/>
                    <a:pt x="600"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8" name="Freeform 122"/>
            <p:cNvSpPr>
              <a:spLocks noChangeArrowheads="1"/>
            </p:cNvSpPr>
            <p:nvPr/>
          </p:nvSpPr>
          <p:spPr bwMode="auto">
            <a:xfrm>
              <a:off x="6494449" y="6761943"/>
              <a:ext cx="818427" cy="865520"/>
            </a:xfrm>
            <a:custGeom>
              <a:avLst/>
              <a:gdLst>
                <a:gd name="T0" fmla="*/ 1054 w 1534"/>
                <a:gd name="T1" fmla="*/ 185 h 1623"/>
                <a:gd name="T2" fmla="*/ 1216 w 1534"/>
                <a:gd name="T3" fmla="*/ 281 h 1623"/>
                <a:gd name="T4" fmla="*/ 1479 w 1534"/>
                <a:gd name="T5" fmla="*/ 191 h 1623"/>
                <a:gd name="T6" fmla="*/ 1521 w 1534"/>
                <a:gd name="T7" fmla="*/ 179 h 1623"/>
                <a:gd name="T8" fmla="*/ 1521 w 1534"/>
                <a:gd name="T9" fmla="*/ 269 h 1623"/>
                <a:gd name="T10" fmla="*/ 1449 w 1534"/>
                <a:gd name="T11" fmla="*/ 407 h 1623"/>
                <a:gd name="T12" fmla="*/ 1419 w 1534"/>
                <a:gd name="T13" fmla="*/ 575 h 1623"/>
                <a:gd name="T14" fmla="*/ 1192 w 1534"/>
                <a:gd name="T15" fmla="*/ 641 h 1623"/>
                <a:gd name="T16" fmla="*/ 1114 w 1534"/>
                <a:gd name="T17" fmla="*/ 856 h 1623"/>
                <a:gd name="T18" fmla="*/ 1060 w 1534"/>
                <a:gd name="T19" fmla="*/ 1048 h 1623"/>
                <a:gd name="T20" fmla="*/ 1018 w 1534"/>
                <a:gd name="T21" fmla="*/ 1060 h 1623"/>
                <a:gd name="T22" fmla="*/ 772 w 1534"/>
                <a:gd name="T23" fmla="*/ 994 h 1623"/>
                <a:gd name="T24" fmla="*/ 676 w 1534"/>
                <a:gd name="T25" fmla="*/ 922 h 1623"/>
                <a:gd name="T26" fmla="*/ 628 w 1534"/>
                <a:gd name="T27" fmla="*/ 1042 h 1623"/>
                <a:gd name="T28" fmla="*/ 646 w 1534"/>
                <a:gd name="T29" fmla="*/ 1240 h 1623"/>
                <a:gd name="T30" fmla="*/ 712 w 1534"/>
                <a:gd name="T31" fmla="*/ 1311 h 1623"/>
                <a:gd name="T32" fmla="*/ 832 w 1534"/>
                <a:gd name="T33" fmla="*/ 1449 h 1623"/>
                <a:gd name="T34" fmla="*/ 904 w 1534"/>
                <a:gd name="T35" fmla="*/ 1551 h 1623"/>
                <a:gd name="T36" fmla="*/ 862 w 1534"/>
                <a:gd name="T37" fmla="*/ 1557 h 1623"/>
                <a:gd name="T38" fmla="*/ 784 w 1534"/>
                <a:gd name="T39" fmla="*/ 1622 h 1623"/>
                <a:gd name="T40" fmla="*/ 712 w 1534"/>
                <a:gd name="T41" fmla="*/ 1503 h 1623"/>
                <a:gd name="T42" fmla="*/ 670 w 1534"/>
                <a:gd name="T43" fmla="*/ 1485 h 1623"/>
                <a:gd name="T44" fmla="*/ 586 w 1534"/>
                <a:gd name="T45" fmla="*/ 1431 h 1623"/>
                <a:gd name="T46" fmla="*/ 466 w 1534"/>
                <a:gd name="T47" fmla="*/ 1222 h 1623"/>
                <a:gd name="T48" fmla="*/ 490 w 1534"/>
                <a:gd name="T49" fmla="*/ 1006 h 1623"/>
                <a:gd name="T50" fmla="*/ 508 w 1534"/>
                <a:gd name="T51" fmla="*/ 767 h 1623"/>
                <a:gd name="T52" fmla="*/ 514 w 1534"/>
                <a:gd name="T53" fmla="*/ 641 h 1623"/>
                <a:gd name="T54" fmla="*/ 406 w 1534"/>
                <a:gd name="T55" fmla="*/ 605 h 1623"/>
                <a:gd name="T56" fmla="*/ 377 w 1534"/>
                <a:gd name="T57" fmla="*/ 431 h 1623"/>
                <a:gd name="T58" fmla="*/ 377 w 1534"/>
                <a:gd name="T59" fmla="*/ 263 h 1623"/>
                <a:gd name="T60" fmla="*/ 197 w 1534"/>
                <a:gd name="T61" fmla="*/ 251 h 1623"/>
                <a:gd name="T62" fmla="*/ 47 w 1534"/>
                <a:gd name="T63" fmla="*/ 299 h 1623"/>
                <a:gd name="T64" fmla="*/ 0 w 1534"/>
                <a:gd name="T65" fmla="*/ 251 h 1623"/>
                <a:gd name="T66" fmla="*/ 125 w 1534"/>
                <a:gd name="T67" fmla="*/ 209 h 1623"/>
                <a:gd name="T68" fmla="*/ 293 w 1534"/>
                <a:gd name="T69" fmla="*/ 161 h 1623"/>
                <a:gd name="T70" fmla="*/ 502 w 1534"/>
                <a:gd name="T71" fmla="*/ 197 h 1623"/>
                <a:gd name="T72" fmla="*/ 718 w 1534"/>
                <a:gd name="T73" fmla="*/ 53 h 1623"/>
                <a:gd name="T74" fmla="*/ 808 w 1534"/>
                <a:gd name="T75" fmla="*/ 125 h 1623"/>
                <a:gd name="T76" fmla="*/ 886 w 1534"/>
                <a:gd name="T77" fmla="*/ 65 h 1623"/>
                <a:gd name="T78" fmla="*/ 994 w 1534"/>
                <a:gd name="T79" fmla="*/ 47 h 1623"/>
                <a:gd name="T80" fmla="*/ 1060 w 1534"/>
                <a:gd name="T81" fmla="*/ 167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4" h="1623">
                  <a:moveTo>
                    <a:pt x="1054" y="185"/>
                  </a:moveTo>
                  <a:lnTo>
                    <a:pt x="1054" y="185"/>
                  </a:lnTo>
                  <a:cubicBezTo>
                    <a:pt x="1060" y="227"/>
                    <a:pt x="1060" y="227"/>
                    <a:pt x="1060" y="227"/>
                  </a:cubicBezTo>
                  <a:cubicBezTo>
                    <a:pt x="1216" y="281"/>
                    <a:pt x="1216" y="281"/>
                    <a:pt x="1216" y="281"/>
                  </a:cubicBezTo>
                  <a:cubicBezTo>
                    <a:pt x="1407" y="251"/>
                    <a:pt x="1407" y="251"/>
                    <a:pt x="1407" y="251"/>
                  </a:cubicBezTo>
                  <a:cubicBezTo>
                    <a:pt x="1431" y="239"/>
                    <a:pt x="1443" y="203"/>
                    <a:pt x="1479" y="191"/>
                  </a:cubicBezTo>
                  <a:cubicBezTo>
                    <a:pt x="1491" y="185"/>
                    <a:pt x="1503" y="185"/>
                    <a:pt x="1521" y="179"/>
                  </a:cubicBezTo>
                  <a:lnTo>
                    <a:pt x="1521" y="179"/>
                  </a:lnTo>
                  <a:cubicBezTo>
                    <a:pt x="1527" y="191"/>
                    <a:pt x="1533" y="221"/>
                    <a:pt x="1533" y="227"/>
                  </a:cubicBezTo>
                  <a:cubicBezTo>
                    <a:pt x="1533" y="239"/>
                    <a:pt x="1527" y="257"/>
                    <a:pt x="1521" y="269"/>
                  </a:cubicBezTo>
                  <a:cubicBezTo>
                    <a:pt x="1509" y="299"/>
                    <a:pt x="1473" y="317"/>
                    <a:pt x="1461" y="347"/>
                  </a:cubicBezTo>
                  <a:cubicBezTo>
                    <a:pt x="1449" y="365"/>
                    <a:pt x="1455" y="383"/>
                    <a:pt x="1449" y="407"/>
                  </a:cubicBezTo>
                  <a:cubicBezTo>
                    <a:pt x="1449" y="485"/>
                    <a:pt x="1467" y="479"/>
                    <a:pt x="1419" y="539"/>
                  </a:cubicBezTo>
                  <a:cubicBezTo>
                    <a:pt x="1407" y="551"/>
                    <a:pt x="1425" y="563"/>
                    <a:pt x="1419" y="575"/>
                  </a:cubicBezTo>
                  <a:cubicBezTo>
                    <a:pt x="1413" y="587"/>
                    <a:pt x="1251" y="665"/>
                    <a:pt x="1233" y="665"/>
                  </a:cubicBezTo>
                  <a:cubicBezTo>
                    <a:pt x="1216" y="665"/>
                    <a:pt x="1209" y="647"/>
                    <a:pt x="1192" y="641"/>
                  </a:cubicBezTo>
                  <a:cubicBezTo>
                    <a:pt x="1137" y="635"/>
                    <a:pt x="1144" y="707"/>
                    <a:pt x="1090" y="731"/>
                  </a:cubicBezTo>
                  <a:cubicBezTo>
                    <a:pt x="994" y="767"/>
                    <a:pt x="1102" y="796"/>
                    <a:pt x="1114" y="856"/>
                  </a:cubicBezTo>
                  <a:cubicBezTo>
                    <a:pt x="1126" y="898"/>
                    <a:pt x="1090" y="886"/>
                    <a:pt x="1072" y="922"/>
                  </a:cubicBezTo>
                  <a:cubicBezTo>
                    <a:pt x="1066" y="940"/>
                    <a:pt x="1078" y="1006"/>
                    <a:pt x="1060" y="1048"/>
                  </a:cubicBezTo>
                  <a:lnTo>
                    <a:pt x="1060" y="1048"/>
                  </a:lnTo>
                  <a:cubicBezTo>
                    <a:pt x="1018" y="1060"/>
                    <a:pt x="1018" y="1060"/>
                    <a:pt x="1018" y="1060"/>
                  </a:cubicBezTo>
                  <a:cubicBezTo>
                    <a:pt x="976" y="1072"/>
                    <a:pt x="880" y="1114"/>
                    <a:pt x="862" y="1048"/>
                  </a:cubicBezTo>
                  <a:cubicBezTo>
                    <a:pt x="850" y="976"/>
                    <a:pt x="850" y="946"/>
                    <a:pt x="772" y="994"/>
                  </a:cubicBezTo>
                  <a:cubicBezTo>
                    <a:pt x="766" y="1000"/>
                    <a:pt x="682" y="1072"/>
                    <a:pt x="682" y="1036"/>
                  </a:cubicBezTo>
                  <a:cubicBezTo>
                    <a:pt x="682" y="1012"/>
                    <a:pt x="724" y="904"/>
                    <a:pt x="676" y="922"/>
                  </a:cubicBezTo>
                  <a:cubicBezTo>
                    <a:pt x="658" y="928"/>
                    <a:pt x="646" y="958"/>
                    <a:pt x="634" y="970"/>
                  </a:cubicBezTo>
                  <a:cubicBezTo>
                    <a:pt x="616" y="994"/>
                    <a:pt x="616" y="1012"/>
                    <a:pt x="628" y="1042"/>
                  </a:cubicBezTo>
                  <a:cubicBezTo>
                    <a:pt x="640" y="1066"/>
                    <a:pt x="652" y="1090"/>
                    <a:pt x="652" y="1120"/>
                  </a:cubicBezTo>
                  <a:cubicBezTo>
                    <a:pt x="652" y="1162"/>
                    <a:pt x="658" y="1192"/>
                    <a:pt x="646" y="1240"/>
                  </a:cubicBezTo>
                  <a:cubicBezTo>
                    <a:pt x="646" y="1258"/>
                    <a:pt x="664" y="1275"/>
                    <a:pt x="670" y="1293"/>
                  </a:cubicBezTo>
                  <a:cubicBezTo>
                    <a:pt x="682" y="1311"/>
                    <a:pt x="694" y="1305"/>
                    <a:pt x="712" y="1311"/>
                  </a:cubicBezTo>
                  <a:cubicBezTo>
                    <a:pt x="748" y="1323"/>
                    <a:pt x="730" y="1341"/>
                    <a:pt x="730" y="1365"/>
                  </a:cubicBezTo>
                  <a:cubicBezTo>
                    <a:pt x="730" y="1395"/>
                    <a:pt x="808" y="1443"/>
                    <a:pt x="832" y="1449"/>
                  </a:cubicBezTo>
                  <a:cubicBezTo>
                    <a:pt x="862" y="1455"/>
                    <a:pt x="886" y="1455"/>
                    <a:pt x="892" y="1497"/>
                  </a:cubicBezTo>
                  <a:cubicBezTo>
                    <a:pt x="898" y="1509"/>
                    <a:pt x="898" y="1545"/>
                    <a:pt x="904" y="1551"/>
                  </a:cubicBezTo>
                  <a:lnTo>
                    <a:pt x="904" y="1551"/>
                  </a:lnTo>
                  <a:cubicBezTo>
                    <a:pt x="862" y="1557"/>
                    <a:pt x="862" y="1557"/>
                    <a:pt x="862" y="1557"/>
                  </a:cubicBezTo>
                  <a:cubicBezTo>
                    <a:pt x="838" y="1569"/>
                    <a:pt x="832" y="1580"/>
                    <a:pt x="820" y="1598"/>
                  </a:cubicBezTo>
                  <a:cubicBezTo>
                    <a:pt x="808" y="1610"/>
                    <a:pt x="802" y="1622"/>
                    <a:pt x="784" y="1622"/>
                  </a:cubicBezTo>
                  <a:cubicBezTo>
                    <a:pt x="754" y="1622"/>
                    <a:pt x="760" y="1569"/>
                    <a:pt x="754" y="1551"/>
                  </a:cubicBezTo>
                  <a:cubicBezTo>
                    <a:pt x="748" y="1527"/>
                    <a:pt x="736" y="1515"/>
                    <a:pt x="712" y="1503"/>
                  </a:cubicBezTo>
                  <a:cubicBezTo>
                    <a:pt x="700" y="1497"/>
                    <a:pt x="682" y="1491"/>
                    <a:pt x="670" y="1485"/>
                  </a:cubicBezTo>
                  <a:lnTo>
                    <a:pt x="670" y="1485"/>
                  </a:lnTo>
                  <a:cubicBezTo>
                    <a:pt x="652" y="1467"/>
                    <a:pt x="652" y="1467"/>
                    <a:pt x="652" y="1467"/>
                  </a:cubicBezTo>
                  <a:cubicBezTo>
                    <a:pt x="628" y="1455"/>
                    <a:pt x="604" y="1443"/>
                    <a:pt x="586" y="1431"/>
                  </a:cubicBezTo>
                  <a:cubicBezTo>
                    <a:pt x="562" y="1413"/>
                    <a:pt x="544" y="1389"/>
                    <a:pt x="526" y="1365"/>
                  </a:cubicBezTo>
                  <a:cubicBezTo>
                    <a:pt x="496" y="1329"/>
                    <a:pt x="401" y="1275"/>
                    <a:pt x="466" y="1222"/>
                  </a:cubicBezTo>
                  <a:cubicBezTo>
                    <a:pt x="508" y="1192"/>
                    <a:pt x="472" y="1144"/>
                    <a:pt x="472" y="1096"/>
                  </a:cubicBezTo>
                  <a:cubicBezTo>
                    <a:pt x="472" y="1066"/>
                    <a:pt x="490" y="1036"/>
                    <a:pt x="490" y="1006"/>
                  </a:cubicBezTo>
                  <a:cubicBezTo>
                    <a:pt x="490" y="946"/>
                    <a:pt x="454" y="922"/>
                    <a:pt x="484" y="862"/>
                  </a:cubicBezTo>
                  <a:cubicBezTo>
                    <a:pt x="508" y="832"/>
                    <a:pt x="520" y="809"/>
                    <a:pt x="508" y="767"/>
                  </a:cubicBezTo>
                  <a:cubicBezTo>
                    <a:pt x="490" y="725"/>
                    <a:pt x="514" y="731"/>
                    <a:pt x="520" y="695"/>
                  </a:cubicBezTo>
                  <a:cubicBezTo>
                    <a:pt x="526" y="677"/>
                    <a:pt x="520" y="659"/>
                    <a:pt x="514" y="641"/>
                  </a:cubicBezTo>
                  <a:cubicBezTo>
                    <a:pt x="514" y="629"/>
                    <a:pt x="526" y="575"/>
                    <a:pt x="526" y="569"/>
                  </a:cubicBezTo>
                  <a:cubicBezTo>
                    <a:pt x="484" y="569"/>
                    <a:pt x="448" y="611"/>
                    <a:pt x="406" y="605"/>
                  </a:cubicBezTo>
                  <a:cubicBezTo>
                    <a:pt x="388" y="605"/>
                    <a:pt x="311" y="563"/>
                    <a:pt x="305" y="551"/>
                  </a:cubicBezTo>
                  <a:cubicBezTo>
                    <a:pt x="305" y="515"/>
                    <a:pt x="359" y="467"/>
                    <a:pt x="377" y="431"/>
                  </a:cubicBezTo>
                  <a:cubicBezTo>
                    <a:pt x="388" y="389"/>
                    <a:pt x="406" y="299"/>
                    <a:pt x="377" y="263"/>
                  </a:cubicBezTo>
                  <a:lnTo>
                    <a:pt x="377" y="263"/>
                  </a:lnTo>
                  <a:cubicBezTo>
                    <a:pt x="359" y="251"/>
                    <a:pt x="317" y="263"/>
                    <a:pt x="299" y="263"/>
                  </a:cubicBezTo>
                  <a:cubicBezTo>
                    <a:pt x="263" y="263"/>
                    <a:pt x="227" y="269"/>
                    <a:pt x="197" y="251"/>
                  </a:cubicBezTo>
                  <a:cubicBezTo>
                    <a:pt x="179" y="245"/>
                    <a:pt x="155" y="251"/>
                    <a:pt x="137" y="263"/>
                  </a:cubicBezTo>
                  <a:cubicBezTo>
                    <a:pt x="107" y="293"/>
                    <a:pt x="83" y="287"/>
                    <a:pt x="47" y="299"/>
                  </a:cubicBezTo>
                  <a:lnTo>
                    <a:pt x="47" y="299"/>
                  </a:lnTo>
                  <a:cubicBezTo>
                    <a:pt x="0" y="251"/>
                    <a:pt x="0" y="251"/>
                    <a:pt x="0" y="251"/>
                  </a:cubicBezTo>
                  <a:cubicBezTo>
                    <a:pt x="0" y="215"/>
                    <a:pt x="12" y="167"/>
                    <a:pt x="59" y="167"/>
                  </a:cubicBezTo>
                  <a:cubicBezTo>
                    <a:pt x="83" y="167"/>
                    <a:pt x="95" y="221"/>
                    <a:pt x="125" y="209"/>
                  </a:cubicBezTo>
                  <a:cubicBezTo>
                    <a:pt x="155" y="197"/>
                    <a:pt x="155" y="161"/>
                    <a:pt x="185" y="143"/>
                  </a:cubicBezTo>
                  <a:cubicBezTo>
                    <a:pt x="221" y="119"/>
                    <a:pt x="251" y="149"/>
                    <a:pt x="293" y="161"/>
                  </a:cubicBezTo>
                  <a:cubicBezTo>
                    <a:pt x="311" y="161"/>
                    <a:pt x="412" y="137"/>
                    <a:pt x="424" y="125"/>
                  </a:cubicBezTo>
                  <a:cubicBezTo>
                    <a:pt x="502" y="197"/>
                    <a:pt x="502" y="197"/>
                    <a:pt x="502" y="197"/>
                  </a:cubicBezTo>
                  <a:cubicBezTo>
                    <a:pt x="646" y="0"/>
                    <a:pt x="646" y="0"/>
                    <a:pt x="646" y="0"/>
                  </a:cubicBezTo>
                  <a:cubicBezTo>
                    <a:pt x="700" y="0"/>
                    <a:pt x="718" y="0"/>
                    <a:pt x="718" y="53"/>
                  </a:cubicBezTo>
                  <a:cubicBezTo>
                    <a:pt x="718" y="77"/>
                    <a:pt x="706" y="131"/>
                    <a:pt x="724" y="149"/>
                  </a:cubicBezTo>
                  <a:cubicBezTo>
                    <a:pt x="736" y="161"/>
                    <a:pt x="790" y="125"/>
                    <a:pt x="808" y="125"/>
                  </a:cubicBezTo>
                  <a:cubicBezTo>
                    <a:pt x="838" y="125"/>
                    <a:pt x="880" y="173"/>
                    <a:pt x="886" y="119"/>
                  </a:cubicBezTo>
                  <a:cubicBezTo>
                    <a:pt x="886" y="107"/>
                    <a:pt x="886" y="84"/>
                    <a:pt x="886" y="65"/>
                  </a:cubicBezTo>
                  <a:cubicBezTo>
                    <a:pt x="880" y="47"/>
                    <a:pt x="892" y="36"/>
                    <a:pt x="892" y="18"/>
                  </a:cubicBezTo>
                  <a:cubicBezTo>
                    <a:pt x="910" y="12"/>
                    <a:pt x="976" y="42"/>
                    <a:pt x="994" y="47"/>
                  </a:cubicBezTo>
                  <a:cubicBezTo>
                    <a:pt x="1018" y="53"/>
                    <a:pt x="1066" y="60"/>
                    <a:pt x="1084" y="71"/>
                  </a:cubicBezTo>
                  <a:cubicBezTo>
                    <a:pt x="1084" y="101"/>
                    <a:pt x="1060" y="137"/>
                    <a:pt x="1060" y="167"/>
                  </a:cubicBezTo>
                  <a:cubicBezTo>
                    <a:pt x="1054" y="185"/>
                    <a:pt x="1054" y="185"/>
                    <a:pt x="1054" y="18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9" name="Freeform 123"/>
            <p:cNvSpPr>
              <a:spLocks noChangeArrowheads="1"/>
            </p:cNvSpPr>
            <p:nvPr/>
          </p:nvSpPr>
          <p:spPr bwMode="auto">
            <a:xfrm>
              <a:off x="6075829" y="6893653"/>
              <a:ext cx="1077126" cy="799665"/>
            </a:xfrm>
            <a:custGeom>
              <a:avLst/>
              <a:gdLst>
                <a:gd name="T0" fmla="*/ 832 w 2019"/>
                <a:gd name="T1" fmla="*/ 54 h 1498"/>
                <a:gd name="T2" fmla="*/ 982 w 2019"/>
                <a:gd name="T3" fmla="*/ 6 h 1498"/>
                <a:gd name="T4" fmla="*/ 1162 w 2019"/>
                <a:gd name="T5" fmla="*/ 18 h 1498"/>
                <a:gd name="T6" fmla="*/ 1162 w 2019"/>
                <a:gd name="T7" fmla="*/ 186 h 1498"/>
                <a:gd name="T8" fmla="*/ 1191 w 2019"/>
                <a:gd name="T9" fmla="*/ 360 h 1498"/>
                <a:gd name="T10" fmla="*/ 1299 w 2019"/>
                <a:gd name="T11" fmla="*/ 396 h 1498"/>
                <a:gd name="T12" fmla="*/ 1293 w 2019"/>
                <a:gd name="T13" fmla="*/ 522 h 1498"/>
                <a:gd name="T14" fmla="*/ 1275 w 2019"/>
                <a:gd name="T15" fmla="*/ 761 h 1498"/>
                <a:gd name="T16" fmla="*/ 1251 w 2019"/>
                <a:gd name="T17" fmla="*/ 977 h 1498"/>
                <a:gd name="T18" fmla="*/ 1371 w 2019"/>
                <a:gd name="T19" fmla="*/ 1186 h 1498"/>
                <a:gd name="T20" fmla="*/ 1455 w 2019"/>
                <a:gd name="T21" fmla="*/ 1240 h 1498"/>
                <a:gd name="T22" fmla="*/ 1389 w 2019"/>
                <a:gd name="T23" fmla="*/ 1264 h 1498"/>
                <a:gd name="T24" fmla="*/ 988 w 2019"/>
                <a:gd name="T25" fmla="*/ 1395 h 1498"/>
                <a:gd name="T26" fmla="*/ 826 w 2019"/>
                <a:gd name="T27" fmla="*/ 1395 h 1498"/>
                <a:gd name="T28" fmla="*/ 527 w 2019"/>
                <a:gd name="T29" fmla="*/ 1395 h 1498"/>
                <a:gd name="T30" fmla="*/ 317 w 2019"/>
                <a:gd name="T31" fmla="*/ 1312 h 1498"/>
                <a:gd name="T32" fmla="*/ 60 w 2019"/>
                <a:gd name="T33" fmla="*/ 1222 h 1498"/>
                <a:gd name="T34" fmla="*/ 96 w 2019"/>
                <a:gd name="T35" fmla="*/ 1138 h 1498"/>
                <a:gd name="T36" fmla="*/ 78 w 2019"/>
                <a:gd name="T37" fmla="*/ 833 h 1498"/>
                <a:gd name="T38" fmla="*/ 126 w 2019"/>
                <a:gd name="T39" fmla="*/ 593 h 1498"/>
                <a:gd name="T40" fmla="*/ 234 w 2019"/>
                <a:gd name="T41" fmla="*/ 450 h 1498"/>
                <a:gd name="T42" fmla="*/ 312 w 2019"/>
                <a:gd name="T43" fmla="*/ 551 h 1498"/>
                <a:gd name="T44" fmla="*/ 551 w 2019"/>
                <a:gd name="T45" fmla="*/ 252 h 1498"/>
                <a:gd name="T46" fmla="*/ 695 w 2019"/>
                <a:gd name="T47" fmla="*/ 90 h 1498"/>
                <a:gd name="T48" fmla="*/ 832 w 2019"/>
                <a:gd name="T49" fmla="*/ 54 h 1498"/>
                <a:gd name="T50" fmla="*/ 1689 w 2019"/>
                <a:gd name="T51" fmla="*/ 1306 h 1498"/>
                <a:gd name="T52" fmla="*/ 1779 w 2019"/>
                <a:gd name="T53" fmla="*/ 1365 h 1498"/>
                <a:gd name="T54" fmla="*/ 1959 w 2019"/>
                <a:gd name="T55" fmla="*/ 1306 h 1498"/>
                <a:gd name="T56" fmla="*/ 1911 w 2019"/>
                <a:gd name="T57" fmla="*/ 1174 h 1498"/>
                <a:gd name="T58" fmla="*/ 1917 w 2019"/>
                <a:gd name="T59" fmla="*/ 1138 h 1498"/>
                <a:gd name="T60" fmla="*/ 1911 w 2019"/>
                <a:gd name="T61" fmla="*/ 1084 h 1498"/>
                <a:gd name="T62" fmla="*/ 1929 w 2019"/>
                <a:gd name="T63" fmla="*/ 977 h 1498"/>
                <a:gd name="T64" fmla="*/ 2006 w 2019"/>
                <a:gd name="T65" fmla="*/ 851 h 1498"/>
                <a:gd name="T66" fmla="*/ 1959 w 2019"/>
                <a:gd name="T67" fmla="*/ 815 h 1498"/>
                <a:gd name="T68" fmla="*/ 1845 w 2019"/>
                <a:gd name="T69" fmla="*/ 803 h 1498"/>
                <a:gd name="T70" fmla="*/ 1803 w 2019"/>
                <a:gd name="T71" fmla="*/ 815 h 1498"/>
                <a:gd name="T72" fmla="*/ 1557 w 2019"/>
                <a:gd name="T73" fmla="*/ 749 h 1498"/>
                <a:gd name="T74" fmla="*/ 1461 w 2019"/>
                <a:gd name="T75" fmla="*/ 677 h 1498"/>
                <a:gd name="T76" fmla="*/ 1413 w 2019"/>
                <a:gd name="T77" fmla="*/ 797 h 1498"/>
                <a:gd name="T78" fmla="*/ 1431 w 2019"/>
                <a:gd name="T79" fmla="*/ 995 h 1498"/>
                <a:gd name="T80" fmla="*/ 1497 w 2019"/>
                <a:gd name="T81" fmla="*/ 1066 h 1498"/>
                <a:gd name="T82" fmla="*/ 1617 w 2019"/>
                <a:gd name="T83" fmla="*/ 1204 h 1498"/>
                <a:gd name="T84" fmla="*/ 1689 w 2019"/>
                <a:gd name="T85" fmla="*/ 1306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9" h="1498">
                  <a:moveTo>
                    <a:pt x="832" y="54"/>
                  </a:moveTo>
                  <a:lnTo>
                    <a:pt x="832" y="54"/>
                  </a:lnTo>
                  <a:cubicBezTo>
                    <a:pt x="868" y="42"/>
                    <a:pt x="892" y="48"/>
                    <a:pt x="922" y="18"/>
                  </a:cubicBezTo>
                  <a:cubicBezTo>
                    <a:pt x="940" y="6"/>
                    <a:pt x="964" y="0"/>
                    <a:pt x="982" y="6"/>
                  </a:cubicBezTo>
                  <a:cubicBezTo>
                    <a:pt x="1012" y="24"/>
                    <a:pt x="1048" y="18"/>
                    <a:pt x="1084" y="18"/>
                  </a:cubicBezTo>
                  <a:cubicBezTo>
                    <a:pt x="1102" y="18"/>
                    <a:pt x="1144" y="6"/>
                    <a:pt x="1162" y="18"/>
                  </a:cubicBezTo>
                  <a:lnTo>
                    <a:pt x="1162" y="18"/>
                  </a:lnTo>
                  <a:cubicBezTo>
                    <a:pt x="1191" y="54"/>
                    <a:pt x="1173" y="144"/>
                    <a:pt x="1162" y="186"/>
                  </a:cubicBezTo>
                  <a:cubicBezTo>
                    <a:pt x="1144" y="222"/>
                    <a:pt x="1090" y="270"/>
                    <a:pt x="1090" y="306"/>
                  </a:cubicBezTo>
                  <a:cubicBezTo>
                    <a:pt x="1096" y="318"/>
                    <a:pt x="1173" y="360"/>
                    <a:pt x="1191" y="360"/>
                  </a:cubicBezTo>
                  <a:cubicBezTo>
                    <a:pt x="1233" y="366"/>
                    <a:pt x="1269" y="324"/>
                    <a:pt x="1311" y="324"/>
                  </a:cubicBezTo>
                  <a:cubicBezTo>
                    <a:pt x="1311" y="330"/>
                    <a:pt x="1299" y="384"/>
                    <a:pt x="1299" y="396"/>
                  </a:cubicBezTo>
                  <a:cubicBezTo>
                    <a:pt x="1305" y="414"/>
                    <a:pt x="1311" y="432"/>
                    <a:pt x="1305" y="450"/>
                  </a:cubicBezTo>
                  <a:cubicBezTo>
                    <a:pt x="1299" y="486"/>
                    <a:pt x="1275" y="480"/>
                    <a:pt x="1293" y="522"/>
                  </a:cubicBezTo>
                  <a:cubicBezTo>
                    <a:pt x="1305" y="564"/>
                    <a:pt x="1293" y="587"/>
                    <a:pt x="1269" y="617"/>
                  </a:cubicBezTo>
                  <a:cubicBezTo>
                    <a:pt x="1239" y="677"/>
                    <a:pt x="1275" y="701"/>
                    <a:pt x="1275" y="761"/>
                  </a:cubicBezTo>
                  <a:cubicBezTo>
                    <a:pt x="1275" y="791"/>
                    <a:pt x="1257" y="821"/>
                    <a:pt x="1257" y="851"/>
                  </a:cubicBezTo>
                  <a:cubicBezTo>
                    <a:pt x="1257" y="899"/>
                    <a:pt x="1293" y="947"/>
                    <a:pt x="1251" y="977"/>
                  </a:cubicBezTo>
                  <a:cubicBezTo>
                    <a:pt x="1186" y="1030"/>
                    <a:pt x="1281" y="1084"/>
                    <a:pt x="1311" y="1120"/>
                  </a:cubicBezTo>
                  <a:cubicBezTo>
                    <a:pt x="1329" y="1144"/>
                    <a:pt x="1347" y="1168"/>
                    <a:pt x="1371" y="1186"/>
                  </a:cubicBezTo>
                  <a:cubicBezTo>
                    <a:pt x="1389" y="1198"/>
                    <a:pt x="1413" y="1210"/>
                    <a:pt x="1437" y="1222"/>
                  </a:cubicBezTo>
                  <a:cubicBezTo>
                    <a:pt x="1455" y="1240"/>
                    <a:pt x="1455" y="1240"/>
                    <a:pt x="1455" y="1240"/>
                  </a:cubicBezTo>
                  <a:lnTo>
                    <a:pt x="1455" y="1240"/>
                  </a:lnTo>
                  <a:cubicBezTo>
                    <a:pt x="1389" y="1264"/>
                    <a:pt x="1389" y="1264"/>
                    <a:pt x="1389" y="1264"/>
                  </a:cubicBezTo>
                  <a:cubicBezTo>
                    <a:pt x="1317" y="1270"/>
                    <a:pt x="1239" y="1288"/>
                    <a:pt x="1179" y="1341"/>
                  </a:cubicBezTo>
                  <a:cubicBezTo>
                    <a:pt x="1120" y="1395"/>
                    <a:pt x="1054" y="1497"/>
                    <a:pt x="988" y="1395"/>
                  </a:cubicBezTo>
                  <a:cubicBezTo>
                    <a:pt x="976" y="1377"/>
                    <a:pt x="880" y="1330"/>
                    <a:pt x="868" y="1348"/>
                  </a:cubicBezTo>
                  <a:cubicBezTo>
                    <a:pt x="850" y="1365"/>
                    <a:pt x="862" y="1407"/>
                    <a:pt x="826" y="1395"/>
                  </a:cubicBezTo>
                  <a:cubicBezTo>
                    <a:pt x="791" y="1383"/>
                    <a:pt x="761" y="1353"/>
                    <a:pt x="725" y="1335"/>
                  </a:cubicBezTo>
                  <a:cubicBezTo>
                    <a:pt x="635" y="1335"/>
                    <a:pt x="605" y="1365"/>
                    <a:pt x="527" y="1395"/>
                  </a:cubicBezTo>
                  <a:cubicBezTo>
                    <a:pt x="461" y="1425"/>
                    <a:pt x="443" y="1437"/>
                    <a:pt x="407" y="1365"/>
                  </a:cubicBezTo>
                  <a:cubicBezTo>
                    <a:pt x="389" y="1330"/>
                    <a:pt x="354" y="1317"/>
                    <a:pt x="317" y="1312"/>
                  </a:cubicBezTo>
                  <a:cubicBezTo>
                    <a:pt x="264" y="1306"/>
                    <a:pt x="240" y="1288"/>
                    <a:pt x="222" y="1234"/>
                  </a:cubicBezTo>
                  <a:cubicBezTo>
                    <a:pt x="222" y="1222"/>
                    <a:pt x="96" y="1240"/>
                    <a:pt x="60" y="1222"/>
                  </a:cubicBezTo>
                  <a:lnTo>
                    <a:pt x="60" y="1222"/>
                  </a:lnTo>
                  <a:cubicBezTo>
                    <a:pt x="78" y="1198"/>
                    <a:pt x="66" y="1162"/>
                    <a:pt x="96" y="1138"/>
                  </a:cubicBezTo>
                  <a:cubicBezTo>
                    <a:pt x="150" y="1096"/>
                    <a:pt x="0" y="953"/>
                    <a:pt x="30" y="887"/>
                  </a:cubicBezTo>
                  <a:cubicBezTo>
                    <a:pt x="36" y="851"/>
                    <a:pt x="72" y="857"/>
                    <a:pt x="78" y="833"/>
                  </a:cubicBezTo>
                  <a:cubicBezTo>
                    <a:pt x="90" y="791"/>
                    <a:pt x="126" y="779"/>
                    <a:pt x="138" y="731"/>
                  </a:cubicBezTo>
                  <a:cubicBezTo>
                    <a:pt x="144" y="683"/>
                    <a:pt x="120" y="635"/>
                    <a:pt x="126" y="593"/>
                  </a:cubicBezTo>
                  <a:cubicBezTo>
                    <a:pt x="144" y="564"/>
                    <a:pt x="114" y="534"/>
                    <a:pt x="162" y="534"/>
                  </a:cubicBezTo>
                  <a:cubicBezTo>
                    <a:pt x="216" y="534"/>
                    <a:pt x="192" y="450"/>
                    <a:pt x="234" y="450"/>
                  </a:cubicBezTo>
                  <a:cubicBezTo>
                    <a:pt x="270" y="450"/>
                    <a:pt x="317" y="456"/>
                    <a:pt x="300" y="504"/>
                  </a:cubicBezTo>
                  <a:cubicBezTo>
                    <a:pt x="293" y="516"/>
                    <a:pt x="288" y="582"/>
                    <a:pt x="312" y="551"/>
                  </a:cubicBezTo>
                  <a:cubicBezTo>
                    <a:pt x="365" y="504"/>
                    <a:pt x="377" y="408"/>
                    <a:pt x="443" y="354"/>
                  </a:cubicBezTo>
                  <a:cubicBezTo>
                    <a:pt x="461" y="342"/>
                    <a:pt x="569" y="276"/>
                    <a:pt x="551" y="252"/>
                  </a:cubicBezTo>
                  <a:cubicBezTo>
                    <a:pt x="461" y="126"/>
                    <a:pt x="527" y="156"/>
                    <a:pt x="605" y="78"/>
                  </a:cubicBezTo>
                  <a:cubicBezTo>
                    <a:pt x="659" y="30"/>
                    <a:pt x="653" y="78"/>
                    <a:pt x="695" y="90"/>
                  </a:cubicBezTo>
                  <a:cubicBezTo>
                    <a:pt x="719" y="102"/>
                    <a:pt x="785" y="84"/>
                    <a:pt x="809" y="78"/>
                  </a:cubicBezTo>
                  <a:cubicBezTo>
                    <a:pt x="832" y="54"/>
                    <a:pt x="832" y="54"/>
                    <a:pt x="832" y="54"/>
                  </a:cubicBezTo>
                  <a:close/>
                  <a:moveTo>
                    <a:pt x="1689" y="1306"/>
                  </a:moveTo>
                  <a:lnTo>
                    <a:pt x="1689" y="1306"/>
                  </a:lnTo>
                  <a:cubicBezTo>
                    <a:pt x="1779" y="1365"/>
                    <a:pt x="1779" y="1365"/>
                    <a:pt x="1779" y="1365"/>
                  </a:cubicBezTo>
                  <a:lnTo>
                    <a:pt x="1779" y="1365"/>
                  </a:lnTo>
                  <a:cubicBezTo>
                    <a:pt x="1809" y="1372"/>
                    <a:pt x="1809" y="1348"/>
                    <a:pt x="1839" y="1348"/>
                  </a:cubicBezTo>
                  <a:cubicBezTo>
                    <a:pt x="1875" y="1348"/>
                    <a:pt x="1941" y="1353"/>
                    <a:pt x="1959" y="1306"/>
                  </a:cubicBezTo>
                  <a:cubicBezTo>
                    <a:pt x="1970" y="1282"/>
                    <a:pt x="1911" y="1252"/>
                    <a:pt x="1911" y="1216"/>
                  </a:cubicBezTo>
                  <a:cubicBezTo>
                    <a:pt x="1911" y="1210"/>
                    <a:pt x="1941" y="1156"/>
                    <a:pt x="1911" y="1174"/>
                  </a:cubicBezTo>
                  <a:cubicBezTo>
                    <a:pt x="1899" y="1180"/>
                    <a:pt x="1875" y="1180"/>
                    <a:pt x="1863" y="1168"/>
                  </a:cubicBezTo>
                  <a:cubicBezTo>
                    <a:pt x="1833" y="1144"/>
                    <a:pt x="1899" y="1144"/>
                    <a:pt x="1917" y="1138"/>
                  </a:cubicBezTo>
                  <a:cubicBezTo>
                    <a:pt x="1929" y="1126"/>
                    <a:pt x="1929" y="1114"/>
                    <a:pt x="1922" y="1102"/>
                  </a:cubicBezTo>
                  <a:cubicBezTo>
                    <a:pt x="1922" y="1096"/>
                    <a:pt x="1911" y="1090"/>
                    <a:pt x="1911" y="1084"/>
                  </a:cubicBezTo>
                  <a:cubicBezTo>
                    <a:pt x="1905" y="1072"/>
                    <a:pt x="1911" y="1060"/>
                    <a:pt x="1911" y="1048"/>
                  </a:cubicBezTo>
                  <a:cubicBezTo>
                    <a:pt x="1922" y="1024"/>
                    <a:pt x="1922" y="1001"/>
                    <a:pt x="1929" y="977"/>
                  </a:cubicBezTo>
                  <a:cubicBezTo>
                    <a:pt x="1941" y="923"/>
                    <a:pt x="1977" y="941"/>
                    <a:pt x="2001" y="911"/>
                  </a:cubicBezTo>
                  <a:cubicBezTo>
                    <a:pt x="2018" y="887"/>
                    <a:pt x="2018" y="875"/>
                    <a:pt x="2006" y="851"/>
                  </a:cubicBezTo>
                  <a:cubicBezTo>
                    <a:pt x="2001" y="839"/>
                    <a:pt x="2001" y="821"/>
                    <a:pt x="1994" y="815"/>
                  </a:cubicBezTo>
                  <a:cubicBezTo>
                    <a:pt x="1982" y="809"/>
                    <a:pt x="1964" y="821"/>
                    <a:pt x="1959" y="815"/>
                  </a:cubicBezTo>
                  <a:cubicBezTo>
                    <a:pt x="1935" y="809"/>
                    <a:pt x="1941" y="791"/>
                    <a:pt x="1917" y="797"/>
                  </a:cubicBezTo>
                  <a:cubicBezTo>
                    <a:pt x="1893" y="797"/>
                    <a:pt x="1863" y="815"/>
                    <a:pt x="1845" y="803"/>
                  </a:cubicBezTo>
                  <a:lnTo>
                    <a:pt x="1845" y="803"/>
                  </a:lnTo>
                  <a:cubicBezTo>
                    <a:pt x="1803" y="815"/>
                    <a:pt x="1803" y="815"/>
                    <a:pt x="1803" y="815"/>
                  </a:cubicBezTo>
                  <a:cubicBezTo>
                    <a:pt x="1761" y="827"/>
                    <a:pt x="1665" y="869"/>
                    <a:pt x="1647" y="803"/>
                  </a:cubicBezTo>
                  <a:cubicBezTo>
                    <a:pt x="1635" y="731"/>
                    <a:pt x="1635" y="701"/>
                    <a:pt x="1557" y="749"/>
                  </a:cubicBezTo>
                  <a:cubicBezTo>
                    <a:pt x="1551" y="755"/>
                    <a:pt x="1467" y="827"/>
                    <a:pt x="1467" y="791"/>
                  </a:cubicBezTo>
                  <a:cubicBezTo>
                    <a:pt x="1467" y="767"/>
                    <a:pt x="1509" y="659"/>
                    <a:pt x="1461" y="677"/>
                  </a:cubicBezTo>
                  <a:cubicBezTo>
                    <a:pt x="1443" y="683"/>
                    <a:pt x="1431" y="713"/>
                    <a:pt x="1419" y="725"/>
                  </a:cubicBezTo>
                  <a:cubicBezTo>
                    <a:pt x="1401" y="749"/>
                    <a:pt x="1401" y="767"/>
                    <a:pt x="1413" y="797"/>
                  </a:cubicBezTo>
                  <a:cubicBezTo>
                    <a:pt x="1425" y="821"/>
                    <a:pt x="1437" y="845"/>
                    <a:pt x="1437" y="875"/>
                  </a:cubicBezTo>
                  <a:cubicBezTo>
                    <a:pt x="1437" y="917"/>
                    <a:pt x="1443" y="947"/>
                    <a:pt x="1431" y="995"/>
                  </a:cubicBezTo>
                  <a:cubicBezTo>
                    <a:pt x="1431" y="1013"/>
                    <a:pt x="1449" y="1030"/>
                    <a:pt x="1455" y="1048"/>
                  </a:cubicBezTo>
                  <a:cubicBezTo>
                    <a:pt x="1467" y="1066"/>
                    <a:pt x="1479" y="1060"/>
                    <a:pt x="1497" y="1066"/>
                  </a:cubicBezTo>
                  <a:cubicBezTo>
                    <a:pt x="1533" y="1078"/>
                    <a:pt x="1515" y="1096"/>
                    <a:pt x="1515" y="1120"/>
                  </a:cubicBezTo>
                  <a:cubicBezTo>
                    <a:pt x="1515" y="1150"/>
                    <a:pt x="1593" y="1198"/>
                    <a:pt x="1617" y="1204"/>
                  </a:cubicBezTo>
                  <a:cubicBezTo>
                    <a:pt x="1647" y="1210"/>
                    <a:pt x="1671" y="1210"/>
                    <a:pt x="1677" y="1252"/>
                  </a:cubicBezTo>
                  <a:cubicBezTo>
                    <a:pt x="1683" y="1264"/>
                    <a:pt x="1683" y="1300"/>
                    <a:pt x="1689" y="1306"/>
                  </a:cubicBezTo>
                  <a:close/>
                </a:path>
              </a:pathLst>
            </a:custGeom>
            <a:grpFill/>
            <a:ln w="3175" cap="flat" cmpd="sng">
              <a:solidFill>
                <a:schemeClr val="bg1"/>
              </a:solidFill>
              <a:bevel/>
              <a:headEnd/>
              <a:tailEnd/>
            </a:ln>
            <a:effectLst/>
          </p:spPr>
          <p:txBody>
            <a:bodyPr wrap="none" anchor="ctr"/>
            <a:lstStyle/>
            <a:p>
              <a:endParaRPr lang="en-US"/>
            </a:p>
          </p:txBody>
        </p:sp>
        <p:sp>
          <p:nvSpPr>
            <p:cNvPr id="20" name="Freeform 124"/>
            <p:cNvSpPr>
              <a:spLocks noChangeArrowheads="1"/>
            </p:cNvSpPr>
            <p:nvPr/>
          </p:nvSpPr>
          <p:spPr bwMode="auto">
            <a:xfrm>
              <a:off x="6891904" y="5995206"/>
              <a:ext cx="705541" cy="573877"/>
            </a:xfrm>
            <a:custGeom>
              <a:avLst/>
              <a:gdLst>
                <a:gd name="T0" fmla="*/ 276 w 1325"/>
                <a:gd name="T1" fmla="*/ 845 h 1074"/>
                <a:gd name="T2" fmla="*/ 276 w 1325"/>
                <a:gd name="T3" fmla="*/ 845 h 1074"/>
                <a:gd name="T4" fmla="*/ 378 w 1325"/>
                <a:gd name="T5" fmla="*/ 773 h 1074"/>
                <a:gd name="T6" fmla="*/ 431 w 1325"/>
                <a:gd name="T7" fmla="*/ 845 h 1074"/>
                <a:gd name="T8" fmla="*/ 431 w 1325"/>
                <a:gd name="T9" fmla="*/ 929 h 1074"/>
                <a:gd name="T10" fmla="*/ 431 w 1325"/>
                <a:gd name="T11" fmla="*/ 929 h 1074"/>
                <a:gd name="T12" fmla="*/ 563 w 1325"/>
                <a:gd name="T13" fmla="*/ 995 h 1074"/>
                <a:gd name="T14" fmla="*/ 725 w 1325"/>
                <a:gd name="T15" fmla="*/ 959 h 1074"/>
                <a:gd name="T16" fmla="*/ 737 w 1325"/>
                <a:gd name="T17" fmla="*/ 1049 h 1074"/>
                <a:gd name="T18" fmla="*/ 911 w 1325"/>
                <a:gd name="T19" fmla="*/ 977 h 1074"/>
                <a:gd name="T20" fmla="*/ 989 w 1325"/>
                <a:gd name="T21" fmla="*/ 953 h 1074"/>
                <a:gd name="T22" fmla="*/ 1097 w 1325"/>
                <a:gd name="T23" fmla="*/ 953 h 1074"/>
                <a:gd name="T24" fmla="*/ 1217 w 1325"/>
                <a:gd name="T25" fmla="*/ 791 h 1074"/>
                <a:gd name="T26" fmla="*/ 1283 w 1325"/>
                <a:gd name="T27" fmla="*/ 642 h 1074"/>
                <a:gd name="T28" fmla="*/ 1306 w 1325"/>
                <a:gd name="T29" fmla="*/ 624 h 1074"/>
                <a:gd name="T30" fmla="*/ 1318 w 1325"/>
                <a:gd name="T31" fmla="*/ 612 h 1074"/>
                <a:gd name="T32" fmla="*/ 1318 w 1325"/>
                <a:gd name="T33" fmla="*/ 564 h 1074"/>
                <a:gd name="T34" fmla="*/ 1306 w 1325"/>
                <a:gd name="T35" fmla="*/ 534 h 1074"/>
                <a:gd name="T36" fmla="*/ 1306 w 1325"/>
                <a:gd name="T37" fmla="*/ 534 h 1074"/>
                <a:gd name="T38" fmla="*/ 1169 w 1325"/>
                <a:gd name="T39" fmla="*/ 534 h 1074"/>
                <a:gd name="T40" fmla="*/ 1115 w 1325"/>
                <a:gd name="T41" fmla="*/ 480 h 1074"/>
                <a:gd name="T42" fmla="*/ 1025 w 1325"/>
                <a:gd name="T43" fmla="*/ 480 h 1074"/>
                <a:gd name="T44" fmla="*/ 989 w 1325"/>
                <a:gd name="T45" fmla="*/ 366 h 1074"/>
                <a:gd name="T46" fmla="*/ 905 w 1325"/>
                <a:gd name="T47" fmla="*/ 282 h 1074"/>
                <a:gd name="T48" fmla="*/ 809 w 1325"/>
                <a:gd name="T49" fmla="*/ 192 h 1074"/>
                <a:gd name="T50" fmla="*/ 461 w 1325"/>
                <a:gd name="T51" fmla="*/ 240 h 1074"/>
                <a:gd name="T52" fmla="*/ 258 w 1325"/>
                <a:gd name="T53" fmla="*/ 174 h 1074"/>
                <a:gd name="T54" fmla="*/ 126 w 1325"/>
                <a:gd name="T55" fmla="*/ 144 h 1074"/>
                <a:gd name="T56" fmla="*/ 102 w 1325"/>
                <a:gd name="T57" fmla="*/ 90 h 1074"/>
                <a:gd name="T58" fmla="*/ 96 w 1325"/>
                <a:gd name="T59" fmla="*/ 24 h 1074"/>
                <a:gd name="T60" fmla="*/ 78 w 1325"/>
                <a:gd name="T61" fmla="*/ 0 h 1074"/>
                <a:gd name="T62" fmla="*/ 78 w 1325"/>
                <a:gd name="T63" fmla="*/ 0 h 1074"/>
                <a:gd name="T64" fmla="*/ 42 w 1325"/>
                <a:gd name="T65" fmla="*/ 60 h 1074"/>
                <a:gd name="T66" fmla="*/ 18 w 1325"/>
                <a:gd name="T67" fmla="*/ 108 h 1074"/>
                <a:gd name="T68" fmla="*/ 24 w 1325"/>
                <a:gd name="T69" fmla="*/ 216 h 1074"/>
                <a:gd name="T70" fmla="*/ 24 w 1325"/>
                <a:gd name="T71" fmla="*/ 384 h 1074"/>
                <a:gd name="T72" fmla="*/ 84 w 1325"/>
                <a:gd name="T73" fmla="*/ 474 h 1074"/>
                <a:gd name="T74" fmla="*/ 48 w 1325"/>
                <a:gd name="T75" fmla="*/ 690 h 1074"/>
                <a:gd name="T76" fmla="*/ 48 w 1325"/>
                <a:gd name="T77" fmla="*/ 690 h 1074"/>
                <a:gd name="T78" fmla="*/ 90 w 1325"/>
                <a:gd name="T79" fmla="*/ 755 h 1074"/>
                <a:gd name="T80" fmla="*/ 228 w 1325"/>
                <a:gd name="T81" fmla="*/ 732 h 1074"/>
                <a:gd name="T82" fmla="*/ 264 w 1325"/>
                <a:gd name="T83" fmla="*/ 821 h 1074"/>
                <a:gd name="T84" fmla="*/ 276 w 1325"/>
                <a:gd name="T85" fmla="*/ 845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25" h="1074">
                  <a:moveTo>
                    <a:pt x="276" y="845"/>
                  </a:moveTo>
                  <a:lnTo>
                    <a:pt x="276" y="845"/>
                  </a:lnTo>
                  <a:cubicBezTo>
                    <a:pt x="378" y="773"/>
                    <a:pt x="378" y="773"/>
                    <a:pt x="378" y="773"/>
                  </a:cubicBezTo>
                  <a:cubicBezTo>
                    <a:pt x="431" y="845"/>
                    <a:pt x="431" y="845"/>
                    <a:pt x="431" y="845"/>
                  </a:cubicBezTo>
                  <a:cubicBezTo>
                    <a:pt x="431" y="929"/>
                    <a:pt x="431" y="929"/>
                    <a:pt x="431" y="929"/>
                  </a:cubicBezTo>
                  <a:lnTo>
                    <a:pt x="431" y="929"/>
                  </a:lnTo>
                  <a:cubicBezTo>
                    <a:pt x="563" y="995"/>
                    <a:pt x="563" y="995"/>
                    <a:pt x="563" y="995"/>
                  </a:cubicBezTo>
                  <a:cubicBezTo>
                    <a:pt x="611" y="983"/>
                    <a:pt x="671" y="959"/>
                    <a:pt x="725" y="959"/>
                  </a:cubicBezTo>
                  <a:cubicBezTo>
                    <a:pt x="737" y="977"/>
                    <a:pt x="731" y="1025"/>
                    <a:pt x="737" y="1049"/>
                  </a:cubicBezTo>
                  <a:cubicBezTo>
                    <a:pt x="797" y="1073"/>
                    <a:pt x="863" y="1001"/>
                    <a:pt x="911" y="977"/>
                  </a:cubicBezTo>
                  <a:cubicBezTo>
                    <a:pt x="941" y="959"/>
                    <a:pt x="953" y="947"/>
                    <a:pt x="989" y="953"/>
                  </a:cubicBezTo>
                  <a:cubicBezTo>
                    <a:pt x="1031" y="965"/>
                    <a:pt x="1049" y="995"/>
                    <a:pt x="1097" y="953"/>
                  </a:cubicBezTo>
                  <a:cubicBezTo>
                    <a:pt x="1139" y="905"/>
                    <a:pt x="1163" y="827"/>
                    <a:pt x="1217" y="791"/>
                  </a:cubicBezTo>
                  <a:cubicBezTo>
                    <a:pt x="1288" y="737"/>
                    <a:pt x="1235" y="708"/>
                    <a:pt x="1283" y="642"/>
                  </a:cubicBezTo>
                  <a:cubicBezTo>
                    <a:pt x="1294" y="630"/>
                    <a:pt x="1300" y="624"/>
                    <a:pt x="1306" y="624"/>
                  </a:cubicBezTo>
                  <a:cubicBezTo>
                    <a:pt x="1312" y="618"/>
                    <a:pt x="1318" y="618"/>
                    <a:pt x="1318" y="612"/>
                  </a:cubicBezTo>
                  <a:cubicBezTo>
                    <a:pt x="1324" y="606"/>
                    <a:pt x="1318" y="576"/>
                    <a:pt x="1318" y="564"/>
                  </a:cubicBezTo>
                  <a:cubicBezTo>
                    <a:pt x="1306" y="534"/>
                    <a:pt x="1306" y="534"/>
                    <a:pt x="1306" y="534"/>
                  </a:cubicBezTo>
                  <a:lnTo>
                    <a:pt x="1306" y="534"/>
                  </a:lnTo>
                  <a:cubicBezTo>
                    <a:pt x="1276" y="552"/>
                    <a:pt x="1204" y="552"/>
                    <a:pt x="1169" y="534"/>
                  </a:cubicBezTo>
                  <a:cubicBezTo>
                    <a:pt x="1133" y="516"/>
                    <a:pt x="1193" y="480"/>
                    <a:pt x="1115" y="480"/>
                  </a:cubicBezTo>
                  <a:cubicBezTo>
                    <a:pt x="1091" y="480"/>
                    <a:pt x="1043" y="486"/>
                    <a:pt x="1025" y="480"/>
                  </a:cubicBezTo>
                  <a:cubicBezTo>
                    <a:pt x="1007" y="474"/>
                    <a:pt x="983" y="384"/>
                    <a:pt x="989" y="366"/>
                  </a:cubicBezTo>
                  <a:cubicBezTo>
                    <a:pt x="989" y="312"/>
                    <a:pt x="965" y="264"/>
                    <a:pt x="905" y="282"/>
                  </a:cubicBezTo>
                  <a:cubicBezTo>
                    <a:pt x="851" y="300"/>
                    <a:pt x="845" y="210"/>
                    <a:pt x="809" y="192"/>
                  </a:cubicBezTo>
                  <a:cubicBezTo>
                    <a:pt x="677" y="114"/>
                    <a:pt x="581" y="198"/>
                    <a:pt x="461" y="240"/>
                  </a:cubicBezTo>
                  <a:cubicBezTo>
                    <a:pt x="360" y="282"/>
                    <a:pt x="336" y="222"/>
                    <a:pt x="258" y="174"/>
                  </a:cubicBezTo>
                  <a:cubicBezTo>
                    <a:pt x="216" y="144"/>
                    <a:pt x="174" y="150"/>
                    <a:pt x="126" y="144"/>
                  </a:cubicBezTo>
                  <a:cubicBezTo>
                    <a:pt x="102" y="150"/>
                    <a:pt x="102" y="102"/>
                    <a:pt x="102" y="90"/>
                  </a:cubicBezTo>
                  <a:cubicBezTo>
                    <a:pt x="102" y="66"/>
                    <a:pt x="96" y="48"/>
                    <a:pt x="96" y="24"/>
                  </a:cubicBezTo>
                  <a:cubicBezTo>
                    <a:pt x="90" y="18"/>
                    <a:pt x="78" y="6"/>
                    <a:pt x="78" y="0"/>
                  </a:cubicBezTo>
                  <a:lnTo>
                    <a:pt x="78" y="0"/>
                  </a:lnTo>
                  <a:cubicBezTo>
                    <a:pt x="60" y="12"/>
                    <a:pt x="54" y="42"/>
                    <a:pt x="42" y="60"/>
                  </a:cubicBezTo>
                  <a:cubicBezTo>
                    <a:pt x="30" y="72"/>
                    <a:pt x="30" y="90"/>
                    <a:pt x="18" y="108"/>
                  </a:cubicBezTo>
                  <a:cubicBezTo>
                    <a:pt x="0" y="144"/>
                    <a:pt x="24" y="180"/>
                    <a:pt x="24" y="216"/>
                  </a:cubicBezTo>
                  <a:cubicBezTo>
                    <a:pt x="54" y="276"/>
                    <a:pt x="24" y="324"/>
                    <a:pt x="24" y="384"/>
                  </a:cubicBezTo>
                  <a:cubicBezTo>
                    <a:pt x="24" y="450"/>
                    <a:pt x="48" y="438"/>
                    <a:pt x="84" y="474"/>
                  </a:cubicBezTo>
                  <a:cubicBezTo>
                    <a:pt x="138" y="534"/>
                    <a:pt x="66" y="630"/>
                    <a:pt x="48" y="690"/>
                  </a:cubicBezTo>
                  <a:lnTo>
                    <a:pt x="48" y="690"/>
                  </a:lnTo>
                  <a:cubicBezTo>
                    <a:pt x="60" y="713"/>
                    <a:pt x="72" y="737"/>
                    <a:pt x="90" y="755"/>
                  </a:cubicBezTo>
                  <a:cubicBezTo>
                    <a:pt x="144" y="797"/>
                    <a:pt x="180" y="755"/>
                    <a:pt x="228" y="732"/>
                  </a:cubicBezTo>
                  <a:cubicBezTo>
                    <a:pt x="276" y="713"/>
                    <a:pt x="264" y="803"/>
                    <a:pt x="264" y="821"/>
                  </a:cubicBezTo>
                  <a:cubicBezTo>
                    <a:pt x="276" y="845"/>
                    <a:pt x="276" y="845"/>
                    <a:pt x="276" y="84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1" name="Freeform 125"/>
            <p:cNvSpPr>
              <a:spLocks noChangeArrowheads="1"/>
            </p:cNvSpPr>
            <p:nvPr/>
          </p:nvSpPr>
          <p:spPr bwMode="auto">
            <a:xfrm>
              <a:off x="5612524" y="5842328"/>
              <a:ext cx="1561596" cy="1752208"/>
            </a:xfrm>
            <a:custGeom>
              <a:avLst/>
              <a:gdLst>
                <a:gd name="T0" fmla="*/ 965 w 2930"/>
                <a:gd name="T1" fmla="*/ 3109 h 3284"/>
                <a:gd name="T2" fmla="*/ 1007 w 2930"/>
                <a:gd name="T3" fmla="*/ 2702 h 3284"/>
                <a:gd name="T4" fmla="*/ 1103 w 2930"/>
                <a:gd name="T5" fmla="*/ 2421 h 3284"/>
                <a:gd name="T6" fmla="*/ 1312 w 2930"/>
                <a:gd name="T7" fmla="*/ 2325 h 3284"/>
                <a:gd name="T8" fmla="*/ 1564 w 2930"/>
                <a:gd name="T9" fmla="*/ 2061 h 3284"/>
                <a:gd name="T10" fmla="*/ 1701 w 2930"/>
                <a:gd name="T11" fmla="*/ 2025 h 3284"/>
                <a:gd name="T12" fmla="*/ 1779 w 2930"/>
                <a:gd name="T13" fmla="*/ 1935 h 3284"/>
                <a:gd name="T14" fmla="*/ 2078 w 2930"/>
                <a:gd name="T15" fmla="*/ 1851 h 3284"/>
                <a:gd name="T16" fmla="*/ 2372 w 2930"/>
                <a:gd name="T17" fmla="*/ 1779 h 3284"/>
                <a:gd name="T18" fmla="*/ 2540 w 2930"/>
                <a:gd name="T19" fmla="*/ 1845 h 3284"/>
                <a:gd name="T20" fmla="*/ 2648 w 2930"/>
                <a:gd name="T21" fmla="*/ 1773 h 3284"/>
                <a:gd name="T22" fmla="*/ 2708 w 2930"/>
                <a:gd name="T23" fmla="*/ 1911 h 3284"/>
                <a:gd name="T24" fmla="*/ 2899 w 2930"/>
                <a:gd name="T25" fmla="*/ 1821 h 3284"/>
                <a:gd name="T26" fmla="*/ 2660 w 2930"/>
                <a:gd name="T27" fmla="*/ 1492 h 3284"/>
                <a:gd name="T28" fmla="*/ 2384 w 2930"/>
                <a:gd name="T29" fmla="*/ 1408 h 3284"/>
                <a:gd name="T30" fmla="*/ 2636 w 2930"/>
                <a:gd name="T31" fmla="*/ 1156 h 3284"/>
                <a:gd name="T32" fmla="*/ 2666 w 2930"/>
                <a:gd name="T33" fmla="*/ 1108 h 3284"/>
                <a:gd name="T34" fmla="*/ 2450 w 2930"/>
                <a:gd name="T35" fmla="*/ 977 h 3284"/>
                <a:gd name="T36" fmla="*/ 2294 w 2930"/>
                <a:gd name="T37" fmla="*/ 940 h 3284"/>
                <a:gd name="T38" fmla="*/ 2168 w 2930"/>
                <a:gd name="T39" fmla="*/ 671 h 3284"/>
                <a:gd name="T40" fmla="*/ 2078 w 2930"/>
                <a:gd name="T41" fmla="*/ 347 h 3284"/>
                <a:gd name="T42" fmla="*/ 1833 w 2930"/>
                <a:gd name="T43" fmla="*/ 36 h 3284"/>
                <a:gd name="T44" fmla="*/ 1666 w 2930"/>
                <a:gd name="T45" fmla="*/ 191 h 3284"/>
                <a:gd name="T46" fmla="*/ 1444 w 2930"/>
                <a:gd name="T47" fmla="*/ 413 h 3284"/>
                <a:gd name="T48" fmla="*/ 1468 w 2930"/>
                <a:gd name="T49" fmla="*/ 239 h 3284"/>
                <a:gd name="T50" fmla="*/ 1031 w 2930"/>
                <a:gd name="T51" fmla="*/ 210 h 3284"/>
                <a:gd name="T52" fmla="*/ 761 w 2930"/>
                <a:gd name="T53" fmla="*/ 180 h 3284"/>
                <a:gd name="T54" fmla="*/ 611 w 2930"/>
                <a:gd name="T55" fmla="*/ 96 h 3284"/>
                <a:gd name="T56" fmla="*/ 408 w 2930"/>
                <a:gd name="T57" fmla="*/ 335 h 3284"/>
                <a:gd name="T58" fmla="*/ 12 w 2930"/>
                <a:gd name="T59" fmla="*/ 377 h 3284"/>
                <a:gd name="T60" fmla="*/ 60 w 2930"/>
                <a:gd name="T61" fmla="*/ 521 h 3284"/>
                <a:gd name="T62" fmla="*/ 180 w 2930"/>
                <a:gd name="T63" fmla="*/ 887 h 3284"/>
                <a:gd name="T64" fmla="*/ 150 w 2930"/>
                <a:gd name="T65" fmla="*/ 1150 h 3284"/>
                <a:gd name="T66" fmla="*/ 174 w 2930"/>
                <a:gd name="T67" fmla="*/ 1402 h 3284"/>
                <a:gd name="T68" fmla="*/ 270 w 2930"/>
                <a:gd name="T69" fmla="*/ 1731 h 3284"/>
                <a:gd name="T70" fmla="*/ 503 w 2930"/>
                <a:gd name="T71" fmla="*/ 1851 h 3284"/>
                <a:gd name="T72" fmla="*/ 467 w 2930"/>
                <a:gd name="T73" fmla="*/ 2055 h 3284"/>
                <a:gd name="T74" fmla="*/ 371 w 2930"/>
                <a:gd name="T75" fmla="*/ 2205 h 3284"/>
                <a:gd name="T76" fmla="*/ 186 w 2930"/>
                <a:gd name="T77" fmla="*/ 2498 h 3284"/>
                <a:gd name="T78" fmla="*/ 132 w 2930"/>
                <a:gd name="T79" fmla="*/ 2744 h 3284"/>
                <a:gd name="T80" fmla="*/ 479 w 2930"/>
                <a:gd name="T81" fmla="*/ 3079 h 3284"/>
                <a:gd name="T82" fmla="*/ 689 w 2930"/>
                <a:gd name="T83" fmla="*/ 3235 h 3284"/>
                <a:gd name="T84" fmla="*/ 2678 w 2930"/>
                <a:gd name="T85" fmla="*/ 1132 h 3284"/>
                <a:gd name="T86" fmla="*/ 2780 w 2930"/>
                <a:gd name="T87" fmla="*/ 1060 h 3284"/>
                <a:gd name="T88" fmla="*/ 2833 w 2930"/>
                <a:gd name="T89" fmla="*/ 1216 h 3284"/>
                <a:gd name="T90" fmla="*/ 2678 w 2930"/>
                <a:gd name="T91" fmla="*/ 1132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0" h="3284">
                  <a:moveTo>
                    <a:pt x="929" y="3193"/>
                  </a:moveTo>
                  <a:lnTo>
                    <a:pt x="929" y="3193"/>
                  </a:lnTo>
                  <a:cubicBezTo>
                    <a:pt x="947" y="3169"/>
                    <a:pt x="935" y="3133"/>
                    <a:pt x="965" y="3109"/>
                  </a:cubicBezTo>
                  <a:cubicBezTo>
                    <a:pt x="1019" y="3067"/>
                    <a:pt x="869" y="2924"/>
                    <a:pt x="899" y="2858"/>
                  </a:cubicBezTo>
                  <a:cubicBezTo>
                    <a:pt x="905" y="2822"/>
                    <a:pt x="941" y="2828"/>
                    <a:pt x="947" y="2804"/>
                  </a:cubicBezTo>
                  <a:cubicBezTo>
                    <a:pt x="959" y="2762"/>
                    <a:pt x="995" y="2750"/>
                    <a:pt x="1007" y="2702"/>
                  </a:cubicBezTo>
                  <a:cubicBezTo>
                    <a:pt x="1013" y="2654"/>
                    <a:pt x="989" y="2606"/>
                    <a:pt x="995" y="2564"/>
                  </a:cubicBezTo>
                  <a:cubicBezTo>
                    <a:pt x="1013" y="2535"/>
                    <a:pt x="983" y="2505"/>
                    <a:pt x="1031" y="2505"/>
                  </a:cubicBezTo>
                  <a:cubicBezTo>
                    <a:pt x="1085" y="2505"/>
                    <a:pt x="1061" y="2421"/>
                    <a:pt x="1103" y="2421"/>
                  </a:cubicBezTo>
                  <a:cubicBezTo>
                    <a:pt x="1139" y="2421"/>
                    <a:pt x="1186" y="2427"/>
                    <a:pt x="1169" y="2475"/>
                  </a:cubicBezTo>
                  <a:cubicBezTo>
                    <a:pt x="1162" y="2487"/>
                    <a:pt x="1157" y="2553"/>
                    <a:pt x="1181" y="2522"/>
                  </a:cubicBezTo>
                  <a:cubicBezTo>
                    <a:pt x="1234" y="2475"/>
                    <a:pt x="1246" y="2379"/>
                    <a:pt x="1312" y="2325"/>
                  </a:cubicBezTo>
                  <a:cubicBezTo>
                    <a:pt x="1330" y="2313"/>
                    <a:pt x="1438" y="2247"/>
                    <a:pt x="1420" y="2223"/>
                  </a:cubicBezTo>
                  <a:cubicBezTo>
                    <a:pt x="1330" y="2097"/>
                    <a:pt x="1396" y="2127"/>
                    <a:pt x="1474" y="2049"/>
                  </a:cubicBezTo>
                  <a:cubicBezTo>
                    <a:pt x="1528" y="2001"/>
                    <a:pt x="1522" y="2049"/>
                    <a:pt x="1564" y="2061"/>
                  </a:cubicBezTo>
                  <a:cubicBezTo>
                    <a:pt x="1588" y="2073"/>
                    <a:pt x="1654" y="2055"/>
                    <a:pt x="1678" y="2049"/>
                  </a:cubicBezTo>
                  <a:cubicBezTo>
                    <a:pt x="1701" y="2025"/>
                    <a:pt x="1701" y="2025"/>
                    <a:pt x="1701" y="2025"/>
                  </a:cubicBezTo>
                  <a:lnTo>
                    <a:pt x="1701" y="2025"/>
                  </a:lnTo>
                  <a:cubicBezTo>
                    <a:pt x="1654" y="1977"/>
                    <a:pt x="1654" y="1977"/>
                    <a:pt x="1654" y="1977"/>
                  </a:cubicBezTo>
                  <a:cubicBezTo>
                    <a:pt x="1654" y="1941"/>
                    <a:pt x="1666" y="1893"/>
                    <a:pt x="1713" y="1893"/>
                  </a:cubicBezTo>
                  <a:cubicBezTo>
                    <a:pt x="1737" y="1893"/>
                    <a:pt x="1749" y="1947"/>
                    <a:pt x="1779" y="1935"/>
                  </a:cubicBezTo>
                  <a:cubicBezTo>
                    <a:pt x="1809" y="1923"/>
                    <a:pt x="1809" y="1887"/>
                    <a:pt x="1839" y="1869"/>
                  </a:cubicBezTo>
                  <a:cubicBezTo>
                    <a:pt x="1875" y="1845"/>
                    <a:pt x="1905" y="1875"/>
                    <a:pt x="1947" y="1887"/>
                  </a:cubicBezTo>
                  <a:cubicBezTo>
                    <a:pt x="1965" y="1887"/>
                    <a:pt x="2066" y="1863"/>
                    <a:pt x="2078" y="1851"/>
                  </a:cubicBezTo>
                  <a:cubicBezTo>
                    <a:pt x="2156" y="1923"/>
                    <a:pt x="2156" y="1923"/>
                    <a:pt x="2156" y="1923"/>
                  </a:cubicBezTo>
                  <a:cubicBezTo>
                    <a:pt x="2300" y="1726"/>
                    <a:pt x="2300" y="1726"/>
                    <a:pt x="2300" y="1726"/>
                  </a:cubicBezTo>
                  <a:cubicBezTo>
                    <a:pt x="2354" y="1726"/>
                    <a:pt x="2372" y="1726"/>
                    <a:pt x="2372" y="1779"/>
                  </a:cubicBezTo>
                  <a:cubicBezTo>
                    <a:pt x="2372" y="1803"/>
                    <a:pt x="2360" y="1857"/>
                    <a:pt x="2378" y="1875"/>
                  </a:cubicBezTo>
                  <a:cubicBezTo>
                    <a:pt x="2390" y="1887"/>
                    <a:pt x="2444" y="1851"/>
                    <a:pt x="2462" y="1851"/>
                  </a:cubicBezTo>
                  <a:cubicBezTo>
                    <a:pt x="2492" y="1851"/>
                    <a:pt x="2534" y="1899"/>
                    <a:pt x="2540" y="1845"/>
                  </a:cubicBezTo>
                  <a:cubicBezTo>
                    <a:pt x="2540" y="1833"/>
                    <a:pt x="2540" y="1810"/>
                    <a:pt x="2540" y="1791"/>
                  </a:cubicBezTo>
                  <a:cubicBezTo>
                    <a:pt x="2534" y="1773"/>
                    <a:pt x="2546" y="1762"/>
                    <a:pt x="2546" y="1744"/>
                  </a:cubicBezTo>
                  <a:cubicBezTo>
                    <a:pt x="2564" y="1738"/>
                    <a:pt x="2630" y="1768"/>
                    <a:pt x="2648" y="1773"/>
                  </a:cubicBezTo>
                  <a:cubicBezTo>
                    <a:pt x="2672" y="1779"/>
                    <a:pt x="2720" y="1786"/>
                    <a:pt x="2738" y="1797"/>
                  </a:cubicBezTo>
                  <a:cubicBezTo>
                    <a:pt x="2738" y="1827"/>
                    <a:pt x="2714" y="1863"/>
                    <a:pt x="2714" y="1893"/>
                  </a:cubicBezTo>
                  <a:cubicBezTo>
                    <a:pt x="2708" y="1911"/>
                    <a:pt x="2708" y="1911"/>
                    <a:pt x="2708" y="1911"/>
                  </a:cubicBezTo>
                  <a:lnTo>
                    <a:pt x="2708" y="1911"/>
                  </a:lnTo>
                  <a:cubicBezTo>
                    <a:pt x="2732" y="1917"/>
                    <a:pt x="2756" y="1893"/>
                    <a:pt x="2780" y="1881"/>
                  </a:cubicBezTo>
                  <a:cubicBezTo>
                    <a:pt x="2828" y="1869"/>
                    <a:pt x="2870" y="1857"/>
                    <a:pt x="2899" y="1821"/>
                  </a:cubicBezTo>
                  <a:cubicBezTo>
                    <a:pt x="2911" y="1803"/>
                    <a:pt x="2929" y="1762"/>
                    <a:pt x="2929" y="1744"/>
                  </a:cubicBezTo>
                  <a:cubicBezTo>
                    <a:pt x="2929" y="1690"/>
                    <a:pt x="2851" y="1690"/>
                    <a:pt x="2822" y="1654"/>
                  </a:cubicBezTo>
                  <a:cubicBezTo>
                    <a:pt x="2768" y="1600"/>
                    <a:pt x="2726" y="1540"/>
                    <a:pt x="2660" y="1492"/>
                  </a:cubicBezTo>
                  <a:cubicBezTo>
                    <a:pt x="2606" y="1444"/>
                    <a:pt x="2588" y="1444"/>
                    <a:pt x="2516" y="1456"/>
                  </a:cubicBezTo>
                  <a:cubicBezTo>
                    <a:pt x="2480" y="1462"/>
                    <a:pt x="2420" y="1486"/>
                    <a:pt x="2390" y="1456"/>
                  </a:cubicBezTo>
                  <a:cubicBezTo>
                    <a:pt x="2378" y="1438"/>
                    <a:pt x="2378" y="1426"/>
                    <a:pt x="2384" y="1408"/>
                  </a:cubicBezTo>
                  <a:cubicBezTo>
                    <a:pt x="2396" y="1378"/>
                    <a:pt x="2432" y="1390"/>
                    <a:pt x="2444" y="1366"/>
                  </a:cubicBezTo>
                  <a:cubicBezTo>
                    <a:pt x="2462" y="1336"/>
                    <a:pt x="2468" y="1258"/>
                    <a:pt x="2498" y="1240"/>
                  </a:cubicBezTo>
                  <a:cubicBezTo>
                    <a:pt x="2636" y="1156"/>
                    <a:pt x="2636" y="1156"/>
                    <a:pt x="2636" y="1156"/>
                  </a:cubicBezTo>
                  <a:cubicBezTo>
                    <a:pt x="2678" y="1132"/>
                    <a:pt x="2678" y="1132"/>
                    <a:pt x="2678" y="1132"/>
                  </a:cubicBezTo>
                  <a:lnTo>
                    <a:pt x="2678" y="1132"/>
                  </a:lnTo>
                  <a:cubicBezTo>
                    <a:pt x="2666" y="1108"/>
                    <a:pt x="2666" y="1108"/>
                    <a:pt x="2666" y="1108"/>
                  </a:cubicBezTo>
                  <a:cubicBezTo>
                    <a:pt x="2666" y="1090"/>
                    <a:pt x="2678" y="1000"/>
                    <a:pt x="2630" y="1019"/>
                  </a:cubicBezTo>
                  <a:cubicBezTo>
                    <a:pt x="2582" y="1042"/>
                    <a:pt x="2546" y="1084"/>
                    <a:pt x="2492" y="1042"/>
                  </a:cubicBezTo>
                  <a:cubicBezTo>
                    <a:pt x="2474" y="1024"/>
                    <a:pt x="2462" y="1000"/>
                    <a:pt x="2450" y="977"/>
                  </a:cubicBezTo>
                  <a:lnTo>
                    <a:pt x="2450" y="977"/>
                  </a:lnTo>
                  <a:cubicBezTo>
                    <a:pt x="2342" y="977"/>
                    <a:pt x="2342" y="977"/>
                    <a:pt x="2342" y="977"/>
                  </a:cubicBezTo>
                  <a:cubicBezTo>
                    <a:pt x="2324" y="964"/>
                    <a:pt x="2324" y="947"/>
                    <a:pt x="2294" y="940"/>
                  </a:cubicBezTo>
                  <a:cubicBezTo>
                    <a:pt x="2270" y="935"/>
                    <a:pt x="2264" y="905"/>
                    <a:pt x="2258" y="887"/>
                  </a:cubicBezTo>
                  <a:cubicBezTo>
                    <a:pt x="2192" y="761"/>
                    <a:pt x="2192" y="761"/>
                    <a:pt x="2192" y="761"/>
                  </a:cubicBezTo>
                  <a:cubicBezTo>
                    <a:pt x="2174" y="725"/>
                    <a:pt x="2180" y="707"/>
                    <a:pt x="2168" y="671"/>
                  </a:cubicBezTo>
                  <a:cubicBezTo>
                    <a:pt x="2168" y="659"/>
                    <a:pt x="2150" y="635"/>
                    <a:pt x="2144" y="623"/>
                  </a:cubicBezTo>
                  <a:cubicBezTo>
                    <a:pt x="2126" y="605"/>
                    <a:pt x="2126" y="575"/>
                    <a:pt x="2132" y="551"/>
                  </a:cubicBezTo>
                  <a:cubicBezTo>
                    <a:pt x="2096" y="473"/>
                    <a:pt x="2078" y="431"/>
                    <a:pt x="2078" y="347"/>
                  </a:cubicBezTo>
                  <a:cubicBezTo>
                    <a:pt x="2072" y="281"/>
                    <a:pt x="1989" y="245"/>
                    <a:pt x="1983" y="186"/>
                  </a:cubicBezTo>
                  <a:cubicBezTo>
                    <a:pt x="1983" y="144"/>
                    <a:pt x="2024" y="126"/>
                    <a:pt x="1976" y="96"/>
                  </a:cubicBezTo>
                  <a:cubicBezTo>
                    <a:pt x="1947" y="78"/>
                    <a:pt x="1839" y="54"/>
                    <a:pt x="1833" y="36"/>
                  </a:cubicBezTo>
                  <a:cubicBezTo>
                    <a:pt x="1809" y="0"/>
                    <a:pt x="1791" y="48"/>
                    <a:pt x="1773" y="66"/>
                  </a:cubicBezTo>
                  <a:cubicBezTo>
                    <a:pt x="1755" y="78"/>
                    <a:pt x="1749" y="138"/>
                    <a:pt x="1731" y="132"/>
                  </a:cubicBezTo>
                  <a:cubicBezTo>
                    <a:pt x="1666" y="120"/>
                    <a:pt x="1684" y="132"/>
                    <a:pt x="1666" y="191"/>
                  </a:cubicBezTo>
                  <a:cubicBezTo>
                    <a:pt x="1654" y="239"/>
                    <a:pt x="1600" y="275"/>
                    <a:pt x="1600" y="305"/>
                  </a:cubicBezTo>
                  <a:cubicBezTo>
                    <a:pt x="1594" y="347"/>
                    <a:pt x="1582" y="359"/>
                    <a:pt x="1594" y="401"/>
                  </a:cubicBezTo>
                  <a:cubicBezTo>
                    <a:pt x="1600" y="407"/>
                    <a:pt x="1474" y="461"/>
                    <a:pt x="1444" y="413"/>
                  </a:cubicBezTo>
                  <a:cubicBezTo>
                    <a:pt x="1438" y="395"/>
                    <a:pt x="1384" y="371"/>
                    <a:pt x="1396" y="359"/>
                  </a:cubicBezTo>
                  <a:cubicBezTo>
                    <a:pt x="1420" y="341"/>
                    <a:pt x="1462" y="347"/>
                    <a:pt x="1486" y="323"/>
                  </a:cubicBezTo>
                  <a:cubicBezTo>
                    <a:pt x="1498" y="311"/>
                    <a:pt x="1468" y="257"/>
                    <a:pt x="1468" y="239"/>
                  </a:cubicBezTo>
                  <a:cubicBezTo>
                    <a:pt x="1444" y="233"/>
                    <a:pt x="1348" y="281"/>
                    <a:pt x="1312" y="281"/>
                  </a:cubicBezTo>
                  <a:cubicBezTo>
                    <a:pt x="1228" y="317"/>
                    <a:pt x="1199" y="323"/>
                    <a:pt x="1157" y="239"/>
                  </a:cubicBezTo>
                  <a:cubicBezTo>
                    <a:pt x="1139" y="191"/>
                    <a:pt x="1073" y="156"/>
                    <a:pt x="1031" y="210"/>
                  </a:cubicBezTo>
                  <a:cubicBezTo>
                    <a:pt x="995" y="257"/>
                    <a:pt x="941" y="186"/>
                    <a:pt x="959" y="252"/>
                  </a:cubicBezTo>
                  <a:cubicBezTo>
                    <a:pt x="971" y="317"/>
                    <a:pt x="893" y="317"/>
                    <a:pt x="845" y="311"/>
                  </a:cubicBezTo>
                  <a:cubicBezTo>
                    <a:pt x="755" y="293"/>
                    <a:pt x="791" y="245"/>
                    <a:pt x="761" y="180"/>
                  </a:cubicBezTo>
                  <a:cubicBezTo>
                    <a:pt x="755" y="168"/>
                    <a:pt x="737" y="156"/>
                    <a:pt x="731" y="144"/>
                  </a:cubicBezTo>
                  <a:cubicBezTo>
                    <a:pt x="725" y="126"/>
                    <a:pt x="725" y="108"/>
                    <a:pt x="713" y="90"/>
                  </a:cubicBezTo>
                  <a:cubicBezTo>
                    <a:pt x="689" y="48"/>
                    <a:pt x="647" y="84"/>
                    <a:pt x="611" y="96"/>
                  </a:cubicBezTo>
                  <a:cubicBezTo>
                    <a:pt x="587" y="102"/>
                    <a:pt x="569" y="84"/>
                    <a:pt x="545" y="84"/>
                  </a:cubicBezTo>
                  <a:cubicBezTo>
                    <a:pt x="431" y="126"/>
                    <a:pt x="515" y="156"/>
                    <a:pt x="533" y="215"/>
                  </a:cubicBezTo>
                  <a:cubicBezTo>
                    <a:pt x="545" y="281"/>
                    <a:pt x="461" y="317"/>
                    <a:pt x="408" y="335"/>
                  </a:cubicBezTo>
                  <a:cubicBezTo>
                    <a:pt x="354" y="347"/>
                    <a:pt x="329" y="293"/>
                    <a:pt x="270" y="299"/>
                  </a:cubicBezTo>
                  <a:cubicBezTo>
                    <a:pt x="234" y="305"/>
                    <a:pt x="198" y="323"/>
                    <a:pt x="156" y="335"/>
                  </a:cubicBezTo>
                  <a:cubicBezTo>
                    <a:pt x="114" y="347"/>
                    <a:pt x="48" y="359"/>
                    <a:pt x="12" y="377"/>
                  </a:cubicBezTo>
                  <a:lnTo>
                    <a:pt x="12" y="377"/>
                  </a:lnTo>
                  <a:cubicBezTo>
                    <a:pt x="6" y="401"/>
                    <a:pt x="0" y="407"/>
                    <a:pt x="12" y="431"/>
                  </a:cubicBezTo>
                  <a:cubicBezTo>
                    <a:pt x="24" y="461"/>
                    <a:pt x="42" y="491"/>
                    <a:pt x="60" y="521"/>
                  </a:cubicBezTo>
                  <a:cubicBezTo>
                    <a:pt x="78" y="569"/>
                    <a:pt x="78" y="623"/>
                    <a:pt x="126" y="653"/>
                  </a:cubicBezTo>
                  <a:cubicBezTo>
                    <a:pt x="186" y="695"/>
                    <a:pt x="192" y="725"/>
                    <a:pt x="168" y="797"/>
                  </a:cubicBezTo>
                  <a:cubicBezTo>
                    <a:pt x="174" y="827"/>
                    <a:pt x="168" y="857"/>
                    <a:pt x="180" y="887"/>
                  </a:cubicBezTo>
                  <a:cubicBezTo>
                    <a:pt x="198" y="929"/>
                    <a:pt x="252" y="977"/>
                    <a:pt x="216" y="1030"/>
                  </a:cubicBezTo>
                  <a:cubicBezTo>
                    <a:pt x="198" y="1060"/>
                    <a:pt x="138" y="1060"/>
                    <a:pt x="126" y="1084"/>
                  </a:cubicBezTo>
                  <a:cubicBezTo>
                    <a:pt x="108" y="1114"/>
                    <a:pt x="144" y="1126"/>
                    <a:pt x="150" y="1150"/>
                  </a:cubicBezTo>
                  <a:cubicBezTo>
                    <a:pt x="162" y="1168"/>
                    <a:pt x="150" y="1186"/>
                    <a:pt x="150" y="1204"/>
                  </a:cubicBezTo>
                  <a:cubicBezTo>
                    <a:pt x="150" y="1234"/>
                    <a:pt x="180" y="1246"/>
                    <a:pt x="180" y="1282"/>
                  </a:cubicBezTo>
                  <a:cubicBezTo>
                    <a:pt x="180" y="1324"/>
                    <a:pt x="180" y="1360"/>
                    <a:pt x="174" y="1402"/>
                  </a:cubicBezTo>
                  <a:cubicBezTo>
                    <a:pt x="156" y="1438"/>
                    <a:pt x="132" y="1456"/>
                    <a:pt x="138" y="1504"/>
                  </a:cubicBezTo>
                  <a:cubicBezTo>
                    <a:pt x="144" y="1582"/>
                    <a:pt x="222" y="1606"/>
                    <a:pt x="246" y="1672"/>
                  </a:cubicBezTo>
                  <a:cubicBezTo>
                    <a:pt x="252" y="1690"/>
                    <a:pt x="270" y="1714"/>
                    <a:pt x="270" y="1731"/>
                  </a:cubicBezTo>
                  <a:cubicBezTo>
                    <a:pt x="276" y="1773"/>
                    <a:pt x="270" y="1839"/>
                    <a:pt x="329" y="1803"/>
                  </a:cubicBezTo>
                  <a:cubicBezTo>
                    <a:pt x="384" y="1773"/>
                    <a:pt x="366" y="1815"/>
                    <a:pt x="402" y="1821"/>
                  </a:cubicBezTo>
                  <a:cubicBezTo>
                    <a:pt x="431" y="1833"/>
                    <a:pt x="509" y="1791"/>
                    <a:pt x="503" y="1851"/>
                  </a:cubicBezTo>
                  <a:cubicBezTo>
                    <a:pt x="503" y="1869"/>
                    <a:pt x="473" y="1887"/>
                    <a:pt x="485" y="1905"/>
                  </a:cubicBezTo>
                  <a:cubicBezTo>
                    <a:pt x="491" y="1929"/>
                    <a:pt x="503" y="1947"/>
                    <a:pt x="497" y="1971"/>
                  </a:cubicBezTo>
                  <a:cubicBezTo>
                    <a:pt x="467" y="1995"/>
                    <a:pt x="485" y="2043"/>
                    <a:pt x="467" y="2055"/>
                  </a:cubicBezTo>
                  <a:cubicBezTo>
                    <a:pt x="443" y="2067"/>
                    <a:pt x="431" y="2067"/>
                    <a:pt x="419" y="2097"/>
                  </a:cubicBezTo>
                  <a:cubicBezTo>
                    <a:pt x="413" y="2121"/>
                    <a:pt x="437" y="2145"/>
                    <a:pt x="408" y="2163"/>
                  </a:cubicBezTo>
                  <a:cubicBezTo>
                    <a:pt x="384" y="2181"/>
                    <a:pt x="384" y="2169"/>
                    <a:pt x="371" y="2205"/>
                  </a:cubicBezTo>
                  <a:cubicBezTo>
                    <a:pt x="360" y="2259"/>
                    <a:pt x="354" y="2283"/>
                    <a:pt x="288" y="2265"/>
                  </a:cubicBezTo>
                  <a:cubicBezTo>
                    <a:pt x="258" y="2259"/>
                    <a:pt x="156" y="2313"/>
                    <a:pt x="138" y="2343"/>
                  </a:cubicBezTo>
                  <a:cubicBezTo>
                    <a:pt x="102" y="2391"/>
                    <a:pt x="228" y="2415"/>
                    <a:pt x="186" y="2498"/>
                  </a:cubicBezTo>
                  <a:cubicBezTo>
                    <a:pt x="174" y="2522"/>
                    <a:pt x="162" y="2558"/>
                    <a:pt x="126" y="2564"/>
                  </a:cubicBezTo>
                  <a:cubicBezTo>
                    <a:pt x="54" y="2582"/>
                    <a:pt x="90" y="2600"/>
                    <a:pt x="96" y="2654"/>
                  </a:cubicBezTo>
                  <a:cubicBezTo>
                    <a:pt x="96" y="2684"/>
                    <a:pt x="132" y="2708"/>
                    <a:pt x="132" y="2744"/>
                  </a:cubicBezTo>
                  <a:cubicBezTo>
                    <a:pt x="126" y="2816"/>
                    <a:pt x="138" y="2858"/>
                    <a:pt x="198" y="2894"/>
                  </a:cubicBezTo>
                  <a:cubicBezTo>
                    <a:pt x="395" y="3025"/>
                    <a:pt x="395" y="3025"/>
                    <a:pt x="395" y="3025"/>
                  </a:cubicBezTo>
                  <a:cubicBezTo>
                    <a:pt x="419" y="3037"/>
                    <a:pt x="461" y="3055"/>
                    <a:pt x="479" y="3079"/>
                  </a:cubicBezTo>
                  <a:cubicBezTo>
                    <a:pt x="509" y="3133"/>
                    <a:pt x="497" y="3157"/>
                    <a:pt x="551" y="3193"/>
                  </a:cubicBezTo>
                  <a:cubicBezTo>
                    <a:pt x="581" y="3217"/>
                    <a:pt x="581" y="3259"/>
                    <a:pt x="617" y="3271"/>
                  </a:cubicBezTo>
                  <a:cubicBezTo>
                    <a:pt x="647" y="3283"/>
                    <a:pt x="671" y="3259"/>
                    <a:pt x="689" y="3235"/>
                  </a:cubicBezTo>
                  <a:cubicBezTo>
                    <a:pt x="719" y="3205"/>
                    <a:pt x="779" y="3187"/>
                    <a:pt x="821" y="3187"/>
                  </a:cubicBezTo>
                  <a:cubicBezTo>
                    <a:pt x="863" y="3193"/>
                    <a:pt x="887" y="3211"/>
                    <a:pt x="929" y="3193"/>
                  </a:cubicBezTo>
                  <a:close/>
                  <a:moveTo>
                    <a:pt x="2678" y="1132"/>
                  </a:moveTo>
                  <a:lnTo>
                    <a:pt x="2678" y="1132"/>
                  </a:lnTo>
                  <a:lnTo>
                    <a:pt x="2678" y="1132"/>
                  </a:lnTo>
                  <a:cubicBezTo>
                    <a:pt x="2780" y="1060"/>
                    <a:pt x="2780" y="1060"/>
                    <a:pt x="2780" y="1060"/>
                  </a:cubicBezTo>
                  <a:cubicBezTo>
                    <a:pt x="2833" y="1132"/>
                    <a:pt x="2833" y="1132"/>
                    <a:pt x="2833" y="1132"/>
                  </a:cubicBezTo>
                  <a:cubicBezTo>
                    <a:pt x="2833" y="1216"/>
                    <a:pt x="2833" y="1216"/>
                    <a:pt x="2833" y="1216"/>
                  </a:cubicBezTo>
                  <a:lnTo>
                    <a:pt x="2833" y="1216"/>
                  </a:lnTo>
                  <a:cubicBezTo>
                    <a:pt x="2762" y="1144"/>
                    <a:pt x="2762" y="1144"/>
                    <a:pt x="2762" y="1144"/>
                  </a:cubicBezTo>
                  <a:cubicBezTo>
                    <a:pt x="2762" y="1144"/>
                    <a:pt x="2762" y="1138"/>
                    <a:pt x="2756" y="1138"/>
                  </a:cubicBezTo>
                  <a:lnTo>
                    <a:pt x="2678" y="1132"/>
                  </a:ln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2" name="Freeform 126"/>
            <p:cNvSpPr>
              <a:spLocks noChangeArrowheads="1"/>
            </p:cNvSpPr>
            <p:nvPr/>
          </p:nvSpPr>
          <p:spPr bwMode="auto">
            <a:xfrm>
              <a:off x="7818515" y="5023849"/>
              <a:ext cx="2043715" cy="2246118"/>
            </a:xfrm>
            <a:custGeom>
              <a:avLst/>
              <a:gdLst>
                <a:gd name="T0" fmla="*/ 1408 w 3830"/>
                <a:gd name="T1" fmla="*/ 2553 h 4213"/>
                <a:gd name="T2" fmla="*/ 1690 w 3830"/>
                <a:gd name="T3" fmla="*/ 2756 h 4213"/>
                <a:gd name="T4" fmla="*/ 1492 w 3830"/>
                <a:gd name="T5" fmla="*/ 3140 h 4213"/>
                <a:gd name="T6" fmla="*/ 1966 w 3830"/>
                <a:gd name="T7" fmla="*/ 3385 h 4213"/>
                <a:gd name="T8" fmla="*/ 1971 w 3830"/>
                <a:gd name="T9" fmla="*/ 3835 h 4213"/>
                <a:gd name="T10" fmla="*/ 2133 w 3830"/>
                <a:gd name="T11" fmla="*/ 3985 h 4213"/>
                <a:gd name="T12" fmla="*/ 2547 w 3830"/>
                <a:gd name="T13" fmla="*/ 4045 h 4213"/>
                <a:gd name="T14" fmla="*/ 2912 w 3830"/>
                <a:gd name="T15" fmla="*/ 4063 h 4213"/>
                <a:gd name="T16" fmla="*/ 3086 w 3830"/>
                <a:gd name="T17" fmla="*/ 3691 h 4213"/>
                <a:gd name="T18" fmla="*/ 3194 w 3830"/>
                <a:gd name="T19" fmla="*/ 3475 h 4213"/>
                <a:gd name="T20" fmla="*/ 2966 w 3830"/>
                <a:gd name="T21" fmla="*/ 3086 h 4213"/>
                <a:gd name="T22" fmla="*/ 3086 w 3830"/>
                <a:gd name="T23" fmla="*/ 2511 h 4213"/>
                <a:gd name="T24" fmla="*/ 3110 w 3830"/>
                <a:gd name="T25" fmla="*/ 1893 h 4213"/>
                <a:gd name="T26" fmla="*/ 3206 w 3830"/>
                <a:gd name="T27" fmla="*/ 1636 h 4213"/>
                <a:gd name="T28" fmla="*/ 3685 w 3830"/>
                <a:gd name="T29" fmla="*/ 1042 h 4213"/>
                <a:gd name="T30" fmla="*/ 3697 w 3830"/>
                <a:gd name="T31" fmla="*/ 563 h 4213"/>
                <a:gd name="T32" fmla="*/ 3458 w 3830"/>
                <a:gd name="T33" fmla="*/ 419 h 4213"/>
                <a:gd name="T34" fmla="*/ 3314 w 3830"/>
                <a:gd name="T35" fmla="*/ 215 h 4213"/>
                <a:gd name="T36" fmla="*/ 2948 w 3830"/>
                <a:gd name="T37" fmla="*/ 275 h 4213"/>
                <a:gd name="T38" fmla="*/ 2834 w 3830"/>
                <a:gd name="T39" fmla="*/ 197 h 4213"/>
                <a:gd name="T40" fmla="*/ 2781 w 3830"/>
                <a:gd name="T41" fmla="*/ 156 h 4213"/>
                <a:gd name="T42" fmla="*/ 2583 w 3830"/>
                <a:gd name="T43" fmla="*/ 347 h 4213"/>
                <a:gd name="T44" fmla="*/ 2421 w 3830"/>
                <a:gd name="T45" fmla="*/ 102 h 4213"/>
                <a:gd name="T46" fmla="*/ 2223 w 3830"/>
                <a:gd name="T47" fmla="*/ 18 h 4213"/>
                <a:gd name="T48" fmla="*/ 2229 w 3830"/>
                <a:gd name="T49" fmla="*/ 191 h 4213"/>
                <a:gd name="T50" fmla="*/ 1995 w 3830"/>
                <a:gd name="T51" fmla="*/ 359 h 4213"/>
                <a:gd name="T52" fmla="*/ 1600 w 3830"/>
                <a:gd name="T53" fmla="*/ 221 h 4213"/>
                <a:gd name="T54" fmla="*/ 1258 w 3830"/>
                <a:gd name="T55" fmla="*/ 263 h 4213"/>
                <a:gd name="T56" fmla="*/ 959 w 3830"/>
                <a:gd name="T57" fmla="*/ 251 h 4213"/>
                <a:gd name="T58" fmla="*/ 1061 w 3830"/>
                <a:gd name="T59" fmla="*/ 461 h 4213"/>
                <a:gd name="T60" fmla="*/ 851 w 3830"/>
                <a:gd name="T61" fmla="*/ 713 h 4213"/>
                <a:gd name="T62" fmla="*/ 671 w 3830"/>
                <a:gd name="T63" fmla="*/ 977 h 4213"/>
                <a:gd name="T64" fmla="*/ 773 w 3830"/>
                <a:gd name="T65" fmla="*/ 1168 h 4213"/>
                <a:gd name="T66" fmla="*/ 731 w 3830"/>
                <a:gd name="T67" fmla="*/ 1444 h 4213"/>
                <a:gd name="T68" fmla="*/ 659 w 3830"/>
                <a:gd name="T69" fmla="*/ 1630 h 4213"/>
                <a:gd name="T70" fmla="*/ 312 w 3830"/>
                <a:gd name="T71" fmla="*/ 1839 h 4213"/>
                <a:gd name="T72" fmla="*/ 0 w 3830"/>
                <a:gd name="T73" fmla="*/ 1863 h 4213"/>
                <a:gd name="T74" fmla="*/ 773 w 3830"/>
                <a:gd name="T75" fmla="*/ 2049 h 4213"/>
                <a:gd name="T76" fmla="*/ 2367 w 3830"/>
                <a:gd name="T77" fmla="*/ 1803 h 4213"/>
                <a:gd name="T78" fmla="*/ 2163 w 3830"/>
                <a:gd name="T79" fmla="*/ 1731 h 4213"/>
                <a:gd name="T80" fmla="*/ 1894 w 3830"/>
                <a:gd name="T81" fmla="*/ 1696 h 4213"/>
                <a:gd name="T82" fmla="*/ 1828 w 3830"/>
                <a:gd name="T83" fmla="*/ 1432 h 4213"/>
                <a:gd name="T84" fmla="*/ 1732 w 3830"/>
                <a:gd name="T85" fmla="*/ 1120 h 4213"/>
                <a:gd name="T86" fmla="*/ 1894 w 3830"/>
                <a:gd name="T87" fmla="*/ 923 h 4213"/>
                <a:gd name="T88" fmla="*/ 2373 w 3830"/>
                <a:gd name="T89" fmla="*/ 845 h 4213"/>
                <a:gd name="T90" fmla="*/ 2781 w 3830"/>
                <a:gd name="T91" fmla="*/ 671 h 4213"/>
                <a:gd name="T92" fmla="*/ 3170 w 3830"/>
                <a:gd name="T93" fmla="*/ 437 h 4213"/>
                <a:gd name="T94" fmla="*/ 3482 w 3830"/>
                <a:gd name="T95" fmla="*/ 485 h 4213"/>
                <a:gd name="T96" fmla="*/ 3572 w 3830"/>
                <a:gd name="T97" fmla="*/ 593 h 4213"/>
                <a:gd name="T98" fmla="*/ 3464 w 3830"/>
                <a:gd name="T99" fmla="*/ 671 h 4213"/>
                <a:gd name="T100" fmla="*/ 3398 w 3830"/>
                <a:gd name="T101" fmla="*/ 791 h 4213"/>
                <a:gd name="T102" fmla="*/ 3260 w 3830"/>
                <a:gd name="T103" fmla="*/ 881 h 4213"/>
                <a:gd name="T104" fmla="*/ 3086 w 3830"/>
                <a:gd name="T105" fmla="*/ 869 h 4213"/>
                <a:gd name="T106" fmla="*/ 3062 w 3830"/>
                <a:gd name="T107" fmla="*/ 1156 h 4213"/>
                <a:gd name="T108" fmla="*/ 3032 w 3830"/>
                <a:gd name="T109" fmla="*/ 1390 h 4213"/>
                <a:gd name="T110" fmla="*/ 2966 w 3830"/>
                <a:gd name="T111" fmla="*/ 1630 h 4213"/>
                <a:gd name="T112" fmla="*/ 2403 w 3830"/>
                <a:gd name="T113" fmla="*/ 1827 h 4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30" h="4213">
                  <a:moveTo>
                    <a:pt x="905" y="2295"/>
                  </a:moveTo>
                  <a:lnTo>
                    <a:pt x="905" y="2295"/>
                  </a:lnTo>
                  <a:cubicBezTo>
                    <a:pt x="1025" y="2349"/>
                    <a:pt x="1085" y="2516"/>
                    <a:pt x="1192" y="2570"/>
                  </a:cubicBezTo>
                  <a:cubicBezTo>
                    <a:pt x="1246" y="2594"/>
                    <a:pt x="1348" y="2564"/>
                    <a:pt x="1408" y="2553"/>
                  </a:cubicBezTo>
                  <a:cubicBezTo>
                    <a:pt x="1492" y="2540"/>
                    <a:pt x="1558" y="2576"/>
                    <a:pt x="1636" y="2588"/>
                  </a:cubicBezTo>
                  <a:cubicBezTo>
                    <a:pt x="1654" y="2588"/>
                    <a:pt x="1714" y="2588"/>
                    <a:pt x="1720" y="2600"/>
                  </a:cubicBezTo>
                  <a:lnTo>
                    <a:pt x="1720" y="2600"/>
                  </a:lnTo>
                  <a:cubicBezTo>
                    <a:pt x="1720" y="2654"/>
                    <a:pt x="1678" y="2690"/>
                    <a:pt x="1690" y="2756"/>
                  </a:cubicBezTo>
                  <a:cubicBezTo>
                    <a:pt x="1696" y="2798"/>
                    <a:pt x="1720" y="2834"/>
                    <a:pt x="1720" y="2882"/>
                  </a:cubicBezTo>
                  <a:cubicBezTo>
                    <a:pt x="1720" y="2948"/>
                    <a:pt x="1690" y="3014"/>
                    <a:pt x="1630" y="3056"/>
                  </a:cubicBezTo>
                  <a:cubicBezTo>
                    <a:pt x="1606" y="3074"/>
                    <a:pt x="1582" y="3092"/>
                    <a:pt x="1552" y="3104"/>
                  </a:cubicBezTo>
                  <a:cubicBezTo>
                    <a:pt x="1540" y="3110"/>
                    <a:pt x="1492" y="3134"/>
                    <a:pt x="1492" y="3140"/>
                  </a:cubicBezTo>
                  <a:cubicBezTo>
                    <a:pt x="1522" y="3170"/>
                    <a:pt x="1570" y="3176"/>
                    <a:pt x="1600" y="3206"/>
                  </a:cubicBezTo>
                  <a:cubicBezTo>
                    <a:pt x="1654" y="3260"/>
                    <a:pt x="1702" y="3182"/>
                    <a:pt x="1750" y="3176"/>
                  </a:cubicBezTo>
                  <a:cubicBezTo>
                    <a:pt x="1804" y="3164"/>
                    <a:pt x="1852" y="3188"/>
                    <a:pt x="1887" y="3224"/>
                  </a:cubicBezTo>
                  <a:cubicBezTo>
                    <a:pt x="1935" y="3254"/>
                    <a:pt x="1948" y="3337"/>
                    <a:pt x="1966" y="3385"/>
                  </a:cubicBezTo>
                  <a:cubicBezTo>
                    <a:pt x="1977" y="3433"/>
                    <a:pt x="1942" y="3457"/>
                    <a:pt x="1948" y="3499"/>
                  </a:cubicBezTo>
                  <a:cubicBezTo>
                    <a:pt x="1948" y="3535"/>
                    <a:pt x="1948" y="3571"/>
                    <a:pt x="1948" y="3607"/>
                  </a:cubicBezTo>
                  <a:cubicBezTo>
                    <a:pt x="1935" y="3655"/>
                    <a:pt x="1894" y="3673"/>
                    <a:pt x="1906" y="3727"/>
                  </a:cubicBezTo>
                  <a:cubicBezTo>
                    <a:pt x="1911" y="3787"/>
                    <a:pt x="1966" y="3769"/>
                    <a:pt x="1971" y="3835"/>
                  </a:cubicBezTo>
                  <a:cubicBezTo>
                    <a:pt x="1983" y="3913"/>
                    <a:pt x="1983" y="3913"/>
                    <a:pt x="1983" y="3913"/>
                  </a:cubicBezTo>
                  <a:lnTo>
                    <a:pt x="1983" y="3913"/>
                  </a:lnTo>
                  <a:cubicBezTo>
                    <a:pt x="1990" y="3943"/>
                    <a:pt x="2013" y="3961"/>
                    <a:pt x="2025" y="3985"/>
                  </a:cubicBezTo>
                  <a:cubicBezTo>
                    <a:pt x="2043" y="4039"/>
                    <a:pt x="2073" y="3949"/>
                    <a:pt x="2133" y="3985"/>
                  </a:cubicBezTo>
                  <a:cubicBezTo>
                    <a:pt x="2163" y="4003"/>
                    <a:pt x="2205" y="3967"/>
                    <a:pt x="2247" y="3991"/>
                  </a:cubicBezTo>
                  <a:cubicBezTo>
                    <a:pt x="2283" y="4021"/>
                    <a:pt x="2301" y="4003"/>
                    <a:pt x="2337" y="4009"/>
                  </a:cubicBezTo>
                  <a:cubicBezTo>
                    <a:pt x="2367" y="4009"/>
                    <a:pt x="2379" y="4027"/>
                    <a:pt x="2403" y="4032"/>
                  </a:cubicBezTo>
                  <a:cubicBezTo>
                    <a:pt x="2439" y="4045"/>
                    <a:pt x="2505" y="4039"/>
                    <a:pt x="2547" y="4045"/>
                  </a:cubicBezTo>
                  <a:cubicBezTo>
                    <a:pt x="2589" y="4045"/>
                    <a:pt x="2631" y="4074"/>
                    <a:pt x="2679" y="4087"/>
                  </a:cubicBezTo>
                  <a:cubicBezTo>
                    <a:pt x="2733" y="4080"/>
                    <a:pt x="2781" y="4134"/>
                    <a:pt x="2816" y="4176"/>
                  </a:cubicBezTo>
                  <a:cubicBezTo>
                    <a:pt x="2852" y="4212"/>
                    <a:pt x="2852" y="4152"/>
                    <a:pt x="2882" y="4134"/>
                  </a:cubicBezTo>
                  <a:cubicBezTo>
                    <a:pt x="2924" y="4104"/>
                    <a:pt x="2924" y="4098"/>
                    <a:pt x="2912" y="4063"/>
                  </a:cubicBezTo>
                  <a:cubicBezTo>
                    <a:pt x="2888" y="3991"/>
                    <a:pt x="2972" y="3997"/>
                    <a:pt x="2996" y="3955"/>
                  </a:cubicBezTo>
                  <a:cubicBezTo>
                    <a:pt x="3014" y="3931"/>
                    <a:pt x="2978" y="3931"/>
                    <a:pt x="2972" y="3919"/>
                  </a:cubicBezTo>
                  <a:cubicBezTo>
                    <a:pt x="2948" y="3889"/>
                    <a:pt x="2978" y="3865"/>
                    <a:pt x="2978" y="3835"/>
                  </a:cubicBezTo>
                  <a:cubicBezTo>
                    <a:pt x="3020" y="3805"/>
                    <a:pt x="3038" y="3709"/>
                    <a:pt x="3086" y="3691"/>
                  </a:cubicBezTo>
                  <a:cubicBezTo>
                    <a:pt x="3104" y="3685"/>
                    <a:pt x="3122" y="3691"/>
                    <a:pt x="3128" y="3667"/>
                  </a:cubicBezTo>
                  <a:cubicBezTo>
                    <a:pt x="3128" y="3631"/>
                    <a:pt x="3104" y="3571"/>
                    <a:pt x="3164" y="3571"/>
                  </a:cubicBezTo>
                  <a:cubicBezTo>
                    <a:pt x="3182" y="3571"/>
                    <a:pt x="3236" y="3565"/>
                    <a:pt x="3248" y="3553"/>
                  </a:cubicBezTo>
                  <a:cubicBezTo>
                    <a:pt x="3260" y="3541"/>
                    <a:pt x="3206" y="3487"/>
                    <a:pt x="3194" y="3475"/>
                  </a:cubicBezTo>
                  <a:cubicBezTo>
                    <a:pt x="3176" y="3451"/>
                    <a:pt x="3164" y="3433"/>
                    <a:pt x="3152" y="3409"/>
                  </a:cubicBezTo>
                  <a:cubicBezTo>
                    <a:pt x="3134" y="3379"/>
                    <a:pt x="3104" y="3355"/>
                    <a:pt x="3086" y="3320"/>
                  </a:cubicBezTo>
                  <a:cubicBezTo>
                    <a:pt x="2966" y="3086"/>
                    <a:pt x="2966" y="3086"/>
                    <a:pt x="2966" y="3086"/>
                  </a:cubicBezTo>
                  <a:lnTo>
                    <a:pt x="2966" y="3086"/>
                  </a:lnTo>
                  <a:cubicBezTo>
                    <a:pt x="2942" y="3050"/>
                    <a:pt x="2924" y="3008"/>
                    <a:pt x="2942" y="2966"/>
                  </a:cubicBezTo>
                  <a:cubicBezTo>
                    <a:pt x="2954" y="2930"/>
                    <a:pt x="3008" y="2918"/>
                    <a:pt x="3038" y="2900"/>
                  </a:cubicBezTo>
                  <a:cubicBezTo>
                    <a:pt x="3098" y="2858"/>
                    <a:pt x="3134" y="2816"/>
                    <a:pt x="3134" y="2744"/>
                  </a:cubicBezTo>
                  <a:cubicBezTo>
                    <a:pt x="3134" y="2678"/>
                    <a:pt x="3110" y="2576"/>
                    <a:pt x="3086" y="2511"/>
                  </a:cubicBezTo>
                  <a:cubicBezTo>
                    <a:pt x="3068" y="2451"/>
                    <a:pt x="3020" y="2403"/>
                    <a:pt x="3008" y="2343"/>
                  </a:cubicBezTo>
                  <a:cubicBezTo>
                    <a:pt x="3002" y="2295"/>
                    <a:pt x="2990" y="2247"/>
                    <a:pt x="2990" y="2205"/>
                  </a:cubicBezTo>
                  <a:cubicBezTo>
                    <a:pt x="2990" y="2133"/>
                    <a:pt x="3050" y="2103"/>
                    <a:pt x="3050" y="2031"/>
                  </a:cubicBezTo>
                  <a:cubicBezTo>
                    <a:pt x="3056" y="1977"/>
                    <a:pt x="3086" y="1947"/>
                    <a:pt x="3110" y="1893"/>
                  </a:cubicBezTo>
                  <a:cubicBezTo>
                    <a:pt x="3134" y="1863"/>
                    <a:pt x="3146" y="1827"/>
                    <a:pt x="3158" y="1791"/>
                  </a:cubicBezTo>
                  <a:cubicBezTo>
                    <a:pt x="3176" y="1755"/>
                    <a:pt x="3170" y="1702"/>
                    <a:pt x="3182" y="1666"/>
                  </a:cubicBezTo>
                  <a:lnTo>
                    <a:pt x="3182" y="1666"/>
                  </a:lnTo>
                  <a:cubicBezTo>
                    <a:pt x="3188" y="1654"/>
                    <a:pt x="3194" y="1642"/>
                    <a:pt x="3206" y="1636"/>
                  </a:cubicBezTo>
                  <a:cubicBezTo>
                    <a:pt x="3284" y="1576"/>
                    <a:pt x="3266" y="1486"/>
                    <a:pt x="3356" y="1450"/>
                  </a:cubicBezTo>
                  <a:cubicBezTo>
                    <a:pt x="3458" y="1408"/>
                    <a:pt x="3446" y="1306"/>
                    <a:pt x="3482" y="1222"/>
                  </a:cubicBezTo>
                  <a:cubicBezTo>
                    <a:pt x="3500" y="1162"/>
                    <a:pt x="3530" y="1138"/>
                    <a:pt x="3565" y="1102"/>
                  </a:cubicBezTo>
                  <a:cubicBezTo>
                    <a:pt x="3601" y="1066"/>
                    <a:pt x="3625" y="1042"/>
                    <a:pt x="3685" y="1042"/>
                  </a:cubicBezTo>
                  <a:cubicBezTo>
                    <a:pt x="3715" y="1042"/>
                    <a:pt x="3757" y="1030"/>
                    <a:pt x="3781" y="1006"/>
                  </a:cubicBezTo>
                  <a:cubicBezTo>
                    <a:pt x="3829" y="947"/>
                    <a:pt x="3817" y="911"/>
                    <a:pt x="3769" y="863"/>
                  </a:cubicBezTo>
                  <a:cubicBezTo>
                    <a:pt x="3733" y="827"/>
                    <a:pt x="3721" y="785"/>
                    <a:pt x="3715" y="743"/>
                  </a:cubicBezTo>
                  <a:cubicBezTo>
                    <a:pt x="3703" y="695"/>
                    <a:pt x="3673" y="599"/>
                    <a:pt x="3697" y="563"/>
                  </a:cubicBezTo>
                  <a:cubicBezTo>
                    <a:pt x="3709" y="551"/>
                    <a:pt x="3721" y="545"/>
                    <a:pt x="3727" y="539"/>
                  </a:cubicBezTo>
                  <a:cubicBezTo>
                    <a:pt x="3709" y="515"/>
                    <a:pt x="3685" y="485"/>
                    <a:pt x="3655" y="473"/>
                  </a:cubicBezTo>
                  <a:cubicBezTo>
                    <a:pt x="3637" y="455"/>
                    <a:pt x="3607" y="455"/>
                    <a:pt x="3578" y="449"/>
                  </a:cubicBezTo>
                  <a:cubicBezTo>
                    <a:pt x="3541" y="443"/>
                    <a:pt x="3476" y="449"/>
                    <a:pt x="3458" y="419"/>
                  </a:cubicBezTo>
                  <a:cubicBezTo>
                    <a:pt x="3440" y="395"/>
                    <a:pt x="3428" y="371"/>
                    <a:pt x="3422" y="341"/>
                  </a:cubicBezTo>
                  <a:cubicBezTo>
                    <a:pt x="3410" y="311"/>
                    <a:pt x="3380" y="275"/>
                    <a:pt x="3350" y="257"/>
                  </a:cubicBezTo>
                  <a:cubicBezTo>
                    <a:pt x="3314" y="215"/>
                    <a:pt x="3314" y="215"/>
                    <a:pt x="3314" y="215"/>
                  </a:cubicBezTo>
                  <a:lnTo>
                    <a:pt x="3314" y="215"/>
                  </a:lnTo>
                  <a:cubicBezTo>
                    <a:pt x="3308" y="180"/>
                    <a:pt x="3266" y="245"/>
                    <a:pt x="3260" y="257"/>
                  </a:cubicBezTo>
                  <a:cubicBezTo>
                    <a:pt x="3230" y="299"/>
                    <a:pt x="3224" y="311"/>
                    <a:pt x="3170" y="323"/>
                  </a:cubicBezTo>
                  <a:cubicBezTo>
                    <a:pt x="3074" y="341"/>
                    <a:pt x="2990" y="347"/>
                    <a:pt x="2948" y="275"/>
                  </a:cubicBezTo>
                  <a:lnTo>
                    <a:pt x="2948" y="275"/>
                  </a:lnTo>
                  <a:cubicBezTo>
                    <a:pt x="2924" y="287"/>
                    <a:pt x="2906" y="311"/>
                    <a:pt x="2888" y="305"/>
                  </a:cubicBezTo>
                  <a:cubicBezTo>
                    <a:pt x="2858" y="305"/>
                    <a:pt x="2840" y="281"/>
                    <a:pt x="2828" y="257"/>
                  </a:cubicBezTo>
                  <a:cubicBezTo>
                    <a:pt x="2822" y="239"/>
                    <a:pt x="2834" y="215"/>
                    <a:pt x="2834" y="197"/>
                  </a:cubicBezTo>
                  <a:lnTo>
                    <a:pt x="2834" y="197"/>
                  </a:lnTo>
                  <a:cubicBezTo>
                    <a:pt x="2828" y="186"/>
                    <a:pt x="2822" y="180"/>
                    <a:pt x="2822" y="162"/>
                  </a:cubicBezTo>
                  <a:lnTo>
                    <a:pt x="2822" y="162"/>
                  </a:lnTo>
                  <a:cubicBezTo>
                    <a:pt x="2810" y="162"/>
                    <a:pt x="2805" y="167"/>
                    <a:pt x="2792" y="167"/>
                  </a:cubicBezTo>
                  <a:cubicBezTo>
                    <a:pt x="2786" y="167"/>
                    <a:pt x="2781" y="162"/>
                    <a:pt x="2781" y="156"/>
                  </a:cubicBezTo>
                  <a:lnTo>
                    <a:pt x="2781" y="156"/>
                  </a:lnTo>
                  <a:cubicBezTo>
                    <a:pt x="2750" y="167"/>
                    <a:pt x="2709" y="215"/>
                    <a:pt x="2673" y="228"/>
                  </a:cubicBezTo>
                  <a:cubicBezTo>
                    <a:pt x="2631" y="239"/>
                    <a:pt x="2643" y="293"/>
                    <a:pt x="2625" y="329"/>
                  </a:cubicBezTo>
                  <a:cubicBezTo>
                    <a:pt x="2619" y="353"/>
                    <a:pt x="2595" y="383"/>
                    <a:pt x="2583" y="347"/>
                  </a:cubicBezTo>
                  <a:cubicBezTo>
                    <a:pt x="2571" y="311"/>
                    <a:pt x="2565" y="311"/>
                    <a:pt x="2529" y="305"/>
                  </a:cubicBezTo>
                  <a:cubicBezTo>
                    <a:pt x="2451" y="305"/>
                    <a:pt x="2499" y="239"/>
                    <a:pt x="2511" y="197"/>
                  </a:cubicBezTo>
                  <a:cubicBezTo>
                    <a:pt x="2523" y="149"/>
                    <a:pt x="2349" y="251"/>
                    <a:pt x="2355" y="173"/>
                  </a:cubicBezTo>
                  <a:cubicBezTo>
                    <a:pt x="2361" y="138"/>
                    <a:pt x="2391" y="114"/>
                    <a:pt x="2421" y="102"/>
                  </a:cubicBezTo>
                  <a:cubicBezTo>
                    <a:pt x="2475" y="72"/>
                    <a:pt x="2385" y="72"/>
                    <a:pt x="2379" y="72"/>
                  </a:cubicBezTo>
                  <a:cubicBezTo>
                    <a:pt x="2367" y="66"/>
                    <a:pt x="2367" y="54"/>
                    <a:pt x="2361" y="42"/>
                  </a:cubicBezTo>
                  <a:cubicBezTo>
                    <a:pt x="2349" y="30"/>
                    <a:pt x="2325" y="18"/>
                    <a:pt x="2307" y="12"/>
                  </a:cubicBezTo>
                  <a:cubicBezTo>
                    <a:pt x="2277" y="0"/>
                    <a:pt x="2241" y="6"/>
                    <a:pt x="2223" y="18"/>
                  </a:cubicBezTo>
                  <a:cubicBezTo>
                    <a:pt x="2187" y="54"/>
                    <a:pt x="2145" y="36"/>
                    <a:pt x="2121" y="60"/>
                  </a:cubicBezTo>
                  <a:cubicBezTo>
                    <a:pt x="2061" y="114"/>
                    <a:pt x="2061" y="186"/>
                    <a:pt x="2169" y="149"/>
                  </a:cubicBezTo>
                  <a:cubicBezTo>
                    <a:pt x="2199" y="144"/>
                    <a:pt x="2241" y="84"/>
                    <a:pt x="2247" y="144"/>
                  </a:cubicBezTo>
                  <a:cubicBezTo>
                    <a:pt x="2247" y="156"/>
                    <a:pt x="2223" y="186"/>
                    <a:pt x="2229" y="191"/>
                  </a:cubicBezTo>
                  <a:cubicBezTo>
                    <a:pt x="2235" y="209"/>
                    <a:pt x="2265" y="204"/>
                    <a:pt x="2271" y="228"/>
                  </a:cubicBezTo>
                  <a:cubicBezTo>
                    <a:pt x="2289" y="251"/>
                    <a:pt x="2247" y="305"/>
                    <a:pt x="2229" y="323"/>
                  </a:cubicBezTo>
                  <a:cubicBezTo>
                    <a:pt x="2187" y="365"/>
                    <a:pt x="2157" y="305"/>
                    <a:pt x="2115" y="311"/>
                  </a:cubicBezTo>
                  <a:cubicBezTo>
                    <a:pt x="2061" y="311"/>
                    <a:pt x="2073" y="389"/>
                    <a:pt x="1995" y="359"/>
                  </a:cubicBezTo>
                  <a:cubicBezTo>
                    <a:pt x="1953" y="347"/>
                    <a:pt x="1918" y="293"/>
                    <a:pt x="1858" y="305"/>
                  </a:cubicBezTo>
                  <a:cubicBezTo>
                    <a:pt x="1840" y="305"/>
                    <a:pt x="1792" y="341"/>
                    <a:pt x="1786" y="311"/>
                  </a:cubicBezTo>
                  <a:cubicBezTo>
                    <a:pt x="1768" y="233"/>
                    <a:pt x="1696" y="263"/>
                    <a:pt x="1654" y="204"/>
                  </a:cubicBezTo>
                  <a:cubicBezTo>
                    <a:pt x="1612" y="149"/>
                    <a:pt x="1612" y="197"/>
                    <a:pt x="1600" y="221"/>
                  </a:cubicBezTo>
                  <a:cubicBezTo>
                    <a:pt x="1558" y="311"/>
                    <a:pt x="1462" y="287"/>
                    <a:pt x="1372" y="293"/>
                  </a:cubicBezTo>
                  <a:cubicBezTo>
                    <a:pt x="1360" y="293"/>
                    <a:pt x="1342" y="293"/>
                    <a:pt x="1330" y="293"/>
                  </a:cubicBezTo>
                  <a:cubicBezTo>
                    <a:pt x="1312" y="299"/>
                    <a:pt x="1300" y="311"/>
                    <a:pt x="1288" y="317"/>
                  </a:cubicBezTo>
                  <a:cubicBezTo>
                    <a:pt x="1264" y="323"/>
                    <a:pt x="1258" y="275"/>
                    <a:pt x="1258" y="263"/>
                  </a:cubicBezTo>
                  <a:cubicBezTo>
                    <a:pt x="1252" y="167"/>
                    <a:pt x="1168" y="305"/>
                    <a:pt x="1138" y="287"/>
                  </a:cubicBezTo>
                  <a:cubicBezTo>
                    <a:pt x="1120" y="281"/>
                    <a:pt x="1127" y="263"/>
                    <a:pt x="1120" y="251"/>
                  </a:cubicBezTo>
                  <a:cubicBezTo>
                    <a:pt x="1091" y="204"/>
                    <a:pt x="1067" y="233"/>
                    <a:pt x="1019" y="239"/>
                  </a:cubicBezTo>
                  <a:cubicBezTo>
                    <a:pt x="1001" y="245"/>
                    <a:pt x="971" y="228"/>
                    <a:pt x="959" y="251"/>
                  </a:cubicBezTo>
                  <a:cubicBezTo>
                    <a:pt x="941" y="281"/>
                    <a:pt x="929" y="305"/>
                    <a:pt x="917" y="335"/>
                  </a:cubicBezTo>
                  <a:cubicBezTo>
                    <a:pt x="905" y="371"/>
                    <a:pt x="941" y="377"/>
                    <a:pt x="959" y="395"/>
                  </a:cubicBezTo>
                  <a:cubicBezTo>
                    <a:pt x="977" y="389"/>
                    <a:pt x="995" y="425"/>
                    <a:pt x="1007" y="437"/>
                  </a:cubicBezTo>
                  <a:cubicBezTo>
                    <a:pt x="1019" y="449"/>
                    <a:pt x="1043" y="455"/>
                    <a:pt x="1061" y="461"/>
                  </a:cubicBezTo>
                  <a:cubicBezTo>
                    <a:pt x="1091" y="479"/>
                    <a:pt x="1109" y="497"/>
                    <a:pt x="1133" y="509"/>
                  </a:cubicBezTo>
                  <a:cubicBezTo>
                    <a:pt x="1186" y="545"/>
                    <a:pt x="1072" y="593"/>
                    <a:pt x="1043" y="599"/>
                  </a:cubicBezTo>
                  <a:cubicBezTo>
                    <a:pt x="1001" y="605"/>
                    <a:pt x="989" y="533"/>
                    <a:pt x="947" y="599"/>
                  </a:cubicBezTo>
                  <a:cubicBezTo>
                    <a:pt x="899" y="659"/>
                    <a:pt x="821" y="611"/>
                    <a:pt x="851" y="713"/>
                  </a:cubicBezTo>
                  <a:cubicBezTo>
                    <a:pt x="857" y="743"/>
                    <a:pt x="863" y="779"/>
                    <a:pt x="821" y="779"/>
                  </a:cubicBezTo>
                  <a:cubicBezTo>
                    <a:pt x="755" y="779"/>
                    <a:pt x="773" y="803"/>
                    <a:pt x="773" y="857"/>
                  </a:cubicBezTo>
                  <a:cubicBezTo>
                    <a:pt x="773" y="899"/>
                    <a:pt x="749" y="923"/>
                    <a:pt x="707" y="935"/>
                  </a:cubicBezTo>
                  <a:cubicBezTo>
                    <a:pt x="689" y="940"/>
                    <a:pt x="683" y="958"/>
                    <a:pt x="671" y="977"/>
                  </a:cubicBezTo>
                  <a:lnTo>
                    <a:pt x="671" y="977"/>
                  </a:lnTo>
                  <a:cubicBezTo>
                    <a:pt x="671" y="995"/>
                    <a:pt x="683" y="1024"/>
                    <a:pt x="683" y="1042"/>
                  </a:cubicBezTo>
                  <a:lnTo>
                    <a:pt x="683" y="1048"/>
                  </a:lnTo>
                  <a:cubicBezTo>
                    <a:pt x="701" y="1096"/>
                    <a:pt x="755" y="1120"/>
                    <a:pt x="773" y="1168"/>
                  </a:cubicBezTo>
                  <a:cubicBezTo>
                    <a:pt x="779" y="1204"/>
                    <a:pt x="779" y="1234"/>
                    <a:pt x="779" y="1276"/>
                  </a:cubicBezTo>
                  <a:cubicBezTo>
                    <a:pt x="779" y="1294"/>
                    <a:pt x="791" y="1348"/>
                    <a:pt x="815" y="1348"/>
                  </a:cubicBezTo>
                  <a:cubicBezTo>
                    <a:pt x="815" y="1378"/>
                    <a:pt x="803" y="1390"/>
                    <a:pt x="791" y="1414"/>
                  </a:cubicBezTo>
                  <a:cubicBezTo>
                    <a:pt x="773" y="1444"/>
                    <a:pt x="755" y="1438"/>
                    <a:pt x="731" y="1444"/>
                  </a:cubicBezTo>
                  <a:cubicBezTo>
                    <a:pt x="677" y="1450"/>
                    <a:pt x="695" y="1498"/>
                    <a:pt x="659" y="1528"/>
                  </a:cubicBezTo>
                  <a:cubicBezTo>
                    <a:pt x="641" y="1552"/>
                    <a:pt x="629" y="1534"/>
                    <a:pt x="605" y="1534"/>
                  </a:cubicBezTo>
                  <a:cubicBezTo>
                    <a:pt x="605" y="1546"/>
                    <a:pt x="617" y="1564"/>
                    <a:pt x="617" y="1564"/>
                  </a:cubicBezTo>
                  <a:cubicBezTo>
                    <a:pt x="635" y="1594"/>
                    <a:pt x="689" y="1588"/>
                    <a:pt x="659" y="1630"/>
                  </a:cubicBezTo>
                  <a:cubicBezTo>
                    <a:pt x="641" y="1654"/>
                    <a:pt x="659" y="1666"/>
                    <a:pt x="641" y="1690"/>
                  </a:cubicBezTo>
                  <a:cubicBezTo>
                    <a:pt x="605" y="1725"/>
                    <a:pt x="527" y="1773"/>
                    <a:pt x="485" y="1755"/>
                  </a:cubicBezTo>
                  <a:cubicBezTo>
                    <a:pt x="461" y="1744"/>
                    <a:pt x="389" y="1773"/>
                    <a:pt x="365" y="1791"/>
                  </a:cubicBezTo>
                  <a:cubicBezTo>
                    <a:pt x="347" y="1809"/>
                    <a:pt x="347" y="1845"/>
                    <a:pt x="312" y="1839"/>
                  </a:cubicBezTo>
                  <a:cubicBezTo>
                    <a:pt x="281" y="1839"/>
                    <a:pt x="270" y="1815"/>
                    <a:pt x="240" y="1815"/>
                  </a:cubicBezTo>
                  <a:cubicBezTo>
                    <a:pt x="204" y="1815"/>
                    <a:pt x="186" y="1827"/>
                    <a:pt x="156" y="1809"/>
                  </a:cubicBezTo>
                  <a:cubicBezTo>
                    <a:pt x="126" y="1797"/>
                    <a:pt x="108" y="1786"/>
                    <a:pt x="72" y="1803"/>
                  </a:cubicBezTo>
                  <a:cubicBezTo>
                    <a:pt x="54" y="1809"/>
                    <a:pt x="0" y="1839"/>
                    <a:pt x="0" y="1863"/>
                  </a:cubicBezTo>
                  <a:cubicBezTo>
                    <a:pt x="6" y="1899"/>
                    <a:pt x="30" y="1929"/>
                    <a:pt x="48" y="1965"/>
                  </a:cubicBezTo>
                  <a:cubicBezTo>
                    <a:pt x="42" y="1965"/>
                    <a:pt x="42" y="1965"/>
                    <a:pt x="42" y="1965"/>
                  </a:cubicBezTo>
                  <a:cubicBezTo>
                    <a:pt x="162" y="2163"/>
                    <a:pt x="431" y="2007"/>
                    <a:pt x="611" y="2007"/>
                  </a:cubicBezTo>
                  <a:cubicBezTo>
                    <a:pt x="635" y="2007"/>
                    <a:pt x="815" y="1989"/>
                    <a:pt x="773" y="2049"/>
                  </a:cubicBezTo>
                  <a:cubicBezTo>
                    <a:pt x="725" y="2121"/>
                    <a:pt x="707" y="2145"/>
                    <a:pt x="731" y="2235"/>
                  </a:cubicBezTo>
                  <a:cubicBezTo>
                    <a:pt x="863" y="2247"/>
                    <a:pt x="863" y="2247"/>
                    <a:pt x="863" y="2247"/>
                  </a:cubicBezTo>
                  <a:cubicBezTo>
                    <a:pt x="905" y="2295"/>
                    <a:pt x="905" y="2295"/>
                    <a:pt x="905" y="2295"/>
                  </a:cubicBezTo>
                  <a:close/>
                  <a:moveTo>
                    <a:pt x="2367" y="1803"/>
                  </a:moveTo>
                  <a:lnTo>
                    <a:pt x="2367" y="1803"/>
                  </a:lnTo>
                  <a:lnTo>
                    <a:pt x="2367" y="1803"/>
                  </a:lnTo>
                  <a:cubicBezTo>
                    <a:pt x="2325" y="1815"/>
                    <a:pt x="2265" y="1815"/>
                    <a:pt x="2241" y="1773"/>
                  </a:cubicBezTo>
                  <a:cubicBezTo>
                    <a:pt x="2217" y="1731"/>
                    <a:pt x="2223" y="1725"/>
                    <a:pt x="2163" y="1731"/>
                  </a:cubicBezTo>
                  <a:cubicBezTo>
                    <a:pt x="2139" y="1738"/>
                    <a:pt x="2115" y="1702"/>
                    <a:pt x="2097" y="1696"/>
                  </a:cubicBezTo>
                  <a:cubicBezTo>
                    <a:pt x="2061" y="1683"/>
                    <a:pt x="2043" y="1666"/>
                    <a:pt x="2019" y="1707"/>
                  </a:cubicBezTo>
                  <a:cubicBezTo>
                    <a:pt x="2007" y="1720"/>
                    <a:pt x="1977" y="1696"/>
                    <a:pt x="1959" y="1696"/>
                  </a:cubicBezTo>
                  <a:cubicBezTo>
                    <a:pt x="1924" y="1696"/>
                    <a:pt x="1935" y="1714"/>
                    <a:pt x="1894" y="1696"/>
                  </a:cubicBezTo>
                  <a:cubicBezTo>
                    <a:pt x="1864" y="1678"/>
                    <a:pt x="1840" y="1660"/>
                    <a:pt x="1816" y="1648"/>
                  </a:cubicBezTo>
                  <a:cubicBezTo>
                    <a:pt x="1768" y="1624"/>
                    <a:pt x="1810" y="1600"/>
                    <a:pt x="1822" y="1576"/>
                  </a:cubicBezTo>
                  <a:cubicBezTo>
                    <a:pt x="1840" y="1558"/>
                    <a:pt x="1864" y="1528"/>
                    <a:pt x="1852" y="1498"/>
                  </a:cubicBezTo>
                  <a:cubicBezTo>
                    <a:pt x="1840" y="1480"/>
                    <a:pt x="1810" y="1456"/>
                    <a:pt x="1828" y="1432"/>
                  </a:cubicBezTo>
                  <a:cubicBezTo>
                    <a:pt x="1870" y="1390"/>
                    <a:pt x="1744" y="1342"/>
                    <a:pt x="1828" y="1312"/>
                  </a:cubicBezTo>
                  <a:cubicBezTo>
                    <a:pt x="1870" y="1300"/>
                    <a:pt x="1876" y="1270"/>
                    <a:pt x="1876" y="1234"/>
                  </a:cubicBezTo>
                  <a:cubicBezTo>
                    <a:pt x="1882" y="1168"/>
                    <a:pt x="1792" y="1228"/>
                    <a:pt x="1762" y="1204"/>
                  </a:cubicBezTo>
                  <a:cubicBezTo>
                    <a:pt x="1744" y="1192"/>
                    <a:pt x="1744" y="1144"/>
                    <a:pt x="1732" y="1120"/>
                  </a:cubicBezTo>
                  <a:cubicBezTo>
                    <a:pt x="1708" y="1090"/>
                    <a:pt x="1696" y="1072"/>
                    <a:pt x="1744" y="1078"/>
                  </a:cubicBezTo>
                  <a:cubicBezTo>
                    <a:pt x="1762" y="1084"/>
                    <a:pt x="1780" y="1078"/>
                    <a:pt x="1786" y="1078"/>
                  </a:cubicBezTo>
                  <a:cubicBezTo>
                    <a:pt x="1810" y="1078"/>
                    <a:pt x="1846" y="1000"/>
                    <a:pt x="1846" y="982"/>
                  </a:cubicBezTo>
                  <a:cubicBezTo>
                    <a:pt x="1846" y="916"/>
                    <a:pt x="1840" y="929"/>
                    <a:pt x="1894" y="923"/>
                  </a:cubicBezTo>
                  <a:cubicBezTo>
                    <a:pt x="1929" y="916"/>
                    <a:pt x="1918" y="863"/>
                    <a:pt x="1953" y="845"/>
                  </a:cubicBezTo>
                  <a:cubicBezTo>
                    <a:pt x="2001" y="827"/>
                    <a:pt x="2079" y="839"/>
                    <a:pt x="2127" y="851"/>
                  </a:cubicBezTo>
                  <a:cubicBezTo>
                    <a:pt x="2193" y="869"/>
                    <a:pt x="2217" y="869"/>
                    <a:pt x="2271" y="845"/>
                  </a:cubicBezTo>
                  <a:cubicBezTo>
                    <a:pt x="2313" y="827"/>
                    <a:pt x="2337" y="851"/>
                    <a:pt x="2373" y="845"/>
                  </a:cubicBezTo>
                  <a:cubicBezTo>
                    <a:pt x="2427" y="833"/>
                    <a:pt x="2499" y="761"/>
                    <a:pt x="2553" y="797"/>
                  </a:cubicBezTo>
                  <a:cubicBezTo>
                    <a:pt x="2577" y="809"/>
                    <a:pt x="2571" y="827"/>
                    <a:pt x="2601" y="839"/>
                  </a:cubicBezTo>
                  <a:cubicBezTo>
                    <a:pt x="2619" y="845"/>
                    <a:pt x="2685" y="815"/>
                    <a:pt x="2697" y="803"/>
                  </a:cubicBezTo>
                  <a:cubicBezTo>
                    <a:pt x="2763" y="779"/>
                    <a:pt x="2750" y="725"/>
                    <a:pt x="2781" y="671"/>
                  </a:cubicBezTo>
                  <a:cubicBezTo>
                    <a:pt x="2805" y="617"/>
                    <a:pt x="2834" y="641"/>
                    <a:pt x="2882" y="623"/>
                  </a:cubicBezTo>
                  <a:cubicBezTo>
                    <a:pt x="2948" y="599"/>
                    <a:pt x="3014" y="581"/>
                    <a:pt x="3068" y="539"/>
                  </a:cubicBezTo>
                  <a:cubicBezTo>
                    <a:pt x="3098" y="521"/>
                    <a:pt x="3128" y="521"/>
                    <a:pt x="3158" y="509"/>
                  </a:cubicBezTo>
                  <a:cubicBezTo>
                    <a:pt x="3182" y="503"/>
                    <a:pt x="3158" y="455"/>
                    <a:pt x="3170" y="437"/>
                  </a:cubicBezTo>
                  <a:cubicBezTo>
                    <a:pt x="3188" y="413"/>
                    <a:pt x="3206" y="389"/>
                    <a:pt x="3242" y="395"/>
                  </a:cubicBezTo>
                  <a:cubicBezTo>
                    <a:pt x="3266" y="395"/>
                    <a:pt x="3278" y="401"/>
                    <a:pt x="3302" y="413"/>
                  </a:cubicBezTo>
                  <a:cubicBezTo>
                    <a:pt x="3332" y="431"/>
                    <a:pt x="3368" y="431"/>
                    <a:pt x="3398" y="443"/>
                  </a:cubicBezTo>
                  <a:cubicBezTo>
                    <a:pt x="3428" y="455"/>
                    <a:pt x="3452" y="473"/>
                    <a:pt x="3482" y="485"/>
                  </a:cubicBezTo>
                  <a:cubicBezTo>
                    <a:pt x="3494" y="485"/>
                    <a:pt x="3506" y="497"/>
                    <a:pt x="3517" y="497"/>
                  </a:cubicBezTo>
                  <a:cubicBezTo>
                    <a:pt x="3541" y="509"/>
                    <a:pt x="3589" y="521"/>
                    <a:pt x="3601" y="545"/>
                  </a:cubicBezTo>
                  <a:cubicBezTo>
                    <a:pt x="3601" y="557"/>
                    <a:pt x="3589" y="569"/>
                    <a:pt x="3583" y="581"/>
                  </a:cubicBezTo>
                  <a:cubicBezTo>
                    <a:pt x="3578" y="581"/>
                    <a:pt x="3578" y="587"/>
                    <a:pt x="3572" y="593"/>
                  </a:cubicBezTo>
                  <a:lnTo>
                    <a:pt x="3548" y="611"/>
                  </a:lnTo>
                  <a:lnTo>
                    <a:pt x="3548" y="611"/>
                  </a:lnTo>
                  <a:cubicBezTo>
                    <a:pt x="3530" y="641"/>
                    <a:pt x="3530" y="641"/>
                    <a:pt x="3530" y="641"/>
                  </a:cubicBezTo>
                  <a:cubicBezTo>
                    <a:pt x="3524" y="653"/>
                    <a:pt x="3482" y="659"/>
                    <a:pt x="3464" y="671"/>
                  </a:cubicBezTo>
                  <a:cubicBezTo>
                    <a:pt x="3446" y="683"/>
                    <a:pt x="3446" y="695"/>
                    <a:pt x="3464" y="719"/>
                  </a:cubicBezTo>
                  <a:cubicBezTo>
                    <a:pt x="3464" y="725"/>
                    <a:pt x="3494" y="731"/>
                    <a:pt x="3494" y="743"/>
                  </a:cubicBezTo>
                  <a:cubicBezTo>
                    <a:pt x="3494" y="755"/>
                    <a:pt x="3476" y="767"/>
                    <a:pt x="3464" y="767"/>
                  </a:cubicBezTo>
                  <a:cubicBezTo>
                    <a:pt x="3446" y="773"/>
                    <a:pt x="3416" y="797"/>
                    <a:pt x="3398" y="791"/>
                  </a:cubicBezTo>
                  <a:lnTo>
                    <a:pt x="3398" y="791"/>
                  </a:lnTo>
                  <a:cubicBezTo>
                    <a:pt x="3296" y="869"/>
                    <a:pt x="3296" y="869"/>
                    <a:pt x="3296" y="869"/>
                  </a:cubicBezTo>
                  <a:lnTo>
                    <a:pt x="3296" y="869"/>
                  </a:lnTo>
                  <a:cubicBezTo>
                    <a:pt x="3302" y="875"/>
                    <a:pt x="3272" y="881"/>
                    <a:pt x="3260" y="881"/>
                  </a:cubicBezTo>
                  <a:cubicBezTo>
                    <a:pt x="3254" y="881"/>
                    <a:pt x="3248" y="881"/>
                    <a:pt x="3242" y="875"/>
                  </a:cubicBezTo>
                  <a:cubicBezTo>
                    <a:pt x="3230" y="863"/>
                    <a:pt x="3236" y="845"/>
                    <a:pt x="3212" y="845"/>
                  </a:cubicBezTo>
                  <a:cubicBezTo>
                    <a:pt x="3170" y="851"/>
                    <a:pt x="3134" y="887"/>
                    <a:pt x="3086" y="869"/>
                  </a:cubicBezTo>
                  <a:lnTo>
                    <a:pt x="3086" y="869"/>
                  </a:lnTo>
                  <a:cubicBezTo>
                    <a:pt x="3074" y="881"/>
                    <a:pt x="3068" y="916"/>
                    <a:pt x="3068" y="940"/>
                  </a:cubicBezTo>
                  <a:cubicBezTo>
                    <a:pt x="3068" y="964"/>
                    <a:pt x="3080" y="988"/>
                    <a:pt x="3068" y="1012"/>
                  </a:cubicBezTo>
                  <a:cubicBezTo>
                    <a:pt x="3062" y="1030"/>
                    <a:pt x="3050" y="1042"/>
                    <a:pt x="3050" y="1060"/>
                  </a:cubicBezTo>
                  <a:cubicBezTo>
                    <a:pt x="3062" y="1156"/>
                    <a:pt x="3062" y="1156"/>
                    <a:pt x="3062" y="1156"/>
                  </a:cubicBezTo>
                  <a:lnTo>
                    <a:pt x="3062" y="1156"/>
                  </a:lnTo>
                  <a:cubicBezTo>
                    <a:pt x="3062" y="1228"/>
                    <a:pt x="3062" y="1228"/>
                    <a:pt x="3062" y="1228"/>
                  </a:cubicBezTo>
                  <a:cubicBezTo>
                    <a:pt x="3062" y="1318"/>
                    <a:pt x="3062" y="1318"/>
                    <a:pt x="3062" y="1318"/>
                  </a:cubicBezTo>
                  <a:cubicBezTo>
                    <a:pt x="3062" y="1336"/>
                    <a:pt x="3044" y="1378"/>
                    <a:pt x="3032" y="1390"/>
                  </a:cubicBezTo>
                  <a:cubicBezTo>
                    <a:pt x="3032" y="1396"/>
                    <a:pt x="3026" y="1396"/>
                    <a:pt x="3026" y="1402"/>
                  </a:cubicBezTo>
                  <a:cubicBezTo>
                    <a:pt x="3020" y="1420"/>
                    <a:pt x="3032" y="1426"/>
                    <a:pt x="3032" y="1444"/>
                  </a:cubicBezTo>
                  <a:cubicBezTo>
                    <a:pt x="3002" y="1474"/>
                    <a:pt x="3014" y="1510"/>
                    <a:pt x="3008" y="1546"/>
                  </a:cubicBezTo>
                  <a:cubicBezTo>
                    <a:pt x="3002" y="1570"/>
                    <a:pt x="2978" y="1606"/>
                    <a:pt x="2966" y="1630"/>
                  </a:cubicBezTo>
                  <a:cubicBezTo>
                    <a:pt x="2930" y="1678"/>
                    <a:pt x="2846" y="1738"/>
                    <a:pt x="2798" y="1786"/>
                  </a:cubicBezTo>
                  <a:cubicBezTo>
                    <a:pt x="2768" y="1815"/>
                    <a:pt x="2733" y="1803"/>
                    <a:pt x="2691" y="1827"/>
                  </a:cubicBezTo>
                  <a:cubicBezTo>
                    <a:pt x="2637" y="1857"/>
                    <a:pt x="2625" y="1911"/>
                    <a:pt x="2547" y="1893"/>
                  </a:cubicBezTo>
                  <a:cubicBezTo>
                    <a:pt x="2487" y="1875"/>
                    <a:pt x="2475" y="1827"/>
                    <a:pt x="2403" y="1827"/>
                  </a:cubicBezTo>
                  <a:cubicBezTo>
                    <a:pt x="2403" y="1821"/>
                    <a:pt x="2373" y="1809"/>
                    <a:pt x="2367" y="1803"/>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3" name="Freeform 127"/>
            <p:cNvSpPr>
              <a:spLocks noChangeArrowheads="1"/>
            </p:cNvSpPr>
            <p:nvPr/>
          </p:nvSpPr>
          <p:spPr bwMode="auto">
            <a:xfrm>
              <a:off x="8723958" y="5230820"/>
              <a:ext cx="1015978" cy="762034"/>
            </a:xfrm>
            <a:custGeom>
              <a:avLst/>
              <a:gdLst>
                <a:gd name="T0" fmla="*/ 671 w 1906"/>
                <a:gd name="T1" fmla="*/ 1414 h 1427"/>
                <a:gd name="T2" fmla="*/ 569 w 1906"/>
                <a:gd name="T3" fmla="*/ 1175 h 1427"/>
                <a:gd name="T4" fmla="*/ 563 w 1906"/>
                <a:gd name="T5" fmla="*/ 935 h 1427"/>
                <a:gd name="T6" fmla="*/ 659 w 1906"/>
                <a:gd name="T7" fmla="*/ 815 h 1427"/>
                <a:gd name="T8" fmla="*/ 743 w 1906"/>
                <a:gd name="T9" fmla="*/ 611 h 1427"/>
                <a:gd name="T10" fmla="*/ 833 w 1906"/>
                <a:gd name="T11" fmla="*/ 582 h 1427"/>
                <a:gd name="T12" fmla="*/ 1019 w 1906"/>
                <a:gd name="T13" fmla="*/ 623 h 1427"/>
                <a:gd name="T14" fmla="*/ 1186 w 1906"/>
                <a:gd name="T15" fmla="*/ 773 h 1427"/>
                <a:gd name="T16" fmla="*/ 1366 w 1906"/>
                <a:gd name="T17" fmla="*/ 767 h 1427"/>
                <a:gd name="T18" fmla="*/ 1372 w 1906"/>
                <a:gd name="T19" fmla="*/ 623 h 1427"/>
                <a:gd name="T20" fmla="*/ 1390 w 1906"/>
                <a:gd name="T21" fmla="*/ 480 h 1427"/>
                <a:gd name="T22" fmla="*/ 1432 w 1906"/>
                <a:gd name="T23" fmla="*/ 408 h 1427"/>
                <a:gd name="T24" fmla="*/ 1456 w 1906"/>
                <a:gd name="T25" fmla="*/ 324 h 1427"/>
                <a:gd name="T26" fmla="*/ 1528 w 1906"/>
                <a:gd name="T27" fmla="*/ 264 h 1427"/>
                <a:gd name="T28" fmla="*/ 1588 w 1906"/>
                <a:gd name="T29" fmla="*/ 384 h 1427"/>
                <a:gd name="T30" fmla="*/ 1600 w 1906"/>
                <a:gd name="T31" fmla="*/ 480 h 1427"/>
                <a:gd name="T32" fmla="*/ 1702 w 1906"/>
                <a:gd name="T33" fmla="*/ 402 h 1427"/>
                <a:gd name="T34" fmla="*/ 1702 w 1906"/>
                <a:gd name="T35" fmla="*/ 330 h 1427"/>
                <a:gd name="T36" fmla="*/ 1660 w 1906"/>
                <a:gd name="T37" fmla="*/ 270 h 1427"/>
                <a:gd name="T38" fmla="*/ 1714 w 1906"/>
                <a:gd name="T39" fmla="*/ 204 h 1427"/>
                <a:gd name="T40" fmla="*/ 1852 w 1906"/>
                <a:gd name="T41" fmla="*/ 222 h 1427"/>
                <a:gd name="T42" fmla="*/ 1876 w 1906"/>
                <a:gd name="T43" fmla="*/ 204 h 1427"/>
                <a:gd name="T44" fmla="*/ 1905 w 1906"/>
                <a:gd name="T45" fmla="*/ 156 h 1427"/>
                <a:gd name="T46" fmla="*/ 1786 w 1906"/>
                <a:gd name="T47" fmla="*/ 96 h 1427"/>
                <a:gd name="T48" fmla="*/ 1606 w 1906"/>
                <a:gd name="T49" fmla="*/ 24 h 1427"/>
                <a:gd name="T50" fmla="*/ 1474 w 1906"/>
                <a:gd name="T51" fmla="*/ 48 h 1427"/>
                <a:gd name="T52" fmla="*/ 1372 w 1906"/>
                <a:gd name="T53" fmla="*/ 150 h 1427"/>
                <a:gd name="T54" fmla="*/ 1085 w 1906"/>
                <a:gd name="T55" fmla="*/ 282 h 1427"/>
                <a:gd name="T56" fmla="*/ 905 w 1906"/>
                <a:gd name="T57" fmla="*/ 450 h 1427"/>
                <a:gd name="T58" fmla="*/ 677 w 1906"/>
                <a:gd name="T59" fmla="*/ 456 h 1427"/>
                <a:gd name="T60" fmla="*/ 431 w 1906"/>
                <a:gd name="T61" fmla="*/ 462 h 1427"/>
                <a:gd name="T62" fmla="*/ 198 w 1906"/>
                <a:gd name="T63" fmla="*/ 534 h 1427"/>
                <a:gd name="T64" fmla="*/ 90 w 1906"/>
                <a:gd name="T65" fmla="*/ 689 h 1427"/>
                <a:gd name="T66" fmla="*/ 36 w 1906"/>
                <a:gd name="T67" fmla="*/ 731 h 1427"/>
                <a:gd name="T68" fmla="*/ 180 w 1906"/>
                <a:gd name="T69" fmla="*/ 845 h 1427"/>
                <a:gd name="T70" fmla="*/ 132 w 1906"/>
                <a:gd name="T71" fmla="*/ 1043 h 1427"/>
                <a:gd name="T72" fmla="*/ 126 w 1906"/>
                <a:gd name="T73" fmla="*/ 1187 h 1427"/>
                <a:gd name="T74" fmla="*/ 198 w 1906"/>
                <a:gd name="T75" fmla="*/ 1307 h 1427"/>
                <a:gd name="T76" fmla="*/ 323 w 1906"/>
                <a:gd name="T77" fmla="*/ 1318 h 1427"/>
                <a:gd name="T78" fmla="*/ 467 w 1906"/>
                <a:gd name="T79" fmla="*/ 1342 h 1427"/>
                <a:gd name="T80" fmla="*/ 671 w 1906"/>
                <a:gd name="T81" fmla="*/ 1414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06" h="1427">
                  <a:moveTo>
                    <a:pt x="671" y="1414"/>
                  </a:moveTo>
                  <a:lnTo>
                    <a:pt x="671" y="1414"/>
                  </a:lnTo>
                  <a:cubicBezTo>
                    <a:pt x="641" y="1289"/>
                    <a:pt x="641" y="1289"/>
                    <a:pt x="641" y="1289"/>
                  </a:cubicBezTo>
                  <a:cubicBezTo>
                    <a:pt x="641" y="1241"/>
                    <a:pt x="593" y="1211"/>
                    <a:pt x="569" y="1175"/>
                  </a:cubicBezTo>
                  <a:cubicBezTo>
                    <a:pt x="545" y="1139"/>
                    <a:pt x="551" y="1127"/>
                    <a:pt x="569" y="1085"/>
                  </a:cubicBezTo>
                  <a:cubicBezTo>
                    <a:pt x="587" y="1037"/>
                    <a:pt x="551" y="983"/>
                    <a:pt x="563" y="935"/>
                  </a:cubicBezTo>
                  <a:cubicBezTo>
                    <a:pt x="569" y="905"/>
                    <a:pt x="599" y="923"/>
                    <a:pt x="617" y="905"/>
                  </a:cubicBezTo>
                  <a:cubicBezTo>
                    <a:pt x="635" y="881"/>
                    <a:pt x="641" y="839"/>
                    <a:pt x="659" y="815"/>
                  </a:cubicBezTo>
                  <a:cubicBezTo>
                    <a:pt x="683" y="803"/>
                    <a:pt x="737" y="737"/>
                    <a:pt x="755" y="713"/>
                  </a:cubicBezTo>
                  <a:cubicBezTo>
                    <a:pt x="785" y="677"/>
                    <a:pt x="779" y="647"/>
                    <a:pt x="743" y="611"/>
                  </a:cubicBezTo>
                  <a:cubicBezTo>
                    <a:pt x="725" y="593"/>
                    <a:pt x="701" y="527"/>
                    <a:pt x="749" y="540"/>
                  </a:cubicBezTo>
                  <a:cubicBezTo>
                    <a:pt x="785" y="546"/>
                    <a:pt x="803" y="569"/>
                    <a:pt x="833" y="582"/>
                  </a:cubicBezTo>
                  <a:cubicBezTo>
                    <a:pt x="863" y="593"/>
                    <a:pt x="875" y="582"/>
                    <a:pt x="905" y="575"/>
                  </a:cubicBezTo>
                  <a:cubicBezTo>
                    <a:pt x="929" y="569"/>
                    <a:pt x="959" y="635"/>
                    <a:pt x="1019" y="623"/>
                  </a:cubicBezTo>
                  <a:cubicBezTo>
                    <a:pt x="1061" y="611"/>
                    <a:pt x="1054" y="653"/>
                    <a:pt x="1072" y="677"/>
                  </a:cubicBezTo>
                  <a:cubicBezTo>
                    <a:pt x="1096" y="707"/>
                    <a:pt x="1150" y="761"/>
                    <a:pt x="1186" y="773"/>
                  </a:cubicBezTo>
                  <a:cubicBezTo>
                    <a:pt x="1234" y="791"/>
                    <a:pt x="1318" y="767"/>
                    <a:pt x="1366" y="767"/>
                  </a:cubicBezTo>
                  <a:lnTo>
                    <a:pt x="1366" y="767"/>
                  </a:lnTo>
                  <a:cubicBezTo>
                    <a:pt x="1354" y="671"/>
                    <a:pt x="1354" y="671"/>
                    <a:pt x="1354" y="671"/>
                  </a:cubicBezTo>
                  <a:cubicBezTo>
                    <a:pt x="1354" y="653"/>
                    <a:pt x="1366" y="641"/>
                    <a:pt x="1372" y="623"/>
                  </a:cubicBezTo>
                  <a:cubicBezTo>
                    <a:pt x="1384" y="599"/>
                    <a:pt x="1372" y="575"/>
                    <a:pt x="1372" y="551"/>
                  </a:cubicBezTo>
                  <a:cubicBezTo>
                    <a:pt x="1372" y="527"/>
                    <a:pt x="1378" y="492"/>
                    <a:pt x="1390" y="480"/>
                  </a:cubicBezTo>
                  <a:lnTo>
                    <a:pt x="1390" y="480"/>
                  </a:lnTo>
                  <a:cubicBezTo>
                    <a:pt x="1390" y="432"/>
                    <a:pt x="1390" y="426"/>
                    <a:pt x="1432" y="408"/>
                  </a:cubicBezTo>
                  <a:cubicBezTo>
                    <a:pt x="1450" y="402"/>
                    <a:pt x="1474" y="402"/>
                    <a:pt x="1474" y="378"/>
                  </a:cubicBezTo>
                  <a:cubicBezTo>
                    <a:pt x="1468" y="366"/>
                    <a:pt x="1444" y="342"/>
                    <a:pt x="1456" y="324"/>
                  </a:cubicBezTo>
                  <a:cubicBezTo>
                    <a:pt x="1462" y="312"/>
                    <a:pt x="1492" y="318"/>
                    <a:pt x="1504" y="306"/>
                  </a:cubicBezTo>
                  <a:cubicBezTo>
                    <a:pt x="1516" y="294"/>
                    <a:pt x="1516" y="276"/>
                    <a:pt x="1528" y="264"/>
                  </a:cubicBezTo>
                  <a:cubicBezTo>
                    <a:pt x="1552" y="246"/>
                    <a:pt x="1654" y="348"/>
                    <a:pt x="1666" y="372"/>
                  </a:cubicBezTo>
                  <a:cubicBezTo>
                    <a:pt x="1690" y="408"/>
                    <a:pt x="1600" y="390"/>
                    <a:pt x="1588" y="384"/>
                  </a:cubicBezTo>
                  <a:cubicBezTo>
                    <a:pt x="1540" y="384"/>
                    <a:pt x="1576" y="432"/>
                    <a:pt x="1588" y="444"/>
                  </a:cubicBezTo>
                  <a:cubicBezTo>
                    <a:pt x="1600" y="480"/>
                    <a:pt x="1600" y="480"/>
                    <a:pt x="1600" y="480"/>
                  </a:cubicBezTo>
                  <a:lnTo>
                    <a:pt x="1600" y="480"/>
                  </a:lnTo>
                  <a:cubicBezTo>
                    <a:pt x="1702" y="402"/>
                    <a:pt x="1702" y="402"/>
                    <a:pt x="1702" y="402"/>
                  </a:cubicBezTo>
                  <a:lnTo>
                    <a:pt x="1702" y="402"/>
                  </a:lnTo>
                  <a:cubicBezTo>
                    <a:pt x="1708" y="390"/>
                    <a:pt x="1714" y="342"/>
                    <a:pt x="1702" y="330"/>
                  </a:cubicBezTo>
                  <a:cubicBezTo>
                    <a:pt x="1690" y="318"/>
                    <a:pt x="1684" y="324"/>
                    <a:pt x="1672" y="318"/>
                  </a:cubicBezTo>
                  <a:cubicBezTo>
                    <a:pt x="1660" y="306"/>
                    <a:pt x="1660" y="288"/>
                    <a:pt x="1660" y="270"/>
                  </a:cubicBezTo>
                  <a:cubicBezTo>
                    <a:pt x="1654" y="258"/>
                    <a:pt x="1642" y="240"/>
                    <a:pt x="1642" y="222"/>
                  </a:cubicBezTo>
                  <a:cubicBezTo>
                    <a:pt x="1642" y="186"/>
                    <a:pt x="1690" y="204"/>
                    <a:pt x="1714" y="204"/>
                  </a:cubicBezTo>
                  <a:cubicBezTo>
                    <a:pt x="1732" y="210"/>
                    <a:pt x="1798" y="210"/>
                    <a:pt x="1810" y="222"/>
                  </a:cubicBezTo>
                  <a:cubicBezTo>
                    <a:pt x="1852" y="222"/>
                    <a:pt x="1852" y="222"/>
                    <a:pt x="1852" y="222"/>
                  </a:cubicBezTo>
                  <a:lnTo>
                    <a:pt x="1852" y="222"/>
                  </a:lnTo>
                  <a:lnTo>
                    <a:pt x="1876" y="204"/>
                  </a:lnTo>
                  <a:cubicBezTo>
                    <a:pt x="1882" y="198"/>
                    <a:pt x="1882" y="192"/>
                    <a:pt x="1887" y="192"/>
                  </a:cubicBezTo>
                  <a:cubicBezTo>
                    <a:pt x="1893" y="180"/>
                    <a:pt x="1905" y="168"/>
                    <a:pt x="1905" y="156"/>
                  </a:cubicBezTo>
                  <a:cubicBezTo>
                    <a:pt x="1893" y="132"/>
                    <a:pt x="1845" y="120"/>
                    <a:pt x="1821" y="108"/>
                  </a:cubicBezTo>
                  <a:cubicBezTo>
                    <a:pt x="1810" y="108"/>
                    <a:pt x="1798" y="96"/>
                    <a:pt x="1786" y="96"/>
                  </a:cubicBezTo>
                  <a:cubicBezTo>
                    <a:pt x="1756" y="84"/>
                    <a:pt x="1732" y="66"/>
                    <a:pt x="1702" y="54"/>
                  </a:cubicBezTo>
                  <a:cubicBezTo>
                    <a:pt x="1672" y="42"/>
                    <a:pt x="1636" y="42"/>
                    <a:pt x="1606" y="24"/>
                  </a:cubicBezTo>
                  <a:cubicBezTo>
                    <a:pt x="1582" y="12"/>
                    <a:pt x="1570" y="6"/>
                    <a:pt x="1546" y="6"/>
                  </a:cubicBezTo>
                  <a:cubicBezTo>
                    <a:pt x="1510" y="0"/>
                    <a:pt x="1492" y="24"/>
                    <a:pt x="1474" y="48"/>
                  </a:cubicBezTo>
                  <a:cubicBezTo>
                    <a:pt x="1462" y="66"/>
                    <a:pt x="1486" y="114"/>
                    <a:pt x="1462" y="120"/>
                  </a:cubicBezTo>
                  <a:cubicBezTo>
                    <a:pt x="1432" y="132"/>
                    <a:pt x="1402" y="132"/>
                    <a:pt x="1372" y="150"/>
                  </a:cubicBezTo>
                  <a:cubicBezTo>
                    <a:pt x="1318" y="192"/>
                    <a:pt x="1252" y="210"/>
                    <a:pt x="1186" y="234"/>
                  </a:cubicBezTo>
                  <a:cubicBezTo>
                    <a:pt x="1138" y="252"/>
                    <a:pt x="1109" y="228"/>
                    <a:pt x="1085" y="282"/>
                  </a:cubicBezTo>
                  <a:cubicBezTo>
                    <a:pt x="1054" y="336"/>
                    <a:pt x="1067" y="390"/>
                    <a:pt x="1001" y="414"/>
                  </a:cubicBezTo>
                  <a:cubicBezTo>
                    <a:pt x="989" y="426"/>
                    <a:pt x="923" y="456"/>
                    <a:pt x="905" y="450"/>
                  </a:cubicBezTo>
                  <a:cubicBezTo>
                    <a:pt x="875" y="438"/>
                    <a:pt x="881" y="420"/>
                    <a:pt x="857" y="408"/>
                  </a:cubicBezTo>
                  <a:cubicBezTo>
                    <a:pt x="803" y="372"/>
                    <a:pt x="731" y="444"/>
                    <a:pt x="677" y="456"/>
                  </a:cubicBezTo>
                  <a:cubicBezTo>
                    <a:pt x="641" y="462"/>
                    <a:pt x="617" y="438"/>
                    <a:pt x="575" y="456"/>
                  </a:cubicBezTo>
                  <a:cubicBezTo>
                    <a:pt x="521" y="480"/>
                    <a:pt x="497" y="480"/>
                    <a:pt x="431" y="462"/>
                  </a:cubicBezTo>
                  <a:cubicBezTo>
                    <a:pt x="383" y="450"/>
                    <a:pt x="305" y="438"/>
                    <a:pt x="257" y="456"/>
                  </a:cubicBezTo>
                  <a:cubicBezTo>
                    <a:pt x="222" y="474"/>
                    <a:pt x="233" y="527"/>
                    <a:pt x="198" y="534"/>
                  </a:cubicBezTo>
                  <a:cubicBezTo>
                    <a:pt x="144" y="540"/>
                    <a:pt x="150" y="527"/>
                    <a:pt x="150" y="593"/>
                  </a:cubicBezTo>
                  <a:cubicBezTo>
                    <a:pt x="150" y="611"/>
                    <a:pt x="114" y="689"/>
                    <a:pt x="90" y="689"/>
                  </a:cubicBezTo>
                  <a:cubicBezTo>
                    <a:pt x="84" y="689"/>
                    <a:pt x="66" y="695"/>
                    <a:pt x="48" y="689"/>
                  </a:cubicBezTo>
                  <a:cubicBezTo>
                    <a:pt x="0" y="683"/>
                    <a:pt x="12" y="701"/>
                    <a:pt x="36" y="731"/>
                  </a:cubicBezTo>
                  <a:cubicBezTo>
                    <a:pt x="48" y="755"/>
                    <a:pt x="48" y="803"/>
                    <a:pt x="66" y="815"/>
                  </a:cubicBezTo>
                  <a:cubicBezTo>
                    <a:pt x="96" y="839"/>
                    <a:pt x="186" y="779"/>
                    <a:pt x="180" y="845"/>
                  </a:cubicBezTo>
                  <a:cubicBezTo>
                    <a:pt x="180" y="881"/>
                    <a:pt x="174" y="911"/>
                    <a:pt x="132" y="923"/>
                  </a:cubicBezTo>
                  <a:cubicBezTo>
                    <a:pt x="48" y="953"/>
                    <a:pt x="174" y="1001"/>
                    <a:pt x="132" y="1043"/>
                  </a:cubicBezTo>
                  <a:cubicBezTo>
                    <a:pt x="114" y="1067"/>
                    <a:pt x="144" y="1091"/>
                    <a:pt x="156" y="1109"/>
                  </a:cubicBezTo>
                  <a:cubicBezTo>
                    <a:pt x="168" y="1139"/>
                    <a:pt x="144" y="1169"/>
                    <a:pt x="126" y="1187"/>
                  </a:cubicBezTo>
                  <a:cubicBezTo>
                    <a:pt x="114" y="1211"/>
                    <a:pt x="72" y="1235"/>
                    <a:pt x="120" y="1259"/>
                  </a:cubicBezTo>
                  <a:cubicBezTo>
                    <a:pt x="144" y="1271"/>
                    <a:pt x="168" y="1289"/>
                    <a:pt x="198" y="1307"/>
                  </a:cubicBezTo>
                  <a:cubicBezTo>
                    <a:pt x="239" y="1325"/>
                    <a:pt x="228" y="1307"/>
                    <a:pt x="263" y="1307"/>
                  </a:cubicBezTo>
                  <a:cubicBezTo>
                    <a:pt x="281" y="1307"/>
                    <a:pt x="311" y="1331"/>
                    <a:pt x="323" y="1318"/>
                  </a:cubicBezTo>
                  <a:cubicBezTo>
                    <a:pt x="347" y="1277"/>
                    <a:pt x="365" y="1294"/>
                    <a:pt x="401" y="1307"/>
                  </a:cubicBezTo>
                  <a:cubicBezTo>
                    <a:pt x="419" y="1313"/>
                    <a:pt x="443" y="1349"/>
                    <a:pt x="467" y="1342"/>
                  </a:cubicBezTo>
                  <a:cubicBezTo>
                    <a:pt x="527" y="1336"/>
                    <a:pt x="521" y="1342"/>
                    <a:pt x="545" y="1384"/>
                  </a:cubicBezTo>
                  <a:cubicBezTo>
                    <a:pt x="569" y="1426"/>
                    <a:pt x="629" y="1426"/>
                    <a:pt x="671" y="1414"/>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4" name="Freeform 128"/>
            <p:cNvSpPr>
              <a:spLocks noChangeArrowheads="1"/>
            </p:cNvSpPr>
            <p:nvPr/>
          </p:nvSpPr>
          <p:spPr bwMode="auto">
            <a:xfrm>
              <a:off x="9015581" y="5329602"/>
              <a:ext cx="698486" cy="712643"/>
            </a:xfrm>
            <a:custGeom>
              <a:avLst/>
              <a:gdLst>
                <a:gd name="T0" fmla="*/ 1157 w 1308"/>
                <a:gd name="T1" fmla="*/ 216 h 1337"/>
                <a:gd name="T2" fmla="*/ 1157 w 1308"/>
                <a:gd name="T3" fmla="*/ 216 h 1337"/>
                <a:gd name="T4" fmla="*/ 1223 w 1308"/>
                <a:gd name="T5" fmla="*/ 192 h 1337"/>
                <a:gd name="T6" fmla="*/ 1253 w 1308"/>
                <a:gd name="T7" fmla="*/ 168 h 1337"/>
                <a:gd name="T8" fmla="*/ 1223 w 1308"/>
                <a:gd name="T9" fmla="*/ 144 h 1337"/>
                <a:gd name="T10" fmla="*/ 1223 w 1308"/>
                <a:gd name="T11" fmla="*/ 96 h 1337"/>
                <a:gd name="T12" fmla="*/ 1289 w 1308"/>
                <a:gd name="T13" fmla="*/ 66 h 1337"/>
                <a:gd name="T14" fmla="*/ 1307 w 1308"/>
                <a:gd name="T15" fmla="*/ 36 h 1337"/>
                <a:gd name="T16" fmla="*/ 1307 w 1308"/>
                <a:gd name="T17" fmla="*/ 36 h 1337"/>
                <a:gd name="T18" fmla="*/ 1265 w 1308"/>
                <a:gd name="T19" fmla="*/ 36 h 1337"/>
                <a:gd name="T20" fmla="*/ 1169 w 1308"/>
                <a:gd name="T21" fmla="*/ 18 h 1337"/>
                <a:gd name="T22" fmla="*/ 1097 w 1308"/>
                <a:gd name="T23" fmla="*/ 36 h 1337"/>
                <a:gd name="T24" fmla="*/ 1115 w 1308"/>
                <a:gd name="T25" fmla="*/ 84 h 1337"/>
                <a:gd name="T26" fmla="*/ 1127 w 1308"/>
                <a:gd name="T27" fmla="*/ 132 h 1337"/>
                <a:gd name="T28" fmla="*/ 1157 w 1308"/>
                <a:gd name="T29" fmla="*/ 144 h 1337"/>
                <a:gd name="T30" fmla="*/ 1157 w 1308"/>
                <a:gd name="T31" fmla="*/ 216 h 1337"/>
                <a:gd name="T32" fmla="*/ 845 w 1308"/>
                <a:gd name="T33" fmla="*/ 294 h 1337"/>
                <a:gd name="T34" fmla="*/ 845 w 1308"/>
                <a:gd name="T35" fmla="*/ 294 h 1337"/>
                <a:gd name="T36" fmla="*/ 845 w 1308"/>
                <a:gd name="T37" fmla="*/ 294 h 1337"/>
                <a:gd name="T38" fmla="*/ 887 w 1308"/>
                <a:gd name="T39" fmla="*/ 222 h 1337"/>
                <a:gd name="T40" fmla="*/ 929 w 1308"/>
                <a:gd name="T41" fmla="*/ 192 h 1337"/>
                <a:gd name="T42" fmla="*/ 911 w 1308"/>
                <a:gd name="T43" fmla="*/ 138 h 1337"/>
                <a:gd name="T44" fmla="*/ 959 w 1308"/>
                <a:gd name="T45" fmla="*/ 120 h 1337"/>
                <a:gd name="T46" fmla="*/ 983 w 1308"/>
                <a:gd name="T47" fmla="*/ 78 h 1337"/>
                <a:gd name="T48" fmla="*/ 1121 w 1308"/>
                <a:gd name="T49" fmla="*/ 186 h 1337"/>
                <a:gd name="T50" fmla="*/ 1043 w 1308"/>
                <a:gd name="T51" fmla="*/ 198 h 1337"/>
                <a:gd name="T52" fmla="*/ 1043 w 1308"/>
                <a:gd name="T53" fmla="*/ 258 h 1337"/>
                <a:gd name="T54" fmla="*/ 1055 w 1308"/>
                <a:gd name="T55" fmla="*/ 294 h 1337"/>
                <a:gd name="T56" fmla="*/ 1055 w 1308"/>
                <a:gd name="T57" fmla="*/ 294 h 1337"/>
                <a:gd name="T58" fmla="*/ 1019 w 1308"/>
                <a:gd name="T59" fmla="*/ 306 h 1337"/>
                <a:gd name="T60" fmla="*/ 1001 w 1308"/>
                <a:gd name="T61" fmla="*/ 300 h 1337"/>
                <a:gd name="T62" fmla="*/ 971 w 1308"/>
                <a:gd name="T63" fmla="*/ 270 h 1337"/>
                <a:gd name="T64" fmla="*/ 845 w 1308"/>
                <a:gd name="T65" fmla="*/ 294 h 1337"/>
                <a:gd name="T66" fmla="*/ 126 w 1308"/>
                <a:gd name="T67" fmla="*/ 1228 h 1337"/>
                <a:gd name="T68" fmla="*/ 126 w 1308"/>
                <a:gd name="T69" fmla="*/ 1228 h 1337"/>
                <a:gd name="T70" fmla="*/ 162 w 1308"/>
                <a:gd name="T71" fmla="*/ 1252 h 1337"/>
                <a:gd name="T72" fmla="*/ 306 w 1308"/>
                <a:gd name="T73" fmla="*/ 1318 h 1337"/>
                <a:gd name="T74" fmla="*/ 450 w 1308"/>
                <a:gd name="T75" fmla="*/ 1252 h 1337"/>
                <a:gd name="T76" fmla="*/ 557 w 1308"/>
                <a:gd name="T77" fmla="*/ 1211 h 1337"/>
                <a:gd name="T78" fmla="*/ 725 w 1308"/>
                <a:gd name="T79" fmla="*/ 1055 h 1337"/>
                <a:gd name="T80" fmla="*/ 767 w 1308"/>
                <a:gd name="T81" fmla="*/ 971 h 1337"/>
                <a:gd name="T82" fmla="*/ 791 w 1308"/>
                <a:gd name="T83" fmla="*/ 869 h 1337"/>
                <a:gd name="T84" fmla="*/ 785 w 1308"/>
                <a:gd name="T85" fmla="*/ 827 h 1337"/>
                <a:gd name="T86" fmla="*/ 791 w 1308"/>
                <a:gd name="T87" fmla="*/ 815 h 1337"/>
                <a:gd name="T88" fmla="*/ 821 w 1308"/>
                <a:gd name="T89" fmla="*/ 743 h 1337"/>
                <a:gd name="T90" fmla="*/ 821 w 1308"/>
                <a:gd name="T91" fmla="*/ 653 h 1337"/>
                <a:gd name="T92" fmla="*/ 821 w 1308"/>
                <a:gd name="T93" fmla="*/ 581 h 1337"/>
                <a:gd name="T94" fmla="*/ 821 w 1308"/>
                <a:gd name="T95" fmla="*/ 581 h 1337"/>
                <a:gd name="T96" fmla="*/ 641 w 1308"/>
                <a:gd name="T97" fmla="*/ 587 h 1337"/>
                <a:gd name="T98" fmla="*/ 527 w 1308"/>
                <a:gd name="T99" fmla="*/ 491 h 1337"/>
                <a:gd name="T100" fmla="*/ 474 w 1308"/>
                <a:gd name="T101" fmla="*/ 437 h 1337"/>
                <a:gd name="T102" fmla="*/ 360 w 1308"/>
                <a:gd name="T103" fmla="*/ 389 h 1337"/>
                <a:gd name="T104" fmla="*/ 288 w 1308"/>
                <a:gd name="T105" fmla="*/ 396 h 1337"/>
                <a:gd name="T106" fmla="*/ 204 w 1308"/>
                <a:gd name="T107" fmla="*/ 354 h 1337"/>
                <a:gd name="T108" fmla="*/ 198 w 1308"/>
                <a:gd name="T109" fmla="*/ 425 h 1337"/>
                <a:gd name="T110" fmla="*/ 210 w 1308"/>
                <a:gd name="T111" fmla="*/ 527 h 1337"/>
                <a:gd name="T112" fmla="*/ 114 w 1308"/>
                <a:gd name="T113" fmla="*/ 629 h 1337"/>
                <a:gd name="T114" fmla="*/ 72 w 1308"/>
                <a:gd name="T115" fmla="*/ 719 h 1337"/>
                <a:gd name="T116" fmla="*/ 18 w 1308"/>
                <a:gd name="T117" fmla="*/ 749 h 1337"/>
                <a:gd name="T118" fmla="*/ 24 w 1308"/>
                <a:gd name="T119" fmla="*/ 899 h 1337"/>
                <a:gd name="T120" fmla="*/ 24 w 1308"/>
                <a:gd name="T121" fmla="*/ 989 h 1337"/>
                <a:gd name="T122" fmla="*/ 96 w 1308"/>
                <a:gd name="T123" fmla="*/ 1103 h 1337"/>
                <a:gd name="T124" fmla="*/ 126 w 1308"/>
                <a:gd name="T125" fmla="*/ 1228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08" h="1337">
                  <a:moveTo>
                    <a:pt x="1157" y="216"/>
                  </a:moveTo>
                  <a:lnTo>
                    <a:pt x="1157" y="216"/>
                  </a:lnTo>
                  <a:cubicBezTo>
                    <a:pt x="1175" y="222"/>
                    <a:pt x="1205" y="198"/>
                    <a:pt x="1223" y="192"/>
                  </a:cubicBezTo>
                  <a:cubicBezTo>
                    <a:pt x="1235" y="192"/>
                    <a:pt x="1253" y="180"/>
                    <a:pt x="1253" y="168"/>
                  </a:cubicBezTo>
                  <a:cubicBezTo>
                    <a:pt x="1253" y="156"/>
                    <a:pt x="1223" y="150"/>
                    <a:pt x="1223" y="144"/>
                  </a:cubicBezTo>
                  <a:cubicBezTo>
                    <a:pt x="1205" y="120"/>
                    <a:pt x="1205" y="108"/>
                    <a:pt x="1223" y="96"/>
                  </a:cubicBezTo>
                  <a:cubicBezTo>
                    <a:pt x="1241" y="84"/>
                    <a:pt x="1283" y="78"/>
                    <a:pt x="1289" y="66"/>
                  </a:cubicBezTo>
                  <a:cubicBezTo>
                    <a:pt x="1307" y="36"/>
                    <a:pt x="1307" y="36"/>
                    <a:pt x="1307" y="36"/>
                  </a:cubicBezTo>
                  <a:lnTo>
                    <a:pt x="1307" y="36"/>
                  </a:lnTo>
                  <a:cubicBezTo>
                    <a:pt x="1265" y="36"/>
                    <a:pt x="1265" y="36"/>
                    <a:pt x="1265" y="36"/>
                  </a:cubicBezTo>
                  <a:cubicBezTo>
                    <a:pt x="1253" y="24"/>
                    <a:pt x="1187" y="24"/>
                    <a:pt x="1169" y="18"/>
                  </a:cubicBezTo>
                  <a:cubicBezTo>
                    <a:pt x="1145" y="18"/>
                    <a:pt x="1097" y="0"/>
                    <a:pt x="1097" y="36"/>
                  </a:cubicBezTo>
                  <a:cubicBezTo>
                    <a:pt x="1097" y="54"/>
                    <a:pt x="1109" y="72"/>
                    <a:pt x="1115" y="84"/>
                  </a:cubicBezTo>
                  <a:cubicBezTo>
                    <a:pt x="1115" y="102"/>
                    <a:pt x="1115" y="120"/>
                    <a:pt x="1127" y="132"/>
                  </a:cubicBezTo>
                  <a:cubicBezTo>
                    <a:pt x="1139" y="138"/>
                    <a:pt x="1145" y="132"/>
                    <a:pt x="1157" y="144"/>
                  </a:cubicBezTo>
                  <a:cubicBezTo>
                    <a:pt x="1169" y="156"/>
                    <a:pt x="1163" y="204"/>
                    <a:pt x="1157" y="216"/>
                  </a:cubicBezTo>
                  <a:close/>
                  <a:moveTo>
                    <a:pt x="845" y="294"/>
                  </a:moveTo>
                  <a:lnTo>
                    <a:pt x="845" y="294"/>
                  </a:lnTo>
                  <a:lnTo>
                    <a:pt x="845" y="294"/>
                  </a:lnTo>
                  <a:cubicBezTo>
                    <a:pt x="845" y="246"/>
                    <a:pt x="845" y="240"/>
                    <a:pt x="887" y="222"/>
                  </a:cubicBezTo>
                  <a:cubicBezTo>
                    <a:pt x="905" y="216"/>
                    <a:pt x="929" y="216"/>
                    <a:pt x="929" y="192"/>
                  </a:cubicBezTo>
                  <a:cubicBezTo>
                    <a:pt x="923" y="180"/>
                    <a:pt x="899" y="156"/>
                    <a:pt x="911" y="138"/>
                  </a:cubicBezTo>
                  <a:cubicBezTo>
                    <a:pt x="917" y="126"/>
                    <a:pt x="947" y="132"/>
                    <a:pt x="959" y="120"/>
                  </a:cubicBezTo>
                  <a:cubicBezTo>
                    <a:pt x="971" y="108"/>
                    <a:pt x="971" y="90"/>
                    <a:pt x="983" y="78"/>
                  </a:cubicBezTo>
                  <a:cubicBezTo>
                    <a:pt x="1007" y="60"/>
                    <a:pt x="1109" y="162"/>
                    <a:pt x="1121" y="186"/>
                  </a:cubicBezTo>
                  <a:cubicBezTo>
                    <a:pt x="1145" y="222"/>
                    <a:pt x="1055" y="204"/>
                    <a:pt x="1043" y="198"/>
                  </a:cubicBezTo>
                  <a:cubicBezTo>
                    <a:pt x="995" y="198"/>
                    <a:pt x="1031" y="246"/>
                    <a:pt x="1043" y="258"/>
                  </a:cubicBezTo>
                  <a:cubicBezTo>
                    <a:pt x="1055" y="294"/>
                    <a:pt x="1055" y="294"/>
                    <a:pt x="1055" y="294"/>
                  </a:cubicBezTo>
                  <a:lnTo>
                    <a:pt x="1055" y="294"/>
                  </a:lnTo>
                  <a:cubicBezTo>
                    <a:pt x="1061" y="300"/>
                    <a:pt x="1031" y="306"/>
                    <a:pt x="1019" y="306"/>
                  </a:cubicBezTo>
                  <a:cubicBezTo>
                    <a:pt x="1013" y="306"/>
                    <a:pt x="1007" y="306"/>
                    <a:pt x="1001" y="300"/>
                  </a:cubicBezTo>
                  <a:cubicBezTo>
                    <a:pt x="989" y="288"/>
                    <a:pt x="995" y="270"/>
                    <a:pt x="971" y="270"/>
                  </a:cubicBezTo>
                  <a:cubicBezTo>
                    <a:pt x="929" y="276"/>
                    <a:pt x="893" y="312"/>
                    <a:pt x="845" y="294"/>
                  </a:cubicBezTo>
                  <a:close/>
                  <a:moveTo>
                    <a:pt x="126" y="1228"/>
                  </a:moveTo>
                  <a:lnTo>
                    <a:pt x="126" y="1228"/>
                  </a:lnTo>
                  <a:cubicBezTo>
                    <a:pt x="132" y="1234"/>
                    <a:pt x="162" y="1246"/>
                    <a:pt x="162" y="1252"/>
                  </a:cubicBezTo>
                  <a:cubicBezTo>
                    <a:pt x="234" y="1252"/>
                    <a:pt x="246" y="1300"/>
                    <a:pt x="306" y="1318"/>
                  </a:cubicBezTo>
                  <a:cubicBezTo>
                    <a:pt x="384" y="1336"/>
                    <a:pt x="396" y="1282"/>
                    <a:pt x="450" y="1252"/>
                  </a:cubicBezTo>
                  <a:cubicBezTo>
                    <a:pt x="492" y="1228"/>
                    <a:pt x="527" y="1240"/>
                    <a:pt x="557" y="1211"/>
                  </a:cubicBezTo>
                  <a:cubicBezTo>
                    <a:pt x="605" y="1163"/>
                    <a:pt x="689" y="1103"/>
                    <a:pt x="725" y="1055"/>
                  </a:cubicBezTo>
                  <a:cubicBezTo>
                    <a:pt x="737" y="1031"/>
                    <a:pt x="761" y="995"/>
                    <a:pt x="767" y="971"/>
                  </a:cubicBezTo>
                  <a:cubicBezTo>
                    <a:pt x="773" y="935"/>
                    <a:pt x="761" y="899"/>
                    <a:pt x="791" y="869"/>
                  </a:cubicBezTo>
                  <a:cubicBezTo>
                    <a:pt x="791" y="851"/>
                    <a:pt x="779" y="845"/>
                    <a:pt x="785" y="827"/>
                  </a:cubicBezTo>
                  <a:cubicBezTo>
                    <a:pt x="785" y="821"/>
                    <a:pt x="791" y="821"/>
                    <a:pt x="791" y="815"/>
                  </a:cubicBezTo>
                  <a:cubicBezTo>
                    <a:pt x="803" y="803"/>
                    <a:pt x="821" y="761"/>
                    <a:pt x="821" y="743"/>
                  </a:cubicBezTo>
                  <a:cubicBezTo>
                    <a:pt x="821" y="653"/>
                    <a:pt x="821" y="653"/>
                    <a:pt x="821" y="653"/>
                  </a:cubicBezTo>
                  <a:cubicBezTo>
                    <a:pt x="821" y="581"/>
                    <a:pt x="821" y="581"/>
                    <a:pt x="821" y="581"/>
                  </a:cubicBezTo>
                  <a:lnTo>
                    <a:pt x="821" y="581"/>
                  </a:lnTo>
                  <a:cubicBezTo>
                    <a:pt x="773" y="581"/>
                    <a:pt x="689" y="605"/>
                    <a:pt x="641" y="587"/>
                  </a:cubicBezTo>
                  <a:cubicBezTo>
                    <a:pt x="605" y="575"/>
                    <a:pt x="551" y="521"/>
                    <a:pt x="527" y="491"/>
                  </a:cubicBezTo>
                  <a:cubicBezTo>
                    <a:pt x="509" y="467"/>
                    <a:pt x="516" y="425"/>
                    <a:pt x="474" y="437"/>
                  </a:cubicBezTo>
                  <a:cubicBezTo>
                    <a:pt x="414" y="449"/>
                    <a:pt x="384" y="383"/>
                    <a:pt x="360" y="389"/>
                  </a:cubicBezTo>
                  <a:cubicBezTo>
                    <a:pt x="330" y="396"/>
                    <a:pt x="318" y="407"/>
                    <a:pt x="288" y="396"/>
                  </a:cubicBezTo>
                  <a:cubicBezTo>
                    <a:pt x="258" y="383"/>
                    <a:pt x="240" y="360"/>
                    <a:pt x="204" y="354"/>
                  </a:cubicBezTo>
                  <a:cubicBezTo>
                    <a:pt x="156" y="341"/>
                    <a:pt x="180" y="407"/>
                    <a:pt x="198" y="425"/>
                  </a:cubicBezTo>
                  <a:cubicBezTo>
                    <a:pt x="234" y="461"/>
                    <a:pt x="240" y="491"/>
                    <a:pt x="210" y="527"/>
                  </a:cubicBezTo>
                  <a:cubicBezTo>
                    <a:pt x="192" y="551"/>
                    <a:pt x="138" y="617"/>
                    <a:pt x="114" y="629"/>
                  </a:cubicBezTo>
                  <a:cubicBezTo>
                    <a:pt x="96" y="653"/>
                    <a:pt x="90" y="695"/>
                    <a:pt x="72" y="719"/>
                  </a:cubicBezTo>
                  <a:cubicBezTo>
                    <a:pt x="54" y="737"/>
                    <a:pt x="24" y="719"/>
                    <a:pt x="18" y="749"/>
                  </a:cubicBezTo>
                  <a:cubicBezTo>
                    <a:pt x="6" y="797"/>
                    <a:pt x="42" y="851"/>
                    <a:pt x="24" y="899"/>
                  </a:cubicBezTo>
                  <a:cubicBezTo>
                    <a:pt x="6" y="941"/>
                    <a:pt x="0" y="953"/>
                    <a:pt x="24" y="989"/>
                  </a:cubicBezTo>
                  <a:cubicBezTo>
                    <a:pt x="48" y="1025"/>
                    <a:pt x="96" y="1055"/>
                    <a:pt x="96" y="1103"/>
                  </a:cubicBezTo>
                  <a:cubicBezTo>
                    <a:pt x="126" y="1228"/>
                    <a:pt x="126" y="1228"/>
                    <a:pt x="126" y="1228"/>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5" name="Freeform 129"/>
            <p:cNvSpPr>
              <a:spLocks noChangeArrowheads="1"/>
            </p:cNvSpPr>
            <p:nvPr/>
          </p:nvSpPr>
          <p:spPr bwMode="auto">
            <a:xfrm>
              <a:off x="7515133" y="4461732"/>
              <a:ext cx="1876737" cy="1084251"/>
            </a:xfrm>
            <a:custGeom>
              <a:avLst/>
              <a:gdLst>
                <a:gd name="T0" fmla="*/ 3499 w 3518"/>
                <a:gd name="T1" fmla="*/ 1294 h 2033"/>
                <a:gd name="T2" fmla="*/ 3397 w 3518"/>
                <a:gd name="T3" fmla="*/ 1312 h 2033"/>
                <a:gd name="T4" fmla="*/ 1240 w 3518"/>
                <a:gd name="T5" fmla="*/ 2032 h 2033"/>
                <a:gd name="T6" fmla="*/ 1342 w 3518"/>
                <a:gd name="T7" fmla="*/ 1912 h 2033"/>
                <a:gd name="T8" fmla="*/ 1516 w 3518"/>
                <a:gd name="T9" fmla="*/ 1654 h 2033"/>
                <a:gd name="T10" fmla="*/ 1630 w 3518"/>
                <a:gd name="T11" fmla="*/ 1516 h 2033"/>
                <a:gd name="T12" fmla="*/ 1486 w 3518"/>
                <a:gd name="T13" fmla="*/ 1390 h 2033"/>
                <a:gd name="T14" fmla="*/ 1689 w 3518"/>
                <a:gd name="T15" fmla="*/ 1306 h 2033"/>
                <a:gd name="T16" fmla="*/ 1857 w 3518"/>
                <a:gd name="T17" fmla="*/ 1372 h 2033"/>
                <a:gd name="T18" fmla="*/ 2169 w 3518"/>
                <a:gd name="T19" fmla="*/ 1276 h 2033"/>
                <a:gd name="T20" fmla="*/ 2427 w 3518"/>
                <a:gd name="T21" fmla="*/ 1360 h 2033"/>
                <a:gd name="T22" fmla="*/ 2798 w 3518"/>
                <a:gd name="T23" fmla="*/ 1378 h 2033"/>
                <a:gd name="T24" fmla="*/ 2816 w 3518"/>
                <a:gd name="T25" fmla="*/ 1199 h 2033"/>
                <a:gd name="T26" fmla="*/ 2792 w 3518"/>
                <a:gd name="T27" fmla="*/ 1073 h 2033"/>
                <a:gd name="T28" fmla="*/ 2948 w 3518"/>
                <a:gd name="T29" fmla="*/ 1127 h 2033"/>
                <a:gd name="T30" fmla="*/ 3080 w 3518"/>
                <a:gd name="T31" fmla="*/ 1252 h 2033"/>
                <a:gd name="T32" fmla="*/ 3194 w 3518"/>
                <a:gd name="T33" fmla="*/ 1384 h 2033"/>
                <a:gd name="T34" fmla="*/ 3350 w 3518"/>
                <a:gd name="T35" fmla="*/ 1211 h 2033"/>
                <a:gd name="T36" fmla="*/ 3367 w 3518"/>
                <a:gd name="T37" fmla="*/ 1181 h 2033"/>
                <a:gd name="T38" fmla="*/ 3134 w 3518"/>
                <a:gd name="T39" fmla="*/ 941 h 2033"/>
                <a:gd name="T40" fmla="*/ 2810 w 3518"/>
                <a:gd name="T41" fmla="*/ 599 h 2033"/>
                <a:gd name="T42" fmla="*/ 2456 w 3518"/>
                <a:gd name="T43" fmla="*/ 390 h 2033"/>
                <a:gd name="T44" fmla="*/ 2241 w 3518"/>
                <a:gd name="T45" fmla="*/ 204 h 2033"/>
                <a:gd name="T46" fmla="*/ 2175 w 3518"/>
                <a:gd name="T47" fmla="*/ 174 h 2033"/>
                <a:gd name="T48" fmla="*/ 2013 w 3518"/>
                <a:gd name="T49" fmla="*/ 180 h 2033"/>
                <a:gd name="T50" fmla="*/ 1384 w 3518"/>
                <a:gd name="T51" fmla="*/ 138 h 2033"/>
                <a:gd name="T52" fmla="*/ 1030 w 3518"/>
                <a:gd name="T53" fmla="*/ 300 h 2033"/>
                <a:gd name="T54" fmla="*/ 826 w 3518"/>
                <a:gd name="T55" fmla="*/ 270 h 2033"/>
                <a:gd name="T56" fmla="*/ 641 w 3518"/>
                <a:gd name="T57" fmla="*/ 114 h 2033"/>
                <a:gd name="T58" fmla="*/ 569 w 3518"/>
                <a:gd name="T59" fmla="*/ 138 h 2033"/>
                <a:gd name="T60" fmla="*/ 287 w 3518"/>
                <a:gd name="T61" fmla="*/ 24 h 2033"/>
                <a:gd name="T62" fmla="*/ 125 w 3518"/>
                <a:gd name="T63" fmla="*/ 12 h 2033"/>
                <a:gd name="T64" fmla="*/ 0 w 3518"/>
                <a:gd name="T65" fmla="*/ 36 h 2033"/>
                <a:gd name="T66" fmla="*/ 0 w 3518"/>
                <a:gd name="T67" fmla="*/ 114 h 2033"/>
                <a:gd name="T68" fmla="*/ 263 w 3518"/>
                <a:gd name="T69" fmla="*/ 336 h 2033"/>
                <a:gd name="T70" fmla="*/ 611 w 3518"/>
                <a:gd name="T71" fmla="*/ 192 h 2033"/>
                <a:gd name="T72" fmla="*/ 623 w 3518"/>
                <a:gd name="T73" fmla="*/ 527 h 2033"/>
                <a:gd name="T74" fmla="*/ 371 w 3518"/>
                <a:gd name="T75" fmla="*/ 497 h 2033"/>
                <a:gd name="T76" fmla="*/ 599 w 3518"/>
                <a:gd name="T77" fmla="*/ 713 h 2033"/>
                <a:gd name="T78" fmla="*/ 749 w 3518"/>
                <a:gd name="T79" fmla="*/ 929 h 2033"/>
                <a:gd name="T80" fmla="*/ 1000 w 3518"/>
                <a:gd name="T81" fmla="*/ 1300 h 2033"/>
                <a:gd name="T82" fmla="*/ 1102 w 3518"/>
                <a:gd name="T83" fmla="*/ 1654 h 2033"/>
                <a:gd name="T84" fmla="*/ 1072 w 3518"/>
                <a:gd name="T85" fmla="*/ 1678 h 2033"/>
                <a:gd name="T86" fmla="*/ 1168 w 3518"/>
                <a:gd name="T87" fmla="*/ 1942 h 2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18" h="2033">
                  <a:moveTo>
                    <a:pt x="3517" y="1330"/>
                  </a:moveTo>
                  <a:lnTo>
                    <a:pt x="3517" y="1330"/>
                  </a:lnTo>
                  <a:cubicBezTo>
                    <a:pt x="3511" y="1318"/>
                    <a:pt x="3505" y="1306"/>
                    <a:pt x="3499" y="1294"/>
                  </a:cubicBezTo>
                  <a:cubicBezTo>
                    <a:pt x="3487" y="1264"/>
                    <a:pt x="3433" y="1276"/>
                    <a:pt x="3403" y="1252"/>
                  </a:cubicBezTo>
                  <a:lnTo>
                    <a:pt x="3403" y="1252"/>
                  </a:lnTo>
                  <a:cubicBezTo>
                    <a:pt x="3403" y="1270"/>
                    <a:pt x="3391" y="1294"/>
                    <a:pt x="3397" y="1312"/>
                  </a:cubicBezTo>
                  <a:cubicBezTo>
                    <a:pt x="3409" y="1336"/>
                    <a:pt x="3427" y="1360"/>
                    <a:pt x="3457" y="1360"/>
                  </a:cubicBezTo>
                  <a:cubicBezTo>
                    <a:pt x="3475" y="1366"/>
                    <a:pt x="3493" y="1342"/>
                    <a:pt x="3517" y="1330"/>
                  </a:cubicBezTo>
                  <a:close/>
                  <a:moveTo>
                    <a:pt x="1240" y="2032"/>
                  </a:moveTo>
                  <a:lnTo>
                    <a:pt x="1240" y="2032"/>
                  </a:lnTo>
                  <a:cubicBezTo>
                    <a:pt x="1252" y="2013"/>
                    <a:pt x="1258" y="1995"/>
                    <a:pt x="1276" y="1990"/>
                  </a:cubicBezTo>
                  <a:cubicBezTo>
                    <a:pt x="1318" y="1978"/>
                    <a:pt x="1342" y="1954"/>
                    <a:pt x="1342" y="1912"/>
                  </a:cubicBezTo>
                  <a:cubicBezTo>
                    <a:pt x="1342" y="1858"/>
                    <a:pt x="1324" y="1834"/>
                    <a:pt x="1390" y="1834"/>
                  </a:cubicBezTo>
                  <a:cubicBezTo>
                    <a:pt x="1432" y="1834"/>
                    <a:pt x="1426" y="1798"/>
                    <a:pt x="1420" y="1768"/>
                  </a:cubicBezTo>
                  <a:cubicBezTo>
                    <a:pt x="1390" y="1666"/>
                    <a:pt x="1468" y="1714"/>
                    <a:pt x="1516" y="1654"/>
                  </a:cubicBezTo>
                  <a:cubicBezTo>
                    <a:pt x="1558" y="1588"/>
                    <a:pt x="1570" y="1660"/>
                    <a:pt x="1612" y="1654"/>
                  </a:cubicBezTo>
                  <a:cubicBezTo>
                    <a:pt x="1641" y="1648"/>
                    <a:pt x="1755" y="1600"/>
                    <a:pt x="1702" y="1564"/>
                  </a:cubicBezTo>
                  <a:cubicBezTo>
                    <a:pt x="1678" y="1552"/>
                    <a:pt x="1660" y="1534"/>
                    <a:pt x="1630" y="1516"/>
                  </a:cubicBezTo>
                  <a:cubicBezTo>
                    <a:pt x="1612" y="1510"/>
                    <a:pt x="1588" y="1504"/>
                    <a:pt x="1576" y="1492"/>
                  </a:cubicBezTo>
                  <a:cubicBezTo>
                    <a:pt x="1564" y="1480"/>
                    <a:pt x="1546" y="1444"/>
                    <a:pt x="1528" y="1450"/>
                  </a:cubicBezTo>
                  <a:cubicBezTo>
                    <a:pt x="1510" y="1432"/>
                    <a:pt x="1474" y="1426"/>
                    <a:pt x="1486" y="1390"/>
                  </a:cubicBezTo>
                  <a:cubicBezTo>
                    <a:pt x="1498" y="1360"/>
                    <a:pt x="1510" y="1336"/>
                    <a:pt x="1528" y="1306"/>
                  </a:cubicBezTo>
                  <a:cubicBezTo>
                    <a:pt x="1540" y="1283"/>
                    <a:pt x="1570" y="1300"/>
                    <a:pt x="1588" y="1294"/>
                  </a:cubicBezTo>
                  <a:cubicBezTo>
                    <a:pt x="1636" y="1288"/>
                    <a:pt x="1660" y="1259"/>
                    <a:pt x="1689" y="1306"/>
                  </a:cubicBezTo>
                  <a:cubicBezTo>
                    <a:pt x="1696" y="1318"/>
                    <a:pt x="1689" y="1336"/>
                    <a:pt x="1707" y="1342"/>
                  </a:cubicBezTo>
                  <a:cubicBezTo>
                    <a:pt x="1737" y="1360"/>
                    <a:pt x="1821" y="1222"/>
                    <a:pt x="1827" y="1318"/>
                  </a:cubicBezTo>
                  <a:cubicBezTo>
                    <a:pt x="1827" y="1330"/>
                    <a:pt x="1833" y="1378"/>
                    <a:pt x="1857" y="1372"/>
                  </a:cubicBezTo>
                  <a:cubicBezTo>
                    <a:pt x="1869" y="1366"/>
                    <a:pt x="1881" y="1354"/>
                    <a:pt x="1899" y="1348"/>
                  </a:cubicBezTo>
                  <a:cubicBezTo>
                    <a:pt x="1911" y="1348"/>
                    <a:pt x="1929" y="1348"/>
                    <a:pt x="1941" y="1348"/>
                  </a:cubicBezTo>
                  <a:cubicBezTo>
                    <a:pt x="2031" y="1342"/>
                    <a:pt x="2127" y="1366"/>
                    <a:pt x="2169" y="1276"/>
                  </a:cubicBezTo>
                  <a:cubicBezTo>
                    <a:pt x="2181" y="1252"/>
                    <a:pt x="2181" y="1204"/>
                    <a:pt x="2223" y="1259"/>
                  </a:cubicBezTo>
                  <a:cubicBezTo>
                    <a:pt x="2265" y="1318"/>
                    <a:pt x="2337" y="1288"/>
                    <a:pt x="2355" y="1366"/>
                  </a:cubicBezTo>
                  <a:cubicBezTo>
                    <a:pt x="2361" y="1396"/>
                    <a:pt x="2409" y="1360"/>
                    <a:pt x="2427" y="1360"/>
                  </a:cubicBezTo>
                  <a:cubicBezTo>
                    <a:pt x="2487" y="1348"/>
                    <a:pt x="2522" y="1402"/>
                    <a:pt x="2564" y="1414"/>
                  </a:cubicBezTo>
                  <a:cubicBezTo>
                    <a:pt x="2642" y="1444"/>
                    <a:pt x="2630" y="1366"/>
                    <a:pt x="2684" y="1366"/>
                  </a:cubicBezTo>
                  <a:cubicBezTo>
                    <a:pt x="2726" y="1360"/>
                    <a:pt x="2756" y="1420"/>
                    <a:pt x="2798" y="1378"/>
                  </a:cubicBezTo>
                  <a:cubicBezTo>
                    <a:pt x="2816" y="1360"/>
                    <a:pt x="2858" y="1306"/>
                    <a:pt x="2840" y="1283"/>
                  </a:cubicBezTo>
                  <a:cubicBezTo>
                    <a:pt x="2834" y="1259"/>
                    <a:pt x="2804" y="1264"/>
                    <a:pt x="2798" y="1246"/>
                  </a:cubicBezTo>
                  <a:cubicBezTo>
                    <a:pt x="2792" y="1241"/>
                    <a:pt x="2816" y="1211"/>
                    <a:pt x="2816" y="1199"/>
                  </a:cubicBezTo>
                  <a:cubicBezTo>
                    <a:pt x="2810" y="1139"/>
                    <a:pt x="2768" y="1199"/>
                    <a:pt x="2738" y="1204"/>
                  </a:cubicBezTo>
                  <a:cubicBezTo>
                    <a:pt x="2630" y="1241"/>
                    <a:pt x="2630" y="1169"/>
                    <a:pt x="2690" y="1115"/>
                  </a:cubicBezTo>
                  <a:cubicBezTo>
                    <a:pt x="2714" y="1091"/>
                    <a:pt x="2756" y="1109"/>
                    <a:pt x="2792" y="1073"/>
                  </a:cubicBezTo>
                  <a:cubicBezTo>
                    <a:pt x="2810" y="1061"/>
                    <a:pt x="2846" y="1055"/>
                    <a:pt x="2876" y="1067"/>
                  </a:cubicBezTo>
                  <a:cubicBezTo>
                    <a:pt x="2894" y="1073"/>
                    <a:pt x="2918" y="1085"/>
                    <a:pt x="2930" y="1097"/>
                  </a:cubicBezTo>
                  <a:cubicBezTo>
                    <a:pt x="2936" y="1109"/>
                    <a:pt x="2936" y="1121"/>
                    <a:pt x="2948" y="1127"/>
                  </a:cubicBezTo>
                  <a:cubicBezTo>
                    <a:pt x="2954" y="1127"/>
                    <a:pt x="3044" y="1127"/>
                    <a:pt x="2990" y="1157"/>
                  </a:cubicBezTo>
                  <a:cubicBezTo>
                    <a:pt x="2960" y="1169"/>
                    <a:pt x="2930" y="1193"/>
                    <a:pt x="2924" y="1228"/>
                  </a:cubicBezTo>
                  <a:cubicBezTo>
                    <a:pt x="2918" y="1306"/>
                    <a:pt x="3092" y="1204"/>
                    <a:pt x="3080" y="1252"/>
                  </a:cubicBezTo>
                  <a:cubicBezTo>
                    <a:pt x="3068" y="1294"/>
                    <a:pt x="3020" y="1360"/>
                    <a:pt x="3098" y="1360"/>
                  </a:cubicBezTo>
                  <a:cubicBezTo>
                    <a:pt x="3134" y="1366"/>
                    <a:pt x="3140" y="1366"/>
                    <a:pt x="3152" y="1402"/>
                  </a:cubicBezTo>
                  <a:cubicBezTo>
                    <a:pt x="3164" y="1438"/>
                    <a:pt x="3188" y="1408"/>
                    <a:pt x="3194" y="1384"/>
                  </a:cubicBezTo>
                  <a:cubicBezTo>
                    <a:pt x="3212" y="1348"/>
                    <a:pt x="3200" y="1294"/>
                    <a:pt x="3242" y="1283"/>
                  </a:cubicBezTo>
                  <a:cubicBezTo>
                    <a:pt x="3278" y="1270"/>
                    <a:pt x="3319" y="1222"/>
                    <a:pt x="3350" y="1211"/>
                  </a:cubicBezTo>
                  <a:lnTo>
                    <a:pt x="3350" y="1211"/>
                  </a:lnTo>
                  <a:cubicBezTo>
                    <a:pt x="3350" y="1204"/>
                    <a:pt x="3355" y="1193"/>
                    <a:pt x="3350" y="1193"/>
                  </a:cubicBezTo>
                  <a:cubicBezTo>
                    <a:pt x="3350" y="1187"/>
                    <a:pt x="3355" y="1181"/>
                    <a:pt x="3361" y="1181"/>
                  </a:cubicBezTo>
                  <a:lnTo>
                    <a:pt x="3367" y="1181"/>
                  </a:lnTo>
                  <a:cubicBezTo>
                    <a:pt x="3379" y="1127"/>
                    <a:pt x="3302" y="1133"/>
                    <a:pt x="3278" y="1091"/>
                  </a:cubicBezTo>
                  <a:cubicBezTo>
                    <a:pt x="3254" y="1061"/>
                    <a:pt x="3224" y="1031"/>
                    <a:pt x="3194" y="1007"/>
                  </a:cubicBezTo>
                  <a:cubicBezTo>
                    <a:pt x="3170" y="995"/>
                    <a:pt x="3152" y="953"/>
                    <a:pt x="3134" y="941"/>
                  </a:cubicBezTo>
                  <a:cubicBezTo>
                    <a:pt x="3104" y="929"/>
                    <a:pt x="3104" y="821"/>
                    <a:pt x="3134" y="815"/>
                  </a:cubicBezTo>
                  <a:cubicBezTo>
                    <a:pt x="3002" y="731"/>
                    <a:pt x="3002" y="731"/>
                    <a:pt x="3002" y="731"/>
                  </a:cubicBezTo>
                  <a:cubicBezTo>
                    <a:pt x="2942" y="695"/>
                    <a:pt x="2852" y="659"/>
                    <a:pt x="2810" y="599"/>
                  </a:cubicBezTo>
                  <a:cubicBezTo>
                    <a:pt x="2768" y="569"/>
                    <a:pt x="2738" y="527"/>
                    <a:pt x="2690" y="503"/>
                  </a:cubicBezTo>
                  <a:cubicBezTo>
                    <a:pt x="2642" y="479"/>
                    <a:pt x="2588" y="461"/>
                    <a:pt x="2546" y="432"/>
                  </a:cubicBezTo>
                  <a:cubicBezTo>
                    <a:pt x="2511" y="408"/>
                    <a:pt x="2498" y="402"/>
                    <a:pt x="2456" y="390"/>
                  </a:cubicBezTo>
                  <a:cubicBezTo>
                    <a:pt x="2421" y="378"/>
                    <a:pt x="2397" y="330"/>
                    <a:pt x="2367" y="330"/>
                  </a:cubicBezTo>
                  <a:cubicBezTo>
                    <a:pt x="2319" y="330"/>
                    <a:pt x="2259" y="294"/>
                    <a:pt x="2247" y="240"/>
                  </a:cubicBezTo>
                  <a:cubicBezTo>
                    <a:pt x="2241" y="222"/>
                    <a:pt x="2241" y="210"/>
                    <a:pt x="2241" y="204"/>
                  </a:cubicBezTo>
                  <a:cubicBezTo>
                    <a:pt x="2247" y="204"/>
                    <a:pt x="2241" y="204"/>
                    <a:pt x="2241" y="198"/>
                  </a:cubicBezTo>
                  <a:cubicBezTo>
                    <a:pt x="2235" y="192"/>
                    <a:pt x="2229" y="186"/>
                    <a:pt x="2223" y="186"/>
                  </a:cubicBezTo>
                  <a:cubicBezTo>
                    <a:pt x="2205" y="180"/>
                    <a:pt x="2193" y="174"/>
                    <a:pt x="2175" y="174"/>
                  </a:cubicBezTo>
                  <a:cubicBezTo>
                    <a:pt x="2163" y="174"/>
                    <a:pt x="2151" y="174"/>
                    <a:pt x="2139" y="180"/>
                  </a:cubicBezTo>
                  <a:cubicBezTo>
                    <a:pt x="2115" y="186"/>
                    <a:pt x="2067" y="228"/>
                    <a:pt x="2043" y="198"/>
                  </a:cubicBezTo>
                  <a:cubicBezTo>
                    <a:pt x="2037" y="192"/>
                    <a:pt x="2025" y="186"/>
                    <a:pt x="2013" y="180"/>
                  </a:cubicBezTo>
                  <a:cubicBezTo>
                    <a:pt x="1977" y="168"/>
                    <a:pt x="1899" y="120"/>
                    <a:pt x="1869" y="108"/>
                  </a:cubicBezTo>
                  <a:cubicBezTo>
                    <a:pt x="1821" y="90"/>
                    <a:pt x="1767" y="108"/>
                    <a:pt x="1725" y="84"/>
                  </a:cubicBezTo>
                  <a:cubicBezTo>
                    <a:pt x="1618" y="24"/>
                    <a:pt x="1474" y="90"/>
                    <a:pt x="1384" y="138"/>
                  </a:cubicBezTo>
                  <a:cubicBezTo>
                    <a:pt x="1324" y="174"/>
                    <a:pt x="1276" y="228"/>
                    <a:pt x="1216" y="252"/>
                  </a:cubicBezTo>
                  <a:cubicBezTo>
                    <a:pt x="1192" y="264"/>
                    <a:pt x="1144" y="288"/>
                    <a:pt x="1114" y="288"/>
                  </a:cubicBezTo>
                  <a:cubicBezTo>
                    <a:pt x="1084" y="288"/>
                    <a:pt x="1060" y="294"/>
                    <a:pt x="1030" y="300"/>
                  </a:cubicBezTo>
                  <a:cubicBezTo>
                    <a:pt x="982" y="306"/>
                    <a:pt x="958" y="258"/>
                    <a:pt x="916" y="258"/>
                  </a:cubicBezTo>
                  <a:lnTo>
                    <a:pt x="916" y="258"/>
                  </a:lnTo>
                  <a:cubicBezTo>
                    <a:pt x="905" y="264"/>
                    <a:pt x="839" y="282"/>
                    <a:pt x="826" y="270"/>
                  </a:cubicBezTo>
                  <a:cubicBezTo>
                    <a:pt x="803" y="258"/>
                    <a:pt x="815" y="240"/>
                    <a:pt x="815" y="222"/>
                  </a:cubicBezTo>
                  <a:cubicBezTo>
                    <a:pt x="821" y="192"/>
                    <a:pt x="749" y="150"/>
                    <a:pt x="725" y="138"/>
                  </a:cubicBezTo>
                  <a:cubicBezTo>
                    <a:pt x="701" y="126"/>
                    <a:pt x="677" y="114"/>
                    <a:pt x="641" y="114"/>
                  </a:cubicBezTo>
                  <a:cubicBezTo>
                    <a:pt x="575" y="102"/>
                    <a:pt x="575" y="102"/>
                    <a:pt x="575" y="102"/>
                  </a:cubicBezTo>
                  <a:lnTo>
                    <a:pt x="575" y="102"/>
                  </a:lnTo>
                  <a:cubicBezTo>
                    <a:pt x="575" y="114"/>
                    <a:pt x="575" y="126"/>
                    <a:pt x="569" y="138"/>
                  </a:cubicBezTo>
                  <a:cubicBezTo>
                    <a:pt x="551" y="138"/>
                    <a:pt x="533" y="132"/>
                    <a:pt x="509" y="120"/>
                  </a:cubicBezTo>
                  <a:cubicBezTo>
                    <a:pt x="431" y="72"/>
                    <a:pt x="431" y="36"/>
                    <a:pt x="329" y="24"/>
                  </a:cubicBezTo>
                  <a:cubicBezTo>
                    <a:pt x="317" y="24"/>
                    <a:pt x="305" y="24"/>
                    <a:pt x="287" y="24"/>
                  </a:cubicBezTo>
                  <a:cubicBezTo>
                    <a:pt x="239" y="36"/>
                    <a:pt x="239" y="36"/>
                    <a:pt x="239" y="36"/>
                  </a:cubicBezTo>
                  <a:cubicBezTo>
                    <a:pt x="221" y="42"/>
                    <a:pt x="197" y="42"/>
                    <a:pt x="185" y="36"/>
                  </a:cubicBezTo>
                  <a:cubicBezTo>
                    <a:pt x="167" y="24"/>
                    <a:pt x="143" y="0"/>
                    <a:pt x="125" y="12"/>
                  </a:cubicBezTo>
                  <a:cubicBezTo>
                    <a:pt x="95" y="24"/>
                    <a:pt x="77" y="72"/>
                    <a:pt x="42" y="72"/>
                  </a:cubicBezTo>
                  <a:cubicBezTo>
                    <a:pt x="42" y="72"/>
                    <a:pt x="6" y="66"/>
                    <a:pt x="18" y="66"/>
                  </a:cubicBezTo>
                  <a:cubicBezTo>
                    <a:pt x="12" y="54"/>
                    <a:pt x="6" y="48"/>
                    <a:pt x="0" y="36"/>
                  </a:cubicBezTo>
                  <a:lnTo>
                    <a:pt x="0" y="36"/>
                  </a:lnTo>
                  <a:cubicBezTo>
                    <a:pt x="0" y="108"/>
                    <a:pt x="0" y="108"/>
                    <a:pt x="0" y="108"/>
                  </a:cubicBezTo>
                  <a:cubicBezTo>
                    <a:pt x="0" y="108"/>
                    <a:pt x="6" y="114"/>
                    <a:pt x="0" y="114"/>
                  </a:cubicBezTo>
                  <a:cubicBezTo>
                    <a:pt x="6" y="132"/>
                    <a:pt x="48" y="144"/>
                    <a:pt x="59" y="150"/>
                  </a:cubicBezTo>
                  <a:cubicBezTo>
                    <a:pt x="66" y="198"/>
                    <a:pt x="143" y="300"/>
                    <a:pt x="179" y="324"/>
                  </a:cubicBezTo>
                  <a:cubicBezTo>
                    <a:pt x="191" y="336"/>
                    <a:pt x="251" y="342"/>
                    <a:pt x="263" y="336"/>
                  </a:cubicBezTo>
                  <a:cubicBezTo>
                    <a:pt x="305" y="330"/>
                    <a:pt x="299" y="330"/>
                    <a:pt x="335" y="360"/>
                  </a:cubicBezTo>
                  <a:cubicBezTo>
                    <a:pt x="347" y="366"/>
                    <a:pt x="491" y="294"/>
                    <a:pt x="503" y="276"/>
                  </a:cubicBezTo>
                  <a:cubicBezTo>
                    <a:pt x="545" y="216"/>
                    <a:pt x="521" y="192"/>
                    <a:pt x="611" y="192"/>
                  </a:cubicBezTo>
                  <a:cubicBezTo>
                    <a:pt x="635" y="192"/>
                    <a:pt x="617" y="282"/>
                    <a:pt x="665" y="294"/>
                  </a:cubicBezTo>
                  <a:cubicBezTo>
                    <a:pt x="761" y="330"/>
                    <a:pt x="677" y="413"/>
                    <a:pt x="653" y="468"/>
                  </a:cubicBezTo>
                  <a:cubicBezTo>
                    <a:pt x="623" y="527"/>
                    <a:pt x="623" y="527"/>
                    <a:pt x="623" y="527"/>
                  </a:cubicBezTo>
                  <a:cubicBezTo>
                    <a:pt x="617" y="545"/>
                    <a:pt x="599" y="659"/>
                    <a:pt x="557" y="599"/>
                  </a:cubicBezTo>
                  <a:cubicBezTo>
                    <a:pt x="551" y="587"/>
                    <a:pt x="551" y="539"/>
                    <a:pt x="539" y="539"/>
                  </a:cubicBezTo>
                  <a:cubicBezTo>
                    <a:pt x="491" y="539"/>
                    <a:pt x="413" y="474"/>
                    <a:pt x="371" y="497"/>
                  </a:cubicBezTo>
                  <a:cubicBezTo>
                    <a:pt x="347" y="509"/>
                    <a:pt x="335" y="563"/>
                    <a:pt x="347" y="581"/>
                  </a:cubicBezTo>
                  <a:cubicBezTo>
                    <a:pt x="365" y="623"/>
                    <a:pt x="431" y="641"/>
                    <a:pt x="461" y="665"/>
                  </a:cubicBezTo>
                  <a:cubicBezTo>
                    <a:pt x="497" y="659"/>
                    <a:pt x="575" y="695"/>
                    <a:pt x="599" y="713"/>
                  </a:cubicBezTo>
                  <a:cubicBezTo>
                    <a:pt x="635" y="743"/>
                    <a:pt x="593" y="767"/>
                    <a:pt x="665" y="761"/>
                  </a:cubicBezTo>
                  <a:cubicBezTo>
                    <a:pt x="701" y="761"/>
                    <a:pt x="845" y="827"/>
                    <a:pt x="785" y="851"/>
                  </a:cubicBezTo>
                  <a:cubicBezTo>
                    <a:pt x="719" y="881"/>
                    <a:pt x="725" y="863"/>
                    <a:pt x="749" y="929"/>
                  </a:cubicBezTo>
                  <a:cubicBezTo>
                    <a:pt x="773" y="1019"/>
                    <a:pt x="749" y="1067"/>
                    <a:pt x="868" y="1067"/>
                  </a:cubicBezTo>
                  <a:cubicBezTo>
                    <a:pt x="940" y="1073"/>
                    <a:pt x="1048" y="1055"/>
                    <a:pt x="1018" y="1151"/>
                  </a:cubicBezTo>
                  <a:cubicBezTo>
                    <a:pt x="1012" y="1199"/>
                    <a:pt x="1000" y="1259"/>
                    <a:pt x="1000" y="1300"/>
                  </a:cubicBezTo>
                  <a:cubicBezTo>
                    <a:pt x="1000" y="1342"/>
                    <a:pt x="988" y="1354"/>
                    <a:pt x="970" y="1384"/>
                  </a:cubicBezTo>
                  <a:cubicBezTo>
                    <a:pt x="952" y="1408"/>
                    <a:pt x="1018" y="1504"/>
                    <a:pt x="1024" y="1534"/>
                  </a:cubicBezTo>
                  <a:cubicBezTo>
                    <a:pt x="1036" y="1600"/>
                    <a:pt x="1030" y="1642"/>
                    <a:pt x="1102" y="1654"/>
                  </a:cubicBezTo>
                  <a:cubicBezTo>
                    <a:pt x="1120" y="1654"/>
                    <a:pt x="1144" y="1648"/>
                    <a:pt x="1156" y="1660"/>
                  </a:cubicBezTo>
                  <a:cubicBezTo>
                    <a:pt x="1174" y="1678"/>
                    <a:pt x="1138" y="1684"/>
                    <a:pt x="1126" y="1684"/>
                  </a:cubicBezTo>
                  <a:cubicBezTo>
                    <a:pt x="1108" y="1684"/>
                    <a:pt x="1090" y="1678"/>
                    <a:pt x="1072" y="1678"/>
                  </a:cubicBezTo>
                  <a:cubicBezTo>
                    <a:pt x="1072" y="1714"/>
                    <a:pt x="1096" y="1744"/>
                    <a:pt x="1078" y="1786"/>
                  </a:cubicBezTo>
                  <a:cubicBezTo>
                    <a:pt x="1072" y="1804"/>
                    <a:pt x="1048" y="1840"/>
                    <a:pt x="1048" y="1858"/>
                  </a:cubicBezTo>
                  <a:cubicBezTo>
                    <a:pt x="1042" y="1900"/>
                    <a:pt x="1144" y="1900"/>
                    <a:pt x="1168" y="1942"/>
                  </a:cubicBezTo>
                  <a:cubicBezTo>
                    <a:pt x="1174" y="1954"/>
                    <a:pt x="1228" y="2013"/>
                    <a:pt x="1240" y="2032"/>
                  </a:cubicBezTo>
                  <a:close/>
                </a:path>
              </a:pathLst>
            </a:custGeom>
            <a:solidFill>
              <a:schemeClr val="accent1"/>
            </a:solid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6" name="Freeform 130"/>
            <p:cNvSpPr>
              <a:spLocks noChangeArrowheads="1"/>
            </p:cNvSpPr>
            <p:nvPr/>
          </p:nvSpPr>
          <p:spPr bwMode="auto">
            <a:xfrm>
              <a:off x="6793129" y="4468788"/>
              <a:ext cx="1460469" cy="1822766"/>
            </a:xfrm>
            <a:custGeom>
              <a:avLst/>
              <a:gdLst>
                <a:gd name="T0" fmla="*/ 1199 w 2740"/>
                <a:gd name="T1" fmla="*/ 258 h 3417"/>
                <a:gd name="T2" fmla="*/ 1073 w 2740"/>
                <a:gd name="T3" fmla="*/ 324 h 3417"/>
                <a:gd name="T4" fmla="*/ 1007 w 2740"/>
                <a:gd name="T5" fmla="*/ 599 h 3417"/>
                <a:gd name="T6" fmla="*/ 989 w 2740"/>
                <a:gd name="T7" fmla="*/ 761 h 3417"/>
                <a:gd name="T8" fmla="*/ 857 w 2740"/>
                <a:gd name="T9" fmla="*/ 833 h 3417"/>
                <a:gd name="T10" fmla="*/ 833 w 2740"/>
                <a:gd name="T11" fmla="*/ 659 h 3417"/>
                <a:gd name="T12" fmla="*/ 929 w 2740"/>
                <a:gd name="T13" fmla="*/ 581 h 3417"/>
                <a:gd name="T14" fmla="*/ 821 w 2740"/>
                <a:gd name="T15" fmla="*/ 414 h 3417"/>
                <a:gd name="T16" fmla="*/ 594 w 2740"/>
                <a:gd name="T17" fmla="*/ 515 h 3417"/>
                <a:gd name="T18" fmla="*/ 522 w 2740"/>
                <a:gd name="T19" fmla="*/ 695 h 3417"/>
                <a:gd name="T20" fmla="*/ 599 w 2740"/>
                <a:gd name="T21" fmla="*/ 743 h 3417"/>
                <a:gd name="T22" fmla="*/ 306 w 2740"/>
                <a:gd name="T23" fmla="*/ 803 h 3417"/>
                <a:gd name="T24" fmla="*/ 234 w 2740"/>
                <a:gd name="T25" fmla="*/ 983 h 3417"/>
                <a:gd name="T26" fmla="*/ 42 w 2740"/>
                <a:gd name="T27" fmla="*/ 1264 h 3417"/>
                <a:gd name="T28" fmla="*/ 120 w 2740"/>
                <a:gd name="T29" fmla="*/ 1498 h 3417"/>
                <a:gd name="T30" fmla="*/ 162 w 2740"/>
                <a:gd name="T31" fmla="*/ 1768 h 3417"/>
                <a:gd name="T32" fmla="*/ 180 w 2740"/>
                <a:gd name="T33" fmla="*/ 1959 h 3417"/>
                <a:gd name="T34" fmla="*/ 324 w 2740"/>
                <a:gd name="T35" fmla="*/ 2349 h 3417"/>
                <a:gd name="T36" fmla="*/ 312 w 2740"/>
                <a:gd name="T37" fmla="*/ 2553 h 3417"/>
                <a:gd name="T38" fmla="*/ 186 w 2740"/>
                <a:gd name="T39" fmla="*/ 2583 h 3417"/>
                <a:gd name="T40" fmla="*/ 228 w 2740"/>
                <a:gd name="T41" fmla="*/ 2763 h 3417"/>
                <a:gd name="T42" fmla="*/ 264 w 2740"/>
                <a:gd name="T43" fmla="*/ 2864 h 3417"/>
                <a:gd name="T44" fmla="*/ 312 w 2740"/>
                <a:gd name="T45" fmla="*/ 3008 h 3417"/>
                <a:gd name="T46" fmla="*/ 995 w 2740"/>
                <a:gd name="T47" fmla="*/ 3056 h 3417"/>
                <a:gd name="T48" fmla="*/ 1211 w 2740"/>
                <a:gd name="T49" fmla="*/ 3344 h 3417"/>
                <a:gd name="T50" fmla="*/ 1492 w 2740"/>
                <a:gd name="T51" fmla="*/ 3398 h 3417"/>
                <a:gd name="T52" fmla="*/ 1642 w 2740"/>
                <a:gd name="T53" fmla="*/ 3110 h 3417"/>
                <a:gd name="T54" fmla="*/ 1924 w 2740"/>
                <a:gd name="T55" fmla="*/ 2906 h 3417"/>
                <a:gd name="T56" fmla="*/ 2164 w 2740"/>
                <a:gd name="T57" fmla="*/ 2858 h 3417"/>
                <a:gd name="T58" fmla="*/ 2409 w 2740"/>
                <a:gd name="T59" fmla="*/ 2798 h 3417"/>
                <a:gd name="T60" fmla="*/ 2541 w 2740"/>
                <a:gd name="T61" fmla="*/ 2607 h 3417"/>
                <a:gd name="T62" fmla="*/ 2655 w 2740"/>
                <a:gd name="T63" fmla="*/ 2487 h 3417"/>
                <a:gd name="T64" fmla="*/ 2703 w 2740"/>
                <a:gd name="T65" fmla="*/ 2319 h 3417"/>
                <a:gd name="T66" fmla="*/ 2607 w 2740"/>
                <a:gd name="T67" fmla="*/ 2085 h 3417"/>
                <a:gd name="T68" fmla="*/ 2523 w 2740"/>
                <a:gd name="T69" fmla="*/ 1930 h 3417"/>
                <a:gd name="T70" fmla="*/ 2427 w 2740"/>
                <a:gd name="T71" fmla="*/ 1666 h 3417"/>
                <a:gd name="T72" fmla="*/ 2457 w 2740"/>
                <a:gd name="T73" fmla="*/ 1642 h 3417"/>
                <a:gd name="T74" fmla="*/ 2355 w 2740"/>
                <a:gd name="T75" fmla="*/ 1288 h 3417"/>
                <a:gd name="T76" fmla="*/ 2104 w 2740"/>
                <a:gd name="T77" fmla="*/ 917 h 3417"/>
                <a:gd name="T78" fmla="*/ 1954 w 2740"/>
                <a:gd name="T79" fmla="*/ 701 h 3417"/>
                <a:gd name="T80" fmla="*/ 1726 w 2740"/>
                <a:gd name="T81" fmla="*/ 485 h 3417"/>
                <a:gd name="T82" fmla="*/ 1978 w 2740"/>
                <a:gd name="T83" fmla="*/ 515 h 3417"/>
                <a:gd name="T84" fmla="*/ 1966 w 2740"/>
                <a:gd name="T85" fmla="*/ 180 h 3417"/>
                <a:gd name="T86" fmla="*/ 1618 w 2740"/>
                <a:gd name="T87" fmla="*/ 324 h 3417"/>
                <a:gd name="T88" fmla="*/ 1355 w 2740"/>
                <a:gd name="T89" fmla="*/ 102 h 3417"/>
                <a:gd name="T90" fmla="*/ 1355 w 2740"/>
                <a:gd name="T91" fmla="*/ 24 h 3417"/>
                <a:gd name="T92" fmla="*/ 1277 w 2740"/>
                <a:gd name="T93" fmla="*/ 6 h 3417"/>
                <a:gd name="T94" fmla="*/ 1115 w 2740"/>
                <a:gd name="T95" fmla="*/ 138 h 3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40" h="3417">
                  <a:moveTo>
                    <a:pt x="1115" y="138"/>
                  </a:moveTo>
                  <a:lnTo>
                    <a:pt x="1115" y="138"/>
                  </a:lnTo>
                  <a:cubicBezTo>
                    <a:pt x="1121" y="210"/>
                    <a:pt x="1145" y="216"/>
                    <a:pt x="1199" y="258"/>
                  </a:cubicBezTo>
                  <a:cubicBezTo>
                    <a:pt x="1247" y="294"/>
                    <a:pt x="1181" y="366"/>
                    <a:pt x="1139" y="366"/>
                  </a:cubicBezTo>
                  <a:cubicBezTo>
                    <a:pt x="1025" y="372"/>
                    <a:pt x="1181" y="324"/>
                    <a:pt x="1133" y="270"/>
                  </a:cubicBezTo>
                  <a:cubicBezTo>
                    <a:pt x="1109" y="246"/>
                    <a:pt x="1079" y="312"/>
                    <a:pt x="1073" y="324"/>
                  </a:cubicBezTo>
                  <a:cubicBezTo>
                    <a:pt x="1031" y="408"/>
                    <a:pt x="1151" y="504"/>
                    <a:pt x="1079" y="563"/>
                  </a:cubicBezTo>
                  <a:cubicBezTo>
                    <a:pt x="1043" y="575"/>
                    <a:pt x="1043" y="575"/>
                    <a:pt x="1043" y="575"/>
                  </a:cubicBezTo>
                  <a:cubicBezTo>
                    <a:pt x="1031" y="581"/>
                    <a:pt x="1019" y="587"/>
                    <a:pt x="1007" y="599"/>
                  </a:cubicBezTo>
                  <a:lnTo>
                    <a:pt x="1007" y="599"/>
                  </a:lnTo>
                  <a:cubicBezTo>
                    <a:pt x="1019" y="629"/>
                    <a:pt x="1019" y="647"/>
                    <a:pt x="1001" y="671"/>
                  </a:cubicBezTo>
                  <a:cubicBezTo>
                    <a:pt x="983" y="701"/>
                    <a:pt x="1013" y="737"/>
                    <a:pt x="989" y="761"/>
                  </a:cubicBezTo>
                  <a:cubicBezTo>
                    <a:pt x="965" y="779"/>
                    <a:pt x="953" y="785"/>
                    <a:pt x="941" y="809"/>
                  </a:cubicBezTo>
                  <a:cubicBezTo>
                    <a:pt x="929" y="833"/>
                    <a:pt x="923" y="881"/>
                    <a:pt x="899" y="893"/>
                  </a:cubicBezTo>
                  <a:cubicBezTo>
                    <a:pt x="875" y="905"/>
                    <a:pt x="869" y="845"/>
                    <a:pt x="857" y="833"/>
                  </a:cubicBezTo>
                  <a:cubicBezTo>
                    <a:pt x="851" y="815"/>
                    <a:pt x="857" y="791"/>
                    <a:pt x="845" y="773"/>
                  </a:cubicBezTo>
                  <a:cubicBezTo>
                    <a:pt x="821" y="749"/>
                    <a:pt x="815" y="755"/>
                    <a:pt x="815" y="713"/>
                  </a:cubicBezTo>
                  <a:cubicBezTo>
                    <a:pt x="815" y="689"/>
                    <a:pt x="809" y="671"/>
                    <a:pt x="833" y="659"/>
                  </a:cubicBezTo>
                  <a:cubicBezTo>
                    <a:pt x="851" y="647"/>
                    <a:pt x="881" y="629"/>
                    <a:pt x="893" y="611"/>
                  </a:cubicBezTo>
                  <a:cubicBezTo>
                    <a:pt x="929" y="581"/>
                    <a:pt x="929" y="581"/>
                    <a:pt x="929" y="581"/>
                  </a:cubicBezTo>
                  <a:lnTo>
                    <a:pt x="929" y="581"/>
                  </a:lnTo>
                  <a:cubicBezTo>
                    <a:pt x="929" y="557"/>
                    <a:pt x="935" y="533"/>
                    <a:pt x="959" y="521"/>
                  </a:cubicBezTo>
                  <a:cubicBezTo>
                    <a:pt x="983" y="515"/>
                    <a:pt x="935" y="521"/>
                    <a:pt x="935" y="504"/>
                  </a:cubicBezTo>
                  <a:cubicBezTo>
                    <a:pt x="929" y="438"/>
                    <a:pt x="863" y="438"/>
                    <a:pt x="821" y="414"/>
                  </a:cubicBezTo>
                  <a:cubicBezTo>
                    <a:pt x="815" y="408"/>
                    <a:pt x="815" y="401"/>
                    <a:pt x="803" y="396"/>
                  </a:cubicBezTo>
                  <a:cubicBezTo>
                    <a:pt x="767" y="390"/>
                    <a:pt x="713" y="366"/>
                    <a:pt x="719" y="425"/>
                  </a:cubicBezTo>
                  <a:cubicBezTo>
                    <a:pt x="731" y="473"/>
                    <a:pt x="630" y="509"/>
                    <a:pt x="594" y="515"/>
                  </a:cubicBezTo>
                  <a:cubicBezTo>
                    <a:pt x="558" y="521"/>
                    <a:pt x="552" y="533"/>
                    <a:pt x="528" y="563"/>
                  </a:cubicBezTo>
                  <a:cubicBezTo>
                    <a:pt x="510" y="593"/>
                    <a:pt x="456" y="575"/>
                    <a:pt x="474" y="617"/>
                  </a:cubicBezTo>
                  <a:cubicBezTo>
                    <a:pt x="492" y="647"/>
                    <a:pt x="486" y="683"/>
                    <a:pt x="522" y="695"/>
                  </a:cubicBezTo>
                  <a:cubicBezTo>
                    <a:pt x="564" y="707"/>
                    <a:pt x="588" y="677"/>
                    <a:pt x="612" y="683"/>
                  </a:cubicBezTo>
                  <a:cubicBezTo>
                    <a:pt x="630" y="689"/>
                    <a:pt x="635" y="719"/>
                    <a:pt x="630" y="737"/>
                  </a:cubicBezTo>
                  <a:cubicBezTo>
                    <a:pt x="617" y="737"/>
                    <a:pt x="612" y="737"/>
                    <a:pt x="599" y="743"/>
                  </a:cubicBezTo>
                  <a:cubicBezTo>
                    <a:pt x="558" y="755"/>
                    <a:pt x="522" y="785"/>
                    <a:pt x="480" y="791"/>
                  </a:cubicBezTo>
                  <a:cubicBezTo>
                    <a:pt x="432" y="797"/>
                    <a:pt x="360" y="833"/>
                    <a:pt x="324" y="809"/>
                  </a:cubicBezTo>
                  <a:cubicBezTo>
                    <a:pt x="318" y="809"/>
                    <a:pt x="312" y="803"/>
                    <a:pt x="306" y="803"/>
                  </a:cubicBezTo>
                  <a:lnTo>
                    <a:pt x="306" y="803"/>
                  </a:lnTo>
                  <a:cubicBezTo>
                    <a:pt x="270" y="893"/>
                    <a:pt x="270" y="893"/>
                    <a:pt x="270" y="893"/>
                  </a:cubicBezTo>
                  <a:cubicBezTo>
                    <a:pt x="234" y="983"/>
                    <a:pt x="234" y="983"/>
                    <a:pt x="234" y="983"/>
                  </a:cubicBezTo>
                  <a:cubicBezTo>
                    <a:pt x="228" y="1007"/>
                    <a:pt x="204" y="1013"/>
                    <a:pt x="198" y="1031"/>
                  </a:cubicBezTo>
                  <a:cubicBezTo>
                    <a:pt x="198" y="1133"/>
                    <a:pt x="132" y="1013"/>
                    <a:pt x="138" y="1103"/>
                  </a:cubicBezTo>
                  <a:cubicBezTo>
                    <a:pt x="138" y="1199"/>
                    <a:pt x="12" y="1133"/>
                    <a:pt x="42" y="1264"/>
                  </a:cubicBezTo>
                  <a:cubicBezTo>
                    <a:pt x="48" y="1306"/>
                    <a:pt x="24" y="1336"/>
                    <a:pt x="66" y="1354"/>
                  </a:cubicBezTo>
                  <a:cubicBezTo>
                    <a:pt x="96" y="1360"/>
                    <a:pt x="132" y="1408"/>
                    <a:pt x="90" y="1432"/>
                  </a:cubicBezTo>
                  <a:cubicBezTo>
                    <a:pt x="48" y="1456"/>
                    <a:pt x="102" y="1480"/>
                    <a:pt x="120" y="1498"/>
                  </a:cubicBezTo>
                  <a:cubicBezTo>
                    <a:pt x="144" y="1516"/>
                    <a:pt x="162" y="1522"/>
                    <a:pt x="144" y="1552"/>
                  </a:cubicBezTo>
                  <a:cubicBezTo>
                    <a:pt x="114" y="1606"/>
                    <a:pt x="102" y="1636"/>
                    <a:pt x="150" y="1684"/>
                  </a:cubicBezTo>
                  <a:cubicBezTo>
                    <a:pt x="186" y="1714"/>
                    <a:pt x="174" y="1732"/>
                    <a:pt x="162" y="1768"/>
                  </a:cubicBezTo>
                  <a:cubicBezTo>
                    <a:pt x="150" y="1792"/>
                    <a:pt x="162" y="1810"/>
                    <a:pt x="138" y="1828"/>
                  </a:cubicBezTo>
                  <a:cubicBezTo>
                    <a:pt x="120" y="1840"/>
                    <a:pt x="108" y="1846"/>
                    <a:pt x="84" y="1852"/>
                  </a:cubicBezTo>
                  <a:cubicBezTo>
                    <a:pt x="0" y="1894"/>
                    <a:pt x="210" y="1912"/>
                    <a:pt x="180" y="1959"/>
                  </a:cubicBezTo>
                  <a:cubicBezTo>
                    <a:pt x="192" y="2014"/>
                    <a:pt x="222" y="2031"/>
                    <a:pt x="258" y="2061"/>
                  </a:cubicBezTo>
                  <a:cubicBezTo>
                    <a:pt x="282" y="2079"/>
                    <a:pt x="216" y="2199"/>
                    <a:pt x="252" y="2235"/>
                  </a:cubicBezTo>
                  <a:cubicBezTo>
                    <a:pt x="282" y="2265"/>
                    <a:pt x="282" y="2349"/>
                    <a:pt x="324" y="2349"/>
                  </a:cubicBezTo>
                  <a:cubicBezTo>
                    <a:pt x="360" y="2349"/>
                    <a:pt x="498" y="2253"/>
                    <a:pt x="432" y="2361"/>
                  </a:cubicBezTo>
                  <a:cubicBezTo>
                    <a:pt x="414" y="2385"/>
                    <a:pt x="366" y="2409"/>
                    <a:pt x="360" y="2445"/>
                  </a:cubicBezTo>
                  <a:cubicBezTo>
                    <a:pt x="354" y="2493"/>
                    <a:pt x="372" y="2511"/>
                    <a:pt x="312" y="2553"/>
                  </a:cubicBezTo>
                  <a:cubicBezTo>
                    <a:pt x="306" y="2553"/>
                    <a:pt x="294" y="2553"/>
                    <a:pt x="288" y="2559"/>
                  </a:cubicBezTo>
                  <a:cubicBezTo>
                    <a:pt x="270" y="2571"/>
                    <a:pt x="270" y="2571"/>
                    <a:pt x="252" y="2583"/>
                  </a:cubicBezTo>
                  <a:cubicBezTo>
                    <a:pt x="234" y="2589"/>
                    <a:pt x="204" y="2577"/>
                    <a:pt x="186" y="2583"/>
                  </a:cubicBezTo>
                  <a:cubicBezTo>
                    <a:pt x="162" y="2589"/>
                    <a:pt x="180" y="2613"/>
                    <a:pt x="192" y="2631"/>
                  </a:cubicBezTo>
                  <a:cubicBezTo>
                    <a:pt x="216" y="2661"/>
                    <a:pt x="222" y="2673"/>
                    <a:pt x="222" y="2715"/>
                  </a:cubicBezTo>
                  <a:cubicBezTo>
                    <a:pt x="222" y="2733"/>
                    <a:pt x="222" y="2750"/>
                    <a:pt x="228" y="2763"/>
                  </a:cubicBezTo>
                  <a:cubicBezTo>
                    <a:pt x="234" y="2787"/>
                    <a:pt x="246" y="2805"/>
                    <a:pt x="240" y="2829"/>
                  </a:cubicBezTo>
                  <a:cubicBezTo>
                    <a:pt x="264" y="2864"/>
                    <a:pt x="264" y="2864"/>
                    <a:pt x="264" y="2864"/>
                  </a:cubicBezTo>
                  <a:lnTo>
                    <a:pt x="264" y="2864"/>
                  </a:lnTo>
                  <a:cubicBezTo>
                    <a:pt x="264" y="2870"/>
                    <a:pt x="276" y="2882"/>
                    <a:pt x="282" y="2888"/>
                  </a:cubicBezTo>
                  <a:cubicBezTo>
                    <a:pt x="282" y="2912"/>
                    <a:pt x="288" y="2930"/>
                    <a:pt x="288" y="2954"/>
                  </a:cubicBezTo>
                  <a:cubicBezTo>
                    <a:pt x="288" y="2966"/>
                    <a:pt x="288" y="3014"/>
                    <a:pt x="312" y="3008"/>
                  </a:cubicBezTo>
                  <a:cubicBezTo>
                    <a:pt x="360" y="3014"/>
                    <a:pt x="402" y="3008"/>
                    <a:pt x="444" y="3038"/>
                  </a:cubicBezTo>
                  <a:cubicBezTo>
                    <a:pt x="522" y="3086"/>
                    <a:pt x="546" y="3146"/>
                    <a:pt x="647" y="3104"/>
                  </a:cubicBezTo>
                  <a:cubicBezTo>
                    <a:pt x="767" y="3062"/>
                    <a:pt x="863" y="2978"/>
                    <a:pt x="995" y="3056"/>
                  </a:cubicBezTo>
                  <a:cubicBezTo>
                    <a:pt x="1031" y="3074"/>
                    <a:pt x="1037" y="3164"/>
                    <a:pt x="1091" y="3146"/>
                  </a:cubicBezTo>
                  <a:cubicBezTo>
                    <a:pt x="1151" y="3128"/>
                    <a:pt x="1175" y="3176"/>
                    <a:pt x="1175" y="3230"/>
                  </a:cubicBezTo>
                  <a:cubicBezTo>
                    <a:pt x="1169" y="3248"/>
                    <a:pt x="1193" y="3338"/>
                    <a:pt x="1211" y="3344"/>
                  </a:cubicBezTo>
                  <a:cubicBezTo>
                    <a:pt x="1229" y="3350"/>
                    <a:pt x="1277" y="3344"/>
                    <a:pt x="1301" y="3344"/>
                  </a:cubicBezTo>
                  <a:cubicBezTo>
                    <a:pt x="1379" y="3344"/>
                    <a:pt x="1319" y="3380"/>
                    <a:pt x="1355" y="3398"/>
                  </a:cubicBezTo>
                  <a:cubicBezTo>
                    <a:pt x="1390" y="3416"/>
                    <a:pt x="1462" y="3416"/>
                    <a:pt x="1492" y="3398"/>
                  </a:cubicBezTo>
                  <a:lnTo>
                    <a:pt x="1492" y="3398"/>
                  </a:lnTo>
                  <a:cubicBezTo>
                    <a:pt x="1474" y="3362"/>
                    <a:pt x="1438" y="3314"/>
                    <a:pt x="1438" y="3272"/>
                  </a:cubicBezTo>
                  <a:cubicBezTo>
                    <a:pt x="1438" y="3188"/>
                    <a:pt x="1582" y="3140"/>
                    <a:pt x="1642" y="3110"/>
                  </a:cubicBezTo>
                  <a:cubicBezTo>
                    <a:pt x="1750" y="3062"/>
                    <a:pt x="1858" y="3038"/>
                    <a:pt x="1966" y="3008"/>
                  </a:cubicBezTo>
                  <a:cubicBezTo>
                    <a:pt x="1972" y="3008"/>
                    <a:pt x="1972" y="3008"/>
                    <a:pt x="1972" y="3008"/>
                  </a:cubicBezTo>
                  <a:cubicBezTo>
                    <a:pt x="1954" y="2972"/>
                    <a:pt x="1930" y="2942"/>
                    <a:pt x="1924" y="2906"/>
                  </a:cubicBezTo>
                  <a:cubicBezTo>
                    <a:pt x="1924" y="2882"/>
                    <a:pt x="1978" y="2852"/>
                    <a:pt x="1996" y="2846"/>
                  </a:cubicBezTo>
                  <a:cubicBezTo>
                    <a:pt x="2032" y="2829"/>
                    <a:pt x="2050" y="2840"/>
                    <a:pt x="2080" y="2852"/>
                  </a:cubicBezTo>
                  <a:cubicBezTo>
                    <a:pt x="2110" y="2870"/>
                    <a:pt x="2128" y="2858"/>
                    <a:pt x="2164" y="2858"/>
                  </a:cubicBezTo>
                  <a:cubicBezTo>
                    <a:pt x="2194" y="2858"/>
                    <a:pt x="2205" y="2882"/>
                    <a:pt x="2236" y="2882"/>
                  </a:cubicBezTo>
                  <a:cubicBezTo>
                    <a:pt x="2271" y="2888"/>
                    <a:pt x="2271" y="2852"/>
                    <a:pt x="2289" y="2834"/>
                  </a:cubicBezTo>
                  <a:cubicBezTo>
                    <a:pt x="2313" y="2816"/>
                    <a:pt x="2385" y="2787"/>
                    <a:pt x="2409" y="2798"/>
                  </a:cubicBezTo>
                  <a:cubicBezTo>
                    <a:pt x="2451" y="2816"/>
                    <a:pt x="2529" y="2768"/>
                    <a:pt x="2565" y="2733"/>
                  </a:cubicBezTo>
                  <a:cubicBezTo>
                    <a:pt x="2583" y="2709"/>
                    <a:pt x="2565" y="2697"/>
                    <a:pt x="2583" y="2673"/>
                  </a:cubicBezTo>
                  <a:cubicBezTo>
                    <a:pt x="2613" y="2631"/>
                    <a:pt x="2559" y="2637"/>
                    <a:pt x="2541" y="2607"/>
                  </a:cubicBezTo>
                  <a:cubicBezTo>
                    <a:pt x="2541" y="2607"/>
                    <a:pt x="2529" y="2589"/>
                    <a:pt x="2529" y="2577"/>
                  </a:cubicBezTo>
                  <a:cubicBezTo>
                    <a:pt x="2553" y="2577"/>
                    <a:pt x="2565" y="2595"/>
                    <a:pt x="2583" y="2571"/>
                  </a:cubicBezTo>
                  <a:cubicBezTo>
                    <a:pt x="2619" y="2541"/>
                    <a:pt x="2601" y="2493"/>
                    <a:pt x="2655" y="2487"/>
                  </a:cubicBezTo>
                  <a:cubicBezTo>
                    <a:pt x="2679" y="2481"/>
                    <a:pt x="2697" y="2487"/>
                    <a:pt x="2715" y="2457"/>
                  </a:cubicBezTo>
                  <a:cubicBezTo>
                    <a:pt x="2727" y="2433"/>
                    <a:pt x="2739" y="2421"/>
                    <a:pt x="2739" y="2391"/>
                  </a:cubicBezTo>
                  <a:cubicBezTo>
                    <a:pt x="2715" y="2391"/>
                    <a:pt x="2703" y="2337"/>
                    <a:pt x="2703" y="2319"/>
                  </a:cubicBezTo>
                  <a:cubicBezTo>
                    <a:pt x="2703" y="2277"/>
                    <a:pt x="2703" y="2247"/>
                    <a:pt x="2697" y="2211"/>
                  </a:cubicBezTo>
                  <a:cubicBezTo>
                    <a:pt x="2679" y="2163"/>
                    <a:pt x="2625" y="2139"/>
                    <a:pt x="2607" y="2091"/>
                  </a:cubicBezTo>
                  <a:lnTo>
                    <a:pt x="2607" y="2085"/>
                  </a:lnTo>
                  <a:cubicBezTo>
                    <a:pt x="2607" y="2067"/>
                    <a:pt x="2595" y="2038"/>
                    <a:pt x="2595" y="2020"/>
                  </a:cubicBezTo>
                  <a:lnTo>
                    <a:pt x="2595" y="2020"/>
                  </a:lnTo>
                  <a:cubicBezTo>
                    <a:pt x="2583" y="2001"/>
                    <a:pt x="2529" y="1942"/>
                    <a:pt x="2523" y="1930"/>
                  </a:cubicBezTo>
                  <a:cubicBezTo>
                    <a:pt x="2499" y="1888"/>
                    <a:pt x="2397" y="1888"/>
                    <a:pt x="2403" y="1846"/>
                  </a:cubicBezTo>
                  <a:cubicBezTo>
                    <a:pt x="2403" y="1828"/>
                    <a:pt x="2427" y="1792"/>
                    <a:pt x="2433" y="1774"/>
                  </a:cubicBezTo>
                  <a:cubicBezTo>
                    <a:pt x="2451" y="1732"/>
                    <a:pt x="2427" y="1702"/>
                    <a:pt x="2427" y="1666"/>
                  </a:cubicBezTo>
                  <a:cubicBezTo>
                    <a:pt x="2445" y="1666"/>
                    <a:pt x="2463" y="1672"/>
                    <a:pt x="2481" y="1672"/>
                  </a:cubicBezTo>
                  <a:cubicBezTo>
                    <a:pt x="2493" y="1672"/>
                    <a:pt x="2529" y="1666"/>
                    <a:pt x="2511" y="1648"/>
                  </a:cubicBezTo>
                  <a:cubicBezTo>
                    <a:pt x="2499" y="1636"/>
                    <a:pt x="2475" y="1642"/>
                    <a:pt x="2457" y="1642"/>
                  </a:cubicBezTo>
                  <a:cubicBezTo>
                    <a:pt x="2385" y="1630"/>
                    <a:pt x="2391" y="1588"/>
                    <a:pt x="2379" y="1522"/>
                  </a:cubicBezTo>
                  <a:cubicBezTo>
                    <a:pt x="2373" y="1492"/>
                    <a:pt x="2307" y="1396"/>
                    <a:pt x="2325" y="1372"/>
                  </a:cubicBezTo>
                  <a:cubicBezTo>
                    <a:pt x="2343" y="1342"/>
                    <a:pt x="2355" y="1330"/>
                    <a:pt x="2355" y="1288"/>
                  </a:cubicBezTo>
                  <a:cubicBezTo>
                    <a:pt x="2355" y="1247"/>
                    <a:pt x="2367" y="1187"/>
                    <a:pt x="2373" y="1139"/>
                  </a:cubicBezTo>
                  <a:cubicBezTo>
                    <a:pt x="2403" y="1043"/>
                    <a:pt x="2295" y="1061"/>
                    <a:pt x="2223" y="1055"/>
                  </a:cubicBezTo>
                  <a:cubicBezTo>
                    <a:pt x="2104" y="1055"/>
                    <a:pt x="2128" y="1007"/>
                    <a:pt x="2104" y="917"/>
                  </a:cubicBezTo>
                  <a:cubicBezTo>
                    <a:pt x="2080" y="851"/>
                    <a:pt x="2074" y="869"/>
                    <a:pt x="2140" y="839"/>
                  </a:cubicBezTo>
                  <a:cubicBezTo>
                    <a:pt x="2200" y="815"/>
                    <a:pt x="2056" y="749"/>
                    <a:pt x="2020" y="749"/>
                  </a:cubicBezTo>
                  <a:cubicBezTo>
                    <a:pt x="1948" y="755"/>
                    <a:pt x="1990" y="731"/>
                    <a:pt x="1954" y="701"/>
                  </a:cubicBezTo>
                  <a:cubicBezTo>
                    <a:pt x="1930" y="683"/>
                    <a:pt x="1852" y="647"/>
                    <a:pt x="1816" y="653"/>
                  </a:cubicBezTo>
                  <a:cubicBezTo>
                    <a:pt x="1786" y="629"/>
                    <a:pt x="1720" y="611"/>
                    <a:pt x="1702" y="569"/>
                  </a:cubicBezTo>
                  <a:cubicBezTo>
                    <a:pt x="1690" y="551"/>
                    <a:pt x="1702" y="497"/>
                    <a:pt x="1726" y="485"/>
                  </a:cubicBezTo>
                  <a:cubicBezTo>
                    <a:pt x="1768" y="462"/>
                    <a:pt x="1846" y="527"/>
                    <a:pt x="1894" y="527"/>
                  </a:cubicBezTo>
                  <a:cubicBezTo>
                    <a:pt x="1906" y="527"/>
                    <a:pt x="1906" y="575"/>
                    <a:pt x="1912" y="587"/>
                  </a:cubicBezTo>
                  <a:cubicBezTo>
                    <a:pt x="1954" y="647"/>
                    <a:pt x="1972" y="533"/>
                    <a:pt x="1978" y="515"/>
                  </a:cubicBezTo>
                  <a:cubicBezTo>
                    <a:pt x="2008" y="456"/>
                    <a:pt x="2008" y="456"/>
                    <a:pt x="2008" y="456"/>
                  </a:cubicBezTo>
                  <a:cubicBezTo>
                    <a:pt x="2032" y="401"/>
                    <a:pt x="2116" y="318"/>
                    <a:pt x="2020" y="282"/>
                  </a:cubicBezTo>
                  <a:cubicBezTo>
                    <a:pt x="1972" y="270"/>
                    <a:pt x="1990" y="180"/>
                    <a:pt x="1966" y="180"/>
                  </a:cubicBezTo>
                  <a:cubicBezTo>
                    <a:pt x="1876" y="180"/>
                    <a:pt x="1900" y="204"/>
                    <a:pt x="1858" y="264"/>
                  </a:cubicBezTo>
                  <a:cubicBezTo>
                    <a:pt x="1846" y="282"/>
                    <a:pt x="1702" y="354"/>
                    <a:pt x="1690" y="348"/>
                  </a:cubicBezTo>
                  <a:cubicBezTo>
                    <a:pt x="1654" y="318"/>
                    <a:pt x="1660" y="318"/>
                    <a:pt x="1618" y="324"/>
                  </a:cubicBezTo>
                  <a:cubicBezTo>
                    <a:pt x="1606" y="330"/>
                    <a:pt x="1546" y="324"/>
                    <a:pt x="1534" y="312"/>
                  </a:cubicBezTo>
                  <a:cubicBezTo>
                    <a:pt x="1498" y="288"/>
                    <a:pt x="1421" y="186"/>
                    <a:pt x="1414" y="138"/>
                  </a:cubicBezTo>
                  <a:cubicBezTo>
                    <a:pt x="1403" y="132"/>
                    <a:pt x="1361" y="120"/>
                    <a:pt x="1355" y="102"/>
                  </a:cubicBezTo>
                  <a:cubicBezTo>
                    <a:pt x="1361" y="102"/>
                    <a:pt x="1355" y="96"/>
                    <a:pt x="1355" y="96"/>
                  </a:cubicBezTo>
                  <a:cubicBezTo>
                    <a:pt x="1355" y="24"/>
                    <a:pt x="1355" y="24"/>
                    <a:pt x="1355" y="24"/>
                  </a:cubicBezTo>
                  <a:lnTo>
                    <a:pt x="1355" y="24"/>
                  </a:lnTo>
                  <a:cubicBezTo>
                    <a:pt x="1343" y="36"/>
                    <a:pt x="1319" y="36"/>
                    <a:pt x="1301" y="36"/>
                  </a:cubicBezTo>
                  <a:cubicBezTo>
                    <a:pt x="1301" y="30"/>
                    <a:pt x="1295" y="30"/>
                    <a:pt x="1295" y="30"/>
                  </a:cubicBezTo>
                  <a:cubicBezTo>
                    <a:pt x="1289" y="24"/>
                    <a:pt x="1283" y="12"/>
                    <a:pt x="1277" y="6"/>
                  </a:cubicBezTo>
                  <a:cubicBezTo>
                    <a:pt x="1265" y="0"/>
                    <a:pt x="1259" y="0"/>
                    <a:pt x="1247" y="0"/>
                  </a:cubicBezTo>
                  <a:cubicBezTo>
                    <a:pt x="1205" y="6"/>
                    <a:pt x="1169" y="84"/>
                    <a:pt x="1151" y="78"/>
                  </a:cubicBezTo>
                  <a:cubicBezTo>
                    <a:pt x="1115" y="138"/>
                    <a:pt x="1115" y="138"/>
                    <a:pt x="1115" y="138"/>
                  </a:cubicBezTo>
                </a:path>
              </a:pathLst>
            </a:custGeom>
            <a:grpFill/>
            <a:ln w="3175" cap="flat" cmpd="sng">
              <a:solidFill>
                <a:schemeClr val="bg1"/>
              </a:solidFill>
              <a:bevel/>
              <a:headEnd/>
              <a:tailEnd/>
            </a:ln>
            <a:effectLst/>
          </p:spPr>
          <p:txBody>
            <a:bodyPr wrap="none" anchor="ctr"/>
            <a:lstStyle/>
            <a:p>
              <a:endParaRPr lang="en-US"/>
            </a:p>
          </p:txBody>
        </p:sp>
        <p:sp>
          <p:nvSpPr>
            <p:cNvPr id="27" name="Freeform 131"/>
            <p:cNvSpPr>
              <a:spLocks noChangeArrowheads="1"/>
            </p:cNvSpPr>
            <p:nvPr/>
          </p:nvSpPr>
          <p:spPr bwMode="auto">
            <a:xfrm>
              <a:off x="6898959" y="4078363"/>
              <a:ext cx="1110050" cy="872576"/>
            </a:xfrm>
            <a:custGeom>
              <a:avLst/>
              <a:gdLst>
                <a:gd name="T0" fmla="*/ 1444 w 2080"/>
                <a:gd name="T1" fmla="*/ 743 h 1637"/>
                <a:gd name="T2" fmla="*/ 1468 w 2080"/>
                <a:gd name="T3" fmla="*/ 593 h 1637"/>
                <a:gd name="T4" fmla="*/ 1402 w 2080"/>
                <a:gd name="T5" fmla="*/ 431 h 1637"/>
                <a:gd name="T6" fmla="*/ 1468 w 2080"/>
                <a:gd name="T7" fmla="*/ 336 h 1637"/>
                <a:gd name="T8" fmla="*/ 1271 w 2080"/>
                <a:gd name="T9" fmla="*/ 318 h 1637"/>
                <a:gd name="T10" fmla="*/ 1247 w 2080"/>
                <a:gd name="T11" fmla="*/ 144 h 1637"/>
                <a:gd name="T12" fmla="*/ 1133 w 2080"/>
                <a:gd name="T13" fmla="*/ 42 h 1637"/>
                <a:gd name="T14" fmla="*/ 1031 w 2080"/>
                <a:gd name="T15" fmla="*/ 306 h 1637"/>
                <a:gd name="T16" fmla="*/ 965 w 2080"/>
                <a:gd name="T17" fmla="*/ 144 h 1637"/>
                <a:gd name="T18" fmla="*/ 893 w 2080"/>
                <a:gd name="T19" fmla="*/ 42 h 1637"/>
                <a:gd name="T20" fmla="*/ 767 w 2080"/>
                <a:gd name="T21" fmla="*/ 6 h 1637"/>
                <a:gd name="T22" fmla="*/ 779 w 2080"/>
                <a:gd name="T23" fmla="*/ 120 h 1637"/>
                <a:gd name="T24" fmla="*/ 659 w 2080"/>
                <a:gd name="T25" fmla="*/ 156 h 1637"/>
                <a:gd name="T26" fmla="*/ 491 w 2080"/>
                <a:gd name="T27" fmla="*/ 210 h 1637"/>
                <a:gd name="T28" fmla="*/ 300 w 2080"/>
                <a:gd name="T29" fmla="*/ 354 h 1637"/>
                <a:gd name="T30" fmla="*/ 270 w 2080"/>
                <a:gd name="T31" fmla="*/ 503 h 1637"/>
                <a:gd name="T32" fmla="*/ 132 w 2080"/>
                <a:gd name="T33" fmla="*/ 617 h 1637"/>
                <a:gd name="T34" fmla="*/ 108 w 2080"/>
                <a:gd name="T35" fmla="*/ 809 h 1637"/>
                <a:gd name="T36" fmla="*/ 144 w 2080"/>
                <a:gd name="T37" fmla="*/ 917 h 1637"/>
                <a:gd name="T38" fmla="*/ 282 w 2080"/>
                <a:gd name="T39" fmla="*/ 989 h 1637"/>
                <a:gd name="T40" fmla="*/ 306 w 2080"/>
                <a:gd name="T41" fmla="*/ 971 h 1637"/>
                <a:gd name="T42" fmla="*/ 330 w 2080"/>
                <a:gd name="T43" fmla="*/ 1073 h 1637"/>
                <a:gd name="T44" fmla="*/ 348 w 2080"/>
                <a:gd name="T45" fmla="*/ 1037 h 1637"/>
                <a:gd name="T46" fmla="*/ 437 w 2080"/>
                <a:gd name="T47" fmla="*/ 1043 h 1637"/>
                <a:gd name="T48" fmla="*/ 575 w 2080"/>
                <a:gd name="T49" fmla="*/ 941 h 1637"/>
                <a:gd name="T50" fmla="*/ 635 w 2080"/>
                <a:gd name="T51" fmla="*/ 941 h 1637"/>
                <a:gd name="T52" fmla="*/ 689 w 2080"/>
                <a:gd name="T53" fmla="*/ 893 h 1637"/>
                <a:gd name="T54" fmla="*/ 773 w 2080"/>
                <a:gd name="T55" fmla="*/ 917 h 1637"/>
                <a:gd name="T56" fmla="*/ 851 w 2080"/>
                <a:gd name="T57" fmla="*/ 893 h 1637"/>
                <a:gd name="T58" fmla="*/ 917 w 2080"/>
                <a:gd name="T59" fmla="*/ 869 h 1637"/>
                <a:gd name="T60" fmla="*/ 1049 w 2080"/>
                <a:gd name="T61" fmla="*/ 731 h 1637"/>
                <a:gd name="T62" fmla="*/ 1097 w 2080"/>
                <a:gd name="T63" fmla="*/ 761 h 1637"/>
                <a:gd name="T64" fmla="*/ 1157 w 2080"/>
                <a:gd name="T65" fmla="*/ 755 h 1637"/>
                <a:gd name="T66" fmla="*/ 1169 w 2080"/>
                <a:gd name="T67" fmla="*/ 743 h 1637"/>
                <a:gd name="T68" fmla="*/ 1187 w 2080"/>
                <a:gd name="T69" fmla="*/ 611 h 1637"/>
                <a:gd name="T70" fmla="*/ 1354 w 2080"/>
                <a:gd name="T71" fmla="*/ 623 h 1637"/>
                <a:gd name="T72" fmla="*/ 1390 w 2080"/>
                <a:gd name="T73" fmla="*/ 725 h 1637"/>
                <a:gd name="T74" fmla="*/ 1396 w 2080"/>
                <a:gd name="T75" fmla="*/ 755 h 1637"/>
                <a:gd name="T76" fmla="*/ 809 w 2080"/>
                <a:gd name="T77" fmla="*/ 1330 h 1637"/>
                <a:gd name="T78" fmla="*/ 767 w 2080"/>
                <a:gd name="T79" fmla="*/ 1360 h 1637"/>
                <a:gd name="T80" fmla="*/ 731 w 2080"/>
                <a:gd name="T81" fmla="*/ 1312 h 1637"/>
                <a:gd name="T82" fmla="*/ 635 w 2080"/>
                <a:gd name="T83" fmla="*/ 1390 h 1637"/>
                <a:gd name="T84" fmla="*/ 647 w 2080"/>
                <a:gd name="T85" fmla="*/ 1504 h 1637"/>
                <a:gd name="T86" fmla="*/ 701 w 2080"/>
                <a:gd name="T87" fmla="*/ 1624 h 1637"/>
                <a:gd name="T88" fmla="*/ 791 w 2080"/>
                <a:gd name="T89" fmla="*/ 1492 h 1637"/>
                <a:gd name="T90" fmla="*/ 809 w 2080"/>
                <a:gd name="T91" fmla="*/ 1330 h 1637"/>
                <a:gd name="T92" fmla="*/ 1732 w 2080"/>
                <a:gd name="T93" fmla="*/ 821 h 1637"/>
                <a:gd name="T94" fmla="*/ 1882 w 2080"/>
                <a:gd name="T95" fmla="*/ 857 h 1637"/>
                <a:gd name="T96" fmla="*/ 1983 w 2080"/>
                <a:gd name="T97" fmla="*/ 989 h 1637"/>
                <a:gd name="T98" fmla="*/ 2073 w 2080"/>
                <a:gd name="T99" fmla="*/ 977 h 1637"/>
                <a:gd name="T100" fmla="*/ 1972 w 2080"/>
                <a:gd name="T101" fmla="*/ 791 h 1637"/>
                <a:gd name="T102" fmla="*/ 2031 w 2080"/>
                <a:gd name="T103" fmla="*/ 707 h 1637"/>
                <a:gd name="T104" fmla="*/ 1978 w 2080"/>
                <a:gd name="T105" fmla="*/ 659 h 1637"/>
                <a:gd name="T106" fmla="*/ 1846 w 2080"/>
                <a:gd name="T107" fmla="*/ 605 h 1637"/>
                <a:gd name="T108" fmla="*/ 1822 w 2080"/>
                <a:gd name="T109" fmla="*/ 563 h 1637"/>
                <a:gd name="T110" fmla="*/ 1768 w 2080"/>
                <a:gd name="T111" fmla="*/ 473 h 1637"/>
                <a:gd name="T112" fmla="*/ 1672 w 2080"/>
                <a:gd name="T113" fmla="*/ 539 h 1637"/>
                <a:gd name="T114" fmla="*/ 1630 w 2080"/>
                <a:gd name="T115" fmla="*/ 641 h 1637"/>
                <a:gd name="T116" fmla="*/ 1744 w 2080"/>
                <a:gd name="T117" fmla="*/ 707 h 1637"/>
                <a:gd name="T118" fmla="*/ 1744 w 2080"/>
                <a:gd name="T119" fmla="*/ 755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80" h="1637">
                  <a:moveTo>
                    <a:pt x="1444" y="743"/>
                  </a:moveTo>
                  <a:lnTo>
                    <a:pt x="1444" y="743"/>
                  </a:lnTo>
                  <a:cubicBezTo>
                    <a:pt x="1432" y="689"/>
                    <a:pt x="1432" y="689"/>
                    <a:pt x="1432" y="689"/>
                  </a:cubicBezTo>
                  <a:cubicBezTo>
                    <a:pt x="1444" y="677"/>
                    <a:pt x="1462" y="611"/>
                    <a:pt x="1468" y="593"/>
                  </a:cubicBezTo>
                  <a:cubicBezTo>
                    <a:pt x="1474" y="521"/>
                    <a:pt x="1396" y="569"/>
                    <a:pt x="1378" y="515"/>
                  </a:cubicBezTo>
                  <a:cubicBezTo>
                    <a:pt x="1366" y="479"/>
                    <a:pt x="1372" y="461"/>
                    <a:pt x="1402" y="431"/>
                  </a:cubicBezTo>
                  <a:cubicBezTo>
                    <a:pt x="1432" y="396"/>
                    <a:pt x="1444" y="396"/>
                    <a:pt x="1486" y="384"/>
                  </a:cubicBezTo>
                  <a:cubicBezTo>
                    <a:pt x="1516" y="384"/>
                    <a:pt x="1480" y="342"/>
                    <a:pt x="1468" y="336"/>
                  </a:cubicBezTo>
                  <a:cubicBezTo>
                    <a:pt x="1444" y="312"/>
                    <a:pt x="1426" y="282"/>
                    <a:pt x="1396" y="276"/>
                  </a:cubicBezTo>
                  <a:cubicBezTo>
                    <a:pt x="1360" y="258"/>
                    <a:pt x="1318" y="318"/>
                    <a:pt x="1271" y="318"/>
                  </a:cubicBezTo>
                  <a:cubicBezTo>
                    <a:pt x="1252" y="288"/>
                    <a:pt x="1229" y="240"/>
                    <a:pt x="1264" y="216"/>
                  </a:cubicBezTo>
                  <a:cubicBezTo>
                    <a:pt x="1264" y="198"/>
                    <a:pt x="1247" y="174"/>
                    <a:pt x="1247" y="144"/>
                  </a:cubicBezTo>
                  <a:cubicBezTo>
                    <a:pt x="1210" y="138"/>
                    <a:pt x="1205" y="138"/>
                    <a:pt x="1169" y="120"/>
                  </a:cubicBezTo>
                  <a:cubicBezTo>
                    <a:pt x="1127" y="90"/>
                    <a:pt x="1151" y="78"/>
                    <a:pt x="1133" y="42"/>
                  </a:cubicBezTo>
                  <a:cubicBezTo>
                    <a:pt x="1097" y="42"/>
                    <a:pt x="1097" y="150"/>
                    <a:pt x="1103" y="174"/>
                  </a:cubicBezTo>
                  <a:cubicBezTo>
                    <a:pt x="1115" y="234"/>
                    <a:pt x="1097" y="276"/>
                    <a:pt x="1031" y="306"/>
                  </a:cubicBezTo>
                  <a:cubicBezTo>
                    <a:pt x="1001" y="318"/>
                    <a:pt x="1001" y="282"/>
                    <a:pt x="989" y="258"/>
                  </a:cubicBezTo>
                  <a:cubicBezTo>
                    <a:pt x="977" y="228"/>
                    <a:pt x="959" y="180"/>
                    <a:pt x="965" y="144"/>
                  </a:cubicBezTo>
                  <a:cubicBezTo>
                    <a:pt x="971" y="126"/>
                    <a:pt x="989" y="84"/>
                    <a:pt x="977" y="72"/>
                  </a:cubicBezTo>
                  <a:cubicBezTo>
                    <a:pt x="959" y="54"/>
                    <a:pt x="923" y="30"/>
                    <a:pt x="893" y="42"/>
                  </a:cubicBezTo>
                  <a:cubicBezTo>
                    <a:pt x="845" y="66"/>
                    <a:pt x="857" y="24"/>
                    <a:pt x="797" y="36"/>
                  </a:cubicBezTo>
                  <a:cubicBezTo>
                    <a:pt x="773" y="42"/>
                    <a:pt x="785" y="0"/>
                    <a:pt x="767" y="6"/>
                  </a:cubicBezTo>
                  <a:cubicBezTo>
                    <a:pt x="737" y="6"/>
                    <a:pt x="737" y="42"/>
                    <a:pt x="725" y="66"/>
                  </a:cubicBezTo>
                  <a:cubicBezTo>
                    <a:pt x="725" y="120"/>
                    <a:pt x="755" y="96"/>
                    <a:pt x="779" y="120"/>
                  </a:cubicBezTo>
                  <a:cubicBezTo>
                    <a:pt x="791" y="132"/>
                    <a:pt x="797" y="156"/>
                    <a:pt x="785" y="168"/>
                  </a:cubicBezTo>
                  <a:cubicBezTo>
                    <a:pt x="719" y="222"/>
                    <a:pt x="725" y="120"/>
                    <a:pt x="659" y="156"/>
                  </a:cubicBezTo>
                  <a:cubicBezTo>
                    <a:pt x="635" y="168"/>
                    <a:pt x="575" y="180"/>
                    <a:pt x="569" y="210"/>
                  </a:cubicBezTo>
                  <a:cubicBezTo>
                    <a:pt x="545" y="264"/>
                    <a:pt x="521" y="198"/>
                    <a:pt x="491" y="210"/>
                  </a:cubicBezTo>
                  <a:cubicBezTo>
                    <a:pt x="473" y="216"/>
                    <a:pt x="449" y="246"/>
                    <a:pt x="432" y="234"/>
                  </a:cubicBezTo>
                  <a:cubicBezTo>
                    <a:pt x="384" y="204"/>
                    <a:pt x="318" y="324"/>
                    <a:pt x="300" y="354"/>
                  </a:cubicBezTo>
                  <a:cubicBezTo>
                    <a:pt x="288" y="365"/>
                    <a:pt x="246" y="437"/>
                    <a:pt x="246" y="449"/>
                  </a:cubicBezTo>
                  <a:cubicBezTo>
                    <a:pt x="252" y="467"/>
                    <a:pt x="258" y="485"/>
                    <a:pt x="270" y="503"/>
                  </a:cubicBezTo>
                  <a:cubicBezTo>
                    <a:pt x="252" y="545"/>
                    <a:pt x="240" y="545"/>
                    <a:pt x="204" y="569"/>
                  </a:cubicBezTo>
                  <a:cubicBezTo>
                    <a:pt x="186" y="581"/>
                    <a:pt x="150" y="605"/>
                    <a:pt x="132" y="617"/>
                  </a:cubicBezTo>
                  <a:cubicBezTo>
                    <a:pt x="114" y="623"/>
                    <a:pt x="96" y="623"/>
                    <a:pt x="90" y="635"/>
                  </a:cubicBezTo>
                  <a:cubicBezTo>
                    <a:pt x="30" y="713"/>
                    <a:pt x="120" y="749"/>
                    <a:pt x="108" y="809"/>
                  </a:cubicBezTo>
                  <a:cubicBezTo>
                    <a:pt x="108" y="839"/>
                    <a:pt x="0" y="839"/>
                    <a:pt x="72" y="893"/>
                  </a:cubicBezTo>
                  <a:cubicBezTo>
                    <a:pt x="96" y="911"/>
                    <a:pt x="114" y="911"/>
                    <a:pt x="144" y="917"/>
                  </a:cubicBezTo>
                  <a:cubicBezTo>
                    <a:pt x="174" y="923"/>
                    <a:pt x="168" y="959"/>
                    <a:pt x="192" y="977"/>
                  </a:cubicBezTo>
                  <a:cubicBezTo>
                    <a:pt x="204" y="983"/>
                    <a:pt x="264" y="995"/>
                    <a:pt x="282" y="989"/>
                  </a:cubicBezTo>
                  <a:cubicBezTo>
                    <a:pt x="294" y="989"/>
                    <a:pt x="294" y="965"/>
                    <a:pt x="306" y="965"/>
                  </a:cubicBezTo>
                  <a:cubicBezTo>
                    <a:pt x="306" y="965"/>
                    <a:pt x="306" y="965"/>
                    <a:pt x="306" y="971"/>
                  </a:cubicBezTo>
                  <a:cubicBezTo>
                    <a:pt x="312" y="971"/>
                    <a:pt x="300" y="1013"/>
                    <a:pt x="300" y="1019"/>
                  </a:cubicBezTo>
                  <a:cubicBezTo>
                    <a:pt x="300" y="1037"/>
                    <a:pt x="318" y="1061"/>
                    <a:pt x="330" y="1073"/>
                  </a:cubicBezTo>
                  <a:cubicBezTo>
                    <a:pt x="342" y="1085"/>
                    <a:pt x="372" y="1079"/>
                    <a:pt x="354" y="1067"/>
                  </a:cubicBezTo>
                  <a:cubicBezTo>
                    <a:pt x="348" y="1061"/>
                    <a:pt x="324" y="1043"/>
                    <a:pt x="348" y="1037"/>
                  </a:cubicBezTo>
                  <a:cubicBezTo>
                    <a:pt x="354" y="1019"/>
                    <a:pt x="372" y="1001"/>
                    <a:pt x="377" y="1043"/>
                  </a:cubicBezTo>
                  <a:cubicBezTo>
                    <a:pt x="384" y="1055"/>
                    <a:pt x="432" y="1061"/>
                    <a:pt x="437" y="1043"/>
                  </a:cubicBezTo>
                  <a:cubicBezTo>
                    <a:pt x="449" y="983"/>
                    <a:pt x="569" y="1073"/>
                    <a:pt x="593" y="1031"/>
                  </a:cubicBezTo>
                  <a:cubicBezTo>
                    <a:pt x="611" y="995"/>
                    <a:pt x="575" y="971"/>
                    <a:pt x="575" y="941"/>
                  </a:cubicBezTo>
                  <a:cubicBezTo>
                    <a:pt x="593" y="935"/>
                    <a:pt x="611" y="923"/>
                    <a:pt x="617" y="947"/>
                  </a:cubicBezTo>
                  <a:cubicBezTo>
                    <a:pt x="623" y="989"/>
                    <a:pt x="635" y="965"/>
                    <a:pt x="635" y="941"/>
                  </a:cubicBezTo>
                  <a:cubicBezTo>
                    <a:pt x="635" y="911"/>
                    <a:pt x="635" y="911"/>
                    <a:pt x="635" y="911"/>
                  </a:cubicBezTo>
                  <a:cubicBezTo>
                    <a:pt x="653" y="905"/>
                    <a:pt x="671" y="899"/>
                    <a:pt x="689" y="893"/>
                  </a:cubicBezTo>
                  <a:cubicBezTo>
                    <a:pt x="725" y="881"/>
                    <a:pt x="725" y="863"/>
                    <a:pt x="737" y="911"/>
                  </a:cubicBezTo>
                  <a:cubicBezTo>
                    <a:pt x="737" y="923"/>
                    <a:pt x="767" y="917"/>
                    <a:pt x="773" y="917"/>
                  </a:cubicBezTo>
                  <a:cubicBezTo>
                    <a:pt x="785" y="923"/>
                    <a:pt x="785" y="929"/>
                    <a:pt x="791" y="929"/>
                  </a:cubicBezTo>
                  <a:cubicBezTo>
                    <a:pt x="809" y="929"/>
                    <a:pt x="839" y="905"/>
                    <a:pt x="851" y="893"/>
                  </a:cubicBezTo>
                  <a:cubicBezTo>
                    <a:pt x="881" y="875"/>
                    <a:pt x="869" y="857"/>
                    <a:pt x="917" y="869"/>
                  </a:cubicBezTo>
                  <a:lnTo>
                    <a:pt x="917" y="869"/>
                  </a:lnTo>
                  <a:cubicBezTo>
                    <a:pt x="953" y="809"/>
                    <a:pt x="953" y="809"/>
                    <a:pt x="953" y="809"/>
                  </a:cubicBezTo>
                  <a:cubicBezTo>
                    <a:pt x="971" y="815"/>
                    <a:pt x="1007" y="737"/>
                    <a:pt x="1049" y="731"/>
                  </a:cubicBezTo>
                  <a:cubicBezTo>
                    <a:pt x="1061" y="731"/>
                    <a:pt x="1067" y="731"/>
                    <a:pt x="1079" y="737"/>
                  </a:cubicBezTo>
                  <a:cubicBezTo>
                    <a:pt x="1085" y="743"/>
                    <a:pt x="1091" y="755"/>
                    <a:pt x="1097" y="761"/>
                  </a:cubicBezTo>
                  <a:cubicBezTo>
                    <a:pt x="1097" y="761"/>
                    <a:pt x="1103" y="761"/>
                    <a:pt x="1103" y="767"/>
                  </a:cubicBezTo>
                  <a:cubicBezTo>
                    <a:pt x="1121" y="767"/>
                    <a:pt x="1145" y="767"/>
                    <a:pt x="1157" y="755"/>
                  </a:cubicBezTo>
                  <a:lnTo>
                    <a:pt x="1157" y="755"/>
                  </a:lnTo>
                  <a:cubicBezTo>
                    <a:pt x="1157" y="749"/>
                    <a:pt x="1157" y="743"/>
                    <a:pt x="1169" y="743"/>
                  </a:cubicBezTo>
                  <a:cubicBezTo>
                    <a:pt x="1187" y="737"/>
                    <a:pt x="1216" y="719"/>
                    <a:pt x="1216" y="701"/>
                  </a:cubicBezTo>
                  <a:cubicBezTo>
                    <a:pt x="1216" y="671"/>
                    <a:pt x="1163" y="647"/>
                    <a:pt x="1187" y="611"/>
                  </a:cubicBezTo>
                  <a:cubicBezTo>
                    <a:pt x="1199" y="587"/>
                    <a:pt x="1234" y="629"/>
                    <a:pt x="1252" y="629"/>
                  </a:cubicBezTo>
                  <a:cubicBezTo>
                    <a:pt x="1271" y="629"/>
                    <a:pt x="1348" y="575"/>
                    <a:pt x="1354" y="623"/>
                  </a:cubicBezTo>
                  <a:cubicBezTo>
                    <a:pt x="1360" y="647"/>
                    <a:pt x="1348" y="665"/>
                    <a:pt x="1366" y="683"/>
                  </a:cubicBezTo>
                  <a:cubicBezTo>
                    <a:pt x="1378" y="701"/>
                    <a:pt x="1390" y="707"/>
                    <a:pt x="1390" y="725"/>
                  </a:cubicBezTo>
                  <a:cubicBezTo>
                    <a:pt x="1396" y="755"/>
                    <a:pt x="1396" y="755"/>
                    <a:pt x="1396" y="755"/>
                  </a:cubicBezTo>
                  <a:lnTo>
                    <a:pt x="1396" y="755"/>
                  </a:lnTo>
                  <a:cubicBezTo>
                    <a:pt x="1444" y="743"/>
                    <a:pt x="1444" y="743"/>
                    <a:pt x="1444" y="743"/>
                  </a:cubicBezTo>
                  <a:close/>
                  <a:moveTo>
                    <a:pt x="809" y="1330"/>
                  </a:moveTo>
                  <a:lnTo>
                    <a:pt x="809" y="1330"/>
                  </a:lnTo>
                  <a:cubicBezTo>
                    <a:pt x="797" y="1342"/>
                    <a:pt x="785" y="1360"/>
                    <a:pt x="767" y="1360"/>
                  </a:cubicBezTo>
                  <a:cubicBezTo>
                    <a:pt x="731" y="1360"/>
                    <a:pt x="743" y="1312"/>
                    <a:pt x="731" y="1312"/>
                  </a:cubicBezTo>
                  <a:lnTo>
                    <a:pt x="731" y="1312"/>
                  </a:lnTo>
                  <a:cubicBezTo>
                    <a:pt x="695" y="1342"/>
                    <a:pt x="695" y="1342"/>
                    <a:pt x="695" y="1342"/>
                  </a:cubicBezTo>
                  <a:cubicBezTo>
                    <a:pt x="683" y="1360"/>
                    <a:pt x="653" y="1378"/>
                    <a:pt x="635" y="1390"/>
                  </a:cubicBezTo>
                  <a:cubicBezTo>
                    <a:pt x="611" y="1402"/>
                    <a:pt x="617" y="1420"/>
                    <a:pt x="617" y="1444"/>
                  </a:cubicBezTo>
                  <a:cubicBezTo>
                    <a:pt x="617" y="1486"/>
                    <a:pt x="623" y="1480"/>
                    <a:pt x="647" y="1504"/>
                  </a:cubicBezTo>
                  <a:cubicBezTo>
                    <a:pt x="659" y="1522"/>
                    <a:pt x="653" y="1546"/>
                    <a:pt x="659" y="1564"/>
                  </a:cubicBezTo>
                  <a:cubicBezTo>
                    <a:pt x="671" y="1576"/>
                    <a:pt x="677" y="1636"/>
                    <a:pt x="701" y="1624"/>
                  </a:cubicBezTo>
                  <a:cubicBezTo>
                    <a:pt x="725" y="1612"/>
                    <a:pt x="731" y="1564"/>
                    <a:pt x="743" y="1540"/>
                  </a:cubicBezTo>
                  <a:cubicBezTo>
                    <a:pt x="755" y="1516"/>
                    <a:pt x="767" y="1510"/>
                    <a:pt x="791" y="1492"/>
                  </a:cubicBezTo>
                  <a:cubicBezTo>
                    <a:pt x="815" y="1468"/>
                    <a:pt x="785" y="1432"/>
                    <a:pt x="803" y="1402"/>
                  </a:cubicBezTo>
                  <a:cubicBezTo>
                    <a:pt x="821" y="1378"/>
                    <a:pt x="821" y="1360"/>
                    <a:pt x="809" y="1330"/>
                  </a:cubicBezTo>
                  <a:close/>
                  <a:moveTo>
                    <a:pt x="1732" y="821"/>
                  </a:moveTo>
                  <a:lnTo>
                    <a:pt x="1732" y="821"/>
                  </a:lnTo>
                  <a:cubicBezTo>
                    <a:pt x="1798" y="833"/>
                    <a:pt x="1798" y="833"/>
                    <a:pt x="1798" y="833"/>
                  </a:cubicBezTo>
                  <a:cubicBezTo>
                    <a:pt x="1834" y="833"/>
                    <a:pt x="1858" y="845"/>
                    <a:pt x="1882" y="857"/>
                  </a:cubicBezTo>
                  <a:cubicBezTo>
                    <a:pt x="1906" y="869"/>
                    <a:pt x="1978" y="911"/>
                    <a:pt x="1972" y="941"/>
                  </a:cubicBezTo>
                  <a:cubicBezTo>
                    <a:pt x="1972" y="959"/>
                    <a:pt x="1960" y="977"/>
                    <a:pt x="1983" y="989"/>
                  </a:cubicBezTo>
                  <a:cubicBezTo>
                    <a:pt x="1996" y="1001"/>
                    <a:pt x="2062" y="983"/>
                    <a:pt x="2073" y="977"/>
                  </a:cubicBezTo>
                  <a:lnTo>
                    <a:pt x="2073" y="977"/>
                  </a:lnTo>
                  <a:cubicBezTo>
                    <a:pt x="2062" y="941"/>
                    <a:pt x="2049" y="845"/>
                    <a:pt x="2014" y="827"/>
                  </a:cubicBezTo>
                  <a:cubicBezTo>
                    <a:pt x="2002" y="821"/>
                    <a:pt x="1966" y="803"/>
                    <a:pt x="1972" y="791"/>
                  </a:cubicBezTo>
                  <a:cubicBezTo>
                    <a:pt x="1978" y="761"/>
                    <a:pt x="2007" y="767"/>
                    <a:pt x="1990" y="737"/>
                  </a:cubicBezTo>
                  <a:cubicBezTo>
                    <a:pt x="1978" y="707"/>
                    <a:pt x="2020" y="695"/>
                    <a:pt x="2031" y="707"/>
                  </a:cubicBezTo>
                  <a:cubicBezTo>
                    <a:pt x="2079" y="755"/>
                    <a:pt x="2067" y="695"/>
                    <a:pt x="2055" y="665"/>
                  </a:cubicBezTo>
                  <a:cubicBezTo>
                    <a:pt x="2055" y="653"/>
                    <a:pt x="1990" y="659"/>
                    <a:pt x="1978" y="659"/>
                  </a:cubicBezTo>
                  <a:cubicBezTo>
                    <a:pt x="1942" y="653"/>
                    <a:pt x="1948" y="629"/>
                    <a:pt x="1930" y="611"/>
                  </a:cubicBezTo>
                  <a:cubicBezTo>
                    <a:pt x="1906" y="587"/>
                    <a:pt x="1846" y="635"/>
                    <a:pt x="1846" y="605"/>
                  </a:cubicBezTo>
                  <a:cubicBezTo>
                    <a:pt x="1846" y="599"/>
                    <a:pt x="1858" y="575"/>
                    <a:pt x="1852" y="569"/>
                  </a:cubicBezTo>
                  <a:cubicBezTo>
                    <a:pt x="1840" y="569"/>
                    <a:pt x="1822" y="581"/>
                    <a:pt x="1822" y="563"/>
                  </a:cubicBezTo>
                  <a:cubicBezTo>
                    <a:pt x="1816" y="545"/>
                    <a:pt x="1798" y="545"/>
                    <a:pt x="1786" y="533"/>
                  </a:cubicBezTo>
                  <a:cubicBezTo>
                    <a:pt x="1756" y="515"/>
                    <a:pt x="1816" y="455"/>
                    <a:pt x="1768" y="473"/>
                  </a:cubicBezTo>
                  <a:cubicBezTo>
                    <a:pt x="1744" y="479"/>
                    <a:pt x="1762" y="515"/>
                    <a:pt x="1726" y="515"/>
                  </a:cubicBezTo>
                  <a:cubicBezTo>
                    <a:pt x="1690" y="515"/>
                    <a:pt x="1696" y="509"/>
                    <a:pt x="1672" y="539"/>
                  </a:cubicBezTo>
                  <a:cubicBezTo>
                    <a:pt x="1660" y="551"/>
                    <a:pt x="1618" y="569"/>
                    <a:pt x="1618" y="575"/>
                  </a:cubicBezTo>
                  <a:cubicBezTo>
                    <a:pt x="1618" y="599"/>
                    <a:pt x="1630" y="617"/>
                    <a:pt x="1630" y="641"/>
                  </a:cubicBezTo>
                  <a:cubicBezTo>
                    <a:pt x="1654" y="647"/>
                    <a:pt x="1684" y="653"/>
                    <a:pt x="1708" y="659"/>
                  </a:cubicBezTo>
                  <a:cubicBezTo>
                    <a:pt x="1768" y="665"/>
                    <a:pt x="1720" y="683"/>
                    <a:pt x="1744" y="707"/>
                  </a:cubicBezTo>
                  <a:cubicBezTo>
                    <a:pt x="1756" y="719"/>
                    <a:pt x="1780" y="713"/>
                    <a:pt x="1792" y="719"/>
                  </a:cubicBezTo>
                  <a:cubicBezTo>
                    <a:pt x="1810" y="731"/>
                    <a:pt x="1750" y="749"/>
                    <a:pt x="1744" y="755"/>
                  </a:cubicBezTo>
                  <a:cubicBezTo>
                    <a:pt x="1726" y="773"/>
                    <a:pt x="1732" y="797"/>
                    <a:pt x="1732" y="821"/>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 name="Freeform 132"/>
            <p:cNvSpPr>
              <a:spLocks noChangeArrowheads="1"/>
            </p:cNvSpPr>
            <p:nvPr/>
          </p:nvSpPr>
          <p:spPr bwMode="auto">
            <a:xfrm>
              <a:off x="5320900" y="4703983"/>
              <a:ext cx="1737982" cy="1660481"/>
            </a:xfrm>
            <a:custGeom>
              <a:avLst/>
              <a:gdLst>
                <a:gd name="T0" fmla="*/ 3031 w 3260"/>
                <a:gd name="T1" fmla="*/ 2895 h 3112"/>
                <a:gd name="T2" fmla="*/ 2965 w 3260"/>
                <a:gd name="T3" fmla="*/ 2529 h 3112"/>
                <a:gd name="T4" fmla="*/ 3025 w 3260"/>
                <a:gd name="T5" fmla="*/ 2421 h 3112"/>
                <a:gd name="T6" fmla="*/ 2983 w 3260"/>
                <a:gd name="T7" fmla="*/ 2272 h 3112"/>
                <a:gd name="T8" fmla="*/ 3013 w 3260"/>
                <a:gd name="T9" fmla="*/ 2140 h 3112"/>
                <a:gd name="T10" fmla="*/ 3121 w 3260"/>
                <a:gd name="T11" fmla="*/ 2002 h 3112"/>
                <a:gd name="T12" fmla="*/ 3013 w 3260"/>
                <a:gd name="T13" fmla="*/ 1792 h 3112"/>
                <a:gd name="T14" fmla="*/ 2845 w 3260"/>
                <a:gd name="T15" fmla="*/ 1409 h 3112"/>
                <a:gd name="T16" fmla="*/ 2911 w 3260"/>
                <a:gd name="T17" fmla="*/ 1241 h 3112"/>
                <a:gd name="T18" fmla="*/ 2851 w 3260"/>
                <a:gd name="T19" fmla="*/ 989 h 3112"/>
                <a:gd name="T20" fmla="*/ 2899 w 3260"/>
                <a:gd name="T21" fmla="*/ 660 h 3112"/>
                <a:gd name="T22" fmla="*/ 3031 w 3260"/>
                <a:gd name="T23" fmla="*/ 450 h 3112"/>
                <a:gd name="T24" fmla="*/ 2911 w 3260"/>
                <a:gd name="T25" fmla="*/ 372 h 3112"/>
                <a:gd name="T26" fmla="*/ 2569 w 3260"/>
                <a:gd name="T27" fmla="*/ 258 h 3112"/>
                <a:gd name="T28" fmla="*/ 2528 w 3260"/>
                <a:gd name="T29" fmla="*/ 108 h 3112"/>
                <a:gd name="T30" fmla="*/ 2366 w 3260"/>
                <a:gd name="T31" fmla="*/ 61 h 3112"/>
                <a:gd name="T32" fmla="*/ 2217 w 3260"/>
                <a:gd name="T33" fmla="*/ 126 h 3112"/>
                <a:gd name="T34" fmla="*/ 2037 w 3260"/>
                <a:gd name="T35" fmla="*/ 132 h 3112"/>
                <a:gd name="T36" fmla="*/ 1749 w 3260"/>
                <a:gd name="T37" fmla="*/ 264 h 3112"/>
                <a:gd name="T38" fmla="*/ 1432 w 3260"/>
                <a:gd name="T39" fmla="*/ 456 h 3112"/>
                <a:gd name="T40" fmla="*/ 1030 w 3260"/>
                <a:gd name="T41" fmla="*/ 486 h 3112"/>
                <a:gd name="T42" fmla="*/ 863 w 3260"/>
                <a:gd name="T43" fmla="*/ 372 h 3112"/>
                <a:gd name="T44" fmla="*/ 617 w 3260"/>
                <a:gd name="T45" fmla="*/ 258 h 3112"/>
                <a:gd name="T46" fmla="*/ 305 w 3260"/>
                <a:gd name="T47" fmla="*/ 462 h 3112"/>
                <a:gd name="T48" fmla="*/ 0 w 3260"/>
                <a:gd name="T49" fmla="*/ 546 h 3112"/>
                <a:gd name="T50" fmla="*/ 96 w 3260"/>
                <a:gd name="T51" fmla="*/ 606 h 3112"/>
                <a:gd name="T52" fmla="*/ 269 w 3260"/>
                <a:gd name="T53" fmla="*/ 642 h 3112"/>
                <a:gd name="T54" fmla="*/ 341 w 3260"/>
                <a:gd name="T55" fmla="*/ 845 h 3112"/>
                <a:gd name="T56" fmla="*/ 647 w 3260"/>
                <a:gd name="T57" fmla="*/ 624 h 3112"/>
                <a:gd name="T58" fmla="*/ 755 w 3260"/>
                <a:gd name="T59" fmla="*/ 744 h 3112"/>
                <a:gd name="T60" fmla="*/ 916 w 3260"/>
                <a:gd name="T61" fmla="*/ 917 h 3112"/>
                <a:gd name="T62" fmla="*/ 995 w 3260"/>
                <a:gd name="T63" fmla="*/ 1001 h 3112"/>
                <a:gd name="T64" fmla="*/ 1048 w 3260"/>
                <a:gd name="T65" fmla="*/ 1037 h 3112"/>
                <a:gd name="T66" fmla="*/ 1126 w 3260"/>
                <a:gd name="T67" fmla="*/ 1037 h 3112"/>
                <a:gd name="T68" fmla="*/ 1168 w 3260"/>
                <a:gd name="T69" fmla="*/ 1199 h 3112"/>
                <a:gd name="T70" fmla="*/ 1084 w 3260"/>
                <a:gd name="T71" fmla="*/ 1295 h 3112"/>
                <a:gd name="T72" fmla="*/ 1222 w 3260"/>
                <a:gd name="T73" fmla="*/ 1361 h 3112"/>
                <a:gd name="T74" fmla="*/ 1360 w 3260"/>
                <a:gd name="T75" fmla="*/ 1475 h 3112"/>
                <a:gd name="T76" fmla="*/ 1270 w 3260"/>
                <a:gd name="T77" fmla="*/ 1810 h 3112"/>
                <a:gd name="T78" fmla="*/ 887 w 3260"/>
                <a:gd name="T79" fmla="*/ 1864 h 3112"/>
                <a:gd name="T80" fmla="*/ 641 w 3260"/>
                <a:gd name="T81" fmla="*/ 2062 h 3112"/>
                <a:gd name="T82" fmla="*/ 497 w 3260"/>
                <a:gd name="T83" fmla="*/ 2307 h 3112"/>
                <a:gd name="T84" fmla="*/ 557 w 3260"/>
                <a:gd name="T85" fmla="*/ 2511 h 3112"/>
                <a:gd name="T86" fmla="*/ 815 w 3260"/>
                <a:gd name="T87" fmla="*/ 2433 h 3112"/>
                <a:gd name="T88" fmla="*/ 1090 w 3260"/>
                <a:gd name="T89" fmla="*/ 2218 h 3112"/>
                <a:gd name="T90" fmla="*/ 1276 w 3260"/>
                <a:gd name="T91" fmla="*/ 2278 h 3112"/>
                <a:gd name="T92" fmla="*/ 1504 w 3260"/>
                <a:gd name="T93" fmla="*/ 2386 h 3112"/>
                <a:gd name="T94" fmla="*/ 1857 w 3260"/>
                <a:gd name="T95" fmla="*/ 2415 h 3112"/>
                <a:gd name="T96" fmla="*/ 1941 w 3260"/>
                <a:gd name="T97" fmla="*/ 2493 h 3112"/>
                <a:gd name="T98" fmla="*/ 2145 w 3260"/>
                <a:gd name="T99" fmla="*/ 2439 h 3112"/>
                <a:gd name="T100" fmla="*/ 2318 w 3260"/>
                <a:gd name="T101" fmla="*/ 2200 h 3112"/>
                <a:gd name="T102" fmla="*/ 2528 w 3260"/>
                <a:gd name="T103" fmla="*/ 2320 h 3112"/>
                <a:gd name="T104" fmla="*/ 2689 w 3260"/>
                <a:gd name="T105" fmla="*/ 2757 h 3112"/>
                <a:gd name="T106" fmla="*/ 2803 w 3260"/>
                <a:gd name="T107" fmla="*/ 3021 h 3112"/>
                <a:gd name="T108" fmla="*/ 2995 w 3260"/>
                <a:gd name="T109" fmla="*/ 3111 h 3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60" h="3112">
                  <a:moveTo>
                    <a:pt x="2995" y="3111"/>
                  </a:moveTo>
                  <a:lnTo>
                    <a:pt x="2995" y="3111"/>
                  </a:lnTo>
                  <a:cubicBezTo>
                    <a:pt x="3013" y="3051"/>
                    <a:pt x="3085" y="2955"/>
                    <a:pt x="3031" y="2895"/>
                  </a:cubicBezTo>
                  <a:cubicBezTo>
                    <a:pt x="2995" y="2859"/>
                    <a:pt x="2971" y="2871"/>
                    <a:pt x="2971" y="2805"/>
                  </a:cubicBezTo>
                  <a:cubicBezTo>
                    <a:pt x="2971" y="2745"/>
                    <a:pt x="3001" y="2697"/>
                    <a:pt x="2971" y="2637"/>
                  </a:cubicBezTo>
                  <a:cubicBezTo>
                    <a:pt x="2971" y="2601"/>
                    <a:pt x="2947" y="2565"/>
                    <a:pt x="2965" y="2529"/>
                  </a:cubicBezTo>
                  <a:cubicBezTo>
                    <a:pt x="2977" y="2511"/>
                    <a:pt x="2977" y="2493"/>
                    <a:pt x="2989" y="2481"/>
                  </a:cubicBezTo>
                  <a:cubicBezTo>
                    <a:pt x="3001" y="2463"/>
                    <a:pt x="3007" y="2433"/>
                    <a:pt x="3025" y="2421"/>
                  </a:cubicBezTo>
                  <a:lnTo>
                    <a:pt x="3025" y="2421"/>
                  </a:lnTo>
                  <a:cubicBezTo>
                    <a:pt x="3001" y="2386"/>
                    <a:pt x="3001" y="2386"/>
                    <a:pt x="3001" y="2386"/>
                  </a:cubicBezTo>
                  <a:cubicBezTo>
                    <a:pt x="3007" y="2362"/>
                    <a:pt x="2995" y="2344"/>
                    <a:pt x="2989" y="2320"/>
                  </a:cubicBezTo>
                  <a:cubicBezTo>
                    <a:pt x="2983" y="2307"/>
                    <a:pt x="2983" y="2290"/>
                    <a:pt x="2983" y="2272"/>
                  </a:cubicBezTo>
                  <a:cubicBezTo>
                    <a:pt x="2983" y="2230"/>
                    <a:pt x="2977" y="2218"/>
                    <a:pt x="2953" y="2188"/>
                  </a:cubicBezTo>
                  <a:cubicBezTo>
                    <a:pt x="2941" y="2170"/>
                    <a:pt x="2923" y="2146"/>
                    <a:pt x="2947" y="2140"/>
                  </a:cubicBezTo>
                  <a:cubicBezTo>
                    <a:pt x="2965" y="2134"/>
                    <a:pt x="2995" y="2146"/>
                    <a:pt x="3013" y="2140"/>
                  </a:cubicBezTo>
                  <a:cubicBezTo>
                    <a:pt x="3031" y="2128"/>
                    <a:pt x="3031" y="2128"/>
                    <a:pt x="3049" y="2116"/>
                  </a:cubicBezTo>
                  <a:cubicBezTo>
                    <a:pt x="3055" y="2110"/>
                    <a:pt x="3067" y="2110"/>
                    <a:pt x="3073" y="2110"/>
                  </a:cubicBezTo>
                  <a:cubicBezTo>
                    <a:pt x="3133" y="2068"/>
                    <a:pt x="3115" y="2050"/>
                    <a:pt x="3121" y="2002"/>
                  </a:cubicBezTo>
                  <a:cubicBezTo>
                    <a:pt x="3127" y="1966"/>
                    <a:pt x="3175" y="1942"/>
                    <a:pt x="3193" y="1918"/>
                  </a:cubicBezTo>
                  <a:cubicBezTo>
                    <a:pt x="3259" y="1810"/>
                    <a:pt x="3121" y="1906"/>
                    <a:pt x="3085" y="1906"/>
                  </a:cubicBezTo>
                  <a:cubicBezTo>
                    <a:pt x="3043" y="1906"/>
                    <a:pt x="3043" y="1822"/>
                    <a:pt x="3013" y="1792"/>
                  </a:cubicBezTo>
                  <a:cubicBezTo>
                    <a:pt x="2977" y="1756"/>
                    <a:pt x="3043" y="1636"/>
                    <a:pt x="3019" y="1618"/>
                  </a:cubicBezTo>
                  <a:cubicBezTo>
                    <a:pt x="2983" y="1588"/>
                    <a:pt x="2953" y="1571"/>
                    <a:pt x="2941" y="1516"/>
                  </a:cubicBezTo>
                  <a:cubicBezTo>
                    <a:pt x="2971" y="1469"/>
                    <a:pt x="2761" y="1451"/>
                    <a:pt x="2845" y="1409"/>
                  </a:cubicBezTo>
                  <a:cubicBezTo>
                    <a:pt x="2869" y="1403"/>
                    <a:pt x="2881" y="1397"/>
                    <a:pt x="2899" y="1385"/>
                  </a:cubicBezTo>
                  <a:cubicBezTo>
                    <a:pt x="2923" y="1367"/>
                    <a:pt x="2911" y="1349"/>
                    <a:pt x="2923" y="1325"/>
                  </a:cubicBezTo>
                  <a:cubicBezTo>
                    <a:pt x="2935" y="1289"/>
                    <a:pt x="2947" y="1271"/>
                    <a:pt x="2911" y="1241"/>
                  </a:cubicBezTo>
                  <a:cubicBezTo>
                    <a:pt x="2863" y="1193"/>
                    <a:pt x="2875" y="1163"/>
                    <a:pt x="2905" y="1109"/>
                  </a:cubicBezTo>
                  <a:cubicBezTo>
                    <a:pt x="2923" y="1079"/>
                    <a:pt x="2905" y="1073"/>
                    <a:pt x="2881" y="1055"/>
                  </a:cubicBezTo>
                  <a:cubicBezTo>
                    <a:pt x="2863" y="1037"/>
                    <a:pt x="2809" y="1013"/>
                    <a:pt x="2851" y="989"/>
                  </a:cubicBezTo>
                  <a:cubicBezTo>
                    <a:pt x="2893" y="965"/>
                    <a:pt x="2857" y="917"/>
                    <a:pt x="2827" y="911"/>
                  </a:cubicBezTo>
                  <a:cubicBezTo>
                    <a:pt x="2785" y="893"/>
                    <a:pt x="2809" y="863"/>
                    <a:pt x="2803" y="821"/>
                  </a:cubicBezTo>
                  <a:cubicBezTo>
                    <a:pt x="2773" y="690"/>
                    <a:pt x="2899" y="756"/>
                    <a:pt x="2899" y="660"/>
                  </a:cubicBezTo>
                  <a:cubicBezTo>
                    <a:pt x="2893" y="570"/>
                    <a:pt x="2959" y="690"/>
                    <a:pt x="2959" y="588"/>
                  </a:cubicBezTo>
                  <a:cubicBezTo>
                    <a:pt x="2965" y="570"/>
                    <a:pt x="2989" y="564"/>
                    <a:pt x="2995" y="540"/>
                  </a:cubicBezTo>
                  <a:cubicBezTo>
                    <a:pt x="3031" y="450"/>
                    <a:pt x="3031" y="450"/>
                    <a:pt x="3031" y="450"/>
                  </a:cubicBezTo>
                  <a:cubicBezTo>
                    <a:pt x="3067" y="360"/>
                    <a:pt x="3067" y="360"/>
                    <a:pt x="3067" y="360"/>
                  </a:cubicBezTo>
                  <a:lnTo>
                    <a:pt x="3067" y="360"/>
                  </a:lnTo>
                  <a:cubicBezTo>
                    <a:pt x="2995" y="312"/>
                    <a:pt x="2965" y="276"/>
                    <a:pt x="2911" y="372"/>
                  </a:cubicBezTo>
                  <a:cubicBezTo>
                    <a:pt x="2899" y="390"/>
                    <a:pt x="2833" y="354"/>
                    <a:pt x="2809" y="354"/>
                  </a:cubicBezTo>
                  <a:cubicBezTo>
                    <a:pt x="2743" y="348"/>
                    <a:pt x="2695" y="366"/>
                    <a:pt x="2635" y="330"/>
                  </a:cubicBezTo>
                  <a:cubicBezTo>
                    <a:pt x="2600" y="312"/>
                    <a:pt x="2617" y="270"/>
                    <a:pt x="2569" y="258"/>
                  </a:cubicBezTo>
                  <a:cubicBezTo>
                    <a:pt x="2528" y="246"/>
                    <a:pt x="2516" y="210"/>
                    <a:pt x="2528" y="174"/>
                  </a:cubicBezTo>
                  <a:cubicBezTo>
                    <a:pt x="2528" y="168"/>
                    <a:pt x="2540" y="114"/>
                    <a:pt x="2528" y="114"/>
                  </a:cubicBezTo>
                  <a:cubicBezTo>
                    <a:pt x="2528" y="108"/>
                    <a:pt x="2528" y="108"/>
                    <a:pt x="2528" y="108"/>
                  </a:cubicBezTo>
                  <a:cubicBezTo>
                    <a:pt x="2521" y="90"/>
                    <a:pt x="2450" y="90"/>
                    <a:pt x="2432" y="90"/>
                  </a:cubicBezTo>
                  <a:cubicBezTo>
                    <a:pt x="2390" y="96"/>
                    <a:pt x="2378" y="114"/>
                    <a:pt x="2366" y="61"/>
                  </a:cubicBezTo>
                  <a:lnTo>
                    <a:pt x="2366" y="61"/>
                  </a:lnTo>
                  <a:cubicBezTo>
                    <a:pt x="2348" y="61"/>
                    <a:pt x="2336" y="72"/>
                    <a:pt x="2324" y="78"/>
                  </a:cubicBezTo>
                  <a:cubicBezTo>
                    <a:pt x="2306" y="90"/>
                    <a:pt x="2300" y="78"/>
                    <a:pt x="2288" y="84"/>
                  </a:cubicBezTo>
                  <a:cubicBezTo>
                    <a:pt x="2258" y="96"/>
                    <a:pt x="2235" y="156"/>
                    <a:pt x="2217" y="126"/>
                  </a:cubicBezTo>
                  <a:cubicBezTo>
                    <a:pt x="2199" y="90"/>
                    <a:pt x="2223" y="54"/>
                    <a:pt x="2187" y="30"/>
                  </a:cubicBezTo>
                  <a:cubicBezTo>
                    <a:pt x="2157" y="0"/>
                    <a:pt x="2109" y="30"/>
                    <a:pt x="2091" y="66"/>
                  </a:cubicBezTo>
                  <a:cubicBezTo>
                    <a:pt x="2079" y="90"/>
                    <a:pt x="2061" y="120"/>
                    <a:pt x="2037" y="132"/>
                  </a:cubicBezTo>
                  <a:cubicBezTo>
                    <a:pt x="2007" y="150"/>
                    <a:pt x="1977" y="186"/>
                    <a:pt x="1941" y="186"/>
                  </a:cubicBezTo>
                  <a:cubicBezTo>
                    <a:pt x="1917" y="192"/>
                    <a:pt x="1863" y="174"/>
                    <a:pt x="1857" y="216"/>
                  </a:cubicBezTo>
                  <a:cubicBezTo>
                    <a:pt x="1839" y="294"/>
                    <a:pt x="1810" y="252"/>
                    <a:pt x="1749" y="264"/>
                  </a:cubicBezTo>
                  <a:cubicBezTo>
                    <a:pt x="1690" y="276"/>
                    <a:pt x="1702" y="330"/>
                    <a:pt x="1690" y="372"/>
                  </a:cubicBezTo>
                  <a:cubicBezTo>
                    <a:pt x="1678" y="402"/>
                    <a:pt x="1642" y="450"/>
                    <a:pt x="1606" y="426"/>
                  </a:cubicBezTo>
                  <a:cubicBezTo>
                    <a:pt x="1534" y="354"/>
                    <a:pt x="1510" y="438"/>
                    <a:pt x="1432" y="456"/>
                  </a:cubicBezTo>
                  <a:cubicBezTo>
                    <a:pt x="1366" y="468"/>
                    <a:pt x="1336" y="504"/>
                    <a:pt x="1288" y="450"/>
                  </a:cubicBezTo>
                  <a:cubicBezTo>
                    <a:pt x="1270" y="426"/>
                    <a:pt x="1198" y="456"/>
                    <a:pt x="1168" y="456"/>
                  </a:cubicBezTo>
                  <a:cubicBezTo>
                    <a:pt x="1096" y="456"/>
                    <a:pt x="1072" y="390"/>
                    <a:pt x="1030" y="486"/>
                  </a:cubicBezTo>
                  <a:cubicBezTo>
                    <a:pt x="1006" y="546"/>
                    <a:pt x="892" y="510"/>
                    <a:pt x="869" y="468"/>
                  </a:cubicBezTo>
                  <a:cubicBezTo>
                    <a:pt x="857" y="450"/>
                    <a:pt x="851" y="438"/>
                    <a:pt x="851" y="408"/>
                  </a:cubicBezTo>
                  <a:cubicBezTo>
                    <a:pt x="851" y="396"/>
                    <a:pt x="863" y="384"/>
                    <a:pt x="863" y="372"/>
                  </a:cubicBezTo>
                  <a:cubicBezTo>
                    <a:pt x="869" y="342"/>
                    <a:pt x="839" y="288"/>
                    <a:pt x="815" y="276"/>
                  </a:cubicBezTo>
                  <a:cubicBezTo>
                    <a:pt x="791" y="252"/>
                    <a:pt x="779" y="240"/>
                    <a:pt x="743" y="234"/>
                  </a:cubicBezTo>
                  <a:cubicBezTo>
                    <a:pt x="689" y="222"/>
                    <a:pt x="659" y="222"/>
                    <a:pt x="617" y="258"/>
                  </a:cubicBezTo>
                  <a:cubicBezTo>
                    <a:pt x="563" y="306"/>
                    <a:pt x="539" y="228"/>
                    <a:pt x="491" y="240"/>
                  </a:cubicBezTo>
                  <a:cubicBezTo>
                    <a:pt x="425" y="258"/>
                    <a:pt x="455" y="300"/>
                    <a:pt x="431" y="348"/>
                  </a:cubicBezTo>
                  <a:cubicBezTo>
                    <a:pt x="413" y="390"/>
                    <a:pt x="347" y="438"/>
                    <a:pt x="305" y="462"/>
                  </a:cubicBezTo>
                  <a:cubicBezTo>
                    <a:pt x="269" y="480"/>
                    <a:pt x="227" y="486"/>
                    <a:pt x="191" y="510"/>
                  </a:cubicBezTo>
                  <a:cubicBezTo>
                    <a:pt x="156" y="534"/>
                    <a:pt x="96" y="522"/>
                    <a:pt x="54" y="522"/>
                  </a:cubicBezTo>
                  <a:cubicBezTo>
                    <a:pt x="35" y="528"/>
                    <a:pt x="18" y="534"/>
                    <a:pt x="0" y="546"/>
                  </a:cubicBezTo>
                  <a:lnTo>
                    <a:pt x="0" y="546"/>
                  </a:lnTo>
                  <a:cubicBezTo>
                    <a:pt x="77" y="594"/>
                    <a:pt x="77" y="594"/>
                    <a:pt x="77" y="594"/>
                  </a:cubicBezTo>
                  <a:cubicBezTo>
                    <a:pt x="84" y="600"/>
                    <a:pt x="90" y="600"/>
                    <a:pt x="96" y="606"/>
                  </a:cubicBezTo>
                  <a:cubicBezTo>
                    <a:pt x="107" y="606"/>
                    <a:pt x="119" y="618"/>
                    <a:pt x="138" y="618"/>
                  </a:cubicBezTo>
                  <a:cubicBezTo>
                    <a:pt x="227" y="636"/>
                    <a:pt x="227" y="636"/>
                    <a:pt x="227" y="636"/>
                  </a:cubicBezTo>
                  <a:cubicBezTo>
                    <a:pt x="239" y="636"/>
                    <a:pt x="257" y="642"/>
                    <a:pt x="269" y="642"/>
                  </a:cubicBezTo>
                  <a:cubicBezTo>
                    <a:pt x="287" y="648"/>
                    <a:pt x="299" y="660"/>
                    <a:pt x="317" y="660"/>
                  </a:cubicBezTo>
                  <a:cubicBezTo>
                    <a:pt x="323" y="696"/>
                    <a:pt x="371" y="756"/>
                    <a:pt x="341" y="791"/>
                  </a:cubicBezTo>
                  <a:cubicBezTo>
                    <a:pt x="335" y="797"/>
                    <a:pt x="329" y="833"/>
                    <a:pt x="341" y="845"/>
                  </a:cubicBezTo>
                  <a:cubicBezTo>
                    <a:pt x="341" y="845"/>
                    <a:pt x="365" y="821"/>
                    <a:pt x="377" y="821"/>
                  </a:cubicBezTo>
                  <a:cubicBezTo>
                    <a:pt x="443" y="821"/>
                    <a:pt x="521" y="702"/>
                    <a:pt x="527" y="636"/>
                  </a:cubicBezTo>
                  <a:cubicBezTo>
                    <a:pt x="533" y="564"/>
                    <a:pt x="629" y="576"/>
                    <a:pt x="647" y="624"/>
                  </a:cubicBezTo>
                  <a:cubicBezTo>
                    <a:pt x="653" y="642"/>
                    <a:pt x="653" y="678"/>
                    <a:pt x="653" y="684"/>
                  </a:cubicBezTo>
                  <a:cubicBezTo>
                    <a:pt x="677" y="720"/>
                    <a:pt x="701" y="606"/>
                    <a:pt x="719" y="678"/>
                  </a:cubicBezTo>
                  <a:cubicBezTo>
                    <a:pt x="725" y="707"/>
                    <a:pt x="725" y="744"/>
                    <a:pt x="755" y="744"/>
                  </a:cubicBezTo>
                  <a:cubicBezTo>
                    <a:pt x="785" y="749"/>
                    <a:pt x="815" y="815"/>
                    <a:pt x="827" y="839"/>
                  </a:cubicBezTo>
                  <a:cubicBezTo>
                    <a:pt x="827" y="851"/>
                    <a:pt x="827" y="887"/>
                    <a:pt x="833" y="893"/>
                  </a:cubicBezTo>
                  <a:cubicBezTo>
                    <a:pt x="851" y="911"/>
                    <a:pt x="892" y="905"/>
                    <a:pt x="916" y="917"/>
                  </a:cubicBezTo>
                  <a:cubicBezTo>
                    <a:pt x="934" y="911"/>
                    <a:pt x="947" y="917"/>
                    <a:pt x="964" y="911"/>
                  </a:cubicBezTo>
                  <a:cubicBezTo>
                    <a:pt x="976" y="905"/>
                    <a:pt x="1018" y="863"/>
                    <a:pt x="1024" y="887"/>
                  </a:cubicBezTo>
                  <a:cubicBezTo>
                    <a:pt x="1030" y="929"/>
                    <a:pt x="1006" y="965"/>
                    <a:pt x="995" y="1001"/>
                  </a:cubicBezTo>
                  <a:cubicBezTo>
                    <a:pt x="988" y="1007"/>
                    <a:pt x="976" y="1043"/>
                    <a:pt x="995" y="1043"/>
                  </a:cubicBezTo>
                  <a:cubicBezTo>
                    <a:pt x="1006" y="1043"/>
                    <a:pt x="1006" y="1031"/>
                    <a:pt x="1018" y="1031"/>
                  </a:cubicBezTo>
                  <a:cubicBezTo>
                    <a:pt x="1030" y="1031"/>
                    <a:pt x="1036" y="1037"/>
                    <a:pt x="1048" y="1037"/>
                  </a:cubicBezTo>
                  <a:cubicBezTo>
                    <a:pt x="1072" y="1055"/>
                    <a:pt x="1072" y="1055"/>
                    <a:pt x="1072" y="1055"/>
                  </a:cubicBezTo>
                  <a:lnTo>
                    <a:pt x="1072" y="1055"/>
                  </a:lnTo>
                  <a:cubicBezTo>
                    <a:pt x="1090" y="1055"/>
                    <a:pt x="1108" y="1037"/>
                    <a:pt x="1126" y="1037"/>
                  </a:cubicBezTo>
                  <a:cubicBezTo>
                    <a:pt x="1126" y="1055"/>
                    <a:pt x="1126" y="1079"/>
                    <a:pt x="1132" y="1103"/>
                  </a:cubicBezTo>
                  <a:cubicBezTo>
                    <a:pt x="1132" y="1121"/>
                    <a:pt x="1144" y="1139"/>
                    <a:pt x="1150" y="1157"/>
                  </a:cubicBezTo>
                  <a:cubicBezTo>
                    <a:pt x="1156" y="1169"/>
                    <a:pt x="1162" y="1187"/>
                    <a:pt x="1168" y="1199"/>
                  </a:cubicBezTo>
                  <a:cubicBezTo>
                    <a:pt x="1174" y="1217"/>
                    <a:pt x="1192" y="1235"/>
                    <a:pt x="1180" y="1253"/>
                  </a:cubicBezTo>
                  <a:cubicBezTo>
                    <a:pt x="1162" y="1271"/>
                    <a:pt x="1132" y="1277"/>
                    <a:pt x="1108" y="1283"/>
                  </a:cubicBezTo>
                  <a:cubicBezTo>
                    <a:pt x="1084" y="1295"/>
                    <a:pt x="1084" y="1295"/>
                    <a:pt x="1084" y="1295"/>
                  </a:cubicBezTo>
                  <a:lnTo>
                    <a:pt x="1084" y="1295"/>
                  </a:lnTo>
                  <a:cubicBezTo>
                    <a:pt x="1102" y="1307"/>
                    <a:pt x="1126" y="1307"/>
                    <a:pt x="1132" y="1319"/>
                  </a:cubicBezTo>
                  <a:cubicBezTo>
                    <a:pt x="1168" y="1361"/>
                    <a:pt x="1174" y="1355"/>
                    <a:pt x="1222" y="1361"/>
                  </a:cubicBezTo>
                  <a:cubicBezTo>
                    <a:pt x="1246" y="1367"/>
                    <a:pt x="1264" y="1391"/>
                    <a:pt x="1276" y="1409"/>
                  </a:cubicBezTo>
                  <a:cubicBezTo>
                    <a:pt x="1288" y="1421"/>
                    <a:pt x="1282" y="1439"/>
                    <a:pt x="1288" y="1457"/>
                  </a:cubicBezTo>
                  <a:cubicBezTo>
                    <a:pt x="1294" y="1487"/>
                    <a:pt x="1342" y="1457"/>
                    <a:pt x="1360" y="1475"/>
                  </a:cubicBezTo>
                  <a:cubicBezTo>
                    <a:pt x="1372" y="1481"/>
                    <a:pt x="1372" y="1535"/>
                    <a:pt x="1378" y="1547"/>
                  </a:cubicBezTo>
                  <a:cubicBezTo>
                    <a:pt x="1378" y="1588"/>
                    <a:pt x="1366" y="1630"/>
                    <a:pt x="1336" y="1660"/>
                  </a:cubicBezTo>
                  <a:cubicBezTo>
                    <a:pt x="1294" y="1696"/>
                    <a:pt x="1252" y="1756"/>
                    <a:pt x="1270" y="1810"/>
                  </a:cubicBezTo>
                  <a:cubicBezTo>
                    <a:pt x="1282" y="1840"/>
                    <a:pt x="1114" y="1924"/>
                    <a:pt x="1078" y="1936"/>
                  </a:cubicBezTo>
                  <a:cubicBezTo>
                    <a:pt x="1018" y="1960"/>
                    <a:pt x="1030" y="1978"/>
                    <a:pt x="1036" y="1900"/>
                  </a:cubicBezTo>
                  <a:cubicBezTo>
                    <a:pt x="1036" y="1852"/>
                    <a:pt x="923" y="1870"/>
                    <a:pt x="887" y="1864"/>
                  </a:cubicBezTo>
                  <a:cubicBezTo>
                    <a:pt x="869" y="1858"/>
                    <a:pt x="857" y="1834"/>
                    <a:pt x="839" y="1846"/>
                  </a:cubicBezTo>
                  <a:cubicBezTo>
                    <a:pt x="797" y="1870"/>
                    <a:pt x="833" y="1942"/>
                    <a:pt x="797" y="1966"/>
                  </a:cubicBezTo>
                  <a:cubicBezTo>
                    <a:pt x="731" y="2020"/>
                    <a:pt x="677" y="1972"/>
                    <a:pt x="641" y="2062"/>
                  </a:cubicBezTo>
                  <a:cubicBezTo>
                    <a:pt x="605" y="2152"/>
                    <a:pt x="581" y="2218"/>
                    <a:pt x="509" y="2283"/>
                  </a:cubicBezTo>
                  <a:cubicBezTo>
                    <a:pt x="497" y="2307"/>
                    <a:pt x="497" y="2307"/>
                    <a:pt x="497" y="2307"/>
                  </a:cubicBezTo>
                  <a:lnTo>
                    <a:pt x="497" y="2307"/>
                  </a:lnTo>
                  <a:cubicBezTo>
                    <a:pt x="527" y="2331"/>
                    <a:pt x="509" y="2373"/>
                    <a:pt x="509" y="2409"/>
                  </a:cubicBezTo>
                  <a:cubicBezTo>
                    <a:pt x="509" y="2427"/>
                    <a:pt x="521" y="2439"/>
                    <a:pt x="533" y="2451"/>
                  </a:cubicBezTo>
                  <a:cubicBezTo>
                    <a:pt x="545" y="2469"/>
                    <a:pt x="551" y="2493"/>
                    <a:pt x="557" y="2511"/>
                  </a:cubicBezTo>
                  <a:lnTo>
                    <a:pt x="557" y="2511"/>
                  </a:lnTo>
                  <a:cubicBezTo>
                    <a:pt x="593" y="2493"/>
                    <a:pt x="659" y="2481"/>
                    <a:pt x="701" y="2469"/>
                  </a:cubicBezTo>
                  <a:cubicBezTo>
                    <a:pt x="743" y="2457"/>
                    <a:pt x="779" y="2439"/>
                    <a:pt x="815" y="2433"/>
                  </a:cubicBezTo>
                  <a:cubicBezTo>
                    <a:pt x="874" y="2427"/>
                    <a:pt x="899" y="2481"/>
                    <a:pt x="953" y="2469"/>
                  </a:cubicBezTo>
                  <a:cubicBezTo>
                    <a:pt x="1006" y="2451"/>
                    <a:pt x="1090" y="2415"/>
                    <a:pt x="1078" y="2349"/>
                  </a:cubicBezTo>
                  <a:cubicBezTo>
                    <a:pt x="1060" y="2290"/>
                    <a:pt x="976" y="2260"/>
                    <a:pt x="1090" y="2218"/>
                  </a:cubicBezTo>
                  <a:cubicBezTo>
                    <a:pt x="1114" y="2218"/>
                    <a:pt x="1132" y="2236"/>
                    <a:pt x="1156" y="2230"/>
                  </a:cubicBezTo>
                  <a:cubicBezTo>
                    <a:pt x="1192" y="2218"/>
                    <a:pt x="1234" y="2182"/>
                    <a:pt x="1258" y="2224"/>
                  </a:cubicBezTo>
                  <a:cubicBezTo>
                    <a:pt x="1270" y="2242"/>
                    <a:pt x="1270" y="2260"/>
                    <a:pt x="1276" y="2278"/>
                  </a:cubicBezTo>
                  <a:cubicBezTo>
                    <a:pt x="1282" y="2290"/>
                    <a:pt x="1300" y="2302"/>
                    <a:pt x="1306" y="2314"/>
                  </a:cubicBezTo>
                  <a:cubicBezTo>
                    <a:pt x="1336" y="2379"/>
                    <a:pt x="1300" y="2427"/>
                    <a:pt x="1390" y="2445"/>
                  </a:cubicBezTo>
                  <a:cubicBezTo>
                    <a:pt x="1438" y="2451"/>
                    <a:pt x="1516" y="2451"/>
                    <a:pt x="1504" y="2386"/>
                  </a:cubicBezTo>
                  <a:cubicBezTo>
                    <a:pt x="1486" y="2320"/>
                    <a:pt x="1540" y="2391"/>
                    <a:pt x="1576" y="2344"/>
                  </a:cubicBezTo>
                  <a:cubicBezTo>
                    <a:pt x="1618" y="2290"/>
                    <a:pt x="1684" y="2325"/>
                    <a:pt x="1702" y="2373"/>
                  </a:cubicBezTo>
                  <a:cubicBezTo>
                    <a:pt x="1744" y="2457"/>
                    <a:pt x="1773" y="2451"/>
                    <a:pt x="1857" y="2415"/>
                  </a:cubicBezTo>
                  <a:cubicBezTo>
                    <a:pt x="1893" y="2415"/>
                    <a:pt x="1989" y="2367"/>
                    <a:pt x="2013" y="2373"/>
                  </a:cubicBezTo>
                  <a:cubicBezTo>
                    <a:pt x="2013" y="2391"/>
                    <a:pt x="2043" y="2445"/>
                    <a:pt x="2031" y="2457"/>
                  </a:cubicBezTo>
                  <a:cubicBezTo>
                    <a:pt x="2007" y="2481"/>
                    <a:pt x="1965" y="2475"/>
                    <a:pt x="1941" y="2493"/>
                  </a:cubicBezTo>
                  <a:cubicBezTo>
                    <a:pt x="1929" y="2505"/>
                    <a:pt x="1983" y="2529"/>
                    <a:pt x="1989" y="2547"/>
                  </a:cubicBezTo>
                  <a:cubicBezTo>
                    <a:pt x="2019" y="2595"/>
                    <a:pt x="2145" y="2541"/>
                    <a:pt x="2139" y="2535"/>
                  </a:cubicBezTo>
                  <a:cubicBezTo>
                    <a:pt x="2127" y="2493"/>
                    <a:pt x="2139" y="2481"/>
                    <a:pt x="2145" y="2439"/>
                  </a:cubicBezTo>
                  <a:cubicBezTo>
                    <a:pt x="2145" y="2409"/>
                    <a:pt x="2199" y="2373"/>
                    <a:pt x="2211" y="2325"/>
                  </a:cubicBezTo>
                  <a:cubicBezTo>
                    <a:pt x="2229" y="2266"/>
                    <a:pt x="2211" y="2254"/>
                    <a:pt x="2276" y="2266"/>
                  </a:cubicBezTo>
                  <a:cubicBezTo>
                    <a:pt x="2294" y="2272"/>
                    <a:pt x="2300" y="2212"/>
                    <a:pt x="2318" y="2200"/>
                  </a:cubicBezTo>
                  <a:cubicBezTo>
                    <a:pt x="2336" y="2182"/>
                    <a:pt x="2354" y="2134"/>
                    <a:pt x="2378" y="2170"/>
                  </a:cubicBezTo>
                  <a:cubicBezTo>
                    <a:pt x="2384" y="2188"/>
                    <a:pt x="2492" y="2212"/>
                    <a:pt x="2521" y="2230"/>
                  </a:cubicBezTo>
                  <a:cubicBezTo>
                    <a:pt x="2569" y="2260"/>
                    <a:pt x="2528" y="2278"/>
                    <a:pt x="2528" y="2320"/>
                  </a:cubicBezTo>
                  <a:cubicBezTo>
                    <a:pt x="2534" y="2379"/>
                    <a:pt x="2617" y="2415"/>
                    <a:pt x="2623" y="2481"/>
                  </a:cubicBezTo>
                  <a:cubicBezTo>
                    <a:pt x="2623" y="2565"/>
                    <a:pt x="2641" y="2607"/>
                    <a:pt x="2677" y="2685"/>
                  </a:cubicBezTo>
                  <a:cubicBezTo>
                    <a:pt x="2671" y="2709"/>
                    <a:pt x="2671" y="2739"/>
                    <a:pt x="2689" y="2757"/>
                  </a:cubicBezTo>
                  <a:cubicBezTo>
                    <a:pt x="2695" y="2769"/>
                    <a:pt x="2713" y="2793"/>
                    <a:pt x="2713" y="2805"/>
                  </a:cubicBezTo>
                  <a:cubicBezTo>
                    <a:pt x="2725" y="2841"/>
                    <a:pt x="2719" y="2859"/>
                    <a:pt x="2737" y="2895"/>
                  </a:cubicBezTo>
                  <a:cubicBezTo>
                    <a:pt x="2803" y="3021"/>
                    <a:pt x="2803" y="3021"/>
                    <a:pt x="2803" y="3021"/>
                  </a:cubicBezTo>
                  <a:cubicBezTo>
                    <a:pt x="2809" y="3039"/>
                    <a:pt x="2815" y="3069"/>
                    <a:pt x="2839" y="3074"/>
                  </a:cubicBezTo>
                  <a:cubicBezTo>
                    <a:pt x="2869" y="3081"/>
                    <a:pt x="2869" y="3098"/>
                    <a:pt x="2887" y="3111"/>
                  </a:cubicBezTo>
                  <a:cubicBezTo>
                    <a:pt x="2995" y="3111"/>
                    <a:pt x="2995" y="3111"/>
                    <a:pt x="2995" y="311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9" name="Freeform 133"/>
            <p:cNvSpPr>
              <a:spLocks noChangeArrowheads="1"/>
            </p:cNvSpPr>
            <p:nvPr/>
          </p:nvSpPr>
          <p:spPr bwMode="auto">
            <a:xfrm>
              <a:off x="4429567" y="4906251"/>
              <a:ext cx="1469877" cy="785553"/>
            </a:xfrm>
            <a:custGeom>
              <a:avLst/>
              <a:gdLst>
                <a:gd name="T0" fmla="*/ 233 w 2757"/>
                <a:gd name="T1" fmla="*/ 947 h 1475"/>
                <a:gd name="T2" fmla="*/ 239 w 2757"/>
                <a:gd name="T3" fmla="*/ 845 h 1475"/>
                <a:gd name="T4" fmla="*/ 54 w 2757"/>
                <a:gd name="T5" fmla="*/ 809 h 1475"/>
                <a:gd name="T6" fmla="*/ 12 w 2757"/>
                <a:gd name="T7" fmla="*/ 851 h 1475"/>
                <a:gd name="T8" fmla="*/ 126 w 2757"/>
                <a:gd name="T9" fmla="*/ 935 h 1475"/>
                <a:gd name="T10" fmla="*/ 995 w 2757"/>
                <a:gd name="T11" fmla="*/ 0 h 1475"/>
                <a:gd name="T12" fmla="*/ 1018 w 2757"/>
                <a:gd name="T13" fmla="*/ 126 h 1475"/>
                <a:gd name="T14" fmla="*/ 1156 w 2757"/>
                <a:gd name="T15" fmla="*/ 312 h 1475"/>
                <a:gd name="T16" fmla="*/ 1414 w 2757"/>
                <a:gd name="T17" fmla="*/ 96 h 1475"/>
                <a:gd name="T18" fmla="*/ 1672 w 2757"/>
                <a:gd name="T19" fmla="*/ 168 h 1475"/>
                <a:gd name="T20" fmla="*/ 1768 w 2757"/>
                <a:gd name="T21" fmla="*/ 228 h 1475"/>
                <a:gd name="T22" fmla="*/ 1941 w 2757"/>
                <a:gd name="T23" fmla="*/ 264 h 1475"/>
                <a:gd name="T24" fmla="*/ 2013 w 2757"/>
                <a:gd name="T25" fmla="*/ 467 h 1475"/>
                <a:gd name="T26" fmla="*/ 2319 w 2757"/>
                <a:gd name="T27" fmla="*/ 246 h 1475"/>
                <a:gd name="T28" fmla="*/ 2427 w 2757"/>
                <a:gd name="T29" fmla="*/ 366 h 1475"/>
                <a:gd name="T30" fmla="*/ 2588 w 2757"/>
                <a:gd name="T31" fmla="*/ 539 h 1475"/>
                <a:gd name="T32" fmla="*/ 2667 w 2757"/>
                <a:gd name="T33" fmla="*/ 623 h 1475"/>
                <a:gd name="T34" fmla="*/ 2720 w 2757"/>
                <a:gd name="T35" fmla="*/ 659 h 1475"/>
                <a:gd name="T36" fmla="*/ 2732 w 2757"/>
                <a:gd name="T37" fmla="*/ 737 h 1475"/>
                <a:gd name="T38" fmla="*/ 2720 w 2757"/>
                <a:gd name="T39" fmla="*/ 869 h 1475"/>
                <a:gd name="T40" fmla="*/ 2720 w 2757"/>
                <a:gd name="T41" fmla="*/ 959 h 1475"/>
                <a:gd name="T42" fmla="*/ 2505 w 2757"/>
                <a:gd name="T43" fmla="*/ 1055 h 1475"/>
                <a:gd name="T44" fmla="*/ 2379 w 2757"/>
                <a:gd name="T45" fmla="*/ 1169 h 1475"/>
                <a:gd name="T46" fmla="*/ 1983 w 2757"/>
                <a:gd name="T47" fmla="*/ 1468 h 1475"/>
                <a:gd name="T48" fmla="*/ 1414 w 2757"/>
                <a:gd name="T49" fmla="*/ 1264 h 1475"/>
                <a:gd name="T50" fmla="*/ 1330 w 2757"/>
                <a:gd name="T51" fmla="*/ 995 h 1475"/>
                <a:gd name="T52" fmla="*/ 1552 w 2757"/>
                <a:gd name="T53" fmla="*/ 863 h 1475"/>
                <a:gd name="T54" fmla="*/ 1618 w 2757"/>
                <a:gd name="T55" fmla="*/ 557 h 1475"/>
                <a:gd name="T56" fmla="*/ 1432 w 2757"/>
                <a:gd name="T57" fmla="*/ 461 h 1475"/>
                <a:gd name="T58" fmla="*/ 1234 w 2757"/>
                <a:gd name="T59" fmla="*/ 485 h 1475"/>
                <a:gd name="T60" fmla="*/ 1240 w 2757"/>
                <a:gd name="T61" fmla="*/ 839 h 1475"/>
                <a:gd name="T62" fmla="*/ 1060 w 2757"/>
                <a:gd name="T63" fmla="*/ 917 h 1475"/>
                <a:gd name="T64" fmla="*/ 881 w 2757"/>
                <a:gd name="T65" fmla="*/ 1001 h 1475"/>
                <a:gd name="T66" fmla="*/ 635 w 2757"/>
                <a:gd name="T67" fmla="*/ 1049 h 1475"/>
                <a:gd name="T68" fmla="*/ 491 w 2757"/>
                <a:gd name="T69" fmla="*/ 1199 h 1475"/>
                <a:gd name="T70" fmla="*/ 305 w 2757"/>
                <a:gd name="T71" fmla="*/ 1073 h 1475"/>
                <a:gd name="T72" fmla="*/ 222 w 2757"/>
                <a:gd name="T73" fmla="*/ 977 h 1475"/>
                <a:gd name="T74" fmla="*/ 443 w 2757"/>
                <a:gd name="T75" fmla="*/ 971 h 1475"/>
                <a:gd name="T76" fmla="*/ 425 w 2757"/>
                <a:gd name="T77" fmla="*/ 755 h 1475"/>
                <a:gd name="T78" fmla="*/ 527 w 2757"/>
                <a:gd name="T79" fmla="*/ 653 h 1475"/>
                <a:gd name="T80" fmla="*/ 617 w 2757"/>
                <a:gd name="T81" fmla="*/ 719 h 1475"/>
                <a:gd name="T82" fmla="*/ 881 w 2757"/>
                <a:gd name="T83" fmla="*/ 587 h 1475"/>
                <a:gd name="T84" fmla="*/ 791 w 2757"/>
                <a:gd name="T85" fmla="*/ 419 h 1475"/>
                <a:gd name="T86" fmla="*/ 803 w 2757"/>
                <a:gd name="T87" fmla="*/ 282 h 1475"/>
                <a:gd name="T88" fmla="*/ 761 w 2757"/>
                <a:gd name="T89" fmla="*/ 186 h 1475"/>
                <a:gd name="T90" fmla="*/ 995 w 2757"/>
                <a:gd name="T91" fmla="*/ 0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57" h="1475">
                  <a:moveTo>
                    <a:pt x="222" y="977"/>
                  </a:moveTo>
                  <a:lnTo>
                    <a:pt x="222" y="977"/>
                  </a:lnTo>
                  <a:cubicBezTo>
                    <a:pt x="227" y="965"/>
                    <a:pt x="233" y="959"/>
                    <a:pt x="233" y="947"/>
                  </a:cubicBezTo>
                  <a:cubicBezTo>
                    <a:pt x="233" y="929"/>
                    <a:pt x="233" y="923"/>
                    <a:pt x="239" y="911"/>
                  </a:cubicBezTo>
                  <a:cubicBezTo>
                    <a:pt x="245" y="905"/>
                    <a:pt x="245" y="893"/>
                    <a:pt x="245" y="887"/>
                  </a:cubicBezTo>
                  <a:cubicBezTo>
                    <a:pt x="245" y="881"/>
                    <a:pt x="239" y="851"/>
                    <a:pt x="239" y="845"/>
                  </a:cubicBezTo>
                  <a:lnTo>
                    <a:pt x="239" y="845"/>
                  </a:lnTo>
                  <a:cubicBezTo>
                    <a:pt x="227" y="851"/>
                    <a:pt x="209" y="851"/>
                    <a:pt x="198" y="851"/>
                  </a:cubicBezTo>
                  <a:cubicBezTo>
                    <a:pt x="143" y="857"/>
                    <a:pt x="96" y="839"/>
                    <a:pt x="54" y="809"/>
                  </a:cubicBezTo>
                  <a:cubicBezTo>
                    <a:pt x="30" y="791"/>
                    <a:pt x="24" y="797"/>
                    <a:pt x="0" y="803"/>
                  </a:cubicBezTo>
                  <a:lnTo>
                    <a:pt x="0" y="803"/>
                  </a:lnTo>
                  <a:cubicBezTo>
                    <a:pt x="12" y="851"/>
                    <a:pt x="12" y="851"/>
                    <a:pt x="12" y="851"/>
                  </a:cubicBezTo>
                  <a:cubicBezTo>
                    <a:pt x="30" y="869"/>
                    <a:pt x="42" y="881"/>
                    <a:pt x="60" y="893"/>
                  </a:cubicBezTo>
                  <a:cubicBezTo>
                    <a:pt x="78" y="905"/>
                    <a:pt x="90" y="905"/>
                    <a:pt x="108" y="911"/>
                  </a:cubicBezTo>
                  <a:cubicBezTo>
                    <a:pt x="114" y="917"/>
                    <a:pt x="120" y="929"/>
                    <a:pt x="126" y="935"/>
                  </a:cubicBezTo>
                  <a:cubicBezTo>
                    <a:pt x="150" y="971"/>
                    <a:pt x="180" y="965"/>
                    <a:pt x="222" y="977"/>
                  </a:cubicBezTo>
                  <a:close/>
                  <a:moveTo>
                    <a:pt x="995" y="0"/>
                  </a:moveTo>
                  <a:lnTo>
                    <a:pt x="995" y="0"/>
                  </a:lnTo>
                  <a:cubicBezTo>
                    <a:pt x="1018" y="48"/>
                    <a:pt x="1018" y="48"/>
                    <a:pt x="1018" y="48"/>
                  </a:cubicBezTo>
                  <a:cubicBezTo>
                    <a:pt x="1018" y="54"/>
                    <a:pt x="1018" y="54"/>
                    <a:pt x="1024" y="54"/>
                  </a:cubicBezTo>
                  <a:cubicBezTo>
                    <a:pt x="1018" y="78"/>
                    <a:pt x="982" y="120"/>
                    <a:pt x="1018" y="126"/>
                  </a:cubicBezTo>
                  <a:cubicBezTo>
                    <a:pt x="1037" y="126"/>
                    <a:pt x="1114" y="126"/>
                    <a:pt x="1120" y="138"/>
                  </a:cubicBezTo>
                  <a:cubicBezTo>
                    <a:pt x="1126" y="150"/>
                    <a:pt x="1114" y="198"/>
                    <a:pt x="1114" y="216"/>
                  </a:cubicBezTo>
                  <a:cubicBezTo>
                    <a:pt x="1114" y="234"/>
                    <a:pt x="1120" y="336"/>
                    <a:pt x="1156" y="312"/>
                  </a:cubicBezTo>
                  <a:cubicBezTo>
                    <a:pt x="1186" y="300"/>
                    <a:pt x="1216" y="234"/>
                    <a:pt x="1228" y="204"/>
                  </a:cubicBezTo>
                  <a:cubicBezTo>
                    <a:pt x="1234" y="162"/>
                    <a:pt x="1234" y="60"/>
                    <a:pt x="1264" y="36"/>
                  </a:cubicBezTo>
                  <a:cubicBezTo>
                    <a:pt x="1312" y="0"/>
                    <a:pt x="1378" y="90"/>
                    <a:pt x="1414" y="96"/>
                  </a:cubicBezTo>
                  <a:lnTo>
                    <a:pt x="1414" y="96"/>
                  </a:lnTo>
                  <a:cubicBezTo>
                    <a:pt x="1432" y="102"/>
                    <a:pt x="1444" y="108"/>
                    <a:pt x="1462" y="138"/>
                  </a:cubicBezTo>
                  <a:cubicBezTo>
                    <a:pt x="1522" y="258"/>
                    <a:pt x="1606" y="204"/>
                    <a:pt x="1672" y="168"/>
                  </a:cubicBezTo>
                  <a:lnTo>
                    <a:pt x="1672" y="168"/>
                  </a:lnTo>
                  <a:cubicBezTo>
                    <a:pt x="1749" y="216"/>
                    <a:pt x="1749" y="216"/>
                    <a:pt x="1749" y="216"/>
                  </a:cubicBezTo>
                  <a:cubicBezTo>
                    <a:pt x="1756" y="222"/>
                    <a:pt x="1762" y="222"/>
                    <a:pt x="1768" y="228"/>
                  </a:cubicBezTo>
                  <a:cubicBezTo>
                    <a:pt x="1779" y="228"/>
                    <a:pt x="1791" y="240"/>
                    <a:pt x="1810" y="240"/>
                  </a:cubicBezTo>
                  <a:cubicBezTo>
                    <a:pt x="1899" y="258"/>
                    <a:pt x="1899" y="258"/>
                    <a:pt x="1899" y="258"/>
                  </a:cubicBezTo>
                  <a:cubicBezTo>
                    <a:pt x="1911" y="258"/>
                    <a:pt x="1929" y="264"/>
                    <a:pt x="1941" y="264"/>
                  </a:cubicBezTo>
                  <a:cubicBezTo>
                    <a:pt x="1959" y="270"/>
                    <a:pt x="1971" y="282"/>
                    <a:pt x="1989" y="282"/>
                  </a:cubicBezTo>
                  <a:cubicBezTo>
                    <a:pt x="1995" y="318"/>
                    <a:pt x="2043" y="378"/>
                    <a:pt x="2013" y="413"/>
                  </a:cubicBezTo>
                  <a:cubicBezTo>
                    <a:pt x="2007" y="419"/>
                    <a:pt x="2001" y="455"/>
                    <a:pt x="2013" y="467"/>
                  </a:cubicBezTo>
                  <a:cubicBezTo>
                    <a:pt x="2013" y="467"/>
                    <a:pt x="2037" y="443"/>
                    <a:pt x="2049" y="443"/>
                  </a:cubicBezTo>
                  <a:cubicBezTo>
                    <a:pt x="2115" y="443"/>
                    <a:pt x="2193" y="324"/>
                    <a:pt x="2199" y="258"/>
                  </a:cubicBezTo>
                  <a:cubicBezTo>
                    <a:pt x="2205" y="186"/>
                    <a:pt x="2301" y="198"/>
                    <a:pt x="2319" y="246"/>
                  </a:cubicBezTo>
                  <a:cubicBezTo>
                    <a:pt x="2325" y="264"/>
                    <a:pt x="2325" y="300"/>
                    <a:pt x="2325" y="306"/>
                  </a:cubicBezTo>
                  <a:cubicBezTo>
                    <a:pt x="2349" y="342"/>
                    <a:pt x="2373" y="228"/>
                    <a:pt x="2391" y="300"/>
                  </a:cubicBezTo>
                  <a:cubicBezTo>
                    <a:pt x="2397" y="329"/>
                    <a:pt x="2397" y="366"/>
                    <a:pt x="2427" y="366"/>
                  </a:cubicBezTo>
                  <a:cubicBezTo>
                    <a:pt x="2457" y="371"/>
                    <a:pt x="2487" y="437"/>
                    <a:pt x="2499" y="461"/>
                  </a:cubicBezTo>
                  <a:cubicBezTo>
                    <a:pt x="2499" y="473"/>
                    <a:pt x="2499" y="509"/>
                    <a:pt x="2505" y="515"/>
                  </a:cubicBezTo>
                  <a:cubicBezTo>
                    <a:pt x="2523" y="533"/>
                    <a:pt x="2564" y="527"/>
                    <a:pt x="2588" y="539"/>
                  </a:cubicBezTo>
                  <a:cubicBezTo>
                    <a:pt x="2606" y="533"/>
                    <a:pt x="2619" y="539"/>
                    <a:pt x="2636" y="533"/>
                  </a:cubicBezTo>
                  <a:cubicBezTo>
                    <a:pt x="2648" y="527"/>
                    <a:pt x="2690" y="485"/>
                    <a:pt x="2696" y="509"/>
                  </a:cubicBezTo>
                  <a:cubicBezTo>
                    <a:pt x="2702" y="551"/>
                    <a:pt x="2678" y="587"/>
                    <a:pt x="2667" y="623"/>
                  </a:cubicBezTo>
                  <a:cubicBezTo>
                    <a:pt x="2660" y="629"/>
                    <a:pt x="2648" y="665"/>
                    <a:pt x="2667" y="665"/>
                  </a:cubicBezTo>
                  <a:cubicBezTo>
                    <a:pt x="2678" y="665"/>
                    <a:pt x="2678" y="653"/>
                    <a:pt x="2690" y="653"/>
                  </a:cubicBezTo>
                  <a:cubicBezTo>
                    <a:pt x="2702" y="653"/>
                    <a:pt x="2708" y="659"/>
                    <a:pt x="2720" y="659"/>
                  </a:cubicBezTo>
                  <a:cubicBezTo>
                    <a:pt x="2744" y="677"/>
                    <a:pt x="2744" y="677"/>
                    <a:pt x="2744" y="677"/>
                  </a:cubicBezTo>
                  <a:lnTo>
                    <a:pt x="2744" y="677"/>
                  </a:lnTo>
                  <a:cubicBezTo>
                    <a:pt x="2744" y="701"/>
                    <a:pt x="2744" y="719"/>
                    <a:pt x="2732" y="737"/>
                  </a:cubicBezTo>
                  <a:cubicBezTo>
                    <a:pt x="2726" y="749"/>
                    <a:pt x="2702" y="773"/>
                    <a:pt x="2702" y="785"/>
                  </a:cubicBezTo>
                  <a:cubicBezTo>
                    <a:pt x="2708" y="791"/>
                    <a:pt x="2714" y="815"/>
                    <a:pt x="2708" y="821"/>
                  </a:cubicBezTo>
                  <a:cubicBezTo>
                    <a:pt x="2708" y="839"/>
                    <a:pt x="2708" y="851"/>
                    <a:pt x="2720" y="869"/>
                  </a:cubicBezTo>
                  <a:cubicBezTo>
                    <a:pt x="2732" y="887"/>
                    <a:pt x="2744" y="899"/>
                    <a:pt x="2756" y="917"/>
                  </a:cubicBezTo>
                  <a:lnTo>
                    <a:pt x="2756" y="917"/>
                  </a:lnTo>
                  <a:cubicBezTo>
                    <a:pt x="2720" y="959"/>
                    <a:pt x="2720" y="959"/>
                    <a:pt x="2720" y="959"/>
                  </a:cubicBezTo>
                  <a:cubicBezTo>
                    <a:pt x="2702" y="971"/>
                    <a:pt x="2643" y="977"/>
                    <a:pt x="2643" y="1001"/>
                  </a:cubicBezTo>
                  <a:cubicBezTo>
                    <a:pt x="2636" y="1043"/>
                    <a:pt x="2625" y="1037"/>
                    <a:pt x="2577" y="1049"/>
                  </a:cubicBezTo>
                  <a:cubicBezTo>
                    <a:pt x="2541" y="1061"/>
                    <a:pt x="2541" y="1073"/>
                    <a:pt x="2505" y="1055"/>
                  </a:cubicBezTo>
                  <a:cubicBezTo>
                    <a:pt x="2487" y="1049"/>
                    <a:pt x="2445" y="1007"/>
                    <a:pt x="2433" y="1007"/>
                  </a:cubicBezTo>
                  <a:cubicBezTo>
                    <a:pt x="2427" y="1025"/>
                    <a:pt x="2391" y="1073"/>
                    <a:pt x="2379" y="1085"/>
                  </a:cubicBezTo>
                  <a:cubicBezTo>
                    <a:pt x="2331" y="1133"/>
                    <a:pt x="2379" y="1133"/>
                    <a:pt x="2379" y="1169"/>
                  </a:cubicBezTo>
                  <a:cubicBezTo>
                    <a:pt x="2337" y="1199"/>
                    <a:pt x="2283" y="1186"/>
                    <a:pt x="2235" y="1210"/>
                  </a:cubicBezTo>
                  <a:cubicBezTo>
                    <a:pt x="2169" y="1240"/>
                    <a:pt x="2211" y="1294"/>
                    <a:pt x="2127" y="1306"/>
                  </a:cubicBezTo>
                  <a:cubicBezTo>
                    <a:pt x="1995" y="1312"/>
                    <a:pt x="2061" y="1456"/>
                    <a:pt x="1983" y="1468"/>
                  </a:cubicBezTo>
                  <a:cubicBezTo>
                    <a:pt x="1947" y="1474"/>
                    <a:pt x="1810" y="1390"/>
                    <a:pt x="1786" y="1366"/>
                  </a:cubicBezTo>
                  <a:cubicBezTo>
                    <a:pt x="1756" y="1330"/>
                    <a:pt x="1768" y="1258"/>
                    <a:pt x="1720" y="1252"/>
                  </a:cubicBezTo>
                  <a:cubicBezTo>
                    <a:pt x="1612" y="1234"/>
                    <a:pt x="1516" y="1276"/>
                    <a:pt x="1414" y="1264"/>
                  </a:cubicBezTo>
                  <a:cubicBezTo>
                    <a:pt x="1360" y="1258"/>
                    <a:pt x="1360" y="1240"/>
                    <a:pt x="1360" y="1193"/>
                  </a:cubicBezTo>
                  <a:cubicBezTo>
                    <a:pt x="1348" y="1162"/>
                    <a:pt x="1348" y="1115"/>
                    <a:pt x="1342" y="1079"/>
                  </a:cubicBezTo>
                  <a:cubicBezTo>
                    <a:pt x="1342" y="1055"/>
                    <a:pt x="1330" y="1025"/>
                    <a:pt x="1330" y="995"/>
                  </a:cubicBezTo>
                  <a:cubicBezTo>
                    <a:pt x="1336" y="995"/>
                    <a:pt x="1396" y="1001"/>
                    <a:pt x="1402" y="1001"/>
                  </a:cubicBezTo>
                  <a:cubicBezTo>
                    <a:pt x="1432" y="1001"/>
                    <a:pt x="1456" y="1001"/>
                    <a:pt x="1480" y="995"/>
                  </a:cubicBezTo>
                  <a:cubicBezTo>
                    <a:pt x="1540" y="971"/>
                    <a:pt x="1540" y="911"/>
                    <a:pt x="1552" y="863"/>
                  </a:cubicBezTo>
                  <a:cubicBezTo>
                    <a:pt x="1552" y="797"/>
                    <a:pt x="1546" y="767"/>
                    <a:pt x="1588" y="719"/>
                  </a:cubicBezTo>
                  <a:cubicBezTo>
                    <a:pt x="1618" y="683"/>
                    <a:pt x="1636" y="635"/>
                    <a:pt x="1660" y="599"/>
                  </a:cubicBezTo>
                  <a:cubicBezTo>
                    <a:pt x="1678" y="569"/>
                    <a:pt x="1642" y="569"/>
                    <a:pt x="1618" y="557"/>
                  </a:cubicBezTo>
                  <a:cubicBezTo>
                    <a:pt x="1576" y="545"/>
                    <a:pt x="1528" y="527"/>
                    <a:pt x="1492" y="503"/>
                  </a:cubicBezTo>
                  <a:cubicBezTo>
                    <a:pt x="1468" y="497"/>
                    <a:pt x="1492" y="467"/>
                    <a:pt x="1492" y="450"/>
                  </a:cubicBezTo>
                  <a:cubicBezTo>
                    <a:pt x="1492" y="437"/>
                    <a:pt x="1438" y="455"/>
                    <a:pt x="1432" y="461"/>
                  </a:cubicBezTo>
                  <a:cubicBezTo>
                    <a:pt x="1402" y="485"/>
                    <a:pt x="1462" y="503"/>
                    <a:pt x="1408" y="521"/>
                  </a:cubicBezTo>
                  <a:cubicBezTo>
                    <a:pt x="1360" y="533"/>
                    <a:pt x="1318" y="527"/>
                    <a:pt x="1276" y="509"/>
                  </a:cubicBezTo>
                  <a:cubicBezTo>
                    <a:pt x="1270" y="509"/>
                    <a:pt x="1234" y="485"/>
                    <a:pt x="1234" y="485"/>
                  </a:cubicBezTo>
                  <a:cubicBezTo>
                    <a:pt x="1222" y="491"/>
                    <a:pt x="1210" y="581"/>
                    <a:pt x="1210" y="599"/>
                  </a:cubicBezTo>
                  <a:cubicBezTo>
                    <a:pt x="1210" y="635"/>
                    <a:pt x="1306" y="617"/>
                    <a:pt x="1300" y="659"/>
                  </a:cubicBezTo>
                  <a:cubicBezTo>
                    <a:pt x="1288" y="719"/>
                    <a:pt x="1270" y="785"/>
                    <a:pt x="1240" y="839"/>
                  </a:cubicBezTo>
                  <a:cubicBezTo>
                    <a:pt x="1216" y="875"/>
                    <a:pt x="1204" y="857"/>
                    <a:pt x="1168" y="857"/>
                  </a:cubicBezTo>
                  <a:cubicBezTo>
                    <a:pt x="1084" y="899"/>
                    <a:pt x="1114" y="803"/>
                    <a:pt x="1066" y="827"/>
                  </a:cubicBezTo>
                  <a:cubicBezTo>
                    <a:pt x="1060" y="917"/>
                    <a:pt x="1060" y="917"/>
                    <a:pt x="1060" y="917"/>
                  </a:cubicBezTo>
                  <a:cubicBezTo>
                    <a:pt x="1060" y="953"/>
                    <a:pt x="1144" y="959"/>
                    <a:pt x="1078" y="965"/>
                  </a:cubicBezTo>
                  <a:cubicBezTo>
                    <a:pt x="1048" y="971"/>
                    <a:pt x="1013" y="977"/>
                    <a:pt x="989" y="977"/>
                  </a:cubicBezTo>
                  <a:cubicBezTo>
                    <a:pt x="971" y="971"/>
                    <a:pt x="863" y="965"/>
                    <a:pt x="881" y="1001"/>
                  </a:cubicBezTo>
                  <a:cubicBezTo>
                    <a:pt x="917" y="1079"/>
                    <a:pt x="887" y="1055"/>
                    <a:pt x="857" y="1127"/>
                  </a:cubicBezTo>
                  <a:cubicBezTo>
                    <a:pt x="845" y="1151"/>
                    <a:pt x="803" y="1133"/>
                    <a:pt x="785" y="1145"/>
                  </a:cubicBezTo>
                  <a:cubicBezTo>
                    <a:pt x="701" y="1199"/>
                    <a:pt x="653" y="1127"/>
                    <a:pt x="635" y="1049"/>
                  </a:cubicBezTo>
                  <a:cubicBezTo>
                    <a:pt x="617" y="1049"/>
                    <a:pt x="491" y="1037"/>
                    <a:pt x="509" y="1079"/>
                  </a:cubicBezTo>
                  <a:cubicBezTo>
                    <a:pt x="527" y="1133"/>
                    <a:pt x="497" y="1138"/>
                    <a:pt x="491" y="1199"/>
                  </a:cubicBezTo>
                  <a:lnTo>
                    <a:pt x="491" y="1199"/>
                  </a:lnTo>
                  <a:cubicBezTo>
                    <a:pt x="443" y="1186"/>
                    <a:pt x="353" y="1222"/>
                    <a:pt x="377" y="1138"/>
                  </a:cubicBezTo>
                  <a:cubicBezTo>
                    <a:pt x="383" y="1133"/>
                    <a:pt x="389" y="1097"/>
                    <a:pt x="377" y="1091"/>
                  </a:cubicBezTo>
                  <a:cubicBezTo>
                    <a:pt x="353" y="1085"/>
                    <a:pt x="329" y="1091"/>
                    <a:pt x="305" y="1073"/>
                  </a:cubicBezTo>
                  <a:cubicBezTo>
                    <a:pt x="293" y="1061"/>
                    <a:pt x="299" y="1049"/>
                    <a:pt x="281" y="1043"/>
                  </a:cubicBezTo>
                  <a:cubicBezTo>
                    <a:pt x="222" y="977"/>
                    <a:pt x="222" y="977"/>
                    <a:pt x="222" y="977"/>
                  </a:cubicBezTo>
                  <a:lnTo>
                    <a:pt x="222" y="977"/>
                  </a:lnTo>
                  <a:cubicBezTo>
                    <a:pt x="329" y="977"/>
                    <a:pt x="329" y="977"/>
                    <a:pt x="329" y="977"/>
                  </a:cubicBezTo>
                  <a:cubicBezTo>
                    <a:pt x="347" y="983"/>
                    <a:pt x="365" y="995"/>
                    <a:pt x="383" y="995"/>
                  </a:cubicBezTo>
                  <a:cubicBezTo>
                    <a:pt x="407" y="989"/>
                    <a:pt x="425" y="977"/>
                    <a:pt x="443" y="971"/>
                  </a:cubicBezTo>
                  <a:cubicBezTo>
                    <a:pt x="473" y="965"/>
                    <a:pt x="503" y="995"/>
                    <a:pt x="521" y="977"/>
                  </a:cubicBezTo>
                  <a:cubicBezTo>
                    <a:pt x="551" y="953"/>
                    <a:pt x="557" y="881"/>
                    <a:pt x="551" y="845"/>
                  </a:cubicBezTo>
                  <a:cubicBezTo>
                    <a:pt x="533" y="791"/>
                    <a:pt x="479" y="755"/>
                    <a:pt x="425" y="755"/>
                  </a:cubicBezTo>
                  <a:lnTo>
                    <a:pt x="425" y="755"/>
                  </a:lnTo>
                  <a:cubicBezTo>
                    <a:pt x="449" y="719"/>
                    <a:pt x="461" y="665"/>
                    <a:pt x="509" y="659"/>
                  </a:cubicBezTo>
                  <a:cubicBezTo>
                    <a:pt x="509" y="659"/>
                    <a:pt x="515" y="653"/>
                    <a:pt x="527" y="653"/>
                  </a:cubicBezTo>
                  <a:lnTo>
                    <a:pt x="527" y="653"/>
                  </a:lnTo>
                  <a:cubicBezTo>
                    <a:pt x="551" y="743"/>
                    <a:pt x="551" y="743"/>
                    <a:pt x="551" y="743"/>
                  </a:cubicBezTo>
                  <a:cubicBezTo>
                    <a:pt x="581" y="767"/>
                    <a:pt x="593" y="737"/>
                    <a:pt x="617" y="719"/>
                  </a:cubicBezTo>
                  <a:cubicBezTo>
                    <a:pt x="671" y="695"/>
                    <a:pt x="737" y="701"/>
                    <a:pt x="797" y="689"/>
                  </a:cubicBezTo>
                  <a:cubicBezTo>
                    <a:pt x="821" y="683"/>
                    <a:pt x="893" y="683"/>
                    <a:pt x="905" y="653"/>
                  </a:cubicBezTo>
                  <a:cubicBezTo>
                    <a:pt x="911" y="629"/>
                    <a:pt x="881" y="611"/>
                    <a:pt x="881" y="587"/>
                  </a:cubicBezTo>
                  <a:cubicBezTo>
                    <a:pt x="881" y="575"/>
                    <a:pt x="905" y="563"/>
                    <a:pt x="911" y="545"/>
                  </a:cubicBezTo>
                  <a:cubicBezTo>
                    <a:pt x="917" y="527"/>
                    <a:pt x="923" y="485"/>
                    <a:pt x="911" y="467"/>
                  </a:cubicBezTo>
                  <a:cubicBezTo>
                    <a:pt x="899" y="455"/>
                    <a:pt x="809" y="419"/>
                    <a:pt x="791" y="419"/>
                  </a:cubicBezTo>
                  <a:lnTo>
                    <a:pt x="791" y="419"/>
                  </a:lnTo>
                  <a:cubicBezTo>
                    <a:pt x="809" y="384"/>
                    <a:pt x="809" y="342"/>
                    <a:pt x="785" y="312"/>
                  </a:cubicBezTo>
                  <a:cubicBezTo>
                    <a:pt x="761" y="288"/>
                    <a:pt x="755" y="258"/>
                    <a:pt x="803" y="282"/>
                  </a:cubicBezTo>
                  <a:cubicBezTo>
                    <a:pt x="809" y="288"/>
                    <a:pt x="869" y="354"/>
                    <a:pt x="869" y="312"/>
                  </a:cubicBezTo>
                  <a:cubicBezTo>
                    <a:pt x="875" y="264"/>
                    <a:pt x="905" y="252"/>
                    <a:pt x="869" y="222"/>
                  </a:cubicBezTo>
                  <a:cubicBezTo>
                    <a:pt x="839" y="222"/>
                    <a:pt x="725" y="258"/>
                    <a:pt x="761" y="186"/>
                  </a:cubicBezTo>
                  <a:cubicBezTo>
                    <a:pt x="785" y="144"/>
                    <a:pt x="821" y="138"/>
                    <a:pt x="857" y="120"/>
                  </a:cubicBezTo>
                  <a:cubicBezTo>
                    <a:pt x="887" y="108"/>
                    <a:pt x="911" y="78"/>
                    <a:pt x="929" y="60"/>
                  </a:cubicBezTo>
                  <a:cubicBezTo>
                    <a:pt x="953" y="42"/>
                    <a:pt x="971" y="24"/>
                    <a:pt x="995" y="0"/>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 name="Freeform 134"/>
            <p:cNvSpPr>
              <a:spLocks noChangeArrowheads="1"/>
            </p:cNvSpPr>
            <p:nvPr/>
          </p:nvSpPr>
          <p:spPr bwMode="auto">
            <a:xfrm>
              <a:off x="4951667" y="4793356"/>
              <a:ext cx="317494" cy="291642"/>
            </a:xfrm>
            <a:custGeom>
              <a:avLst/>
              <a:gdLst>
                <a:gd name="T0" fmla="*/ 13 w 595"/>
                <a:gd name="T1" fmla="*/ 210 h 547"/>
                <a:gd name="T2" fmla="*/ 13 w 595"/>
                <a:gd name="T3" fmla="*/ 210 h 547"/>
                <a:gd name="T4" fmla="*/ 36 w 595"/>
                <a:gd name="T5" fmla="*/ 258 h 547"/>
                <a:gd name="T6" fmla="*/ 42 w 595"/>
                <a:gd name="T7" fmla="*/ 264 h 547"/>
                <a:gd name="T8" fmla="*/ 36 w 595"/>
                <a:gd name="T9" fmla="*/ 336 h 547"/>
                <a:gd name="T10" fmla="*/ 138 w 595"/>
                <a:gd name="T11" fmla="*/ 348 h 547"/>
                <a:gd name="T12" fmla="*/ 132 w 595"/>
                <a:gd name="T13" fmla="*/ 426 h 547"/>
                <a:gd name="T14" fmla="*/ 174 w 595"/>
                <a:gd name="T15" fmla="*/ 522 h 547"/>
                <a:gd name="T16" fmla="*/ 246 w 595"/>
                <a:gd name="T17" fmla="*/ 414 h 547"/>
                <a:gd name="T18" fmla="*/ 282 w 595"/>
                <a:gd name="T19" fmla="*/ 246 h 547"/>
                <a:gd name="T20" fmla="*/ 432 w 595"/>
                <a:gd name="T21" fmla="*/ 306 h 547"/>
                <a:gd name="T22" fmla="*/ 432 w 595"/>
                <a:gd name="T23" fmla="*/ 306 h 547"/>
                <a:gd name="T24" fmla="*/ 438 w 595"/>
                <a:gd name="T25" fmla="*/ 294 h 547"/>
                <a:gd name="T26" fmla="*/ 480 w 595"/>
                <a:gd name="T27" fmla="*/ 258 h 547"/>
                <a:gd name="T28" fmla="*/ 504 w 595"/>
                <a:gd name="T29" fmla="*/ 222 h 547"/>
                <a:gd name="T30" fmla="*/ 570 w 595"/>
                <a:gd name="T31" fmla="*/ 216 h 547"/>
                <a:gd name="T32" fmla="*/ 552 w 595"/>
                <a:gd name="T33" fmla="*/ 180 h 547"/>
                <a:gd name="T34" fmla="*/ 588 w 595"/>
                <a:gd name="T35" fmla="*/ 162 h 547"/>
                <a:gd name="T36" fmla="*/ 582 w 595"/>
                <a:gd name="T37" fmla="*/ 132 h 547"/>
                <a:gd name="T38" fmla="*/ 546 w 595"/>
                <a:gd name="T39" fmla="*/ 54 h 547"/>
                <a:gd name="T40" fmla="*/ 594 w 595"/>
                <a:gd name="T41" fmla="*/ 12 h 547"/>
                <a:gd name="T42" fmla="*/ 522 w 595"/>
                <a:gd name="T43" fmla="*/ 36 h 547"/>
                <a:gd name="T44" fmla="*/ 420 w 595"/>
                <a:gd name="T45" fmla="*/ 72 h 547"/>
                <a:gd name="T46" fmla="*/ 378 w 595"/>
                <a:gd name="T47" fmla="*/ 60 h 547"/>
                <a:gd name="T48" fmla="*/ 294 w 595"/>
                <a:gd name="T49" fmla="*/ 126 h 547"/>
                <a:gd name="T50" fmla="*/ 240 w 595"/>
                <a:gd name="T51" fmla="*/ 114 h 547"/>
                <a:gd name="T52" fmla="*/ 186 w 595"/>
                <a:gd name="T53" fmla="*/ 24 h 547"/>
                <a:gd name="T54" fmla="*/ 186 w 595"/>
                <a:gd name="T55" fmla="*/ 24 h 547"/>
                <a:gd name="T56" fmla="*/ 132 w 595"/>
                <a:gd name="T57" fmla="*/ 144 h 547"/>
                <a:gd name="T58" fmla="*/ 66 w 595"/>
                <a:gd name="T59" fmla="*/ 144 h 547"/>
                <a:gd name="T60" fmla="*/ 31 w 595"/>
                <a:gd name="T61" fmla="*/ 180 h 547"/>
                <a:gd name="T62" fmla="*/ 13 w 595"/>
                <a:gd name="T63" fmla="*/ 21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5" h="547">
                  <a:moveTo>
                    <a:pt x="13" y="210"/>
                  </a:moveTo>
                  <a:lnTo>
                    <a:pt x="13" y="210"/>
                  </a:lnTo>
                  <a:cubicBezTo>
                    <a:pt x="36" y="258"/>
                    <a:pt x="36" y="258"/>
                    <a:pt x="36" y="258"/>
                  </a:cubicBezTo>
                  <a:cubicBezTo>
                    <a:pt x="36" y="264"/>
                    <a:pt x="36" y="264"/>
                    <a:pt x="42" y="264"/>
                  </a:cubicBezTo>
                  <a:cubicBezTo>
                    <a:pt x="36" y="288"/>
                    <a:pt x="0" y="330"/>
                    <a:pt x="36" y="336"/>
                  </a:cubicBezTo>
                  <a:cubicBezTo>
                    <a:pt x="55" y="336"/>
                    <a:pt x="132" y="336"/>
                    <a:pt x="138" y="348"/>
                  </a:cubicBezTo>
                  <a:cubicBezTo>
                    <a:pt x="144" y="360"/>
                    <a:pt x="132" y="408"/>
                    <a:pt x="132" y="426"/>
                  </a:cubicBezTo>
                  <a:cubicBezTo>
                    <a:pt x="132" y="444"/>
                    <a:pt x="138" y="546"/>
                    <a:pt x="174" y="522"/>
                  </a:cubicBezTo>
                  <a:cubicBezTo>
                    <a:pt x="204" y="510"/>
                    <a:pt x="234" y="444"/>
                    <a:pt x="246" y="414"/>
                  </a:cubicBezTo>
                  <a:cubicBezTo>
                    <a:pt x="252" y="372"/>
                    <a:pt x="252" y="270"/>
                    <a:pt x="282" y="246"/>
                  </a:cubicBezTo>
                  <a:cubicBezTo>
                    <a:pt x="330" y="210"/>
                    <a:pt x="396" y="300"/>
                    <a:pt x="432" y="306"/>
                  </a:cubicBezTo>
                  <a:lnTo>
                    <a:pt x="432" y="306"/>
                  </a:lnTo>
                  <a:cubicBezTo>
                    <a:pt x="438" y="294"/>
                    <a:pt x="438" y="294"/>
                    <a:pt x="438" y="294"/>
                  </a:cubicBezTo>
                  <a:cubicBezTo>
                    <a:pt x="450" y="282"/>
                    <a:pt x="462" y="270"/>
                    <a:pt x="480" y="258"/>
                  </a:cubicBezTo>
                  <a:cubicBezTo>
                    <a:pt x="498" y="246"/>
                    <a:pt x="498" y="228"/>
                    <a:pt x="504" y="222"/>
                  </a:cubicBezTo>
                  <a:cubicBezTo>
                    <a:pt x="534" y="198"/>
                    <a:pt x="552" y="234"/>
                    <a:pt x="570" y="216"/>
                  </a:cubicBezTo>
                  <a:cubicBezTo>
                    <a:pt x="582" y="204"/>
                    <a:pt x="564" y="180"/>
                    <a:pt x="552" y="180"/>
                  </a:cubicBezTo>
                  <a:cubicBezTo>
                    <a:pt x="558" y="162"/>
                    <a:pt x="588" y="174"/>
                    <a:pt x="588" y="162"/>
                  </a:cubicBezTo>
                  <a:cubicBezTo>
                    <a:pt x="594" y="156"/>
                    <a:pt x="588" y="138"/>
                    <a:pt x="582" y="132"/>
                  </a:cubicBezTo>
                  <a:cubicBezTo>
                    <a:pt x="570" y="108"/>
                    <a:pt x="528" y="84"/>
                    <a:pt x="546" y="54"/>
                  </a:cubicBezTo>
                  <a:cubicBezTo>
                    <a:pt x="558" y="42"/>
                    <a:pt x="594" y="24"/>
                    <a:pt x="594" y="12"/>
                  </a:cubicBezTo>
                  <a:cubicBezTo>
                    <a:pt x="558" y="0"/>
                    <a:pt x="552" y="18"/>
                    <a:pt x="522" y="36"/>
                  </a:cubicBezTo>
                  <a:cubicBezTo>
                    <a:pt x="486" y="48"/>
                    <a:pt x="456" y="72"/>
                    <a:pt x="420" y="72"/>
                  </a:cubicBezTo>
                  <a:cubicBezTo>
                    <a:pt x="402" y="72"/>
                    <a:pt x="396" y="54"/>
                    <a:pt x="378" y="60"/>
                  </a:cubicBezTo>
                  <a:cubicBezTo>
                    <a:pt x="342" y="72"/>
                    <a:pt x="324" y="126"/>
                    <a:pt x="294" y="126"/>
                  </a:cubicBezTo>
                  <a:cubicBezTo>
                    <a:pt x="276" y="126"/>
                    <a:pt x="258" y="126"/>
                    <a:pt x="240" y="114"/>
                  </a:cubicBezTo>
                  <a:cubicBezTo>
                    <a:pt x="210" y="90"/>
                    <a:pt x="222" y="42"/>
                    <a:pt x="186" y="24"/>
                  </a:cubicBezTo>
                  <a:lnTo>
                    <a:pt x="186" y="24"/>
                  </a:lnTo>
                  <a:cubicBezTo>
                    <a:pt x="132" y="144"/>
                    <a:pt x="132" y="144"/>
                    <a:pt x="132" y="144"/>
                  </a:cubicBezTo>
                  <a:cubicBezTo>
                    <a:pt x="114" y="162"/>
                    <a:pt x="90" y="138"/>
                    <a:pt x="66" y="144"/>
                  </a:cubicBezTo>
                  <a:cubicBezTo>
                    <a:pt x="36" y="144"/>
                    <a:pt x="42" y="168"/>
                    <a:pt x="31" y="180"/>
                  </a:cubicBezTo>
                  <a:cubicBezTo>
                    <a:pt x="24" y="192"/>
                    <a:pt x="18" y="204"/>
                    <a:pt x="13" y="21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 name="Freeform 135"/>
            <p:cNvSpPr>
              <a:spLocks noChangeArrowheads="1"/>
            </p:cNvSpPr>
            <p:nvPr/>
          </p:nvSpPr>
          <p:spPr bwMode="auto">
            <a:xfrm>
              <a:off x="4446032" y="5129686"/>
              <a:ext cx="1610983" cy="1451156"/>
            </a:xfrm>
            <a:custGeom>
              <a:avLst/>
              <a:gdLst>
                <a:gd name="T0" fmla="*/ 1534 w 3021"/>
                <a:gd name="T1" fmla="*/ 2146 h 2722"/>
                <a:gd name="T2" fmla="*/ 1540 w 3021"/>
                <a:gd name="T3" fmla="*/ 2212 h 2722"/>
                <a:gd name="T4" fmla="*/ 1576 w 3021"/>
                <a:gd name="T5" fmla="*/ 2164 h 2722"/>
                <a:gd name="T6" fmla="*/ 209 w 3021"/>
                <a:gd name="T7" fmla="*/ 426 h 2722"/>
                <a:gd name="T8" fmla="*/ 203 w 3021"/>
                <a:gd name="T9" fmla="*/ 528 h 2722"/>
                <a:gd name="T10" fmla="*/ 353 w 3021"/>
                <a:gd name="T11" fmla="*/ 576 h 2722"/>
                <a:gd name="T12" fmla="*/ 395 w 3021"/>
                <a:gd name="T13" fmla="*/ 336 h 2722"/>
                <a:gd name="T14" fmla="*/ 881 w 3021"/>
                <a:gd name="T15" fmla="*/ 48 h 2722"/>
                <a:gd name="T16" fmla="*/ 767 w 3021"/>
                <a:gd name="T17" fmla="*/ 270 h 2722"/>
                <a:gd name="T18" fmla="*/ 497 w 3021"/>
                <a:gd name="T19" fmla="*/ 234 h 2722"/>
                <a:gd name="T20" fmla="*/ 419 w 3021"/>
                <a:gd name="T21" fmla="*/ 66 h 2722"/>
                <a:gd name="T22" fmla="*/ 761 w 3021"/>
                <a:gd name="T23" fmla="*/ 0 h 2722"/>
                <a:gd name="T24" fmla="*/ 988 w 3021"/>
                <a:gd name="T25" fmla="*/ 1145 h 2722"/>
                <a:gd name="T26" fmla="*/ 965 w 3021"/>
                <a:gd name="T27" fmla="*/ 995 h 2722"/>
                <a:gd name="T28" fmla="*/ 839 w 3021"/>
                <a:gd name="T29" fmla="*/ 845 h 2722"/>
                <a:gd name="T30" fmla="*/ 461 w 3021"/>
                <a:gd name="T31" fmla="*/ 780 h 2722"/>
                <a:gd name="T32" fmla="*/ 755 w 3021"/>
                <a:gd name="T33" fmla="*/ 726 h 2722"/>
                <a:gd name="T34" fmla="*/ 1048 w 3021"/>
                <a:gd name="T35" fmla="*/ 546 h 2722"/>
                <a:gd name="T36" fmla="*/ 1210 w 3021"/>
                <a:gd name="T37" fmla="*/ 420 h 2722"/>
                <a:gd name="T38" fmla="*/ 1246 w 3021"/>
                <a:gd name="T39" fmla="*/ 90 h 2722"/>
                <a:gd name="T40" fmla="*/ 1462 w 3021"/>
                <a:gd name="T41" fmla="*/ 84 h 2722"/>
                <a:gd name="T42" fmla="*/ 1522 w 3021"/>
                <a:gd name="T43" fmla="*/ 444 h 2722"/>
                <a:gd name="T44" fmla="*/ 1312 w 3021"/>
                <a:gd name="T45" fmla="*/ 660 h 2722"/>
                <a:gd name="T46" fmla="*/ 1756 w 3021"/>
                <a:gd name="T47" fmla="*/ 947 h 2722"/>
                <a:gd name="T48" fmla="*/ 2349 w 3021"/>
                <a:gd name="T49" fmla="*/ 750 h 2722"/>
                <a:gd name="T50" fmla="*/ 2547 w 3021"/>
                <a:gd name="T51" fmla="*/ 630 h 2722"/>
                <a:gd name="T52" fmla="*/ 2726 w 3021"/>
                <a:gd name="T53" fmla="*/ 498 h 2722"/>
                <a:gd name="T54" fmla="*/ 2930 w 3021"/>
                <a:gd name="T55" fmla="*/ 660 h 2722"/>
                <a:gd name="T56" fmla="*/ 2912 w 3021"/>
                <a:gd name="T57" fmla="*/ 1013 h 2722"/>
                <a:gd name="T58" fmla="*/ 2481 w 3021"/>
                <a:gd name="T59" fmla="*/ 1049 h 2722"/>
                <a:gd name="T60" fmla="*/ 2139 w 3021"/>
                <a:gd name="T61" fmla="*/ 1510 h 2722"/>
                <a:gd name="T62" fmla="*/ 1971 w 3021"/>
                <a:gd name="T63" fmla="*/ 1547 h 2722"/>
                <a:gd name="T64" fmla="*/ 1558 w 3021"/>
                <a:gd name="T65" fmla="*/ 1343 h 2722"/>
                <a:gd name="T66" fmla="*/ 1144 w 3021"/>
                <a:gd name="T67" fmla="*/ 1541 h 2722"/>
                <a:gd name="T68" fmla="*/ 1390 w 3021"/>
                <a:gd name="T69" fmla="*/ 1894 h 2722"/>
                <a:gd name="T70" fmla="*/ 1432 w 3021"/>
                <a:gd name="T71" fmla="*/ 2122 h 2722"/>
                <a:gd name="T72" fmla="*/ 1096 w 3021"/>
                <a:gd name="T73" fmla="*/ 2242 h 2722"/>
                <a:gd name="T74" fmla="*/ 815 w 3021"/>
                <a:gd name="T75" fmla="*/ 2200 h 2722"/>
                <a:gd name="T76" fmla="*/ 605 w 3021"/>
                <a:gd name="T77" fmla="*/ 2655 h 2722"/>
                <a:gd name="T78" fmla="*/ 341 w 3021"/>
                <a:gd name="T79" fmla="*/ 2565 h 2722"/>
                <a:gd name="T80" fmla="*/ 245 w 3021"/>
                <a:gd name="T81" fmla="*/ 2421 h 2722"/>
                <a:gd name="T82" fmla="*/ 473 w 3021"/>
                <a:gd name="T83" fmla="*/ 2260 h 2722"/>
                <a:gd name="T84" fmla="*/ 707 w 3021"/>
                <a:gd name="T85" fmla="*/ 2098 h 2722"/>
                <a:gd name="T86" fmla="*/ 569 w 3021"/>
                <a:gd name="T87" fmla="*/ 2002 h 2722"/>
                <a:gd name="T88" fmla="*/ 365 w 3021"/>
                <a:gd name="T89" fmla="*/ 2128 h 2722"/>
                <a:gd name="T90" fmla="*/ 137 w 3021"/>
                <a:gd name="T91" fmla="*/ 1960 h 2722"/>
                <a:gd name="T92" fmla="*/ 150 w 3021"/>
                <a:gd name="T93" fmla="*/ 1786 h 2722"/>
                <a:gd name="T94" fmla="*/ 509 w 3021"/>
                <a:gd name="T95" fmla="*/ 1517 h 2722"/>
                <a:gd name="T96" fmla="*/ 2726 w 3021"/>
                <a:gd name="T97" fmla="*/ 498 h 2722"/>
                <a:gd name="T98" fmla="*/ 2822 w 3021"/>
                <a:gd name="T99" fmla="*/ 456 h 2722"/>
                <a:gd name="T100" fmla="*/ 2768 w 3021"/>
                <a:gd name="T101" fmla="*/ 240 h 2722"/>
                <a:gd name="T102" fmla="*/ 2672 w 3021"/>
                <a:gd name="T103" fmla="*/ 366 h 2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21" h="2722">
                  <a:moveTo>
                    <a:pt x="1564" y="2158"/>
                  </a:moveTo>
                  <a:lnTo>
                    <a:pt x="1564" y="2158"/>
                  </a:lnTo>
                  <a:cubicBezTo>
                    <a:pt x="1564" y="2146"/>
                    <a:pt x="1564" y="2134"/>
                    <a:pt x="1552" y="2134"/>
                  </a:cubicBezTo>
                  <a:cubicBezTo>
                    <a:pt x="1546" y="2134"/>
                    <a:pt x="1534" y="2146"/>
                    <a:pt x="1534" y="2146"/>
                  </a:cubicBezTo>
                  <a:cubicBezTo>
                    <a:pt x="1516" y="2164"/>
                    <a:pt x="1492" y="2152"/>
                    <a:pt x="1492" y="2176"/>
                  </a:cubicBezTo>
                  <a:cubicBezTo>
                    <a:pt x="1486" y="2182"/>
                    <a:pt x="1492" y="2188"/>
                    <a:pt x="1492" y="2188"/>
                  </a:cubicBezTo>
                  <a:cubicBezTo>
                    <a:pt x="1492" y="2206"/>
                    <a:pt x="1492" y="2218"/>
                    <a:pt x="1510" y="2218"/>
                  </a:cubicBezTo>
                  <a:cubicBezTo>
                    <a:pt x="1522" y="2224"/>
                    <a:pt x="1522" y="2218"/>
                    <a:pt x="1540" y="2212"/>
                  </a:cubicBezTo>
                  <a:cubicBezTo>
                    <a:pt x="1540" y="2212"/>
                    <a:pt x="1540" y="2218"/>
                    <a:pt x="1552" y="2218"/>
                  </a:cubicBezTo>
                  <a:cubicBezTo>
                    <a:pt x="1558" y="2212"/>
                    <a:pt x="1576" y="2200"/>
                    <a:pt x="1582" y="2194"/>
                  </a:cubicBezTo>
                  <a:cubicBezTo>
                    <a:pt x="1582" y="2188"/>
                    <a:pt x="1588" y="2182"/>
                    <a:pt x="1588" y="2182"/>
                  </a:cubicBezTo>
                  <a:cubicBezTo>
                    <a:pt x="1582" y="2170"/>
                    <a:pt x="1576" y="2170"/>
                    <a:pt x="1576" y="2164"/>
                  </a:cubicBezTo>
                  <a:cubicBezTo>
                    <a:pt x="1564" y="2158"/>
                    <a:pt x="1564" y="2158"/>
                    <a:pt x="1564" y="2158"/>
                  </a:cubicBezTo>
                  <a:close/>
                  <a:moveTo>
                    <a:pt x="395" y="336"/>
                  </a:moveTo>
                  <a:lnTo>
                    <a:pt x="395" y="336"/>
                  </a:lnTo>
                  <a:cubicBezTo>
                    <a:pt x="353" y="390"/>
                    <a:pt x="281" y="420"/>
                    <a:pt x="209" y="426"/>
                  </a:cubicBezTo>
                  <a:lnTo>
                    <a:pt x="209" y="426"/>
                  </a:lnTo>
                  <a:cubicBezTo>
                    <a:pt x="209" y="432"/>
                    <a:pt x="215" y="462"/>
                    <a:pt x="215" y="468"/>
                  </a:cubicBezTo>
                  <a:cubicBezTo>
                    <a:pt x="215" y="474"/>
                    <a:pt x="215" y="486"/>
                    <a:pt x="209" y="492"/>
                  </a:cubicBezTo>
                  <a:cubicBezTo>
                    <a:pt x="203" y="504"/>
                    <a:pt x="203" y="510"/>
                    <a:pt x="203" y="528"/>
                  </a:cubicBezTo>
                  <a:cubicBezTo>
                    <a:pt x="203" y="540"/>
                    <a:pt x="197" y="546"/>
                    <a:pt x="192" y="558"/>
                  </a:cubicBezTo>
                  <a:lnTo>
                    <a:pt x="192" y="558"/>
                  </a:lnTo>
                  <a:cubicBezTo>
                    <a:pt x="299" y="558"/>
                    <a:pt x="299" y="558"/>
                    <a:pt x="299" y="558"/>
                  </a:cubicBezTo>
                  <a:cubicBezTo>
                    <a:pt x="317" y="564"/>
                    <a:pt x="335" y="576"/>
                    <a:pt x="353" y="576"/>
                  </a:cubicBezTo>
                  <a:cubicBezTo>
                    <a:pt x="377" y="570"/>
                    <a:pt x="395" y="558"/>
                    <a:pt x="413" y="552"/>
                  </a:cubicBezTo>
                  <a:cubicBezTo>
                    <a:pt x="443" y="546"/>
                    <a:pt x="473" y="576"/>
                    <a:pt x="491" y="558"/>
                  </a:cubicBezTo>
                  <a:cubicBezTo>
                    <a:pt x="521" y="534"/>
                    <a:pt x="527" y="462"/>
                    <a:pt x="521" y="426"/>
                  </a:cubicBezTo>
                  <a:cubicBezTo>
                    <a:pt x="503" y="372"/>
                    <a:pt x="449" y="336"/>
                    <a:pt x="395" y="336"/>
                  </a:cubicBezTo>
                  <a:close/>
                  <a:moveTo>
                    <a:pt x="761" y="0"/>
                  </a:moveTo>
                  <a:lnTo>
                    <a:pt x="761" y="0"/>
                  </a:lnTo>
                  <a:lnTo>
                    <a:pt x="761" y="0"/>
                  </a:lnTo>
                  <a:cubicBezTo>
                    <a:pt x="779" y="0"/>
                    <a:pt x="869" y="36"/>
                    <a:pt x="881" y="48"/>
                  </a:cubicBezTo>
                  <a:cubicBezTo>
                    <a:pt x="893" y="66"/>
                    <a:pt x="887" y="108"/>
                    <a:pt x="881" y="126"/>
                  </a:cubicBezTo>
                  <a:cubicBezTo>
                    <a:pt x="875" y="144"/>
                    <a:pt x="851" y="156"/>
                    <a:pt x="851" y="168"/>
                  </a:cubicBezTo>
                  <a:cubicBezTo>
                    <a:pt x="851" y="192"/>
                    <a:pt x="881" y="210"/>
                    <a:pt x="875" y="234"/>
                  </a:cubicBezTo>
                  <a:cubicBezTo>
                    <a:pt x="863" y="264"/>
                    <a:pt x="791" y="264"/>
                    <a:pt x="767" y="270"/>
                  </a:cubicBezTo>
                  <a:cubicBezTo>
                    <a:pt x="707" y="282"/>
                    <a:pt x="641" y="276"/>
                    <a:pt x="587" y="300"/>
                  </a:cubicBezTo>
                  <a:cubicBezTo>
                    <a:pt x="563" y="318"/>
                    <a:pt x="551" y="348"/>
                    <a:pt x="521" y="324"/>
                  </a:cubicBezTo>
                  <a:cubicBezTo>
                    <a:pt x="497" y="234"/>
                    <a:pt x="497" y="234"/>
                    <a:pt x="497" y="234"/>
                  </a:cubicBezTo>
                  <a:lnTo>
                    <a:pt x="497" y="234"/>
                  </a:lnTo>
                  <a:cubicBezTo>
                    <a:pt x="515" y="222"/>
                    <a:pt x="545" y="204"/>
                    <a:pt x="521" y="180"/>
                  </a:cubicBezTo>
                  <a:cubicBezTo>
                    <a:pt x="461" y="120"/>
                    <a:pt x="461" y="120"/>
                    <a:pt x="461" y="120"/>
                  </a:cubicBezTo>
                  <a:cubicBezTo>
                    <a:pt x="437" y="96"/>
                    <a:pt x="413" y="114"/>
                    <a:pt x="389" y="114"/>
                  </a:cubicBezTo>
                  <a:cubicBezTo>
                    <a:pt x="389" y="102"/>
                    <a:pt x="413" y="72"/>
                    <a:pt x="419" y="66"/>
                  </a:cubicBezTo>
                  <a:cubicBezTo>
                    <a:pt x="425" y="60"/>
                    <a:pt x="437" y="24"/>
                    <a:pt x="443" y="24"/>
                  </a:cubicBezTo>
                  <a:cubicBezTo>
                    <a:pt x="467" y="24"/>
                    <a:pt x="533" y="66"/>
                    <a:pt x="557" y="78"/>
                  </a:cubicBezTo>
                  <a:cubicBezTo>
                    <a:pt x="581" y="96"/>
                    <a:pt x="599" y="132"/>
                    <a:pt x="635" y="132"/>
                  </a:cubicBezTo>
                  <a:cubicBezTo>
                    <a:pt x="689" y="120"/>
                    <a:pt x="743" y="66"/>
                    <a:pt x="761" y="0"/>
                  </a:cubicBezTo>
                  <a:close/>
                  <a:moveTo>
                    <a:pt x="965" y="1151"/>
                  </a:moveTo>
                  <a:lnTo>
                    <a:pt x="965" y="1151"/>
                  </a:lnTo>
                  <a:lnTo>
                    <a:pt x="965" y="1151"/>
                  </a:lnTo>
                  <a:cubicBezTo>
                    <a:pt x="988" y="1145"/>
                    <a:pt x="988" y="1145"/>
                    <a:pt x="988" y="1145"/>
                  </a:cubicBezTo>
                  <a:cubicBezTo>
                    <a:pt x="1036" y="1139"/>
                    <a:pt x="1030" y="1097"/>
                    <a:pt x="1012" y="1061"/>
                  </a:cubicBezTo>
                  <a:cubicBezTo>
                    <a:pt x="1007" y="1055"/>
                    <a:pt x="1000" y="1043"/>
                    <a:pt x="1000" y="1031"/>
                  </a:cubicBezTo>
                  <a:cubicBezTo>
                    <a:pt x="988" y="1013"/>
                    <a:pt x="983" y="1007"/>
                    <a:pt x="965" y="995"/>
                  </a:cubicBezTo>
                  <a:lnTo>
                    <a:pt x="965" y="995"/>
                  </a:lnTo>
                  <a:cubicBezTo>
                    <a:pt x="917" y="983"/>
                    <a:pt x="917" y="983"/>
                    <a:pt x="917" y="983"/>
                  </a:cubicBezTo>
                  <a:cubicBezTo>
                    <a:pt x="904" y="989"/>
                    <a:pt x="881" y="959"/>
                    <a:pt x="881" y="947"/>
                  </a:cubicBezTo>
                  <a:cubicBezTo>
                    <a:pt x="881" y="929"/>
                    <a:pt x="899" y="917"/>
                    <a:pt x="893" y="899"/>
                  </a:cubicBezTo>
                  <a:cubicBezTo>
                    <a:pt x="881" y="863"/>
                    <a:pt x="809" y="893"/>
                    <a:pt x="839" y="845"/>
                  </a:cubicBezTo>
                  <a:cubicBezTo>
                    <a:pt x="851" y="815"/>
                    <a:pt x="821" y="803"/>
                    <a:pt x="797" y="803"/>
                  </a:cubicBezTo>
                  <a:cubicBezTo>
                    <a:pt x="749" y="803"/>
                    <a:pt x="725" y="827"/>
                    <a:pt x="683" y="845"/>
                  </a:cubicBezTo>
                  <a:cubicBezTo>
                    <a:pt x="659" y="851"/>
                    <a:pt x="557" y="833"/>
                    <a:pt x="539" y="815"/>
                  </a:cubicBezTo>
                  <a:cubicBezTo>
                    <a:pt x="515" y="803"/>
                    <a:pt x="485" y="791"/>
                    <a:pt x="461" y="780"/>
                  </a:cubicBezTo>
                  <a:lnTo>
                    <a:pt x="461" y="780"/>
                  </a:lnTo>
                  <a:cubicBezTo>
                    <a:pt x="467" y="719"/>
                    <a:pt x="497" y="714"/>
                    <a:pt x="479" y="660"/>
                  </a:cubicBezTo>
                  <a:cubicBezTo>
                    <a:pt x="461" y="618"/>
                    <a:pt x="587" y="630"/>
                    <a:pt x="605" y="630"/>
                  </a:cubicBezTo>
                  <a:cubicBezTo>
                    <a:pt x="623" y="708"/>
                    <a:pt x="671" y="780"/>
                    <a:pt x="755" y="726"/>
                  </a:cubicBezTo>
                  <a:cubicBezTo>
                    <a:pt x="773" y="714"/>
                    <a:pt x="815" y="732"/>
                    <a:pt x="827" y="708"/>
                  </a:cubicBezTo>
                  <a:cubicBezTo>
                    <a:pt x="857" y="636"/>
                    <a:pt x="887" y="660"/>
                    <a:pt x="851" y="582"/>
                  </a:cubicBezTo>
                  <a:cubicBezTo>
                    <a:pt x="833" y="546"/>
                    <a:pt x="941" y="552"/>
                    <a:pt x="959" y="558"/>
                  </a:cubicBezTo>
                  <a:cubicBezTo>
                    <a:pt x="983" y="558"/>
                    <a:pt x="1018" y="552"/>
                    <a:pt x="1048" y="546"/>
                  </a:cubicBezTo>
                  <a:cubicBezTo>
                    <a:pt x="1114" y="540"/>
                    <a:pt x="1030" y="534"/>
                    <a:pt x="1030" y="498"/>
                  </a:cubicBezTo>
                  <a:cubicBezTo>
                    <a:pt x="1036" y="408"/>
                    <a:pt x="1036" y="408"/>
                    <a:pt x="1036" y="408"/>
                  </a:cubicBezTo>
                  <a:cubicBezTo>
                    <a:pt x="1084" y="384"/>
                    <a:pt x="1054" y="480"/>
                    <a:pt x="1138" y="438"/>
                  </a:cubicBezTo>
                  <a:cubicBezTo>
                    <a:pt x="1174" y="438"/>
                    <a:pt x="1186" y="456"/>
                    <a:pt x="1210" y="420"/>
                  </a:cubicBezTo>
                  <a:cubicBezTo>
                    <a:pt x="1240" y="366"/>
                    <a:pt x="1258" y="300"/>
                    <a:pt x="1270" y="240"/>
                  </a:cubicBezTo>
                  <a:cubicBezTo>
                    <a:pt x="1276" y="198"/>
                    <a:pt x="1180" y="216"/>
                    <a:pt x="1180" y="180"/>
                  </a:cubicBezTo>
                  <a:cubicBezTo>
                    <a:pt x="1180" y="162"/>
                    <a:pt x="1192" y="72"/>
                    <a:pt x="1204" y="66"/>
                  </a:cubicBezTo>
                  <a:cubicBezTo>
                    <a:pt x="1204" y="66"/>
                    <a:pt x="1240" y="90"/>
                    <a:pt x="1246" y="90"/>
                  </a:cubicBezTo>
                  <a:cubicBezTo>
                    <a:pt x="1288" y="108"/>
                    <a:pt x="1330" y="114"/>
                    <a:pt x="1378" y="102"/>
                  </a:cubicBezTo>
                  <a:cubicBezTo>
                    <a:pt x="1432" y="84"/>
                    <a:pt x="1372" y="66"/>
                    <a:pt x="1402" y="42"/>
                  </a:cubicBezTo>
                  <a:cubicBezTo>
                    <a:pt x="1408" y="36"/>
                    <a:pt x="1462" y="18"/>
                    <a:pt x="1462" y="31"/>
                  </a:cubicBezTo>
                  <a:cubicBezTo>
                    <a:pt x="1462" y="48"/>
                    <a:pt x="1438" y="78"/>
                    <a:pt x="1462" y="84"/>
                  </a:cubicBezTo>
                  <a:cubicBezTo>
                    <a:pt x="1498" y="108"/>
                    <a:pt x="1546" y="126"/>
                    <a:pt x="1588" y="138"/>
                  </a:cubicBezTo>
                  <a:cubicBezTo>
                    <a:pt x="1612" y="150"/>
                    <a:pt x="1648" y="150"/>
                    <a:pt x="1630" y="180"/>
                  </a:cubicBezTo>
                  <a:cubicBezTo>
                    <a:pt x="1606" y="216"/>
                    <a:pt x="1588" y="264"/>
                    <a:pt x="1558" y="300"/>
                  </a:cubicBezTo>
                  <a:cubicBezTo>
                    <a:pt x="1516" y="348"/>
                    <a:pt x="1522" y="378"/>
                    <a:pt x="1522" y="444"/>
                  </a:cubicBezTo>
                  <a:cubicBezTo>
                    <a:pt x="1510" y="492"/>
                    <a:pt x="1510" y="552"/>
                    <a:pt x="1450" y="576"/>
                  </a:cubicBezTo>
                  <a:cubicBezTo>
                    <a:pt x="1426" y="582"/>
                    <a:pt x="1402" y="582"/>
                    <a:pt x="1372" y="582"/>
                  </a:cubicBezTo>
                  <a:cubicBezTo>
                    <a:pt x="1366" y="582"/>
                    <a:pt x="1306" y="576"/>
                    <a:pt x="1300" y="576"/>
                  </a:cubicBezTo>
                  <a:cubicBezTo>
                    <a:pt x="1300" y="606"/>
                    <a:pt x="1312" y="636"/>
                    <a:pt x="1312" y="660"/>
                  </a:cubicBezTo>
                  <a:cubicBezTo>
                    <a:pt x="1318" y="696"/>
                    <a:pt x="1318" y="743"/>
                    <a:pt x="1330" y="774"/>
                  </a:cubicBezTo>
                  <a:cubicBezTo>
                    <a:pt x="1330" y="821"/>
                    <a:pt x="1330" y="839"/>
                    <a:pt x="1384" y="845"/>
                  </a:cubicBezTo>
                  <a:cubicBezTo>
                    <a:pt x="1486" y="857"/>
                    <a:pt x="1582" y="815"/>
                    <a:pt x="1690" y="833"/>
                  </a:cubicBezTo>
                  <a:cubicBezTo>
                    <a:pt x="1738" y="839"/>
                    <a:pt x="1726" y="911"/>
                    <a:pt x="1756" y="947"/>
                  </a:cubicBezTo>
                  <a:cubicBezTo>
                    <a:pt x="1780" y="971"/>
                    <a:pt x="1917" y="1055"/>
                    <a:pt x="1953" y="1049"/>
                  </a:cubicBezTo>
                  <a:cubicBezTo>
                    <a:pt x="2031" y="1037"/>
                    <a:pt x="1965" y="893"/>
                    <a:pt x="2097" y="887"/>
                  </a:cubicBezTo>
                  <a:cubicBezTo>
                    <a:pt x="2181" y="875"/>
                    <a:pt x="2139" y="821"/>
                    <a:pt x="2205" y="791"/>
                  </a:cubicBezTo>
                  <a:cubicBezTo>
                    <a:pt x="2253" y="767"/>
                    <a:pt x="2307" y="780"/>
                    <a:pt x="2349" y="750"/>
                  </a:cubicBezTo>
                  <a:cubicBezTo>
                    <a:pt x="2349" y="714"/>
                    <a:pt x="2301" y="714"/>
                    <a:pt x="2349" y="666"/>
                  </a:cubicBezTo>
                  <a:cubicBezTo>
                    <a:pt x="2361" y="654"/>
                    <a:pt x="2397" y="606"/>
                    <a:pt x="2403" y="588"/>
                  </a:cubicBezTo>
                  <a:cubicBezTo>
                    <a:pt x="2415" y="588"/>
                    <a:pt x="2457" y="630"/>
                    <a:pt x="2475" y="636"/>
                  </a:cubicBezTo>
                  <a:cubicBezTo>
                    <a:pt x="2511" y="654"/>
                    <a:pt x="2511" y="642"/>
                    <a:pt x="2547" y="630"/>
                  </a:cubicBezTo>
                  <a:cubicBezTo>
                    <a:pt x="2595" y="618"/>
                    <a:pt x="2606" y="624"/>
                    <a:pt x="2613" y="582"/>
                  </a:cubicBezTo>
                  <a:cubicBezTo>
                    <a:pt x="2613" y="558"/>
                    <a:pt x="2672" y="552"/>
                    <a:pt x="2690" y="540"/>
                  </a:cubicBezTo>
                  <a:cubicBezTo>
                    <a:pt x="2726" y="498"/>
                    <a:pt x="2726" y="498"/>
                    <a:pt x="2726" y="498"/>
                  </a:cubicBezTo>
                  <a:lnTo>
                    <a:pt x="2726" y="498"/>
                  </a:lnTo>
                  <a:cubicBezTo>
                    <a:pt x="2744" y="510"/>
                    <a:pt x="2768" y="510"/>
                    <a:pt x="2774" y="522"/>
                  </a:cubicBezTo>
                  <a:cubicBezTo>
                    <a:pt x="2810" y="564"/>
                    <a:pt x="2816" y="558"/>
                    <a:pt x="2864" y="564"/>
                  </a:cubicBezTo>
                  <a:cubicBezTo>
                    <a:pt x="2888" y="570"/>
                    <a:pt x="2906" y="594"/>
                    <a:pt x="2918" y="612"/>
                  </a:cubicBezTo>
                  <a:cubicBezTo>
                    <a:pt x="2930" y="624"/>
                    <a:pt x="2924" y="642"/>
                    <a:pt x="2930" y="660"/>
                  </a:cubicBezTo>
                  <a:cubicBezTo>
                    <a:pt x="2936" y="690"/>
                    <a:pt x="2984" y="660"/>
                    <a:pt x="3002" y="678"/>
                  </a:cubicBezTo>
                  <a:cubicBezTo>
                    <a:pt x="3014" y="684"/>
                    <a:pt x="3014" y="738"/>
                    <a:pt x="3020" y="750"/>
                  </a:cubicBezTo>
                  <a:cubicBezTo>
                    <a:pt x="3020" y="791"/>
                    <a:pt x="3008" y="833"/>
                    <a:pt x="2978" y="863"/>
                  </a:cubicBezTo>
                  <a:cubicBezTo>
                    <a:pt x="2936" y="899"/>
                    <a:pt x="2894" y="959"/>
                    <a:pt x="2912" y="1013"/>
                  </a:cubicBezTo>
                  <a:cubicBezTo>
                    <a:pt x="2924" y="1043"/>
                    <a:pt x="2756" y="1127"/>
                    <a:pt x="2720" y="1139"/>
                  </a:cubicBezTo>
                  <a:cubicBezTo>
                    <a:pt x="2660" y="1163"/>
                    <a:pt x="2672" y="1181"/>
                    <a:pt x="2678" y="1103"/>
                  </a:cubicBezTo>
                  <a:cubicBezTo>
                    <a:pt x="2678" y="1055"/>
                    <a:pt x="2565" y="1073"/>
                    <a:pt x="2529" y="1067"/>
                  </a:cubicBezTo>
                  <a:cubicBezTo>
                    <a:pt x="2511" y="1061"/>
                    <a:pt x="2499" y="1037"/>
                    <a:pt x="2481" y="1049"/>
                  </a:cubicBezTo>
                  <a:cubicBezTo>
                    <a:pt x="2439" y="1073"/>
                    <a:pt x="2475" y="1145"/>
                    <a:pt x="2439" y="1169"/>
                  </a:cubicBezTo>
                  <a:cubicBezTo>
                    <a:pt x="2373" y="1223"/>
                    <a:pt x="2319" y="1175"/>
                    <a:pt x="2283" y="1265"/>
                  </a:cubicBezTo>
                  <a:cubicBezTo>
                    <a:pt x="2247" y="1355"/>
                    <a:pt x="2223" y="1421"/>
                    <a:pt x="2151" y="1486"/>
                  </a:cubicBezTo>
                  <a:cubicBezTo>
                    <a:pt x="2139" y="1510"/>
                    <a:pt x="2139" y="1510"/>
                    <a:pt x="2139" y="1510"/>
                  </a:cubicBezTo>
                  <a:lnTo>
                    <a:pt x="2139" y="1510"/>
                  </a:lnTo>
                  <a:cubicBezTo>
                    <a:pt x="2079" y="1523"/>
                    <a:pt x="2079" y="1523"/>
                    <a:pt x="2079" y="1523"/>
                  </a:cubicBezTo>
                  <a:cubicBezTo>
                    <a:pt x="2049" y="1528"/>
                    <a:pt x="2055" y="1505"/>
                    <a:pt x="2037" y="1505"/>
                  </a:cubicBezTo>
                  <a:cubicBezTo>
                    <a:pt x="1995" y="1499"/>
                    <a:pt x="1989" y="1523"/>
                    <a:pt x="1971" y="1547"/>
                  </a:cubicBezTo>
                  <a:cubicBezTo>
                    <a:pt x="1929" y="1612"/>
                    <a:pt x="1899" y="1469"/>
                    <a:pt x="1869" y="1493"/>
                  </a:cubicBezTo>
                  <a:cubicBezTo>
                    <a:pt x="1839" y="1523"/>
                    <a:pt x="1869" y="1570"/>
                    <a:pt x="1809" y="1565"/>
                  </a:cubicBezTo>
                  <a:cubicBezTo>
                    <a:pt x="1767" y="1558"/>
                    <a:pt x="1738" y="1517"/>
                    <a:pt x="1719" y="1481"/>
                  </a:cubicBezTo>
                  <a:cubicBezTo>
                    <a:pt x="1684" y="1421"/>
                    <a:pt x="1612" y="1385"/>
                    <a:pt x="1558" y="1343"/>
                  </a:cubicBezTo>
                  <a:cubicBezTo>
                    <a:pt x="1510" y="1307"/>
                    <a:pt x="1546" y="1325"/>
                    <a:pt x="1492" y="1343"/>
                  </a:cubicBezTo>
                  <a:cubicBezTo>
                    <a:pt x="1426" y="1379"/>
                    <a:pt x="1390" y="1391"/>
                    <a:pt x="1312" y="1397"/>
                  </a:cubicBezTo>
                  <a:cubicBezTo>
                    <a:pt x="1090" y="1421"/>
                    <a:pt x="1090" y="1421"/>
                    <a:pt x="1090" y="1421"/>
                  </a:cubicBezTo>
                  <a:cubicBezTo>
                    <a:pt x="1072" y="1451"/>
                    <a:pt x="1132" y="1510"/>
                    <a:pt x="1144" y="1541"/>
                  </a:cubicBezTo>
                  <a:cubicBezTo>
                    <a:pt x="1162" y="1594"/>
                    <a:pt x="1126" y="1624"/>
                    <a:pt x="1180" y="1660"/>
                  </a:cubicBezTo>
                  <a:cubicBezTo>
                    <a:pt x="1204" y="1672"/>
                    <a:pt x="1228" y="1690"/>
                    <a:pt x="1240" y="1714"/>
                  </a:cubicBezTo>
                  <a:cubicBezTo>
                    <a:pt x="1276" y="1762"/>
                    <a:pt x="1294" y="1738"/>
                    <a:pt x="1342" y="1744"/>
                  </a:cubicBezTo>
                  <a:cubicBezTo>
                    <a:pt x="1360" y="1780"/>
                    <a:pt x="1360" y="1864"/>
                    <a:pt x="1390" y="1894"/>
                  </a:cubicBezTo>
                  <a:cubicBezTo>
                    <a:pt x="1402" y="1906"/>
                    <a:pt x="1420" y="1912"/>
                    <a:pt x="1432" y="1924"/>
                  </a:cubicBezTo>
                  <a:cubicBezTo>
                    <a:pt x="1468" y="1960"/>
                    <a:pt x="1462" y="1960"/>
                    <a:pt x="1468" y="2008"/>
                  </a:cubicBezTo>
                  <a:cubicBezTo>
                    <a:pt x="1474" y="2032"/>
                    <a:pt x="1504" y="2014"/>
                    <a:pt x="1498" y="2038"/>
                  </a:cubicBezTo>
                  <a:cubicBezTo>
                    <a:pt x="1480" y="2092"/>
                    <a:pt x="1492" y="2110"/>
                    <a:pt x="1432" y="2122"/>
                  </a:cubicBezTo>
                  <a:cubicBezTo>
                    <a:pt x="1408" y="2128"/>
                    <a:pt x="1378" y="2146"/>
                    <a:pt x="1372" y="2170"/>
                  </a:cubicBezTo>
                  <a:cubicBezTo>
                    <a:pt x="1366" y="2188"/>
                    <a:pt x="1360" y="2260"/>
                    <a:pt x="1336" y="2248"/>
                  </a:cubicBezTo>
                  <a:cubicBezTo>
                    <a:pt x="1282" y="2224"/>
                    <a:pt x="1252" y="2206"/>
                    <a:pt x="1198" y="2212"/>
                  </a:cubicBezTo>
                  <a:cubicBezTo>
                    <a:pt x="1174" y="2218"/>
                    <a:pt x="1108" y="2260"/>
                    <a:pt x="1096" y="2242"/>
                  </a:cubicBezTo>
                  <a:cubicBezTo>
                    <a:pt x="1078" y="2212"/>
                    <a:pt x="1084" y="2188"/>
                    <a:pt x="1054" y="2152"/>
                  </a:cubicBezTo>
                  <a:cubicBezTo>
                    <a:pt x="1042" y="2140"/>
                    <a:pt x="983" y="2116"/>
                    <a:pt x="965" y="2134"/>
                  </a:cubicBezTo>
                  <a:cubicBezTo>
                    <a:pt x="899" y="2200"/>
                    <a:pt x="923" y="2134"/>
                    <a:pt x="863" y="2158"/>
                  </a:cubicBezTo>
                  <a:cubicBezTo>
                    <a:pt x="839" y="2170"/>
                    <a:pt x="809" y="2170"/>
                    <a:pt x="815" y="2200"/>
                  </a:cubicBezTo>
                  <a:cubicBezTo>
                    <a:pt x="821" y="2212"/>
                    <a:pt x="839" y="2248"/>
                    <a:pt x="833" y="2260"/>
                  </a:cubicBezTo>
                  <a:cubicBezTo>
                    <a:pt x="827" y="2296"/>
                    <a:pt x="773" y="2397"/>
                    <a:pt x="749" y="2409"/>
                  </a:cubicBezTo>
                  <a:cubicBezTo>
                    <a:pt x="683" y="2451"/>
                    <a:pt x="641" y="2475"/>
                    <a:pt x="569" y="2493"/>
                  </a:cubicBezTo>
                  <a:cubicBezTo>
                    <a:pt x="557" y="2541"/>
                    <a:pt x="605" y="2601"/>
                    <a:pt x="605" y="2655"/>
                  </a:cubicBezTo>
                  <a:cubicBezTo>
                    <a:pt x="605" y="2685"/>
                    <a:pt x="497" y="2721"/>
                    <a:pt x="473" y="2715"/>
                  </a:cubicBezTo>
                  <a:cubicBezTo>
                    <a:pt x="443" y="2703"/>
                    <a:pt x="449" y="2661"/>
                    <a:pt x="437" y="2637"/>
                  </a:cubicBezTo>
                  <a:cubicBezTo>
                    <a:pt x="425" y="2607"/>
                    <a:pt x="473" y="2541"/>
                    <a:pt x="413" y="2559"/>
                  </a:cubicBezTo>
                  <a:cubicBezTo>
                    <a:pt x="389" y="2565"/>
                    <a:pt x="353" y="2559"/>
                    <a:pt x="341" y="2565"/>
                  </a:cubicBezTo>
                  <a:cubicBezTo>
                    <a:pt x="311" y="2583"/>
                    <a:pt x="287" y="2607"/>
                    <a:pt x="251" y="2589"/>
                  </a:cubicBezTo>
                  <a:cubicBezTo>
                    <a:pt x="221" y="2571"/>
                    <a:pt x="221" y="2541"/>
                    <a:pt x="209" y="2505"/>
                  </a:cubicBezTo>
                  <a:cubicBezTo>
                    <a:pt x="192" y="2469"/>
                    <a:pt x="150" y="2445"/>
                    <a:pt x="185" y="2403"/>
                  </a:cubicBezTo>
                  <a:cubicBezTo>
                    <a:pt x="221" y="2379"/>
                    <a:pt x="227" y="2397"/>
                    <a:pt x="245" y="2421"/>
                  </a:cubicBezTo>
                  <a:cubicBezTo>
                    <a:pt x="257" y="2445"/>
                    <a:pt x="275" y="2415"/>
                    <a:pt x="293" y="2433"/>
                  </a:cubicBezTo>
                  <a:cubicBezTo>
                    <a:pt x="335" y="2475"/>
                    <a:pt x="377" y="2415"/>
                    <a:pt x="419" y="2397"/>
                  </a:cubicBezTo>
                  <a:cubicBezTo>
                    <a:pt x="479" y="2373"/>
                    <a:pt x="419" y="2343"/>
                    <a:pt x="401" y="2319"/>
                  </a:cubicBezTo>
                  <a:cubicBezTo>
                    <a:pt x="365" y="2284"/>
                    <a:pt x="467" y="2277"/>
                    <a:pt x="473" y="2260"/>
                  </a:cubicBezTo>
                  <a:cubicBezTo>
                    <a:pt x="479" y="2224"/>
                    <a:pt x="473" y="2206"/>
                    <a:pt x="521" y="2206"/>
                  </a:cubicBezTo>
                  <a:cubicBezTo>
                    <a:pt x="551" y="2206"/>
                    <a:pt x="575" y="2242"/>
                    <a:pt x="593" y="2242"/>
                  </a:cubicBezTo>
                  <a:cubicBezTo>
                    <a:pt x="617" y="2242"/>
                    <a:pt x="653" y="2182"/>
                    <a:pt x="665" y="2164"/>
                  </a:cubicBezTo>
                  <a:cubicBezTo>
                    <a:pt x="671" y="2158"/>
                    <a:pt x="713" y="2104"/>
                    <a:pt x="707" y="2098"/>
                  </a:cubicBezTo>
                  <a:cubicBezTo>
                    <a:pt x="701" y="2068"/>
                    <a:pt x="671" y="2074"/>
                    <a:pt x="641" y="2068"/>
                  </a:cubicBezTo>
                  <a:cubicBezTo>
                    <a:pt x="623" y="2062"/>
                    <a:pt x="617" y="2062"/>
                    <a:pt x="611" y="2044"/>
                  </a:cubicBezTo>
                  <a:cubicBezTo>
                    <a:pt x="605" y="2020"/>
                    <a:pt x="611" y="2002"/>
                    <a:pt x="605" y="1984"/>
                  </a:cubicBezTo>
                  <a:cubicBezTo>
                    <a:pt x="599" y="1984"/>
                    <a:pt x="581" y="1996"/>
                    <a:pt x="569" y="2002"/>
                  </a:cubicBezTo>
                  <a:cubicBezTo>
                    <a:pt x="557" y="2008"/>
                    <a:pt x="545" y="2020"/>
                    <a:pt x="521" y="2020"/>
                  </a:cubicBezTo>
                  <a:cubicBezTo>
                    <a:pt x="515" y="2026"/>
                    <a:pt x="479" y="2062"/>
                    <a:pt x="473" y="2044"/>
                  </a:cubicBezTo>
                  <a:cubicBezTo>
                    <a:pt x="467" y="2026"/>
                    <a:pt x="467" y="2014"/>
                    <a:pt x="443" y="2026"/>
                  </a:cubicBezTo>
                  <a:cubicBezTo>
                    <a:pt x="437" y="2026"/>
                    <a:pt x="371" y="2110"/>
                    <a:pt x="365" y="2128"/>
                  </a:cubicBezTo>
                  <a:cubicBezTo>
                    <a:pt x="353" y="2158"/>
                    <a:pt x="323" y="2152"/>
                    <a:pt x="293" y="2152"/>
                  </a:cubicBezTo>
                  <a:cubicBezTo>
                    <a:pt x="275" y="2152"/>
                    <a:pt x="263" y="2170"/>
                    <a:pt x="251" y="2170"/>
                  </a:cubicBezTo>
                  <a:cubicBezTo>
                    <a:pt x="203" y="2170"/>
                    <a:pt x="233" y="2110"/>
                    <a:pt x="227" y="2080"/>
                  </a:cubicBezTo>
                  <a:cubicBezTo>
                    <a:pt x="227" y="2050"/>
                    <a:pt x="173" y="1960"/>
                    <a:pt x="137" y="1960"/>
                  </a:cubicBezTo>
                  <a:cubicBezTo>
                    <a:pt x="78" y="1960"/>
                    <a:pt x="84" y="1948"/>
                    <a:pt x="78" y="1894"/>
                  </a:cubicBezTo>
                  <a:cubicBezTo>
                    <a:pt x="72" y="1864"/>
                    <a:pt x="0" y="1822"/>
                    <a:pt x="42" y="1810"/>
                  </a:cubicBezTo>
                  <a:cubicBezTo>
                    <a:pt x="60" y="1810"/>
                    <a:pt x="72" y="1798"/>
                    <a:pt x="90" y="1792"/>
                  </a:cubicBezTo>
                  <a:cubicBezTo>
                    <a:pt x="113" y="1792"/>
                    <a:pt x="126" y="1798"/>
                    <a:pt x="150" y="1786"/>
                  </a:cubicBezTo>
                  <a:cubicBezTo>
                    <a:pt x="192" y="1726"/>
                    <a:pt x="281" y="1702"/>
                    <a:pt x="347" y="1654"/>
                  </a:cubicBezTo>
                  <a:cubicBezTo>
                    <a:pt x="359" y="1642"/>
                    <a:pt x="401" y="1672"/>
                    <a:pt x="377" y="1630"/>
                  </a:cubicBezTo>
                  <a:cubicBezTo>
                    <a:pt x="365" y="1600"/>
                    <a:pt x="347" y="1570"/>
                    <a:pt x="395" y="1558"/>
                  </a:cubicBezTo>
                  <a:cubicBezTo>
                    <a:pt x="443" y="1541"/>
                    <a:pt x="449" y="1510"/>
                    <a:pt x="509" y="1517"/>
                  </a:cubicBezTo>
                  <a:cubicBezTo>
                    <a:pt x="629" y="1523"/>
                    <a:pt x="587" y="1457"/>
                    <a:pt x="641" y="1385"/>
                  </a:cubicBezTo>
                  <a:cubicBezTo>
                    <a:pt x="683" y="1337"/>
                    <a:pt x="845" y="1325"/>
                    <a:pt x="917" y="1277"/>
                  </a:cubicBezTo>
                  <a:cubicBezTo>
                    <a:pt x="965" y="1151"/>
                    <a:pt x="965" y="1151"/>
                    <a:pt x="965" y="1151"/>
                  </a:cubicBezTo>
                  <a:close/>
                  <a:moveTo>
                    <a:pt x="2726" y="498"/>
                  </a:moveTo>
                  <a:lnTo>
                    <a:pt x="2726" y="498"/>
                  </a:lnTo>
                  <a:lnTo>
                    <a:pt x="2726" y="498"/>
                  </a:lnTo>
                  <a:cubicBezTo>
                    <a:pt x="2750" y="486"/>
                    <a:pt x="2750" y="486"/>
                    <a:pt x="2750" y="486"/>
                  </a:cubicBezTo>
                  <a:cubicBezTo>
                    <a:pt x="2774" y="480"/>
                    <a:pt x="2804" y="474"/>
                    <a:pt x="2822" y="456"/>
                  </a:cubicBezTo>
                  <a:cubicBezTo>
                    <a:pt x="2834" y="438"/>
                    <a:pt x="2816" y="420"/>
                    <a:pt x="2810" y="402"/>
                  </a:cubicBezTo>
                  <a:cubicBezTo>
                    <a:pt x="2804" y="390"/>
                    <a:pt x="2798" y="372"/>
                    <a:pt x="2792" y="360"/>
                  </a:cubicBezTo>
                  <a:cubicBezTo>
                    <a:pt x="2786" y="342"/>
                    <a:pt x="2774" y="324"/>
                    <a:pt x="2774" y="306"/>
                  </a:cubicBezTo>
                  <a:cubicBezTo>
                    <a:pt x="2768" y="282"/>
                    <a:pt x="2768" y="258"/>
                    <a:pt x="2768" y="240"/>
                  </a:cubicBezTo>
                  <a:cubicBezTo>
                    <a:pt x="2750" y="240"/>
                    <a:pt x="2732" y="258"/>
                    <a:pt x="2714" y="258"/>
                  </a:cubicBezTo>
                  <a:lnTo>
                    <a:pt x="2714" y="258"/>
                  </a:lnTo>
                  <a:cubicBezTo>
                    <a:pt x="2714" y="282"/>
                    <a:pt x="2714" y="300"/>
                    <a:pt x="2702" y="318"/>
                  </a:cubicBezTo>
                  <a:cubicBezTo>
                    <a:pt x="2696" y="330"/>
                    <a:pt x="2672" y="354"/>
                    <a:pt x="2672" y="366"/>
                  </a:cubicBezTo>
                  <a:cubicBezTo>
                    <a:pt x="2678" y="372"/>
                    <a:pt x="2684" y="396"/>
                    <a:pt x="2678" y="402"/>
                  </a:cubicBezTo>
                  <a:cubicBezTo>
                    <a:pt x="2678" y="420"/>
                    <a:pt x="2678" y="432"/>
                    <a:pt x="2690" y="450"/>
                  </a:cubicBezTo>
                  <a:cubicBezTo>
                    <a:pt x="2702" y="468"/>
                    <a:pt x="2714" y="480"/>
                    <a:pt x="2726" y="498"/>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 name="Freeform 136"/>
            <p:cNvSpPr>
              <a:spLocks noChangeArrowheads="1"/>
            </p:cNvSpPr>
            <p:nvPr/>
          </p:nvSpPr>
          <p:spPr bwMode="auto">
            <a:xfrm>
              <a:off x="3298350" y="5092055"/>
              <a:ext cx="1662724" cy="1239480"/>
            </a:xfrm>
            <a:custGeom>
              <a:avLst/>
              <a:gdLst>
                <a:gd name="T0" fmla="*/ 2122 w 3118"/>
                <a:gd name="T1" fmla="*/ 455 h 2326"/>
                <a:gd name="T2" fmla="*/ 2182 w 3118"/>
                <a:gd name="T3" fmla="*/ 545 h 2326"/>
                <a:gd name="T4" fmla="*/ 2248 w 3118"/>
                <a:gd name="T5" fmla="*/ 587 h 2326"/>
                <a:gd name="T6" fmla="*/ 2344 w 3118"/>
                <a:gd name="T7" fmla="*/ 629 h 2326"/>
                <a:gd name="T8" fmla="*/ 2427 w 3118"/>
                <a:gd name="T9" fmla="*/ 725 h 2326"/>
                <a:gd name="T10" fmla="*/ 2499 w 3118"/>
                <a:gd name="T11" fmla="*/ 790 h 2326"/>
                <a:gd name="T12" fmla="*/ 2613 w 3118"/>
                <a:gd name="T13" fmla="*/ 851 h 2326"/>
                <a:gd name="T14" fmla="*/ 2835 w 3118"/>
                <a:gd name="T15" fmla="*/ 916 h 2326"/>
                <a:gd name="T16" fmla="*/ 2991 w 3118"/>
                <a:gd name="T17" fmla="*/ 916 h 2326"/>
                <a:gd name="T18" fmla="*/ 3033 w 3118"/>
                <a:gd name="T19" fmla="*/ 1018 h 2326"/>
                <a:gd name="T20" fmla="*/ 3117 w 3118"/>
                <a:gd name="T21" fmla="*/ 1066 h 2326"/>
                <a:gd name="T22" fmla="*/ 3080 w 3118"/>
                <a:gd name="T23" fmla="*/ 1114 h 2326"/>
                <a:gd name="T24" fmla="*/ 2997 w 3118"/>
                <a:gd name="T25" fmla="*/ 1204 h 2326"/>
                <a:gd name="T26" fmla="*/ 3117 w 3118"/>
                <a:gd name="T27" fmla="*/ 1222 h 2326"/>
                <a:gd name="T28" fmla="*/ 2967 w 3118"/>
                <a:gd name="T29" fmla="*/ 1270 h 2326"/>
                <a:gd name="T30" fmla="*/ 2565 w 3118"/>
                <a:gd name="T31" fmla="*/ 1306 h 2326"/>
                <a:gd name="T32" fmla="*/ 2337 w 3118"/>
                <a:gd name="T33" fmla="*/ 1258 h 2326"/>
                <a:gd name="T34" fmla="*/ 2140 w 3118"/>
                <a:gd name="T35" fmla="*/ 1348 h 2326"/>
                <a:gd name="T36" fmla="*/ 1870 w 3118"/>
                <a:gd name="T37" fmla="*/ 1444 h 2326"/>
                <a:gd name="T38" fmla="*/ 1612 w 3118"/>
                <a:gd name="T39" fmla="*/ 1384 h 2326"/>
                <a:gd name="T40" fmla="*/ 1439 w 3118"/>
                <a:gd name="T41" fmla="*/ 1432 h 2326"/>
                <a:gd name="T42" fmla="*/ 1355 w 3118"/>
                <a:gd name="T43" fmla="*/ 1594 h 2326"/>
                <a:gd name="T44" fmla="*/ 1379 w 3118"/>
                <a:gd name="T45" fmla="*/ 1660 h 2326"/>
                <a:gd name="T46" fmla="*/ 1187 w 3118"/>
                <a:gd name="T47" fmla="*/ 1701 h 2326"/>
                <a:gd name="T48" fmla="*/ 983 w 3118"/>
                <a:gd name="T49" fmla="*/ 1737 h 2326"/>
                <a:gd name="T50" fmla="*/ 887 w 3118"/>
                <a:gd name="T51" fmla="*/ 1899 h 2326"/>
                <a:gd name="T52" fmla="*/ 666 w 3118"/>
                <a:gd name="T53" fmla="*/ 2127 h 2326"/>
                <a:gd name="T54" fmla="*/ 288 w 3118"/>
                <a:gd name="T55" fmla="*/ 2277 h 2326"/>
                <a:gd name="T56" fmla="*/ 114 w 3118"/>
                <a:gd name="T57" fmla="*/ 2217 h 2326"/>
                <a:gd name="T58" fmla="*/ 102 w 3118"/>
                <a:gd name="T59" fmla="*/ 2211 h 2326"/>
                <a:gd name="T60" fmla="*/ 162 w 3118"/>
                <a:gd name="T61" fmla="*/ 2091 h 2326"/>
                <a:gd name="T62" fmla="*/ 258 w 3118"/>
                <a:gd name="T63" fmla="*/ 1971 h 2326"/>
                <a:gd name="T64" fmla="*/ 438 w 3118"/>
                <a:gd name="T65" fmla="*/ 1791 h 2326"/>
                <a:gd name="T66" fmla="*/ 504 w 3118"/>
                <a:gd name="T67" fmla="*/ 1695 h 2326"/>
                <a:gd name="T68" fmla="*/ 498 w 3118"/>
                <a:gd name="T69" fmla="*/ 1588 h 2326"/>
                <a:gd name="T70" fmla="*/ 618 w 3118"/>
                <a:gd name="T71" fmla="*/ 1396 h 2326"/>
                <a:gd name="T72" fmla="*/ 773 w 3118"/>
                <a:gd name="T73" fmla="*/ 1288 h 2326"/>
                <a:gd name="T74" fmla="*/ 959 w 3118"/>
                <a:gd name="T75" fmla="*/ 1138 h 2326"/>
                <a:gd name="T76" fmla="*/ 833 w 3118"/>
                <a:gd name="T77" fmla="*/ 904 h 2326"/>
                <a:gd name="T78" fmla="*/ 714 w 3118"/>
                <a:gd name="T79" fmla="*/ 934 h 2326"/>
                <a:gd name="T80" fmla="*/ 384 w 3118"/>
                <a:gd name="T81" fmla="*/ 994 h 2326"/>
                <a:gd name="T82" fmla="*/ 192 w 3118"/>
                <a:gd name="T83" fmla="*/ 994 h 2326"/>
                <a:gd name="T84" fmla="*/ 360 w 3118"/>
                <a:gd name="T85" fmla="*/ 713 h 2326"/>
                <a:gd name="T86" fmla="*/ 522 w 3118"/>
                <a:gd name="T87" fmla="*/ 497 h 2326"/>
                <a:gd name="T88" fmla="*/ 701 w 3118"/>
                <a:gd name="T89" fmla="*/ 401 h 2326"/>
                <a:gd name="T90" fmla="*/ 683 w 3118"/>
                <a:gd name="T91" fmla="*/ 113 h 2326"/>
                <a:gd name="T92" fmla="*/ 1313 w 3118"/>
                <a:gd name="T93" fmla="*/ 65 h 2326"/>
                <a:gd name="T94" fmla="*/ 1588 w 3118"/>
                <a:gd name="T95" fmla="*/ 107 h 2326"/>
                <a:gd name="T96" fmla="*/ 1481 w 3118"/>
                <a:gd name="T97" fmla="*/ 305 h 2326"/>
                <a:gd name="T98" fmla="*/ 1511 w 3118"/>
                <a:gd name="T99" fmla="*/ 455 h 2326"/>
                <a:gd name="T100" fmla="*/ 1726 w 3118"/>
                <a:gd name="T101" fmla="*/ 479 h 2326"/>
                <a:gd name="T102" fmla="*/ 1852 w 3118"/>
                <a:gd name="T103" fmla="*/ 551 h 2326"/>
                <a:gd name="T104" fmla="*/ 2122 w 3118"/>
                <a:gd name="T105" fmla="*/ 455 h 2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8" h="2326">
                  <a:moveTo>
                    <a:pt x="2122" y="455"/>
                  </a:moveTo>
                  <a:lnTo>
                    <a:pt x="2122" y="455"/>
                  </a:lnTo>
                  <a:cubicBezTo>
                    <a:pt x="2134" y="503"/>
                    <a:pt x="2134" y="503"/>
                    <a:pt x="2134" y="503"/>
                  </a:cubicBezTo>
                  <a:cubicBezTo>
                    <a:pt x="2152" y="521"/>
                    <a:pt x="2164" y="533"/>
                    <a:pt x="2182" y="545"/>
                  </a:cubicBezTo>
                  <a:cubicBezTo>
                    <a:pt x="2200" y="557"/>
                    <a:pt x="2212" y="557"/>
                    <a:pt x="2230" y="563"/>
                  </a:cubicBezTo>
                  <a:cubicBezTo>
                    <a:pt x="2236" y="569"/>
                    <a:pt x="2242" y="581"/>
                    <a:pt x="2248" y="587"/>
                  </a:cubicBezTo>
                  <a:cubicBezTo>
                    <a:pt x="2272" y="623"/>
                    <a:pt x="2302" y="617"/>
                    <a:pt x="2344" y="629"/>
                  </a:cubicBezTo>
                  <a:lnTo>
                    <a:pt x="2344" y="629"/>
                  </a:lnTo>
                  <a:cubicBezTo>
                    <a:pt x="2403" y="695"/>
                    <a:pt x="2403" y="695"/>
                    <a:pt x="2403" y="695"/>
                  </a:cubicBezTo>
                  <a:cubicBezTo>
                    <a:pt x="2421" y="701"/>
                    <a:pt x="2415" y="713"/>
                    <a:pt x="2427" y="725"/>
                  </a:cubicBezTo>
                  <a:cubicBezTo>
                    <a:pt x="2451" y="743"/>
                    <a:pt x="2475" y="737"/>
                    <a:pt x="2499" y="743"/>
                  </a:cubicBezTo>
                  <a:cubicBezTo>
                    <a:pt x="2511" y="749"/>
                    <a:pt x="2505" y="785"/>
                    <a:pt x="2499" y="790"/>
                  </a:cubicBezTo>
                  <a:cubicBezTo>
                    <a:pt x="2475" y="874"/>
                    <a:pt x="2565" y="838"/>
                    <a:pt x="2613" y="851"/>
                  </a:cubicBezTo>
                  <a:lnTo>
                    <a:pt x="2613" y="851"/>
                  </a:lnTo>
                  <a:cubicBezTo>
                    <a:pt x="2637" y="862"/>
                    <a:pt x="2667" y="874"/>
                    <a:pt x="2691" y="886"/>
                  </a:cubicBezTo>
                  <a:cubicBezTo>
                    <a:pt x="2709" y="904"/>
                    <a:pt x="2811" y="922"/>
                    <a:pt x="2835" y="916"/>
                  </a:cubicBezTo>
                  <a:cubicBezTo>
                    <a:pt x="2877" y="898"/>
                    <a:pt x="2901" y="874"/>
                    <a:pt x="2949" y="874"/>
                  </a:cubicBezTo>
                  <a:cubicBezTo>
                    <a:pt x="2973" y="874"/>
                    <a:pt x="3003" y="886"/>
                    <a:pt x="2991" y="916"/>
                  </a:cubicBezTo>
                  <a:cubicBezTo>
                    <a:pt x="2961" y="964"/>
                    <a:pt x="3033" y="934"/>
                    <a:pt x="3045" y="970"/>
                  </a:cubicBezTo>
                  <a:cubicBezTo>
                    <a:pt x="3051" y="988"/>
                    <a:pt x="3033" y="1000"/>
                    <a:pt x="3033" y="1018"/>
                  </a:cubicBezTo>
                  <a:cubicBezTo>
                    <a:pt x="3033" y="1030"/>
                    <a:pt x="3056" y="1060"/>
                    <a:pt x="3069" y="1054"/>
                  </a:cubicBezTo>
                  <a:cubicBezTo>
                    <a:pt x="3117" y="1066"/>
                    <a:pt x="3117" y="1066"/>
                    <a:pt x="3117" y="1066"/>
                  </a:cubicBezTo>
                  <a:lnTo>
                    <a:pt x="3117" y="1066"/>
                  </a:lnTo>
                  <a:cubicBezTo>
                    <a:pt x="3104" y="1078"/>
                    <a:pt x="3098" y="1096"/>
                    <a:pt x="3080" y="1114"/>
                  </a:cubicBezTo>
                  <a:cubicBezTo>
                    <a:pt x="3069" y="1120"/>
                    <a:pt x="3051" y="1126"/>
                    <a:pt x="3039" y="1132"/>
                  </a:cubicBezTo>
                  <a:cubicBezTo>
                    <a:pt x="3015" y="1144"/>
                    <a:pt x="2991" y="1180"/>
                    <a:pt x="2997" y="1204"/>
                  </a:cubicBezTo>
                  <a:cubicBezTo>
                    <a:pt x="3003" y="1216"/>
                    <a:pt x="3033" y="1216"/>
                    <a:pt x="3045" y="1216"/>
                  </a:cubicBezTo>
                  <a:cubicBezTo>
                    <a:pt x="3069" y="1216"/>
                    <a:pt x="3098" y="1216"/>
                    <a:pt x="3117" y="1222"/>
                  </a:cubicBezTo>
                  <a:lnTo>
                    <a:pt x="3117" y="1222"/>
                  </a:lnTo>
                  <a:cubicBezTo>
                    <a:pt x="2967" y="1270"/>
                    <a:pt x="2967" y="1270"/>
                    <a:pt x="2967" y="1270"/>
                  </a:cubicBezTo>
                  <a:cubicBezTo>
                    <a:pt x="2931" y="1288"/>
                    <a:pt x="2823" y="1372"/>
                    <a:pt x="2787" y="1330"/>
                  </a:cubicBezTo>
                  <a:cubicBezTo>
                    <a:pt x="2745" y="1276"/>
                    <a:pt x="2619" y="1300"/>
                    <a:pt x="2565" y="1306"/>
                  </a:cubicBezTo>
                  <a:cubicBezTo>
                    <a:pt x="2529" y="1312"/>
                    <a:pt x="2529" y="1294"/>
                    <a:pt x="2505" y="1282"/>
                  </a:cubicBezTo>
                  <a:cubicBezTo>
                    <a:pt x="2475" y="1270"/>
                    <a:pt x="2361" y="1240"/>
                    <a:pt x="2337" y="1258"/>
                  </a:cubicBezTo>
                  <a:cubicBezTo>
                    <a:pt x="2302" y="1276"/>
                    <a:pt x="2283" y="1306"/>
                    <a:pt x="2242" y="1312"/>
                  </a:cubicBezTo>
                  <a:cubicBezTo>
                    <a:pt x="2200" y="1324"/>
                    <a:pt x="2182" y="1324"/>
                    <a:pt x="2140" y="1348"/>
                  </a:cubicBezTo>
                  <a:cubicBezTo>
                    <a:pt x="2116" y="1366"/>
                    <a:pt x="2110" y="1414"/>
                    <a:pt x="2080" y="1426"/>
                  </a:cubicBezTo>
                  <a:cubicBezTo>
                    <a:pt x="2044" y="1444"/>
                    <a:pt x="1912" y="1462"/>
                    <a:pt x="1870" y="1444"/>
                  </a:cubicBezTo>
                  <a:cubicBezTo>
                    <a:pt x="1834" y="1426"/>
                    <a:pt x="1792" y="1450"/>
                    <a:pt x="1750" y="1438"/>
                  </a:cubicBezTo>
                  <a:cubicBezTo>
                    <a:pt x="1696" y="1426"/>
                    <a:pt x="1612" y="1450"/>
                    <a:pt x="1612" y="1384"/>
                  </a:cubicBezTo>
                  <a:cubicBezTo>
                    <a:pt x="1606" y="1378"/>
                    <a:pt x="1582" y="1384"/>
                    <a:pt x="1576" y="1384"/>
                  </a:cubicBezTo>
                  <a:cubicBezTo>
                    <a:pt x="1564" y="1390"/>
                    <a:pt x="1397" y="1360"/>
                    <a:pt x="1439" y="1432"/>
                  </a:cubicBezTo>
                  <a:cubicBezTo>
                    <a:pt x="1463" y="1474"/>
                    <a:pt x="1439" y="1522"/>
                    <a:pt x="1397" y="1534"/>
                  </a:cubicBezTo>
                  <a:cubicBezTo>
                    <a:pt x="1343" y="1552"/>
                    <a:pt x="1373" y="1576"/>
                    <a:pt x="1355" y="1594"/>
                  </a:cubicBezTo>
                  <a:cubicBezTo>
                    <a:pt x="1343" y="1605"/>
                    <a:pt x="1319" y="1605"/>
                    <a:pt x="1349" y="1629"/>
                  </a:cubicBezTo>
                  <a:cubicBezTo>
                    <a:pt x="1361" y="1641"/>
                    <a:pt x="1379" y="1636"/>
                    <a:pt x="1379" y="1660"/>
                  </a:cubicBezTo>
                  <a:cubicBezTo>
                    <a:pt x="1379" y="1725"/>
                    <a:pt x="1271" y="1719"/>
                    <a:pt x="1229" y="1719"/>
                  </a:cubicBezTo>
                  <a:cubicBezTo>
                    <a:pt x="1211" y="1719"/>
                    <a:pt x="1205" y="1695"/>
                    <a:pt x="1187" y="1701"/>
                  </a:cubicBezTo>
                  <a:cubicBezTo>
                    <a:pt x="1151" y="1713"/>
                    <a:pt x="1127" y="1767"/>
                    <a:pt x="1091" y="1743"/>
                  </a:cubicBezTo>
                  <a:cubicBezTo>
                    <a:pt x="1061" y="1713"/>
                    <a:pt x="1031" y="1713"/>
                    <a:pt x="983" y="1737"/>
                  </a:cubicBezTo>
                  <a:cubicBezTo>
                    <a:pt x="953" y="1749"/>
                    <a:pt x="989" y="1773"/>
                    <a:pt x="971" y="1791"/>
                  </a:cubicBezTo>
                  <a:cubicBezTo>
                    <a:pt x="935" y="1833"/>
                    <a:pt x="893" y="1821"/>
                    <a:pt x="887" y="1899"/>
                  </a:cubicBezTo>
                  <a:cubicBezTo>
                    <a:pt x="857" y="1959"/>
                    <a:pt x="845" y="2037"/>
                    <a:pt x="761" y="2037"/>
                  </a:cubicBezTo>
                  <a:cubicBezTo>
                    <a:pt x="659" y="2037"/>
                    <a:pt x="719" y="2073"/>
                    <a:pt x="666" y="2127"/>
                  </a:cubicBezTo>
                  <a:cubicBezTo>
                    <a:pt x="582" y="2229"/>
                    <a:pt x="552" y="1989"/>
                    <a:pt x="462" y="2127"/>
                  </a:cubicBezTo>
                  <a:cubicBezTo>
                    <a:pt x="420" y="2187"/>
                    <a:pt x="360" y="2247"/>
                    <a:pt x="288" y="2277"/>
                  </a:cubicBezTo>
                  <a:cubicBezTo>
                    <a:pt x="180" y="2325"/>
                    <a:pt x="186" y="2253"/>
                    <a:pt x="168" y="2169"/>
                  </a:cubicBezTo>
                  <a:cubicBezTo>
                    <a:pt x="114" y="2217"/>
                    <a:pt x="114" y="2217"/>
                    <a:pt x="114" y="2217"/>
                  </a:cubicBezTo>
                  <a:lnTo>
                    <a:pt x="114" y="2217"/>
                  </a:lnTo>
                  <a:cubicBezTo>
                    <a:pt x="114" y="2217"/>
                    <a:pt x="108" y="2211"/>
                    <a:pt x="102" y="2211"/>
                  </a:cubicBezTo>
                  <a:cubicBezTo>
                    <a:pt x="72" y="2193"/>
                    <a:pt x="0" y="2205"/>
                    <a:pt x="36" y="2157"/>
                  </a:cubicBezTo>
                  <a:cubicBezTo>
                    <a:pt x="60" y="2127"/>
                    <a:pt x="138" y="2133"/>
                    <a:pt x="162" y="2091"/>
                  </a:cubicBezTo>
                  <a:cubicBezTo>
                    <a:pt x="168" y="2067"/>
                    <a:pt x="168" y="2043"/>
                    <a:pt x="186" y="2025"/>
                  </a:cubicBezTo>
                  <a:cubicBezTo>
                    <a:pt x="204" y="2001"/>
                    <a:pt x="240" y="1995"/>
                    <a:pt x="258" y="1971"/>
                  </a:cubicBezTo>
                  <a:cubicBezTo>
                    <a:pt x="288" y="1929"/>
                    <a:pt x="366" y="1911"/>
                    <a:pt x="384" y="1863"/>
                  </a:cubicBezTo>
                  <a:cubicBezTo>
                    <a:pt x="402" y="1815"/>
                    <a:pt x="402" y="1815"/>
                    <a:pt x="438" y="1791"/>
                  </a:cubicBezTo>
                  <a:cubicBezTo>
                    <a:pt x="462" y="1779"/>
                    <a:pt x="456" y="1737"/>
                    <a:pt x="480" y="1725"/>
                  </a:cubicBezTo>
                  <a:cubicBezTo>
                    <a:pt x="492" y="1725"/>
                    <a:pt x="504" y="1707"/>
                    <a:pt x="504" y="1695"/>
                  </a:cubicBezTo>
                  <a:cubicBezTo>
                    <a:pt x="504" y="1660"/>
                    <a:pt x="474" y="1683"/>
                    <a:pt x="498" y="1636"/>
                  </a:cubicBezTo>
                  <a:cubicBezTo>
                    <a:pt x="504" y="1623"/>
                    <a:pt x="498" y="1599"/>
                    <a:pt x="498" y="1588"/>
                  </a:cubicBezTo>
                  <a:cubicBezTo>
                    <a:pt x="486" y="1552"/>
                    <a:pt x="456" y="1486"/>
                    <a:pt x="462" y="1450"/>
                  </a:cubicBezTo>
                  <a:cubicBezTo>
                    <a:pt x="480" y="1360"/>
                    <a:pt x="558" y="1414"/>
                    <a:pt x="618" y="1396"/>
                  </a:cubicBezTo>
                  <a:cubicBezTo>
                    <a:pt x="659" y="1390"/>
                    <a:pt x="696" y="1378"/>
                    <a:pt x="738" y="1366"/>
                  </a:cubicBezTo>
                  <a:cubicBezTo>
                    <a:pt x="773" y="1288"/>
                    <a:pt x="773" y="1288"/>
                    <a:pt x="773" y="1288"/>
                  </a:cubicBezTo>
                  <a:cubicBezTo>
                    <a:pt x="779" y="1258"/>
                    <a:pt x="791" y="1186"/>
                    <a:pt x="821" y="1174"/>
                  </a:cubicBezTo>
                  <a:cubicBezTo>
                    <a:pt x="857" y="1168"/>
                    <a:pt x="959" y="1198"/>
                    <a:pt x="959" y="1138"/>
                  </a:cubicBezTo>
                  <a:cubicBezTo>
                    <a:pt x="959" y="1066"/>
                    <a:pt x="947" y="952"/>
                    <a:pt x="869" y="940"/>
                  </a:cubicBezTo>
                  <a:cubicBezTo>
                    <a:pt x="827" y="934"/>
                    <a:pt x="851" y="916"/>
                    <a:pt x="833" y="904"/>
                  </a:cubicBezTo>
                  <a:cubicBezTo>
                    <a:pt x="815" y="898"/>
                    <a:pt x="791" y="904"/>
                    <a:pt x="767" y="886"/>
                  </a:cubicBezTo>
                  <a:cubicBezTo>
                    <a:pt x="749" y="874"/>
                    <a:pt x="725" y="922"/>
                    <a:pt x="714" y="934"/>
                  </a:cubicBezTo>
                  <a:cubicBezTo>
                    <a:pt x="677" y="976"/>
                    <a:pt x="635" y="958"/>
                    <a:pt x="588" y="958"/>
                  </a:cubicBezTo>
                  <a:cubicBezTo>
                    <a:pt x="516" y="964"/>
                    <a:pt x="450" y="976"/>
                    <a:pt x="384" y="994"/>
                  </a:cubicBezTo>
                  <a:cubicBezTo>
                    <a:pt x="348" y="1006"/>
                    <a:pt x="336" y="982"/>
                    <a:pt x="306" y="982"/>
                  </a:cubicBezTo>
                  <a:cubicBezTo>
                    <a:pt x="276" y="982"/>
                    <a:pt x="174" y="1060"/>
                    <a:pt x="192" y="994"/>
                  </a:cubicBezTo>
                  <a:cubicBezTo>
                    <a:pt x="192" y="934"/>
                    <a:pt x="198" y="862"/>
                    <a:pt x="264" y="838"/>
                  </a:cubicBezTo>
                  <a:cubicBezTo>
                    <a:pt x="366" y="809"/>
                    <a:pt x="294" y="761"/>
                    <a:pt x="360" y="713"/>
                  </a:cubicBezTo>
                  <a:cubicBezTo>
                    <a:pt x="402" y="677"/>
                    <a:pt x="462" y="683"/>
                    <a:pt x="474" y="611"/>
                  </a:cubicBezTo>
                  <a:cubicBezTo>
                    <a:pt x="480" y="557"/>
                    <a:pt x="432" y="485"/>
                    <a:pt x="522" y="497"/>
                  </a:cubicBezTo>
                  <a:cubicBezTo>
                    <a:pt x="570" y="503"/>
                    <a:pt x="594" y="467"/>
                    <a:pt x="606" y="431"/>
                  </a:cubicBezTo>
                  <a:cubicBezTo>
                    <a:pt x="618" y="395"/>
                    <a:pt x="666" y="413"/>
                    <a:pt x="701" y="401"/>
                  </a:cubicBezTo>
                  <a:cubicBezTo>
                    <a:pt x="767" y="353"/>
                    <a:pt x="714" y="299"/>
                    <a:pt x="672" y="257"/>
                  </a:cubicBezTo>
                  <a:cubicBezTo>
                    <a:pt x="659" y="245"/>
                    <a:pt x="666" y="131"/>
                    <a:pt x="683" y="113"/>
                  </a:cubicBezTo>
                  <a:cubicBezTo>
                    <a:pt x="803" y="0"/>
                    <a:pt x="893" y="107"/>
                    <a:pt x="1025" y="149"/>
                  </a:cubicBezTo>
                  <a:cubicBezTo>
                    <a:pt x="1103" y="179"/>
                    <a:pt x="1259" y="36"/>
                    <a:pt x="1313" y="65"/>
                  </a:cubicBezTo>
                  <a:cubicBezTo>
                    <a:pt x="1433" y="137"/>
                    <a:pt x="1433" y="137"/>
                    <a:pt x="1433" y="137"/>
                  </a:cubicBezTo>
                  <a:cubicBezTo>
                    <a:pt x="1505" y="173"/>
                    <a:pt x="1534" y="107"/>
                    <a:pt x="1588" y="107"/>
                  </a:cubicBezTo>
                  <a:cubicBezTo>
                    <a:pt x="1588" y="143"/>
                    <a:pt x="1552" y="167"/>
                    <a:pt x="1534" y="191"/>
                  </a:cubicBezTo>
                  <a:cubicBezTo>
                    <a:pt x="1505" y="233"/>
                    <a:pt x="1498" y="257"/>
                    <a:pt x="1481" y="305"/>
                  </a:cubicBezTo>
                  <a:cubicBezTo>
                    <a:pt x="1481" y="341"/>
                    <a:pt x="1492" y="425"/>
                    <a:pt x="1450" y="449"/>
                  </a:cubicBezTo>
                  <a:cubicBezTo>
                    <a:pt x="1450" y="455"/>
                    <a:pt x="1505" y="455"/>
                    <a:pt x="1511" y="455"/>
                  </a:cubicBezTo>
                  <a:cubicBezTo>
                    <a:pt x="1534" y="455"/>
                    <a:pt x="1558" y="461"/>
                    <a:pt x="1582" y="479"/>
                  </a:cubicBezTo>
                  <a:cubicBezTo>
                    <a:pt x="1636" y="515"/>
                    <a:pt x="1690" y="425"/>
                    <a:pt x="1726" y="479"/>
                  </a:cubicBezTo>
                  <a:cubicBezTo>
                    <a:pt x="1744" y="503"/>
                    <a:pt x="1768" y="527"/>
                    <a:pt x="1768" y="557"/>
                  </a:cubicBezTo>
                  <a:cubicBezTo>
                    <a:pt x="1768" y="611"/>
                    <a:pt x="1822" y="569"/>
                    <a:pt x="1852" y="551"/>
                  </a:cubicBezTo>
                  <a:cubicBezTo>
                    <a:pt x="1906" y="521"/>
                    <a:pt x="1984" y="509"/>
                    <a:pt x="2032" y="473"/>
                  </a:cubicBezTo>
                  <a:cubicBezTo>
                    <a:pt x="2056" y="461"/>
                    <a:pt x="2092" y="461"/>
                    <a:pt x="2122" y="45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 name="Freeform 137"/>
            <p:cNvSpPr>
              <a:spLocks noChangeArrowheads="1"/>
            </p:cNvSpPr>
            <p:nvPr/>
          </p:nvSpPr>
          <p:spPr bwMode="auto">
            <a:xfrm>
              <a:off x="3357145" y="5658876"/>
              <a:ext cx="3685275" cy="3443263"/>
            </a:xfrm>
            <a:custGeom>
              <a:avLst/>
              <a:gdLst>
                <a:gd name="T0" fmla="*/ 1025 w 6910"/>
                <a:gd name="T1" fmla="*/ 2817 h 6454"/>
                <a:gd name="T2" fmla="*/ 1115 w 6910"/>
                <a:gd name="T3" fmla="*/ 2751 h 6454"/>
                <a:gd name="T4" fmla="*/ 1133 w 6910"/>
                <a:gd name="T5" fmla="*/ 2823 h 6454"/>
                <a:gd name="T6" fmla="*/ 3572 w 6910"/>
                <a:gd name="T7" fmla="*/ 1151 h 6454"/>
                <a:gd name="T8" fmla="*/ 3620 w 6910"/>
                <a:gd name="T9" fmla="*/ 1199 h 6454"/>
                <a:gd name="T10" fmla="*/ 54 w 6910"/>
                <a:gd name="T11" fmla="*/ 1103 h 6454"/>
                <a:gd name="T12" fmla="*/ 857 w 6910"/>
                <a:gd name="T13" fmla="*/ 725 h 6454"/>
                <a:gd name="T14" fmla="*/ 1235 w 6910"/>
                <a:gd name="T15" fmla="*/ 563 h 6454"/>
                <a:gd name="T16" fmla="*/ 1636 w 6910"/>
                <a:gd name="T17" fmla="*/ 372 h 6454"/>
                <a:gd name="T18" fmla="*/ 2391 w 6910"/>
                <a:gd name="T19" fmla="*/ 216 h 6454"/>
                <a:gd name="T20" fmla="*/ 2955 w 6910"/>
                <a:gd name="T21" fmla="*/ 282 h 6454"/>
                <a:gd name="T22" fmla="*/ 2188 w 6910"/>
                <a:gd name="T23" fmla="*/ 791 h 6454"/>
                <a:gd name="T24" fmla="*/ 2289 w 6910"/>
                <a:gd name="T25" fmla="*/ 1175 h 6454"/>
                <a:gd name="T26" fmla="*/ 2607 w 6910"/>
                <a:gd name="T27" fmla="*/ 1007 h 6454"/>
                <a:gd name="T28" fmla="*/ 2631 w 6910"/>
                <a:gd name="T29" fmla="*/ 1247 h 6454"/>
                <a:gd name="T30" fmla="*/ 2283 w 6910"/>
                <a:gd name="T31" fmla="*/ 1426 h 6454"/>
                <a:gd name="T32" fmla="*/ 2475 w 6910"/>
                <a:gd name="T33" fmla="*/ 1642 h 6454"/>
                <a:gd name="T34" fmla="*/ 2853 w 6910"/>
                <a:gd name="T35" fmla="*/ 1205 h 6454"/>
                <a:gd name="T36" fmla="*/ 3374 w 6910"/>
                <a:gd name="T37" fmla="*/ 1253 h 6454"/>
                <a:gd name="T38" fmla="*/ 3428 w 6910"/>
                <a:gd name="T39" fmla="*/ 899 h 6454"/>
                <a:gd name="T40" fmla="*/ 3350 w 6910"/>
                <a:gd name="T41" fmla="*/ 402 h 6454"/>
                <a:gd name="T42" fmla="*/ 4009 w 6910"/>
                <a:gd name="T43" fmla="*/ 552 h 6454"/>
                <a:gd name="T44" fmla="*/ 4213 w 6910"/>
                <a:gd name="T45" fmla="*/ 659 h 6454"/>
                <a:gd name="T46" fmla="*/ 4393 w 6910"/>
                <a:gd name="T47" fmla="*/ 1139 h 6454"/>
                <a:gd name="T48" fmla="*/ 4405 w 6910"/>
                <a:gd name="T49" fmla="*/ 1624 h 6454"/>
                <a:gd name="T50" fmla="*/ 4627 w 6910"/>
                <a:gd name="T51" fmla="*/ 2163 h 6454"/>
                <a:gd name="T52" fmla="*/ 4633 w 6910"/>
                <a:gd name="T53" fmla="*/ 2505 h 6454"/>
                <a:gd name="T54" fmla="*/ 4321 w 6910"/>
                <a:gd name="T55" fmla="*/ 2996 h 6454"/>
                <a:gd name="T56" fmla="*/ 4842 w 6910"/>
                <a:gd name="T57" fmla="*/ 3613 h 6454"/>
                <a:gd name="T58" fmla="*/ 5411 w 6910"/>
                <a:gd name="T59" fmla="*/ 3625 h 6454"/>
                <a:gd name="T60" fmla="*/ 6082 w 6910"/>
                <a:gd name="T61" fmla="*/ 3708 h 6454"/>
                <a:gd name="T62" fmla="*/ 6633 w 6910"/>
                <a:gd name="T63" fmla="*/ 3619 h 6454"/>
                <a:gd name="T64" fmla="*/ 6873 w 6910"/>
                <a:gd name="T65" fmla="*/ 3678 h 6454"/>
                <a:gd name="T66" fmla="*/ 6867 w 6910"/>
                <a:gd name="T67" fmla="*/ 3954 h 6454"/>
                <a:gd name="T68" fmla="*/ 6705 w 6910"/>
                <a:gd name="T69" fmla="*/ 4152 h 6454"/>
                <a:gd name="T70" fmla="*/ 6615 w 6910"/>
                <a:gd name="T71" fmla="*/ 4452 h 6454"/>
                <a:gd name="T72" fmla="*/ 6046 w 6910"/>
                <a:gd name="T73" fmla="*/ 5171 h 6454"/>
                <a:gd name="T74" fmla="*/ 5076 w 6910"/>
                <a:gd name="T75" fmla="*/ 4973 h 6454"/>
                <a:gd name="T76" fmla="*/ 4411 w 6910"/>
                <a:gd name="T77" fmla="*/ 5470 h 6454"/>
                <a:gd name="T78" fmla="*/ 3356 w 6910"/>
                <a:gd name="T79" fmla="*/ 5716 h 6454"/>
                <a:gd name="T80" fmla="*/ 2889 w 6910"/>
                <a:gd name="T81" fmla="*/ 5973 h 6454"/>
                <a:gd name="T82" fmla="*/ 2583 w 6910"/>
                <a:gd name="T83" fmla="*/ 6129 h 6454"/>
                <a:gd name="T84" fmla="*/ 1906 w 6910"/>
                <a:gd name="T85" fmla="*/ 6177 h 6454"/>
                <a:gd name="T86" fmla="*/ 1570 w 6910"/>
                <a:gd name="T87" fmla="*/ 6339 h 6454"/>
                <a:gd name="T88" fmla="*/ 1486 w 6910"/>
                <a:gd name="T89" fmla="*/ 5836 h 6454"/>
                <a:gd name="T90" fmla="*/ 1672 w 6910"/>
                <a:gd name="T91" fmla="*/ 5314 h 6454"/>
                <a:gd name="T92" fmla="*/ 1846 w 6910"/>
                <a:gd name="T93" fmla="*/ 4823 h 6454"/>
                <a:gd name="T94" fmla="*/ 1948 w 6910"/>
                <a:gd name="T95" fmla="*/ 4499 h 6454"/>
                <a:gd name="T96" fmla="*/ 2223 w 6910"/>
                <a:gd name="T97" fmla="*/ 4362 h 6454"/>
                <a:gd name="T98" fmla="*/ 1984 w 6910"/>
                <a:gd name="T99" fmla="*/ 3984 h 6454"/>
                <a:gd name="T100" fmla="*/ 1936 w 6910"/>
                <a:gd name="T101" fmla="*/ 3451 h 6454"/>
                <a:gd name="T102" fmla="*/ 2026 w 6910"/>
                <a:gd name="T103" fmla="*/ 3140 h 6454"/>
                <a:gd name="T104" fmla="*/ 1642 w 6910"/>
                <a:gd name="T105" fmla="*/ 2829 h 6454"/>
                <a:gd name="T106" fmla="*/ 1534 w 6910"/>
                <a:gd name="T107" fmla="*/ 2379 h 6454"/>
                <a:gd name="T108" fmla="*/ 857 w 6910"/>
                <a:gd name="T109" fmla="*/ 2349 h 6454"/>
                <a:gd name="T110" fmla="*/ 863 w 6910"/>
                <a:gd name="T111" fmla="*/ 1912 h 6454"/>
                <a:gd name="T112" fmla="*/ 731 w 6910"/>
                <a:gd name="T113" fmla="*/ 1438 h 6454"/>
                <a:gd name="T114" fmla="*/ 24 w 6910"/>
                <a:gd name="T115" fmla="*/ 1654 h 6454"/>
                <a:gd name="T116" fmla="*/ 3003 w 6910"/>
                <a:gd name="T117" fmla="*/ 0 h 6454"/>
                <a:gd name="T118" fmla="*/ 3003 w 6910"/>
                <a:gd name="T119" fmla="*/ 156 h 6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910" h="6454">
                  <a:moveTo>
                    <a:pt x="971" y="2858"/>
                  </a:moveTo>
                  <a:lnTo>
                    <a:pt x="971" y="2858"/>
                  </a:lnTo>
                  <a:cubicBezTo>
                    <a:pt x="965" y="2871"/>
                    <a:pt x="965" y="2888"/>
                    <a:pt x="977" y="2895"/>
                  </a:cubicBezTo>
                  <a:cubicBezTo>
                    <a:pt x="989" y="2895"/>
                    <a:pt x="1001" y="2882"/>
                    <a:pt x="1001" y="2877"/>
                  </a:cubicBezTo>
                  <a:cubicBezTo>
                    <a:pt x="1013" y="2871"/>
                    <a:pt x="1031" y="2858"/>
                    <a:pt x="1031" y="2847"/>
                  </a:cubicBezTo>
                  <a:cubicBezTo>
                    <a:pt x="1037" y="2835"/>
                    <a:pt x="1037" y="2823"/>
                    <a:pt x="1025" y="2817"/>
                  </a:cubicBezTo>
                  <a:cubicBezTo>
                    <a:pt x="1007" y="2811"/>
                    <a:pt x="1007" y="2811"/>
                    <a:pt x="1007" y="2811"/>
                  </a:cubicBezTo>
                  <a:lnTo>
                    <a:pt x="1007" y="2811"/>
                  </a:lnTo>
                  <a:cubicBezTo>
                    <a:pt x="971" y="2858"/>
                    <a:pt x="971" y="2858"/>
                    <a:pt x="971" y="2858"/>
                  </a:cubicBezTo>
                  <a:close/>
                  <a:moveTo>
                    <a:pt x="1115" y="2793"/>
                  </a:moveTo>
                  <a:lnTo>
                    <a:pt x="1115" y="2793"/>
                  </a:lnTo>
                  <a:cubicBezTo>
                    <a:pt x="1121" y="2787"/>
                    <a:pt x="1115" y="2763"/>
                    <a:pt x="1115" y="2751"/>
                  </a:cubicBezTo>
                  <a:cubicBezTo>
                    <a:pt x="1115" y="2721"/>
                    <a:pt x="1133" y="2691"/>
                    <a:pt x="1163" y="2685"/>
                  </a:cubicBezTo>
                  <a:cubicBezTo>
                    <a:pt x="1187" y="2685"/>
                    <a:pt x="1199" y="2709"/>
                    <a:pt x="1205" y="2727"/>
                  </a:cubicBezTo>
                  <a:cubicBezTo>
                    <a:pt x="1211" y="2739"/>
                    <a:pt x="1223" y="2745"/>
                    <a:pt x="1211" y="2763"/>
                  </a:cubicBezTo>
                  <a:cubicBezTo>
                    <a:pt x="1205" y="2775"/>
                    <a:pt x="1187" y="2775"/>
                    <a:pt x="1181" y="2781"/>
                  </a:cubicBezTo>
                  <a:cubicBezTo>
                    <a:pt x="1169" y="2793"/>
                    <a:pt x="1157" y="2799"/>
                    <a:pt x="1151" y="2811"/>
                  </a:cubicBezTo>
                  <a:cubicBezTo>
                    <a:pt x="1145" y="2817"/>
                    <a:pt x="1139" y="2817"/>
                    <a:pt x="1133" y="2823"/>
                  </a:cubicBezTo>
                  <a:cubicBezTo>
                    <a:pt x="1127" y="2823"/>
                    <a:pt x="1109" y="2817"/>
                    <a:pt x="1115" y="2811"/>
                  </a:cubicBezTo>
                  <a:cubicBezTo>
                    <a:pt x="1115" y="2793"/>
                    <a:pt x="1115" y="2793"/>
                    <a:pt x="1115" y="2793"/>
                  </a:cubicBezTo>
                  <a:close/>
                  <a:moveTo>
                    <a:pt x="3602" y="1163"/>
                  </a:moveTo>
                  <a:lnTo>
                    <a:pt x="3602" y="1163"/>
                  </a:lnTo>
                  <a:cubicBezTo>
                    <a:pt x="3602" y="1151"/>
                    <a:pt x="3602" y="1139"/>
                    <a:pt x="3590" y="1139"/>
                  </a:cubicBezTo>
                  <a:cubicBezTo>
                    <a:pt x="3584" y="1139"/>
                    <a:pt x="3572" y="1151"/>
                    <a:pt x="3572" y="1151"/>
                  </a:cubicBezTo>
                  <a:cubicBezTo>
                    <a:pt x="3554" y="1169"/>
                    <a:pt x="3530" y="1157"/>
                    <a:pt x="3530" y="1181"/>
                  </a:cubicBezTo>
                  <a:cubicBezTo>
                    <a:pt x="3524" y="1187"/>
                    <a:pt x="3530" y="1193"/>
                    <a:pt x="3530" y="1193"/>
                  </a:cubicBezTo>
                  <a:cubicBezTo>
                    <a:pt x="3530" y="1211"/>
                    <a:pt x="3530" y="1223"/>
                    <a:pt x="3548" y="1223"/>
                  </a:cubicBezTo>
                  <a:cubicBezTo>
                    <a:pt x="3560" y="1229"/>
                    <a:pt x="3560" y="1223"/>
                    <a:pt x="3578" y="1217"/>
                  </a:cubicBezTo>
                  <a:cubicBezTo>
                    <a:pt x="3578" y="1217"/>
                    <a:pt x="3578" y="1223"/>
                    <a:pt x="3590" y="1223"/>
                  </a:cubicBezTo>
                  <a:cubicBezTo>
                    <a:pt x="3596" y="1217"/>
                    <a:pt x="3614" y="1205"/>
                    <a:pt x="3620" y="1199"/>
                  </a:cubicBezTo>
                  <a:cubicBezTo>
                    <a:pt x="3620" y="1193"/>
                    <a:pt x="3626" y="1187"/>
                    <a:pt x="3626" y="1187"/>
                  </a:cubicBezTo>
                  <a:cubicBezTo>
                    <a:pt x="3620" y="1175"/>
                    <a:pt x="3614" y="1175"/>
                    <a:pt x="3614" y="1169"/>
                  </a:cubicBezTo>
                  <a:cubicBezTo>
                    <a:pt x="3602" y="1163"/>
                    <a:pt x="3602" y="1163"/>
                    <a:pt x="3602" y="1163"/>
                  </a:cubicBezTo>
                  <a:close/>
                  <a:moveTo>
                    <a:pt x="0" y="1151"/>
                  </a:moveTo>
                  <a:lnTo>
                    <a:pt x="0" y="1151"/>
                  </a:lnTo>
                  <a:cubicBezTo>
                    <a:pt x="54" y="1103"/>
                    <a:pt x="54" y="1103"/>
                    <a:pt x="54" y="1103"/>
                  </a:cubicBezTo>
                  <a:cubicBezTo>
                    <a:pt x="72" y="1187"/>
                    <a:pt x="66" y="1259"/>
                    <a:pt x="174" y="1211"/>
                  </a:cubicBezTo>
                  <a:cubicBezTo>
                    <a:pt x="246" y="1181"/>
                    <a:pt x="306" y="1121"/>
                    <a:pt x="348" y="1061"/>
                  </a:cubicBezTo>
                  <a:cubicBezTo>
                    <a:pt x="438" y="923"/>
                    <a:pt x="468" y="1163"/>
                    <a:pt x="552" y="1061"/>
                  </a:cubicBezTo>
                  <a:cubicBezTo>
                    <a:pt x="605" y="1007"/>
                    <a:pt x="545" y="971"/>
                    <a:pt x="647" y="971"/>
                  </a:cubicBezTo>
                  <a:cubicBezTo>
                    <a:pt x="731" y="971"/>
                    <a:pt x="743" y="893"/>
                    <a:pt x="773" y="833"/>
                  </a:cubicBezTo>
                  <a:cubicBezTo>
                    <a:pt x="779" y="755"/>
                    <a:pt x="821" y="767"/>
                    <a:pt x="857" y="725"/>
                  </a:cubicBezTo>
                  <a:cubicBezTo>
                    <a:pt x="875" y="707"/>
                    <a:pt x="839" y="683"/>
                    <a:pt x="869" y="671"/>
                  </a:cubicBezTo>
                  <a:cubicBezTo>
                    <a:pt x="917" y="647"/>
                    <a:pt x="947" y="647"/>
                    <a:pt x="977" y="677"/>
                  </a:cubicBezTo>
                  <a:cubicBezTo>
                    <a:pt x="1013" y="701"/>
                    <a:pt x="1037" y="647"/>
                    <a:pt x="1073" y="635"/>
                  </a:cubicBezTo>
                  <a:cubicBezTo>
                    <a:pt x="1091" y="629"/>
                    <a:pt x="1097" y="653"/>
                    <a:pt x="1115" y="653"/>
                  </a:cubicBezTo>
                  <a:cubicBezTo>
                    <a:pt x="1157" y="653"/>
                    <a:pt x="1265" y="659"/>
                    <a:pt x="1265" y="594"/>
                  </a:cubicBezTo>
                  <a:cubicBezTo>
                    <a:pt x="1265" y="570"/>
                    <a:pt x="1247" y="575"/>
                    <a:pt x="1235" y="563"/>
                  </a:cubicBezTo>
                  <a:cubicBezTo>
                    <a:pt x="1205" y="539"/>
                    <a:pt x="1229" y="539"/>
                    <a:pt x="1241" y="528"/>
                  </a:cubicBezTo>
                  <a:cubicBezTo>
                    <a:pt x="1259" y="510"/>
                    <a:pt x="1229" y="486"/>
                    <a:pt x="1283" y="468"/>
                  </a:cubicBezTo>
                  <a:cubicBezTo>
                    <a:pt x="1325" y="456"/>
                    <a:pt x="1349" y="408"/>
                    <a:pt x="1325" y="366"/>
                  </a:cubicBezTo>
                  <a:cubicBezTo>
                    <a:pt x="1283" y="294"/>
                    <a:pt x="1450" y="324"/>
                    <a:pt x="1462" y="318"/>
                  </a:cubicBezTo>
                  <a:cubicBezTo>
                    <a:pt x="1468" y="318"/>
                    <a:pt x="1492" y="312"/>
                    <a:pt x="1498" y="318"/>
                  </a:cubicBezTo>
                  <a:cubicBezTo>
                    <a:pt x="1498" y="384"/>
                    <a:pt x="1582" y="360"/>
                    <a:pt x="1636" y="372"/>
                  </a:cubicBezTo>
                  <a:cubicBezTo>
                    <a:pt x="1678" y="384"/>
                    <a:pt x="1720" y="360"/>
                    <a:pt x="1756" y="378"/>
                  </a:cubicBezTo>
                  <a:cubicBezTo>
                    <a:pt x="1798" y="396"/>
                    <a:pt x="1930" y="378"/>
                    <a:pt x="1966" y="360"/>
                  </a:cubicBezTo>
                  <a:cubicBezTo>
                    <a:pt x="1996" y="348"/>
                    <a:pt x="2002" y="300"/>
                    <a:pt x="2026" y="282"/>
                  </a:cubicBezTo>
                  <a:cubicBezTo>
                    <a:pt x="2068" y="258"/>
                    <a:pt x="2086" y="258"/>
                    <a:pt x="2128" y="246"/>
                  </a:cubicBezTo>
                  <a:cubicBezTo>
                    <a:pt x="2169" y="240"/>
                    <a:pt x="2188" y="210"/>
                    <a:pt x="2223" y="192"/>
                  </a:cubicBezTo>
                  <a:cubicBezTo>
                    <a:pt x="2247" y="174"/>
                    <a:pt x="2361" y="204"/>
                    <a:pt x="2391" y="216"/>
                  </a:cubicBezTo>
                  <a:cubicBezTo>
                    <a:pt x="2415" y="228"/>
                    <a:pt x="2415" y="246"/>
                    <a:pt x="2451" y="240"/>
                  </a:cubicBezTo>
                  <a:cubicBezTo>
                    <a:pt x="2505" y="234"/>
                    <a:pt x="2631" y="210"/>
                    <a:pt x="2673" y="264"/>
                  </a:cubicBezTo>
                  <a:cubicBezTo>
                    <a:pt x="2709" y="306"/>
                    <a:pt x="2817" y="222"/>
                    <a:pt x="2853" y="204"/>
                  </a:cubicBezTo>
                  <a:cubicBezTo>
                    <a:pt x="3003" y="156"/>
                    <a:pt x="3003" y="156"/>
                    <a:pt x="3003" y="156"/>
                  </a:cubicBezTo>
                  <a:lnTo>
                    <a:pt x="3003" y="156"/>
                  </a:lnTo>
                  <a:cubicBezTo>
                    <a:pt x="2955" y="282"/>
                    <a:pt x="2955" y="282"/>
                    <a:pt x="2955" y="282"/>
                  </a:cubicBezTo>
                  <a:cubicBezTo>
                    <a:pt x="2883" y="330"/>
                    <a:pt x="2721" y="342"/>
                    <a:pt x="2679" y="390"/>
                  </a:cubicBezTo>
                  <a:cubicBezTo>
                    <a:pt x="2625" y="462"/>
                    <a:pt x="2667" y="528"/>
                    <a:pt x="2547" y="522"/>
                  </a:cubicBezTo>
                  <a:cubicBezTo>
                    <a:pt x="2487" y="515"/>
                    <a:pt x="2481" y="546"/>
                    <a:pt x="2433" y="563"/>
                  </a:cubicBezTo>
                  <a:cubicBezTo>
                    <a:pt x="2385" y="575"/>
                    <a:pt x="2403" y="605"/>
                    <a:pt x="2415" y="635"/>
                  </a:cubicBezTo>
                  <a:cubicBezTo>
                    <a:pt x="2439" y="677"/>
                    <a:pt x="2397" y="647"/>
                    <a:pt x="2385" y="659"/>
                  </a:cubicBezTo>
                  <a:cubicBezTo>
                    <a:pt x="2319" y="707"/>
                    <a:pt x="2230" y="731"/>
                    <a:pt x="2188" y="791"/>
                  </a:cubicBezTo>
                  <a:cubicBezTo>
                    <a:pt x="2164" y="803"/>
                    <a:pt x="2151" y="797"/>
                    <a:pt x="2128" y="797"/>
                  </a:cubicBezTo>
                  <a:cubicBezTo>
                    <a:pt x="2110" y="803"/>
                    <a:pt x="2098" y="815"/>
                    <a:pt x="2080" y="815"/>
                  </a:cubicBezTo>
                  <a:cubicBezTo>
                    <a:pt x="2038" y="827"/>
                    <a:pt x="2110" y="869"/>
                    <a:pt x="2116" y="899"/>
                  </a:cubicBezTo>
                  <a:cubicBezTo>
                    <a:pt x="2122" y="953"/>
                    <a:pt x="2116" y="965"/>
                    <a:pt x="2175" y="965"/>
                  </a:cubicBezTo>
                  <a:cubicBezTo>
                    <a:pt x="2211" y="965"/>
                    <a:pt x="2265" y="1055"/>
                    <a:pt x="2265" y="1085"/>
                  </a:cubicBezTo>
                  <a:cubicBezTo>
                    <a:pt x="2271" y="1115"/>
                    <a:pt x="2241" y="1175"/>
                    <a:pt x="2289" y="1175"/>
                  </a:cubicBezTo>
                  <a:cubicBezTo>
                    <a:pt x="2301" y="1175"/>
                    <a:pt x="2313" y="1157"/>
                    <a:pt x="2331" y="1157"/>
                  </a:cubicBezTo>
                  <a:cubicBezTo>
                    <a:pt x="2361" y="1157"/>
                    <a:pt x="2391" y="1163"/>
                    <a:pt x="2403" y="1133"/>
                  </a:cubicBezTo>
                  <a:cubicBezTo>
                    <a:pt x="2409" y="1115"/>
                    <a:pt x="2475" y="1031"/>
                    <a:pt x="2481" y="1031"/>
                  </a:cubicBezTo>
                  <a:cubicBezTo>
                    <a:pt x="2505" y="1019"/>
                    <a:pt x="2505" y="1031"/>
                    <a:pt x="2511" y="1049"/>
                  </a:cubicBezTo>
                  <a:cubicBezTo>
                    <a:pt x="2517" y="1067"/>
                    <a:pt x="2553" y="1031"/>
                    <a:pt x="2559" y="1025"/>
                  </a:cubicBezTo>
                  <a:cubicBezTo>
                    <a:pt x="2583" y="1025"/>
                    <a:pt x="2595" y="1013"/>
                    <a:pt x="2607" y="1007"/>
                  </a:cubicBezTo>
                  <a:cubicBezTo>
                    <a:pt x="2619" y="1001"/>
                    <a:pt x="2637" y="989"/>
                    <a:pt x="2643" y="989"/>
                  </a:cubicBezTo>
                  <a:cubicBezTo>
                    <a:pt x="2649" y="1007"/>
                    <a:pt x="2643" y="1025"/>
                    <a:pt x="2649" y="1049"/>
                  </a:cubicBezTo>
                  <a:cubicBezTo>
                    <a:pt x="2655" y="1067"/>
                    <a:pt x="2661" y="1067"/>
                    <a:pt x="2679" y="1073"/>
                  </a:cubicBezTo>
                  <a:cubicBezTo>
                    <a:pt x="2709" y="1079"/>
                    <a:pt x="2739" y="1073"/>
                    <a:pt x="2745" y="1103"/>
                  </a:cubicBezTo>
                  <a:cubicBezTo>
                    <a:pt x="2751" y="1109"/>
                    <a:pt x="2709" y="1163"/>
                    <a:pt x="2703" y="1169"/>
                  </a:cubicBezTo>
                  <a:cubicBezTo>
                    <a:pt x="2691" y="1187"/>
                    <a:pt x="2655" y="1247"/>
                    <a:pt x="2631" y="1247"/>
                  </a:cubicBezTo>
                  <a:cubicBezTo>
                    <a:pt x="2613" y="1247"/>
                    <a:pt x="2589" y="1211"/>
                    <a:pt x="2559" y="1211"/>
                  </a:cubicBezTo>
                  <a:cubicBezTo>
                    <a:pt x="2511" y="1211"/>
                    <a:pt x="2517" y="1229"/>
                    <a:pt x="2511" y="1265"/>
                  </a:cubicBezTo>
                  <a:cubicBezTo>
                    <a:pt x="2505" y="1282"/>
                    <a:pt x="2403" y="1289"/>
                    <a:pt x="2439" y="1324"/>
                  </a:cubicBezTo>
                  <a:cubicBezTo>
                    <a:pt x="2457" y="1348"/>
                    <a:pt x="2517" y="1378"/>
                    <a:pt x="2457" y="1402"/>
                  </a:cubicBezTo>
                  <a:cubicBezTo>
                    <a:pt x="2415" y="1420"/>
                    <a:pt x="2373" y="1480"/>
                    <a:pt x="2331" y="1438"/>
                  </a:cubicBezTo>
                  <a:cubicBezTo>
                    <a:pt x="2313" y="1420"/>
                    <a:pt x="2295" y="1450"/>
                    <a:pt x="2283" y="1426"/>
                  </a:cubicBezTo>
                  <a:cubicBezTo>
                    <a:pt x="2265" y="1402"/>
                    <a:pt x="2259" y="1384"/>
                    <a:pt x="2223" y="1408"/>
                  </a:cubicBezTo>
                  <a:cubicBezTo>
                    <a:pt x="2188" y="1450"/>
                    <a:pt x="2230" y="1474"/>
                    <a:pt x="2247" y="1510"/>
                  </a:cubicBezTo>
                  <a:cubicBezTo>
                    <a:pt x="2259" y="1546"/>
                    <a:pt x="2259" y="1576"/>
                    <a:pt x="2289" y="1594"/>
                  </a:cubicBezTo>
                  <a:cubicBezTo>
                    <a:pt x="2325" y="1612"/>
                    <a:pt x="2349" y="1588"/>
                    <a:pt x="2379" y="1570"/>
                  </a:cubicBezTo>
                  <a:cubicBezTo>
                    <a:pt x="2391" y="1564"/>
                    <a:pt x="2427" y="1570"/>
                    <a:pt x="2451" y="1564"/>
                  </a:cubicBezTo>
                  <a:cubicBezTo>
                    <a:pt x="2511" y="1546"/>
                    <a:pt x="2463" y="1612"/>
                    <a:pt x="2475" y="1642"/>
                  </a:cubicBezTo>
                  <a:cubicBezTo>
                    <a:pt x="2487" y="1666"/>
                    <a:pt x="2481" y="1708"/>
                    <a:pt x="2511" y="1720"/>
                  </a:cubicBezTo>
                  <a:cubicBezTo>
                    <a:pt x="2535" y="1726"/>
                    <a:pt x="2643" y="1690"/>
                    <a:pt x="2643" y="1660"/>
                  </a:cubicBezTo>
                  <a:cubicBezTo>
                    <a:pt x="2643" y="1606"/>
                    <a:pt x="2595" y="1546"/>
                    <a:pt x="2607" y="1498"/>
                  </a:cubicBezTo>
                  <a:cubicBezTo>
                    <a:pt x="2679" y="1480"/>
                    <a:pt x="2721" y="1456"/>
                    <a:pt x="2787" y="1414"/>
                  </a:cubicBezTo>
                  <a:cubicBezTo>
                    <a:pt x="2811" y="1402"/>
                    <a:pt x="2865" y="1301"/>
                    <a:pt x="2871" y="1265"/>
                  </a:cubicBezTo>
                  <a:cubicBezTo>
                    <a:pt x="2877" y="1253"/>
                    <a:pt x="2859" y="1217"/>
                    <a:pt x="2853" y="1205"/>
                  </a:cubicBezTo>
                  <a:cubicBezTo>
                    <a:pt x="2847" y="1175"/>
                    <a:pt x="2877" y="1175"/>
                    <a:pt x="2901" y="1163"/>
                  </a:cubicBezTo>
                  <a:cubicBezTo>
                    <a:pt x="2961" y="1139"/>
                    <a:pt x="2937" y="1205"/>
                    <a:pt x="3003" y="1139"/>
                  </a:cubicBezTo>
                  <a:cubicBezTo>
                    <a:pt x="3021" y="1121"/>
                    <a:pt x="3080" y="1145"/>
                    <a:pt x="3092" y="1157"/>
                  </a:cubicBezTo>
                  <a:cubicBezTo>
                    <a:pt x="3122" y="1193"/>
                    <a:pt x="3116" y="1217"/>
                    <a:pt x="3134" y="1247"/>
                  </a:cubicBezTo>
                  <a:cubicBezTo>
                    <a:pt x="3146" y="1265"/>
                    <a:pt x="3212" y="1223"/>
                    <a:pt x="3236" y="1217"/>
                  </a:cubicBezTo>
                  <a:cubicBezTo>
                    <a:pt x="3290" y="1211"/>
                    <a:pt x="3320" y="1229"/>
                    <a:pt x="3374" y="1253"/>
                  </a:cubicBezTo>
                  <a:cubicBezTo>
                    <a:pt x="3398" y="1265"/>
                    <a:pt x="3404" y="1193"/>
                    <a:pt x="3410" y="1175"/>
                  </a:cubicBezTo>
                  <a:cubicBezTo>
                    <a:pt x="3416" y="1151"/>
                    <a:pt x="3446" y="1133"/>
                    <a:pt x="3470" y="1127"/>
                  </a:cubicBezTo>
                  <a:cubicBezTo>
                    <a:pt x="3530" y="1115"/>
                    <a:pt x="3518" y="1097"/>
                    <a:pt x="3536" y="1043"/>
                  </a:cubicBezTo>
                  <a:cubicBezTo>
                    <a:pt x="3542" y="1019"/>
                    <a:pt x="3512" y="1037"/>
                    <a:pt x="3506" y="1013"/>
                  </a:cubicBezTo>
                  <a:cubicBezTo>
                    <a:pt x="3500" y="965"/>
                    <a:pt x="3506" y="965"/>
                    <a:pt x="3470" y="929"/>
                  </a:cubicBezTo>
                  <a:cubicBezTo>
                    <a:pt x="3458" y="917"/>
                    <a:pt x="3440" y="911"/>
                    <a:pt x="3428" y="899"/>
                  </a:cubicBezTo>
                  <a:cubicBezTo>
                    <a:pt x="3398" y="869"/>
                    <a:pt x="3398" y="785"/>
                    <a:pt x="3380" y="749"/>
                  </a:cubicBezTo>
                  <a:cubicBezTo>
                    <a:pt x="3332" y="743"/>
                    <a:pt x="3314" y="767"/>
                    <a:pt x="3278" y="719"/>
                  </a:cubicBezTo>
                  <a:cubicBezTo>
                    <a:pt x="3266" y="695"/>
                    <a:pt x="3242" y="677"/>
                    <a:pt x="3218" y="665"/>
                  </a:cubicBezTo>
                  <a:cubicBezTo>
                    <a:pt x="3164" y="629"/>
                    <a:pt x="3200" y="599"/>
                    <a:pt x="3182" y="546"/>
                  </a:cubicBezTo>
                  <a:cubicBezTo>
                    <a:pt x="3170" y="515"/>
                    <a:pt x="3110" y="456"/>
                    <a:pt x="3128" y="426"/>
                  </a:cubicBezTo>
                  <a:cubicBezTo>
                    <a:pt x="3350" y="402"/>
                    <a:pt x="3350" y="402"/>
                    <a:pt x="3350" y="402"/>
                  </a:cubicBezTo>
                  <a:cubicBezTo>
                    <a:pt x="3428" y="396"/>
                    <a:pt x="3464" y="384"/>
                    <a:pt x="3530" y="348"/>
                  </a:cubicBezTo>
                  <a:cubicBezTo>
                    <a:pt x="3584" y="330"/>
                    <a:pt x="3548" y="312"/>
                    <a:pt x="3596" y="348"/>
                  </a:cubicBezTo>
                  <a:cubicBezTo>
                    <a:pt x="3650" y="390"/>
                    <a:pt x="3722" y="426"/>
                    <a:pt x="3757" y="486"/>
                  </a:cubicBezTo>
                  <a:cubicBezTo>
                    <a:pt x="3776" y="522"/>
                    <a:pt x="3805" y="563"/>
                    <a:pt x="3847" y="570"/>
                  </a:cubicBezTo>
                  <a:cubicBezTo>
                    <a:pt x="3907" y="575"/>
                    <a:pt x="3877" y="528"/>
                    <a:pt x="3907" y="498"/>
                  </a:cubicBezTo>
                  <a:cubicBezTo>
                    <a:pt x="3937" y="474"/>
                    <a:pt x="3967" y="617"/>
                    <a:pt x="4009" y="552"/>
                  </a:cubicBezTo>
                  <a:cubicBezTo>
                    <a:pt x="4027" y="528"/>
                    <a:pt x="4033" y="504"/>
                    <a:pt x="4075" y="510"/>
                  </a:cubicBezTo>
                  <a:cubicBezTo>
                    <a:pt x="4093" y="510"/>
                    <a:pt x="4087" y="533"/>
                    <a:pt x="4117" y="528"/>
                  </a:cubicBezTo>
                  <a:cubicBezTo>
                    <a:pt x="4177" y="515"/>
                    <a:pt x="4177" y="515"/>
                    <a:pt x="4177" y="515"/>
                  </a:cubicBezTo>
                  <a:lnTo>
                    <a:pt x="4177" y="515"/>
                  </a:lnTo>
                  <a:cubicBezTo>
                    <a:pt x="4207" y="539"/>
                    <a:pt x="4189" y="581"/>
                    <a:pt x="4189" y="617"/>
                  </a:cubicBezTo>
                  <a:cubicBezTo>
                    <a:pt x="4189" y="635"/>
                    <a:pt x="4201" y="647"/>
                    <a:pt x="4213" y="659"/>
                  </a:cubicBezTo>
                  <a:cubicBezTo>
                    <a:pt x="4225" y="677"/>
                    <a:pt x="4231" y="701"/>
                    <a:pt x="4237" y="719"/>
                  </a:cubicBezTo>
                  <a:lnTo>
                    <a:pt x="4237" y="719"/>
                  </a:lnTo>
                  <a:cubicBezTo>
                    <a:pt x="4231" y="743"/>
                    <a:pt x="4225" y="749"/>
                    <a:pt x="4237" y="773"/>
                  </a:cubicBezTo>
                  <a:cubicBezTo>
                    <a:pt x="4249" y="803"/>
                    <a:pt x="4267" y="833"/>
                    <a:pt x="4285" y="863"/>
                  </a:cubicBezTo>
                  <a:cubicBezTo>
                    <a:pt x="4303" y="911"/>
                    <a:pt x="4303" y="965"/>
                    <a:pt x="4351" y="995"/>
                  </a:cubicBezTo>
                  <a:cubicBezTo>
                    <a:pt x="4411" y="1037"/>
                    <a:pt x="4417" y="1067"/>
                    <a:pt x="4393" y="1139"/>
                  </a:cubicBezTo>
                  <a:cubicBezTo>
                    <a:pt x="4399" y="1169"/>
                    <a:pt x="4393" y="1199"/>
                    <a:pt x="4405" y="1229"/>
                  </a:cubicBezTo>
                  <a:cubicBezTo>
                    <a:pt x="4423" y="1271"/>
                    <a:pt x="4477" y="1319"/>
                    <a:pt x="4441" y="1372"/>
                  </a:cubicBezTo>
                  <a:cubicBezTo>
                    <a:pt x="4423" y="1402"/>
                    <a:pt x="4363" y="1402"/>
                    <a:pt x="4351" y="1426"/>
                  </a:cubicBezTo>
                  <a:cubicBezTo>
                    <a:pt x="4333" y="1456"/>
                    <a:pt x="4369" y="1468"/>
                    <a:pt x="4375" y="1492"/>
                  </a:cubicBezTo>
                  <a:cubicBezTo>
                    <a:pt x="4387" y="1510"/>
                    <a:pt x="4375" y="1528"/>
                    <a:pt x="4375" y="1546"/>
                  </a:cubicBezTo>
                  <a:cubicBezTo>
                    <a:pt x="4375" y="1576"/>
                    <a:pt x="4405" y="1588"/>
                    <a:pt x="4405" y="1624"/>
                  </a:cubicBezTo>
                  <a:cubicBezTo>
                    <a:pt x="4405" y="1666"/>
                    <a:pt x="4405" y="1702"/>
                    <a:pt x="4399" y="1744"/>
                  </a:cubicBezTo>
                  <a:cubicBezTo>
                    <a:pt x="4381" y="1780"/>
                    <a:pt x="4357" y="1798"/>
                    <a:pt x="4363" y="1846"/>
                  </a:cubicBezTo>
                  <a:cubicBezTo>
                    <a:pt x="4369" y="1924"/>
                    <a:pt x="4447" y="1948"/>
                    <a:pt x="4471" y="2014"/>
                  </a:cubicBezTo>
                  <a:cubicBezTo>
                    <a:pt x="4477" y="2032"/>
                    <a:pt x="4495" y="2056"/>
                    <a:pt x="4495" y="2073"/>
                  </a:cubicBezTo>
                  <a:cubicBezTo>
                    <a:pt x="4501" y="2115"/>
                    <a:pt x="4495" y="2181"/>
                    <a:pt x="4554" y="2145"/>
                  </a:cubicBezTo>
                  <a:cubicBezTo>
                    <a:pt x="4609" y="2115"/>
                    <a:pt x="4591" y="2157"/>
                    <a:pt x="4627" y="2163"/>
                  </a:cubicBezTo>
                  <a:cubicBezTo>
                    <a:pt x="4656" y="2175"/>
                    <a:pt x="4734" y="2133"/>
                    <a:pt x="4728" y="2193"/>
                  </a:cubicBezTo>
                  <a:cubicBezTo>
                    <a:pt x="4728" y="2211"/>
                    <a:pt x="4698" y="2229"/>
                    <a:pt x="4710" y="2247"/>
                  </a:cubicBezTo>
                  <a:cubicBezTo>
                    <a:pt x="4716" y="2271"/>
                    <a:pt x="4728" y="2289"/>
                    <a:pt x="4722" y="2313"/>
                  </a:cubicBezTo>
                  <a:cubicBezTo>
                    <a:pt x="4692" y="2337"/>
                    <a:pt x="4710" y="2385"/>
                    <a:pt x="4692" y="2397"/>
                  </a:cubicBezTo>
                  <a:cubicBezTo>
                    <a:pt x="4668" y="2409"/>
                    <a:pt x="4656" y="2409"/>
                    <a:pt x="4644" y="2439"/>
                  </a:cubicBezTo>
                  <a:cubicBezTo>
                    <a:pt x="4638" y="2463"/>
                    <a:pt x="4662" y="2487"/>
                    <a:pt x="4633" y="2505"/>
                  </a:cubicBezTo>
                  <a:cubicBezTo>
                    <a:pt x="4609" y="2523"/>
                    <a:pt x="4609" y="2511"/>
                    <a:pt x="4596" y="2547"/>
                  </a:cubicBezTo>
                  <a:cubicBezTo>
                    <a:pt x="4585" y="2601"/>
                    <a:pt x="4579" y="2625"/>
                    <a:pt x="4513" y="2607"/>
                  </a:cubicBezTo>
                  <a:cubicBezTo>
                    <a:pt x="4483" y="2601"/>
                    <a:pt x="4381" y="2655"/>
                    <a:pt x="4363" y="2685"/>
                  </a:cubicBezTo>
                  <a:cubicBezTo>
                    <a:pt x="4327" y="2733"/>
                    <a:pt x="4453" y="2757"/>
                    <a:pt x="4411" y="2840"/>
                  </a:cubicBezTo>
                  <a:cubicBezTo>
                    <a:pt x="4399" y="2864"/>
                    <a:pt x="4387" y="2900"/>
                    <a:pt x="4351" y="2906"/>
                  </a:cubicBezTo>
                  <a:cubicBezTo>
                    <a:pt x="4279" y="2924"/>
                    <a:pt x="4315" y="2942"/>
                    <a:pt x="4321" y="2996"/>
                  </a:cubicBezTo>
                  <a:cubicBezTo>
                    <a:pt x="4321" y="3026"/>
                    <a:pt x="4357" y="3050"/>
                    <a:pt x="4357" y="3086"/>
                  </a:cubicBezTo>
                  <a:cubicBezTo>
                    <a:pt x="4351" y="3158"/>
                    <a:pt x="4363" y="3200"/>
                    <a:pt x="4423" y="3236"/>
                  </a:cubicBezTo>
                  <a:cubicBezTo>
                    <a:pt x="4620" y="3367"/>
                    <a:pt x="4620" y="3367"/>
                    <a:pt x="4620" y="3367"/>
                  </a:cubicBezTo>
                  <a:cubicBezTo>
                    <a:pt x="4644" y="3379"/>
                    <a:pt x="4686" y="3397"/>
                    <a:pt x="4704" y="3421"/>
                  </a:cubicBezTo>
                  <a:cubicBezTo>
                    <a:pt x="4734" y="3475"/>
                    <a:pt x="4722" y="3499"/>
                    <a:pt x="4776" y="3535"/>
                  </a:cubicBezTo>
                  <a:cubicBezTo>
                    <a:pt x="4806" y="3559"/>
                    <a:pt x="4806" y="3601"/>
                    <a:pt x="4842" y="3613"/>
                  </a:cubicBezTo>
                  <a:cubicBezTo>
                    <a:pt x="4872" y="3625"/>
                    <a:pt x="4896" y="3601"/>
                    <a:pt x="4914" y="3577"/>
                  </a:cubicBezTo>
                  <a:cubicBezTo>
                    <a:pt x="4944" y="3547"/>
                    <a:pt x="5004" y="3529"/>
                    <a:pt x="5046" y="3529"/>
                  </a:cubicBezTo>
                  <a:cubicBezTo>
                    <a:pt x="5088" y="3535"/>
                    <a:pt x="5112" y="3553"/>
                    <a:pt x="5154" y="3535"/>
                  </a:cubicBezTo>
                  <a:lnTo>
                    <a:pt x="5154" y="3535"/>
                  </a:lnTo>
                  <a:cubicBezTo>
                    <a:pt x="5190" y="3553"/>
                    <a:pt x="5316" y="3535"/>
                    <a:pt x="5316" y="3547"/>
                  </a:cubicBezTo>
                  <a:cubicBezTo>
                    <a:pt x="5334" y="3601"/>
                    <a:pt x="5358" y="3619"/>
                    <a:pt x="5411" y="3625"/>
                  </a:cubicBezTo>
                  <a:cubicBezTo>
                    <a:pt x="5448" y="3630"/>
                    <a:pt x="5483" y="3643"/>
                    <a:pt x="5501" y="3678"/>
                  </a:cubicBezTo>
                  <a:cubicBezTo>
                    <a:pt x="5537" y="3750"/>
                    <a:pt x="5555" y="3738"/>
                    <a:pt x="5621" y="3708"/>
                  </a:cubicBezTo>
                  <a:cubicBezTo>
                    <a:pt x="5699" y="3678"/>
                    <a:pt x="5729" y="3648"/>
                    <a:pt x="5819" y="3648"/>
                  </a:cubicBezTo>
                  <a:cubicBezTo>
                    <a:pt x="5855" y="3666"/>
                    <a:pt x="5885" y="3696"/>
                    <a:pt x="5920" y="3708"/>
                  </a:cubicBezTo>
                  <a:cubicBezTo>
                    <a:pt x="5956" y="3720"/>
                    <a:pt x="5944" y="3678"/>
                    <a:pt x="5962" y="3661"/>
                  </a:cubicBezTo>
                  <a:cubicBezTo>
                    <a:pt x="5974" y="3643"/>
                    <a:pt x="6070" y="3690"/>
                    <a:pt x="6082" y="3708"/>
                  </a:cubicBezTo>
                  <a:cubicBezTo>
                    <a:pt x="6148" y="3810"/>
                    <a:pt x="6214" y="3708"/>
                    <a:pt x="6273" y="3654"/>
                  </a:cubicBezTo>
                  <a:cubicBezTo>
                    <a:pt x="6333" y="3601"/>
                    <a:pt x="6411" y="3583"/>
                    <a:pt x="6483" y="3577"/>
                  </a:cubicBezTo>
                  <a:cubicBezTo>
                    <a:pt x="6549" y="3553"/>
                    <a:pt x="6549" y="3553"/>
                    <a:pt x="6549" y="3553"/>
                  </a:cubicBezTo>
                  <a:lnTo>
                    <a:pt x="6549" y="3553"/>
                  </a:lnTo>
                  <a:cubicBezTo>
                    <a:pt x="6561" y="3559"/>
                    <a:pt x="6579" y="3565"/>
                    <a:pt x="6591" y="3571"/>
                  </a:cubicBezTo>
                  <a:cubicBezTo>
                    <a:pt x="6615" y="3583"/>
                    <a:pt x="6627" y="3595"/>
                    <a:pt x="6633" y="3619"/>
                  </a:cubicBezTo>
                  <a:cubicBezTo>
                    <a:pt x="6639" y="3637"/>
                    <a:pt x="6633" y="3690"/>
                    <a:pt x="6663" y="3690"/>
                  </a:cubicBezTo>
                  <a:cubicBezTo>
                    <a:pt x="6681" y="3690"/>
                    <a:pt x="6687" y="3678"/>
                    <a:pt x="6699" y="3666"/>
                  </a:cubicBezTo>
                  <a:cubicBezTo>
                    <a:pt x="6711" y="3648"/>
                    <a:pt x="6717" y="3637"/>
                    <a:pt x="6741" y="3625"/>
                  </a:cubicBezTo>
                  <a:cubicBezTo>
                    <a:pt x="6783" y="3619"/>
                    <a:pt x="6783" y="3619"/>
                    <a:pt x="6783" y="3619"/>
                  </a:cubicBezTo>
                  <a:lnTo>
                    <a:pt x="6783" y="3619"/>
                  </a:lnTo>
                  <a:cubicBezTo>
                    <a:pt x="6873" y="3678"/>
                    <a:pt x="6873" y="3678"/>
                    <a:pt x="6873" y="3678"/>
                  </a:cubicBezTo>
                  <a:lnTo>
                    <a:pt x="6873" y="3678"/>
                  </a:lnTo>
                  <a:cubicBezTo>
                    <a:pt x="6867" y="3690"/>
                    <a:pt x="6867" y="3702"/>
                    <a:pt x="6861" y="3708"/>
                  </a:cubicBezTo>
                  <a:cubicBezTo>
                    <a:pt x="6855" y="3720"/>
                    <a:pt x="6849" y="3726"/>
                    <a:pt x="6849" y="3738"/>
                  </a:cubicBezTo>
                  <a:cubicBezTo>
                    <a:pt x="6843" y="3756"/>
                    <a:pt x="6855" y="3762"/>
                    <a:pt x="6843" y="3780"/>
                  </a:cubicBezTo>
                  <a:cubicBezTo>
                    <a:pt x="6831" y="3798"/>
                    <a:pt x="6837" y="3870"/>
                    <a:pt x="6849" y="3882"/>
                  </a:cubicBezTo>
                  <a:cubicBezTo>
                    <a:pt x="6867" y="3906"/>
                    <a:pt x="6867" y="3924"/>
                    <a:pt x="6867" y="3954"/>
                  </a:cubicBezTo>
                  <a:cubicBezTo>
                    <a:pt x="6861" y="3972"/>
                    <a:pt x="6843" y="3990"/>
                    <a:pt x="6861" y="4002"/>
                  </a:cubicBezTo>
                  <a:cubicBezTo>
                    <a:pt x="6873" y="4008"/>
                    <a:pt x="6879" y="4014"/>
                    <a:pt x="6885" y="4020"/>
                  </a:cubicBezTo>
                  <a:cubicBezTo>
                    <a:pt x="6903" y="4032"/>
                    <a:pt x="6903" y="4044"/>
                    <a:pt x="6897" y="4062"/>
                  </a:cubicBezTo>
                  <a:cubicBezTo>
                    <a:pt x="6885" y="4092"/>
                    <a:pt x="6909" y="4152"/>
                    <a:pt x="6885" y="4164"/>
                  </a:cubicBezTo>
                  <a:cubicBezTo>
                    <a:pt x="6855" y="4182"/>
                    <a:pt x="6831" y="4188"/>
                    <a:pt x="6801" y="4182"/>
                  </a:cubicBezTo>
                  <a:cubicBezTo>
                    <a:pt x="6765" y="4170"/>
                    <a:pt x="6741" y="4158"/>
                    <a:pt x="6705" y="4152"/>
                  </a:cubicBezTo>
                  <a:cubicBezTo>
                    <a:pt x="6687" y="4146"/>
                    <a:pt x="6681" y="4134"/>
                    <a:pt x="6657" y="4134"/>
                  </a:cubicBezTo>
                  <a:cubicBezTo>
                    <a:pt x="6657" y="4164"/>
                    <a:pt x="6657" y="4200"/>
                    <a:pt x="6651" y="4230"/>
                  </a:cubicBezTo>
                  <a:cubicBezTo>
                    <a:pt x="6645" y="4266"/>
                    <a:pt x="6675" y="4290"/>
                    <a:pt x="6693" y="4320"/>
                  </a:cubicBezTo>
                  <a:cubicBezTo>
                    <a:pt x="6699" y="4373"/>
                    <a:pt x="6699" y="4373"/>
                    <a:pt x="6699" y="4373"/>
                  </a:cubicBezTo>
                  <a:lnTo>
                    <a:pt x="6699" y="4373"/>
                  </a:lnTo>
                  <a:cubicBezTo>
                    <a:pt x="6615" y="4452"/>
                    <a:pt x="6615" y="4452"/>
                    <a:pt x="6615" y="4452"/>
                  </a:cubicBezTo>
                  <a:cubicBezTo>
                    <a:pt x="6585" y="4511"/>
                    <a:pt x="6495" y="4523"/>
                    <a:pt x="6525" y="4601"/>
                  </a:cubicBezTo>
                  <a:cubicBezTo>
                    <a:pt x="6555" y="4655"/>
                    <a:pt x="6471" y="4715"/>
                    <a:pt x="6477" y="4775"/>
                  </a:cubicBezTo>
                  <a:cubicBezTo>
                    <a:pt x="6483" y="4811"/>
                    <a:pt x="6489" y="4853"/>
                    <a:pt x="6471" y="4877"/>
                  </a:cubicBezTo>
                  <a:cubicBezTo>
                    <a:pt x="6441" y="4913"/>
                    <a:pt x="6423" y="4973"/>
                    <a:pt x="6369" y="4973"/>
                  </a:cubicBezTo>
                  <a:cubicBezTo>
                    <a:pt x="6321" y="4973"/>
                    <a:pt x="6309" y="4961"/>
                    <a:pt x="6291" y="5009"/>
                  </a:cubicBezTo>
                  <a:cubicBezTo>
                    <a:pt x="6208" y="5075"/>
                    <a:pt x="6160" y="5135"/>
                    <a:pt x="6046" y="5171"/>
                  </a:cubicBezTo>
                  <a:cubicBezTo>
                    <a:pt x="5950" y="5195"/>
                    <a:pt x="5849" y="5177"/>
                    <a:pt x="5759" y="5212"/>
                  </a:cubicBezTo>
                  <a:cubicBezTo>
                    <a:pt x="5693" y="5236"/>
                    <a:pt x="5693" y="5206"/>
                    <a:pt x="5681" y="5153"/>
                  </a:cubicBezTo>
                  <a:cubicBezTo>
                    <a:pt x="5633" y="5153"/>
                    <a:pt x="5579" y="5177"/>
                    <a:pt x="5537" y="5141"/>
                  </a:cubicBezTo>
                  <a:cubicBezTo>
                    <a:pt x="5490" y="5105"/>
                    <a:pt x="5442" y="5093"/>
                    <a:pt x="5400" y="5045"/>
                  </a:cubicBezTo>
                  <a:cubicBezTo>
                    <a:pt x="5352" y="5039"/>
                    <a:pt x="5268" y="4997"/>
                    <a:pt x="5226" y="5015"/>
                  </a:cubicBezTo>
                  <a:cubicBezTo>
                    <a:pt x="5178" y="5027"/>
                    <a:pt x="5118" y="4985"/>
                    <a:pt x="5076" y="4973"/>
                  </a:cubicBezTo>
                  <a:cubicBezTo>
                    <a:pt x="4938" y="4925"/>
                    <a:pt x="4902" y="5045"/>
                    <a:pt x="4800" y="5099"/>
                  </a:cubicBezTo>
                  <a:cubicBezTo>
                    <a:pt x="4716" y="5141"/>
                    <a:pt x="4854" y="5212"/>
                    <a:pt x="4782" y="5236"/>
                  </a:cubicBezTo>
                  <a:cubicBezTo>
                    <a:pt x="4758" y="5248"/>
                    <a:pt x="4710" y="5302"/>
                    <a:pt x="4692" y="5296"/>
                  </a:cubicBezTo>
                  <a:cubicBezTo>
                    <a:pt x="4675" y="5296"/>
                    <a:pt x="4651" y="5278"/>
                    <a:pt x="4638" y="5296"/>
                  </a:cubicBezTo>
                  <a:cubicBezTo>
                    <a:pt x="4596" y="5368"/>
                    <a:pt x="4596" y="5368"/>
                    <a:pt x="4596" y="5368"/>
                  </a:cubicBezTo>
                  <a:cubicBezTo>
                    <a:pt x="4561" y="5446"/>
                    <a:pt x="4483" y="5440"/>
                    <a:pt x="4411" y="5470"/>
                  </a:cubicBezTo>
                  <a:cubicBezTo>
                    <a:pt x="4351" y="5500"/>
                    <a:pt x="4267" y="5470"/>
                    <a:pt x="4225" y="5512"/>
                  </a:cubicBezTo>
                  <a:cubicBezTo>
                    <a:pt x="4183" y="5548"/>
                    <a:pt x="4153" y="5578"/>
                    <a:pt x="4099" y="5590"/>
                  </a:cubicBezTo>
                  <a:cubicBezTo>
                    <a:pt x="4033" y="5608"/>
                    <a:pt x="3991" y="5668"/>
                    <a:pt x="3949" y="5716"/>
                  </a:cubicBezTo>
                  <a:cubicBezTo>
                    <a:pt x="3889" y="5776"/>
                    <a:pt x="3818" y="5806"/>
                    <a:pt x="3740" y="5842"/>
                  </a:cubicBezTo>
                  <a:cubicBezTo>
                    <a:pt x="3692" y="5860"/>
                    <a:pt x="3715" y="5920"/>
                    <a:pt x="3644" y="5878"/>
                  </a:cubicBezTo>
                  <a:cubicBezTo>
                    <a:pt x="3554" y="5794"/>
                    <a:pt x="3464" y="5776"/>
                    <a:pt x="3356" y="5716"/>
                  </a:cubicBezTo>
                  <a:cubicBezTo>
                    <a:pt x="3314" y="5692"/>
                    <a:pt x="3320" y="5698"/>
                    <a:pt x="3284" y="5728"/>
                  </a:cubicBezTo>
                  <a:cubicBezTo>
                    <a:pt x="3248" y="5764"/>
                    <a:pt x="3224" y="5752"/>
                    <a:pt x="3230" y="5806"/>
                  </a:cubicBezTo>
                  <a:cubicBezTo>
                    <a:pt x="3236" y="5830"/>
                    <a:pt x="3200" y="5926"/>
                    <a:pt x="3170" y="5908"/>
                  </a:cubicBezTo>
                  <a:cubicBezTo>
                    <a:pt x="3140" y="5896"/>
                    <a:pt x="3134" y="5866"/>
                    <a:pt x="3098" y="5878"/>
                  </a:cubicBezTo>
                  <a:cubicBezTo>
                    <a:pt x="3045" y="5896"/>
                    <a:pt x="3014" y="5902"/>
                    <a:pt x="2955" y="5896"/>
                  </a:cubicBezTo>
                  <a:cubicBezTo>
                    <a:pt x="2937" y="5896"/>
                    <a:pt x="2877" y="5962"/>
                    <a:pt x="2889" y="5973"/>
                  </a:cubicBezTo>
                  <a:cubicBezTo>
                    <a:pt x="2919" y="6003"/>
                    <a:pt x="2961" y="6010"/>
                    <a:pt x="2984" y="6033"/>
                  </a:cubicBezTo>
                  <a:cubicBezTo>
                    <a:pt x="3021" y="6075"/>
                    <a:pt x="2955" y="6057"/>
                    <a:pt x="2942" y="6099"/>
                  </a:cubicBezTo>
                  <a:cubicBezTo>
                    <a:pt x="2919" y="6189"/>
                    <a:pt x="2847" y="6111"/>
                    <a:pt x="2805" y="6129"/>
                  </a:cubicBezTo>
                  <a:cubicBezTo>
                    <a:pt x="2763" y="6141"/>
                    <a:pt x="2817" y="6177"/>
                    <a:pt x="2745" y="6165"/>
                  </a:cubicBezTo>
                  <a:cubicBezTo>
                    <a:pt x="2679" y="6165"/>
                    <a:pt x="2715" y="6111"/>
                    <a:pt x="2685" y="6087"/>
                  </a:cubicBezTo>
                  <a:cubicBezTo>
                    <a:pt x="2643" y="6057"/>
                    <a:pt x="2631" y="6159"/>
                    <a:pt x="2583" y="6129"/>
                  </a:cubicBezTo>
                  <a:cubicBezTo>
                    <a:pt x="2559" y="6117"/>
                    <a:pt x="2577" y="6087"/>
                    <a:pt x="2541" y="6081"/>
                  </a:cubicBezTo>
                  <a:cubicBezTo>
                    <a:pt x="2487" y="6069"/>
                    <a:pt x="2463" y="6093"/>
                    <a:pt x="2409" y="6105"/>
                  </a:cubicBezTo>
                  <a:cubicBezTo>
                    <a:pt x="2331" y="6135"/>
                    <a:pt x="2295" y="6159"/>
                    <a:pt x="2235" y="6219"/>
                  </a:cubicBezTo>
                  <a:cubicBezTo>
                    <a:pt x="2175" y="6273"/>
                    <a:pt x="2068" y="6303"/>
                    <a:pt x="1990" y="6321"/>
                  </a:cubicBezTo>
                  <a:cubicBezTo>
                    <a:pt x="1888" y="6345"/>
                    <a:pt x="1978" y="6153"/>
                    <a:pt x="1960" y="6123"/>
                  </a:cubicBezTo>
                  <a:cubicBezTo>
                    <a:pt x="1942" y="6123"/>
                    <a:pt x="1912" y="6165"/>
                    <a:pt x="1906" y="6177"/>
                  </a:cubicBezTo>
                  <a:cubicBezTo>
                    <a:pt x="1900" y="6201"/>
                    <a:pt x="1870" y="6189"/>
                    <a:pt x="1846" y="6195"/>
                  </a:cubicBezTo>
                  <a:cubicBezTo>
                    <a:pt x="1780" y="6231"/>
                    <a:pt x="1726" y="6219"/>
                    <a:pt x="1726" y="6309"/>
                  </a:cubicBezTo>
                  <a:cubicBezTo>
                    <a:pt x="1726" y="6375"/>
                    <a:pt x="1726" y="6399"/>
                    <a:pt x="1666" y="6429"/>
                  </a:cubicBezTo>
                  <a:cubicBezTo>
                    <a:pt x="1618" y="6453"/>
                    <a:pt x="1600" y="6435"/>
                    <a:pt x="1552" y="6429"/>
                  </a:cubicBezTo>
                  <a:lnTo>
                    <a:pt x="1552" y="6429"/>
                  </a:lnTo>
                  <a:cubicBezTo>
                    <a:pt x="1570" y="6339"/>
                    <a:pt x="1570" y="6339"/>
                    <a:pt x="1570" y="6339"/>
                  </a:cubicBezTo>
                  <a:cubicBezTo>
                    <a:pt x="1564" y="6303"/>
                    <a:pt x="1576" y="6267"/>
                    <a:pt x="1582" y="6231"/>
                  </a:cubicBezTo>
                  <a:cubicBezTo>
                    <a:pt x="1594" y="6171"/>
                    <a:pt x="1540" y="6225"/>
                    <a:pt x="1522" y="6207"/>
                  </a:cubicBezTo>
                  <a:cubicBezTo>
                    <a:pt x="1498" y="6189"/>
                    <a:pt x="1498" y="6165"/>
                    <a:pt x="1492" y="6141"/>
                  </a:cubicBezTo>
                  <a:cubicBezTo>
                    <a:pt x="1480" y="6093"/>
                    <a:pt x="1450" y="6117"/>
                    <a:pt x="1444" y="6105"/>
                  </a:cubicBezTo>
                  <a:cubicBezTo>
                    <a:pt x="1432" y="6081"/>
                    <a:pt x="1474" y="6010"/>
                    <a:pt x="1480" y="5986"/>
                  </a:cubicBezTo>
                  <a:cubicBezTo>
                    <a:pt x="1504" y="5950"/>
                    <a:pt x="1510" y="5872"/>
                    <a:pt x="1486" y="5836"/>
                  </a:cubicBezTo>
                  <a:cubicBezTo>
                    <a:pt x="1456" y="5800"/>
                    <a:pt x="1444" y="5794"/>
                    <a:pt x="1438" y="5746"/>
                  </a:cubicBezTo>
                  <a:cubicBezTo>
                    <a:pt x="1468" y="5704"/>
                    <a:pt x="1528" y="5758"/>
                    <a:pt x="1564" y="5716"/>
                  </a:cubicBezTo>
                  <a:cubicBezTo>
                    <a:pt x="1582" y="5698"/>
                    <a:pt x="1600" y="5632"/>
                    <a:pt x="1588" y="5614"/>
                  </a:cubicBezTo>
                  <a:cubicBezTo>
                    <a:pt x="1582" y="5590"/>
                    <a:pt x="1594" y="5560"/>
                    <a:pt x="1588" y="5536"/>
                  </a:cubicBezTo>
                  <a:cubicBezTo>
                    <a:pt x="1582" y="5494"/>
                    <a:pt x="1558" y="5482"/>
                    <a:pt x="1582" y="5428"/>
                  </a:cubicBezTo>
                  <a:cubicBezTo>
                    <a:pt x="1606" y="5374"/>
                    <a:pt x="1648" y="5368"/>
                    <a:pt x="1672" y="5314"/>
                  </a:cubicBezTo>
                  <a:cubicBezTo>
                    <a:pt x="1696" y="5254"/>
                    <a:pt x="1666" y="5159"/>
                    <a:pt x="1648" y="5099"/>
                  </a:cubicBezTo>
                  <a:cubicBezTo>
                    <a:pt x="1618" y="5015"/>
                    <a:pt x="1618" y="5015"/>
                    <a:pt x="1618" y="5015"/>
                  </a:cubicBezTo>
                  <a:lnTo>
                    <a:pt x="1618" y="5015"/>
                  </a:lnTo>
                  <a:cubicBezTo>
                    <a:pt x="1690" y="4985"/>
                    <a:pt x="1690" y="4985"/>
                    <a:pt x="1690" y="4985"/>
                  </a:cubicBezTo>
                  <a:cubicBezTo>
                    <a:pt x="1726" y="4955"/>
                    <a:pt x="1756" y="4925"/>
                    <a:pt x="1780" y="4895"/>
                  </a:cubicBezTo>
                  <a:cubicBezTo>
                    <a:pt x="1792" y="4883"/>
                    <a:pt x="1828" y="4811"/>
                    <a:pt x="1846" y="4823"/>
                  </a:cubicBezTo>
                  <a:cubicBezTo>
                    <a:pt x="1864" y="4835"/>
                    <a:pt x="1882" y="4865"/>
                    <a:pt x="1912" y="4859"/>
                  </a:cubicBezTo>
                  <a:cubicBezTo>
                    <a:pt x="1924" y="4853"/>
                    <a:pt x="1936" y="4793"/>
                    <a:pt x="1966" y="4781"/>
                  </a:cubicBezTo>
                  <a:cubicBezTo>
                    <a:pt x="1984" y="4769"/>
                    <a:pt x="1978" y="4751"/>
                    <a:pt x="1972" y="4733"/>
                  </a:cubicBezTo>
                  <a:cubicBezTo>
                    <a:pt x="1972" y="4691"/>
                    <a:pt x="1972" y="4667"/>
                    <a:pt x="1984" y="4625"/>
                  </a:cubicBezTo>
                  <a:cubicBezTo>
                    <a:pt x="1984" y="4589"/>
                    <a:pt x="1942" y="4589"/>
                    <a:pt x="1942" y="4553"/>
                  </a:cubicBezTo>
                  <a:cubicBezTo>
                    <a:pt x="1942" y="4541"/>
                    <a:pt x="1948" y="4517"/>
                    <a:pt x="1948" y="4499"/>
                  </a:cubicBezTo>
                  <a:cubicBezTo>
                    <a:pt x="1954" y="4481"/>
                    <a:pt x="2002" y="4487"/>
                    <a:pt x="2014" y="4487"/>
                  </a:cubicBezTo>
                  <a:cubicBezTo>
                    <a:pt x="2074" y="4463"/>
                    <a:pt x="1990" y="4397"/>
                    <a:pt x="1996" y="4386"/>
                  </a:cubicBezTo>
                  <a:cubicBezTo>
                    <a:pt x="1996" y="4362"/>
                    <a:pt x="2092" y="4397"/>
                    <a:pt x="2110" y="4397"/>
                  </a:cubicBezTo>
                  <a:cubicBezTo>
                    <a:pt x="2128" y="4397"/>
                    <a:pt x="2128" y="4445"/>
                    <a:pt x="2146" y="4463"/>
                  </a:cubicBezTo>
                  <a:cubicBezTo>
                    <a:pt x="2175" y="4481"/>
                    <a:pt x="2175" y="4410"/>
                    <a:pt x="2182" y="4404"/>
                  </a:cubicBezTo>
                  <a:cubicBezTo>
                    <a:pt x="2193" y="4386"/>
                    <a:pt x="2211" y="4380"/>
                    <a:pt x="2223" y="4362"/>
                  </a:cubicBezTo>
                  <a:cubicBezTo>
                    <a:pt x="2235" y="4356"/>
                    <a:pt x="2206" y="4332"/>
                    <a:pt x="2199" y="4320"/>
                  </a:cubicBezTo>
                  <a:cubicBezTo>
                    <a:pt x="2199" y="4278"/>
                    <a:pt x="2217" y="4212"/>
                    <a:pt x="2235" y="4176"/>
                  </a:cubicBezTo>
                  <a:cubicBezTo>
                    <a:pt x="2265" y="4116"/>
                    <a:pt x="2199" y="4152"/>
                    <a:pt x="2182" y="4116"/>
                  </a:cubicBezTo>
                  <a:cubicBezTo>
                    <a:pt x="2169" y="4092"/>
                    <a:pt x="2151" y="4104"/>
                    <a:pt x="2122" y="4098"/>
                  </a:cubicBezTo>
                  <a:cubicBezTo>
                    <a:pt x="2098" y="4092"/>
                    <a:pt x="2128" y="4032"/>
                    <a:pt x="2122" y="4014"/>
                  </a:cubicBezTo>
                  <a:cubicBezTo>
                    <a:pt x="2110" y="3990"/>
                    <a:pt x="2008" y="3984"/>
                    <a:pt x="1984" y="3984"/>
                  </a:cubicBezTo>
                  <a:cubicBezTo>
                    <a:pt x="1936" y="3984"/>
                    <a:pt x="1948" y="4002"/>
                    <a:pt x="1924" y="3960"/>
                  </a:cubicBezTo>
                  <a:cubicBezTo>
                    <a:pt x="1906" y="3942"/>
                    <a:pt x="1900" y="3906"/>
                    <a:pt x="1888" y="3882"/>
                  </a:cubicBezTo>
                  <a:cubicBezTo>
                    <a:pt x="1864" y="3840"/>
                    <a:pt x="1900" y="3828"/>
                    <a:pt x="1912" y="3798"/>
                  </a:cubicBezTo>
                  <a:cubicBezTo>
                    <a:pt x="1918" y="3726"/>
                    <a:pt x="1918" y="3708"/>
                    <a:pt x="1876" y="3654"/>
                  </a:cubicBezTo>
                  <a:cubicBezTo>
                    <a:pt x="1846" y="3613"/>
                    <a:pt x="1912" y="3583"/>
                    <a:pt x="1918" y="3547"/>
                  </a:cubicBezTo>
                  <a:cubicBezTo>
                    <a:pt x="1936" y="3451"/>
                    <a:pt x="1936" y="3451"/>
                    <a:pt x="1936" y="3451"/>
                  </a:cubicBezTo>
                  <a:cubicBezTo>
                    <a:pt x="1942" y="3403"/>
                    <a:pt x="1978" y="3379"/>
                    <a:pt x="1990" y="3337"/>
                  </a:cubicBezTo>
                  <a:cubicBezTo>
                    <a:pt x="1996" y="3320"/>
                    <a:pt x="1984" y="3308"/>
                    <a:pt x="2008" y="3290"/>
                  </a:cubicBezTo>
                  <a:cubicBezTo>
                    <a:pt x="2038" y="3266"/>
                    <a:pt x="2038" y="3260"/>
                    <a:pt x="2014" y="3224"/>
                  </a:cubicBezTo>
                  <a:cubicBezTo>
                    <a:pt x="1996" y="3182"/>
                    <a:pt x="1894" y="3170"/>
                    <a:pt x="1924" y="3134"/>
                  </a:cubicBezTo>
                  <a:cubicBezTo>
                    <a:pt x="1942" y="3110"/>
                    <a:pt x="1984" y="3080"/>
                    <a:pt x="2014" y="3086"/>
                  </a:cubicBezTo>
                  <a:cubicBezTo>
                    <a:pt x="2038" y="3086"/>
                    <a:pt x="2008" y="3128"/>
                    <a:pt x="2026" y="3140"/>
                  </a:cubicBezTo>
                  <a:cubicBezTo>
                    <a:pt x="2068" y="3158"/>
                    <a:pt x="2098" y="3140"/>
                    <a:pt x="2122" y="3110"/>
                  </a:cubicBezTo>
                  <a:cubicBezTo>
                    <a:pt x="2164" y="3050"/>
                    <a:pt x="2146" y="3014"/>
                    <a:pt x="2140" y="2954"/>
                  </a:cubicBezTo>
                  <a:cubicBezTo>
                    <a:pt x="2122" y="2853"/>
                    <a:pt x="2020" y="2906"/>
                    <a:pt x="1948" y="2877"/>
                  </a:cubicBezTo>
                  <a:cubicBezTo>
                    <a:pt x="1882" y="2847"/>
                    <a:pt x="1852" y="2882"/>
                    <a:pt x="1798" y="2871"/>
                  </a:cubicBezTo>
                  <a:cubicBezTo>
                    <a:pt x="1774" y="2871"/>
                    <a:pt x="1756" y="2847"/>
                    <a:pt x="1726" y="2847"/>
                  </a:cubicBezTo>
                  <a:cubicBezTo>
                    <a:pt x="1696" y="2840"/>
                    <a:pt x="1666" y="2853"/>
                    <a:pt x="1642" y="2829"/>
                  </a:cubicBezTo>
                  <a:cubicBezTo>
                    <a:pt x="1588" y="2781"/>
                    <a:pt x="1486" y="2864"/>
                    <a:pt x="1486" y="2793"/>
                  </a:cubicBezTo>
                  <a:cubicBezTo>
                    <a:pt x="1486" y="2775"/>
                    <a:pt x="1492" y="2745"/>
                    <a:pt x="1498" y="2727"/>
                  </a:cubicBezTo>
                  <a:cubicBezTo>
                    <a:pt x="1474" y="2697"/>
                    <a:pt x="1516" y="2643"/>
                    <a:pt x="1558" y="2667"/>
                  </a:cubicBezTo>
                  <a:cubicBezTo>
                    <a:pt x="1618" y="2691"/>
                    <a:pt x="1606" y="2595"/>
                    <a:pt x="1606" y="2577"/>
                  </a:cubicBezTo>
                  <a:cubicBezTo>
                    <a:pt x="1582" y="2559"/>
                    <a:pt x="1444" y="2643"/>
                    <a:pt x="1504" y="2541"/>
                  </a:cubicBezTo>
                  <a:cubicBezTo>
                    <a:pt x="1546" y="2469"/>
                    <a:pt x="1444" y="2445"/>
                    <a:pt x="1534" y="2379"/>
                  </a:cubicBezTo>
                  <a:cubicBezTo>
                    <a:pt x="1564" y="2355"/>
                    <a:pt x="1600" y="2313"/>
                    <a:pt x="1588" y="2271"/>
                  </a:cubicBezTo>
                  <a:cubicBezTo>
                    <a:pt x="1576" y="2247"/>
                    <a:pt x="1558" y="2152"/>
                    <a:pt x="1540" y="2133"/>
                  </a:cubicBezTo>
                  <a:cubicBezTo>
                    <a:pt x="1486" y="2133"/>
                    <a:pt x="1378" y="2229"/>
                    <a:pt x="1325" y="2253"/>
                  </a:cubicBezTo>
                  <a:cubicBezTo>
                    <a:pt x="1235" y="2295"/>
                    <a:pt x="1151" y="2313"/>
                    <a:pt x="1049" y="2325"/>
                  </a:cubicBezTo>
                  <a:cubicBezTo>
                    <a:pt x="995" y="2331"/>
                    <a:pt x="905" y="2331"/>
                    <a:pt x="857" y="2349"/>
                  </a:cubicBezTo>
                  <a:lnTo>
                    <a:pt x="857" y="2349"/>
                  </a:lnTo>
                  <a:cubicBezTo>
                    <a:pt x="767" y="2325"/>
                    <a:pt x="767" y="2325"/>
                    <a:pt x="767" y="2325"/>
                  </a:cubicBezTo>
                  <a:lnTo>
                    <a:pt x="767" y="2325"/>
                  </a:lnTo>
                  <a:cubicBezTo>
                    <a:pt x="707" y="2157"/>
                    <a:pt x="707" y="2157"/>
                    <a:pt x="707" y="2157"/>
                  </a:cubicBezTo>
                  <a:cubicBezTo>
                    <a:pt x="743" y="2115"/>
                    <a:pt x="743" y="2115"/>
                    <a:pt x="743" y="2115"/>
                  </a:cubicBezTo>
                  <a:cubicBezTo>
                    <a:pt x="749" y="2080"/>
                    <a:pt x="749" y="2080"/>
                    <a:pt x="749" y="2080"/>
                  </a:cubicBezTo>
                  <a:cubicBezTo>
                    <a:pt x="755" y="1978"/>
                    <a:pt x="767" y="1942"/>
                    <a:pt x="863" y="1912"/>
                  </a:cubicBezTo>
                  <a:cubicBezTo>
                    <a:pt x="929" y="1888"/>
                    <a:pt x="1001" y="1846"/>
                    <a:pt x="959" y="1768"/>
                  </a:cubicBezTo>
                  <a:cubicBezTo>
                    <a:pt x="929" y="1714"/>
                    <a:pt x="935" y="1714"/>
                    <a:pt x="959" y="1660"/>
                  </a:cubicBezTo>
                  <a:cubicBezTo>
                    <a:pt x="983" y="1594"/>
                    <a:pt x="899" y="1564"/>
                    <a:pt x="857" y="1552"/>
                  </a:cubicBezTo>
                  <a:cubicBezTo>
                    <a:pt x="815" y="1540"/>
                    <a:pt x="821" y="1504"/>
                    <a:pt x="767" y="1510"/>
                  </a:cubicBezTo>
                  <a:cubicBezTo>
                    <a:pt x="743" y="1516"/>
                    <a:pt x="737" y="1540"/>
                    <a:pt x="713" y="1534"/>
                  </a:cubicBezTo>
                  <a:cubicBezTo>
                    <a:pt x="713" y="1492"/>
                    <a:pt x="695" y="1468"/>
                    <a:pt x="731" y="1438"/>
                  </a:cubicBezTo>
                  <a:cubicBezTo>
                    <a:pt x="773" y="1402"/>
                    <a:pt x="767" y="1366"/>
                    <a:pt x="707" y="1402"/>
                  </a:cubicBezTo>
                  <a:cubicBezTo>
                    <a:pt x="677" y="1414"/>
                    <a:pt x="647" y="1402"/>
                    <a:pt x="624" y="1420"/>
                  </a:cubicBezTo>
                  <a:cubicBezTo>
                    <a:pt x="552" y="1456"/>
                    <a:pt x="510" y="1456"/>
                    <a:pt x="426" y="1468"/>
                  </a:cubicBezTo>
                  <a:cubicBezTo>
                    <a:pt x="324" y="1486"/>
                    <a:pt x="246" y="1540"/>
                    <a:pt x="156" y="1582"/>
                  </a:cubicBezTo>
                  <a:cubicBezTo>
                    <a:pt x="126" y="1594"/>
                    <a:pt x="54" y="1654"/>
                    <a:pt x="24" y="1654"/>
                  </a:cubicBezTo>
                  <a:lnTo>
                    <a:pt x="24" y="1654"/>
                  </a:lnTo>
                  <a:cubicBezTo>
                    <a:pt x="24" y="1612"/>
                    <a:pt x="24" y="1564"/>
                    <a:pt x="54" y="1528"/>
                  </a:cubicBezTo>
                  <a:cubicBezTo>
                    <a:pt x="78" y="1498"/>
                    <a:pt x="120" y="1414"/>
                    <a:pt x="120" y="1372"/>
                  </a:cubicBezTo>
                  <a:cubicBezTo>
                    <a:pt x="0" y="1151"/>
                    <a:pt x="0" y="1151"/>
                    <a:pt x="0" y="1151"/>
                  </a:cubicBezTo>
                  <a:close/>
                  <a:moveTo>
                    <a:pt x="3003" y="0"/>
                  </a:moveTo>
                  <a:lnTo>
                    <a:pt x="3003" y="0"/>
                  </a:lnTo>
                  <a:lnTo>
                    <a:pt x="3003" y="0"/>
                  </a:lnTo>
                  <a:cubicBezTo>
                    <a:pt x="2990" y="12"/>
                    <a:pt x="2984" y="30"/>
                    <a:pt x="2966" y="48"/>
                  </a:cubicBezTo>
                  <a:cubicBezTo>
                    <a:pt x="2955" y="54"/>
                    <a:pt x="2937" y="60"/>
                    <a:pt x="2925" y="66"/>
                  </a:cubicBezTo>
                  <a:cubicBezTo>
                    <a:pt x="2901" y="78"/>
                    <a:pt x="2877" y="114"/>
                    <a:pt x="2883" y="138"/>
                  </a:cubicBezTo>
                  <a:cubicBezTo>
                    <a:pt x="2889" y="150"/>
                    <a:pt x="2919" y="150"/>
                    <a:pt x="2931" y="150"/>
                  </a:cubicBezTo>
                  <a:cubicBezTo>
                    <a:pt x="2955" y="150"/>
                    <a:pt x="2984" y="150"/>
                    <a:pt x="3003" y="156"/>
                  </a:cubicBezTo>
                  <a:lnTo>
                    <a:pt x="3003" y="156"/>
                  </a:lnTo>
                  <a:cubicBezTo>
                    <a:pt x="3026" y="150"/>
                    <a:pt x="3026" y="150"/>
                    <a:pt x="3026" y="150"/>
                  </a:cubicBezTo>
                  <a:cubicBezTo>
                    <a:pt x="3074" y="144"/>
                    <a:pt x="3068" y="102"/>
                    <a:pt x="3050" y="66"/>
                  </a:cubicBezTo>
                  <a:cubicBezTo>
                    <a:pt x="3045" y="60"/>
                    <a:pt x="3038" y="48"/>
                    <a:pt x="3038" y="36"/>
                  </a:cubicBezTo>
                  <a:cubicBezTo>
                    <a:pt x="3026" y="18"/>
                    <a:pt x="3021" y="12"/>
                    <a:pt x="3003" y="0"/>
                  </a:cubicBezTo>
                  <a:close/>
                </a:path>
              </a:pathLst>
            </a:custGeom>
            <a:grpFill/>
            <a:ln w="3175" cap="flat" cmpd="sng">
              <a:solidFill>
                <a:schemeClr val="bg1"/>
              </a:solidFill>
              <a:bevel/>
              <a:headEnd/>
              <a:tailEnd/>
            </a:ln>
            <a:effectLst/>
          </p:spPr>
          <p:txBody>
            <a:bodyPr wrap="none" anchor="ctr"/>
            <a:lstStyle/>
            <a:p>
              <a:endParaRPr lang="en-US"/>
            </a:p>
          </p:txBody>
        </p:sp>
        <p:sp>
          <p:nvSpPr>
            <p:cNvPr id="34" name="Freeform 138"/>
            <p:cNvSpPr>
              <a:spLocks noChangeArrowheads="1"/>
            </p:cNvSpPr>
            <p:nvPr/>
          </p:nvSpPr>
          <p:spPr bwMode="auto">
            <a:xfrm>
              <a:off x="2362333" y="6272737"/>
              <a:ext cx="1531023" cy="1079547"/>
            </a:xfrm>
            <a:custGeom>
              <a:avLst/>
              <a:gdLst>
                <a:gd name="T0" fmla="*/ 1869 w 2871"/>
                <a:gd name="T1" fmla="*/ 0 h 2026"/>
                <a:gd name="T2" fmla="*/ 1923 w 2871"/>
                <a:gd name="T3" fmla="*/ 377 h 2026"/>
                <a:gd name="T4" fmla="*/ 1893 w 2871"/>
                <a:gd name="T5" fmla="*/ 503 h 2026"/>
                <a:gd name="T6" fmla="*/ 2295 w 2871"/>
                <a:gd name="T7" fmla="*/ 317 h 2026"/>
                <a:gd name="T8" fmla="*/ 2576 w 2871"/>
                <a:gd name="T9" fmla="*/ 251 h 2026"/>
                <a:gd name="T10" fmla="*/ 2582 w 2871"/>
                <a:gd name="T11" fmla="*/ 383 h 2026"/>
                <a:gd name="T12" fmla="*/ 2726 w 2871"/>
                <a:gd name="T13" fmla="*/ 401 h 2026"/>
                <a:gd name="T14" fmla="*/ 2828 w 2871"/>
                <a:gd name="T15" fmla="*/ 617 h 2026"/>
                <a:gd name="T16" fmla="*/ 2618 w 2871"/>
                <a:gd name="T17" fmla="*/ 929 h 2026"/>
                <a:gd name="T18" fmla="*/ 2576 w 2871"/>
                <a:gd name="T19" fmla="*/ 1006 h 2026"/>
                <a:gd name="T20" fmla="*/ 2636 w 2871"/>
                <a:gd name="T21" fmla="*/ 1174 h 2026"/>
                <a:gd name="T22" fmla="*/ 2163 w 2871"/>
                <a:gd name="T23" fmla="*/ 1342 h 2026"/>
                <a:gd name="T24" fmla="*/ 1893 w 2871"/>
                <a:gd name="T25" fmla="*/ 1612 h 2026"/>
                <a:gd name="T26" fmla="*/ 1516 w 2871"/>
                <a:gd name="T27" fmla="*/ 1977 h 2026"/>
                <a:gd name="T28" fmla="*/ 1366 w 2871"/>
                <a:gd name="T29" fmla="*/ 1833 h 2026"/>
                <a:gd name="T30" fmla="*/ 1270 w 2871"/>
                <a:gd name="T31" fmla="*/ 1654 h 2026"/>
                <a:gd name="T32" fmla="*/ 1096 w 2871"/>
                <a:gd name="T33" fmla="*/ 1528 h 2026"/>
                <a:gd name="T34" fmla="*/ 802 w 2871"/>
                <a:gd name="T35" fmla="*/ 1761 h 2026"/>
                <a:gd name="T36" fmla="*/ 497 w 2871"/>
                <a:gd name="T37" fmla="*/ 1875 h 2026"/>
                <a:gd name="T38" fmla="*/ 323 w 2871"/>
                <a:gd name="T39" fmla="*/ 1983 h 2026"/>
                <a:gd name="T40" fmla="*/ 119 w 2871"/>
                <a:gd name="T41" fmla="*/ 1983 h 2026"/>
                <a:gd name="T42" fmla="*/ 137 w 2871"/>
                <a:gd name="T43" fmla="*/ 1893 h 2026"/>
                <a:gd name="T44" fmla="*/ 77 w 2871"/>
                <a:gd name="T45" fmla="*/ 1576 h 2026"/>
                <a:gd name="T46" fmla="*/ 227 w 2871"/>
                <a:gd name="T47" fmla="*/ 1282 h 2026"/>
                <a:gd name="T48" fmla="*/ 383 w 2871"/>
                <a:gd name="T49" fmla="*/ 1234 h 2026"/>
                <a:gd name="T50" fmla="*/ 749 w 2871"/>
                <a:gd name="T51" fmla="*/ 1090 h 2026"/>
                <a:gd name="T52" fmla="*/ 952 w 2871"/>
                <a:gd name="T53" fmla="*/ 977 h 2026"/>
                <a:gd name="T54" fmla="*/ 1090 w 2871"/>
                <a:gd name="T55" fmla="*/ 821 h 2026"/>
                <a:gd name="T56" fmla="*/ 1258 w 2871"/>
                <a:gd name="T57" fmla="*/ 713 h 2026"/>
                <a:gd name="T58" fmla="*/ 1204 w 2871"/>
                <a:gd name="T59" fmla="*/ 557 h 2026"/>
                <a:gd name="T60" fmla="*/ 1228 w 2871"/>
                <a:gd name="T61" fmla="*/ 491 h 2026"/>
                <a:gd name="T62" fmla="*/ 1378 w 2871"/>
                <a:gd name="T63" fmla="*/ 341 h 2026"/>
                <a:gd name="T64" fmla="*/ 1581 w 2871"/>
                <a:gd name="T65" fmla="*/ 239 h 2026"/>
                <a:gd name="T66" fmla="*/ 1767 w 2871"/>
                <a:gd name="T67" fmla="*/ 96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71" h="2026">
                  <a:moveTo>
                    <a:pt x="1869" y="0"/>
                  </a:moveTo>
                  <a:lnTo>
                    <a:pt x="1869" y="0"/>
                  </a:lnTo>
                  <a:cubicBezTo>
                    <a:pt x="1989" y="221"/>
                    <a:pt x="1989" y="221"/>
                    <a:pt x="1989" y="221"/>
                  </a:cubicBezTo>
                  <a:cubicBezTo>
                    <a:pt x="1989" y="263"/>
                    <a:pt x="1947" y="347"/>
                    <a:pt x="1923" y="377"/>
                  </a:cubicBezTo>
                  <a:cubicBezTo>
                    <a:pt x="1893" y="413"/>
                    <a:pt x="1893" y="461"/>
                    <a:pt x="1893" y="503"/>
                  </a:cubicBezTo>
                  <a:lnTo>
                    <a:pt x="1893" y="503"/>
                  </a:lnTo>
                  <a:cubicBezTo>
                    <a:pt x="1923" y="503"/>
                    <a:pt x="1995" y="443"/>
                    <a:pt x="2025" y="431"/>
                  </a:cubicBezTo>
                  <a:cubicBezTo>
                    <a:pt x="2115" y="389"/>
                    <a:pt x="2193" y="335"/>
                    <a:pt x="2295" y="317"/>
                  </a:cubicBezTo>
                  <a:cubicBezTo>
                    <a:pt x="2379" y="305"/>
                    <a:pt x="2421" y="305"/>
                    <a:pt x="2493" y="269"/>
                  </a:cubicBezTo>
                  <a:cubicBezTo>
                    <a:pt x="2516" y="251"/>
                    <a:pt x="2546" y="263"/>
                    <a:pt x="2576" y="251"/>
                  </a:cubicBezTo>
                  <a:cubicBezTo>
                    <a:pt x="2636" y="215"/>
                    <a:pt x="2642" y="251"/>
                    <a:pt x="2600" y="287"/>
                  </a:cubicBezTo>
                  <a:cubicBezTo>
                    <a:pt x="2564" y="317"/>
                    <a:pt x="2582" y="341"/>
                    <a:pt x="2582" y="383"/>
                  </a:cubicBezTo>
                  <a:cubicBezTo>
                    <a:pt x="2606" y="389"/>
                    <a:pt x="2612" y="365"/>
                    <a:pt x="2636" y="359"/>
                  </a:cubicBezTo>
                  <a:cubicBezTo>
                    <a:pt x="2690" y="353"/>
                    <a:pt x="2684" y="389"/>
                    <a:pt x="2726" y="401"/>
                  </a:cubicBezTo>
                  <a:cubicBezTo>
                    <a:pt x="2768" y="413"/>
                    <a:pt x="2852" y="443"/>
                    <a:pt x="2828" y="509"/>
                  </a:cubicBezTo>
                  <a:cubicBezTo>
                    <a:pt x="2804" y="563"/>
                    <a:pt x="2798" y="563"/>
                    <a:pt x="2828" y="617"/>
                  </a:cubicBezTo>
                  <a:cubicBezTo>
                    <a:pt x="2870" y="695"/>
                    <a:pt x="2798" y="737"/>
                    <a:pt x="2732" y="761"/>
                  </a:cubicBezTo>
                  <a:cubicBezTo>
                    <a:pt x="2636" y="791"/>
                    <a:pt x="2624" y="827"/>
                    <a:pt x="2618" y="929"/>
                  </a:cubicBezTo>
                  <a:cubicBezTo>
                    <a:pt x="2612" y="964"/>
                    <a:pt x="2612" y="964"/>
                    <a:pt x="2612" y="964"/>
                  </a:cubicBezTo>
                  <a:cubicBezTo>
                    <a:pt x="2576" y="1006"/>
                    <a:pt x="2576" y="1006"/>
                    <a:pt x="2576" y="1006"/>
                  </a:cubicBezTo>
                  <a:cubicBezTo>
                    <a:pt x="2636" y="1174"/>
                    <a:pt x="2636" y="1174"/>
                    <a:pt x="2636" y="1174"/>
                  </a:cubicBezTo>
                  <a:lnTo>
                    <a:pt x="2636" y="1174"/>
                  </a:lnTo>
                  <a:cubicBezTo>
                    <a:pt x="2486" y="1126"/>
                    <a:pt x="2486" y="1126"/>
                    <a:pt x="2486" y="1126"/>
                  </a:cubicBezTo>
                  <a:cubicBezTo>
                    <a:pt x="2163" y="1342"/>
                    <a:pt x="2163" y="1342"/>
                    <a:pt x="2163" y="1342"/>
                  </a:cubicBezTo>
                  <a:cubicBezTo>
                    <a:pt x="2025" y="1516"/>
                    <a:pt x="2025" y="1516"/>
                    <a:pt x="2025" y="1516"/>
                  </a:cubicBezTo>
                  <a:cubicBezTo>
                    <a:pt x="1893" y="1612"/>
                    <a:pt x="1893" y="1612"/>
                    <a:pt x="1893" y="1612"/>
                  </a:cubicBezTo>
                  <a:lnTo>
                    <a:pt x="1893" y="1612"/>
                  </a:lnTo>
                  <a:cubicBezTo>
                    <a:pt x="1516" y="1977"/>
                    <a:pt x="1516" y="1977"/>
                    <a:pt x="1516" y="1977"/>
                  </a:cubicBezTo>
                  <a:lnTo>
                    <a:pt x="1516" y="1977"/>
                  </a:lnTo>
                  <a:cubicBezTo>
                    <a:pt x="1366" y="1833"/>
                    <a:pt x="1366" y="1833"/>
                    <a:pt x="1366" y="1833"/>
                  </a:cubicBezTo>
                  <a:cubicBezTo>
                    <a:pt x="1324" y="1809"/>
                    <a:pt x="1336" y="1779"/>
                    <a:pt x="1336" y="1737"/>
                  </a:cubicBezTo>
                  <a:cubicBezTo>
                    <a:pt x="1336" y="1689"/>
                    <a:pt x="1306" y="1678"/>
                    <a:pt x="1270" y="1654"/>
                  </a:cubicBezTo>
                  <a:cubicBezTo>
                    <a:pt x="1192" y="1600"/>
                    <a:pt x="1306" y="1468"/>
                    <a:pt x="1270" y="1456"/>
                  </a:cubicBezTo>
                  <a:cubicBezTo>
                    <a:pt x="1240" y="1438"/>
                    <a:pt x="1126" y="1510"/>
                    <a:pt x="1096" y="1528"/>
                  </a:cubicBezTo>
                  <a:cubicBezTo>
                    <a:pt x="1018" y="1570"/>
                    <a:pt x="964" y="1606"/>
                    <a:pt x="910" y="1684"/>
                  </a:cubicBezTo>
                  <a:cubicBezTo>
                    <a:pt x="880" y="1731"/>
                    <a:pt x="856" y="1749"/>
                    <a:pt x="802" y="1761"/>
                  </a:cubicBezTo>
                  <a:cubicBezTo>
                    <a:pt x="749" y="1791"/>
                    <a:pt x="689" y="1761"/>
                    <a:pt x="641" y="1797"/>
                  </a:cubicBezTo>
                  <a:cubicBezTo>
                    <a:pt x="599" y="1827"/>
                    <a:pt x="539" y="1845"/>
                    <a:pt x="497" y="1875"/>
                  </a:cubicBezTo>
                  <a:cubicBezTo>
                    <a:pt x="467" y="1893"/>
                    <a:pt x="449" y="1923"/>
                    <a:pt x="425" y="1947"/>
                  </a:cubicBezTo>
                  <a:cubicBezTo>
                    <a:pt x="395" y="1971"/>
                    <a:pt x="359" y="1965"/>
                    <a:pt x="323" y="1983"/>
                  </a:cubicBezTo>
                  <a:cubicBezTo>
                    <a:pt x="281" y="2007"/>
                    <a:pt x="227" y="2025"/>
                    <a:pt x="179" y="2013"/>
                  </a:cubicBezTo>
                  <a:cubicBezTo>
                    <a:pt x="119" y="1983"/>
                    <a:pt x="119" y="1983"/>
                    <a:pt x="119" y="1983"/>
                  </a:cubicBezTo>
                  <a:lnTo>
                    <a:pt x="119" y="1983"/>
                  </a:lnTo>
                  <a:cubicBezTo>
                    <a:pt x="125" y="1953"/>
                    <a:pt x="131" y="1923"/>
                    <a:pt x="137" y="1893"/>
                  </a:cubicBezTo>
                  <a:cubicBezTo>
                    <a:pt x="143" y="1851"/>
                    <a:pt x="131" y="1749"/>
                    <a:pt x="155" y="1720"/>
                  </a:cubicBezTo>
                  <a:cubicBezTo>
                    <a:pt x="77" y="1576"/>
                    <a:pt x="77" y="1576"/>
                    <a:pt x="77" y="1576"/>
                  </a:cubicBezTo>
                  <a:cubicBezTo>
                    <a:pt x="59" y="1546"/>
                    <a:pt x="0" y="1522"/>
                    <a:pt x="41" y="1492"/>
                  </a:cubicBezTo>
                  <a:cubicBezTo>
                    <a:pt x="119" y="1438"/>
                    <a:pt x="155" y="1336"/>
                    <a:pt x="227" y="1282"/>
                  </a:cubicBezTo>
                  <a:cubicBezTo>
                    <a:pt x="293" y="1234"/>
                    <a:pt x="257" y="1198"/>
                    <a:pt x="323" y="1246"/>
                  </a:cubicBezTo>
                  <a:cubicBezTo>
                    <a:pt x="341" y="1264"/>
                    <a:pt x="365" y="1240"/>
                    <a:pt x="383" y="1234"/>
                  </a:cubicBezTo>
                  <a:cubicBezTo>
                    <a:pt x="467" y="1192"/>
                    <a:pt x="575" y="1192"/>
                    <a:pt x="659" y="1138"/>
                  </a:cubicBezTo>
                  <a:cubicBezTo>
                    <a:pt x="707" y="1108"/>
                    <a:pt x="695" y="1090"/>
                    <a:pt x="749" y="1090"/>
                  </a:cubicBezTo>
                  <a:cubicBezTo>
                    <a:pt x="797" y="1090"/>
                    <a:pt x="856" y="1090"/>
                    <a:pt x="886" y="1054"/>
                  </a:cubicBezTo>
                  <a:cubicBezTo>
                    <a:pt x="910" y="1030"/>
                    <a:pt x="940" y="1006"/>
                    <a:pt x="952" y="977"/>
                  </a:cubicBezTo>
                  <a:cubicBezTo>
                    <a:pt x="958" y="953"/>
                    <a:pt x="958" y="929"/>
                    <a:pt x="970" y="905"/>
                  </a:cubicBezTo>
                  <a:cubicBezTo>
                    <a:pt x="994" y="869"/>
                    <a:pt x="1042" y="833"/>
                    <a:pt x="1090" y="821"/>
                  </a:cubicBezTo>
                  <a:cubicBezTo>
                    <a:pt x="1126" y="809"/>
                    <a:pt x="1144" y="809"/>
                    <a:pt x="1168" y="785"/>
                  </a:cubicBezTo>
                  <a:cubicBezTo>
                    <a:pt x="1186" y="767"/>
                    <a:pt x="1258" y="725"/>
                    <a:pt x="1258" y="713"/>
                  </a:cubicBezTo>
                  <a:cubicBezTo>
                    <a:pt x="1228" y="701"/>
                    <a:pt x="1156" y="635"/>
                    <a:pt x="1144" y="611"/>
                  </a:cubicBezTo>
                  <a:cubicBezTo>
                    <a:pt x="1162" y="593"/>
                    <a:pt x="1210" y="581"/>
                    <a:pt x="1204" y="557"/>
                  </a:cubicBezTo>
                  <a:cubicBezTo>
                    <a:pt x="1198" y="533"/>
                    <a:pt x="1192" y="515"/>
                    <a:pt x="1216" y="497"/>
                  </a:cubicBezTo>
                  <a:lnTo>
                    <a:pt x="1228" y="491"/>
                  </a:lnTo>
                  <a:cubicBezTo>
                    <a:pt x="1258" y="455"/>
                    <a:pt x="1354" y="521"/>
                    <a:pt x="1360" y="473"/>
                  </a:cubicBezTo>
                  <a:cubicBezTo>
                    <a:pt x="1360" y="419"/>
                    <a:pt x="1324" y="371"/>
                    <a:pt x="1378" y="341"/>
                  </a:cubicBezTo>
                  <a:cubicBezTo>
                    <a:pt x="1408" y="329"/>
                    <a:pt x="1432" y="299"/>
                    <a:pt x="1468" y="287"/>
                  </a:cubicBezTo>
                  <a:cubicBezTo>
                    <a:pt x="1498" y="281"/>
                    <a:pt x="1552" y="257"/>
                    <a:pt x="1581" y="239"/>
                  </a:cubicBezTo>
                  <a:cubicBezTo>
                    <a:pt x="1612" y="227"/>
                    <a:pt x="1623" y="197"/>
                    <a:pt x="1647" y="186"/>
                  </a:cubicBezTo>
                  <a:cubicBezTo>
                    <a:pt x="1659" y="186"/>
                    <a:pt x="1749" y="108"/>
                    <a:pt x="1767" y="96"/>
                  </a:cubicBezTo>
                  <a:cubicBezTo>
                    <a:pt x="1785" y="78"/>
                    <a:pt x="1893" y="30"/>
                    <a:pt x="1869"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 name="Freeform 139"/>
            <p:cNvSpPr>
              <a:spLocks noChangeArrowheads="1"/>
            </p:cNvSpPr>
            <p:nvPr/>
          </p:nvSpPr>
          <p:spPr bwMode="auto">
            <a:xfrm>
              <a:off x="3079632" y="6797222"/>
              <a:ext cx="1486339" cy="1938011"/>
            </a:xfrm>
            <a:custGeom>
              <a:avLst/>
              <a:gdLst>
                <a:gd name="T0" fmla="*/ 150 w 2787"/>
                <a:gd name="T1" fmla="*/ 1635 h 3632"/>
                <a:gd name="T2" fmla="*/ 156 w 2787"/>
                <a:gd name="T3" fmla="*/ 1767 h 3632"/>
                <a:gd name="T4" fmla="*/ 48 w 2787"/>
                <a:gd name="T5" fmla="*/ 1743 h 3632"/>
                <a:gd name="T6" fmla="*/ 449 w 2787"/>
                <a:gd name="T7" fmla="*/ 1545 h 3632"/>
                <a:gd name="T8" fmla="*/ 419 w 2787"/>
                <a:gd name="T9" fmla="*/ 1749 h 3632"/>
                <a:gd name="T10" fmla="*/ 246 w 2787"/>
                <a:gd name="T11" fmla="*/ 1731 h 3632"/>
                <a:gd name="T12" fmla="*/ 1684 w 2787"/>
                <a:gd name="T13" fmla="*/ 552 h 3632"/>
                <a:gd name="T14" fmla="*/ 1672 w 2787"/>
                <a:gd name="T15" fmla="*/ 678 h 3632"/>
                <a:gd name="T16" fmla="*/ 168 w 2787"/>
                <a:gd name="T17" fmla="*/ 995 h 3632"/>
                <a:gd name="T18" fmla="*/ 162 w 2787"/>
                <a:gd name="T19" fmla="*/ 1372 h 3632"/>
                <a:gd name="T20" fmla="*/ 311 w 2787"/>
                <a:gd name="T21" fmla="*/ 1462 h 3632"/>
                <a:gd name="T22" fmla="*/ 713 w 2787"/>
                <a:gd name="T23" fmla="*/ 1432 h 3632"/>
                <a:gd name="T24" fmla="*/ 779 w 2787"/>
                <a:gd name="T25" fmla="*/ 1019 h 3632"/>
                <a:gd name="T26" fmla="*/ 725 w 2787"/>
                <a:gd name="T27" fmla="*/ 821 h 3632"/>
                <a:gd name="T28" fmla="*/ 545 w 2787"/>
                <a:gd name="T29" fmla="*/ 630 h 3632"/>
                <a:gd name="T30" fmla="*/ 677 w 2787"/>
                <a:gd name="T31" fmla="*/ 534 h 3632"/>
                <a:gd name="T32" fmla="*/ 893 w 2787"/>
                <a:gd name="T33" fmla="*/ 821 h 3632"/>
                <a:gd name="T34" fmla="*/ 1019 w 2787"/>
                <a:gd name="T35" fmla="*/ 965 h 3632"/>
                <a:gd name="T36" fmla="*/ 1066 w 2787"/>
                <a:gd name="T37" fmla="*/ 1175 h 3632"/>
                <a:gd name="T38" fmla="*/ 941 w 2787"/>
                <a:gd name="T39" fmla="*/ 1390 h 3632"/>
                <a:gd name="T40" fmla="*/ 773 w 2787"/>
                <a:gd name="T41" fmla="*/ 1629 h 3632"/>
                <a:gd name="T42" fmla="*/ 677 w 2787"/>
                <a:gd name="T43" fmla="*/ 1905 h 3632"/>
                <a:gd name="T44" fmla="*/ 557 w 2787"/>
                <a:gd name="T45" fmla="*/ 2127 h 3632"/>
                <a:gd name="T46" fmla="*/ 371 w 2787"/>
                <a:gd name="T47" fmla="*/ 2205 h 3632"/>
                <a:gd name="T48" fmla="*/ 258 w 2787"/>
                <a:gd name="T49" fmla="*/ 2414 h 3632"/>
                <a:gd name="T50" fmla="*/ 311 w 2787"/>
                <a:gd name="T51" fmla="*/ 2684 h 3632"/>
                <a:gd name="T52" fmla="*/ 605 w 2787"/>
                <a:gd name="T53" fmla="*/ 2792 h 3632"/>
                <a:gd name="T54" fmla="*/ 491 w 2787"/>
                <a:gd name="T55" fmla="*/ 2960 h 3632"/>
                <a:gd name="T56" fmla="*/ 395 w 2787"/>
                <a:gd name="T57" fmla="*/ 3181 h 3632"/>
                <a:gd name="T58" fmla="*/ 677 w 2787"/>
                <a:gd name="T59" fmla="*/ 3175 h 3632"/>
                <a:gd name="T60" fmla="*/ 1049 w 2787"/>
                <a:gd name="T61" fmla="*/ 3367 h 3632"/>
                <a:gd name="T62" fmla="*/ 1204 w 2787"/>
                <a:gd name="T63" fmla="*/ 3505 h 3632"/>
                <a:gd name="T64" fmla="*/ 1564 w 2787"/>
                <a:gd name="T65" fmla="*/ 3289 h 3632"/>
                <a:gd name="T66" fmla="*/ 2055 w 2787"/>
                <a:gd name="T67" fmla="*/ 2978 h 3632"/>
                <a:gd name="T68" fmla="*/ 2301 w 2787"/>
                <a:gd name="T69" fmla="*/ 2762 h 3632"/>
                <a:gd name="T70" fmla="*/ 2493 w 2787"/>
                <a:gd name="T71" fmla="*/ 2600 h 3632"/>
                <a:gd name="T72" fmla="*/ 2535 w 2787"/>
                <a:gd name="T73" fmla="*/ 2354 h 3632"/>
                <a:gd name="T74" fmla="*/ 2703 w 2787"/>
                <a:gd name="T75" fmla="*/ 2271 h 3632"/>
                <a:gd name="T76" fmla="*/ 2703 w 2787"/>
                <a:gd name="T77" fmla="*/ 1983 h 3632"/>
                <a:gd name="T78" fmla="*/ 2445 w 2787"/>
                <a:gd name="T79" fmla="*/ 1827 h 3632"/>
                <a:gd name="T80" fmla="*/ 2439 w 2787"/>
                <a:gd name="T81" fmla="*/ 1414 h 3632"/>
                <a:gd name="T82" fmla="*/ 2535 w 2787"/>
                <a:gd name="T83" fmla="*/ 1091 h 3632"/>
                <a:gd name="T84" fmla="*/ 2643 w 2787"/>
                <a:gd name="T85" fmla="*/ 977 h 3632"/>
                <a:gd name="T86" fmla="*/ 2247 w 2787"/>
                <a:gd name="T87" fmla="*/ 714 h 3632"/>
                <a:gd name="T88" fmla="*/ 2079 w 2787"/>
                <a:gd name="T89" fmla="*/ 534 h 3632"/>
                <a:gd name="T90" fmla="*/ 2109 w 2787"/>
                <a:gd name="T91" fmla="*/ 138 h 3632"/>
                <a:gd name="T92" fmla="*/ 1378 w 2787"/>
                <a:gd name="T93" fmla="*/ 216 h 3632"/>
                <a:gd name="T94" fmla="*/ 1390 w 2787"/>
                <a:gd name="T95" fmla="*/ 384 h 3632"/>
                <a:gd name="T96" fmla="*/ 1528 w 2787"/>
                <a:gd name="T97" fmla="*/ 678 h 3632"/>
                <a:gd name="T98" fmla="*/ 1498 w 2787"/>
                <a:gd name="T99" fmla="*/ 762 h 3632"/>
                <a:gd name="T100" fmla="*/ 1414 w 2787"/>
                <a:gd name="T101" fmla="*/ 815 h 3632"/>
                <a:gd name="T102" fmla="*/ 1246 w 2787"/>
                <a:gd name="T103" fmla="*/ 983 h 3632"/>
                <a:gd name="T104" fmla="*/ 1121 w 2787"/>
                <a:gd name="T105" fmla="*/ 815 h 3632"/>
                <a:gd name="T106" fmla="*/ 1042 w 2787"/>
                <a:gd name="T107" fmla="*/ 552 h 3632"/>
                <a:gd name="T108" fmla="*/ 677 w 2787"/>
                <a:gd name="T109" fmla="*/ 534 h 3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7" h="3632">
                  <a:moveTo>
                    <a:pt x="48" y="1743"/>
                  </a:moveTo>
                  <a:lnTo>
                    <a:pt x="48" y="1743"/>
                  </a:lnTo>
                  <a:cubicBezTo>
                    <a:pt x="72" y="1725"/>
                    <a:pt x="78" y="1701"/>
                    <a:pt x="90" y="1677"/>
                  </a:cubicBezTo>
                  <a:cubicBezTo>
                    <a:pt x="102" y="1659"/>
                    <a:pt x="132" y="1647"/>
                    <a:pt x="150" y="1635"/>
                  </a:cubicBezTo>
                  <a:cubicBezTo>
                    <a:pt x="162" y="1623"/>
                    <a:pt x="186" y="1629"/>
                    <a:pt x="186" y="1641"/>
                  </a:cubicBezTo>
                  <a:cubicBezTo>
                    <a:pt x="192" y="1653"/>
                    <a:pt x="192" y="1659"/>
                    <a:pt x="192" y="1671"/>
                  </a:cubicBezTo>
                  <a:cubicBezTo>
                    <a:pt x="192" y="1683"/>
                    <a:pt x="198" y="1695"/>
                    <a:pt x="192" y="1707"/>
                  </a:cubicBezTo>
                  <a:cubicBezTo>
                    <a:pt x="186" y="1731"/>
                    <a:pt x="168" y="1749"/>
                    <a:pt x="156" y="1767"/>
                  </a:cubicBezTo>
                  <a:cubicBezTo>
                    <a:pt x="144" y="1803"/>
                    <a:pt x="132" y="1833"/>
                    <a:pt x="90" y="1845"/>
                  </a:cubicBezTo>
                  <a:cubicBezTo>
                    <a:pt x="78" y="1845"/>
                    <a:pt x="66" y="1821"/>
                    <a:pt x="60" y="1809"/>
                  </a:cubicBezTo>
                  <a:cubicBezTo>
                    <a:pt x="48" y="1791"/>
                    <a:pt x="18" y="1785"/>
                    <a:pt x="36" y="1755"/>
                  </a:cubicBezTo>
                  <a:cubicBezTo>
                    <a:pt x="48" y="1743"/>
                    <a:pt x="48" y="1743"/>
                    <a:pt x="48" y="1743"/>
                  </a:cubicBezTo>
                  <a:close/>
                  <a:moveTo>
                    <a:pt x="246" y="1731"/>
                  </a:moveTo>
                  <a:lnTo>
                    <a:pt x="246" y="1731"/>
                  </a:lnTo>
                  <a:cubicBezTo>
                    <a:pt x="317" y="1719"/>
                    <a:pt x="335" y="1695"/>
                    <a:pt x="371" y="1635"/>
                  </a:cubicBezTo>
                  <a:cubicBezTo>
                    <a:pt x="389" y="1605"/>
                    <a:pt x="425" y="1575"/>
                    <a:pt x="449" y="1545"/>
                  </a:cubicBezTo>
                  <a:cubicBezTo>
                    <a:pt x="497" y="1462"/>
                    <a:pt x="527" y="1599"/>
                    <a:pt x="575" y="1617"/>
                  </a:cubicBezTo>
                  <a:cubicBezTo>
                    <a:pt x="641" y="1647"/>
                    <a:pt x="575" y="1701"/>
                    <a:pt x="551" y="1737"/>
                  </a:cubicBezTo>
                  <a:cubicBezTo>
                    <a:pt x="539" y="1761"/>
                    <a:pt x="515" y="1827"/>
                    <a:pt x="473" y="1815"/>
                  </a:cubicBezTo>
                  <a:cubicBezTo>
                    <a:pt x="437" y="1809"/>
                    <a:pt x="443" y="1761"/>
                    <a:pt x="419" y="1749"/>
                  </a:cubicBezTo>
                  <a:cubicBezTo>
                    <a:pt x="377" y="1731"/>
                    <a:pt x="341" y="1767"/>
                    <a:pt x="305" y="1791"/>
                  </a:cubicBezTo>
                  <a:cubicBezTo>
                    <a:pt x="288" y="1803"/>
                    <a:pt x="269" y="1803"/>
                    <a:pt x="251" y="1803"/>
                  </a:cubicBezTo>
                  <a:cubicBezTo>
                    <a:pt x="210" y="1803"/>
                    <a:pt x="227" y="1779"/>
                    <a:pt x="222" y="1755"/>
                  </a:cubicBezTo>
                  <a:cubicBezTo>
                    <a:pt x="246" y="1731"/>
                    <a:pt x="246" y="1731"/>
                    <a:pt x="246" y="1731"/>
                  </a:cubicBezTo>
                  <a:close/>
                  <a:moveTo>
                    <a:pt x="1636" y="660"/>
                  </a:moveTo>
                  <a:lnTo>
                    <a:pt x="1636" y="660"/>
                  </a:lnTo>
                  <a:cubicBezTo>
                    <a:pt x="1642" y="654"/>
                    <a:pt x="1636" y="630"/>
                    <a:pt x="1636" y="618"/>
                  </a:cubicBezTo>
                  <a:cubicBezTo>
                    <a:pt x="1636" y="588"/>
                    <a:pt x="1654" y="558"/>
                    <a:pt x="1684" y="552"/>
                  </a:cubicBezTo>
                  <a:cubicBezTo>
                    <a:pt x="1708" y="552"/>
                    <a:pt x="1720" y="576"/>
                    <a:pt x="1726" y="594"/>
                  </a:cubicBezTo>
                  <a:cubicBezTo>
                    <a:pt x="1732" y="606"/>
                    <a:pt x="1744" y="612"/>
                    <a:pt x="1732" y="630"/>
                  </a:cubicBezTo>
                  <a:cubicBezTo>
                    <a:pt x="1726" y="642"/>
                    <a:pt x="1708" y="642"/>
                    <a:pt x="1702" y="648"/>
                  </a:cubicBezTo>
                  <a:cubicBezTo>
                    <a:pt x="1690" y="660"/>
                    <a:pt x="1678" y="666"/>
                    <a:pt x="1672" y="678"/>
                  </a:cubicBezTo>
                  <a:cubicBezTo>
                    <a:pt x="1666" y="684"/>
                    <a:pt x="1660" y="684"/>
                    <a:pt x="1654" y="690"/>
                  </a:cubicBezTo>
                  <a:cubicBezTo>
                    <a:pt x="1648" y="690"/>
                    <a:pt x="1630" y="684"/>
                    <a:pt x="1636" y="678"/>
                  </a:cubicBezTo>
                  <a:cubicBezTo>
                    <a:pt x="1636" y="660"/>
                    <a:pt x="1636" y="660"/>
                    <a:pt x="1636" y="660"/>
                  </a:cubicBezTo>
                  <a:close/>
                  <a:moveTo>
                    <a:pt x="168" y="995"/>
                  </a:moveTo>
                  <a:lnTo>
                    <a:pt x="168" y="995"/>
                  </a:lnTo>
                  <a:cubicBezTo>
                    <a:pt x="0" y="1157"/>
                    <a:pt x="0" y="1157"/>
                    <a:pt x="0" y="1157"/>
                  </a:cubicBezTo>
                  <a:cubicBezTo>
                    <a:pt x="174" y="1336"/>
                    <a:pt x="174" y="1336"/>
                    <a:pt x="174" y="1336"/>
                  </a:cubicBezTo>
                  <a:cubicBezTo>
                    <a:pt x="192" y="1360"/>
                    <a:pt x="162" y="1348"/>
                    <a:pt x="162" y="1372"/>
                  </a:cubicBezTo>
                  <a:cubicBezTo>
                    <a:pt x="162" y="1390"/>
                    <a:pt x="192" y="1378"/>
                    <a:pt x="198" y="1384"/>
                  </a:cubicBezTo>
                  <a:cubicBezTo>
                    <a:pt x="204" y="1384"/>
                    <a:pt x="216" y="1408"/>
                    <a:pt x="216" y="1414"/>
                  </a:cubicBezTo>
                  <a:cubicBezTo>
                    <a:pt x="227" y="1432"/>
                    <a:pt x="258" y="1408"/>
                    <a:pt x="275" y="1426"/>
                  </a:cubicBezTo>
                  <a:cubicBezTo>
                    <a:pt x="293" y="1432"/>
                    <a:pt x="299" y="1450"/>
                    <a:pt x="311" y="1462"/>
                  </a:cubicBezTo>
                  <a:cubicBezTo>
                    <a:pt x="341" y="1486"/>
                    <a:pt x="371" y="1480"/>
                    <a:pt x="407" y="1473"/>
                  </a:cubicBezTo>
                  <a:cubicBezTo>
                    <a:pt x="437" y="1462"/>
                    <a:pt x="449" y="1444"/>
                    <a:pt x="479" y="1426"/>
                  </a:cubicBezTo>
                  <a:cubicBezTo>
                    <a:pt x="509" y="1402"/>
                    <a:pt x="527" y="1450"/>
                    <a:pt x="569" y="1462"/>
                  </a:cubicBezTo>
                  <a:cubicBezTo>
                    <a:pt x="623" y="1480"/>
                    <a:pt x="665" y="1480"/>
                    <a:pt x="713" y="1432"/>
                  </a:cubicBezTo>
                  <a:cubicBezTo>
                    <a:pt x="749" y="1396"/>
                    <a:pt x="821" y="1342"/>
                    <a:pt x="821" y="1282"/>
                  </a:cubicBezTo>
                  <a:cubicBezTo>
                    <a:pt x="803" y="1270"/>
                    <a:pt x="767" y="1294"/>
                    <a:pt x="749" y="1300"/>
                  </a:cubicBezTo>
                  <a:cubicBezTo>
                    <a:pt x="713" y="1306"/>
                    <a:pt x="725" y="1210"/>
                    <a:pt x="713" y="1181"/>
                  </a:cubicBezTo>
                  <a:cubicBezTo>
                    <a:pt x="695" y="1121"/>
                    <a:pt x="743" y="1067"/>
                    <a:pt x="779" y="1019"/>
                  </a:cubicBezTo>
                  <a:cubicBezTo>
                    <a:pt x="815" y="989"/>
                    <a:pt x="827" y="911"/>
                    <a:pt x="755" y="923"/>
                  </a:cubicBezTo>
                  <a:cubicBezTo>
                    <a:pt x="731" y="929"/>
                    <a:pt x="689" y="947"/>
                    <a:pt x="665" y="917"/>
                  </a:cubicBezTo>
                  <a:cubicBezTo>
                    <a:pt x="647" y="893"/>
                    <a:pt x="731" y="893"/>
                    <a:pt x="743" y="887"/>
                  </a:cubicBezTo>
                  <a:cubicBezTo>
                    <a:pt x="779" y="869"/>
                    <a:pt x="761" y="827"/>
                    <a:pt x="725" y="821"/>
                  </a:cubicBezTo>
                  <a:cubicBezTo>
                    <a:pt x="713" y="815"/>
                    <a:pt x="683" y="803"/>
                    <a:pt x="671" y="791"/>
                  </a:cubicBezTo>
                  <a:cubicBezTo>
                    <a:pt x="641" y="773"/>
                    <a:pt x="635" y="749"/>
                    <a:pt x="611" y="725"/>
                  </a:cubicBezTo>
                  <a:cubicBezTo>
                    <a:pt x="545" y="630"/>
                    <a:pt x="545" y="630"/>
                    <a:pt x="545" y="630"/>
                  </a:cubicBezTo>
                  <a:lnTo>
                    <a:pt x="545" y="630"/>
                  </a:lnTo>
                  <a:cubicBezTo>
                    <a:pt x="168" y="995"/>
                    <a:pt x="168" y="995"/>
                    <a:pt x="168" y="995"/>
                  </a:cubicBezTo>
                  <a:close/>
                  <a:moveTo>
                    <a:pt x="677" y="534"/>
                  </a:moveTo>
                  <a:lnTo>
                    <a:pt x="677" y="534"/>
                  </a:lnTo>
                  <a:lnTo>
                    <a:pt x="677" y="534"/>
                  </a:lnTo>
                  <a:cubicBezTo>
                    <a:pt x="815" y="702"/>
                    <a:pt x="815" y="702"/>
                    <a:pt x="815" y="702"/>
                  </a:cubicBezTo>
                  <a:cubicBezTo>
                    <a:pt x="803" y="714"/>
                    <a:pt x="797" y="744"/>
                    <a:pt x="809" y="755"/>
                  </a:cubicBezTo>
                  <a:cubicBezTo>
                    <a:pt x="815" y="767"/>
                    <a:pt x="839" y="762"/>
                    <a:pt x="851" y="767"/>
                  </a:cubicBezTo>
                  <a:cubicBezTo>
                    <a:pt x="881" y="786"/>
                    <a:pt x="881" y="797"/>
                    <a:pt x="893" y="821"/>
                  </a:cubicBezTo>
                  <a:cubicBezTo>
                    <a:pt x="899" y="833"/>
                    <a:pt x="929" y="851"/>
                    <a:pt x="935" y="845"/>
                  </a:cubicBezTo>
                  <a:cubicBezTo>
                    <a:pt x="959" y="827"/>
                    <a:pt x="941" y="767"/>
                    <a:pt x="995" y="786"/>
                  </a:cubicBezTo>
                  <a:cubicBezTo>
                    <a:pt x="1019" y="791"/>
                    <a:pt x="1042" y="809"/>
                    <a:pt x="1061" y="827"/>
                  </a:cubicBezTo>
                  <a:cubicBezTo>
                    <a:pt x="1079" y="863"/>
                    <a:pt x="1031" y="929"/>
                    <a:pt x="1019" y="965"/>
                  </a:cubicBezTo>
                  <a:cubicBezTo>
                    <a:pt x="1019" y="989"/>
                    <a:pt x="1007" y="1013"/>
                    <a:pt x="1019" y="1037"/>
                  </a:cubicBezTo>
                  <a:cubicBezTo>
                    <a:pt x="1031" y="1061"/>
                    <a:pt x="1061" y="1007"/>
                    <a:pt x="1084" y="1013"/>
                  </a:cubicBezTo>
                  <a:cubicBezTo>
                    <a:pt x="1090" y="1043"/>
                    <a:pt x="1037" y="1055"/>
                    <a:pt x="1066" y="1091"/>
                  </a:cubicBezTo>
                  <a:cubicBezTo>
                    <a:pt x="1090" y="1121"/>
                    <a:pt x="1103" y="1145"/>
                    <a:pt x="1066" y="1175"/>
                  </a:cubicBezTo>
                  <a:cubicBezTo>
                    <a:pt x="1055" y="1222"/>
                    <a:pt x="1007" y="1181"/>
                    <a:pt x="995" y="1157"/>
                  </a:cubicBezTo>
                  <a:cubicBezTo>
                    <a:pt x="977" y="1157"/>
                    <a:pt x="923" y="1222"/>
                    <a:pt x="935" y="1252"/>
                  </a:cubicBezTo>
                  <a:cubicBezTo>
                    <a:pt x="947" y="1276"/>
                    <a:pt x="983" y="1300"/>
                    <a:pt x="959" y="1330"/>
                  </a:cubicBezTo>
                  <a:cubicBezTo>
                    <a:pt x="941" y="1348"/>
                    <a:pt x="941" y="1360"/>
                    <a:pt x="941" y="1390"/>
                  </a:cubicBezTo>
                  <a:cubicBezTo>
                    <a:pt x="935" y="1408"/>
                    <a:pt x="911" y="1426"/>
                    <a:pt x="893" y="1426"/>
                  </a:cubicBezTo>
                  <a:cubicBezTo>
                    <a:pt x="863" y="1438"/>
                    <a:pt x="845" y="1462"/>
                    <a:pt x="839" y="1492"/>
                  </a:cubicBezTo>
                  <a:cubicBezTo>
                    <a:pt x="833" y="1521"/>
                    <a:pt x="809" y="1533"/>
                    <a:pt x="791" y="1552"/>
                  </a:cubicBezTo>
                  <a:cubicBezTo>
                    <a:pt x="767" y="1563"/>
                    <a:pt x="701" y="1629"/>
                    <a:pt x="773" y="1629"/>
                  </a:cubicBezTo>
                  <a:cubicBezTo>
                    <a:pt x="803" y="1629"/>
                    <a:pt x="839" y="1605"/>
                    <a:pt x="845" y="1647"/>
                  </a:cubicBezTo>
                  <a:cubicBezTo>
                    <a:pt x="851" y="1719"/>
                    <a:pt x="863" y="1737"/>
                    <a:pt x="809" y="1779"/>
                  </a:cubicBezTo>
                  <a:cubicBezTo>
                    <a:pt x="791" y="1791"/>
                    <a:pt x="779" y="1809"/>
                    <a:pt x="761" y="1827"/>
                  </a:cubicBezTo>
                  <a:cubicBezTo>
                    <a:pt x="677" y="1905"/>
                    <a:pt x="677" y="1905"/>
                    <a:pt x="677" y="1905"/>
                  </a:cubicBezTo>
                  <a:cubicBezTo>
                    <a:pt x="653" y="1929"/>
                    <a:pt x="665" y="1941"/>
                    <a:pt x="665" y="1971"/>
                  </a:cubicBezTo>
                  <a:cubicBezTo>
                    <a:pt x="665" y="1977"/>
                    <a:pt x="611" y="2049"/>
                    <a:pt x="599" y="2055"/>
                  </a:cubicBezTo>
                  <a:cubicBezTo>
                    <a:pt x="557" y="2067"/>
                    <a:pt x="503" y="2037"/>
                    <a:pt x="539" y="2109"/>
                  </a:cubicBezTo>
                  <a:cubicBezTo>
                    <a:pt x="545" y="2115"/>
                    <a:pt x="557" y="2121"/>
                    <a:pt x="557" y="2127"/>
                  </a:cubicBezTo>
                  <a:cubicBezTo>
                    <a:pt x="557" y="2139"/>
                    <a:pt x="545" y="2145"/>
                    <a:pt x="545" y="2163"/>
                  </a:cubicBezTo>
                  <a:cubicBezTo>
                    <a:pt x="539" y="2187"/>
                    <a:pt x="551" y="2217"/>
                    <a:pt x="515" y="2223"/>
                  </a:cubicBezTo>
                  <a:cubicBezTo>
                    <a:pt x="479" y="2235"/>
                    <a:pt x="473" y="2247"/>
                    <a:pt x="443" y="2217"/>
                  </a:cubicBezTo>
                  <a:cubicBezTo>
                    <a:pt x="425" y="2199"/>
                    <a:pt x="389" y="2199"/>
                    <a:pt x="371" y="2205"/>
                  </a:cubicBezTo>
                  <a:cubicBezTo>
                    <a:pt x="330" y="2223"/>
                    <a:pt x="377" y="2295"/>
                    <a:pt x="323" y="2282"/>
                  </a:cubicBezTo>
                  <a:cubicBezTo>
                    <a:pt x="305" y="2282"/>
                    <a:pt x="264" y="2253"/>
                    <a:pt x="258" y="2288"/>
                  </a:cubicBezTo>
                  <a:cubicBezTo>
                    <a:pt x="258" y="2306"/>
                    <a:pt x="275" y="2306"/>
                    <a:pt x="258" y="2330"/>
                  </a:cubicBezTo>
                  <a:cubicBezTo>
                    <a:pt x="233" y="2360"/>
                    <a:pt x="233" y="2378"/>
                    <a:pt x="258" y="2414"/>
                  </a:cubicBezTo>
                  <a:cubicBezTo>
                    <a:pt x="269" y="2426"/>
                    <a:pt x="282" y="2528"/>
                    <a:pt x="269" y="2540"/>
                  </a:cubicBezTo>
                  <a:cubicBezTo>
                    <a:pt x="258" y="2582"/>
                    <a:pt x="275" y="2660"/>
                    <a:pt x="251" y="2696"/>
                  </a:cubicBezTo>
                  <a:cubicBezTo>
                    <a:pt x="246" y="2702"/>
                    <a:pt x="227" y="2756"/>
                    <a:pt x="258" y="2744"/>
                  </a:cubicBezTo>
                  <a:cubicBezTo>
                    <a:pt x="293" y="2726"/>
                    <a:pt x="282" y="2714"/>
                    <a:pt x="311" y="2684"/>
                  </a:cubicBezTo>
                  <a:cubicBezTo>
                    <a:pt x="341" y="2660"/>
                    <a:pt x="347" y="2780"/>
                    <a:pt x="377" y="2756"/>
                  </a:cubicBezTo>
                  <a:cubicBezTo>
                    <a:pt x="413" y="2732"/>
                    <a:pt x="437" y="2666"/>
                    <a:pt x="485" y="2702"/>
                  </a:cubicBezTo>
                  <a:cubicBezTo>
                    <a:pt x="539" y="2732"/>
                    <a:pt x="539" y="2732"/>
                    <a:pt x="539" y="2732"/>
                  </a:cubicBezTo>
                  <a:cubicBezTo>
                    <a:pt x="563" y="2750"/>
                    <a:pt x="551" y="2804"/>
                    <a:pt x="605" y="2792"/>
                  </a:cubicBezTo>
                  <a:cubicBezTo>
                    <a:pt x="623" y="2786"/>
                    <a:pt x="659" y="2756"/>
                    <a:pt x="665" y="2780"/>
                  </a:cubicBezTo>
                  <a:cubicBezTo>
                    <a:pt x="671" y="2786"/>
                    <a:pt x="701" y="2822"/>
                    <a:pt x="689" y="2834"/>
                  </a:cubicBezTo>
                  <a:cubicBezTo>
                    <a:pt x="635" y="2858"/>
                    <a:pt x="611" y="2870"/>
                    <a:pt x="587" y="2918"/>
                  </a:cubicBezTo>
                  <a:cubicBezTo>
                    <a:pt x="557" y="2978"/>
                    <a:pt x="527" y="2930"/>
                    <a:pt x="491" y="2960"/>
                  </a:cubicBezTo>
                  <a:cubicBezTo>
                    <a:pt x="473" y="2972"/>
                    <a:pt x="455" y="2984"/>
                    <a:pt x="437" y="2984"/>
                  </a:cubicBezTo>
                  <a:cubicBezTo>
                    <a:pt x="389" y="2996"/>
                    <a:pt x="383" y="2912"/>
                    <a:pt x="347" y="2972"/>
                  </a:cubicBezTo>
                  <a:cubicBezTo>
                    <a:pt x="323" y="3014"/>
                    <a:pt x="299" y="3055"/>
                    <a:pt x="317" y="3097"/>
                  </a:cubicBezTo>
                  <a:cubicBezTo>
                    <a:pt x="347" y="3133"/>
                    <a:pt x="377" y="3127"/>
                    <a:pt x="395" y="3181"/>
                  </a:cubicBezTo>
                  <a:cubicBezTo>
                    <a:pt x="401" y="3211"/>
                    <a:pt x="425" y="3211"/>
                    <a:pt x="449" y="3235"/>
                  </a:cubicBezTo>
                  <a:cubicBezTo>
                    <a:pt x="527" y="3349"/>
                    <a:pt x="617" y="3103"/>
                    <a:pt x="677" y="3103"/>
                  </a:cubicBezTo>
                  <a:lnTo>
                    <a:pt x="677" y="3103"/>
                  </a:lnTo>
                  <a:cubicBezTo>
                    <a:pt x="677" y="3115"/>
                    <a:pt x="671" y="3169"/>
                    <a:pt x="677" y="3175"/>
                  </a:cubicBezTo>
                  <a:cubicBezTo>
                    <a:pt x="683" y="3175"/>
                    <a:pt x="683" y="3175"/>
                    <a:pt x="683" y="3175"/>
                  </a:cubicBezTo>
                  <a:cubicBezTo>
                    <a:pt x="731" y="3121"/>
                    <a:pt x="767" y="3163"/>
                    <a:pt x="815" y="3193"/>
                  </a:cubicBezTo>
                  <a:cubicBezTo>
                    <a:pt x="869" y="3229"/>
                    <a:pt x="995" y="3187"/>
                    <a:pt x="1001" y="3283"/>
                  </a:cubicBezTo>
                  <a:cubicBezTo>
                    <a:pt x="1001" y="3325"/>
                    <a:pt x="1049" y="3355"/>
                    <a:pt x="1049" y="3367"/>
                  </a:cubicBezTo>
                  <a:cubicBezTo>
                    <a:pt x="1049" y="3403"/>
                    <a:pt x="1007" y="3451"/>
                    <a:pt x="1049" y="3487"/>
                  </a:cubicBezTo>
                  <a:cubicBezTo>
                    <a:pt x="1097" y="3511"/>
                    <a:pt x="1084" y="3541"/>
                    <a:pt x="1061" y="3583"/>
                  </a:cubicBezTo>
                  <a:cubicBezTo>
                    <a:pt x="1037" y="3631"/>
                    <a:pt x="1084" y="3619"/>
                    <a:pt x="1108" y="3595"/>
                  </a:cubicBezTo>
                  <a:cubicBezTo>
                    <a:pt x="1138" y="3559"/>
                    <a:pt x="1216" y="3565"/>
                    <a:pt x="1204" y="3505"/>
                  </a:cubicBezTo>
                  <a:cubicBezTo>
                    <a:pt x="1192" y="3451"/>
                    <a:pt x="1282" y="3379"/>
                    <a:pt x="1318" y="3355"/>
                  </a:cubicBezTo>
                  <a:cubicBezTo>
                    <a:pt x="1354" y="3331"/>
                    <a:pt x="1354" y="3307"/>
                    <a:pt x="1378" y="3283"/>
                  </a:cubicBezTo>
                  <a:cubicBezTo>
                    <a:pt x="1384" y="3271"/>
                    <a:pt x="1420" y="3301"/>
                    <a:pt x="1432" y="3301"/>
                  </a:cubicBezTo>
                  <a:cubicBezTo>
                    <a:pt x="1564" y="3289"/>
                    <a:pt x="1564" y="3289"/>
                    <a:pt x="1564" y="3289"/>
                  </a:cubicBezTo>
                  <a:cubicBezTo>
                    <a:pt x="1630" y="3289"/>
                    <a:pt x="1720" y="3181"/>
                    <a:pt x="1732" y="3115"/>
                  </a:cubicBezTo>
                  <a:cubicBezTo>
                    <a:pt x="1744" y="3002"/>
                    <a:pt x="1768" y="3068"/>
                    <a:pt x="1834" y="3031"/>
                  </a:cubicBezTo>
                  <a:cubicBezTo>
                    <a:pt x="1894" y="2996"/>
                    <a:pt x="1953" y="2858"/>
                    <a:pt x="1989" y="2984"/>
                  </a:cubicBezTo>
                  <a:cubicBezTo>
                    <a:pt x="2001" y="3020"/>
                    <a:pt x="2037" y="2996"/>
                    <a:pt x="2055" y="2978"/>
                  </a:cubicBezTo>
                  <a:cubicBezTo>
                    <a:pt x="2085" y="2930"/>
                    <a:pt x="2097" y="2918"/>
                    <a:pt x="2139" y="2882"/>
                  </a:cubicBezTo>
                  <a:lnTo>
                    <a:pt x="2139" y="2882"/>
                  </a:lnTo>
                  <a:cubicBezTo>
                    <a:pt x="2211" y="2852"/>
                    <a:pt x="2211" y="2852"/>
                    <a:pt x="2211" y="2852"/>
                  </a:cubicBezTo>
                  <a:cubicBezTo>
                    <a:pt x="2247" y="2822"/>
                    <a:pt x="2277" y="2792"/>
                    <a:pt x="2301" y="2762"/>
                  </a:cubicBezTo>
                  <a:cubicBezTo>
                    <a:pt x="2313" y="2750"/>
                    <a:pt x="2349" y="2678"/>
                    <a:pt x="2367" y="2690"/>
                  </a:cubicBezTo>
                  <a:cubicBezTo>
                    <a:pt x="2385" y="2702"/>
                    <a:pt x="2403" y="2732"/>
                    <a:pt x="2433" y="2726"/>
                  </a:cubicBezTo>
                  <a:cubicBezTo>
                    <a:pt x="2445" y="2720"/>
                    <a:pt x="2457" y="2660"/>
                    <a:pt x="2487" y="2648"/>
                  </a:cubicBezTo>
                  <a:cubicBezTo>
                    <a:pt x="2505" y="2636"/>
                    <a:pt x="2499" y="2618"/>
                    <a:pt x="2493" y="2600"/>
                  </a:cubicBezTo>
                  <a:cubicBezTo>
                    <a:pt x="2493" y="2558"/>
                    <a:pt x="2493" y="2534"/>
                    <a:pt x="2505" y="2492"/>
                  </a:cubicBezTo>
                  <a:cubicBezTo>
                    <a:pt x="2505" y="2456"/>
                    <a:pt x="2463" y="2456"/>
                    <a:pt x="2463" y="2420"/>
                  </a:cubicBezTo>
                  <a:cubicBezTo>
                    <a:pt x="2463" y="2408"/>
                    <a:pt x="2469" y="2384"/>
                    <a:pt x="2469" y="2366"/>
                  </a:cubicBezTo>
                  <a:cubicBezTo>
                    <a:pt x="2475" y="2348"/>
                    <a:pt x="2523" y="2354"/>
                    <a:pt x="2535" y="2354"/>
                  </a:cubicBezTo>
                  <a:cubicBezTo>
                    <a:pt x="2595" y="2330"/>
                    <a:pt x="2511" y="2264"/>
                    <a:pt x="2517" y="2253"/>
                  </a:cubicBezTo>
                  <a:cubicBezTo>
                    <a:pt x="2517" y="2229"/>
                    <a:pt x="2613" y="2264"/>
                    <a:pt x="2631" y="2264"/>
                  </a:cubicBezTo>
                  <a:cubicBezTo>
                    <a:pt x="2649" y="2264"/>
                    <a:pt x="2649" y="2312"/>
                    <a:pt x="2667" y="2330"/>
                  </a:cubicBezTo>
                  <a:cubicBezTo>
                    <a:pt x="2696" y="2348"/>
                    <a:pt x="2696" y="2277"/>
                    <a:pt x="2703" y="2271"/>
                  </a:cubicBezTo>
                  <a:cubicBezTo>
                    <a:pt x="2714" y="2253"/>
                    <a:pt x="2732" y="2247"/>
                    <a:pt x="2744" y="2229"/>
                  </a:cubicBezTo>
                  <a:cubicBezTo>
                    <a:pt x="2756" y="2223"/>
                    <a:pt x="2727" y="2199"/>
                    <a:pt x="2720" y="2187"/>
                  </a:cubicBezTo>
                  <a:cubicBezTo>
                    <a:pt x="2720" y="2145"/>
                    <a:pt x="2738" y="2079"/>
                    <a:pt x="2756" y="2043"/>
                  </a:cubicBezTo>
                  <a:cubicBezTo>
                    <a:pt x="2786" y="1983"/>
                    <a:pt x="2720" y="2019"/>
                    <a:pt x="2703" y="1983"/>
                  </a:cubicBezTo>
                  <a:cubicBezTo>
                    <a:pt x="2690" y="1959"/>
                    <a:pt x="2672" y="1971"/>
                    <a:pt x="2643" y="1965"/>
                  </a:cubicBezTo>
                  <a:cubicBezTo>
                    <a:pt x="2619" y="1959"/>
                    <a:pt x="2649" y="1899"/>
                    <a:pt x="2643" y="1881"/>
                  </a:cubicBezTo>
                  <a:cubicBezTo>
                    <a:pt x="2631" y="1857"/>
                    <a:pt x="2529" y="1851"/>
                    <a:pt x="2505" y="1851"/>
                  </a:cubicBezTo>
                  <a:cubicBezTo>
                    <a:pt x="2457" y="1851"/>
                    <a:pt x="2469" y="1869"/>
                    <a:pt x="2445" y="1827"/>
                  </a:cubicBezTo>
                  <a:cubicBezTo>
                    <a:pt x="2427" y="1809"/>
                    <a:pt x="2421" y="1773"/>
                    <a:pt x="2409" y="1749"/>
                  </a:cubicBezTo>
                  <a:cubicBezTo>
                    <a:pt x="2385" y="1707"/>
                    <a:pt x="2421" y="1695"/>
                    <a:pt x="2433" y="1665"/>
                  </a:cubicBezTo>
                  <a:cubicBezTo>
                    <a:pt x="2439" y="1593"/>
                    <a:pt x="2439" y="1575"/>
                    <a:pt x="2397" y="1521"/>
                  </a:cubicBezTo>
                  <a:cubicBezTo>
                    <a:pt x="2367" y="1480"/>
                    <a:pt x="2433" y="1450"/>
                    <a:pt x="2439" y="1414"/>
                  </a:cubicBezTo>
                  <a:cubicBezTo>
                    <a:pt x="2457" y="1318"/>
                    <a:pt x="2457" y="1318"/>
                    <a:pt x="2457" y="1318"/>
                  </a:cubicBezTo>
                  <a:cubicBezTo>
                    <a:pt x="2463" y="1270"/>
                    <a:pt x="2499" y="1246"/>
                    <a:pt x="2511" y="1204"/>
                  </a:cubicBezTo>
                  <a:cubicBezTo>
                    <a:pt x="2517" y="1187"/>
                    <a:pt x="2505" y="1175"/>
                    <a:pt x="2529" y="1157"/>
                  </a:cubicBezTo>
                  <a:cubicBezTo>
                    <a:pt x="2559" y="1133"/>
                    <a:pt x="2559" y="1127"/>
                    <a:pt x="2535" y="1091"/>
                  </a:cubicBezTo>
                  <a:cubicBezTo>
                    <a:pt x="2517" y="1049"/>
                    <a:pt x="2415" y="1037"/>
                    <a:pt x="2445" y="1001"/>
                  </a:cubicBezTo>
                  <a:cubicBezTo>
                    <a:pt x="2463" y="977"/>
                    <a:pt x="2505" y="947"/>
                    <a:pt x="2535" y="953"/>
                  </a:cubicBezTo>
                  <a:cubicBezTo>
                    <a:pt x="2559" y="953"/>
                    <a:pt x="2529" y="995"/>
                    <a:pt x="2547" y="1007"/>
                  </a:cubicBezTo>
                  <a:cubicBezTo>
                    <a:pt x="2589" y="1025"/>
                    <a:pt x="2619" y="1007"/>
                    <a:pt x="2643" y="977"/>
                  </a:cubicBezTo>
                  <a:cubicBezTo>
                    <a:pt x="2685" y="917"/>
                    <a:pt x="2667" y="881"/>
                    <a:pt x="2661" y="821"/>
                  </a:cubicBezTo>
                  <a:cubicBezTo>
                    <a:pt x="2643" y="720"/>
                    <a:pt x="2541" y="773"/>
                    <a:pt x="2469" y="744"/>
                  </a:cubicBezTo>
                  <a:cubicBezTo>
                    <a:pt x="2403" y="714"/>
                    <a:pt x="2373" y="749"/>
                    <a:pt x="2319" y="738"/>
                  </a:cubicBezTo>
                  <a:cubicBezTo>
                    <a:pt x="2295" y="738"/>
                    <a:pt x="2277" y="714"/>
                    <a:pt x="2247" y="714"/>
                  </a:cubicBezTo>
                  <a:cubicBezTo>
                    <a:pt x="2217" y="707"/>
                    <a:pt x="2187" y="720"/>
                    <a:pt x="2163" y="696"/>
                  </a:cubicBezTo>
                  <a:cubicBezTo>
                    <a:pt x="2109" y="648"/>
                    <a:pt x="2007" y="731"/>
                    <a:pt x="2007" y="660"/>
                  </a:cubicBezTo>
                  <a:cubicBezTo>
                    <a:pt x="2007" y="642"/>
                    <a:pt x="2013" y="612"/>
                    <a:pt x="2019" y="594"/>
                  </a:cubicBezTo>
                  <a:cubicBezTo>
                    <a:pt x="1995" y="564"/>
                    <a:pt x="2037" y="510"/>
                    <a:pt x="2079" y="534"/>
                  </a:cubicBezTo>
                  <a:cubicBezTo>
                    <a:pt x="2139" y="558"/>
                    <a:pt x="2127" y="462"/>
                    <a:pt x="2127" y="444"/>
                  </a:cubicBezTo>
                  <a:cubicBezTo>
                    <a:pt x="2103" y="426"/>
                    <a:pt x="1965" y="510"/>
                    <a:pt x="2025" y="408"/>
                  </a:cubicBezTo>
                  <a:cubicBezTo>
                    <a:pt x="2067" y="336"/>
                    <a:pt x="1965" y="312"/>
                    <a:pt x="2055" y="246"/>
                  </a:cubicBezTo>
                  <a:cubicBezTo>
                    <a:pt x="2085" y="222"/>
                    <a:pt x="2121" y="180"/>
                    <a:pt x="2109" y="138"/>
                  </a:cubicBezTo>
                  <a:cubicBezTo>
                    <a:pt x="2097" y="114"/>
                    <a:pt x="2079" y="19"/>
                    <a:pt x="2061" y="0"/>
                  </a:cubicBezTo>
                  <a:cubicBezTo>
                    <a:pt x="2007" y="0"/>
                    <a:pt x="1899" y="96"/>
                    <a:pt x="1846" y="120"/>
                  </a:cubicBezTo>
                  <a:cubicBezTo>
                    <a:pt x="1756" y="162"/>
                    <a:pt x="1672" y="180"/>
                    <a:pt x="1570" y="192"/>
                  </a:cubicBezTo>
                  <a:cubicBezTo>
                    <a:pt x="1516" y="198"/>
                    <a:pt x="1426" y="198"/>
                    <a:pt x="1378" y="216"/>
                  </a:cubicBezTo>
                  <a:lnTo>
                    <a:pt x="1378" y="216"/>
                  </a:lnTo>
                  <a:cubicBezTo>
                    <a:pt x="1384" y="282"/>
                    <a:pt x="1384" y="282"/>
                    <a:pt x="1384" y="282"/>
                  </a:cubicBezTo>
                  <a:cubicBezTo>
                    <a:pt x="1384" y="294"/>
                    <a:pt x="1390" y="294"/>
                    <a:pt x="1384" y="306"/>
                  </a:cubicBezTo>
                  <a:cubicBezTo>
                    <a:pt x="1372" y="330"/>
                    <a:pt x="1384" y="360"/>
                    <a:pt x="1390" y="384"/>
                  </a:cubicBezTo>
                  <a:cubicBezTo>
                    <a:pt x="1390" y="390"/>
                    <a:pt x="1384" y="402"/>
                    <a:pt x="1378" y="414"/>
                  </a:cubicBezTo>
                  <a:cubicBezTo>
                    <a:pt x="1372" y="426"/>
                    <a:pt x="1372" y="444"/>
                    <a:pt x="1372" y="462"/>
                  </a:cubicBezTo>
                  <a:cubicBezTo>
                    <a:pt x="1528" y="678"/>
                    <a:pt x="1528" y="678"/>
                    <a:pt x="1528" y="678"/>
                  </a:cubicBezTo>
                  <a:lnTo>
                    <a:pt x="1528" y="678"/>
                  </a:lnTo>
                  <a:cubicBezTo>
                    <a:pt x="1546" y="684"/>
                    <a:pt x="1546" y="684"/>
                    <a:pt x="1546" y="684"/>
                  </a:cubicBezTo>
                  <a:cubicBezTo>
                    <a:pt x="1558" y="690"/>
                    <a:pt x="1558" y="702"/>
                    <a:pt x="1552" y="714"/>
                  </a:cubicBezTo>
                  <a:cubicBezTo>
                    <a:pt x="1552" y="725"/>
                    <a:pt x="1534" y="738"/>
                    <a:pt x="1522" y="744"/>
                  </a:cubicBezTo>
                  <a:cubicBezTo>
                    <a:pt x="1522" y="749"/>
                    <a:pt x="1510" y="762"/>
                    <a:pt x="1498" y="762"/>
                  </a:cubicBezTo>
                  <a:cubicBezTo>
                    <a:pt x="1486" y="755"/>
                    <a:pt x="1486" y="738"/>
                    <a:pt x="1492" y="725"/>
                  </a:cubicBezTo>
                  <a:lnTo>
                    <a:pt x="1492" y="725"/>
                  </a:lnTo>
                  <a:cubicBezTo>
                    <a:pt x="1462" y="725"/>
                    <a:pt x="1462" y="725"/>
                    <a:pt x="1462" y="725"/>
                  </a:cubicBezTo>
                  <a:cubicBezTo>
                    <a:pt x="1432" y="725"/>
                    <a:pt x="1438" y="797"/>
                    <a:pt x="1414" y="815"/>
                  </a:cubicBezTo>
                  <a:cubicBezTo>
                    <a:pt x="1414" y="821"/>
                    <a:pt x="1390" y="827"/>
                    <a:pt x="1396" y="839"/>
                  </a:cubicBezTo>
                  <a:cubicBezTo>
                    <a:pt x="1444" y="881"/>
                    <a:pt x="1402" y="899"/>
                    <a:pt x="1378" y="935"/>
                  </a:cubicBezTo>
                  <a:cubicBezTo>
                    <a:pt x="1354" y="965"/>
                    <a:pt x="1330" y="1013"/>
                    <a:pt x="1300" y="1037"/>
                  </a:cubicBezTo>
                  <a:cubicBezTo>
                    <a:pt x="1276" y="1067"/>
                    <a:pt x="1246" y="1007"/>
                    <a:pt x="1246" y="983"/>
                  </a:cubicBezTo>
                  <a:cubicBezTo>
                    <a:pt x="1252" y="971"/>
                    <a:pt x="1282" y="941"/>
                    <a:pt x="1276" y="935"/>
                  </a:cubicBezTo>
                  <a:cubicBezTo>
                    <a:pt x="1270" y="917"/>
                    <a:pt x="1246" y="911"/>
                    <a:pt x="1258" y="887"/>
                  </a:cubicBezTo>
                  <a:cubicBezTo>
                    <a:pt x="1282" y="857"/>
                    <a:pt x="1276" y="845"/>
                    <a:pt x="1234" y="833"/>
                  </a:cubicBezTo>
                  <a:cubicBezTo>
                    <a:pt x="1198" y="827"/>
                    <a:pt x="1138" y="851"/>
                    <a:pt x="1121" y="815"/>
                  </a:cubicBezTo>
                  <a:cubicBezTo>
                    <a:pt x="1114" y="803"/>
                    <a:pt x="1108" y="791"/>
                    <a:pt x="1126" y="786"/>
                  </a:cubicBezTo>
                  <a:cubicBezTo>
                    <a:pt x="1174" y="767"/>
                    <a:pt x="1121" y="720"/>
                    <a:pt x="1103" y="707"/>
                  </a:cubicBezTo>
                  <a:cubicBezTo>
                    <a:pt x="1084" y="696"/>
                    <a:pt x="1037" y="636"/>
                    <a:pt x="1042" y="612"/>
                  </a:cubicBezTo>
                  <a:cubicBezTo>
                    <a:pt x="1055" y="588"/>
                    <a:pt x="1073" y="564"/>
                    <a:pt x="1042" y="552"/>
                  </a:cubicBezTo>
                  <a:cubicBezTo>
                    <a:pt x="1013" y="540"/>
                    <a:pt x="989" y="582"/>
                    <a:pt x="971" y="540"/>
                  </a:cubicBezTo>
                  <a:cubicBezTo>
                    <a:pt x="815" y="360"/>
                    <a:pt x="815" y="360"/>
                    <a:pt x="815" y="360"/>
                  </a:cubicBezTo>
                  <a:lnTo>
                    <a:pt x="815" y="360"/>
                  </a:lnTo>
                  <a:lnTo>
                    <a:pt x="677" y="534"/>
                  </a:ln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 name="Freeform 140"/>
            <p:cNvSpPr>
              <a:spLocks noChangeArrowheads="1"/>
            </p:cNvSpPr>
            <p:nvPr/>
          </p:nvSpPr>
          <p:spPr bwMode="auto">
            <a:xfrm>
              <a:off x="1510981" y="6874837"/>
              <a:ext cx="2751609" cy="2697692"/>
            </a:xfrm>
            <a:custGeom>
              <a:avLst/>
              <a:gdLst>
                <a:gd name="T0" fmla="*/ 3135 w 5161"/>
                <a:gd name="T1" fmla="*/ 1527 h 5058"/>
                <a:gd name="T2" fmla="*/ 2991 w 5161"/>
                <a:gd name="T3" fmla="*/ 1599 h 5058"/>
                <a:gd name="T4" fmla="*/ 3494 w 5161"/>
                <a:gd name="T5" fmla="*/ 1593 h 5058"/>
                <a:gd name="T6" fmla="*/ 3189 w 5161"/>
                <a:gd name="T7" fmla="*/ 1587 h 5058"/>
                <a:gd name="T8" fmla="*/ 4321 w 5161"/>
                <a:gd name="T9" fmla="*/ 72 h 5058"/>
                <a:gd name="T10" fmla="*/ 4315 w 5161"/>
                <a:gd name="T11" fmla="*/ 318 h 5058"/>
                <a:gd name="T12" fmla="*/ 4357 w 5161"/>
                <a:gd name="T13" fmla="*/ 671 h 5058"/>
                <a:gd name="T14" fmla="*/ 4201 w 5161"/>
                <a:gd name="T15" fmla="*/ 743 h 5058"/>
                <a:gd name="T16" fmla="*/ 3985 w 5161"/>
                <a:gd name="T17" fmla="*/ 408 h 5058"/>
                <a:gd name="T18" fmla="*/ 474 w 5161"/>
                <a:gd name="T19" fmla="*/ 4044 h 5058"/>
                <a:gd name="T20" fmla="*/ 654 w 5161"/>
                <a:gd name="T21" fmla="*/ 4002 h 5058"/>
                <a:gd name="T22" fmla="*/ 1001 w 5161"/>
                <a:gd name="T23" fmla="*/ 3553 h 5058"/>
                <a:gd name="T24" fmla="*/ 1457 w 5161"/>
                <a:gd name="T25" fmla="*/ 3325 h 5058"/>
                <a:gd name="T26" fmla="*/ 1870 w 5161"/>
                <a:gd name="T27" fmla="*/ 3061 h 5058"/>
                <a:gd name="T28" fmla="*/ 2266 w 5161"/>
                <a:gd name="T29" fmla="*/ 2966 h 5058"/>
                <a:gd name="T30" fmla="*/ 2823 w 5161"/>
                <a:gd name="T31" fmla="*/ 3145 h 5058"/>
                <a:gd name="T32" fmla="*/ 3458 w 5161"/>
                <a:gd name="T33" fmla="*/ 3403 h 5058"/>
                <a:gd name="T34" fmla="*/ 3728 w 5161"/>
                <a:gd name="T35" fmla="*/ 3547 h 5058"/>
                <a:gd name="T36" fmla="*/ 3620 w 5161"/>
                <a:gd name="T37" fmla="*/ 3726 h 5058"/>
                <a:gd name="T38" fmla="*/ 3560 w 5161"/>
                <a:gd name="T39" fmla="*/ 3984 h 5058"/>
                <a:gd name="T40" fmla="*/ 3920 w 5161"/>
                <a:gd name="T41" fmla="*/ 4535 h 5058"/>
                <a:gd name="T42" fmla="*/ 4435 w 5161"/>
                <a:gd name="T43" fmla="*/ 4949 h 5058"/>
                <a:gd name="T44" fmla="*/ 4861 w 5161"/>
                <a:gd name="T45" fmla="*/ 4529 h 5058"/>
                <a:gd name="T46" fmla="*/ 5034 w 5161"/>
                <a:gd name="T47" fmla="*/ 4062 h 5058"/>
                <a:gd name="T48" fmla="*/ 4950 w 5161"/>
                <a:gd name="T49" fmla="*/ 3559 h 5058"/>
                <a:gd name="T50" fmla="*/ 5136 w 5161"/>
                <a:gd name="T51" fmla="*/ 3037 h 5058"/>
                <a:gd name="T52" fmla="*/ 4777 w 5161"/>
                <a:gd name="T53" fmla="*/ 2887 h 5058"/>
                <a:gd name="T54" fmla="*/ 4147 w 5161"/>
                <a:gd name="T55" fmla="*/ 3361 h 5058"/>
                <a:gd name="T56" fmla="*/ 3758 w 5161"/>
                <a:gd name="T57" fmla="*/ 3049 h 5058"/>
                <a:gd name="T58" fmla="*/ 3338 w 5161"/>
                <a:gd name="T59" fmla="*/ 3037 h 5058"/>
                <a:gd name="T60" fmla="*/ 3632 w 5161"/>
                <a:gd name="T61" fmla="*/ 2690 h 5058"/>
                <a:gd name="T62" fmla="*/ 3254 w 5161"/>
                <a:gd name="T63" fmla="*/ 2540 h 5058"/>
                <a:gd name="T64" fmla="*/ 3201 w 5161"/>
                <a:gd name="T65" fmla="*/ 2144 h 5058"/>
                <a:gd name="T66" fmla="*/ 3500 w 5161"/>
                <a:gd name="T67" fmla="*/ 1983 h 5058"/>
                <a:gd name="T68" fmla="*/ 3752 w 5161"/>
                <a:gd name="T69" fmla="*/ 1635 h 5058"/>
                <a:gd name="T70" fmla="*/ 3884 w 5161"/>
                <a:gd name="T71" fmla="*/ 1246 h 5058"/>
                <a:gd name="T72" fmla="*/ 4027 w 5161"/>
                <a:gd name="T73" fmla="*/ 869 h 5058"/>
                <a:gd name="T74" fmla="*/ 3836 w 5161"/>
                <a:gd name="T75" fmla="*/ 677 h 5058"/>
                <a:gd name="T76" fmla="*/ 3488 w 5161"/>
                <a:gd name="T77" fmla="*/ 486 h 5058"/>
                <a:gd name="T78" fmla="*/ 3608 w 5161"/>
                <a:gd name="T79" fmla="*/ 773 h 5058"/>
                <a:gd name="T80" fmla="*/ 3656 w 5161"/>
                <a:gd name="T81" fmla="*/ 1288 h 5058"/>
                <a:gd name="T82" fmla="*/ 3159 w 5161"/>
                <a:gd name="T83" fmla="*/ 1270 h 5058"/>
                <a:gd name="T84" fmla="*/ 3111 w 5161"/>
                <a:gd name="T85" fmla="*/ 851 h 5058"/>
                <a:gd name="T86" fmla="*/ 2505 w 5161"/>
                <a:gd name="T87" fmla="*/ 558 h 5058"/>
                <a:gd name="T88" fmla="*/ 1774 w 5161"/>
                <a:gd name="T89" fmla="*/ 887 h 5058"/>
                <a:gd name="T90" fmla="*/ 1619 w 5161"/>
                <a:gd name="T91" fmla="*/ 1138 h 5058"/>
                <a:gd name="T92" fmla="*/ 1373 w 5161"/>
                <a:gd name="T93" fmla="*/ 1611 h 5058"/>
                <a:gd name="T94" fmla="*/ 594 w 5161"/>
                <a:gd name="T95" fmla="*/ 2240 h 5058"/>
                <a:gd name="T96" fmla="*/ 378 w 5161"/>
                <a:gd name="T97" fmla="*/ 2822 h 5058"/>
                <a:gd name="T98" fmla="*/ 108 w 5161"/>
                <a:gd name="T99" fmla="*/ 3433 h 5058"/>
                <a:gd name="T100" fmla="*/ 456 w 5161"/>
                <a:gd name="T101" fmla="*/ 3924 h 5058"/>
                <a:gd name="T102" fmla="*/ 480 w 5161"/>
                <a:gd name="T103" fmla="*/ 4368 h 5058"/>
                <a:gd name="T104" fmla="*/ 606 w 5161"/>
                <a:gd name="T105" fmla="*/ 4170 h 5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61" h="5058">
                  <a:moveTo>
                    <a:pt x="2991" y="1599"/>
                  </a:moveTo>
                  <a:lnTo>
                    <a:pt x="2991" y="1599"/>
                  </a:lnTo>
                  <a:cubicBezTo>
                    <a:pt x="3015" y="1581"/>
                    <a:pt x="3021" y="1557"/>
                    <a:pt x="3033" y="1533"/>
                  </a:cubicBezTo>
                  <a:cubicBezTo>
                    <a:pt x="3045" y="1515"/>
                    <a:pt x="3075" y="1503"/>
                    <a:pt x="3093" y="1491"/>
                  </a:cubicBezTo>
                  <a:cubicBezTo>
                    <a:pt x="3105" y="1479"/>
                    <a:pt x="3129" y="1485"/>
                    <a:pt x="3129" y="1497"/>
                  </a:cubicBezTo>
                  <a:cubicBezTo>
                    <a:pt x="3135" y="1509"/>
                    <a:pt x="3135" y="1515"/>
                    <a:pt x="3135" y="1527"/>
                  </a:cubicBezTo>
                  <a:cubicBezTo>
                    <a:pt x="3135" y="1539"/>
                    <a:pt x="3141" y="1551"/>
                    <a:pt x="3135" y="1563"/>
                  </a:cubicBezTo>
                  <a:cubicBezTo>
                    <a:pt x="3129" y="1587"/>
                    <a:pt x="3111" y="1605"/>
                    <a:pt x="3099" y="1623"/>
                  </a:cubicBezTo>
                  <a:cubicBezTo>
                    <a:pt x="3087" y="1659"/>
                    <a:pt x="3075" y="1689"/>
                    <a:pt x="3033" y="1701"/>
                  </a:cubicBezTo>
                  <a:cubicBezTo>
                    <a:pt x="3021" y="1701"/>
                    <a:pt x="3009" y="1677"/>
                    <a:pt x="3003" y="1665"/>
                  </a:cubicBezTo>
                  <a:cubicBezTo>
                    <a:pt x="2991" y="1647"/>
                    <a:pt x="2961" y="1641"/>
                    <a:pt x="2979" y="1611"/>
                  </a:cubicBezTo>
                  <a:cubicBezTo>
                    <a:pt x="2991" y="1599"/>
                    <a:pt x="2991" y="1599"/>
                    <a:pt x="2991" y="1599"/>
                  </a:cubicBezTo>
                  <a:close/>
                  <a:moveTo>
                    <a:pt x="3189" y="1587"/>
                  </a:moveTo>
                  <a:lnTo>
                    <a:pt x="3189" y="1587"/>
                  </a:lnTo>
                  <a:cubicBezTo>
                    <a:pt x="3260" y="1575"/>
                    <a:pt x="3278" y="1551"/>
                    <a:pt x="3314" y="1491"/>
                  </a:cubicBezTo>
                  <a:cubicBezTo>
                    <a:pt x="3332" y="1461"/>
                    <a:pt x="3368" y="1431"/>
                    <a:pt x="3392" y="1401"/>
                  </a:cubicBezTo>
                  <a:cubicBezTo>
                    <a:pt x="3440" y="1318"/>
                    <a:pt x="3470" y="1455"/>
                    <a:pt x="3518" y="1473"/>
                  </a:cubicBezTo>
                  <a:cubicBezTo>
                    <a:pt x="3584" y="1503"/>
                    <a:pt x="3518" y="1557"/>
                    <a:pt x="3494" y="1593"/>
                  </a:cubicBezTo>
                  <a:cubicBezTo>
                    <a:pt x="3482" y="1617"/>
                    <a:pt x="3458" y="1683"/>
                    <a:pt x="3416" y="1671"/>
                  </a:cubicBezTo>
                  <a:cubicBezTo>
                    <a:pt x="3380" y="1665"/>
                    <a:pt x="3386" y="1617"/>
                    <a:pt x="3362" y="1605"/>
                  </a:cubicBezTo>
                  <a:cubicBezTo>
                    <a:pt x="3320" y="1587"/>
                    <a:pt x="3284" y="1623"/>
                    <a:pt x="3248" y="1647"/>
                  </a:cubicBezTo>
                  <a:cubicBezTo>
                    <a:pt x="3231" y="1659"/>
                    <a:pt x="3212" y="1659"/>
                    <a:pt x="3194" y="1659"/>
                  </a:cubicBezTo>
                  <a:cubicBezTo>
                    <a:pt x="3153" y="1659"/>
                    <a:pt x="3170" y="1635"/>
                    <a:pt x="3165" y="1611"/>
                  </a:cubicBezTo>
                  <a:cubicBezTo>
                    <a:pt x="3189" y="1587"/>
                    <a:pt x="3189" y="1587"/>
                    <a:pt x="3189" y="1587"/>
                  </a:cubicBezTo>
                  <a:close/>
                  <a:moveTo>
                    <a:pt x="3758" y="216"/>
                  </a:moveTo>
                  <a:lnTo>
                    <a:pt x="3758" y="216"/>
                  </a:lnTo>
                  <a:cubicBezTo>
                    <a:pt x="4081" y="0"/>
                    <a:pt x="4081" y="0"/>
                    <a:pt x="4081" y="0"/>
                  </a:cubicBezTo>
                  <a:cubicBezTo>
                    <a:pt x="4231" y="48"/>
                    <a:pt x="4231" y="48"/>
                    <a:pt x="4231" y="48"/>
                  </a:cubicBezTo>
                  <a:lnTo>
                    <a:pt x="4231" y="48"/>
                  </a:lnTo>
                  <a:cubicBezTo>
                    <a:pt x="4321" y="72"/>
                    <a:pt x="4321" y="72"/>
                    <a:pt x="4321" y="72"/>
                  </a:cubicBezTo>
                  <a:lnTo>
                    <a:pt x="4321" y="72"/>
                  </a:lnTo>
                  <a:cubicBezTo>
                    <a:pt x="4327" y="138"/>
                    <a:pt x="4327" y="138"/>
                    <a:pt x="4327" y="138"/>
                  </a:cubicBezTo>
                  <a:cubicBezTo>
                    <a:pt x="4327" y="150"/>
                    <a:pt x="4333" y="150"/>
                    <a:pt x="4327" y="162"/>
                  </a:cubicBezTo>
                  <a:cubicBezTo>
                    <a:pt x="4315" y="186"/>
                    <a:pt x="4327" y="216"/>
                    <a:pt x="4333" y="240"/>
                  </a:cubicBezTo>
                  <a:cubicBezTo>
                    <a:pt x="4333" y="246"/>
                    <a:pt x="4327" y="258"/>
                    <a:pt x="4321" y="270"/>
                  </a:cubicBezTo>
                  <a:cubicBezTo>
                    <a:pt x="4315" y="282"/>
                    <a:pt x="4315" y="300"/>
                    <a:pt x="4315" y="318"/>
                  </a:cubicBezTo>
                  <a:cubicBezTo>
                    <a:pt x="4471" y="534"/>
                    <a:pt x="4471" y="534"/>
                    <a:pt x="4471" y="534"/>
                  </a:cubicBezTo>
                  <a:lnTo>
                    <a:pt x="4471" y="534"/>
                  </a:lnTo>
                  <a:cubicBezTo>
                    <a:pt x="4435" y="581"/>
                    <a:pt x="4435" y="581"/>
                    <a:pt x="4435" y="581"/>
                  </a:cubicBezTo>
                  <a:lnTo>
                    <a:pt x="4435" y="581"/>
                  </a:lnTo>
                  <a:cubicBezTo>
                    <a:pt x="4405" y="581"/>
                    <a:pt x="4405" y="581"/>
                    <a:pt x="4405" y="581"/>
                  </a:cubicBezTo>
                  <a:cubicBezTo>
                    <a:pt x="4375" y="581"/>
                    <a:pt x="4381" y="653"/>
                    <a:pt x="4357" y="671"/>
                  </a:cubicBezTo>
                  <a:cubicBezTo>
                    <a:pt x="4357" y="677"/>
                    <a:pt x="4333" y="683"/>
                    <a:pt x="4339" y="695"/>
                  </a:cubicBezTo>
                  <a:cubicBezTo>
                    <a:pt x="4387" y="737"/>
                    <a:pt x="4345" y="755"/>
                    <a:pt x="4321" y="791"/>
                  </a:cubicBezTo>
                  <a:cubicBezTo>
                    <a:pt x="4297" y="821"/>
                    <a:pt x="4273" y="869"/>
                    <a:pt x="4243" y="893"/>
                  </a:cubicBezTo>
                  <a:cubicBezTo>
                    <a:pt x="4219" y="923"/>
                    <a:pt x="4189" y="863"/>
                    <a:pt x="4189" y="839"/>
                  </a:cubicBezTo>
                  <a:cubicBezTo>
                    <a:pt x="4195" y="827"/>
                    <a:pt x="4225" y="797"/>
                    <a:pt x="4219" y="791"/>
                  </a:cubicBezTo>
                  <a:cubicBezTo>
                    <a:pt x="4213" y="773"/>
                    <a:pt x="4189" y="767"/>
                    <a:pt x="4201" y="743"/>
                  </a:cubicBezTo>
                  <a:cubicBezTo>
                    <a:pt x="4225" y="713"/>
                    <a:pt x="4219" y="701"/>
                    <a:pt x="4177" y="689"/>
                  </a:cubicBezTo>
                  <a:cubicBezTo>
                    <a:pt x="4141" y="683"/>
                    <a:pt x="4081" y="707"/>
                    <a:pt x="4064" y="671"/>
                  </a:cubicBezTo>
                  <a:cubicBezTo>
                    <a:pt x="4057" y="659"/>
                    <a:pt x="4051" y="647"/>
                    <a:pt x="4069" y="642"/>
                  </a:cubicBezTo>
                  <a:cubicBezTo>
                    <a:pt x="4117" y="623"/>
                    <a:pt x="4064" y="576"/>
                    <a:pt x="4046" y="563"/>
                  </a:cubicBezTo>
                  <a:cubicBezTo>
                    <a:pt x="4027" y="552"/>
                    <a:pt x="3980" y="492"/>
                    <a:pt x="3985" y="468"/>
                  </a:cubicBezTo>
                  <a:cubicBezTo>
                    <a:pt x="3998" y="444"/>
                    <a:pt x="4016" y="420"/>
                    <a:pt x="3985" y="408"/>
                  </a:cubicBezTo>
                  <a:cubicBezTo>
                    <a:pt x="3956" y="396"/>
                    <a:pt x="3932" y="438"/>
                    <a:pt x="3914" y="396"/>
                  </a:cubicBezTo>
                  <a:cubicBezTo>
                    <a:pt x="3758" y="216"/>
                    <a:pt x="3758" y="216"/>
                    <a:pt x="3758" y="216"/>
                  </a:cubicBezTo>
                  <a:close/>
                  <a:moveTo>
                    <a:pt x="516" y="4050"/>
                  </a:moveTo>
                  <a:lnTo>
                    <a:pt x="516" y="4050"/>
                  </a:lnTo>
                  <a:cubicBezTo>
                    <a:pt x="510" y="4050"/>
                    <a:pt x="516" y="4044"/>
                    <a:pt x="510" y="4044"/>
                  </a:cubicBezTo>
                  <a:cubicBezTo>
                    <a:pt x="498" y="4038"/>
                    <a:pt x="486" y="4038"/>
                    <a:pt x="474" y="4044"/>
                  </a:cubicBezTo>
                  <a:cubicBezTo>
                    <a:pt x="462" y="4044"/>
                    <a:pt x="456" y="4080"/>
                    <a:pt x="474" y="4080"/>
                  </a:cubicBezTo>
                  <a:cubicBezTo>
                    <a:pt x="486" y="4080"/>
                    <a:pt x="492" y="4074"/>
                    <a:pt x="504" y="4074"/>
                  </a:cubicBezTo>
                  <a:cubicBezTo>
                    <a:pt x="510" y="4074"/>
                    <a:pt x="516" y="4074"/>
                    <a:pt x="516" y="4074"/>
                  </a:cubicBezTo>
                  <a:cubicBezTo>
                    <a:pt x="528" y="4062"/>
                    <a:pt x="522" y="4056"/>
                    <a:pt x="516" y="4050"/>
                  </a:cubicBezTo>
                  <a:close/>
                  <a:moveTo>
                    <a:pt x="654" y="4002"/>
                  </a:moveTo>
                  <a:lnTo>
                    <a:pt x="654" y="4002"/>
                  </a:lnTo>
                  <a:cubicBezTo>
                    <a:pt x="660" y="3984"/>
                    <a:pt x="672" y="3972"/>
                    <a:pt x="684" y="3954"/>
                  </a:cubicBezTo>
                  <a:cubicBezTo>
                    <a:pt x="726" y="3906"/>
                    <a:pt x="767" y="3834"/>
                    <a:pt x="821" y="3786"/>
                  </a:cubicBezTo>
                  <a:cubicBezTo>
                    <a:pt x="845" y="3768"/>
                    <a:pt x="857" y="3738"/>
                    <a:pt x="899" y="3756"/>
                  </a:cubicBezTo>
                  <a:cubicBezTo>
                    <a:pt x="929" y="3774"/>
                    <a:pt x="947" y="3756"/>
                    <a:pt x="965" y="3715"/>
                  </a:cubicBezTo>
                  <a:cubicBezTo>
                    <a:pt x="965" y="3696"/>
                    <a:pt x="947" y="3678"/>
                    <a:pt x="947" y="3667"/>
                  </a:cubicBezTo>
                  <a:cubicBezTo>
                    <a:pt x="989" y="3667"/>
                    <a:pt x="1001" y="3583"/>
                    <a:pt x="1001" y="3553"/>
                  </a:cubicBezTo>
                  <a:cubicBezTo>
                    <a:pt x="1055" y="3553"/>
                    <a:pt x="1061" y="3511"/>
                    <a:pt x="1097" y="3475"/>
                  </a:cubicBezTo>
                  <a:cubicBezTo>
                    <a:pt x="1103" y="3463"/>
                    <a:pt x="1115" y="3427"/>
                    <a:pt x="1121" y="3427"/>
                  </a:cubicBezTo>
                  <a:cubicBezTo>
                    <a:pt x="1151" y="3421"/>
                    <a:pt x="1169" y="3409"/>
                    <a:pt x="1187" y="3385"/>
                  </a:cubicBezTo>
                  <a:cubicBezTo>
                    <a:pt x="1211" y="3367"/>
                    <a:pt x="1199" y="3343"/>
                    <a:pt x="1235" y="3331"/>
                  </a:cubicBezTo>
                  <a:cubicBezTo>
                    <a:pt x="1271" y="3325"/>
                    <a:pt x="1319" y="3301"/>
                    <a:pt x="1355" y="3295"/>
                  </a:cubicBezTo>
                  <a:cubicBezTo>
                    <a:pt x="1397" y="3295"/>
                    <a:pt x="1427" y="3337"/>
                    <a:pt x="1457" y="3325"/>
                  </a:cubicBezTo>
                  <a:cubicBezTo>
                    <a:pt x="1505" y="3331"/>
                    <a:pt x="1511" y="3301"/>
                    <a:pt x="1547" y="3289"/>
                  </a:cubicBezTo>
                  <a:cubicBezTo>
                    <a:pt x="1601" y="3265"/>
                    <a:pt x="1648" y="3247"/>
                    <a:pt x="1702" y="3217"/>
                  </a:cubicBezTo>
                  <a:cubicBezTo>
                    <a:pt x="1714" y="3211"/>
                    <a:pt x="1738" y="3223"/>
                    <a:pt x="1738" y="3205"/>
                  </a:cubicBezTo>
                  <a:cubicBezTo>
                    <a:pt x="1744" y="3169"/>
                    <a:pt x="1750" y="3139"/>
                    <a:pt x="1792" y="3133"/>
                  </a:cubicBezTo>
                  <a:cubicBezTo>
                    <a:pt x="1828" y="3121"/>
                    <a:pt x="1816" y="3121"/>
                    <a:pt x="1834" y="3091"/>
                  </a:cubicBezTo>
                  <a:cubicBezTo>
                    <a:pt x="1840" y="3079"/>
                    <a:pt x="1858" y="3067"/>
                    <a:pt x="1870" y="3061"/>
                  </a:cubicBezTo>
                  <a:cubicBezTo>
                    <a:pt x="1894" y="3043"/>
                    <a:pt x="1900" y="3007"/>
                    <a:pt x="1930" y="2989"/>
                  </a:cubicBezTo>
                  <a:cubicBezTo>
                    <a:pt x="1954" y="2977"/>
                    <a:pt x="2014" y="2977"/>
                    <a:pt x="2038" y="3001"/>
                  </a:cubicBezTo>
                  <a:cubicBezTo>
                    <a:pt x="2080" y="3025"/>
                    <a:pt x="2116" y="3049"/>
                    <a:pt x="2170" y="3031"/>
                  </a:cubicBezTo>
                  <a:cubicBezTo>
                    <a:pt x="2170" y="3025"/>
                    <a:pt x="2170" y="3025"/>
                    <a:pt x="2170" y="3025"/>
                  </a:cubicBezTo>
                  <a:cubicBezTo>
                    <a:pt x="2182" y="3019"/>
                    <a:pt x="2182" y="2995"/>
                    <a:pt x="2200" y="2995"/>
                  </a:cubicBezTo>
                  <a:cubicBezTo>
                    <a:pt x="2230" y="2995"/>
                    <a:pt x="2242" y="2966"/>
                    <a:pt x="2266" y="2966"/>
                  </a:cubicBezTo>
                  <a:cubicBezTo>
                    <a:pt x="2290" y="2966"/>
                    <a:pt x="2308" y="2971"/>
                    <a:pt x="2320" y="2989"/>
                  </a:cubicBezTo>
                  <a:cubicBezTo>
                    <a:pt x="2320" y="3001"/>
                    <a:pt x="2397" y="3007"/>
                    <a:pt x="2421" y="3031"/>
                  </a:cubicBezTo>
                  <a:cubicBezTo>
                    <a:pt x="2451" y="3067"/>
                    <a:pt x="2451" y="3019"/>
                    <a:pt x="2481" y="3037"/>
                  </a:cubicBezTo>
                  <a:cubicBezTo>
                    <a:pt x="2523" y="3061"/>
                    <a:pt x="2583" y="3037"/>
                    <a:pt x="2637" y="3055"/>
                  </a:cubicBezTo>
                  <a:cubicBezTo>
                    <a:pt x="2733" y="3085"/>
                    <a:pt x="2733" y="3085"/>
                    <a:pt x="2733" y="3085"/>
                  </a:cubicBezTo>
                  <a:cubicBezTo>
                    <a:pt x="2769" y="3097"/>
                    <a:pt x="2793" y="3127"/>
                    <a:pt x="2823" y="3145"/>
                  </a:cubicBezTo>
                  <a:cubicBezTo>
                    <a:pt x="2847" y="3145"/>
                    <a:pt x="2883" y="3175"/>
                    <a:pt x="2901" y="3169"/>
                  </a:cubicBezTo>
                  <a:cubicBezTo>
                    <a:pt x="2955" y="3145"/>
                    <a:pt x="2949" y="3127"/>
                    <a:pt x="2997" y="3175"/>
                  </a:cubicBezTo>
                  <a:cubicBezTo>
                    <a:pt x="3063" y="3247"/>
                    <a:pt x="3135" y="3217"/>
                    <a:pt x="3207" y="3253"/>
                  </a:cubicBezTo>
                  <a:cubicBezTo>
                    <a:pt x="3236" y="3271"/>
                    <a:pt x="3350" y="3277"/>
                    <a:pt x="3350" y="3295"/>
                  </a:cubicBezTo>
                  <a:cubicBezTo>
                    <a:pt x="3350" y="3355"/>
                    <a:pt x="3398" y="3319"/>
                    <a:pt x="3428" y="3349"/>
                  </a:cubicBezTo>
                  <a:cubicBezTo>
                    <a:pt x="3446" y="3361"/>
                    <a:pt x="3440" y="3403"/>
                    <a:pt x="3458" y="3403"/>
                  </a:cubicBezTo>
                  <a:cubicBezTo>
                    <a:pt x="3488" y="3403"/>
                    <a:pt x="3500" y="3403"/>
                    <a:pt x="3524" y="3415"/>
                  </a:cubicBezTo>
                  <a:cubicBezTo>
                    <a:pt x="3536" y="3421"/>
                    <a:pt x="3536" y="3433"/>
                    <a:pt x="3542" y="3439"/>
                  </a:cubicBezTo>
                  <a:cubicBezTo>
                    <a:pt x="3566" y="3475"/>
                    <a:pt x="3638" y="3433"/>
                    <a:pt x="3656" y="3475"/>
                  </a:cubicBezTo>
                  <a:cubicBezTo>
                    <a:pt x="3662" y="3487"/>
                    <a:pt x="3668" y="3517"/>
                    <a:pt x="3674" y="3523"/>
                  </a:cubicBezTo>
                  <a:cubicBezTo>
                    <a:pt x="3686" y="3535"/>
                    <a:pt x="3716" y="3517"/>
                    <a:pt x="3716" y="3523"/>
                  </a:cubicBezTo>
                  <a:cubicBezTo>
                    <a:pt x="3722" y="3529"/>
                    <a:pt x="3722" y="3541"/>
                    <a:pt x="3728" y="3547"/>
                  </a:cubicBezTo>
                  <a:cubicBezTo>
                    <a:pt x="3728" y="3559"/>
                    <a:pt x="3734" y="3565"/>
                    <a:pt x="3740" y="3577"/>
                  </a:cubicBezTo>
                  <a:cubicBezTo>
                    <a:pt x="3746" y="3583"/>
                    <a:pt x="3740" y="3583"/>
                    <a:pt x="3740" y="3589"/>
                  </a:cubicBezTo>
                  <a:cubicBezTo>
                    <a:pt x="3752" y="3619"/>
                    <a:pt x="3776" y="3649"/>
                    <a:pt x="3752" y="3673"/>
                  </a:cubicBezTo>
                  <a:cubicBezTo>
                    <a:pt x="3734" y="3691"/>
                    <a:pt x="3740" y="3709"/>
                    <a:pt x="3728" y="3726"/>
                  </a:cubicBezTo>
                  <a:cubicBezTo>
                    <a:pt x="3716" y="3738"/>
                    <a:pt x="3650" y="3726"/>
                    <a:pt x="3638" y="3726"/>
                  </a:cubicBezTo>
                  <a:cubicBezTo>
                    <a:pt x="3620" y="3726"/>
                    <a:pt x="3620" y="3726"/>
                    <a:pt x="3620" y="3726"/>
                  </a:cubicBezTo>
                  <a:cubicBezTo>
                    <a:pt x="3596" y="3726"/>
                    <a:pt x="3464" y="3744"/>
                    <a:pt x="3458" y="3726"/>
                  </a:cubicBezTo>
                  <a:cubicBezTo>
                    <a:pt x="3452" y="3726"/>
                    <a:pt x="3452" y="3726"/>
                    <a:pt x="3452" y="3726"/>
                  </a:cubicBezTo>
                  <a:lnTo>
                    <a:pt x="3452" y="3726"/>
                  </a:lnTo>
                  <a:cubicBezTo>
                    <a:pt x="3530" y="3822"/>
                    <a:pt x="3530" y="3822"/>
                    <a:pt x="3530" y="3822"/>
                  </a:cubicBezTo>
                  <a:cubicBezTo>
                    <a:pt x="3542" y="3822"/>
                    <a:pt x="3554" y="3840"/>
                    <a:pt x="3554" y="3840"/>
                  </a:cubicBezTo>
                  <a:cubicBezTo>
                    <a:pt x="3566" y="3894"/>
                    <a:pt x="3554" y="3930"/>
                    <a:pt x="3560" y="3984"/>
                  </a:cubicBezTo>
                  <a:cubicBezTo>
                    <a:pt x="3566" y="3990"/>
                    <a:pt x="3584" y="4032"/>
                    <a:pt x="3590" y="4044"/>
                  </a:cubicBezTo>
                  <a:cubicBezTo>
                    <a:pt x="3626" y="4116"/>
                    <a:pt x="3680" y="4056"/>
                    <a:pt x="3728" y="4086"/>
                  </a:cubicBezTo>
                  <a:cubicBezTo>
                    <a:pt x="3776" y="4122"/>
                    <a:pt x="3764" y="4218"/>
                    <a:pt x="3776" y="4266"/>
                  </a:cubicBezTo>
                  <a:cubicBezTo>
                    <a:pt x="3782" y="4302"/>
                    <a:pt x="3764" y="4326"/>
                    <a:pt x="3794" y="4356"/>
                  </a:cubicBezTo>
                  <a:cubicBezTo>
                    <a:pt x="3818" y="4380"/>
                    <a:pt x="3854" y="4392"/>
                    <a:pt x="3884" y="4421"/>
                  </a:cubicBezTo>
                  <a:cubicBezTo>
                    <a:pt x="3902" y="4458"/>
                    <a:pt x="3902" y="4493"/>
                    <a:pt x="3920" y="4535"/>
                  </a:cubicBezTo>
                  <a:cubicBezTo>
                    <a:pt x="3932" y="4565"/>
                    <a:pt x="3956" y="4583"/>
                    <a:pt x="3974" y="4607"/>
                  </a:cubicBezTo>
                  <a:cubicBezTo>
                    <a:pt x="4040" y="4691"/>
                    <a:pt x="4069" y="4787"/>
                    <a:pt x="4099" y="4889"/>
                  </a:cubicBezTo>
                  <a:cubicBezTo>
                    <a:pt x="4129" y="4931"/>
                    <a:pt x="4165" y="4967"/>
                    <a:pt x="4195" y="5009"/>
                  </a:cubicBezTo>
                  <a:cubicBezTo>
                    <a:pt x="4225" y="5057"/>
                    <a:pt x="4243" y="5015"/>
                    <a:pt x="4285" y="5003"/>
                  </a:cubicBezTo>
                  <a:cubicBezTo>
                    <a:pt x="4315" y="4991"/>
                    <a:pt x="4357" y="4943"/>
                    <a:pt x="4387" y="4949"/>
                  </a:cubicBezTo>
                  <a:cubicBezTo>
                    <a:pt x="4411" y="4955"/>
                    <a:pt x="4417" y="4961"/>
                    <a:pt x="4435" y="4949"/>
                  </a:cubicBezTo>
                  <a:cubicBezTo>
                    <a:pt x="4537" y="4877"/>
                    <a:pt x="4537" y="4877"/>
                    <a:pt x="4537" y="4877"/>
                  </a:cubicBezTo>
                  <a:cubicBezTo>
                    <a:pt x="4549" y="4865"/>
                    <a:pt x="4573" y="4847"/>
                    <a:pt x="4579" y="4835"/>
                  </a:cubicBezTo>
                  <a:cubicBezTo>
                    <a:pt x="4597" y="4817"/>
                    <a:pt x="4591" y="4787"/>
                    <a:pt x="4603" y="4763"/>
                  </a:cubicBezTo>
                  <a:cubicBezTo>
                    <a:pt x="4609" y="4721"/>
                    <a:pt x="4633" y="4739"/>
                    <a:pt x="4657" y="4727"/>
                  </a:cubicBezTo>
                  <a:cubicBezTo>
                    <a:pt x="4723" y="4703"/>
                    <a:pt x="4723" y="4655"/>
                    <a:pt x="4771" y="4613"/>
                  </a:cubicBezTo>
                  <a:cubicBezTo>
                    <a:pt x="4813" y="4583"/>
                    <a:pt x="4813" y="4547"/>
                    <a:pt x="4861" y="4529"/>
                  </a:cubicBezTo>
                  <a:cubicBezTo>
                    <a:pt x="4902" y="4511"/>
                    <a:pt x="4896" y="4500"/>
                    <a:pt x="4879" y="4463"/>
                  </a:cubicBezTo>
                  <a:cubicBezTo>
                    <a:pt x="4855" y="4421"/>
                    <a:pt x="4932" y="4440"/>
                    <a:pt x="4896" y="4374"/>
                  </a:cubicBezTo>
                  <a:cubicBezTo>
                    <a:pt x="4866" y="4320"/>
                    <a:pt x="4908" y="4260"/>
                    <a:pt x="4950" y="4224"/>
                  </a:cubicBezTo>
                  <a:cubicBezTo>
                    <a:pt x="5016" y="4152"/>
                    <a:pt x="5016" y="4152"/>
                    <a:pt x="5016" y="4152"/>
                  </a:cubicBezTo>
                  <a:lnTo>
                    <a:pt x="5016" y="4152"/>
                  </a:lnTo>
                  <a:cubicBezTo>
                    <a:pt x="5034" y="4062"/>
                    <a:pt x="5034" y="4062"/>
                    <a:pt x="5034" y="4062"/>
                  </a:cubicBezTo>
                  <a:cubicBezTo>
                    <a:pt x="5028" y="4026"/>
                    <a:pt x="5040" y="3990"/>
                    <a:pt x="5046" y="3954"/>
                  </a:cubicBezTo>
                  <a:cubicBezTo>
                    <a:pt x="5058" y="3894"/>
                    <a:pt x="5004" y="3948"/>
                    <a:pt x="4986" y="3930"/>
                  </a:cubicBezTo>
                  <a:cubicBezTo>
                    <a:pt x="4962" y="3912"/>
                    <a:pt x="4962" y="3888"/>
                    <a:pt x="4956" y="3864"/>
                  </a:cubicBezTo>
                  <a:cubicBezTo>
                    <a:pt x="4944" y="3816"/>
                    <a:pt x="4914" y="3840"/>
                    <a:pt x="4908" y="3828"/>
                  </a:cubicBezTo>
                  <a:cubicBezTo>
                    <a:pt x="4896" y="3804"/>
                    <a:pt x="4938" y="3733"/>
                    <a:pt x="4944" y="3709"/>
                  </a:cubicBezTo>
                  <a:cubicBezTo>
                    <a:pt x="4968" y="3673"/>
                    <a:pt x="4974" y="3595"/>
                    <a:pt x="4950" y="3559"/>
                  </a:cubicBezTo>
                  <a:cubicBezTo>
                    <a:pt x="4920" y="3523"/>
                    <a:pt x="4908" y="3517"/>
                    <a:pt x="4902" y="3469"/>
                  </a:cubicBezTo>
                  <a:cubicBezTo>
                    <a:pt x="4932" y="3427"/>
                    <a:pt x="4992" y="3481"/>
                    <a:pt x="5028" y="3439"/>
                  </a:cubicBezTo>
                  <a:cubicBezTo>
                    <a:pt x="5046" y="3421"/>
                    <a:pt x="5064" y="3355"/>
                    <a:pt x="5052" y="3337"/>
                  </a:cubicBezTo>
                  <a:cubicBezTo>
                    <a:pt x="5046" y="3313"/>
                    <a:pt x="5058" y="3283"/>
                    <a:pt x="5052" y="3259"/>
                  </a:cubicBezTo>
                  <a:cubicBezTo>
                    <a:pt x="5046" y="3217"/>
                    <a:pt x="5022" y="3205"/>
                    <a:pt x="5046" y="3151"/>
                  </a:cubicBezTo>
                  <a:cubicBezTo>
                    <a:pt x="5070" y="3097"/>
                    <a:pt x="5112" y="3091"/>
                    <a:pt x="5136" y="3037"/>
                  </a:cubicBezTo>
                  <a:cubicBezTo>
                    <a:pt x="5160" y="2977"/>
                    <a:pt x="5130" y="2882"/>
                    <a:pt x="5112" y="2822"/>
                  </a:cubicBezTo>
                  <a:cubicBezTo>
                    <a:pt x="5082" y="2738"/>
                    <a:pt x="5082" y="2738"/>
                    <a:pt x="5082" y="2738"/>
                  </a:cubicBezTo>
                  <a:lnTo>
                    <a:pt x="5082" y="2738"/>
                  </a:lnTo>
                  <a:cubicBezTo>
                    <a:pt x="5040" y="2774"/>
                    <a:pt x="5028" y="2786"/>
                    <a:pt x="4998" y="2834"/>
                  </a:cubicBezTo>
                  <a:cubicBezTo>
                    <a:pt x="4980" y="2852"/>
                    <a:pt x="4944" y="2876"/>
                    <a:pt x="4932" y="2840"/>
                  </a:cubicBezTo>
                  <a:cubicBezTo>
                    <a:pt x="4896" y="2714"/>
                    <a:pt x="4837" y="2852"/>
                    <a:pt x="4777" y="2887"/>
                  </a:cubicBezTo>
                  <a:cubicBezTo>
                    <a:pt x="4711" y="2924"/>
                    <a:pt x="4687" y="2858"/>
                    <a:pt x="4675" y="2971"/>
                  </a:cubicBezTo>
                  <a:cubicBezTo>
                    <a:pt x="4663" y="3037"/>
                    <a:pt x="4573" y="3145"/>
                    <a:pt x="4507" y="3145"/>
                  </a:cubicBezTo>
                  <a:cubicBezTo>
                    <a:pt x="4375" y="3157"/>
                    <a:pt x="4375" y="3157"/>
                    <a:pt x="4375" y="3157"/>
                  </a:cubicBezTo>
                  <a:cubicBezTo>
                    <a:pt x="4363" y="3157"/>
                    <a:pt x="4327" y="3127"/>
                    <a:pt x="4321" y="3139"/>
                  </a:cubicBezTo>
                  <a:cubicBezTo>
                    <a:pt x="4297" y="3163"/>
                    <a:pt x="4297" y="3187"/>
                    <a:pt x="4261" y="3211"/>
                  </a:cubicBezTo>
                  <a:cubicBezTo>
                    <a:pt x="4225" y="3235"/>
                    <a:pt x="4135" y="3307"/>
                    <a:pt x="4147" y="3361"/>
                  </a:cubicBezTo>
                  <a:cubicBezTo>
                    <a:pt x="4159" y="3421"/>
                    <a:pt x="4081" y="3415"/>
                    <a:pt x="4051" y="3451"/>
                  </a:cubicBezTo>
                  <a:cubicBezTo>
                    <a:pt x="4027" y="3475"/>
                    <a:pt x="3980" y="3487"/>
                    <a:pt x="4004" y="3439"/>
                  </a:cubicBezTo>
                  <a:cubicBezTo>
                    <a:pt x="4027" y="3397"/>
                    <a:pt x="4040" y="3367"/>
                    <a:pt x="3992" y="3343"/>
                  </a:cubicBezTo>
                  <a:cubicBezTo>
                    <a:pt x="3950" y="3307"/>
                    <a:pt x="3992" y="3259"/>
                    <a:pt x="3992" y="3223"/>
                  </a:cubicBezTo>
                  <a:cubicBezTo>
                    <a:pt x="3992" y="3211"/>
                    <a:pt x="3944" y="3181"/>
                    <a:pt x="3944" y="3139"/>
                  </a:cubicBezTo>
                  <a:cubicBezTo>
                    <a:pt x="3938" y="3043"/>
                    <a:pt x="3812" y="3085"/>
                    <a:pt x="3758" y="3049"/>
                  </a:cubicBezTo>
                  <a:cubicBezTo>
                    <a:pt x="3710" y="3019"/>
                    <a:pt x="3674" y="2977"/>
                    <a:pt x="3626" y="3031"/>
                  </a:cubicBezTo>
                  <a:cubicBezTo>
                    <a:pt x="3620" y="3031"/>
                    <a:pt x="3620" y="3031"/>
                    <a:pt x="3620" y="3031"/>
                  </a:cubicBezTo>
                  <a:cubicBezTo>
                    <a:pt x="3614" y="3025"/>
                    <a:pt x="3620" y="2971"/>
                    <a:pt x="3620" y="2959"/>
                  </a:cubicBezTo>
                  <a:lnTo>
                    <a:pt x="3620" y="2959"/>
                  </a:lnTo>
                  <a:cubicBezTo>
                    <a:pt x="3560" y="2959"/>
                    <a:pt x="3470" y="3205"/>
                    <a:pt x="3392" y="3091"/>
                  </a:cubicBezTo>
                  <a:cubicBezTo>
                    <a:pt x="3368" y="3067"/>
                    <a:pt x="3344" y="3067"/>
                    <a:pt x="3338" y="3037"/>
                  </a:cubicBezTo>
                  <a:cubicBezTo>
                    <a:pt x="3320" y="2983"/>
                    <a:pt x="3290" y="2989"/>
                    <a:pt x="3260" y="2953"/>
                  </a:cubicBezTo>
                  <a:cubicBezTo>
                    <a:pt x="3242" y="2911"/>
                    <a:pt x="3266" y="2870"/>
                    <a:pt x="3290" y="2828"/>
                  </a:cubicBezTo>
                  <a:cubicBezTo>
                    <a:pt x="3326" y="2768"/>
                    <a:pt x="3332" y="2852"/>
                    <a:pt x="3380" y="2840"/>
                  </a:cubicBezTo>
                  <a:cubicBezTo>
                    <a:pt x="3398" y="2840"/>
                    <a:pt x="3416" y="2828"/>
                    <a:pt x="3434" y="2816"/>
                  </a:cubicBezTo>
                  <a:cubicBezTo>
                    <a:pt x="3470" y="2786"/>
                    <a:pt x="3500" y="2834"/>
                    <a:pt x="3530" y="2774"/>
                  </a:cubicBezTo>
                  <a:cubicBezTo>
                    <a:pt x="3554" y="2726"/>
                    <a:pt x="3578" y="2714"/>
                    <a:pt x="3632" y="2690"/>
                  </a:cubicBezTo>
                  <a:cubicBezTo>
                    <a:pt x="3644" y="2678"/>
                    <a:pt x="3614" y="2642"/>
                    <a:pt x="3608" y="2636"/>
                  </a:cubicBezTo>
                  <a:cubicBezTo>
                    <a:pt x="3602" y="2612"/>
                    <a:pt x="3566" y="2642"/>
                    <a:pt x="3548" y="2648"/>
                  </a:cubicBezTo>
                  <a:cubicBezTo>
                    <a:pt x="3494" y="2660"/>
                    <a:pt x="3506" y="2606"/>
                    <a:pt x="3482" y="2588"/>
                  </a:cubicBezTo>
                  <a:cubicBezTo>
                    <a:pt x="3428" y="2558"/>
                    <a:pt x="3428" y="2558"/>
                    <a:pt x="3428" y="2558"/>
                  </a:cubicBezTo>
                  <a:cubicBezTo>
                    <a:pt x="3380" y="2522"/>
                    <a:pt x="3356" y="2588"/>
                    <a:pt x="3320" y="2612"/>
                  </a:cubicBezTo>
                  <a:cubicBezTo>
                    <a:pt x="3290" y="2636"/>
                    <a:pt x="3284" y="2516"/>
                    <a:pt x="3254" y="2540"/>
                  </a:cubicBezTo>
                  <a:cubicBezTo>
                    <a:pt x="3225" y="2570"/>
                    <a:pt x="3236" y="2582"/>
                    <a:pt x="3201" y="2600"/>
                  </a:cubicBezTo>
                  <a:cubicBezTo>
                    <a:pt x="3170" y="2612"/>
                    <a:pt x="3189" y="2558"/>
                    <a:pt x="3194" y="2552"/>
                  </a:cubicBezTo>
                  <a:cubicBezTo>
                    <a:pt x="3218" y="2516"/>
                    <a:pt x="3201" y="2438"/>
                    <a:pt x="3212" y="2396"/>
                  </a:cubicBezTo>
                  <a:cubicBezTo>
                    <a:pt x="3225" y="2384"/>
                    <a:pt x="3212" y="2282"/>
                    <a:pt x="3201" y="2270"/>
                  </a:cubicBezTo>
                  <a:cubicBezTo>
                    <a:pt x="3176" y="2234"/>
                    <a:pt x="3176" y="2216"/>
                    <a:pt x="3201" y="2186"/>
                  </a:cubicBezTo>
                  <a:cubicBezTo>
                    <a:pt x="3218" y="2162"/>
                    <a:pt x="3201" y="2162"/>
                    <a:pt x="3201" y="2144"/>
                  </a:cubicBezTo>
                  <a:cubicBezTo>
                    <a:pt x="3207" y="2109"/>
                    <a:pt x="3248" y="2138"/>
                    <a:pt x="3266" y="2138"/>
                  </a:cubicBezTo>
                  <a:cubicBezTo>
                    <a:pt x="3320" y="2151"/>
                    <a:pt x="3273" y="2079"/>
                    <a:pt x="3314" y="2061"/>
                  </a:cubicBezTo>
                  <a:cubicBezTo>
                    <a:pt x="3332" y="2055"/>
                    <a:pt x="3368" y="2055"/>
                    <a:pt x="3386" y="2073"/>
                  </a:cubicBezTo>
                  <a:cubicBezTo>
                    <a:pt x="3416" y="2103"/>
                    <a:pt x="3422" y="2091"/>
                    <a:pt x="3458" y="2079"/>
                  </a:cubicBezTo>
                  <a:cubicBezTo>
                    <a:pt x="3494" y="2073"/>
                    <a:pt x="3482" y="2043"/>
                    <a:pt x="3488" y="2019"/>
                  </a:cubicBezTo>
                  <a:cubicBezTo>
                    <a:pt x="3488" y="2001"/>
                    <a:pt x="3500" y="1995"/>
                    <a:pt x="3500" y="1983"/>
                  </a:cubicBezTo>
                  <a:cubicBezTo>
                    <a:pt x="3500" y="1977"/>
                    <a:pt x="3488" y="1971"/>
                    <a:pt x="3482" y="1965"/>
                  </a:cubicBezTo>
                  <a:cubicBezTo>
                    <a:pt x="3446" y="1893"/>
                    <a:pt x="3500" y="1923"/>
                    <a:pt x="3542" y="1911"/>
                  </a:cubicBezTo>
                  <a:cubicBezTo>
                    <a:pt x="3554" y="1905"/>
                    <a:pt x="3608" y="1833"/>
                    <a:pt x="3608" y="1827"/>
                  </a:cubicBezTo>
                  <a:cubicBezTo>
                    <a:pt x="3608" y="1797"/>
                    <a:pt x="3596" y="1785"/>
                    <a:pt x="3620" y="1761"/>
                  </a:cubicBezTo>
                  <a:cubicBezTo>
                    <a:pt x="3704" y="1683"/>
                    <a:pt x="3704" y="1683"/>
                    <a:pt x="3704" y="1683"/>
                  </a:cubicBezTo>
                  <a:cubicBezTo>
                    <a:pt x="3722" y="1665"/>
                    <a:pt x="3734" y="1647"/>
                    <a:pt x="3752" y="1635"/>
                  </a:cubicBezTo>
                  <a:cubicBezTo>
                    <a:pt x="3806" y="1593"/>
                    <a:pt x="3794" y="1575"/>
                    <a:pt x="3788" y="1503"/>
                  </a:cubicBezTo>
                  <a:cubicBezTo>
                    <a:pt x="3782" y="1461"/>
                    <a:pt x="3746" y="1485"/>
                    <a:pt x="3716" y="1485"/>
                  </a:cubicBezTo>
                  <a:cubicBezTo>
                    <a:pt x="3644" y="1485"/>
                    <a:pt x="3710" y="1419"/>
                    <a:pt x="3734" y="1408"/>
                  </a:cubicBezTo>
                  <a:cubicBezTo>
                    <a:pt x="3752" y="1389"/>
                    <a:pt x="3776" y="1377"/>
                    <a:pt x="3782" y="1348"/>
                  </a:cubicBezTo>
                  <a:cubicBezTo>
                    <a:pt x="3788" y="1318"/>
                    <a:pt x="3806" y="1294"/>
                    <a:pt x="3836" y="1282"/>
                  </a:cubicBezTo>
                  <a:cubicBezTo>
                    <a:pt x="3854" y="1282"/>
                    <a:pt x="3878" y="1264"/>
                    <a:pt x="3884" y="1246"/>
                  </a:cubicBezTo>
                  <a:cubicBezTo>
                    <a:pt x="3884" y="1216"/>
                    <a:pt x="3884" y="1204"/>
                    <a:pt x="3902" y="1186"/>
                  </a:cubicBezTo>
                  <a:cubicBezTo>
                    <a:pt x="3926" y="1156"/>
                    <a:pt x="3890" y="1132"/>
                    <a:pt x="3878" y="1108"/>
                  </a:cubicBezTo>
                  <a:cubicBezTo>
                    <a:pt x="3866" y="1078"/>
                    <a:pt x="3920" y="1013"/>
                    <a:pt x="3938" y="1013"/>
                  </a:cubicBezTo>
                  <a:cubicBezTo>
                    <a:pt x="3950" y="1037"/>
                    <a:pt x="3998" y="1078"/>
                    <a:pt x="4009" y="1031"/>
                  </a:cubicBezTo>
                  <a:cubicBezTo>
                    <a:pt x="4046" y="1001"/>
                    <a:pt x="4033" y="977"/>
                    <a:pt x="4009" y="947"/>
                  </a:cubicBezTo>
                  <a:cubicBezTo>
                    <a:pt x="3980" y="911"/>
                    <a:pt x="4033" y="899"/>
                    <a:pt x="4027" y="869"/>
                  </a:cubicBezTo>
                  <a:cubicBezTo>
                    <a:pt x="4004" y="863"/>
                    <a:pt x="3974" y="917"/>
                    <a:pt x="3962" y="893"/>
                  </a:cubicBezTo>
                  <a:cubicBezTo>
                    <a:pt x="3950" y="869"/>
                    <a:pt x="3962" y="845"/>
                    <a:pt x="3962" y="821"/>
                  </a:cubicBezTo>
                  <a:cubicBezTo>
                    <a:pt x="3974" y="785"/>
                    <a:pt x="4022" y="719"/>
                    <a:pt x="4004" y="683"/>
                  </a:cubicBezTo>
                  <a:cubicBezTo>
                    <a:pt x="3985" y="665"/>
                    <a:pt x="3962" y="647"/>
                    <a:pt x="3938" y="642"/>
                  </a:cubicBezTo>
                  <a:cubicBezTo>
                    <a:pt x="3884" y="623"/>
                    <a:pt x="3902" y="683"/>
                    <a:pt x="3878" y="701"/>
                  </a:cubicBezTo>
                  <a:cubicBezTo>
                    <a:pt x="3872" y="707"/>
                    <a:pt x="3842" y="689"/>
                    <a:pt x="3836" y="677"/>
                  </a:cubicBezTo>
                  <a:cubicBezTo>
                    <a:pt x="3824" y="653"/>
                    <a:pt x="3824" y="642"/>
                    <a:pt x="3794" y="623"/>
                  </a:cubicBezTo>
                  <a:cubicBezTo>
                    <a:pt x="3782" y="618"/>
                    <a:pt x="3758" y="623"/>
                    <a:pt x="3752" y="611"/>
                  </a:cubicBezTo>
                  <a:cubicBezTo>
                    <a:pt x="3740" y="600"/>
                    <a:pt x="3746" y="570"/>
                    <a:pt x="3758" y="558"/>
                  </a:cubicBezTo>
                  <a:cubicBezTo>
                    <a:pt x="3620" y="390"/>
                    <a:pt x="3620" y="390"/>
                    <a:pt x="3620" y="390"/>
                  </a:cubicBezTo>
                  <a:lnTo>
                    <a:pt x="3620" y="390"/>
                  </a:lnTo>
                  <a:cubicBezTo>
                    <a:pt x="3488" y="486"/>
                    <a:pt x="3488" y="486"/>
                    <a:pt x="3488" y="486"/>
                  </a:cubicBezTo>
                  <a:lnTo>
                    <a:pt x="3488" y="486"/>
                  </a:lnTo>
                  <a:cubicBezTo>
                    <a:pt x="3554" y="581"/>
                    <a:pt x="3554" y="581"/>
                    <a:pt x="3554" y="581"/>
                  </a:cubicBezTo>
                  <a:cubicBezTo>
                    <a:pt x="3578" y="605"/>
                    <a:pt x="3584" y="629"/>
                    <a:pt x="3614" y="647"/>
                  </a:cubicBezTo>
                  <a:cubicBezTo>
                    <a:pt x="3626" y="659"/>
                    <a:pt x="3656" y="671"/>
                    <a:pt x="3668" y="677"/>
                  </a:cubicBezTo>
                  <a:cubicBezTo>
                    <a:pt x="3704" y="683"/>
                    <a:pt x="3722" y="725"/>
                    <a:pt x="3686" y="743"/>
                  </a:cubicBezTo>
                  <a:cubicBezTo>
                    <a:pt x="3674" y="749"/>
                    <a:pt x="3590" y="749"/>
                    <a:pt x="3608" y="773"/>
                  </a:cubicBezTo>
                  <a:cubicBezTo>
                    <a:pt x="3632" y="803"/>
                    <a:pt x="3674" y="785"/>
                    <a:pt x="3698" y="779"/>
                  </a:cubicBezTo>
                  <a:cubicBezTo>
                    <a:pt x="3770" y="767"/>
                    <a:pt x="3758" y="845"/>
                    <a:pt x="3722" y="875"/>
                  </a:cubicBezTo>
                  <a:cubicBezTo>
                    <a:pt x="3686" y="923"/>
                    <a:pt x="3638" y="977"/>
                    <a:pt x="3656" y="1037"/>
                  </a:cubicBezTo>
                  <a:cubicBezTo>
                    <a:pt x="3668" y="1066"/>
                    <a:pt x="3656" y="1162"/>
                    <a:pt x="3692" y="1156"/>
                  </a:cubicBezTo>
                  <a:cubicBezTo>
                    <a:pt x="3710" y="1150"/>
                    <a:pt x="3746" y="1126"/>
                    <a:pt x="3764" y="1138"/>
                  </a:cubicBezTo>
                  <a:cubicBezTo>
                    <a:pt x="3764" y="1198"/>
                    <a:pt x="3692" y="1252"/>
                    <a:pt x="3656" y="1288"/>
                  </a:cubicBezTo>
                  <a:cubicBezTo>
                    <a:pt x="3608" y="1336"/>
                    <a:pt x="3566" y="1336"/>
                    <a:pt x="3512" y="1318"/>
                  </a:cubicBezTo>
                  <a:cubicBezTo>
                    <a:pt x="3470" y="1306"/>
                    <a:pt x="3452" y="1258"/>
                    <a:pt x="3422" y="1282"/>
                  </a:cubicBezTo>
                  <a:cubicBezTo>
                    <a:pt x="3392" y="1300"/>
                    <a:pt x="3380" y="1318"/>
                    <a:pt x="3350" y="1329"/>
                  </a:cubicBezTo>
                  <a:cubicBezTo>
                    <a:pt x="3314" y="1336"/>
                    <a:pt x="3284" y="1342"/>
                    <a:pt x="3254" y="1318"/>
                  </a:cubicBezTo>
                  <a:cubicBezTo>
                    <a:pt x="3242" y="1306"/>
                    <a:pt x="3236" y="1288"/>
                    <a:pt x="3218" y="1282"/>
                  </a:cubicBezTo>
                  <a:cubicBezTo>
                    <a:pt x="3201" y="1264"/>
                    <a:pt x="3170" y="1288"/>
                    <a:pt x="3159" y="1270"/>
                  </a:cubicBezTo>
                  <a:cubicBezTo>
                    <a:pt x="3159" y="1264"/>
                    <a:pt x="3147" y="1240"/>
                    <a:pt x="3141" y="1240"/>
                  </a:cubicBezTo>
                  <a:cubicBezTo>
                    <a:pt x="3135" y="1234"/>
                    <a:pt x="3105" y="1246"/>
                    <a:pt x="3105" y="1228"/>
                  </a:cubicBezTo>
                  <a:cubicBezTo>
                    <a:pt x="3105" y="1204"/>
                    <a:pt x="3135" y="1216"/>
                    <a:pt x="3117" y="1192"/>
                  </a:cubicBezTo>
                  <a:cubicBezTo>
                    <a:pt x="2943" y="1013"/>
                    <a:pt x="2943" y="1013"/>
                    <a:pt x="2943" y="1013"/>
                  </a:cubicBezTo>
                  <a:cubicBezTo>
                    <a:pt x="3111" y="851"/>
                    <a:pt x="3111" y="851"/>
                    <a:pt x="3111" y="851"/>
                  </a:cubicBezTo>
                  <a:lnTo>
                    <a:pt x="3111" y="851"/>
                  </a:lnTo>
                  <a:cubicBezTo>
                    <a:pt x="2961" y="707"/>
                    <a:pt x="2961" y="707"/>
                    <a:pt x="2961" y="707"/>
                  </a:cubicBezTo>
                  <a:cubicBezTo>
                    <a:pt x="2919" y="683"/>
                    <a:pt x="2931" y="653"/>
                    <a:pt x="2931" y="611"/>
                  </a:cubicBezTo>
                  <a:cubicBezTo>
                    <a:pt x="2931" y="563"/>
                    <a:pt x="2901" y="552"/>
                    <a:pt x="2865" y="528"/>
                  </a:cubicBezTo>
                  <a:cubicBezTo>
                    <a:pt x="2787" y="474"/>
                    <a:pt x="2901" y="342"/>
                    <a:pt x="2865" y="330"/>
                  </a:cubicBezTo>
                  <a:cubicBezTo>
                    <a:pt x="2835" y="312"/>
                    <a:pt x="2721" y="384"/>
                    <a:pt x="2691" y="402"/>
                  </a:cubicBezTo>
                  <a:cubicBezTo>
                    <a:pt x="2613" y="444"/>
                    <a:pt x="2559" y="480"/>
                    <a:pt x="2505" y="558"/>
                  </a:cubicBezTo>
                  <a:cubicBezTo>
                    <a:pt x="2475" y="605"/>
                    <a:pt x="2451" y="623"/>
                    <a:pt x="2397" y="635"/>
                  </a:cubicBezTo>
                  <a:cubicBezTo>
                    <a:pt x="2344" y="665"/>
                    <a:pt x="2284" y="635"/>
                    <a:pt x="2236" y="671"/>
                  </a:cubicBezTo>
                  <a:cubicBezTo>
                    <a:pt x="2194" y="701"/>
                    <a:pt x="2134" y="719"/>
                    <a:pt x="2092" y="749"/>
                  </a:cubicBezTo>
                  <a:cubicBezTo>
                    <a:pt x="2062" y="767"/>
                    <a:pt x="2044" y="797"/>
                    <a:pt x="2020" y="821"/>
                  </a:cubicBezTo>
                  <a:cubicBezTo>
                    <a:pt x="1990" y="845"/>
                    <a:pt x="1954" y="839"/>
                    <a:pt x="1918" y="857"/>
                  </a:cubicBezTo>
                  <a:cubicBezTo>
                    <a:pt x="1876" y="881"/>
                    <a:pt x="1822" y="899"/>
                    <a:pt x="1774" y="887"/>
                  </a:cubicBezTo>
                  <a:cubicBezTo>
                    <a:pt x="1714" y="857"/>
                    <a:pt x="1714" y="857"/>
                    <a:pt x="1714" y="857"/>
                  </a:cubicBezTo>
                  <a:lnTo>
                    <a:pt x="1714" y="857"/>
                  </a:lnTo>
                  <a:cubicBezTo>
                    <a:pt x="1714" y="863"/>
                    <a:pt x="1708" y="869"/>
                    <a:pt x="1708" y="875"/>
                  </a:cubicBezTo>
                  <a:cubicBezTo>
                    <a:pt x="1696" y="905"/>
                    <a:pt x="1678" y="935"/>
                    <a:pt x="1660" y="965"/>
                  </a:cubicBezTo>
                  <a:cubicBezTo>
                    <a:pt x="1648" y="983"/>
                    <a:pt x="1648" y="1013"/>
                    <a:pt x="1643" y="1037"/>
                  </a:cubicBezTo>
                  <a:cubicBezTo>
                    <a:pt x="1630" y="1072"/>
                    <a:pt x="1601" y="1096"/>
                    <a:pt x="1619" y="1138"/>
                  </a:cubicBezTo>
                  <a:cubicBezTo>
                    <a:pt x="1636" y="1192"/>
                    <a:pt x="1648" y="1192"/>
                    <a:pt x="1684" y="1234"/>
                  </a:cubicBezTo>
                  <a:cubicBezTo>
                    <a:pt x="1684" y="1252"/>
                    <a:pt x="1714" y="1264"/>
                    <a:pt x="1702" y="1288"/>
                  </a:cubicBezTo>
                  <a:cubicBezTo>
                    <a:pt x="1684" y="1318"/>
                    <a:pt x="1684" y="1353"/>
                    <a:pt x="1678" y="1384"/>
                  </a:cubicBezTo>
                  <a:cubicBezTo>
                    <a:pt x="1666" y="1413"/>
                    <a:pt x="1612" y="1449"/>
                    <a:pt x="1582" y="1461"/>
                  </a:cubicBezTo>
                  <a:cubicBezTo>
                    <a:pt x="1499" y="1497"/>
                    <a:pt x="1439" y="1473"/>
                    <a:pt x="1433" y="1575"/>
                  </a:cubicBezTo>
                  <a:cubicBezTo>
                    <a:pt x="1433" y="1611"/>
                    <a:pt x="1403" y="1623"/>
                    <a:pt x="1373" y="1611"/>
                  </a:cubicBezTo>
                  <a:cubicBezTo>
                    <a:pt x="1337" y="1605"/>
                    <a:pt x="1361" y="1641"/>
                    <a:pt x="1337" y="1653"/>
                  </a:cubicBezTo>
                  <a:cubicBezTo>
                    <a:pt x="1043" y="1833"/>
                    <a:pt x="1043" y="1833"/>
                    <a:pt x="1043" y="1833"/>
                  </a:cubicBezTo>
                  <a:cubicBezTo>
                    <a:pt x="995" y="1863"/>
                    <a:pt x="923" y="1881"/>
                    <a:pt x="905" y="1941"/>
                  </a:cubicBezTo>
                  <a:cubicBezTo>
                    <a:pt x="881" y="2007"/>
                    <a:pt x="809" y="2049"/>
                    <a:pt x="773" y="2103"/>
                  </a:cubicBezTo>
                  <a:cubicBezTo>
                    <a:pt x="726" y="2138"/>
                    <a:pt x="684" y="2168"/>
                    <a:pt x="648" y="2210"/>
                  </a:cubicBezTo>
                  <a:cubicBezTo>
                    <a:pt x="636" y="2228"/>
                    <a:pt x="612" y="2228"/>
                    <a:pt x="594" y="2240"/>
                  </a:cubicBezTo>
                  <a:cubicBezTo>
                    <a:pt x="570" y="2264"/>
                    <a:pt x="540" y="2300"/>
                    <a:pt x="516" y="2324"/>
                  </a:cubicBezTo>
                  <a:cubicBezTo>
                    <a:pt x="492" y="2354"/>
                    <a:pt x="486" y="2354"/>
                    <a:pt x="450" y="2372"/>
                  </a:cubicBezTo>
                  <a:cubicBezTo>
                    <a:pt x="414" y="2396"/>
                    <a:pt x="366" y="2456"/>
                    <a:pt x="330" y="2486"/>
                  </a:cubicBezTo>
                  <a:cubicBezTo>
                    <a:pt x="216" y="2594"/>
                    <a:pt x="216" y="2594"/>
                    <a:pt x="216" y="2594"/>
                  </a:cubicBezTo>
                  <a:cubicBezTo>
                    <a:pt x="408" y="2786"/>
                    <a:pt x="408" y="2786"/>
                    <a:pt x="408" y="2786"/>
                  </a:cubicBezTo>
                  <a:cubicBezTo>
                    <a:pt x="378" y="2822"/>
                    <a:pt x="378" y="2822"/>
                    <a:pt x="378" y="2822"/>
                  </a:cubicBezTo>
                  <a:cubicBezTo>
                    <a:pt x="408" y="2852"/>
                    <a:pt x="408" y="2852"/>
                    <a:pt x="408" y="2852"/>
                  </a:cubicBezTo>
                  <a:cubicBezTo>
                    <a:pt x="246" y="2977"/>
                    <a:pt x="246" y="2977"/>
                    <a:pt x="246" y="2977"/>
                  </a:cubicBezTo>
                  <a:cubicBezTo>
                    <a:pt x="234" y="3007"/>
                    <a:pt x="216" y="3031"/>
                    <a:pt x="204" y="3061"/>
                  </a:cubicBezTo>
                  <a:cubicBezTo>
                    <a:pt x="180" y="3121"/>
                    <a:pt x="168" y="3169"/>
                    <a:pt x="132" y="3229"/>
                  </a:cubicBezTo>
                  <a:cubicBezTo>
                    <a:pt x="108" y="3259"/>
                    <a:pt x="78" y="3289"/>
                    <a:pt x="54" y="3319"/>
                  </a:cubicBezTo>
                  <a:cubicBezTo>
                    <a:pt x="0" y="3379"/>
                    <a:pt x="120" y="3373"/>
                    <a:pt x="108" y="3433"/>
                  </a:cubicBezTo>
                  <a:cubicBezTo>
                    <a:pt x="96" y="3475"/>
                    <a:pt x="42" y="3553"/>
                    <a:pt x="12" y="3589"/>
                  </a:cubicBezTo>
                  <a:cubicBezTo>
                    <a:pt x="132" y="3643"/>
                    <a:pt x="132" y="3643"/>
                    <a:pt x="132" y="3643"/>
                  </a:cubicBezTo>
                  <a:cubicBezTo>
                    <a:pt x="198" y="3673"/>
                    <a:pt x="228" y="3738"/>
                    <a:pt x="300" y="3762"/>
                  </a:cubicBezTo>
                  <a:cubicBezTo>
                    <a:pt x="336" y="3780"/>
                    <a:pt x="336" y="3810"/>
                    <a:pt x="360" y="3828"/>
                  </a:cubicBezTo>
                  <a:cubicBezTo>
                    <a:pt x="384" y="3846"/>
                    <a:pt x="426" y="3858"/>
                    <a:pt x="444" y="3876"/>
                  </a:cubicBezTo>
                  <a:cubicBezTo>
                    <a:pt x="462" y="3888"/>
                    <a:pt x="474" y="3912"/>
                    <a:pt x="456" y="3924"/>
                  </a:cubicBezTo>
                  <a:cubicBezTo>
                    <a:pt x="426" y="3960"/>
                    <a:pt x="426" y="4008"/>
                    <a:pt x="396" y="4038"/>
                  </a:cubicBezTo>
                  <a:cubicBezTo>
                    <a:pt x="366" y="4068"/>
                    <a:pt x="330" y="4074"/>
                    <a:pt x="330" y="4122"/>
                  </a:cubicBezTo>
                  <a:cubicBezTo>
                    <a:pt x="330" y="4158"/>
                    <a:pt x="300" y="4176"/>
                    <a:pt x="276" y="4200"/>
                  </a:cubicBezTo>
                  <a:lnTo>
                    <a:pt x="276" y="4200"/>
                  </a:lnTo>
                  <a:cubicBezTo>
                    <a:pt x="324" y="4272"/>
                    <a:pt x="324" y="4272"/>
                    <a:pt x="324" y="4272"/>
                  </a:cubicBezTo>
                  <a:cubicBezTo>
                    <a:pt x="480" y="4368"/>
                    <a:pt x="480" y="4368"/>
                    <a:pt x="480" y="4368"/>
                  </a:cubicBezTo>
                  <a:lnTo>
                    <a:pt x="480" y="4368"/>
                  </a:lnTo>
                  <a:cubicBezTo>
                    <a:pt x="480" y="4368"/>
                    <a:pt x="480" y="4362"/>
                    <a:pt x="486" y="4362"/>
                  </a:cubicBezTo>
                  <a:cubicBezTo>
                    <a:pt x="498" y="4350"/>
                    <a:pt x="498" y="4344"/>
                    <a:pt x="504" y="4338"/>
                  </a:cubicBezTo>
                  <a:cubicBezTo>
                    <a:pt x="510" y="4326"/>
                    <a:pt x="522" y="4314"/>
                    <a:pt x="534" y="4302"/>
                  </a:cubicBezTo>
                  <a:cubicBezTo>
                    <a:pt x="546" y="4284"/>
                    <a:pt x="558" y="4272"/>
                    <a:pt x="564" y="4254"/>
                  </a:cubicBezTo>
                  <a:cubicBezTo>
                    <a:pt x="588" y="4230"/>
                    <a:pt x="594" y="4206"/>
                    <a:pt x="606" y="4170"/>
                  </a:cubicBezTo>
                  <a:cubicBezTo>
                    <a:pt x="612" y="4146"/>
                    <a:pt x="624" y="4122"/>
                    <a:pt x="624" y="4098"/>
                  </a:cubicBezTo>
                  <a:lnTo>
                    <a:pt x="624" y="4098"/>
                  </a:lnTo>
                  <a:cubicBezTo>
                    <a:pt x="498" y="3984"/>
                    <a:pt x="498" y="3984"/>
                    <a:pt x="498" y="3984"/>
                  </a:cubicBezTo>
                  <a:cubicBezTo>
                    <a:pt x="558" y="3930"/>
                    <a:pt x="558" y="3930"/>
                    <a:pt x="558" y="3930"/>
                  </a:cubicBezTo>
                  <a:cubicBezTo>
                    <a:pt x="654" y="4002"/>
                    <a:pt x="654" y="4002"/>
                    <a:pt x="654" y="4002"/>
                  </a:cubicBezTo>
                  <a:close/>
                </a:path>
              </a:pathLst>
            </a:custGeom>
            <a:grpFill/>
            <a:ln w="3175" cap="flat" cmpd="sng">
              <a:solidFill>
                <a:schemeClr val="bg1"/>
              </a:solidFill>
              <a:bevel/>
              <a:headEnd/>
              <a:tailEnd/>
            </a:ln>
            <a:effectLst/>
          </p:spPr>
          <p:txBody>
            <a:bodyPr wrap="none" anchor="ctr"/>
            <a:lstStyle/>
            <a:p>
              <a:endParaRPr lang="en-US"/>
            </a:p>
          </p:txBody>
        </p:sp>
        <p:sp>
          <p:nvSpPr>
            <p:cNvPr id="37" name="Freeform 141"/>
            <p:cNvSpPr>
              <a:spLocks noChangeArrowheads="1"/>
            </p:cNvSpPr>
            <p:nvPr/>
          </p:nvSpPr>
          <p:spPr bwMode="auto">
            <a:xfrm>
              <a:off x="7486911" y="6606714"/>
              <a:ext cx="4247354" cy="3017558"/>
            </a:xfrm>
            <a:custGeom>
              <a:avLst/>
              <a:gdLst>
                <a:gd name="T0" fmla="*/ 30 w 7965"/>
                <a:gd name="T1" fmla="*/ 2767 h 5657"/>
                <a:gd name="T2" fmla="*/ 144 w 7965"/>
                <a:gd name="T3" fmla="*/ 2366 h 5657"/>
                <a:gd name="T4" fmla="*/ 575 w 7965"/>
                <a:gd name="T5" fmla="*/ 2138 h 5657"/>
                <a:gd name="T6" fmla="*/ 857 w 7965"/>
                <a:gd name="T7" fmla="*/ 1719 h 5657"/>
                <a:gd name="T8" fmla="*/ 1132 w 7965"/>
                <a:gd name="T9" fmla="*/ 1611 h 5657"/>
                <a:gd name="T10" fmla="*/ 1624 w 7965"/>
                <a:gd name="T11" fmla="*/ 1528 h 5657"/>
                <a:gd name="T12" fmla="*/ 2097 w 7965"/>
                <a:gd name="T13" fmla="*/ 1300 h 5657"/>
                <a:gd name="T14" fmla="*/ 2534 w 7965"/>
                <a:gd name="T15" fmla="*/ 995 h 5657"/>
                <a:gd name="T16" fmla="*/ 2960 w 7965"/>
                <a:gd name="T17" fmla="*/ 1043 h 5657"/>
                <a:gd name="T18" fmla="*/ 3535 w 7965"/>
                <a:gd name="T19" fmla="*/ 1097 h 5657"/>
                <a:gd name="T20" fmla="*/ 3787 w 7965"/>
                <a:gd name="T21" fmla="*/ 605 h 5657"/>
                <a:gd name="T22" fmla="*/ 3589 w 7965"/>
                <a:gd name="T23" fmla="*/ 120 h 5657"/>
                <a:gd name="T24" fmla="*/ 4099 w 7965"/>
                <a:gd name="T25" fmla="*/ 54 h 5657"/>
                <a:gd name="T26" fmla="*/ 4470 w 7965"/>
                <a:gd name="T27" fmla="*/ 42 h 5657"/>
                <a:gd name="T28" fmla="*/ 5034 w 7965"/>
                <a:gd name="T29" fmla="*/ 282 h 5657"/>
                <a:gd name="T30" fmla="*/ 5375 w 7965"/>
                <a:gd name="T31" fmla="*/ 455 h 5657"/>
                <a:gd name="T32" fmla="*/ 5435 w 7965"/>
                <a:gd name="T33" fmla="*/ 905 h 5657"/>
                <a:gd name="T34" fmla="*/ 5932 w 7965"/>
                <a:gd name="T35" fmla="*/ 1073 h 5657"/>
                <a:gd name="T36" fmla="*/ 6472 w 7965"/>
                <a:gd name="T37" fmla="*/ 1372 h 5657"/>
                <a:gd name="T38" fmla="*/ 6849 w 7965"/>
                <a:gd name="T39" fmla="*/ 1049 h 5657"/>
                <a:gd name="T40" fmla="*/ 7209 w 7965"/>
                <a:gd name="T41" fmla="*/ 737 h 5657"/>
                <a:gd name="T42" fmla="*/ 7862 w 7965"/>
                <a:gd name="T43" fmla="*/ 761 h 5657"/>
                <a:gd name="T44" fmla="*/ 7874 w 7965"/>
                <a:gd name="T45" fmla="*/ 1156 h 5657"/>
                <a:gd name="T46" fmla="*/ 7826 w 7965"/>
                <a:gd name="T47" fmla="*/ 1462 h 5657"/>
                <a:gd name="T48" fmla="*/ 7760 w 7965"/>
                <a:gd name="T49" fmla="*/ 1922 h 5657"/>
                <a:gd name="T50" fmla="*/ 7586 w 7965"/>
                <a:gd name="T51" fmla="*/ 2288 h 5657"/>
                <a:gd name="T52" fmla="*/ 7730 w 7965"/>
                <a:gd name="T53" fmla="*/ 2702 h 5657"/>
                <a:gd name="T54" fmla="*/ 7838 w 7965"/>
                <a:gd name="T55" fmla="*/ 3325 h 5657"/>
                <a:gd name="T56" fmla="*/ 7275 w 7965"/>
                <a:gd name="T57" fmla="*/ 3253 h 5657"/>
                <a:gd name="T58" fmla="*/ 6885 w 7965"/>
                <a:gd name="T59" fmla="*/ 3019 h 5657"/>
                <a:gd name="T60" fmla="*/ 6442 w 7965"/>
                <a:gd name="T61" fmla="*/ 2893 h 5657"/>
                <a:gd name="T62" fmla="*/ 6148 w 7965"/>
                <a:gd name="T63" fmla="*/ 3205 h 5657"/>
                <a:gd name="T64" fmla="*/ 6046 w 7965"/>
                <a:gd name="T65" fmla="*/ 3576 h 5657"/>
                <a:gd name="T66" fmla="*/ 6178 w 7965"/>
                <a:gd name="T67" fmla="*/ 4062 h 5657"/>
                <a:gd name="T68" fmla="*/ 6556 w 7965"/>
                <a:gd name="T69" fmla="*/ 4176 h 5657"/>
                <a:gd name="T70" fmla="*/ 6346 w 7965"/>
                <a:gd name="T71" fmla="*/ 4733 h 5657"/>
                <a:gd name="T72" fmla="*/ 6598 w 7965"/>
                <a:gd name="T73" fmla="*/ 5074 h 5657"/>
                <a:gd name="T74" fmla="*/ 6148 w 7965"/>
                <a:gd name="T75" fmla="*/ 5350 h 5657"/>
                <a:gd name="T76" fmla="*/ 5807 w 7965"/>
                <a:gd name="T77" fmla="*/ 4853 h 5657"/>
                <a:gd name="T78" fmla="*/ 5669 w 7965"/>
                <a:gd name="T79" fmla="*/ 4409 h 5657"/>
                <a:gd name="T80" fmla="*/ 5261 w 7965"/>
                <a:gd name="T81" fmla="*/ 4451 h 5657"/>
                <a:gd name="T82" fmla="*/ 4650 w 7965"/>
                <a:gd name="T83" fmla="*/ 4751 h 5657"/>
                <a:gd name="T84" fmla="*/ 4033 w 7965"/>
                <a:gd name="T85" fmla="*/ 4871 h 5657"/>
                <a:gd name="T86" fmla="*/ 3529 w 7965"/>
                <a:gd name="T87" fmla="*/ 4367 h 5657"/>
                <a:gd name="T88" fmla="*/ 3529 w 7965"/>
                <a:gd name="T89" fmla="*/ 3726 h 5657"/>
                <a:gd name="T90" fmla="*/ 3140 w 7965"/>
                <a:gd name="T91" fmla="*/ 3660 h 5657"/>
                <a:gd name="T92" fmla="*/ 2678 w 7965"/>
                <a:gd name="T93" fmla="*/ 3864 h 5657"/>
                <a:gd name="T94" fmla="*/ 2732 w 7965"/>
                <a:gd name="T95" fmla="*/ 4325 h 5657"/>
                <a:gd name="T96" fmla="*/ 2678 w 7965"/>
                <a:gd name="T97" fmla="*/ 4919 h 5657"/>
                <a:gd name="T98" fmla="*/ 2457 w 7965"/>
                <a:gd name="T99" fmla="*/ 5296 h 5657"/>
                <a:gd name="T100" fmla="*/ 2217 w 7965"/>
                <a:gd name="T101" fmla="*/ 5656 h 5657"/>
                <a:gd name="T102" fmla="*/ 1827 w 7965"/>
                <a:gd name="T103" fmla="*/ 5206 h 5657"/>
                <a:gd name="T104" fmla="*/ 1791 w 7965"/>
                <a:gd name="T105" fmla="*/ 4661 h 5657"/>
                <a:gd name="T106" fmla="*/ 1947 w 7965"/>
                <a:gd name="T107" fmla="*/ 4110 h 5657"/>
                <a:gd name="T108" fmla="*/ 1714 w 7965"/>
                <a:gd name="T109" fmla="*/ 3678 h 5657"/>
                <a:gd name="T110" fmla="*/ 1695 w 7965"/>
                <a:gd name="T111" fmla="*/ 3031 h 5657"/>
                <a:gd name="T112" fmla="*/ 1330 w 7965"/>
                <a:gd name="T113" fmla="*/ 2755 h 5657"/>
                <a:gd name="T114" fmla="*/ 1132 w 7965"/>
                <a:gd name="T115" fmla="*/ 3007 h 5657"/>
                <a:gd name="T116" fmla="*/ 365 w 7965"/>
                <a:gd name="T117" fmla="*/ 3115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65" h="5657">
                  <a:moveTo>
                    <a:pt x="131" y="3085"/>
                  </a:moveTo>
                  <a:lnTo>
                    <a:pt x="131" y="3085"/>
                  </a:lnTo>
                  <a:cubicBezTo>
                    <a:pt x="131" y="3061"/>
                    <a:pt x="131" y="3019"/>
                    <a:pt x="126" y="2995"/>
                  </a:cubicBezTo>
                  <a:cubicBezTo>
                    <a:pt x="126" y="2977"/>
                    <a:pt x="102" y="2959"/>
                    <a:pt x="113" y="2941"/>
                  </a:cubicBezTo>
                  <a:cubicBezTo>
                    <a:pt x="126" y="2911"/>
                    <a:pt x="144" y="2821"/>
                    <a:pt x="96" y="2821"/>
                  </a:cubicBezTo>
                  <a:cubicBezTo>
                    <a:pt x="54" y="2821"/>
                    <a:pt x="48" y="2803"/>
                    <a:pt x="30" y="2767"/>
                  </a:cubicBezTo>
                  <a:cubicBezTo>
                    <a:pt x="24" y="2755"/>
                    <a:pt x="0" y="2719"/>
                    <a:pt x="6" y="2707"/>
                  </a:cubicBezTo>
                  <a:cubicBezTo>
                    <a:pt x="18" y="2689"/>
                    <a:pt x="36" y="2671"/>
                    <a:pt x="36" y="2647"/>
                  </a:cubicBezTo>
                  <a:cubicBezTo>
                    <a:pt x="36" y="2606"/>
                    <a:pt x="30" y="2606"/>
                    <a:pt x="78" y="2594"/>
                  </a:cubicBezTo>
                  <a:cubicBezTo>
                    <a:pt x="120" y="2576"/>
                    <a:pt x="131" y="2540"/>
                    <a:pt x="120" y="2498"/>
                  </a:cubicBezTo>
                  <a:cubicBezTo>
                    <a:pt x="89" y="2468"/>
                    <a:pt x="96" y="2426"/>
                    <a:pt x="96" y="2378"/>
                  </a:cubicBezTo>
                  <a:cubicBezTo>
                    <a:pt x="96" y="2366"/>
                    <a:pt x="131" y="2372"/>
                    <a:pt x="144" y="2366"/>
                  </a:cubicBezTo>
                  <a:cubicBezTo>
                    <a:pt x="179" y="2348"/>
                    <a:pt x="144" y="2282"/>
                    <a:pt x="221" y="2312"/>
                  </a:cubicBezTo>
                  <a:cubicBezTo>
                    <a:pt x="281" y="2330"/>
                    <a:pt x="269" y="2294"/>
                    <a:pt x="311" y="2276"/>
                  </a:cubicBezTo>
                  <a:cubicBezTo>
                    <a:pt x="341" y="2264"/>
                    <a:pt x="401" y="2228"/>
                    <a:pt x="419" y="2210"/>
                  </a:cubicBezTo>
                  <a:cubicBezTo>
                    <a:pt x="437" y="2186"/>
                    <a:pt x="407" y="2162"/>
                    <a:pt x="413" y="2144"/>
                  </a:cubicBezTo>
                  <a:cubicBezTo>
                    <a:pt x="419" y="2120"/>
                    <a:pt x="485" y="2024"/>
                    <a:pt x="509" y="2042"/>
                  </a:cubicBezTo>
                  <a:cubicBezTo>
                    <a:pt x="533" y="2060"/>
                    <a:pt x="545" y="2120"/>
                    <a:pt x="575" y="2138"/>
                  </a:cubicBezTo>
                  <a:cubicBezTo>
                    <a:pt x="599" y="2150"/>
                    <a:pt x="707" y="2096"/>
                    <a:pt x="707" y="2066"/>
                  </a:cubicBezTo>
                  <a:cubicBezTo>
                    <a:pt x="713" y="1994"/>
                    <a:pt x="683" y="1952"/>
                    <a:pt x="767" y="1911"/>
                  </a:cubicBezTo>
                  <a:cubicBezTo>
                    <a:pt x="803" y="1898"/>
                    <a:pt x="797" y="1911"/>
                    <a:pt x="785" y="1874"/>
                  </a:cubicBezTo>
                  <a:cubicBezTo>
                    <a:pt x="773" y="1845"/>
                    <a:pt x="785" y="1815"/>
                    <a:pt x="779" y="1785"/>
                  </a:cubicBezTo>
                  <a:cubicBezTo>
                    <a:pt x="779" y="1755"/>
                    <a:pt x="773" y="1731"/>
                    <a:pt x="809" y="1731"/>
                  </a:cubicBezTo>
                  <a:cubicBezTo>
                    <a:pt x="833" y="1731"/>
                    <a:pt x="839" y="1737"/>
                    <a:pt x="857" y="1719"/>
                  </a:cubicBezTo>
                  <a:cubicBezTo>
                    <a:pt x="863" y="1707"/>
                    <a:pt x="869" y="1695"/>
                    <a:pt x="875" y="1683"/>
                  </a:cubicBezTo>
                  <a:cubicBezTo>
                    <a:pt x="887" y="1671"/>
                    <a:pt x="911" y="1665"/>
                    <a:pt x="928" y="1653"/>
                  </a:cubicBezTo>
                  <a:cubicBezTo>
                    <a:pt x="959" y="1635"/>
                    <a:pt x="964" y="1611"/>
                    <a:pt x="983" y="1593"/>
                  </a:cubicBezTo>
                  <a:lnTo>
                    <a:pt x="983" y="1593"/>
                  </a:lnTo>
                  <a:cubicBezTo>
                    <a:pt x="1036" y="1593"/>
                    <a:pt x="1084" y="1611"/>
                    <a:pt x="1132" y="1611"/>
                  </a:cubicBezTo>
                  <a:lnTo>
                    <a:pt x="1132" y="1611"/>
                  </a:lnTo>
                  <a:cubicBezTo>
                    <a:pt x="1132" y="1617"/>
                    <a:pt x="1132" y="1617"/>
                    <a:pt x="1132" y="1617"/>
                  </a:cubicBezTo>
                  <a:lnTo>
                    <a:pt x="1132" y="1617"/>
                  </a:lnTo>
                  <a:lnTo>
                    <a:pt x="1132" y="1617"/>
                  </a:lnTo>
                  <a:cubicBezTo>
                    <a:pt x="1150" y="1635"/>
                    <a:pt x="1138" y="1683"/>
                    <a:pt x="1174" y="1701"/>
                  </a:cubicBezTo>
                  <a:cubicBezTo>
                    <a:pt x="1204" y="1719"/>
                    <a:pt x="1246" y="1695"/>
                    <a:pt x="1270" y="1677"/>
                  </a:cubicBezTo>
                  <a:cubicBezTo>
                    <a:pt x="1372" y="1611"/>
                    <a:pt x="1600" y="1671"/>
                    <a:pt x="1624" y="1528"/>
                  </a:cubicBezTo>
                  <a:cubicBezTo>
                    <a:pt x="1630" y="1498"/>
                    <a:pt x="1678" y="1414"/>
                    <a:pt x="1695" y="1390"/>
                  </a:cubicBezTo>
                  <a:cubicBezTo>
                    <a:pt x="1732" y="1342"/>
                    <a:pt x="1684" y="1318"/>
                    <a:pt x="1743" y="1258"/>
                  </a:cubicBezTo>
                  <a:cubicBezTo>
                    <a:pt x="1803" y="1228"/>
                    <a:pt x="1779" y="1192"/>
                    <a:pt x="1857" y="1222"/>
                  </a:cubicBezTo>
                  <a:cubicBezTo>
                    <a:pt x="1899" y="1234"/>
                    <a:pt x="1911" y="1216"/>
                    <a:pt x="1929" y="1264"/>
                  </a:cubicBezTo>
                  <a:cubicBezTo>
                    <a:pt x="1941" y="1294"/>
                    <a:pt x="1965" y="1288"/>
                    <a:pt x="1965" y="1330"/>
                  </a:cubicBezTo>
                  <a:cubicBezTo>
                    <a:pt x="1971" y="1414"/>
                    <a:pt x="2073" y="1312"/>
                    <a:pt x="2097" y="1300"/>
                  </a:cubicBezTo>
                  <a:cubicBezTo>
                    <a:pt x="2121" y="1288"/>
                    <a:pt x="2181" y="1240"/>
                    <a:pt x="2187" y="1216"/>
                  </a:cubicBezTo>
                  <a:cubicBezTo>
                    <a:pt x="2205" y="1186"/>
                    <a:pt x="2181" y="1186"/>
                    <a:pt x="2235" y="1186"/>
                  </a:cubicBezTo>
                  <a:cubicBezTo>
                    <a:pt x="2271" y="1186"/>
                    <a:pt x="2343" y="1204"/>
                    <a:pt x="2367" y="1180"/>
                  </a:cubicBezTo>
                  <a:cubicBezTo>
                    <a:pt x="2487" y="1049"/>
                    <a:pt x="2487" y="1049"/>
                    <a:pt x="2487" y="1049"/>
                  </a:cubicBezTo>
                  <a:cubicBezTo>
                    <a:pt x="2493" y="1031"/>
                    <a:pt x="2499" y="1019"/>
                    <a:pt x="2510" y="1007"/>
                  </a:cubicBezTo>
                  <a:cubicBezTo>
                    <a:pt x="2517" y="1001"/>
                    <a:pt x="2523" y="995"/>
                    <a:pt x="2534" y="995"/>
                  </a:cubicBezTo>
                  <a:cubicBezTo>
                    <a:pt x="2565" y="995"/>
                    <a:pt x="2576" y="959"/>
                    <a:pt x="2606" y="947"/>
                  </a:cubicBezTo>
                  <a:lnTo>
                    <a:pt x="2606" y="947"/>
                  </a:lnTo>
                  <a:cubicBezTo>
                    <a:pt x="2613" y="977"/>
                    <a:pt x="2636" y="995"/>
                    <a:pt x="2648" y="1019"/>
                  </a:cubicBezTo>
                  <a:cubicBezTo>
                    <a:pt x="2666" y="1073"/>
                    <a:pt x="2696" y="983"/>
                    <a:pt x="2756" y="1019"/>
                  </a:cubicBezTo>
                  <a:cubicBezTo>
                    <a:pt x="2786" y="1037"/>
                    <a:pt x="2828" y="1001"/>
                    <a:pt x="2870" y="1025"/>
                  </a:cubicBezTo>
                  <a:cubicBezTo>
                    <a:pt x="2906" y="1055"/>
                    <a:pt x="2924" y="1037"/>
                    <a:pt x="2960" y="1043"/>
                  </a:cubicBezTo>
                  <a:cubicBezTo>
                    <a:pt x="2990" y="1043"/>
                    <a:pt x="3002" y="1061"/>
                    <a:pt x="3026" y="1066"/>
                  </a:cubicBezTo>
                  <a:cubicBezTo>
                    <a:pt x="3062" y="1079"/>
                    <a:pt x="3128" y="1073"/>
                    <a:pt x="3170" y="1079"/>
                  </a:cubicBezTo>
                  <a:cubicBezTo>
                    <a:pt x="3212" y="1079"/>
                    <a:pt x="3254" y="1108"/>
                    <a:pt x="3302" y="1121"/>
                  </a:cubicBezTo>
                  <a:cubicBezTo>
                    <a:pt x="3356" y="1114"/>
                    <a:pt x="3404" y="1168"/>
                    <a:pt x="3439" y="1210"/>
                  </a:cubicBezTo>
                  <a:cubicBezTo>
                    <a:pt x="3475" y="1246"/>
                    <a:pt x="3475" y="1186"/>
                    <a:pt x="3505" y="1168"/>
                  </a:cubicBezTo>
                  <a:cubicBezTo>
                    <a:pt x="3547" y="1138"/>
                    <a:pt x="3547" y="1132"/>
                    <a:pt x="3535" y="1097"/>
                  </a:cubicBezTo>
                  <a:cubicBezTo>
                    <a:pt x="3511" y="1025"/>
                    <a:pt x="3595" y="1031"/>
                    <a:pt x="3619" y="989"/>
                  </a:cubicBezTo>
                  <a:cubicBezTo>
                    <a:pt x="3637" y="965"/>
                    <a:pt x="3601" y="965"/>
                    <a:pt x="3595" y="953"/>
                  </a:cubicBezTo>
                  <a:cubicBezTo>
                    <a:pt x="3571" y="923"/>
                    <a:pt x="3601" y="899"/>
                    <a:pt x="3601" y="869"/>
                  </a:cubicBezTo>
                  <a:cubicBezTo>
                    <a:pt x="3643" y="839"/>
                    <a:pt x="3661" y="743"/>
                    <a:pt x="3709" y="725"/>
                  </a:cubicBezTo>
                  <a:cubicBezTo>
                    <a:pt x="3727" y="719"/>
                    <a:pt x="3745" y="725"/>
                    <a:pt x="3751" y="701"/>
                  </a:cubicBezTo>
                  <a:cubicBezTo>
                    <a:pt x="3751" y="665"/>
                    <a:pt x="3727" y="605"/>
                    <a:pt x="3787" y="605"/>
                  </a:cubicBezTo>
                  <a:cubicBezTo>
                    <a:pt x="3805" y="605"/>
                    <a:pt x="3859" y="599"/>
                    <a:pt x="3871" y="587"/>
                  </a:cubicBezTo>
                  <a:cubicBezTo>
                    <a:pt x="3883" y="575"/>
                    <a:pt x="3829" y="521"/>
                    <a:pt x="3817" y="509"/>
                  </a:cubicBezTo>
                  <a:cubicBezTo>
                    <a:pt x="3799" y="485"/>
                    <a:pt x="3787" y="467"/>
                    <a:pt x="3775" y="443"/>
                  </a:cubicBezTo>
                  <a:cubicBezTo>
                    <a:pt x="3757" y="413"/>
                    <a:pt x="3727" y="389"/>
                    <a:pt x="3709" y="354"/>
                  </a:cubicBezTo>
                  <a:cubicBezTo>
                    <a:pt x="3589" y="120"/>
                    <a:pt x="3589" y="120"/>
                    <a:pt x="3589" y="120"/>
                  </a:cubicBezTo>
                  <a:lnTo>
                    <a:pt x="3589" y="120"/>
                  </a:lnTo>
                  <a:cubicBezTo>
                    <a:pt x="3625" y="84"/>
                    <a:pt x="3625" y="84"/>
                    <a:pt x="3625" y="84"/>
                  </a:cubicBezTo>
                  <a:cubicBezTo>
                    <a:pt x="3649" y="78"/>
                    <a:pt x="3661" y="60"/>
                    <a:pt x="3691" y="60"/>
                  </a:cubicBezTo>
                  <a:cubicBezTo>
                    <a:pt x="3739" y="60"/>
                    <a:pt x="3769" y="48"/>
                    <a:pt x="3817" y="30"/>
                  </a:cubicBezTo>
                  <a:cubicBezTo>
                    <a:pt x="3883" y="0"/>
                    <a:pt x="3907" y="24"/>
                    <a:pt x="3913" y="90"/>
                  </a:cubicBezTo>
                  <a:cubicBezTo>
                    <a:pt x="3919" y="126"/>
                    <a:pt x="3967" y="96"/>
                    <a:pt x="3985" y="90"/>
                  </a:cubicBezTo>
                  <a:cubicBezTo>
                    <a:pt x="4021" y="72"/>
                    <a:pt x="4063" y="66"/>
                    <a:pt x="4099" y="54"/>
                  </a:cubicBezTo>
                  <a:cubicBezTo>
                    <a:pt x="4135" y="48"/>
                    <a:pt x="4135" y="48"/>
                    <a:pt x="4135" y="48"/>
                  </a:cubicBezTo>
                  <a:lnTo>
                    <a:pt x="4135" y="48"/>
                  </a:lnTo>
                  <a:cubicBezTo>
                    <a:pt x="4164" y="54"/>
                    <a:pt x="4260" y="138"/>
                    <a:pt x="4284" y="84"/>
                  </a:cubicBezTo>
                  <a:cubicBezTo>
                    <a:pt x="4302" y="48"/>
                    <a:pt x="4308" y="42"/>
                    <a:pt x="4350" y="48"/>
                  </a:cubicBezTo>
                  <a:cubicBezTo>
                    <a:pt x="4392" y="54"/>
                    <a:pt x="4428" y="24"/>
                    <a:pt x="4464" y="24"/>
                  </a:cubicBezTo>
                  <a:cubicBezTo>
                    <a:pt x="4464" y="30"/>
                    <a:pt x="4470" y="36"/>
                    <a:pt x="4470" y="42"/>
                  </a:cubicBezTo>
                  <a:cubicBezTo>
                    <a:pt x="4506" y="66"/>
                    <a:pt x="4506" y="78"/>
                    <a:pt x="4560" y="84"/>
                  </a:cubicBezTo>
                  <a:cubicBezTo>
                    <a:pt x="4584" y="84"/>
                    <a:pt x="4572" y="102"/>
                    <a:pt x="4584" y="114"/>
                  </a:cubicBezTo>
                  <a:cubicBezTo>
                    <a:pt x="4614" y="150"/>
                    <a:pt x="4656" y="132"/>
                    <a:pt x="4692" y="138"/>
                  </a:cubicBezTo>
                  <a:cubicBezTo>
                    <a:pt x="4734" y="156"/>
                    <a:pt x="4746" y="198"/>
                    <a:pt x="4800" y="186"/>
                  </a:cubicBezTo>
                  <a:cubicBezTo>
                    <a:pt x="4890" y="186"/>
                    <a:pt x="4884" y="156"/>
                    <a:pt x="4944" y="228"/>
                  </a:cubicBezTo>
                  <a:cubicBezTo>
                    <a:pt x="4955" y="240"/>
                    <a:pt x="5015" y="275"/>
                    <a:pt x="5034" y="282"/>
                  </a:cubicBezTo>
                  <a:cubicBezTo>
                    <a:pt x="5063" y="294"/>
                    <a:pt x="5081" y="282"/>
                    <a:pt x="5099" y="317"/>
                  </a:cubicBezTo>
                  <a:cubicBezTo>
                    <a:pt x="5129" y="359"/>
                    <a:pt x="5195" y="317"/>
                    <a:pt x="5219" y="294"/>
                  </a:cubicBezTo>
                  <a:cubicBezTo>
                    <a:pt x="5237" y="282"/>
                    <a:pt x="5297" y="294"/>
                    <a:pt x="5315" y="299"/>
                  </a:cubicBezTo>
                  <a:cubicBezTo>
                    <a:pt x="5315" y="299"/>
                    <a:pt x="5315" y="299"/>
                    <a:pt x="5315" y="306"/>
                  </a:cubicBezTo>
                  <a:cubicBezTo>
                    <a:pt x="5285" y="330"/>
                    <a:pt x="5261" y="341"/>
                    <a:pt x="5297" y="378"/>
                  </a:cubicBezTo>
                  <a:cubicBezTo>
                    <a:pt x="5327" y="413"/>
                    <a:pt x="5351" y="413"/>
                    <a:pt x="5375" y="455"/>
                  </a:cubicBezTo>
                  <a:cubicBezTo>
                    <a:pt x="5393" y="497"/>
                    <a:pt x="5339" y="485"/>
                    <a:pt x="5345" y="521"/>
                  </a:cubicBezTo>
                  <a:cubicBezTo>
                    <a:pt x="5351" y="545"/>
                    <a:pt x="5309" y="557"/>
                    <a:pt x="5303" y="575"/>
                  </a:cubicBezTo>
                  <a:cubicBezTo>
                    <a:pt x="5303" y="605"/>
                    <a:pt x="5309" y="611"/>
                    <a:pt x="5297" y="635"/>
                  </a:cubicBezTo>
                  <a:cubicBezTo>
                    <a:pt x="5279" y="665"/>
                    <a:pt x="5315" y="707"/>
                    <a:pt x="5309" y="755"/>
                  </a:cubicBezTo>
                  <a:cubicBezTo>
                    <a:pt x="5303" y="791"/>
                    <a:pt x="5321" y="827"/>
                    <a:pt x="5357" y="845"/>
                  </a:cubicBezTo>
                  <a:cubicBezTo>
                    <a:pt x="5387" y="863"/>
                    <a:pt x="5405" y="881"/>
                    <a:pt x="5435" y="905"/>
                  </a:cubicBezTo>
                  <a:cubicBezTo>
                    <a:pt x="5459" y="917"/>
                    <a:pt x="5537" y="965"/>
                    <a:pt x="5561" y="965"/>
                  </a:cubicBezTo>
                  <a:cubicBezTo>
                    <a:pt x="5585" y="971"/>
                    <a:pt x="5609" y="965"/>
                    <a:pt x="5639" y="959"/>
                  </a:cubicBezTo>
                  <a:cubicBezTo>
                    <a:pt x="5663" y="959"/>
                    <a:pt x="5687" y="977"/>
                    <a:pt x="5717" y="977"/>
                  </a:cubicBezTo>
                  <a:cubicBezTo>
                    <a:pt x="5728" y="971"/>
                    <a:pt x="5741" y="959"/>
                    <a:pt x="5753" y="959"/>
                  </a:cubicBezTo>
                  <a:cubicBezTo>
                    <a:pt x="5765" y="977"/>
                    <a:pt x="5770" y="1007"/>
                    <a:pt x="5788" y="1031"/>
                  </a:cubicBezTo>
                  <a:cubicBezTo>
                    <a:pt x="5830" y="1090"/>
                    <a:pt x="5908" y="1037"/>
                    <a:pt x="5932" y="1073"/>
                  </a:cubicBezTo>
                  <a:cubicBezTo>
                    <a:pt x="5950" y="1103"/>
                    <a:pt x="5998" y="1145"/>
                    <a:pt x="6028" y="1168"/>
                  </a:cubicBezTo>
                  <a:cubicBezTo>
                    <a:pt x="6058" y="1186"/>
                    <a:pt x="6076" y="1186"/>
                    <a:pt x="6064" y="1222"/>
                  </a:cubicBezTo>
                  <a:cubicBezTo>
                    <a:pt x="6040" y="1348"/>
                    <a:pt x="6202" y="1264"/>
                    <a:pt x="6250" y="1378"/>
                  </a:cubicBezTo>
                  <a:cubicBezTo>
                    <a:pt x="6274" y="1390"/>
                    <a:pt x="6280" y="1420"/>
                    <a:pt x="6310" y="1432"/>
                  </a:cubicBezTo>
                  <a:cubicBezTo>
                    <a:pt x="6328" y="1438"/>
                    <a:pt x="6370" y="1390"/>
                    <a:pt x="6412" y="1396"/>
                  </a:cubicBezTo>
                  <a:cubicBezTo>
                    <a:pt x="6436" y="1402"/>
                    <a:pt x="6454" y="1378"/>
                    <a:pt x="6472" y="1372"/>
                  </a:cubicBezTo>
                  <a:cubicBezTo>
                    <a:pt x="6496" y="1366"/>
                    <a:pt x="6520" y="1378"/>
                    <a:pt x="6543" y="1372"/>
                  </a:cubicBezTo>
                  <a:cubicBezTo>
                    <a:pt x="6603" y="1372"/>
                    <a:pt x="6657" y="1258"/>
                    <a:pt x="6687" y="1276"/>
                  </a:cubicBezTo>
                  <a:cubicBezTo>
                    <a:pt x="6711" y="1282"/>
                    <a:pt x="6735" y="1294"/>
                    <a:pt x="6753" y="1276"/>
                  </a:cubicBezTo>
                  <a:cubicBezTo>
                    <a:pt x="6777" y="1264"/>
                    <a:pt x="6861" y="1276"/>
                    <a:pt x="6855" y="1246"/>
                  </a:cubicBezTo>
                  <a:cubicBezTo>
                    <a:pt x="6849" y="1216"/>
                    <a:pt x="6849" y="1180"/>
                    <a:pt x="6843" y="1156"/>
                  </a:cubicBezTo>
                  <a:cubicBezTo>
                    <a:pt x="6837" y="1114"/>
                    <a:pt x="6813" y="1084"/>
                    <a:pt x="6849" y="1049"/>
                  </a:cubicBezTo>
                  <a:cubicBezTo>
                    <a:pt x="6873" y="1019"/>
                    <a:pt x="6873" y="941"/>
                    <a:pt x="6879" y="899"/>
                  </a:cubicBezTo>
                  <a:cubicBezTo>
                    <a:pt x="6897" y="809"/>
                    <a:pt x="6969" y="875"/>
                    <a:pt x="7035" y="887"/>
                  </a:cubicBezTo>
                  <a:cubicBezTo>
                    <a:pt x="7065" y="893"/>
                    <a:pt x="7083" y="917"/>
                    <a:pt x="7113" y="923"/>
                  </a:cubicBezTo>
                  <a:cubicBezTo>
                    <a:pt x="7125" y="923"/>
                    <a:pt x="7131" y="899"/>
                    <a:pt x="7155" y="899"/>
                  </a:cubicBezTo>
                  <a:cubicBezTo>
                    <a:pt x="7239" y="887"/>
                    <a:pt x="7203" y="881"/>
                    <a:pt x="7179" y="827"/>
                  </a:cubicBezTo>
                  <a:cubicBezTo>
                    <a:pt x="7161" y="785"/>
                    <a:pt x="7161" y="737"/>
                    <a:pt x="7209" y="737"/>
                  </a:cubicBezTo>
                  <a:cubicBezTo>
                    <a:pt x="7269" y="737"/>
                    <a:pt x="7281" y="611"/>
                    <a:pt x="7305" y="569"/>
                  </a:cubicBezTo>
                  <a:cubicBezTo>
                    <a:pt x="7329" y="521"/>
                    <a:pt x="7347" y="449"/>
                    <a:pt x="7413" y="473"/>
                  </a:cubicBezTo>
                  <a:cubicBezTo>
                    <a:pt x="7484" y="503"/>
                    <a:pt x="7466" y="419"/>
                    <a:pt x="7520" y="413"/>
                  </a:cubicBezTo>
                  <a:cubicBezTo>
                    <a:pt x="7544" y="407"/>
                    <a:pt x="7634" y="527"/>
                    <a:pt x="7664" y="545"/>
                  </a:cubicBezTo>
                  <a:cubicBezTo>
                    <a:pt x="7724" y="575"/>
                    <a:pt x="7598" y="695"/>
                    <a:pt x="7724" y="701"/>
                  </a:cubicBezTo>
                  <a:cubicBezTo>
                    <a:pt x="7772" y="713"/>
                    <a:pt x="7820" y="731"/>
                    <a:pt x="7862" y="761"/>
                  </a:cubicBezTo>
                  <a:cubicBezTo>
                    <a:pt x="7874" y="767"/>
                    <a:pt x="7880" y="779"/>
                    <a:pt x="7892" y="785"/>
                  </a:cubicBezTo>
                  <a:cubicBezTo>
                    <a:pt x="7904" y="791"/>
                    <a:pt x="7958" y="809"/>
                    <a:pt x="7958" y="815"/>
                  </a:cubicBezTo>
                  <a:cubicBezTo>
                    <a:pt x="7964" y="827"/>
                    <a:pt x="7946" y="845"/>
                    <a:pt x="7940" y="857"/>
                  </a:cubicBezTo>
                  <a:cubicBezTo>
                    <a:pt x="7922" y="887"/>
                    <a:pt x="7952" y="899"/>
                    <a:pt x="7952" y="929"/>
                  </a:cubicBezTo>
                  <a:cubicBezTo>
                    <a:pt x="7952" y="959"/>
                    <a:pt x="7922" y="977"/>
                    <a:pt x="7916" y="1007"/>
                  </a:cubicBezTo>
                  <a:cubicBezTo>
                    <a:pt x="7904" y="1061"/>
                    <a:pt x="7874" y="1097"/>
                    <a:pt x="7874" y="1156"/>
                  </a:cubicBezTo>
                  <a:cubicBezTo>
                    <a:pt x="7874" y="1192"/>
                    <a:pt x="7886" y="1216"/>
                    <a:pt x="7886" y="1246"/>
                  </a:cubicBezTo>
                  <a:cubicBezTo>
                    <a:pt x="7886" y="1270"/>
                    <a:pt x="7886" y="1306"/>
                    <a:pt x="7880" y="1324"/>
                  </a:cubicBezTo>
                  <a:lnTo>
                    <a:pt x="7880" y="1324"/>
                  </a:lnTo>
                  <a:cubicBezTo>
                    <a:pt x="7880" y="1378"/>
                    <a:pt x="7880" y="1378"/>
                    <a:pt x="7880" y="1378"/>
                  </a:cubicBezTo>
                  <a:cubicBezTo>
                    <a:pt x="7868" y="1396"/>
                    <a:pt x="7838" y="1408"/>
                    <a:pt x="7850" y="1432"/>
                  </a:cubicBezTo>
                  <a:cubicBezTo>
                    <a:pt x="7868" y="1462"/>
                    <a:pt x="7850" y="1456"/>
                    <a:pt x="7826" y="1462"/>
                  </a:cubicBezTo>
                  <a:cubicBezTo>
                    <a:pt x="7820" y="1486"/>
                    <a:pt x="7832" y="1522"/>
                    <a:pt x="7826" y="1540"/>
                  </a:cubicBezTo>
                  <a:cubicBezTo>
                    <a:pt x="7796" y="1546"/>
                    <a:pt x="7814" y="1587"/>
                    <a:pt x="7814" y="1605"/>
                  </a:cubicBezTo>
                  <a:cubicBezTo>
                    <a:pt x="7796" y="1665"/>
                    <a:pt x="7778" y="1695"/>
                    <a:pt x="7718" y="1695"/>
                  </a:cubicBezTo>
                  <a:cubicBezTo>
                    <a:pt x="7712" y="1695"/>
                    <a:pt x="7670" y="1749"/>
                    <a:pt x="7670" y="1761"/>
                  </a:cubicBezTo>
                  <a:cubicBezTo>
                    <a:pt x="7670" y="1761"/>
                    <a:pt x="7718" y="1797"/>
                    <a:pt x="7724" y="1815"/>
                  </a:cubicBezTo>
                  <a:cubicBezTo>
                    <a:pt x="7760" y="1922"/>
                    <a:pt x="7760" y="1922"/>
                    <a:pt x="7760" y="1922"/>
                  </a:cubicBezTo>
                  <a:cubicBezTo>
                    <a:pt x="7778" y="1970"/>
                    <a:pt x="7712" y="1994"/>
                    <a:pt x="7682" y="2024"/>
                  </a:cubicBezTo>
                  <a:cubicBezTo>
                    <a:pt x="7682" y="2060"/>
                    <a:pt x="7580" y="2084"/>
                    <a:pt x="7580" y="2108"/>
                  </a:cubicBezTo>
                  <a:lnTo>
                    <a:pt x="7580" y="2108"/>
                  </a:lnTo>
                  <a:cubicBezTo>
                    <a:pt x="7598" y="2120"/>
                    <a:pt x="7640" y="2180"/>
                    <a:pt x="7646" y="2198"/>
                  </a:cubicBezTo>
                  <a:cubicBezTo>
                    <a:pt x="7646" y="2210"/>
                    <a:pt x="7640" y="2258"/>
                    <a:pt x="7634" y="2270"/>
                  </a:cubicBezTo>
                  <a:cubicBezTo>
                    <a:pt x="7628" y="2288"/>
                    <a:pt x="7604" y="2276"/>
                    <a:pt x="7586" y="2288"/>
                  </a:cubicBezTo>
                  <a:cubicBezTo>
                    <a:pt x="7568" y="2300"/>
                    <a:pt x="7568" y="2348"/>
                    <a:pt x="7550" y="2372"/>
                  </a:cubicBezTo>
                  <a:cubicBezTo>
                    <a:pt x="7544" y="2390"/>
                    <a:pt x="7520" y="2390"/>
                    <a:pt x="7508" y="2402"/>
                  </a:cubicBezTo>
                  <a:cubicBezTo>
                    <a:pt x="7490" y="2408"/>
                    <a:pt x="7514" y="2444"/>
                    <a:pt x="7514" y="2462"/>
                  </a:cubicBezTo>
                  <a:cubicBezTo>
                    <a:pt x="7562" y="2504"/>
                    <a:pt x="7520" y="2582"/>
                    <a:pt x="7544" y="2630"/>
                  </a:cubicBezTo>
                  <a:cubicBezTo>
                    <a:pt x="7562" y="2665"/>
                    <a:pt x="7562" y="2713"/>
                    <a:pt x="7604" y="2725"/>
                  </a:cubicBezTo>
                  <a:cubicBezTo>
                    <a:pt x="7628" y="2737"/>
                    <a:pt x="7694" y="2702"/>
                    <a:pt x="7730" y="2702"/>
                  </a:cubicBezTo>
                  <a:cubicBezTo>
                    <a:pt x="7790" y="2689"/>
                    <a:pt x="7820" y="2719"/>
                    <a:pt x="7856" y="2767"/>
                  </a:cubicBezTo>
                  <a:cubicBezTo>
                    <a:pt x="7886" y="2809"/>
                    <a:pt x="7928" y="2833"/>
                    <a:pt x="7964" y="2863"/>
                  </a:cubicBezTo>
                  <a:cubicBezTo>
                    <a:pt x="7964" y="2905"/>
                    <a:pt x="7922" y="2911"/>
                    <a:pt x="7940" y="2965"/>
                  </a:cubicBezTo>
                  <a:cubicBezTo>
                    <a:pt x="7946" y="3013"/>
                    <a:pt x="7940" y="3043"/>
                    <a:pt x="7928" y="3085"/>
                  </a:cubicBezTo>
                  <a:cubicBezTo>
                    <a:pt x="7922" y="3145"/>
                    <a:pt x="7928" y="3235"/>
                    <a:pt x="7886" y="3289"/>
                  </a:cubicBezTo>
                  <a:cubicBezTo>
                    <a:pt x="7874" y="3307"/>
                    <a:pt x="7856" y="3313"/>
                    <a:pt x="7838" y="3325"/>
                  </a:cubicBezTo>
                  <a:cubicBezTo>
                    <a:pt x="7820" y="3349"/>
                    <a:pt x="7820" y="3403"/>
                    <a:pt x="7784" y="3373"/>
                  </a:cubicBezTo>
                  <a:cubicBezTo>
                    <a:pt x="7754" y="3349"/>
                    <a:pt x="7658" y="3235"/>
                    <a:pt x="7634" y="3265"/>
                  </a:cubicBezTo>
                  <a:cubicBezTo>
                    <a:pt x="7574" y="3343"/>
                    <a:pt x="7508" y="3259"/>
                    <a:pt x="7437" y="3241"/>
                  </a:cubicBezTo>
                  <a:cubicBezTo>
                    <a:pt x="7418" y="3247"/>
                    <a:pt x="7371" y="3199"/>
                    <a:pt x="7371" y="3247"/>
                  </a:cubicBezTo>
                  <a:cubicBezTo>
                    <a:pt x="7365" y="3277"/>
                    <a:pt x="7341" y="3283"/>
                    <a:pt x="7317" y="3295"/>
                  </a:cubicBezTo>
                  <a:cubicBezTo>
                    <a:pt x="7293" y="3307"/>
                    <a:pt x="7287" y="3265"/>
                    <a:pt x="7275" y="3253"/>
                  </a:cubicBezTo>
                  <a:cubicBezTo>
                    <a:pt x="7269" y="3247"/>
                    <a:pt x="7245" y="3271"/>
                    <a:pt x="7233" y="3277"/>
                  </a:cubicBezTo>
                  <a:cubicBezTo>
                    <a:pt x="7161" y="3301"/>
                    <a:pt x="7113" y="3193"/>
                    <a:pt x="7077" y="3151"/>
                  </a:cubicBezTo>
                  <a:cubicBezTo>
                    <a:pt x="7047" y="3115"/>
                    <a:pt x="7053" y="3097"/>
                    <a:pt x="7011" y="3109"/>
                  </a:cubicBezTo>
                  <a:cubicBezTo>
                    <a:pt x="6987" y="3121"/>
                    <a:pt x="6975" y="3133"/>
                    <a:pt x="6951" y="3133"/>
                  </a:cubicBezTo>
                  <a:cubicBezTo>
                    <a:pt x="6897" y="3127"/>
                    <a:pt x="6921" y="3103"/>
                    <a:pt x="6897" y="3073"/>
                  </a:cubicBezTo>
                  <a:cubicBezTo>
                    <a:pt x="6903" y="3061"/>
                    <a:pt x="6885" y="3031"/>
                    <a:pt x="6885" y="3019"/>
                  </a:cubicBezTo>
                  <a:cubicBezTo>
                    <a:pt x="6885" y="2983"/>
                    <a:pt x="6921" y="2935"/>
                    <a:pt x="6939" y="2911"/>
                  </a:cubicBezTo>
                  <a:cubicBezTo>
                    <a:pt x="6981" y="2845"/>
                    <a:pt x="6903" y="2839"/>
                    <a:pt x="6891" y="2785"/>
                  </a:cubicBezTo>
                  <a:cubicBezTo>
                    <a:pt x="6885" y="2731"/>
                    <a:pt x="6867" y="2725"/>
                    <a:pt x="6831" y="2749"/>
                  </a:cubicBezTo>
                  <a:cubicBezTo>
                    <a:pt x="6801" y="2773"/>
                    <a:pt x="6801" y="2821"/>
                    <a:pt x="6765" y="2839"/>
                  </a:cubicBezTo>
                  <a:cubicBezTo>
                    <a:pt x="6717" y="2869"/>
                    <a:pt x="6687" y="2755"/>
                    <a:pt x="6640" y="2797"/>
                  </a:cubicBezTo>
                  <a:cubicBezTo>
                    <a:pt x="6585" y="2851"/>
                    <a:pt x="6508" y="2851"/>
                    <a:pt x="6442" y="2893"/>
                  </a:cubicBezTo>
                  <a:cubicBezTo>
                    <a:pt x="6430" y="2935"/>
                    <a:pt x="6358" y="2917"/>
                    <a:pt x="6328" y="2899"/>
                  </a:cubicBezTo>
                  <a:cubicBezTo>
                    <a:pt x="6298" y="2869"/>
                    <a:pt x="6292" y="2869"/>
                    <a:pt x="6292" y="2911"/>
                  </a:cubicBezTo>
                  <a:cubicBezTo>
                    <a:pt x="6286" y="2923"/>
                    <a:pt x="6256" y="2971"/>
                    <a:pt x="6256" y="2977"/>
                  </a:cubicBezTo>
                  <a:cubicBezTo>
                    <a:pt x="6274" y="3007"/>
                    <a:pt x="6292" y="3091"/>
                    <a:pt x="6238" y="3103"/>
                  </a:cubicBezTo>
                  <a:cubicBezTo>
                    <a:pt x="6184" y="3115"/>
                    <a:pt x="6184" y="3085"/>
                    <a:pt x="6202" y="3151"/>
                  </a:cubicBezTo>
                  <a:cubicBezTo>
                    <a:pt x="6208" y="3187"/>
                    <a:pt x="6166" y="3187"/>
                    <a:pt x="6148" y="3205"/>
                  </a:cubicBezTo>
                  <a:cubicBezTo>
                    <a:pt x="6136" y="3223"/>
                    <a:pt x="6142" y="3247"/>
                    <a:pt x="6136" y="3265"/>
                  </a:cubicBezTo>
                  <a:cubicBezTo>
                    <a:pt x="6112" y="3313"/>
                    <a:pt x="6076" y="3289"/>
                    <a:pt x="6046" y="3313"/>
                  </a:cubicBezTo>
                  <a:cubicBezTo>
                    <a:pt x="6028" y="3337"/>
                    <a:pt x="6082" y="3361"/>
                    <a:pt x="6058" y="3390"/>
                  </a:cubicBezTo>
                  <a:cubicBezTo>
                    <a:pt x="6070" y="3432"/>
                    <a:pt x="6070" y="3450"/>
                    <a:pt x="6064" y="3486"/>
                  </a:cubicBezTo>
                  <a:cubicBezTo>
                    <a:pt x="6058" y="3510"/>
                    <a:pt x="6022" y="3516"/>
                    <a:pt x="6022" y="3528"/>
                  </a:cubicBezTo>
                  <a:cubicBezTo>
                    <a:pt x="6022" y="3546"/>
                    <a:pt x="6040" y="3558"/>
                    <a:pt x="6046" y="3576"/>
                  </a:cubicBezTo>
                  <a:cubicBezTo>
                    <a:pt x="6046" y="3588"/>
                    <a:pt x="6040" y="3606"/>
                    <a:pt x="6034" y="3612"/>
                  </a:cubicBezTo>
                  <a:cubicBezTo>
                    <a:pt x="6022" y="3636"/>
                    <a:pt x="6052" y="3660"/>
                    <a:pt x="6028" y="3690"/>
                  </a:cubicBezTo>
                  <a:cubicBezTo>
                    <a:pt x="6004" y="3726"/>
                    <a:pt x="6082" y="3762"/>
                    <a:pt x="6070" y="3810"/>
                  </a:cubicBezTo>
                  <a:cubicBezTo>
                    <a:pt x="6052" y="3864"/>
                    <a:pt x="5968" y="3888"/>
                    <a:pt x="6040" y="3942"/>
                  </a:cubicBezTo>
                  <a:cubicBezTo>
                    <a:pt x="6100" y="3966"/>
                    <a:pt x="6088" y="4038"/>
                    <a:pt x="6148" y="4020"/>
                  </a:cubicBezTo>
                  <a:cubicBezTo>
                    <a:pt x="6178" y="4008"/>
                    <a:pt x="6166" y="4050"/>
                    <a:pt x="6178" y="4062"/>
                  </a:cubicBezTo>
                  <a:cubicBezTo>
                    <a:pt x="6202" y="4080"/>
                    <a:pt x="6220" y="4074"/>
                    <a:pt x="6244" y="4074"/>
                  </a:cubicBezTo>
                  <a:cubicBezTo>
                    <a:pt x="6286" y="4074"/>
                    <a:pt x="6274" y="4044"/>
                    <a:pt x="6304" y="4032"/>
                  </a:cubicBezTo>
                  <a:cubicBezTo>
                    <a:pt x="6406" y="4008"/>
                    <a:pt x="6406" y="4008"/>
                    <a:pt x="6406" y="4008"/>
                  </a:cubicBezTo>
                  <a:cubicBezTo>
                    <a:pt x="6442" y="4002"/>
                    <a:pt x="6472" y="4026"/>
                    <a:pt x="6484" y="4062"/>
                  </a:cubicBezTo>
                  <a:cubicBezTo>
                    <a:pt x="6484" y="4074"/>
                    <a:pt x="6472" y="4128"/>
                    <a:pt x="6496" y="4116"/>
                  </a:cubicBezTo>
                  <a:cubicBezTo>
                    <a:pt x="6543" y="4098"/>
                    <a:pt x="6580" y="4134"/>
                    <a:pt x="6556" y="4176"/>
                  </a:cubicBezTo>
                  <a:cubicBezTo>
                    <a:pt x="6532" y="4212"/>
                    <a:pt x="6550" y="4236"/>
                    <a:pt x="6538" y="4277"/>
                  </a:cubicBezTo>
                  <a:cubicBezTo>
                    <a:pt x="6520" y="4319"/>
                    <a:pt x="6490" y="4283"/>
                    <a:pt x="6466" y="4295"/>
                  </a:cubicBezTo>
                  <a:cubicBezTo>
                    <a:pt x="6442" y="4301"/>
                    <a:pt x="6382" y="4349"/>
                    <a:pt x="6388" y="4373"/>
                  </a:cubicBezTo>
                  <a:cubicBezTo>
                    <a:pt x="6400" y="4463"/>
                    <a:pt x="6406" y="4445"/>
                    <a:pt x="6334" y="4505"/>
                  </a:cubicBezTo>
                  <a:cubicBezTo>
                    <a:pt x="6328" y="4535"/>
                    <a:pt x="6310" y="4547"/>
                    <a:pt x="6304" y="4589"/>
                  </a:cubicBezTo>
                  <a:cubicBezTo>
                    <a:pt x="6304" y="4631"/>
                    <a:pt x="6322" y="4697"/>
                    <a:pt x="6346" y="4733"/>
                  </a:cubicBezTo>
                  <a:cubicBezTo>
                    <a:pt x="6358" y="4751"/>
                    <a:pt x="6382" y="4757"/>
                    <a:pt x="6400" y="4763"/>
                  </a:cubicBezTo>
                  <a:cubicBezTo>
                    <a:pt x="6436" y="4775"/>
                    <a:pt x="6436" y="4817"/>
                    <a:pt x="6454" y="4841"/>
                  </a:cubicBezTo>
                  <a:cubicBezTo>
                    <a:pt x="6472" y="4859"/>
                    <a:pt x="6502" y="4865"/>
                    <a:pt x="6508" y="4889"/>
                  </a:cubicBezTo>
                  <a:cubicBezTo>
                    <a:pt x="6520" y="4901"/>
                    <a:pt x="6508" y="4919"/>
                    <a:pt x="6520" y="4937"/>
                  </a:cubicBezTo>
                  <a:cubicBezTo>
                    <a:pt x="6532" y="4961"/>
                    <a:pt x="6550" y="4961"/>
                    <a:pt x="6550" y="4996"/>
                  </a:cubicBezTo>
                  <a:cubicBezTo>
                    <a:pt x="6550" y="5027"/>
                    <a:pt x="6585" y="5044"/>
                    <a:pt x="6598" y="5074"/>
                  </a:cubicBezTo>
                  <a:cubicBezTo>
                    <a:pt x="6603" y="5158"/>
                    <a:pt x="6502" y="5176"/>
                    <a:pt x="6472" y="5248"/>
                  </a:cubicBezTo>
                  <a:cubicBezTo>
                    <a:pt x="6460" y="5278"/>
                    <a:pt x="6430" y="5302"/>
                    <a:pt x="6400" y="5308"/>
                  </a:cubicBezTo>
                  <a:cubicBezTo>
                    <a:pt x="6382" y="5308"/>
                    <a:pt x="6364" y="5308"/>
                    <a:pt x="6346" y="5296"/>
                  </a:cubicBezTo>
                  <a:cubicBezTo>
                    <a:pt x="6322" y="5284"/>
                    <a:pt x="6292" y="5284"/>
                    <a:pt x="6262" y="5284"/>
                  </a:cubicBezTo>
                  <a:cubicBezTo>
                    <a:pt x="6244" y="5290"/>
                    <a:pt x="6226" y="5284"/>
                    <a:pt x="6208" y="5290"/>
                  </a:cubicBezTo>
                  <a:cubicBezTo>
                    <a:pt x="6190" y="5302"/>
                    <a:pt x="6172" y="5350"/>
                    <a:pt x="6148" y="5350"/>
                  </a:cubicBezTo>
                  <a:cubicBezTo>
                    <a:pt x="6130" y="5350"/>
                    <a:pt x="6046" y="5278"/>
                    <a:pt x="6046" y="5260"/>
                  </a:cubicBezTo>
                  <a:cubicBezTo>
                    <a:pt x="6046" y="5254"/>
                    <a:pt x="6070" y="5242"/>
                    <a:pt x="6070" y="5242"/>
                  </a:cubicBezTo>
                  <a:cubicBezTo>
                    <a:pt x="6094" y="5218"/>
                    <a:pt x="6118" y="5140"/>
                    <a:pt x="6100" y="5104"/>
                  </a:cubicBezTo>
                  <a:cubicBezTo>
                    <a:pt x="6076" y="5056"/>
                    <a:pt x="6010" y="4985"/>
                    <a:pt x="5950" y="4979"/>
                  </a:cubicBezTo>
                  <a:cubicBezTo>
                    <a:pt x="5920" y="4972"/>
                    <a:pt x="5836" y="4955"/>
                    <a:pt x="5818" y="4919"/>
                  </a:cubicBezTo>
                  <a:cubicBezTo>
                    <a:pt x="5818" y="4907"/>
                    <a:pt x="5794" y="4859"/>
                    <a:pt x="5807" y="4853"/>
                  </a:cubicBezTo>
                  <a:cubicBezTo>
                    <a:pt x="5866" y="4823"/>
                    <a:pt x="5866" y="4775"/>
                    <a:pt x="5818" y="4739"/>
                  </a:cubicBezTo>
                  <a:cubicBezTo>
                    <a:pt x="5807" y="4727"/>
                    <a:pt x="5770" y="4709"/>
                    <a:pt x="5765" y="4691"/>
                  </a:cubicBezTo>
                  <a:cubicBezTo>
                    <a:pt x="5753" y="4655"/>
                    <a:pt x="5783" y="4631"/>
                    <a:pt x="5788" y="4595"/>
                  </a:cubicBezTo>
                  <a:cubicBezTo>
                    <a:pt x="5800" y="4589"/>
                    <a:pt x="5860" y="4511"/>
                    <a:pt x="5825" y="4511"/>
                  </a:cubicBezTo>
                  <a:cubicBezTo>
                    <a:pt x="5788" y="4511"/>
                    <a:pt x="5747" y="4511"/>
                    <a:pt x="5723" y="4481"/>
                  </a:cubicBezTo>
                  <a:cubicBezTo>
                    <a:pt x="5711" y="4457"/>
                    <a:pt x="5675" y="4433"/>
                    <a:pt x="5669" y="4409"/>
                  </a:cubicBezTo>
                  <a:cubicBezTo>
                    <a:pt x="5645" y="4349"/>
                    <a:pt x="5675" y="4313"/>
                    <a:pt x="5591" y="4337"/>
                  </a:cubicBezTo>
                  <a:cubicBezTo>
                    <a:pt x="5555" y="4349"/>
                    <a:pt x="5555" y="4415"/>
                    <a:pt x="5519" y="4421"/>
                  </a:cubicBezTo>
                  <a:cubicBezTo>
                    <a:pt x="5495" y="4421"/>
                    <a:pt x="5435" y="4307"/>
                    <a:pt x="5429" y="4325"/>
                  </a:cubicBezTo>
                  <a:cubicBezTo>
                    <a:pt x="5417" y="4367"/>
                    <a:pt x="5381" y="4361"/>
                    <a:pt x="5345" y="4373"/>
                  </a:cubicBezTo>
                  <a:cubicBezTo>
                    <a:pt x="5321" y="4379"/>
                    <a:pt x="5333" y="4385"/>
                    <a:pt x="5321" y="4403"/>
                  </a:cubicBezTo>
                  <a:cubicBezTo>
                    <a:pt x="5315" y="4421"/>
                    <a:pt x="5273" y="4439"/>
                    <a:pt x="5261" y="4451"/>
                  </a:cubicBezTo>
                  <a:cubicBezTo>
                    <a:pt x="5249" y="4457"/>
                    <a:pt x="5135" y="4433"/>
                    <a:pt x="5099" y="4457"/>
                  </a:cubicBezTo>
                  <a:cubicBezTo>
                    <a:pt x="5087" y="4463"/>
                    <a:pt x="5087" y="4493"/>
                    <a:pt x="5063" y="4505"/>
                  </a:cubicBezTo>
                  <a:cubicBezTo>
                    <a:pt x="5021" y="4529"/>
                    <a:pt x="4968" y="4541"/>
                    <a:pt x="4932" y="4577"/>
                  </a:cubicBezTo>
                  <a:cubicBezTo>
                    <a:pt x="4812" y="4685"/>
                    <a:pt x="4824" y="4523"/>
                    <a:pt x="4716" y="4523"/>
                  </a:cubicBezTo>
                  <a:cubicBezTo>
                    <a:pt x="4614" y="4517"/>
                    <a:pt x="4680" y="4619"/>
                    <a:pt x="4644" y="4649"/>
                  </a:cubicBezTo>
                  <a:cubicBezTo>
                    <a:pt x="4578" y="4709"/>
                    <a:pt x="4650" y="4691"/>
                    <a:pt x="4650" y="4751"/>
                  </a:cubicBezTo>
                  <a:cubicBezTo>
                    <a:pt x="4644" y="4781"/>
                    <a:pt x="4608" y="4781"/>
                    <a:pt x="4614" y="4829"/>
                  </a:cubicBezTo>
                  <a:cubicBezTo>
                    <a:pt x="4626" y="4883"/>
                    <a:pt x="4578" y="4883"/>
                    <a:pt x="4530" y="4889"/>
                  </a:cubicBezTo>
                  <a:cubicBezTo>
                    <a:pt x="4464" y="4889"/>
                    <a:pt x="4464" y="4793"/>
                    <a:pt x="4410" y="4841"/>
                  </a:cubicBezTo>
                  <a:cubicBezTo>
                    <a:pt x="4404" y="4865"/>
                    <a:pt x="4332" y="4913"/>
                    <a:pt x="4308" y="4919"/>
                  </a:cubicBezTo>
                  <a:cubicBezTo>
                    <a:pt x="4230" y="4943"/>
                    <a:pt x="4188" y="4924"/>
                    <a:pt x="4140" y="4871"/>
                  </a:cubicBezTo>
                  <a:cubicBezTo>
                    <a:pt x="4111" y="4835"/>
                    <a:pt x="4069" y="4883"/>
                    <a:pt x="4033" y="4871"/>
                  </a:cubicBezTo>
                  <a:cubicBezTo>
                    <a:pt x="4003" y="4859"/>
                    <a:pt x="3985" y="4835"/>
                    <a:pt x="3967" y="4811"/>
                  </a:cubicBezTo>
                  <a:cubicBezTo>
                    <a:pt x="3937" y="4775"/>
                    <a:pt x="3919" y="4841"/>
                    <a:pt x="3877" y="4811"/>
                  </a:cubicBezTo>
                  <a:cubicBezTo>
                    <a:pt x="3829" y="4763"/>
                    <a:pt x="3793" y="4709"/>
                    <a:pt x="3745" y="4661"/>
                  </a:cubicBezTo>
                  <a:cubicBezTo>
                    <a:pt x="3745" y="4637"/>
                    <a:pt x="3727" y="4619"/>
                    <a:pt x="3721" y="4595"/>
                  </a:cubicBezTo>
                  <a:cubicBezTo>
                    <a:pt x="3709" y="4553"/>
                    <a:pt x="3703" y="4505"/>
                    <a:pt x="3685" y="4469"/>
                  </a:cubicBezTo>
                  <a:cubicBezTo>
                    <a:pt x="3661" y="4421"/>
                    <a:pt x="3571" y="4397"/>
                    <a:pt x="3529" y="4367"/>
                  </a:cubicBezTo>
                  <a:cubicBezTo>
                    <a:pt x="3499" y="4349"/>
                    <a:pt x="3523" y="4337"/>
                    <a:pt x="3529" y="4313"/>
                  </a:cubicBezTo>
                  <a:cubicBezTo>
                    <a:pt x="3541" y="4277"/>
                    <a:pt x="3529" y="4253"/>
                    <a:pt x="3523" y="4218"/>
                  </a:cubicBezTo>
                  <a:cubicBezTo>
                    <a:pt x="3529" y="4188"/>
                    <a:pt x="3505" y="4122"/>
                    <a:pt x="3493" y="4092"/>
                  </a:cubicBezTo>
                  <a:cubicBezTo>
                    <a:pt x="3475" y="4044"/>
                    <a:pt x="3505" y="3978"/>
                    <a:pt x="3511" y="3930"/>
                  </a:cubicBezTo>
                  <a:cubicBezTo>
                    <a:pt x="3517" y="3870"/>
                    <a:pt x="3499" y="3828"/>
                    <a:pt x="3523" y="3774"/>
                  </a:cubicBezTo>
                  <a:cubicBezTo>
                    <a:pt x="3529" y="3762"/>
                    <a:pt x="3535" y="3744"/>
                    <a:pt x="3529" y="3726"/>
                  </a:cubicBezTo>
                  <a:cubicBezTo>
                    <a:pt x="3505" y="3720"/>
                    <a:pt x="3487" y="3726"/>
                    <a:pt x="3463" y="3696"/>
                  </a:cubicBezTo>
                  <a:cubicBezTo>
                    <a:pt x="3445" y="3666"/>
                    <a:pt x="3505" y="3684"/>
                    <a:pt x="3511" y="3642"/>
                  </a:cubicBezTo>
                  <a:cubicBezTo>
                    <a:pt x="3511" y="3624"/>
                    <a:pt x="3511" y="3469"/>
                    <a:pt x="3481" y="3534"/>
                  </a:cubicBezTo>
                  <a:cubicBezTo>
                    <a:pt x="3463" y="3576"/>
                    <a:pt x="3397" y="3582"/>
                    <a:pt x="3367" y="3618"/>
                  </a:cubicBezTo>
                  <a:cubicBezTo>
                    <a:pt x="3314" y="3696"/>
                    <a:pt x="3325" y="3894"/>
                    <a:pt x="3206" y="3744"/>
                  </a:cubicBezTo>
                  <a:cubicBezTo>
                    <a:pt x="3140" y="3660"/>
                    <a:pt x="3140" y="3660"/>
                    <a:pt x="3140" y="3660"/>
                  </a:cubicBezTo>
                  <a:cubicBezTo>
                    <a:pt x="3104" y="3612"/>
                    <a:pt x="3146" y="3558"/>
                    <a:pt x="3092" y="3522"/>
                  </a:cubicBezTo>
                  <a:cubicBezTo>
                    <a:pt x="3074" y="3516"/>
                    <a:pt x="3056" y="3546"/>
                    <a:pt x="3038" y="3552"/>
                  </a:cubicBezTo>
                  <a:cubicBezTo>
                    <a:pt x="3002" y="3570"/>
                    <a:pt x="2930" y="3546"/>
                    <a:pt x="2876" y="3564"/>
                  </a:cubicBezTo>
                  <a:cubicBezTo>
                    <a:pt x="2840" y="3576"/>
                    <a:pt x="2798" y="3588"/>
                    <a:pt x="2756" y="3594"/>
                  </a:cubicBezTo>
                  <a:cubicBezTo>
                    <a:pt x="2720" y="3600"/>
                    <a:pt x="2690" y="3666"/>
                    <a:pt x="2702" y="3696"/>
                  </a:cubicBezTo>
                  <a:cubicBezTo>
                    <a:pt x="2732" y="3762"/>
                    <a:pt x="2738" y="3816"/>
                    <a:pt x="2678" y="3864"/>
                  </a:cubicBezTo>
                  <a:cubicBezTo>
                    <a:pt x="2678" y="3900"/>
                    <a:pt x="2618" y="3888"/>
                    <a:pt x="2594" y="3900"/>
                  </a:cubicBezTo>
                  <a:cubicBezTo>
                    <a:pt x="2547" y="3930"/>
                    <a:pt x="2589" y="4020"/>
                    <a:pt x="2606" y="4056"/>
                  </a:cubicBezTo>
                  <a:cubicBezTo>
                    <a:pt x="2618" y="4086"/>
                    <a:pt x="2678" y="4074"/>
                    <a:pt x="2696" y="4110"/>
                  </a:cubicBezTo>
                  <a:cubicBezTo>
                    <a:pt x="2708" y="4122"/>
                    <a:pt x="2732" y="4152"/>
                    <a:pt x="2726" y="4170"/>
                  </a:cubicBezTo>
                  <a:cubicBezTo>
                    <a:pt x="2714" y="4199"/>
                    <a:pt x="2672" y="4205"/>
                    <a:pt x="2708" y="4247"/>
                  </a:cubicBezTo>
                  <a:cubicBezTo>
                    <a:pt x="2732" y="4277"/>
                    <a:pt x="2756" y="4271"/>
                    <a:pt x="2732" y="4325"/>
                  </a:cubicBezTo>
                  <a:cubicBezTo>
                    <a:pt x="2690" y="4379"/>
                    <a:pt x="2702" y="4463"/>
                    <a:pt x="2768" y="4493"/>
                  </a:cubicBezTo>
                  <a:cubicBezTo>
                    <a:pt x="2798" y="4511"/>
                    <a:pt x="2798" y="4559"/>
                    <a:pt x="2780" y="4583"/>
                  </a:cubicBezTo>
                  <a:cubicBezTo>
                    <a:pt x="2768" y="4607"/>
                    <a:pt x="2798" y="4643"/>
                    <a:pt x="2804" y="4661"/>
                  </a:cubicBezTo>
                  <a:cubicBezTo>
                    <a:pt x="2828" y="4697"/>
                    <a:pt x="2732" y="4745"/>
                    <a:pt x="2726" y="4763"/>
                  </a:cubicBezTo>
                  <a:cubicBezTo>
                    <a:pt x="2726" y="4787"/>
                    <a:pt x="2744" y="4805"/>
                    <a:pt x="2744" y="4829"/>
                  </a:cubicBezTo>
                  <a:cubicBezTo>
                    <a:pt x="2738" y="4865"/>
                    <a:pt x="2696" y="4895"/>
                    <a:pt x="2678" y="4919"/>
                  </a:cubicBezTo>
                  <a:cubicBezTo>
                    <a:pt x="2672" y="4948"/>
                    <a:pt x="2654" y="4948"/>
                    <a:pt x="2636" y="4966"/>
                  </a:cubicBezTo>
                  <a:cubicBezTo>
                    <a:pt x="2624" y="4985"/>
                    <a:pt x="2630" y="5003"/>
                    <a:pt x="2624" y="5014"/>
                  </a:cubicBezTo>
                  <a:cubicBezTo>
                    <a:pt x="2624" y="5027"/>
                    <a:pt x="2606" y="5032"/>
                    <a:pt x="2600" y="5050"/>
                  </a:cubicBezTo>
                  <a:cubicBezTo>
                    <a:pt x="2589" y="5104"/>
                    <a:pt x="2600" y="5176"/>
                    <a:pt x="2589" y="5236"/>
                  </a:cubicBezTo>
                  <a:cubicBezTo>
                    <a:pt x="2576" y="5284"/>
                    <a:pt x="2552" y="5242"/>
                    <a:pt x="2529" y="5254"/>
                  </a:cubicBezTo>
                  <a:cubicBezTo>
                    <a:pt x="2510" y="5254"/>
                    <a:pt x="2469" y="5284"/>
                    <a:pt x="2457" y="5296"/>
                  </a:cubicBezTo>
                  <a:cubicBezTo>
                    <a:pt x="2457" y="5308"/>
                    <a:pt x="2481" y="5326"/>
                    <a:pt x="2469" y="5344"/>
                  </a:cubicBezTo>
                  <a:cubicBezTo>
                    <a:pt x="2457" y="5386"/>
                    <a:pt x="2439" y="5386"/>
                    <a:pt x="2403" y="5404"/>
                  </a:cubicBezTo>
                  <a:cubicBezTo>
                    <a:pt x="2373" y="5416"/>
                    <a:pt x="2373" y="5452"/>
                    <a:pt x="2361" y="5482"/>
                  </a:cubicBezTo>
                  <a:cubicBezTo>
                    <a:pt x="2367" y="5512"/>
                    <a:pt x="2373" y="5578"/>
                    <a:pt x="2349" y="5596"/>
                  </a:cubicBezTo>
                  <a:cubicBezTo>
                    <a:pt x="2319" y="5626"/>
                    <a:pt x="2289" y="5626"/>
                    <a:pt x="2253" y="5632"/>
                  </a:cubicBezTo>
                  <a:cubicBezTo>
                    <a:pt x="2223" y="5638"/>
                    <a:pt x="2217" y="5644"/>
                    <a:pt x="2217" y="5656"/>
                  </a:cubicBezTo>
                  <a:lnTo>
                    <a:pt x="2217" y="5656"/>
                  </a:lnTo>
                  <a:cubicBezTo>
                    <a:pt x="2169" y="5632"/>
                    <a:pt x="2073" y="5572"/>
                    <a:pt x="2061" y="5518"/>
                  </a:cubicBezTo>
                  <a:cubicBezTo>
                    <a:pt x="2049" y="5464"/>
                    <a:pt x="2025" y="5428"/>
                    <a:pt x="1965" y="5404"/>
                  </a:cubicBezTo>
                  <a:cubicBezTo>
                    <a:pt x="1923" y="5392"/>
                    <a:pt x="1905" y="5380"/>
                    <a:pt x="1875" y="5344"/>
                  </a:cubicBezTo>
                  <a:cubicBezTo>
                    <a:pt x="1875" y="5326"/>
                    <a:pt x="1869" y="5290"/>
                    <a:pt x="1857" y="5272"/>
                  </a:cubicBezTo>
                  <a:cubicBezTo>
                    <a:pt x="1845" y="5254"/>
                    <a:pt x="1815" y="5242"/>
                    <a:pt x="1827" y="5206"/>
                  </a:cubicBezTo>
                  <a:cubicBezTo>
                    <a:pt x="1839" y="5158"/>
                    <a:pt x="1845" y="5128"/>
                    <a:pt x="1845" y="5074"/>
                  </a:cubicBezTo>
                  <a:cubicBezTo>
                    <a:pt x="1845" y="5027"/>
                    <a:pt x="1809" y="5032"/>
                    <a:pt x="1791" y="4996"/>
                  </a:cubicBezTo>
                  <a:cubicBezTo>
                    <a:pt x="1785" y="4972"/>
                    <a:pt x="1779" y="4948"/>
                    <a:pt x="1774" y="4931"/>
                  </a:cubicBezTo>
                  <a:cubicBezTo>
                    <a:pt x="1743" y="4841"/>
                    <a:pt x="1803" y="4841"/>
                    <a:pt x="1821" y="4775"/>
                  </a:cubicBezTo>
                  <a:cubicBezTo>
                    <a:pt x="1827" y="4751"/>
                    <a:pt x="1833" y="4733"/>
                    <a:pt x="1827" y="4709"/>
                  </a:cubicBezTo>
                  <a:cubicBezTo>
                    <a:pt x="1827" y="4691"/>
                    <a:pt x="1798" y="4679"/>
                    <a:pt x="1791" y="4661"/>
                  </a:cubicBezTo>
                  <a:cubicBezTo>
                    <a:pt x="1791" y="4649"/>
                    <a:pt x="1821" y="4559"/>
                    <a:pt x="1827" y="4553"/>
                  </a:cubicBezTo>
                  <a:cubicBezTo>
                    <a:pt x="1845" y="4535"/>
                    <a:pt x="1881" y="4517"/>
                    <a:pt x="1893" y="4499"/>
                  </a:cubicBezTo>
                  <a:cubicBezTo>
                    <a:pt x="1917" y="4475"/>
                    <a:pt x="1917" y="4409"/>
                    <a:pt x="1917" y="4379"/>
                  </a:cubicBezTo>
                  <a:cubicBezTo>
                    <a:pt x="1917" y="4319"/>
                    <a:pt x="1881" y="4265"/>
                    <a:pt x="1923" y="4212"/>
                  </a:cubicBezTo>
                  <a:cubicBezTo>
                    <a:pt x="1941" y="4188"/>
                    <a:pt x="1887" y="4170"/>
                    <a:pt x="1911" y="4152"/>
                  </a:cubicBezTo>
                  <a:cubicBezTo>
                    <a:pt x="1935" y="4140"/>
                    <a:pt x="1983" y="4164"/>
                    <a:pt x="1947" y="4110"/>
                  </a:cubicBezTo>
                  <a:cubicBezTo>
                    <a:pt x="1935" y="4062"/>
                    <a:pt x="1899" y="4026"/>
                    <a:pt x="1893" y="3978"/>
                  </a:cubicBezTo>
                  <a:cubicBezTo>
                    <a:pt x="1887" y="3930"/>
                    <a:pt x="1917" y="3894"/>
                    <a:pt x="1917" y="3852"/>
                  </a:cubicBezTo>
                  <a:cubicBezTo>
                    <a:pt x="1917" y="3840"/>
                    <a:pt x="1905" y="3786"/>
                    <a:pt x="1899" y="3774"/>
                  </a:cubicBezTo>
                  <a:cubicBezTo>
                    <a:pt x="1893" y="3756"/>
                    <a:pt x="1845" y="3696"/>
                    <a:pt x="1833" y="3696"/>
                  </a:cubicBezTo>
                  <a:cubicBezTo>
                    <a:pt x="1809" y="3696"/>
                    <a:pt x="1785" y="3720"/>
                    <a:pt x="1761" y="3726"/>
                  </a:cubicBezTo>
                  <a:cubicBezTo>
                    <a:pt x="1737" y="3738"/>
                    <a:pt x="1719" y="3696"/>
                    <a:pt x="1714" y="3678"/>
                  </a:cubicBezTo>
                  <a:cubicBezTo>
                    <a:pt x="1678" y="3642"/>
                    <a:pt x="1672" y="3606"/>
                    <a:pt x="1648" y="3570"/>
                  </a:cubicBezTo>
                  <a:cubicBezTo>
                    <a:pt x="1618" y="3522"/>
                    <a:pt x="1612" y="3498"/>
                    <a:pt x="1606" y="3438"/>
                  </a:cubicBezTo>
                  <a:cubicBezTo>
                    <a:pt x="1606" y="3408"/>
                    <a:pt x="1582" y="3397"/>
                    <a:pt x="1594" y="3373"/>
                  </a:cubicBezTo>
                  <a:cubicBezTo>
                    <a:pt x="1612" y="3337"/>
                    <a:pt x="1612" y="3307"/>
                    <a:pt x="1612" y="3271"/>
                  </a:cubicBezTo>
                  <a:cubicBezTo>
                    <a:pt x="1612" y="3217"/>
                    <a:pt x="1636" y="3175"/>
                    <a:pt x="1654" y="3127"/>
                  </a:cubicBezTo>
                  <a:cubicBezTo>
                    <a:pt x="1660" y="3109"/>
                    <a:pt x="1702" y="3043"/>
                    <a:pt x="1695" y="3031"/>
                  </a:cubicBezTo>
                  <a:cubicBezTo>
                    <a:pt x="1684" y="3013"/>
                    <a:pt x="1636" y="2989"/>
                    <a:pt x="1648" y="2965"/>
                  </a:cubicBezTo>
                  <a:cubicBezTo>
                    <a:pt x="1660" y="2941"/>
                    <a:pt x="1636" y="2941"/>
                    <a:pt x="1612" y="2935"/>
                  </a:cubicBezTo>
                  <a:cubicBezTo>
                    <a:pt x="1576" y="2923"/>
                    <a:pt x="1576" y="2905"/>
                    <a:pt x="1546" y="2881"/>
                  </a:cubicBezTo>
                  <a:cubicBezTo>
                    <a:pt x="1474" y="2833"/>
                    <a:pt x="1450" y="2935"/>
                    <a:pt x="1420" y="2929"/>
                  </a:cubicBezTo>
                  <a:cubicBezTo>
                    <a:pt x="1396" y="2929"/>
                    <a:pt x="1384" y="2935"/>
                    <a:pt x="1354" y="2929"/>
                  </a:cubicBezTo>
                  <a:cubicBezTo>
                    <a:pt x="1324" y="2923"/>
                    <a:pt x="1342" y="2785"/>
                    <a:pt x="1330" y="2755"/>
                  </a:cubicBezTo>
                  <a:cubicBezTo>
                    <a:pt x="1300" y="2702"/>
                    <a:pt x="1306" y="2791"/>
                    <a:pt x="1294" y="2803"/>
                  </a:cubicBezTo>
                  <a:cubicBezTo>
                    <a:pt x="1252" y="2857"/>
                    <a:pt x="1222" y="2803"/>
                    <a:pt x="1180" y="2809"/>
                  </a:cubicBezTo>
                  <a:cubicBezTo>
                    <a:pt x="1150" y="2815"/>
                    <a:pt x="1132" y="2845"/>
                    <a:pt x="1102" y="2857"/>
                  </a:cubicBezTo>
                  <a:cubicBezTo>
                    <a:pt x="1090" y="2887"/>
                    <a:pt x="1096" y="2881"/>
                    <a:pt x="1108" y="2911"/>
                  </a:cubicBezTo>
                  <a:cubicBezTo>
                    <a:pt x="1108" y="2923"/>
                    <a:pt x="1126" y="2941"/>
                    <a:pt x="1132" y="2947"/>
                  </a:cubicBezTo>
                  <a:cubicBezTo>
                    <a:pt x="1156" y="2959"/>
                    <a:pt x="1150" y="2989"/>
                    <a:pt x="1132" y="3007"/>
                  </a:cubicBezTo>
                  <a:cubicBezTo>
                    <a:pt x="1102" y="3049"/>
                    <a:pt x="994" y="3109"/>
                    <a:pt x="941" y="3115"/>
                  </a:cubicBezTo>
                  <a:cubicBezTo>
                    <a:pt x="887" y="3127"/>
                    <a:pt x="857" y="3169"/>
                    <a:pt x="803" y="3187"/>
                  </a:cubicBezTo>
                  <a:cubicBezTo>
                    <a:pt x="773" y="3181"/>
                    <a:pt x="797" y="3127"/>
                    <a:pt x="755" y="3145"/>
                  </a:cubicBezTo>
                  <a:cubicBezTo>
                    <a:pt x="725" y="3157"/>
                    <a:pt x="683" y="3187"/>
                    <a:pt x="647" y="3175"/>
                  </a:cubicBezTo>
                  <a:cubicBezTo>
                    <a:pt x="605" y="3157"/>
                    <a:pt x="497" y="3133"/>
                    <a:pt x="461" y="3103"/>
                  </a:cubicBezTo>
                  <a:cubicBezTo>
                    <a:pt x="419" y="3073"/>
                    <a:pt x="407" y="3145"/>
                    <a:pt x="365" y="3115"/>
                  </a:cubicBezTo>
                  <a:cubicBezTo>
                    <a:pt x="353" y="3109"/>
                    <a:pt x="329" y="3091"/>
                    <a:pt x="317" y="3115"/>
                  </a:cubicBezTo>
                  <a:cubicBezTo>
                    <a:pt x="281" y="3175"/>
                    <a:pt x="233" y="3085"/>
                    <a:pt x="215" y="3073"/>
                  </a:cubicBezTo>
                  <a:cubicBezTo>
                    <a:pt x="191" y="3061"/>
                    <a:pt x="155" y="3085"/>
                    <a:pt x="131" y="3085"/>
                  </a:cubicBezTo>
                </a:path>
              </a:pathLst>
            </a:custGeom>
            <a:grpFill/>
            <a:ln w="3175" cap="flat" cmpd="sng">
              <a:solidFill>
                <a:schemeClr val="bg1"/>
              </a:solidFill>
              <a:bevel/>
              <a:headEnd/>
              <a:tailEnd/>
            </a:ln>
            <a:effectLst/>
          </p:spPr>
          <p:txBody>
            <a:bodyPr wrap="none" anchor="ctr"/>
            <a:lstStyle/>
            <a:p>
              <a:endParaRPr lang="en-US"/>
            </a:p>
          </p:txBody>
        </p:sp>
        <p:sp>
          <p:nvSpPr>
            <p:cNvPr id="38" name="Freeform 142"/>
            <p:cNvSpPr>
              <a:spLocks noChangeArrowheads="1"/>
            </p:cNvSpPr>
            <p:nvPr/>
          </p:nvSpPr>
          <p:spPr bwMode="auto">
            <a:xfrm>
              <a:off x="6866034" y="8046111"/>
              <a:ext cx="1803833" cy="2756492"/>
            </a:xfrm>
            <a:custGeom>
              <a:avLst/>
              <a:gdLst>
                <a:gd name="T0" fmla="*/ 2535 w 3381"/>
                <a:gd name="T1" fmla="*/ 4248 h 5166"/>
                <a:gd name="T2" fmla="*/ 2493 w 3381"/>
                <a:gd name="T3" fmla="*/ 4218 h 5166"/>
                <a:gd name="T4" fmla="*/ 2559 w 3381"/>
                <a:gd name="T5" fmla="*/ 4122 h 5166"/>
                <a:gd name="T6" fmla="*/ 2571 w 3381"/>
                <a:gd name="T7" fmla="*/ 4224 h 5166"/>
                <a:gd name="T8" fmla="*/ 1294 w 3381"/>
                <a:gd name="T9" fmla="*/ 383 h 5166"/>
                <a:gd name="T10" fmla="*/ 1175 w 3381"/>
                <a:gd name="T11" fmla="*/ 473 h 5166"/>
                <a:gd name="T12" fmla="*/ 1019 w 3381"/>
                <a:gd name="T13" fmla="*/ 389 h 5166"/>
                <a:gd name="T14" fmla="*/ 719 w 3381"/>
                <a:gd name="T15" fmla="*/ 335 h 5166"/>
                <a:gd name="T16" fmla="*/ 402 w 3381"/>
                <a:gd name="T17" fmla="*/ 712 h 5166"/>
                <a:gd name="T18" fmla="*/ 288 w 3381"/>
                <a:gd name="T19" fmla="*/ 856 h 5166"/>
                <a:gd name="T20" fmla="*/ 54 w 3381"/>
                <a:gd name="T21" fmla="*/ 904 h 5166"/>
                <a:gd name="T22" fmla="*/ 12 w 3381"/>
                <a:gd name="T23" fmla="*/ 1126 h 5166"/>
                <a:gd name="T24" fmla="*/ 24 w 3381"/>
                <a:gd name="T25" fmla="*/ 1180 h 5166"/>
                <a:gd name="T26" fmla="*/ 342 w 3381"/>
                <a:gd name="T27" fmla="*/ 1264 h 5166"/>
                <a:gd name="T28" fmla="*/ 366 w 3381"/>
                <a:gd name="T29" fmla="*/ 1516 h 5166"/>
                <a:gd name="T30" fmla="*/ 354 w 3381"/>
                <a:gd name="T31" fmla="*/ 1833 h 5166"/>
                <a:gd name="T32" fmla="*/ 264 w 3381"/>
                <a:gd name="T33" fmla="*/ 2061 h 5166"/>
                <a:gd name="T34" fmla="*/ 336 w 3381"/>
                <a:gd name="T35" fmla="*/ 2468 h 5166"/>
                <a:gd name="T36" fmla="*/ 509 w 3381"/>
                <a:gd name="T37" fmla="*/ 2582 h 5166"/>
                <a:gd name="T38" fmla="*/ 695 w 3381"/>
                <a:gd name="T39" fmla="*/ 2768 h 5166"/>
                <a:gd name="T40" fmla="*/ 815 w 3381"/>
                <a:gd name="T41" fmla="*/ 2912 h 5166"/>
                <a:gd name="T42" fmla="*/ 929 w 3381"/>
                <a:gd name="T43" fmla="*/ 3121 h 5166"/>
                <a:gd name="T44" fmla="*/ 1211 w 3381"/>
                <a:gd name="T45" fmla="*/ 3307 h 5166"/>
                <a:gd name="T46" fmla="*/ 1408 w 3381"/>
                <a:gd name="T47" fmla="*/ 3385 h 5166"/>
                <a:gd name="T48" fmla="*/ 1558 w 3381"/>
                <a:gd name="T49" fmla="*/ 3253 h 5166"/>
                <a:gd name="T50" fmla="*/ 1876 w 3381"/>
                <a:gd name="T51" fmla="*/ 3403 h 5166"/>
                <a:gd name="T52" fmla="*/ 2026 w 3381"/>
                <a:gd name="T53" fmla="*/ 3691 h 5166"/>
                <a:gd name="T54" fmla="*/ 1906 w 3381"/>
                <a:gd name="T55" fmla="*/ 3822 h 5166"/>
                <a:gd name="T56" fmla="*/ 1744 w 3381"/>
                <a:gd name="T57" fmla="*/ 4068 h 5166"/>
                <a:gd name="T58" fmla="*/ 1954 w 3381"/>
                <a:gd name="T59" fmla="*/ 4092 h 5166"/>
                <a:gd name="T60" fmla="*/ 2169 w 3381"/>
                <a:gd name="T61" fmla="*/ 4278 h 5166"/>
                <a:gd name="T62" fmla="*/ 2313 w 3381"/>
                <a:gd name="T63" fmla="*/ 4566 h 5166"/>
                <a:gd name="T64" fmla="*/ 2349 w 3381"/>
                <a:gd name="T65" fmla="*/ 4703 h 5166"/>
                <a:gd name="T66" fmla="*/ 2277 w 3381"/>
                <a:gd name="T67" fmla="*/ 5075 h 5166"/>
                <a:gd name="T68" fmla="*/ 2643 w 3381"/>
                <a:gd name="T69" fmla="*/ 5039 h 5166"/>
                <a:gd name="T70" fmla="*/ 2877 w 3381"/>
                <a:gd name="T71" fmla="*/ 4919 h 5166"/>
                <a:gd name="T72" fmla="*/ 3056 w 3381"/>
                <a:gd name="T73" fmla="*/ 4655 h 5166"/>
                <a:gd name="T74" fmla="*/ 2930 w 3381"/>
                <a:gd name="T75" fmla="*/ 4530 h 5166"/>
                <a:gd name="T76" fmla="*/ 2739 w 3381"/>
                <a:gd name="T77" fmla="*/ 4386 h 5166"/>
                <a:gd name="T78" fmla="*/ 2625 w 3381"/>
                <a:gd name="T79" fmla="*/ 4212 h 5166"/>
                <a:gd name="T80" fmla="*/ 2691 w 3381"/>
                <a:gd name="T81" fmla="*/ 4110 h 5166"/>
                <a:gd name="T82" fmla="*/ 2733 w 3381"/>
                <a:gd name="T83" fmla="*/ 3859 h 5166"/>
                <a:gd name="T84" fmla="*/ 2913 w 3381"/>
                <a:gd name="T85" fmla="*/ 3619 h 5166"/>
                <a:gd name="T86" fmla="*/ 3026 w 3381"/>
                <a:gd name="T87" fmla="*/ 3355 h 5166"/>
                <a:gd name="T88" fmla="*/ 3242 w 3381"/>
                <a:gd name="T89" fmla="*/ 3068 h 5166"/>
                <a:gd name="T90" fmla="*/ 3380 w 3381"/>
                <a:gd name="T91" fmla="*/ 2954 h 5166"/>
                <a:gd name="T92" fmla="*/ 3038 w 3381"/>
                <a:gd name="T93" fmla="*/ 2642 h 5166"/>
                <a:gd name="T94" fmla="*/ 3008 w 3381"/>
                <a:gd name="T95" fmla="*/ 2372 h 5166"/>
                <a:gd name="T96" fmla="*/ 2984 w 3381"/>
                <a:gd name="T97" fmla="*/ 2073 h 5166"/>
                <a:gd name="T98" fmla="*/ 2990 w 3381"/>
                <a:gd name="T99" fmla="*/ 1851 h 5166"/>
                <a:gd name="T100" fmla="*/ 3086 w 3381"/>
                <a:gd name="T101" fmla="*/ 1510 h 5166"/>
                <a:gd name="T102" fmla="*/ 3056 w 3381"/>
                <a:gd name="T103" fmla="*/ 1276 h 5166"/>
                <a:gd name="T104" fmla="*/ 2996 w 3381"/>
                <a:gd name="T105" fmla="*/ 994 h 5166"/>
                <a:gd name="T106" fmla="*/ 2811 w 3381"/>
                <a:gd name="T107" fmla="*/ 868 h 5166"/>
                <a:gd name="T108" fmla="*/ 2775 w 3381"/>
                <a:gd name="T109" fmla="*/ 569 h 5166"/>
                <a:gd name="T110" fmla="*/ 2811 w 3381"/>
                <a:gd name="T111" fmla="*/ 263 h 5166"/>
                <a:gd name="T112" fmla="*/ 2583 w 3381"/>
                <a:gd name="T113" fmla="*/ 227 h 5166"/>
                <a:gd name="T114" fmla="*/ 2457 w 3381"/>
                <a:gd name="T115" fmla="*/ 101 h 5166"/>
                <a:gd name="T116" fmla="*/ 2271 w 3381"/>
                <a:gd name="T117" fmla="*/ 209 h 5166"/>
                <a:gd name="T118" fmla="*/ 2104 w 3381"/>
                <a:gd name="T119" fmla="*/ 413 h 5166"/>
                <a:gd name="T120" fmla="*/ 1810 w 3381"/>
                <a:gd name="T121" fmla="*/ 473 h 5166"/>
                <a:gd name="T122" fmla="*/ 1480 w 3381"/>
                <a:gd name="T123" fmla="*/ 413 h 5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1" h="5166">
                  <a:moveTo>
                    <a:pt x="2571" y="4242"/>
                  </a:moveTo>
                  <a:lnTo>
                    <a:pt x="2571" y="4242"/>
                  </a:lnTo>
                  <a:cubicBezTo>
                    <a:pt x="2571" y="4260"/>
                    <a:pt x="2547" y="4254"/>
                    <a:pt x="2535" y="4248"/>
                  </a:cubicBezTo>
                  <a:cubicBezTo>
                    <a:pt x="2529" y="4248"/>
                    <a:pt x="2517" y="4242"/>
                    <a:pt x="2511" y="4242"/>
                  </a:cubicBezTo>
                  <a:cubicBezTo>
                    <a:pt x="2505" y="4242"/>
                    <a:pt x="2493" y="4236"/>
                    <a:pt x="2487" y="4236"/>
                  </a:cubicBezTo>
                  <a:cubicBezTo>
                    <a:pt x="2487" y="4224"/>
                    <a:pt x="2493" y="4218"/>
                    <a:pt x="2493" y="4218"/>
                  </a:cubicBezTo>
                  <a:cubicBezTo>
                    <a:pt x="2505" y="4200"/>
                    <a:pt x="2499" y="4182"/>
                    <a:pt x="2505" y="4170"/>
                  </a:cubicBezTo>
                  <a:cubicBezTo>
                    <a:pt x="2511" y="4158"/>
                    <a:pt x="2517" y="4122"/>
                    <a:pt x="2529" y="4116"/>
                  </a:cubicBezTo>
                  <a:cubicBezTo>
                    <a:pt x="2541" y="4116"/>
                    <a:pt x="2547" y="4122"/>
                    <a:pt x="2559" y="4122"/>
                  </a:cubicBezTo>
                  <a:cubicBezTo>
                    <a:pt x="2571" y="4122"/>
                    <a:pt x="2577" y="4122"/>
                    <a:pt x="2589" y="4122"/>
                  </a:cubicBezTo>
                  <a:cubicBezTo>
                    <a:pt x="2589" y="4140"/>
                    <a:pt x="2583" y="4152"/>
                    <a:pt x="2577" y="4170"/>
                  </a:cubicBezTo>
                  <a:cubicBezTo>
                    <a:pt x="2577" y="4188"/>
                    <a:pt x="2577" y="4206"/>
                    <a:pt x="2571" y="4224"/>
                  </a:cubicBezTo>
                  <a:cubicBezTo>
                    <a:pt x="2571" y="4242"/>
                    <a:pt x="2571" y="4242"/>
                    <a:pt x="2571" y="4242"/>
                  </a:cubicBezTo>
                  <a:close/>
                  <a:moveTo>
                    <a:pt x="1294" y="383"/>
                  </a:moveTo>
                  <a:lnTo>
                    <a:pt x="1294" y="383"/>
                  </a:lnTo>
                  <a:lnTo>
                    <a:pt x="1294" y="383"/>
                  </a:lnTo>
                  <a:cubicBezTo>
                    <a:pt x="1270" y="389"/>
                    <a:pt x="1235" y="395"/>
                    <a:pt x="1217" y="413"/>
                  </a:cubicBezTo>
                  <a:cubicBezTo>
                    <a:pt x="1205" y="431"/>
                    <a:pt x="1199" y="455"/>
                    <a:pt x="1175" y="473"/>
                  </a:cubicBezTo>
                  <a:cubicBezTo>
                    <a:pt x="1163" y="479"/>
                    <a:pt x="1133" y="473"/>
                    <a:pt x="1121" y="473"/>
                  </a:cubicBezTo>
                  <a:cubicBezTo>
                    <a:pt x="1097" y="473"/>
                    <a:pt x="1067" y="461"/>
                    <a:pt x="1061" y="437"/>
                  </a:cubicBezTo>
                  <a:cubicBezTo>
                    <a:pt x="1055" y="401"/>
                    <a:pt x="1073" y="389"/>
                    <a:pt x="1019" y="389"/>
                  </a:cubicBezTo>
                  <a:cubicBezTo>
                    <a:pt x="971" y="401"/>
                    <a:pt x="953" y="431"/>
                    <a:pt x="899" y="413"/>
                  </a:cubicBezTo>
                  <a:cubicBezTo>
                    <a:pt x="863" y="401"/>
                    <a:pt x="845" y="353"/>
                    <a:pt x="815" y="347"/>
                  </a:cubicBezTo>
                  <a:cubicBezTo>
                    <a:pt x="773" y="335"/>
                    <a:pt x="761" y="353"/>
                    <a:pt x="719" y="335"/>
                  </a:cubicBezTo>
                  <a:cubicBezTo>
                    <a:pt x="641" y="293"/>
                    <a:pt x="557" y="503"/>
                    <a:pt x="587" y="563"/>
                  </a:cubicBezTo>
                  <a:cubicBezTo>
                    <a:pt x="623" y="641"/>
                    <a:pt x="563" y="659"/>
                    <a:pt x="492" y="659"/>
                  </a:cubicBezTo>
                  <a:cubicBezTo>
                    <a:pt x="444" y="659"/>
                    <a:pt x="444" y="701"/>
                    <a:pt x="402" y="712"/>
                  </a:cubicBezTo>
                  <a:lnTo>
                    <a:pt x="402" y="712"/>
                  </a:lnTo>
                  <a:cubicBezTo>
                    <a:pt x="378" y="767"/>
                    <a:pt x="378" y="767"/>
                    <a:pt x="378" y="767"/>
                  </a:cubicBezTo>
                  <a:cubicBezTo>
                    <a:pt x="348" y="796"/>
                    <a:pt x="306" y="820"/>
                    <a:pt x="288" y="856"/>
                  </a:cubicBezTo>
                  <a:cubicBezTo>
                    <a:pt x="264" y="898"/>
                    <a:pt x="252" y="898"/>
                    <a:pt x="210" y="904"/>
                  </a:cubicBezTo>
                  <a:cubicBezTo>
                    <a:pt x="138" y="922"/>
                    <a:pt x="138" y="922"/>
                    <a:pt x="138" y="922"/>
                  </a:cubicBezTo>
                  <a:cubicBezTo>
                    <a:pt x="120" y="928"/>
                    <a:pt x="66" y="898"/>
                    <a:pt x="54" y="904"/>
                  </a:cubicBezTo>
                  <a:cubicBezTo>
                    <a:pt x="36" y="916"/>
                    <a:pt x="66" y="976"/>
                    <a:pt x="30" y="1000"/>
                  </a:cubicBezTo>
                  <a:cubicBezTo>
                    <a:pt x="18" y="1012"/>
                    <a:pt x="36" y="1042"/>
                    <a:pt x="36" y="1060"/>
                  </a:cubicBezTo>
                  <a:cubicBezTo>
                    <a:pt x="42" y="1084"/>
                    <a:pt x="24" y="1102"/>
                    <a:pt x="12" y="1126"/>
                  </a:cubicBezTo>
                  <a:cubicBezTo>
                    <a:pt x="0" y="1180"/>
                    <a:pt x="0" y="1180"/>
                    <a:pt x="0" y="1180"/>
                  </a:cubicBezTo>
                  <a:lnTo>
                    <a:pt x="0" y="1180"/>
                  </a:lnTo>
                  <a:cubicBezTo>
                    <a:pt x="6" y="1180"/>
                    <a:pt x="18" y="1180"/>
                    <a:pt x="24" y="1180"/>
                  </a:cubicBezTo>
                  <a:cubicBezTo>
                    <a:pt x="84" y="1180"/>
                    <a:pt x="222" y="1078"/>
                    <a:pt x="264" y="1102"/>
                  </a:cubicBezTo>
                  <a:cubicBezTo>
                    <a:pt x="282" y="1108"/>
                    <a:pt x="336" y="1174"/>
                    <a:pt x="342" y="1186"/>
                  </a:cubicBezTo>
                  <a:cubicBezTo>
                    <a:pt x="360" y="1216"/>
                    <a:pt x="354" y="1234"/>
                    <a:pt x="342" y="1264"/>
                  </a:cubicBezTo>
                  <a:cubicBezTo>
                    <a:pt x="336" y="1282"/>
                    <a:pt x="324" y="1378"/>
                    <a:pt x="336" y="1390"/>
                  </a:cubicBezTo>
                  <a:cubicBezTo>
                    <a:pt x="354" y="1402"/>
                    <a:pt x="366" y="1420"/>
                    <a:pt x="348" y="1444"/>
                  </a:cubicBezTo>
                  <a:cubicBezTo>
                    <a:pt x="336" y="1468"/>
                    <a:pt x="360" y="1497"/>
                    <a:pt x="366" y="1516"/>
                  </a:cubicBezTo>
                  <a:cubicBezTo>
                    <a:pt x="384" y="1551"/>
                    <a:pt x="336" y="1569"/>
                    <a:pt x="360" y="1617"/>
                  </a:cubicBezTo>
                  <a:cubicBezTo>
                    <a:pt x="372" y="1647"/>
                    <a:pt x="378" y="1677"/>
                    <a:pt x="378" y="1707"/>
                  </a:cubicBezTo>
                  <a:cubicBezTo>
                    <a:pt x="378" y="1761"/>
                    <a:pt x="336" y="1785"/>
                    <a:pt x="354" y="1833"/>
                  </a:cubicBezTo>
                  <a:cubicBezTo>
                    <a:pt x="360" y="1857"/>
                    <a:pt x="360" y="1887"/>
                    <a:pt x="360" y="1911"/>
                  </a:cubicBezTo>
                  <a:cubicBezTo>
                    <a:pt x="354" y="1923"/>
                    <a:pt x="306" y="1989"/>
                    <a:pt x="300" y="1995"/>
                  </a:cubicBezTo>
                  <a:cubicBezTo>
                    <a:pt x="282" y="2031"/>
                    <a:pt x="258" y="1995"/>
                    <a:pt x="264" y="2061"/>
                  </a:cubicBezTo>
                  <a:cubicBezTo>
                    <a:pt x="264" y="2091"/>
                    <a:pt x="246" y="2115"/>
                    <a:pt x="222" y="2127"/>
                  </a:cubicBezTo>
                  <a:cubicBezTo>
                    <a:pt x="144" y="2163"/>
                    <a:pt x="354" y="2312"/>
                    <a:pt x="306" y="2378"/>
                  </a:cubicBezTo>
                  <a:cubicBezTo>
                    <a:pt x="264" y="2426"/>
                    <a:pt x="246" y="2462"/>
                    <a:pt x="336" y="2468"/>
                  </a:cubicBezTo>
                  <a:cubicBezTo>
                    <a:pt x="372" y="2468"/>
                    <a:pt x="372" y="2480"/>
                    <a:pt x="366" y="2510"/>
                  </a:cubicBezTo>
                  <a:cubicBezTo>
                    <a:pt x="360" y="2546"/>
                    <a:pt x="384" y="2552"/>
                    <a:pt x="408" y="2570"/>
                  </a:cubicBezTo>
                  <a:cubicBezTo>
                    <a:pt x="420" y="2588"/>
                    <a:pt x="485" y="2576"/>
                    <a:pt x="509" y="2582"/>
                  </a:cubicBezTo>
                  <a:cubicBezTo>
                    <a:pt x="533" y="2594"/>
                    <a:pt x="545" y="2624"/>
                    <a:pt x="563" y="2642"/>
                  </a:cubicBezTo>
                  <a:cubicBezTo>
                    <a:pt x="593" y="2666"/>
                    <a:pt x="641" y="2588"/>
                    <a:pt x="653" y="2666"/>
                  </a:cubicBezTo>
                  <a:cubicBezTo>
                    <a:pt x="659" y="2696"/>
                    <a:pt x="677" y="2750"/>
                    <a:pt x="695" y="2768"/>
                  </a:cubicBezTo>
                  <a:cubicBezTo>
                    <a:pt x="719" y="2780"/>
                    <a:pt x="731" y="2792"/>
                    <a:pt x="749" y="2816"/>
                  </a:cubicBezTo>
                  <a:cubicBezTo>
                    <a:pt x="755" y="2828"/>
                    <a:pt x="749" y="2846"/>
                    <a:pt x="761" y="2858"/>
                  </a:cubicBezTo>
                  <a:cubicBezTo>
                    <a:pt x="779" y="2876"/>
                    <a:pt x="809" y="2882"/>
                    <a:pt x="815" y="2912"/>
                  </a:cubicBezTo>
                  <a:cubicBezTo>
                    <a:pt x="815" y="2936"/>
                    <a:pt x="809" y="2984"/>
                    <a:pt x="839" y="2996"/>
                  </a:cubicBezTo>
                  <a:cubicBezTo>
                    <a:pt x="881" y="3013"/>
                    <a:pt x="917" y="3032"/>
                    <a:pt x="959" y="3044"/>
                  </a:cubicBezTo>
                  <a:cubicBezTo>
                    <a:pt x="983" y="3050"/>
                    <a:pt x="923" y="3103"/>
                    <a:pt x="929" y="3121"/>
                  </a:cubicBezTo>
                  <a:cubicBezTo>
                    <a:pt x="929" y="3139"/>
                    <a:pt x="983" y="3145"/>
                    <a:pt x="983" y="3181"/>
                  </a:cubicBezTo>
                  <a:cubicBezTo>
                    <a:pt x="1001" y="3325"/>
                    <a:pt x="1043" y="3223"/>
                    <a:pt x="1127" y="3229"/>
                  </a:cubicBezTo>
                  <a:cubicBezTo>
                    <a:pt x="1169" y="3235"/>
                    <a:pt x="1169" y="3301"/>
                    <a:pt x="1211" y="3307"/>
                  </a:cubicBezTo>
                  <a:cubicBezTo>
                    <a:pt x="1235" y="3313"/>
                    <a:pt x="1276" y="3295"/>
                    <a:pt x="1300" y="3313"/>
                  </a:cubicBezTo>
                  <a:cubicBezTo>
                    <a:pt x="1331" y="3343"/>
                    <a:pt x="1331" y="3355"/>
                    <a:pt x="1372" y="3373"/>
                  </a:cubicBezTo>
                  <a:cubicBezTo>
                    <a:pt x="1384" y="3373"/>
                    <a:pt x="1402" y="3379"/>
                    <a:pt x="1408" y="3385"/>
                  </a:cubicBezTo>
                  <a:cubicBezTo>
                    <a:pt x="1408" y="3391"/>
                    <a:pt x="1426" y="3403"/>
                    <a:pt x="1426" y="3397"/>
                  </a:cubicBezTo>
                  <a:cubicBezTo>
                    <a:pt x="1450" y="3385"/>
                    <a:pt x="1546" y="3277"/>
                    <a:pt x="1552" y="3253"/>
                  </a:cubicBezTo>
                  <a:cubicBezTo>
                    <a:pt x="1558" y="3247"/>
                    <a:pt x="1558" y="3253"/>
                    <a:pt x="1558" y="3253"/>
                  </a:cubicBezTo>
                  <a:cubicBezTo>
                    <a:pt x="1558" y="3283"/>
                    <a:pt x="1654" y="3385"/>
                    <a:pt x="1684" y="3409"/>
                  </a:cubicBezTo>
                  <a:cubicBezTo>
                    <a:pt x="1744" y="3457"/>
                    <a:pt x="1768" y="3421"/>
                    <a:pt x="1810" y="3385"/>
                  </a:cubicBezTo>
                  <a:cubicBezTo>
                    <a:pt x="1846" y="3355"/>
                    <a:pt x="1852" y="3379"/>
                    <a:pt x="1876" y="3403"/>
                  </a:cubicBezTo>
                  <a:cubicBezTo>
                    <a:pt x="1906" y="3445"/>
                    <a:pt x="1936" y="3487"/>
                    <a:pt x="1984" y="3511"/>
                  </a:cubicBezTo>
                  <a:cubicBezTo>
                    <a:pt x="2050" y="3547"/>
                    <a:pt x="2043" y="3535"/>
                    <a:pt x="2043" y="3613"/>
                  </a:cubicBezTo>
                  <a:cubicBezTo>
                    <a:pt x="2038" y="3637"/>
                    <a:pt x="2043" y="3667"/>
                    <a:pt x="2026" y="3691"/>
                  </a:cubicBezTo>
                  <a:cubicBezTo>
                    <a:pt x="2008" y="3703"/>
                    <a:pt x="2002" y="3709"/>
                    <a:pt x="1978" y="3703"/>
                  </a:cubicBezTo>
                  <a:cubicBezTo>
                    <a:pt x="1942" y="3685"/>
                    <a:pt x="1936" y="3715"/>
                    <a:pt x="1942" y="3745"/>
                  </a:cubicBezTo>
                  <a:cubicBezTo>
                    <a:pt x="1948" y="3775"/>
                    <a:pt x="1918" y="3799"/>
                    <a:pt x="1906" y="3822"/>
                  </a:cubicBezTo>
                  <a:cubicBezTo>
                    <a:pt x="1870" y="3859"/>
                    <a:pt x="1828" y="3864"/>
                    <a:pt x="1792" y="3900"/>
                  </a:cubicBezTo>
                  <a:cubicBezTo>
                    <a:pt x="1768" y="3936"/>
                    <a:pt x="1786" y="3978"/>
                    <a:pt x="1768" y="4014"/>
                  </a:cubicBezTo>
                  <a:cubicBezTo>
                    <a:pt x="1756" y="4032"/>
                    <a:pt x="1732" y="4050"/>
                    <a:pt x="1744" y="4068"/>
                  </a:cubicBezTo>
                  <a:cubicBezTo>
                    <a:pt x="1750" y="4092"/>
                    <a:pt x="1786" y="4080"/>
                    <a:pt x="1804" y="4074"/>
                  </a:cubicBezTo>
                  <a:cubicBezTo>
                    <a:pt x="1852" y="4056"/>
                    <a:pt x="1852" y="4098"/>
                    <a:pt x="1900" y="4092"/>
                  </a:cubicBezTo>
                  <a:cubicBezTo>
                    <a:pt x="1918" y="4092"/>
                    <a:pt x="1936" y="4086"/>
                    <a:pt x="1954" y="4092"/>
                  </a:cubicBezTo>
                  <a:cubicBezTo>
                    <a:pt x="1978" y="4110"/>
                    <a:pt x="1972" y="4122"/>
                    <a:pt x="1984" y="4146"/>
                  </a:cubicBezTo>
                  <a:cubicBezTo>
                    <a:pt x="1990" y="4158"/>
                    <a:pt x="2002" y="4158"/>
                    <a:pt x="2008" y="4170"/>
                  </a:cubicBezTo>
                  <a:cubicBezTo>
                    <a:pt x="2043" y="4206"/>
                    <a:pt x="2109" y="4290"/>
                    <a:pt x="2169" y="4278"/>
                  </a:cubicBezTo>
                  <a:cubicBezTo>
                    <a:pt x="2235" y="4266"/>
                    <a:pt x="2259" y="4302"/>
                    <a:pt x="2229" y="4362"/>
                  </a:cubicBezTo>
                  <a:cubicBezTo>
                    <a:pt x="2211" y="4404"/>
                    <a:pt x="2223" y="4422"/>
                    <a:pt x="2229" y="4464"/>
                  </a:cubicBezTo>
                  <a:cubicBezTo>
                    <a:pt x="2241" y="4512"/>
                    <a:pt x="2301" y="4518"/>
                    <a:pt x="2313" y="4566"/>
                  </a:cubicBezTo>
                  <a:cubicBezTo>
                    <a:pt x="2313" y="4578"/>
                    <a:pt x="2325" y="4595"/>
                    <a:pt x="2331" y="4608"/>
                  </a:cubicBezTo>
                  <a:cubicBezTo>
                    <a:pt x="2337" y="4619"/>
                    <a:pt x="2331" y="4631"/>
                    <a:pt x="2331" y="4643"/>
                  </a:cubicBezTo>
                  <a:cubicBezTo>
                    <a:pt x="2319" y="4667"/>
                    <a:pt x="2343" y="4679"/>
                    <a:pt x="2349" y="4703"/>
                  </a:cubicBezTo>
                  <a:cubicBezTo>
                    <a:pt x="2367" y="4757"/>
                    <a:pt x="2355" y="4841"/>
                    <a:pt x="2421" y="4841"/>
                  </a:cubicBezTo>
                  <a:cubicBezTo>
                    <a:pt x="2421" y="4847"/>
                    <a:pt x="2337" y="4919"/>
                    <a:pt x="2325" y="4943"/>
                  </a:cubicBezTo>
                  <a:cubicBezTo>
                    <a:pt x="2307" y="4967"/>
                    <a:pt x="2265" y="5045"/>
                    <a:pt x="2277" y="5075"/>
                  </a:cubicBezTo>
                  <a:cubicBezTo>
                    <a:pt x="2325" y="5063"/>
                    <a:pt x="2457" y="4967"/>
                    <a:pt x="2493" y="5015"/>
                  </a:cubicBezTo>
                  <a:cubicBezTo>
                    <a:pt x="2511" y="5039"/>
                    <a:pt x="2529" y="5069"/>
                    <a:pt x="2565" y="5057"/>
                  </a:cubicBezTo>
                  <a:cubicBezTo>
                    <a:pt x="2595" y="5045"/>
                    <a:pt x="2601" y="5015"/>
                    <a:pt x="2643" y="5039"/>
                  </a:cubicBezTo>
                  <a:cubicBezTo>
                    <a:pt x="2691" y="5063"/>
                    <a:pt x="2583" y="5147"/>
                    <a:pt x="2691" y="5153"/>
                  </a:cubicBezTo>
                  <a:cubicBezTo>
                    <a:pt x="2793" y="5165"/>
                    <a:pt x="2811" y="5117"/>
                    <a:pt x="2829" y="5033"/>
                  </a:cubicBezTo>
                  <a:cubicBezTo>
                    <a:pt x="2835" y="4985"/>
                    <a:pt x="2871" y="4961"/>
                    <a:pt x="2877" y="4919"/>
                  </a:cubicBezTo>
                  <a:cubicBezTo>
                    <a:pt x="2889" y="4877"/>
                    <a:pt x="2889" y="4841"/>
                    <a:pt x="2919" y="4805"/>
                  </a:cubicBezTo>
                  <a:cubicBezTo>
                    <a:pt x="2942" y="4781"/>
                    <a:pt x="3014" y="4757"/>
                    <a:pt x="3014" y="4715"/>
                  </a:cubicBezTo>
                  <a:cubicBezTo>
                    <a:pt x="3014" y="4679"/>
                    <a:pt x="3044" y="4685"/>
                    <a:pt x="3056" y="4655"/>
                  </a:cubicBezTo>
                  <a:cubicBezTo>
                    <a:pt x="3068" y="4595"/>
                    <a:pt x="2996" y="4661"/>
                    <a:pt x="2990" y="4619"/>
                  </a:cubicBezTo>
                  <a:cubicBezTo>
                    <a:pt x="2990" y="4608"/>
                    <a:pt x="2996" y="4578"/>
                    <a:pt x="2990" y="4566"/>
                  </a:cubicBezTo>
                  <a:cubicBezTo>
                    <a:pt x="2978" y="4548"/>
                    <a:pt x="2942" y="4554"/>
                    <a:pt x="2930" y="4530"/>
                  </a:cubicBezTo>
                  <a:cubicBezTo>
                    <a:pt x="2889" y="4470"/>
                    <a:pt x="2829" y="4470"/>
                    <a:pt x="2763" y="4452"/>
                  </a:cubicBezTo>
                  <a:cubicBezTo>
                    <a:pt x="2763" y="4440"/>
                    <a:pt x="2763" y="4440"/>
                    <a:pt x="2763" y="4440"/>
                  </a:cubicBezTo>
                  <a:cubicBezTo>
                    <a:pt x="2775" y="4422"/>
                    <a:pt x="2757" y="4398"/>
                    <a:pt x="2739" y="4386"/>
                  </a:cubicBezTo>
                  <a:cubicBezTo>
                    <a:pt x="2715" y="4368"/>
                    <a:pt x="2745" y="4350"/>
                    <a:pt x="2745" y="4332"/>
                  </a:cubicBezTo>
                  <a:cubicBezTo>
                    <a:pt x="2745" y="4320"/>
                    <a:pt x="2745" y="4308"/>
                    <a:pt x="2745" y="4296"/>
                  </a:cubicBezTo>
                  <a:cubicBezTo>
                    <a:pt x="2745" y="4212"/>
                    <a:pt x="2679" y="4248"/>
                    <a:pt x="2625" y="4212"/>
                  </a:cubicBezTo>
                  <a:cubicBezTo>
                    <a:pt x="2595" y="4188"/>
                    <a:pt x="2661" y="4188"/>
                    <a:pt x="2661" y="4158"/>
                  </a:cubicBezTo>
                  <a:cubicBezTo>
                    <a:pt x="2661" y="4146"/>
                    <a:pt x="2643" y="4134"/>
                    <a:pt x="2667" y="4134"/>
                  </a:cubicBezTo>
                  <a:cubicBezTo>
                    <a:pt x="2685" y="4134"/>
                    <a:pt x="2703" y="4128"/>
                    <a:pt x="2691" y="4110"/>
                  </a:cubicBezTo>
                  <a:cubicBezTo>
                    <a:pt x="2709" y="4098"/>
                    <a:pt x="2751" y="4074"/>
                    <a:pt x="2763" y="4056"/>
                  </a:cubicBezTo>
                  <a:cubicBezTo>
                    <a:pt x="2781" y="4026"/>
                    <a:pt x="2769" y="4008"/>
                    <a:pt x="2763" y="3984"/>
                  </a:cubicBezTo>
                  <a:cubicBezTo>
                    <a:pt x="2751" y="3924"/>
                    <a:pt x="2775" y="3900"/>
                    <a:pt x="2733" y="3859"/>
                  </a:cubicBezTo>
                  <a:cubicBezTo>
                    <a:pt x="2703" y="3822"/>
                    <a:pt x="2721" y="3787"/>
                    <a:pt x="2727" y="3751"/>
                  </a:cubicBezTo>
                  <a:cubicBezTo>
                    <a:pt x="2733" y="3733"/>
                    <a:pt x="2757" y="3715"/>
                    <a:pt x="2751" y="3703"/>
                  </a:cubicBezTo>
                  <a:cubicBezTo>
                    <a:pt x="2781" y="3679"/>
                    <a:pt x="2877" y="3613"/>
                    <a:pt x="2913" y="3619"/>
                  </a:cubicBezTo>
                  <a:cubicBezTo>
                    <a:pt x="2984" y="3631"/>
                    <a:pt x="3020" y="3643"/>
                    <a:pt x="3020" y="3553"/>
                  </a:cubicBezTo>
                  <a:cubicBezTo>
                    <a:pt x="3020" y="3523"/>
                    <a:pt x="3026" y="3505"/>
                    <a:pt x="3050" y="3481"/>
                  </a:cubicBezTo>
                  <a:cubicBezTo>
                    <a:pt x="3068" y="3463"/>
                    <a:pt x="3038" y="3379"/>
                    <a:pt x="3026" y="3355"/>
                  </a:cubicBezTo>
                  <a:cubicBezTo>
                    <a:pt x="3008" y="3289"/>
                    <a:pt x="2978" y="3271"/>
                    <a:pt x="3044" y="3241"/>
                  </a:cubicBezTo>
                  <a:cubicBezTo>
                    <a:pt x="3080" y="3223"/>
                    <a:pt x="3140" y="3175"/>
                    <a:pt x="3170" y="3169"/>
                  </a:cubicBezTo>
                  <a:cubicBezTo>
                    <a:pt x="3212" y="3169"/>
                    <a:pt x="3218" y="3092"/>
                    <a:pt x="3242" y="3068"/>
                  </a:cubicBezTo>
                  <a:cubicBezTo>
                    <a:pt x="3272" y="3020"/>
                    <a:pt x="3320" y="3013"/>
                    <a:pt x="3362" y="2984"/>
                  </a:cubicBezTo>
                  <a:cubicBezTo>
                    <a:pt x="3374" y="2972"/>
                    <a:pt x="3374" y="2960"/>
                    <a:pt x="3380" y="2954"/>
                  </a:cubicBezTo>
                  <a:lnTo>
                    <a:pt x="3380" y="2954"/>
                  </a:lnTo>
                  <a:cubicBezTo>
                    <a:pt x="3332" y="2930"/>
                    <a:pt x="3236" y="2870"/>
                    <a:pt x="3224" y="2816"/>
                  </a:cubicBezTo>
                  <a:cubicBezTo>
                    <a:pt x="3212" y="2762"/>
                    <a:pt x="3188" y="2726"/>
                    <a:pt x="3128" y="2702"/>
                  </a:cubicBezTo>
                  <a:cubicBezTo>
                    <a:pt x="3086" y="2690"/>
                    <a:pt x="3068" y="2678"/>
                    <a:pt x="3038" y="2642"/>
                  </a:cubicBezTo>
                  <a:cubicBezTo>
                    <a:pt x="3038" y="2624"/>
                    <a:pt x="3032" y="2588"/>
                    <a:pt x="3020" y="2570"/>
                  </a:cubicBezTo>
                  <a:cubicBezTo>
                    <a:pt x="3008" y="2552"/>
                    <a:pt x="2978" y="2540"/>
                    <a:pt x="2990" y="2504"/>
                  </a:cubicBezTo>
                  <a:cubicBezTo>
                    <a:pt x="3002" y="2456"/>
                    <a:pt x="3008" y="2426"/>
                    <a:pt x="3008" y="2372"/>
                  </a:cubicBezTo>
                  <a:cubicBezTo>
                    <a:pt x="3008" y="2325"/>
                    <a:pt x="2972" y="2330"/>
                    <a:pt x="2954" y="2294"/>
                  </a:cubicBezTo>
                  <a:cubicBezTo>
                    <a:pt x="2948" y="2270"/>
                    <a:pt x="2942" y="2246"/>
                    <a:pt x="2937" y="2229"/>
                  </a:cubicBezTo>
                  <a:cubicBezTo>
                    <a:pt x="2906" y="2139"/>
                    <a:pt x="2966" y="2139"/>
                    <a:pt x="2984" y="2073"/>
                  </a:cubicBezTo>
                  <a:cubicBezTo>
                    <a:pt x="2990" y="2049"/>
                    <a:pt x="2996" y="2031"/>
                    <a:pt x="2990" y="2007"/>
                  </a:cubicBezTo>
                  <a:cubicBezTo>
                    <a:pt x="2990" y="1989"/>
                    <a:pt x="2961" y="1977"/>
                    <a:pt x="2954" y="1959"/>
                  </a:cubicBezTo>
                  <a:cubicBezTo>
                    <a:pt x="2954" y="1947"/>
                    <a:pt x="2984" y="1857"/>
                    <a:pt x="2990" y="1851"/>
                  </a:cubicBezTo>
                  <a:cubicBezTo>
                    <a:pt x="3008" y="1833"/>
                    <a:pt x="3044" y="1815"/>
                    <a:pt x="3056" y="1797"/>
                  </a:cubicBezTo>
                  <a:cubicBezTo>
                    <a:pt x="3080" y="1773"/>
                    <a:pt x="3080" y="1707"/>
                    <a:pt x="3080" y="1677"/>
                  </a:cubicBezTo>
                  <a:cubicBezTo>
                    <a:pt x="3080" y="1617"/>
                    <a:pt x="3044" y="1563"/>
                    <a:pt x="3086" y="1510"/>
                  </a:cubicBezTo>
                  <a:cubicBezTo>
                    <a:pt x="3104" y="1486"/>
                    <a:pt x="3050" y="1468"/>
                    <a:pt x="3074" y="1450"/>
                  </a:cubicBezTo>
                  <a:cubicBezTo>
                    <a:pt x="3098" y="1438"/>
                    <a:pt x="3146" y="1462"/>
                    <a:pt x="3110" y="1408"/>
                  </a:cubicBezTo>
                  <a:cubicBezTo>
                    <a:pt x="3098" y="1360"/>
                    <a:pt x="3062" y="1324"/>
                    <a:pt x="3056" y="1276"/>
                  </a:cubicBezTo>
                  <a:cubicBezTo>
                    <a:pt x="3050" y="1228"/>
                    <a:pt x="3080" y="1192"/>
                    <a:pt x="3080" y="1150"/>
                  </a:cubicBezTo>
                  <a:cubicBezTo>
                    <a:pt x="3080" y="1138"/>
                    <a:pt x="3068" y="1084"/>
                    <a:pt x="3062" y="1072"/>
                  </a:cubicBezTo>
                  <a:cubicBezTo>
                    <a:pt x="3056" y="1054"/>
                    <a:pt x="3008" y="994"/>
                    <a:pt x="2996" y="994"/>
                  </a:cubicBezTo>
                  <a:cubicBezTo>
                    <a:pt x="2972" y="994"/>
                    <a:pt x="2948" y="1018"/>
                    <a:pt x="2924" y="1024"/>
                  </a:cubicBezTo>
                  <a:cubicBezTo>
                    <a:pt x="2900" y="1036"/>
                    <a:pt x="2882" y="994"/>
                    <a:pt x="2877" y="976"/>
                  </a:cubicBezTo>
                  <a:cubicBezTo>
                    <a:pt x="2841" y="940"/>
                    <a:pt x="2835" y="904"/>
                    <a:pt x="2811" y="868"/>
                  </a:cubicBezTo>
                  <a:cubicBezTo>
                    <a:pt x="2781" y="820"/>
                    <a:pt x="2775" y="796"/>
                    <a:pt x="2769" y="736"/>
                  </a:cubicBezTo>
                  <a:cubicBezTo>
                    <a:pt x="2769" y="706"/>
                    <a:pt x="2745" y="695"/>
                    <a:pt x="2757" y="671"/>
                  </a:cubicBezTo>
                  <a:cubicBezTo>
                    <a:pt x="2775" y="635"/>
                    <a:pt x="2775" y="605"/>
                    <a:pt x="2775" y="569"/>
                  </a:cubicBezTo>
                  <a:cubicBezTo>
                    <a:pt x="2775" y="515"/>
                    <a:pt x="2799" y="473"/>
                    <a:pt x="2817" y="425"/>
                  </a:cubicBezTo>
                  <a:cubicBezTo>
                    <a:pt x="2823" y="407"/>
                    <a:pt x="2865" y="341"/>
                    <a:pt x="2858" y="329"/>
                  </a:cubicBezTo>
                  <a:cubicBezTo>
                    <a:pt x="2847" y="311"/>
                    <a:pt x="2799" y="287"/>
                    <a:pt x="2811" y="263"/>
                  </a:cubicBezTo>
                  <a:cubicBezTo>
                    <a:pt x="2823" y="239"/>
                    <a:pt x="2799" y="239"/>
                    <a:pt x="2775" y="233"/>
                  </a:cubicBezTo>
                  <a:cubicBezTo>
                    <a:pt x="2739" y="221"/>
                    <a:pt x="2739" y="203"/>
                    <a:pt x="2709" y="179"/>
                  </a:cubicBezTo>
                  <a:cubicBezTo>
                    <a:pt x="2637" y="131"/>
                    <a:pt x="2613" y="233"/>
                    <a:pt x="2583" y="227"/>
                  </a:cubicBezTo>
                  <a:cubicBezTo>
                    <a:pt x="2559" y="227"/>
                    <a:pt x="2547" y="233"/>
                    <a:pt x="2517" y="227"/>
                  </a:cubicBezTo>
                  <a:cubicBezTo>
                    <a:pt x="2487" y="221"/>
                    <a:pt x="2505" y="83"/>
                    <a:pt x="2493" y="53"/>
                  </a:cubicBezTo>
                  <a:cubicBezTo>
                    <a:pt x="2463" y="0"/>
                    <a:pt x="2469" y="89"/>
                    <a:pt x="2457" y="101"/>
                  </a:cubicBezTo>
                  <a:cubicBezTo>
                    <a:pt x="2415" y="155"/>
                    <a:pt x="2385" y="101"/>
                    <a:pt x="2343" y="107"/>
                  </a:cubicBezTo>
                  <a:cubicBezTo>
                    <a:pt x="2313" y="113"/>
                    <a:pt x="2295" y="143"/>
                    <a:pt x="2265" y="155"/>
                  </a:cubicBezTo>
                  <a:cubicBezTo>
                    <a:pt x="2253" y="185"/>
                    <a:pt x="2259" y="179"/>
                    <a:pt x="2271" y="209"/>
                  </a:cubicBezTo>
                  <a:cubicBezTo>
                    <a:pt x="2271" y="221"/>
                    <a:pt x="2289" y="239"/>
                    <a:pt x="2295" y="245"/>
                  </a:cubicBezTo>
                  <a:cubicBezTo>
                    <a:pt x="2319" y="257"/>
                    <a:pt x="2313" y="287"/>
                    <a:pt x="2295" y="305"/>
                  </a:cubicBezTo>
                  <a:cubicBezTo>
                    <a:pt x="2265" y="347"/>
                    <a:pt x="2157" y="407"/>
                    <a:pt x="2104" y="413"/>
                  </a:cubicBezTo>
                  <a:cubicBezTo>
                    <a:pt x="2050" y="425"/>
                    <a:pt x="2020" y="467"/>
                    <a:pt x="1966" y="485"/>
                  </a:cubicBezTo>
                  <a:cubicBezTo>
                    <a:pt x="1936" y="479"/>
                    <a:pt x="1960" y="425"/>
                    <a:pt x="1918" y="443"/>
                  </a:cubicBezTo>
                  <a:cubicBezTo>
                    <a:pt x="1888" y="455"/>
                    <a:pt x="1846" y="485"/>
                    <a:pt x="1810" y="473"/>
                  </a:cubicBezTo>
                  <a:cubicBezTo>
                    <a:pt x="1768" y="455"/>
                    <a:pt x="1660" y="431"/>
                    <a:pt x="1624" y="401"/>
                  </a:cubicBezTo>
                  <a:cubicBezTo>
                    <a:pt x="1582" y="371"/>
                    <a:pt x="1570" y="443"/>
                    <a:pt x="1528" y="413"/>
                  </a:cubicBezTo>
                  <a:cubicBezTo>
                    <a:pt x="1516" y="407"/>
                    <a:pt x="1492" y="389"/>
                    <a:pt x="1480" y="413"/>
                  </a:cubicBezTo>
                  <a:cubicBezTo>
                    <a:pt x="1444" y="473"/>
                    <a:pt x="1396" y="383"/>
                    <a:pt x="1378" y="371"/>
                  </a:cubicBezTo>
                  <a:cubicBezTo>
                    <a:pt x="1354" y="359"/>
                    <a:pt x="1318" y="383"/>
                    <a:pt x="1294" y="383"/>
                  </a:cubicBezTo>
                  <a:close/>
                </a:path>
              </a:pathLst>
            </a:custGeom>
            <a:solidFill>
              <a:schemeClr val="accent1"/>
            </a:solidFill>
            <a:ln w="3175" cap="flat" cmpd="sng">
              <a:solidFill>
                <a:schemeClr val="bg1"/>
              </a:solidFill>
              <a:bevel/>
              <a:headEnd/>
              <a:tailEnd/>
            </a:ln>
            <a:effectLst/>
          </p:spPr>
          <p:txBody>
            <a:bodyPr wrap="none" anchor="ctr"/>
            <a:lstStyle/>
            <a:p>
              <a:endParaRPr lang="en-US"/>
            </a:p>
          </p:txBody>
        </p:sp>
        <p:sp>
          <p:nvSpPr>
            <p:cNvPr id="39" name="Freeform 143"/>
            <p:cNvSpPr>
              <a:spLocks noChangeArrowheads="1"/>
            </p:cNvSpPr>
            <p:nvPr/>
          </p:nvSpPr>
          <p:spPr bwMode="auto">
            <a:xfrm>
              <a:off x="3147837" y="7992017"/>
              <a:ext cx="3934564" cy="2678878"/>
            </a:xfrm>
            <a:custGeom>
              <a:avLst/>
              <a:gdLst>
                <a:gd name="T0" fmla="*/ 485 w 7377"/>
                <a:gd name="T1" fmla="*/ 1744 h 5023"/>
                <a:gd name="T2" fmla="*/ 707 w 7377"/>
                <a:gd name="T3" fmla="*/ 2170 h 5023"/>
                <a:gd name="T4" fmla="*/ 905 w 7377"/>
                <a:gd name="T5" fmla="*/ 2511 h 5023"/>
                <a:gd name="T6" fmla="*/ 1318 w 7377"/>
                <a:gd name="T7" fmla="*/ 2853 h 5023"/>
                <a:gd name="T8" fmla="*/ 1534 w 7377"/>
                <a:gd name="T9" fmla="*/ 2667 h 5023"/>
                <a:gd name="T10" fmla="*/ 1810 w 7377"/>
                <a:gd name="T11" fmla="*/ 2367 h 5023"/>
                <a:gd name="T12" fmla="*/ 1947 w 7377"/>
                <a:gd name="T13" fmla="*/ 2056 h 5023"/>
                <a:gd name="T14" fmla="*/ 2301 w 7377"/>
                <a:gd name="T15" fmla="*/ 1804 h 5023"/>
                <a:gd name="T16" fmla="*/ 2804 w 7377"/>
                <a:gd name="T17" fmla="*/ 1732 h 5023"/>
                <a:gd name="T18" fmla="*/ 3140 w 7377"/>
                <a:gd name="T19" fmla="*/ 1792 h 5023"/>
                <a:gd name="T20" fmla="*/ 3284 w 7377"/>
                <a:gd name="T21" fmla="*/ 1600 h 5023"/>
                <a:gd name="T22" fmla="*/ 3625 w 7377"/>
                <a:gd name="T23" fmla="*/ 1433 h 5023"/>
                <a:gd name="T24" fmla="*/ 4135 w 7377"/>
                <a:gd name="T25" fmla="*/ 1469 h 5023"/>
                <a:gd name="T26" fmla="*/ 4806 w 7377"/>
                <a:gd name="T27" fmla="*/ 1097 h 5023"/>
                <a:gd name="T28" fmla="*/ 5177 w 7377"/>
                <a:gd name="T29" fmla="*/ 863 h 5023"/>
                <a:gd name="T30" fmla="*/ 5795 w 7377"/>
                <a:gd name="T31" fmla="*/ 672 h 5023"/>
                <a:gd name="T32" fmla="*/ 6441 w 7377"/>
                <a:gd name="T33" fmla="*/ 798 h 5023"/>
                <a:gd name="T34" fmla="*/ 6872 w 7377"/>
                <a:gd name="T35" fmla="*/ 402 h 5023"/>
                <a:gd name="T36" fmla="*/ 7094 w 7377"/>
                <a:gd name="T37" fmla="*/ 0 h 5023"/>
                <a:gd name="T38" fmla="*/ 7142 w 7377"/>
                <a:gd name="T39" fmla="*/ 180 h 5023"/>
                <a:gd name="T40" fmla="*/ 7130 w 7377"/>
                <a:gd name="T41" fmla="*/ 558 h 5023"/>
                <a:gd name="T42" fmla="*/ 7376 w 7377"/>
                <a:gd name="T43" fmla="*/ 815 h 5023"/>
                <a:gd name="T44" fmla="*/ 7112 w 7377"/>
                <a:gd name="T45" fmla="*/ 1025 h 5023"/>
                <a:gd name="T46" fmla="*/ 6986 w 7377"/>
                <a:gd name="T47" fmla="*/ 1229 h 5023"/>
                <a:gd name="T48" fmla="*/ 6734 w 7377"/>
                <a:gd name="T49" fmla="*/ 1433 h 5023"/>
                <a:gd name="T50" fmla="*/ 6686 w 7377"/>
                <a:gd name="T51" fmla="*/ 1714 h 5023"/>
                <a:gd name="T52" fmla="*/ 6465 w 7377"/>
                <a:gd name="T53" fmla="*/ 1894 h 5023"/>
                <a:gd name="T54" fmla="*/ 5926 w 7377"/>
                <a:gd name="T55" fmla="*/ 2218 h 5023"/>
                <a:gd name="T56" fmla="*/ 5819 w 7377"/>
                <a:gd name="T57" fmla="*/ 2595 h 5023"/>
                <a:gd name="T58" fmla="*/ 5980 w 7377"/>
                <a:gd name="T59" fmla="*/ 2895 h 5023"/>
                <a:gd name="T60" fmla="*/ 5980 w 7377"/>
                <a:gd name="T61" fmla="*/ 3129 h 5023"/>
                <a:gd name="T62" fmla="*/ 5513 w 7377"/>
                <a:gd name="T63" fmla="*/ 3482 h 5023"/>
                <a:gd name="T64" fmla="*/ 5423 w 7377"/>
                <a:gd name="T65" fmla="*/ 3866 h 5023"/>
                <a:gd name="T66" fmla="*/ 5189 w 7377"/>
                <a:gd name="T67" fmla="*/ 4111 h 5023"/>
                <a:gd name="T68" fmla="*/ 4746 w 7377"/>
                <a:gd name="T69" fmla="*/ 4513 h 5023"/>
                <a:gd name="T70" fmla="*/ 4368 w 7377"/>
                <a:gd name="T71" fmla="*/ 4531 h 5023"/>
                <a:gd name="T72" fmla="*/ 3925 w 7377"/>
                <a:gd name="T73" fmla="*/ 4333 h 5023"/>
                <a:gd name="T74" fmla="*/ 3445 w 7377"/>
                <a:gd name="T75" fmla="*/ 4177 h 5023"/>
                <a:gd name="T76" fmla="*/ 3164 w 7377"/>
                <a:gd name="T77" fmla="*/ 4339 h 5023"/>
                <a:gd name="T78" fmla="*/ 2744 w 7377"/>
                <a:gd name="T79" fmla="*/ 4669 h 5023"/>
                <a:gd name="T80" fmla="*/ 2409 w 7377"/>
                <a:gd name="T81" fmla="*/ 4669 h 5023"/>
                <a:gd name="T82" fmla="*/ 2067 w 7377"/>
                <a:gd name="T83" fmla="*/ 4776 h 5023"/>
                <a:gd name="T84" fmla="*/ 1678 w 7377"/>
                <a:gd name="T85" fmla="*/ 4860 h 5023"/>
                <a:gd name="T86" fmla="*/ 1330 w 7377"/>
                <a:gd name="T87" fmla="*/ 4788 h 5023"/>
                <a:gd name="T88" fmla="*/ 1180 w 7377"/>
                <a:gd name="T89" fmla="*/ 4597 h 5023"/>
                <a:gd name="T90" fmla="*/ 1096 w 7377"/>
                <a:gd name="T91" fmla="*/ 4243 h 5023"/>
                <a:gd name="T92" fmla="*/ 809 w 7377"/>
                <a:gd name="T93" fmla="*/ 3848 h 5023"/>
                <a:gd name="T94" fmla="*/ 515 w 7377"/>
                <a:gd name="T95" fmla="*/ 3560 h 5023"/>
                <a:gd name="T96" fmla="*/ 347 w 7377"/>
                <a:gd name="T97" fmla="*/ 3320 h 5023"/>
                <a:gd name="T98" fmla="*/ 125 w 7377"/>
                <a:gd name="T99" fmla="*/ 3069 h 5023"/>
                <a:gd name="T100" fmla="*/ 239 w 7377"/>
                <a:gd name="T101" fmla="*/ 2649 h 5023"/>
                <a:gd name="T102" fmla="*/ 317 w 7377"/>
                <a:gd name="T103" fmla="*/ 2284 h 5023"/>
                <a:gd name="T104" fmla="*/ 48 w 7377"/>
                <a:gd name="T105" fmla="*/ 1966 h 5023"/>
                <a:gd name="T106" fmla="*/ 156 w 7377"/>
                <a:gd name="T107" fmla="*/ 1642 h 5023"/>
                <a:gd name="T108" fmla="*/ 383 w 7377"/>
                <a:gd name="T109" fmla="*/ 1630 h 5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77" h="5023">
                  <a:moveTo>
                    <a:pt x="383" y="1630"/>
                  </a:moveTo>
                  <a:lnTo>
                    <a:pt x="383" y="1630"/>
                  </a:lnTo>
                  <a:cubicBezTo>
                    <a:pt x="461" y="1726"/>
                    <a:pt x="461" y="1726"/>
                    <a:pt x="461" y="1726"/>
                  </a:cubicBezTo>
                  <a:cubicBezTo>
                    <a:pt x="473" y="1726"/>
                    <a:pt x="485" y="1744"/>
                    <a:pt x="485" y="1744"/>
                  </a:cubicBezTo>
                  <a:cubicBezTo>
                    <a:pt x="497" y="1798"/>
                    <a:pt x="485" y="1834"/>
                    <a:pt x="491" y="1888"/>
                  </a:cubicBezTo>
                  <a:cubicBezTo>
                    <a:pt x="497" y="1894"/>
                    <a:pt x="515" y="1936"/>
                    <a:pt x="521" y="1948"/>
                  </a:cubicBezTo>
                  <a:cubicBezTo>
                    <a:pt x="557" y="2020"/>
                    <a:pt x="611" y="1960"/>
                    <a:pt x="659" y="1990"/>
                  </a:cubicBezTo>
                  <a:cubicBezTo>
                    <a:pt x="707" y="2026"/>
                    <a:pt x="695" y="2122"/>
                    <a:pt x="707" y="2170"/>
                  </a:cubicBezTo>
                  <a:cubicBezTo>
                    <a:pt x="713" y="2206"/>
                    <a:pt x="695" y="2230"/>
                    <a:pt x="725" y="2260"/>
                  </a:cubicBezTo>
                  <a:cubicBezTo>
                    <a:pt x="749" y="2284"/>
                    <a:pt x="785" y="2296"/>
                    <a:pt x="815" y="2325"/>
                  </a:cubicBezTo>
                  <a:cubicBezTo>
                    <a:pt x="833" y="2362"/>
                    <a:pt x="833" y="2397"/>
                    <a:pt x="851" y="2439"/>
                  </a:cubicBezTo>
                  <a:cubicBezTo>
                    <a:pt x="863" y="2469"/>
                    <a:pt x="887" y="2487"/>
                    <a:pt x="905" y="2511"/>
                  </a:cubicBezTo>
                  <a:cubicBezTo>
                    <a:pt x="971" y="2595"/>
                    <a:pt x="1000" y="2691"/>
                    <a:pt x="1030" y="2793"/>
                  </a:cubicBezTo>
                  <a:cubicBezTo>
                    <a:pt x="1060" y="2835"/>
                    <a:pt x="1096" y="2871"/>
                    <a:pt x="1126" y="2913"/>
                  </a:cubicBezTo>
                  <a:cubicBezTo>
                    <a:pt x="1156" y="2961"/>
                    <a:pt x="1174" y="2919"/>
                    <a:pt x="1216" y="2907"/>
                  </a:cubicBezTo>
                  <a:cubicBezTo>
                    <a:pt x="1246" y="2895"/>
                    <a:pt x="1288" y="2847"/>
                    <a:pt x="1318" y="2853"/>
                  </a:cubicBezTo>
                  <a:cubicBezTo>
                    <a:pt x="1342" y="2859"/>
                    <a:pt x="1348" y="2865"/>
                    <a:pt x="1366" y="2853"/>
                  </a:cubicBezTo>
                  <a:cubicBezTo>
                    <a:pt x="1468" y="2781"/>
                    <a:pt x="1468" y="2781"/>
                    <a:pt x="1468" y="2781"/>
                  </a:cubicBezTo>
                  <a:cubicBezTo>
                    <a:pt x="1480" y="2769"/>
                    <a:pt x="1504" y="2751"/>
                    <a:pt x="1510" y="2739"/>
                  </a:cubicBezTo>
                  <a:cubicBezTo>
                    <a:pt x="1528" y="2721"/>
                    <a:pt x="1522" y="2691"/>
                    <a:pt x="1534" y="2667"/>
                  </a:cubicBezTo>
                  <a:cubicBezTo>
                    <a:pt x="1540" y="2625"/>
                    <a:pt x="1564" y="2643"/>
                    <a:pt x="1588" y="2631"/>
                  </a:cubicBezTo>
                  <a:cubicBezTo>
                    <a:pt x="1654" y="2607"/>
                    <a:pt x="1654" y="2559"/>
                    <a:pt x="1702" y="2517"/>
                  </a:cubicBezTo>
                  <a:cubicBezTo>
                    <a:pt x="1744" y="2487"/>
                    <a:pt x="1744" y="2451"/>
                    <a:pt x="1792" y="2433"/>
                  </a:cubicBezTo>
                  <a:cubicBezTo>
                    <a:pt x="1833" y="2415"/>
                    <a:pt x="1827" y="2404"/>
                    <a:pt x="1810" y="2367"/>
                  </a:cubicBezTo>
                  <a:cubicBezTo>
                    <a:pt x="1786" y="2325"/>
                    <a:pt x="1863" y="2344"/>
                    <a:pt x="1827" y="2278"/>
                  </a:cubicBezTo>
                  <a:cubicBezTo>
                    <a:pt x="1797" y="2224"/>
                    <a:pt x="1839" y="2164"/>
                    <a:pt x="1881" y="2128"/>
                  </a:cubicBezTo>
                  <a:cubicBezTo>
                    <a:pt x="1947" y="2056"/>
                    <a:pt x="1947" y="2056"/>
                    <a:pt x="1947" y="2056"/>
                  </a:cubicBezTo>
                  <a:lnTo>
                    <a:pt x="1947" y="2056"/>
                  </a:lnTo>
                  <a:cubicBezTo>
                    <a:pt x="1995" y="2062"/>
                    <a:pt x="2013" y="2080"/>
                    <a:pt x="2061" y="2056"/>
                  </a:cubicBezTo>
                  <a:cubicBezTo>
                    <a:pt x="2121" y="2026"/>
                    <a:pt x="2121" y="2002"/>
                    <a:pt x="2121" y="1936"/>
                  </a:cubicBezTo>
                  <a:cubicBezTo>
                    <a:pt x="2121" y="1846"/>
                    <a:pt x="2175" y="1858"/>
                    <a:pt x="2241" y="1822"/>
                  </a:cubicBezTo>
                  <a:cubicBezTo>
                    <a:pt x="2265" y="1816"/>
                    <a:pt x="2295" y="1828"/>
                    <a:pt x="2301" y="1804"/>
                  </a:cubicBezTo>
                  <a:cubicBezTo>
                    <a:pt x="2307" y="1792"/>
                    <a:pt x="2337" y="1750"/>
                    <a:pt x="2355" y="1750"/>
                  </a:cubicBezTo>
                  <a:cubicBezTo>
                    <a:pt x="2373" y="1780"/>
                    <a:pt x="2283" y="1972"/>
                    <a:pt x="2385" y="1948"/>
                  </a:cubicBezTo>
                  <a:cubicBezTo>
                    <a:pt x="2463" y="1930"/>
                    <a:pt x="2570" y="1900"/>
                    <a:pt x="2630" y="1846"/>
                  </a:cubicBezTo>
                  <a:cubicBezTo>
                    <a:pt x="2690" y="1786"/>
                    <a:pt x="2726" y="1762"/>
                    <a:pt x="2804" y="1732"/>
                  </a:cubicBezTo>
                  <a:cubicBezTo>
                    <a:pt x="2858" y="1720"/>
                    <a:pt x="2882" y="1696"/>
                    <a:pt x="2936" y="1708"/>
                  </a:cubicBezTo>
                  <a:cubicBezTo>
                    <a:pt x="2972" y="1714"/>
                    <a:pt x="2954" y="1744"/>
                    <a:pt x="2978" y="1756"/>
                  </a:cubicBezTo>
                  <a:cubicBezTo>
                    <a:pt x="3026" y="1786"/>
                    <a:pt x="3038" y="1684"/>
                    <a:pt x="3080" y="1714"/>
                  </a:cubicBezTo>
                  <a:cubicBezTo>
                    <a:pt x="3110" y="1738"/>
                    <a:pt x="3074" y="1792"/>
                    <a:pt x="3140" y="1792"/>
                  </a:cubicBezTo>
                  <a:cubicBezTo>
                    <a:pt x="3212" y="1804"/>
                    <a:pt x="3158" y="1768"/>
                    <a:pt x="3200" y="1756"/>
                  </a:cubicBezTo>
                  <a:cubicBezTo>
                    <a:pt x="3242" y="1738"/>
                    <a:pt x="3314" y="1816"/>
                    <a:pt x="3337" y="1726"/>
                  </a:cubicBezTo>
                  <a:cubicBezTo>
                    <a:pt x="3350" y="1684"/>
                    <a:pt x="3416" y="1702"/>
                    <a:pt x="3379" y="1660"/>
                  </a:cubicBezTo>
                  <a:cubicBezTo>
                    <a:pt x="3356" y="1637"/>
                    <a:pt x="3314" y="1630"/>
                    <a:pt x="3284" y="1600"/>
                  </a:cubicBezTo>
                  <a:cubicBezTo>
                    <a:pt x="3272" y="1589"/>
                    <a:pt x="3332" y="1523"/>
                    <a:pt x="3350" y="1523"/>
                  </a:cubicBezTo>
                  <a:cubicBezTo>
                    <a:pt x="3409" y="1529"/>
                    <a:pt x="3440" y="1523"/>
                    <a:pt x="3493" y="1505"/>
                  </a:cubicBezTo>
                  <a:cubicBezTo>
                    <a:pt x="3529" y="1493"/>
                    <a:pt x="3535" y="1523"/>
                    <a:pt x="3565" y="1535"/>
                  </a:cubicBezTo>
                  <a:cubicBezTo>
                    <a:pt x="3595" y="1553"/>
                    <a:pt x="3631" y="1457"/>
                    <a:pt x="3625" y="1433"/>
                  </a:cubicBezTo>
                  <a:cubicBezTo>
                    <a:pt x="3619" y="1379"/>
                    <a:pt x="3643" y="1391"/>
                    <a:pt x="3679" y="1355"/>
                  </a:cubicBezTo>
                  <a:cubicBezTo>
                    <a:pt x="3715" y="1325"/>
                    <a:pt x="3709" y="1319"/>
                    <a:pt x="3751" y="1343"/>
                  </a:cubicBezTo>
                  <a:cubicBezTo>
                    <a:pt x="3859" y="1403"/>
                    <a:pt x="3949" y="1421"/>
                    <a:pt x="4039" y="1505"/>
                  </a:cubicBezTo>
                  <a:cubicBezTo>
                    <a:pt x="4110" y="1547"/>
                    <a:pt x="4087" y="1487"/>
                    <a:pt x="4135" y="1469"/>
                  </a:cubicBezTo>
                  <a:cubicBezTo>
                    <a:pt x="4213" y="1433"/>
                    <a:pt x="4284" y="1403"/>
                    <a:pt x="4344" y="1343"/>
                  </a:cubicBezTo>
                  <a:cubicBezTo>
                    <a:pt x="4386" y="1295"/>
                    <a:pt x="4428" y="1235"/>
                    <a:pt x="4494" y="1217"/>
                  </a:cubicBezTo>
                  <a:cubicBezTo>
                    <a:pt x="4548" y="1205"/>
                    <a:pt x="4578" y="1175"/>
                    <a:pt x="4620" y="1139"/>
                  </a:cubicBezTo>
                  <a:cubicBezTo>
                    <a:pt x="4662" y="1097"/>
                    <a:pt x="4746" y="1127"/>
                    <a:pt x="4806" y="1097"/>
                  </a:cubicBezTo>
                  <a:cubicBezTo>
                    <a:pt x="4878" y="1067"/>
                    <a:pt x="4956" y="1073"/>
                    <a:pt x="4991" y="995"/>
                  </a:cubicBezTo>
                  <a:cubicBezTo>
                    <a:pt x="5033" y="923"/>
                    <a:pt x="5033" y="923"/>
                    <a:pt x="5033" y="923"/>
                  </a:cubicBezTo>
                  <a:cubicBezTo>
                    <a:pt x="5046" y="905"/>
                    <a:pt x="5070" y="923"/>
                    <a:pt x="5087" y="923"/>
                  </a:cubicBezTo>
                  <a:cubicBezTo>
                    <a:pt x="5105" y="929"/>
                    <a:pt x="5153" y="875"/>
                    <a:pt x="5177" y="863"/>
                  </a:cubicBezTo>
                  <a:cubicBezTo>
                    <a:pt x="5249" y="839"/>
                    <a:pt x="5111" y="768"/>
                    <a:pt x="5195" y="726"/>
                  </a:cubicBezTo>
                  <a:cubicBezTo>
                    <a:pt x="5297" y="672"/>
                    <a:pt x="5333" y="552"/>
                    <a:pt x="5471" y="600"/>
                  </a:cubicBezTo>
                  <a:cubicBezTo>
                    <a:pt x="5513" y="612"/>
                    <a:pt x="5573" y="654"/>
                    <a:pt x="5621" y="642"/>
                  </a:cubicBezTo>
                  <a:cubicBezTo>
                    <a:pt x="5663" y="624"/>
                    <a:pt x="5747" y="666"/>
                    <a:pt x="5795" y="672"/>
                  </a:cubicBezTo>
                  <a:cubicBezTo>
                    <a:pt x="5837" y="720"/>
                    <a:pt x="5885" y="732"/>
                    <a:pt x="5932" y="768"/>
                  </a:cubicBezTo>
                  <a:cubicBezTo>
                    <a:pt x="5974" y="804"/>
                    <a:pt x="6028" y="780"/>
                    <a:pt x="6076" y="780"/>
                  </a:cubicBezTo>
                  <a:cubicBezTo>
                    <a:pt x="6088" y="833"/>
                    <a:pt x="6088" y="863"/>
                    <a:pt x="6154" y="839"/>
                  </a:cubicBezTo>
                  <a:cubicBezTo>
                    <a:pt x="6244" y="804"/>
                    <a:pt x="6345" y="822"/>
                    <a:pt x="6441" y="798"/>
                  </a:cubicBezTo>
                  <a:cubicBezTo>
                    <a:pt x="6555" y="762"/>
                    <a:pt x="6603" y="702"/>
                    <a:pt x="6686" y="636"/>
                  </a:cubicBezTo>
                  <a:cubicBezTo>
                    <a:pt x="6704" y="588"/>
                    <a:pt x="6716" y="600"/>
                    <a:pt x="6764" y="600"/>
                  </a:cubicBezTo>
                  <a:cubicBezTo>
                    <a:pt x="6818" y="600"/>
                    <a:pt x="6836" y="540"/>
                    <a:pt x="6866" y="504"/>
                  </a:cubicBezTo>
                  <a:cubicBezTo>
                    <a:pt x="6884" y="480"/>
                    <a:pt x="6878" y="438"/>
                    <a:pt x="6872" y="402"/>
                  </a:cubicBezTo>
                  <a:cubicBezTo>
                    <a:pt x="6866" y="342"/>
                    <a:pt x="6950" y="282"/>
                    <a:pt x="6920" y="228"/>
                  </a:cubicBezTo>
                  <a:cubicBezTo>
                    <a:pt x="6890" y="150"/>
                    <a:pt x="6980" y="138"/>
                    <a:pt x="7010" y="79"/>
                  </a:cubicBezTo>
                  <a:cubicBezTo>
                    <a:pt x="7094" y="0"/>
                    <a:pt x="7094" y="0"/>
                    <a:pt x="7094" y="0"/>
                  </a:cubicBezTo>
                  <a:lnTo>
                    <a:pt x="7094" y="0"/>
                  </a:lnTo>
                  <a:cubicBezTo>
                    <a:pt x="7106" y="7"/>
                    <a:pt x="7106" y="13"/>
                    <a:pt x="7118" y="19"/>
                  </a:cubicBezTo>
                  <a:cubicBezTo>
                    <a:pt x="7124" y="24"/>
                    <a:pt x="7148" y="31"/>
                    <a:pt x="7148" y="42"/>
                  </a:cubicBezTo>
                  <a:cubicBezTo>
                    <a:pt x="7148" y="72"/>
                    <a:pt x="7136" y="90"/>
                    <a:pt x="7130" y="114"/>
                  </a:cubicBezTo>
                  <a:cubicBezTo>
                    <a:pt x="7124" y="144"/>
                    <a:pt x="7142" y="156"/>
                    <a:pt x="7142" y="180"/>
                  </a:cubicBezTo>
                  <a:cubicBezTo>
                    <a:pt x="7148" y="192"/>
                    <a:pt x="7142" y="222"/>
                    <a:pt x="7142" y="234"/>
                  </a:cubicBezTo>
                  <a:cubicBezTo>
                    <a:pt x="7136" y="258"/>
                    <a:pt x="7112" y="276"/>
                    <a:pt x="7106" y="306"/>
                  </a:cubicBezTo>
                  <a:cubicBezTo>
                    <a:pt x="7094" y="342"/>
                    <a:pt x="7088" y="372"/>
                    <a:pt x="7082" y="414"/>
                  </a:cubicBezTo>
                  <a:cubicBezTo>
                    <a:pt x="7076" y="468"/>
                    <a:pt x="7112" y="510"/>
                    <a:pt x="7130" y="558"/>
                  </a:cubicBezTo>
                  <a:cubicBezTo>
                    <a:pt x="7160" y="630"/>
                    <a:pt x="7142" y="690"/>
                    <a:pt x="7226" y="732"/>
                  </a:cubicBezTo>
                  <a:cubicBezTo>
                    <a:pt x="7238" y="744"/>
                    <a:pt x="7244" y="756"/>
                    <a:pt x="7268" y="756"/>
                  </a:cubicBezTo>
                  <a:cubicBezTo>
                    <a:pt x="7328" y="768"/>
                    <a:pt x="7340" y="774"/>
                    <a:pt x="7376" y="815"/>
                  </a:cubicBezTo>
                  <a:lnTo>
                    <a:pt x="7376" y="815"/>
                  </a:lnTo>
                  <a:cubicBezTo>
                    <a:pt x="7352" y="870"/>
                    <a:pt x="7352" y="870"/>
                    <a:pt x="7352" y="870"/>
                  </a:cubicBezTo>
                  <a:cubicBezTo>
                    <a:pt x="7322" y="899"/>
                    <a:pt x="7280" y="923"/>
                    <a:pt x="7262" y="959"/>
                  </a:cubicBezTo>
                  <a:cubicBezTo>
                    <a:pt x="7238" y="1001"/>
                    <a:pt x="7226" y="1001"/>
                    <a:pt x="7184" y="1007"/>
                  </a:cubicBezTo>
                  <a:cubicBezTo>
                    <a:pt x="7112" y="1025"/>
                    <a:pt x="7112" y="1025"/>
                    <a:pt x="7112" y="1025"/>
                  </a:cubicBezTo>
                  <a:cubicBezTo>
                    <a:pt x="7094" y="1031"/>
                    <a:pt x="7040" y="1001"/>
                    <a:pt x="7028" y="1007"/>
                  </a:cubicBezTo>
                  <a:cubicBezTo>
                    <a:pt x="7010" y="1019"/>
                    <a:pt x="7040" y="1079"/>
                    <a:pt x="7004" y="1103"/>
                  </a:cubicBezTo>
                  <a:cubicBezTo>
                    <a:pt x="6992" y="1115"/>
                    <a:pt x="7010" y="1145"/>
                    <a:pt x="7010" y="1163"/>
                  </a:cubicBezTo>
                  <a:cubicBezTo>
                    <a:pt x="7016" y="1187"/>
                    <a:pt x="6998" y="1205"/>
                    <a:pt x="6986" y="1229"/>
                  </a:cubicBezTo>
                  <a:cubicBezTo>
                    <a:pt x="6974" y="1283"/>
                    <a:pt x="6974" y="1283"/>
                    <a:pt x="6974" y="1283"/>
                  </a:cubicBezTo>
                  <a:lnTo>
                    <a:pt x="6974" y="1283"/>
                  </a:lnTo>
                  <a:cubicBezTo>
                    <a:pt x="6932" y="1283"/>
                    <a:pt x="6914" y="1295"/>
                    <a:pt x="6872" y="1325"/>
                  </a:cubicBezTo>
                  <a:cubicBezTo>
                    <a:pt x="6734" y="1433"/>
                    <a:pt x="6734" y="1433"/>
                    <a:pt x="6734" y="1433"/>
                  </a:cubicBezTo>
                  <a:cubicBezTo>
                    <a:pt x="6680" y="1475"/>
                    <a:pt x="6680" y="1427"/>
                    <a:pt x="6633" y="1481"/>
                  </a:cubicBezTo>
                  <a:cubicBezTo>
                    <a:pt x="6603" y="1523"/>
                    <a:pt x="6555" y="1547"/>
                    <a:pt x="6615" y="1577"/>
                  </a:cubicBezTo>
                  <a:cubicBezTo>
                    <a:pt x="6638" y="1595"/>
                    <a:pt x="6686" y="1589"/>
                    <a:pt x="6680" y="1630"/>
                  </a:cubicBezTo>
                  <a:cubicBezTo>
                    <a:pt x="6680" y="1660"/>
                    <a:pt x="6692" y="1684"/>
                    <a:pt x="6686" y="1714"/>
                  </a:cubicBezTo>
                  <a:cubicBezTo>
                    <a:pt x="6668" y="1762"/>
                    <a:pt x="6620" y="1762"/>
                    <a:pt x="6591" y="1792"/>
                  </a:cubicBezTo>
                  <a:cubicBezTo>
                    <a:pt x="6573" y="1810"/>
                    <a:pt x="6567" y="1834"/>
                    <a:pt x="6537" y="1834"/>
                  </a:cubicBezTo>
                  <a:cubicBezTo>
                    <a:pt x="6519" y="1834"/>
                    <a:pt x="6507" y="1810"/>
                    <a:pt x="6489" y="1816"/>
                  </a:cubicBezTo>
                  <a:cubicBezTo>
                    <a:pt x="6459" y="1828"/>
                    <a:pt x="6459" y="1870"/>
                    <a:pt x="6465" y="1894"/>
                  </a:cubicBezTo>
                  <a:cubicBezTo>
                    <a:pt x="6489" y="1954"/>
                    <a:pt x="6333" y="1978"/>
                    <a:pt x="6298" y="2020"/>
                  </a:cubicBezTo>
                  <a:cubicBezTo>
                    <a:pt x="6286" y="2074"/>
                    <a:pt x="6244" y="2170"/>
                    <a:pt x="6196" y="2206"/>
                  </a:cubicBezTo>
                  <a:cubicBezTo>
                    <a:pt x="6172" y="2230"/>
                    <a:pt x="6058" y="2278"/>
                    <a:pt x="6028" y="2272"/>
                  </a:cubicBezTo>
                  <a:cubicBezTo>
                    <a:pt x="5998" y="2272"/>
                    <a:pt x="5950" y="2212"/>
                    <a:pt x="5926" y="2218"/>
                  </a:cubicBezTo>
                  <a:cubicBezTo>
                    <a:pt x="5872" y="2242"/>
                    <a:pt x="5866" y="2308"/>
                    <a:pt x="5824" y="2344"/>
                  </a:cubicBezTo>
                  <a:cubicBezTo>
                    <a:pt x="5789" y="2373"/>
                    <a:pt x="5723" y="2451"/>
                    <a:pt x="5675" y="2457"/>
                  </a:cubicBezTo>
                  <a:cubicBezTo>
                    <a:pt x="5663" y="2481"/>
                    <a:pt x="5717" y="2535"/>
                    <a:pt x="5735" y="2547"/>
                  </a:cubicBezTo>
                  <a:cubicBezTo>
                    <a:pt x="5789" y="2559"/>
                    <a:pt x="5801" y="2541"/>
                    <a:pt x="5819" y="2595"/>
                  </a:cubicBezTo>
                  <a:cubicBezTo>
                    <a:pt x="5819" y="2601"/>
                    <a:pt x="5830" y="2607"/>
                    <a:pt x="5837" y="2619"/>
                  </a:cubicBezTo>
                  <a:cubicBezTo>
                    <a:pt x="5854" y="2661"/>
                    <a:pt x="5878" y="2685"/>
                    <a:pt x="5908" y="2721"/>
                  </a:cubicBezTo>
                  <a:cubicBezTo>
                    <a:pt x="5932" y="2745"/>
                    <a:pt x="5914" y="2769"/>
                    <a:pt x="5938" y="2793"/>
                  </a:cubicBezTo>
                  <a:cubicBezTo>
                    <a:pt x="5968" y="2823"/>
                    <a:pt x="5986" y="2853"/>
                    <a:pt x="5980" y="2895"/>
                  </a:cubicBezTo>
                  <a:cubicBezTo>
                    <a:pt x="5974" y="2925"/>
                    <a:pt x="5998" y="2931"/>
                    <a:pt x="6016" y="2949"/>
                  </a:cubicBezTo>
                  <a:cubicBezTo>
                    <a:pt x="6040" y="2973"/>
                    <a:pt x="6052" y="2973"/>
                    <a:pt x="6028" y="3009"/>
                  </a:cubicBezTo>
                  <a:cubicBezTo>
                    <a:pt x="6016" y="3039"/>
                    <a:pt x="6010" y="3057"/>
                    <a:pt x="5986" y="3081"/>
                  </a:cubicBezTo>
                  <a:cubicBezTo>
                    <a:pt x="5968" y="3099"/>
                    <a:pt x="5968" y="3111"/>
                    <a:pt x="5980" y="3129"/>
                  </a:cubicBezTo>
                  <a:cubicBezTo>
                    <a:pt x="5986" y="3153"/>
                    <a:pt x="6022" y="3182"/>
                    <a:pt x="6004" y="3206"/>
                  </a:cubicBezTo>
                  <a:cubicBezTo>
                    <a:pt x="5944" y="3296"/>
                    <a:pt x="5837" y="3224"/>
                    <a:pt x="5819" y="3350"/>
                  </a:cubicBezTo>
                  <a:cubicBezTo>
                    <a:pt x="5806" y="3416"/>
                    <a:pt x="5753" y="3428"/>
                    <a:pt x="5693" y="3422"/>
                  </a:cubicBezTo>
                  <a:cubicBezTo>
                    <a:pt x="5639" y="3440"/>
                    <a:pt x="5567" y="3452"/>
                    <a:pt x="5513" y="3482"/>
                  </a:cubicBezTo>
                  <a:cubicBezTo>
                    <a:pt x="5465" y="3506"/>
                    <a:pt x="5471" y="3518"/>
                    <a:pt x="5465" y="3566"/>
                  </a:cubicBezTo>
                  <a:cubicBezTo>
                    <a:pt x="5465" y="3590"/>
                    <a:pt x="5435" y="3602"/>
                    <a:pt x="5429" y="3626"/>
                  </a:cubicBezTo>
                  <a:cubicBezTo>
                    <a:pt x="5417" y="3674"/>
                    <a:pt x="5423" y="3722"/>
                    <a:pt x="5441" y="3764"/>
                  </a:cubicBezTo>
                  <a:cubicBezTo>
                    <a:pt x="5471" y="3830"/>
                    <a:pt x="5483" y="3830"/>
                    <a:pt x="5423" y="3866"/>
                  </a:cubicBezTo>
                  <a:cubicBezTo>
                    <a:pt x="5375" y="3896"/>
                    <a:pt x="5387" y="3944"/>
                    <a:pt x="5381" y="3991"/>
                  </a:cubicBezTo>
                  <a:cubicBezTo>
                    <a:pt x="5375" y="4045"/>
                    <a:pt x="5351" y="4021"/>
                    <a:pt x="5327" y="4045"/>
                  </a:cubicBezTo>
                  <a:cubicBezTo>
                    <a:pt x="5321" y="4057"/>
                    <a:pt x="5279" y="4135"/>
                    <a:pt x="5267" y="4135"/>
                  </a:cubicBezTo>
                  <a:cubicBezTo>
                    <a:pt x="5237" y="4135"/>
                    <a:pt x="5225" y="4105"/>
                    <a:pt x="5189" y="4111"/>
                  </a:cubicBezTo>
                  <a:cubicBezTo>
                    <a:pt x="4944" y="4129"/>
                    <a:pt x="4944" y="4129"/>
                    <a:pt x="4944" y="4129"/>
                  </a:cubicBezTo>
                  <a:cubicBezTo>
                    <a:pt x="4908" y="4135"/>
                    <a:pt x="4896" y="4189"/>
                    <a:pt x="4884" y="4219"/>
                  </a:cubicBezTo>
                  <a:cubicBezTo>
                    <a:pt x="4854" y="4255"/>
                    <a:pt x="4782" y="4261"/>
                    <a:pt x="4788" y="4309"/>
                  </a:cubicBezTo>
                  <a:cubicBezTo>
                    <a:pt x="4794" y="4393"/>
                    <a:pt x="4794" y="4441"/>
                    <a:pt x="4746" y="4513"/>
                  </a:cubicBezTo>
                  <a:cubicBezTo>
                    <a:pt x="4728" y="4543"/>
                    <a:pt x="4788" y="4561"/>
                    <a:pt x="4782" y="4585"/>
                  </a:cubicBezTo>
                  <a:cubicBezTo>
                    <a:pt x="4752" y="4651"/>
                    <a:pt x="4710" y="4585"/>
                    <a:pt x="4668" y="4603"/>
                  </a:cubicBezTo>
                  <a:cubicBezTo>
                    <a:pt x="4602" y="4597"/>
                    <a:pt x="4572" y="4531"/>
                    <a:pt x="4512" y="4585"/>
                  </a:cubicBezTo>
                  <a:cubicBezTo>
                    <a:pt x="4452" y="4639"/>
                    <a:pt x="4398" y="4591"/>
                    <a:pt x="4368" y="4531"/>
                  </a:cubicBezTo>
                  <a:cubicBezTo>
                    <a:pt x="4356" y="4501"/>
                    <a:pt x="4290" y="4483"/>
                    <a:pt x="4260" y="4477"/>
                  </a:cubicBezTo>
                  <a:cubicBezTo>
                    <a:pt x="4189" y="4459"/>
                    <a:pt x="4200" y="4627"/>
                    <a:pt x="4117" y="4579"/>
                  </a:cubicBezTo>
                  <a:cubicBezTo>
                    <a:pt x="4039" y="4537"/>
                    <a:pt x="4087" y="4405"/>
                    <a:pt x="4027" y="4387"/>
                  </a:cubicBezTo>
                  <a:cubicBezTo>
                    <a:pt x="3979" y="4369"/>
                    <a:pt x="3943" y="4411"/>
                    <a:pt x="3925" y="4333"/>
                  </a:cubicBezTo>
                  <a:cubicBezTo>
                    <a:pt x="3913" y="4267"/>
                    <a:pt x="3877" y="4273"/>
                    <a:pt x="3829" y="4261"/>
                  </a:cubicBezTo>
                  <a:cubicBezTo>
                    <a:pt x="3787" y="4297"/>
                    <a:pt x="3739" y="4291"/>
                    <a:pt x="3697" y="4279"/>
                  </a:cubicBezTo>
                  <a:cubicBezTo>
                    <a:pt x="3655" y="4273"/>
                    <a:pt x="3613" y="4303"/>
                    <a:pt x="3571" y="4297"/>
                  </a:cubicBezTo>
                  <a:cubicBezTo>
                    <a:pt x="3475" y="4279"/>
                    <a:pt x="3547" y="4165"/>
                    <a:pt x="3445" y="4177"/>
                  </a:cubicBezTo>
                  <a:cubicBezTo>
                    <a:pt x="3398" y="4183"/>
                    <a:pt x="3337" y="4225"/>
                    <a:pt x="3350" y="4273"/>
                  </a:cubicBezTo>
                  <a:cubicBezTo>
                    <a:pt x="3368" y="4351"/>
                    <a:pt x="3350" y="4405"/>
                    <a:pt x="3266" y="4363"/>
                  </a:cubicBezTo>
                  <a:cubicBezTo>
                    <a:pt x="3200" y="4327"/>
                    <a:pt x="3224" y="4375"/>
                    <a:pt x="3182" y="4375"/>
                  </a:cubicBezTo>
                  <a:cubicBezTo>
                    <a:pt x="3170" y="4375"/>
                    <a:pt x="3176" y="4339"/>
                    <a:pt x="3164" y="4339"/>
                  </a:cubicBezTo>
                  <a:cubicBezTo>
                    <a:pt x="3140" y="4339"/>
                    <a:pt x="3068" y="4411"/>
                    <a:pt x="3044" y="4423"/>
                  </a:cubicBezTo>
                  <a:cubicBezTo>
                    <a:pt x="3044" y="4465"/>
                    <a:pt x="3062" y="4531"/>
                    <a:pt x="2990" y="4519"/>
                  </a:cubicBezTo>
                  <a:cubicBezTo>
                    <a:pt x="2954" y="4513"/>
                    <a:pt x="2930" y="4519"/>
                    <a:pt x="2894" y="4543"/>
                  </a:cubicBezTo>
                  <a:cubicBezTo>
                    <a:pt x="2846" y="4585"/>
                    <a:pt x="2804" y="4669"/>
                    <a:pt x="2744" y="4669"/>
                  </a:cubicBezTo>
                  <a:cubicBezTo>
                    <a:pt x="2702" y="4669"/>
                    <a:pt x="2696" y="4794"/>
                    <a:pt x="2630" y="4729"/>
                  </a:cubicBezTo>
                  <a:cubicBezTo>
                    <a:pt x="2606" y="4705"/>
                    <a:pt x="2583" y="4716"/>
                    <a:pt x="2559" y="4698"/>
                  </a:cubicBezTo>
                  <a:cubicBezTo>
                    <a:pt x="2535" y="4674"/>
                    <a:pt x="2523" y="4663"/>
                    <a:pt x="2493" y="4645"/>
                  </a:cubicBezTo>
                  <a:cubicBezTo>
                    <a:pt x="2457" y="4615"/>
                    <a:pt x="2451" y="4674"/>
                    <a:pt x="2409" y="4669"/>
                  </a:cubicBezTo>
                  <a:cubicBezTo>
                    <a:pt x="2385" y="4669"/>
                    <a:pt x="2385" y="4639"/>
                    <a:pt x="2367" y="4627"/>
                  </a:cubicBezTo>
                  <a:cubicBezTo>
                    <a:pt x="2349" y="4615"/>
                    <a:pt x="2319" y="4621"/>
                    <a:pt x="2295" y="4603"/>
                  </a:cubicBezTo>
                  <a:cubicBezTo>
                    <a:pt x="2247" y="4573"/>
                    <a:pt x="2205" y="4705"/>
                    <a:pt x="2181" y="4734"/>
                  </a:cubicBezTo>
                  <a:cubicBezTo>
                    <a:pt x="2163" y="4758"/>
                    <a:pt x="2067" y="4860"/>
                    <a:pt x="2067" y="4776"/>
                  </a:cubicBezTo>
                  <a:cubicBezTo>
                    <a:pt x="2049" y="4764"/>
                    <a:pt x="2013" y="4818"/>
                    <a:pt x="1983" y="4788"/>
                  </a:cubicBezTo>
                  <a:cubicBezTo>
                    <a:pt x="1959" y="4764"/>
                    <a:pt x="1923" y="4830"/>
                    <a:pt x="1905" y="4842"/>
                  </a:cubicBezTo>
                  <a:cubicBezTo>
                    <a:pt x="1845" y="4884"/>
                    <a:pt x="1881" y="5022"/>
                    <a:pt x="1792" y="4950"/>
                  </a:cubicBezTo>
                  <a:cubicBezTo>
                    <a:pt x="1678" y="4860"/>
                    <a:pt x="1678" y="4860"/>
                    <a:pt x="1678" y="4860"/>
                  </a:cubicBezTo>
                  <a:cubicBezTo>
                    <a:pt x="1636" y="4824"/>
                    <a:pt x="1540" y="4980"/>
                    <a:pt x="1486" y="4980"/>
                  </a:cubicBezTo>
                  <a:cubicBezTo>
                    <a:pt x="1426" y="4980"/>
                    <a:pt x="1426" y="4938"/>
                    <a:pt x="1402" y="4896"/>
                  </a:cubicBezTo>
                  <a:cubicBezTo>
                    <a:pt x="1390" y="4872"/>
                    <a:pt x="1384" y="4854"/>
                    <a:pt x="1366" y="4836"/>
                  </a:cubicBezTo>
                  <a:cubicBezTo>
                    <a:pt x="1348" y="4818"/>
                    <a:pt x="1336" y="4812"/>
                    <a:pt x="1330" y="4788"/>
                  </a:cubicBezTo>
                  <a:cubicBezTo>
                    <a:pt x="1324" y="4740"/>
                    <a:pt x="1264" y="4758"/>
                    <a:pt x="1264" y="4692"/>
                  </a:cubicBezTo>
                  <a:cubicBezTo>
                    <a:pt x="1264" y="4651"/>
                    <a:pt x="1258" y="4651"/>
                    <a:pt x="1222" y="4633"/>
                  </a:cubicBezTo>
                  <a:cubicBezTo>
                    <a:pt x="1204" y="4621"/>
                    <a:pt x="1204" y="4603"/>
                    <a:pt x="1180" y="4597"/>
                  </a:cubicBezTo>
                  <a:lnTo>
                    <a:pt x="1180" y="4597"/>
                  </a:lnTo>
                  <a:cubicBezTo>
                    <a:pt x="1174" y="4525"/>
                    <a:pt x="1174" y="4525"/>
                    <a:pt x="1174" y="4525"/>
                  </a:cubicBezTo>
                  <a:cubicBezTo>
                    <a:pt x="1162" y="4501"/>
                    <a:pt x="1168" y="4399"/>
                    <a:pt x="1150" y="4387"/>
                  </a:cubicBezTo>
                  <a:cubicBezTo>
                    <a:pt x="1114" y="4363"/>
                    <a:pt x="1036" y="4369"/>
                    <a:pt x="1030" y="4303"/>
                  </a:cubicBezTo>
                  <a:cubicBezTo>
                    <a:pt x="1030" y="4255"/>
                    <a:pt x="1084" y="4267"/>
                    <a:pt x="1096" y="4243"/>
                  </a:cubicBezTo>
                  <a:cubicBezTo>
                    <a:pt x="1102" y="4225"/>
                    <a:pt x="1042" y="4159"/>
                    <a:pt x="1030" y="4135"/>
                  </a:cubicBezTo>
                  <a:cubicBezTo>
                    <a:pt x="1012" y="4087"/>
                    <a:pt x="923" y="4123"/>
                    <a:pt x="935" y="4039"/>
                  </a:cubicBezTo>
                  <a:cubicBezTo>
                    <a:pt x="923" y="3997"/>
                    <a:pt x="899" y="3967"/>
                    <a:pt x="869" y="3944"/>
                  </a:cubicBezTo>
                  <a:cubicBezTo>
                    <a:pt x="833" y="3920"/>
                    <a:pt x="833" y="3872"/>
                    <a:pt x="809" y="3848"/>
                  </a:cubicBezTo>
                  <a:cubicBezTo>
                    <a:pt x="785" y="3830"/>
                    <a:pt x="761" y="3818"/>
                    <a:pt x="749" y="3794"/>
                  </a:cubicBezTo>
                  <a:cubicBezTo>
                    <a:pt x="731" y="3764"/>
                    <a:pt x="719" y="3734"/>
                    <a:pt x="719" y="3704"/>
                  </a:cubicBezTo>
                  <a:cubicBezTo>
                    <a:pt x="653" y="3704"/>
                    <a:pt x="557" y="3896"/>
                    <a:pt x="485" y="3824"/>
                  </a:cubicBezTo>
                  <a:cubicBezTo>
                    <a:pt x="383" y="3728"/>
                    <a:pt x="563" y="3650"/>
                    <a:pt x="515" y="3560"/>
                  </a:cubicBezTo>
                  <a:cubicBezTo>
                    <a:pt x="497" y="3530"/>
                    <a:pt x="503" y="3512"/>
                    <a:pt x="527" y="3488"/>
                  </a:cubicBezTo>
                  <a:cubicBezTo>
                    <a:pt x="545" y="3446"/>
                    <a:pt x="563" y="3374"/>
                    <a:pt x="539" y="3332"/>
                  </a:cubicBezTo>
                  <a:cubicBezTo>
                    <a:pt x="509" y="3326"/>
                    <a:pt x="479" y="3356"/>
                    <a:pt x="455" y="3338"/>
                  </a:cubicBezTo>
                  <a:cubicBezTo>
                    <a:pt x="413" y="3320"/>
                    <a:pt x="389" y="3326"/>
                    <a:pt x="347" y="3320"/>
                  </a:cubicBezTo>
                  <a:cubicBezTo>
                    <a:pt x="323" y="3308"/>
                    <a:pt x="305" y="3284"/>
                    <a:pt x="281" y="3284"/>
                  </a:cubicBezTo>
                  <a:cubicBezTo>
                    <a:pt x="233" y="3284"/>
                    <a:pt x="221" y="3314"/>
                    <a:pt x="179" y="3284"/>
                  </a:cubicBezTo>
                  <a:cubicBezTo>
                    <a:pt x="125" y="3248"/>
                    <a:pt x="120" y="3284"/>
                    <a:pt x="114" y="3200"/>
                  </a:cubicBezTo>
                  <a:cubicBezTo>
                    <a:pt x="107" y="3164"/>
                    <a:pt x="78" y="3099"/>
                    <a:pt x="125" y="3069"/>
                  </a:cubicBezTo>
                  <a:cubicBezTo>
                    <a:pt x="209" y="3015"/>
                    <a:pt x="162" y="2937"/>
                    <a:pt x="167" y="2859"/>
                  </a:cubicBezTo>
                  <a:cubicBezTo>
                    <a:pt x="167" y="2811"/>
                    <a:pt x="162" y="2811"/>
                    <a:pt x="185" y="2763"/>
                  </a:cubicBezTo>
                  <a:cubicBezTo>
                    <a:pt x="197" y="2733"/>
                    <a:pt x="227" y="2721"/>
                    <a:pt x="227" y="2685"/>
                  </a:cubicBezTo>
                  <a:cubicBezTo>
                    <a:pt x="227" y="2667"/>
                    <a:pt x="215" y="2649"/>
                    <a:pt x="239" y="2649"/>
                  </a:cubicBezTo>
                  <a:cubicBezTo>
                    <a:pt x="269" y="2649"/>
                    <a:pt x="281" y="2613"/>
                    <a:pt x="293" y="2595"/>
                  </a:cubicBezTo>
                  <a:cubicBezTo>
                    <a:pt x="317" y="2553"/>
                    <a:pt x="305" y="2547"/>
                    <a:pt x="353" y="2529"/>
                  </a:cubicBezTo>
                  <a:cubicBezTo>
                    <a:pt x="377" y="2517"/>
                    <a:pt x="377" y="2439"/>
                    <a:pt x="401" y="2409"/>
                  </a:cubicBezTo>
                  <a:cubicBezTo>
                    <a:pt x="449" y="2349"/>
                    <a:pt x="365" y="2296"/>
                    <a:pt x="317" y="2284"/>
                  </a:cubicBezTo>
                  <a:cubicBezTo>
                    <a:pt x="263" y="2248"/>
                    <a:pt x="269" y="2200"/>
                    <a:pt x="239" y="2158"/>
                  </a:cubicBezTo>
                  <a:cubicBezTo>
                    <a:pt x="215" y="2122"/>
                    <a:pt x="149" y="2116"/>
                    <a:pt x="132" y="2092"/>
                  </a:cubicBezTo>
                  <a:cubicBezTo>
                    <a:pt x="114" y="2062"/>
                    <a:pt x="143" y="2038"/>
                    <a:pt x="107" y="2038"/>
                  </a:cubicBezTo>
                  <a:cubicBezTo>
                    <a:pt x="66" y="2032"/>
                    <a:pt x="60" y="2002"/>
                    <a:pt x="48" y="1966"/>
                  </a:cubicBezTo>
                  <a:cubicBezTo>
                    <a:pt x="30" y="1930"/>
                    <a:pt x="0" y="1906"/>
                    <a:pt x="6" y="1864"/>
                  </a:cubicBezTo>
                  <a:cubicBezTo>
                    <a:pt x="6" y="1828"/>
                    <a:pt x="90" y="1792"/>
                    <a:pt x="120" y="1768"/>
                  </a:cubicBezTo>
                  <a:cubicBezTo>
                    <a:pt x="162" y="1738"/>
                    <a:pt x="156" y="1738"/>
                    <a:pt x="138" y="1690"/>
                  </a:cubicBezTo>
                  <a:cubicBezTo>
                    <a:pt x="156" y="1642"/>
                    <a:pt x="156" y="1642"/>
                    <a:pt x="156" y="1642"/>
                  </a:cubicBezTo>
                  <a:lnTo>
                    <a:pt x="156" y="1642"/>
                  </a:lnTo>
                  <a:cubicBezTo>
                    <a:pt x="185" y="1672"/>
                    <a:pt x="251" y="1690"/>
                    <a:pt x="299" y="1690"/>
                  </a:cubicBezTo>
                  <a:cubicBezTo>
                    <a:pt x="317" y="1690"/>
                    <a:pt x="353" y="1690"/>
                    <a:pt x="377" y="1684"/>
                  </a:cubicBezTo>
                  <a:cubicBezTo>
                    <a:pt x="401" y="1678"/>
                    <a:pt x="371" y="1648"/>
                    <a:pt x="383" y="163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 name="Freeform 144"/>
            <p:cNvSpPr>
              <a:spLocks noChangeArrowheads="1"/>
            </p:cNvSpPr>
            <p:nvPr/>
          </p:nvSpPr>
          <p:spPr bwMode="auto">
            <a:xfrm>
              <a:off x="1289912" y="8970429"/>
              <a:ext cx="792556" cy="792610"/>
            </a:xfrm>
            <a:custGeom>
              <a:avLst/>
              <a:gdLst>
                <a:gd name="T0" fmla="*/ 929 w 1487"/>
                <a:gd name="T1" fmla="*/ 120 h 1487"/>
                <a:gd name="T2" fmla="*/ 887 w 1487"/>
                <a:gd name="T3" fmla="*/ 114 h 1487"/>
                <a:gd name="T4" fmla="*/ 917 w 1487"/>
                <a:gd name="T5" fmla="*/ 144 h 1487"/>
                <a:gd name="T6" fmla="*/ 929 w 1487"/>
                <a:gd name="T7" fmla="*/ 120 h 1487"/>
                <a:gd name="T8" fmla="*/ 689 w 1487"/>
                <a:gd name="T9" fmla="*/ 270 h 1487"/>
                <a:gd name="T10" fmla="*/ 671 w 1487"/>
                <a:gd name="T11" fmla="*/ 396 h 1487"/>
                <a:gd name="T12" fmla="*/ 611 w 1487"/>
                <a:gd name="T13" fmla="*/ 581 h 1487"/>
                <a:gd name="T14" fmla="*/ 683 w 1487"/>
                <a:gd name="T15" fmla="*/ 719 h 1487"/>
                <a:gd name="T16" fmla="*/ 587 w 1487"/>
                <a:gd name="T17" fmla="*/ 803 h 1487"/>
                <a:gd name="T18" fmla="*/ 467 w 1487"/>
                <a:gd name="T19" fmla="*/ 773 h 1487"/>
                <a:gd name="T20" fmla="*/ 402 w 1487"/>
                <a:gd name="T21" fmla="*/ 767 h 1487"/>
                <a:gd name="T22" fmla="*/ 288 w 1487"/>
                <a:gd name="T23" fmla="*/ 809 h 1487"/>
                <a:gd name="T24" fmla="*/ 174 w 1487"/>
                <a:gd name="T25" fmla="*/ 881 h 1487"/>
                <a:gd name="T26" fmla="*/ 72 w 1487"/>
                <a:gd name="T27" fmla="*/ 935 h 1487"/>
                <a:gd name="T28" fmla="*/ 78 w 1487"/>
                <a:gd name="T29" fmla="*/ 1067 h 1487"/>
                <a:gd name="T30" fmla="*/ 108 w 1487"/>
                <a:gd name="T31" fmla="*/ 1211 h 1487"/>
                <a:gd name="T32" fmla="*/ 66 w 1487"/>
                <a:gd name="T33" fmla="*/ 1223 h 1487"/>
                <a:gd name="T34" fmla="*/ 0 w 1487"/>
                <a:gd name="T35" fmla="*/ 1384 h 1487"/>
                <a:gd name="T36" fmla="*/ 6 w 1487"/>
                <a:gd name="T37" fmla="*/ 1426 h 1487"/>
                <a:gd name="T38" fmla="*/ 240 w 1487"/>
                <a:gd name="T39" fmla="*/ 1384 h 1487"/>
                <a:gd name="T40" fmla="*/ 461 w 1487"/>
                <a:gd name="T41" fmla="*/ 1342 h 1487"/>
                <a:gd name="T42" fmla="*/ 887 w 1487"/>
                <a:gd name="T43" fmla="*/ 1301 h 1487"/>
                <a:gd name="T44" fmla="*/ 953 w 1487"/>
                <a:gd name="T45" fmla="*/ 1169 h 1487"/>
                <a:gd name="T46" fmla="*/ 1133 w 1487"/>
                <a:gd name="T47" fmla="*/ 1007 h 1487"/>
                <a:gd name="T48" fmla="*/ 1312 w 1487"/>
                <a:gd name="T49" fmla="*/ 941 h 1487"/>
                <a:gd name="T50" fmla="*/ 1456 w 1487"/>
                <a:gd name="T51" fmla="*/ 683 h 1487"/>
                <a:gd name="T52" fmla="*/ 1324 w 1487"/>
                <a:gd name="T53" fmla="*/ 713 h 1487"/>
                <a:gd name="T54" fmla="*/ 1199 w 1487"/>
                <a:gd name="T55" fmla="*/ 498 h 1487"/>
                <a:gd name="T56" fmla="*/ 1217 w 1487"/>
                <a:gd name="T57" fmla="*/ 372 h 1487"/>
                <a:gd name="T58" fmla="*/ 1186 w 1487"/>
                <a:gd name="T59" fmla="*/ 432 h 1487"/>
                <a:gd name="T60" fmla="*/ 1037 w 1487"/>
                <a:gd name="T61" fmla="*/ 623 h 1487"/>
                <a:gd name="T62" fmla="*/ 971 w 1487"/>
                <a:gd name="T63" fmla="*/ 827 h 1487"/>
                <a:gd name="T64" fmla="*/ 815 w 1487"/>
                <a:gd name="T65" fmla="*/ 995 h 1487"/>
                <a:gd name="T66" fmla="*/ 803 w 1487"/>
                <a:gd name="T67" fmla="*/ 935 h 1487"/>
                <a:gd name="T68" fmla="*/ 875 w 1487"/>
                <a:gd name="T69" fmla="*/ 623 h 1487"/>
                <a:gd name="T70" fmla="*/ 881 w 1487"/>
                <a:gd name="T71" fmla="*/ 510 h 1487"/>
                <a:gd name="T72" fmla="*/ 893 w 1487"/>
                <a:gd name="T73" fmla="*/ 438 h 1487"/>
                <a:gd name="T74" fmla="*/ 737 w 1487"/>
                <a:gd name="T75" fmla="*/ 342 h 1487"/>
                <a:gd name="T76" fmla="*/ 1037 w 1487"/>
                <a:gd name="T77" fmla="*/ 168 h 1487"/>
                <a:gd name="T78" fmla="*/ 1037 w 1487"/>
                <a:gd name="T79" fmla="*/ 168 h 1487"/>
                <a:gd name="T80" fmla="*/ 971 w 1487"/>
                <a:gd name="T81" fmla="*/ 0 h 1487"/>
                <a:gd name="T82" fmla="*/ 1067 w 1487"/>
                <a:gd name="T83" fmla="*/ 72 h 1487"/>
                <a:gd name="T84" fmla="*/ 1037 w 1487"/>
                <a:gd name="T85" fmla="*/ 168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7" h="1487">
                  <a:moveTo>
                    <a:pt x="929" y="120"/>
                  </a:moveTo>
                  <a:lnTo>
                    <a:pt x="929" y="120"/>
                  </a:lnTo>
                  <a:cubicBezTo>
                    <a:pt x="923" y="120"/>
                    <a:pt x="929" y="114"/>
                    <a:pt x="923" y="114"/>
                  </a:cubicBezTo>
                  <a:cubicBezTo>
                    <a:pt x="911" y="108"/>
                    <a:pt x="899" y="108"/>
                    <a:pt x="887" y="114"/>
                  </a:cubicBezTo>
                  <a:cubicBezTo>
                    <a:pt x="875" y="114"/>
                    <a:pt x="869" y="150"/>
                    <a:pt x="887" y="150"/>
                  </a:cubicBezTo>
                  <a:cubicBezTo>
                    <a:pt x="899" y="150"/>
                    <a:pt x="905" y="144"/>
                    <a:pt x="917" y="144"/>
                  </a:cubicBezTo>
                  <a:cubicBezTo>
                    <a:pt x="923" y="144"/>
                    <a:pt x="929" y="144"/>
                    <a:pt x="929" y="144"/>
                  </a:cubicBezTo>
                  <a:cubicBezTo>
                    <a:pt x="941" y="132"/>
                    <a:pt x="935" y="126"/>
                    <a:pt x="929" y="120"/>
                  </a:cubicBezTo>
                  <a:close/>
                  <a:moveTo>
                    <a:pt x="689" y="270"/>
                  </a:moveTo>
                  <a:lnTo>
                    <a:pt x="689" y="270"/>
                  </a:lnTo>
                  <a:cubicBezTo>
                    <a:pt x="677" y="288"/>
                    <a:pt x="665" y="306"/>
                    <a:pt x="659" y="324"/>
                  </a:cubicBezTo>
                  <a:cubicBezTo>
                    <a:pt x="659" y="354"/>
                    <a:pt x="671" y="372"/>
                    <a:pt x="671" y="396"/>
                  </a:cubicBezTo>
                  <a:cubicBezTo>
                    <a:pt x="671" y="426"/>
                    <a:pt x="635" y="468"/>
                    <a:pt x="611" y="480"/>
                  </a:cubicBezTo>
                  <a:cubicBezTo>
                    <a:pt x="587" y="533"/>
                    <a:pt x="623" y="533"/>
                    <a:pt x="611" y="581"/>
                  </a:cubicBezTo>
                  <a:cubicBezTo>
                    <a:pt x="605" y="617"/>
                    <a:pt x="635" y="617"/>
                    <a:pt x="653" y="635"/>
                  </a:cubicBezTo>
                  <a:cubicBezTo>
                    <a:pt x="671" y="653"/>
                    <a:pt x="707" y="701"/>
                    <a:pt x="683" y="719"/>
                  </a:cubicBezTo>
                  <a:cubicBezTo>
                    <a:pt x="665" y="731"/>
                    <a:pt x="611" y="803"/>
                    <a:pt x="593" y="803"/>
                  </a:cubicBezTo>
                  <a:cubicBezTo>
                    <a:pt x="593" y="803"/>
                    <a:pt x="593" y="803"/>
                    <a:pt x="587" y="803"/>
                  </a:cubicBezTo>
                  <a:cubicBezTo>
                    <a:pt x="575" y="785"/>
                    <a:pt x="539" y="737"/>
                    <a:pt x="509" y="749"/>
                  </a:cubicBezTo>
                  <a:cubicBezTo>
                    <a:pt x="497" y="755"/>
                    <a:pt x="485" y="767"/>
                    <a:pt x="467" y="773"/>
                  </a:cubicBezTo>
                  <a:cubicBezTo>
                    <a:pt x="443" y="779"/>
                    <a:pt x="437" y="749"/>
                    <a:pt x="425" y="749"/>
                  </a:cubicBezTo>
                  <a:cubicBezTo>
                    <a:pt x="419" y="743"/>
                    <a:pt x="407" y="761"/>
                    <a:pt x="402" y="767"/>
                  </a:cubicBezTo>
                  <a:cubicBezTo>
                    <a:pt x="395" y="779"/>
                    <a:pt x="353" y="833"/>
                    <a:pt x="336" y="833"/>
                  </a:cubicBezTo>
                  <a:cubicBezTo>
                    <a:pt x="312" y="839"/>
                    <a:pt x="306" y="809"/>
                    <a:pt x="288" y="809"/>
                  </a:cubicBezTo>
                  <a:cubicBezTo>
                    <a:pt x="270" y="809"/>
                    <a:pt x="216" y="827"/>
                    <a:pt x="204" y="839"/>
                  </a:cubicBezTo>
                  <a:cubicBezTo>
                    <a:pt x="192" y="845"/>
                    <a:pt x="198" y="869"/>
                    <a:pt x="174" y="881"/>
                  </a:cubicBezTo>
                  <a:cubicBezTo>
                    <a:pt x="150" y="893"/>
                    <a:pt x="144" y="899"/>
                    <a:pt x="120" y="899"/>
                  </a:cubicBezTo>
                  <a:cubicBezTo>
                    <a:pt x="102" y="911"/>
                    <a:pt x="90" y="923"/>
                    <a:pt x="72" y="935"/>
                  </a:cubicBezTo>
                  <a:cubicBezTo>
                    <a:pt x="48" y="959"/>
                    <a:pt x="18" y="983"/>
                    <a:pt x="36" y="1019"/>
                  </a:cubicBezTo>
                  <a:cubicBezTo>
                    <a:pt x="42" y="1043"/>
                    <a:pt x="60" y="1055"/>
                    <a:pt x="78" y="1067"/>
                  </a:cubicBezTo>
                  <a:cubicBezTo>
                    <a:pt x="102" y="1079"/>
                    <a:pt x="138" y="1157"/>
                    <a:pt x="156" y="1175"/>
                  </a:cubicBezTo>
                  <a:cubicBezTo>
                    <a:pt x="126" y="1175"/>
                    <a:pt x="108" y="1157"/>
                    <a:pt x="108" y="1211"/>
                  </a:cubicBezTo>
                  <a:lnTo>
                    <a:pt x="108" y="1211"/>
                  </a:lnTo>
                  <a:cubicBezTo>
                    <a:pt x="96" y="1205"/>
                    <a:pt x="66" y="1169"/>
                    <a:pt x="66" y="1223"/>
                  </a:cubicBezTo>
                  <a:cubicBezTo>
                    <a:pt x="66" y="1253"/>
                    <a:pt x="54" y="1289"/>
                    <a:pt x="42" y="1313"/>
                  </a:cubicBezTo>
                  <a:cubicBezTo>
                    <a:pt x="24" y="1337"/>
                    <a:pt x="12" y="1354"/>
                    <a:pt x="0" y="1384"/>
                  </a:cubicBezTo>
                  <a:cubicBezTo>
                    <a:pt x="0" y="1390"/>
                    <a:pt x="6" y="1414"/>
                    <a:pt x="0" y="1426"/>
                  </a:cubicBezTo>
                  <a:cubicBezTo>
                    <a:pt x="0" y="1432"/>
                    <a:pt x="0" y="1432"/>
                    <a:pt x="6" y="1426"/>
                  </a:cubicBezTo>
                  <a:cubicBezTo>
                    <a:pt x="114" y="1396"/>
                    <a:pt x="114" y="1396"/>
                    <a:pt x="114" y="1396"/>
                  </a:cubicBezTo>
                  <a:cubicBezTo>
                    <a:pt x="150" y="1384"/>
                    <a:pt x="198" y="1390"/>
                    <a:pt x="240" y="1384"/>
                  </a:cubicBezTo>
                  <a:cubicBezTo>
                    <a:pt x="276" y="1378"/>
                    <a:pt x="318" y="1468"/>
                    <a:pt x="360" y="1384"/>
                  </a:cubicBezTo>
                  <a:cubicBezTo>
                    <a:pt x="389" y="1324"/>
                    <a:pt x="395" y="1342"/>
                    <a:pt x="461" y="1342"/>
                  </a:cubicBezTo>
                  <a:cubicBezTo>
                    <a:pt x="497" y="1342"/>
                    <a:pt x="557" y="1337"/>
                    <a:pt x="581" y="1361"/>
                  </a:cubicBezTo>
                  <a:cubicBezTo>
                    <a:pt x="707" y="1486"/>
                    <a:pt x="773" y="1342"/>
                    <a:pt x="887" y="1301"/>
                  </a:cubicBezTo>
                  <a:cubicBezTo>
                    <a:pt x="929" y="1277"/>
                    <a:pt x="935" y="1289"/>
                    <a:pt x="953" y="1241"/>
                  </a:cubicBezTo>
                  <a:cubicBezTo>
                    <a:pt x="959" y="1217"/>
                    <a:pt x="953" y="1193"/>
                    <a:pt x="953" y="1169"/>
                  </a:cubicBezTo>
                  <a:cubicBezTo>
                    <a:pt x="959" y="1163"/>
                    <a:pt x="1037" y="1085"/>
                    <a:pt x="1049" y="1079"/>
                  </a:cubicBezTo>
                  <a:cubicBezTo>
                    <a:pt x="1073" y="1055"/>
                    <a:pt x="1109" y="1019"/>
                    <a:pt x="1133" y="1007"/>
                  </a:cubicBezTo>
                  <a:cubicBezTo>
                    <a:pt x="1162" y="995"/>
                    <a:pt x="1175" y="1007"/>
                    <a:pt x="1204" y="1001"/>
                  </a:cubicBezTo>
                  <a:cubicBezTo>
                    <a:pt x="1234" y="1001"/>
                    <a:pt x="1282" y="959"/>
                    <a:pt x="1312" y="941"/>
                  </a:cubicBezTo>
                  <a:cubicBezTo>
                    <a:pt x="1354" y="917"/>
                    <a:pt x="1390" y="893"/>
                    <a:pt x="1426" y="857"/>
                  </a:cubicBezTo>
                  <a:cubicBezTo>
                    <a:pt x="1486" y="791"/>
                    <a:pt x="1480" y="761"/>
                    <a:pt x="1456" y="683"/>
                  </a:cubicBezTo>
                  <a:cubicBezTo>
                    <a:pt x="1450" y="665"/>
                    <a:pt x="1456" y="635"/>
                    <a:pt x="1438" y="623"/>
                  </a:cubicBezTo>
                  <a:cubicBezTo>
                    <a:pt x="1420" y="617"/>
                    <a:pt x="1360" y="707"/>
                    <a:pt x="1324" y="713"/>
                  </a:cubicBezTo>
                  <a:cubicBezTo>
                    <a:pt x="1288" y="719"/>
                    <a:pt x="1234" y="594"/>
                    <a:pt x="1210" y="570"/>
                  </a:cubicBezTo>
                  <a:cubicBezTo>
                    <a:pt x="1193" y="552"/>
                    <a:pt x="1157" y="515"/>
                    <a:pt x="1199" y="498"/>
                  </a:cubicBezTo>
                  <a:cubicBezTo>
                    <a:pt x="1241" y="474"/>
                    <a:pt x="1228" y="414"/>
                    <a:pt x="1217" y="372"/>
                  </a:cubicBezTo>
                  <a:lnTo>
                    <a:pt x="1217" y="372"/>
                  </a:lnTo>
                  <a:cubicBezTo>
                    <a:pt x="1210" y="378"/>
                    <a:pt x="1204" y="378"/>
                    <a:pt x="1193" y="378"/>
                  </a:cubicBezTo>
                  <a:cubicBezTo>
                    <a:pt x="1193" y="396"/>
                    <a:pt x="1193" y="408"/>
                    <a:pt x="1186" y="432"/>
                  </a:cubicBezTo>
                  <a:cubicBezTo>
                    <a:pt x="1175" y="462"/>
                    <a:pt x="1151" y="474"/>
                    <a:pt x="1133" y="491"/>
                  </a:cubicBezTo>
                  <a:cubicBezTo>
                    <a:pt x="1109" y="522"/>
                    <a:pt x="1085" y="623"/>
                    <a:pt x="1037" y="623"/>
                  </a:cubicBezTo>
                  <a:cubicBezTo>
                    <a:pt x="995" y="623"/>
                    <a:pt x="1001" y="629"/>
                    <a:pt x="1001" y="677"/>
                  </a:cubicBezTo>
                  <a:cubicBezTo>
                    <a:pt x="1001" y="713"/>
                    <a:pt x="989" y="803"/>
                    <a:pt x="971" y="827"/>
                  </a:cubicBezTo>
                  <a:cubicBezTo>
                    <a:pt x="953" y="875"/>
                    <a:pt x="905" y="947"/>
                    <a:pt x="863" y="965"/>
                  </a:cubicBezTo>
                  <a:cubicBezTo>
                    <a:pt x="845" y="971"/>
                    <a:pt x="833" y="983"/>
                    <a:pt x="815" y="995"/>
                  </a:cubicBezTo>
                  <a:cubicBezTo>
                    <a:pt x="785" y="1007"/>
                    <a:pt x="791" y="1019"/>
                    <a:pt x="791" y="989"/>
                  </a:cubicBezTo>
                  <a:cubicBezTo>
                    <a:pt x="797" y="983"/>
                    <a:pt x="797" y="941"/>
                    <a:pt x="803" y="935"/>
                  </a:cubicBezTo>
                  <a:cubicBezTo>
                    <a:pt x="785" y="905"/>
                    <a:pt x="803" y="797"/>
                    <a:pt x="803" y="767"/>
                  </a:cubicBezTo>
                  <a:cubicBezTo>
                    <a:pt x="803" y="713"/>
                    <a:pt x="839" y="647"/>
                    <a:pt x="875" y="623"/>
                  </a:cubicBezTo>
                  <a:cubicBezTo>
                    <a:pt x="887" y="617"/>
                    <a:pt x="881" y="599"/>
                    <a:pt x="887" y="594"/>
                  </a:cubicBezTo>
                  <a:cubicBezTo>
                    <a:pt x="899" y="552"/>
                    <a:pt x="875" y="539"/>
                    <a:pt x="881" y="510"/>
                  </a:cubicBezTo>
                  <a:cubicBezTo>
                    <a:pt x="881" y="491"/>
                    <a:pt x="917" y="474"/>
                    <a:pt x="887" y="462"/>
                  </a:cubicBezTo>
                  <a:cubicBezTo>
                    <a:pt x="887" y="456"/>
                    <a:pt x="887" y="450"/>
                    <a:pt x="893" y="438"/>
                  </a:cubicBezTo>
                  <a:lnTo>
                    <a:pt x="893" y="438"/>
                  </a:lnTo>
                  <a:cubicBezTo>
                    <a:pt x="737" y="342"/>
                    <a:pt x="737" y="342"/>
                    <a:pt x="737" y="342"/>
                  </a:cubicBezTo>
                  <a:cubicBezTo>
                    <a:pt x="689" y="270"/>
                    <a:pt x="689" y="270"/>
                    <a:pt x="689" y="270"/>
                  </a:cubicBezTo>
                  <a:close/>
                  <a:moveTo>
                    <a:pt x="1037" y="168"/>
                  </a:moveTo>
                  <a:lnTo>
                    <a:pt x="1037" y="168"/>
                  </a:lnTo>
                  <a:lnTo>
                    <a:pt x="1037" y="168"/>
                  </a:lnTo>
                  <a:cubicBezTo>
                    <a:pt x="911" y="54"/>
                    <a:pt x="911" y="54"/>
                    <a:pt x="911" y="54"/>
                  </a:cubicBezTo>
                  <a:cubicBezTo>
                    <a:pt x="971" y="0"/>
                    <a:pt x="971" y="0"/>
                    <a:pt x="971" y="0"/>
                  </a:cubicBezTo>
                  <a:cubicBezTo>
                    <a:pt x="1067" y="72"/>
                    <a:pt x="1067" y="72"/>
                    <a:pt x="1067" y="72"/>
                  </a:cubicBezTo>
                  <a:lnTo>
                    <a:pt x="1067" y="72"/>
                  </a:lnTo>
                  <a:cubicBezTo>
                    <a:pt x="1049" y="96"/>
                    <a:pt x="1043" y="126"/>
                    <a:pt x="1043" y="150"/>
                  </a:cubicBezTo>
                  <a:cubicBezTo>
                    <a:pt x="1043" y="156"/>
                    <a:pt x="1043" y="162"/>
                    <a:pt x="1037" y="168"/>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 name="Freeform 145"/>
            <p:cNvSpPr>
              <a:spLocks noChangeArrowheads="1"/>
            </p:cNvSpPr>
            <p:nvPr/>
          </p:nvSpPr>
          <p:spPr bwMode="auto">
            <a:xfrm>
              <a:off x="7218806" y="5588317"/>
              <a:ext cx="947777" cy="595045"/>
            </a:xfrm>
            <a:custGeom>
              <a:avLst/>
              <a:gdLst>
                <a:gd name="T0" fmla="*/ 1043 w 1775"/>
                <a:gd name="T1" fmla="*/ 839 h 1116"/>
                <a:gd name="T2" fmla="*/ 1043 w 1775"/>
                <a:gd name="T3" fmla="*/ 839 h 1116"/>
                <a:gd name="T4" fmla="*/ 785 w 1775"/>
                <a:gd name="T5" fmla="*/ 803 h 1116"/>
                <a:gd name="T6" fmla="*/ 593 w 1775"/>
                <a:gd name="T7" fmla="*/ 678 h 1116"/>
                <a:gd name="T8" fmla="*/ 300 w 1775"/>
                <a:gd name="T9" fmla="*/ 486 h 1116"/>
                <a:gd name="T10" fmla="*/ 186 w 1775"/>
                <a:gd name="T11" fmla="*/ 288 h 1116"/>
                <a:gd name="T12" fmla="*/ 114 w 1775"/>
                <a:gd name="T13" fmla="*/ 96 h 1116"/>
                <a:gd name="T14" fmla="*/ 78 w 1775"/>
                <a:gd name="T15" fmla="*/ 90 h 1116"/>
                <a:gd name="T16" fmla="*/ 60 w 1775"/>
                <a:gd name="T17" fmla="*/ 48 h 1116"/>
                <a:gd name="T18" fmla="*/ 36 w 1775"/>
                <a:gd name="T19" fmla="*/ 0 h 1116"/>
                <a:gd name="T20" fmla="*/ 12 w 1775"/>
                <a:gd name="T21" fmla="*/ 132 h 1116"/>
                <a:gd name="T22" fmla="*/ 54 w 1775"/>
                <a:gd name="T23" fmla="*/ 222 h 1116"/>
                <a:gd name="T24" fmla="*/ 120 w 1775"/>
                <a:gd name="T25" fmla="*/ 378 h 1116"/>
                <a:gd name="T26" fmla="*/ 204 w 1775"/>
                <a:gd name="T27" fmla="*/ 522 h 1116"/>
                <a:gd name="T28" fmla="*/ 240 w 1775"/>
                <a:gd name="T29" fmla="*/ 623 h 1116"/>
                <a:gd name="T30" fmla="*/ 432 w 1775"/>
                <a:gd name="T31" fmla="*/ 731 h 1116"/>
                <a:gd name="T32" fmla="*/ 516 w 1775"/>
                <a:gd name="T33" fmla="*/ 761 h 1116"/>
                <a:gd name="T34" fmla="*/ 576 w 1775"/>
                <a:gd name="T35" fmla="*/ 845 h 1116"/>
                <a:gd name="T36" fmla="*/ 677 w 1775"/>
                <a:gd name="T37" fmla="*/ 917 h 1116"/>
                <a:gd name="T38" fmla="*/ 731 w 1775"/>
                <a:gd name="T39" fmla="*/ 965 h 1116"/>
                <a:gd name="T40" fmla="*/ 779 w 1775"/>
                <a:gd name="T41" fmla="*/ 1043 h 1116"/>
                <a:gd name="T42" fmla="*/ 851 w 1775"/>
                <a:gd name="T43" fmla="*/ 1037 h 1116"/>
                <a:gd name="T44" fmla="*/ 893 w 1775"/>
                <a:gd name="T45" fmla="*/ 1007 h 1116"/>
                <a:gd name="T46" fmla="*/ 1079 w 1775"/>
                <a:gd name="T47" fmla="*/ 1007 h 1116"/>
                <a:gd name="T48" fmla="*/ 1157 w 1775"/>
                <a:gd name="T49" fmla="*/ 953 h 1116"/>
                <a:gd name="T50" fmla="*/ 1181 w 1775"/>
                <a:gd name="T51" fmla="*/ 959 h 1116"/>
                <a:gd name="T52" fmla="*/ 1145 w 1775"/>
                <a:gd name="T53" fmla="*/ 995 h 1116"/>
                <a:gd name="T54" fmla="*/ 1157 w 1775"/>
                <a:gd name="T55" fmla="*/ 1025 h 1116"/>
                <a:gd name="T56" fmla="*/ 1211 w 1775"/>
                <a:gd name="T57" fmla="*/ 1055 h 1116"/>
                <a:gd name="T58" fmla="*/ 1313 w 1775"/>
                <a:gd name="T59" fmla="*/ 1103 h 1116"/>
                <a:gd name="T60" fmla="*/ 1373 w 1775"/>
                <a:gd name="T61" fmla="*/ 1037 h 1116"/>
                <a:gd name="T62" fmla="*/ 1564 w 1775"/>
                <a:gd name="T63" fmla="*/ 1025 h 1116"/>
                <a:gd name="T64" fmla="*/ 1708 w 1775"/>
                <a:gd name="T65" fmla="*/ 983 h 1116"/>
                <a:gd name="T66" fmla="*/ 1774 w 1775"/>
                <a:gd name="T67" fmla="*/ 911 h 1116"/>
                <a:gd name="T68" fmla="*/ 1510 w 1775"/>
                <a:gd name="T69" fmla="*/ 953 h 1116"/>
                <a:gd name="T70" fmla="*/ 1373 w 1775"/>
                <a:gd name="T71" fmla="*/ 935 h 1116"/>
                <a:gd name="T72" fmla="*/ 1271 w 1775"/>
                <a:gd name="T73" fmla="*/ 941 h 1116"/>
                <a:gd name="T74" fmla="*/ 1205 w 1775"/>
                <a:gd name="T75" fmla="*/ 905 h 1116"/>
                <a:gd name="T76" fmla="*/ 1229 w 1775"/>
                <a:gd name="T77" fmla="*/ 869 h 1116"/>
                <a:gd name="T78" fmla="*/ 1217 w 1775"/>
                <a:gd name="T79" fmla="*/ 827 h 1116"/>
                <a:gd name="T80" fmla="*/ 1193 w 1775"/>
                <a:gd name="T81" fmla="*/ 821 h 1116"/>
                <a:gd name="T82" fmla="*/ 1139 w 1775"/>
                <a:gd name="T83" fmla="*/ 809 h 1116"/>
                <a:gd name="T84" fmla="*/ 1079 w 1775"/>
                <a:gd name="T85" fmla="*/ 833 h 1116"/>
                <a:gd name="T86" fmla="*/ 1043 w 1775"/>
                <a:gd name="T87" fmla="*/ 839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75" h="1116">
                  <a:moveTo>
                    <a:pt x="1043" y="839"/>
                  </a:moveTo>
                  <a:lnTo>
                    <a:pt x="1043" y="839"/>
                  </a:lnTo>
                  <a:cubicBezTo>
                    <a:pt x="953" y="845"/>
                    <a:pt x="869" y="863"/>
                    <a:pt x="785" y="803"/>
                  </a:cubicBezTo>
                  <a:cubicBezTo>
                    <a:pt x="719" y="755"/>
                    <a:pt x="672" y="713"/>
                    <a:pt x="593" y="678"/>
                  </a:cubicBezTo>
                  <a:cubicBezTo>
                    <a:pt x="504" y="636"/>
                    <a:pt x="330" y="600"/>
                    <a:pt x="300" y="486"/>
                  </a:cubicBezTo>
                  <a:cubicBezTo>
                    <a:pt x="252" y="432"/>
                    <a:pt x="204" y="354"/>
                    <a:pt x="186" y="288"/>
                  </a:cubicBezTo>
                  <a:cubicBezTo>
                    <a:pt x="180" y="246"/>
                    <a:pt x="150" y="114"/>
                    <a:pt x="114" y="96"/>
                  </a:cubicBezTo>
                  <a:cubicBezTo>
                    <a:pt x="102" y="90"/>
                    <a:pt x="84" y="102"/>
                    <a:pt x="78" y="90"/>
                  </a:cubicBezTo>
                  <a:cubicBezTo>
                    <a:pt x="66" y="72"/>
                    <a:pt x="66" y="66"/>
                    <a:pt x="60" y="48"/>
                  </a:cubicBezTo>
                  <a:cubicBezTo>
                    <a:pt x="54" y="36"/>
                    <a:pt x="42" y="0"/>
                    <a:pt x="36" y="0"/>
                  </a:cubicBezTo>
                  <a:cubicBezTo>
                    <a:pt x="0" y="18"/>
                    <a:pt x="6" y="96"/>
                    <a:pt x="12" y="132"/>
                  </a:cubicBezTo>
                  <a:cubicBezTo>
                    <a:pt x="24" y="168"/>
                    <a:pt x="36" y="192"/>
                    <a:pt x="54" y="222"/>
                  </a:cubicBezTo>
                  <a:cubicBezTo>
                    <a:pt x="72" y="276"/>
                    <a:pt x="108" y="324"/>
                    <a:pt x="120" y="378"/>
                  </a:cubicBezTo>
                  <a:cubicBezTo>
                    <a:pt x="132" y="432"/>
                    <a:pt x="174" y="486"/>
                    <a:pt x="204" y="522"/>
                  </a:cubicBezTo>
                  <a:cubicBezTo>
                    <a:pt x="204" y="540"/>
                    <a:pt x="234" y="612"/>
                    <a:pt x="240" y="623"/>
                  </a:cubicBezTo>
                  <a:cubicBezTo>
                    <a:pt x="276" y="678"/>
                    <a:pt x="372" y="713"/>
                    <a:pt x="432" y="731"/>
                  </a:cubicBezTo>
                  <a:cubicBezTo>
                    <a:pt x="462" y="743"/>
                    <a:pt x="492" y="713"/>
                    <a:pt x="516" y="761"/>
                  </a:cubicBezTo>
                  <a:cubicBezTo>
                    <a:pt x="534" y="791"/>
                    <a:pt x="552" y="815"/>
                    <a:pt x="576" y="845"/>
                  </a:cubicBezTo>
                  <a:cubicBezTo>
                    <a:pt x="606" y="875"/>
                    <a:pt x="653" y="893"/>
                    <a:pt x="677" y="917"/>
                  </a:cubicBezTo>
                  <a:cubicBezTo>
                    <a:pt x="689" y="941"/>
                    <a:pt x="719" y="947"/>
                    <a:pt x="731" y="965"/>
                  </a:cubicBezTo>
                  <a:cubicBezTo>
                    <a:pt x="749" y="983"/>
                    <a:pt x="755" y="1031"/>
                    <a:pt x="779" y="1043"/>
                  </a:cubicBezTo>
                  <a:cubicBezTo>
                    <a:pt x="791" y="1055"/>
                    <a:pt x="845" y="1061"/>
                    <a:pt x="851" y="1037"/>
                  </a:cubicBezTo>
                  <a:cubicBezTo>
                    <a:pt x="857" y="1019"/>
                    <a:pt x="881" y="1001"/>
                    <a:pt x="893" y="1007"/>
                  </a:cubicBezTo>
                  <a:cubicBezTo>
                    <a:pt x="899" y="1031"/>
                    <a:pt x="1061" y="1013"/>
                    <a:pt x="1079" y="1007"/>
                  </a:cubicBezTo>
                  <a:cubicBezTo>
                    <a:pt x="1127" y="1019"/>
                    <a:pt x="1121" y="977"/>
                    <a:pt x="1157" y="953"/>
                  </a:cubicBezTo>
                  <a:cubicBezTo>
                    <a:pt x="1175" y="941"/>
                    <a:pt x="1175" y="935"/>
                    <a:pt x="1181" y="959"/>
                  </a:cubicBezTo>
                  <a:cubicBezTo>
                    <a:pt x="1187" y="977"/>
                    <a:pt x="1145" y="983"/>
                    <a:pt x="1145" y="995"/>
                  </a:cubicBezTo>
                  <a:cubicBezTo>
                    <a:pt x="1139" y="995"/>
                    <a:pt x="1157" y="1019"/>
                    <a:pt x="1157" y="1025"/>
                  </a:cubicBezTo>
                  <a:cubicBezTo>
                    <a:pt x="1175" y="1043"/>
                    <a:pt x="1211" y="1031"/>
                    <a:pt x="1211" y="1055"/>
                  </a:cubicBezTo>
                  <a:cubicBezTo>
                    <a:pt x="1211" y="1085"/>
                    <a:pt x="1289" y="1097"/>
                    <a:pt x="1313" y="1103"/>
                  </a:cubicBezTo>
                  <a:cubicBezTo>
                    <a:pt x="1384" y="1115"/>
                    <a:pt x="1373" y="1097"/>
                    <a:pt x="1373" y="1037"/>
                  </a:cubicBezTo>
                  <a:cubicBezTo>
                    <a:pt x="1432" y="1037"/>
                    <a:pt x="1516" y="983"/>
                    <a:pt x="1564" y="1025"/>
                  </a:cubicBezTo>
                  <a:cubicBezTo>
                    <a:pt x="1594" y="1055"/>
                    <a:pt x="1678" y="1001"/>
                    <a:pt x="1708" y="983"/>
                  </a:cubicBezTo>
                  <a:cubicBezTo>
                    <a:pt x="1720" y="977"/>
                    <a:pt x="1774" y="911"/>
                    <a:pt x="1774" y="911"/>
                  </a:cubicBezTo>
                  <a:cubicBezTo>
                    <a:pt x="1690" y="875"/>
                    <a:pt x="1588" y="935"/>
                    <a:pt x="1510" y="953"/>
                  </a:cubicBezTo>
                  <a:cubicBezTo>
                    <a:pt x="1487" y="959"/>
                    <a:pt x="1367" y="917"/>
                    <a:pt x="1373" y="935"/>
                  </a:cubicBezTo>
                  <a:cubicBezTo>
                    <a:pt x="1384" y="977"/>
                    <a:pt x="1295" y="953"/>
                    <a:pt x="1271" y="941"/>
                  </a:cubicBezTo>
                  <a:cubicBezTo>
                    <a:pt x="1247" y="923"/>
                    <a:pt x="1229" y="923"/>
                    <a:pt x="1205" y="905"/>
                  </a:cubicBezTo>
                  <a:cubicBezTo>
                    <a:pt x="1169" y="881"/>
                    <a:pt x="1241" y="893"/>
                    <a:pt x="1229" y="869"/>
                  </a:cubicBezTo>
                  <a:cubicBezTo>
                    <a:pt x="1223" y="857"/>
                    <a:pt x="1217" y="839"/>
                    <a:pt x="1217" y="827"/>
                  </a:cubicBezTo>
                  <a:cubicBezTo>
                    <a:pt x="1217" y="815"/>
                    <a:pt x="1199" y="821"/>
                    <a:pt x="1193" y="821"/>
                  </a:cubicBezTo>
                  <a:cubicBezTo>
                    <a:pt x="1175" y="821"/>
                    <a:pt x="1151" y="803"/>
                    <a:pt x="1139" y="809"/>
                  </a:cubicBezTo>
                  <a:cubicBezTo>
                    <a:pt x="1115" y="821"/>
                    <a:pt x="1115" y="833"/>
                    <a:pt x="1079" y="833"/>
                  </a:cubicBezTo>
                  <a:lnTo>
                    <a:pt x="1043" y="839"/>
                  </a:ln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 name="Freeform 146"/>
            <p:cNvSpPr>
              <a:spLocks noChangeArrowheads="1"/>
            </p:cNvSpPr>
            <p:nvPr/>
          </p:nvSpPr>
          <p:spPr bwMode="auto">
            <a:xfrm>
              <a:off x="2830341" y="6787816"/>
              <a:ext cx="959536" cy="776145"/>
            </a:xfrm>
            <a:custGeom>
              <a:avLst/>
              <a:gdLst>
                <a:gd name="T0" fmla="*/ 1720 w 1799"/>
                <a:gd name="T1" fmla="*/ 54 h 1457"/>
                <a:gd name="T2" fmla="*/ 1720 w 1799"/>
                <a:gd name="T3" fmla="*/ 54 h 1457"/>
                <a:gd name="T4" fmla="*/ 1630 w 1799"/>
                <a:gd name="T5" fmla="*/ 66 h 1457"/>
                <a:gd name="T6" fmla="*/ 1558 w 1799"/>
                <a:gd name="T7" fmla="*/ 18 h 1457"/>
                <a:gd name="T8" fmla="*/ 1415 w 1799"/>
                <a:gd name="T9" fmla="*/ 90 h 1457"/>
                <a:gd name="T10" fmla="*/ 1313 w 1799"/>
                <a:gd name="T11" fmla="*/ 150 h 1457"/>
                <a:gd name="T12" fmla="*/ 1241 w 1799"/>
                <a:gd name="T13" fmla="*/ 150 h 1457"/>
                <a:gd name="T14" fmla="*/ 1181 w 1799"/>
                <a:gd name="T15" fmla="*/ 210 h 1457"/>
                <a:gd name="T16" fmla="*/ 1091 w 1799"/>
                <a:gd name="T17" fmla="*/ 228 h 1457"/>
                <a:gd name="T18" fmla="*/ 1043 w 1799"/>
                <a:gd name="T19" fmla="*/ 318 h 1457"/>
                <a:gd name="T20" fmla="*/ 983 w 1799"/>
                <a:gd name="T21" fmla="*/ 456 h 1457"/>
                <a:gd name="T22" fmla="*/ 893 w 1799"/>
                <a:gd name="T23" fmla="*/ 546 h 1457"/>
                <a:gd name="T24" fmla="*/ 845 w 1799"/>
                <a:gd name="T25" fmla="*/ 558 h 1457"/>
                <a:gd name="T26" fmla="*/ 737 w 1799"/>
                <a:gd name="T27" fmla="*/ 642 h 1457"/>
                <a:gd name="T28" fmla="*/ 606 w 1799"/>
                <a:gd name="T29" fmla="*/ 780 h 1457"/>
                <a:gd name="T30" fmla="*/ 570 w 1799"/>
                <a:gd name="T31" fmla="*/ 809 h 1457"/>
                <a:gd name="T32" fmla="*/ 510 w 1799"/>
                <a:gd name="T33" fmla="*/ 953 h 1457"/>
                <a:gd name="T34" fmla="*/ 390 w 1799"/>
                <a:gd name="T35" fmla="*/ 1031 h 1457"/>
                <a:gd name="T36" fmla="*/ 330 w 1799"/>
                <a:gd name="T37" fmla="*/ 1109 h 1457"/>
                <a:gd name="T38" fmla="*/ 216 w 1799"/>
                <a:gd name="T39" fmla="*/ 1199 h 1457"/>
                <a:gd name="T40" fmla="*/ 156 w 1799"/>
                <a:gd name="T41" fmla="*/ 1234 h 1457"/>
                <a:gd name="T42" fmla="*/ 72 w 1799"/>
                <a:gd name="T43" fmla="*/ 1288 h 1457"/>
                <a:gd name="T44" fmla="*/ 72 w 1799"/>
                <a:gd name="T45" fmla="*/ 1432 h 1457"/>
                <a:gd name="T46" fmla="*/ 84 w 1799"/>
                <a:gd name="T47" fmla="*/ 1432 h 1457"/>
                <a:gd name="T48" fmla="*/ 84 w 1799"/>
                <a:gd name="T49" fmla="*/ 1432 h 1457"/>
                <a:gd name="T50" fmla="*/ 186 w 1799"/>
                <a:gd name="T51" fmla="*/ 1414 h 1457"/>
                <a:gd name="T52" fmla="*/ 432 w 1799"/>
                <a:gd name="T53" fmla="*/ 1306 h 1457"/>
                <a:gd name="T54" fmla="*/ 570 w 1799"/>
                <a:gd name="T55" fmla="*/ 1306 h 1457"/>
                <a:gd name="T56" fmla="*/ 761 w 1799"/>
                <a:gd name="T57" fmla="*/ 1103 h 1457"/>
                <a:gd name="T58" fmla="*/ 875 w 1799"/>
                <a:gd name="T59" fmla="*/ 1055 h 1457"/>
                <a:gd name="T60" fmla="*/ 977 w 1799"/>
                <a:gd name="T61" fmla="*/ 959 h 1457"/>
                <a:gd name="T62" fmla="*/ 1109 w 1799"/>
                <a:gd name="T63" fmla="*/ 815 h 1457"/>
                <a:gd name="T64" fmla="*/ 1181 w 1799"/>
                <a:gd name="T65" fmla="*/ 738 h 1457"/>
                <a:gd name="T66" fmla="*/ 1361 w 1799"/>
                <a:gd name="T67" fmla="*/ 600 h 1457"/>
                <a:gd name="T68" fmla="*/ 1397 w 1799"/>
                <a:gd name="T69" fmla="*/ 552 h 1457"/>
                <a:gd name="T70" fmla="*/ 1493 w 1799"/>
                <a:gd name="T71" fmla="*/ 480 h 1457"/>
                <a:gd name="T72" fmla="*/ 1558 w 1799"/>
                <a:gd name="T73" fmla="*/ 402 h 1457"/>
                <a:gd name="T74" fmla="*/ 1618 w 1799"/>
                <a:gd name="T75" fmla="*/ 360 h 1457"/>
                <a:gd name="T76" fmla="*/ 1708 w 1799"/>
                <a:gd name="T77" fmla="*/ 294 h 1457"/>
                <a:gd name="T78" fmla="*/ 1762 w 1799"/>
                <a:gd name="T79" fmla="*/ 186 h 1457"/>
                <a:gd name="T80" fmla="*/ 1798 w 1799"/>
                <a:gd name="T81" fmla="*/ 168 h 1457"/>
                <a:gd name="T82" fmla="*/ 1780 w 1799"/>
                <a:gd name="T83" fmla="*/ 132 h 1457"/>
                <a:gd name="T84" fmla="*/ 1738 w 1799"/>
                <a:gd name="T85" fmla="*/ 72 h 1457"/>
                <a:gd name="T86" fmla="*/ 1720 w 1799"/>
                <a:gd name="T87" fmla="*/ 54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9" h="1457">
                  <a:moveTo>
                    <a:pt x="1720" y="54"/>
                  </a:moveTo>
                  <a:lnTo>
                    <a:pt x="1720" y="54"/>
                  </a:lnTo>
                  <a:cubicBezTo>
                    <a:pt x="1678" y="48"/>
                    <a:pt x="1660" y="66"/>
                    <a:pt x="1630" y="66"/>
                  </a:cubicBezTo>
                  <a:cubicBezTo>
                    <a:pt x="1594" y="66"/>
                    <a:pt x="1576" y="24"/>
                    <a:pt x="1558" y="18"/>
                  </a:cubicBezTo>
                  <a:cubicBezTo>
                    <a:pt x="1493" y="0"/>
                    <a:pt x="1457" y="48"/>
                    <a:pt x="1415" y="90"/>
                  </a:cubicBezTo>
                  <a:cubicBezTo>
                    <a:pt x="1403" y="108"/>
                    <a:pt x="1331" y="144"/>
                    <a:pt x="1313" y="150"/>
                  </a:cubicBezTo>
                  <a:cubicBezTo>
                    <a:pt x="1289" y="150"/>
                    <a:pt x="1265" y="138"/>
                    <a:pt x="1241" y="150"/>
                  </a:cubicBezTo>
                  <a:cubicBezTo>
                    <a:pt x="1223" y="162"/>
                    <a:pt x="1205" y="198"/>
                    <a:pt x="1181" y="210"/>
                  </a:cubicBezTo>
                  <a:cubicBezTo>
                    <a:pt x="1157" y="222"/>
                    <a:pt x="1121" y="216"/>
                    <a:pt x="1091" y="228"/>
                  </a:cubicBezTo>
                  <a:cubicBezTo>
                    <a:pt x="1031" y="246"/>
                    <a:pt x="1061" y="276"/>
                    <a:pt x="1043" y="318"/>
                  </a:cubicBezTo>
                  <a:cubicBezTo>
                    <a:pt x="1055" y="366"/>
                    <a:pt x="1037" y="444"/>
                    <a:pt x="983" y="456"/>
                  </a:cubicBezTo>
                  <a:cubicBezTo>
                    <a:pt x="941" y="468"/>
                    <a:pt x="875" y="480"/>
                    <a:pt x="893" y="546"/>
                  </a:cubicBezTo>
                  <a:cubicBezTo>
                    <a:pt x="905" y="570"/>
                    <a:pt x="863" y="552"/>
                    <a:pt x="845" y="558"/>
                  </a:cubicBezTo>
                  <a:cubicBezTo>
                    <a:pt x="779" y="576"/>
                    <a:pt x="773" y="600"/>
                    <a:pt x="737" y="642"/>
                  </a:cubicBezTo>
                  <a:cubicBezTo>
                    <a:pt x="714" y="672"/>
                    <a:pt x="636" y="780"/>
                    <a:pt x="606" y="780"/>
                  </a:cubicBezTo>
                  <a:cubicBezTo>
                    <a:pt x="588" y="780"/>
                    <a:pt x="582" y="804"/>
                    <a:pt x="570" y="809"/>
                  </a:cubicBezTo>
                  <a:cubicBezTo>
                    <a:pt x="552" y="863"/>
                    <a:pt x="546" y="911"/>
                    <a:pt x="510" y="953"/>
                  </a:cubicBezTo>
                  <a:cubicBezTo>
                    <a:pt x="480" y="989"/>
                    <a:pt x="426" y="1007"/>
                    <a:pt x="390" y="1031"/>
                  </a:cubicBezTo>
                  <a:cubicBezTo>
                    <a:pt x="360" y="1055"/>
                    <a:pt x="354" y="1085"/>
                    <a:pt x="330" y="1109"/>
                  </a:cubicBezTo>
                  <a:cubicBezTo>
                    <a:pt x="294" y="1145"/>
                    <a:pt x="246" y="1151"/>
                    <a:pt x="216" y="1199"/>
                  </a:cubicBezTo>
                  <a:cubicBezTo>
                    <a:pt x="192" y="1234"/>
                    <a:pt x="204" y="1228"/>
                    <a:pt x="156" y="1234"/>
                  </a:cubicBezTo>
                  <a:cubicBezTo>
                    <a:pt x="132" y="1240"/>
                    <a:pt x="90" y="1270"/>
                    <a:pt x="72" y="1288"/>
                  </a:cubicBezTo>
                  <a:cubicBezTo>
                    <a:pt x="18" y="1348"/>
                    <a:pt x="0" y="1372"/>
                    <a:pt x="72" y="1432"/>
                  </a:cubicBezTo>
                  <a:cubicBezTo>
                    <a:pt x="84" y="1432"/>
                    <a:pt x="84" y="1432"/>
                    <a:pt x="84" y="1432"/>
                  </a:cubicBezTo>
                  <a:lnTo>
                    <a:pt x="84" y="1432"/>
                  </a:lnTo>
                  <a:cubicBezTo>
                    <a:pt x="96" y="1456"/>
                    <a:pt x="174" y="1420"/>
                    <a:pt x="186" y="1414"/>
                  </a:cubicBezTo>
                  <a:cubicBezTo>
                    <a:pt x="264" y="1372"/>
                    <a:pt x="336" y="1300"/>
                    <a:pt x="432" y="1306"/>
                  </a:cubicBezTo>
                  <a:cubicBezTo>
                    <a:pt x="486" y="1306"/>
                    <a:pt x="522" y="1354"/>
                    <a:pt x="570" y="1306"/>
                  </a:cubicBezTo>
                  <a:cubicBezTo>
                    <a:pt x="630" y="1252"/>
                    <a:pt x="690" y="1145"/>
                    <a:pt x="761" y="1103"/>
                  </a:cubicBezTo>
                  <a:cubicBezTo>
                    <a:pt x="798" y="1079"/>
                    <a:pt x="845" y="1097"/>
                    <a:pt x="875" y="1055"/>
                  </a:cubicBezTo>
                  <a:cubicBezTo>
                    <a:pt x="905" y="1013"/>
                    <a:pt x="947" y="995"/>
                    <a:pt x="977" y="959"/>
                  </a:cubicBezTo>
                  <a:cubicBezTo>
                    <a:pt x="1019" y="947"/>
                    <a:pt x="1079" y="851"/>
                    <a:pt x="1109" y="815"/>
                  </a:cubicBezTo>
                  <a:cubicBezTo>
                    <a:pt x="1133" y="785"/>
                    <a:pt x="1145" y="756"/>
                    <a:pt x="1181" y="738"/>
                  </a:cubicBezTo>
                  <a:cubicBezTo>
                    <a:pt x="1253" y="702"/>
                    <a:pt x="1307" y="666"/>
                    <a:pt x="1361" y="600"/>
                  </a:cubicBezTo>
                  <a:cubicBezTo>
                    <a:pt x="1373" y="594"/>
                    <a:pt x="1397" y="546"/>
                    <a:pt x="1397" y="552"/>
                  </a:cubicBezTo>
                  <a:cubicBezTo>
                    <a:pt x="1421" y="558"/>
                    <a:pt x="1481" y="498"/>
                    <a:pt x="1493" y="480"/>
                  </a:cubicBezTo>
                  <a:cubicBezTo>
                    <a:pt x="1523" y="444"/>
                    <a:pt x="1505" y="426"/>
                    <a:pt x="1558" y="402"/>
                  </a:cubicBezTo>
                  <a:cubicBezTo>
                    <a:pt x="1582" y="384"/>
                    <a:pt x="1594" y="378"/>
                    <a:pt x="1618" y="360"/>
                  </a:cubicBezTo>
                  <a:cubicBezTo>
                    <a:pt x="1648" y="330"/>
                    <a:pt x="1690" y="336"/>
                    <a:pt x="1708" y="294"/>
                  </a:cubicBezTo>
                  <a:cubicBezTo>
                    <a:pt x="1726" y="258"/>
                    <a:pt x="1750" y="222"/>
                    <a:pt x="1762" y="186"/>
                  </a:cubicBezTo>
                  <a:cubicBezTo>
                    <a:pt x="1768" y="180"/>
                    <a:pt x="1792" y="174"/>
                    <a:pt x="1798" y="168"/>
                  </a:cubicBezTo>
                  <a:cubicBezTo>
                    <a:pt x="1798" y="162"/>
                    <a:pt x="1786" y="138"/>
                    <a:pt x="1780" y="132"/>
                  </a:cubicBezTo>
                  <a:cubicBezTo>
                    <a:pt x="1768" y="114"/>
                    <a:pt x="1756" y="90"/>
                    <a:pt x="1738" y="72"/>
                  </a:cubicBezTo>
                  <a:lnTo>
                    <a:pt x="1720" y="54"/>
                  </a:ln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 name="Freeform 147"/>
            <p:cNvSpPr>
              <a:spLocks noChangeArrowheads="1"/>
            </p:cNvSpPr>
            <p:nvPr/>
          </p:nvSpPr>
          <p:spPr bwMode="auto">
            <a:xfrm>
              <a:off x="6689649" y="6540861"/>
              <a:ext cx="733763" cy="663251"/>
            </a:xfrm>
            <a:custGeom>
              <a:avLst/>
              <a:gdLst>
                <a:gd name="T0" fmla="*/ 959 w 1374"/>
                <a:gd name="T1" fmla="*/ 599 h 1242"/>
                <a:gd name="T2" fmla="*/ 1223 w 1374"/>
                <a:gd name="T3" fmla="*/ 551 h 1242"/>
                <a:gd name="T4" fmla="*/ 1331 w 1374"/>
                <a:gd name="T5" fmla="*/ 719 h 1242"/>
                <a:gd name="T6" fmla="*/ 1343 w 1374"/>
                <a:gd name="T7" fmla="*/ 1037 h 1242"/>
                <a:gd name="T8" fmla="*/ 1373 w 1374"/>
                <a:gd name="T9" fmla="*/ 1133 h 1242"/>
                <a:gd name="T10" fmla="*/ 1289 w 1374"/>
                <a:gd name="T11" fmla="*/ 1241 h 1242"/>
                <a:gd name="T12" fmla="*/ 1277 w 1374"/>
                <a:gd name="T13" fmla="*/ 1234 h 1242"/>
                <a:gd name="T14" fmla="*/ 1247 w 1374"/>
                <a:gd name="T15" fmla="*/ 1091 h 1242"/>
                <a:gd name="T16" fmla="*/ 1199 w 1374"/>
                <a:gd name="T17" fmla="*/ 971 h 1242"/>
                <a:gd name="T18" fmla="*/ 1217 w 1374"/>
                <a:gd name="T19" fmla="*/ 629 h 1242"/>
                <a:gd name="T20" fmla="*/ 935 w 1374"/>
                <a:gd name="T21" fmla="*/ 755 h 1242"/>
                <a:gd name="T22" fmla="*/ 696 w 1374"/>
                <a:gd name="T23" fmla="*/ 719 h 1242"/>
                <a:gd name="T24" fmla="*/ 516 w 1374"/>
                <a:gd name="T25" fmla="*/ 683 h 1242"/>
                <a:gd name="T26" fmla="*/ 684 w 1374"/>
                <a:gd name="T27" fmla="*/ 551 h 1242"/>
                <a:gd name="T28" fmla="*/ 342 w 1374"/>
                <a:gd name="T29" fmla="*/ 545 h 1242"/>
                <a:gd name="T30" fmla="*/ 198 w 1374"/>
                <a:gd name="T31" fmla="*/ 611 h 1242"/>
                <a:gd name="T32" fmla="*/ 13 w 1374"/>
                <a:gd name="T33" fmla="*/ 689 h 1242"/>
                <a:gd name="T34" fmla="*/ 31 w 1374"/>
                <a:gd name="T35" fmla="*/ 671 h 1242"/>
                <a:gd name="T36" fmla="*/ 0 w 1374"/>
                <a:gd name="T37" fmla="*/ 491 h 1242"/>
                <a:gd name="T38" fmla="*/ 54 w 1374"/>
                <a:gd name="T39" fmla="*/ 479 h 1242"/>
                <a:gd name="T40" fmla="*/ 114 w 1374"/>
                <a:gd name="T41" fmla="*/ 545 h 1242"/>
                <a:gd name="T42" fmla="*/ 162 w 1374"/>
                <a:gd name="T43" fmla="*/ 503 h 1242"/>
                <a:gd name="T44" fmla="*/ 150 w 1374"/>
                <a:gd name="T45" fmla="*/ 443 h 1242"/>
                <a:gd name="T46" fmla="*/ 138 w 1374"/>
                <a:gd name="T47" fmla="*/ 384 h 1242"/>
                <a:gd name="T48" fmla="*/ 84 w 1374"/>
                <a:gd name="T49" fmla="*/ 270 h 1242"/>
                <a:gd name="T50" fmla="*/ 90 w 1374"/>
                <a:gd name="T51" fmla="*/ 204 h 1242"/>
                <a:gd name="T52" fmla="*/ 210 w 1374"/>
                <a:gd name="T53" fmla="*/ 306 h 1242"/>
                <a:gd name="T54" fmla="*/ 450 w 1374"/>
                <a:gd name="T55" fmla="*/ 144 h 1242"/>
                <a:gd name="T56" fmla="*/ 564 w 1374"/>
                <a:gd name="T57" fmla="*/ 72 h 1242"/>
                <a:gd name="T58" fmla="*/ 402 w 1374"/>
                <a:gd name="T59" fmla="*/ 360 h 1242"/>
                <a:gd name="T60" fmla="*/ 450 w 1374"/>
                <a:gd name="T61" fmla="*/ 366 h 1242"/>
                <a:gd name="T62" fmla="*/ 648 w 1374"/>
                <a:gd name="T63" fmla="*/ 402 h 1242"/>
                <a:gd name="T64" fmla="*/ 767 w 1374"/>
                <a:gd name="T65" fmla="*/ 474 h 1242"/>
                <a:gd name="T66" fmla="*/ 804 w 1374"/>
                <a:gd name="T67" fmla="*/ 515 h 1242"/>
                <a:gd name="T68" fmla="*/ 744 w 1374"/>
                <a:gd name="T69" fmla="*/ 539 h 1242"/>
                <a:gd name="T70" fmla="*/ 750 w 1374"/>
                <a:gd name="T71" fmla="*/ 587 h 1242"/>
                <a:gd name="T72" fmla="*/ 851 w 1374"/>
                <a:gd name="T73" fmla="*/ 605 h 1242"/>
                <a:gd name="T74" fmla="*/ 959 w 1374"/>
                <a:gd name="T75" fmla="*/ 599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4" h="1242">
                  <a:moveTo>
                    <a:pt x="959" y="599"/>
                  </a:moveTo>
                  <a:lnTo>
                    <a:pt x="959" y="599"/>
                  </a:lnTo>
                  <a:cubicBezTo>
                    <a:pt x="1001" y="629"/>
                    <a:pt x="1073" y="629"/>
                    <a:pt x="1115" y="593"/>
                  </a:cubicBezTo>
                  <a:cubicBezTo>
                    <a:pt x="1139" y="569"/>
                    <a:pt x="1193" y="515"/>
                    <a:pt x="1223" y="551"/>
                  </a:cubicBezTo>
                  <a:cubicBezTo>
                    <a:pt x="1247" y="581"/>
                    <a:pt x="1259" y="581"/>
                    <a:pt x="1295" y="587"/>
                  </a:cubicBezTo>
                  <a:cubicBezTo>
                    <a:pt x="1337" y="599"/>
                    <a:pt x="1331" y="689"/>
                    <a:pt x="1331" y="719"/>
                  </a:cubicBezTo>
                  <a:cubicBezTo>
                    <a:pt x="1319" y="791"/>
                    <a:pt x="1343" y="857"/>
                    <a:pt x="1337" y="923"/>
                  </a:cubicBezTo>
                  <a:cubicBezTo>
                    <a:pt x="1319" y="959"/>
                    <a:pt x="1325" y="1007"/>
                    <a:pt x="1343" y="1037"/>
                  </a:cubicBezTo>
                  <a:cubicBezTo>
                    <a:pt x="1361" y="1067"/>
                    <a:pt x="1373" y="1061"/>
                    <a:pt x="1367" y="1091"/>
                  </a:cubicBezTo>
                  <a:cubicBezTo>
                    <a:pt x="1361" y="1115"/>
                    <a:pt x="1367" y="1115"/>
                    <a:pt x="1373" y="1133"/>
                  </a:cubicBezTo>
                  <a:cubicBezTo>
                    <a:pt x="1373" y="1157"/>
                    <a:pt x="1373" y="1186"/>
                    <a:pt x="1343" y="1186"/>
                  </a:cubicBezTo>
                  <a:cubicBezTo>
                    <a:pt x="1307" y="1186"/>
                    <a:pt x="1301" y="1210"/>
                    <a:pt x="1289" y="1241"/>
                  </a:cubicBezTo>
                  <a:cubicBezTo>
                    <a:pt x="1283" y="1241"/>
                    <a:pt x="1283" y="1241"/>
                    <a:pt x="1283" y="1241"/>
                  </a:cubicBezTo>
                  <a:cubicBezTo>
                    <a:pt x="1283" y="1241"/>
                    <a:pt x="1283" y="1241"/>
                    <a:pt x="1277" y="1234"/>
                  </a:cubicBezTo>
                  <a:cubicBezTo>
                    <a:pt x="1253" y="1228"/>
                    <a:pt x="1253" y="1175"/>
                    <a:pt x="1247" y="1157"/>
                  </a:cubicBezTo>
                  <a:cubicBezTo>
                    <a:pt x="1247" y="1139"/>
                    <a:pt x="1235" y="1109"/>
                    <a:pt x="1247" y="1091"/>
                  </a:cubicBezTo>
                  <a:cubicBezTo>
                    <a:pt x="1253" y="1085"/>
                    <a:pt x="1271" y="1061"/>
                    <a:pt x="1259" y="1049"/>
                  </a:cubicBezTo>
                  <a:cubicBezTo>
                    <a:pt x="1235" y="1031"/>
                    <a:pt x="1193" y="1001"/>
                    <a:pt x="1199" y="971"/>
                  </a:cubicBezTo>
                  <a:cubicBezTo>
                    <a:pt x="1205" y="923"/>
                    <a:pt x="1271" y="773"/>
                    <a:pt x="1247" y="737"/>
                  </a:cubicBezTo>
                  <a:cubicBezTo>
                    <a:pt x="1223" y="701"/>
                    <a:pt x="1289" y="641"/>
                    <a:pt x="1217" y="629"/>
                  </a:cubicBezTo>
                  <a:cubicBezTo>
                    <a:pt x="1139" y="659"/>
                    <a:pt x="1073" y="719"/>
                    <a:pt x="989" y="743"/>
                  </a:cubicBezTo>
                  <a:cubicBezTo>
                    <a:pt x="971" y="749"/>
                    <a:pt x="959" y="743"/>
                    <a:pt x="935" y="755"/>
                  </a:cubicBezTo>
                  <a:cubicBezTo>
                    <a:pt x="899" y="779"/>
                    <a:pt x="863" y="779"/>
                    <a:pt x="815" y="779"/>
                  </a:cubicBezTo>
                  <a:cubicBezTo>
                    <a:pt x="756" y="779"/>
                    <a:pt x="732" y="719"/>
                    <a:pt x="696" y="719"/>
                  </a:cubicBezTo>
                  <a:cubicBezTo>
                    <a:pt x="672" y="719"/>
                    <a:pt x="624" y="737"/>
                    <a:pt x="612" y="713"/>
                  </a:cubicBezTo>
                  <a:cubicBezTo>
                    <a:pt x="576" y="689"/>
                    <a:pt x="516" y="725"/>
                    <a:pt x="516" y="683"/>
                  </a:cubicBezTo>
                  <a:cubicBezTo>
                    <a:pt x="456" y="665"/>
                    <a:pt x="516" y="617"/>
                    <a:pt x="546" y="599"/>
                  </a:cubicBezTo>
                  <a:cubicBezTo>
                    <a:pt x="570" y="593"/>
                    <a:pt x="684" y="569"/>
                    <a:pt x="684" y="551"/>
                  </a:cubicBezTo>
                  <a:cubicBezTo>
                    <a:pt x="606" y="527"/>
                    <a:pt x="510" y="551"/>
                    <a:pt x="426" y="533"/>
                  </a:cubicBezTo>
                  <a:cubicBezTo>
                    <a:pt x="402" y="533"/>
                    <a:pt x="360" y="551"/>
                    <a:pt x="342" y="545"/>
                  </a:cubicBezTo>
                  <a:cubicBezTo>
                    <a:pt x="312" y="533"/>
                    <a:pt x="318" y="509"/>
                    <a:pt x="270" y="533"/>
                  </a:cubicBezTo>
                  <a:cubicBezTo>
                    <a:pt x="234" y="551"/>
                    <a:pt x="246" y="611"/>
                    <a:pt x="198" y="611"/>
                  </a:cubicBezTo>
                  <a:cubicBezTo>
                    <a:pt x="186" y="653"/>
                    <a:pt x="168" y="671"/>
                    <a:pt x="126" y="671"/>
                  </a:cubicBezTo>
                  <a:cubicBezTo>
                    <a:pt x="84" y="671"/>
                    <a:pt x="54" y="689"/>
                    <a:pt x="13" y="689"/>
                  </a:cubicBezTo>
                  <a:lnTo>
                    <a:pt x="13" y="689"/>
                  </a:lnTo>
                  <a:cubicBezTo>
                    <a:pt x="13" y="677"/>
                    <a:pt x="31" y="677"/>
                    <a:pt x="31" y="671"/>
                  </a:cubicBezTo>
                  <a:cubicBezTo>
                    <a:pt x="36" y="671"/>
                    <a:pt x="48" y="605"/>
                    <a:pt x="48" y="593"/>
                  </a:cubicBezTo>
                  <a:cubicBezTo>
                    <a:pt x="48" y="545"/>
                    <a:pt x="0" y="521"/>
                    <a:pt x="0" y="491"/>
                  </a:cubicBezTo>
                  <a:cubicBezTo>
                    <a:pt x="13" y="491"/>
                    <a:pt x="42" y="474"/>
                    <a:pt x="54" y="474"/>
                  </a:cubicBezTo>
                  <a:cubicBezTo>
                    <a:pt x="54" y="479"/>
                    <a:pt x="54" y="479"/>
                    <a:pt x="54" y="479"/>
                  </a:cubicBezTo>
                  <a:cubicBezTo>
                    <a:pt x="60" y="485"/>
                    <a:pt x="72" y="498"/>
                    <a:pt x="72" y="509"/>
                  </a:cubicBezTo>
                  <a:cubicBezTo>
                    <a:pt x="78" y="521"/>
                    <a:pt x="96" y="557"/>
                    <a:pt x="114" y="545"/>
                  </a:cubicBezTo>
                  <a:cubicBezTo>
                    <a:pt x="126" y="539"/>
                    <a:pt x="132" y="515"/>
                    <a:pt x="144" y="515"/>
                  </a:cubicBezTo>
                  <a:cubicBezTo>
                    <a:pt x="150" y="515"/>
                    <a:pt x="162" y="509"/>
                    <a:pt x="162" y="503"/>
                  </a:cubicBezTo>
                  <a:cubicBezTo>
                    <a:pt x="156" y="491"/>
                    <a:pt x="144" y="485"/>
                    <a:pt x="144" y="479"/>
                  </a:cubicBezTo>
                  <a:cubicBezTo>
                    <a:pt x="138" y="461"/>
                    <a:pt x="150" y="456"/>
                    <a:pt x="150" y="443"/>
                  </a:cubicBezTo>
                  <a:cubicBezTo>
                    <a:pt x="150" y="432"/>
                    <a:pt x="144" y="426"/>
                    <a:pt x="144" y="419"/>
                  </a:cubicBezTo>
                  <a:cubicBezTo>
                    <a:pt x="138" y="408"/>
                    <a:pt x="138" y="395"/>
                    <a:pt x="138" y="384"/>
                  </a:cubicBezTo>
                  <a:cubicBezTo>
                    <a:pt x="144" y="366"/>
                    <a:pt x="138" y="354"/>
                    <a:pt x="138" y="342"/>
                  </a:cubicBezTo>
                  <a:cubicBezTo>
                    <a:pt x="102" y="330"/>
                    <a:pt x="114" y="276"/>
                    <a:pt x="84" y="270"/>
                  </a:cubicBezTo>
                  <a:cubicBezTo>
                    <a:pt x="60" y="258"/>
                    <a:pt x="48" y="228"/>
                    <a:pt x="18" y="216"/>
                  </a:cubicBezTo>
                  <a:cubicBezTo>
                    <a:pt x="18" y="210"/>
                    <a:pt x="78" y="204"/>
                    <a:pt x="90" y="204"/>
                  </a:cubicBezTo>
                  <a:cubicBezTo>
                    <a:pt x="138" y="204"/>
                    <a:pt x="102" y="228"/>
                    <a:pt x="132" y="228"/>
                  </a:cubicBezTo>
                  <a:cubicBezTo>
                    <a:pt x="162" y="234"/>
                    <a:pt x="204" y="270"/>
                    <a:pt x="210" y="306"/>
                  </a:cubicBezTo>
                  <a:cubicBezTo>
                    <a:pt x="216" y="408"/>
                    <a:pt x="366" y="222"/>
                    <a:pt x="384" y="192"/>
                  </a:cubicBezTo>
                  <a:cubicBezTo>
                    <a:pt x="402" y="168"/>
                    <a:pt x="420" y="132"/>
                    <a:pt x="450" y="144"/>
                  </a:cubicBezTo>
                  <a:cubicBezTo>
                    <a:pt x="480" y="156"/>
                    <a:pt x="528" y="60"/>
                    <a:pt x="546" y="42"/>
                  </a:cubicBezTo>
                  <a:cubicBezTo>
                    <a:pt x="576" y="0"/>
                    <a:pt x="576" y="48"/>
                    <a:pt x="564" y="72"/>
                  </a:cubicBezTo>
                  <a:cubicBezTo>
                    <a:pt x="540" y="120"/>
                    <a:pt x="552" y="204"/>
                    <a:pt x="516" y="240"/>
                  </a:cubicBezTo>
                  <a:cubicBezTo>
                    <a:pt x="402" y="360"/>
                    <a:pt x="402" y="360"/>
                    <a:pt x="402" y="360"/>
                  </a:cubicBezTo>
                  <a:cubicBezTo>
                    <a:pt x="402" y="360"/>
                    <a:pt x="402" y="360"/>
                    <a:pt x="402" y="366"/>
                  </a:cubicBezTo>
                  <a:cubicBezTo>
                    <a:pt x="438" y="366"/>
                    <a:pt x="390" y="390"/>
                    <a:pt x="450" y="366"/>
                  </a:cubicBezTo>
                  <a:cubicBezTo>
                    <a:pt x="468" y="354"/>
                    <a:pt x="486" y="366"/>
                    <a:pt x="504" y="360"/>
                  </a:cubicBezTo>
                  <a:cubicBezTo>
                    <a:pt x="552" y="330"/>
                    <a:pt x="612" y="348"/>
                    <a:pt x="648" y="402"/>
                  </a:cubicBezTo>
                  <a:cubicBezTo>
                    <a:pt x="666" y="402"/>
                    <a:pt x="684" y="402"/>
                    <a:pt x="702" y="402"/>
                  </a:cubicBezTo>
                  <a:cubicBezTo>
                    <a:pt x="714" y="402"/>
                    <a:pt x="750" y="467"/>
                    <a:pt x="767" y="474"/>
                  </a:cubicBezTo>
                  <a:cubicBezTo>
                    <a:pt x="767" y="485"/>
                    <a:pt x="767" y="498"/>
                    <a:pt x="774" y="509"/>
                  </a:cubicBezTo>
                  <a:cubicBezTo>
                    <a:pt x="774" y="521"/>
                    <a:pt x="791" y="515"/>
                    <a:pt x="804" y="515"/>
                  </a:cubicBezTo>
                  <a:cubicBezTo>
                    <a:pt x="804" y="521"/>
                    <a:pt x="804" y="527"/>
                    <a:pt x="804" y="527"/>
                  </a:cubicBezTo>
                  <a:cubicBezTo>
                    <a:pt x="798" y="545"/>
                    <a:pt x="756" y="533"/>
                    <a:pt x="744" y="539"/>
                  </a:cubicBezTo>
                  <a:cubicBezTo>
                    <a:pt x="738" y="539"/>
                    <a:pt x="738" y="551"/>
                    <a:pt x="738" y="557"/>
                  </a:cubicBezTo>
                  <a:cubicBezTo>
                    <a:pt x="738" y="575"/>
                    <a:pt x="714" y="587"/>
                    <a:pt x="750" y="587"/>
                  </a:cubicBezTo>
                  <a:cubicBezTo>
                    <a:pt x="767" y="587"/>
                    <a:pt x="780" y="581"/>
                    <a:pt x="791" y="599"/>
                  </a:cubicBezTo>
                  <a:cubicBezTo>
                    <a:pt x="815" y="617"/>
                    <a:pt x="822" y="623"/>
                    <a:pt x="851" y="605"/>
                  </a:cubicBezTo>
                  <a:cubicBezTo>
                    <a:pt x="881" y="587"/>
                    <a:pt x="911" y="587"/>
                    <a:pt x="947" y="587"/>
                  </a:cubicBezTo>
                  <a:lnTo>
                    <a:pt x="959" y="599"/>
                  </a:ln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
        <p:nvSpPr>
          <p:cNvPr id="43" name="TextBox 42"/>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44" name="TextBox 43"/>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45" name="Rectangle 4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46" name="Right Triangle 4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27558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13</a:t>
            </a:fld>
            <a:endParaRPr lang="en-US" dirty="0" smtClean="0"/>
          </a:p>
        </p:txBody>
      </p:sp>
      <p:sp>
        <p:nvSpPr>
          <p:cNvPr id="3" name="Title 2"/>
          <p:cNvSpPr>
            <a:spLocks noGrp="1"/>
          </p:cNvSpPr>
          <p:nvPr>
            <p:ph type="title"/>
          </p:nvPr>
        </p:nvSpPr>
        <p:spPr/>
        <p:txBody>
          <a:bodyPr/>
          <a:lstStyle/>
          <a:p>
            <a:r>
              <a:rPr lang="en-US" dirty="0" smtClean="0"/>
              <a:t>TWO</a:t>
            </a:r>
            <a:br>
              <a:rPr lang="en-US" dirty="0" smtClean="0"/>
            </a:br>
            <a:r>
              <a:rPr lang="en-US" dirty="0" smtClean="0"/>
              <a:t>COLUMNS</a:t>
            </a:r>
            <a:br>
              <a:rPr lang="en-US" dirty="0" smtClean="0"/>
            </a:br>
            <a:r>
              <a:rPr lang="en-US" dirty="0" smtClean="0"/>
              <a:t>PICTURE</a:t>
            </a:r>
            <a:r>
              <a:rPr lang="en-US" dirty="0" smtClean="0">
                <a:solidFill>
                  <a:schemeClr val="accent1"/>
                </a:solidFill>
              </a:rPr>
              <a:t>.</a:t>
            </a:r>
            <a:endParaRPr lang="en-US" dirty="0">
              <a:solidFill>
                <a:schemeClr val="accent1"/>
              </a:solidFill>
            </a:endParaRPr>
          </a:p>
        </p:txBody>
      </p:sp>
      <p:sp>
        <p:nvSpPr>
          <p:cNvPr id="6" name="Rectangle 5"/>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7" name="Right Triangle 6"/>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p:cNvSpPr txBox="1"/>
          <p:nvPr/>
        </p:nvSpPr>
        <p:spPr>
          <a:xfrm>
            <a:off x="6096000" y="1188625"/>
            <a:ext cx="5524500" cy="2146962"/>
          </a:xfrm>
          <a:prstGeom prst="rect">
            <a:avLst/>
          </a:prstGeom>
          <a:noFill/>
        </p:spPr>
        <p:txBody>
          <a:bodyPr wrap="square" lIns="0" rIns="0" numCol="2" spcCol="36576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humour.It</a:t>
            </a:r>
            <a:r>
              <a:rPr lang="en-US" sz="1000" dirty="0" smtClean="0">
                <a:solidFill>
                  <a:schemeClr val="tx1">
                    <a:alpha val="80000"/>
                  </a:schemeClr>
                </a:solidFill>
              </a:rPr>
              <a:t> </a:t>
            </a:r>
            <a:r>
              <a:rPr lang="en-US" sz="1000" dirty="0">
                <a:solidFill>
                  <a:schemeClr val="tx1">
                    <a:alpha val="80000"/>
                  </a:schemeClr>
                </a:solidFill>
              </a:rPr>
              <a:t>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a:t>
            </a:r>
            <a:r>
              <a:rPr lang="en-US" sz="1000" dirty="0" smtClean="0">
                <a:solidFill>
                  <a:schemeClr val="tx1">
                    <a:alpha val="80000"/>
                  </a:schemeClr>
                </a:solidFill>
              </a:rPr>
              <a:t>Many </a:t>
            </a:r>
            <a:r>
              <a:rPr lang="en-US" sz="1000" dirty="0">
                <a:solidFill>
                  <a:schemeClr val="tx1">
                    <a:alpha val="80000"/>
                  </a:schemeClr>
                </a:solidFill>
              </a:rPr>
              <a:t>desktop publishing packages </a:t>
            </a:r>
            <a:r>
              <a:rPr lang="en-US" sz="1000" dirty="0" smtClean="0">
                <a:solidFill>
                  <a:schemeClr val="tx1">
                    <a:alpha val="80000"/>
                  </a:schemeClr>
                </a:solidFill>
              </a:rPr>
              <a:t>and</a:t>
            </a:r>
            <a:endParaRPr lang="en-US" sz="1000" dirty="0">
              <a:solidFill>
                <a:schemeClr val="tx1">
                  <a:alpha val="80000"/>
                </a:schemeClr>
              </a:solidFill>
            </a:endParaRPr>
          </a:p>
        </p:txBody>
      </p:sp>
      <p:sp>
        <p:nvSpPr>
          <p:cNvPr id="4" name="Picture Placeholder 3"/>
          <p:cNvSpPr>
            <a:spLocks noGrp="1"/>
          </p:cNvSpPr>
          <p:nvPr>
            <p:ph type="pic" sz="quarter" idx="11"/>
          </p:nvPr>
        </p:nvSpPr>
        <p:spPr/>
      </p:sp>
    </p:spTree>
    <p:extLst>
      <p:ext uri="{BB962C8B-B14F-4D97-AF65-F5344CB8AC3E}">
        <p14:creationId xmlns:p14="http://schemas.microsoft.com/office/powerpoint/2010/main" val="858696468"/>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THAILAND </a:t>
            </a:r>
            <a:br>
              <a:rPr lang="en-US" dirty="0"/>
            </a:br>
            <a:r>
              <a:rPr lang="en-US" dirty="0" smtClean="0"/>
              <a:t>MAP</a:t>
            </a:r>
            <a:r>
              <a:rPr lang="en-US" dirty="0" smtClean="0">
                <a:solidFill>
                  <a:srgbClr val="FF0000"/>
                </a:solidFill>
              </a:rPr>
              <a:t>.</a:t>
            </a:r>
            <a:endParaRPr lang="en-US" dirty="0">
              <a:solidFill>
                <a:srgbClr val="FF0000"/>
              </a:solidFill>
            </a:endParaRPr>
          </a:p>
        </p:txBody>
      </p:sp>
      <p:grpSp>
        <p:nvGrpSpPr>
          <p:cNvPr id="41" name="Group 21"/>
          <p:cNvGrpSpPr/>
          <p:nvPr/>
        </p:nvGrpSpPr>
        <p:grpSpPr>
          <a:xfrm>
            <a:off x="7278476" y="660113"/>
            <a:ext cx="3251499" cy="6002923"/>
            <a:chOff x="13759994" y="719764"/>
            <a:chExt cx="6984024" cy="12893919"/>
          </a:xfrm>
          <a:solidFill>
            <a:schemeClr val="bg2">
              <a:lumMod val="90000"/>
            </a:schemeClr>
          </a:solidFill>
        </p:grpSpPr>
        <p:sp>
          <p:nvSpPr>
            <p:cNvPr id="42" name="Freeform 1"/>
            <p:cNvSpPr>
              <a:spLocks noChangeArrowheads="1"/>
            </p:cNvSpPr>
            <p:nvPr/>
          </p:nvSpPr>
          <p:spPr bwMode="auto">
            <a:xfrm>
              <a:off x="17718337" y="2670601"/>
              <a:ext cx="1151598" cy="619626"/>
            </a:xfrm>
            <a:custGeom>
              <a:avLst/>
              <a:gdLst>
                <a:gd name="T0" fmla="*/ 2070 w 2319"/>
                <a:gd name="T1" fmla="*/ 0 h 1250"/>
                <a:gd name="T2" fmla="*/ 2070 w 2319"/>
                <a:gd name="T3" fmla="*/ 0 h 1250"/>
                <a:gd name="T4" fmla="*/ 2089 w 2319"/>
                <a:gd name="T5" fmla="*/ 38 h 1250"/>
                <a:gd name="T6" fmla="*/ 2070 w 2319"/>
                <a:gd name="T7" fmla="*/ 105 h 1250"/>
                <a:gd name="T8" fmla="*/ 2118 w 2319"/>
                <a:gd name="T9" fmla="*/ 152 h 1250"/>
                <a:gd name="T10" fmla="*/ 2203 w 2319"/>
                <a:gd name="T11" fmla="*/ 248 h 1250"/>
                <a:gd name="T12" fmla="*/ 2108 w 2319"/>
                <a:gd name="T13" fmla="*/ 372 h 1250"/>
                <a:gd name="T14" fmla="*/ 2194 w 2319"/>
                <a:gd name="T15" fmla="*/ 439 h 1250"/>
                <a:gd name="T16" fmla="*/ 2251 w 2319"/>
                <a:gd name="T17" fmla="*/ 505 h 1250"/>
                <a:gd name="T18" fmla="*/ 2251 w 2319"/>
                <a:gd name="T19" fmla="*/ 505 h 1250"/>
                <a:gd name="T20" fmla="*/ 2260 w 2319"/>
                <a:gd name="T21" fmla="*/ 601 h 1250"/>
                <a:gd name="T22" fmla="*/ 2280 w 2319"/>
                <a:gd name="T23" fmla="*/ 782 h 1250"/>
                <a:gd name="T24" fmla="*/ 2280 w 2319"/>
                <a:gd name="T25" fmla="*/ 782 h 1250"/>
                <a:gd name="T26" fmla="*/ 2127 w 2319"/>
                <a:gd name="T27" fmla="*/ 820 h 1250"/>
                <a:gd name="T28" fmla="*/ 2041 w 2319"/>
                <a:gd name="T29" fmla="*/ 753 h 1250"/>
                <a:gd name="T30" fmla="*/ 1927 w 2319"/>
                <a:gd name="T31" fmla="*/ 772 h 1250"/>
                <a:gd name="T32" fmla="*/ 1803 w 2319"/>
                <a:gd name="T33" fmla="*/ 849 h 1250"/>
                <a:gd name="T34" fmla="*/ 1726 w 2319"/>
                <a:gd name="T35" fmla="*/ 725 h 1250"/>
                <a:gd name="T36" fmla="*/ 1479 w 2319"/>
                <a:gd name="T37" fmla="*/ 744 h 1250"/>
                <a:gd name="T38" fmla="*/ 1345 w 2319"/>
                <a:gd name="T39" fmla="*/ 858 h 1250"/>
                <a:gd name="T40" fmla="*/ 1355 w 2319"/>
                <a:gd name="T41" fmla="*/ 982 h 1250"/>
                <a:gd name="T42" fmla="*/ 1240 w 2319"/>
                <a:gd name="T43" fmla="*/ 1125 h 1250"/>
                <a:gd name="T44" fmla="*/ 1183 w 2319"/>
                <a:gd name="T45" fmla="*/ 1202 h 1250"/>
                <a:gd name="T46" fmla="*/ 992 w 2319"/>
                <a:gd name="T47" fmla="*/ 1230 h 1250"/>
                <a:gd name="T48" fmla="*/ 916 w 2319"/>
                <a:gd name="T49" fmla="*/ 1059 h 1250"/>
                <a:gd name="T50" fmla="*/ 706 w 2319"/>
                <a:gd name="T51" fmla="*/ 963 h 1250"/>
                <a:gd name="T52" fmla="*/ 649 w 2319"/>
                <a:gd name="T53" fmla="*/ 868 h 1250"/>
                <a:gd name="T54" fmla="*/ 573 w 2319"/>
                <a:gd name="T55" fmla="*/ 791 h 1250"/>
                <a:gd name="T56" fmla="*/ 363 w 2319"/>
                <a:gd name="T57" fmla="*/ 610 h 1250"/>
                <a:gd name="T58" fmla="*/ 210 w 2319"/>
                <a:gd name="T59" fmla="*/ 515 h 1250"/>
                <a:gd name="T60" fmla="*/ 115 w 2319"/>
                <a:gd name="T61" fmla="*/ 505 h 1250"/>
                <a:gd name="T62" fmla="*/ 77 w 2319"/>
                <a:gd name="T63" fmla="*/ 486 h 1250"/>
                <a:gd name="T64" fmla="*/ 39 w 2319"/>
                <a:gd name="T65" fmla="*/ 458 h 1250"/>
                <a:gd name="T66" fmla="*/ 39 w 2319"/>
                <a:gd name="T67" fmla="*/ 458 h 1250"/>
                <a:gd name="T68" fmla="*/ 67 w 2319"/>
                <a:gd name="T69" fmla="*/ 401 h 1250"/>
                <a:gd name="T70" fmla="*/ 0 w 2319"/>
                <a:gd name="T71" fmla="*/ 334 h 1250"/>
                <a:gd name="T72" fmla="*/ 39 w 2319"/>
                <a:gd name="T73" fmla="*/ 276 h 1250"/>
                <a:gd name="T74" fmla="*/ 67 w 2319"/>
                <a:gd name="T75" fmla="*/ 238 h 1250"/>
                <a:gd name="T76" fmla="*/ 86 w 2319"/>
                <a:gd name="T77" fmla="*/ 143 h 1250"/>
                <a:gd name="T78" fmla="*/ 86 w 2319"/>
                <a:gd name="T79" fmla="*/ 143 h 1250"/>
                <a:gd name="T80" fmla="*/ 191 w 2319"/>
                <a:gd name="T81" fmla="*/ 181 h 1250"/>
                <a:gd name="T82" fmla="*/ 439 w 2319"/>
                <a:gd name="T83" fmla="*/ 429 h 1250"/>
                <a:gd name="T84" fmla="*/ 649 w 2319"/>
                <a:gd name="T85" fmla="*/ 563 h 1250"/>
                <a:gd name="T86" fmla="*/ 935 w 2319"/>
                <a:gd name="T87" fmla="*/ 696 h 1250"/>
                <a:gd name="T88" fmla="*/ 935 w 2319"/>
                <a:gd name="T89" fmla="*/ 810 h 1250"/>
                <a:gd name="T90" fmla="*/ 1078 w 2319"/>
                <a:gd name="T91" fmla="*/ 858 h 1250"/>
                <a:gd name="T92" fmla="*/ 1278 w 2319"/>
                <a:gd name="T93" fmla="*/ 648 h 1250"/>
                <a:gd name="T94" fmla="*/ 1488 w 2319"/>
                <a:gd name="T95" fmla="*/ 534 h 1250"/>
                <a:gd name="T96" fmla="*/ 1726 w 2319"/>
                <a:gd name="T97" fmla="*/ 553 h 1250"/>
                <a:gd name="T98" fmla="*/ 1726 w 2319"/>
                <a:gd name="T99" fmla="*/ 410 h 1250"/>
                <a:gd name="T100" fmla="*/ 1812 w 2319"/>
                <a:gd name="T101" fmla="*/ 248 h 1250"/>
                <a:gd name="T102" fmla="*/ 1927 w 2319"/>
                <a:gd name="T103" fmla="*/ 38 h 1250"/>
                <a:gd name="T104" fmla="*/ 2070 w 2319"/>
                <a:gd name="T105" fmla="*/ 0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9" h="1250">
                  <a:moveTo>
                    <a:pt x="2070" y="0"/>
                  </a:moveTo>
                  <a:lnTo>
                    <a:pt x="2070" y="0"/>
                  </a:lnTo>
                  <a:cubicBezTo>
                    <a:pt x="2089" y="38"/>
                    <a:pt x="2089" y="38"/>
                    <a:pt x="2089" y="38"/>
                  </a:cubicBezTo>
                  <a:cubicBezTo>
                    <a:pt x="2098" y="67"/>
                    <a:pt x="2079" y="86"/>
                    <a:pt x="2070" y="105"/>
                  </a:cubicBezTo>
                  <a:cubicBezTo>
                    <a:pt x="2060" y="143"/>
                    <a:pt x="2089" y="143"/>
                    <a:pt x="2118" y="152"/>
                  </a:cubicBezTo>
                  <a:cubicBezTo>
                    <a:pt x="2156" y="162"/>
                    <a:pt x="2232" y="200"/>
                    <a:pt x="2203" y="248"/>
                  </a:cubicBezTo>
                  <a:cubicBezTo>
                    <a:pt x="2175" y="296"/>
                    <a:pt x="2070" y="296"/>
                    <a:pt x="2108" y="372"/>
                  </a:cubicBezTo>
                  <a:cubicBezTo>
                    <a:pt x="2118" y="401"/>
                    <a:pt x="2165" y="429"/>
                    <a:pt x="2194" y="439"/>
                  </a:cubicBezTo>
                  <a:cubicBezTo>
                    <a:pt x="2213" y="458"/>
                    <a:pt x="2241" y="496"/>
                    <a:pt x="2251" y="505"/>
                  </a:cubicBezTo>
                  <a:lnTo>
                    <a:pt x="2251" y="505"/>
                  </a:lnTo>
                  <a:cubicBezTo>
                    <a:pt x="2232" y="524"/>
                    <a:pt x="2241" y="563"/>
                    <a:pt x="2260" y="601"/>
                  </a:cubicBezTo>
                  <a:cubicBezTo>
                    <a:pt x="2280" y="629"/>
                    <a:pt x="2318" y="763"/>
                    <a:pt x="2280" y="782"/>
                  </a:cubicBezTo>
                  <a:lnTo>
                    <a:pt x="2280" y="782"/>
                  </a:lnTo>
                  <a:cubicBezTo>
                    <a:pt x="2232" y="772"/>
                    <a:pt x="2175" y="801"/>
                    <a:pt x="2127" y="820"/>
                  </a:cubicBezTo>
                  <a:cubicBezTo>
                    <a:pt x="2060" y="830"/>
                    <a:pt x="2079" y="772"/>
                    <a:pt x="2041" y="753"/>
                  </a:cubicBezTo>
                  <a:cubicBezTo>
                    <a:pt x="2003" y="725"/>
                    <a:pt x="1955" y="763"/>
                    <a:pt x="1927" y="772"/>
                  </a:cubicBezTo>
                  <a:cubicBezTo>
                    <a:pt x="1898" y="801"/>
                    <a:pt x="1860" y="934"/>
                    <a:pt x="1803" y="849"/>
                  </a:cubicBezTo>
                  <a:cubicBezTo>
                    <a:pt x="1784" y="820"/>
                    <a:pt x="1774" y="725"/>
                    <a:pt x="1726" y="725"/>
                  </a:cubicBezTo>
                  <a:cubicBezTo>
                    <a:pt x="1612" y="725"/>
                    <a:pt x="1507" y="934"/>
                    <a:pt x="1479" y="744"/>
                  </a:cubicBezTo>
                  <a:cubicBezTo>
                    <a:pt x="1459" y="677"/>
                    <a:pt x="1364" y="830"/>
                    <a:pt x="1345" y="858"/>
                  </a:cubicBezTo>
                  <a:cubicBezTo>
                    <a:pt x="1317" y="896"/>
                    <a:pt x="1355" y="934"/>
                    <a:pt x="1355" y="982"/>
                  </a:cubicBezTo>
                  <a:cubicBezTo>
                    <a:pt x="1345" y="1068"/>
                    <a:pt x="1278" y="1068"/>
                    <a:pt x="1240" y="1125"/>
                  </a:cubicBezTo>
                  <a:cubicBezTo>
                    <a:pt x="1221" y="1144"/>
                    <a:pt x="1212" y="1182"/>
                    <a:pt x="1183" y="1202"/>
                  </a:cubicBezTo>
                  <a:cubicBezTo>
                    <a:pt x="1154" y="1221"/>
                    <a:pt x="1021" y="1249"/>
                    <a:pt x="992" y="1230"/>
                  </a:cubicBezTo>
                  <a:cubicBezTo>
                    <a:pt x="925" y="1173"/>
                    <a:pt x="954" y="1106"/>
                    <a:pt x="916" y="1059"/>
                  </a:cubicBezTo>
                  <a:cubicBezTo>
                    <a:pt x="859" y="982"/>
                    <a:pt x="792" y="963"/>
                    <a:pt x="706" y="963"/>
                  </a:cubicBezTo>
                  <a:cubicBezTo>
                    <a:pt x="639" y="963"/>
                    <a:pt x="658" y="906"/>
                    <a:pt x="649" y="868"/>
                  </a:cubicBezTo>
                  <a:cubicBezTo>
                    <a:pt x="639" y="830"/>
                    <a:pt x="573" y="820"/>
                    <a:pt x="573" y="791"/>
                  </a:cubicBezTo>
                  <a:cubicBezTo>
                    <a:pt x="573" y="648"/>
                    <a:pt x="449" y="677"/>
                    <a:pt x="363" y="610"/>
                  </a:cubicBezTo>
                  <a:cubicBezTo>
                    <a:pt x="296" y="563"/>
                    <a:pt x="315" y="515"/>
                    <a:pt x="210" y="515"/>
                  </a:cubicBezTo>
                  <a:cubicBezTo>
                    <a:pt x="182" y="524"/>
                    <a:pt x="115" y="553"/>
                    <a:pt x="115" y="505"/>
                  </a:cubicBezTo>
                  <a:cubicBezTo>
                    <a:pt x="105" y="496"/>
                    <a:pt x="86" y="496"/>
                    <a:pt x="77" y="486"/>
                  </a:cubicBezTo>
                  <a:cubicBezTo>
                    <a:pt x="67" y="477"/>
                    <a:pt x="48" y="467"/>
                    <a:pt x="39" y="458"/>
                  </a:cubicBezTo>
                  <a:lnTo>
                    <a:pt x="39" y="458"/>
                  </a:lnTo>
                  <a:cubicBezTo>
                    <a:pt x="57" y="439"/>
                    <a:pt x="96" y="419"/>
                    <a:pt x="67" y="401"/>
                  </a:cubicBezTo>
                  <a:cubicBezTo>
                    <a:pt x="48" y="381"/>
                    <a:pt x="10" y="362"/>
                    <a:pt x="0" y="334"/>
                  </a:cubicBezTo>
                  <a:cubicBezTo>
                    <a:pt x="0" y="315"/>
                    <a:pt x="20" y="286"/>
                    <a:pt x="39" y="276"/>
                  </a:cubicBezTo>
                  <a:cubicBezTo>
                    <a:pt x="48" y="257"/>
                    <a:pt x="57" y="248"/>
                    <a:pt x="67" y="238"/>
                  </a:cubicBezTo>
                  <a:cubicBezTo>
                    <a:pt x="86" y="143"/>
                    <a:pt x="86" y="143"/>
                    <a:pt x="86" y="143"/>
                  </a:cubicBezTo>
                  <a:lnTo>
                    <a:pt x="86" y="143"/>
                  </a:lnTo>
                  <a:cubicBezTo>
                    <a:pt x="124" y="143"/>
                    <a:pt x="162" y="143"/>
                    <a:pt x="191" y="181"/>
                  </a:cubicBezTo>
                  <a:cubicBezTo>
                    <a:pt x="239" y="267"/>
                    <a:pt x="306" y="419"/>
                    <a:pt x="439" y="429"/>
                  </a:cubicBezTo>
                  <a:cubicBezTo>
                    <a:pt x="515" y="429"/>
                    <a:pt x="573" y="534"/>
                    <a:pt x="649" y="563"/>
                  </a:cubicBezTo>
                  <a:cubicBezTo>
                    <a:pt x="763" y="610"/>
                    <a:pt x="992" y="534"/>
                    <a:pt x="935" y="696"/>
                  </a:cubicBezTo>
                  <a:cubicBezTo>
                    <a:pt x="925" y="734"/>
                    <a:pt x="897" y="782"/>
                    <a:pt x="935" y="810"/>
                  </a:cubicBezTo>
                  <a:cubicBezTo>
                    <a:pt x="963" y="849"/>
                    <a:pt x="1068" y="906"/>
                    <a:pt x="1078" y="858"/>
                  </a:cubicBezTo>
                  <a:cubicBezTo>
                    <a:pt x="1107" y="753"/>
                    <a:pt x="1192" y="725"/>
                    <a:pt x="1278" y="648"/>
                  </a:cubicBezTo>
                  <a:cubicBezTo>
                    <a:pt x="1326" y="601"/>
                    <a:pt x="1412" y="534"/>
                    <a:pt x="1488" y="534"/>
                  </a:cubicBezTo>
                  <a:cubicBezTo>
                    <a:pt x="1526" y="534"/>
                    <a:pt x="1736" y="610"/>
                    <a:pt x="1726" y="553"/>
                  </a:cubicBezTo>
                  <a:cubicBezTo>
                    <a:pt x="1726" y="505"/>
                    <a:pt x="1726" y="458"/>
                    <a:pt x="1726" y="410"/>
                  </a:cubicBezTo>
                  <a:cubicBezTo>
                    <a:pt x="1717" y="315"/>
                    <a:pt x="1755" y="305"/>
                    <a:pt x="1812" y="248"/>
                  </a:cubicBezTo>
                  <a:cubicBezTo>
                    <a:pt x="1860" y="210"/>
                    <a:pt x="1860" y="95"/>
                    <a:pt x="1927" y="38"/>
                  </a:cubicBezTo>
                  <a:cubicBezTo>
                    <a:pt x="1955" y="29"/>
                    <a:pt x="2032" y="19"/>
                    <a:pt x="2070"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 name="Freeform 2"/>
            <p:cNvSpPr>
              <a:spLocks noChangeArrowheads="1"/>
            </p:cNvSpPr>
            <p:nvPr/>
          </p:nvSpPr>
          <p:spPr bwMode="auto">
            <a:xfrm>
              <a:off x="18683841" y="2523904"/>
              <a:ext cx="829763" cy="621816"/>
            </a:xfrm>
            <a:custGeom>
              <a:avLst/>
              <a:gdLst>
                <a:gd name="T0" fmla="*/ 305 w 1670"/>
                <a:gd name="T1" fmla="*/ 801 h 1251"/>
                <a:gd name="T2" fmla="*/ 305 w 1670"/>
                <a:gd name="T3" fmla="*/ 801 h 1251"/>
                <a:gd name="T4" fmla="*/ 372 w 1670"/>
                <a:gd name="T5" fmla="*/ 811 h 1251"/>
                <a:gd name="T6" fmla="*/ 496 w 1670"/>
                <a:gd name="T7" fmla="*/ 735 h 1251"/>
                <a:gd name="T8" fmla="*/ 725 w 1670"/>
                <a:gd name="T9" fmla="*/ 839 h 1251"/>
                <a:gd name="T10" fmla="*/ 934 w 1670"/>
                <a:gd name="T11" fmla="*/ 973 h 1251"/>
                <a:gd name="T12" fmla="*/ 1011 w 1670"/>
                <a:gd name="T13" fmla="*/ 1097 h 1251"/>
                <a:gd name="T14" fmla="*/ 1115 w 1670"/>
                <a:gd name="T15" fmla="*/ 1059 h 1251"/>
                <a:gd name="T16" fmla="*/ 1211 w 1670"/>
                <a:gd name="T17" fmla="*/ 1164 h 1251"/>
                <a:gd name="T18" fmla="*/ 1382 w 1670"/>
                <a:gd name="T19" fmla="*/ 1211 h 1251"/>
                <a:gd name="T20" fmla="*/ 1382 w 1670"/>
                <a:gd name="T21" fmla="*/ 1211 h 1251"/>
                <a:gd name="T22" fmla="*/ 1373 w 1670"/>
                <a:gd name="T23" fmla="*/ 1154 h 1251"/>
                <a:gd name="T24" fmla="*/ 1354 w 1670"/>
                <a:gd name="T25" fmla="*/ 1068 h 1251"/>
                <a:gd name="T26" fmla="*/ 1364 w 1670"/>
                <a:gd name="T27" fmla="*/ 1002 h 1251"/>
                <a:gd name="T28" fmla="*/ 1497 w 1670"/>
                <a:gd name="T29" fmla="*/ 1049 h 1251"/>
                <a:gd name="T30" fmla="*/ 1564 w 1670"/>
                <a:gd name="T31" fmla="*/ 1059 h 1251"/>
                <a:gd name="T32" fmla="*/ 1573 w 1670"/>
                <a:gd name="T33" fmla="*/ 935 h 1251"/>
                <a:gd name="T34" fmla="*/ 1583 w 1670"/>
                <a:gd name="T35" fmla="*/ 782 h 1251"/>
                <a:gd name="T36" fmla="*/ 1669 w 1670"/>
                <a:gd name="T37" fmla="*/ 763 h 1251"/>
                <a:gd name="T38" fmla="*/ 1669 w 1670"/>
                <a:gd name="T39" fmla="*/ 763 h 1251"/>
                <a:gd name="T40" fmla="*/ 1554 w 1670"/>
                <a:gd name="T41" fmla="*/ 639 h 1251"/>
                <a:gd name="T42" fmla="*/ 1478 w 1670"/>
                <a:gd name="T43" fmla="*/ 487 h 1251"/>
                <a:gd name="T44" fmla="*/ 1306 w 1670"/>
                <a:gd name="T45" fmla="*/ 220 h 1251"/>
                <a:gd name="T46" fmla="*/ 1097 w 1670"/>
                <a:gd name="T47" fmla="*/ 305 h 1251"/>
                <a:gd name="T48" fmla="*/ 973 w 1670"/>
                <a:gd name="T49" fmla="*/ 220 h 1251"/>
                <a:gd name="T50" fmla="*/ 734 w 1670"/>
                <a:gd name="T51" fmla="*/ 163 h 1251"/>
                <a:gd name="T52" fmla="*/ 639 w 1670"/>
                <a:gd name="T53" fmla="*/ 76 h 1251"/>
                <a:gd name="T54" fmla="*/ 381 w 1670"/>
                <a:gd name="T55" fmla="*/ 38 h 1251"/>
                <a:gd name="T56" fmla="*/ 86 w 1670"/>
                <a:gd name="T57" fmla="*/ 153 h 1251"/>
                <a:gd name="T58" fmla="*/ 162 w 1670"/>
                <a:gd name="T59" fmla="*/ 258 h 1251"/>
                <a:gd name="T60" fmla="*/ 124 w 1670"/>
                <a:gd name="T61" fmla="*/ 296 h 1251"/>
                <a:gd name="T62" fmla="*/ 124 w 1670"/>
                <a:gd name="T63" fmla="*/ 296 h 1251"/>
                <a:gd name="T64" fmla="*/ 143 w 1670"/>
                <a:gd name="T65" fmla="*/ 334 h 1251"/>
                <a:gd name="T66" fmla="*/ 124 w 1670"/>
                <a:gd name="T67" fmla="*/ 401 h 1251"/>
                <a:gd name="T68" fmla="*/ 172 w 1670"/>
                <a:gd name="T69" fmla="*/ 448 h 1251"/>
                <a:gd name="T70" fmla="*/ 257 w 1670"/>
                <a:gd name="T71" fmla="*/ 544 h 1251"/>
                <a:gd name="T72" fmla="*/ 162 w 1670"/>
                <a:gd name="T73" fmla="*/ 668 h 1251"/>
                <a:gd name="T74" fmla="*/ 248 w 1670"/>
                <a:gd name="T75" fmla="*/ 735 h 1251"/>
                <a:gd name="T76" fmla="*/ 305 w 1670"/>
                <a:gd name="T77" fmla="*/ 801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70" h="1251">
                  <a:moveTo>
                    <a:pt x="305" y="801"/>
                  </a:moveTo>
                  <a:lnTo>
                    <a:pt x="305" y="801"/>
                  </a:lnTo>
                  <a:cubicBezTo>
                    <a:pt x="324" y="792"/>
                    <a:pt x="343" y="792"/>
                    <a:pt x="372" y="811"/>
                  </a:cubicBezTo>
                  <a:cubicBezTo>
                    <a:pt x="448" y="859"/>
                    <a:pt x="467" y="773"/>
                    <a:pt x="496" y="735"/>
                  </a:cubicBezTo>
                  <a:cubicBezTo>
                    <a:pt x="553" y="639"/>
                    <a:pt x="686" y="792"/>
                    <a:pt x="725" y="839"/>
                  </a:cubicBezTo>
                  <a:cubicBezTo>
                    <a:pt x="782" y="935"/>
                    <a:pt x="848" y="935"/>
                    <a:pt x="934" y="973"/>
                  </a:cubicBezTo>
                  <a:cubicBezTo>
                    <a:pt x="992" y="992"/>
                    <a:pt x="982" y="1106"/>
                    <a:pt x="1011" y="1097"/>
                  </a:cubicBezTo>
                  <a:cubicBezTo>
                    <a:pt x="1058" y="1087"/>
                    <a:pt x="1058" y="1068"/>
                    <a:pt x="1115" y="1059"/>
                  </a:cubicBezTo>
                  <a:cubicBezTo>
                    <a:pt x="1211" y="1059"/>
                    <a:pt x="1154" y="1106"/>
                    <a:pt x="1211" y="1164"/>
                  </a:cubicBezTo>
                  <a:cubicBezTo>
                    <a:pt x="1259" y="1211"/>
                    <a:pt x="1297" y="1250"/>
                    <a:pt x="1382" y="1211"/>
                  </a:cubicBezTo>
                  <a:lnTo>
                    <a:pt x="1382" y="1211"/>
                  </a:lnTo>
                  <a:cubicBezTo>
                    <a:pt x="1373" y="1154"/>
                    <a:pt x="1373" y="1154"/>
                    <a:pt x="1373" y="1154"/>
                  </a:cubicBezTo>
                  <a:cubicBezTo>
                    <a:pt x="1373" y="1116"/>
                    <a:pt x="1364" y="1097"/>
                    <a:pt x="1354" y="1068"/>
                  </a:cubicBezTo>
                  <a:cubicBezTo>
                    <a:pt x="1344" y="1049"/>
                    <a:pt x="1335" y="1011"/>
                    <a:pt x="1364" y="1002"/>
                  </a:cubicBezTo>
                  <a:cubicBezTo>
                    <a:pt x="1411" y="983"/>
                    <a:pt x="1459" y="1011"/>
                    <a:pt x="1497" y="1049"/>
                  </a:cubicBezTo>
                  <a:cubicBezTo>
                    <a:pt x="1507" y="1068"/>
                    <a:pt x="1545" y="1087"/>
                    <a:pt x="1564" y="1059"/>
                  </a:cubicBezTo>
                  <a:cubicBezTo>
                    <a:pt x="1573" y="1030"/>
                    <a:pt x="1573" y="964"/>
                    <a:pt x="1573" y="935"/>
                  </a:cubicBezTo>
                  <a:cubicBezTo>
                    <a:pt x="1573" y="878"/>
                    <a:pt x="1535" y="830"/>
                    <a:pt x="1583" y="782"/>
                  </a:cubicBezTo>
                  <a:cubicBezTo>
                    <a:pt x="1669" y="763"/>
                    <a:pt x="1669" y="763"/>
                    <a:pt x="1669" y="763"/>
                  </a:cubicBezTo>
                  <a:lnTo>
                    <a:pt x="1669" y="763"/>
                  </a:lnTo>
                  <a:cubicBezTo>
                    <a:pt x="1640" y="725"/>
                    <a:pt x="1592" y="687"/>
                    <a:pt x="1554" y="639"/>
                  </a:cubicBezTo>
                  <a:cubicBezTo>
                    <a:pt x="1516" y="592"/>
                    <a:pt x="1497" y="544"/>
                    <a:pt x="1478" y="487"/>
                  </a:cubicBezTo>
                  <a:cubicBezTo>
                    <a:pt x="1459" y="448"/>
                    <a:pt x="1335" y="229"/>
                    <a:pt x="1306" y="220"/>
                  </a:cubicBezTo>
                  <a:cubicBezTo>
                    <a:pt x="1240" y="210"/>
                    <a:pt x="1173" y="325"/>
                    <a:pt x="1097" y="305"/>
                  </a:cubicBezTo>
                  <a:cubicBezTo>
                    <a:pt x="1001" y="296"/>
                    <a:pt x="1125" y="220"/>
                    <a:pt x="973" y="220"/>
                  </a:cubicBezTo>
                  <a:cubicBezTo>
                    <a:pt x="896" y="220"/>
                    <a:pt x="772" y="248"/>
                    <a:pt x="734" y="163"/>
                  </a:cubicBezTo>
                  <a:cubicBezTo>
                    <a:pt x="715" y="105"/>
                    <a:pt x="706" y="76"/>
                    <a:pt x="639" y="76"/>
                  </a:cubicBezTo>
                  <a:cubicBezTo>
                    <a:pt x="553" y="67"/>
                    <a:pt x="467" y="67"/>
                    <a:pt x="381" y="38"/>
                  </a:cubicBezTo>
                  <a:cubicBezTo>
                    <a:pt x="219" y="0"/>
                    <a:pt x="210" y="67"/>
                    <a:pt x="86" y="153"/>
                  </a:cubicBezTo>
                  <a:cubicBezTo>
                    <a:pt x="0" y="220"/>
                    <a:pt x="162" y="239"/>
                    <a:pt x="162" y="258"/>
                  </a:cubicBezTo>
                  <a:cubicBezTo>
                    <a:pt x="162" y="267"/>
                    <a:pt x="143" y="286"/>
                    <a:pt x="124" y="296"/>
                  </a:cubicBezTo>
                  <a:lnTo>
                    <a:pt x="124" y="296"/>
                  </a:lnTo>
                  <a:cubicBezTo>
                    <a:pt x="143" y="334"/>
                    <a:pt x="143" y="334"/>
                    <a:pt x="143" y="334"/>
                  </a:cubicBezTo>
                  <a:cubicBezTo>
                    <a:pt x="152" y="363"/>
                    <a:pt x="133" y="382"/>
                    <a:pt x="124" y="401"/>
                  </a:cubicBezTo>
                  <a:cubicBezTo>
                    <a:pt x="114" y="439"/>
                    <a:pt x="143" y="439"/>
                    <a:pt x="172" y="448"/>
                  </a:cubicBezTo>
                  <a:cubicBezTo>
                    <a:pt x="210" y="458"/>
                    <a:pt x="286" y="496"/>
                    <a:pt x="257" y="544"/>
                  </a:cubicBezTo>
                  <a:cubicBezTo>
                    <a:pt x="229" y="592"/>
                    <a:pt x="124" y="592"/>
                    <a:pt x="162" y="668"/>
                  </a:cubicBezTo>
                  <a:cubicBezTo>
                    <a:pt x="172" y="697"/>
                    <a:pt x="219" y="725"/>
                    <a:pt x="248" y="735"/>
                  </a:cubicBezTo>
                  <a:cubicBezTo>
                    <a:pt x="267" y="754"/>
                    <a:pt x="295" y="792"/>
                    <a:pt x="305" y="80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 name="Freeform 3"/>
            <p:cNvSpPr>
              <a:spLocks noChangeArrowheads="1"/>
            </p:cNvSpPr>
            <p:nvPr/>
          </p:nvSpPr>
          <p:spPr bwMode="auto">
            <a:xfrm>
              <a:off x="18598455" y="3728125"/>
              <a:ext cx="980829" cy="805733"/>
            </a:xfrm>
            <a:custGeom>
              <a:avLst/>
              <a:gdLst>
                <a:gd name="T0" fmla="*/ 677 w 1975"/>
                <a:gd name="T1" fmla="*/ 1592 h 1622"/>
                <a:gd name="T2" fmla="*/ 677 w 1975"/>
                <a:gd name="T3" fmla="*/ 1592 h 1622"/>
                <a:gd name="T4" fmla="*/ 773 w 1975"/>
                <a:gd name="T5" fmla="*/ 1573 h 1622"/>
                <a:gd name="T6" fmla="*/ 916 w 1975"/>
                <a:gd name="T7" fmla="*/ 1592 h 1622"/>
                <a:gd name="T8" fmla="*/ 1097 w 1975"/>
                <a:gd name="T9" fmla="*/ 1411 h 1622"/>
                <a:gd name="T10" fmla="*/ 1125 w 1975"/>
                <a:gd name="T11" fmla="*/ 1220 h 1622"/>
                <a:gd name="T12" fmla="*/ 1307 w 1975"/>
                <a:gd name="T13" fmla="*/ 1135 h 1622"/>
                <a:gd name="T14" fmla="*/ 1564 w 1975"/>
                <a:gd name="T15" fmla="*/ 1182 h 1622"/>
                <a:gd name="T16" fmla="*/ 1793 w 1975"/>
                <a:gd name="T17" fmla="*/ 1182 h 1622"/>
                <a:gd name="T18" fmla="*/ 1974 w 1975"/>
                <a:gd name="T19" fmla="*/ 1163 h 1622"/>
                <a:gd name="T20" fmla="*/ 1974 w 1975"/>
                <a:gd name="T21" fmla="*/ 1163 h 1622"/>
                <a:gd name="T22" fmla="*/ 1908 w 1975"/>
                <a:gd name="T23" fmla="*/ 1010 h 1622"/>
                <a:gd name="T24" fmla="*/ 1869 w 1975"/>
                <a:gd name="T25" fmla="*/ 934 h 1622"/>
                <a:gd name="T26" fmla="*/ 1831 w 1975"/>
                <a:gd name="T27" fmla="*/ 743 h 1622"/>
                <a:gd name="T28" fmla="*/ 1745 w 1975"/>
                <a:gd name="T29" fmla="*/ 619 h 1622"/>
                <a:gd name="T30" fmla="*/ 1650 w 1975"/>
                <a:gd name="T31" fmla="*/ 476 h 1622"/>
                <a:gd name="T32" fmla="*/ 1650 w 1975"/>
                <a:gd name="T33" fmla="*/ 476 h 1622"/>
                <a:gd name="T34" fmla="*/ 1554 w 1975"/>
                <a:gd name="T35" fmla="*/ 457 h 1622"/>
                <a:gd name="T36" fmla="*/ 1459 w 1975"/>
                <a:gd name="T37" fmla="*/ 543 h 1622"/>
                <a:gd name="T38" fmla="*/ 1278 w 1975"/>
                <a:gd name="T39" fmla="*/ 438 h 1622"/>
                <a:gd name="T40" fmla="*/ 1164 w 1975"/>
                <a:gd name="T41" fmla="*/ 324 h 1622"/>
                <a:gd name="T42" fmla="*/ 1135 w 1975"/>
                <a:gd name="T43" fmla="*/ 247 h 1622"/>
                <a:gd name="T44" fmla="*/ 1078 w 1975"/>
                <a:gd name="T45" fmla="*/ 181 h 1622"/>
                <a:gd name="T46" fmla="*/ 973 w 1975"/>
                <a:gd name="T47" fmla="*/ 114 h 1622"/>
                <a:gd name="T48" fmla="*/ 973 w 1975"/>
                <a:gd name="T49" fmla="*/ 114 h 1622"/>
                <a:gd name="T50" fmla="*/ 878 w 1975"/>
                <a:gd name="T51" fmla="*/ 66 h 1622"/>
                <a:gd name="T52" fmla="*/ 773 w 1975"/>
                <a:gd name="T53" fmla="*/ 38 h 1622"/>
                <a:gd name="T54" fmla="*/ 611 w 1975"/>
                <a:gd name="T55" fmla="*/ 419 h 1622"/>
                <a:gd name="T56" fmla="*/ 553 w 1975"/>
                <a:gd name="T57" fmla="*/ 496 h 1622"/>
                <a:gd name="T58" fmla="*/ 515 w 1975"/>
                <a:gd name="T59" fmla="*/ 429 h 1622"/>
                <a:gd name="T60" fmla="*/ 267 w 1975"/>
                <a:gd name="T61" fmla="*/ 295 h 1622"/>
                <a:gd name="T62" fmla="*/ 124 w 1975"/>
                <a:gd name="T63" fmla="*/ 286 h 1622"/>
                <a:gd name="T64" fmla="*/ 29 w 1975"/>
                <a:gd name="T65" fmla="*/ 295 h 1622"/>
                <a:gd name="T66" fmla="*/ 29 w 1975"/>
                <a:gd name="T67" fmla="*/ 295 h 1622"/>
                <a:gd name="T68" fmla="*/ 10 w 1975"/>
                <a:gd name="T69" fmla="*/ 467 h 1622"/>
                <a:gd name="T70" fmla="*/ 124 w 1975"/>
                <a:gd name="T71" fmla="*/ 419 h 1622"/>
                <a:gd name="T72" fmla="*/ 86 w 1975"/>
                <a:gd name="T73" fmla="*/ 658 h 1622"/>
                <a:gd name="T74" fmla="*/ 86 w 1975"/>
                <a:gd name="T75" fmla="*/ 715 h 1622"/>
                <a:gd name="T76" fmla="*/ 95 w 1975"/>
                <a:gd name="T77" fmla="*/ 820 h 1622"/>
                <a:gd name="T78" fmla="*/ 95 w 1975"/>
                <a:gd name="T79" fmla="*/ 820 h 1622"/>
                <a:gd name="T80" fmla="*/ 124 w 1975"/>
                <a:gd name="T81" fmla="*/ 1077 h 1622"/>
                <a:gd name="T82" fmla="*/ 124 w 1975"/>
                <a:gd name="T83" fmla="*/ 1297 h 1622"/>
                <a:gd name="T84" fmla="*/ 305 w 1975"/>
                <a:gd name="T85" fmla="*/ 1277 h 1622"/>
                <a:gd name="T86" fmla="*/ 420 w 1975"/>
                <a:gd name="T87" fmla="*/ 1363 h 1622"/>
                <a:gd name="T88" fmla="*/ 467 w 1975"/>
                <a:gd name="T89" fmla="*/ 1449 h 1622"/>
                <a:gd name="T90" fmla="*/ 544 w 1975"/>
                <a:gd name="T91" fmla="*/ 1554 h 1622"/>
                <a:gd name="T92" fmla="*/ 677 w 1975"/>
                <a:gd name="T93" fmla="*/ 1592 h 1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5" h="1622">
                  <a:moveTo>
                    <a:pt x="677" y="1592"/>
                  </a:moveTo>
                  <a:lnTo>
                    <a:pt x="677" y="1592"/>
                  </a:lnTo>
                  <a:cubicBezTo>
                    <a:pt x="773" y="1573"/>
                    <a:pt x="773" y="1573"/>
                    <a:pt x="773" y="1573"/>
                  </a:cubicBezTo>
                  <a:cubicBezTo>
                    <a:pt x="820" y="1621"/>
                    <a:pt x="868" y="1611"/>
                    <a:pt x="916" y="1592"/>
                  </a:cubicBezTo>
                  <a:cubicBezTo>
                    <a:pt x="982" y="1564"/>
                    <a:pt x="1173" y="1525"/>
                    <a:pt x="1097" y="1411"/>
                  </a:cubicBezTo>
                  <a:cubicBezTo>
                    <a:pt x="1011" y="1306"/>
                    <a:pt x="1030" y="1297"/>
                    <a:pt x="1125" y="1220"/>
                  </a:cubicBezTo>
                  <a:cubicBezTo>
                    <a:pt x="1154" y="1192"/>
                    <a:pt x="1269" y="1077"/>
                    <a:pt x="1307" y="1135"/>
                  </a:cubicBezTo>
                  <a:cubicBezTo>
                    <a:pt x="1374" y="1230"/>
                    <a:pt x="1536" y="1115"/>
                    <a:pt x="1564" y="1182"/>
                  </a:cubicBezTo>
                  <a:cubicBezTo>
                    <a:pt x="1621" y="1306"/>
                    <a:pt x="1688" y="1182"/>
                    <a:pt x="1793" y="1182"/>
                  </a:cubicBezTo>
                  <a:cubicBezTo>
                    <a:pt x="1974" y="1163"/>
                    <a:pt x="1974" y="1163"/>
                    <a:pt x="1974" y="1163"/>
                  </a:cubicBezTo>
                  <a:lnTo>
                    <a:pt x="1974" y="1163"/>
                  </a:lnTo>
                  <a:cubicBezTo>
                    <a:pt x="1965" y="1135"/>
                    <a:pt x="1908" y="1039"/>
                    <a:pt x="1908" y="1010"/>
                  </a:cubicBezTo>
                  <a:cubicBezTo>
                    <a:pt x="1908" y="982"/>
                    <a:pt x="1888" y="953"/>
                    <a:pt x="1869" y="934"/>
                  </a:cubicBezTo>
                  <a:cubicBezTo>
                    <a:pt x="1831" y="877"/>
                    <a:pt x="1812" y="820"/>
                    <a:pt x="1831" y="743"/>
                  </a:cubicBezTo>
                  <a:cubicBezTo>
                    <a:pt x="1812" y="686"/>
                    <a:pt x="1783" y="658"/>
                    <a:pt x="1745" y="619"/>
                  </a:cubicBezTo>
                  <a:cubicBezTo>
                    <a:pt x="1707" y="591"/>
                    <a:pt x="1659" y="524"/>
                    <a:pt x="1650" y="476"/>
                  </a:cubicBezTo>
                  <a:lnTo>
                    <a:pt x="1650" y="476"/>
                  </a:lnTo>
                  <a:cubicBezTo>
                    <a:pt x="1631" y="457"/>
                    <a:pt x="1583" y="457"/>
                    <a:pt x="1554" y="457"/>
                  </a:cubicBezTo>
                  <a:cubicBezTo>
                    <a:pt x="1497" y="467"/>
                    <a:pt x="1497" y="514"/>
                    <a:pt x="1459" y="543"/>
                  </a:cubicBezTo>
                  <a:cubicBezTo>
                    <a:pt x="1383" y="610"/>
                    <a:pt x="1335" y="476"/>
                    <a:pt x="1278" y="438"/>
                  </a:cubicBezTo>
                  <a:cubicBezTo>
                    <a:pt x="1221" y="410"/>
                    <a:pt x="1192" y="372"/>
                    <a:pt x="1164" y="324"/>
                  </a:cubicBezTo>
                  <a:cubicBezTo>
                    <a:pt x="1145" y="295"/>
                    <a:pt x="1154" y="276"/>
                    <a:pt x="1135" y="247"/>
                  </a:cubicBezTo>
                  <a:cubicBezTo>
                    <a:pt x="1106" y="219"/>
                    <a:pt x="1087" y="219"/>
                    <a:pt x="1078" y="181"/>
                  </a:cubicBezTo>
                  <a:cubicBezTo>
                    <a:pt x="1068" y="143"/>
                    <a:pt x="1002" y="133"/>
                    <a:pt x="973" y="114"/>
                  </a:cubicBezTo>
                  <a:lnTo>
                    <a:pt x="973" y="114"/>
                  </a:lnTo>
                  <a:cubicBezTo>
                    <a:pt x="906" y="114"/>
                    <a:pt x="887" y="133"/>
                    <a:pt x="878" y="66"/>
                  </a:cubicBezTo>
                  <a:cubicBezTo>
                    <a:pt x="868" y="9"/>
                    <a:pt x="811" y="0"/>
                    <a:pt x="773" y="38"/>
                  </a:cubicBezTo>
                  <a:cubicBezTo>
                    <a:pt x="677" y="133"/>
                    <a:pt x="677" y="305"/>
                    <a:pt x="611" y="419"/>
                  </a:cubicBezTo>
                  <a:cubicBezTo>
                    <a:pt x="601" y="429"/>
                    <a:pt x="563" y="514"/>
                    <a:pt x="553" y="496"/>
                  </a:cubicBezTo>
                  <a:cubicBezTo>
                    <a:pt x="544" y="496"/>
                    <a:pt x="515" y="438"/>
                    <a:pt x="515" y="429"/>
                  </a:cubicBezTo>
                  <a:cubicBezTo>
                    <a:pt x="486" y="286"/>
                    <a:pt x="344" y="362"/>
                    <a:pt x="267" y="295"/>
                  </a:cubicBezTo>
                  <a:cubicBezTo>
                    <a:pt x="200" y="238"/>
                    <a:pt x="210" y="238"/>
                    <a:pt x="124" y="286"/>
                  </a:cubicBezTo>
                  <a:cubicBezTo>
                    <a:pt x="95" y="295"/>
                    <a:pt x="67" y="286"/>
                    <a:pt x="29" y="295"/>
                  </a:cubicBezTo>
                  <a:lnTo>
                    <a:pt x="29" y="295"/>
                  </a:lnTo>
                  <a:cubicBezTo>
                    <a:pt x="38" y="352"/>
                    <a:pt x="0" y="400"/>
                    <a:pt x="10" y="467"/>
                  </a:cubicBezTo>
                  <a:cubicBezTo>
                    <a:pt x="19" y="514"/>
                    <a:pt x="86" y="419"/>
                    <a:pt x="124" y="419"/>
                  </a:cubicBezTo>
                  <a:cubicBezTo>
                    <a:pt x="143" y="505"/>
                    <a:pt x="95" y="581"/>
                    <a:pt x="86" y="658"/>
                  </a:cubicBezTo>
                  <a:cubicBezTo>
                    <a:pt x="86" y="677"/>
                    <a:pt x="86" y="696"/>
                    <a:pt x="86" y="715"/>
                  </a:cubicBezTo>
                  <a:cubicBezTo>
                    <a:pt x="86" y="743"/>
                    <a:pt x="95" y="791"/>
                    <a:pt x="95" y="820"/>
                  </a:cubicBezTo>
                  <a:lnTo>
                    <a:pt x="95" y="820"/>
                  </a:lnTo>
                  <a:cubicBezTo>
                    <a:pt x="181" y="877"/>
                    <a:pt x="95" y="1001"/>
                    <a:pt x="124" y="1077"/>
                  </a:cubicBezTo>
                  <a:cubicBezTo>
                    <a:pt x="143" y="1163"/>
                    <a:pt x="115" y="1230"/>
                    <a:pt x="124" y="1297"/>
                  </a:cubicBezTo>
                  <a:cubicBezTo>
                    <a:pt x="162" y="1316"/>
                    <a:pt x="239" y="1239"/>
                    <a:pt x="305" y="1277"/>
                  </a:cubicBezTo>
                  <a:cubicBezTo>
                    <a:pt x="353" y="1297"/>
                    <a:pt x="391" y="1325"/>
                    <a:pt x="420" y="1363"/>
                  </a:cubicBezTo>
                  <a:cubicBezTo>
                    <a:pt x="448" y="1392"/>
                    <a:pt x="439" y="1430"/>
                    <a:pt x="467" y="1449"/>
                  </a:cubicBezTo>
                  <a:cubicBezTo>
                    <a:pt x="506" y="1487"/>
                    <a:pt x="525" y="1535"/>
                    <a:pt x="544" y="1554"/>
                  </a:cubicBezTo>
                  <a:cubicBezTo>
                    <a:pt x="591" y="1592"/>
                    <a:pt x="630" y="1573"/>
                    <a:pt x="677" y="1592"/>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 name="Freeform 4"/>
            <p:cNvSpPr>
              <a:spLocks noChangeArrowheads="1"/>
            </p:cNvSpPr>
            <p:nvPr/>
          </p:nvSpPr>
          <p:spPr bwMode="auto">
            <a:xfrm>
              <a:off x="18721060" y="4262362"/>
              <a:ext cx="923905" cy="952430"/>
            </a:xfrm>
            <a:custGeom>
              <a:avLst/>
              <a:gdLst>
                <a:gd name="T0" fmla="*/ 429 w 1861"/>
                <a:gd name="T1" fmla="*/ 515 h 1918"/>
                <a:gd name="T2" fmla="*/ 429 w 1861"/>
                <a:gd name="T3" fmla="*/ 515 h 1918"/>
                <a:gd name="T4" fmla="*/ 525 w 1861"/>
                <a:gd name="T5" fmla="*/ 496 h 1918"/>
                <a:gd name="T6" fmla="*/ 668 w 1861"/>
                <a:gd name="T7" fmla="*/ 515 h 1918"/>
                <a:gd name="T8" fmla="*/ 849 w 1861"/>
                <a:gd name="T9" fmla="*/ 334 h 1918"/>
                <a:gd name="T10" fmla="*/ 877 w 1861"/>
                <a:gd name="T11" fmla="*/ 143 h 1918"/>
                <a:gd name="T12" fmla="*/ 1059 w 1861"/>
                <a:gd name="T13" fmla="*/ 58 h 1918"/>
                <a:gd name="T14" fmla="*/ 1316 w 1861"/>
                <a:gd name="T15" fmla="*/ 105 h 1918"/>
                <a:gd name="T16" fmla="*/ 1545 w 1861"/>
                <a:gd name="T17" fmla="*/ 105 h 1918"/>
                <a:gd name="T18" fmla="*/ 1726 w 1861"/>
                <a:gd name="T19" fmla="*/ 86 h 1918"/>
                <a:gd name="T20" fmla="*/ 1726 w 1861"/>
                <a:gd name="T21" fmla="*/ 86 h 1918"/>
                <a:gd name="T22" fmla="*/ 1802 w 1861"/>
                <a:gd name="T23" fmla="*/ 134 h 1918"/>
                <a:gd name="T24" fmla="*/ 1822 w 1861"/>
                <a:gd name="T25" fmla="*/ 220 h 1918"/>
                <a:gd name="T26" fmla="*/ 1860 w 1861"/>
                <a:gd name="T27" fmla="*/ 305 h 1918"/>
                <a:gd name="T28" fmla="*/ 1860 w 1861"/>
                <a:gd name="T29" fmla="*/ 305 h 1918"/>
                <a:gd name="T30" fmla="*/ 1831 w 1861"/>
                <a:gd name="T31" fmla="*/ 372 h 1918"/>
                <a:gd name="T32" fmla="*/ 1717 w 1861"/>
                <a:gd name="T33" fmla="*/ 496 h 1918"/>
                <a:gd name="T34" fmla="*/ 1573 w 1861"/>
                <a:gd name="T35" fmla="*/ 658 h 1918"/>
                <a:gd name="T36" fmla="*/ 1469 w 1861"/>
                <a:gd name="T37" fmla="*/ 744 h 1918"/>
                <a:gd name="T38" fmla="*/ 1431 w 1861"/>
                <a:gd name="T39" fmla="*/ 897 h 1918"/>
                <a:gd name="T40" fmla="*/ 1316 w 1861"/>
                <a:gd name="T41" fmla="*/ 1001 h 1918"/>
                <a:gd name="T42" fmla="*/ 1326 w 1861"/>
                <a:gd name="T43" fmla="*/ 1145 h 1918"/>
                <a:gd name="T44" fmla="*/ 1288 w 1861"/>
                <a:gd name="T45" fmla="*/ 1221 h 1918"/>
                <a:gd name="T46" fmla="*/ 1469 w 1861"/>
                <a:gd name="T47" fmla="*/ 1183 h 1918"/>
                <a:gd name="T48" fmla="*/ 1507 w 1861"/>
                <a:gd name="T49" fmla="*/ 1316 h 1918"/>
                <a:gd name="T50" fmla="*/ 1555 w 1861"/>
                <a:gd name="T51" fmla="*/ 1469 h 1918"/>
                <a:gd name="T52" fmla="*/ 1478 w 1861"/>
                <a:gd name="T53" fmla="*/ 1640 h 1918"/>
                <a:gd name="T54" fmla="*/ 1478 w 1861"/>
                <a:gd name="T55" fmla="*/ 1640 h 1918"/>
                <a:gd name="T56" fmla="*/ 1431 w 1861"/>
                <a:gd name="T57" fmla="*/ 1698 h 1918"/>
                <a:gd name="T58" fmla="*/ 1383 w 1861"/>
                <a:gd name="T59" fmla="*/ 1745 h 1918"/>
                <a:gd name="T60" fmla="*/ 1306 w 1861"/>
                <a:gd name="T61" fmla="*/ 1822 h 1918"/>
                <a:gd name="T62" fmla="*/ 1249 w 1861"/>
                <a:gd name="T63" fmla="*/ 1917 h 1918"/>
                <a:gd name="T64" fmla="*/ 1249 w 1861"/>
                <a:gd name="T65" fmla="*/ 1917 h 1918"/>
                <a:gd name="T66" fmla="*/ 1164 w 1861"/>
                <a:gd name="T67" fmla="*/ 1889 h 1918"/>
                <a:gd name="T68" fmla="*/ 1097 w 1861"/>
                <a:gd name="T69" fmla="*/ 1841 h 1918"/>
                <a:gd name="T70" fmla="*/ 1011 w 1861"/>
                <a:gd name="T71" fmla="*/ 1831 h 1918"/>
                <a:gd name="T72" fmla="*/ 849 w 1861"/>
                <a:gd name="T73" fmla="*/ 1879 h 1918"/>
                <a:gd name="T74" fmla="*/ 715 w 1861"/>
                <a:gd name="T75" fmla="*/ 1850 h 1918"/>
                <a:gd name="T76" fmla="*/ 505 w 1861"/>
                <a:gd name="T77" fmla="*/ 1841 h 1918"/>
                <a:gd name="T78" fmla="*/ 382 w 1861"/>
                <a:gd name="T79" fmla="*/ 1841 h 1918"/>
                <a:gd name="T80" fmla="*/ 296 w 1861"/>
                <a:gd name="T81" fmla="*/ 1822 h 1918"/>
                <a:gd name="T82" fmla="*/ 296 w 1861"/>
                <a:gd name="T83" fmla="*/ 1822 h 1918"/>
                <a:gd name="T84" fmla="*/ 286 w 1861"/>
                <a:gd name="T85" fmla="*/ 1774 h 1918"/>
                <a:gd name="T86" fmla="*/ 238 w 1861"/>
                <a:gd name="T87" fmla="*/ 1679 h 1918"/>
                <a:gd name="T88" fmla="*/ 105 w 1861"/>
                <a:gd name="T89" fmla="*/ 1650 h 1918"/>
                <a:gd name="T90" fmla="*/ 124 w 1861"/>
                <a:gd name="T91" fmla="*/ 1393 h 1918"/>
                <a:gd name="T92" fmla="*/ 296 w 1861"/>
                <a:gd name="T93" fmla="*/ 1335 h 1918"/>
                <a:gd name="T94" fmla="*/ 286 w 1861"/>
                <a:gd name="T95" fmla="*/ 1259 h 1918"/>
                <a:gd name="T96" fmla="*/ 324 w 1861"/>
                <a:gd name="T97" fmla="*/ 1164 h 1918"/>
                <a:gd name="T98" fmla="*/ 372 w 1861"/>
                <a:gd name="T99" fmla="*/ 1030 h 1918"/>
                <a:gd name="T100" fmla="*/ 382 w 1861"/>
                <a:gd name="T101" fmla="*/ 916 h 1918"/>
                <a:gd name="T102" fmla="*/ 363 w 1861"/>
                <a:gd name="T103" fmla="*/ 658 h 1918"/>
                <a:gd name="T104" fmla="*/ 429 w 1861"/>
                <a:gd name="T105" fmla="*/ 515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1" h="1918">
                  <a:moveTo>
                    <a:pt x="429" y="515"/>
                  </a:moveTo>
                  <a:lnTo>
                    <a:pt x="429" y="515"/>
                  </a:lnTo>
                  <a:cubicBezTo>
                    <a:pt x="525" y="496"/>
                    <a:pt x="525" y="496"/>
                    <a:pt x="525" y="496"/>
                  </a:cubicBezTo>
                  <a:cubicBezTo>
                    <a:pt x="572" y="544"/>
                    <a:pt x="620" y="534"/>
                    <a:pt x="668" y="515"/>
                  </a:cubicBezTo>
                  <a:cubicBezTo>
                    <a:pt x="734" y="487"/>
                    <a:pt x="925" y="448"/>
                    <a:pt x="849" y="334"/>
                  </a:cubicBezTo>
                  <a:cubicBezTo>
                    <a:pt x="763" y="229"/>
                    <a:pt x="782" y="220"/>
                    <a:pt x="877" y="143"/>
                  </a:cubicBezTo>
                  <a:cubicBezTo>
                    <a:pt x="906" y="115"/>
                    <a:pt x="1021" y="0"/>
                    <a:pt x="1059" y="58"/>
                  </a:cubicBezTo>
                  <a:cubicBezTo>
                    <a:pt x="1126" y="153"/>
                    <a:pt x="1288" y="38"/>
                    <a:pt x="1316" y="105"/>
                  </a:cubicBezTo>
                  <a:cubicBezTo>
                    <a:pt x="1373" y="229"/>
                    <a:pt x="1440" y="105"/>
                    <a:pt x="1545" y="105"/>
                  </a:cubicBezTo>
                  <a:cubicBezTo>
                    <a:pt x="1726" y="86"/>
                    <a:pt x="1726" y="86"/>
                    <a:pt x="1726" y="86"/>
                  </a:cubicBezTo>
                  <a:lnTo>
                    <a:pt x="1726" y="86"/>
                  </a:lnTo>
                  <a:cubicBezTo>
                    <a:pt x="1745" y="96"/>
                    <a:pt x="1783" y="105"/>
                    <a:pt x="1802" y="134"/>
                  </a:cubicBezTo>
                  <a:cubicBezTo>
                    <a:pt x="1812" y="162"/>
                    <a:pt x="1812" y="181"/>
                    <a:pt x="1822" y="220"/>
                  </a:cubicBezTo>
                  <a:cubicBezTo>
                    <a:pt x="1831" y="248"/>
                    <a:pt x="1850" y="277"/>
                    <a:pt x="1860" y="305"/>
                  </a:cubicBezTo>
                  <a:lnTo>
                    <a:pt x="1860" y="305"/>
                  </a:lnTo>
                  <a:cubicBezTo>
                    <a:pt x="1831" y="372"/>
                    <a:pt x="1831" y="372"/>
                    <a:pt x="1831" y="372"/>
                  </a:cubicBezTo>
                  <a:cubicBezTo>
                    <a:pt x="1822" y="448"/>
                    <a:pt x="1764" y="458"/>
                    <a:pt x="1717" y="496"/>
                  </a:cubicBezTo>
                  <a:cubicBezTo>
                    <a:pt x="1640" y="534"/>
                    <a:pt x="1650" y="630"/>
                    <a:pt x="1573" y="658"/>
                  </a:cubicBezTo>
                  <a:cubicBezTo>
                    <a:pt x="1526" y="677"/>
                    <a:pt x="1488" y="696"/>
                    <a:pt x="1469" y="744"/>
                  </a:cubicBezTo>
                  <a:cubicBezTo>
                    <a:pt x="1450" y="801"/>
                    <a:pt x="1469" y="859"/>
                    <a:pt x="1431" y="897"/>
                  </a:cubicBezTo>
                  <a:cubicBezTo>
                    <a:pt x="1354" y="954"/>
                    <a:pt x="1326" y="868"/>
                    <a:pt x="1316" y="1001"/>
                  </a:cubicBezTo>
                  <a:cubicBezTo>
                    <a:pt x="1306" y="1049"/>
                    <a:pt x="1335" y="1106"/>
                    <a:pt x="1326" y="1145"/>
                  </a:cubicBezTo>
                  <a:cubicBezTo>
                    <a:pt x="1316" y="1173"/>
                    <a:pt x="1259" y="1183"/>
                    <a:pt x="1288" y="1221"/>
                  </a:cubicBezTo>
                  <a:cubicBezTo>
                    <a:pt x="1335" y="1288"/>
                    <a:pt x="1431" y="1164"/>
                    <a:pt x="1469" y="1183"/>
                  </a:cubicBezTo>
                  <a:cubicBezTo>
                    <a:pt x="1507" y="1192"/>
                    <a:pt x="1507" y="1288"/>
                    <a:pt x="1507" y="1316"/>
                  </a:cubicBezTo>
                  <a:cubicBezTo>
                    <a:pt x="1507" y="1373"/>
                    <a:pt x="1488" y="1431"/>
                    <a:pt x="1555" y="1469"/>
                  </a:cubicBezTo>
                  <a:cubicBezTo>
                    <a:pt x="1631" y="1507"/>
                    <a:pt x="1516" y="1622"/>
                    <a:pt x="1478" y="1640"/>
                  </a:cubicBezTo>
                  <a:lnTo>
                    <a:pt x="1478" y="1640"/>
                  </a:lnTo>
                  <a:cubicBezTo>
                    <a:pt x="1459" y="1660"/>
                    <a:pt x="1450" y="1679"/>
                    <a:pt x="1431" y="1698"/>
                  </a:cubicBezTo>
                  <a:cubicBezTo>
                    <a:pt x="1411" y="1707"/>
                    <a:pt x="1393" y="1726"/>
                    <a:pt x="1383" y="1745"/>
                  </a:cubicBezTo>
                  <a:cubicBezTo>
                    <a:pt x="1354" y="1764"/>
                    <a:pt x="1335" y="1793"/>
                    <a:pt x="1306" y="1822"/>
                  </a:cubicBezTo>
                  <a:cubicBezTo>
                    <a:pt x="1288" y="1860"/>
                    <a:pt x="1278" y="1889"/>
                    <a:pt x="1249" y="1917"/>
                  </a:cubicBezTo>
                  <a:lnTo>
                    <a:pt x="1249" y="1917"/>
                  </a:lnTo>
                  <a:cubicBezTo>
                    <a:pt x="1221" y="1908"/>
                    <a:pt x="1192" y="1898"/>
                    <a:pt x="1164" y="1889"/>
                  </a:cubicBezTo>
                  <a:cubicBezTo>
                    <a:pt x="1135" y="1879"/>
                    <a:pt x="1126" y="1850"/>
                    <a:pt x="1097" y="1841"/>
                  </a:cubicBezTo>
                  <a:cubicBezTo>
                    <a:pt x="1068" y="1831"/>
                    <a:pt x="1039" y="1831"/>
                    <a:pt x="1011" y="1831"/>
                  </a:cubicBezTo>
                  <a:cubicBezTo>
                    <a:pt x="954" y="1841"/>
                    <a:pt x="916" y="1889"/>
                    <a:pt x="849" y="1879"/>
                  </a:cubicBezTo>
                  <a:cubicBezTo>
                    <a:pt x="801" y="1869"/>
                    <a:pt x="754" y="1869"/>
                    <a:pt x="715" y="1850"/>
                  </a:cubicBezTo>
                  <a:cubicBezTo>
                    <a:pt x="649" y="1831"/>
                    <a:pt x="563" y="1774"/>
                    <a:pt x="505" y="1841"/>
                  </a:cubicBezTo>
                  <a:cubicBezTo>
                    <a:pt x="458" y="1908"/>
                    <a:pt x="439" y="1869"/>
                    <a:pt x="382" y="1841"/>
                  </a:cubicBezTo>
                  <a:cubicBezTo>
                    <a:pt x="353" y="1831"/>
                    <a:pt x="324" y="1831"/>
                    <a:pt x="296" y="1822"/>
                  </a:cubicBezTo>
                  <a:lnTo>
                    <a:pt x="296" y="1822"/>
                  </a:lnTo>
                  <a:cubicBezTo>
                    <a:pt x="286" y="1774"/>
                    <a:pt x="286" y="1774"/>
                    <a:pt x="286" y="1774"/>
                  </a:cubicBezTo>
                  <a:cubicBezTo>
                    <a:pt x="277" y="1745"/>
                    <a:pt x="286" y="1688"/>
                    <a:pt x="238" y="1679"/>
                  </a:cubicBezTo>
                  <a:cubicBezTo>
                    <a:pt x="191" y="1669"/>
                    <a:pt x="153" y="1669"/>
                    <a:pt x="105" y="1650"/>
                  </a:cubicBezTo>
                  <a:cubicBezTo>
                    <a:pt x="0" y="1602"/>
                    <a:pt x="57" y="1440"/>
                    <a:pt x="124" y="1393"/>
                  </a:cubicBezTo>
                  <a:cubicBezTo>
                    <a:pt x="172" y="1364"/>
                    <a:pt x="296" y="1393"/>
                    <a:pt x="296" y="1335"/>
                  </a:cubicBezTo>
                  <a:cubicBezTo>
                    <a:pt x="296" y="1316"/>
                    <a:pt x="267" y="1278"/>
                    <a:pt x="286" y="1259"/>
                  </a:cubicBezTo>
                  <a:cubicBezTo>
                    <a:pt x="324" y="1240"/>
                    <a:pt x="324" y="1211"/>
                    <a:pt x="324" y="1164"/>
                  </a:cubicBezTo>
                  <a:cubicBezTo>
                    <a:pt x="343" y="1106"/>
                    <a:pt x="334" y="1078"/>
                    <a:pt x="372" y="1030"/>
                  </a:cubicBezTo>
                  <a:cubicBezTo>
                    <a:pt x="401" y="992"/>
                    <a:pt x="401" y="963"/>
                    <a:pt x="382" y="916"/>
                  </a:cubicBezTo>
                  <a:cubicBezTo>
                    <a:pt x="353" y="859"/>
                    <a:pt x="343" y="725"/>
                    <a:pt x="363" y="658"/>
                  </a:cubicBezTo>
                  <a:cubicBezTo>
                    <a:pt x="372" y="611"/>
                    <a:pt x="439" y="563"/>
                    <a:pt x="429" y="51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 name="Freeform 5"/>
            <p:cNvSpPr>
              <a:spLocks noChangeArrowheads="1"/>
            </p:cNvSpPr>
            <p:nvPr/>
          </p:nvSpPr>
          <p:spPr bwMode="auto">
            <a:xfrm>
              <a:off x="19347213" y="2902687"/>
              <a:ext cx="691834" cy="1094746"/>
            </a:xfrm>
            <a:custGeom>
              <a:avLst/>
              <a:gdLst>
                <a:gd name="T0" fmla="*/ 47 w 1393"/>
                <a:gd name="T1" fmla="*/ 448 h 2204"/>
                <a:gd name="T2" fmla="*/ 47 w 1393"/>
                <a:gd name="T3" fmla="*/ 448 h 2204"/>
                <a:gd name="T4" fmla="*/ 95 w 1393"/>
                <a:gd name="T5" fmla="*/ 496 h 2204"/>
                <a:gd name="T6" fmla="*/ 134 w 1393"/>
                <a:gd name="T7" fmla="*/ 572 h 2204"/>
                <a:gd name="T8" fmla="*/ 124 w 1393"/>
                <a:gd name="T9" fmla="*/ 677 h 2204"/>
                <a:gd name="T10" fmla="*/ 57 w 1393"/>
                <a:gd name="T11" fmla="*/ 820 h 2204"/>
                <a:gd name="T12" fmla="*/ 38 w 1393"/>
                <a:gd name="T13" fmla="*/ 964 h 2204"/>
                <a:gd name="T14" fmla="*/ 105 w 1393"/>
                <a:gd name="T15" fmla="*/ 1106 h 2204"/>
                <a:gd name="T16" fmla="*/ 191 w 1393"/>
                <a:gd name="T17" fmla="*/ 1135 h 2204"/>
                <a:gd name="T18" fmla="*/ 238 w 1393"/>
                <a:gd name="T19" fmla="*/ 1144 h 2204"/>
                <a:gd name="T20" fmla="*/ 362 w 1393"/>
                <a:gd name="T21" fmla="*/ 1106 h 2204"/>
                <a:gd name="T22" fmla="*/ 591 w 1393"/>
                <a:gd name="T23" fmla="*/ 1087 h 2204"/>
                <a:gd name="T24" fmla="*/ 696 w 1393"/>
                <a:gd name="T25" fmla="*/ 1268 h 2204"/>
                <a:gd name="T26" fmla="*/ 744 w 1393"/>
                <a:gd name="T27" fmla="*/ 1412 h 2204"/>
                <a:gd name="T28" fmla="*/ 677 w 1393"/>
                <a:gd name="T29" fmla="*/ 1555 h 2204"/>
                <a:gd name="T30" fmla="*/ 629 w 1393"/>
                <a:gd name="T31" fmla="*/ 1660 h 2204"/>
                <a:gd name="T32" fmla="*/ 668 w 1393"/>
                <a:gd name="T33" fmla="*/ 1736 h 2204"/>
                <a:gd name="T34" fmla="*/ 467 w 1393"/>
                <a:gd name="T35" fmla="*/ 1955 h 2204"/>
                <a:gd name="T36" fmla="*/ 439 w 1393"/>
                <a:gd name="T37" fmla="*/ 2022 h 2204"/>
                <a:gd name="T38" fmla="*/ 439 w 1393"/>
                <a:gd name="T39" fmla="*/ 2022 h 2204"/>
                <a:gd name="T40" fmla="*/ 486 w 1393"/>
                <a:gd name="T41" fmla="*/ 2117 h 2204"/>
                <a:gd name="T42" fmla="*/ 524 w 1393"/>
                <a:gd name="T43" fmla="*/ 2117 h 2204"/>
                <a:gd name="T44" fmla="*/ 591 w 1393"/>
                <a:gd name="T45" fmla="*/ 2127 h 2204"/>
                <a:gd name="T46" fmla="*/ 629 w 1393"/>
                <a:gd name="T47" fmla="*/ 2089 h 2204"/>
                <a:gd name="T48" fmla="*/ 668 w 1393"/>
                <a:gd name="T49" fmla="*/ 2079 h 2204"/>
                <a:gd name="T50" fmla="*/ 744 w 1393"/>
                <a:gd name="T51" fmla="*/ 2060 h 2204"/>
                <a:gd name="T52" fmla="*/ 887 w 1393"/>
                <a:gd name="T53" fmla="*/ 2098 h 2204"/>
                <a:gd name="T54" fmla="*/ 1039 w 1393"/>
                <a:gd name="T55" fmla="*/ 2079 h 2204"/>
                <a:gd name="T56" fmla="*/ 1097 w 1393"/>
                <a:gd name="T57" fmla="*/ 2146 h 2204"/>
                <a:gd name="T58" fmla="*/ 1154 w 1393"/>
                <a:gd name="T59" fmla="*/ 2203 h 2204"/>
                <a:gd name="T60" fmla="*/ 1268 w 1393"/>
                <a:gd name="T61" fmla="*/ 2174 h 2204"/>
                <a:gd name="T62" fmla="*/ 1268 w 1393"/>
                <a:gd name="T63" fmla="*/ 2174 h 2204"/>
                <a:gd name="T64" fmla="*/ 1297 w 1393"/>
                <a:gd name="T65" fmla="*/ 2127 h 2204"/>
                <a:gd name="T66" fmla="*/ 1278 w 1393"/>
                <a:gd name="T67" fmla="*/ 1993 h 2204"/>
                <a:gd name="T68" fmla="*/ 1268 w 1393"/>
                <a:gd name="T69" fmla="*/ 1793 h 2204"/>
                <a:gd name="T70" fmla="*/ 1344 w 1393"/>
                <a:gd name="T71" fmla="*/ 1612 h 2204"/>
                <a:gd name="T72" fmla="*/ 1383 w 1393"/>
                <a:gd name="T73" fmla="*/ 1373 h 2204"/>
                <a:gd name="T74" fmla="*/ 1344 w 1393"/>
                <a:gd name="T75" fmla="*/ 1087 h 2204"/>
                <a:gd name="T76" fmla="*/ 1154 w 1393"/>
                <a:gd name="T77" fmla="*/ 887 h 2204"/>
                <a:gd name="T78" fmla="*/ 801 w 1393"/>
                <a:gd name="T79" fmla="*/ 649 h 2204"/>
                <a:gd name="T80" fmla="*/ 591 w 1393"/>
                <a:gd name="T81" fmla="*/ 343 h 2204"/>
                <a:gd name="T82" fmla="*/ 505 w 1393"/>
                <a:gd name="T83" fmla="*/ 305 h 2204"/>
                <a:gd name="T84" fmla="*/ 448 w 1393"/>
                <a:gd name="T85" fmla="*/ 220 h 2204"/>
                <a:gd name="T86" fmla="*/ 343 w 1393"/>
                <a:gd name="T87" fmla="*/ 19 h 2204"/>
                <a:gd name="T88" fmla="*/ 334 w 1393"/>
                <a:gd name="T89" fmla="*/ 0 h 2204"/>
                <a:gd name="T90" fmla="*/ 334 w 1393"/>
                <a:gd name="T91" fmla="*/ 0 h 2204"/>
                <a:gd name="T92" fmla="*/ 248 w 1393"/>
                <a:gd name="T93" fmla="*/ 19 h 2204"/>
                <a:gd name="T94" fmla="*/ 238 w 1393"/>
                <a:gd name="T95" fmla="*/ 172 h 2204"/>
                <a:gd name="T96" fmla="*/ 229 w 1393"/>
                <a:gd name="T97" fmla="*/ 296 h 2204"/>
                <a:gd name="T98" fmla="*/ 162 w 1393"/>
                <a:gd name="T99" fmla="*/ 286 h 2204"/>
                <a:gd name="T100" fmla="*/ 29 w 1393"/>
                <a:gd name="T101" fmla="*/ 239 h 2204"/>
                <a:gd name="T102" fmla="*/ 19 w 1393"/>
                <a:gd name="T103" fmla="*/ 305 h 2204"/>
                <a:gd name="T104" fmla="*/ 38 w 1393"/>
                <a:gd name="T105" fmla="*/ 391 h 2204"/>
                <a:gd name="T106" fmla="*/ 47 w 1393"/>
                <a:gd name="T107" fmla="*/ 448 h 2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93" h="2204">
                  <a:moveTo>
                    <a:pt x="47" y="448"/>
                  </a:moveTo>
                  <a:lnTo>
                    <a:pt x="47" y="448"/>
                  </a:lnTo>
                  <a:cubicBezTo>
                    <a:pt x="67" y="467"/>
                    <a:pt x="76" y="477"/>
                    <a:pt x="95" y="496"/>
                  </a:cubicBezTo>
                  <a:cubicBezTo>
                    <a:pt x="134" y="515"/>
                    <a:pt x="124" y="534"/>
                    <a:pt x="134" y="572"/>
                  </a:cubicBezTo>
                  <a:cubicBezTo>
                    <a:pt x="152" y="610"/>
                    <a:pt x="181" y="658"/>
                    <a:pt x="124" y="677"/>
                  </a:cubicBezTo>
                  <a:cubicBezTo>
                    <a:pt x="47" y="696"/>
                    <a:pt x="76" y="754"/>
                    <a:pt x="57" y="820"/>
                  </a:cubicBezTo>
                  <a:cubicBezTo>
                    <a:pt x="86" y="897"/>
                    <a:pt x="38" y="897"/>
                    <a:pt x="38" y="964"/>
                  </a:cubicBezTo>
                  <a:cubicBezTo>
                    <a:pt x="38" y="1011"/>
                    <a:pt x="86" y="1059"/>
                    <a:pt x="105" y="1106"/>
                  </a:cubicBezTo>
                  <a:cubicBezTo>
                    <a:pt x="124" y="1221"/>
                    <a:pt x="143" y="1144"/>
                    <a:pt x="191" y="1135"/>
                  </a:cubicBezTo>
                  <a:cubicBezTo>
                    <a:pt x="210" y="1135"/>
                    <a:pt x="219" y="1144"/>
                    <a:pt x="238" y="1144"/>
                  </a:cubicBezTo>
                  <a:cubicBezTo>
                    <a:pt x="267" y="1154"/>
                    <a:pt x="334" y="1116"/>
                    <a:pt x="362" y="1106"/>
                  </a:cubicBezTo>
                  <a:cubicBezTo>
                    <a:pt x="448" y="1087"/>
                    <a:pt x="515" y="1116"/>
                    <a:pt x="591" y="1087"/>
                  </a:cubicBezTo>
                  <a:cubicBezTo>
                    <a:pt x="753" y="1040"/>
                    <a:pt x="686" y="1154"/>
                    <a:pt x="696" y="1268"/>
                  </a:cubicBezTo>
                  <a:cubicBezTo>
                    <a:pt x="706" y="1316"/>
                    <a:pt x="734" y="1364"/>
                    <a:pt x="744" y="1412"/>
                  </a:cubicBezTo>
                  <a:cubicBezTo>
                    <a:pt x="744" y="1450"/>
                    <a:pt x="686" y="1507"/>
                    <a:pt x="677" y="1555"/>
                  </a:cubicBezTo>
                  <a:cubicBezTo>
                    <a:pt x="715" y="1621"/>
                    <a:pt x="639" y="1612"/>
                    <a:pt x="629" y="1660"/>
                  </a:cubicBezTo>
                  <a:cubicBezTo>
                    <a:pt x="629" y="1679"/>
                    <a:pt x="658" y="1717"/>
                    <a:pt x="668" y="1736"/>
                  </a:cubicBezTo>
                  <a:cubicBezTo>
                    <a:pt x="696" y="1841"/>
                    <a:pt x="515" y="1879"/>
                    <a:pt x="467" y="1955"/>
                  </a:cubicBezTo>
                  <a:cubicBezTo>
                    <a:pt x="439" y="2022"/>
                    <a:pt x="439" y="2022"/>
                    <a:pt x="439" y="2022"/>
                  </a:cubicBezTo>
                  <a:lnTo>
                    <a:pt x="439" y="2022"/>
                  </a:lnTo>
                  <a:cubicBezTo>
                    <a:pt x="448" y="2051"/>
                    <a:pt x="467" y="2098"/>
                    <a:pt x="486" y="2117"/>
                  </a:cubicBezTo>
                  <a:cubicBezTo>
                    <a:pt x="496" y="2117"/>
                    <a:pt x="515" y="2117"/>
                    <a:pt x="524" y="2117"/>
                  </a:cubicBezTo>
                  <a:cubicBezTo>
                    <a:pt x="543" y="2117"/>
                    <a:pt x="563" y="2136"/>
                    <a:pt x="591" y="2127"/>
                  </a:cubicBezTo>
                  <a:cubicBezTo>
                    <a:pt x="610" y="2127"/>
                    <a:pt x="610" y="2098"/>
                    <a:pt x="629" y="2089"/>
                  </a:cubicBezTo>
                  <a:cubicBezTo>
                    <a:pt x="648" y="2070"/>
                    <a:pt x="648" y="2079"/>
                    <a:pt x="668" y="2079"/>
                  </a:cubicBezTo>
                  <a:cubicBezTo>
                    <a:pt x="686" y="2079"/>
                    <a:pt x="706" y="2032"/>
                    <a:pt x="744" y="2060"/>
                  </a:cubicBezTo>
                  <a:cubicBezTo>
                    <a:pt x="801" y="2108"/>
                    <a:pt x="801" y="2117"/>
                    <a:pt x="887" y="2098"/>
                  </a:cubicBezTo>
                  <a:cubicBezTo>
                    <a:pt x="935" y="2089"/>
                    <a:pt x="992" y="2060"/>
                    <a:pt x="1039" y="2079"/>
                  </a:cubicBezTo>
                  <a:cubicBezTo>
                    <a:pt x="1077" y="2089"/>
                    <a:pt x="1087" y="2108"/>
                    <a:pt x="1097" y="2146"/>
                  </a:cubicBezTo>
                  <a:cubicBezTo>
                    <a:pt x="1097" y="2165"/>
                    <a:pt x="1125" y="2203"/>
                    <a:pt x="1154" y="2203"/>
                  </a:cubicBezTo>
                  <a:cubicBezTo>
                    <a:pt x="1182" y="2203"/>
                    <a:pt x="1240" y="2156"/>
                    <a:pt x="1268" y="2174"/>
                  </a:cubicBezTo>
                  <a:lnTo>
                    <a:pt x="1268" y="2174"/>
                  </a:lnTo>
                  <a:cubicBezTo>
                    <a:pt x="1268" y="2156"/>
                    <a:pt x="1278" y="2146"/>
                    <a:pt x="1297" y="2127"/>
                  </a:cubicBezTo>
                  <a:cubicBezTo>
                    <a:pt x="1325" y="2089"/>
                    <a:pt x="1287" y="2032"/>
                    <a:pt x="1278" y="1993"/>
                  </a:cubicBezTo>
                  <a:cubicBezTo>
                    <a:pt x="1259" y="1936"/>
                    <a:pt x="1268" y="1860"/>
                    <a:pt x="1268" y="1793"/>
                  </a:cubicBezTo>
                  <a:cubicBezTo>
                    <a:pt x="1268" y="1736"/>
                    <a:pt x="1325" y="1669"/>
                    <a:pt x="1344" y="1612"/>
                  </a:cubicBezTo>
                  <a:cubicBezTo>
                    <a:pt x="1383" y="1526"/>
                    <a:pt x="1383" y="1469"/>
                    <a:pt x="1383" y="1373"/>
                  </a:cubicBezTo>
                  <a:cubicBezTo>
                    <a:pt x="1383" y="1268"/>
                    <a:pt x="1392" y="1183"/>
                    <a:pt x="1344" y="1087"/>
                  </a:cubicBezTo>
                  <a:cubicBezTo>
                    <a:pt x="1306" y="1011"/>
                    <a:pt x="1221" y="925"/>
                    <a:pt x="1154" y="887"/>
                  </a:cubicBezTo>
                  <a:cubicBezTo>
                    <a:pt x="1049" y="830"/>
                    <a:pt x="868" y="744"/>
                    <a:pt x="801" y="649"/>
                  </a:cubicBezTo>
                  <a:cubicBezTo>
                    <a:pt x="725" y="544"/>
                    <a:pt x="658" y="448"/>
                    <a:pt x="591" y="343"/>
                  </a:cubicBezTo>
                  <a:cubicBezTo>
                    <a:pt x="572" y="324"/>
                    <a:pt x="524" y="334"/>
                    <a:pt x="505" y="305"/>
                  </a:cubicBezTo>
                  <a:cubicBezTo>
                    <a:pt x="477" y="286"/>
                    <a:pt x="458" y="248"/>
                    <a:pt x="448" y="220"/>
                  </a:cubicBezTo>
                  <a:cubicBezTo>
                    <a:pt x="401" y="153"/>
                    <a:pt x="391" y="86"/>
                    <a:pt x="343" y="19"/>
                  </a:cubicBezTo>
                  <a:cubicBezTo>
                    <a:pt x="343" y="10"/>
                    <a:pt x="343" y="10"/>
                    <a:pt x="334" y="0"/>
                  </a:cubicBezTo>
                  <a:lnTo>
                    <a:pt x="334" y="0"/>
                  </a:lnTo>
                  <a:cubicBezTo>
                    <a:pt x="248" y="19"/>
                    <a:pt x="248" y="19"/>
                    <a:pt x="248" y="19"/>
                  </a:cubicBezTo>
                  <a:cubicBezTo>
                    <a:pt x="200" y="67"/>
                    <a:pt x="238" y="115"/>
                    <a:pt x="238" y="172"/>
                  </a:cubicBezTo>
                  <a:cubicBezTo>
                    <a:pt x="238" y="201"/>
                    <a:pt x="238" y="267"/>
                    <a:pt x="229" y="296"/>
                  </a:cubicBezTo>
                  <a:cubicBezTo>
                    <a:pt x="210" y="324"/>
                    <a:pt x="172" y="305"/>
                    <a:pt x="162" y="286"/>
                  </a:cubicBezTo>
                  <a:cubicBezTo>
                    <a:pt x="124" y="248"/>
                    <a:pt x="76" y="220"/>
                    <a:pt x="29" y="239"/>
                  </a:cubicBezTo>
                  <a:cubicBezTo>
                    <a:pt x="0" y="248"/>
                    <a:pt x="9" y="286"/>
                    <a:pt x="19" y="305"/>
                  </a:cubicBezTo>
                  <a:cubicBezTo>
                    <a:pt x="29" y="334"/>
                    <a:pt x="38" y="353"/>
                    <a:pt x="38" y="391"/>
                  </a:cubicBezTo>
                  <a:cubicBezTo>
                    <a:pt x="47" y="448"/>
                    <a:pt x="47" y="448"/>
                    <a:pt x="47" y="44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 name="Freeform 6"/>
            <p:cNvSpPr>
              <a:spLocks noChangeArrowheads="1"/>
            </p:cNvSpPr>
            <p:nvPr/>
          </p:nvSpPr>
          <p:spPr bwMode="auto">
            <a:xfrm>
              <a:off x="18716681" y="2841381"/>
              <a:ext cx="1004913" cy="1188893"/>
            </a:xfrm>
            <a:custGeom>
              <a:avLst/>
              <a:gdLst>
                <a:gd name="T0" fmla="*/ 1411 w 2022"/>
                <a:gd name="T1" fmla="*/ 2260 h 2395"/>
                <a:gd name="T2" fmla="*/ 1411 w 2022"/>
                <a:gd name="T3" fmla="*/ 2260 h 2395"/>
                <a:gd name="T4" fmla="*/ 1459 w 2022"/>
                <a:gd name="T5" fmla="*/ 2260 h 2395"/>
                <a:gd name="T6" fmla="*/ 1564 w 2022"/>
                <a:gd name="T7" fmla="*/ 2203 h 2395"/>
                <a:gd name="T8" fmla="*/ 1630 w 2022"/>
                <a:gd name="T9" fmla="*/ 2194 h 2395"/>
                <a:gd name="T10" fmla="*/ 1707 w 2022"/>
                <a:gd name="T11" fmla="*/ 2146 h 2395"/>
                <a:gd name="T12" fmla="*/ 1707 w 2022"/>
                <a:gd name="T13" fmla="*/ 2146 h 2395"/>
                <a:gd name="T14" fmla="*/ 1735 w 2022"/>
                <a:gd name="T15" fmla="*/ 2079 h 2395"/>
                <a:gd name="T16" fmla="*/ 1936 w 2022"/>
                <a:gd name="T17" fmla="*/ 1860 h 2395"/>
                <a:gd name="T18" fmla="*/ 1897 w 2022"/>
                <a:gd name="T19" fmla="*/ 1784 h 2395"/>
                <a:gd name="T20" fmla="*/ 1945 w 2022"/>
                <a:gd name="T21" fmla="*/ 1679 h 2395"/>
                <a:gd name="T22" fmla="*/ 2012 w 2022"/>
                <a:gd name="T23" fmla="*/ 1536 h 2395"/>
                <a:gd name="T24" fmla="*/ 1964 w 2022"/>
                <a:gd name="T25" fmla="*/ 1392 h 2395"/>
                <a:gd name="T26" fmla="*/ 1859 w 2022"/>
                <a:gd name="T27" fmla="*/ 1211 h 2395"/>
                <a:gd name="T28" fmla="*/ 1630 w 2022"/>
                <a:gd name="T29" fmla="*/ 1230 h 2395"/>
                <a:gd name="T30" fmla="*/ 1506 w 2022"/>
                <a:gd name="T31" fmla="*/ 1268 h 2395"/>
                <a:gd name="T32" fmla="*/ 1459 w 2022"/>
                <a:gd name="T33" fmla="*/ 1259 h 2395"/>
                <a:gd name="T34" fmla="*/ 1373 w 2022"/>
                <a:gd name="T35" fmla="*/ 1230 h 2395"/>
                <a:gd name="T36" fmla="*/ 1306 w 2022"/>
                <a:gd name="T37" fmla="*/ 1088 h 2395"/>
                <a:gd name="T38" fmla="*/ 1325 w 2022"/>
                <a:gd name="T39" fmla="*/ 944 h 2395"/>
                <a:gd name="T40" fmla="*/ 1392 w 2022"/>
                <a:gd name="T41" fmla="*/ 801 h 2395"/>
                <a:gd name="T42" fmla="*/ 1402 w 2022"/>
                <a:gd name="T43" fmla="*/ 696 h 2395"/>
                <a:gd name="T44" fmla="*/ 1363 w 2022"/>
                <a:gd name="T45" fmla="*/ 620 h 2395"/>
                <a:gd name="T46" fmla="*/ 1315 w 2022"/>
                <a:gd name="T47" fmla="*/ 572 h 2395"/>
                <a:gd name="T48" fmla="*/ 1315 w 2022"/>
                <a:gd name="T49" fmla="*/ 572 h 2395"/>
                <a:gd name="T50" fmla="*/ 1144 w 2022"/>
                <a:gd name="T51" fmla="*/ 525 h 2395"/>
                <a:gd name="T52" fmla="*/ 1048 w 2022"/>
                <a:gd name="T53" fmla="*/ 420 h 2395"/>
                <a:gd name="T54" fmla="*/ 944 w 2022"/>
                <a:gd name="T55" fmla="*/ 458 h 2395"/>
                <a:gd name="T56" fmla="*/ 867 w 2022"/>
                <a:gd name="T57" fmla="*/ 334 h 2395"/>
                <a:gd name="T58" fmla="*/ 658 w 2022"/>
                <a:gd name="T59" fmla="*/ 200 h 2395"/>
                <a:gd name="T60" fmla="*/ 429 w 2022"/>
                <a:gd name="T61" fmla="*/ 96 h 2395"/>
                <a:gd name="T62" fmla="*/ 305 w 2022"/>
                <a:gd name="T63" fmla="*/ 172 h 2395"/>
                <a:gd name="T64" fmla="*/ 247 w 2022"/>
                <a:gd name="T65" fmla="*/ 258 h 2395"/>
                <a:gd name="T66" fmla="*/ 267 w 2022"/>
                <a:gd name="T67" fmla="*/ 439 h 2395"/>
                <a:gd name="T68" fmla="*/ 267 w 2022"/>
                <a:gd name="T69" fmla="*/ 439 h 2395"/>
                <a:gd name="T70" fmla="*/ 238 w 2022"/>
                <a:gd name="T71" fmla="*/ 487 h 2395"/>
                <a:gd name="T72" fmla="*/ 228 w 2022"/>
                <a:gd name="T73" fmla="*/ 572 h 2395"/>
                <a:gd name="T74" fmla="*/ 267 w 2022"/>
                <a:gd name="T75" fmla="*/ 649 h 2395"/>
                <a:gd name="T76" fmla="*/ 267 w 2022"/>
                <a:gd name="T77" fmla="*/ 773 h 2395"/>
                <a:gd name="T78" fmla="*/ 276 w 2022"/>
                <a:gd name="T79" fmla="*/ 887 h 2395"/>
                <a:gd name="T80" fmla="*/ 181 w 2022"/>
                <a:gd name="T81" fmla="*/ 944 h 2395"/>
                <a:gd name="T82" fmla="*/ 76 w 2022"/>
                <a:gd name="T83" fmla="*/ 1068 h 2395"/>
                <a:gd name="T84" fmla="*/ 57 w 2022"/>
                <a:gd name="T85" fmla="*/ 1316 h 2395"/>
                <a:gd name="T86" fmla="*/ 57 w 2022"/>
                <a:gd name="T87" fmla="*/ 1478 h 2395"/>
                <a:gd name="T88" fmla="*/ 190 w 2022"/>
                <a:gd name="T89" fmla="*/ 1536 h 2395"/>
                <a:gd name="T90" fmla="*/ 286 w 2022"/>
                <a:gd name="T91" fmla="*/ 1593 h 2395"/>
                <a:gd name="T92" fmla="*/ 429 w 2022"/>
                <a:gd name="T93" fmla="*/ 1583 h 2395"/>
                <a:gd name="T94" fmla="*/ 572 w 2022"/>
                <a:gd name="T95" fmla="*/ 1679 h 2395"/>
                <a:gd name="T96" fmla="*/ 648 w 2022"/>
                <a:gd name="T97" fmla="*/ 1707 h 2395"/>
                <a:gd name="T98" fmla="*/ 658 w 2022"/>
                <a:gd name="T99" fmla="*/ 1745 h 2395"/>
                <a:gd name="T100" fmla="*/ 705 w 2022"/>
                <a:gd name="T101" fmla="*/ 1784 h 2395"/>
                <a:gd name="T102" fmla="*/ 724 w 2022"/>
                <a:gd name="T103" fmla="*/ 1860 h 2395"/>
                <a:gd name="T104" fmla="*/ 734 w 2022"/>
                <a:gd name="T105" fmla="*/ 1898 h 2395"/>
                <a:gd name="T106" fmla="*/ 734 w 2022"/>
                <a:gd name="T107" fmla="*/ 1898 h 2395"/>
                <a:gd name="T108" fmla="*/ 839 w 2022"/>
                <a:gd name="T109" fmla="*/ 1965 h 2395"/>
                <a:gd name="T110" fmla="*/ 896 w 2022"/>
                <a:gd name="T111" fmla="*/ 2031 h 2395"/>
                <a:gd name="T112" fmla="*/ 925 w 2022"/>
                <a:gd name="T113" fmla="*/ 2108 h 2395"/>
                <a:gd name="T114" fmla="*/ 1039 w 2022"/>
                <a:gd name="T115" fmla="*/ 2222 h 2395"/>
                <a:gd name="T116" fmla="*/ 1220 w 2022"/>
                <a:gd name="T117" fmla="*/ 2327 h 2395"/>
                <a:gd name="T118" fmla="*/ 1315 w 2022"/>
                <a:gd name="T119" fmla="*/ 2241 h 2395"/>
                <a:gd name="T120" fmla="*/ 1411 w 2022"/>
                <a:gd name="T121" fmla="*/ 2260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2" h="2395">
                  <a:moveTo>
                    <a:pt x="1411" y="2260"/>
                  </a:moveTo>
                  <a:lnTo>
                    <a:pt x="1411" y="2260"/>
                  </a:lnTo>
                  <a:cubicBezTo>
                    <a:pt x="1430" y="2260"/>
                    <a:pt x="1440" y="2270"/>
                    <a:pt x="1459" y="2260"/>
                  </a:cubicBezTo>
                  <a:cubicBezTo>
                    <a:pt x="1497" y="2232"/>
                    <a:pt x="1516" y="2184"/>
                    <a:pt x="1564" y="2203"/>
                  </a:cubicBezTo>
                  <a:cubicBezTo>
                    <a:pt x="1602" y="2213"/>
                    <a:pt x="1611" y="2203"/>
                    <a:pt x="1630" y="2194"/>
                  </a:cubicBezTo>
                  <a:cubicBezTo>
                    <a:pt x="1659" y="2175"/>
                    <a:pt x="1678" y="2156"/>
                    <a:pt x="1707" y="2146"/>
                  </a:cubicBezTo>
                  <a:lnTo>
                    <a:pt x="1707" y="2146"/>
                  </a:lnTo>
                  <a:cubicBezTo>
                    <a:pt x="1735" y="2079"/>
                    <a:pt x="1735" y="2079"/>
                    <a:pt x="1735" y="2079"/>
                  </a:cubicBezTo>
                  <a:cubicBezTo>
                    <a:pt x="1783" y="2003"/>
                    <a:pt x="1964" y="1965"/>
                    <a:pt x="1936" y="1860"/>
                  </a:cubicBezTo>
                  <a:cubicBezTo>
                    <a:pt x="1926" y="1841"/>
                    <a:pt x="1897" y="1803"/>
                    <a:pt x="1897" y="1784"/>
                  </a:cubicBezTo>
                  <a:cubicBezTo>
                    <a:pt x="1907" y="1736"/>
                    <a:pt x="1983" y="1745"/>
                    <a:pt x="1945" y="1679"/>
                  </a:cubicBezTo>
                  <a:cubicBezTo>
                    <a:pt x="1954" y="1631"/>
                    <a:pt x="2012" y="1574"/>
                    <a:pt x="2012" y="1536"/>
                  </a:cubicBezTo>
                  <a:cubicBezTo>
                    <a:pt x="2002" y="1488"/>
                    <a:pt x="1974" y="1440"/>
                    <a:pt x="1964" y="1392"/>
                  </a:cubicBezTo>
                  <a:cubicBezTo>
                    <a:pt x="1954" y="1278"/>
                    <a:pt x="2021" y="1164"/>
                    <a:pt x="1859" y="1211"/>
                  </a:cubicBezTo>
                  <a:cubicBezTo>
                    <a:pt x="1783" y="1240"/>
                    <a:pt x="1716" y="1211"/>
                    <a:pt x="1630" y="1230"/>
                  </a:cubicBezTo>
                  <a:cubicBezTo>
                    <a:pt x="1602" y="1240"/>
                    <a:pt x="1535" y="1278"/>
                    <a:pt x="1506" y="1268"/>
                  </a:cubicBezTo>
                  <a:cubicBezTo>
                    <a:pt x="1487" y="1268"/>
                    <a:pt x="1478" y="1259"/>
                    <a:pt x="1459" y="1259"/>
                  </a:cubicBezTo>
                  <a:cubicBezTo>
                    <a:pt x="1411" y="1268"/>
                    <a:pt x="1392" y="1345"/>
                    <a:pt x="1373" y="1230"/>
                  </a:cubicBezTo>
                  <a:cubicBezTo>
                    <a:pt x="1354" y="1183"/>
                    <a:pt x="1306" y="1135"/>
                    <a:pt x="1306" y="1088"/>
                  </a:cubicBezTo>
                  <a:cubicBezTo>
                    <a:pt x="1306" y="1021"/>
                    <a:pt x="1354" y="1021"/>
                    <a:pt x="1325" y="944"/>
                  </a:cubicBezTo>
                  <a:cubicBezTo>
                    <a:pt x="1344" y="878"/>
                    <a:pt x="1315" y="820"/>
                    <a:pt x="1392" y="801"/>
                  </a:cubicBezTo>
                  <a:cubicBezTo>
                    <a:pt x="1449" y="782"/>
                    <a:pt x="1420" y="734"/>
                    <a:pt x="1402" y="696"/>
                  </a:cubicBezTo>
                  <a:cubicBezTo>
                    <a:pt x="1392" y="658"/>
                    <a:pt x="1402" y="639"/>
                    <a:pt x="1363" y="620"/>
                  </a:cubicBezTo>
                  <a:cubicBezTo>
                    <a:pt x="1344" y="601"/>
                    <a:pt x="1335" y="591"/>
                    <a:pt x="1315" y="572"/>
                  </a:cubicBezTo>
                  <a:lnTo>
                    <a:pt x="1315" y="572"/>
                  </a:lnTo>
                  <a:cubicBezTo>
                    <a:pt x="1230" y="611"/>
                    <a:pt x="1192" y="572"/>
                    <a:pt x="1144" y="525"/>
                  </a:cubicBezTo>
                  <a:cubicBezTo>
                    <a:pt x="1087" y="467"/>
                    <a:pt x="1144" y="420"/>
                    <a:pt x="1048" y="420"/>
                  </a:cubicBezTo>
                  <a:cubicBezTo>
                    <a:pt x="991" y="429"/>
                    <a:pt x="991" y="448"/>
                    <a:pt x="944" y="458"/>
                  </a:cubicBezTo>
                  <a:cubicBezTo>
                    <a:pt x="915" y="467"/>
                    <a:pt x="925" y="353"/>
                    <a:pt x="867" y="334"/>
                  </a:cubicBezTo>
                  <a:cubicBezTo>
                    <a:pt x="781" y="296"/>
                    <a:pt x="715" y="296"/>
                    <a:pt x="658" y="200"/>
                  </a:cubicBezTo>
                  <a:cubicBezTo>
                    <a:pt x="619" y="153"/>
                    <a:pt x="486" y="0"/>
                    <a:pt x="429" y="96"/>
                  </a:cubicBezTo>
                  <a:cubicBezTo>
                    <a:pt x="400" y="134"/>
                    <a:pt x="381" y="220"/>
                    <a:pt x="305" y="172"/>
                  </a:cubicBezTo>
                  <a:cubicBezTo>
                    <a:pt x="228" y="124"/>
                    <a:pt x="209" y="200"/>
                    <a:pt x="247" y="258"/>
                  </a:cubicBezTo>
                  <a:cubicBezTo>
                    <a:pt x="267" y="286"/>
                    <a:pt x="305" y="420"/>
                    <a:pt x="267" y="439"/>
                  </a:cubicBezTo>
                  <a:lnTo>
                    <a:pt x="267" y="439"/>
                  </a:lnTo>
                  <a:cubicBezTo>
                    <a:pt x="267" y="458"/>
                    <a:pt x="247" y="477"/>
                    <a:pt x="238" y="487"/>
                  </a:cubicBezTo>
                  <a:cubicBezTo>
                    <a:pt x="228" y="506"/>
                    <a:pt x="228" y="563"/>
                    <a:pt x="228" y="572"/>
                  </a:cubicBezTo>
                  <a:cubicBezTo>
                    <a:pt x="228" y="611"/>
                    <a:pt x="247" y="620"/>
                    <a:pt x="267" y="649"/>
                  </a:cubicBezTo>
                  <a:cubicBezTo>
                    <a:pt x="286" y="677"/>
                    <a:pt x="267" y="734"/>
                    <a:pt x="267" y="773"/>
                  </a:cubicBezTo>
                  <a:cubicBezTo>
                    <a:pt x="267" y="811"/>
                    <a:pt x="276" y="849"/>
                    <a:pt x="276" y="887"/>
                  </a:cubicBezTo>
                  <a:cubicBezTo>
                    <a:pt x="267" y="935"/>
                    <a:pt x="190" y="897"/>
                    <a:pt x="181" y="944"/>
                  </a:cubicBezTo>
                  <a:cubicBezTo>
                    <a:pt x="162" y="992"/>
                    <a:pt x="105" y="1021"/>
                    <a:pt x="76" y="1068"/>
                  </a:cubicBezTo>
                  <a:cubicBezTo>
                    <a:pt x="57" y="1116"/>
                    <a:pt x="66" y="1250"/>
                    <a:pt x="57" y="1316"/>
                  </a:cubicBezTo>
                  <a:cubicBezTo>
                    <a:pt x="38" y="1383"/>
                    <a:pt x="0" y="1412"/>
                    <a:pt x="57" y="1478"/>
                  </a:cubicBezTo>
                  <a:cubicBezTo>
                    <a:pt x="95" y="1517"/>
                    <a:pt x="152" y="1497"/>
                    <a:pt x="190" y="1536"/>
                  </a:cubicBezTo>
                  <a:cubicBezTo>
                    <a:pt x="219" y="1574"/>
                    <a:pt x="247" y="1583"/>
                    <a:pt x="286" y="1593"/>
                  </a:cubicBezTo>
                  <a:cubicBezTo>
                    <a:pt x="324" y="1622"/>
                    <a:pt x="400" y="1536"/>
                    <a:pt x="429" y="1583"/>
                  </a:cubicBezTo>
                  <a:cubicBezTo>
                    <a:pt x="476" y="1650"/>
                    <a:pt x="505" y="1650"/>
                    <a:pt x="572" y="1679"/>
                  </a:cubicBezTo>
                  <a:cubicBezTo>
                    <a:pt x="600" y="1679"/>
                    <a:pt x="639" y="1679"/>
                    <a:pt x="648" y="1707"/>
                  </a:cubicBezTo>
                  <a:cubicBezTo>
                    <a:pt x="648" y="1717"/>
                    <a:pt x="648" y="1736"/>
                    <a:pt x="658" y="1745"/>
                  </a:cubicBezTo>
                  <a:cubicBezTo>
                    <a:pt x="667" y="1755"/>
                    <a:pt x="705" y="1755"/>
                    <a:pt x="705" y="1784"/>
                  </a:cubicBezTo>
                  <a:cubicBezTo>
                    <a:pt x="705" y="1803"/>
                    <a:pt x="715" y="1841"/>
                    <a:pt x="724" y="1860"/>
                  </a:cubicBezTo>
                  <a:cubicBezTo>
                    <a:pt x="734" y="1898"/>
                    <a:pt x="734" y="1898"/>
                    <a:pt x="734" y="1898"/>
                  </a:cubicBezTo>
                  <a:lnTo>
                    <a:pt x="734" y="1898"/>
                  </a:lnTo>
                  <a:cubicBezTo>
                    <a:pt x="763" y="1917"/>
                    <a:pt x="829" y="1927"/>
                    <a:pt x="839" y="1965"/>
                  </a:cubicBezTo>
                  <a:cubicBezTo>
                    <a:pt x="848" y="2003"/>
                    <a:pt x="867" y="2003"/>
                    <a:pt x="896" y="2031"/>
                  </a:cubicBezTo>
                  <a:cubicBezTo>
                    <a:pt x="915" y="2060"/>
                    <a:pt x="906" y="2079"/>
                    <a:pt x="925" y="2108"/>
                  </a:cubicBezTo>
                  <a:cubicBezTo>
                    <a:pt x="953" y="2156"/>
                    <a:pt x="982" y="2194"/>
                    <a:pt x="1039" y="2222"/>
                  </a:cubicBezTo>
                  <a:cubicBezTo>
                    <a:pt x="1096" y="2260"/>
                    <a:pt x="1144" y="2394"/>
                    <a:pt x="1220" y="2327"/>
                  </a:cubicBezTo>
                  <a:cubicBezTo>
                    <a:pt x="1258" y="2298"/>
                    <a:pt x="1258" y="2251"/>
                    <a:pt x="1315" y="2241"/>
                  </a:cubicBezTo>
                  <a:cubicBezTo>
                    <a:pt x="1344" y="2241"/>
                    <a:pt x="1392" y="2241"/>
                    <a:pt x="1411" y="226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 name="Freeform 7"/>
            <p:cNvSpPr>
              <a:spLocks noChangeArrowheads="1"/>
            </p:cNvSpPr>
            <p:nvPr/>
          </p:nvSpPr>
          <p:spPr bwMode="auto">
            <a:xfrm>
              <a:off x="19417271" y="3907664"/>
              <a:ext cx="761894" cy="626195"/>
            </a:xfrm>
            <a:custGeom>
              <a:avLst/>
              <a:gdLst>
                <a:gd name="T0" fmla="*/ 296 w 1536"/>
                <a:gd name="T1" fmla="*/ 0 h 1260"/>
                <a:gd name="T2" fmla="*/ 296 w 1536"/>
                <a:gd name="T3" fmla="*/ 0 h 1260"/>
                <a:gd name="T4" fmla="*/ 343 w 1536"/>
                <a:gd name="T5" fmla="*/ 95 h 1260"/>
                <a:gd name="T6" fmla="*/ 381 w 1536"/>
                <a:gd name="T7" fmla="*/ 95 h 1260"/>
                <a:gd name="T8" fmla="*/ 448 w 1536"/>
                <a:gd name="T9" fmla="*/ 105 h 1260"/>
                <a:gd name="T10" fmla="*/ 486 w 1536"/>
                <a:gd name="T11" fmla="*/ 67 h 1260"/>
                <a:gd name="T12" fmla="*/ 525 w 1536"/>
                <a:gd name="T13" fmla="*/ 57 h 1260"/>
                <a:gd name="T14" fmla="*/ 601 w 1536"/>
                <a:gd name="T15" fmla="*/ 38 h 1260"/>
                <a:gd name="T16" fmla="*/ 744 w 1536"/>
                <a:gd name="T17" fmla="*/ 76 h 1260"/>
                <a:gd name="T18" fmla="*/ 896 w 1536"/>
                <a:gd name="T19" fmla="*/ 57 h 1260"/>
                <a:gd name="T20" fmla="*/ 954 w 1536"/>
                <a:gd name="T21" fmla="*/ 124 h 1260"/>
                <a:gd name="T22" fmla="*/ 1011 w 1536"/>
                <a:gd name="T23" fmla="*/ 181 h 1260"/>
                <a:gd name="T24" fmla="*/ 1125 w 1536"/>
                <a:gd name="T25" fmla="*/ 152 h 1260"/>
                <a:gd name="T26" fmla="*/ 1125 w 1536"/>
                <a:gd name="T27" fmla="*/ 152 h 1260"/>
                <a:gd name="T28" fmla="*/ 1154 w 1536"/>
                <a:gd name="T29" fmla="*/ 286 h 1260"/>
                <a:gd name="T30" fmla="*/ 1144 w 1536"/>
                <a:gd name="T31" fmla="*/ 496 h 1260"/>
                <a:gd name="T32" fmla="*/ 1259 w 1536"/>
                <a:gd name="T33" fmla="*/ 763 h 1260"/>
                <a:gd name="T34" fmla="*/ 1411 w 1536"/>
                <a:gd name="T35" fmla="*/ 973 h 1260"/>
                <a:gd name="T36" fmla="*/ 1535 w 1536"/>
                <a:gd name="T37" fmla="*/ 1078 h 1260"/>
                <a:gd name="T38" fmla="*/ 1535 w 1536"/>
                <a:gd name="T39" fmla="*/ 1078 h 1260"/>
                <a:gd name="T40" fmla="*/ 1411 w 1536"/>
                <a:gd name="T41" fmla="*/ 1163 h 1260"/>
                <a:gd name="T42" fmla="*/ 1287 w 1536"/>
                <a:gd name="T43" fmla="*/ 1259 h 1260"/>
                <a:gd name="T44" fmla="*/ 1192 w 1536"/>
                <a:gd name="T45" fmla="*/ 1259 h 1260"/>
                <a:gd name="T46" fmla="*/ 1192 w 1536"/>
                <a:gd name="T47" fmla="*/ 1259 h 1260"/>
                <a:gd name="T48" fmla="*/ 1106 w 1536"/>
                <a:gd name="T49" fmla="*/ 1230 h 1260"/>
                <a:gd name="T50" fmla="*/ 963 w 1536"/>
                <a:gd name="T51" fmla="*/ 1192 h 1260"/>
                <a:gd name="T52" fmla="*/ 849 w 1536"/>
                <a:gd name="T53" fmla="*/ 1125 h 1260"/>
                <a:gd name="T54" fmla="*/ 801 w 1536"/>
                <a:gd name="T55" fmla="*/ 1040 h 1260"/>
                <a:gd name="T56" fmla="*/ 667 w 1536"/>
                <a:gd name="T57" fmla="*/ 992 h 1260"/>
                <a:gd name="T58" fmla="*/ 458 w 1536"/>
                <a:gd name="T59" fmla="*/ 1020 h 1260"/>
                <a:gd name="T60" fmla="*/ 458 w 1536"/>
                <a:gd name="T61" fmla="*/ 1020 h 1260"/>
                <a:gd name="T62" fmla="*/ 420 w 1536"/>
                <a:gd name="T63" fmla="*/ 935 h 1260"/>
                <a:gd name="T64" fmla="*/ 400 w 1536"/>
                <a:gd name="T65" fmla="*/ 849 h 1260"/>
                <a:gd name="T66" fmla="*/ 324 w 1536"/>
                <a:gd name="T67" fmla="*/ 801 h 1260"/>
                <a:gd name="T68" fmla="*/ 324 w 1536"/>
                <a:gd name="T69" fmla="*/ 801 h 1260"/>
                <a:gd name="T70" fmla="*/ 258 w 1536"/>
                <a:gd name="T71" fmla="*/ 648 h 1260"/>
                <a:gd name="T72" fmla="*/ 219 w 1536"/>
                <a:gd name="T73" fmla="*/ 572 h 1260"/>
                <a:gd name="T74" fmla="*/ 181 w 1536"/>
                <a:gd name="T75" fmla="*/ 381 h 1260"/>
                <a:gd name="T76" fmla="*/ 95 w 1536"/>
                <a:gd name="T77" fmla="*/ 257 h 1260"/>
                <a:gd name="T78" fmla="*/ 0 w 1536"/>
                <a:gd name="T79" fmla="*/ 114 h 1260"/>
                <a:gd name="T80" fmla="*/ 0 w 1536"/>
                <a:gd name="T81" fmla="*/ 114 h 1260"/>
                <a:gd name="T82" fmla="*/ 48 w 1536"/>
                <a:gd name="T83" fmla="*/ 114 h 1260"/>
                <a:gd name="T84" fmla="*/ 153 w 1536"/>
                <a:gd name="T85" fmla="*/ 57 h 1260"/>
                <a:gd name="T86" fmla="*/ 219 w 1536"/>
                <a:gd name="T87" fmla="*/ 48 h 1260"/>
                <a:gd name="T88" fmla="*/ 296 w 1536"/>
                <a:gd name="T89" fmla="*/ 0 h 1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6" h="1260">
                  <a:moveTo>
                    <a:pt x="296" y="0"/>
                  </a:moveTo>
                  <a:lnTo>
                    <a:pt x="296" y="0"/>
                  </a:lnTo>
                  <a:cubicBezTo>
                    <a:pt x="305" y="29"/>
                    <a:pt x="324" y="76"/>
                    <a:pt x="343" y="95"/>
                  </a:cubicBezTo>
                  <a:cubicBezTo>
                    <a:pt x="353" y="95"/>
                    <a:pt x="372" y="95"/>
                    <a:pt x="381" y="95"/>
                  </a:cubicBezTo>
                  <a:cubicBezTo>
                    <a:pt x="400" y="95"/>
                    <a:pt x="420" y="114"/>
                    <a:pt x="448" y="105"/>
                  </a:cubicBezTo>
                  <a:cubicBezTo>
                    <a:pt x="467" y="105"/>
                    <a:pt x="467" y="76"/>
                    <a:pt x="486" y="67"/>
                  </a:cubicBezTo>
                  <a:cubicBezTo>
                    <a:pt x="505" y="48"/>
                    <a:pt x="505" y="57"/>
                    <a:pt x="525" y="57"/>
                  </a:cubicBezTo>
                  <a:cubicBezTo>
                    <a:pt x="543" y="57"/>
                    <a:pt x="563" y="10"/>
                    <a:pt x="601" y="38"/>
                  </a:cubicBezTo>
                  <a:cubicBezTo>
                    <a:pt x="658" y="86"/>
                    <a:pt x="658" y="95"/>
                    <a:pt x="744" y="76"/>
                  </a:cubicBezTo>
                  <a:cubicBezTo>
                    <a:pt x="792" y="67"/>
                    <a:pt x="849" y="38"/>
                    <a:pt x="896" y="57"/>
                  </a:cubicBezTo>
                  <a:cubicBezTo>
                    <a:pt x="934" y="67"/>
                    <a:pt x="944" y="86"/>
                    <a:pt x="954" y="124"/>
                  </a:cubicBezTo>
                  <a:cubicBezTo>
                    <a:pt x="954" y="143"/>
                    <a:pt x="982" y="181"/>
                    <a:pt x="1011" y="181"/>
                  </a:cubicBezTo>
                  <a:cubicBezTo>
                    <a:pt x="1039" y="181"/>
                    <a:pt x="1097" y="134"/>
                    <a:pt x="1125" y="152"/>
                  </a:cubicBezTo>
                  <a:lnTo>
                    <a:pt x="1125" y="152"/>
                  </a:lnTo>
                  <a:cubicBezTo>
                    <a:pt x="1125" y="191"/>
                    <a:pt x="1154" y="239"/>
                    <a:pt x="1154" y="286"/>
                  </a:cubicBezTo>
                  <a:cubicBezTo>
                    <a:pt x="1163" y="343"/>
                    <a:pt x="1154" y="429"/>
                    <a:pt x="1144" y="496"/>
                  </a:cubicBezTo>
                  <a:cubicBezTo>
                    <a:pt x="1116" y="639"/>
                    <a:pt x="1173" y="668"/>
                    <a:pt x="1259" y="763"/>
                  </a:cubicBezTo>
                  <a:cubicBezTo>
                    <a:pt x="1326" y="830"/>
                    <a:pt x="1335" y="925"/>
                    <a:pt x="1411" y="973"/>
                  </a:cubicBezTo>
                  <a:cubicBezTo>
                    <a:pt x="1459" y="1001"/>
                    <a:pt x="1497" y="1040"/>
                    <a:pt x="1535" y="1078"/>
                  </a:cubicBezTo>
                  <a:lnTo>
                    <a:pt x="1535" y="1078"/>
                  </a:lnTo>
                  <a:cubicBezTo>
                    <a:pt x="1497" y="1106"/>
                    <a:pt x="1450" y="1144"/>
                    <a:pt x="1411" y="1163"/>
                  </a:cubicBezTo>
                  <a:cubicBezTo>
                    <a:pt x="1373" y="1202"/>
                    <a:pt x="1335" y="1249"/>
                    <a:pt x="1287" y="1259"/>
                  </a:cubicBezTo>
                  <a:cubicBezTo>
                    <a:pt x="1259" y="1259"/>
                    <a:pt x="1221" y="1259"/>
                    <a:pt x="1192" y="1259"/>
                  </a:cubicBezTo>
                  <a:lnTo>
                    <a:pt x="1192" y="1259"/>
                  </a:lnTo>
                  <a:cubicBezTo>
                    <a:pt x="1106" y="1230"/>
                    <a:pt x="1106" y="1230"/>
                    <a:pt x="1106" y="1230"/>
                  </a:cubicBezTo>
                  <a:cubicBezTo>
                    <a:pt x="1059" y="1230"/>
                    <a:pt x="1020" y="1154"/>
                    <a:pt x="963" y="1192"/>
                  </a:cubicBezTo>
                  <a:cubicBezTo>
                    <a:pt x="896" y="1240"/>
                    <a:pt x="877" y="1173"/>
                    <a:pt x="849" y="1125"/>
                  </a:cubicBezTo>
                  <a:cubicBezTo>
                    <a:pt x="839" y="1106"/>
                    <a:pt x="820" y="1049"/>
                    <a:pt x="801" y="1040"/>
                  </a:cubicBezTo>
                  <a:cubicBezTo>
                    <a:pt x="772" y="1020"/>
                    <a:pt x="706" y="1001"/>
                    <a:pt x="667" y="992"/>
                  </a:cubicBezTo>
                  <a:cubicBezTo>
                    <a:pt x="582" y="973"/>
                    <a:pt x="534" y="982"/>
                    <a:pt x="458" y="1020"/>
                  </a:cubicBezTo>
                  <a:lnTo>
                    <a:pt x="458" y="1020"/>
                  </a:lnTo>
                  <a:cubicBezTo>
                    <a:pt x="448" y="992"/>
                    <a:pt x="429" y="963"/>
                    <a:pt x="420" y="935"/>
                  </a:cubicBezTo>
                  <a:cubicBezTo>
                    <a:pt x="410" y="896"/>
                    <a:pt x="410" y="877"/>
                    <a:pt x="400" y="849"/>
                  </a:cubicBezTo>
                  <a:cubicBezTo>
                    <a:pt x="381" y="820"/>
                    <a:pt x="343" y="811"/>
                    <a:pt x="324" y="801"/>
                  </a:cubicBezTo>
                  <a:lnTo>
                    <a:pt x="324" y="801"/>
                  </a:lnTo>
                  <a:cubicBezTo>
                    <a:pt x="315" y="773"/>
                    <a:pt x="258" y="677"/>
                    <a:pt x="258" y="648"/>
                  </a:cubicBezTo>
                  <a:cubicBezTo>
                    <a:pt x="258" y="620"/>
                    <a:pt x="238" y="591"/>
                    <a:pt x="219" y="572"/>
                  </a:cubicBezTo>
                  <a:cubicBezTo>
                    <a:pt x="181" y="515"/>
                    <a:pt x="162" y="458"/>
                    <a:pt x="181" y="381"/>
                  </a:cubicBezTo>
                  <a:cubicBezTo>
                    <a:pt x="162" y="324"/>
                    <a:pt x="133" y="296"/>
                    <a:pt x="95" y="257"/>
                  </a:cubicBezTo>
                  <a:cubicBezTo>
                    <a:pt x="57" y="229"/>
                    <a:pt x="9" y="162"/>
                    <a:pt x="0" y="114"/>
                  </a:cubicBezTo>
                  <a:lnTo>
                    <a:pt x="0" y="114"/>
                  </a:lnTo>
                  <a:cubicBezTo>
                    <a:pt x="19" y="114"/>
                    <a:pt x="29" y="124"/>
                    <a:pt x="48" y="114"/>
                  </a:cubicBezTo>
                  <a:cubicBezTo>
                    <a:pt x="86" y="86"/>
                    <a:pt x="105" y="38"/>
                    <a:pt x="153" y="57"/>
                  </a:cubicBezTo>
                  <a:cubicBezTo>
                    <a:pt x="191" y="67"/>
                    <a:pt x="200" y="57"/>
                    <a:pt x="219" y="48"/>
                  </a:cubicBezTo>
                  <a:cubicBezTo>
                    <a:pt x="248" y="29"/>
                    <a:pt x="267" y="10"/>
                    <a:pt x="296"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 name="Freeform 8"/>
            <p:cNvSpPr>
              <a:spLocks noChangeArrowheads="1"/>
            </p:cNvSpPr>
            <p:nvPr/>
          </p:nvSpPr>
          <p:spPr bwMode="auto">
            <a:xfrm>
              <a:off x="16691533" y="2742855"/>
              <a:ext cx="1103432" cy="1293990"/>
            </a:xfrm>
            <a:custGeom>
              <a:avLst/>
              <a:gdLst>
                <a:gd name="T0" fmla="*/ 2088 w 2222"/>
                <a:gd name="T1" fmla="*/ 1001 h 2604"/>
                <a:gd name="T2" fmla="*/ 2049 w 2222"/>
                <a:gd name="T3" fmla="*/ 725 h 2604"/>
                <a:gd name="T4" fmla="*/ 2040 w 2222"/>
                <a:gd name="T5" fmla="*/ 353 h 2604"/>
                <a:gd name="T6" fmla="*/ 2107 w 2222"/>
                <a:gd name="T7" fmla="*/ 315 h 2604"/>
                <a:gd name="T8" fmla="*/ 2068 w 2222"/>
                <a:gd name="T9" fmla="*/ 191 h 2604"/>
                <a:gd name="T10" fmla="*/ 2135 w 2222"/>
                <a:gd name="T11" fmla="*/ 95 h 2604"/>
                <a:gd name="T12" fmla="*/ 2154 w 2222"/>
                <a:gd name="T13" fmla="*/ 0 h 2604"/>
                <a:gd name="T14" fmla="*/ 1973 w 2222"/>
                <a:gd name="T15" fmla="*/ 143 h 2604"/>
                <a:gd name="T16" fmla="*/ 1706 w 2222"/>
                <a:gd name="T17" fmla="*/ 296 h 2604"/>
                <a:gd name="T18" fmla="*/ 1363 w 2222"/>
                <a:gd name="T19" fmla="*/ 563 h 2604"/>
                <a:gd name="T20" fmla="*/ 1239 w 2222"/>
                <a:gd name="T21" fmla="*/ 648 h 2604"/>
                <a:gd name="T22" fmla="*/ 1239 w 2222"/>
                <a:gd name="T23" fmla="*/ 763 h 2604"/>
                <a:gd name="T24" fmla="*/ 1125 w 2222"/>
                <a:gd name="T25" fmla="*/ 849 h 2604"/>
                <a:gd name="T26" fmla="*/ 992 w 2222"/>
                <a:gd name="T27" fmla="*/ 887 h 2604"/>
                <a:gd name="T28" fmla="*/ 830 w 2222"/>
                <a:gd name="T29" fmla="*/ 1001 h 2604"/>
                <a:gd name="T30" fmla="*/ 563 w 2222"/>
                <a:gd name="T31" fmla="*/ 1278 h 2604"/>
                <a:gd name="T32" fmla="*/ 238 w 2222"/>
                <a:gd name="T33" fmla="*/ 1135 h 2604"/>
                <a:gd name="T34" fmla="*/ 191 w 2222"/>
                <a:gd name="T35" fmla="*/ 1163 h 2604"/>
                <a:gd name="T36" fmla="*/ 67 w 2222"/>
                <a:gd name="T37" fmla="*/ 1230 h 2604"/>
                <a:gd name="T38" fmla="*/ 114 w 2222"/>
                <a:gd name="T39" fmla="*/ 1335 h 2604"/>
                <a:gd name="T40" fmla="*/ 267 w 2222"/>
                <a:gd name="T41" fmla="*/ 1555 h 2604"/>
                <a:gd name="T42" fmla="*/ 420 w 2222"/>
                <a:gd name="T43" fmla="*/ 1669 h 2604"/>
                <a:gd name="T44" fmla="*/ 391 w 2222"/>
                <a:gd name="T45" fmla="*/ 1955 h 2604"/>
                <a:gd name="T46" fmla="*/ 382 w 2222"/>
                <a:gd name="T47" fmla="*/ 2336 h 2604"/>
                <a:gd name="T48" fmla="*/ 467 w 2222"/>
                <a:gd name="T49" fmla="*/ 2327 h 2604"/>
                <a:gd name="T50" fmla="*/ 505 w 2222"/>
                <a:gd name="T51" fmla="*/ 2108 h 2604"/>
                <a:gd name="T52" fmla="*/ 658 w 2222"/>
                <a:gd name="T53" fmla="*/ 2012 h 2604"/>
                <a:gd name="T54" fmla="*/ 906 w 2222"/>
                <a:gd name="T55" fmla="*/ 1869 h 2604"/>
                <a:gd name="T56" fmla="*/ 1210 w 2222"/>
                <a:gd name="T57" fmla="*/ 2165 h 2604"/>
                <a:gd name="T58" fmla="*/ 1449 w 2222"/>
                <a:gd name="T59" fmla="*/ 2270 h 2604"/>
                <a:gd name="T60" fmla="*/ 1477 w 2222"/>
                <a:gd name="T61" fmla="*/ 2489 h 2604"/>
                <a:gd name="T62" fmla="*/ 1630 w 2222"/>
                <a:gd name="T63" fmla="*/ 2585 h 2604"/>
                <a:gd name="T64" fmla="*/ 1716 w 2222"/>
                <a:gd name="T65" fmla="*/ 2537 h 2604"/>
                <a:gd name="T66" fmla="*/ 1887 w 2222"/>
                <a:gd name="T67" fmla="*/ 2470 h 2604"/>
                <a:gd name="T68" fmla="*/ 2078 w 2222"/>
                <a:gd name="T69" fmla="*/ 2365 h 2604"/>
                <a:gd name="T70" fmla="*/ 2049 w 2222"/>
                <a:gd name="T71" fmla="*/ 2231 h 2604"/>
                <a:gd name="T72" fmla="*/ 2211 w 2222"/>
                <a:gd name="T73" fmla="*/ 2136 h 2604"/>
                <a:gd name="T74" fmla="*/ 2116 w 2222"/>
                <a:gd name="T75" fmla="*/ 1936 h 2604"/>
                <a:gd name="T76" fmla="*/ 2040 w 2222"/>
                <a:gd name="T77" fmla="*/ 1717 h 2604"/>
                <a:gd name="T78" fmla="*/ 1983 w 2222"/>
                <a:gd name="T79" fmla="*/ 1497 h 2604"/>
                <a:gd name="T80" fmla="*/ 2002 w 2222"/>
                <a:gd name="T81" fmla="*/ 1354 h 2604"/>
                <a:gd name="T82" fmla="*/ 2164 w 2222"/>
                <a:gd name="T83" fmla="*/ 1135 h 2604"/>
                <a:gd name="T84" fmla="*/ 2088 w 2222"/>
                <a:gd name="T85" fmla="*/ 1001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22" h="2604">
                  <a:moveTo>
                    <a:pt x="2088" y="1001"/>
                  </a:moveTo>
                  <a:lnTo>
                    <a:pt x="2088" y="1001"/>
                  </a:lnTo>
                  <a:cubicBezTo>
                    <a:pt x="2040" y="954"/>
                    <a:pt x="2011" y="934"/>
                    <a:pt x="2002" y="858"/>
                  </a:cubicBezTo>
                  <a:cubicBezTo>
                    <a:pt x="1983" y="782"/>
                    <a:pt x="2021" y="772"/>
                    <a:pt x="2049" y="725"/>
                  </a:cubicBezTo>
                  <a:cubicBezTo>
                    <a:pt x="2088" y="658"/>
                    <a:pt x="2049" y="610"/>
                    <a:pt x="2059" y="553"/>
                  </a:cubicBezTo>
                  <a:cubicBezTo>
                    <a:pt x="2078" y="486"/>
                    <a:pt x="2021" y="429"/>
                    <a:pt x="2040" y="353"/>
                  </a:cubicBezTo>
                  <a:cubicBezTo>
                    <a:pt x="2107" y="315"/>
                    <a:pt x="2107" y="315"/>
                    <a:pt x="2107" y="315"/>
                  </a:cubicBezTo>
                  <a:lnTo>
                    <a:pt x="2107" y="315"/>
                  </a:lnTo>
                  <a:cubicBezTo>
                    <a:pt x="2125" y="296"/>
                    <a:pt x="2164" y="276"/>
                    <a:pt x="2135" y="258"/>
                  </a:cubicBezTo>
                  <a:cubicBezTo>
                    <a:pt x="2116" y="238"/>
                    <a:pt x="2078" y="219"/>
                    <a:pt x="2068" y="191"/>
                  </a:cubicBezTo>
                  <a:cubicBezTo>
                    <a:pt x="2068" y="172"/>
                    <a:pt x="2088" y="143"/>
                    <a:pt x="2107" y="133"/>
                  </a:cubicBezTo>
                  <a:cubicBezTo>
                    <a:pt x="2116" y="114"/>
                    <a:pt x="2125" y="105"/>
                    <a:pt x="2135" y="95"/>
                  </a:cubicBezTo>
                  <a:cubicBezTo>
                    <a:pt x="2154" y="0"/>
                    <a:pt x="2154" y="0"/>
                    <a:pt x="2154" y="0"/>
                  </a:cubicBezTo>
                  <a:lnTo>
                    <a:pt x="2154" y="0"/>
                  </a:lnTo>
                  <a:cubicBezTo>
                    <a:pt x="2135" y="0"/>
                    <a:pt x="2125" y="0"/>
                    <a:pt x="2116" y="0"/>
                  </a:cubicBezTo>
                  <a:cubicBezTo>
                    <a:pt x="2030" y="0"/>
                    <a:pt x="2030" y="124"/>
                    <a:pt x="1973" y="143"/>
                  </a:cubicBezTo>
                  <a:cubicBezTo>
                    <a:pt x="1897" y="162"/>
                    <a:pt x="1859" y="219"/>
                    <a:pt x="1839" y="296"/>
                  </a:cubicBezTo>
                  <a:cubicBezTo>
                    <a:pt x="1811" y="372"/>
                    <a:pt x="1754" y="315"/>
                    <a:pt x="1706" y="296"/>
                  </a:cubicBezTo>
                  <a:cubicBezTo>
                    <a:pt x="1563" y="229"/>
                    <a:pt x="1563" y="381"/>
                    <a:pt x="1515" y="477"/>
                  </a:cubicBezTo>
                  <a:cubicBezTo>
                    <a:pt x="1477" y="553"/>
                    <a:pt x="1468" y="582"/>
                    <a:pt x="1363" y="563"/>
                  </a:cubicBezTo>
                  <a:cubicBezTo>
                    <a:pt x="1296" y="553"/>
                    <a:pt x="1325" y="610"/>
                    <a:pt x="1287" y="639"/>
                  </a:cubicBezTo>
                  <a:cubicBezTo>
                    <a:pt x="1277" y="648"/>
                    <a:pt x="1248" y="639"/>
                    <a:pt x="1239" y="648"/>
                  </a:cubicBezTo>
                  <a:cubicBezTo>
                    <a:pt x="1210" y="706"/>
                    <a:pt x="1210" y="706"/>
                    <a:pt x="1210" y="706"/>
                  </a:cubicBezTo>
                  <a:cubicBezTo>
                    <a:pt x="1210" y="734"/>
                    <a:pt x="1239" y="725"/>
                    <a:pt x="1239" y="763"/>
                  </a:cubicBezTo>
                  <a:cubicBezTo>
                    <a:pt x="1239" y="782"/>
                    <a:pt x="1191" y="782"/>
                    <a:pt x="1182" y="782"/>
                  </a:cubicBezTo>
                  <a:cubicBezTo>
                    <a:pt x="1125" y="782"/>
                    <a:pt x="1162" y="868"/>
                    <a:pt x="1125" y="849"/>
                  </a:cubicBezTo>
                  <a:cubicBezTo>
                    <a:pt x="1106" y="839"/>
                    <a:pt x="1078" y="801"/>
                    <a:pt x="1068" y="820"/>
                  </a:cubicBezTo>
                  <a:cubicBezTo>
                    <a:pt x="1049" y="849"/>
                    <a:pt x="1001" y="868"/>
                    <a:pt x="992" y="887"/>
                  </a:cubicBezTo>
                  <a:cubicBezTo>
                    <a:pt x="973" y="954"/>
                    <a:pt x="944" y="925"/>
                    <a:pt x="896" y="954"/>
                  </a:cubicBezTo>
                  <a:cubicBezTo>
                    <a:pt x="877" y="973"/>
                    <a:pt x="858" y="982"/>
                    <a:pt x="830" y="1001"/>
                  </a:cubicBezTo>
                  <a:cubicBezTo>
                    <a:pt x="753" y="1049"/>
                    <a:pt x="696" y="1135"/>
                    <a:pt x="649" y="1201"/>
                  </a:cubicBezTo>
                  <a:cubicBezTo>
                    <a:pt x="620" y="1240"/>
                    <a:pt x="572" y="1230"/>
                    <a:pt x="563" y="1278"/>
                  </a:cubicBezTo>
                  <a:cubicBezTo>
                    <a:pt x="534" y="1392"/>
                    <a:pt x="372" y="1240"/>
                    <a:pt x="324" y="1192"/>
                  </a:cubicBezTo>
                  <a:cubicBezTo>
                    <a:pt x="305" y="1173"/>
                    <a:pt x="258" y="1154"/>
                    <a:pt x="238" y="1135"/>
                  </a:cubicBezTo>
                  <a:lnTo>
                    <a:pt x="238" y="1135"/>
                  </a:lnTo>
                  <a:cubicBezTo>
                    <a:pt x="191" y="1163"/>
                    <a:pt x="191" y="1163"/>
                    <a:pt x="191" y="1163"/>
                  </a:cubicBezTo>
                  <a:cubicBezTo>
                    <a:pt x="153" y="1163"/>
                    <a:pt x="143" y="1144"/>
                    <a:pt x="124" y="1125"/>
                  </a:cubicBezTo>
                  <a:cubicBezTo>
                    <a:pt x="76" y="1078"/>
                    <a:pt x="95" y="1211"/>
                    <a:pt x="67" y="1230"/>
                  </a:cubicBezTo>
                  <a:cubicBezTo>
                    <a:pt x="38" y="1240"/>
                    <a:pt x="0" y="1316"/>
                    <a:pt x="0" y="1345"/>
                  </a:cubicBezTo>
                  <a:cubicBezTo>
                    <a:pt x="29" y="1364"/>
                    <a:pt x="86" y="1316"/>
                    <a:pt x="114" y="1335"/>
                  </a:cubicBezTo>
                  <a:cubicBezTo>
                    <a:pt x="114" y="1373"/>
                    <a:pt x="124" y="1535"/>
                    <a:pt x="153" y="1555"/>
                  </a:cubicBezTo>
                  <a:cubicBezTo>
                    <a:pt x="172" y="1573"/>
                    <a:pt x="229" y="1545"/>
                    <a:pt x="267" y="1555"/>
                  </a:cubicBezTo>
                  <a:cubicBezTo>
                    <a:pt x="277" y="1564"/>
                    <a:pt x="286" y="1602"/>
                    <a:pt x="296" y="1612"/>
                  </a:cubicBezTo>
                  <a:cubicBezTo>
                    <a:pt x="305" y="1659"/>
                    <a:pt x="382" y="1659"/>
                    <a:pt x="420" y="1669"/>
                  </a:cubicBezTo>
                  <a:cubicBezTo>
                    <a:pt x="467" y="1707"/>
                    <a:pt x="420" y="1822"/>
                    <a:pt x="420" y="1860"/>
                  </a:cubicBezTo>
                  <a:cubicBezTo>
                    <a:pt x="420" y="1917"/>
                    <a:pt x="429" y="1907"/>
                    <a:pt x="391" y="1955"/>
                  </a:cubicBezTo>
                  <a:cubicBezTo>
                    <a:pt x="362" y="1993"/>
                    <a:pt x="362" y="2041"/>
                    <a:pt x="362" y="2079"/>
                  </a:cubicBezTo>
                  <a:cubicBezTo>
                    <a:pt x="382" y="2336"/>
                    <a:pt x="382" y="2336"/>
                    <a:pt x="382" y="2336"/>
                  </a:cubicBezTo>
                  <a:lnTo>
                    <a:pt x="382" y="2336"/>
                  </a:lnTo>
                  <a:cubicBezTo>
                    <a:pt x="391" y="2336"/>
                    <a:pt x="458" y="2336"/>
                    <a:pt x="467" y="2327"/>
                  </a:cubicBezTo>
                  <a:cubicBezTo>
                    <a:pt x="477" y="2289"/>
                    <a:pt x="467" y="2231"/>
                    <a:pt x="467" y="2193"/>
                  </a:cubicBezTo>
                  <a:cubicBezTo>
                    <a:pt x="477" y="2165"/>
                    <a:pt x="477" y="2117"/>
                    <a:pt x="505" y="2108"/>
                  </a:cubicBezTo>
                  <a:cubicBezTo>
                    <a:pt x="525" y="2098"/>
                    <a:pt x="553" y="2117"/>
                    <a:pt x="572" y="2098"/>
                  </a:cubicBezTo>
                  <a:cubicBezTo>
                    <a:pt x="601" y="2069"/>
                    <a:pt x="629" y="2022"/>
                    <a:pt x="658" y="2012"/>
                  </a:cubicBezTo>
                  <a:cubicBezTo>
                    <a:pt x="706" y="1993"/>
                    <a:pt x="725" y="2022"/>
                    <a:pt x="772" y="1974"/>
                  </a:cubicBezTo>
                  <a:cubicBezTo>
                    <a:pt x="811" y="1936"/>
                    <a:pt x="849" y="1898"/>
                    <a:pt x="906" y="1869"/>
                  </a:cubicBezTo>
                  <a:cubicBezTo>
                    <a:pt x="982" y="1822"/>
                    <a:pt x="1059" y="1964"/>
                    <a:pt x="1097" y="2003"/>
                  </a:cubicBezTo>
                  <a:cubicBezTo>
                    <a:pt x="1153" y="2060"/>
                    <a:pt x="1162" y="2108"/>
                    <a:pt x="1210" y="2165"/>
                  </a:cubicBezTo>
                  <a:cubicBezTo>
                    <a:pt x="1296" y="2279"/>
                    <a:pt x="1334" y="1984"/>
                    <a:pt x="1382" y="2136"/>
                  </a:cubicBezTo>
                  <a:cubicBezTo>
                    <a:pt x="1401" y="2203"/>
                    <a:pt x="1410" y="2222"/>
                    <a:pt x="1449" y="2270"/>
                  </a:cubicBezTo>
                  <a:cubicBezTo>
                    <a:pt x="1468" y="2308"/>
                    <a:pt x="1410" y="2375"/>
                    <a:pt x="1429" y="2413"/>
                  </a:cubicBezTo>
                  <a:cubicBezTo>
                    <a:pt x="1468" y="2441"/>
                    <a:pt x="1468" y="2451"/>
                    <a:pt x="1477" y="2489"/>
                  </a:cubicBezTo>
                  <a:cubicBezTo>
                    <a:pt x="1487" y="2527"/>
                    <a:pt x="1477" y="2575"/>
                    <a:pt x="1515" y="2594"/>
                  </a:cubicBezTo>
                  <a:cubicBezTo>
                    <a:pt x="1544" y="2603"/>
                    <a:pt x="1611" y="2565"/>
                    <a:pt x="1630" y="2585"/>
                  </a:cubicBezTo>
                  <a:lnTo>
                    <a:pt x="1630" y="2585"/>
                  </a:lnTo>
                  <a:cubicBezTo>
                    <a:pt x="1658" y="2575"/>
                    <a:pt x="1677" y="2546"/>
                    <a:pt x="1716" y="2537"/>
                  </a:cubicBezTo>
                  <a:cubicBezTo>
                    <a:pt x="1754" y="2518"/>
                    <a:pt x="1782" y="2498"/>
                    <a:pt x="1821" y="2480"/>
                  </a:cubicBezTo>
                  <a:cubicBezTo>
                    <a:pt x="1849" y="2470"/>
                    <a:pt x="1859" y="2470"/>
                    <a:pt x="1887" y="2470"/>
                  </a:cubicBezTo>
                  <a:cubicBezTo>
                    <a:pt x="1935" y="2470"/>
                    <a:pt x="1963" y="2451"/>
                    <a:pt x="1992" y="2422"/>
                  </a:cubicBezTo>
                  <a:cubicBezTo>
                    <a:pt x="2021" y="2403"/>
                    <a:pt x="2059" y="2375"/>
                    <a:pt x="2078" y="2365"/>
                  </a:cubicBezTo>
                  <a:lnTo>
                    <a:pt x="2078" y="2365"/>
                  </a:lnTo>
                  <a:cubicBezTo>
                    <a:pt x="2078" y="2346"/>
                    <a:pt x="2030" y="2260"/>
                    <a:pt x="2049" y="2231"/>
                  </a:cubicBezTo>
                  <a:cubicBezTo>
                    <a:pt x="2059" y="2231"/>
                    <a:pt x="2068" y="2231"/>
                    <a:pt x="2078" y="2231"/>
                  </a:cubicBezTo>
                  <a:cubicBezTo>
                    <a:pt x="2145" y="2231"/>
                    <a:pt x="2173" y="2174"/>
                    <a:pt x="2211" y="2136"/>
                  </a:cubicBezTo>
                  <a:cubicBezTo>
                    <a:pt x="2221" y="2069"/>
                    <a:pt x="2173" y="2079"/>
                    <a:pt x="2164" y="2031"/>
                  </a:cubicBezTo>
                  <a:cubicBezTo>
                    <a:pt x="2145" y="1964"/>
                    <a:pt x="2164" y="1993"/>
                    <a:pt x="2116" y="1936"/>
                  </a:cubicBezTo>
                  <a:cubicBezTo>
                    <a:pt x="2097" y="1917"/>
                    <a:pt x="2040" y="1879"/>
                    <a:pt x="2049" y="1850"/>
                  </a:cubicBezTo>
                  <a:cubicBezTo>
                    <a:pt x="2059" y="1774"/>
                    <a:pt x="2125" y="1802"/>
                    <a:pt x="2040" y="1717"/>
                  </a:cubicBezTo>
                  <a:cubicBezTo>
                    <a:pt x="2011" y="1688"/>
                    <a:pt x="1963" y="1640"/>
                    <a:pt x="1954" y="1592"/>
                  </a:cubicBezTo>
                  <a:cubicBezTo>
                    <a:pt x="1954" y="1564"/>
                    <a:pt x="2011" y="1545"/>
                    <a:pt x="1983" y="1497"/>
                  </a:cubicBezTo>
                  <a:cubicBezTo>
                    <a:pt x="1973" y="1478"/>
                    <a:pt x="1973" y="1440"/>
                    <a:pt x="1963" y="1411"/>
                  </a:cubicBezTo>
                  <a:cubicBezTo>
                    <a:pt x="1954" y="1354"/>
                    <a:pt x="1944" y="1335"/>
                    <a:pt x="2002" y="1354"/>
                  </a:cubicBezTo>
                  <a:cubicBezTo>
                    <a:pt x="2068" y="1383"/>
                    <a:pt x="2097" y="1335"/>
                    <a:pt x="2145" y="1306"/>
                  </a:cubicBezTo>
                  <a:cubicBezTo>
                    <a:pt x="2202" y="1249"/>
                    <a:pt x="2202" y="1201"/>
                    <a:pt x="2164" y="1135"/>
                  </a:cubicBezTo>
                  <a:cubicBezTo>
                    <a:pt x="2154" y="1106"/>
                    <a:pt x="2145" y="1087"/>
                    <a:pt x="2125" y="1068"/>
                  </a:cubicBezTo>
                  <a:cubicBezTo>
                    <a:pt x="2116" y="1049"/>
                    <a:pt x="2107" y="1030"/>
                    <a:pt x="2088" y="100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 name="Freeform 9"/>
            <p:cNvSpPr>
              <a:spLocks noChangeArrowheads="1"/>
            </p:cNvSpPr>
            <p:nvPr/>
          </p:nvSpPr>
          <p:spPr bwMode="auto">
            <a:xfrm>
              <a:off x="17674550" y="2898308"/>
              <a:ext cx="1405563" cy="1083798"/>
            </a:xfrm>
            <a:custGeom>
              <a:avLst/>
              <a:gdLst>
                <a:gd name="T0" fmla="*/ 105 w 2833"/>
                <a:gd name="T1" fmla="*/ 686 h 2184"/>
                <a:gd name="T2" fmla="*/ 66 w 2833"/>
                <a:gd name="T3" fmla="*/ 410 h 2184"/>
                <a:gd name="T4" fmla="*/ 57 w 2833"/>
                <a:gd name="T5" fmla="*/ 38 h 2184"/>
                <a:gd name="T6" fmla="*/ 124 w 2833"/>
                <a:gd name="T7" fmla="*/ 0 h 2184"/>
                <a:gd name="T8" fmla="*/ 200 w 2833"/>
                <a:gd name="T9" fmla="*/ 47 h 2184"/>
                <a:gd name="T10" fmla="*/ 448 w 2833"/>
                <a:gd name="T11" fmla="*/ 152 h 2184"/>
                <a:gd name="T12" fmla="*/ 734 w 2833"/>
                <a:gd name="T13" fmla="*/ 410 h 2184"/>
                <a:gd name="T14" fmla="*/ 1001 w 2833"/>
                <a:gd name="T15" fmla="*/ 601 h 2184"/>
                <a:gd name="T16" fmla="*/ 1268 w 2833"/>
                <a:gd name="T17" fmla="*/ 744 h 2184"/>
                <a:gd name="T18" fmla="*/ 1440 w 2833"/>
                <a:gd name="T19" fmla="*/ 524 h 2184"/>
                <a:gd name="T20" fmla="*/ 1564 w 2833"/>
                <a:gd name="T21" fmla="*/ 286 h 2184"/>
                <a:gd name="T22" fmla="*/ 1888 w 2833"/>
                <a:gd name="T23" fmla="*/ 391 h 2184"/>
                <a:gd name="T24" fmla="*/ 2126 w 2833"/>
                <a:gd name="T25" fmla="*/ 295 h 2184"/>
                <a:gd name="T26" fmla="*/ 2365 w 2833"/>
                <a:gd name="T27" fmla="*/ 324 h 2184"/>
                <a:gd name="T28" fmla="*/ 2336 w 2833"/>
                <a:gd name="T29" fmla="*/ 372 h 2184"/>
                <a:gd name="T30" fmla="*/ 2365 w 2833"/>
                <a:gd name="T31" fmla="*/ 534 h 2184"/>
                <a:gd name="T32" fmla="*/ 2374 w 2833"/>
                <a:gd name="T33" fmla="*/ 772 h 2184"/>
                <a:gd name="T34" fmla="*/ 2174 w 2833"/>
                <a:gd name="T35" fmla="*/ 953 h 2184"/>
                <a:gd name="T36" fmla="*/ 2155 w 2833"/>
                <a:gd name="T37" fmla="*/ 1363 h 2184"/>
                <a:gd name="T38" fmla="*/ 2384 w 2833"/>
                <a:gd name="T39" fmla="*/ 1478 h 2184"/>
                <a:gd name="T40" fmla="*/ 2670 w 2833"/>
                <a:gd name="T41" fmla="*/ 1564 h 2184"/>
                <a:gd name="T42" fmla="*/ 2756 w 2833"/>
                <a:gd name="T43" fmla="*/ 1630 h 2184"/>
                <a:gd name="T44" fmla="*/ 2822 w 2833"/>
                <a:gd name="T45" fmla="*/ 1745 h 2184"/>
                <a:gd name="T46" fmla="*/ 2832 w 2833"/>
                <a:gd name="T47" fmla="*/ 1783 h 2184"/>
                <a:gd name="T48" fmla="*/ 2632 w 2833"/>
                <a:gd name="T49" fmla="*/ 1707 h 2184"/>
                <a:gd name="T50" fmla="*/ 2412 w 2833"/>
                <a:gd name="T51" fmla="*/ 2165 h 2184"/>
                <a:gd name="T52" fmla="*/ 2126 w 2833"/>
                <a:gd name="T53" fmla="*/ 1964 h 2184"/>
                <a:gd name="T54" fmla="*/ 1888 w 2833"/>
                <a:gd name="T55" fmla="*/ 1964 h 2184"/>
                <a:gd name="T56" fmla="*/ 1649 w 2833"/>
                <a:gd name="T57" fmla="*/ 2107 h 2184"/>
                <a:gd name="T58" fmla="*/ 1363 w 2833"/>
                <a:gd name="T59" fmla="*/ 1945 h 2184"/>
                <a:gd name="T60" fmla="*/ 1192 w 2833"/>
                <a:gd name="T61" fmla="*/ 1716 h 2184"/>
                <a:gd name="T62" fmla="*/ 1125 w 2833"/>
                <a:gd name="T63" fmla="*/ 1869 h 2184"/>
                <a:gd name="T64" fmla="*/ 1020 w 2833"/>
                <a:gd name="T65" fmla="*/ 1802 h 2184"/>
                <a:gd name="T66" fmla="*/ 886 w 2833"/>
                <a:gd name="T67" fmla="*/ 1478 h 2184"/>
                <a:gd name="T68" fmla="*/ 925 w 2833"/>
                <a:gd name="T69" fmla="*/ 1363 h 2184"/>
                <a:gd name="T70" fmla="*/ 534 w 2833"/>
                <a:gd name="T71" fmla="*/ 791 h 2184"/>
                <a:gd name="T72" fmla="*/ 391 w 2833"/>
                <a:gd name="T73" fmla="*/ 686 h 2184"/>
                <a:gd name="T74" fmla="*/ 200 w 2833"/>
                <a:gd name="T75" fmla="*/ 71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33" h="2184">
                  <a:moveTo>
                    <a:pt x="105" y="686"/>
                  </a:moveTo>
                  <a:lnTo>
                    <a:pt x="105" y="686"/>
                  </a:lnTo>
                  <a:cubicBezTo>
                    <a:pt x="57" y="639"/>
                    <a:pt x="28" y="619"/>
                    <a:pt x="19" y="543"/>
                  </a:cubicBezTo>
                  <a:cubicBezTo>
                    <a:pt x="0" y="467"/>
                    <a:pt x="38" y="457"/>
                    <a:pt x="66" y="410"/>
                  </a:cubicBezTo>
                  <a:cubicBezTo>
                    <a:pt x="105" y="343"/>
                    <a:pt x="66" y="295"/>
                    <a:pt x="76" y="238"/>
                  </a:cubicBezTo>
                  <a:cubicBezTo>
                    <a:pt x="95" y="171"/>
                    <a:pt x="38" y="114"/>
                    <a:pt x="57" y="38"/>
                  </a:cubicBezTo>
                  <a:cubicBezTo>
                    <a:pt x="124" y="0"/>
                    <a:pt x="124" y="0"/>
                    <a:pt x="124" y="0"/>
                  </a:cubicBezTo>
                  <a:lnTo>
                    <a:pt x="124" y="0"/>
                  </a:lnTo>
                  <a:cubicBezTo>
                    <a:pt x="133" y="9"/>
                    <a:pt x="152" y="19"/>
                    <a:pt x="162" y="28"/>
                  </a:cubicBezTo>
                  <a:cubicBezTo>
                    <a:pt x="171" y="38"/>
                    <a:pt x="190" y="38"/>
                    <a:pt x="200" y="47"/>
                  </a:cubicBezTo>
                  <a:cubicBezTo>
                    <a:pt x="200" y="95"/>
                    <a:pt x="267" y="66"/>
                    <a:pt x="295" y="57"/>
                  </a:cubicBezTo>
                  <a:cubicBezTo>
                    <a:pt x="400" y="57"/>
                    <a:pt x="381" y="105"/>
                    <a:pt x="448" y="152"/>
                  </a:cubicBezTo>
                  <a:cubicBezTo>
                    <a:pt x="534" y="219"/>
                    <a:pt x="658" y="190"/>
                    <a:pt x="658" y="333"/>
                  </a:cubicBezTo>
                  <a:cubicBezTo>
                    <a:pt x="658" y="362"/>
                    <a:pt x="724" y="372"/>
                    <a:pt x="734" y="410"/>
                  </a:cubicBezTo>
                  <a:cubicBezTo>
                    <a:pt x="743" y="448"/>
                    <a:pt x="724" y="505"/>
                    <a:pt x="791" y="505"/>
                  </a:cubicBezTo>
                  <a:cubicBezTo>
                    <a:pt x="877" y="505"/>
                    <a:pt x="944" y="524"/>
                    <a:pt x="1001" y="601"/>
                  </a:cubicBezTo>
                  <a:cubicBezTo>
                    <a:pt x="1039" y="648"/>
                    <a:pt x="1010" y="715"/>
                    <a:pt x="1077" y="772"/>
                  </a:cubicBezTo>
                  <a:cubicBezTo>
                    <a:pt x="1106" y="791"/>
                    <a:pt x="1239" y="763"/>
                    <a:pt x="1268" y="744"/>
                  </a:cubicBezTo>
                  <a:cubicBezTo>
                    <a:pt x="1297" y="724"/>
                    <a:pt x="1306" y="686"/>
                    <a:pt x="1325" y="667"/>
                  </a:cubicBezTo>
                  <a:cubicBezTo>
                    <a:pt x="1363" y="610"/>
                    <a:pt x="1430" y="610"/>
                    <a:pt x="1440" y="524"/>
                  </a:cubicBezTo>
                  <a:cubicBezTo>
                    <a:pt x="1440" y="476"/>
                    <a:pt x="1402" y="438"/>
                    <a:pt x="1430" y="400"/>
                  </a:cubicBezTo>
                  <a:cubicBezTo>
                    <a:pt x="1449" y="372"/>
                    <a:pt x="1544" y="219"/>
                    <a:pt x="1564" y="286"/>
                  </a:cubicBezTo>
                  <a:cubicBezTo>
                    <a:pt x="1592" y="476"/>
                    <a:pt x="1697" y="267"/>
                    <a:pt x="1811" y="267"/>
                  </a:cubicBezTo>
                  <a:cubicBezTo>
                    <a:pt x="1859" y="267"/>
                    <a:pt x="1869" y="362"/>
                    <a:pt x="1888" y="391"/>
                  </a:cubicBezTo>
                  <a:cubicBezTo>
                    <a:pt x="1945" y="476"/>
                    <a:pt x="1983" y="343"/>
                    <a:pt x="2012" y="314"/>
                  </a:cubicBezTo>
                  <a:cubicBezTo>
                    <a:pt x="2040" y="305"/>
                    <a:pt x="2088" y="267"/>
                    <a:pt x="2126" y="295"/>
                  </a:cubicBezTo>
                  <a:cubicBezTo>
                    <a:pt x="2164" y="314"/>
                    <a:pt x="2145" y="372"/>
                    <a:pt x="2212" y="362"/>
                  </a:cubicBezTo>
                  <a:cubicBezTo>
                    <a:pt x="2260" y="343"/>
                    <a:pt x="2317" y="314"/>
                    <a:pt x="2365" y="324"/>
                  </a:cubicBezTo>
                  <a:lnTo>
                    <a:pt x="2365" y="324"/>
                  </a:lnTo>
                  <a:cubicBezTo>
                    <a:pt x="2365" y="343"/>
                    <a:pt x="2345" y="362"/>
                    <a:pt x="2336" y="372"/>
                  </a:cubicBezTo>
                  <a:cubicBezTo>
                    <a:pt x="2326" y="391"/>
                    <a:pt x="2326" y="448"/>
                    <a:pt x="2326" y="457"/>
                  </a:cubicBezTo>
                  <a:cubicBezTo>
                    <a:pt x="2326" y="496"/>
                    <a:pt x="2345" y="505"/>
                    <a:pt x="2365" y="534"/>
                  </a:cubicBezTo>
                  <a:cubicBezTo>
                    <a:pt x="2384" y="562"/>
                    <a:pt x="2365" y="619"/>
                    <a:pt x="2365" y="658"/>
                  </a:cubicBezTo>
                  <a:cubicBezTo>
                    <a:pt x="2365" y="696"/>
                    <a:pt x="2374" y="734"/>
                    <a:pt x="2374" y="772"/>
                  </a:cubicBezTo>
                  <a:cubicBezTo>
                    <a:pt x="2365" y="820"/>
                    <a:pt x="2288" y="782"/>
                    <a:pt x="2279" y="829"/>
                  </a:cubicBezTo>
                  <a:cubicBezTo>
                    <a:pt x="2260" y="877"/>
                    <a:pt x="2203" y="906"/>
                    <a:pt x="2174" y="953"/>
                  </a:cubicBezTo>
                  <a:cubicBezTo>
                    <a:pt x="2155" y="1001"/>
                    <a:pt x="2164" y="1135"/>
                    <a:pt x="2155" y="1201"/>
                  </a:cubicBezTo>
                  <a:cubicBezTo>
                    <a:pt x="2136" y="1268"/>
                    <a:pt x="2098" y="1297"/>
                    <a:pt x="2155" y="1363"/>
                  </a:cubicBezTo>
                  <a:cubicBezTo>
                    <a:pt x="2193" y="1402"/>
                    <a:pt x="2250" y="1382"/>
                    <a:pt x="2288" y="1421"/>
                  </a:cubicBezTo>
                  <a:cubicBezTo>
                    <a:pt x="2317" y="1459"/>
                    <a:pt x="2345" y="1468"/>
                    <a:pt x="2384" y="1478"/>
                  </a:cubicBezTo>
                  <a:cubicBezTo>
                    <a:pt x="2422" y="1507"/>
                    <a:pt x="2498" y="1421"/>
                    <a:pt x="2527" y="1468"/>
                  </a:cubicBezTo>
                  <a:cubicBezTo>
                    <a:pt x="2574" y="1535"/>
                    <a:pt x="2603" y="1535"/>
                    <a:pt x="2670" y="1564"/>
                  </a:cubicBezTo>
                  <a:cubicBezTo>
                    <a:pt x="2698" y="1564"/>
                    <a:pt x="2737" y="1564"/>
                    <a:pt x="2746" y="1592"/>
                  </a:cubicBezTo>
                  <a:cubicBezTo>
                    <a:pt x="2746" y="1602"/>
                    <a:pt x="2746" y="1621"/>
                    <a:pt x="2756" y="1630"/>
                  </a:cubicBezTo>
                  <a:cubicBezTo>
                    <a:pt x="2765" y="1640"/>
                    <a:pt x="2803" y="1640"/>
                    <a:pt x="2803" y="1669"/>
                  </a:cubicBezTo>
                  <a:cubicBezTo>
                    <a:pt x="2803" y="1688"/>
                    <a:pt x="2813" y="1726"/>
                    <a:pt x="2822" y="1745"/>
                  </a:cubicBezTo>
                  <a:cubicBezTo>
                    <a:pt x="2832" y="1783"/>
                    <a:pt x="2832" y="1783"/>
                    <a:pt x="2832" y="1783"/>
                  </a:cubicBezTo>
                  <a:lnTo>
                    <a:pt x="2832" y="1783"/>
                  </a:lnTo>
                  <a:cubicBezTo>
                    <a:pt x="2765" y="1783"/>
                    <a:pt x="2746" y="1802"/>
                    <a:pt x="2737" y="1735"/>
                  </a:cubicBezTo>
                  <a:cubicBezTo>
                    <a:pt x="2727" y="1678"/>
                    <a:pt x="2670" y="1669"/>
                    <a:pt x="2632" y="1707"/>
                  </a:cubicBezTo>
                  <a:cubicBezTo>
                    <a:pt x="2536" y="1802"/>
                    <a:pt x="2536" y="1974"/>
                    <a:pt x="2470" y="2088"/>
                  </a:cubicBezTo>
                  <a:cubicBezTo>
                    <a:pt x="2460" y="2098"/>
                    <a:pt x="2422" y="2183"/>
                    <a:pt x="2412" y="2165"/>
                  </a:cubicBezTo>
                  <a:cubicBezTo>
                    <a:pt x="2403" y="2165"/>
                    <a:pt x="2374" y="2107"/>
                    <a:pt x="2374" y="2098"/>
                  </a:cubicBezTo>
                  <a:cubicBezTo>
                    <a:pt x="2345" y="1955"/>
                    <a:pt x="2203" y="2031"/>
                    <a:pt x="2126" y="1964"/>
                  </a:cubicBezTo>
                  <a:cubicBezTo>
                    <a:pt x="2059" y="1907"/>
                    <a:pt x="2069" y="1907"/>
                    <a:pt x="1983" y="1955"/>
                  </a:cubicBezTo>
                  <a:cubicBezTo>
                    <a:pt x="1954" y="1964"/>
                    <a:pt x="1926" y="1955"/>
                    <a:pt x="1888" y="1964"/>
                  </a:cubicBezTo>
                  <a:lnTo>
                    <a:pt x="1888" y="1964"/>
                  </a:lnTo>
                  <a:cubicBezTo>
                    <a:pt x="1811" y="2002"/>
                    <a:pt x="1726" y="2060"/>
                    <a:pt x="1649" y="2107"/>
                  </a:cubicBezTo>
                  <a:cubicBezTo>
                    <a:pt x="1544" y="2183"/>
                    <a:pt x="1516" y="2069"/>
                    <a:pt x="1411" y="2079"/>
                  </a:cubicBezTo>
                  <a:cubicBezTo>
                    <a:pt x="1382" y="2079"/>
                    <a:pt x="1363" y="1974"/>
                    <a:pt x="1363" y="1945"/>
                  </a:cubicBezTo>
                  <a:cubicBezTo>
                    <a:pt x="1363" y="1859"/>
                    <a:pt x="1354" y="1840"/>
                    <a:pt x="1277" y="1802"/>
                  </a:cubicBezTo>
                  <a:cubicBezTo>
                    <a:pt x="1258" y="1783"/>
                    <a:pt x="1201" y="1716"/>
                    <a:pt x="1192" y="1716"/>
                  </a:cubicBezTo>
                  <a:cubicBezTo>
                    <a:pt x="1192" y="1735"/>
                    <a:pt x="1163" y="1754"/>
                    <a:pt x="1153" y="1774"/>
                  </a:cubicBezTo>
                  <a:cubicBezTo>
                    <a:pt x="1135" y="1802"/>
                    <a:pt x="1135" y="1840"/>
                    <a:pt x="1125" y="1869"/>
                  </a:cubicBezTo>
                  <a:lnTo>
                    <a:pt x="1125" y="1869"/>
                  </a:lnTo>
                  <a:cubicBezTo>
                    <a:pt x="1087" y="1840"/>
                    <a:pt x="1058" y="1812"/>
                    <a:pt x="1020" y="1802"/>
                  </a:cubicBezTo>
                  <a:cubicBezTo>
                    <a:pt x="972" y="1783"/>
                    <a:pt x="944" y="1774"/>
                    <a:pt x="906" y="1735"/>
                  </a:cubicBezTo>
                  <a:cubicBezTo>
                    <a:pt x="810" y="1649"/>
                    <a:pt x="829" y="1573"/>
                    <a:pt x="886" y="1478"/>
                  </a:cubicBezTo>
                  <a:cubicBezTo>
                    <a:pt x="886" y="1459"/>
                    <a:pt x="963" y="1392"/>
                    <a:pt x="934" y="1373"/>
                  </a:cubicBezTo>
                  <a:cubicBezTo>
                    <a:pt x="934" y="1373"/>
                    <a:pt x="925" y="1373"/>
                    <a:pt x="925" y="1363"/>
                  </a:cubicBezTo>
                  <a:cubicBezTo>
                    <a:pt x="829" y="1344"/>
                    <a:pt x="781" y="1363"/>
                    <a:pt x="715" y="1277"/>
                  </a:cubicBezTo>
                  <a:cubicBezTo>
                    <a:pt x="715" y="1106"/>
                    <a:pt x="581" y="953"/>
                    <a:pt x="534" y="791"/>
                  </a:cubicBezTo>
                  <a:cubicBezTo>
                    <a:pt x="524" y="753"/>
                    <a:pt x="534" y="705"/>
                    <a:pt x="524" y="667"/>
                  </a:cubicBezTo>
                  <a:cubicBezTo>
                    <a:pt x="486" y="648"/>
                    <a:pt x="438" y="686"/>
                    <a:pt x="391" y="686"/>
                  </a:cubicBezTo>
                  <a:cubicBezTo>
                    <a:pt x="343" y="686"/>
                    <a:pt x="314" y="658"/>
                    <a:pt x="267" y="658"/>
                  </a:cubicBezTo>
                  <a:cubicBezTo>
                    <a:pt x="219" y="658"/>
                    <a:pt x="228" y="696"/>
                    <a:pt x="200" y="715"/>
                  </a:cubicBezTo>
                  <a:cubicBezTo>
                    <a:pt x="171" y="744"/>
                    <a:pt x="142" y="705"/>
                    <a:pt x="105" y="68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10"/>
            <p:cNvSpPr>
              <a:spLocks noChangeArrowheads="1"/>
            </p:cNvSpPr>
            <p:nvPr/>
          </p:nvSpPr>
          <p:spPr bwMode="auto">
            <a:xfrm>
              <a:off x="17654847" y="3220162"/>
              <a:ext cx="577989" cy="814491"/>
            </a:xfrm>
            <a:custGeom>
              <a:avLst/>
              <a:gdLst>
                <a:gd name="T0" fmla="*/ 144 w 1165"/>
                <a:gd name="T1" fmla="*/ 38 h 1641"/>
                <a:gd name="T2" fmla="*/ 144 w 1165"/>
                <a:gd name="T3" fmla="*/ 38 h 1641"/>
                <a:gd name="T4" fmla="*/ 239 w 1165"/>
                <a:gd name="T5" fmla="*/ 67 h 1641"/>
                <a:gd name="T6" fmla="*/ 306 w 1165"/>
                <a:gd name="T7" fmla="*/ 10 h 1641"/>
                <a:gd name="T8" fmla="*/ 430 w 1165"/>
                <a:gd name="T9" fmla="*/ 38 h 1641"/>
                <a:gd name="T10" fmla="*/ 563 w 1165"/>
                <a:gd name="T11" fmla="*/ 19 h 1641"/>
                <a:gd name="T12" fmla="*/ 573 w 1165"/>
                <a:gd name="T13" fmla="*/ 143 h 1641"/>
                <a:gd name="T14" fmla="*/ 754 w 1165"/>
                <a:gd name="T15" fmla="*/ 629 h 1641"/>
                <a:gd name="T16" fmla="*/ 964 w 1165"/>
                <a:gd name="T17" fmla="*/ 715 h 1641"/>
                <a:gd name="T18" fmla="*/ 973 w 1165"/>
                <a:gd name="T19" fmla="*/ 725 h 1641"/>
                <a:gd name="T20" fmla="*/ 925 w 1165"/>
                <a:gd name="T21" fmla="*/ 830 h 1641"/>
                <a:gd name="T22" fmla="*/ 945 w 1165"/>
                <a:gd name="T23" fmla="*/ 1087 h 1641"/>
                <a:gd name="T24" fmla="*/ 1059 w 1165"/>
                <a:gd name="T25" fmla="*/ 1154 h 1641"/>
                <a:gd name="T26" fmla="*/ 1164 w 1165"/>
                <a:gd name="T27" fmla="*/ 1221 h 1641"/>
                <a:gd name="T28" fmla="*/ 1164 w 1165"/>
                <a:gd name="T29" fmla="*/ 1221 h 1641"/>
                <a:gd name="T30" fmla="*/ 1154 w 1165"/>
                <a:gd name="T31" fmla="*/ 1288 h 1641"/>
                <a:gd name="T32" fmla="*/ 1087 w 1165"/>
                <a:gd name="T33" fmla="*/ 1517 h 1641"/>
                <a:gd name="T34" fmla="*/ 878 w 1165"/>
                <a:gd name="T35" fmla="*/ 1545 h 1641"/>
                <a:gd name="T36" fmla="*/ 668 w 1165"/>
                <a:gd name="T37" fmla="*/ 1545 h 1641"/>
                <a:gd name="T38" fmla="*/ 535 w 1165"/>
                <a:gd name="T39" fmla="*/ 1393 h 1641"/>
                <a:gd name="T40" fmla="*/ 267 w 1165"/>
                <a:gd name="T41" fmla="*/ 1431 h 1641"/>
                <a:gd name="T42" fmla="*/ 134 w 1165"/>
                <a:gd name="T43" fmla="*/ 1402 h 1641"/>
                <a:gd name="T44" fmla="*/ 134 w 1165"/>
                <a:gd name="T45" fmla="*/ 1402 h 1641"/>
                <a:gd name="T46" fmla="*/ 105 w 1165"/>
                <a:gd name="T47" fmla="*/ 1268 h 1641"/>
                <a:gd name="T48" fmla="*/ 134 w 1165"/>
                <a:gd name="T49" fmla="*/ 1268 h 1641"/>
                <a:gd name="T50" fmla="*/ 267 w 1165"/>
                <a:gd name="T51" fmla="*/ 1173 h 1641"/>
                <a:gd name="T52" fmla="*/ 220 w 1165"/>
                <a:gd name="T53" fmla="*/ 1068 h 1641"/>
                <a:gd name="T54" fmla="*/ 172 w 1165"/>
                <a:gd name="T55" fmla="*/ 973 h 1641"/>
                <a:gd name="T56" fmla="*/ 105 w 1165"/>
                <a:gd name="T57" fmla="*/ 887 h 1641"/>
                <a:gd name="T58" fmla="*/ 96 w 1165"/>
                <a:gd name="T59" fmla="*/ 754 h 1641"/>
                <a:gd name="T60" fmla="*/ 10 w 1165"/>
                <a:gd name="T61" fmla="*/ 629 h 1641"/>
                <a:gd name="T62" fmla="*/ 39 w 1165"/>
                <a:gd name="T63" fmla="*/ 534 h 1641"/>
                <a:gd name="T64" fmla="*/ 19 w 1165"/>
                <a:gd name="T65" fmla="*/ 448 h 1641"/>
                <a:gd name="T66" fmla="*/ 58 w 1165"/>
                <a:gd name="T67" fmla="*/ 391 h 1641"/>
                <a:gd name="T68" fmla="*/ 201 w 1165"/>
                <a:gd name="T69" fmla="*/ 343 h 1641"/>
                <a:gd name="T70" fmla="*/ 220 w 1165"/>
                <a:gd name="T71" fmla="*/ 172 h 1641"/>
                <a:gd name="T72" fmla="*/ 181 w 1165"/>
                <a:gd name="T73" fmla="*/ 105 h 1641"/>
                <a:gd name="T74" fmla="*/ 144 w 1165"/>
                <a:gd name="T75" fmla="*/ 38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5" h="1641">
                  <a:moveTo>
                    <a:pt x="144" y="38"/>
                  </a:moveTo>
                  <a:lnTo>
                    <a:pt x="144" y="38"/>
                  </a:lnTo>
                  <a:cubicBezTo>
                    <a:pt x="181" y="57"/>
                    <a:pt x="210" y="96"/>
                    <a:pt x="239" y="67"/>
                  </a:cubicBezTo>
                  <a:cubicBezTo>
                    <a:pt x="267" y="48"/>
                    <a:pt x="258" y="10"/>
                    <a:pt x="306" y="10"/>
                  </a:cubicBezTo>
                  <a:cubicBezTo>
                    <a:pt x="353" y="10"/>
                    <a:pt x="382" y="38"/>
                    <a:pt x="430" y="38"/>
                  </a:cubicBezTo>
                  <a:cubicBezTo>
                    <a:pt x="477" y="38"/>
                    <a:pt x="525" y="0"/>
                    <a:pt x="563" y="19"/>
                  </a:cubicBezTo>
                  <a:cubicBezTo>
                    <a:pt x="573" y="57"/>
                    <a:pt x="563" y="105"/>
                    <a:pt x="573" y="143"/>
                  </a:cubicBezTo>
                  <a:cubicBezTo>
                    <a:pt x="620" y="305"/>
                    <a:pt x="754" y="458"/>
                    <a:pt x="754" y="629"/>
                  </a:cubicBezTo>
                  <a:cubicBezTo>
                    <a:pt x="820" y="715"/>
                    <a:pt x="868" y="696"/>
                    <a:pt x="964" y="715"/>
                  </a:cubicBezTo>
                  <a:cubicBezTo>
                    <a:pt x="964" y="725"/>
                    <a:pt x="973" y="725"/>
                    <a:pt x="973" y="725"/>
                  </a:cubicBezTo>
                  <a:cubicBezTo>
                    <a:pt x="1002" y="744"/>
                    <a:pt x="925" y="811"/>
                    <a:pt x="925" y="830"/>
                  </a:cubicBezTo>
                  <a:cubicBezTo>
                    <a:pt x="868" y="925"/>
                    <a:pt x="849" y="1001"/>
                    <a:pt x="945" y="1087"/>
                  </a:cubicBezTo>
                  <a:cubicBezTo>
                    <a:pt x="983" y="1126"/>
                    <a:pt x="1011" y="1135"/>
                    <a:pt x="1059" y="1154"/>
                  </a:cubicBezTo>
                  <a:cubicBezTo>
                    <a:pt x="1097" y="1164"/>
                    <a:pt x="1126" y="1192"/>
                    <a:pt x="1164" y="1221"/>
                  </a:cubicBezTo>
                  <a:lnTo>
                    <a:pt x="1164" y="1221"/>
                  </a:lnTo>
                  <a:cubicBezTo>
                    <a:pt x="1154" y="1288"/>
                    <a:pt x="1154" y="1288"/>
                    <a:pt x="1154" y="1288"/>
                  </a:cubicBezTo>
                  <a:cubicBezTo>
                    <a:pt x="1154" y="1393"/>
                    <a:pt x="1107" y="1431"/>
                    <a:pt x="1087" y="1517"/>
                  </a:cubicBezTo>
                  <a:cubicBezTo>
                    <a:pt x="1069" y="1640"/>
                    <a:pt x="954" y="1564"/>
                    <a:pt x="878" y="1545"/>
                  </a:cubicBezTo>
                  <a:cubicBezTo>
                    <a:pt x="820" y="1535"/>
                    <a:pt x="716" y="1564"/>
                    <a:pt x="668" y="1545"/>
                  </a:cubicBezTo>
                  <a:cubicBezTo>
                    <a:pt x="582" y="1507"/>
                    <a:pt x="592" y="1440"/>
                    <a:pt x="535" y="1393"/>
                  </a:cubicBezTo>
                  <a:cubicBezTo>
                    <a:pt x="458" y="1335"/>
                    <a:pt x="344" y="1507"/>
                    <a:pt x="267" y="1431"/>
                  </a:cubicBezTo>
                  <a:cubicBezTo>
                    <a:pt x="210" y="1373"/>
                    <a:pt x="191" y="1421"/>
                    <a:pt x="134" y="1402"/>
                  </a:cubicBezTo>
                  <a:lnTo>
                    <a:pt x="134" y="1402"/>
                  </a:lnTo>
                  <a:cubicBezTo>
                    <a:pt x="134" y="1383"/>
                    <a:pt x="86" y="1297"/>
                    <a:pt x="105" y="1268"/>
                  </a:cubicBezTo>
                  <a:cubicBezTo>
                    <a:pt x="115" y="1268"/>
                    <a:pt x="124" y="1268"/>
                    <a:pt x="134" y="1268"/>
                  </a:cubicBezTo>
                  <a:cubicBezTo>
                    <a:pt x="201" y="1268"/>
                    <a:pt x="229" y="1211"/>
                    <a:pt x="267" y="1173"/>
                  </a:cubicBezTo>
                  <a:cubicBezTo>
                    <a:pt x="277" y="1106"/>
                    <a:pt x="229" y="1116"/>
                    <a:pt x="220" y="1068"/>
                  </a:cubicBezTo>
                  <a:cubicBezTo>
                    <a:pt x="201" y="1001"/>
                    <a:pt x="220" y="1030"/>
                    <a:pt x="172" y="973"/>
                  </a:cubicBezTo>
                  <a:cubicBezTo>
                    <a:pt x="153" y="954"/>
                    <a:pt x="96" y="916"/>
                    <a:pt x="105" y="887"/>
                  </a:cubicBezTo>
                  <a:cubicBezTo>
                    <a:pt x="115" y="811"/>
                    <a:pt x="181" y="839"/>
                    <a:pt x="96" y="754"/>
                  </a:cubicBezTo>
                  <a:cubicBezTo>
                    <a:pt x="67" y="725"/>
                    <a:pt x="19" y="677"/>
                    <a:pt x="10" y="629"/>
                  </a:cubicBezTo>
                  <a:cubicBezTo>
                    <a:pt x="10" y="601"/>
                    <a:pt x="67" y="582"/>
                    <a:pt x="39" y="534"/>
                  </a:cubicBezTo>
                  <a:cubicBezTo>
                    <a:pt x="29" y="515"/>
                    <a:pt x="29" y="477"/>
                    <a:pt x="19" y="448"/>
                  </a:cubicBezTo>
                  <a:cubicBezTo>
                    <a:pt x="10" y="391"/>
                    <a:pt x="0" y="372"/>
                    <a:pt x="58" y="391"/>
                  </a:cubicBezTo>
                  <a:cubicBezTo>
                    <a:pt x="124" y="420"/>
                    <a:pt x="153" y="372"/>
                    <a:pt x="201" y="343"/>
                  </a:cubicBezTo>
                  <a:cubicBezTo>
                    <a:pt x="258" y="286"/>
                    <a:pt x="258" y="238"/>
                    <a:pt x="220" y="172"/>
                  </a:cubicBezTo>
                  <a:cubicBezTo>
                    <a:pt x="210" y="143"/>
                    <a:pt x="201" y="124"/>
                    <a:pt x="181" y="105"/>
                  </a:cubicBezTo>
                  <a:cubicBezTo>
                    <a:pt x="172" y="86"/>
                    <a:pt x="163" y="67"/>
                    <a:pt x="144" y="3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 name="Freeform 11"/>
            <p:cNvSpPr>
              <a:spLocks noChangeArrowheads="1"/>
            </p:cNvSpPr>
            <p:nvPr/>
          </p:nvSpPr>
          <p:spPr bwMode="auto">
            <a:xfrm>
              <a:off x="18024847" y="4873230"/>
              <a:ext cx="932663" cy="1469148"/>
            </a:xfrm>
            <a:custGeom>
              <a:avLst/>
              <a:gdLst>
                <a:gd name="T0" fmla="*/ 1145 w 1880"/>
                <a:gd name="T1" fmla="*/ 563 h 2958"/>
                <a:gd name="T2" fmla="*/ 1278 w 1880"/>
                <a:gd name="T3" fmla="*/ 763 h 2958"/>
                <a:gd name="T4" fmla="*/ 1679 w 1880"/>
                <a:gd name="T5" fmla="*/ 868 h 2958"/>
                <a:gd name="T6" fmla="*/ 1745 w 1880"/>
                <a:gd name="T7" fmla="*/ 983 h 2958"/>
                <a:gd name="T8" fmla="*/ 1679 w 1880"/>
                <a:gd name="T9" fmla="*/ 1488 h 2958"/>
                <a:gd name="T10" fmla="*/ 1393 w 1880"/>
                <a:gd name="T11" fmla="*/ 2013 h 2958"/>
                <a:gd name="T12" fmla="*/ 1364 w 1880"/>
                <a:gd name="T13" fmla="*/ 2308 h 2958"/>
                <a:gd name="T14" fmla="*/ 1373 w 1880"/>
                <a:gd name="T15" fmla="*/ 2594 h 2958"/>
                <a:gd name="T16" fmla="*/ 1278 w 1880"/>
                <a:gd name="T17" fmla="*/ 2614 h 2958"/>
                <a:gd name="T18" fmla="*/ 897 w 1880"/>
                <a:gd name="T19" fmla="*/ 2814 h 2958"/>
                <a:gd name="T20" fmla="*/ 877 w 1880"/>
                <a:gd name="T21" fmla="*/ 2833 h 2958"/>
                <a:gd name="T22" fmla="*/ 458 w 1880"/>
                <a:gd name="T23" fmla="*/ 2919 h 2958"/>
                <a:gd name="T24" fmla="*/ 115 w 1880"/>
                <a:gd name="T25" fmla="*/ 2938 h 2958"/>
                <a:gd name="T26" fmla="*/ 10 w 1880"/>
                <a:gd name="T27" fmla="*/ 2899 h 2958"/>
                <a:gd name="T28" fmla="*/ 382 w 1880"/>
                <a:gd name="T29" fmla="*/ 2614 h 2958"/>
                <a:gd name="T30" fmla="*/ 248 w 1880"/>
                <a:gd name="T31" fmla="*/ 2442 h 2958"/>
                <a:gd name="T32" fmla="*/ 315 w 1880"/>
                <a:gd name="T33" fmla="*/ 2270 h 2958"/>
                <a:gd name="T34" fmla="*/ 96 w 1880"/>
                <a:gd name="T35" fmla="*/ 2137 h 2958"/>
                <a:gd name="T36" fmla="*/ 38 w 1880"/>
                <a:gd name="T37" fmla="*/ 1765 h 2958"/>
                <a:gd name="T38" fmla="*/ 201 w 1880"/>
                <a:gd name="T39" fmla="*/ 1707 h 2958"/>
                <a:gd name="T40" fmla="*/ 353 w 1880"/>
                <a:gd name="T41" fmla="*/ 1460 h 2958"/>
                <a:gd name="T42" fmla="*/ 525 w 1880"/>
                <a:gd name="T43" fmla="*/ 1412 h 2958"/>
                <a:gd name="T44" fmla="*/ 668 w 1880"/>
                <a:gd name="T45" fmla="*/ 1173 h 2958"/>
                <a:gd name="T46" fmla="*/ 906 w 1880"/>
                <a:gd name="T47" fmla="*/ 1068 h 2958"/>
                <a:gd name="T48" fmla="*/ 906 w 1880"/>
                <a:gd name="T49" fmla="*/ 821 h 2958"/>
                <a:gd name="T50" fmla="*/ 964 w 1880"/>
                <a:gd name="T51" fmla="*/ 582 h 2958"/>
                <a:gd name="T52" fmla="*/ 725 w 1880"/>
                <a:gd name="T53" fmla="*/ 496 h 2958"/>
                <a:gd name="T54" fmla="*/ 601 w 1880"/>
                <a:gd name="T55" fmla="*/ 277 h 2958"/>
                <a:gd name="T56" fmla="*/ 715 w 1880"/>
                <a:gd name="T57" fmla="*/ 277 h 2958"/>
                <a:gd name="T58" fmla="*/ 773 w 1880"/>
                <a:gd name="T59" fmla="*/ 191 h 2958"/>
                <a:gd name="T60" fmla="*/ 859 w 1880"/>
                <a:gd name="T61" fmla="*/ 0 h 2958"/>
                <a:gd name="T62" fmla="*/ 973 w 1880"/>
                <a:gd name="T63" fmla="*/ 143 h 2958"/>
                <a:gd name="T64" fmla="*/ 1106 w 1880"/>
                <a:gd name="T65" fmla="*/ 420 h 2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80" h="2958">
                  <a:moveTo>
                    <a:pt x="1145" y="563"/>
                  </a:moveTo>
                  <a:lnTo>
                    <a:pt x="1145" y="563"/>
                  </a:lnTo>
                  <a:cubicBezTo>
                    <a:pt x="1164" y="630"/>
                    <a:pt x="1116" y="649"/>
                    <a:pt x="1192" y="678"/>
                  </a:cubicBezTo>
                  <a:cubicBezTo>
                    <a:pt x="1249" y="706"/>
                    <a:pt x="1221" y="735"/>
                    <a:pt x="1278" y="763"/>
                  </a:cubicBezTo>
                  <a:cubicBezTo>
                    <a:pt x="1345" y="783"/>
                    <a:pt x="1450" y="935"/>
                    <a:pt x="1526" y="849"/>
                  </a:cubicBezTo>
                  <a:cubicBezTo>
                    <a:pt x="1602" y="754"/>
                    <a:pt x="1602" y="868"/>
                    <a:pt x="1679" y="868"/>
                  </a:cubicBezTo>
                  <a:cubicBezTo>
                    <a:pt x="1745" y="868"/>
                    <a:pt x="1717" y="801"/>
                    <a:pt x="1784" y="840"/>
                  </a:cubicBezTo>
                  <a:cubicBezTo>
                    <a:pt x="1879" y="897"/>
                    <a:pt x="1784" y="906"/>
                    <a:pt x="1745" y="983"/>
                  </a:cubicBezTo>
                  <a:cubicBezTo>
                    <a:pt x="1717" y="1050"/>
                    <a:pt x="1707" y="1192"/>
                    <a:pt x="1707" y="1269"/>
                  </a:cubicBezTo>
                  <a:cubicBezTo>
                    <a:pt x="1707" y="1345"/>
                    <a:pt x="1679" y="1412"/>
                    <a:pt x="1679" y="1488"/>
                  </a:cubicBezTo>
                  <a:cubicBezTo>
                    <a:pt x="1679" y="1669"/>
                    <a:pt x="1459" y="1689"/>
                    <a:pt x="1440" y="1822"/>
                  </a:cubicBezTo>
                  <a:cubicBezTo>
                    <a:pt x="1431" y="1908"/>
                    <a:pt x="1440" y="1946"/>
                    <a:pt x="1393" y="2013"/>
                  </a:cubicBezTo>
                  <a:cubicBezTo>
                    <a:pt x="1354" y="2079"/>
                    <a:pt x="1335" y="2118"/>
                    <a:pt x="1335" y="2203"/>
                  </a:cubicBezTo>
                  <a:cubicBezTo>
                    <a:pt x="1335" y="2242"/>
                    <a:pt x="1345" y="2270"/>
                    <a:pt x="1364" y="2308"/>
                  </a:cubicBezTo>
                  <a:cubicBezTo>
                    <a:pt x="1383" y="2356"/>
                    <a:pt x="1364" y="2404"/>
                    <a:pt x="1364" y="2461"/>
                  </a:cubicBezTo>
                  <a:cubicBezTo>
                    <a:pt x="1364" y="2499"/>
                    <a:pt x="1364" y="2556"/>
                    <a:pt x="1373" y="2594"/>
                  </a:cubicBezTo>
                  <a:lnTo>
                    <a:pt x="1373" y="2594"/>
                  </a:lnTo>
                  <a:cubicBezTo>
                    <a:pt x="1345" y="2604"/>
                    <a:pt x="1316" y="2614"/>
                    <a:pt x="1278" y="2614"/>
                  </a:cubicBezTo>
                  <a:cubicBezTo>
                    <a:pt x="1183" y="2614"/>
                    <a:pt x="1154" y="2632"/>
                    <a:pt x="1059" y="2680"/>
                  </a:cubicBezTo>
                  <a:cubicBezTo>
                    <a:pt x="1030" y="2747"/>
                    <a:pt x="973" y="2785"/>
                    <a:pt x="897" y="2814"/>
                  </a:cubicBezTo>
                  <a:cubicBezTo>
                    <a:pt x="887" y="2814"/>
                    <a:pt x="887" y="2823"/>
                    <a:pt x="877" y="2833"/>
                  </a:cubicBezTo>
                  <a:lnTo>
                    <a:pt x="877" y="2833"/>
                  </a:lnTo>
                  <a:cubicBezTo>
                    <a:pt x="801" y="2833"/>
                    <a:pt x="773" y="2899"/>
                    <a:pt x="677" y="2881"/>
                  </a:cubicBezTo>
                  <a:cubicBezTo>
                    <a:pt x="601" y="2861"/>
                    <a:pt x="553" y="2957"/>
                    <a:pt x="458" y="2919"/>
                  </a:cubicBezTo>
                  <a:cubicBezTo>
                    <a:pt x="410" y="2899"/>
                    <a:pt x="372" y="2871"/>
                    <a:pt x="315" y="2871"/>
                  </a:cubicBezTo>
                  <a:cubicBezTo>
                    <a:pt x="248" y="2881"/>
                    <a:pt x="181" y="2947"/>
                    <a:pt x="115" y="2938"/>
                  </a:cubicBezTo>
                  <a:cubicBezTo>
                    <a:pt x="76" y="2938"/>
                    <a:pt x="38" y="2909"/>
                    <a:pt x="10" y="2899"/>
                  </a:cubicBezTo>
                  <a:lnTo>
                    <a:pt x="10" y="2899"/>
                  </a:lnTo>
                  <a:cubicBezTo>
                    <a:pt x="19" y="2833"/>
                    <a:pt x="143" y="2795"/>
                    <a:pt x="201" y="2785"/>
                  </a:cubicBezTo>
                  <a:cubicBezTo>
                    <a:pt x="248" y="2756"/>
                    <a:pt x="410" y="2699"/>
                    <a:pt x="382" y="2614"/>
                  </a:cubicBezTo>
                  <a:cubicBezTo>
                    <a:pt x="363" y="2575"/>
                    <a:pt x="267" y="2566"/>
                    <a:pt x="239" y="2528"/>
                  </a:cubicBezTo>
                  <a:cubicBezTo>
                    <a:pt x="229" y="2509"/>
                    <a:pt x="248" y="2470"/>
                    <a:pt x="248" y="2442"/>
                  </a:cubicBezTo>
                  <a:cubicBezTo>
                    <a:pt x="239" y="2413"/>
                    <a:pt x="258" y="2394"/>
                    <a:pt x="277" y="2375"/>
                  </a:cubicBezTo>
                  <a:cubicBezTo>
                    <a:pt x="305" y="2337"/>
                    <a:pt x="296" y="2308"/>
                    <a:pt x="315" y="2270"/>
                  </a:cubicBezTo>
                  <a:cubicBezTo>
                    <a:pt x="325" y="2251"/>
                    <a:pt x="201" y="2261"/>
                    <a:pt x="181" y="2261"/>
                  </a:cubicBezTo>
                  <a:cubicBezTo>
                    <a:pt x="115" y="2261"/>
                    <a:pt x="105" y="2194"/>
                    <a:pt x="96" y="2137"/>
                  </a:cubicBezTo>
                  <a:cubicBezTo>
                    <a:pt x="67" y="2089"/>
                    <a:pt x="48" y="1984"/>
                    <a:pt x="58" y="1927"/>
                  </a:cubicBezTo>
                  <a:cubicBezTo>
                    <a:pt x="76" y="1851"/>
                    <a:pt x="124" y="1822"/>
                    <a:pt x="38" y="1765"/>
                  </a:cubicBezTo>
                  <a:cubicBezTo>
                    <a:pt x="0" y="1736"/>
                    <a:pt x="67" y="1717"/>
                    <a:pt x="86" y="1727"/>
                  </a:cubicBezTo>
                  <a:cubicBezTo>
                    <a:pt x="134" y="1736"/>
                    <a:pt x="162" y="1765"/>
                    <a:pt x="201" y="1707"/>
                  </a:cubicBezTo>
                  <a:cubicBezTo>
                    <a:pt x="229" y="1641"/>
                    <a:pt x="181" y="1555"/>
                    <a:pt x="258" y="1526"/>
                  </a:cubicBezTo>
                  <a:cubicBezTo>
                    <a:pt x="305" y="1517"/>
                    <a:pt x="325" y="1469"/>
                    <a:pt x="353" y="1460"/>
                  </a:cubicBezTo>
                  <a:cubicBezTo>
                    <a:pt x="372" y="1450"/>
                    <a:pt x="410" y="1488"/>
                    <a:pt x="439" y="1488"/>
                  </a:cubicBezTo>
                  <a:cubicBezTo>
                    <a:pt x="506" y="1469"/>
                    <a:pt x="487" y="1431"/>
                    <a:pt x="525" y="1412"/>
                  </a:cubicBezTo>
                  <a:cubicBezTo>
                    <a:pt x="563" y="1393"/>
                    <a:pt x="620" y="1402"/>
                    <a:pt x="630" y="1364"/>
                  </a:cubicBezTo>
                  <a:cubicBezTo>
                    <a:pt x="677" y="1250"/>
                    <a:pt x="515" y="1269"/>
                    <a:pt x="668" y="1173"/>
                  </a:cubicBezTo>
                  <a:cubicBezTo>
                    <a:pt x="715" y="1145"/>
                    <a:pt x="754" y="1107"/>
                    <a:pt x="811" y="1078"/>
                  </a:cubicBezTo>
                  <a:cubicBezTo>
                    <a:pt x="839" y="1068"/>
                    <a:pt x="877" y="1078"/>
                    <a:pt x="906" y="1068"/>
                  </a:cubicBezTo>
                  <a:cubicBezTo>
                    <a:pt x="944" y="1050"/>
                    <a:pt x="906" y="1002"/>
                    <a:pt x="916" y="983"/>
                  </a:cubicBezTo>
                  <a:cubicBezTo>
                    <a:pt x="906" y="964"/>
                    <a:pt x="906" y="840"/>
                    <a:pt x="906" y="821"/>
                  </a:cubicBezTo>
                  <a:cubicBezTo>
                    <a:pt x="916" y="763"/>
                    <a:pt x="982" y="783"/>
                    <a:pt x="897" y="725"/>
                  </a:cubicBezTo>
                  <a:cubicBezTo>
                    <a:pt x="830" y="678"/>
                    <a:pt x="1087" y="659"/>
                    <a:pt x="964" y="582"/>
                  </a:cubicBezTo>
                  <a:cubicBezTo>
                    <a:pt x="925" y="554"/>
                    <a:pt x="830" y="573"/>
                    <a:pt x="820" y="525"/>
                  </a:cubicBezTo>
                  <a:cubicBezTo>
                    <a:pt x="811" y="487"/>
                    <a:pt x="763" y="496"/>
                    <a:pt x="725" y="496"/>
                  </a:cubicBezTo>
                  <a:cubicBezTo>
                    <a:pt x="677" y="506"/>
                    <a:pt x="649" y="487"/>
                    <a:pt x="630" y="449"/>
                  </a:cubicBezTo>
                  <a:cubicBezTo>
                    <a:pt x="601" y="392"/>
                    <a:pt x="610" y="334"/>
                    <a:pt x="601" y="277"/>
                  </a:cubicBezTo>
                  <a:lnTo>
                    <a:pt x="601" y="277"/>
                  </a:lnTo>
                  <a:cubicBezTo>
                    <a:pt x="715" y="277"/>
                    <a:pt x="715" y="277"/>
                    <a:pt x="715" y="277"/>
                  </a:cubicBezTo>
                  <a:cubicBezTo>
                    <a:pt x="735" y="267"/>
                    <a:pt x="744" y="258"/>
                    <a:pt x="754" y="248"/>
                  </a:cubicBezTo>
                  <a:cubicBezTo>
                    <a:pt x="763" y="229"/>
                    <a:pt x="773" y="210"/>
                    <a:pt x="773" y="191"/>
                  </a:cubicBezTo>
                  <a:cubicBezTo>
                    <a:pt x="773" y="153"/>
                    <a:pt x="763" y="115"/>
                    <a:pt x="773" y="86"/>
                  </a:cubicBezTo>
                  <a:cubicBezTo>
                    <a:pt x="782" y="38"/>
                    <a:pt x="820" y="20"/>
                    <a:pt x="859" y="0"/>
                  </a:cubicBezTo>
                  <a:lnTo>
                    <a:pt x="859" y="0"/>
                  </a:lnTo>
                  <a:cubicBezTo>
                    <a:pt x="877" y="38"/>
                    <a:pt x="964" y="96"/>
                    <a:pt x="973" y="143"/>
                  </a:cubicBezTo>
                  <a:cubicBezTo>
                    <a:pt x="982" y="182"/>
                    <a:pt x="964" y="220"/>
                    <a:pt x="973" y="267"/>
                  </a:cubicBezTo>
                  <a:cubicBezTo>
                    <a:pt x="982" y="325"/>
                    <a:pt x="1078" y="363"/>
                    <a:pt x="1106" y="420"/>
                  </a:cubicBezTo>
                  <a:cubicBezTo>
                    <a:pt x="1135" y="449"/>
                    <a:pt x="1145" y="525"/>
                    <a:pt x="1145" y="563"/>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 name="Freeform 12"/>
            <p:cNvSpPr>
              <a:spLocks noChangeArrowheads="1"/>
            </p:cNvSpPr>
            <p:nvPr/>
          </p:nvSpPr>
          <p:spPr bwMode="auto">
            <a:xfrm>
              <a:off x="18370763" y="4135371"/>
              <a:ext cx="569231" cy="1090367"/>
            </a:xfrm>
            <a:custGeom>
              <a:avLst/>
              <a:gdLst>
                <a:gd name="T0" fmla="*/ 552 w 1145"/>
                <a:gd name="T1" fmla="*/ 0 h 2194"/>
                <a:gd name="T2" fmla="*/ 552 w 1145"/>
                <a:gd name="T3" fmla="*/ 0 h 2194"/>
                <a:gd name="T4" fmla="*/ 581 w 1145"/>
                <a:gd name="T5" fmla="*/ 257 h 2194"/>
                <a:gd name="T6" fmla="*/ 581 w 1145"/>
                <a:gd name="T7" fmla="*/ 477 h 2194"/>
                <a:gd name="T8" fmla="*/ 762 w 1145"/>
                <a:gd name="T9" fmla="*/ 457 h 2194"/>
                <a:gd name="T10" fmla="*/ 877 w 1145"/>
                <a:gd name="T11" fmla="*/ 543 h 2194"/>
                <a:gd name="T12" fmla="*/ 924 w 1145"/>
                <a:gd name="T13" fmla="*/ 629 h 2194"/>
                <a:gd name="T14" fmla="*/ 1001 w 1145"/>
                <a:gd name="T15" fmla="*/ 734 h 2194"/>
                <a:gd name="T16" fmla="*/ 1134 w 1145"/>
                <a:gd name="T17" fmla="*/ 772 h 2194"/>
                <a:gd name="T18" fmla="*/ 1134 w 1145"/>
                <a:gd name="T19" fmla="*/ 772 h 2194"/>
                <a:gd name="T20" fmla="*/ 1068 w 1145"/>
                <a:gd name="T21" fmla="*/ 915 h 2194"/>
                <a:gd name="T22" fmla="*/ 1087 w 1145"/>
                <a:gd name="T23" fmla="*/ 1173 h 2194"/>
                <a:gd name="T24" fmla="*/ 1077 w 1145"/>
                <a:gd name="T25" fmla="*/ 1287 h 2194"/>
                <a:gd name="T26" fmla="*/ 1029 w 1145"/>
                <a:gd name="T27" fmla="*/ 1421 h 2194"/>
                <a:gd name="T28" fmla="*/ 991 w 1145"/>
                <a:gd name="T29" fmla="*/ 1516 h 2194"/>
                <a:gd name="T30" fmla="*/ 1001 w 1145"/>
                <a:gd name="T31" fmla="*/ 1592 h 2194"/>
                <a:gd name="T32" fmla="*/ 829 w 1145"/>
                <a:gd name="T33" fmla="*/ 1650 h 2194"/>
                <a:gd name="T34" fmla="*/ 810 w 1145"/>
                <a:gd name="T35" fmla="*/ 1907 h 2194"/>
                <a:gd name="T36" fmla="*/ 943 w 1145"/>
                <a:gd name="T37" fmla="*/ 1936 h 2194"/>
                <a:gd name="T38" fmla="*/ 991 w 1145"/>
                <a:gd name="T39" fmla="*/ 2031 h 2194"/>
                <a:gd name="T40" fmla="*/ 1001 w 1145"/>
                <a:gd name="T41" fmla="*/ 2079 h 2194"/>
                <a:gd name="T42" fmla="*/ 1001 w 1145"/>
                <a:gd name="T43" fmla="*/ 2079 h 2194"/>
                <a:gd name="T44" fmla="*/ 886 w 1145"/>
                <a:gd name="T45" fmla="*/ 2184 h 2194"/>
                <a:gd name="T46" fmla="*/ 743 w 1145"/>
                <a:gd name="T47" fmla="*/ 2146 h 2194"/>
                <a:gd name="T48" fmla="*/ 448 w 1145"/>
                <a:gd name="T49" fmla="*/ 2050 h 2194"/>
                <a:gd name="T50" fmla="*/ 448 w 1145"/>
                <a:gd name="T51" fmla="*/ 2050 h 2194"/>
                <a:gd name="T52" fmla="*/ 409 w 1145"/>
                <a:gd name="T53" fmla="*/ 1907 h 2194"/>
                <a:gd name="T54" fmla="*/ 276 w 1145"/>
                <a:gd name="T55" fmla="*/ 1754 h 2194"/>
                <a:gd name="T56" fmla="*/ 276 w 1145"/>
                <a:gd name="T57" fmla="*/ 1630 h 2194"/>
                <a:gd name="T58" fmla="*/ 162 w 1145"/>
                <a:gd name="T59" fmla="*/ 1487 h 2194"/>
                <a:gd name="T60" fmla="*/ 162 w 1145"/>
                <a:gd name="T61" fmla="*/ 1487 h 2194"/>
                <a:gd name="T62" fmla="*/ 152 w 1145"/>
                <a:gd name="T63" fmla="*/ 1345 h 2194"/>
                <a:gd name="T64" fmla="*/ 114 w 1145"/>
                <a:gd name="T65" fmla="*/ 1249 h 2194"/>
                <a:gd name="T66" fmla="*/ 57 w 1145"/>
                <a:gd name="T67" fmla="*/ 1058 h 2194"/>
                <a:gd name="T68" fmla="*/ 47 w 1145"/>
                <a:gd name="T69" fmla="*/ 906 h 2194"/>
                <a:gd name="T70" fmla="*/ 38 w 1145"/>
                <a:gd name="T71" fmla="*/ 658 h 2194"/>
                <a:gd name="T72" fmla="*/ 114 w 1145"/>
                <a:gd name="T73" fmla="*/ 543 h 2194"/>
                <a:gd name="T74" fmla="*/ 190 w 1145"/>
                <a:gd name="T75" fmla="*/ 400 h 2194"/>
                <a:gd name="T76" fmla="*/ 257 w 1145"/>
                <a:gd name="T77" fmla="*/ 315 h 2194"/>
                <a:gd name="T78" fmla="*/ 333 w 1145"/>
                <a:gd name="T79" fmla="*/ 267 h 2194"/>
                <a:gd name="T80" fmla="*/ 371 w 1145"/>
                <a:gd name="T81" fmla="*/ 219 h 2194"/>
                <a:gd name="T82" fmla="*/ 448 w 1145"/>
                <a:gd name="T83" fmla="*/ 162 h 2194"/>
                <a:gd name="T84" fmla="*/ 495 w 1145"/>
                <a:gd name="T85" fmla="*/ 66 h 2194"/>
                <a:gd name="T86" fmla="*/ 552 w 1145"/>
                <a:gd name="T87" fmla="*/ 0 h 2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45" h="2194">
                  <a:moveTo>
                    <a:pt x="552" y="0"/>
                  </a:moveTo>
                  <a:lnTo>
                    <a:pt x="552" y="0"/>
                  </a:lnTo>
                  <a:cubicBezTo>
                    <a:pt x="638" y="57"/>
                    <a:pt x="552" y="181"/>
                    <a:pt x="581" y="257"/>
                  </a:cubicBezTo>
                  <a:cubicBezTo>
                    <a:pt x="600" y="343"/>
                    <a:pt x="572" y="410"/>
                    <a:pt x="581" y="477"/>
                  </a:cubicBezTo>
                  <a:cubicBezTo>
                    <a:pt x="619" y="496"/>
                    <a:pt x="696" y="419"/>
                    <a:pt x="762" y="457"/>
                  </a:cubicBezTo>
                  <a:cubicBezTo>
                    <a:pt x="810" y="477"/>
                    <a:pt x="848" y="505"/>
                    <a:pt x="877" y="543"/>
                  </a:cubicBezTo>
                  <a:cubicBezTo>
                    <a:pt x="905" y="572"/>
                    <a:pt x="896" y="610"/>
                    <a:pt x="924" y="629"/>
                  </a:cubicBezTo>
                  <a:cubicBezTo>
                    <a:pt x="963" y="667"/>
                    <a:pt x="982" y="715"/>
                    <a:pt x="1001" y="734"/>
                  </a:cubicBezTo>
                  <a:cubicBezTo>
                    <a:pt x="1048" y="772"/>
                    <a:pt x="1087" y="753"/>
                    <a:pt x="1134" y="772"/>
                  </a:cubicBezTo>
                  <a:lnTo>
                    <a:pt x="1134" y="772"/>
                  </a:lnTo>
                  <a:cubicBezTo>
                    <a:pt x="1144" y="820"/>
                    <a:pt x="1077" y="868"/>
                    <a:pt x="1068" y="915"/>
                  </a:cubicBezTo>
                  <a:cubicBezTo>
                    <a:pt x="1048" y="982"/>
                    <a:pt x="1058" y="1116"/>
                    <a:pt x="1087" y="1173"/>
                  </a:cubicBezTo>
                  <a:cubicBezTo>
                    <a:pt x="1106" y="1220"/>
                    <a:pt x="1106" y="1249"/>
                    <a:pt x="1077" y="1287"/>
                  </a:cubicBezTo>
                  <a:cubicBezTo>
                    <a:pt x="1039" y="1335"/>
                    <a:pt x="1048" y="1363"/>
                    <a:pt x="1029" y="1421"/>
                  </a:cubicBezTo>
                  <a:cubicBezTo>
                    <a:pt x="1029" y="1468"/>
                    <a:pt x="1029" y="1497"/>
                    <a:pt x="991" y="1516"/>
                  </a:cubicBezTo>
                  <a:cubicBezTo>
                    <a:pt x="972" y="1535"/>
                    <a:pt x="1001" y="1573"/>
                    <a:pt x="1001" y="1592"/>
                  </a:cubicBezTo>
                  <a:cubicBezTo>
                    <a:pt x="1001" y="1650"/>
                    <a:pt x="877" y="1621"/>
                    <a:pt x="829" y="1650"/>
                  </a:cubicBezTo>
                  <a:cubicBezTo>
                    <a:pt x="762" y="1697"/>
                    <a:pt x="705" y="1859"/>
                    <a:pt x="810" y="1907"/>
                  </a:cubicBezTo>
                  <a:cubicBezTo>
                    <a:pt x="858" y="1926"/>
                    <a:pt x="896" y="1926"/>
                    <a:pt x="943" y="1936"/>
                  </a:cubicBezTo>
                  <a:cubicBezTo>
                    <a:pt x="991" y="1945"/>
                    <a:pt x="982" y="2002"/>
                    <a:pt x="991" y="2031"/>
                  </a:cubicBezTo>
                  <a:cubicBezTo>
                    <a:pt x="1001" y="2079"/>
                    <a:pt x="1001" y="2079"/>
                    <a:pt x="1001" y="2079"/>
                  </a:cubicBezTo>
                  <a:lnTo>
                    <a:pt x="1001" y="2079"/>
                  </a:lnTo>
                  <a:cubicBezTo>
                    <a:pt x="972" y="2146"/>
                    <a:pt x="953" y="2165"/>
                    <a:pt x="886" y="2184"/>
                  </a:cubicBezTo>
                  <a:cubicBezTo>
                    <a:pt x="848" y="2193"/>
                    <a:pt x="772" y="2165"/>
                    <a:pt x="743" y="2146"/>
                  </a:cubicBezTo>
                  <a:cubicBezTo>
                    <a:pt x="686" y="2098"/>
                    <a:pt x="524" y="2041"/>
                    <a:pt x="448" y="2050"/>
                  </a:cubicBezTo>
                  <a:lnTo>
                    <a:pt x="448" y="2050"/>
                  </a:lnTo>
                  <a:cubicBezTo>
                    <a:pt x="448" y="2012"/>
                    <a:pt x="438" y="1936"/>
                    <a:pt x="409" y="1907"/>
                  </a:cubicBezTo>
                  <a:cubicBezTo>
                    <a:pt x="381" y="1850"/>
                    <a:pt x="285" y="1812"/>
                    <a:pt x="276" y="1754"/>
                  </a:cubicBezTo>
                  <a:cubicBezTo>
                    <a:pt x="267" y="1707"/>
                    <a:pt x="285" y="1669"/>
                    <a:pt x="276" y="1630"/>
                  </a:cubicBezTo>
                  <a:cubicBezTo>
                    <a:pt x="267" y="1583"/>
                    <a:pt x="180" y="1525"/>
                    <a:pt x="162" y="1487"/>
                  </a:cubicBezTo>
                  <a:lnTo>
                    <a:pt x="162" y="1487"/>
                  </a:lnTo>
                  <a:cubicBezTo>
                    <a:pt x="152" y="1345"/>
                    <a:pt x="152" y="1345"/>
                    <a:pt x="152" y="1345"/>
                  </a:cubicBezTo>
                  <a:cubicBezTo>
                    <a:pt x="142" y="1306"/>
                    <a:pt x="123" y="1278"/>
                    <a:pt x="114" y="1249"/>
                  </a:cubicBezTo>
                  <a:cubicBezTo>
                    <a:pt x="104" y="1173"/>
                    <a:pt x="85" y="1125"/>
                    <a:pt x="57" y="1058"/>
                  </a:cubicBezTo>
                  <a:cubicBezTo>
                    <a:pt x="28" y="1011"/>
                    <a:pt x="57" y="963"/>
                    <a:pt x="47" y="906"/>
                  </a:cubicBezTo>
                  <a:cubicBezTo>
                    <a:pt x="38" y="829"/>
                    <a:pt x="0" y="734"/>
                    <a:pt x="38" y="658"/>
                  </a:cubicBezTo>
                  <a:cubicBezTo>
                    <a:pt x="57" y="620"/>
                    <a:pt x="95" y="582"/>
                    <a:pt x="114" y="543"/>
                  </a:cubicBezTo>
                  <a:cubicBezTo>
                    <a:pt x="142" y="505"/>
                    <a:pt x="152" y="448"/>
                    <a:pt x="190" y="400"/>
                  </a:cubicBezTo>
                  <a:cubicBezTo>
                    <a:pt x="209" y="372"/>
                    <a:pt x="209" y="333"/>
                    <a:pt x="257" y="315"/>
                  </a:cubicBezTo>
                  <a:cubicBezTo>
                    <a:pt x="285" y="305"/>
                    <a:pt x="305" y="286"/>
                    <a:pt x="333" y="267"/>
                  </a:cubicBezTo>
                  <a:cubicBezTo>
                    <a:pt x="352" y="257"/>
                    <a:pt x="362" y="238"/>
                    <a:pt x="371" y="219"/>
                  </a:cubicBezTo>
                  <a:cubicBezTo>
                    <a:pt x="390" y="190"/>
                    <a:pt x="419" y="190"/>
                    <a:pt x="448" y="162"/>
                  </a:cubicBezTo>
                  <a:cubicBezTo>
                    <a:pt x="467" y="133"/>
                    <a:pt x="476" y="95"/>
                    <a:pt x="495" y="66"/>
                  </a:cubicBezTo>
                  <a:cubicBezTo>
                    <a:pt x="552" y="0"/>
                    <a:pt x="552" y="0"/>
                    <a:pt x="552"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 name="Freeform 13"/>
            <p:cNvSpPr>
              <a:spLocks noChangeArrowheads="1"/>
            </p:cNvSpPr>
            <p:nvPr/>
          </p:nvSpPr>
          <p:spPr bwMode="auto">
            <a:xfrm>
              <a:off x="18578752" y="5142536"/>
              <a:ext cx="853847" cy="1018114"/>
            </a:xfrm>
            <a:custGeom>
              <a:avLst/>
              <a:gdLst>
                <a:gd name="T0" fmla="*/ 29 w 1718"/>
                <a:gd name="T1" fmla="*/ 19 h 2051"/>
                <a:gd name="T2" fmla="*/ 29 w 1718"/>
                <a:gd name="T3" fmla="*/ 19 h 2051"/>
                <a:gd name="T4" fmla="*/ 324 w 1718"/>
                <a:gd name="T5" fmla="*/ 115 h 2051"/>
                <a:gd name="T6" fmla="*/ 467 w 1718"/>
                <a:gd name="T7" fmla="*/ 153 h 2051"/>
                <a:gd name="T8" fmla="*/ 582 w 1718"/>
                <a:gd name="T9" fmla="*/ 48 h 2051"/>
                <a:gd name="T10" fmla="*/ 582 w 1718"/>
                <a:gd name="T11" fmla="*/ 48 h 2051"/>
                <a:gd name="T12" fmla="*/ 668 w 1718"/>
                <a:gd name="T13" fmla="*/ 67 h 2051"/>
                <a:gd name="T14" fmla="*/ 791 w 1718"/>
                <a:gd name="T15" fmla="*/ 67 h 2051"/>
                <a:gd name="T16" fmla="*/ 1001 w 1718"/>
                <a:gd name="T17" fmla="*/ 76 h 2051"/>
                <a:gd name="T18" fmla="*/ 1135 w 1718"/>
                <a:gd name="T19" fmla="*/ 105 h 2051"/>
                <a:gd name="T20" fmla="*/ 1297 w 1718"/>
                <a:gd name="T21" fmla="*/ 57 h 2051"/>
                <a:gd name="T22" fmla="*/ 1383 w 1718"/>
                <a:gd name="T23" fmla="*/ 67 h 2051"/>
                <a:gd name="T24" fmla="*/ 1450 w 1718"/>
                <a:gd name="T25" fmla="*/ 115 h 2051"/>
                <a:gd name="T26" fmla="*/ 1535 w 1718"/>
                <a:gd name="T27" fmla="*/ 143 h 2051"/>
                <a:gd name="T28" fmla="*/ 1535 w 1718"/>
                <a:gd name="T29" fmla="*/ 143 h 2051"/>
                <a:gd name="T30" fmla="*/ 1612 w 1718"/>
                <a:gd name="T31" fmla="*/ 162 h 2051"/>
                <a:gd name="T32" fmla="*/ 1688 w 1718"/>
                <a:gd name="T33" fmla="*/ 191 h 2051"/>
                <a:gd name="T34" fmla="*/ 1612 w 1718"/>
                <a:gd name="T35" fmla="*/ 286 h 2051"/>
                <a:gd name="T36" fmla="*/ 1516 w 1718"/>
                <a:gd name="T37" fmla="*/ 429 h 2051"/>
                <a:gd name="T38" fmla="*/ 1535 w 1718"/>
                <a:gd name="T39" fmla="*/ 515 h 2051"/>
                <a:gd name="T40" fmla="*/ 1554 w 1718"/>
                <a:gd name="T41" fmla="*/ 687 h 2051"/>
                <a:gd name="T42" fmla="*/ 1488 w 1718"/>
                <a:gd name="T43" fmla="*/ 973 h 2051"/>
                <a:gd name="T44" fmla="*/ 1450 w 1718"/>
                <a:gd name="T45" fmla="*/ 1183 h 2051"/>
                <a:gd name="T46" fmla="*/ 1564 w 1718"/>
                <a:gd name="T47" fmla="*/ 1240 h 2051"/>
                <a:gd name="T48" fmla="*/ 1592 w 1718"/>
                <a:gd name="T49" fmla="*/ 1335 h 2051"/>
                <a:gd name="T50" fmla="*/ 1650 w 1718"/>
                <a:gd name="T51" fmla="*/ 1507 h 2051"/>
                <a:gd name="T52" fmla="*/ 1621 w 1718"/>
                <a:gd name="T53" fmla="*/ 1640 h 2051"/>
                <a:gd name="T54" fmla="*/ 1659 w 1718"/>
                <a:gd name="T55" fmla="*/ 1841 h 2051"/>
                <a:gd name="T56" fmla="*/ 1650 w 1718"/>
                <a:gd name="T57" fmla="*/ 2022 h 2051"/>
                <a:gd name="T58" fmla="*/ 1650 w 1718"/>
                <a:gd name="T59" fmla="*/ 2022 h 2051"/>
                <a:gd name="T60" fmla="*/ 1602 w 1718"/>
                <a:gd name="T61" fmla="*/ 2012 h 2051"/>
                <a:gd name="T62" fmla="*/ 1345 w 1718"/>
                <a:gd name="T63" fmla="*/ 2012 h 2051"/>
                <a:gd name="T64" fmla="*/ 1297 w 1718"/>
                <a:gd name="T65" fmla="*/ 1965 h 2051"/>
                <a:gd name="T66" fmla="*/ 1211 w 1718"/>
                <a:gd name="T67" fmla="*/ 1993 h 2051"/>
                <a:gd name="T68" fmla="*/ 1078 w 1718"/>
                <a:gd name="T69" fmla="*/ 1917 h 2051"/>
                <a:gd name="T70" fmla="*/ 1020 w 1718"/>
                <a:gd name="T71" fmla="*/ 1860 h 2051"/>
                <a:gd name="T72" fmla="*/ 887 w 1718"/>
                <a:gd name="T73" fmla="*/ 1907 h 2051"/>
                <a:gd name="T74" fmla="*/ 668 w 1718"/>
                <a:gd name="T75" fmla="*/ 1965 h 2051"/>
                <a:gd name="T76" fmla="*/ 572 w 1718"/>
                <a:gd name="T77" fmla="*/ 1965 h 2051"/>
                <a:gd name="T78" fmla="*/ 439 w 1718"/>
                <a:gd name="T79" fmla="*/ 2003 h 2051"/>
                <a:gd name="T80" fmla="*/ 257 w 1718"/>
                <a:gd name="T81" fmla="*/ 2050 h 2051"/>
                <a:gd name="T82" fmla="*/ 257 w 1718"/>
                <a:gd name="T83" fmla="*/ 2050 h 2051"/>
                <a:gd name="T84" fmla="*/ 248 w 1718"/>
                <a:gd name="T85" fmla="*/ 1917 h 2051"/>
                <a:gd name="T86" fmla="*/ 248 w 1718"/>
                <a:gd name="T87" fmla="*/ 1764 h 2051"/>
                <a:gd name="T88" fmla="*/ 219 w 1718"/>
                <a:gd name="T89" fmla="*/ 1659 h 2051"/>
                <a:gd name="T90" fmla="*/ 277 w 1718"/>
                <a:gd name="T91" fmla="*/ 1469 h 2051"/>
                <a:gd name="T92" fmla="*/ 324 w 1718"/>
                <a:gd name="T93" fmla="*/ 1278 h 2051"/>
                <a:gd name="T94" fmla="*/ 563 w 1718"/>
                <a:gd name="T95" fmla="*/ 944 h 2051"/>
                <a:gd name="T96" fmla="*/ 591 w 1718"/>
                <a:gd name="T97" fmla="*/ 725 h 2051"/>
                <a:gd name="T98" fmla="*/ 629 w 1718"/>
                <a:gd name="T99" fmla="*/ 439 h 2051"/>
                <a:gd name="T100" fmla="*/ 668 w 1718"/>
                <a:gd name="T101" fmla="*/ 296 h 2051"/>
                <a:gd name="T102" fmla="*/ 563 w 1718"/>
                <a:gd name="T103" fmla="*/ 324 h 2051"/>
                <a:gd name="T104" fmla="*/ 410 w 1718"/>
                <a:gd name="T105" fmla="*/ 305 h 2051"/>
                <a:gd name="T106" fmla="*/ 162 w 1718"/>
                <a:gd name="T107" fmla="*/ 219 h 2051"/>
                <a:gd name="T108" fmla="*/ 76 w 1718"/>
                <a:gd name="T109" fmla="*/ 134 h 2051"/>
                <a:gd name="T110" fmla="*/ 29 w 1718"/>
                <a:gd name="T111" fmla="*/ 19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18" h="2051">
                  <a:moveTo>
                    <a:pt x="29" y="19"/>
                  </a:moveTo>
                  <a:lnTo>
                    <a:pt x="29" y="19"/>
                  </a:lnTo>
                  <a:cubicBezTo>
                    <a:pt x="105" y="10"/>
                    <a:pt x="267" y="67"/>
                    <a:pt x="324" y="115"/>
                  </a:cubicBezTo>
                  <a:cubicBezTo>
                    <a:pt x="353" y="134"/>
                    <a:pt x="429" y="162"/>
                    <a:pt x="467" y="153"/>
                  </a:cubicBezTo>
                  <a:cubicBezTo>
                    <a:pt x="534" y="134"/>
                    <a:pt x="553" y="115"/>
                    <a:pt x="582" y="48"/>
                  </a:cubicBezTo>
                  <a:lnTo>
                    <a:pt x="582" y="48"/>
                  </a:lnTo>
                  <a:cubicBezTo>
                    <a:pt x="610" y="57"/>
                    <a:pt x="639" y="57"/>
                    <a:pt x="668" y="67"/>
                  </a:cubicBezTo>
                  <a:cubicBezTo>
                    <a:pt x="725" y="95"/>
                    <a:pt x="744" y="134"/>
                    <a:pt x="791" y="67"/>
                  </a:cubicBezTo>
                  <a:cubicBezTo>
                    <a:pt x="849" y="0"/>
                    <a:pt x="935" y="57"/>
                    <a:pt x="1001" y="76"/>
                  </a:cubicBezTo>
                  <a:cubicBezTo>
                    <a:pt x="1040" y="95"/>
                    <a:pt x="1087" y="95"/>
                    <a:pt x="1135" y="105"/>
                  </a:cubicBezTo>
                  <a:cubicBezTo>
                    <a:pt x="1202" y="115"/>
                    <a:pt x="1240" y="67"/>
                    <a:pt x="1297" y="57"/>
                  </a:cubicBezTo>
                  <a:cubicBezTo>
                    <a:pt x="1325" y="57"/>
                    <a:pt x="1354" y="57"/>
                    <a:pt x="1383" y="67"/>
                  </a:cubicBezTo>
                  <a:cubicBezTo>
                    <a:pt x="1412" y="76"/>
                    <a:pt x="1421" y="105"/>
                    <a:pt x="1450" y="115"/>
                  </a:cubicBezTo>
                  <a:cubicBezTo>
                    <a:pt x="1478" y="124"/>
                    <a:pt x="1507" y="134"/>
                    <a:pt x="1535" y="143"/>
                  </a:cubicBezTo>
                  <a:lnTo>
                    <a:pt x="1535" y="143"/>
                  </a:lnTo>
                  <a:cubicBezTo>
                    <a:pt x="1564" y="143"/>
                    <a:pt x="1583" y="162"/>
                    <a:pt x="1612" y="162"/>
                  </a:cubicBezTo>
                  <a:cubicBezTo>
                    <a:pt x="1640" y="162"/>
                    <a:pt x="1679" y="162"/>
                    <a:pt x="1688" y="191"/>
                  </a:cubicBezTo>
                  <a:cubicBezTo>
                    <a:pt x="1717" y="257"/>
                    <a:pt x="1640" y="267"/>
                    <a:pt x="1612" y="286"/>
                  </a:cubicBezTo>
                  <a:cubicBezTo>
                    <a:pt x="1554" y="315"/>
                    <a:pt x="1526" y="372"/>
                    <a:pt x="1516" y="429"/>
                  </a:cubicBezTo>
                  <a:cubicBezTo>
                    <a:pt x="1526" y="448"/>
                    <a:pt x="1545" y="486"/>
                    <a:pt x="1535" y="515"/>
                  </a:cubicBezTo>
                  <a:cubicBezTo>
                    <a:pt x="1507" y="572"/>
                    <a:pt x="1545" y="629"/>
                    <a:pt x="1554" y="687"/>
                  </a:cubicBezTo>
                  <a:cubicBezTo>
                    <a:pt x="1574" y="782"/>
                    <a:pt x="1545" y="887"/>
                    <a:pt x="1488" y="973"/>
                  </a:cubicBezTo>
                  <a:cubicBezTo>
                    <a:pt x="1440" y="1049"/>
                    <a:pt x="1325" y="1106"/>
                    <a:pt x="1450" y="1183"/>
                  </a:cubicBezTo>
                  <a:cubicBezTo>
                    <a:pt x="1478" y="1183"/>
                    <a:pt x="1564" y="1221"/>
                    <a:pt x="1564" y="1240"/>
                  </a:cubicBezTo>
                  <a:cubicBezTo>
                    <a:pt x="1574" y="1278"/>
                    <a:pt x="1574" y="1297"/>
                    <a:pt x="1592" y="1335"/>
                  </a:cubicBezTo>
                  <a:cubicBezTo>
                    <a:pt x="1631" y="1392"/>
                    <a:pt x="1650" y="1440"/>
                    <a:pt x="1650" y="1507"/>
                  </a:cubicBezTo>
                  <a:cubicBezTo>
                    <a:pt x="1650" y="1564"/>
                    <a:pt x="1631" y="1593"/>
                    <a:pt x="1621" y="1640"/>
                  </a:cubicBezTo>
                  <a:cubicBezTo>
                    <a:pt x="1612" y="1717"/>
                    <a:pt x="1669" y="1764"/>
                    <a:pt x="1659" y="1841"/>
                  </a:cubicBezTo>
                  <a:cubicBezTo>
                    <a:pt x="1650" y="1898"/>
                    <a:pt x="1640" y="1965"/>
                    <a:pt x="1650" y="2022"/>
                  </a:cubicBezTo>
                  <a:lnTo>
                    <a:pt x="1650" y="2022"/>
                  </a:lnTo>
                  <a:cubicBezTo>
                    <a:pt x="1631" y="2022"/>
                    <a:pt x="1612" y="2012"/>
                    <a:pt x="1602" y="2012"/>
                  </a:cubicBezTo>
                  <a:cubicBezTo>
                    <a:pt x="1497" y="1993"/>
                    <a:pt x="1450" y="2050"/>
                    <a:pt x="1345" y="2012"/>
                  </a:cubicBezTo>
                  <a:cubicBezTo>
                    <a:pt x="1335" y="2012"/>
                    <a:pt x="1325" y="1974"/>
                    <a:pt x="1297" y="1965"/>
                  </a:cubicBezTo>
                  <a:cubicBezTo>
                    <a:pt x="1268" y="1955"/>
                    <a:pt x="1249" y="1993"/>
                    <a:pt x="1211" y="1993"/>
                  </a:cubicBezTo>
                  <a:cubicBezTo>
                    <a:pt x="1202" y="1993"/>
                    <a:pt x="1078" y="1926"/>
                    <a:pt x="1078" y="1917"/>
                  </a:cubicBezTo>
                  <a:cubicBezTo>
                    <a:pt x="1058" y="1860"/>
                    <a:pt x="1097" y="1860"/>
                    <a:pt x="1020" y="1860"/>
                  </a:cubicBezTo>
                  <a:cubicBezTo>
                    <a:pt x="963" y="1860"/>
                    <a:pt x="935" y="1936"/>
                    <a:pt x="887" y="1907"/>
                  </a:cubicBezTo>
                  <a:cubicBezTo>
                    <a:pt x="791" y="1850"/>
                    <a:pt x="763" y="1946"/>
                    <a:pt x="668" y="1965"/>
                  </a:cubicBezTo>
                  <a:cubicBezTo>
                    <a:pt x="629" y="1974"/>
                    <a:pt x="601" y="1926"/>
                    <a:pt x="572" y="1965"/>
                  </a:cubicBezTo>
                  <a:cubicBezTo>
                    <a:pt x="515" y="2022"/>
                    <a:pt x="524" y="2003"/>
                    <a:pt x="439" y="2003"/>
                  </a:cubicBezTo>
                  <a:cubicBezTo>
                    <a:pt x="372" y="2003"/>
                    <a:pt x="315" y="2031"/>
                    <a:pt x="257" y="2050"/>
                  </a:cubicBezTo>
                  <a:lnTo>
                    <a:pt x="257" y="2050"/>
                  </a:lnTo>
                  <a:cubicBezTo>
                    <a:pt x="248" y="2012"/>
                    <a:pt x="248" y="1955"/>
                    <a:pt x="248" y="1917"/>
                  </a:cubicBezTo>
                  <a:cubicBezTo>
                    <a:pt x="248" y="1860"/>
                    <a:pt x="267" y="1812"/>
                    <a:pt x="248" y="1764"/>
                  </a:cubicBezTo>
                  <a:cubicBezTo>
                    <a:pt x="229" y="1726"/>
                    <a:pt x="219" y="1698"/>
                    <a:pt x="219" y="1659"/>
                  </a:cubicBezTo>
                  <a:cubicBezTo>
                    <a:pt x="219" y="1574"/>
                    <a:pt x="238" y="1535"/>
                    <a:pt x="277" y="1469"/>
                  </a:cubicBezTo>
                  <a:cubicBezTo>
                    <a:pt x="324" y="1402"/>
                    <a:pt x="315" y="1364"/>
                    <a:pt x="324" y="1278"/>
                  </a:cubicBezTo>
                  <a:cubicBezTo>
                    <a:pt x="343" y="1145"/>
                    <a:pt x="563" y="1125"/>
                    <a:pt x="563" y="944"/>
                  </a:cubicBezTo>
                  <a:cubicBezTo>
                    <a:pt x="563" y="868"/>
                    <a:pt x="591" y="801"/>
                    <a:pt x="591" y="725"/>
                  </a:cubicBezTo>
                  <a:cubicBezTo>
                    <a:pt x="591" y="648"/>
                    <a:pt x="601" y="506"/>
                    <a:pt x="629" y="439"/>
                  </a:cubicBezTo>
                  <a:cubicBezTo>
                    <a:pt x="668" y="362"/>
                    <a:pt x="763" y="353"/>
                    <a:pt x="668" y="296"/>
                  </a:cubicBezTo>
                  <a:cubicBezTo>
                    <a:pt x="601" y="257"/>
                    <a:pt x="629" y="324"/>
                    <a:pt x="563" y="324"/>
                  </a:cubicBezTo>
                  <a:cubicBezTo>
                    <a:pt x="486" y="324"/>
                    <a:pt x="486" y="210"/>
                    <a:pt x="410" y="305"/>
                  </a:cubicBezTo>
                  <a:cubicBezTo>
                    <a:pt x="334" y="391"/>
                    <a:pt x="229" y="239"/>
                    <a:pt x="162" y="219"/>
                  </a:cubicBezTo>
                  <a:cubicBezTo>
                    <a:pt x="105" y="191"/>
                    <a:pt x="133" y="162"/>
                    <a:pt x="76" y="134"/>
                  </a:cubicBezTo>
                  <a:cubicBezTo>
                    <a:pt x="0" y="105"/>
                    <a:pt x="48" y="86"/>
                    <a:pt x="29" y="1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 name="Freeform 14"/>
            <p:cNvSpPr>
              <a:spLocks noChangeArrowheads="1"/>
            </p:cNvSpPr>
            <p:nvPr/>
          </p:nvSpPr>
          <p:spPr bwMode="auto">
            <a:xfrm>
              <a:off x="17094373" y="4082824"/>
              <a:ext cx="961124" cy="1188895"/>
            </a:xfrm>
            <a:custGeom>
              <a:avLst/>
              <a:gdLst>
                <a:gd name="T0" fmla="*/ 105 w 1936"/>
                <a:gd name="T1" fmla="*/ 1793 h 2394"/>
                <a:gd name="T2" fmla="*/ 105 w 1936"/>
                <a:gd name="T3" fmla="*/ 1793 h 2394"/>
                <a:gd name="T4" fmla="*/ 143 w 1936"/>
                <a:gd name="T5" fmla="*/ 1755 h 2394"/>
                <a:gd name="T6" fmla="*/ 66 w 1936"/>
                <a:gd name="T7" fmla="*/ 1678 h 2394"/>
                <a:gd name="T8" fmla="*/ 47 w 1936"/>
                <a:gd name="T9" fmla="*/ 1488 h 2394"/>
                <a:gd name="T10" fmla="*/ 114 w 1936"/>
                <a:gd name="T11" fmla="*/ 1363 h 2394"/>
                <a:gd name="T12" fmla="*/ 28 w 1936"/>
                <a:gd name="T13" fmla="*/ 1240 h 2394"/>
                <a:gd name="T14" fmla="*/ 66 w 1936"/>
                <a:gd name="T15" fmla="*/ 839 h 2394"/>
                <a:gd name="T16" fmla="*/ 95 w 1936"/>
                <a:gd name="T17" fmla="*/ 658 h 2394"/>
                <a:gd name="T18" fmla="*/ 228 w 1936"/>
                <a:gd name="T19" fmla="*/ 438 h 2394"/>
                <a:gd name="T20" fmla="*/ 305 w 1936"/>
                <a:gd name="T21" fmla="*/ 276 h 2394"/>
                <a:gd name="T22" fmla="*/ 323 w 1936"/>
                <a:gd name="T23" fmla="*/ 162 h 2394"/>
                <a:gd name="T24" fmla="*/ 351 w 1936"/>
                <a:gd name="T25" fmla="*/ 114 h 2394"/>
                <a:gd name="T26" fmla="*/ 371 w 1936"/>
                <a:gd name="T27" fmla="*/ 38 h 2394"/>
                <a:gd name="T28" fmla="*/ 504 w 1936"/>
                <a:gd name="T29" fmla="*/ 9 h 2394"/>
                <a:gd name="T30" fmla="*/ 647 w 1936"/>
                <a:gd name="T31" fmla="*/ 66 h 2394"/>
                <a:gd name="T32" fmla="*/ 723 w 1936"/>
                <a:gd name="T33" fmla="*/ 76 h 2394"/>
                <a:gd name="T34" fmla="*/ 723 w 1936"/>
                <a:gd name="T35" fmla="*/ 76 h 2394"/>
                <a:gd name="T36" fmla="*/ 866 w 1936"/>
                <a:gd name="T37" fmla="*/ 86 h 2394"/>
                <a:gd name="T38" fmla="*/ 1105 w 1936"/>
                <a:gd name="T39" fmla="*/ 153 h 2394"/>
                <a:gd name="T40" fmla="*/ 1219 w 1936"/>
                <a:gd name="T41" fmla="*/ 267 h 2394"/>
                <a:gd name="T42" fmla="*/ 1267 w 1936"/>
                <a:gd name="T43" fmla="*/ 353 h 2394"/>
                <a:gd name="T44" fmla="*/ 1353 w 1936"/>
                <a:gd name="T45" fmla="*/ 324 h 2394"/>
                <a:gd name="T46" fmla="*/ 1486 w 1936"/>
                <a:gd name="T47" fmla="*/ 353 h 2394"/>
                <a:gd name="T48" fmla="*/ 1668 w 1936"/>
                <a:gd name="T49" fmla="*/ 438 h 2394"/>
                <a:gd name="T50" fmla="*/ 1877 w 1936"/>
                <a:gd name="T51" fmla="*/ 515 h 2394"/>
                <a:gd name="T52" fmla="*/ 1925 w 1936"/>
                <a:gd name="T53" fmla="*/ 582 h 2394"/>
                <a:gd name="T54" fmla="*/ 1849 w 1936"/>
                <a:gd name="T55" fmla="*/ 772 h 2394"/>
                <a:gd name="T56" fmla="*/ 1677 w 1936"/>
                <a:gd name="T57" fmla="*/ 1049 h 2394"/>
                <a:gd name="T58" fmla="*/ 1658 w 1936"/>
                <a:gd name="T59" fmla="*/ 1125 h 2394"/>
                <a:gd name="T60" fmla="*/ 1801 w 1936"/>
                <a:gd name="T61" fmla="*/ 1249 h 2394"/>
                <a:gd name="T62" fmla="*/ 1782 w 1936"/>
                <a:gd name="T63" fmla="*/ 1345 h 2394"/>
                <a:gd name="T64" fmla="*/ 1753 w 1936"/>
                <a:gd name="T65" fmla="*/ 1383 h 2394"/>
                <a:gd name="T66" fmla="*/ 1715 w 1936"/>
                <a:gd name="T67" fmla="*/ 1459 h 2394"/>
                <a:gd name="T68" fmla="*/ 1706 w 1936"/>
                <a:gd name="T69" fmla="*/ 1526 h 2394"/>
                <a:gd name="T70" fmla="*/ 1715 w 1936"/>
                <a:gd name="T71" fmla="*/ 1583 h 2394"/>
                <a:gd name="T72" fmla="*/ 1715 w 1936"/>
                <a:gd name="T73" fmla="*/ 1583 h 2394"/>
                <a:gd name="T74" fmla="*/ 1620 w 1936"/>
                <a:gd name="T75" fmla="*/ 1621 h 2394"/>
                <a:gd name="T76" fmla="*/ 1515 w 1936"/>
                <a:gd name="T77" fmla="*/ 1688 h 2394"/>
                <a:gd name="T78" fmla="*/ 1448 w 1936"/>
                <a:gd name="T79" fmla="*/ 1697 h 2394"/>
                <a:gd name="T80" fmla="*/ 1410 w 1936"/>
                <a:gd name="T81" fmla="*/ 1793 h 2394"/>
                <a:gd name="T82" fmla="*/ 1305 w 1936"/>
                <a:gd name="T83" fmla="*/ 1888 h 2394"/>
                <a:gd name="T84" fmla="*/ 1267 w 1936"/>
                <a:gd name="T85" fmla="*/ 1964 h 2394"/>
                <a:gd name="T86" fmla="*/ 1200 w 1936"/>
                <a:gd name="T87" fmla="*/ 2165 h 2394"/>
                <a:gd name="T88" fmla="*/ 1028 w 1936"/>
                <a:gd name="T89" fmla="*/ 2212 h 2394"/>
                <a:gd name="T90" fmla="*/ 952 w 1936"/>
                <a:gd name="T91" fmla="*/ 2289 h 2394"/>
                <a:gd name="T92" fmla="*/ 790 w 1936"/>
                <a:gd name="T93" fmla="*/ 2289 h 2394"/>
                <a:gd name="T94" fmla="*/ 704 w 1936"/>
                <a:gd name="T95" fmla="*/ 2336 h 2394"/>
                <a:gd name="T96" fmla="*/ 599 w 1936"/>
                <a:gd name="T97" fmla="*/ 2317 h 2394"/>
                <a:gd name="T98" fmla="*/ 476 w 1936"/>
                <a:gd name="T99" fmla="*/ 2336 h 2394"/>
                <a:gd name="T100" fmla="*/ 371 w 1936"/>
                <a:gd name="T101" fmla="*/ 2298 h 2394"/>
                <a:gd name="T102" fmla="*/ 248 w 1936"/>
                <a:gd name="T103" fmla="*/ 2355 h 2394"/>
                <a:gd name="T104" fmla="*/ 114 w 1936"/>
                <a:gd name="T105" fmla="*/ 2393 h 2394"/>
                <a:gd name="T106" fmla="*/ 114 w 1936"/>
                <a:gd name="T107" fmla="*/ 2393 h 2394"/>
                <a:gd name="T108" fmla="*/ 105 w 1936"/>
                <a:gd name="T109" fmla="*/ 1793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6" h="2394">
                  <a:moveTo>
                    <a:pt x="105" y="1793"/>
                  </a:moveTo>
                  <a:lnTo>
                    <a:pt x="105" y="1793"/>
                  </a:lnTo>
                  <a:cubicBezTo>
                    <a:pt x="143" y="1755"/>
                    <a:pt x="143" y="1755"/>
                    <a:pt x="143" y="1755"/>
                  </a:cubicBezTo>
                  <a:cubicBezTo>
                    <a:pt x="162" y="1697"/>
                    <a:pt x="105" y="1688"/>
                    <a:pt x="66" y="1678"/>
                  </a:cubicBezTo>
                  <a:cubicBezTo>
                    <a:pt x="0" y="1659"/>
                    <a:pt x="28" y="1526"/>
                    <a:pt x="47" y="1488"/>
                  </a:cubicBezTo>
                  <a:cubicBezTo>
                    <a:pt x="66" y="1450"/>
                    <a:pt x="105" y="1402"/>
                    <a:pt x="114" y="1363"/>
                  </a:cubicBezTo>
                  <a:cubicBezTo>
                    <a:pt x="123" y="1306"/>
                    <a:pt x="57" y="1278"/>
                    <a:pt x="28" y="1240"/>
                  </a:cubicBezTo>
                  <a:cubicBezTo>
                    <a:pt x="19" y="1116"/>
                    <a:pt x="38" y="944"/>
                    <a:pt x="66" y="839"/>
                  </a:cubicBezTo>
                  <a:cubicBezTo>
                    <a:pt x="85" y="782"/>
                    <a:pt x="85" y="715"/>
                    <a:pt x="95" y="658"/>
                  </a:cubicBezTo>
                  <a:cubicBezTo>
                    <a:pt x="123" y="572"/>
                    <a:pt x="190" y="515"/>
                    <a:pt x="228" y="438"/>
                  </a:cubicBezTo>
                  <a:cubicBezTo>
                    <a:pt x="276" y="372"/>
                    <a:pt x="200" y="315"/>
                    <a:pt x="305" y="276"/>
                  </a:cubicBezTo>
                  <a:cubicBezTo>
                    <a:pt x="361" y="257"/>
                    <a:pt x="314" y="200"/>
                    <a:pt x="323" y="162"/>
                  </a:cubicBezTo>
                  <a:cubicBezTo>
                    <a:pt x="332" y="143"/>
                    <a:pt x="351" y="133"/>
                    <a:pt x="351" y="114"/>
                  </a:cubicBezTo>
                  <a:cubicBezTo>
                    <a:pt x="351" y="95"/>
                    <a:pt x="332" y="28"/>
                    <a:pt x="371" y="38"/>
                  </a:cubicBezTo>
                  <a:cubicBezTo>
                    <a:pt x="428" y="48"/>
                    <a:pt x="456" y="19"/>
                    <a:pt x="504" y="9"/>
                  </a:cubicBezTo>
                  <a:cubicBezTo>
                    <a:pt x="571" y="0"/>
                    <a:pt x="599" y="38"/>
                    <a:pt x="647" y="66"/>
                  </a:cubicBezTo>
                  <a:cubicBezTo>
                    <a:pt x="723" y="76"/>
                    <a:pt x="723" y="76"/>
                    <a:pt x="723" y="76"/>
                  </a:cubicBezTo>
                  <a:lnTo>
                    <a:pt x="723" y="76"/>
                  </a:lnTo>
                  <a:cubicBezTo>
                    <a:pt x="781" y="105"/>
                    <a:pt x="809" y="86"/>
                    <a:pt x="866" y="86"/>
                  </a:cubicBezTo>
                  <a:cubicBezTo>
                    <a:pt x="905" y="76"/>
                    <a:pt x="1086" y="124"/>
                    <a:pt x="1105" y="153"/>
                  </a:cubicBezTo>
                  <a:cubicBezTo>
                    <a:pt x="1133" y="191"/>
                    <a:pt x="1191" y="229"/>
                    <a:pt x="1219" y="267"/>
                  </a:cubicBezTo>
                  <a:cubicBezTo>
                    <a:pt x="1229" y="286"/>
                    <a:pt x="1238" y="372"/>
                    <a:pt x="1267" y="353"/>
                  </a:cubicBezTo>
                  <a:cubicBezTo>
                    <a:pt x="1286" y="343"/>
                    <a:pt x="1334" y="295"/>
                    <a:pt x="1353" y="324"/>
                  </a:cubicBezTo>
                  <a:cubicBezTo>
                    <a:pt x="1400" y="400"/>
                    <a:pt x="1429" y="324"/>
                    <a:pt x="1486" y="353"/>
                  </a:cubicBezTo>
                  <a:cubicBezTo>
                    <a:pt x="1668" y="438"/>
                    <a:pt x="1668" y="438"/>
                    <a:pt x="1668" y="438"/>
                  </a:cubicBezTo>
                  <a:cubicBezTo>
                    <a:pt x="1791" y="458"/>
                    <a:pt x="1811" y="391"/>
                    <a:pt x="1877" y="515"/>
                  </a:cubicBezTo>
                  <a:cubicBezTo>
                    <a:pt x="1896" y="543"/>
                    <a:pt x="1935" y="553"/>
                    <a:pt x="1925" y="582"/>
                  </a:cubicBezTo>
                  <a:cubicBezTo>
                    <a:pt x="1915" y="629"/>
                    <a:pt x="1877" y="725"/>
                    <a:pt x="1849" y="772"/>
                  </a:cubicBezTo>
                  <a:cubicBezTo>
                    <a:pt x="1801" y="868"/>
                    <a:pt x="1744" y="954"/>
                    <a:pt x="1677" y="1049"/>
                  </a:cubicBezTo>
                  <a:cubicBezTo>
                    <a:pt x="1658" y="1078"/>
                    <a:pt x="1629" y="1096"/>
                    <a:pt x="1658" y="1125"/>
                  </a:cubicBezTo>
                  <a:cubicBezTo>
                    <a:pt x="1696" y="1173"/>
                    <a:pt x="1753" y="1221"/>
                    <a:pt x="1801" y="1249"/>
                  </a:cubicBezTo>
                  <a:cubicBezTo>
                    <a:pt x="1801" y="1287"/>
                    <a:pt x="1801" y="1306"/>
                    <a:pt x="1782" y="1345"/>
                  </a:cubicBezTo>
                  <a:cubicBezTo>
                    <a:pt x="1772" y="1354"/>
                    <a:pt x="1763" y="1354"/>
                    <a:pt x="1753" y="1383"/>
                  </a:cubicBezTo>
                  <a:cubicBezTo>
                    <a:pt x="1753" y="1411"/>
                    <a:pt x="1734" y="1430"/>
                    <a:pt x="1715" y="1459"/>
                  </a:cubicBezTo>
                  <a:cubicBezTo>
                    <a:pt x="1706" y="1478"/>
                    <a:pt x="1696" y="1507"/>
                    <a:pt x="1706" y="1526"/>
                  </a:cubicBezTo>
                  <a:cubicBezTo>
                    <a:pt x="1715" y="1583"/>
                    <a:pt x="1715" y="1583"/>
                    <a:pt x="1715" y="1583"/>
                  </a:cubicBezTo>
                  <a:lnTo>
                    <a:pt x="1715" y="1583"/>
                  </a:lnTo>
                  <a:cubicBezTo>
                    <a:pt x="1686" y="1592"/>
                    <a:pt x="1648" y="1612"/>
                    <a:pt x="1620" y="1621"/>
                  </a:cubicBezTo>
                  <a:cubicBezTo>
                    <a:pt x="1582" y="1640"/>
                    <a:pt x="1553" y="1678"/>
                    <a:pt x="1515" y="1688"/>
                  </a:cubicBezTo>
                  <a:cubicBezTo>
                    <a:pt x="1496" y="1697"/>
                    <a:pt x="1477" y="1688"/>
                    <a:pt x="1448" y="1697"/>
                  </a:cubicBezTo>
                  <a:cubicBezTo>
                    <a:pt x="1400" y="1726"/>
                    <a:pt x="1419" y="1745"/>
                    <a:pt x="1410" y="1793"/>
                  </a:cubicBezTo>
                  <a:cubicBezTo>
                    <a:pt x="1391" y="1859"/>
                    <a:pt x="1343" y="1859"/>
                    <a:pt x="1305" y="1888"/>
                  </a:cubicBezTo>
                  <a:cubicBezTo>
                    <a:pt x="1277" y="1907"/>
                    <a:pt x="1277" y="1936"/>
                    <a:pt x="1267" y="1964"/>
                  </a:cubicBezTo>
                  <a:cubicBezTo>
                    <a:pt x="1238" y="2041"/>
                    <a:pt x="1257" y="2088"/>
                    <a:pt x="1200" y="2165"/>
                  </a:cubicBezTo>
                  <a:cubicBezTo>
                    <a:pt x="1162" y="2203"/>
                    <a:pt x="1086" y="2203"/>
                    <a:pt x="1028" y="2212"/>
                  </a:cubicBezTo>
                  <a:cubicBezTo>
                    <a:pt x="1010" y="2212"/>
                    <a:pt x="1010" y="2279"/>
                    <a:pt x="952" y="2289"/>
                  </a:cubicBezTo>
                  <a:cubicBezTo>
                    <a:pt x="905" y="2298"/>
                    <a:pt x="838" y="2270"/>
                    <a:pt x="790" y="2289"/>
                  </a:cubicBezTo>
                  <a:cubicBezTo>
                    <a:pt x="761" y="2308"/>
                    <a:pt x="743" y="2336"/>
                    <a:pt x="704" y="2336"/>
                  </a:cubicBezTo>
                  <a:cubicBezTo>
                    <a:pt x="666" y="2336"/>
                    <a:pt x="638" y="2327"/>
                    <a:pt x="599" y="2317"/>
                  </a:cubicBezTo>
                  <a:cubicBezTo>
                    <a:pt x="552" y="2308"/>
                    <a:pt x="514" y="2336"/>
                    <a:pt x="476" y="2336"/>
                  </a:cubicBezTo>
                  <a:cubicBezTo>
                    <a:pt x="437" y="2336"/>
                    <a:pt x="399" y="2298"/>
                    <a:pt x="371" y="2298"/>
                  </a:cubicBezTo>
                  <a:cubicBezTo>
                    <a:pt x="314" y="2298"/>
                    <a:pt x="286" y="2365"/>
                    <a:pt x="248" y="2355"/>
                  </a:cubicBezTo>
                  <a:cubicBezTo>
                    <a:pt x="210" y="2336"/>
                    <a:pt x="143" y="2365"/>
                    <a:pt x="114" y="2393"/>
                  </a:cubicBezTo>
                  <a:lnTo>
                    <a:pt x="114" y="2393"/>
                  </a:lnTo>
                  <a:cubicBezTo>
                    <a:pt x="105" y="1793"/>
                    <a:pt x="105" y="1793"/>
                    <a:pt x="105" y="1793"/>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 name="Freeform 15"/>
            <p:cNvSpPr>
              <a:spLocks noChangeArrowheads="1"/>
            </p:cNvSpPr>
            <p:nvPr/>
          </p:nvSpPr>
          <p:spPr bwMode="auto">
            <a:xfrm>
              <a:off x="17453426" y="3750020"/>
              <a:ext cx="1217279" cy="1261147"/>
            </a:xfrm>
            <a:custGeom>
              <a:avLst/>
              <a:gdLst>
                <a:gd name="T0" fmla="*/ 544 w 2452"/>
                <a:gd name="T1" fmla="*/ 334 h 2538"/>
                <a:gd name="T2" fmla="*/ 945 w 2452"/>
                <a:gd name="T3" fmla="*/ 325 h 2538"/>
                <a:gd name="T4" fmla="*/ 1288 w 2452"/>
                <a:gd name="T5" fmla="*/ 477 h 2538"/>
                <a:gd name="T6" fmla="*/ 1564 w 2452"/>
                <a:gd name="T7" fmla="*/ 220 h 2538"/>
                <a:gd name="T8" fmla="*/ 1574 w 2452"/>
                <a:gd name="T9" fmla="*/ 153 h 2538"/>
                <a:gd name="T10" fmla="*/ 1641 w 2452"/>
                <a:gd name="T11" fmla="*/ 0 h 2538"/>
                <a:gd name="T12" fmla="*/ 1812 w 2452"/>
                <a:gd name="T13" fmla="*/ 229 h 2538"/>
                <a:gd name="T14" fmla="*/ 2098 w 2452"/>
                <a:gd name="T15" fmla="*/ 391 h 2538"/>
                <a:gd name="T16" fmla="*/ 2337 w 2452"/>
                <a:gd name="T17" fmla="*/ 248 h 2538"/>
                <a:gd name="T18" fmla="*/ 2432 w 2452"/>
                <a:gd name="T19" fmla="*/ 372 h 2538"/>
                <a:gd name="T20" fmla="*/ 2394 w 2452"/>
                <a:gd name="T21" fmla="*/ 668 h 2538"/>
                <a:gd name="T22" fmla="*/ 2403 w 2452"/>
                <a:gd name="T23" fmla="*/ 773 h 2538"/>
                <a:gd name="T24" fmla="*/ 2299 w 2452"/>
                <a:gd name="T25" fmla="*/ 935 h 2538"/>
                <a:gd name="T26" fmla="*/ 2184 w 2452"/>
                <a:gd name="T27" fmla="*/ 1040 h 2538"/>
                <a:gd name="T28" fmla="*/ 2041 w 2452"/>
                <a:gd name="T29" fmla="*/ 1173 h 2538"/>
                <a:gd name="T30" fmla="*/ 1889 w 2452"/>
                <a:gd name="T31" fmla="*/ 1431 h 2538"/>
                <a:gd name="T32" fmla="*/ 1908 w 2452"/>
                <a:gd name="T33" fmla="*/ 1831 h 2538"/>
                <a:gd name="T34" fmla="*/ 2003 w 2452"/>
                <a:gd name="T35" fmla="*/ 2118 h 2538"/>
                <a:gd name="T36" fmla="*/ 2013 w 2452"/>
                <a:gd name="T37" fmla="*/ 2260 h 2538"/>
                <a:gd name="T38" fmla="*/ 1927 w 2452"/>
                <a:gd name="T39" fmla="*/ 2451 h 2538"/>
                <a:gd name="T40" fmla="*/ 1869 w 2452"/>
                <a:gd name="T41" fmla="*/ 2537 h 2538"/>
                <a:gd name="T42" fmla="*/ 1755 w 2452"/>
                <a:gd name="T43" fmla="*/ 2537 h 2538"/>
                <a:gd name="T44" fmla="*/ 1641 w 2452"/>
                <a:gd name="T45" fmla="*/ 2461 h 2538"/>
                <a:gd name="T46" fmla="*/ 1459 w 2452"/>
                <a:gd name="T47" fmla="*/ 2403 h 2538"/>
                <a:gd name="T48" fmla="*/ 1240 w 2452"/>
                <a:gd name="T49" fmla="*/ 2394 h 2538"/>
                <a:gd name="T50" fmla="*/ 1049 w 2452"/>
                <a:gd name="T51" fmla="*/ 2318 h 2538"/>
                <a:gd name="T52" fmla="*/ 992 w 2452"/>
                <a:gd name="T53" fmla="*/ 2251 h 2538"/>
                <a:gd name="T54" fmla="*/ 992 w 2452"/>
                <a:gd name="T55" fmla="*/ 2127 h 2538"/>
                <a:gd name="T56" fmla="*/ 1059 w 2452"/>
                <a:gd name="T57" fmla="*/ 2013 h 2538"/>
                <a:gd name="T58" fmla="*/ 935 w 2452"/>
                <a:gd name="T59" fmla="*/ 1793 h 2538"/>
                <a:gd name="T60" fmla="*/ 1126 w 2452"/>
                <a:gd name="T61" fmla="*/ 1440 h 2538"/>
                <a:gd name="T62" fmla="*/ 1154 w 2452"/>
                <a:gd name="T63" fmla="*/ 1183 h 2538"/>
                <a:gd name="T64" fmla="*/ 763 w 2452"/>
                <a:gd name="T65" fmla="*/ 1021 h 2538"/>
                <a:gd name="T66" fmla="*/ 544 w 2452"/>
                <a:gd name="T67" fmla="*/ 1021 h 2538"/>
                <a:gd name="T68" fmla="*/ 382 w 2452"/>
                <a:gd name="T69" fmla="*/ 821 h 2538"/>
                <a:gd name="T70" fmla="*/ 0 w 2452"/>
                <a:gd name="T71" fmla="*/ 744 h 2538"/>
                <a:gd name="T72" fmla="*/ 77 w 2452"/>
                <a:gd name="T73" fmla="*/ 630 h 2538"/>
                <a:gd name="T74" fmla="*/ 96 w 2452"/>
                <a:gd name="T75" fmla="*/ 554 h 2538"/>
                <a:gd name="T76" fmla="*/ 287 w 2452"/>
                <a:gd name="T77" fmla="*/ 449 h 2538"/>
                <a:gd name="T78" fmla="*/ 458 w 2452"/>
                <a:gd name="T79" fmla="*/ 391 h 2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52" h="2538">
                  <a:moveTo>
                    <a:pt x="544" y="334"/>
                  </a:moveTo>
                  <a:lnTo>
                    <a:pt x="544" y="334"/>
                  </a:lnTo>
                  <a:cubicBezTo>
                    <a:pt x="601" y="353"/>
                    <a:pt x="620" y="305"/>
                    <a:pt x="677" y="363"/>
                  </a:cubicBezTo>
                  <a:cubicBezTo>
                    <a:pt x="754" y="439"/>
                    <a:pt x="868" y="267"/>
                    <a:pt x="945" y="325"/>
                  </a:cubicBezTo>
                  <a:cubicBezTo>
                    <a:pt x="1002" y="372"/>
                    <a:pt x="992" y="439"/>
                    <a:pt x="1078" y="477"/>
                  </a:cubicBezTo>
                  <a:cubicBezTo>
                    <a:pt x="1126" y="496"/>
                    <a:pt x="1230" y="467"/>
                    <a:pt x="1288" y="477"/>
                  </a:cubicBezTo>
                  <a:cubicBezTo>
                    <a:pt x="1364" y="496"/>
                    <a:pt x="1479" y="572"/>
                    <a:pt x="1497" y="449"/>
                  </a:cubicBezTo>
                  <a:cubicBezTo>
                    <a:pt x="1517" y="363"/>
                    <a:pt x="1564" y="325"/>
                    <a:pt x="1564" y="220"/>
                  </a:cubicBezTo>
                  <a:cubicBezTo>
                    <a:pt x="1574" y="153"/>
                    <a:pt x="1574" y="153"/>
                    <a:pt x="1574" y="153"/>
                  </a:cubicBezTo>
                  <a:lnTo>
                    <a:pt x="1574" y="153"/>
                  </a:lnTo>
                  <a:cubicBezTo>
                    <a:pt x="1584" y="124"/>
                    <a:pt x="1584" y="86"/>
                    <a:pt x="1602" y="58"/>
                  </a:cubicBezTo>
                  <a:cubicBezTo>
                    <a:pt x="1612" y="38"/>
                    <a:pt x="1641" y="19"/>
                    <a:pt x="1641" y="0"/>
                  </a:cubicBezTo>
                  <a:cubicBezTo>
                    <a:pt x="1650" y="0"/>
                    <a:pt x="1707" y="67"/>
                    <a:pt x="1726" y="86"/>
                  </a:cubicBezTo>
                  <a:cubicBezTo>
                    <a:pt x="1803" y="124"/>
                    <a:pt x="1812" y="143"/>
                    <a:pt x="1812" y="229"/>
                  </a:cubicBezTo>
                  <a:cubicBezTo>
                    <a:pt x="1812" y="258"/>
                    <a:pt x="1831" y="363"/>
                    <a:pt x="1860" y="363"/>
                  </a:cubicBezTo>
                  <a:cubicBezTo>
                    <a:pt x="1965" y="353"/>
                    <a:pt x="1993" y="467"/>
                    <a:pt x="2098" y="391"/>
                  </a:cubicBezTo>
                  <a:cubicBezTo>
                    <a:pt x="2175" y="344"/>
                    <a:pt x="2260" y="286"/>
                    <a:pt x="2337" y="248"/>
                  </a:cubicBezTo>
                  <a:lnTo>
                    <a:pt x="2337" y="248"/>
                  </a:lnTo>
                  <a:cubicBezTo>
                    <a:pt x="2346" y="305"/>
                    <a:pt x="2308" y="353"/>
                    <a:pt x="2318" y="420"/>
                  </a:cubicBezTo>
                  <a:cubicBezTo>
                    <a:pt x="2327" y="467"/>
                    <a:pt x="2394" y="372"/>
                    <a:pt x="2432" y="372"/>
                  </a:cubicBezTo>
                  <a:cubicBezTo>
                    <a:pt x="2451" y="458"/>
                    <a:pt x="2403" y="534"/>
                    <a:pt x="2394" y="611"/>
                  </a:cubicBezTo>
                  <a:cubicBezTo>
                    <a:pt x="2394" y="630"/>
                    <a:pt x="2394" y="649"/>
                    <a:pt x="2394" y="668"/>
                  </a:cubicBezTo>
                  <a:cubicBezTo>
                    <a:pt x="2394" y="696"/>
                    <a:pt x="2403" y="744"/>
                    <a:pt x="2403" y="773"/>
                  </a:cubicBezTo>
                  <a:lnTo>
                    <a:pt x="2403" y="773"/>
                  </a:lnTo>
                  <a:cubicBezTo>
                    <a:pt x="2346" y="839"/>
                    <a:pt x="2346" y="839"/>
                    <a:pt x="2346" y="839"/>
                  </a:cubicBezTo>
                  <a:cubicBezTo>
                    <a:pt x="2327" y="868"/>
                    <a:pt x="2318" y="906"/>
                    <a:pt x="2299" y="935"/>
                  </a:cubicBezTo>
                  <a:cubicBezTo>
                    <a:pt x="2270" y="963"/>
                    <a:pt x="2241" y="963"/>
                    <a:pt x="2222" y="992"/>
                  </a:cubicBezTo>
                  <a:cubicBezTo>
                    <a:pt x="2213" y="1011"/>
                    <a:pt x="2203" y="1030"/>
                    <a:pt x="2184" y="1040"/>
                  </a:cubicBezTo>
                  <a:cubicBezTo>
                    <a:pt x="2156" y="1059"/>
                    <a:pt x="2136" y="1078"/>
                    <a:pt x="2108" y="1088"/>
                  </a:cubicBezTo>
                  <a:cubicBezTo>
                    <a:pt x="2060" y="1106"/>
                    <a:pt x="2060" y="1145"/>
                    <a:pt x="2041" y="1173"/>
                  </a:cubicBezTo>
                  <a:cubicBezTo>
                    <a:pt x="2003" y="1221"/>
                    <a:pt x="1993" y="1278"/>
                    <a:pt x="1965" y="1316"/>
                  </a:cubicBezTo>
                  <a:cubicBezTo>
                    <a:pt x="1946" y="1355"/>
                    <a:pt x="1908" y="1393"/>
                    <a:pt x="1889" y="1431"/>
                  </a:cubicBezTo>
                  <a:cubicBezTo>
                    <a:pt x="1851" y="1507"/>
                    <a:pt x="1889" y="1602"/>
                    <a:pt x="1898" y="1679"/>
                  </a:cubicBezTo>
                  <a:cubicBezTo>
                    <a:pt x="1908" y="1736"/>
                    <a:pt x="1879" y="1784"/>
                    <a:pt x="1908" y="1831"/>
                  </a:cubicBezTo>
                  <a:cubicBezTo>
                    <a:pt x="1936" y="1898"/>
                    <a:pt x="1955" y="1946"/>
                    <a:pt x="1965" y="2022"/>
                  </a:cubicBezTo>
                  <a:cubicBezTo>
                    <a:pt x="1974" y="2051"/>
                    <a:pt x="1993" y="2079"/>
                    <a:pt x="2003" y="2118"/>
                  </a:cubicBezTo>
                  <a:cubicBezTo>
                    <a:pt x="2013" y="2260"/>
                    <a:pt x="2013" y="2260"/>
                    <a:pt x="2013" y="2260"/>
                  </a:cubicBezTo>
                  <a:lnTo>
                    <a:pt x="2013" y="2260"/>
                  </a:lnTo>
                  <a:cubicBezTo>
                    <a:pt x="1974" y="2280"/>
                    <a:pt x="1936" y="2298"/>
                    <a:pt x="1927" y="2346"/>
                  </a:cubicBezTo>
                  <a:cubicBezTo>
                    <a:pt x="1917" y="2375"/>
                    <a:pt x="1927" y="2413"/>
                    <a:pt x="1927" y="2451"/>
                  </a:cubicBezTo>
                  <a:cubicBezTo>
                    <a:pt x="1927" y="2470"/>
                    <a:pt x="1917" y="2489"/>
                    <a:pt x="1908" y="2508"/>
                  </a:cubicBezTo>
                  <a:cubicBezTo>
                    <a:pt x="1898" y="2518"/>
                    <a:pt x="1889" y="2527"/>
                    <a:pt x="1869" y="2537"/>
                  </a:cubicBezTo>
                  <a:cubicBezTo>
                    <a:pt x="1755" y="2537"/>
                    <a:pt x="1755" y="2537"/>
                    <a:pt x="1755" y="2537"/>
                  </a:cubicBezTo>
                  <a:lnTo>
                    <a:pt x="1755" y="2537"/>
                  </a:lnTo>
                  <a:cubicBezTo>
                    <a:pt x="1736" y="2527"/>
                    <a:pt x="1698" y="2527"/>
                    <a:pt x="1679" y="2518"/>
                  </a:cubicBezTo>
                  <a:cubicBezTo>
                    <a:pt x="1660" y="2499"/>
                    <a:pt x="1660" y="2480"/>
                    <a:pt x="1641" y="2461"/>
                  </a:cubicBezTo>
                  <a:cubicBezTo>
                    <a:pt x="1631" y="2451"/>
                    <a:pt x="1612" y="2442"/>
                    <a:pt x="1593" y="2432"/>
                  </a:cubicBezTo>
                  <a:cubicBezTo>
                    <a:pt x="1545" y="2403"/>
                    <a:pt x="1507" y="2403"/>
                    <a:pt x="1459" y="2403"/>
                  </a:cubicBezTo>
                  <a:cubicBezTo>
                    <a:pt x="1412" y="2403"/>
                    <a:pt x="1355" y="2432"/>
                    <a:pt x="1307" y="2413"/>
                  </a:cubicBezTo>
                  <a:cubicBezTo>
                    <a:pt x="1288" y="2403"/>
                    <a:pt x="1269" y="2394"/>
                    <a:pt x="1240" y="2394"/>
                  </a:cubicBezTo>
                  <a:cubicBezTo>
                    <a:pt x="1192" y="2403"/>
                    <a:pt x="1192" y="2442"/>
                    <a:pt x="1135" y="2403"/>
                  </a:cubicBezTo>
                  <a:cubicBezTo>
                    <a:pt x="1078" y="2375"/>
                    <a:pt x="1049" y="2385"/>
                    <a:pt x="1049" y="2318"/>
                  </a:cubicBezTo>
                  <a:cubicBezTo>
                    <a:pt x="1049" y="2280"/>
                    <a:pt x="1021" y="2270"/>
                    <a:pt x="992" y="2251"/>
                  </a:cubicBezTo>
                  <a:lnTo>
                    <a:pt x="992" y="2251"/>
                  </a:lnTo>
                  <a:cubicBezTo>
                    <a:pt x="983" y="2194"/>
                    <a:pt x="983" y="2194"/>
                    <a:pt x="983" y="2194"/>
                  </a:cubicBezTo>
                  <a:cubicBezTo>
                    <a:pt x="973" y="2175"/>
                    <a:pt x="983" y="2146"/>
                    <a:pt x="992" y="2127"/>
                  </a:cubicBezTo>
                  <a:cubicBezTo>
                    <a:pt x="1011" y="2098"/>
                    <a:pt x="1030" y="2079"/>
                    <a:pt x="1030" y="2051"/>
                  </a:cubicBezTo>
                  <a:cubicBezTo>
                    <a:pt x="1040" y="2022"/>
                    <a:pt x="1049" y="2022"/>
                    <a:pt x="1059" y="2013"/>
                  </a:cubicBezTo>
                  <a:cubicBezTo>
                    <a:pt x="1078" y="1974"/>
                    <a:pt x="1078" y="1955"/>
                    <a:pt x="1078" y="1917"/>
                  </a:cubicBezTo>
                  <a:cubicBezTo>
                    <a:pt x="1030" y="1889"/>
                    <a:pt x="973" y="1841"/>
                    <a:pt x="935" y="1793"/>
                  </a:cubicBezTo>
                  <a:cubicBezTo>
                    <a:pt x="906" y="1764"/>
                    <a:pt x="935" y="1746"/>
                    <a:pt x="954" y="1717"/>
                  </a:cubicBezTo>
                  <a:cubicBezTo>
                    <a:pt x="1021" y="1622"/>
                    <a:pt x="1078" y="1536"/>
                    <a:pt x="1126" y="1440"/>
                  </a:cubicBezTo>
                  <a:cubicBezTo>
                    <a:pt x="1154" y="1393"/>
                    <a:pt x="1192" y="1297"/>
                    <a:pt x="1202" y="1250"/>
                  </a:cubicBezTo>
                  <a:cubicBezTo>
                    <a:pt x="1212" y="1221"/>
                    <a:pt x="1173" y="1211"/>
                    <a:pt x="1154" y="1183"/>
                  </a:cubicBezTo>
                  <a:cubicBezTo>
                    <a:pt x="1088" y="1059"/>
                    <a:pt x="1068" y="1126"/>
                    <a:pt x="945" y="1106"/>
                  </a:cubicBezTo>
                  <a:cubicBezTo>
                    <a:pt x="763" y="1021"/>
                    <a:pt x="763" y="1021"/>
                    <a:pt x="763" y="1021"/>
                  </a:cubicBezTo>
                  <a:cubicBezTo>
                    <a:pt x="706" y="992"/>
                    <a:pt x="677" y="1068"/>
                    <a:pt x="630" y="992"/>
                  </a:cubicBezTo>
                  <a:cubicBezTo>
                    <a:pt x="611" y="963"/>
                    <a:pt x="563" y="1011"/>
                    <a:pt x="544" y="1021"/>
                  </a:cubicBezTo>
                  <a:cubicBezTo>
                    <a:pt x="515" y="1040"/>
                    <a:pt x="506" y="954"/>
                    <a:pt x="496" y="935"/>
                  </a:cubicBezTo>
                  <a:cubicBezTo>
                    <a:pt x="468" y="897"/>
                    <a:pt x="410" y="859"/>
                    <a:pt x="382" y="821"/>
                  </a:cubicBezTo>
                  <a:cubicBezTo>
                    <a:pt x="363" y="792"/>
                    <a:pt x="182" y="744"/>
                    <a:pt x="143" y="754"/>
                  </a:cubicBezTo>
                  <a:cubicBezTo>
                    <a:pt x="86" y="754"/>
                    <a:pt x="58" y="773"/>
                    <a:pt x="0" y="744"/>
                  </a:cubicBezTo>
                  <a:lnTo>
                    <a:pt x="0" y="744"/>
                  </a:lnTo>
                  <a:cubicBezTo>
                    <a:pt x="77" y="630"/>
                    <a:pt x="77" y="630"/>
                    <a:pt x="77" y="630"/>
                  </a:cubicBezTo>
                  <a:cubicBezTo>
                    <a:pt x="96" y="554"/>
                    <a:pt x="96" y="554"/>
                    <a:pt x="96" y="554"/>
                  </a:cubicBezTo>
                  <a:lnTo>
                    <a:pt x="96" y="554"/>
                  </a:lnTo>
                  <a:cubicBezTo>
                    <a:pt x="124" y="544"/>
                    <a:pt x="143" y="515"/>
                    <a:pt x="182" y="506"/>
                  </a:cubicBezTo>
                  <a:cubicBezTo>
                    <a:pt x="220" y="487"/>
                    <a:pt x="248" y="467"/>
                    <a:pt x="287" y="449"/>
                  </a:cubicBezTo>
                  <a:cubicBezTo>
                    <a:pt x="315" y="439"/>
                    <a:pt x="325" y="439"/>
                    <a:pt x="353" y="439"/>
                  </a:cubicBezTo>
                  <a:cubicBezTo>
                    <a:pt x="401" y="439"/>
                    <a:pt x="429" y="420"/>
                    <a:pt x="458" y="391"/>
                  </a:cubicBezTo>
                  <a:cubicBezTo>
                    <a:pt x="487" y="372"/>
                    <a:pt x="525" y="344"/>
                    <a:pt x="544" y="334"/>
                  </a:cubicBezTo>
                </a:path>
              </a:pathLst>
            </a:custGeom>
            <a:grpFill/>
            <a:ln w="3175" cap="flat" cmpd="sng">
              <a:solidFill>
                <a:schemeClr val="bg1"/>
              </a:solidFill>
              <a:bevel/>
              <a:headEnd/>
              <a:tailEnd/>
            </a:ln>
            <a:effectLst/>
          </p:spPr>
          <p:txBody>
            <a:bodyPr wrap="none" anchor="ctr"/>
            <a:lstStyle/>
            <a:p>
              <a:endParaRPr lang="en-US"/>
            </a:p>
          </p:txBody>
        </p:sp>
        <p:sp>
          <p:nvSpPr>
            <p:cNvPr id="66" name="Freeform 16"/>
            <p:cNvSpPr>
              <a:spLocks noChangeArrowheads="1"/>
            </p:cNvSpPr>
            <p:nvPr/>
          </p:nvSpPr>
          <p:spPr bwMode="auto">
            <a:xfrm>
              <a:off x="19682184" y="4599542"/>
              <a:ext cx="1061834" cy="1672772"/>
            </a:xfrm>
            <a:custGeom>
              <a:avLst/>
              <a:gdLst>
                <a:gd name="T0" fmla="*/ 200 w 2137"/>
                <a:gd name="T1" fmla="*/ 983 h 3368"/>
                <a:gd name="T2" fmla="*/ 343 w 2137"/>
                <a:gd name="T3" fmla="*/ 906 h 3368"/>
                <a:gd name="T4" fmla="*/ 677 w 2137"/>
                <a:gd name="T5" fmla="*/ 868 h 3368"/>
                <a:gd name="T6" fmla="*/ 801 w 2137"/>
                <a:gd name="T7" fmla="*/ 992 h 3368"/>
                <a:gd name="T8" fmla="*/ 887 w 2137"/>
                <a:gd name="T9" fmla="*/ 849 h 3368"/>
                <a:gd name="T10" fmla="*/ 944 w 2137"/>
                <a:gd name="T11" fmla="*/ 649 h 3368"/>
                <a:gd name="T12" fmla="*/ 1001 w 2137"/>
                <a:gd name="T13" fmla="*/ 353 h 3368"/>
                <a:gd name="T14" fmla="*/ 1049 w 2137"/>
                <a:gd name="T15" fmla="*/ 143 h 3368"/>
                <a:gd name="T16" fmla="*/ 1125 w 2137"/>
                <a:gd name="T17" fmla="*/ 0 h 3368"/>
                <a:gd name="T18" fmla="*/ 1717 w 2137"/>
                <a:gd name="T19" fmla="*/ 172 h 3368"/>
                <a:gd name="T20" fmla="*/ 1631 w 2137"/>
                <a:gd name="T21" fmla="*/ 277 h 3368"/>
                <a:gd name="T22" fmla="*/ 1926 w 2137"/>
                <a:gd name="T23" fmla="*/ 630 h 3368"/>
                <a:gd name="T24" fmla="*/ 2089 w 2137"/>
                <a:gd name="T25" fmla="*/ 963 h 3368"/>
                <a:gd name="T26" fmla="*/ 1850 w 2137"/>
                <a:gd name="T27" fmla="*/ 1307 h 3368"/>
                <a:gd name="T28" fmla="*/ 1964 w 2137"/>
                <a:gd name="T29" fmla="*/ 1374 h 3368"/>
                <a:gd name="T30" fmla="*/ 1917 w 2137"/>
                <a:gd name="T31" fmla="*/ 1555 h 3368"/>
                <a:gd name="T32" fmla="*/ 2041 w 2137"/>
                <a:gd name="T33" fmla="*/ 1955 h 3368"/>
                <a:gd name="T34" fmla="*/ 1993 w 2137"/>
                <a:gd name="T35" fmla="*/ 2127 h 3368"/>
                <a:gd name="T36" fmla="*/ 1955 w 2137"/>
                <a:gd name="T37" fmla="*/ 2242 h 3368"/>
                <a:gd name="T38" fmla="*/ 1907 w 2137"/>
                <a:gd name="T39" fmla="*/ 2480 h 3368"/>
                <a:gd name="T40" fmla="*/ 1831 w 2137"/>
                <a:gd name="T41" fmla="*/ 2861 h 3368"/>
                <a:gd name="T42" fmla="*/ 1783 w 2137"/>
                <a:gd name="T43" fmla="*/ 2938 h 3368"/>
                <a:gd name="T44" fmla="*/ 1697 w 2137"/>
                <a:gd name="T45" fmla="*/ 3004 h 3368"/>
                <a:gd name="T46" fmla="*/ 1516 w 2137"/>
                <a:gd name="T47" fmla="*/ 3090 h 3368"/>
                <a:gd name="T48" fmla="*/ 1383 w 2137"/>
                <a:gd name="T49" fmla="*/ 3119 h 3368"/>
                <a:gd name="T50" fmla="*/ 1335 w 2137"/>
                <a:gd name="T51" fmla="*/ 3138 h 3368"/>
                <a:gd name="T52" fmla="*/ 1144 w 2137"/>
                <a:gd name="T53" fmla="*/ 3338 h 3368"/>
                <a:gd name="T54" fmla="*/ 820 w 2137"/>
                <a:gd name="T55" fmla="*/ 3004 h 3368"/>
                <a:gd name="T56" fmla="*/ 753 w 2137"/>
                <a:gd name="T57" fmla="*/ 2995 h 3368"/>
                <a:gd name="T58" fmla="*/ 782 w 2137"/>
                <a:gd name="T59" fmla="*/ 2756 h 3368"/>
                <a:gd name="T60" fmla="*/ 782 w 2137"/>
                <a:gd name="T61" fmla="*/ 2585 h 3368"/>
                <a:gd name="T62" fmla="*/ 734 w 2137"/>
                <a:gd name="T63" fmla="*/ 2404 h 3368"/>
                <a:gd name="T64" fmla="*/ 505 w 2137"/>
                <a:gd name="T65" fmla="*/ 2032 h 3368"/>
                <a:gd name="T66" fmla="*/ 544 w 2137"/>
                <a:gd name="T67" fmla="*/ 1726 h 3368"/>
                <a:gd name="T68" fmla="*/ 410 w 2137"/>
                <a:gd name="T69" fmla="*/ 1507 h 3368"/>
                <a:gd name="T70" fmla="*/ 29 w 2137"/>
                <a:gd name="T71" fmla="*/ 1459 h 3368"/>
                <a:gd name="T72" fmla="*/ 67 w 2137"/>
                <a:gd name="T73" fmla="*/ 1374 h 3368"/>
                <a:gd name="T74" fmla="*/ 9 w 2137"/>
                <a:gd name="T75" fmla="*/ 1212 h 3368"/>
                <a:gd name="T76" fmla="*/ 76 w 2137"/>
                <a:gd name="T77" fmla="*/ 1002 h 3368"/>
                <a:gd name="T78" fmla="*/ 200 w 2137"/>
                <a:gd name="T79" fmla="*/ 983 h 3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37" h="3368">
                  <a:moveTo>
                    <a:pt x="200" y="983"/>
                  </a:moveTo>
                  <a:lnTo>
                    <a:pt x="200" y="983"/>
                  </a:lnTo>
                  <a:cubicBezTo>
                    <a:pt x="248" y="1021"/>
                    <a:pt x="296" y="1126"/>
                    <a:pt x="305" y="983"/>
                  </a:cubicBezTo>
                  <a:cubicBezTo>
                    <a:pt x="305" y="954"/>
                    <a:pt x="334" y="935"/>
                    <a:pt x="343" y="906"/>
                  </a:cubicBezTo>
                  <a:cubicBezTo>
                    <a:pt x="353" y="840"/>
                    <a:pt x="334" y="811"/>
                    <a:pt x="381" y="763"/>
                  </a:cubicBezTo>
                  <a:cubicBezTo>
                    <a:pt x="400" y="744"/>
                    <a:pt x="648" y="849"/>
                    <a:pt x="677" y="868"/>
                  </a:cubicBezTo>
                  <a:cubicBezTo>
                    <a:pt x="715" y="878"/>
                    <a:pt x="734" y="906"/>
                    <a:pt x="772" y="925"/>
                  </a:cubicBezTo>
                  <a:cubicBezTo>
                    <a:pt x="801" y="935"/>
                    <a:pt x="792" y="963"/>
                    <a:pt x="801" y="992"/>
                  </a:cubicBezTo>
                  <a:cubicBezTo>
                    <a:pt x="820" y="1049"/>
                    <a:pt x="849" y="935"/>
                    <a:pt x="858" y="935"/>
                  </a:cubicBezTo>
                  <a:cubicBezTo>
                    <a:pt x="877" y="916"/>
                    <a:pt x="906" y="878"/>
                    <a:pt x="887" y="849"/>
                  </a:cubicBezTo>
                  <a:cubicBezTo>
                    <a:pt x="858" y="820"/>
                    <a:pt x="849" y="801"/>
                    <a:pt x="858" y="763"/>
                  </a:cubicBezTo>
                  <a:cubicBezTo>
                    <a:pt x="858" y="668"/>
                    <a:pt x="887" y="706"/>
                    <a:pt x="944" y="649"/>
                  </a:cubicBezTo>
                  <a:cubicBezTo>
                    <a:pt x="973" y="620"/>
                    <a:pt x="963" y="506"/>
                    <a:pt x="973" y="468"/>
                  </a:cubicBezTo>
                  <a:cubicBezTo>
                    <a:pt x="1011" y="429"/>
                    <a:pt x="1011" y="401"/>
                    <a:pt x="1001" y="353"/>
                  </a:cubicBezTo>
                  <a:cubicBezTo>
                    <a:pt x="1001" y="324"/>
                    <a:pt x="1030" y="296"/>
                    <a:pt x="1039" y="267"/>
                  </a:cubicBezTo>
                  <a:cubicBezTo>
                    <a:pt x="1049" y="229"/>
                    <a:pt x="1049" y="191"/>
                    <a:pt x="1049" y="143"/>
                  </a:cubicBezTo>
                  <a:cubicBezTo>
                    <a:pt x="1049" y="105"/>
                    <a:pt x="1097" y="29"/>
                    <a:pt x="1125" y="0"/>
                  </a:cubicBezTo>
                  <a:lnTo>
                    <a:pt x="1125" y="0"/>
                  </a:lnTo>
                  <a:cubicBezTo>
                    <a:pt x="1163" y="39"/>
                    <a:pt x="1221" y="67"/>
                    <a:pt x="1278" y="77"/>
                  </a:cubicBezTo>
                  <a:cubicBezTo>
                    <a:pt x="1421" y="105"/>
                    <a:pt x="1573" y="162"/>
                    <a:pt x="1717" y="172"/>
                  </a:cubicBezTo>
                  <a:cubicBezTo>
                    <a:pt x="1745" y="172"/>
                    <a:pt x="1812" y="191"/>
                    <a:pt x="1812" y="201"/>
                  </a:cubicBezTo>
                  <a:cubicBezTo>
                    <a:pt x="1793" y="239"/>
                    <a:pt x="1659" y="210"/>
                    <a:pt x="1631" y="277"/>
                  </a:cubicBezTo>
                  <a:cubicBezTo>
                    <a:pt x="1612" y="306"/>
                    <a:pt x="1755" y="611"/>
                    <a:pt x="1783" y="630"/>
                  </a:cubicBezTo>
                  <a:cubicBezTo>
                    <a:pt x="1831" y="678"/>
                    <a:pt x="1860" y="582"/>
                    <a:pt x="1926" y="630"/>
                  </a:cubicBezTo>
                  <a:cubicBezTo>
                    <a:pt x="2012" y="687"/>
                    <a:pt x="2098" y="706"/>
                    <a:pt x="2117" y="811"/>
                  </a:cubicBezTo>
                  <a:cubicBezTo>
                    <a:pt x="2136" y="859"/>
                    <a:pt x="2117" y="925"/>
                    <a:pt x="2089" y="963"/>
                  </a:cubicBezTo>
                  <a:cubicBezTo>
                    <a:pt x="2041" y="1040"/>
                    <a:pt x="2079" y="1087"/>
                    <a:pt x="2079" y="1173"/>
                  </a:cubicBezTo>
                  <a:cubicBezTo>
                    <a:pt x="2069" y="1269"/>
                    <a:pt x="1888" y="1221"/>
                    <a:pt x="1850" y="1307"/>
                  </a:cubicBezTo>
                  <a:cubicBezTo>
                    <a:pt x="1840" y="1326"/>
                    <a:pt x="1840" y="1336"/>
                    <a:pt x="1850" y="1345"/>
                  </a:cubicBezTo>
                  <a:cubicBezTo>
                    <a:pt x="1869" y="1374"/>
                    <a:pt x="1926" y="1374"/>
                    <a:pt x="1964" y="1374"/>
                  </a:cubicBezTo>
                  <a:cubicBezTo>
                    <a:pt x="2012" y="1374"/>
                    <a:pt x="2050" y="1364"/>
                    <a:pt x="2089" y="1402"/>
                  </a:cubicBezTo>
                  <a:cubicBezTo>
                    <a:pt x="2079" y="1440"/>
                    <a:pt x="1955" y="1536"/>
                    <a:pt x="1917" y="1555"/>
                  </a:cubicBezTo>
                  <a:cubicBezTo>
                    <a:pt x="1802" y="1621"/>
                    <a:pt x="1869" y="1765"/>
                    <a:pt x="1936" y="1841"/>
                  </a:cubicBezTo>
                  <a:cubicBezTo>
                    <a:pt x="1974" y="1870"/>
                    <a:pt x="2002" y="1917"/>
                    <a:pt x="2041" y="1955"/>
                  </a:cubicBezTo>
                  <a:cubicBezTo>
                    <a:pt x="2079" y="1993"/>
                    <a:pt x="2107" y="2032"/>
                    <a:pt x="2022" y="2041"/>
                  </a:cubicBezTo>
                  <a:cubicBezTo>
                    <a:pt x="1945" y="2079"/>
                    <a:pt x="1964" y="2060"/>
                    <a:pt x="1993" y="2127"/>
                  </a:cubicBezTo>
                  <a:cubicBezTo>
                    <a:pt x="2012" y="2184"/>
                    <a:pt x="1964" y="2165"/>
                    <a:pt x="1964" y="2194"/>
                  </a:cubicBezTo>
                  <a:cubicBezTo>
                    <a:pt x="1974" y="2213"/>
                    <a:pt x="2002" y="2242"/>
                    <a:pt x="1955" y="2242"/>
                  </a:cubicBezTo>
                  <a:cubicBezTo>
                    <a:pt x="1860" y="2260"/>
                    <a:pt x="1936" y="2327"/>
                    <a:pt x="1945" y="2365"/>
                  </a:cubicBezTo>
                  <a:cubicBezTo>
                    <a:pt x="1945" y="2394"/>
                    <a:pt x="1907" y="2442"/>
                    <a:pt x="1907" y="2480"/>
                  </a:cubicBezTo>
                  <a:cubicBezTo>
                    <a:pt x="1917" y="2546"/>
                    <a:pt x="1955" y="2613"/>
                    <a:pt x="1955" y="2690"/>
                  </a:cubicBezTo>
                  <a:cubicBezTo>
                    <a:pt x="1955" y="2756"/>
                    <a:pt x="1879" y="2814"/>
                    <a:pt x="1831" y="2861"/>
                  </a:cubicBezTo>
                  <a:cubicBezTo>
                    <a:pt x="1831" y="2880"/>
                    <a:pt x="1822" y="2890"/>
                    <a:pt x="1812" y="2909"/>
                  </a:cubicBezTo>
                  <a:cubicBezTo>
                    <a:pt x="1802" y="2918"/>
                    <a:pt x="1783" y="2938"/>
                    <a:pt x="1783" y="2938"/>
                  </a:cubicBezTo>
                  <a:cubicBezTo>
                    <a:pt x="1735" y="2966"/>
                    <a:pt x="1735" y="2966"/>
                    <a:pt x="1735" y="2966"/>
                  </a:cubicBezTo>
                  <a:cubicBezTo>
                    <a:pt x="1717" y="2985"/>
                    <a:pt x="1707" y="2976"/>
                    <a:pt x="1697" y="3004"/>
                  </a:cubicBezTo>
                  <a:cubicBezTo>
                    <a:pt x="1688" y="3043"/>
                    <a:pt x="1650" y="3043"/>
                    <a:pt x="1612" y="3023"/>
                  </a:cubicBezTo>
                  <a:cubicBezTo>
                    <a:pt x="1573" y="2995"/>
                    <a:pt x="1555" y="3071"/>
                    <a:pt x="1516" y="3090"/>
                  </a:cubicBezTo>
                  <a:cubicBezTo>
                    <a:pt x="1497" y="3090"/>
                    <a:pt x="1459" y="3081"/>
                    <a:pt x="1450" y="3090"/>
                  </a:cubicBezTo>
                  <a:cubicBezTo>
                    <a:pt x="1430" y="3109"/>
                    <a:pt x="1402" y="3109"/>
                    <a:pt x="1383" y="3119"/>
                  </a:cubicBezTo>
                  <a:lnTo>
                    <a:pt x="1383" y="3119"/>
                  </a:lnTo>
                  <a:cubicBezTo>
                    <a:pt x="1335" y="3138"/>
                    <a:pt x="1335" y="3138"/>
                    <a:pt x="1335" y="3138"/>
                  </a:cubicBezTo>
                  <a:cubicBezTo>
                    <a:pt x="1316" y="3147"/>
                    <a:pt x="1316" y="3252"/>
                    <a:pt x="1297" y="3281"/>
                  </a:cubicBezTo>
                  <a:cubicBezTo>
                    <a:pt x="1268" y="3338"/>
                    <a:pt x="1192" y="3367"/>
                    <a:pt x="1144" y="3338"/>
                  </a:cubicBezTo>
                  <a:cubicBezTo>
                    <a:pt x="1078" y="3300"/>
                    <a:pt x="1011" y="3147"/>
                    <a:pt x="1030" y="3081"/>
                  </a:cubicBezTo>
                  <a:cubicBezTo>
                    <a:pt x="1039" y="3004"/>
                    <a:pt x="858" y="3014"/>
                    <a:pt x="820" y="3004"/>
                  </a:cubicBezTo>
                  <a:cubicBezTo>
                    <a:pt x="753" y="2995"/>
                    <a:pt x="753" y="2995"/>
                    <a:pt x="753" y="2995"/>
                  </a:cubicBezTo>
                  <a:lnTo>
                    <a:pt x="753" y="2995"/>
                  </a:lnTo>
                  <a:cubicBezTo>
                    <a:pt x="753" y="2957"/>
                    <a:pt x="782" y="2890"/>
                    <a:pt x="792" y="2852"/>
                  </a:cubicBezTo>
                  <a:cubicBezTo>
                    <a:pt x="792" y="2823"/>
                    <a:pt x="792" y="2785"/>
                    <a:pt x="782" y="2756"/>
                  </a:cubicBezTo>
                  <a:cubicBezTo>
                    <a:pt x="782" y="2718"/>
                    <a:pt x="753" y="2699"/>
                    <a:pt x="753" y="2671"/>
                  </a:cubicBezTo>
                  <a:cubicBezTo>
                    <a:pt x="763" y="2632"/>
                    <a:pt x="753" y="2613"/>
                    <a:pt x="782" y="2585"/>
                  </a:cubicBezTo>
                  <a:cubicBezTo>
                    <a:pt x="801" y="2575"/>
                    <a:pt x="839" y="2556"/>
                    <a:pt x="839" y="2537"/>
                  </a:cubicBezTo>
                  <a:cubicBezTo>
                    <a:pt x="839" y="2480"/>
                    <a:pt x="772" y="2442"/>
                    <a:pt x="734" y="2404"/>
                  </a:cubicBezTo>
                  <a:cubicBezTo>
                    <a:pt x="658" y="2299"/>
                    <a:pt x="763" y="2165"/>
                    <a:pt x="601" y="2098"/>
                  </a:cubicBezTo>
                  <a:cubicBezTo>
                    <a:pt x="563" y="2079"/>
                    <a:pt x="544" y="2051"/>
                    <a:pt x="505" y="2032"/>
                  </a:cubicBezTo>
                  <a:cubicBezTo>
                    <a:pt x="467" y="1984"/>
                    <a:pt x="467" y="1917"/>
                    <a:pt x="505" y="1870"/>
                  </a:cubicBezTo>
                  <a:cubicBezTo>
                    <a:pt x="534" y="1822"/>
                    <a:pt x="515" y="1765"/>
                    <a:pt x="544" y="1726"/>
                  </a:cubicBezTo>
                  <a:cubicBezTo>
                    <a:pt x="563" y="1698"/>
                    <a:pt x="582" y="1660"/>
                    <a:pt x="553" y="1621"/>
                  </a:cubicBezTo>
                  <a:cubicBezTo>
                    <a:pt x="525" y="1583"/>
                    <a:pt x="458" y="1545"/>
                    <a:pt x="410" y="1507"/>
                  </a:cubicBezTo>
                  <a:cubicBezTo>
                    <a:pt x="362" y="1459"/>
                    <a:pt x="229" y="1526"/>
                    <a:pt x="153" y="1507"/>
                  </a:cubicBezTo>
                  <a:cubicBezTo>
                    <a:pt x="114" y="1498"/>
                    <a:pt x="86" y="1459"/>
                    <a:pt x="29" y="1459"/>
                  </a:cubicBezTo>
                  <a:lnTo>
                    <a:pt x="29" y="1459"/>
                  </a:lnTo>
                  <a:cubicBezTo>
                    <a:pt x="57" y="1431"/>
                    <a:pt x="38" y="1402"/>
                    <a:pt x="67" y="1374"/>
                  </a:cubicBezTo>
                  <a:cubicBezTo>
                    <a:pt x="105" y="1336"/>
                    <a:pt x="38" y="1316"/>
                    <a:pt x="19" y="1269"/>
                  </a:cubicBezTo>
                  <a:cubicBezTo>
                    <a:pt x="9" y="1250"/>
                    <a:pt x="9" y="1231"/>
                    <a:pt x="9" y="1212"/>
                  </a:cubicBezTo>
                  <a:cubicBezTo>
                    <a:pt x="19" y="1164"/>
                    <a:pt x="29" y="1154"/>
                    <a:pt x="9" y="1097"/>
                  </a:cubicBezTo>
                  <a:cubicBezTo>
                    <a:pt x="0" y="1059"/>
                    <a:pt x="19" y="973"/>
                    <a:pt x="76" y="1002"/>
                  </a:cubicBezTo>
                  <a:cubicBezTo>
                    <a:pt x="95" y="1011"/>
                    <a:pt x="105" y="1030"/>
                    <a:pt x="124" y="1021"/>
                  </a:cubicBezTo>
                  <a:cubicBezTo>
                    <a:pt x="143" y="1021"/>
                    <a:pt x="191" y="992"/>
                    <a:pt x="200" y="983"/>
                  </a:cubicBezTo>
                </a:path>
              </a:pathLst>
            </a:custGeom>
            <a:grpFill/>
            <a:ln w="3175" cap="flat" cmpd="sng">
              <a:solidFill>
                <a:schemeClr val="bg1"/>
              </a:solidFill>
              <a:bevel/>
              <a:headEnd/>
              <a:tailEnd/>
            </a:ln>
            <a:effectLst/>
          </p:spPr>
          <p:txBody>
            <a:bodyPr wrap="none" anchor="ctr"/>
            <a:lstStyle/>
            <a:p>
              <a:endParaRPr lang="en-US"/>
            </a:p>
          </p:txBody>
        </p:sp>
        <p:sp>
          <p:nvSpPr>
            <p:cNvPr id="67" name="Freeform 17"/>
            <p:cNvSpPr>
              <a:spLocks noChangeArrowheads="1"/>
            </p:cNvSpPr>
            <p:nvPr/>
          </p:nvSpPr>
          <p:spPr bwMode="auto">
            <a:xfrm>
              <a:off x="19347213" y="4391543"/>
              <a:ext cx="700592" cy="932724"/>
            </a:xfrm>
            <a:custGeom>
              <a:avLst/>
              <a:gdLst>
                <a:gd name="T0" fmla="*/ 601 w 1412"/>
                <a:gd name="T1" fmla="*/ 47 h 1879"/>
                <a:gd name="T2" fmla="*/ 601 w 1412"/>
                <a:gd name="T3" fmla="*/ 47 h 1879"/>
                <a:gd name="T4" fmla="*/ 810 w 1412"/>
                <a:gd name="T5" fmla="*/ 19 h 1879"/>
                <a:gd name="T6" fmla="*/ 944 w 1412"/>
                <a:gd name="T7" fmla="*/ 67 h 1879"/>
                <a:gd name="T8" fmla="*/ 992 w 1412"/>
                <a:gd name="T9" fmla="*/ 152 h 1879"/>
                <a:gd name="T10" fmla="*/ 1106 w 1412"/>
                <a:gd name="T11" fmla="*/ 219 h 1879"/>
                <a:gd name="T12" fmla="*/ 1249 w 1412"/>
                <a:gd name="T13" fmla="*/ 257 h 1879"/>
                <a:gd name="T14" fmla="*/ 1335 w 1412"/>
                <a:gd name="T15" fmla="*/ 286 h 1879"/>
                <a:gd name="T16" fmla="*/ 1335 w 1412"/>
                <a:gd name="T17" fmla="*/ 286 h 1879"/>
                <a:gd name="T18" fmla="*/ 1373 w 1412"/>
                <a:gd name="T19" fmla="*/ 353 h 1879"/>
                <a:gd name="T20" fmla="*/ 1335 w 1412"/>
                <a:gd name="T21" fmla="*/ 419 h 1879"/>
                <a:gd name="T22" fmla="*/ 1230 w 1412"/>
                <a:gd name="T23" fmla="*/ 400 h 1879"/>
                <a:gd name="T24" fmla="*/ 1001 w 1412"/>
                <a:gd name="T25" fmla="*/ 448 h 1879"/>
                <a:gd name="T26" fmla="*/ 896 w 1412"/>
                <a:gd name="T27" fmla="*/ 601 h 1879"/>
                <a:gd name="T28" fmla="*/ 830 w 1412"/>
                <a:gd name="T29" fmla="*/ 743 h 1879"/>
                <a:gd name="T30" fmla="*/ 782 w 1412"/>
                <a:gd name="T31" fmla="*/ 934 h 1879"/>
                <a:gd name="T32" fmla="*/ 763 w 1412"/>
                <a:gd name="T33" fmla="*/ 1144 h 1879"/>
                <a:gd name="T34" fmla="*/ 772 w 1412"/>
                <a:gd name="T35" fmla="*/ 1220 h 1879"/>
                <a:gd name="T36" fmla="*/ 810 w 1412"/>
                <a:gd name="T37" fmla="*/ 1316 h 1879"/>
                <a:gd name="T38" fmla="*/ 887 w 1412"/>
                <a:gd name="T39" fmla="*/ 1373 h 1879"/>
                <a:gd name="T40" fmla="*/ 877 w 1412"/>
                <a:gd name="T41" fmla="*/ 1402 h 1879"/>
                <a:gd name="T42" fmla="*/ 877 w 1412"/>
                <a:gd name="T43" fmla="*/ 1402 h 1879"/>
                <a:gd name="T44" fmla="*/ 801 w 1412"/>
                <a:gd name="T45" fmla="*/ 1440 h 1879"/>
                <a:gd name="T46" fmla="*/ 753 w 1412"/>
                <a:gd name="T47" fmla="*/ 1421 h 1879"/>
                <a:gd name="T48" fmla="*/ 686 w 1412"/>
                <a:gd name="T49" fmla="*/ 1516 h 1879"/>
                <a:gd name="T50" fmla="*/ 686 w 1412"/>
                <a:gd name="T51" fmla="*/ 1631 h 1879"/>
                <a:gd name="T52" fmla="*/ 696 w 1412"/>
                <a:gd name="T53" fmla="*/ 1688 h 1879"/>
                <a:gd name="T54" fmla="*/ 744 w 1412"/>
                <a:gd name="T55" fmla="*/ 1793 h 1879"/>
                <a:gd name="T56" fmla="*/ 706 w 1412"/>
                <a:gd name="T57" fmla="*/ 1878 h 1879"/>
                <a:gd name="T58" fmla="*/ 706 w 1412"/>
                <a:gd name="T59" fmla="*/ 1878 h 1879"/>
                <a:gd name="T60" fmla="*/ 610 w 1412"/>
                <a:gd name="T61" fmla="*/ 1783 h 1879"/>
                <a:gd name="T62" fmla="*/ 429 w 1412"/>
                <a:gd name="T63" fmla="*/ 1678 h 1879"/>
                <a:gd name="T64" fmla="*/ 324 w 1412"/>
                <a:gd name="T65" fmla="*/ 1564 h 1879"/>
                <a:gd name="T66" fmla="*/ 248 w 1412"/>
                <a:gd name="T67" fmla="*/ 1487 h 1879"/>
                <a:gd name="T68" fmla="*/ 219 w 1412"/>
                <a:gd name="T69" fmla="*/ 1382 h 1879"/>
                <a:gd name="T70" fmla="*/ 219 w 1412"/>
                <a:gd name="T71" fmla="*/ 1382 h 1879"/>
                <a:gd name="T72" fmla="*/ 296 w 1412"/>
                <a:gd name="T73" fmla="*/ 1211 h 1879"/>
                <a:gd name="T74" fmla="*/ 248 w 1412"/>
                <a:gd name="T75" fmla="*/ 1058 h 1879"/>
                <a:gd name="T76" fmla="*/ 210 w 1412"/>
                <a:gd name="T77" fmla="*/ 925 h 1879"/>
                <a:gd name="T78" fmla="*/ 29 w 1412"/>
                <a:gd name="T79" fmla="*/ 963 h 1879"/>
                <a:gd name="T80" fmla="*/ 67 w 1412"/>
                <a:gd name="T81" fmla="*/ 887 h 1879"/>
                <a:gd name="T82" fmla="*/ 57 w 1412"/>
                <a:gd name="T83" fmla="*/ 743 h 1879"/>
                <a:gd name="T84" fmla="*/ 172 w 1412"/>
                <a:gd name="T85" fmla="*/ 639 h 1879"/>
                <a:gd name="T86" fmla="*/ 210 w 1412"/>
                <a:gd name="T87" fmla="*/ 486 h 1879"/>
                <a:gd name="T88" fmla="*/ 314 w 1412"/>
                <a:gd name="T89" fmla="*/ 400 h 1879"/>
                <a:gd name="T90" fmla="*/ 458 w 1412"/>
                <a:gd name="T91" fmla="*/ 238 h 1879"/>
                <a:gd name="T92" fmla="*/ 572 w 1412"/>
                <a:gd name="T93" fmla="*/ 114 h 1879"/>
                <a:gd name="T94" fmla="*/ 601 w 1412"/>
                <a:gd name="T95" fmla="*/ 47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12" h="1879">
                  <a:moveTo>
                    <a:pt x="601" y="47"/>
                  </a:moveTo>
                  <a:lnTo>
                    <a:pt x="601" y="47"/>
                  </a:lnTo>
                  <a:cubicBezTo>
                    <a:pt x="677" y="9"/>
                    <a:pt x="725" y="0"/>
                    <a:pt x="810" y="19"/>
                  </a:cubicBezTo>
                  <a:cubicBezTo>
                    <a:pt x="849" y="28"/>
                    <a:pt x="915" y="47"/>
                    <a:pt x="944" y="67"/>
                  </a:cubicBezTo>
                  <a:cubicBezTo>
                    <a:pt x="963" y="76"/>
                    <a:pt x="982" y="133"/>
                    <a:pt x="992" y="152"/>
                  </a:cubicBezTo>
                  <a:cubicBezTo>
                    <a:pt x="1020" y="200"/>
                    <a:pt x="1039" y="267"/>
                    <a:pt x="1106" y="219"/>
                  </a:cubicBezTo>
                  <a:cubicBezTo>
                    <a:pt x="1163" y="181"/>
                    <a:pt x="1202" y="257"/>
                    <a:pt x="1249" y="257"/>
                  </a:cubicBezTo>
                  <a:cubicBezTo>
                    <a:pt x="1335" y="286"/>
                    <a:pt x="1335" y="286"/>
                    <a:pt x="1335" y="286"/>
                  </a:cubicBezTo>
                  <a:lnTo>
                    <a:pt x="1335" y="286"/>
                  </a:lnTo>
                  <a:cubicBezTo>
                    <a:pt x="1373" y="353"/>
                    <a:pt x="1373" y="353"/>
                    <a:pt x="1373" y="353"/>
                  </a:cubicBezTo>
                  <a:cubicBezTo>
                    <a:pt x="1392" y="419"/>
                    <a:pt x="1411" y="419"/>
                    <a:pt x="1335" y="419"/>
                  </a:cubicBezTo>
                  <a:cubicBezTo>
                    <a:pt x="1297" y="410"/>
                    <a:pt x="1268" y="419"/>
                    <a:pt x="1230" y="400"/>
                  </a:cubicBezTo>
                  <a:cubicBezTo>
                    <a:pt x="1144" y="353"/>
                    <a:pt x="1068" y="381"/>
                    <a:pt x="1001" y="448"/>
                  </a:cubicBezTo>
                  <a:cubicBezTo>
                    <a:pt x="944" y="496"/>
                    <a:pt x="915" y="524"/>
                    <a:pt x="896" y="601"/>
                  </a:cubicBezTo>
                  <a:cubicBezTo>
                    <a:pt x="887" y="658"/>
                    <a:pt x="858" y="696"/>
                    <a:pt x="830" y="743"/>
                  </a:cubicBezTo>
                  <a:cubicBezTo>
                    <a:pt x="791" y="801"/>
                    <a:pt x="801" y="868"/>
                    <a:pt x="782" y="934"/>
                  </a:cubicBezTo>
                  <a:cubicBezTo>
                    <a:pt x="753" y="1001"/>
                    <a:pt x="734" y="1087"/>
                    <a:pt x="763" y="1144"/>
                  </a:cubicBezTo>
                  <a:cubicBezTo>
                    <a:pt x="782" y="1173"/>
                    <a:pt x="772" y="1192"/>
                    <a:pt x="772" y="1220"/>
                  </a:cubicBezTo>
                  <a:cubicBezTo>
                    <a:pt x="772" y="1249"/>
                    <a:pt x="782" y="1306"/>
                    <a:pt x="810" y="1316"/>
                  </a:cubicBezTo>
                  <a:cubicBezTo>
                    <a:pt x="849" y="1335"/>
                    <a:pt x="877" y="1335"/>
                    <a:pt x="887" y="1373"/>
                  </a:cubicBezTo>
                  <a:cubicBezTo>
                    <a:pt x="877" y="1402"/>
                    <a:pt x="877" y="1402"/>
                    <a:pt x="877" y="1402"/>
                  </a:cubicBezTo>
                  <a:lnTo>
                    <a:pt x="877" y="1402"/>
                  </a:lnTo>
                  <a:cubicBezTo>
                    <a:pt x="868" y="1411"/>
                    <a:pt x="820" y="1440"/>
                    <a:pt x="801" y="1440"/>
                  </a:cubicBezTo>
                  <a:cubicBezTo>
                    <a:pt x="782" y="1449"/>
                    <a:pt x="772" y="1430"/>
                    <a:pt x="753" y="1421"/>
                  </a:cubicBezTo>
                  <a:cubicBezTo>
                    <a:pt x="696" y="1392"/>
                    <a:pt x="677" y="1478"/>
                    <a:pt x="686" y="1516"/>
                  </a:cubicBezTo>
                  <a:cubicBezTo>
                    <a:pt x="706" y="1573"/>
                    <a:pt x="696" y="1583"/>
                    <a:pt x="686" y="1631"/>
                  </a:cubicBezTo>
                  <a:cubicBezTo>
                    <a:pt x="686" y="1650"/>
                    <a:pt x="686" y="1669"/>
                    <a:pt x="696" y="1688"/>
                  </a:cubicBezTo>
                  <a:cubicBezTo>
                    <a:pt x="715" y="1735"/>
                    <a:pt x="782" y="1755"/>
                    <a:pt x="744" y="1793"/>
                  </a:cubicBezTo>
                  <a:cubicBezTo>
                    <a:pt x="715" y="1821"/>
                    <a:pt x="734" y="1850"/>
                    <a:pt x="706" y="1878"/>
                  </a:cubicBezTo>
                  <a:lnTo>
                    <a:pt x="706" y="1878"/>
                  </a:lnTo>
                  <a:cubicBezTo>
                    <a:pt x="648" y="1878"/>
                    <a:pt x="658" y="1802"/>
                    <a:pt x="610" y="1783"/>
                  </a:cubicBezTo>
                  <a:cubicBezTo>
                    <a:pt x="534" y="1745"/>
                    <a:pt x="477" y="1773"/>
                    <a:pt x="429" y="1678"/>
                  </a:cubicBezTo>
                  <a:cubicBezTo>
                    <a:pt x="401" y="1621"/>
                    <a:pt x="372" y="1602"/>
                    <a:pt x="324" y="1564"/>
                  </a:cubicBezTo>
                  <a:cubicBezTo>
                    <a:pt x="296" y="1545"/>
                    <a:pt x="267" y="1516"/>
                    <a:pt x="248" y="1487"/>
                  </a:cubicBezTo>
                  <a:cubicBezTo>
                    <a:pt x="219" y="1382"/>
                    <a:pt x="219" y="1382"/>
                    <a:pt x="219" y="1382"/>
                  </a:cubicBezTo>
                  <a:lnTo>
                    <a:pt x="219" y="1382"/>
                  </a:lnTo>
                  <a:cubicBezTo>
                    <a:pt x="257" y="1364"/>
                    <a:pt x="372" y="1249"/>
                    <a:pt x="296" y="1211"/>
                  </a:cubicBezTo>
                  <a:cubicBezTo>
                    <a:pt x="229" y="1173"/>
                    <a:pt x="248" y="1115"/>
                    <a:pt x="248" y="1058"/>
                  </a:cubicBezTo>
                  <a:cubicBezTo>
                    <a:pt x="248" y="1030"/>
                    <a:pt x="248" y="934"/>
                    <a:pt x="210" y="925"/>
                  </a:cubicBezTo>
                  <a:cubicBezTo>
                    <a:pt x="172" y="906"/>
                    <a:pt x="76" y="1030"/>
                    <a:pt x="29" y="963"/>
                  </a:cubicBezTo>
                  <a:cubicBezTo>
                    <a:pt x="0" y="925"/>
                    <a:pt x="57" y="915"/>
                    <a:pt x="67" y="887"/>
                  </a:cubicBezTo>
                  <a:cubicBezTo>
                    <a:pt x="76" y="848"/>
                    <a:pt x="47" y="791"/>
                    <a:pt x="57" y="743"/>
                  </a:cubicBezTo>
                  <a:cubicBezTo>
                    <a:pt x="67" y="610"/>
                    <a:pt x="95" y="696"/>
                    <a:pt x="172" y="639"/>
                  </a:cubicBezTo>
                  <a:cubicBezTo>
                    <a:pt x="210" y="601"/>
                    <a:pt x="191" y="543"/>
                    <a:pt x="210" y="486"/>
                  </a:cubicBezTo>
                  <a:cubicBezTo>
                    <a:pt x="229" y="438"/>
                    <a:pt x="267" y="419"/>
                    <a:pt x="314" y="400"/>
                  </a:cubicBezTo>
                  <a:cubicBezTo>
                    <a:pt x="391" y="372"/>
                    <a:pt x="381" y="276"/>
                    <a:pt x="458" y="238"/>
                  </a:cubicBezTo>
                  <a:cubicBezTo>
                    <a:pt x="505" y="200"/>
                    <a:pt x="563" y="190"/>
                    <a:pt x="572" y="114"/>
                  </a:cubicBezTo>
                  <a:cubicBezTo>
                    <a:pt x="601" y="47"/>
                    <a:pt x="601" y="47"/>
                    <a:pt x="601" y="47"/>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 name="Freeform 18"/>
            <p:cNvSpPr>
              <a:spLocks noChangeArrowheads="1"/>
            </p:cNvSpPr>
            <p:nvPr/>
          </p:nvSpPr>
          <p:spPr bwMode="auto">
            <a:xfrm>
              <a:off x="19237747" y="5076852"/>
              <a:ext cx="862603" cy="1079420"/>
            </a:xfrm>
            <a:custGeom>
              <a:avLst/>
              <a:gdLst>
                <a:gd name="T0" fmla="*/ 210 w 1737"/>
                <a:gd name="T1" fmla="*/ 277 h 2176"/>
                <a:gd name="T2" fmla="*/ 210 w 1737"/>
                <a:gd name="T3" fmla="*/ 277 h 2176"/>
                <a:gd name="T4" fmla="*/ 267 w 1737"/>
                <a:gd name="T5" fmla="*/ 182 h 2176"/>
                <a:gd name="T6" fmla="*/ 344 w 1737"/>
                <a:gd name="T7" fmla="*/ 105 h 2176"/>
                <a:gd name="T8" fmla="*/ 392 w 1737"/>
                <a:gd name="T9" fmla="*/ 58 h 2176"/>
                <a:gd name="T10" fmla="*/ 439 w 1737"/>
                <a:gd name="T11" fmla="*/ 0 h 2176"/>
                <a:gd name="T12" fmla="*/ 439 w 1737"/>
                <a:gd name="T13" fmla="*/ 0 h 2176"/>
                <a:gd name="T14" fmla="*/ 468 w 1737"/>
                <a:gd name="T15" fmla="*/ 105 h 2176"/>
                <a:gd name="T16" fmla="*/ 544 w 1737"/>
                <a:gd name="T17" fmla="*/ 182 h 2176"/>
                <a:gd name="T18" fmla="*/ 649 w 1737"/>
                <a:gd name="T19" fmla="*/ 296 h 2176"/>
                <a:gd name="T20" fmla="*/ 830 w 1737"/>
                <a:gd name="T21" fmla="*/ 401 h 2176"/>
                <a:gd name="T22" fmla="*/ 926 w 1737"/>
                <a:gd name="T23" fmla="*/ 496 h 2176"/>
                <a:gd name="T24" fmla="*/ 926 w 1737"/>
                <a:gd name="T25" fmla="*/ 496 h 2176"/>
                <a:gd name="T26" fmla="*/ 1050 w 1737"/>
                <a:gd name="T27" fmla="*/ 544 h 2176"/>
                <a:gd name="T28" fmla="*/ 1307 w 1737"/>
                <a:gd name="T29" fmla="*/ 544 h 2176"/>
                <a:gd name="T30" fmla="*/ 1450 w 1737"/>
                <a:gd name="T31" fmla="*/ 658 h 2176"/>
                <a:gd name="T32" fmla="*/ 1441 w 1737"/>
                <a:gd name="T33" fmla="*/ 763 h 2176"/>
                <a:gd name="T34" fmla="*/ 1402 w 1737"/>
                <a:gd name="T35" fmla="*/ 907 h 2176"/>
                <a:gd name="T36" fmla="*/ 1402 w 1737"/>
                <a:gd name="T37" fmla="*/ 1069 h 2176"/>
                <a:gd name="T38" fmla="*/ 1498 w 1737"/>
                <a:gd name="T39" fmla="*/ 1135 h 2176"/>
                <a:gd name="T40" fmla="*/ 1631 w 1737"/>
                <a:gd name="T41" fmla="*/ 1441 h 2176"/>
                <a:gd name="T42" fmla="*/ 1736 w 1737"/>
                <a:gd name="T43" fmla="*/ 1574 h 2176"/>
                <a:gd name="T44" fmla="*/ 1679 w 1737"/>
                <a:gd name="T45" fmla="*/ 1622 h 2176"/>
                <a:gd name="T46" fmla="*/ 1650 w 1737"/>
                <a:gd name="T47" fmla="*/ 1708 h 2176"/>
                <a:gd name="T48" fmla="*/ 1679 w 1737"/>
                <a:gd name="T49" fmla="*/ 1793 h 2176"/>
                <a:gd name="T50" fmla="*/ 1689 w 1737"/>
                <a:gd name="T51" fmla="*/ 1889 h 2176"/>
                <a:gd name="T52" fmla="*/ 1650 w 1737"/>
                <a:gd name="T53" fmla="*/ 2032 h 2176"/>
                <a:gd name="T54" fmla="*/ 1650 w 1737"/>
                <a:gd name="T55" fmla="*/ 2032 h 2176"/>
                <a:gd name="T56" fmla="*/ 1564 w 1737"/>
                <a:gd name="T57" fmla="*/ 2013 h 2176"/>
                <a:gd name="T58" fmla="*/ 1460 w 1737"/>
                <a:gd name="T59" fmla="*/ 2013 h 2176"/>
                <a:gd name="T60" fmla="*/ 1374 w 1737"/>
                <a:gd name="T61" fmla="*/ 2051 h 2176"/>
                <a:gd name="T62" fmla="*/ 1145 w 1737"/>
                <a:gd name="T63" fmla="*/ 2118 h 2176"/>
                <a:gd name="T64" fmla="*/ 954 w 1737"/>
                <a:gd name="T65" fmla="*/ 2118 h 2176"/>
                <a:gd name="T66" fmla="*/ 678 w 1737"/>
                <a:gd name="T67" fmla="*/ 2060 h 2176"/>
                <a:gd name="T68" fmla="*/ 573 w 1737"/>
                <a:gd name="T69" fmla="*/ 2089 h 2176"/>
                <a:gd name="T70" fmla="*/ 516 w 1737"/>
                <a:gd name="T71" fmla="*/ 2118 h 2176"/>
                <a:gd name="T72" fmla="*/ 401 w 1737"/>
                <a:gd name="T73" fmla="*/ 2146 h 2176"/>
                <a:gd name="T74" fmla="*/ 325 w 1737"/>
                <a:gd name="T75" fmla="*/ 2156 h 2176"/>
                <a:gd name="T76" fmla="*/ 325 w 1737"/>
                <a:gd name="T77" fmla="*/ 2156 h 2176"/>
                <a:gd name="T78" fmla="*/ 334 w 1737"/>
                <a:gd name="T79" fmla="*/ 1975 h 2176"/>
                <a:gd name="T80" fmla="*/ 296 w 1737"/>
                <a:gd name="T81" fmla="*/ 1774 h 2176"/>
                <a:gd name="T82" fmla="*/ 325 w 1737"/>
                <a:gd name="T83" fmla="*/ 1641 h 2176"/>
                <a:gd name="T84" fmla="*/ 267 w 1737"/>
                <a:gd name="T85" fmla="*/ 1469 h 2176"/>
                <a:gd name="T86" fmla="*/ 239 w 1737"/>
                <a:gd name="T87" fmla="*/ 1374 h 2176"/>
                <a:gd name="T88" fmla="*/ 125 w 1737"/>
                <a:gd name="T89" fmla="*/ 1317 h 2176"/>
                <a:gd name="T90" fmla="*/ 163 w 1737"/>
                <a:gd name="T91" fmla="*/ 1107 h 2176"/>
                <a:gd name="T92" fmla="*/ 229 w 1737"/>
                <a:gd name="T93" fmla="*/ 821 h 2176"/>
                <a:gd name="T94" fmla="*/ 210 w 1737"/>
                <a:gd name="T95" fmla="*/ 649 h 2176"/>
                <a:gd name="T96" fmla="*/ 191 w 1737"/>
                <a:gd name="T97" fmla="*/ 563 h 2176"/>
                <a:gd name="T98" fmla="*/ 287 w 1737"/>
                <a:gd name="T99" fmla="*/ 420 h 2176"/>
                <a:gd name="T100" fmla="*/ 363 w 1737"/>
                <a:gd name="T101" fmla="*/ 325 h 2176"/>
                <a:gd name="T102" fmla="*/ 287 w 1737"/>
                <a:gd name="T103" fmla="*/ 296 h 2176"/>
                <a:gd name="T104" fmla="*/ 210 w 1737"/>
                <a:gd name="T105" fmla="*/ 277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37" h="2176">
                  <a:moveTo>
                    <a:pt x="210" y="277"/>
                  </a:moveTo>
                  <a:lnTo>
                    <a:pt x="210" y="277"/>
                  </a:lnTo>
                  <a:cubicBezTo>
                    <a:pt x="239" y="249"/>
                    <a:pt x="249" y="220"/>
                    <a:pt x="267" y="182"/>
                  </a:cubicBezTo>
                  <a:cubicBezTo>
                    <a:pt x="296" y="153"/>
                    <a:pt x="315" y="124"/>
                    <a:pt x="344" y="105"/>
                  </a:cubicBezTo>
                  <a:cubicBezTo>
                    <a:pt x="354" y="86"/>
                    <a:pt x="372" y="67"/>
                    <a:pt x="392" y="58"/>
                  </a:cubicBezTo>
                  <a:cubicBezTo>
                    <a:pt x="411" y="39"/>
                    <a:pt x="420" y="20"/>
                    <a:pt x="439" y="0"/>
                  </a:cubicBezTo>
                  <a:lnTo>
                    <a:pt x="439" y="0"/>
                  </a:lnTo>
                  <a:cubicBezTo>
                    <a:pt x="468" y="105"/>
                    <a:pt x="468" y="105"/>
                    <a:pt x="468" y="105"/>
                  </a:cubicBezTo>
                  <a:cubicBezTo>
                    <a:pt x="487" y="134"/>
                    <a:pt x="516" y="163"/>
                    <a:pt x="544" y="182"/>
                  </a:cubicBezTo>
                  <a:cubicBezTo>
                    <a:pt x="592" y="220"/>
                    <a:pt x="621" y="239"/>
                    <a:pt x="649" y="296"/>
                  </a:cubicBezTo>
                  <a:cubicBezTo>
                    <a:pt x="697" y="391"/>
                    <a:pt x="754" y="363"/>
                    <a:pt x="830" y="401"/>
                  </a:cubicBezTo>
                  <a:cubicBezTo>
                    <a:pt x="878" y="420"/>
                    <a:pt x="868" y="496"/>
                    <a:pt x="926" y="496"/>
                  </a:cubicBezTo>
                  <a:lnTo>
                    <a:pt x="926" y="496"/>
                  </a:lnTo>
                  <a:cubicBezTo>
                    <a:pt x="983" y="496"/>
                    <a:pt x="1011" y="535"/>
                    <a:pt x="1050" y="544"/>
                  </a:cubicBezTo>
                  <a:cubicBezTo>
                    <a:pt x="1126" y="563"/>
                    <a:pt x="1259" y="496"/>
                    <a:pt x="1307" y="544"/>
                  </a:cubicBezTo>
                  <a:cubicBezTo>
                    <a:pt x="1355" y="582"/>
                    <a:pt x="1422" y="620"/>
                    <a:pt x="1450" y="658"/>
                  </a:cubicBezTo>
                  <a:cubicBezTo>
                    <a:pt x="1479" y="697"/>
                    <a:pt x="1460" y="735"/>
                    <a:pt x="1441" y="763"/>
                  </a:cubicBezTo>
                  <a:cubicBezTo>
                    <a:pt x="1412" y="802"/>
                    <a:pt x="1431" y="859"/>
                    <a:pt x="1402" y="907"/>
                  </a:cubicBezTo>
                  <a:cubicBezTo>
                    <a:pt x="1364" y="954"/>
                    <a:pt x="1364" y="1021"/>
                    <a:pt x="1402" y="1069"/>
                  </a:cubicBezTo>
                  <a:cubicBezTo>
                    <a:pt x="1441" y="1088"/>
                    <a:pt x="1460" y="1116"/>
                    <a:pt x="1498" y="1135"/>
                  </a:cubicBezTo>
                  <a:cubicBezTo>
                    <a:pt x="1660" y="1202"/>
                    <a:pt x="1555" y="1336"/>
                    <a:pt x="1631" y="1441"/>
                  </a:cubicBezTo>
                  <a:cubicBezTo>
                    <a:pt x="1669" y="1479"/>
                    <a:pt x="1736" y="1517"/>
                    <a:pt x="1736" y="1574"/>
                  </a:cubicBezTo>
                  <a:cubicBezTo>
                    <a:pt x="1736" y="1593"/>
                    <a:pt x="1698" y="1612"/>
                    <a:pt x="1679" y="1622"/>
                  </a:cubicBezTo>
                  <a:cubicBezTo>
                    <a:pt x="1650" y="1650"/>
                    <a:pt x="1660" y="1669"/>
                    <a:pt x="1650" y="1708"/>
                  </a:cubicBezTo>
                  <a:cubicBezTo>
                    <a:pt x="1650" y="1736"/>
                    <a:pt x="1679" y="1755"/>
                    <a:pt x="1679" y="1793"/>
                  </a:cubicBezTo>
                  <a:cubicBezTo>
                    <a:pt x="1689" y="1822"/>
                    <a:pt x="1689" y="1860"/>
                    <a:pt x="1689" y="1889"/>
                  </a:cubicBezTo>
                  <a:cubicBezTo>
                    <a:pt x="1679" y="1927"/>
                    <a:pt x="1650" y="1994"/>
                    <a:pt x="1650" y="2032"/>
                  </a:cubicBezTo>
                  <a:lnTo>
                    <a:pt x="1650" y="2032"/>
                  </a:lnTo>
                  <a:cubicBezTo>
                    <a:pt x="1564" y="2013"/>
                    <a:pt x="1564" y="2013"/>
                    <a:pt x="1564" y="2013"/>
                  </a:cubicBezTo>
                  <a:cubicBezTo>
                    <a:pt x="1488" y="2051"/>
                    <a:pt x="1517" y="2041"/>
                    <a:pt x="1460" y="2013"/>
                  </a:cubicBezTo>
                  <a:cubicBezTo>
                    <a:pt x="1422" y="2003"/>
                    <a:pt x="1412" y="2070"/>
                    <a:pt x="1374" y="2051"/>
                  </a:cubicBezTo>
                  <a:cubicBezTo>
                    <a:pt x="1259" y="2003"/>
                    <a:pt x="1269" y="2175"/>
                    <a:pt x="1145" y="2118"/>
                  </a:cubicBezTo>
                  <a:cubicBezTo>
                    <a:pt x="1069" y="2089"/>
                    <a:pt x="1040" y="2137"/>
                    <a:pt x="954" y="2118"/>
                  </a:cubicBezTo>
                  <a:cubicBezTo>
                    <a:pt x="678" y="2060"/>
                    <a:pt x="678" y="2060"/>
                    <a:pt x="678" y="2060"/>
                  </a:cubicBezTo>
                  <a:cubicBezTo>
                    <a:pt x="592" y="2041"/>
                    <a:pt x="639" y="2080"/>
                    <a:pt x="573" y="2089"/>
                  </a:cubicBezTo>
                  <a:cubicBezTo>
                    <a:pt x="544" y="2099"/>
                    <a:pt x="544" y="2127"/>
                    <a:pt x="516" y="2118"/>
                  </a:cubicBezTo>
                  <a:cubicBezTo>
                    <a:pt x="430" y="2099"/>
                    <a:pt x="468" y="2060"/>
                    <a:pt x="401" y="2146"/>
                  </a:cubicBezTo>
                  <a:cubicBezTo>
                    <a:pt x="382" y="2165"/>
                    <a:pt x="354" y="2165"/>
                    <a:pt x="325" y="2156"/>
                  </a:cubicBezTo>
                  <a:lnTo>
                    <a:pt x="325" y="2156"/>
                  </a:lnTo>
                  <a:cubicBezTo>
                    <a:pt x="315" y="2099"/>
                    <a:pt x="325" y="2032"/>
                    <a:pt x="334" y="1975"/>
                  </a:cubicBezTo>
                  <a:cubicBezTo>
                    <a:pt x="344" y="1898"/>
                    <a:pt x="287" y="1851"/>
                    <a:pt x="296" y="1774"/>
                  </a:cubicBezTo>
                  <a:cubicBezTo>
                    <a:pt x="306" y="1727"/>
                    <a:pt x="325" y="1698"/>
                    <a:pt x="325" y="1641"/>
                  </a:cubicBezTo>
                  <a:cubicBezTo>
                    <a:pt x="325" y="1574"/>
                    <a:pt x="306" y="1526"/>
                    <a:pt x="267" y="1469"/>
                  </a:cubicBezTo>
                  <a:cubicBezTo>
                    <a:pt x="249" y="1431"/>
                    <a:pt x="249" y="1412"/>
                    <a:pt x="239" y="1374"/>
                  </a:cubicBezTo>
                  <a:cubicBezTo>
                    <a:pt x="239" y="1355"/>
                    <a:pt x="153" y="1317"/>
                    <a:pt x="125" y="1317"/>
                  </a:cubicBezTo>
                  <a:cubicBezTo>
                    <a:pt x="0" y="1240"/>
                    <a:pt x="115" y="1183"/>
                    <a:pt x="163" y="1107"/>
                  </a:cubicBezTo>
                  <a:cubicBezTo>
                    <a:pt x="220" y="1021"/>
                    <a:pt x="249" y="916"/>
                    <a:pt x="229" y="821"/>
                  </a:cubicBezTo>
                  <a:cubicBezTo>
                    <a:pt x="220" y="763"/>
                    <a:pt x="182" y="706"/>
                    <a:pt x="210" y="649"/>
                  </a:cubicBezTo>
                  <a:cubicBezTo>
                    <a:pt x="220" y="620"/>
                    <a:pt x="201" y="582"/>
                    <a:pt x="191" y="563"/>
                  </a:cubicBezTo>
                  <a:cubicBezTo>
                    <a:pt x="201" y="506"/>
                    <a:pt x="229" y="449"/>
                    <a:pt x="287" y="420"/>
                  </a:cubicBezTo>
                  <a:cubicBezTo>
                    <a:pt x="315" y="401"/>
                    <a:pt x="392" y="391"/>
                    <a:pt x="363" y="325"/>
                  </a:cubicBezTo>
                  <a:cubicBezTo>
                    <a:pt x="354" y="296"/>
                    <a:pt x="315" y="296"/>
                    <a:pt x="287" y="296"/>
                  </a:cubicBezTo>
                  <a:cubicBezTo>
                    <a:pt x="258" y="296"/>
                    <a:pt x="239" y="277"/>
                    <a:pt x="210" y="277"/>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 name="Freeform 19"/>
            <p:cNvSpPr>
              <a:spLocks noChangeArrowheads="1"/>
            </p:cNvSpPr>
            <p:nvPr/>
          </p:nvSpPr>
          <p:spPr bwMode="auto">
            <a:xfrm>
              <a:off x="19710645" y="4441900"/>
              <a:ext cx="529823" cy="715965"/>
            </a:xfrm>
            <a:custGeom>
              <a:avLst/>
              <a:gdLst>
                <a:gd name="T0" fmla="*/ 601 w 1069"/>
                <a:gd name="T1" fmla="*/ 181 h 1441"/>
                <a:gd name="T2" fmla="*/ 601 w 1069"/>
                <a:gd name="T3" fmla="*/ 181 h 1441"/>
                <a:gd name="T4" fmla="*/ 696 w 1069"/>
                <a:gd name="T5" fmla="*/ 181 h 1441"/>
                <a:gd name="T6" fmla="*/ 820 w 1069"/>
                <a:gd name="T7" fmla="*/ 85 h 1441"/>
                <a:gd name="T8" fmla="*/ 944 w 1069"/>
                <a:gd name="T9" fmla="*/ 0 h 1441"/>
                <a:gd name="T10" fmla="*/ 944 w 1069"/>
                <a:gd name="T11" fmla="*/ 0 h 1441"/>
                <a:gd name="T12" fmla="*/ 1021 w 1069"/>
                <a:gd name="T13" fmla="*/ 200 h 1441"/>
                <a:gd name="T14" fmla="*/ 1068 w 1069"/>
                <a:gd name="T15" fmla="*/ 314 h 1441"/>
                <a:gd name="T16" fmla="*/ 1068 w 1069"/>
                <a:gd name="T17" fmla="*/ 314 h 1441"/>
                <a:gd name="T18" fmla="*/ 992 w 1069"/>
                <a:gd name="T19" fmla="*/ 457 h 1441"/>
                <a:gd name="T20" fmla="*/ 982 w 1069"/>
                <a:gd name="T21" fmla="*/ 581 h 1441"/>
                <a:gd name="T22" fmla="*/ 944 w 1069"/>
                <a:gd name="T23" fmla="*/ 667 h 1441"/>
                <a:gd name="T24" fmla="*/ 916 w 1069"/>
                <a:gd name="T25" fmla="*/ 782 h 1441"/>
                <a:gd name="T26" fmla="*/ 887 w 1069"/>
                <a:gd name="T27" fmla="*/ 963 h 1441"/>
                <a:gd name="T28" fmla="*/ 801 w 1069"/>
                <a:gd name="T29" fmla="*/ 1077 h 1441"/>
                <a:gd name="T30" fmla="*/ 830 w 1069"/>
                <a:gd name="T31" fmla="*/ 1163 h 1441"/>
                <a:gd name="T32" fmla="*/ 801 w 1069"/>
                <a:gd name="T33" fmla="*/ 1249 h 1441"/>
                <a:gd name="T34" fmla="*/ 744 w 1069"/>
                <a:gd name="T35" fmla="*/ 1306 h 1441"/>
                <a:gd name="T36" fmla="*/ 715 w 1069"/>
                <a:gd name="T37" fmla="*/ 1239 h 1441"/>
                <a:gd name="T38" fmla="*/ 620 w 1069"/>
                <a:gd name="T39" fmla="*/ 1182 h 1441"/>
                <a:gd name="T40" fmla="*/ 324 w 1069"/>
                <a:gd name="T41" fmla="*/ 1077 h 1441"/>
                <a:gd name="T42" fmla="*/ 286 w 1069"/>
                <a:gd name="T43" fmla="*/ 1220 h 1441"/>
                <a:gd name="T44" fmla="*/ 248 w 1069"/>
                <a:gd name="T45" fmla="*/ 1297 h 1441"/>
                <a:gd name="T46" fmla="*/ 143 w 1069"/>
                <a:gd name="T47" fmla="*/ 1297 h 1441"/>
                <a:gd name="T48" fmla="*/ 143 w 1069"/>
                <a:gd name="T49" fmla="*/ 1297 h 1441"/>
                <a:gd name="T50" fmla="*/ 153 w 1069"/>
                <a:gd name="T51" fmla="*/ 1268 h 1441"/>
                <a:gd name="T52" fmla="*/ 76 w 1069"/>
                <a:gd name="T53" fmla="*/ 1211 h 1441"/>
                <a:gd name="T54" fmla="*/ 38 w 1069"/>
                <a:gd name="T55" fmla="*/ 1115 h 1441"/>
                <a:gd name="T56" fmla="*/ 29 w 1069"/>
                <a:gd name="T57" fmla="*/ 1039 h 1441"/>
                <a:gd name="T58" fmla="*/ 48 w 1069"/>
                <a:gd name="T59" fmla="*/ 829 h 1441"/>
                <a:gd name="T60" fmla="*/ 96 w 1069"/>
                <a:gd name="T61" fmla="*/ 638 h 1441"/>
                <a:gd name="T62" fmla="*/ 162 w 1069"/>
                <a:gd name="T63" fmla="*/ 496 h 1441"/>
                <a:gd name="T64" fmla="*/ 267 w 1069"/>
                <a:gd name="T65" fmla="*/ 343 h 1441"/>
                <a:gd name="T66" fmla="*/ 496 w 1069"/>
                <a:gd name="T67" fmla="*/ 295 h 1441"/>
                <a:gd name="T68" fmla="*/ 601 w 1069"/>
                <a:gd name="T69" fmla="*/ 314 h 1441"/>
                <a:gd name="T70" fmla="*/ 639 w 1069"/>
                <a:gd name="T71" fmla="*/ 248 h 1441"/>
                <a:gd name="T72" fmla="*/ 601 w 1069"/>
                <a:gd name="T73" fmla="*/ 181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9" h="1441">
                  <a:moveTo>
                    <a:pt x="601" y="181"/>
                  </a:moveTo>
                  <a:lnTo>
                    <a:pt x="601" y="181"/>
                  </a:lnTo>
                  <a:cubicBezTo>
                    <a:pt x="630" y="181"/>
                    <a:pt x="668" y="181"/>
                    <a:pt x="696" y="181"/>
                  </a:cubicBezTo>
                  <a:cubicBezTo>
                    <a:pt x="744" y="171"/>
                    <a:pt x="782" y="124"/>
                    <a:pt x="820" y="85"/>
                  </a:cubicBezTo>
                  <a:cubicBezTo>
                    <a:pt x="859" y="66"/>
                    <a:pt x="906" y="28"/>
                    <a:pt x="944" y="0"/>
                  </a:cubicBezTo>
                  <a:lnTo>
                    <a:pt x="944" y="0"/>
                  </a:lnTo>
                  <a:cubicBezTo>
                    <a:pt x="992" y="57"/>
                    <a:pt x="1021" y="124"/>
                    <a:pt x="1021" y="200"/>
                  </a:cubicBezTo>
                  <a:cubicBezTo>
                    <a:pt x="1021" y="248"/>
                    <a:pt x="1040" y="286"/>
                    <a:pt x="1068" y="314"/>
                  </a:cubicBezTo>
                  <a:lnTo>
                    <a:pt x="1068" y="314"/>
                  </a:lnTo>
                  <a:cubicBezTo>
                    <a:pt x="1040" y="343"/>
                    <a:pt x="992" y="419"/>
                    <a:pt x="992" y="457"/>
                  </a:cubicBezTo>
                  <a:cubicBezTo>
                    <a:pt x="992" y="505"/>
                    <a:pt x="992" y="543"/>
                    <a:pt x="982" y="581"/>
                  </a:cubicBezTo>
                  <a:cubicBezTo>
                    <a:pt x="973" y="610"/>
                    <a:pt x="944" y="638"/>
                    <a:pt x="944" y="667"/>
                  </a:cubicBezTo>
                  <a:cubicBezTo>
                    <a:pt x="954" y="715"/>
                    <a:pt x="954" y="743"/>
                    <a:pt x="916" y="782"/>
                  </a:cubicBezTo>
                  <a:cubicBezTo>
                    <a:pt x="906" y="820"/>
                    <a:pt x="916" y="934"/>
                    <a:pt x="887" y="963"/>
                  </a:cubicBezTo>
                  <a:cubicBezTo>
                    <a:pt x="830" y="1020"/>
                    <a:pt x="801" y="982"/>
                    <a:pt x="801" y="1077"/>
                  </a:cubicBezTo>
                  <a:cubicBezTo>
                    <a:pt x="792" y="1115"/>
                    <a:pt x="801" y="1134"/>
                    <a:pt x="830" y="1163"/>
                  </a:cubicBezTo>
                  <a:cubicBezTo>
                    <a:pt x="849" y="1192"/>
                    <a:pt x="820" y="1230"/>
                    <a:pt x="801" y="1249"/>
                  </a:cubicBezTo>
                  <a:cubicBezTo>
                    <a:pt x="792" y="1249"/>
                    <a:pt x="763" y="1363"/>
                    <a:pt x="744" y="1306"/>
                  </a:cubicBezTo>
                  <a:cubicBezTo>
                    <a:pt x="735" y="1277"/>
                    <a:pt x="744" y="1249"/>
                    <a:pt x="715" y="1239"/>
                  </a:cubicBezTo>
                  <a:cubicBezTo>
                    <a:pt x="677" y="1220"/>
                    <a:pt x="658" y="1192"/>
                    <a:pt x="620" y="1182"/>
                  </a:cubicBezTo>
                  <a:cubicBezTo>
                    <a:pt x="591" y="1163"/>
                    <a:pt x="343" y="1058"/>
                    <a:pt x="324" y="1077"/>
                  </a:cubicBezTo>
                  <a:cubicBezTo>
                    <a:pt x="277" y="1125"/>
                    <a:pt x="296" y="1154"/>
                    <a:pt x="286" y="1220"/>
                  </a:cubicBezTo>
                  <a:cubicBezTo>
                    <a:pt x="277" y="1249"/>
                    <a:pt x="248" y="1268"/>
                    <a:pt x="248" y="1297"/>
                  </a:cubicBezTo>
                  <a:cubicBezTo>
                    <a:pt x="239" y="1440"/>
                    <a:pt x="191" y="1335"/>
                    <a:pt x="143" y="1297"/>
                  </a:cubicBezTo>
                  <a:lnTo>
                    <a:pt x="143" y="1297"/>
                  </a:lnTo>
                  <a:cubicBezTo>
                    <a:pt x="153" y="1268"/>
                    <a:pt x="153" y="1268"/>
                    <a:pt x="153" y="1268"/>
                  </a:cubicBezTo>
                  <a:cubicBezTo>
                    <a:pt x="143" y="1230"/>
                    <a:pt x="115" y="1230"/>
                    <a:pt x="76" y="1211"/>
                  </a:cubicBezTo>
                  <a:cubicBezTo>
                    <a:pt x="48" y="1201"/>
                    <a:pt x="38" y="1144"/>
                    <a:pt x="38" y="1115"/>
                  </a:cubicBezTo>
                  <a:cubicBezTo>
                    <a:pt x="38" y="1087"/>
                    <a:pt x="48" y="1068"/>
                    <a:pt x="29" y="1039"/>
                  </a:cubicBezTo>
                  <a:cubicBezTo>
                    <a:pt x="0" y="982"/>
                    <a:pt x="19" y="896"/>
                    <a:pt x="48" y="829"/>
                  </a:cubicBezTo>
                  <a:cubicBezTo>
                    <a:pt x="67" y="763"/>
                    <a:pt x="57" y="696"/>
                    <a:pt x="96" y="638"/>
                  </a:cubicBezTo>
                  <a:cubicBezTo>
                    <a:pt x="124" y="591"/>
                    <a:pt x="153" y="553"/>
                    <a:pt x="162" y="496"/>
                  </a:cubicBezTo>
                  <a:cubicBezTo>
                    <a:pt x="181" y="419"/>
                    <a:pt x="210" y="391"/>
                    <a:pt x="267" y="343"/>
                  </a:cubicBezTo>
                  <a:cubicBezTo>
                    <a:pt x="334" y="276"/>
                    <a:pt x="410" y="248"/>
                    <a:pt x="496" y="295"/>
                  </a:cubicBezTo>
                  <a:cubicBezTo>
                    <a:pt x="534" y="314"/>
                    <a:pt x="563" y="305"/>
                    <a:pt x="601" y="314"/>
                  </a:cubicBezTo>
                  <a:cubicBezTo>
                    <a:pt x="677" y="314"/>
                    <a:pt x="658" y="314"/>
                    <a:pt x="639" y="248"/>
                  </a:cubicBezTo>
                  <a:cubicBezTo>
                    <a:pt x="601" y="181"/>
                    <a:pt x="601" y="181"/>
                    <a:pt x="601" y="18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 name="Freeform 20"/>
            <p:cNvSpPr>
              <a:spLocks noChangeArrowheads="1"/>
            </p:cNvSpPr>
            <p:nvPr/>
          </p:nvSpPr>
          <p:spPr bwMode="auto">
            <a:xfrm>
              <a:off x="16476978" y="5527887"/>
              <a:ext cx="720295" cy="720344"/>
            </a:xfrm>
            <a:custGeom>
              <a:avLst/>
              <a:gdLst>
                <a:gd name="T0" fmla="*/ 1392 w 1451"/>
                <a:gd name="T1" fmla="*/ 0 h 1450"/>
                <a:gd name="T2" fmla="*/ 1392 w 1451"/>
                <a:gd name="T3" fmla="*/ 0 h 1450"/>
                <a:gd name="T4" fmla="*/ 1450 w 1451"/>
                <a:gd name="T5" fmla="*/ 276 h 1450"/>
                <a:gd name="T6" fmla="*/ 1297 w 1451"/>
                <a:gd name="T7" fmla="*/ 448 h 1450"/>
                <a:gd name="T8" fmla="*/ 1144 w 1451"/>
                <a:gd name="T9" fmla="*/ 543 h 1450"/>
                <a:gd name="T10" fmla="*/ 1068 w 1451"/>
                <a:gd name="T11" fmla="*/ 715 h 1450"/>
                <a:gd name="T12" fmla="*/ 1049 w 1451"/>
                <a:gd name="T13" fmla="*/ 925 h 1450"/>
                <a:gd name="T14" fmla="*/ 1106 w 1451"/>
                <a:gd name="T15" fmla="*/ 991 h 1450"/>
                <a:gd name="T16" fmla="*/ 1106 w 1451"/>
                <a:gd name="T17" fmla="*/ 991 h 1450"/>
                <a:gd name="T18" fmla="*/ 896 w 1451"/>
                <a:gd name="T19" fmla="*/ 1211 h 1450"/>
                <a:gd name="T20" fmla="*/ 811 w 1451"/>
                <a:gd name="T21" fmla="*/ 1134 h 1450"/>
                <a:gd name="T22" fmla="*/ 811 w 1451"/>
                <a:gd name="T23" fmla="*/ 1144 h 1450"/>
                <a:gd name="T24" fmla="*/ 658 w 1451"/>
                <a:gd name="T25" fmla="*/ 1325 h 1450"/>
                <a:gd name="T26" fmla="*/ 610 w 1451"/>
                <a:gd name="T27" fmla="*/ 1363 h 1450"/>
                <a:gd name="T28" fmla="*/ 562 w 1451"/>
                <a:gd name="T29" fmla="*/ 1449 h 1450"/>
                <a:gd name="T30" fmla="*/ 562 w 1451"/>
                <a:gd name="T31" fmla="*/ 1449 h 1450"/>
                <a:gd name="T32" fmla="*/ 524 w 1451"/>
                <a:gd name="T33" fmla="*/ 1363 h 1450"/>
                <a:gd name="T34" fmla="*/ 429 w 1451"/>
                <a:gd name="T35" fmla="*/ 1420 h 1450"/>
                <a:gd name="T36" fmla="*/ 429 w 1451"/>
                <a:gd name="T37" fmla="*/ 1420 h 1450"/>
                <a:gd name="T38" fmla="*/ 420 w 1451"/>
                <a:gd name="T39" fmla="*/ 1287 h 1450"/>
                <a:gd name="T40" fmla="*/ 324 w 1451"/>
                <a:gd name="T41" fmla="*/ 1201 h 1450"/>
                <a:gd name="T42" fmla="*/ 315 w 1451"/>
                <a:gd name="T43" fmla="*/ 1115 h 1450"/>
                <a:gd name="T44" fmla="*/ 286 w 1451"/>
                <a:gd name="T45" fmla="*/ 1058 h 1450"/>
                <a:gd name="T46" fmla="*/ 324 w 1451"/>
                <a:gd name="T47" fmla="*/ 877 h 1450"/>
                <a:gd name="T48" fmla="*/ 210 w 1451"/>
                <a:gd name="T49" fmla="*/ 848 h 1450"/>
                <a:gd name="T50" fmla="*/ 172 w 1451"/>
                <a:gd name="T51" fmla="*/ 839 h 1450"/>
                <a:gd name="T52" fmla="*/ 48 w 1451"/>
                <a:gd name="T53" fmla="*/ 867 h 1450"/>
                <a:gd name="T54" fmla="*/ 9 w 1451"/>
                <a:gd name="T55" fmla="*/ 753 h 1450"/>
                <a:gd name="T56" fmla="*/ 38 w 1451"/>
                <a:gd name="T57" fmla="*/ 676 h 1450"/>
                <a:gd name="T58" fmla="*/ 38 w 1451"/>
                <a:gd name="T59" fmla="*/ 676 h 1450"/>
                <a:gd name="T60" fmla="*/ 172 w 1451"/>
                <a:gd name="T61" fmla="*/ 581 h 1450"/>
                <a:gd name="T62" fmla="*/ 248 w 1451"/>
                <a:gd name="T63" fmla="*/ 505 h 1450"/>
                <a:gd name="T64" fmla="*/ 410 w 1451"/>
                <a:gd name="T65" fmla="*/ 448 h 1450"/>
                <a:gd name="T66" fmla="*/ 467 w 1451"/>
                <a:gd name="T67" fmla="*/ 486 h 1450"/>
                <a:gd name="T68" fmla="*/ 553 w 1451"/>
                <a:gd name="T69" fmla="*/ 514 h 1450"/>
                <a:gd name="T70" fmla="*/ 667 w 1451"/>
                <a:gd name="T71" fmla="*/ 486 h 1450"/>
                <a:gd name="T72" fmla="*/ 782 w 1451"/>
                <a:gd name="T73" fmla="*/ 505 h 1450"/>
                <a:gd name="T74" fmla="*/ 849 w 1451"/>
                <a:gd name="T75" fmla="*/ 305 h 1450"/>
                <a:gd name="T76" fmla="*/ 1173 w 1451"/>
                <a:gd name="T77" fmla="*/ 200 h 1450"/>
                <a:gd name="T78" fmla="*/ 1211 w 1451"/>
                <a:gd name="T79" fmla="*/ 143 h 1450"/>
                <a:gd name="T80" fmla="*/ 1287 w 1451"/>
                <a:gd name="T81" fmla="*/ 66 h 1450"/>
                <a:gd name="T82" fmla="*/ 1392 w 1451"/>
                <a:gd name="T83" fmla="*/ 0 h 1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51" h="1450">
                  <a:moveTo>
                    <a:pt x="1392" y="0"/>
                  </a:moveTo>
                  <a:lnTo>
                    <a:pt x="1392" y="0"/>
                  </a:lnTo>
                  <a:cubicBezTo>
                    <a:pt x="1440" y="85"/>
                    <a:pt x="1450" y="190"/>
                    <a:pt x="1450" y="276"/>
                  </a:cubicBezTo>
                  <a:cubicBezTo>
                    <a:pt x="1450" y="362"/>
                    <a:pt x="1354" y="400"/>
                    <a:pt x="1297" y="448"/>
                  </a:cubicBezTo>
                  <a:cubicBezTo>
                    <a:pt x="1240" y="495"/>
                    <a:pt x="1240" y="543"/>
                    <a:pt x="1144" y="543"/>
                  </a:cubicBezTo>
                  <a:cubicBezTo>
                    <a:pt x="973" y="543"/>
                    <a:pt x="1058" y="591"/>
                    <a:pt x="1068" y="715"/>
                  </a:cubicBezTo>
                  <a:cubicBezTo>
                    <a:pt x="1068" y="810"/>
                    <a:pt x="1011" y="839"/>
                    <a:pt x="1049" y="925"/>
                  </a:cubicBezTo>
                  <a:cubicBezTo>
                    <a:pt x="1106" y="991"/>
                    <a:pt x="1106" y="991"/>
                    <a:pt x="1106" y="991"/>
                  </a:cubicBezTo>
                  <a:lnTo>
                    <a:pt x="1106" y="991"/>
                  </a:lnTo>
                  <a:cubicBezTo>
                    <a:pt x="1049" y="1058"/>
                    <a:pt x="1049" y="1325"/>
                    <a:pt x="896" y="1211"/>
                  </a:cubicBezTo>
                  <a:cubicBezTo>
                    <a:pt x="877" y="1192"/>
                    <a:pt x="829" y="1134"/>
                    <a:pt x="811" y="1134"/>
                  </a:cubicBezTo>
                  <a:cubicBezTo>
                    <a:pt x="811" y="1144"/>
                    <a:pt x="811" y="1134"/>
                    <a:pt x="811" y="1144"/>
                  </a:cubicBezTo>
                  <a:cubicBezTo>
                    <a:pt x="801" y="1201"/>
                    <a:pt x="744" y="1382"/>
                    <a:pt x="658" y="1325"/>
                  </a:cubicBezTo>
                  <a:cubicBezTo>
                    <a:pt x="610" y="1297"/>
                    <a:pt x="610" y="1325"/>
                    <a:pt x="610" y="1363"/>
                  </a:cubicBezTo>
                  <a:cubicBezTo>
                    <a:pt x="610" y="1411"/>
                    <a:pt x="610" y="1439"/>
                    <a:pt x="562" y="1449"/>
                  </a:cubicBezTo>
                  <a:lnTo>
                    <a:pt x="562" y="1449"/>
                  </a:lnTo>
                  <a:cubicBezTo>
                    <a:pt x="524" y="1363"/>
                    <a:pt x="524" y="1363"/>
                    <a:pt x="524" y="1363"/>
                  </a:cubicBezTo>
                  <a:cubicBezTo>
                    <a:pt x="429" y="1420"/>
                    <a:pt x="429" y="1420"/>
                    <a:pt x="429" y="1420"/>
                  </a:cubicBezTo>
                  <a:lnTo>
                    <a:pt x="429" y="1420"/>
                  </a:lnTo>
                  <a:cubicBezTo>
                    <a:pt x="410" y="1373"/>
                    <a:pt x="429" y="1335"/>
                    <a:pt x="420" y="1287"/>
                  </a:cubicBezTo>
                  <a:cubicBezTo>
                    <a:pt x="410" y="1230"/>
                    <a:pt x="305" y="1277"/>
                    <a:pt x="324" y="1201"/>
                  </a:cubicBezTo>
                  <a:cubicBezTo>
                    <a:pt x="334" y="1153"/>
                    <a:pt x="353" y="1163"/>
                    <a:pt x="315" y="1115"/>
                  </a:cubicBezTo>
                  <a:cubicBezTo>
                    <a:pt x="295" y="1096"/>
                    <a:pt x="286" y="1087"/>
                    <a:pt x="286" y="1058"/>
                  </a:cubicBezTo>
                  <a:cubicBezTo>
                    <a:pt x="286" y="991"/>
                    <a:pt x="295" y="944"/>
                    <a:pt x="324" y="877"/>
                  </a:cubicBezTo>
                  <a:cubicBezTo>
                    <a:pt x="353" y="820"/>
                    <a:pt x="238" y="848"/>
                    <a:pt x="210" y="848"/>
                  </a:cubicBezTo>
                  <a:cubicBezTo>
                    <a:pt x="191" y="848"/>
                    <a:pt x="181" y="839"/>
                    <a:pt x="172" y="839"/>
                  </a:cubicBezTo>
                  <a:cubicBezTo>
                    <a:pt x="133" y="839"/>
                    <a:pt x="86" y="877"/>
                    <a:pt x="48" y="867"/>
                  </a:cubicBezTo>
                  <a:cubicBezTo>
                    <a:pt x="0" y="848"/>
                    <a:pt x="0" y="801"/>
                    <a:pt x="9" y="753"/>
                  </a:cubicBezTo>
                  <a:cubicBezTo>
                    <a:pt x="9" y="724"/>
                    <a:pt x="38" y="705"/>
                    <a:pt x="38" y="676"/>
                  </a:cubicBezTo>
                  <a:lnTo>
                    <a:pt x="38" y="676"/>
                  </a:lnTo>
                  <a:cubicBezTo>
                    <a:pt x="86" y="667"/>
                    <a:pt x="133" y="619"/>
                    <a:pt x="172" y="581"/>
                  </a:cubicBezTo>
                  <a:cubicBezTo>
                    <a:pt x="191" y="553"/>
                    <a:pt x="238" y="543"/>
                    <a:pt x="248" y="505"/>
                  </a:cubicBezTo>
                  <a:cubicBezTo>
                    <a:pt x="267" y="429"/>
                    <a:pt x="362" y="448"/>
                    <a:pt x="410" y="448"/>
                  </a:cubicBezTo>
                  <a:cubicBezTo>
                    <a:pt x="439" y="438"/>
                    <a:pt x="448" y="467"/>
                    <a:pt x="467" y="486"/>
                  </a:cubicBezTo>
                  <a:cubicBezTo>
                    <a:pt x="486" y="505"/>
                    <a:pt x="524" y="505"/>
                    <a:pt x="553" y="514"/>
                  </a:cubicBezTo>
                  <a:cubicBezTo>
                    <a:pt x="629" y="534"/>
                    <a:pt x="610" y="514"/>
                    <a:pt x="667" y="486"/>
                  </a:cubicBezTo>
                  <a:cubicBezTo>
                    <a:pt x="715" y="467"/>
                    <a:pt x="744" y="524"/>
                    <a:pt x="782" y="505"/>
                  </a:cubicBezTo>
                  <a:cubicBezTo>
                    <a:pt x="849" y="486"/>
                    <a:pt x="829" y="362"/>
                    <a:pt x="849" y="305"/>
                  </a:cubicBezTo>
                  <a:cubicBezTo>
                    <a:pt x="868" y="181"/>
                    <a:pt x="1106" y="343"/>
                    <a:pt x="1173" y="200"/>
                  </a:cubicBezTo>
                  <a:cubicBezTo>
                    <a:pt x="1182" y="171"/>
                    <a:pt x="1173" y="152"/>
                    <a:pt x="1211" y="143"/>
                  </a:cubicBezTo>
                  <a:cubicBezTo>
                    <a:pt x="1278" y="133"/>
                    <a:pt x="1249" y="105"/>
                    <a:pt x="1287" y="66"/>
                  </a:cubicBezTo>
                  <a:cubicBezTo>
                    <a:pt x="1316" y="38"/>
                    <a:pt x="1354" y="18"/>
                    <a:pt x="1392"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 name="Freeform 21"/>
            <p:cNvSpPr>
              <a:spLocks noChangeArrowheads="1"/>
            </p:cNvSpPr>
            <p:nvPr/>
          </p:nvSpPr>
          <p:spPr bwMode="auto">
            <a:xfrm>
              <a:off x="16341237" y="4973946"/>
              <a:ext cx="829763" cy="891123"/>
            </a:xfrm>
            <a:custGeom>
              <a:avLst/>
              <a:gdLst>
                <a:gd name="T0" fmla="*/ 1622 w 1670"/>
                <a:gd name="T1" fmla="*/ 0 h 1793"/>
                <a:gd name="T2" fmla="*/ 1622 w 1670"/>
                <a:gd name="T3" fmla="*/ 0 h 1793"/>
                <a:gd name="T4" fmla="*/ 1631 w 1670"/>
                <a:gd name="T5" fmla="*/ 600 h 1793"/>
                <a:gd name="T6" fmla="*/ 1631 w 1670"/>
                <a:gd name="T7" fmla="*/ 600 h 1793"/>
                <a:gd name="T8" fmla="*/ 1669 w 1670"/>
                <a:gd name="T9" fmla="*/ 1116 h 1793"/>
                <a:gd name="T10" fmla="*/ 1669 w 1670"/>
                <a:gd name="T11" fmla="*/ 1116 h 1793"/>
                <a:gd name="T12" fmla="*/ 1564 w 1670"/>
                <a:gd name="T13" fmla="*/ 1182 h 1793"/>
                <a:gd name="T14" fmla="*/ 1488 w 1670"/>
                <a:gd name="T15" fmla="*/ 1259 h 1793"/>
                <a:gd name="T16" fmla="*/ 1450 w 1670"/>
                <a:gd name="T17" fmla="*/ 1316 h 1793"/>
                <a:gd name="T18" fmla="*/ 1126 w 1670"/>
                <a:gd name="T19" fmla="*/ 1421 h 1793"/>
                <a:gd name="T20" fmla="*/ 1059 w 1670"/>
                <a:gd name="T21" fmla="*/ 1621 h 1793"/>
                <a:gd name="T22" fmla="*/ 944 w 1670"/>
                <a:gd name="T23" fmla="*/ 1602 h 1793"/>
                <a:gd name="T24" fmla="*/ 830 w 1670"/>
                <a:gd name="T25" fmla="*/ 1630 h 1793"/>
                <a:gd name="T26" fmla="*/ 744 w 1670"/>
                <a:gd name="T27" fmla="*/ 1602 h 1793"/>
                <a:gd name="T28" fmla="*/ 687 w 1670"/>
                <a:gd name="T29" fmla="*/ 1564 h 1793"/>
                <a:gd name="T30" fmla="*/ 525 w 1670"/>
                <a:gd name="T31" fmla="*/ 1621 h 1793"/>
                <a:gd name="T32" fmla="*/ 449 w 1670"/>
                <a:gd name="T33" fmla="*/ 1697 h 1793"/>
                <a:gd name="T34" fmla="*/ 315 w 1670"/>
                <a:gd name="T35" fmla="*/ 1792 h 1793"/>
                <a:gd name="T36" fmla="*/ 315 w 1670"/>
                <a:gd name="T37" fmla="*/ 1792 h 1793"/>
                <a:gd name="T38" fmla="*/ 134 w 1670"/>
                <a:gd name="T39" fmla="*/ 1783 h 1793"/>
                <a:gd name="T40" fmla="*/ 134 w 1670"/>
                <a:gd name="T41" fmla="*/ 1783 h 1793"/>
                <a:gd name="T42" fmla="*/ 105 w 1670"/>
                <a:gd name="T43" fmla="*/ 1678 h 1793"/>
                <a:gd name="T44" fmla="*/ 96 w 1670"/>
                <a:gd name="T45" fmla="*/ 1659 h 1793"/>
                <a:gd name="T46" fmla="*/ 96 w 1670"/>
                <a:gd name="T47" fmla="*/ 1659 h 1793"/>
                <a:gd name="T48" fmla="*/ 77 w 1670"/>
                <a:gd name="T49" fmla="*/ 1526 h 1793"/>
                <a:gd name="T50" fmla="*/ 19 w 1670"/>
                <a:gd name="T51" fmla="*/ 1383 h 1793"/>
                <a:gd name="T52" fmla="*/ 29 w 1670"/>
                <a:gd name="T53" fmla="*/ 1287 h 1793"/>
                <a:gd name="T54" fmla="*/ 29 w 1670"/>
                <a:gd name="T55" fmla="*/ 1230 h 1793"/>
                <a:gd name="T56" fmla="*/ 19 w 1670"/>
                <a:gd name="T57" fmla="*/ 1106 h 1793"/>
                <a:gd name="T58" fmla="*/ 19 w 1670"/>
                <a:gd name="T59" fmla="*/ 1106 h 1793"/>
                <a:gd name="T60" fmla="*/ 38 w 1670"/>
                <a:gd name="T61" fmla="*/ 1039 h 1793"/>
                <a:gd name="T62" fmla="*/ 143 w 1670"/>
                <a:gd name="T63" fmla="*/ 982 h 1793"/>
                <a:gd name="T64" fmla="*/ 210 w 1670"/>
                <a:gd name="T65" fmla="*/ 849 h 1793"/>
                <a:gd name="T66" fmla="*/ 286 w 1670"/>
                <a:gd name="T67" fmla="*/ 782 h 1793"/>
                <a:gd name="T68" fmla="*/ 325 w 1670"/>
                <a:gd name="T69" fmla="*/ 648 h 1793"/>
                <a:gd name="T70" fmla="*/ 449 w 1670"/>
                <a:gd name="T71" fmla="*/ 438 h 1793"/>
                <a:gd name="T72" fmla="*/ 572 w 1670"/>
                <a:gd name="T73" fmla="*/ 381 h 1793"/>
                <a:gd name="T74" fmla="*/ 582 w 1670"/>
                <a:gd name="T75" fmla="*/ 257 h 1793"/>
                <a:gd name="T76" fmla="*/ 668 w 1670"/>
                <a:gd name="T77" fmla="*/ 200 h 1793"/>
                <a:gd name="T78" fmla="*/ 668 w 1670"/>
                <a:gd name="T79" fmla="*/ 200 h 1793"/>
                <a:gd name="T80" fmla="*/ 735 w 1670"/>
                <a:gd name="T81" fmla="*/ 257 h 1793"/>
                <a:gd name="T82" fmla="*/ 839 w 1670"/>
                <a:gd name="T83" fmla="*/ 362 h 1793"/>
                <a:gd name="T84" fmla="*/ 868 w 1670"/>
                <a:gd name="T85" fmla="*/ 448 h 1793"/>
                <a:gd name="T86" fmla="*/ 925 w 1670"/>
                <a:gd name="T87" fmla="*/ 477 h 1793"/>
                <a:gd name="T88" fmla="*/ 954 w 1670"/>
                <a:gd name="T89" fmla="*/ 600 h 1793"/>
                <a:gd name="T90" fmla="*/ 1211 w 1670"/>
                <a:gd name="T91" fmla="*/ 600 h 1793"/>
                <a:gd name="T92" fmla="*/ 1402 w 1670"/>
                <a:gd name="T93" fmla="*/ 572 h 1793"/>
                <a:gd name="T94" fmla="*/ 1488 w 1670"/>
                <a:gd name="T95" fmla="*/ 343 h 1793"/>
                <a:gd name="T96" fmla="*/ 1526 w 1670"/>
                <a:gd name="T97" fmla="*/ 229 h 1793"/>
                <a:gd name="T98" fmla="*/ 1564 w 1670"/>
                <a:gd name="T99" fmla="*/ 76 h 1793"/>
                <a:gd name="T100" fmla="*/ 1622 w 1670"/>
                <a:gd name="T101" fmla="*/ 0 h 1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70" h="1793">
                  <a:moveTo>
                    <a:pt x="1622" y="0"/>
                  </a:moveTo>
                  <a:lnTo>
                    <a:pt x="1622" y="0"/>
                  </a:lnTo>
                  <a:cubicBezTo>
                    <a:pt x="1631" y="600"/>
                    <a:pt x="1631" y="600"/>
                    <a:pt x="1631" y="600"/>
                  </a:cubicBezTo>
                  <a:lnTo>
                    <a:pt x="1631" y="600"/>
                  </a:lnTo>
                  <a:cubicBezTo>
                    <a:pt x="1669" y="1116"/>
                    <a:pt x="1669" y="1116"/>
                    <a:pt x="1669" y="1116"/>
                  </a:cubicBezTo>
                  <a:lnTo>
                    <a:pt x="1669" y="1116"/>
                  </a:lnTo>
                  <a:cubicBezTo>
                    <a:pt x="1631" y="1134"/>
                    <a:pt x="1593" y="1154"/>
                    <a:pt x="1564" y="1182"/>
                  </a:cubicBezTo>
                  <a:cubicBezTo>
                    <a:pt x="1526" y="1221"/>
                    <a:pt x="1555" y="1249"/>
                    <a:pt x="1488" y="1259"/>
                  </a:cubicBezTo>
                  <a:cubicBezTo>
                    <a:pt x="1450" y="1268"/>
                    <a:pt x="1459" y="1287"/>
                    <a:pt x="1450" y="1316"/>
                  </a:cubicBezTo>
                  <a:cubicBezTo>
                    <a:pt x="1383" y="1459"/>
                    <a:pt x="1145" y="1297"/>
                    <a:pt x="1126" y="1421"/>
                  </a:cubicBezTo>
                  <a:cubicBezTo>
                    <a:pt x="1106" y="1478"/>
                    <a:pt x="1126" y="1602"/>
                    <a:pt x="1059" y="1621"/>
                  </a:cubicBezTo>
                  <a:cubicBezTo>
                    <a:pt x="1021" y="1640"/>
                    <a:pt x="992" y="1583"/>
                    <a:pt x="944" y="1602"/>
                  </a:cubicBezTo>
                  <a:cubicBezTo>
                    <a:pt x="887" y="1630"/>
                    <a:pt x="906" y="1650"/>
                    <a:pt x="830" y="1630"/>
                  </a:cubicBezTo>
                  <a:cubicBezTo>
                    <a:pt x="801" y="1621"/>
                    <a:pt x="763" y="1621"/>
                    <a:pt x="744" y="1602"/>
                  </a:cubicBezTo>
                  <a:cubicBezTo>
                    <a:pt x="725" y="1583"/>
                    <a:pt x="716" y="1554"/>
                    <a:pt x="687" y="1564"/>
                  </a:cubicBezTo>
                  <a:cubicBezTo>
                    <a:pt x="639" y="1564"/>
                    <a:pt x="544" y="1545"/>
                    <a:pt x="525" y="1621"/>
                  </a:cubicBezTo>
                  <a:cubicBezTo>
                    <a:pt x="515" y="1659"/>
                    <a:pt x="468" y="1669"/>
                    <a:pt x="449" y="1697"/>
                  </a:cubicBezTo>
                  <a:cubicBezTo>
                    <a:pt x="410" y="1735"/>
                    <a:pt x="363" y="1783"/>
                    <a:pt x="315" y="1792"/>
                  </a:cubicBezTo>
                  <a:lnTo>
                    <a:pt x="315" y="1792"/>
                  </a:lnTo>
                  <a:cubicBezTo>
                    <a:pt x="134" y="1783"/>
                    <a:pt x="134" y="1783"/>
                    <a:pt x="134" y="1783"/>
                  </a:cubicBezTo>
                  <a:lnTo>
                    <a:pt x="134" y="1783"/>
                  </a:lnTo>
                  <a:cubicBezTo>
                    <a:pt x="105" y="1678"/>
                    <a:pt x="105" y="1678"/>
                    <a:pt x="105" y="1678"/>
                  </a:cubicBezTo>
                  <a:cubicBezTo>
                    <a:pt x="96" y="1659"/>
                    <a:pt x="96" y="1659"/>
                    <a:pt x="96" y="1659"/>
                  </a:cubicBezTo>
                  <a:lnTo>
                    <a:pt x="96" y="1659"/>
                  </a:lnTo>
                  <a:cubicBezTo>
                    <a:pt x="77" y="1526"/>
                    <a:pt x="77" y="1526"/>
                    <a:pt x="77" y="1526"/>
                  </a:cubicBezTo>
                  <a:cubicBezTo>
                    <a:pt x="67" y="1468"/>
                    <a:pt x="38" y="1430"/>
                    <a:pt x="19" y="1383"/>
                  </a:cubicBezTo>
                  <a:cubicBezTo>
                    <a:pt x="0" y="1344"/>
                    <a:pt x="29" y="1325"/>
                    <a:pt x="29" y="1287"/>
                  </a:cubicBezTo>
                  <a:cubicBezTo>
                    <a:pt x="38" y="1268"/>
                    <a:pt x="29" y="1249"/>
                    <a:pt x="29" y="1230"/>
                  </a:cubicBezTo>
                  <a:cubicBezTo>
                    <a:pt x="38" y="1173"/>
                    <a:pt x="77" y="1154"/>
                    <a:pt x="19" y="1106"/>
                  </a:cubicBezTo>
                  <a:lnTo>
                    <a:pt x="19" y="1106"/>
                  </a:lnTo>
                  <a:cubicBezTo>
                    <a:pt x="38" y="1087"/>
                    <a:pt x="29" y="1058"/>
                    <a:pt x="38" y="1039"/>
                  </a:cubicBezTo>
                  <a:cubicBezTo>
                    <a:pt x="67" y="1020"/>
                    <a:pt x="115" y="1011"/>
                    <a:pt x="143" y="982"/>
                  </a:cubicBezTo>
                  <a:cubicBezTo>
                    <a:pt x="172" y="934"/>
                    <a:pt x="181" y="896"/>
                    <a:pt x="210" y="849"/>
                  </a:cubicBezTo>
                  <a:cubicBezTo>
                    <a:pt x="220" y="820"/>
                    <a:pt x="267" y="810"/>
                    <a:pt x="286" y="782"/>
                  </a:cubicBezTo>
                  <a:cubicBezTo>
                    <a:pt x="334" y="734"/>
                    <a:pt x="286" y="705"/>
                    <a:pt x="325" y="648"/>
                  </a:cubicBezTo>
                  <a:cubicBezTo>
                    <a:pt x="382" y="562"/>
                    <a:pt x="325" y="477"/>
                    <a:pt x="449" y="438"/>
                  </a:cubicBezTo>
                  <a:cubicBezTo>
                    <a:pt x="496" y="419"/>
                    <a:pt x="544" y="438"/>
                    <a:pt x="572" y="381"/>
                  </a:cubicBezTo>
                  <a:cubicBezTo>
                    <a:pt x="592" y="333"/>
                    <a:pt x="544" y="295"/>
                    <a:pt x="582" y="257"/>
                  </a:cubicBezTo>
                  <a:cubicBezTo>
                    <a:pt x="668" y="200"/>
                    <a:pt x="668" y="200"/>
                    <a:pt x="668" y="200"/>
                  </a:cubicBezTo>
                  <a:lnTo>
                    <a:pt x="668" y="200"/>
                  </a:lnTo>
                  <a:cubicBezTo>
                    <a:pt x="706" y="200"/>
                    <a:pt x="725" y="229"/>
                    <a:pt x="735" y="257"/>
                  </a:cubicBezTo>
                  <a:cubicBezTo>
                    <a:pt x="763" y="324"/>
                    <a:pt x="820" y="276"/>
                    <a:pt x="839" y="362"/>
                  </a:cubicBezTo>
                  <a:cubicBezTo>
                    <a:pt x="849" y="391"/>
                    <a:pt x="849" y="429"/>
                    <a:pt x="868" y="448"/>
                  </a:cubicBezTo>
                  <a:cubicBezTo>
                    <a:pt x="878" y="458"/>
                    <a:pt x="906" y="458"/>
                    <a:pt x="925" y="477"/>
                  </a:cubicBezTo>
                  <a:cubicBezTo>
                    <a:pt x="944" y="524"/>
                    <a:pt x="944" y="562"/>
                    <a:pt x="954" y="600"/>
                  </a:cubicBezTo>
                  <a:cubicBezTo>
                    <a:pt x="983" y="677"/>
                    <a:pt x="1154" y="591"/>
                    <a:pt x="1211" y="600"/>
                  </a:cubicBezTo>
                  <a:cubicBezTo>
                    <a:pt x="1307" y="610"/>
                    <a:pt x="1316" y="639"/>
                    <a:pt x="1402" y="572"/>
                  </a:cubicBezTo>
                  <a:cubicBezTo>
                    <a:pt x="1507" y="486"/>
                    <a:pt x="1507" y="477"/>
                    <a:pt x="1488" y="343"/>
                  </a:cubicBezTo>
                  <a:cubicBezTo>
                    <a:pt x="1478" y="286"/>
                    <a:pt x="1497" y="276"/>
                    <a:pt x="1526" y="229"/>
                  </a:cubicBezTo>
                  <a:cubicBezTo>
                    <a:pt x="1545" y="181"/>
                    <a:pt x="1545" y="124"/>
                    <a:pt x="1564" y="76"/>
                  </a:cubicBezTo>
                  <a:cubicBezTo>
                    <a:pt x="1622" y="0"/>
                    <a:pt x="1622" y="0"/>
                    <a:pt x="1622"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 name="Freeform 22"/>
            <p:cNvSpPr>
              <a:spLocks noChangeArrowheads="1"/>
            </p:cNvSpPr>
            <p:nvPr/>
          </p:nvSpPr>
          <p:spPr bwMode="auto">
            <a:xfrm>
              <a:off x="16941118" y="6038039"/>
              <a:ext cx="814439" cy="744427"/>
            </a:xfrm>
            <a:custGeom>
              <a:avLst/>
              <a:gdLst>
                <a:gd name="T0" fmla="*/ 1640 w 1641"/>
                <a:gd name="T1" fmla="*/ 572 h 1498"/>
                <a:gd name="T2" fmla="*/ 1640 w 1641"/>
                <a:gd name="T3" fmla="*/ 572 h 1498"/>
                <a:gd name="T4" fmla="*/ 1583 w 1641"/>
                <a:gd name="T5" fmla="*/ 657 h 1498"/>
                <a:gd name="T6" fmla="*/ 1563 w 1641"/>
                <a:gd name="T7" fmla="*/ 734 h 1498"/>
                <a:gd name="T8" fmla="*/ 1363 w 1641"/>
                <a:gd name="T9" fmla="*/ 781 h 1498"/>
                <a:gd name="T10" fmla="*/ 1373 w 1641"/>
                <a:gd name="T11" fmla="*/ 886 h 1498"/>
                <a:gd name="T12" fmla="*/ 1296 w 1641"/>
                <a:gd name="T13" fmla="*/ 972 h 1498"/>
                <a:gd name="T14" fmla="*/ 1363 w 1641"/>
                <a:gd name="T15" fmla="*/ 1153 h 1498"/>
                <a:gd name="T16" fmla="*/ 1373 w 1641"/>
                <a:gd name="T17" fmla="*/ 1382 h 1498"/>
                <a:gd name="T18" fmla="*/ 1325 w 1641"/>
                <a:gd name="T19" fmla="*/ 1497 h 1498"/>
                <a:gd name="T20" fmla="*/ 1325 w 1641"/>
                <a:gd name="T21" fmla="*/ 1497 h 1498"/>
                <a:gd name="T22" fmla="*/ 1115 w 1641"/>
                <a:gd name="T23" fmla="*/ 1315 h 1498"/>
                <a:gd name="T24" fmla="*/ 896 w 1641"/>
                <a:gd name="T25" fmla="*/ 1258 h 1498"/>
                <a:gd name="T26" fmla="*/ 743 w 1641"/>
                <a:gd name="T27" fmla="*/ 1230 h 1498"/>
                <a:gd name="T28" fmla="*/ 686 w 1641"/>
                <a:gd name="T29" fmla="*/ 1182 h 1498"/>
                <a:gd name="T30" fmla="*/ 620 w 1641"/>
                <a:gd name="T31" fmla="*/ 1173 h 1498"/>
                <a:gd name="T32" fmla="*/ 582 w 1641"/>
                <a:gd name="T33" fmla="*/ 1134 h 1498"/>
                <a:gd name="T34" fmla="*/ 458 w 1641"/>
                <a:gd name="T35" fmla="*/ 1096 h 1498"/>
                <a:gd name="T36" fmla="*/ 344 w 1641"/>
                <a:gd name="T37" fmla="*/ 1039 h 1498"/>
                <a:gd name="T38" fmla="*/ 267 w 1641"/>
                <a:gd name="T39" fmla="*/ 1029 h 1498"/>
                <a:gd name="T40" fmla="*/ 172 w 1641"/>
                <a:gd name="T41" fmla="*/ 1020 h 1498"/>
                <a:gd name="T42" fmla="*/ 124 w 1641"/>
                <a:gd name="T43" fmla="*/ 1020 h 1498"/>
                <a:gd name="T44" fmla="*/ 58 w 1641"/>
                <a:gd name="T45" fmla="*/ 1058 h 1498"/>
                <a:gd name="T46" fmla="*/ 29 w 1641"/>
                <a:gd name="T47" fmla="*/ 1048 h 1498"/>
                <a:gd name="T48" fmla="*/ 20 w 1641"/>
                <a:gd name="T49" fmla="*/ 1029 h 1498"/>
                <a:gd name="T50" fmla="*/ 20 w 1641"/>
                <a:gd name="T51" fmla="*/ 1001 h 1498"/>
                <a:gd name="T52" fmla="*/ 29 w 1641"/>
                <a:gd name="T53" fmla="*/ 972 h 1498"/>
                <a:gd name="T54" fmla="*/ 29 w 1641"/>
                <a:gd name="T55" fmla="*/ 915 h 1498"/>
                <a:gd name="T56" fmla="*/ 0 w 1641"/>
                <a:gd name="T57" fmla="*/ 858 h 1498"/>
                <a:gd name="T58" fmla="*/ 0 w 1641"/>
                <a:gd name="T59" fmla="*/ 858 h 1498"/>
                <a:gd name="T60" fmla="*/ 10 w 1641"/>
                <a:gd name="T61" fmla="*/ 820 h 1498"/>
                <a:gd name="T62" fmla="*/ 153 w 1641"/>
                <a:gd name="T63" fmla="*/ 715 h 1498"/>
                <a:gd name="T64" fmla="*/ 277 w 1641"/>
                <a:gd name="T65" fmla="*/ 705 h 1498"/>
                <a:gd name="T66" fmla="*/ 267 w 1641"/>
                <a:gd name="T67" fmla="*/ 543 h 1498"/>
                <a:gd name="T68" fmla="*/ 401 w 1641"/>
                <a:gd name="T69" fmla="*/ 409 h 1498"/>
                <a:gd name="T70" fmla="*/ 477 w 1641"/>
                <a:gd name="T71" fmla="*/ 372 h 1498"/>
                <a:gd name="T72" fmla="*/ 601 w 1641"/>
                <a:gd name="T73" fmla="*/ 247 h 1498"/>
                <a:gd name="T74" fmla="*/ 496 w 1641"/>
                <a:gd name="T75" fmla="*/ 133 h 1498"/>
                <a:gd name="T76" fmla="*/ 496 w 1641"/>
                <a:gd name="T77" fmla="*/ 133 h 1498"/>
                <a:gd name="T78" fmla="*/ 629 w 1641"/>
                <a:gd name="T79" fmla="*/ 47 h 1498"/>
                <a:gd name="T80" fmla="*/ 820 w 1641"/>
                <a:gd name="T81" fmla="*/ 66 h 1498"/>
                <a:gd name="T82" fmla="*/ 1001 w 1641"/>
                <a:gd name="T83" fmla="*/ 247 h 1498"/>
                <a:gd name="T84" fmla="*/ 1125 w 1641"/>
                <a:gd name="T85" fmla="*/ 190 h 1498"/>
                <a:gd name="T86" fmla="*/ 1249 w 1641"/>
                <a:gd name="T87" fmla="*/ 228 h 1498"/>
                <a:gd name="T88" fmla="*/ 1316 w 1641"/>
                <a:gd name="T89" fmla="*/ 267 h 1498"/>
                <a:gd name="T90" fmla="*/ 1344 w 1641"/>
                <a:gd name="T91" fmla="*/ 314 h 1498"/>
                <a:gd name="T92" fmla="*/ 1516 w 1641"/>
                <a:gd name="T93" fmla="*/ 457 h 1498"/>
                <a:gd name="T94" fmla="*/ 1592 w 1641"/>
                <a:gd name="T95" fmla="*/ 505 h 1498"/>
                <a:gd name="T96" fmla="*/ 1640 w 1641"/>
                <a:gd name="T97" fmla="*/ 572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41" h="1498">
                  <a:moveTo>
                    <a:pt x="1640" y="572"/>
                  </a:moveTo>
                  <a:lnTo>
                    <a:pt x="1640" y="572"/>
                  </a:lnTo>
                  <a:cubicBezTo>
                    <a:pt x="1630" y="591"/>
                    <a:pt x="1583" y="648"/>
                    <a:pt x="1583" y="657"/>
                  </a:cubicBezTo>
                  <a:cubicBezTo>
                    <a:pt x="1583" y="696"/>
                    <a:pt x="1602" y="724"/>
                    <a:pt x="1563" y="734"/>
                  </a:cubicBezTo>
                  <a:cubicBezTo>
                    <a:pt x="1506" y="753"/>
                    <a:pt x="1411" y="753"/>
                    <a:pt x="1363" y="781"/>
                  </a:cubicBezTo>
                  <a:cubicBezTo>
                    <a:pt x="1296" y="810"/>
                    <a:pt x="1401" y="839"/>
                    <a:pt x="1373" y="886"/>
                  </a:cubicBezTo>
                  <a:cubicBezTo>
                    <a:pt x="1344" y="915"/>
                    <a:pt x="1316" y="924"/>
                    <a:pt x="1296" y="972"/>
                  </a:cubicBezTo>
                  <a:cubicBezTo>
                    <a:pt x="1277" y="1029"/>
                    <a:pt x="1344" y="1106"/>
                    <a:pt x="1363" y="1153"/>
                  </a:cubicBezTo>
                  <a:cubicBezTo>
                    <a:pt x="1382" y="1230"/>
                    <a:pt x="1373" y="1306"/>
                    <a:pt x="1373" y="1382"/>
                  </a:cubicBezTo>
                  <a:cubicBezTo>
                    <a:pt x="1325" y="1497"/>
                    <a:pt x="1325" y="1497"/>
                    <a:pt x="1325" y="1497"/>
                  </a:cubicBezTo>
                  <a:lnTo>
                    <a:pt x="1325" y="1497"/>
                  </a:lnTo>
                  <a:cubicBezTo>
                    <a:pt x="1249" y="1449"/>
                    <a:pt x="1163" y="1392"/>
                    <a:pt x="1115" y="1315"/>
                  </a:cubicBezTo>
                  <a:cubicBezTo>
                    <a:pt x="1058" y="1220"/>
                    <a:pt x="1001" y="1210"/>
                    <a:pt x="896" y="1258"/>
                  </a:cubicBezTo>
                  <a:cubicBezTo>
                    <a:pt x="848" y="1277"/>
                    <a:pt x="782" y="1287"/>
                    <a:pt x="743" y="1230"/>
                  </a:cubicBezTo>
                  <a:cubicBezTo>
                    <a:pt x="724" y="1220"/>
                    <a:pt x="705" y="1192"/>
                    <a:pt x="686" y="1182"/>
                  </a:cubicBezTo>
                  <a:cubicBezTo>
                    <a:pt x="677" y="1163"/>
                    <a:pt x="638" y="1182"/>
                    <a:pt x="620" y="1173"/>
                  </a:cubicBezTo>
                  <a:cubicBezTo>
                    <a:pt x="611" y="1163"/>
                    <a:pt x="601" y="1144"/>
                    <a:pt x="582" y="1134"/>
                  </a:cubicBezTo>
                  <a:cubicBezTo>
                    <a:pt x="544" y="1115"/>
                    <a:pt x="496" y="1106"/>
                    <a:pt x="458" y="1096"/>
                  </a:cubicBezTo>
                  <a:cubicBezTo>
                    <a:pt x="411" y="1087"/>
                    <a:pt x="391" y="1039"/>
                    <a:pt x="344" y="1039"/>
                  </a:cubicBezTo>
                  <a:cubicBezTo>
                    <a:pt x="315" y="1039"/>
                    <a:pt x="296" y="1029"/>
                    <a:pt x="267" y="1029"/>
                  </a:cubicBezTo>
                  <a:cubicBezTo>
                    <a:pt x="229" y="1029"/>
                    <a:pt x="201" y="1048"/>
                    <a:pt x="172" y="1020"/>
                  </a:cubicBezTo>
                  <a:cubicBezTo>
                    <a:pt x="162" y="1001"/>
                    <a:pt x="144" y="1020"/>
                    <a:pt x="124" y="1020"/>
                  </a:cubicBezTo>
                  <a:cubicBezTo>
                    <a:pt x="105" y="1029"/>
                    <a:pt x="77" y="1039"/>
                    <a:pt x="58" y="1058"/>
                  </a:cubicBezTo>
                  <a:cubicBezTo>
                    <a:pt x="48" y="1058"/>
                    <a:pt x="10" y="1077"/>
                    <a:pt x="29" y="1048"/>
                  </a:cubicBezTo>
                  <a:cubicBezTo>
                    <a:pt x="29" y="1039"/>
                    <a:pt x="20" y="1039"/>
                    <a:pt x="20" y="1029"/>
                  </a:cubicBezTo>
                  <a:cubicBezTo>
                    <a:pt x="10" y="1020"/>
                    <a:pt x="10" y="1010"/>
                    <a:pt x="20" y="1001"/>
                  </a:cubicBezTo>
                  <a:cubicBezTo>
                    <a:pt x="39" y="991"/>
                    <a:pt x="48" y="982"/>
                    <a:pt x="29" y="972"/>
                  </a:cubicBezTo>
                  <a:cubicBezTo>
                    <a:pt x="20" y="963"/>
                    <a:pt x="29" y="924"/>
                    <a:pt x="29" y="915"/>
                  </a:cubicBezTo>
                  <a:cubicBezTo>
                    <a:pt x="29" y="886"/>
                    <a:pt x="10" y="886"/>
                    <a:pt x="0" y="858"/>
                  </a:cubicBezTo>
                  <a:lnTo>
                    <a:pt x="0" y="858"/>
                  </a:lnTo>
                  <a:cubicBezTo>
                    <a:pt x="10" y="820"/>
                    <a:pt x="10" y="820"/>
                    <a:pt x="10" y="820"/>
                  </a:cubicBezTo>
                  <a:cubicBezTo>
                    <a:pt x="86" y="801"/>
                    <a:pt x="96" y="734"/>
                    <a:pt x="153" y="715"/>
                  </a:cubicBezTo>
                  <a:cubicBezTo>
                    <a:pt x="191" y="705"/>
                    <a:pt x="239" y="715"/>
                    <a:pt x="277" y="705"/>
                  </a:cubicBezTo>
                  <a:cubicBezTo>
                    <a:pt x="344" y="696"/>
                    <a:pt x="220" y="581"/>
                    <a:pt x="267" y="543"/>
                  </a:cubicBezTo>
                  <a:cubicBezTo>
                    <a:pt x="306" y="505"/>
                    <a:pt x="391" y="476"/>
                    <a:pt x="401" y="409"/>
                  </a:cubicBezTo>
                  <a:cubicBezTo>
                    <a:pt x="420" y="324"/>
                    <a:pt x="411" y="352"/>
                    <a:pt x="477" y="372"/>
                  </a:cubicBezTo>
                  <a:cubicBezTo>
                    <a:pt x="601" y="390"/>
                    <a:pt x="611" y="333"/>
                    <a:pt x="601" y="247"/>
                  </a:cubicBezTo>
                  <a:cubicBezTo>
                    <a:pt x="601" y="162"/>
                    <a:pt x="506" y="181"/>
                    <a:pt x="496" y="133"/>
                  </a:cubicBezTo>
                  <a:lnTo>
                    <a:pt x="496" y="133"/>
                  </a:lnTo>
                  <a:cubicBezTo>
                    <a:pt x="563" y="76"/>
                    <a:pt x="516" y="0"/>
                    <a:pt x="629" y="47"/>
                  </a:cubicBezTo>
                  <a:cubicBezTo>
                    <a:pt x="695" y="76"/>
                    <a:pt x="753" y="38"/>
                    <a:pt x="820" y="66"/>
                  </a:cubicBezTo>
                  <a:cubicBezTo>
                    <a:pt x="915" y="95"/>
                    <a:pt x="924" y="228"/>
                    <a:pt x="1001" y="247"/>
                  </a:cubicBezTo>
                  <a:cubicBezTo>
                    <a:pt x="1039" y="247"/>
                    <a:pt x="1087" y="200"/>
                    <a:pt x="1125" y="190"/>
                  </a:cubicBezTo>
                  <a:cubicBezTo>
                    <a:pt x="1182" y="190"/>
                    <a:pt x="1201" y="219"/>
                    <a:pt x="1249" y="228"/>
                  </a:cubicBezTo>
                  <a:cubicBezTo>
                    <a:pt x="1277" y="247"/>
                    <a:pt x="1296" y="247"/>
                    <a:pt x="1316" y="267"/>
                  </a:cubicBezTo>
                  <a:cubicBezTo>
                    <a:pt x="1325" y="285"/>
                    <a:pt x="1334" y="295"/>
                    <a:pt x="1344" y="314"/>
                  </a:cubicBezTo>
                  <a:cubicBezTo>
                    <a:pt x="1373" y="381"/>
                    <a:pt x="1449" y="419"/>
                    <a:pt x="1516" y="457"/>
                  </a:cubicBezTo>
                  <a:cubicBezTo>
                    <a:pt x="1535" y="467"/>
                    <a:pt x="1573" y="486"/>
                    <a:pt x="1592" y="505"/>
                  </a:cubicBezTo>
                  <a:cubicBezTo>
                    <a:pt x="1611" y="524"/>
                    <a:pt x="1620" y="562"/>
                    <a:pt x="1640" y="572"/>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 name="Freeform 23"/>
            <p:cNvSpPr>
              <a:spLocks noChangeArrowheads="1"/>
            </p:cNvSpPr>
            <p:nvPr/>
          </p:nvSpPr>
          <p:spPr bwMode="auto">
            <a:xfrm>
              <a:off x="16960823" y="4868852"/>
              <a:ext cx="1604793" cy="1473527"/>
            </a:xfrm>
            <a:custGeom>
              <a:avLst/>
              <a:gdLst>
                <a:gd name="T0" fmla="*/ 1982 w 3232"/>
                <a:gd name="T1" fmla="*/ 0 h 2967"/>
                <a:gd name="T2" fmla="*/ 2125 w 3232"/>
                <a:gd name="T3" fmla="*/ 152 h 2967"/>
                <a:gd name="T4" fmla="*/ 2297 w 3232"/>
                <a:gd name="T5" fmla="*/ 162 h 2967"/>
                <a:gd name="T6" fmla="*/ 2583 w 3232"/>
                <a:gd name="T7" fmla="*/ 181 h 2967"/>
                <a:gd name="T8" fmla="*/ 2669 w 3232"/>
                <a:gd name="T9" fmla="*/ 267 h 2967"/>
                <a:gd name="T10" fmla="*/ 2745 w 3232"/>
                <a:gd name="T11" fmla="*/ 286 h 2967"/>
                <a:gd name="T12" fmla="*/ 2869 w 3232"/>
                <a:gd name="T13" fmla="*/ 505 h 2967"/>
                <a:gd name="T14" fmla="*/ 3108 w 3232"/>
                <a:gd name="T15" fmla="*/ 591 h 2967"/>
                <a:gd name="T16" fmla="*/ 3050 w 3232"/>
                <a:gd name="T17" fmla="*/ 830 h 2967"/>
                <a:gd name="T18" fmla="*/ 3050 w 3232"/>
                <a:gd name="T19" fmla="*/ 1077 h 2967"/>
                <a:gd name="T20" fmla="*/ 2812 w 3232"/>
                <a:gd name="T21" fmla="*/ 1182 h 2967"/>
                <a:gd name="T22" fmla="*/ 2669 w 3232"/>
                <a:gd name="T23" fmla="*/ 1421 h 2967"/>
                <a:gd name="T24" fmla="*/ 2497 w 3232"/>
                <a:gd name="T25" fmla="*/ 1469 h 2967"/>
                <a:gd name="T26" fmla="*/ 2345 w 3232"/>
                <a:gd name="T27" fmla="*/ 1716 h 2967"/>
                <a:gd name="T28" fmla="*/ 2182 w 3232"/>
                <a:gd name="T29" fmla="*/ 1774 h 2967"/>
                <a:gd name="T30" fmla="*/ 2240 w 3232"/>
                <a:gd name="T31" fmla="*/ 2146 h 2967"/>
                <a:gd name="T32" fmla="*/ 2459 w 3232"/>
                <a:gd name="T33" fmla="*/ 2279 h 2967"/>
                <a:gd name="T34" fmla="*/ 2392 w 3232"/>
                <a:gd name="T35" fmla="*/ 2451 h 2967"/>
                <a:gd name="T36" fmla="*/ 2526 w 3232"/>
                <a:gd name="T37" fmla="*/ 2623 h 2967"/>
                <a:gd name="T38" fmla="*/ 2154 w 3232"/>
                <a:gd name="T39" fmla="*/ 2908 h 2967"/>
                <a:gd name="T40" fmla="*/ 2078 w 3232"/>
                <a:gd name="T41" fmla="*/ 2908 h 2967"/>
                <a:gd name="T42" fmla="*/ 1858 w 3232"/>
                <a:gd name="T43" fmla="*/ 2937 h 2967"/>
                <a:gd name="T44" fmla="*/ 1601 w 3232"/>
                <a:gd name="T45" fmla="*/ 2928 h 2967"/>
                <a:gd name="T46" fmla="*/ 1553 w 3232"/>
                <a:gd name="T47" fmla="*/ 2861 h 2967"/>
                <a:gd name="T48" fmla="*/ 1305 w 3232"/>
                <a:gd name="T49" fmla="*/ 2670 h 2967"/>
                <a:gd name="T50" fmla="*/ 1210 w 3232"/>
                <a:gd name="T51" fmla="*/ 2584 h 2967"/>
                <a:gd name="T52" fmla="*/ 962 w 3232"/>
                <a:gd name="T53" fmla="*/ 2603 h 2967"/>
                <a:gd name="T54" fmla="*/ 590 w 3232"/>
                <a:gd name="T55" fmla="*/ 2403 h 2967"/>
                <a:gd name="T56" fmla="*/ 457 w 3232"/>
                <a:gd name="T57" fmla="*/ 2489 h 2967"/>
                <a:gd name="T58" fmla="*/ 286 w 3232"/>
                <a:gd name="T59" fmla="*/ 2336 h 2967"/>
                <a:gd name="T60" fmla="*/ 133 w 3232"/>
                <a:gd name="T61" fmla="*/ 2317 h 2967"/>
                <a:gd name="T62" fmla="*/ 76 w 3232"/>
                <a:gd name="T63" fmla="*/ 2251 h 2967"/>
                <a:gd name="T64" fmla="*/ 171 w 3232"/>
                <a:gd name="T65" fmla="*/ 1869 h 2967"/>
                <a:gd name="T66" fmla="*/ 477 w 3232"/>
                <a:gd name="T67" fmla="*/ 1602 h 2967"/>
                <a:gd name="T68" fmla="*/ 419 w 3232"/>
                <a:gd name="T69" fmla="*/ 1326 h 2967"/>
                <a:gd name="T70" fmla="*/ 381 w 3232"/>
                <a:gd name="T71" fmla="*/ 810 h 2967"/>
                <a:gd name="T72" fmla="*/ 638 w 3232"/>
                <a:gd name="T73" fmla="*/ 715 h 2967"/>
                <a:gd name="T74" fmla="*/ 866 w 3232"/>
                <a:gd name="T75" fmla="*/ 734 h 2967"/>
                <a:gd name="T76" fmla="*/ 1057 w 3232"/>
                <a:gd name="T77" fmla="*/ 706 h 2967"/>
                <a:gd name="T78" fmla="*/ 1295 w 3232"/>
                <a:gd name="T79" fmla="*/ 629 h 2967"/>
                <a:gd name="T80" fmla="*/ 1534 w 3232"/>
                <a:gd name="T81" fmla="*/ 381 h 2967"/>
                <a:gd name="T82" fmla="*/ 1677 w 3232"/>
                <a:gd name="T83" fmla="*/ 210 h 2967"/>
                <a:gd name="T84" fmla="*/ 1782 w 3232"/>
                <a:gd name="T85" fmla="*/ 105 h 2967"/>
                <a:gd name="T86" fmla="*/ 1982 w 3232"/>
                <a:gd name="T87" fmla="*/ 0 h 2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32" h="2967">
                  <a:moveTo>
                    <a:pt x="1982" y="0"/>
                  </a:moveTo>
                  <a:lnTo>
                    <a:pt x="1982" y="0"/>
                  </a:lnTo>
                  <a:cubicBezTo>
                    <a:pt x="2011" y="19"/>
                    <a:pt x="2039" y="29"/>
                    <a:pt x="2039" y="67"/>
                  </a:cubicBezTo>
                  <a:cubicBezTo>
                    <a:pt x="2039" y="134"/>
                    <a:pt x="2068" y="124"/>
                    <a:pt x="2125" y="152"/>
                  </a:cubicBezTo>
                  <a:cubicBezTo>
                    <a:pt x="2182" y="191"/>
                    <a:pt x="2182" y="152"/>
                    <a:pt x="2230" y="143"/>
                  </a:cubicBezTo>
                  <a:cubicBezTo>
                    <a:pt x="2259" y="143"/>
                    <a:pt x="2278" y="152"/>
                    <a:pt x="2297" y="162"/>
                  </a:cubicBezTo>
                  <a:cubicBezTo>
                    <a:pt x="2345" y="181"/>
                    <a:pt x="2402" y="152"/>
                    <a:pt x="2449" y="152"/>
                  </a:cubicBezTo>
                  <a:cubicBezTo>
                    <a:pt x="2497" y="152"/>
                    <a:pt x="2535" y="152"/>
                    <a:pt x="2583" y="181"/>
                  </a:cubicBezTo>
                  <a:cubicBezTo>
                    <a:pt x="2602" y="191"/>
                    <a:pt x="2621" y="200"/>
                    <a:pt x="2631" y="210"/>
                  </a:cubicBezTo>
                  <a:cubicBezTo>
                    <a:pt x="2650" y="229"/>
                    <a:pt x="2650" y="248"/>
                    <a:pt x="2669" y="267"/>
                  </a:cubicBezTo>
                  <a:cubicBezTo>
                    <a:pt x="2688" y="276"/>
                    <a:pt x="2726" y="276"/>
                    <a:pt x="2745" y="286"/>
                  </a:cubicBezTo>
                  <a:lnTo>
                    <a:pt x="2745" y="286"/>
                  </a:lnTo>
                  <a:cubicBezTo>
                    <a:pt x="2754" y="343"/>
                    <a:pt x="2745" y="401"/>
                    <a:pt x="2774" y="458"/>
                  </a:cubicBezTo>
                  <a:cubicBezTo>
                    <a:pt x="2793" y="496"/>
                    <a:pt x="2821" y="515"/>
                    <a:pt x="2869" y="505"/>
                  </a:cubicBezTo>
                  <a:cubicBezTo>
                    <a:pt x="2907" y="505"/>
                    <a:pt x="2955" y="496"/>
                    <a:pt x="2964" y="534"/>
                  </a:cubicBezTo>
                  <a:cubicBezTo>
                    <a:pt x="2974" y="582"/>
                    <a:pt x="3069" y="563"/>
                    <a:pt x="3108" y="591"/>
                  </a:cubicBezTo>
                  <a:cubicBezTo>
                    <a:pt x="3231" y="668"/>
                    <a:pt x="2974" y="687"/>
                    <a:pt x="3041" y="734"/>
                  </a:cubicBezTo>
                  <a:cubicBezTo>
                    <a:pt x="3126" y="792"/>
                    <a:pt x="3060" y="772"/>
                    <a:pt x="3050" y="830"/>
                  </a:cubicBezTo>
                  <a:cubicBezTo>
                    <a:pt x="3050" y="849"/>
                    <a:pt x="3050" y="973"/>
                    <a:pt x="3060" y="992"/>
                  </a:cubicBezTo>
                  <a:cubicBezTo>
                    <a:pt x="3050" y="1011"/>
                    <a:pt x="3088" y="1059"/>
                    <a:pt x="3050" y="1077"/>
                  </a:cubicBezTo>
                  <a:cubicBezTo>
                    <a:pt x="3021" y="1087"/>
                    <a:pt x="2983" y="1077"/>
                    <a:pt x="2955" y="1087"/>
                  </a:cubicBezTo>
                  <a:cubicBezTo>
                    <a:pt x="2898" y="1116"/>
                    <a:pt x="2859" y="1154"/>
                    <a:pt x="2812" y="1182"/>
                  </a:cubicBezTo>
                  <a:cubicBezTo>
                    <a:pt x="2659" y="1278"/>
                    <a:pt x="2821" y="1259"/>
                    <a:pt x="2774" y="1373"/>
                  </a:cubicBezTo>
                  <a:cubicBezTo>
                    <a:pt x="2764" y="1411"/>
                    <a:pt x="2707" y="1402"/>
                    <a:pt x="2669" y="1421"/>
                  </a:cubicBezTo>
                  <a:cubicBezTo>
                    <a:pt x="2631" y="1440"/>
                    <a:pt x="2650" y="1478"/>
                    <a:pt x="2583" y="1497"/>
                  </a:cubicBezTo>
                  <a:cubicBezTo>
                    <a:pt x="2554" y="1497"/>
                    <a:pt x="2516" y="1459"/>
                    <a:pt x="2497" y="1469"/>
                  </a:cubicBezTo>
                  <a:cubicBezTo>
                    <a:pt x="2469" y="1478"/>
                    <a:pt x="2449" y="1526"/>
                    <a:pt x="2402" y="1535"/>
                  </a:cubicBezTo>
                  <a:cubicBezTo>
                    <a:pt x="2325" y="1564"/>
                    <a:pt x="2373" y="1650"/>
                    <a:pt x="2345" y="1716"/>
                  </a:cubicBezTo>
                  <a:cubicBezTo>
                    <a:pt x="2306" y="1774"/>
                    <a:pt x="2278" y="1745"/>
                    <a:pt x="2230" y="1736"/>
                  </a:cubicBezTo>
                  <a:cubicBezTo>
                    <a:pt x="2211" y="1726"/>
                    <a:pt x="2144" y="1745"/>
                    <a:pt x="2182" y="1774"/>
                  </a:cubicBezTo>
                  <a:cubicBezTo>
                    <a:pt x="2268" y="1831"/>
                    <a:pt x="2220" y="1860"/>
                    <a:pt x="2202" y="1936"/>
                  </a:cubicBezTo>
                  <a:cubicBezTo>
                    <a:pt x="2192" y="1993"/>
                    <a:pt x="2211" y="2098"/>
                    <a:pt x="2240" y="2146"/>
                  </a:cubicBezTo>
                  <a:cubicBezTo>
                    <a:pt x="2249" y="2203"/>
                    <a:pt x="2259" y="2270"/>
                    <a:pt x="2325" y="2270"/>
                  </a:cubicBezTo>
                  <a:cubicBezTo>
                    <a:pt x="2345" y="2270"/>
                    <a:pt x="2469" y="2260"/>
                    <a:pt x="2459" y="2279"/>
                  </a:cubicBezTo>
                  <a:cubicBezTo>
                    <a:pt x="2440" y="2317"/>
                    <a:pt x="2449" y="2346"/>
                    <a:pt x="2421" y="2384"/>
                  </a:cubicBezTo>
                  <a:cubicBezTo>
                    <a:pt x="2402" y="2403"/>
                    <a:pt x="2383" y="2422"/>
                    <a:pt x="2392" y="2451"/>
                  </a:cubicBezTo>
                  <a:cubicBezTo>
                    <a:pt x="2392" y="2479"/>
                    <a:pt x="2373" y="2518"/>
                    <a:pt x="2383" y="2537"/>
                  </a:cubicBezTo>
                  <a:cubicBezTo>
                    <a:pt x="2411" y="2575"/>
                    <a:pt x="2507" y="2584"/>
                    <a:pt x="2526" y="2623"/>
                  </a:cubicBezTo>
                  <a:cubicBezTo>
                    <a:pt x="2554" y="2708"/>
                    <a:pt x="2392" y="2765"/>
                    <a:pt x="2345" y="2794"/>
                  </a:cubicBezTo>
                  <a:cubicBezTo>
                    <a:pt x="2287" y="2804"/>
                    <a:pt x="2163" y="2842"/>
                    <a:pt x="2154" y="2908"/>
                  </a:cubicBezTo>
                  <a:lnTo>
                    <a:pt x="2154" y="2908"/>
                  </a:lnTo>
                  <a:cubicBezTo>
                    <a:pt x="2078" y="2908"/>
                    <a:pt x="2078" y="2908"/>
                    <a:pt x="2078" y="2908"/>
                  </a:cubicBezTo>
                  <a:cubicBezTo>
                    <a:pt x="2039" y="2908"/>
                    <a:pt x="2001" y="2937"/>
                    <a:pt x="1973" y="2947"/>
                  </a:cubicBezTo>
                  <a:cubicBezTo>
                    <a:pt x="1935" y="2966"/>
                    <a:pt x="1896" y="2956"/>
                    <a:pt x="1858" y="2937"/>
                  </a:cubicBezTo>
                  <a:cubicBezTo>
                    <a:pt x="1811" y="2928"/>
                    <a:pt x="1753" y="2851"/>
                    <a:pt x="1715" y="2908"/>
                  </a:cubicBezTo>
                  <a:cubicBezTo>
                    <a:pt x="1686" y="2956"/>
                    <a:pt x="1648" y="2928"/>
                    <a:pt x="1601" y="2928"/>
                  </a:cubicBezTo>
                  <a:lnTo>
                    <a:pt x="1601" y="2928"/>
                  </a:lnTo>
                  <a:cubicBezTo>
                    <a:pt x="1581" y="2918"/>
                    <a:pt x="1572" y="2880"/>
                    <a:pt x="1553" y="2861"/>
                  </a:cubicBezTo>
                  <a:cubicBezTo>
                    <a:pt x="1534" y="2842"/>
                    <a:pt x="1496" y="2823"/>
                    <a:pt x="1477" y="2813"/>
                  </a:cubicBezTo>
                  <a:cubicBezTo>
                    <a:pt x="1410" y="2775"/>
                    <a:pt x="1334" y="2737"/>
                    <a:pt x="1305" y="2670"/>
                  </a:cubicBezTo>
                  <a:cubicBezTo>
                    <a:pt x="1295" y="2651"/>
                    <a:pt x="1286" y="2641"/>
                    <a:pt x="1277" y="2623"/>
                  </a:cubicBezTo>
                  <a:cubicBezTo>
                    <a:pt x="1257" y="2603"/>
                    <a:pt x="1238" y="2603"/>
                    <a:pt x="1210" y="2584"/>
                  </a:cubicBezTo>
                  <a:cubicBezTo>
                    <a:pt x="1162" y="2575"/>
                    <a:pt x="1143" y="2546"/>
                    <a:pt x="1086" y="2546"/>
                  </a:cubicBezTo>
                  <a:cubicBezTo>
                    <a:pt x="1048" y="2556"/>
                    <a:pt x="1000" y="2603"/>
                    <a:pt x="962" y="2603"/>
                  </a:cubicBezTo>
                  <a:cubicBezTo>
                    <a:pt x="885" y="2584"/>
                    <a:pt x="876" y="2451"/>
                    <a:pt x="781" y="2422"/>
                  </a:cubicBezTo>
                  <a:cubicBezTo>
                    <a:pt x="714" y="2394"/>
                    <a:pt x="656" y="2432"/>
                    <a:pt x="590" y="2403"/>
                  </a:cubicBezTo>
                  <a:cubicBezTo>
                    <a:pt x="477" y="2356"/>
                    <a:pt x="524" y="2432"/>
                    <a:pt x="457" y="2489"/>
                  </a:cubicBezTo>
                  <a:lnTo>
                    <a:pt x="457" y="2489"/>
                  </a:lnTo>
                  <a:cubicBezTo>
                    <a:pt x="390" y="2441"/>
                    <a:pt x="390" y="2441"/>
                    <a:pt x="390" y="2441"/>
                  </a:cubicBezTo>
                  <a:cubicBezTo>
                    <a:pt x="362" y="2403"/>
                    <a:pt x="333" y="2365"/>
                    <a:pt x="286" y="2336"/>
                  </a:cubicBezTo>
                  <a:cubicBezTo>
                    <a:pt x="247" y="2308"/>
                    <a:pt x="238" y="2260"/>
                    <a:pt x="190" y="2298"/>
                  </a:cubicBezTo>
                  <a:cubicBezTo>
                    <a:pt x="171" y="2308"/>
                    <a:pt x="152" y="2317"/>
                    <a:pt x="133" y="2317"/>
                  </a:cubicBezTo>
                  <a:lnTo>
                    <a:pt x="133" y="2317"/>
                  </a:lnTo>
                  <a:cubicBezTo>
                    <a:pt x="76" y="2251"/>
                    <a:pt x="76" y="2251"/>
                    <a:pt x="76" y="2251"/>
                  </a:cubicBezTo>
                  <a:cubicBezTo>
                    <a:pt x="38" y="2165"/>
                    <a:pt x="95" y="2136"/>
                    <a:pt x="95" y="2041"/>
                  </a:cubicBezTo>
                  <a:cubicBezTo>
                    <a:pt x="85" y="1917"/>
                    <a:pt x="0" y="1869"/>
                    <a:pt x="171" y="1869"/>
                  </a:cubicBezTo>
                  <a:cubicBezTo>
                    <a:pt x="267" y="1869"/>
                    <a:pt x="267" y="1821"/>
                    <a:pt x="324" y="1774"/>
                  </a:cubicBezTo>
                  <a:cubicBezTo>
                    <a:pt x="381" y="1726"/>
                    <a:pt x="477" y="1688"/>
                    <a:pt x="477" y="1602"/>
                  </a:cubicBezTo>
                  <a:cubicBezTo>
                    <a:pt x="477" y="1516"/>
                    <a:pt x="467" y="1411"/>
                    <a:pt x="419" y="1326"/>
                  </a:cubicBezTo>
                  <a:lnTo>
                    <a:pt x="419" y="1326"/>
                  </a:lnTo>
                  <a:cubicBezTo>
                    <a:pt x="381" y="810"/>
                    <a:pt x="381" y="810"/>
                    <a:pt x="381" y="810"/>
                  </a:cubicBezTo>
                  <a:lnTo>
                    <a:pt x="381" y="810"/>
                  </a:lnTo>
                  <a:cubicBezTo>
                    <a:pt x="410" y="782"/>
                    <a:pt x="477" y="753"/>
                    <a:pt x="515" y="772"/>
                  </a:cubicBezTo>
                  <a:cubicBezTo>
                    <a:pt x="553" y="782"/>
                    <a:pt x="581" y="715"/>
                    <a:pt x="638" y="715"/>
                  </a:cubicBezTo>
                  <a:cubicBezTo>
                    <a:pt x="666" y="715"/>
                    <a:pt x="704" y="753"/>
                    <a:pt x="743" y="753"/>
                  </a:cubicBezTo>
                  <a:cubicBezTo>
                    <a:pt x="781" y="753"/>
                    <a:pt x="819" y="725"/>
                    <a:pt x="866" y="734"/>
                  </a:cubicBezTo>
                  <a:cubicBezTo>
                    <a:pt x="905" y="744"/>
                    <a:pt x="933" y="753"/>
                    <a:pt x="971" y="753"/>
                  </a:cubicBezTo>
                  <a:cubicBezTo>
                    <a:pt x="1010" y="753"/>
                    <a:pt x="1028" y="725"/>
                    <a:pt x="1057" y="706"/>
                  </a:cubicBezTo>
                  <a:cubicBezTo>
                    <a:pt x="1105" y="687"/>
                    <a:pt x="1172" y="715"/>
                    <a:pt x="1219" y="706"/>
                  </a:cubicBezTo>
                  <a:cubicBezTo>
                    <a:pt x="1277" y="696"/>
                    <a:pt x="1277" y="629"/>
                    <a:pt x="1295" y="629"/>
                  </a:cubicBezTo>
                  <a:cubicBezTo>
                    <a:pt x="1353" y="620"/>
                    <a:pt x="1429" y="620"/>
                    <a:pt x="1467" y="582"/>
                  </a:cubicBezTo>
                  <a:cubicBezTo>
                    <a:pt x="1524" y="505"/>
                    <a:pt x="1505" y="458"/>
                    <a:pt x="1534" y="381"/>
                  </a:cubicBezTo>
                  <a:cubicBezTo>
                    <a:pt x="1544" y="353"/>
                    <a:pt x="1544" y="324"/>
                    <a:pt x="1572" y="305"/>
                  </a:cubicBezTo>
                  <a:cubicBezTo>
                    <a:pt x="1610" y="276"/>
                    <a:pt x="1658" y="276"/>
                    <a:pt x="1677" y="210"/>
                  </a:cubicBezTo>
                  <a:cubicBezTo>
                    <a:pt x="1686" y="162"/>
                    <a:pt x="1667" y="143"/>
                    <a:pt x="1715" y="114"/>
                  </a:cubicBezTo>
                  <a:cubicBezTo>
                    <a:pt x="1744" y="105"/>
                    <a:pt x="1763" y="114"/>
                    <a:pt x="1782" y="105"/>
                  </a:cubicBezTo>
                  <a:cubicBezTo>
                    <a:pt x="1820" y="95"/>
                    <a:pt x="1849" y="57"/>
                    <a:pt x="1887" y="38"/>
                  </a:cubicBezTo>
                  <a:cubicBezTo>
                    <a:pt x="1915" y="29"/>
                    <a:pt x="1953" y="9"/>
                    <a:pt x="1982" y="0"/>
                  </a:cubicBezTo>
                </a:path>
              </a:pathLst>
            </a:custGeom>
            <a:grpFill/>
            <a:ln w="3175" cap="flat" cmpd="sng">
              <a:solidFill>
                <a:schemeClr val="bg1"/>
              </a:solidFill>
              <a:bevel/>
              <a:headEnd/>
              <a:tailEnd/>
            </a:ln>
            <a:effectLst/>
          </p:spPr>
          <p:txBody>
            <a:bodyPr wrap="none" anchor="ctr"/>
            <a:lstStyle/>
            <a:p>
              <a:endParaRPr lang="en-US"/>
            </a:p>
          </p:txBody>
        </p:sp>
        <p:sp>
          <p:nvSpPr>
            <p:cNvPr id="74" name="Freeform 24"/>
            <p:cNvSpPr>
              <a:spLocks noChangeArrowheads="1"/>
            </p:cNvSpPr>
            <p:nvPr/>
          </p:nvSpPr>
          <p:spPr bwMode="auto">
            <a:xfrm>
              <a:off x="16757213" y="5989871"/>
              <a:ext cx="488224" cy="488256"/>
            </a:xfrm>
            <a:custGeom>
              <a:avLst/>
              <a:gdLst>
                <a:gd name="T0" fmla="*/ 544 w 984"/>
                <a:gd name="T1" fmla="*/ 57 h 983"/>
                <a:gd name="T2" fmla="*/ 544 w 984"/>
                <a:gd name="T3" fmla="*/ 57 h 983"/>
                <a:gd name="T4" fmla="*/ 601 w 984"/>
                <a:gd name="T5" fmla="*/ 38 h 983"/>
                <a:gd name="T6" fmla="*/ 697 w 984"/>
                <a:gd name="T7" fmla="*/ 76 h 983"/>
                <a:gd name="T8" fmla="*/ 801 w 984"/>
                <a:gd name="T9" fmla="*/ 181 h 983"/>
                <a:gd name="T10" fmla="*/ 868 w 984"/>
                <a:gd name="T11" fmla="*/ 229 h 983"/>
                <a:gd name="T12" fmla="*/ 868 w 984"/>
                <a:gd name="T13" fmla="*/ 229 h 983"/>
                <a:gd name="T14" fmla="*/ 973 w 984"/>
                <a:gd name="T15" fmla="*/ 343 h 983"/>
                <a:gd name="T16" fmla="*/ 849 w 984"/>
                <a:gd name="T17" fmla="*/ 468 h 983"/>
                <a:gd name="T18" fmla="*/ 773 w 984"/>
                <a:gd name="T19" fmla="*/ 505 h 983"/>
                <a:gd name="T20" fmla="*/ 639 w 984"/>
                <a:gd name="T21" fmla="*/ 639 h 983"/>
                <a:gd name="T22" fmla="*/ 649 w 984"/>
                <a:gd name="T23" fmla="*/ 801 h 983"/>
                <a:gd name="T24" fmla="*/ 525 w 984"/>
                <a:gd name="T25" fmla="*/ 811 h 983"/>
                <a:gd name="T26" fmla="*/ 382 w 984"/>
                <a:gd name="T27" fmla="*/ 916 h 983"/>
                <a:gd name="T28" fmla="*/ 372 w 984"/>
                <a:gd name="T29" fmla="*/ 954 h 983"/>
                <a:gd name="T30" fmla="*/ 372 w 984"/>
                <a:gd name="T31" fmla="*/ 954 h 983"/>
                <a:gd name="T32" fmla="*/ 258 w 984"/>
                <a:gd name="T33" fmla="*/ 954 h 983"/>
                <a:gd name="T34" fmla="*/ 115 w 984"/>
                <a:gd name="T35" fmla="*/ 963 h 983"/>
                <a:gd name="T36" fmla="*/ 0 w 984"/>
                <a:gd name="T37" fmla="*/ 982 h 983"/>
                <a:gd name="T38" fmla="*/ 0 w 984"/>
                <a:gd name="T39" fmla="*/ 982 h 983"/>
                <a:gd name="T40" fmla="*/ 0 w 984"/>
                <a:gd name="T41" fmla="*/ 515 h 983"/>
                <a:gd name="T42" fmla="*/ 0 w 984"/>
                <a:gd name="T43" fmla="*/ 515 h 983"/>
                <a:gd name="T44" fmla="*/ 48 w 984"/>
                <a:gd name="T45" fmla="*/ 429 h 983"/>
                <a:gd name="T46" fmla="*/ 96 w 984"/>
                <a:gd name="T47" fmla="*/ 391 h 983"/>
                <a:gd name="T48" fmla="*/ 249 w 984"/>
                <a:gd name="T49" fmla="*/ 210 h 983"/>
                <a:gd name="T50" fmla="*/ 249 w 984"/>
                <a:gd name="T51" fmla="*/ 200 h 983"/>
                <a:gd name="T52" fmla="*/ 334 w 984"/>
                <a:gd name="T53" fmla="*/ 277 h 983"/>
                <a:gd name="T54" fmla="*/ 544 w 984"/>
                <a:gd name="T55" fmla="*/ 57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84" h="983">
                  <a:moveTo>
                    <a:pt x="544" y="57"/>
                  </a:moveTo>
                  <a:lnTo>
                    <a:pt x="544" y="57"/>
                  </a:lnTo>
                  <a:cubicBezTo>
                    <a:pt x="563" y="57"/>
                    <a:pt x="582" y="48"/>
                    <a:pt x="601" y="38"/>
                  </a:cubicBezTo>
                  <a:cubicBezTo>
                    <a:pt x="649" y="0"/>
                    <a:pt x="658" y="48"/>
                    <a:pt x="697" y="76"/>
                  </a:cubicBezTo>
                  <a:cubicBezTo>
                    <a:pt x="744" y="105"/>
                    <a:pt x="773" y="143"/>
                    <a:pt x="801" y="181"/>
                  </a:cubicBezTo>
                  <a:cubicBezTo>
                    <a:pt x="868" y="229"/>
                    <a:pt x="868" y="229"/>
                    <a:pt x="868" y="229"/>
                  </a:cubicBezTo>
                  <a:lnTo>
                    <a:pt x="868" y="229"/>
                  </a:lnTo>
                  <a:cubicBezTo>
                    <a:pt x="878" y="277"/>
                    <a:pt x="973" y="258"/>
                    <a:pt x="973" y="343"/>
                  </a:cubicBezTo>
                  <a:cubicBezTo>
                    <a:pt x="983" y="429"/>
                    <a:pt x="973" y="486"/>
                    <a:pt x="849" y="468"/>
                  </a:cubicBezTo>
                  <a:cubicBezTo>
                    <a:pt x="783" y="448"/>
                    <a:pt x="792" y="420"/>
                    <a:pt x="773" y="505"/>
                  </a:cubicBezTo>
                  <a:cubicBezTo>
                    <a:pt x="763" y="572"/>
                    <a:pt x="678" y="601"/>
                    <a:pt x="639" y="639"/>
                  </a:cubicBezTo>
                  <a:cubicBezTo>
                    <a:pt x="592" y="677"/>
                    <a:pt x="716" y="792"/>
                    <a:pt x="649" y="801"/>
                  </a:cubicBezTo>
                  <a:cubicBezTo>
                    <a:pt x="611" y="811"/>
                    <a:pt x="563" y="801"/>
                    <a:pt x="525" y="811"/>
                  </a:cubicBezTo>
                  <a:cubicBezTo>
                    <a:pt x="468" y="830"/>
                    <a:pt x="458" y="897"/>
                    <a:pt x="382" y="916"/>
                  </a:cubicBezTo>
                  <a:cubicBezTo>
                    <a:pt x="372" y="954"/>
                    <a:pt x="372" y="954"/>
                    <a:pt x="372" y="954"/>
                  </a:cubicBezTo>
                  <a:lnTo>
                    <a:pt x="372" y="954"/>
                  </a:lnTo>
                  <a:cubicBezTo>
                    <a:pt x="334" y="954"/>
                    <a:pt x="296" y="944"/>
                    <a:pt x="258" y="954"/>
                  </a:cubicBezTo>
                  <a:cubicBezTo>
                    <a:pt x="115" y="963"/>
                    <a:pt x="115" y="963"/>
                    <a:pt x="115" y="963"/>
                  </a:cubicBezTo>
                  <a:cubicBezTo>
                    <a:pt x="77" y="963"/>
                    <a:pt x="39" y="973"/>
                    <a:pt x="0" y="982"/>
                  </a:cubicBezTo>
                  <a:lnTo>
                    <a:pt x="0" y="982"/>
                  </a:lnTo>
                  <a:cubicBezTo>
                    <a:pt x="0" y="515"/>
                    <a:pt x="0" y="515"/>
                    <a:pt x="0" y="515"/>
                  </a:cubicBezTo>
                  <a:lnTo>
                    <a:pt x="0" y="515"/>
                  </a:lnTo>
                  <a:cubicBezTo>
                    <a:pt x="48" y="505"/>
                    <a:pt x="48" y="477"/>
                    <a:pt x="48" y="429"/>
                  </a:cubicBezTo>
                  <a:cubicBezTo>
                    <a:pt x="48" y="391"/>
                    <a:pt x="48" y="363"/>
                    <a:pt x="96" y="391"/>
                  </a:cubicBezTo>
                  <a:cubicBezTo>
                    <a:pt x="182" y="448"/>
                    <a:pt x="239" y="267"/>
                    <a:pt x="249" y="210"/>
                  </a:cubicBezTo>
                  <a:cubicBezTo>
                    <a:pt x="249" y="200"/>
                    <a:pt x="249" y="210"/>
                    <a:pt x="249" y="200"/>
                  </a:cubicBezTo>
                  <a:cubicBezTo>
                    <a:pt x="267" y="200"/>
                    <a:pt x="315" y="258"/>
                    <a:pt x="334" y="277"/>
                  </a:cubicBezTo>
                  <a:cubicBezTo>
                    <a:pt x="487" y="391"/>
                    <a:pt x="487" y="124"/>
                    <a:pt x="544" y="57"/>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 name="Freeform 25"/>
            <p:cNvSpPr>
              <a:spLocks noChangeArrowheads="1"/>
            </p:cNvSpPr>
            <p:nvPr/>
          </p:nvSpPr>
          <p:spPr bwMode="auto">
            <a:xfrm>
              <a:off x="16170469" y="5858502"/>
              <a:ext cx="521065" cy="492635"/>
            </a:xfrm>
            <a:custGeom>
              <a:avLst/>
              <a:gdLst>
                <a:gd name="T0" fmla="*/ 477 w 1050"/>
                <a:gd name="T1" fmla="*/ 0 h 993"/>
                <a:gd name="T2" fmla="*/ 477 w 1050"/>
                <a:gd name="T3" fmla="*/ 0 h 993"/>
                <a:gd name="T4" fmla="*/ 658 w 1050"/>
                <a:gd name="T5" fmla="*/ 9 h 993"/>
                <a:gd name="T6" fmla="*/ 658 w 1050"/>
                <a:gd name="T7" fmla="*/ 9 h 993"/>
                <a:gd name="T8" fmla="*/ 629 w 1050"/>
                <a:gd name="T9" fmla="*/ 86 h 993"/>
                <a:gd name="T10" fmla="*/ 668 w 1050"/>
                <a:gd name="T11" fmla="*/ 200 h 993"/>
                <a:gd name="T12" fmla="*/ 792 w 1050"/>
                <a:gd name="T13" fmla="*/ 172 h 993"/>
                <a:gd name="T14" fmla="*/ 830 w 1050"/>
                <a:gd name="T15" fmla="*/ 181 h 993"/>
                <a:gd name="T16" fmla="*/ 944 w 1050"/>
                <a:gd name="T17" fmla="*/ 210 h 993"/>
                <a:gd name="T18" fmla="*/ 906 w 1050"/>
                <a:gd name="T19" fmla="*/ 391 h 993"/>
                <a:gd name="T20" fmla="*/ 935 w 1050"/>
                <a:gd name="T21" fmla="*/ 448 h 993"/>
                <a:gd name="T22" fmla="*/ 944 w 1050"/>
                <a:gd name="T23" fmla="*/ 534 h 993"/>
                <a:gd name="T24" fmla="*/ 1040 w 1050"/>
                <a:gd name="T25" fmla="*/ 620 h 993"/>
                <a:gd name="T26" fmla="*/ 1049 w 1050"/>
                <a:gd name="T27" fmla="*/ 753 h 993"/>
                <a:gd name="T28" fmla="*/ 1049 w 1050"/>
                <a:gd name="T29" fmla="*/ 753 h 993"/>
                <a:gd name="T30" fmla="*/ 963 w 1050"/>
                <a:gd name="T31" fmla="*/ 782 h 993"/>
                <a:gd name="T32" fmla="*/ 610 w 1050"/>
                <a:gd name="T33" fmla="*/ 944 h 993"/>
                <a:gd name="T34" fmla="*/ 553 w 1050"/>
                <a:gd name="T35" fmla="*/ 973 h 993"/>
                <a:gd name="T36" fmla="*/ 496 w 1050"/>
                <a:gd name="T37" fmla="*/ 954 h 993"/>
                <a:gd name="T38" fmla="*/ 372 w 1050"/>
                <a:gd name="T39" fmla="*/ 982 h 993"/>
                <a:gd name="T40" fmla="*/ 210 w 1050"/>
                <a:gd name="T41" fmla="*/ 982 h 993"/>
                <a:gd name="T42" fmla="*/ 210 w 1050"/>
                <a:gd name="T43" fmla="*/ 982 h 993"/>
                <a:gd name="T44" fmla="*/ 200 w 1050"/>
                <a:gd name="T45" fmla="*/ 954 h 993"/>
                <a:gd name="T46" fmla="*/ 162 w 1050"/>
                <a:gd name="T47" fmla="*/ 944 h 993"/>
                <a:gd name="T48" fmla="*/ 143 w 1050"/>
                <a:gd name="T49" fmla="*/ 935 h 993"/>
                <a:gd name="T50" fmla="*/ 105 w 1050"/>
                <a:gd name="T51" fmla="*/ 954 h 993"/>
                <a:gd name="T52" fmla="*/ 105 w 1050"/>
                <a:gd name="T53" fmla="*/ 954 h 993"/>
                <a:gd name="T54" fmla="*/ 114 w 1050"/>
                <a:gd name="T55" fmla="*/ 877 h 993"/>
                <a:gd name="T56" fmla="*/ 0 w 1050"/>
                <a:gd name="T57" fmla="*/ 868 h 993"/>
                <a:gd name="T58" fmla="*/ 0 w 1050"/>
                <a:gd name="T59" fmla="*/ 868 h 993"/>
                <a:gd name="T60" fmla="*/ 67 w 1050"/>
                <a:gd name="T61" fmla="*/ 639 h 993"/>
                <a:gd name="T62" fmla="*/ 124 w 1050"/>
                <a:gd name="T63" fmla="*/ 563 h 993"/>
                <a:gd name="T64" fmla="*/ 86 w 1050"/>
                <a:gd name="T65" fmla="*/ 410 h 993"/>
                <a:gd name="T66" fmla="*/ 86 w 1050"/>
                <a:gd name="T67" fmla="*/ 410 h 993"/>
                <a:gd name="T68" fmla="*/ 248 w 1050"/>
                <a:gd name="T69" fmla="*/ 324 h 993"/>
                <a:gd name="T70" fmla="*/ 477 w 1050"/>
                <a:gd name="T71" fmla="*/ 315 h 993"/>
                <a:gd name="T72" fmla="*/ 467 w 1050"/>
                <a:gd name="T73" fmla="*/ 229 h 993"/>
                <a:gd name="T74" fmla="*/ 448 w 1050"/>
                <a:gd name="T75" fmla="*/ 114 h 993"/>
                <a:gd name="T76" fmla="*/ 477 w 1050"/>
                <a:gd name="T77" fmla="*/ 0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50" h="993">
                  <a:moveTo>
                    <a:pt x="477" y="0"/>
                  </a:moveTo>
                  <a:lnTo>
                    <a:pt x="477" y="0"/>
                  </a:lnTo>
                  <a:cubicBezTo>
                    <a:pt x="658" y="9"/>
                    <a:pt x="658" y="9"/>
                    <a:pt x="658" y="9"/>
                  </a:cubicBezTo>
                  <a:lnTo>
                    <a:pt x="658" y="9"/>
                  </a:lnTo>
                  <a:cubicBezTo>
                    <a:pt x="658" y="38"/>
                    <a:pt x="629" y="57"/>
                    <a:pt x="629" y="86"/>
                  </a:cubicBezTo>
                  <a:cubicBezTo>
                    <a:pt x="620" y="134"/>
                    <a:pt x="620" y="181"/>
                    <a:pt x="668" y="200"/>
                  </a:cubicBezTo>
                  <a:cubicBezTo>
                    <a:pt x="706" y="210"/>
                    <a:pt x="753" y="172"/>
                    <a:pt x="792" y="172"/>
                  </a:cubicBezTo>
                  <a:cubicBezTo>
                    <a:pt x="801" y="172"/>
                    <a:pt x="811" y="181"/>
                    <a:pt x="830" y="181"/>
                  </a:cubicBezTo>
                  <a:cubicBezTo>
                    <a:pt x="858" y="181"/>
                    <a:pt x="973" y="153"/>
                    <a:pt x="944" y="210"/>
                  </a:cubicBezTo>
                  <a:cubicBezTo>
                    <a:pt x="915" y="277"/>
                    <a:pt x="906" y="324"/>
                    <a:pt x="906" y="391"/>
                  </a:cubicBezTo>
                  <a:cubicBezTo>
                    <a:pt x="906" y="420"/>
                    <a:pt x="915" y="429"/>
                    <a:pt x="935" y="448"/>
                  </a:cubicBezTo>
                  <a:cubicBezTo>
                    <a:pt x="973" y="496"/>
                    <a:pt x="954" y="486"/>
                    <a:pt x="944" y="534"/>
                  </a:cubicBezTo>
                  <a:cubicBezTo>
                    <a:pt x="925" y="610"/>
                    <a:pt x="1030" y="563"/>
                    <a:pt x="1040" y="620"/>
                  </a:cubicBezTo>
                  <a:cubicBezTo>
                    <a:pt x="1049" y="668"/>
                    <a:pt x="1030" y="706"/>
                    <a:pt x="1049" y="753"/>
                  </a:cubicBezTo>
                  <a:lnTo>
                    <a:pt x="1049" y="753"/>
                  </a:lnTo>
                  <a:cubicBezTo>
                    <a:pt x="963" y="782"/>
                    <a:pt x="963" y="782"/>
                    <a:pt x="963" y="782"/>
                  </a:cubicBezTo>
                  <a:cubicBezTo>
                    <a:pt x="849" y="830"/>
                    <a:pt x="734" y="935"/>
                    <a:pt x="610" y="944"/>
                  </a:cubicBezTo>
                  <a:cubicBezTo>
                    <a:pt x="591" y="954"/>
                    <a:pt x="572" y="973"/>
                    <a:pt x="553" y="973"/>
                  </a:cubicBezTo>
                  <a:cubicBezTo>
                    <a:pt x="544" y="973"/>
                    <a:pt x="534" y="925"/>
                    <a:pt x="496" y="954"/>
                  </a:cubicBezTo>
                  <a:cubicBezTo>
                    <a:pt x="448" y="992"/>
                    <a:pt x="420" y="963"/>
                    <a:pt x="372" y="982"/>
                  </a:cubicBezTo>
                  <a:cubicBezTo>
                    <a:pt x="210" y="982"/>
                    <a:pt x="210" y="982"/>
                    <a:pt x="210" y="982"/>
                  </a:cubicBezTo>
                  <a:lnTo>
                    <a:pt x="210" y="982"/>
                  </a:lnTo>
                  <a:cubicBezTo>
                    <a:pt x="210" y="963"/>
                    <a:pt x="210" y="963"/>
                    <a:pt x="200" y="954"/>
                  </a:cubicBezTo>
                  <a:cubicBezTo>
                    <a:pt x="191" y="954"/>
                    <a:pt x="172" y="944"/>
                    <a:pt x="162" y="944"/>
                  </a:cubicBezTo>
                  <a:cubicBezTo>
                    <a:pt x="152" y="935"/>
                    <a:pt x="152" y="935"/>
                    <a:pt x="143" y="935"/>
                  </a:cubicBezTo>
                  <a:cubicBezTo>
                    <a:pt x="134" y="935"/>
                    <a:pt x="124" y="954"/>
                    <a:pt x="105" y="954"/>
                  </a:cubicBezTo>
                  <a:lnTo>
                    <a:pt x="105" y="954"/>
                  </a:lnTo>
                  <a:cubicBezTo>
                    <a:pt x="114" y="877"/>
                    <a:pt x="114" y="877"/>
                    <a:pt x="114" y="877"/>
                  </a:cubicBezTo>
                  <a:cubicBezTo>
                    <a:pt x="0" y="868"/>
                    <a:pt x="0" y="868"/>
                    <a:pt x="0" y="868"/>
                  </a:cubicBezTo>
                  <a:lnTo>
                    <a:pt x="0" y="868"/>
                  </a:lnTo>
                  <a:cubicBezTo>
                    <a:pt x="19" y="792"/>
                    <a:pt x="19" y="706"/>
                    <a:pt x="67" y="639"/>
                  </a:cubicBezTo>
                  <a:cubicBezTo>
                    <a:pt x="86" y="610"/>
                    <a:pt x="124" y="591"/>
                    <a:pt x="124" y="563"/>
                  </a:cubicBezTo>
                  <a:cubicBezTo>
                    <a:pt x="143" y="496"/>
                    <a:pt x="105" y="467"/>
                    <a:pt x="86" y="410"/>
                  </a:cubicBezTo>
                  <a:lnTo>
                    <a:pt x="86" y="410"/>
                  </a:lnTo>
                  <a:cubicBezTo>
                    <a:pt x="152" y="401"/>
                    <a:pt x="162" y="324"/>
                    <a:pt x="248" y="324"/>
                  </a:cubicBezTo>
                  <a:cubicBezTo>
                    <a:pt x="315" y="324"/>
                    <a:pt x="506" y="496"/>
                    <a:pt x="477" y="315"/>
                  </a:cubicBezTo>
                  <a:cubicBezTo>
                    <a:pt x="477" y="286"/>
                    <a:pt x="467" y="258"/>
                    <a:pt x="467" y="229"/>
                  </a:cubicBezTo>
                  <a:cubicBezTo>
                    <a:pt x="458" y="191"/>
                    <a:pt x="429" y="162"/>
                    <a:pt x="448" y="114"/>
                  </a:cubicBezTo>
                  <a:cubicBezTo>
                    <a:pt x="467" y="86"/>
                    <a:pt x="458" y="38"/>
                    <a:pt x="477"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 name="Freeform 26"/>
            <p:cNvSpPr>
              <a:spLocks noChangeArrowheads="1"/>
            </p:cNvSpPr>
            <p:nvPr/>
          </p:nvSpPr>
          <p:spPr bwMode="auto">
            <a:xfrm>
              <a:off x="16142005" y="5744647"/>
              <a:ext cx="280237" cy="361265"/>
            </a:xfrm>
            <a:custGeom>
              <a:avLst/>
              <a:gdLst>
                <a:gd name="T0" fmla="*/ 496 w 564"/>
                <a:gd name="T1" fmla="*/ 105 h 726"/>
                <a:gd name="T2" fmla="*/ 496 w 564"/>
                <a:gd name="T3" fmla="*/ 105 h 726"/>
                <a:gd name="T4" fmla="*/ 505 w 564"/>
                <a:gd name="T5" fmla="*/ 124 h 726"/>
                <a:gd name="T6" fmla="*/ 534 w 564"/>
                <a:gd name="T7" fmla="*/ 229 h 726"/>
                <a:gd name="T8" fmla="*/ 534 w 564"/>
                <a:gd name="T9" fmla="*/ 229 h 726"/>
                <a:gd name="T10" fmla="*/ 505 w 564"/>
                <a:gd name="T11" fmla="*/ 343 h 726"/>
                <a:gd name="T12" fmla="*/ 524 w 564"/>
                <a:gd name="T13" fmla="*/ 458 h 726"/>
                <a:gd name="T14" fmla="*/ 534 w 564"/>
                <a:gd name="T15" fmla="*/ 544 h 726"/>
                <a:gd name="T16" fmla="*/ 305 w 564"/>
                <a:gd name="T17" fmla="*/ 553 h 726"/>
                <a:gd name="T18" fmla="*/ 143 w 564"/>
                <a:gd name="T19" fmla="*/ 639 h 726"/>
                <a:gd name="T20" fmla="*/ 143 w 564"/>
                <a:gd name="T21" fmla="*/ 639 h 726"/>
                <a:gd name="T22" fmla="*/ 76 w 564"/>
                <a:gd name="T23" fmla="*/ 544 h 726"/>
                <a:gd name="T24" fmla="*/ 57 w 564"/>
                <a:gd name="T25" fmla="*/ 238 h 726"/>
                <a:gd name="T26" fmla="*/ 38 w 564"/>
                <a:gd name="T27" fmla="*/ 134 h 726"/>
                <a:gd name="T28" fmla="*/ 47 w 564"/>
                <a:gd name="T29" fmla="*/ 10 h 726"/>
                <a:gd name="T30" fmla="*/ 47 w 564"/>
                <a:gd name="T31" fmla="*/ 10 h 726"/>
                <a:gd name="T32" fmla="*/ 219 w 564"/>
                <a:gd name="T33" fmla="*/ 19 h 726"/>
                <a:gd name="T34" fmla="*/ 381 w 564"/>
                <a:gd name="T35" fmla="*/ 86 h 726"/>
                <a:gd name="T36" fmla="*/ 496 w 564"/>
                <a:gd name="T37" fmla="*/ 105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4" h="726">
                  <a:moveTo>
                    <a:pt x="496" y="105"/>
                  </a:moveTo>
                  <a:lnTo>
                    <a:pt x="496" y="105"/>
                  </a:lnTo>
                  <a:cubicBezTo>
                    <a:pt x="505" y="124"/>
                    <a:pt x="505" y="124"/>
                    <a:pt x="505" y="124"/>
                  </a:cubicBezTo>
                  <a:cubicBezTo>
                    <a:pt x="534" y="229"/>
                    <a:pt x="534" y="229"/>
                    <a:pt x="534" y="229"/>
                  </a:cubicBezTo>
                  <a:lnTo>
                    <a:pt x="534" y="229"/>
                  </a:lnTo>
                  <a:cubicBezTo>
                    <a:pt x="515" y="267"/>
                    <a:pt x="524" y="315"/>
                    <a:pt x="505" y="343"/>
                  </a:cubicBezTo>
                  <a:cubicBezTo>
                    <a:pt x="486" y="391"/>
                    <a:pt x="515" y="420"/>
                    <a:pt x="524" y="458"/>
                  </a:cubicBezTo>
                  <a:cubicBezTo>
                    <a:pt x="524" y="487"/>
                    <a:pt x="534" y="515"/>
                    <a:pt x="534" y="544"/>
                  </a:cubicBezTo>
                  <a:cubicBezTo>
                    <a:pt x="563" y="725"/>
                    <a:pt x="372" y="553"/>
                    <a:pt x="305" y="553"/>
                  </a:cubicBezTo>
                  <a:cubicBezTo>
                    <a:pt x="219" y="553"/>
                    <a:pt x="209" y="630"/>
                    <a:pt x="143" y="639"/>
                  </a:cubicBezTo>
                  <a:lnTo>
                    <a:pt x="143" y="639"/>
                  </a:lnTo>
                  <a:cubicBezTo>
                    <a:pt x="76" y="544"/>
                    <a:pt x="76" y="544"/>
                    <a:pt x="76" y="544"/>
                  </a:cubicBezTo>
                  <a:cubicBezTo>
                    <a:pt x="19" y="477"/>
                    <a:pt x="0" y="305"/>
                    <a:pt x="57" y="238"/>
                  </a:cubicBezTo>
                  <a:cubicBezTo>
                    <a:pt x="76" y="220"/>
                    <a:pt x="38" y="153"/>
                    <a:pt x="38" y="134"/>
                  </a:cubicBezTo>
                  <a:cubicBezTo>
                    <a:pt x="19" y="86"/>
                    <a:pt x="57" y="57"/>
                    <a:pt x="47" y="10"/>
                  </a:cubicBezTo>
                  <a:lnTo>
                    <a:pt x="47" y="10"/>
                  </a:lnTo>
                  <a:cubicBezTo>
                    <a:pt x="114" y="10"/>
                    <a:pt x="152" y="0"/>
                    <a:pt x="219" y="19"/>
                  </a:cubicBezTo>
                  <a:cubicBezTo>
                    <a:pt x="267" y="38"/>
                    <a:pt x="334" y="86"/>
                    <a:pt x="381" y="86"/>
                  </a:cubicBezTo>
                  <a:cubicBezTo>
                    <a:pt x="391" y="86"/>
                    <a:pt x="496" y="105"/>
                    <a:pt x="496" y="10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 name="Freeform 27"/>
            <p:cNvSpPr>
              <a:spLocks noChangeArrowheads="1"/>
            </p:cNvSpPr>
            <p:nvPr/>
          </p:nvSpPr>
          <p:spPr bwMode="auto">
            <a:xfrm>
              <a:off x="16142005" y="5475339"/>
              <a:ext cx="247397" cy="321856"/>
            </a:xfrm>
            <a:custGeom>
              <a:avLst/>
              <a:gdLst>
                <a:gd name="T0" fmla="*/ 419 w 497"/>
                <a:gd name="T1" fmla="*/ 95 h 649"/>
                <a:gd name="T2" fmla="*/ 419 w 497"/>
                <a:gd name="T3" fmla="*/ 95 h 649"/>
                <a:gd name="T4" fmla="*/ 429 w 497"/>
                <a:gd name="T5" fmla="*/ 219 h 649"/>
                <a:gd name="T6" fmla="*/ 429 w 497"/>
                <a:gd name="T7" fmla="*/ 276 h 649"/>
                <a:gd name="T8" fmla="*/ 419 w 497"/>
                <a:gd name="T9" fmla="*/ 372 h 649"/>
                <a:gd name="T10" fmla="*/ 477 w 497"/>
                <a:gd name="T11" fmla="*/ 515 h 649"/>
                <a:gd name="T12" fmla="*/ 496 w 497"/>
                <a:gd name="T13" fmla="*/ 648 h 649"/>
                <a:gd name="T14" fmla="*/ 496 w 497"/>
                <a:gd name="T15" fmla="*/ 648 h 649"/>
                <a:gd name="T16" fmla="*/ 381 w 497"/>
                <a:gd name="T17" fmla="*/ 629 h 649"/>
                <a:gd name="T18" fmla="*/ 219 w 497"/>
                <a:gd name="T19" fmla="*/ 562 h 649"/>
                <a:gd name="T20" fmla="*/ 47 w 497"/>
                <a:gd name="T21" fmla="*/ 553 h 649"/>
                <a:gd name="T22" fmla="*/ 47 w 497"/>
                <a:gd name="T23" fmla="*/ 553 h 649"/>
                <a:gd name="T24" fmla="*/ 47 w 497"/>
                <a:gd name="T25" fmla="*/ 438 h 649"/>
                <a:gd name="T26" fmla="*/ 29 w 497"/>
                <a:gd name="T27" fmla="*/ 352 h 649"/>
                <a:gd name="T28" fmla="*/ 19 w 497"/>
                <a:gd name="T29" fmla="*/ 286 h 649"/>
                <a:gd name="T30" fmla="*/ 19 w 497"/>
                <a:gd name="T31" fmla="*/ 286 h 649"/>
                <a:gd name="T32" fmla="*/ 133 w 497"/>
                <a:gd name="T33" fmla="*/ 105 h 649"/>
                <a:gd name="T34" fmla="*/ 200 w 497"/>
                <a:gd name="T35" fmla="*/ 38 h 649"/>
                <a:gd name="T36" fmla="*/ 257 w 497"/>
                <a:gd name="T37" fmla="*/ 0 h 649"/>
                <a:gd name="T38" fmla="*/ 257 w 497"/>
                <a:gd name="T39" fmla="*/ 0 h 649"/>
                <a:gd name="T40" fmla="*/ 419 w 497"/>
                <a:gd name="T41" fmla="*/ 95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7" h="649">
                  <a:moveTo>
                    <a:pt x="419" y="95"/>
                  </a:moveTo>
                  <a:lnTo>
                    <a:pt x="419" y="95"/>
                  </a:lnTo>
                  <a:cubicBezTo>
                    <a:pt x="477" y="143"/>
                    <a:pt x="438" y="162"/>
                    <a:pt x="429" y="219"/>
                  </a:cubicBezTo>
                  <a:cubicBezTo>
                    <a:pt x="429" y="238"/>
                    <a:pt x="438" y="257"/>
                    <a:pt x="429" y="276"/>
                  </a:cubicBezTo>
                  <a:cubicBezTo>
                    <a:pt x="429" y="314"/>
                    <a:pt x="400" y="333"/>
                    <a:pt x="419" y="372"/>
                  </a:cubicBezTo>
                  <a:cubicBezTo>
                    <a:pt x="438" y="419"/>
                    <a:pt x="467" y="457"/>
                    <a:pt x="477" y="515"/>
                  </a:cubicBezTo>
                  <a:cubicBezTo>
                    <a:pt x="496" y="648"/>
                    <a:pt x="496" y="648"/>
                    <a:pt x="496" y="648"/>
                  </a:cubicBezTo>
                  <a:lnTo>
                    <a:pt x="496" y="648"/>
                  </a:lnTo>
                  <a:cubicBezTo>
                    <a:pt x="496" y="648"/>
                    <a:pt x="391" y="629"/>
                    <a:pt x="381" y="629"/>
                  </a:cubicBezTo>
                  <a:cubicBezTo>
                    <a:pt x="334" y="629"/>
                    <a:pt x="267" y="581"/>
                    <a:pt x="219" y="562"/>
                  </a:cubicBezTo>
                  <a:cubicBezTo>
                    <a:pt x="152" y="543"/>
                    <a:pt x="114" y="553"/>
                    <a:pt x="47" y="553"/>
                  </a:cubicBezTo>
                  <a:lnTo>
                    <a:pt x="47" y="553"/>
                  </a:lnTo>
                  <a:cubicBezTo>
                    <a:pt x="19" y="524"/>
                    <a:pt x="38" y="477"/>
                    <a:pt x="47" y="438"/>
                  </a:cubicBezTo>
                  <a:cubicBezTo>
                    <a:pt x="67" y="400"/>
                    <a:pt x="86" y="352"/>
                    <a:pt x="29" y="352"/>
                  </a:cubicBezTo>
                  <a:cubicBezTo>
                    <a:pt x="0" y="352"/>
                    <a:pt x="19" y="305"/>
                    <a:pt x="19" y="286"/>
                  </a:cubicBezTo>
                  <a:lnTo>
                    <a:pt x="19" y="286"/>
                  </a:lnTo>
                  <a:cubicBezTo>
                    <a:pt x="57" y="228"/>
                    <a:pt x="67" y="152"/>
                    <a:pt x="133" y="105"/>
                  </a:cubicBezTo>
                  <a:cubicBezTo>
                    <a:pt x="152" y="85"/>
                    <a:pt x="171" y="57"/>
                    <a:pt x="200" y="38"/>
                  </a:cubicBezTo>
                  <a:cubicBezTo>
                    <a:pt x="219" y="28"/>
                    <a:pt x="238" y="19"/>
                    <a:pt x="257" y="0"/>
                  </a:cubicBezTo>
                  <a:lnTo>
                    <a:pt x="257" y="0"/>
                  </a:lnTo>
                  <a:cubicBezTo>
                    <a:pt x="419" y="95"/>
                    <a:pt x="419" y="95"/>
                    <a:pt x="419" y="9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 name="Freeform 28"/>
            <p:cNvSpPr>
              <a:spLocks noChangeArrowheads="1"/>
            </p:cNvSpPr>
            <p:nvPr/>
          </p:nvSpPr>
          <p:spPr bwMode="auto">
            <a:xfrm>
              <a:off x="16198929" y="6322675"/>
              <a:ext cx="264911" cy="299960"/>
            </a:xfrm>
            <a:custGeom>
              <a:avLst/>
              <a:gdLst>
                <a:gd name="T0" fmla="*/ 48 w 535"/>
                <a:gd name="T1" fmla="*/ 19 h 602"/>
                <a:gd name="T2" fmla="*/ 48 w 535"/>
                <a:gd name="T3" fmla="*/ 19 h 602"/>
                <a:gd name="T4" fmla="*/ 86 w 535"/>
                <a:gd name="T5" fmla="*/ 0 h 602"/>
                <a:gd name="T6" fmla="*/ 105 w 535"/>
                <a:gd name="T7" fmla="*/ 9 h 602"/>
                <a:gd name="T8" fmla="*/ 143 w 535"/>
                <a:gd name="T9" fmla="*/ 19 h 602"/>
                <a:gd name="T10" fmla="*/ 153 w 535"/>
                <a:gd name="T11" fmla="*/ 47 h 602"/>
                <a:gd name="T12" fmla="*/ 153 w 535"/>
                <a:gd name="T13" fmla="*/ 47 h 602"/>
                <a:gd name="T14" fmla="*/ 134 w 535"/>
                <a:gd name="T15" fmla="*/ 143 h 602"/>
                <a:gd name="T16" fmla="*/ 182 w 535"/>
                <a:gd name="T17" fmla="*/ 238 h 602"/>
                <a:gd name="T18" fmla="*/ 267 w 535"/>
                <a:gd name="T19" fmla="*/ 257 h 602"/>
                <a:gd name="T20" fmla="*/ 315 w 535"/>
                <a:gd name="T21" fmla="*/ 286 h 602"/>
                <a:gd name="T22" fmla="*/ 420 w 535"/>
                <a:gd name="T23" fmla="*/ 343 h 602"/>
                <a:gd name="T24" fmla="*/ 449 w 535"/>
                <a:gd name="T25" fmla="*/ 334 h 602"/>
                <a:gd name="T26" fmla="*/ 477 w 535"/>
                <a:gd name="T27" fmla="*/ 324 h 602"/>
                <a:gd name="T28" fmla="*/ 496 w 535"/>
                <a:gd name="T29" fmla="*/ 324 h 602"/>
                <a:gd name="T30" fmla="*/ 534 w 535"/>
                <a:gd name="T31" fmla="*/ 324 h 602"/>
                <a:gd name="T32" fmla="*/ 534 w 535"/>
                <a:gd name="T33" fmla="*/ 324 h 602"/>
                <a:gd name="T34" fmla="*/ 515 w 535"/>
                <a:gd name="T35" fmla="*/ 410 h 602"/>
                <a:gd name="T36" fmla="*/ 496 w 535"/>
                <a:gd name="T37" fmla="*/ 505 h 602"/>
                <a:gd name="T38" fmla="*/ 439 w 535"/>
                <a:gd name="T39" fmla="*/ 543 h 602"/>
                <a:gd name="T40" fmla="*/ 439 w 535"/>
                <a:gd name="T41" fmla="*/ 562 h 602"/>
                <a:gd name="T42" fmla="*/ 420 w 535"/>
                <a:gd name="T43" fmla="*/ 591 h 602"/>
                <a:gd name="T44" fmla="*/ 391 w 535"/>
                <a:gd name="T45" fmla="*/ 601 h 602"/>
                <a:gd name="T46" fmla="*/ 344 w 535"/>
                <a:gd name="T47" fmla="*/ 591 h 602"/>
                <a:gd name="T48" fmla="*/ 134 w 535"/>
                <a:gd name="T49" fmla="*/ 581 h 602"/>
                <a:gd name="T50" fmla="*/ 134 w 535"/>
                <a:gd name="T51" fmla="*/ 581 h 602"/>
                <a:gd name="T52" fmla="*/ 115 w 535"/>
                <a:gd name="T53" fmla="*/ 543 h 602"/>
                <a:gd name="T54" fmla="*/ 48 w 535"/>
                <a:gd name="T55" fmla="*/ 343 h 602"/>
                <a:gd name="T56" fmla="*/ 86 w 535"/>
                <a:gd name="T57" fmla="*/ 305 h 602"/>
                <a:gd name="T58" fmla="*/ 57 w 535"/>
                <a:gd name="T59" fmla="*/ 276 h 602"/>
                <a:gd name="T60" fmla="*/ 29 w 535"/>
                <a:gd name="T61" fmla="*/ 238 h 602"/>
                <a:gd name="T62" fmla="*/ 29 w 535"/>
                <a:gd name="T63" fmla="*/ 162 h 602"/>
                <a:gd name="T64" fmla="*/ 38 w 535"/>
                <a:gd name="T65" fmla="*/ 114 h 602"/>
                <a:gd name="T66" fmla="*/ 48 w 535"/>
                <a:gd name="T67" fmla="*/ 1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5" h="602">
                  <a:moveTo>
                    <a:pt x="48" y="19"/>
                  </a:moveTo>
                  <a:lnTo>
                    <a:pt x="48" y="19"/>
                  </a:lnTo>
                  <a:cubicBezTo>
                    <a:pt x="67" y="19"/>
                    <a:pt x="77" y="0"/>
                    <a:pt x="86" y="0"/>
                  </a:cubicBezTo>
                  <a:cubicBezTo>
                    <a:pt x="95" y="0"/>
                    <a:pt x="95" y="0"/>
                    <a:pt x="105" y="9"/>
                  </a:cubicBezTo>
                  <a:cubicBezTo>
                    <a:pt x="115" y="9"/>
                    <a:pt x="134" y="19"/>
                    <a:pt x="143" y="19"/>
                  </a:cubicBezTo>
                  <a:cubicBezTo>
                    <a:pt x="153" y="28"/>
                    <a:pt x="153" y="28"/>
                    <a:pt x="153" y="47"/>
                  </a:cubicBezTo>
                  <a:lnTo>
                    <a:pt x="153" y="47"/>
                  </a:lnTo>
                  <a:cubicBezTo>
                    <a:pt x="134" y="143"/>
                    <a:pt x="134" y="143"/>
                    <a:pt x="134" y="143"/>
                  </a:cubicBezTo>
                  <a:cubicBezTo>
                    <a:pt x="153" y="181"/>
                    <a:pt x="162" y="209"/>
                    <a:pt x="182" y="238"/>
                  </a:cubicBezTo>
                  <a:cubicBezTo>
                    <a:pt x="200" y="257"/>
                    <a:pt x="239" y="257"/>
                    <a:pt x="267" y="257"/>
                  </a:cubicBezTo>
                  <a:cubicBezTo>
                    <a:pt x="277" y="267"/>
                    <a:pt x="296" y="286"/>
                    <a:pt x="315" y="286"/>
                  </a:cubicBezTo>
                  <a:cubicBezTo>
                    <a:pt x="372" y="286"/>
                    <a:pt x="382" y="324"/>
                    <a:pt x="420" y="343"/>
                  </a:cubicBezTo>
                  <a:cubicBezTo>
                    <a:pt x="429" y="343"/>
                    <a:pt x="439" y="343"/>
                    <a:pt x="449" y="334"/>
                  </a:cubicBezTo>
                  <a:cubicBezTo>
                    <a:pt x="458" y="334"/>
                    <a:pt x="467" y="324"/>
                    <a:pt x="477" y="324"/>
                  </a:cubicBezTo>
                  <a:cubicBezTo>
                    <a:pt x="487" y="324"/>
                    <a:pt x="487" y="334"/>
                    <a:pt x="496" y="324"/>
                  </a:cubicBezTo>
                  <a:cubicBezTo>
                    <a:pt x="534" y="324"/>
                    <a:pt x="534" y="324"/>
                    <a:pt x="534" y="324"/>
                  </a:cubicBezTo>
                  <a:lnTo>
                    <a:pt x="534" y="324"/>
                  </a:lnTo>
                  <a:cubicBezTo>
                    <a:pt x="534" y="352"/>
                    <a:pt x="525" y="381"/>
                    <a:pt x="515" y="410"/>
                  </a:cubicBezTo>
                  <a:cubicBezTo>
                    <a:pt x="506" y="438"/>
                    <a:pt x="506" y="476"/>
                    <a:pt x="496" y="505"/>
                  </a:cubicBezTo>
                  <a:cubicBezTo>
                    <a:pt x="487" y="524"/>
                    <a:pt x="458" y="524"/>
                    <a:pt x="439" y="543"/>
                  </a:cubicBezTo>
                  <a:cubicBezTo>
                    <a:pt x="439" y="553"/>
                    <a:pt x="449" y="553"/>
                    <a:pt x="439" y="562"/>
                  </a:cubicBezTo>
                  <a:cubicBezTo>
                    <a:pt x="429" y="572"/>
                    <a:pt x="420" y="581"/>
                    <a:pt x="420" y="591"/>
                  </a:cubicBezTo>
                  <a:cubicBezTo>
                    <a:pt x="410" y="591"/>
                    <a:pt x="391" y="601"/>
                    <a:pt x="391" y="601"/>
                  </a:cubicBezTo>
                  <a:cubicBezTo>
                    <a:pt x="382" y="601"/>
                    <a:pt x="363" y="591"/>
                    <a:pt x="344" y="591"/>
                  </a:cubicBezTo>
                  <a:cubicBezTo>
                    <a:pt x="134" y="581"/>
                    <a:pt x="134" y="581"/>
                    <a:pt x="134" y="581"/>
                  </a:cubicBezTo>
                  <a:lnTo>
                    <a:pt x="134" y="581"/>
                  </a:lnTo>
                  <a:cubicBezTo>
                    <a:pt x="115" y="543"/>
                    <a:pt x="115" y="543"/>
                    <a:pt x="115" y="543"/>
                  </a:cubicBezTo>
                  <a:cubicBezTo>
                    <a:pt x="95" y="505"/>
                    <a:pt x="0" y="372"/>
                    <a:pt x="48" y="343"/>
                  </a:cubicBezTo>
                  <a:cubicBezTo>
                    <a:pt x="57" y="334"/>
                    <a:pt x="77" y="305"/>
                    <a:pt x="86" y="305"/>
                  </a:cubicBezTo>
                  <a:cubicBezTo>
                    <a:pt x="86" y="295"/>
                    <a:pt x="57" y="286"/>
                    <a:pt x="57" y="276"/>
                  </a:cubicBezTo>
                  <a:cubicBezTo>
                    <a:pt x="48" y="267"/>
                    <a:pt x="38" y="257"/>
                    <a:pt x="29" y="238"/>
                  </a:cubicBezTo>
                  <a:cubicBezTo>
                    <a:pt x="19" y="219"/>
                    <a:pt x="48" y="190"/>
                    <a:pt x="29" y="162"/>
                  </a:cubicBezTo>
                  <a:cubicBezTo>
                    <a:pt x="19" y="143"/>
                    <a:pt x="29" y="133"/>
                    <a:pt x="38" y="114"/>
                  </a:cubicBezTo>
                  <a:cubicBezTo>
                    <a:pt x="48" y="19"/>
                    <a:pt x="48" y="19"/>
                    <a:pt x="48" y="1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 name="Freeform 29"/>
            <p:cNvSpPr>
              <a:spLocks noChangeArrowheads="1"/>
            </p:cNvSpPr>
            <p:nvPr/>
          </p:nvSpPr>
          <p:spPr bwMode="auto">
            <a:xfrm>
              <a:off x="16264609" y="6204442"/>
              <a:ext cx="492605" cy="317476"/>
            </a:xfrm>
            <a:custGeom>
              <a:avLst/>
              <a:gdLst>
                <a:gd name="T0" fmla="*/ 19 w 992"/>
                <a:gd name="T1" fmla="*/ 286 h 640"/>
                <a:gd name="T2" fmla="*/ 19 w 992"/>
                <a:gd name="T3" fmla="*/ 286 h 640"/>
                <a:gd name="T4" fmla="*/ 181 w 992"/>
                <a:gd name="T5" fmla="*/ 286 h 640"/>
                <a:gd name="T6" fmla="*/ 305 w 992"/>
                <a:gd name="T7" fmla="*/ 258 h 640"/>
                <a:gd name="T8" fmla="*/ 362 w 992"/>
                <a:gd name="T9" fmla="*/ 277 h 640"/>
                <a:gd name="T10" fmla="*/ 419 w 992"/>
                <a:gd name="T11" fmla="*/ 248 h 640"/>
                <a:gd name="T12" fmla="*/ 772 w 992"/>
                <a:gd name="T13" fmla="*/ 86 h 640"/>
                <a:gd name="T14" fmla="*/ 858 w 992"/>
                <a:gd name="T15" fmla="*/ 57 h 640"/>
                <a:gd name="T16" fmla="*/ 858 w 992"/>
                <a:gd name="T17" fmla="*/ 57 h 640"/>
                <a:gd name="T18" fmla="*/ 953 w 992"/>
                <a:gd name="T19" fmla="*/ 0 h 640"/>
                <a:gd name="T20" fmla="*/ 991 w 992"/>
                <a:gd name="T21" fmla="*/ 86 h 640"/>
                <a:gd name="T22" fmla="*/ 991 w 992"/>
                <a:gd name="T23" fmla="*/ 86 h 640"/>
                <a:gd name="T24" fmla="*/ 991 w 992"/>
                <a:gd name="T25" fmla="*/ 553 h 640"/>
                <a:gd name="T26" fmla="*/ 991 w 992"/>
                <a:gd name="T27" fmla="*/ 573 h 640"/>
                <a:gd name="T28" fmla="*/ 791 w 992"/>
                <a:gd name="T29" fmla="*/ 591 h 640"/>
                <a:gd name="T30" fmla="*/ 601 w 992"/>
                <a:gd name="T31" fmla="*/ 630 h 640"/>
                <a:gd name="T32" fmla="*/ 591 w 992"/>
                <a:gd name="T33" fmla="*/ 601 h 640"/>
                <a:gd name="T34" fmla="*/ 534 w 992"/>
                <a:gd name="T35" fmla="*/ 591 h 640"/>
                <a:gd name="T36" fmla="*/ 457 w 992"/>
                <a:gd name="T37" fmla="*/ 563 h 640"/>
                <a:gd name="T38" fmla="*/ 400 w 992"/>
                <a:gd name="T39" fmla="*/ 563 h 640"/>
                <a:gd name="T40" fmla="*/ 400 w 992"/>
                <a:gd name="T41" fmla="*/ 563 h 640"/>
                <a:gd name="T42" fmla="*/ 362 w 992"/>
                <a:gd name="T43" fmla="*/ 563 h 640"/>
                <a:gd name="T44" fmla="*/ 343 w 992"/>
                <a:gd name="T45" fmla="*/ 563 h 640"/>
                <a:gd name="T46" fmla="*/ 315 w 992"/>
                <a:gd name="T47" fmla="*/ 573 h 640"/>
                <a:gd name="T48" fmla="*/ 286 w 992"/>
                <a:gd name="T49" fmla="*/ 582 h 640"/>
                <a:gd name="T50" fmla="*/ 181 w 992"/>
                <a:gd name="T51" fmla="*/ 525 h 640"/>
                <a:gd name="T52" fmla="*/ 133 w 992"/>
                <a:gd name="T53" fmla="*/ 496 h 640"/>
                <a:gd name="T54" fmla="*/ 48 w 992"/>
                <a:gd name="T55" fmla="*/ 477 h 640"/>
                <a:gd name="T56" fmla="*/ 0 w 992"/>
                <a:gd name="T57" fmla="*/ 382 h 640"/>
                <a:gd name="T58" fmla="*/ 19 w 992"/>
                <a:gd name="T59" fmla="*/ 286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2" h="640">
                  <a:moveTo>
                    <a:pt x="19" y="286"/>
                  </a:moveTo>
                  <a:lnTo>
                    <a:pt x="19" y="286"/>
                  </a:lnTo>
                  <a:cubicBezTo>
                    <a:pt x="181" y="286"/>
                    <a:pt x="181" y="286"/>
                    <a:pt x="181" y="286"/>
                  </a:cubicBezTo>
                  <a:cubicBezTo>
                    <a:pt x="229" y="267"/>
                    <a:pt x="257" y="296"/>
                    <a:pt x="305" y="258"/>
                  </a:cubicBezTo>
                  <a:cubicBezTo>
                    <a:pt x="343" y="229"/>
                    <a:pt x="353" y="277"/>
                    <a:pt x="362" y="277"/>
                  </a:cubicBezTo>
                  <a:cubicBezTo>
                    <a:pt x="381" y="277"/>
                    <a:pt x="400" y="258"/>
                    <a:pt x="419" y="248"/>
                  </a:cubicBezTo>
                  <a:cubicBezTo>
                    <a:pt x="543" y="239"/>
                    <a:pt x="658" y="134"/>
                    <a:pt x="772" y="86"/>
                  </a:cubicBezTo>
                  <a:cubicBezTo>
                    <a:pt x="858" y="57"/>
                    <a:pt x="858" y="57"/>
                    <a:pt x="858" y="57"/>
                  </a:cubicBezTo>
                  <a:lnTo>
                    <a:pt x="858" y="57"/>
                  </a:lnTo>
                  <a:cubicBezTo>
                    <a:pt x="953" y="0"/>
                    <a:pt x="953" y="0"/>
                    <a:pt x="953" y="0"/>
                  </a:cubicBezTo>
                  <a:cubicBezTo>
                    <a:pt x="991" y="86"/>
                    <a:pt x="991" y="86"/>
                    <a:pt x="991" y="86"/>
                  </a:cubicBezTo>
                  <a:lnTo>
                    <a:pt x="991" y="86"/>
                  </a:lnTo>
                  <a:cubicBezTo>
                    <a:pt x="991" y="553"/>
                    <a:pt x="991" y="553"/>
                    <a:pt x="991" y="553"/>
                  </a:cubicBezTo>
                  <a:cubicBezTo>
                    <a:pt x="991" y="573"/>
                    <a:pt x="991" y="573"/>
                    <a:pt x="991" y="573"/>
                  </a:cubicBezTo>
                  <a:cubicBezTo>
                    <a:pt x="925" y="582"/>
                    <a:pt x="858" y="582"/>
                    <a:pt x="791" y="591"/>
                  </a:cubicBezTo>
                  <a:cubicBezTo>
                    <a:pt x="734" y="611"/>
                    <a:pt x="667" y="639"/>
                    <a:pt x="601" y="630"/>
                  </a:cubicBezTo>
                  <a:cubicBezTo>
                    <a:pt x="601" y="611"/>
                    <a:pt x="620" y="611"/>
                    <a:pt x="591" y="601"/>
                  </a:cubicBezTo>
                  <a:cubicBezTo>
                    <a:pt x="572" y="591"/>
                    <a:pt x="553" y="591"/>
                    <a:pt x="534" y="591"/>
                  </a:cubicBezTo>
                  <a:cubicBezTo>
                    <a:pt x="505" y="591"/>
                    <a:pt x="486" y="544"/>
                    <a:pt x="457" y="563"/>
                  </a:cubicBezTo>
                  <a:cubicBezTo>
                    <a:pt x="448" y="582"/>
                    <a:pt x="419" y="553"/>
                    <a:pt x="400" y="563"/>
                  </a:cubicBezTo>
                  <a:lnTo>
                    <a:pt x="400" y="563"/>
                  </a:lnTo>
                  <a:cubicBezTo>
                    <a:pt x="362" y="563"/>
                    <a:pt x="362" y="563"/>
                    <a:pt x="362" y="563"/>
                  </a:cubicBezTo>
                  <a:cubicBezTo>
                    <a:pt x="353" y="573"/>
                    <a:pt x="353" y="563"/>
                    <a:pt x="343" y="563"/>
                  </a:cubicBezTo>
                  <a:cubicBezTo>
                    <a:pt x="333" y="563"/>
                    <a:pt x="324" y="573"/>
                    <a:pt x="315" y="573"/>
                  </a:cubicBezTo>
                  <a:cubicBezTo>
                    <a:pt x="305" y="582"/>
                    <a:pt x="295" y="582"/>
                    <a:pt x="286" y="582"/>
                  </a:cubicBezTo>
                  <a:cubicBezTo>
                    <a:pt x="248" y="563"/>
                    <a:pt x="238" y="525"/>
                    <a:pt x="181" y="525"/>
                  </a:cubicBezTo>
                  <a:cubicBezTo>
                    <a:pt x="162" y="525"/>
                    <a:pt x="143" y="506"/>
                    <a:pt x="133" y="496"/>
                  </a:cubicBezTo>
                  <a:cubicBezTo>
                    <a:pt x="105" y="496"/>
                    <a:pt x="66" y="496"/>
                    <a:pt x="48" y="477"/>
                  </a:cubicBezTo>
                  <a:cubicBezTo>
                    <a:pt x="28" y="448"/>
                    <a:pt x="19" y="420"/>
                    <a:pt x="0" y="382"/>
                  </a:cubicBezTo>
                  <a:cubicBezTo>
                    <a:pt x="19" y="286"/>
                    <a:pt x="19" y="286"/>
                    <a:pt x="19" y="28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 name="Freeform 30"/>
            <p:cNvSpPr>
              <a:spLocks noChangeArrowheads="1"/>
            </p:cNvSpPr>
            <p:nvPr/>
          </p:nvSpPr>
          <p:spPr bwMode="auto">
            <a:xfrm>
              <a:off x="16358752" y="6672993"/>
              <a:ext cx="446627" cy="223328"/>
            </a:xfrm>
            <a:custGeom>
              <a:avLst/>
              <a:gdLst>
                <a:gd name="T0" fmla="*/ 706 w 898"/>
                <a:gd name="T1" fmla="*/ 58 h 450"/>
                <a:gd name="T2" fmla="*/ 706 w 898"/>
                <a:gd name="T3" fmla="*/ 58 h 450"/>
                <a:gd name="T4" fmla="*/ 840 w 898"/>
                <a:gd name="T5" fmla="*/ 105 h 450"/>
                <a:gd name="T6" fmla="*/ 859 w 898"/>
                <a:gd name="T7" fmla="*/ 124 h 450"/>
                <a:gd name="T8" fmla="*/ 878 w 898"/>
                <a:gd name="T9" fmla="*/ 172 h 450"/>
                <a:gd name="T10" fmla="*/ 840 w 898"/>
                <a:gd name="T11" fmla="*/ 210 h 450"/>
                <a:gd name="T12" fmla="*/ 782 w 898"/>
                <a:gd name="T13" fmla="*/ 248 h 450"/>
                <a:gd name="T14" fmla="*/ 782 w 898"/>
                <a:gd name="T15" fmla="*/ 296 h 450"/>
                <a:gd name="T16" fmla="*/ 754 w 898"/>
                <a:gd name="T17" fmla="*/ 305 h 450"/>
                <a:gd name="T18" fmla="*/ 735 w 898"/>
                <a:gd name="T19" fmla="*/ 344 h 450"/>
                <a:gd name="T20" fmla="*/ 735 w 898"/>
                <a:gd name="T21" fmla="*/ 392 h 450"/>
                <a:gd name="T22" fmla="*/ 725 w 898"/>
                <a:gd name="T23" fmla="*/ 449 h 450"/>
                <a:gd name="T24" fmla="*/ 725 w 898"/>
                <a:gd name="T25" fmla="*/ 449 h 450"/>
                <a:gd name="T26" fmla="*/ 678 w 898"/>
                <a:gd name="T27" fmla="*/ 439 h 450"/>
                <a:gd name="T28" fmla="*/ 353 w 898"/>
                <a:gd name="T29" fmla="*/ 382 h 450"/>
                <a:gd name="T30" fmla="*/ 210 w 898"/>
                <a:gd name="T31" fmla="*/ 382 h 450"/>
                <a:gd name="T32" fmla="*/ 29 w 898"/>
                <a:gd name="T33" fmla="*/ 430 h 450"/>
                <a:gd name="T34" fmla="*/ 29 w 898"/>
                <a:gd name="T35" fmla="*/ 430 h 450"/>
                <a:gd name="T36" fmla="*/ 0 w 898"/>
                <a:gd name="T37" fmla="*/ 315 h 450"/>
                <a:gd name="T38" fmla="*/ 10 w 898"/>
                <a:gd name="T39" fmla="*/ 239 h 450"/>
                <a:gd name="T40" fmla="*/ 58 w 898"/>
                <a:gd name="T41" fmla="*/ 229 h 450"/>
                <a:gd name="T42" fmla="*/ 125 w 898"/>
                <a:gd name="T43" fmla="*/ 201 h 450"/>
                <a:gd name="T44" fmla="*/ 125 w 898"/>
                <a:gd name="T45" fmla="*/ 115 h 450"/>
                <a:gd name="T46" fmla="*/ 182 w 898"/>
                <a:gd name="T47" fmla="*/ 105 h 450"/>
                <a:gd name="T48" fmla="*/ 210 w 898"/>
                <a:gd name="T49" fmla="*/ 38 h 450"/>
                <a:gd name="T50" fmla="*/ 248 w 898"/>
                <a:gd name="T51" fmla="*/ 115 h 450"/>
                <a:gd name="T52" fmla="*/ 325 w 898"/>
                <a:gd name="T53" fmla="*/ 143 h 450"/>
                <a:gd name="T54" fmla="*/ 382 w 898"/>
                <a:gd name="T55" fmla="*/ 115 h 450"/>
                <a:gd name="T56" fmla="*/ 449 w 898"/>
                <a:gd name="T57" fmla="*/ 77 h 450"/>
                <a:gd name="T58" fmla="*/ 573 w 898"/>
                <a:gd name="T59" fmla="*/ 19 h 450"/>
                <a:gd name="T60" fmla="*/ 620 w 898"/>
                <a:gd name="T61" fmla="*/ 48 h 450"/>
                <a:gd name="T62" fmla="*/ 668 w 898"/>
                <a:gd name="T63" fmla="*/ 67 h 450"/>
                <a:gd name="T64" fmla="*/ 706 w 898"/>
                <a:gd name="T65" fmla="*/ 58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8" h="450">
                  <a:moveTo>
                    <a:pt x="706" y="58"/>
                  </a:moveTo>
                  <a:lnTo>
                    <a:pt x="706" y="58"/>
                  </a:lnTo>
                  <a:cubicBezTo>
                    <a:pt x="754" y="77"/>
                    <a:pt x="801" y="86"/>
                    <a:pt x="840" y="105"/>
                  </a:cubicBezTo>
                  <a:cubicBezTo>
                    <a:pt x="859" y="115"/>
                    <a:pt x="859" y="115"/>
                    <a:pt x="859" y="124"/>
                  </a:cubicBezTo>
                  <a:cubicBezTo>
                    <a:pt x="859" y="153"/>
                    <a:pt x="897" y="143"/>
                    <a:pt x="878" y="172"/>
                  </a:cubicBezTo>
                  <a:cubicBezTo>
                    <a:pt x="868" y="182"/>
                    <a:pt x="849" y="201"/>
                    <a:pt x="840" y="210"/>
                  </a:cubicBezTo>
                  <a:cubicBezTo>
                    <a:pt x="830" y="229"/>
                    <a:pt x="792" y="229"/>
                    <a:pt x="782" y="248"/>
                  </a:cubicBezTo>
                  <a:cubicBezTo>
                    <a:pt x="773" y="267"/>
                    <a:pt x="821" y="267"/>
                    <a:pt x="782" y="296"/>
                  </a:cubicBezTo>
                  <a:cubicBezTo>
                    <a:pt x="763" y="296"/>
                    <a:pt x="754" y="296"/>
                    <a:pt x="754" y="305"/>
                  </a:cubicBezTo>
                  <a:cubicBezTo>
                    <a:pt x="744" y="325"/>
                    <a:pt x="744" y="334"/>
                    <a:pt x="735" y="344"/>
                  </a:cubicBezTo>
                  <a:cubicBezTo>
                    <a:pt x="725" y="353"/>
                    <a:pt x="735" y="382"/>
                    <a:pt x="735" y="392"/>
                  </a:cubicBezTo>
                  <a:cubicBezTo>
                    <a:pt x="735" y="410"/>
                    <a:pt x="725" y="439"/>
                    <a:pt x="725" y="449"/>
                  </a:cubicBezTo>
                  <a:lnTo>
                    <a:pt x="725" y="449"/>
                  </a:lnTo>
                  <a:cubicBezTo>
                    <a:pt x="706" y="449"/>
                    <a:pt x="687" y="439"/>
                    <a:pt x="678" y="439"/>
                  </a:cubicBezTo>
                  <a:cubicBezTo>
                    <a:pt x="582" y="430"/>
                    <a:pt x="439" y="430"/>
                    <a:pt x="353" y="382"/>
                  </a:cubicBezTo>
                  <a:cubicBezTo>
                    <a:pt x="267" y="344"/>
                    <a:pt x="277" y="334"/>
                    <a:pt x="210" y="382"/>
                  </a:cubicBezTo>
                  <a:cubicBezTo>
                    <a:pt x="163" y="420"/>
                    <a:pt x="96" y="430"/>
                    <a:pt x="29" y="430"/>
                  </a:cubicBezTo>
                  <a:lnTo>
                    <a:pt x="29" y="430"/>
                  </a:lnTo>
                  <a:cubicBezTo>
                    <a:pt x="0" y="315"/>
                    <a:pt x="0" y="315"/>
                    <a:pt x="0" y="315"/>
                  </a:cubicBezTo>
                  <a:cubicBezTo>
                    <a:pt x="10" y="296"/>
                    <a:pt x="0" y="267"/>
                    <a:pt x="10" y="239"/>
                  </a:cubicBezTo>
                  <a:cubicBezTo>
                    <a:pt x="20" y="210"/>
                    <a:pt x="29" y="229"/>
                    <a:pt x="58" y="229"/>
                  </a:cubicBezTo>
                  <a:cubicBezTo>
                    <a:pt x="86" y="267"/>
                    <a:pt x="134" y="229"/>
                    <a:pt x="125" y="201"/>
                  </a:cubicBezTo>
                  <a:cubicBezTo>
                    <a:pt x="115" y="182"/>
                    <a:pt x="125" y="134"/>
                    <a:pt x="125" y="115"/>
                  </a:cubicBezTo>
                  <a:cubicBezTo>
                    <a:pt x="125" y="77"/>
                    <a:pt x="163" y="124"/>
                    <a:pt x="182" y="105"/>
                  </a:cubicBezTo>
                  <a:cubicBezTo>
                    <a:pt x="191" y="86"/>
                    <a:pt x="182" y="38"/>
                    <a:pt x="210" y="38"/>
                  </a:cubicBezTo>
                  <a:cubicBezTo>
                    <a:pt x="258" y="38"/>
                    <a:pt x="220" y="105"/>
                    <a:pt x="248" y="115"/>
                  </a:cubicBezTo>
                  <a:cubicBezTo>
                    <a:pt x="267" y="124"/>
                    <a:pt x="315" y="143"/>
                    <a:pt x="325" y="143"/>
                  </a:cubicBezTo>
                  <a:cubicBezTo>
                    <a:pt x="353" y="134"/>
                    <a:pt x="344" y="105"/>
                    <a:pt x="382" y="115"/>
                  </a:cubicBezTo>
                  <a:cubicBezTo>
                    <a:pt x="420" y="124"/>
                    <a:pt x="449" y="134"/>
                    <a:pt x="449" y="77"/>
                  </a:cubicBezTo>
                  <a:cubicBezTo>
                    <a:pt x="449" y="0"/>
                    <a:pt x="506" y="29"/>
                    <a:pt x="573" y="19"/>
                  </a:cubicBezTo>
                  <a:cubicBezTo>
                    <a:pt x="582" y="29"/>
                    <a:pt x="601" y="38"/>
                    <a:pt x="620" y="48"/>
                  </a:cubicBezTo>
                  <a:cubicBezTo>
                    <a:pt x="639" y="48"/>
                    <a:pt x="659" y="58"/>
                    <a:pt x="668" y="67"/>
                  </a:cubicBezTo>
                  <a:cubicBezTo>
                    <a:pt x="687" y="77"/>
                    <a:pt x="697" y="77"/>
                    <a:pt x="706" y="5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 name="Freeform 31"/>
            <p:cNvSpPr>
              <a:spLocks noChangeArrowheads="1"/>
            </p:cNvSpPr>
            <p:nvPr/>
          </p:nvSpPr>
          <p:spPr bwMode="auto">
            <a:xfrm>
              <a:off x="16264610" y="6473748"/>
              <a:ext cx="521065" cy="411624"/>
            </a:xfrm>
            <a:custGeom>
              <a:avLst/>
              <a:gdLst>
                <a:gd name="T0" fmla="*/ 400 w 1050"/>
                <a:gd name="T1" fmla="*/ 19 h 831"/>
                <a:gd name="T2" fmla="*/ 400 w 1050"/>
                <a:gd name="T3" fmla="*/ 19 h 831"/>
                <a:gd name="T4" fmla="*/ 457 w 1050"/>
                <a:gd name="T5" fmla="*/ 19 h 831"/>
                <a:gd name="T6" fmla="*/ 534 w 1050"/>
                <a:gd name="T7" fmla="*/ 47 h 831"/>
                <a:gd name="T8" fmla="*/ 591 w 1050"/>
                <a:gd name="T9" fmla="*/ 57 h 831"/>
                <a:gd name="T10" fmla="*/ 601 w 1050"/>
                <a:gd name="T11" fmla="*/ 86 h 831"/>
                <a:gd name="T12" fmla="*/ 791 w 1050"/>
                <a:gd name="T13" fmla="*/ 47 h 831"/>
                <a:gd name="T14" fmla="*/ 991 w 1050"/>
                <a:gd name="T15" fmla="*/ 29 h 831"/>
                <a:gd name="T16" fmla="*/ 991 w 1050"/>
                <a:gd name="T17" fmla="*/ 29 h 831"/>
                <a:gd name="T18" fmla="*/ 972 w 1050"/>
                <a:gd name="T19" fmla="*/ 124 h 831"/>
                <a:gd name="T20" fmla="*/ 1001 w 1050"/>
                <a:gd name="T21" fmla="*/ 238 h 831"/>
                <a:gd name="T22" fmla="*/ 963 w 1050"/>
                <a:gd name="T23" fmla="*/ 315 h 831"/>
                <a:gd name="T24" fmla="*/ 925 w 1050"/>
                <a:gd name="T25" fmla="*/ 372 h 831"/>
                <a:gd name="T26" fmla="*/ 887 w 1050"/>
                <a:gd name="T27" fmla="*/ 458 h 831"/>
                <a:gd name="T28" fmla="*/ 896 w 1050"/>
                <a:gd name="T29" fmla="*/ 458 h 831"/>
                <a:gd name="T30" fmla="*/ 896 w 1050"/>
                <a:gd name="T31" fmla="*/ 458 h 831"/>
                <a:gd name="T32" fmla="*/ 858 w 1050"/>
                <a:gd name="T33" fmla="*/ 467 h 831"/>
                <a:gd name="T34" fmla="*/ 810 w 1050"/>
                <a:gd name="T35" fmla="*/ 448 h 831"/>
                <a:gd name="T36" fmla="*/ 763 w 1050"/>
                <a:gd name="T37" fmla="*/ 419 h 831"/>
                <a:gd name="T38" fmla="*/ 639 w 1050"/>
                <a:gd name="T39" fmla="*/ 477 h 831"/>
                <a:gd name="T40" fmla="*/ 572 w 1050"/>
                <a:gd name="T41" fmla="*/ 515 h 831"/>
                <a:gd name="T42" fmla="*/ 515 w 1050"/>
                <a:gd name="T43" fmla="*/ 543 h 831"/>
                <a:gd name="T44" fmla="*/ 438 w 1050"/>
                <a:gd name="T45" fmla="*/ 515 h 831"/>
                <a:gd name="T46" fmla="*/ 400 w 1050"/>
                <a:gd name="T47" fmla="*/ 438 h 831"/>
                <a:gd name="T48" fmla="*/ 372 w 1050"/>
                <a:gd name="T49" fmla="*/ 505 h 831"/>
                <a:gd name="T50" fmla="*/ 315 w 1050"/>
                <a:gd name="T51" fmla="*/ 515 h 831"/>
                <a:gd name="T52" fmla="*/ 315 w 1050"/>
                <a:gd name="T53" fmla="*/ 601 h 831"/>
                <a:gd name="T54" fmla="*/ 248 w 1050"/>
                <a:gd name="T55" fmla="*/ 629 h 831"/>
                <a:gd name="T56" fmla="*/ 200 w 1050"/>
                <a:gd name="T57" fmla="*/ 639 h 831"/>
                <a:gd name="T58" fmla="*/ 190 w 1050"/>
                <a:gd name="T59" fmla="*/ 715 h 831"/>
                <a:gd name="T60" fmla="*/ 219 w 1050"/>
                <a:gd name="T61" fmla="*/ 830 h 831"/>
                <a:gd name="T62" fmla="*/ 219 w 1050"/>
                <a:gd name="T63" fmla="*/ 830 h 831"/>
                <a:gd name="T64" fmla="*/ 133 w 1050"/>
                <a:gd name="T65" fmla="*/ 830 h 831"/>
                <a:gd name="T66" fmla="*/ 133 w 1050"/>
                <a:gd name="T67" fmla="*/ 830 h 831"/>
                <a:gd name="T68" fmla="*/ 133 w 1050"/>
                <a:gd name="T69" fmla="*/ 734 h 831"/>
                <a:gd name="T70" fmla="*/ 105 w 1050"/>
                <a:gd name="T71" fmla="*/ 696 h 831"/>
                <a:gd name="T72" fmla="*/ 95 w 1050"/>
                <a:gd name="T73" fmla="*/ 658 h 831"/>
                <a:gd name="T74" fmla="*/ 66 w 1050"/>
                <a:gd name="T75" fmla="*/ 601 h 831"/>
                <a:gd name="T76" fmla="*/ 28 w 1050"/>
                <a:gd name="T77" fmla="*/ 543 h 831"/>
                <a:gd name="T78" fmla="*/ 9 w 1050"/>
                <a:gd name="T79" fmla="*/ 505 h 831"/>
                <a:gd name="T80" fmla="*/ 9 w 1050"/>
                <a:gd name="T81" fmla="*/ 419 h 831"/>
                <a:gd name="T82" fmla="*/ 9 w 1050"/>
                <a:gd name="T83" fmla="*/ 419 h 831"/>
                <a:gd name="T84" fmla="*/ 9 w 1050"/>
                <a:gd name="T85" fmla="*/ 372 h 831"/>
                <a:gd name="T86" fmla="*/ 0 w 1050"/>
                <a:gd name="T87" fmla="*/ 333 h 831"/>
                <a:gd name="T88" fmla="*/ 0 w 1050"/>
                <a:gd name="T89" fmla="*/ 296 h 831"/>
                <a:gd name="T90" fmla="*/ 0 w 1050"/>
                <a:gd name="T91" fmla="*/ 276 h 831"/>
                <a:gd name="T92" fmla="*/ 0 w 1050"/>
                <a:gd name="T93" fmla="*/ 276 h 831"/>
                <a:gd name="T94" fmla="*/ 210 w 1050"/>
                <a:gd name="T95" fmla="*/ 286 h 831"/>
                <a:gd name="T96" fmla="*/ 257 w 1050"/>
                <a:gd name="T97" fmla="*/ 296 h 831"/>
                <a:gd name="T98" fmla="*/ 286 w 1050"/>
                <a:gd name="T99" fmla="*/ 286 h 831"/>
                <a:gd name="T100" fmla="*/ 305 w 1050"/>
                <a:gd name="T101" fmla="*/ 257 h 831"/>
                <a:gd name="T102" fmla="*/ 305 w 1050"/>
                <a:gd name="T103" fmla="*/ 238 h 831"/>
                <a:gd name="T104" fmla="*/ 362 w 1050"/>
                <a:gd name="T105" fmla="*/ 200 h 831"/>
                <a:gd name="T106" fmla="*/ 381 w 1050"/>
                <a:gd name="T107" fmla="*/ 105 h 831"/>
                <a:gd name="T108" fmla="*/ 400 w 1050"/>
                <a:gd name="T109" fmla="*/ 19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50" h="831">
                  <a:moveTo>
                    <a:pt x="400" y="19"/>
                  </a:moveTo>
                  <a:lnTo>
                    <a:pt x="400" y="19"/>
                  </a:lnTo>
                  <a:cubicBezTo>
                    <a:pt x="419" y="9"/>
                    <a:pt x="448" y="38"/>
                    <a:pt x="457" y="19"/>
                  </a:cubicBezTo>
                  <a:cubicBezTo>
                    <a:pt x="486" y="0"/>
                    <a:pt x="505" y="47"/>
                    <a:pt x="534" y="47"/>
                  </a:cubicBezTo>
                  <a:cubicBezTo>
                    <a:pt x="553" y="47"/>
                    <a:pt x="572" y="47"/>
                    <a:pt x="591" y="57"/>
                  </a:cubicBezTo>
                  <a:cubicBezTo>
                    <a:pt x="620" y="67"/>
                    <a:pt x="601" y="67"/>
                    <a:pt x="601" y="86"/>
                  </a:cubicBezTo>
                  <a:cubicBezTo>
                    <a:pt x="667" y="95"/>
                    <a:pt x="734" y="67"/>
                    <a:pt x="791" y="47"/>
                  </a:cubicBezTo>
                  <a:cubicBezTo>
                    <a:pt x="858" y="38"/>
                    <a:pt x="925" y="38"/>
                    <a:pt x="991" y="29"/>
                  </a:cubicBezTo>
                  <a:lnTo>
                    <a:pt x="991" y="29"/>
                  </a:lnTo>
                  <a:cubicBezTo>
                    <a:pt x="972" y="124"/>
                    <a:pt x="972" y="124"/>
                    <a:pt x="972" y="124"/>
                  </a:cubicBezTo>
                  <a:cubicBezTo>
                    <a:pt x="963" y="171"/>
                    <a:pt x="963" y="210"/>
                    <a:pt x="1001" y="238"/>
                  </a:cubicBezTo>
                  <a:cubicBezTo>
                    <a:pt x="1049" y="276"/>
                    <a:pt x="982" y="296"/>
                    <a:pt x="963" y="315"/>
                  </a:cubicBezTo>
                  <a:cubicBezTo>
                    <a:pt x="953" y="333"/>
                    <a:pt x="934" y="353"/>
                    <a:pt x="925" y="372"/>
                  </a:cubicBezTo>
                  <a:cubicBezTo>
                    <a:pt x="915" y="400"/>
                    <a:pt x="906" y="438"/>
                    <a:pt x="887" y="458"/>
                  </a:cubicBezTo>
                  <a:lnTo>
                    <a:pt x="896" y="458"/>
                  </a:lnTo>
                  <a:lnTo>
                    <a:pt x="896" y="458"/>
                  </a:lnTo>
                  <a:cubicBezTo>
                    <a:pt x="887" y="477"/>
                    <a:pt x="877" y="477"/>
                    <a:pt x="858" y="467"/>
                  </a:cubicBezTo>
                  <a:cubicBezTo>
                    <a:pt x="849" y="458"/>
                    <a:pt x="829" y="448"/>
                    <a:pt x="810" y="448"/>
                  </a:cubicBezTo>
                  <a:cubicBezTo>
                    <a:pt x="791" y="438"/>
                    <a:pt x="772" y="429"/>
                    <a:pt x="763" y="419"/>
                  </a:cubicBezTo>
                  <a:cubicBezTo>
                    <a:pt x="696" y="429"/>
                    <a:pt x="639" y="400"/>
                    <a:pt x="639" y="477"/>
                  </a:cubicBezTo>
                  <a:cubicBezTo>
                    <a:pt x="639" y="534"/>
                    <a:pt x="610" y="524"/>
                    <a:pt x="572" y="515"/>
                  </a:cubicBezTo>
                  <a:cubicBezTo>
                    <a:pt x="534" y="505"/>
                    <a:pt x="543" y="534"/>
                    <a:pt x="515" y="543"/>
                  </a:cubicBezTo>
                  <a:cubicBezTo>
                    <a:pt x="505" y="543"/>
                    <a:pt x="457" y="524"/>
                    <a:pt x="438" y="515"/>
                  </a:cubicBezTo>
                  <a:cubicBezTo>
                    <a:pt x="410" y="505"/>
                    <a:pt x="448" y="438"/>
                    <a:pt x="400" y="438"/>
                  </a:cubicBezTo>
                  <a:cubicBezTo>
                    <a:pt x="372" y="438"/>
                    <a:pt x="381" y="486"/>
                    <a:pt x="372" y="505"/>
                  </a:cubicBezTo>
                  <a:cubicBezTo>
                    <a:pt x="353" y="524"/>
                    <a:pt x="315" y="477"/>
                    <a:pt x="315" y="515"/>
                  </a:cubicBezTo>
                  <a:cubicBezTo>
                    <a:pt x="315" y="534"/>
                    <a:pt x="305" y="582"/>
                    <a:pt x="315" y="601"/>
                  </a:cubicBezTo>
                  <a:cubicBezTo>
                    <a:pt x="324" y="629"/>
                    <a:pt x="276" y="667"/>
                    <a:pt x="248" y="629"/>
                  </a:cubicBezTo>
                  <a:cubicBezTo>
                    <a:pt x="219" y="629"/>
                    <a:pt x="210" y="610"/>
                    <a:pt x="200" y="639"/>
                  </a:cubicBezTo>
                  <a:cubicBezTo>
                    <a:pt x="190" y="667"/>
                    <a:pt x="200" y="696"/>
                    <a:pt x="190" y="715"/>
                  </a:cubicBezTo>
                  <a:cubicBezTo>
                    <a:pt x="219" y="830"/>
                    <a:pt x="219" y="830"/>
                    <a:pt x="219" y="830"/>
                  </a:cubicBezTo>
                  <a:lnTo>
                    <a:pt x="219" y="830"/>
                  </a:lnTo>
                  <a:cubicBezTo>
                    <a:pt x="190" y="830"/>
                    <a:pt x="162" y="830"/>
                    <a:pt x="133" y="830"/>
                  </a:cubicBezTo>
                  <a:lnTo>
                    <a:pt x="133" y="830"/>
                  </a:lnTo>
                  <a:cubicBezTo>
                    <a:pt x="124" y="810"/>
                    <a:pt x="124" y="753"/>
                    <a:pt x="133" y="734"/>
                  </a:cubicBezTo>
                  <a:cubicBezTo>
                    <a:pt x="162" y="705"/>
                    <a:pt x="114" y="715"/>
                    <a:pt x="105" y="696"/>
                  </a:cubicBezTo>
                  <a:cubicBezTo>
                    <a:pt x="95" y="687"/>
                    <a:pt x="95" y="667"/>
                    <a:pt x="95" y="658"/>
                  </a:cubicBezTo>
                  <a:cubicBezTo>
                    <a:pt x="86" y="639"/>
                    <a:pt x="76" y="620"/>
                    <a:pt x="66" y="601"/>
                  </a:cubicBezTo>
                  <a:cubicBezTo>
                    <a:pt x="66" y="563"/>
                    <a:pt x="38" y="563"/>
                    <a:pt x="28" y="543"/>
                  </a:cubicBezTo>
                  <a:cubicBezTo>
                    <a:pt x="19" y="524"/>
                    <a:pt x="19" y="515"/>
                    <a:pt x="9" y="505"/>
                  </a:cubicBezTo>
                  <a:cubicBezTo>
                    <a:pt x="9" y="419"/>
                    <a:pt x="9" y="419"/>
                    <a:pt x="9" y="419"/>
                  </a:cubicBezTo>
                  <a:lnTo>
                    <a:pt x="9" y="419"/>
                  </a:lnTo>
                  <a:cubicBezTo>
                    <a:pt x="9" y="400"/>
                    <a:pt x="9" y="391"/>
                    <a:pt x="9" y="372"/>
                  </a:cubicBezTo>
                  <a:cubicBezTo>
                    <a:pt x="9" y="362"/>
                    <a:pt x="0" y="343"/>
                    <a:pt x="0" y="333"/>
                  </a:cubicBezTo>
                  <a:cubicBezTo>
                    <a:pt x="0" y="324"/>
                    <a:pt x="9" y="305"/>
                    <a:pt x="0" y="296"/>
                  </a:cubicBezTo>
                  <a:cubicBezTo>
                    <a:pt x="0" y="296"/>
                    <a:pt x="0" y="286"/>
                    <a:pt x="0" y="276"/>
                  </a:cubicBezTo>
                  <a:lnTo>
                    <a:pt x="0" y="276"/>
                  </a:lnTo>
                  <a:cubicBezTo>
                    <a:pt x="210" y="286"/>
                    <a:pt x="210" y="286"/>
                    <a:pt x="210" y="286"/>
                  </a:cubicBezTo>
                  <a:cubicBezTo>
                    <a:pt x="229" y="286"/>
                    <a:pt x="248" y="296"/>
                    <a:pt x="257" y="296"/>
                  </a:cubicBezTo>
                  <a:cubicBezTo>
                    <a:pt x="257" y="296"/>
                    <a:pt x="276" y="286"/>
                    <a:pt x="286" y="286"/>
                  </a:cubicBezTo>
                  <a:cubicBezTo>
                    <a:pt x="286" y="276"/>
                    <a:pt x="295" y="267"/>
                    <a:pt x="305" y="257"/>
                  </a:cubicBezTo>
                  <a:cubicBezTo>
                    <a:pt x="315" y="248"/>
                    <a:pt x="305" y="248"/>
                    <a:pt x="305" y="238"/>
                  </a:cubicBezTo>
                  <a:cubicBezTo>
                    <a:pt x="324" y="219"/>
                    <a:pt x="353" y="219"/>
                    <a:pt x="362" y="200"/>
                  </a:cubicBezTo>
                  <a:cubicBezTo>
                    <a:pt x="372" y="171"/>
                    <a:pt x="372" y="133"/>
                    <a:pt x="381" y="105"/>
                  </a:cubicBezTo>
                  <a:cubicBezTo>
                    <a:pt x="391" y="76"/>
                    <a:pt x="400" y="47"/>
                    <a:pt x="400" y="1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 name="Freeform 32"/>
            <p:cNvSpPr>
              <a:spLocks noChangeArrowheads="1"/>
            </p:cNvSpPr>
            <p:nvPr/>
          </p:nvSpPr>
          <p:spPr bwMode="auto">
            <a:xfrm>
              <a:off x="15951533" y="4128804"/>
              <a:ext cx="715916" cy="650278"/>
            </a:xfrm>
            <a:custGeom>
              <a:avLst/>
              <a:gdLst>
                <a:gd name="T0" fmla="*/ 86 w 1441"/>
                <a:gd name="T1" fmla="*/ 115 h 1308"/>
                <a:gd name="T2" fmla="*/ 86 w 1441"/>
                <a:gd name="T3" fmla="*/ 115 h 1308"/>
                <a:gd name="T4" fmla="*/ 181 w 1441"/>
                <a:gd name="T5" fmla="*/ 105 h 1308"/>
                <a:gd name="T6" fmla="*/ 315 w 1441"/>
                <a:gd name="T7" fmla="*/ 96 h 1308"/>
                <a:gd name="T8" fmla="*/ 449 w 1441"/>
                <a:gd name="T9" fmla="*/ 29 h 1308"/>
                <a:gd name="T10" fmla="*/ 725 w 1441"/>
                <a:gd name="T11" fmla="*/ 29 h 1308"/>
                <a:gd name="T12" fmla="*/ 887 w 1441"/>
                <a:gd name="T13" fmla="*/ 67 h 1308"/>
                <a:gd name="T14" fmla="*/ 1049 w 1441"/>
                <a:gd name="T15" fmla="*/ 143 h 1308"/>
                <a:gd name="T16" fmla="*/ 1068 w 1441"/>
                <a:gd name="T17" fmla="*/ 401 h 1308"/>
                <a:gd name="T18" fmla="*/ 1107 w 1441"/>
                <a:gd name="T19" fmla="*/ 448 h 1308"/>
                <a:gd name="T20" fmla="*/ 1107 w 1441"/>
                <a:gd name="T21" fmla="*/ 487 h 1308"/>
                <a:gd name="T22" fmla="*/ 1107 w 1441"/>
                <a:gd name="T23" fmla="*/ 515 h 1308"/>
                <a:gd name="T24" fmla="*/ 1154 w 1441"/>
                <a:gd name="T25" fmla="*/ 544 h 1308"/>
                <a:gd name="T26" fmla="*/ 1154 w 1441"/>
                <a:gd name="T27" fmla="*/ 544 h 1308"/>
                <a:gd name="T28" fmla="*/ 1173 w 1441"/>
                <a:gd name="T29" fmla="*/ 630 h 1308"/>
                <a:gd name="T30" fmla="*/ 1221 w 1441"/>
                <a:gd name="T31" fmla="*/ 677 h 1308"/>
                <a:gd name="T32" fmla="*/ 1192 w 1441"/>
                <a:gd name="T33" fmla="*/ 811 h 1308"/>
                <a:gd name="T34" fmla="*/ 1173 w 1441"/>
                <a:gd name="T35" fmla="*/ 925 h 1308"/>
                <a:gd name="T36" fmla="*/ 1164 w 1441"/>
                <a:gd name="T37" fmla="*/ 992 h 1308"/>
                <a:gd name="T38" fmla="*/ 1154 w 1441"/>
                <a:gd name="T39" fmla="*/ 1040 h 1308"/>
                <a:gd name="T40" fmla="*/ 1240 w 1441"/>
                <a:gd name="T41" fmla="*/ 1087 h 1308"/>
                <a:gd name="T42" fmla="*/ 1402 w 1441"/>
                <a:gd name="T43" fmla="*/ 1183 h 1308"/>
                <a:gd name="T44" fmla="*/ 1383 w 1441"/>
                <a:gd name="T45" fmla="*/ 1259 h 1308"/>
                <a:gd name="T46" fmla="*/ 1383 w 1441"/>
                <a:gd name="T47" fmla="*/ 1259 h 1308"/>
                <a:gd name="T48" fmla="*/ 1335 w 1441"/>
                <a:gd name="T49" fmla="*/ 1192 h 1308"/>
                <a:gd name="T50" fmla="*/ 1221 w 1441"/>
                <a:gd name="T51" fmla="*/ 1135 h 1308"/>
                <a:gd name="T52" fmla="*/ 1011 w 1441"/>
                <a:gd name="T53" fmla="*/ 1250 h 1308"/>
                <a:gd name="T54" fmla="*/ 830 w 1441"/>
                <a:gd name="T55" fmla="*/ 1240 h 1308"/>
                <a:gd name="T56" fmla="*/ 658 w 1441"/>
                <a:gd name="T57" fmla="*/ 1250 h 1308"/>
                <a:gd name="T58" fmla="*/ 591 w 1441"/>
                <a:gd name="T59" fmla="*/ 1211 h 1308"/>
                <a:gd name="T60" fmla="*/ 496 w 1441"/>
                <a:gd name="T61" fmla="*/ 1268 h 1308"/>
                <a:gd name="T62" fmla="*/ 353 w 1441"/>
                <a:gd name="T63" fmla="*/ 1230 h 1308"/>
                <a:gd name="T64" fmla="*/ 277 w 1441"/>
                <a:gd name="T65" fmla="*/ 1049 h 1308"/>
                <a:gd name="T66" fmla="*/ 210 w 1441"/>
                <a:gd name="T67" fmla="*/ 935 h 1308"/>
                <a:gd name="T68" fmla="*/ 144 w 1441"/>
                <a:gd name="T69" fmla="*/ 820 h 1308"/>
                <a:gd name="T70" fmla="*/ 144 w 1441"/>
                <a:gd name="T71" fmla="*/ 820 h 1308"/>
                <a:gd name="T72" fmla="*/ 115 w 1441"/>
                <a:gd name="T73" fmla="*/ 754 h 1308"/>
                <a:gd name="T74" fmla="*/ 57 w 1441"/>
                <a:gd name="T75" fmla="*/ 477 h 1308"/>
                <a:gd name="T76" fmla="*/ 115 w 1441"/>
                <a:gd name="T77" fmla="*/ 258 h 1308"/>
                <a:gd name="T78" fmla="*/ 86 w 1441"/>
                <a:gd name="T79" fmla="*/ 115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1" h="1308">
                  <a:moveTo>
                    <a:pt x="86" y="115"/>
                  </a:moveTo>
                  <a:lnTo>
                    <a:pt x="86" y="115"/>
                  </a:lnTo>
                  <a:cubicBezTo>
                    <a:pt x="124" y="115"/>
                    <a:pt x="153" y="143"/>
                    <a:pt x="181" y="105"/>
                  </a:cubicBezTo>
                  <a:cubicBezTo>
                    <a:pt x="229" y="48"/>
                    <a:pt x="248" y="76"/>
                    <a:pt x="315" y="96"/>
                  </a:cubicBezTo>
                  <a:cubicBezTo>
                    <a:pt x="372" y="105"/>
                    <a:pt x="391" y="38"/>
                    <a:pt x="449" y="29"/>
                  </a:cubicBezTo>
                  <a:cubicBezTo>
                    <a:pt x="515" y="10"/>
                    <a:pt x="649" y="29"/>
                    <a:pt x="725" y="29"/>
                  </a:cubicBezTo>
                  <a:cubicBezTo>
                    <a:pt x="773" y="19"/>
                    <a:pt x="878" y="0"/>
                    <a:pt x="887" y="67"/>
                  </a:cubicBezTo>
                  <a:cubicBezTo>
                    <a:pt x="887" y="200"/>
                    <a:pt x="1059" y="96"/>
                    <a:pt x="1049" y="143"/>
                  </a:cubicBezTo>
                  <a:cubicBezTo>
                    <a:pt x="1030" y="220"/>
                    <a:pt x="1002" y="334"/>
                    <a:pt x="1068" y="401"/>
                  </a:cubicBezTo>
                  <a:cubicBezTo>
                    <a:pt x="1087" y="420"/>
                    <a:pt x="1107" y="420"/>
                    <a:pt x="1107" y="448"/>
                  </a:cubicBezTo>
                  <a:cubicBezTo>
                    <a:pt x="1107" y="458"/>
                    <a:pt x="1107" y="467"/>
                    <a:pt x="1107" y="487"/>
                  </a:cubicBezTo>
                  <a:cubicBezTo>
                    <a:pt x="1107" y="496"/>
                    <a:pt x="1107" y="506"/>
                    <a:pt x="1107" y="515"/>
                  </a:cubicBezTo>
                  <a:cubicBezTo>
                    <a:pt x="1154" y="544"/>
                    <a:pt x="1154" y="544"/>
                    <a:pt x="1154" y="544"/>
                  </a:cubicBezTo>
                  <a:lnTo>
                    <a:pt x="1154" y="544"/>
                  </a:lnTo>
                  <a:cubicBezTo>
                    <a:pt x="1154" y="572"/>
                    <a:pt x="1164" y="601"/>
                    <a:pt x="1173" y="630"/>
                  </a:cubicBezTo>
                  <a:cubicBezTo>
                    <a:pt x="1183" y="649"/>
                    <a:pt x="1202" y="658"/>
                    <a:pt x="1221" y="677"/>
                  </a:cubicBezTo>
                  <a:cubicBezTo>
                    <a:pt x="1259" y="725"/>
                    <a:pt x="1231" y="773"/>
                    <a:pt x="1192" y="811"/>
                  </a:cubicBezTo>
                  <a:cubicBezTo>
                    <a:pt x="1164" y="849"/>
                    <a:pt x="1164" y="887"/>
                    <a:pt x="1173" y="925"/>
                  </a:cubicBezTo>
                  <a:cubicBezTo>
                    <a:pt x="1173" y="954"/>
                    <a:pt x="1173" y="973"/>
                    <a:pt x="1164" y="992"/>
                  </a:cubicBezTo>
                  <a:cubicBezTo>
                    <a:pt x="1164" y="1011"/>
                    <a:pt x="1154" y="1021"/>
                    <a:pt x="1154" y="1040"/>
                  </a:cubicBezTo>
                  <a:cubicBezTo>
                    <a:pt x="1164" y="1068"/>
                    <a:pt x="1212" y="1087"/>
                    <a:pt x="1240" y="1087"/>
                  </a:cubicBezTo>
                  <a:cubicBezTo>
                    <a:pt x="1278" y="1087"/>
                    <a:pt x="1383" y="1145"/>
                    <a:pt x="1402" y="1183"/>
                  </a:cubicBezTo>
                  <a:cubicBezTo>
                    <a:pt x="1421" y="1221"/>
                    <a:pt x="1440" y="1259"/>
                    <a:pt x="1383" y="1259"/>
                  </a:cubicBezTo>
                  <a:lnTo>
                    <a:pt x="1383" y="1259"/>
                  </a:lnTo>
                  <a:cubicBezTo>
                    <a:pt x="1335" y="1259"/>
                    <a:pt x="1345" y="1221"/>
                    <a:pt x="1335" y="1192"/>
                  </a:cubicBezTo>
                  <a:cubicBezTo>
                    <a:pt x="1307" y="1164"/>
                    <a:pt x="1259" y="1145"/>
                    <a:pt x="1221" y="1135"/>
                  </a:cubicBezTo>
                  <a:cubicBezTo>
                    <a:pt x="1107" y="1097"/>
                    <a:pt x="1087" y="1202"/>
                    <a:pt x="1011" y="1250"/>
                  </a:cubicBezTo>
                  <a:cubicBezTo>
                    <a:pt x="954" y="1278"/>
                    <a:pt x="887" y="1240"/>
                    <a:pt x="830" y="1240"/>
                  </a:cubicBezTo>
                  <a:cubicBezTo>
                    <a:pt x="782" y="1240"/>
                    <a:pt x="706" y="1268"/>
                    <a:pt x="658" y="1250"/>
                  </a:cubicBezTo>
                  <a:cubicBezTo>
                    <a:pt x="630" y="1240"/>
                    <a:pt x="620" y="1211"/>
                    <a:pt x="591" y="1211"/>
                  </a:cubicBezTo>
                  <a:cubicBezTo>
                    <a:pt x="563" y="1202"/>
                    <a:pt x="525" y="1250"/>
                    <a:pt x="496" y="1268"/>
                  </a:cubicBezTo>
                  <a:cubicBezTo>
                    <a:pt x="420" y="1307"/>
                    <a:pt x="401" y="1268"/>
                    <a:pt x="353" y="1230"/>
                  </a:cubicBezTo>
                  <a:cubicBezTo>
                    <a:pt x="296" y="1173"/>
                    <a:pt x="306" y="1116"/>
                    <a:pt x="277" y="1049"/>
                  </a:cubicBezTo>
                  <a:cubicBezTo>
                    <a:pt x="258" y="1011"/>
                    <a:pt x="220" y="973"/>
                    <a:pt x="210" y="935"/>
                  </a:cubicBezTo>
                  <a:cubicBezTo>
                    <a:pt x="191" y="859"/>
                    <a:pt x="201" y="878"/>
                    <a:pt x="144" y="820"/>
                  </a:cubicBezTo>
                  <a:lnTo>
                    <a:pt x="144" y="820"/>
                  </a:lnTo>
                  <a:cubicBezTo>
                    <a:pt x="115" y="754"/>
                    <a:pt x="115" y="754"/>
                    <a:pt x="115" y="754"/>
                  </a:cubicBezTo>
                  <a:cubicBezTo>
                    <a:pt x="86" y="658"/>
                    <a:pt x="124" y="572"/>
                    <a:pt x="57" y="477"/>
                  </a:cubicBezTo>
                  <a:cubicBezTo>
                    <a:pt x="0" y="391"/>
                    <a:pt x="57" y="325"/>
                    <a:pt x="115" y="258"/>
                  </a:cubicBezTo>
                  <a:cubicBezTo>
                    <a:pt x="144" y="229"/>
                    <a:pt x="86" y="153"/>
                    <a:pt x="86" y="11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 name="Freeform 33"/>
            <p:cNvSpPr>
              <a:spLocks noChangeArrowheads="1"/>
            </p:cNvSpPr>
            <p:nvPr/>
          </p:nvSpPr>
          <p:spPr bwMode="auto">
            <a:xfrm>
              <a:off x="16525144" y="3647114"/>
              <a:ext cx="976450" cy="1661824"/>
            </a:xfrm>
            <a:custGeom>
              <a:avLst/>
              <a:gdLst>
                <a:gd name="T0" fmla="*/ 0 w 1965"/>
                <a:gd name="T1" fmla="*/ 1516 h 3348"/>
                <a:gd name="T2" fmla="*/ 153 w 1965"/>
                <a:gd name="T3" fmla="*/ 1382 h 3348"/>
                <a:gd name="T4" fmla="*/ 353 w 1965"/>
                <a:gd name="T5" fmla="*/ 1153 h 3348"/>
                <a:gd name="T6" fmla="*/ 391 w 1965"/>
                <a:gd name="T7" fmla="*/ 953 h 3348"/>
                <a:gd name="T8" fmla="*/ 458 w 1965"/>
                <a:gd name="T9" fmla="*/ 810 h 3348"/>
                <a:gd name="T10" fmla="*/ 534 w 1965"/>
                <a:gd name="T11" fmla="*/ 686 h 3348"/>
                <a:gd name="T12" fmla="*/ 630 w 1965"/>
                <a:gd name="T13" fmla="*/ 591 h 3348"/>
                <a:gd name="T14" fmla="*/ 716 w 1965"/>
                <a:gd name="T15" fmla="*/ 514 h 3348"/>
                <a:gd name="T16" fmla="*/ 801 w 1965"/>
                <a:gd name="T17" fmla="*/ 505 h 3348"/>
                <a:gd name="T18" fmla="*/ 839 w 1965"/>
                <a:gd name="T19" fmla="*/ 286 h 3348"/>
                <a:gd name="T20" fmla="*/ 992 w 1965"/>
                <a:gd name="T21" fmla="*/ 190 h 3348"/>
                <a:gd name="T22" fmla="*/ 1240 w 1965"/>
                <a:gd name="T23" fmla="*/ 47 h 3348"/>
                <a:gd name="T24" fmla="*/ 1544 w 1965"/>
                <a:gd name="T25" fmla="*/ 343 h 3348"/>
                <a:gd name="T26" fmla="*/ 1783 w 1965"/>
                <a:gd name="T27" fmla="*/ 448 h 3348"/>
                <a:gd name="T28" fmla="*/ 1811 w 1965"/>
                <a:gd name="T29" fmla="*/ 667 h 3348"/>
                <a:gd name="T30" fmla="*/ 1964 w 1965"/>
                <a:gd name="T31" fmla="*/ 763 h 3348"/>
                <a:gd name="T32" fmla="*/ 1945 w 1965"/>
                <a:gd name="T33" fmla="*/ 839 h 3348"/>
                <a:gd name="T34" fmla="*/ 1868 w 1965"/>
                <a:gd name="T35" fmla="*/ 953 h 3348"/>
                <a:gd name="T36" fmla="*/ 1649 w 1965"/>
                <a:gd name="T37" fmla="*/ 886 h 3348"/>
                <a:gd name="T38" fmla="*/ 1496 w 1965"/>
                <a:gd name="T39" fmla="*/ 991 h 3348"/>
                <a:gd name="T40" fmla="*/ 1450 w 1965"/>
                <a:gd name="T41" fmla="*/ 1153 h 3348"/>
                <a:gd name="T42" fmla="*/ 1240 w 1965"/>
                <a:gd name="T43" fmla="*/ 1535 h 3348"/>
                <a:gd name="T44" fmla="*/ 1173 w 1965"/>
                <a:gd name="T45" fmla="*/ 2117 h 3348"/>
                <a:gd name="T46" fmla="*/ 1192 w 1965"/>
                <a:gd name="T47" fmla="*/ 2365 h 3348"/>
                <a:gd name="T48" fmla="*/ 1288 w 1965"/>
                <a:gd name="T49" fmla="*/ 2632 h 3348"/>
                <a:gd name="T50" fmla="*/ 1250 w 1965"/>
                <a:gd name="T51" fmla="*/ 2670 h 3348"/>
                <a:gd name="T52" fmla="*/ 1154 w 1965"/>
                <a:gd name="T53" fmla="*/ 2899 h 3348"/>
                <a:gd name="T54" fmla="*/ 1030 w 1965"/>
                <a:gd name="T55" fmla="*/ 3242 h 3348"/>
                <a:gd name="T56" fmla="*/ 582 w 1965"/>
                <a:gd name="T57" fmla="*/ 3270 h 3348"/>
                <a:gd name="T58" fmla="*/ 496 w 1965"/>
                <a:gd name="T59" fmla="*/ 3118 h 3348"/>
                <a:gd name="T60" fmla="*/ 363 w 1965"/>
                <a:gd name="T61" fmla="*/ 2927 h 3348"/>
                <a:gd name="T62" fmla="*/ 296 w 1965"/>
                <a:gd name="T63" fmla="*/ 2870 h 3348"/>
                <a:gd name="T64" fmla="*/ 296 w 1965"/>
                <a:gd name="T65" fmla="*/ 2813 h 3348"/>
                <a:gd name="T66" fmla="*/ 296 w 1965"/>
                <a:gd name="T67" fmla="*/ 2708 h 3348"/>
                <a:gd name="T68" fmla="*/ 277 w 1965"/>
                <a:gd name="T69" fmla="*/ 2355 h 3348"/>
                <a:gd name="T70" fmla="*/ 229 w 1965"/>
                <a:gd name="T71" fmla="*/ 2231 h 3348"/>
                <a:gd name="T72" fmla="*/ 248 w 1965"/>
                <a:gd name="T73" fmla="*/ 2155 h 3348"/>
                <a:gd name="T74" fmla="*/ 0 w 1965"/>
                <a:gd name="T75" fmla="*/ 2012 h 3348"/>
                <a:gd name="T76" fmla="*/ 19 w 1965"/>
                <a:gd name="T77" fmla="*/ 1897 h 3348"/>
                <a:gd name="T78" fmla="*/ 67 w 1965"/>
                <a:gd name="T79" fmla="*/ 1649 h 3348"/>
                <a:gd name="T80" fmla="*/ 0 w 1965"/>
                <a:gd name="T81" fmla="*/ 1516 h 3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5" h="3348">
                  <a:moveTo>
                    <a:pt x="0" y="1516"/>
                  </a:moveTo>
                  <a:lnTo>
                    <a:pt x="0" y="1516"/>
                  </a:lnTo>
                  <a:cubicBezTo>
                    <a:pt x="38" y="1506"/>
                    <a:pt x="48" y="1497"/>
                    <a:pt x="77" y="1468"/>
                  </a:cubicBezTo>
                  <a:cubicBezTo>
                    <a:pt x="105" y="1430"/>
                    <a:pt x="86" y="1382"/>
                    <a:pt x="153" y="1382"/>
                  </a:cubicBezTo>
                  <a:cubicBezTo>
                    <a:pt x="248" y="1382"/>
                    <a:pt x="258" y="1297"/>
                    <a:pt x="315" y="1230"/>
                  </a:cubicBezTo>
                  <a:cubicBezTo>
                    <a:pt x="334" y="1211"/>
                    <a:pt x="363" y="1182"/>
                    <a:pt x="353" y="1153"/>
                  </a:cubicBezTo>
                  <a:cubicBezTo>
                    <a:pt x="344" y="1115"/>
                    <a:pt x="344" y="1077"/>
                    <a:pt x="353" y="1030"/>
                  </a:cubicBezTo>
                  <a:cubicBezTo>
                    <a:pt x="363" y="1010"/>
                    <a:pt x="372" y="972"/>
                    <a:pt x="391" y="953"/>
                  </a:cubicBezTo>
                  <a:cubicBezTo>
                    <a:pt x="429" y="934"/>
                    <a:pt x="467" y="963"/>
                    <a:pt x="487" y="905"/>
                  </a:cubicBezTo>
                  <a:cubicBezTo>
                    <a:pt x="496" y="877"/>
                    <a:pt x="467" y="839"/>
                    <a:pt x="458" y="810"/>
                  </a:cubicBezTo>
                  <a:cubicBezTo>
                    <a:pt x="458" y="791"/>
                    <a:pt x="448" y="724"/>
                    <a:pt x="467" y="715"/>
                  </a:cubicBezTo>
                  <a:cubicBezTo>
                    <a:pt x="487" y="715"/>
                    <a:pt x="515" y="705"/>
                    <a:pt x="534" y="686"/>
                  </a:cubicBezTo>
                  <a:cubicBezTo>
                    <a:pt x="553" y="667"/>
                    <a:pt x="553" y="638"/>
                    <a:pt x="582" y="610"/>
                  </a:cubicBezTo>
                  <a:cubicBezTo>
                    <a:pt x="601" y="600"/>
                    <a:pt x="611" y="600"/>
                    <a:pt x="630" y="591"/>
                  </a:cubicBezTo>
                  <a:cubicBezTo>
                    <a:pt x="639" y="572"/>
                    <a:pt x="658" y="562"/>
                    <a:pt x="677" y="543"/>
                  </a:cubicBezTo>
                  <a:cubicBezTo>
                    <a:pt x="716" y="514"/>
                    <a:pt x="716" y="514"/>
                    <a:pt x="716" y="514"/>
                  </a:cubicBezTo>
                  <a:lnTo>
                    <a:pt x="716" y="514"/>
                  </a:lnTo>
                  <a:cubicBezTo>
                    <a:pt x="725" y="514"/>
                    <a:pt x="792" y="514"/>
                    <a:pt x="801" y="505"/>
                  </a:cubicBezTo>
                  <a:cubicBezTo>
                    <a:pt x="811" y="467"/>
                    <a:pt x="801" y="409"/>
                    <a:pt x="801" y="371"/>
                  </a:cubicBezTo>
                  <a:cubicBezTo>
                    <a:pt x="811" y="343"/>
                    <a:pt x="811" y="295"/>
                    <a:pt x="839" y="286"/>
                  </a:cubicBezTo>
                  <a:cubicBezTo>
                    <a:pt x="859" y="276"/>
                    <a:pt x="887" y="295"/>
                    <a:pt x="906" y="276"/>
                  </a:cubicBezTo>
                  <a:cubicBezTo>
                    <a:pt x="935" y="247"/>
                    <a:pt x="963" y="200"/>
                    <a:pt x="992" y="190"/>
                  </a:cubicBezTo>
                  <a:cubicBezTo>
                    <a:pt x="1040" y="171"/>
                    <a:pt x="1059" y="200"/>
                    <a:pt x="1106" y="152"/>
                  </a:cubicBezTo>
                  <a:cubicBezTo>
                    <a:pt x="1145" y="114"/>
                    <a:pt x="1183" y="76"/>
                    <a:pt x="1240" y="47"/>
                  </a:cubicBezTo>
                  <a:cubicBezTo>
                    <a:pt x="1316" y="0"/>
                    <a:pt x="1393" y="142"/>
                    <a:pt x="1431" y="181"/>
                  </a:cubicBezTo>
                  <a:cubicBezTo>
                    <a:pt x="1487" y="238"/>
                    <a:pt x="1496" y="286"/>
                    <a:pt x="1544" y="343"/>
                  </a:cubicBezTo>
                  <a:cubicBezTo>
                    <a:pt x="1630" y="457"/>
                    <a:pt x="1668" y="162"/>
                    <a:pt x="1716" y="314"/>
                  </a:cubicBezTo>
                  <a:cubicBezTo>
                    <a:pt x="1735" y="381"/>
                    <a:pt x="1744" y="400"/>
                    <a:pt x="1783" y="448"/>
                  </a:cubicBezTo>
                  <a:cubicBezTo>
                    <a:pt x="1802" y="486"/>
                    <a:pt x="1744" y="553"/>
                    <a:pt x="1763" y="591"/>
                  </a:cubicBezTo>
                  <a:cubicBezTo>
                    <a:pt x="1802" y="619"/>
                    <a:pt x="1802" y="629"/>
                    <a:pt x="1811" y="667"/>
                  </a:cubicBezTo>
                  <a:cubicBezTo>
                    <a:pt x="1821" y="705"/>
                    <a:pt x="1811" y="753"/>
                    <a:pt x="1849" y="772"/>
                  </a:cubicBezTo>
                  <a:cubicBezTo>
                    <a:pt x="1878" y="781"/>
                    <a:pt x="1945" y="743"/>
                    <a:pt x="1964" y="763"/>
                  </a:cubicBezTo>
                  <a:lnTo>
                    <a:pt x="1964" y="763"/>
                  </a:lnTo>
                  <a:cubicBezTo>
                    <a:pt x="1945" y="839"/>
                    <a:pt x="1945" y="839"/>
                    <a:pt x="1945" y="839"/>
                  </a:cubicBezTo>
                  <a:cubicBezTo>
                    <a:pt x="1868" y="953"/>
                    <a:pt x="1868" y="953"/>
                    <a:pt x="1868" y="953"/>
                  </a:cubicBezTo>
                  <a:lnTo>
                    <a:pt x="1868" y="953"/>
                  </a:lnTo>
                  <a:cubicBezTo>
                    <a:pt x="1792" y="943"/>
                    <a:pt x="1792" y="943"/>
                    <a:pt x="1792" y="943"/>
                  </a:cubicBezTo>
                  <a:cubicBezTo>
                    <a:pt x="1744" y="915"/>
                    <a:pt x="1716" y="877"/>
                    <a:pt x="1649" y="886"/>
                  </a:cubicBezTo>
                  <a:cubicBezTo>
                    <a:pt x="1601" y="896"/>
                    <a:pt x="1573" y="925"/>
                    <a:pt x="1516" y="915"/>
                  </a:cubicBezTo>
                  <a:cubicBezTo>
                    <a:pt x="1477" y="905"/>
                    <a:pt x="1496" y="972"/>
                    <a:pt x="1496" y="991"/>
                  </a:cubicBezTo>
                  <a:cubicBezTo>
                    <a:pt x="1496" y="1010"/>
                    <a:pt x="1477" y="1020"/>
                    <a:pt x="1468" y="1039"/>
                  </a:cubicBezTo>
                  <a:cubicBezTo>
                    <a:pt x="1459" y="1077"/>
                    <a:pt x="1506" y="1134"/>
                    <a:pt x="1450" y="1153"/>
                  </a:cubicBezTo>
                  <a:cubicBezTo>
                    <a:pt x="1345" y="1192"/>
                    <a:pt x="1421" y="1249"/>
                    <a:pt x="1373" y="1315"/>
                  </a:cubicBezTo>
                  <a:cubicBezTo>
                    <a:pt x="1335" y="1392"/>
                    <a:pt x="1268" y="1449"/>
                    <a:pt x="1240" y="1535"/>
                  </a:cubicBezTo>
                  <a:cubicBezTo>
                    <a:pt x="1230" y="1592"/>
                    <a:pt x="1230" y="1659"/>
                    <a:pt x="1211" y="1716"/>
                  </a:cubicBezTo>
                  <a:cubicBezTo>
                    <a:pt x="1183" y="1821"/>
                    <a:pt x="1164" y="1993"/>
                    <a:pt x="1173" y="2117"/>
                  </a:cubicBezTo>
                  <a:cubicBezTo>
                    <a:pt x="1202" y="2155"/>
                    <a:pt x="1268" y="2183"/>
                    <a:pt x="1259" y="2240"/>
                  </a:cubicBezTo>
                  <a:cubicBezTo>
                    <a:pt x="1250" y="2279"/>
                    <a:pt x="1211" y="2327"/>
                    <a:pt x="1192" y="2365"/>
                  </a:cubicBezTo>
                  <a:cubicBezTo>
                    <a:pt x="1173" y="2403"/>
                    <a:pt x="1145" y="2536"/>
                    <a:pt x="1211" y="2555"/>
                  </a:cubicBezTo>
                  <a:cubicBezTo>
                    <a:pt x="1250" y="2565"/>
                    <a:pt x="1307" y="2574"/>
                    <a:pt x="1288" y="2632"/>
                  </a:cubicBezTo>
                  <a:cubicBezTo>
                    <a:pt x="1250" y="2670"/>
                    <a:pt x="1250" y="2670"/>
                    <a:pt x="1250" y="2670"/>
                  </a:cubicBezTo>
                  <a:lnTo>
                    <a:pt x="1250" y="2670"/>
                  </a:lnTo>
                  <a:cubicBezTo>
                    <a:pt x="1192" y="2746"/>
                    <a:pt x="1192" y="2746"/>
                    <a:pt x="1192" y="2746"/>
                  </a:cubicBezTo>
                  <a:cubicBezTo>
                    <a:pt x="1173" y="2794"/>
                    <a:pt x="1173" y="2851"/>
                    <a:pt x="1154" y="2899"/>
                  </a:cubicBezTo>
                  <a:cubicBezTo>
                    <a:pt x="1125" y="2946"/>
                    <a:pt x="1106" y="2956"/>
                    <a:pt x="1116" y="3013"/>
                  </a:cubicBezTo>
                  <a:cubicBezTo>
                    <a:pt x="1135" y="3147"/>
                    <a:pt x="1135" y="3156"/>
                    <a:pt x="1030" y="3242"/>
                  </a:cubicBezTo>
                  <a:cubicBezTo>
                    <a:pt x="944" y="3309"/>
                    <a:pt x="935" y="3280"/>
                    <a:pt x="839" y="3270"/>
                  </a:cubicBezTo>
                  <a:cubicBezTo>
                    <a:pt x="782" y="3261"/>
                    <a:pt x="611" y="3347"/>
                    <a:pt x="582" y="3270"/>
                  </a:cubicBezTo>
                  <a:cubicBezTo>
                    <a:pt x="572" y="3232"/>
                    <a:pt x="572" y="3194"/>
                    <a:pt x="553" y="3147"/>
                  </a:cubicBezTo>
                  <a:cubicBezTo>
                    <a:pt x="534" y="3128"/>
                    <a:pt x="506" y="3128"/>
                    <a:pt x="496" y="3118"/>
                  </a:cubicBezTo>
                  <a:cubicBezTo>
                    <a:pt x="477" y="3099"/>
                    <a:pt x="477" y="3061"/>
                    <a:pt x="467" y="3032"/>
                  </a:cubicBezTo>
                  <a:cubicBezTo>
                    <a:pt x="448" y="2946"/>
                    <a:pt x="391" y="2994"/>
                    <a:pt x="363" y="2927"/>
                  </a:cubicBezTo>
                  <a:cubicBezTo>
                    <a:pt x="353" y="2899"/>
                    <a:pt x="334" y="2870"/>
                    <a:pt x="296" y="2870"/>
                  </a:cubicBezTo>
                  <a:lnTo>
                    <a:pt x="296" y="2870"/>
                  </a:lnTo>
                  <a:cubicBezTo>
                    <a:pt x="296" y="2861"/>
                    <a:pt x="305" y="2851"/>
                    <a:pt x="296" y="2841"/>
                  </a:cubicBezTo>
                  <a:cubicBezTo>
                    <a:pt x="296" y="2832"/>
                    <a:pt x="296" y="2822"/>
                    <a:pt x="296" y="2813"/>
                  </a:cubicBezTo>
                  <a:cubicBezTo>
                    <a:pt x="296" y="2803"/>
                    <a:pt x="305" y="2784"/>
                    <a:pt x="315" y="2765"/>
                  </a:cubicBezTo>
                  <a:cubicBezTo>
                    <a:pt x="315" y="2746"/>
                    <a:pt x="305" y="2727"/>
                    <a:pt x="296" y="2708"/>
                  </a:cubicBezTo>
                  <a:cubicBezTo>
                    <a:pt x="315" y="2651"/>
                    <a:pt x="334" y="2565"/>
                    <a:pt x="296" y="2507"/>
                  </a:cubicBezTo>
                  <a:cubicBezTo>
                    <a:pt x="267" y="2469"/>
                    <a:pt x="267" y="2403"/>
                    <a:pt x="277" y="2355"/>
                  </a:cubicBezTo>
                  <a:cubicBezTo>
                    <a:pt x="277" y="2327"/>
                    <a:pt x="258" y="2307"/>
                    <a:pt x="239" y="2298"/>
                  </a:cubicBezTo>
                  <a:cubicBezTo>
                    <a:pt x="229" y="2231"/>
                    <a:pt x="229" y="2231"/>
                    <a:pt x="229" y="2231"/>
                  </a:cubicBezTo>
                  <a:lnTo>
                    <a:pt x="229" y="2231"/>
                  </a:lnTo>
                  <a:cubicBezTo>
                    <a:pt x="286" y="2231"/>
                    <a:pt x="267" y="2193"/>
                    <a:pt x="248" y="2155"/>
                  </a:cubicBezTo>
                  <a:cubicBezTo>
                    <a:pt x="229" y="2117"/>
                    <a:pt x="124" y="2059"/>
                    <a:pt x="86" y="2059"/>
                  </a:cubicBezTo>
                  <a:cubicBezTo>
                    <a:pt x="58" y="2059"/>
                    <a:pt x="10" y="2040"/>
                    <a:pt x="0" y="2012"/>
                  </a:cubicBezTo>
                  <a:cubicBezTo>
                    <a:pt x="0" y="1993"/>
                    <a:pt x="10" y="1983"/>
                    <a:pt x="10" y="1964"/>
                  </a:cubicBezTo>
                  <a:cubicBezTo>
                    <a:pt x="19" y="1945"/>
                    <a:pt x="19" y="1926"/>
                    <a:pt x="19" y="1897"/>
                  </a:cubicBezTo>
                  <a:cubicBezTo>
                    <a:pt x="10" y="1859"/>
                    <a:pt x="10" y="1821"/>
                    <a:pt x="38" y="1783"/>
                  </a:cubicBezTo>
                  <a:cubicBezTo>
                    <a:pt x="77" y="1745"/>
                    <a:pt x="105" y="1697"/>
                    <a:pt x="67" y="1649"/>
                  </a:cubicBezTo>
                  <a:cubicBezTo>
                    <a:pt x="48" y="1630"/>
                    <a:pt x="29" y="1621"/>
                    <a:pt x="19" y="1602"/>
                  </a:cubicBezTo>
                  <a:cubicBezTo>
                    <a:pt x="10" y="1573"/>
                    <a:pt x="0" y="1544"/>
                    <a:pt x="0" y="1516"/>
                  </a:cubicBezTo>
                </a:path>
              </a:pathLst>
            </a:custGeom>
            <a:grpFill/>
            <a:ln w="3175" cap="flat" cmpd="sng">
              <a:solidFill>
                <a:schemeClr val="bg1"/>
              </a:solidFill>
              <a:bevel/>
              <a:headEnd/>
              <a:tailEnd/>
            </a:ln>
            <a:effectLst/>
          </p:spPr>
          <p:txBody>
            <a:bodyPr wrap="none" anchor="ctr"/>
            <a:lstStyle/>
            <a:p>
              <a:endParaRPr lang="en-US"/>
            </a:p>
          </p:txBody>
        </p:sp>
        <p:sp>
          <p:nvSpPr>
            <p:cNvPr id="84" name="Freeform 34"/>
            <p:cNvSpPr>
              <a:spLocks noChangeArrowheads="1"/>
            </p:cNvSpPr>
            <p:nvPr/>
          </p:nvSpPr>
          <p:spPr bwMode="auto">
            <a:xfrm>
              <a:off x="14427746" y="4991462"/>
              <a:ext cx="1462485" cy="1681530"/>
            </a:xfrm>
            <a:custGeom>
              <a:avLst/>
              <a:gdLst>
                <a:gd name="T0" fmla="*/ 1926 w 2947"/>
                <a:gd name="T1" fmla="*/ 1183 h 3386"/>
                <a:gd name="T2" fmla="*/ 1974 w 2947"/>
                <a:gd name="T3" fmla="*/ 1421 h 3386"/>
                <a:gd name="T4" fmla="*/ 2126 w 2947"/>
                <a:gd name="T5" fmla="*/ 1554 h 3386"/>
                <a:gd name="T6" fmla="*/ 2422 w 2947"/>
                <a:gd name="T7" fmla="*/ 1573 h 3386"/>
                <a:gd name="T8" fmla="*/ 2632 w 2947"/>
                <a:gd name="T9" fmla="*/ 1640 h 3386"/>
                <a:gd name="T10" fmla="*/ 2784 w 2947"/>
                <a:gd name="T11" fmla="*/ 1888 h 3386"/>
                <a:gd name="T12" fmla="*/ 2813 w 2947"/>
                <a:gd name="T13" fmla="*/ 2508 h 3386"/>
                <a:gd name="T14" fmla="*/ 2746 w 2947"/>
                <a:gd name="T15" fmla="*/ 2670 h 3386"/>
                <a:gd name="T16" fmla="*/ 2832 w 2947"/>
                <a:gd name="T17" fmla="*/ 2785 h 3386"/>
                <a:gd name="T18" fmla="*/ 2870 w 2947"/>
                <a:gd name="T19" fmla="*/ 2823 h 3386"/>
                <a:gd name="T20" fmla="*/ 2870 w 2947"/>
                <a:gd name="T21" fmla="*/ 2928 h 3386"/>
                <a:gd name="T22" fmla="*/ 2908 w 2947"/>
                <a:gd name="T23" fmla="*/ 2966 h 3386"/>
                <a:gd name="T24" fmla="*/ 2946 w 2947"/>
                <a:gd name="T25" fmla="*/ 3023 h 3386"/>
                <a:gd name="T26" fmla="*/ 2908 w 2947"/>
                <a:gd name="T27" fmla="*/ 3052 h 3386"/>
                <a:gd name="T28" fmla="*/ 2889 w 2947"/>
                <a:gd name="T29" fmla="*/ 3109 h 3386"/>
                <a:gd name="T30" fmla="*/ 2794 w 2947"/>
                <a:gd name="T31" fmla="*/ 3214 h 3386"/>
                <a:gd name="T32" fmla="*/ 2565 w 2947"/>
                <a:gd name="T33" fmla="*/ 3204 h 3386"/>
                <a:gd name="T34" fmla="*/ 2222 w 2947"/>
                <a:gd name="T35" fmla="*/ 3300 h 3386"/>
                <a:gd name="T36" fmla="*/ 1945 w 2947"/>
                <a:gd name="T37" fmla="*/ 3328 h 3386"/>
                <a:gd name="T38" fmla="*/ 1716 w 2947"/>
                <a:gd name="T39" fmla="*/ 3385 h 3386"/>
                <a:gd name="T40" fmla="*/ 1716 w 2947"/>
                <a:gd name="T41" fmla="*/ 3366 h 3386"/>
                <a:gd name="T42" fmla="*/ 1640 w 2947"/>
                <a:gd name="T43" fmla="*/ 3233 h 3386"/>
                <a:gd name="T44" fmla="*/ 1573 w 2947"/>
                <a:gd name="T45" fmla="*/ 3090 h 3386"/>
                <a:gd name="T46" fmla="*/ 1430 w 2947"/>
                <a:gd name="T47" fmla="*/ 2889 h 3386"/>
                <a:gd name="T48" fmla="*/ 1239 w 2947"/>
                <a:gd name="T49" fmla="*/ 2708 h 3386"/>
                <a:gd name="T50" fmla="*/ 839 w 2947"/>
                <a:gd name="T51" fmla="*/ 2393 h 3386"/>
                <a:gd name="T52" fmla="*/ 696 w 2947"/>
                <a:gd name="T53" fmla="*/ 2231 h 3386"/>
                <a:gd name="T54" fmla="*/ 505 w 2947"/>
                <a:gd name="T55" fmla="*/ 1888 h 3386"/>
                <a:gd name="T56" fmla="*/ 276 w 2947"/>
                <a:gd name="T57" fmla="*/ 1631 h 3386"/>
                <a:gd name="T58" fmla="*/ 143 w 2947"/>
                <a:gd name="T59" fmla="*/ 1325 h 3386"/>
                <a:gd name="T60" fmla="*/ 66 w 2947"/>
                <a:gd name="T61" fmla="*/ 915 h 3386"/>
                <a:gd name="T62" fmla="*/ 181 w 2947"/>
                <a:gd name="T63" fmla="*/ 753 h 3386"/>
                <a:gd name="T64" fmla="*/ 372 w 2947"/>
                <a:gd name="T65" fmla="*/ 667 h 3386"/>
                <a:gd name="T66" fmla="*/ 620 w 2947"/>
                <a:gd name="T67" fmla="*/ 496 h 3386"/>
                <a:gd name="T68" fmla="*/ 715 w 2947"/>
                <a:gd name="T69" fmla="*/ 315 h 3386"/>
                <a:gd name="T70" fmla="*/ 677 w 2947"/>
                <a:gd name="T71" fmla="*/ 0 h 3386"/>
                <a:gd name="T72" fmla="*/ 801 w 2947"/>
                <a:gd name="T73" fmla="*/ 57 h 3386"/>
                <a:gd name="T74" fmla="*/ 944 w 2947"/>
                <a:gd name="T75" fmla="*/ 248 h 3386"/>
                <a:gd name="T76" fmla="*/ 1077 w 2947"/>
                <a:gd name="T77" fmla="*/ 467 h 3386"/>
                <a:gd name="T78" fmla="*/ 1335 w 2947"/>
                <a:gd name="T79" fmla="*/ 725 h 3386"/>
                <a:gd name="T80" fmla="*/ 1430 w 2947"/>
                <a:gd name="T81" fmla="*/ 868 h 3386"/>
                <a:gd name="T82" fmla="*/ 1468 w 2947"/>
                <a:gd name="T83" fmla="*/ 1039 h 3386"/>
                <a:gd name="T84" fmla="*/ 1678 w 2947"/>
                <a:gd name="T85" fmla="*/ 1125 h 3386"/>
                <a:gd name="T86" fmla="*/ 1850 w 2947"/>
                <a:gd name="T87" fmla="*/ 1163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47" h="3386">
                  <a:moveTo>
                    <a:pt x="1926" y="1183"/>
                  </a:moveTo>
                  <a:lnTo>
                    <a:pt x="1926" y="1183"/>
                  </a:lnTo>
                  <a:cubicBezTo>
                    <a:pt x="1974" y="1297"/>
                    <a:pt x="1974" y="1297"/>
                    <a:pt x="1974" y="1297"/>
                  </a:cubicBezTo>
                  <a:cubicBezTo>
                    <a:pt x="1974" y="1345"/>
                    <a:pt x="1917" y="1383"/>
                    <a:pt x="1974" y="1421"/>
                  </a:cubicBezTo>
                  <a:cubicBezTo>
                    <a:pt x="2002" y="1450"/>
                    <a:pt x="1983" y="1507"/>
                    <a:pt x="2012" y="1545"/>
                  </a:cubicBezTo>
                  <a:cubicBezTo>
                    <a:pt x="2040" y="1583"/>
                    <a:pt x="2088" y="1564"/>
                    <a:pt x="2126" y="1554"/>
                  </a:cubicBezTo>
                  <a:cubicBezTo>
                    <a:pt x="2193" y="1545"/>
                    <a:pt x="2222" y="1659"/>
                    <a:pt x="2298" y="1669"/>
                  </a:cubicBezTo>
                  <a:cubicBezTo>
                    <a:pt x="2393" y="1678"/>
                    <a:pt x="2384" y="1631"/>
                    <a:pt x="2422" y="1573"/>
                  </a:cubicBezTo>
                  <a:cubicBezTo>
                    <a:pt x="2451" y="1526"/>
                    <a:pt x="2479" y="1526"/>
                    <a:pt x="2527" y="1526"/>
                  </a:cubicBezTo>
                  <a:cubicBezTo>
                    <a:pt x="2613" y="1507"/>
                    <a:pt x="2575" y="1592"/>
                    <a:pt x="2632" y="1640"/>
                  </a:cubicBezTo>
                  <a:cubicBezTo>
                    <a:pt x="2689" y="1697"/>
                    <a:pt x="2746" y="1678"/>
                    <a:pt x="2794" y="1754"/>
                  </a:cubicBezTo>
                  <a:cubicBezTo>
                    <a:pt x="2832" y="1821"/>
                    <a:pt x="2784" y="1821"/>
                    <a:pt x="2784" y="1888"/>
                  </a:cubicBezTo>
                  <a:cubicBezTo>
                    <a:pt x="2784" y="1926"/>
                    <a:pt x="2813" y="1964"/>
                    <a:pt x="2822" y="2003"/>
                  </a:cubicBezTo>
                  <a:cubicBezTo>
                    <a:pt x="2851" y="2155"/>
                    <a:pt x="2813" y="2355"/>
                    <a:pt x="2813" y="2508"/>
                  </a:cubicBezTo>
                  <a:cubicBezTo>
                    <a:pt x="2803" y="2527"/>
                    <a:pt x="2794" y="2546"/>
                    <a:pt x="2784" y="2556"/>
                  </a:cubicBezTo>
                  <a:cubicBezTo>
                    <a:pt x="2756" y="2584"/>
                    <a:pt x="2737" y="2622"/>
                    <a:pt x="2746" y="2670"/>
                  </a:cubicBezTo>
                  <a:cubicBezTo>
                    <a:pt x="2746" y="2689"/>
                    <a:pt x="2756" y="2718"/>
                    <a:pt x="2775" y="2727"/>
                  </a:cubicBezTo>
                  <a:cubicBezTo>
                    <a:pt x="2794" y="2747"/>
                    <a:pt x="2813" y="2775"/>
                    <a:pt x="2832" y="2785"/>
                  </a:cubicBezTo>
                  <a:cubicBezTo>
                    <a:pt x="2870" y="2823"/>
                    <a:pt x="2870" y="2823"/>
                    <a:pt x="2870" y="2823"/>
                  </a:cubicBezTo>
                  <a:lnTo>
                    <a:pt x="2870" y="2823"/>
                  </a:lnTo>
                  <a:cubicBezTo>
                    <a:pt x="2870" y="2832"/>
                    <a:pt x="2880" y="2832"/>
                    <a:pt x="2889" y="2842"/>
                  </a:cubicBezTo>
                  <a:cubicBezTo>
                    <a:pt x="2899" y="2851"/>
                    <a:pt x="2851" y="2899"/>
                    <a:pt x="2870" y="2928"/>
                  </a:cubicBezTo>
                  <a:cubicBezTo>
                    <a:pt x="2880" y="2928"/>
                    <a:pt x="2889" y="2937"/>
                    <a:pt x="2889" y="2947"/>
                  </a:cubicBezTo>
                  <a:cubicBezTo>
                    <a:pt x="2899" y="2956"/>
                    <a:pt x="2899" y="2966"/>
                    <a:pt x="2908" y="2966"/>
                  </a:cubicBezTo>
                  <a:cubicBezTo>
                    <a:pt x="2927" y="2975"/>
                    <a:pt x="2927" y="2975"/>
                    <a:pt x="2937" y="2994"/>
                  </a:cubicBezTo>
                  <a:cubicBezTo>
                    <a:pt x="2946" y="3023"/>
                    <a:pt x="2946" y="3023"/>
                    <a:pt x="2946" y="3023"/>
                  </a:cubicBezTo>
                  <a:lnTo>
                    <a:pt x="2946" y="3023"/>
                  </a:lnTo>
                  <a:cubicBezTo>
                    <a:pt x="2908" y="3052"/>
                    <a:pt x="2908" y="3052"/>
                    <a:pt x="2908" y="3052"/>
                  </a:cubicBezTo>
                  <a:cubicBezTo>
                    <a:pt x="2899" y="3061"/>
                    <a:pt x="2899" y="3071"/>
                    <a:pt x="2899" y="3080"/>
                  </a:cubicBezTo>
                  <a:cubicBezTo>
                    <a:pt x="2889" y="3090"/>
                    <a:pt x="2889" y="3099"/>
                    <a:pt x="2889" y="3109"/>
                  </a:cubicBezTo>
                  <a:cubicBezTo>
                    <a:pt x="2899" y="3128"/>
                    <a:pt x="2889" y="3147"/>
                    <a:pt x="2880" y="3166"/>
                  </a:cubicBezTo>
                  <a:cubicBezTo>
                    <a:pt x="2794" y="3214"/>
                    <a:pt x="2794" y="3214"/>
                    <a:pt x="2794" y="3214"/>
                  </a:cubicBezTo>
                  <a:cubicBezTo>
                    <a:pt x="2746" y="3233"/>
                    <a:pt x="2698" y="3242"/>
                    <a:pt x="2651" y="3223"/>
                  </a:cubicBezTo>
                  <a:cubicBezTo>
                    <a:pt x="2622" y="3204"/>
                    <a:pt x="2593" y="3185"/>
                    <a:pt x="2565" y="3204"/>
                  </a:cubicBezTo>
                  <a:cubicBezTo>
                    <a:pt x="2489" y="3252"/>
                    <a:pt x="2460" y="3376"/>
                    <a:pt x="2336" y="3328"/>
                  </a:cubicBezTo>
                  <a:cubicBezTo>
                    <a:pt x="2307" y="3318"/>
                    <a:pt x="2250" y="3281"/>
                    <a:pt x="2222" y="3300"/>
                  </a:cubicBezTo>
                  <a:cubicBezTo>
                    <a:pt x="2164" y="3328"/>
                    <a:pt x="2069" y="3366"/>
                    <a:pt x="2012" y="3338"/>
                  </a:cubicBezTo>
                  <a:cubicBezTo>
                    <a:pt x="1983" y="3328"/>
                    <a:pt x="1964" y="3300"/>
                    <a:pt x="1945" y="3328"/>
                  </a:cubicBezTo>
                  <a:cubicBezTo>
                    <a:pt x="1907" y="3376"/>
                    <a:pt x="1888" y="3376"/>
                    <a:pt x="1840" y="3366"/>
                  </a:cubicBezTo>
                  <a:cubicBezTo>
                    <a:pt x="1716" y="3385"/>
                    <a:pt x="1716" y="3385"/>
                    <a:pt x="1716" y="3385"/>
                  </a:cubicBezTo>
                  <a:lnTo>
                    <a:pt x="1716" y="3385"/>
                  </a:lnTo>
                  <a:cubicBezTo>
                    <a:pt x="1716" y="3376"/>
                    <a:pt x="1716" y="3366"/>
                    <a:pt x="1716" y="3366"/>
                  </a:cubicBezTo>
                  <a:cubicBezTo>
                    <a:pt x="1707" y="3338"/>
                    <a:pt x="1678" y="3338"/>
                    <a:pt x="1659" y="3318"/>
                  </a:cubicBezTo>
                  <a:cubicBezTo>
                    <a:pt x="1630" y="3290"/>
                    <a:pt x="1650" y="3261"/>
                    <a:pt x="1640" y="3233"/>
                  </a:cubicBezTo>
                  <a:cubicBezTo>
                    <a:pt x="1630" y="3214"/>
                    <a:pt x="1611" y="3204"/>
                    <a:pt x="1611" y="3195"/>
                  </a:cubicBezTo>
                  <a:cubicBezTo>
                    <a:pt x="1592" y="3147"/>
                    <a:pt x="1630" y="3109"/>
                    <a:pt x="1573" y="3090"/>
                  </a:cubicBezTo>
                  <a:cubicBezTo>
                    <a:pt x="1535" y="3071"/>
                    <a:pt x="1535" y="3042"/>
                    <a:pt x="1506" y="3023"/>
                  </a:cubicBezTo>
                  <a:cubicBezTo>
                    <a:pt x="1411" y="2985"/>
                    <a:pt x="1487" y="2928"/>
                    <a:pt x="1430" y="2889"/>
                  </a:cubicBezTo>
                  <a:cubicBezTo>
                    <a:pt x="1383" y="2851"/>
                    <a:pt x="1383" y="2756"/>
                    <a:pt x="1363" y="2756"/>
                  </a:cubicBezTo>
                  <a:cubicBezTo>
                    <a:pt x="1325" y="2737"/>
                    <a:pt x="1268" y="2737"/>
                    <a:pt x="1239" y="2708"/>
                  </a:cubicBezTo>
                  <a:cubicBezTo>
                    <a:pt x="1182" y="2660"/>
                    <a:pt x="1144" y="2613"/>
                    <a:pt x="1077" y="2575"/>
                  </a:cubicBezTo>
                  <a:cubicBezTo>
                    <a:pt x="1011" y="2527"/>
                    <a:pt x="915" y="2422"/>
                    <a:pt x="839" y="2393"/>
                  </a:cubicBezTo>
                  <a:cubicBezTo>
                    <a:pt x="762" y="2375"/>
                    <a:pt x="772" y="2355"/>
                    <a:pt x="744" y="2289"/>
                  </a:cubicBezTo>
                  <a:cubicBezTo>
                    <a:pt x="734" y="2260"/>
                    <a:pt x="705" y="2260"/>
                    <a:pt x="696" y="2231"/>
                  </a:cubicBezTo>
                  <a:cubicBezTo>
                    <a:pt x="629" y="2174"/>
                    <a:pt x="658" y="1974"/>
                    <a:pt x="543" y="1974"/>
                  </a:cubicBezTo>
                  <a:cubicBezTo>
                    <a:pt x="505" y="1974"/>
                    <a:pt x="515" y="1907"/>
                    <a:pt x="505" y="1888"/>
                  </a:cubicBezTo>
                  <a:cubicBezTo>
                    <a:pt x="486" y="1850"/>
                    <a:pt x="438" y="1821"/>
                    <a:pt x="410" y="1793"/>
                  </a:cubicBezTo>
                  <a:cubicBezTo>
                    <a:pt x="276" y="1631"/>
                    <a:pt x="276" y="1631"/>
                    <a:pt x="276" y="1631"/>
                  </a:cubicBezTo>
                  <a:cubicBezTo>
                    <a:pt x="190" y="1545"/>
                    <a:pt x="171" y="1497"/>
                    <a:pt x="162" y="1383"/>
                  </a:cubicBezTo>
                  <a:cubicBezTo>
                    <a:pt x="143" y="1325"/>
                    <a:pt x="143" y="1325"/>
                    <a:pt x="143" y="1325"/>
                  </a:cubicBezTo>
                  <a:cubicBezTo>
                    <a:pt x="181" y="1249"/>
                    <a:pt x="76" y="1211"/>
                    <a:pt x="114" y="1144"/>
                  </a:cubicBezTo>
                  <a:cubicBezTo>
                    <a:pt x="162" y="1049"/>
                    <a:pt x="0" y="1020"/>
                    <a:pt x="66" y="915"/>
                  </a:cubicBezTo>
                  <a:cubicBezTo>
                    <a:pt x="95" y="877"/>
                    <a:pt x="86" y="772"/>
                    <a:pt x="95" y="763"/>
                  </a:cubicBezTo>
                  <a:cubicBezTo>
                    <a:pt x="133" y="734"/>
                    <a:pt x="152" y="763"/>
                    <a:pt x="181" y="753"/>
                  </a:cubicBezTo>
                  <a:cubicBezTo>
                    <a:pt x="209" y="744"/>
                    <a:pt x="248" y="677"/>
                    <a:pt x="257" y="658"/>
                  </a:cubicBezTo>
                  <a:cubicBezTo>
                    <a:pt x="276" y="610"/>
                    <a:pt x="343" y="648"/>
                    <a:pt x="372" y="667"/>
                  </a:cubicBezTo>
                  <a:cubicBezTo>
                    <a:pt x="438" y="696"/>
                    <a:pt x="457" y="629"/>
                    <a:pt x="495" y="591"/>
                  </a:cubicBezTo>
                  <a:cubicBezTo>
                    <a:pt x="524" y="553"/>
                    <a:pt x="572" y="496"/>
                    <a:pt x="620" y="496"/>
                  </a:cubicBezTo>
                  <a:cubicBezTo>
                    <a:pt x="658" y="486"/>
                    <a:pt x="686" y="544"/>
                    <a:pt x="724" y="524"/>
                  </a:cubicBezTo>
                  <a:cubicBezTo>
                    <a:pt x="762" y="505"/>
                    <a:pt x="724" y="353"/>
                    <a:pt x="715" y="315"/>
                  </a:cubicBezTo>
                  <a:cubicBezTo>
                    <a:pt x="715" y="257"/>
                    <a:pt x="686" y="191"/>
                    <a:pt x="686" y="133"/>
                  </a:cubicBezTo>
                  <a:cubicBezTo>
                    <a:pt x="686" y="86"/>
                    <a:pt x="677" y="48"/>
                    <a:pt x="677" y="0"/>
                  </a:cubicBezTo>
                  <a:lnTo>
                    <a:pt x="677" y="0"/>
                  </a:lnTo>
                  <a:cubicBezTo>
                    <a:pt x="801" y="57"/>
                    <a:pt x="801" y="57"/>
                    <a:pt x="801" y="57"/>
                  </a:cubicBezTo>
                  <a:cubicBezTo>
                    <a:pt x="820" y="86"/>
                    <a:pt x="887" y="124"/>
                    <a:pt x="915" y="153"/>
                  </a:cubicBezTo>
                  <a:cubicBezTo>
                    <a:pt x="934" y="181"/>
                    <a:pt x="934" y="219"/>
                    <a:pt x="944" y="248"/>
                  </a:cubicBezTo>
                  <a:cubicBezTo>
                    <a:pt x="963" y="276"/>
                    <a:pt x="982" y="286"/>
                    <a:pt x="991" y="315"/>
                  </a:cubicBezTo>
                  <a:cubicBezTo>
                    <a:pt x="1029" y="362"/>
                    <a:pt x="1049" y="420"/>
                    <a:pt x="1077" y="467"/>
                  </a:cubicBezTo>
                  <a:cubicBezTo>
                    <a:pt x="1125" y="544"/>
                    <a:pt x="1220" y="562"/>
                    <a:pt x="1258" y="658"/>
                  </a:cubicBezTo>
                  <a:cubicBezTo>
                    <a:pt x="1278" y="696"/>
                    <a:pt x="1287" y="706"/>
                    <a:pt x="1335" y="725"/>
                  </a:cubicBezTo>
                  <a:cubicBezTo>
                    <a:pt x="1354" y="744"/>
                    <a:pt x="1373" y="801"/>
                    <a:pt x="1383" y="820"/>
                  </a:cubicBezTo>
                  <a:cubicBezTo>
                    <a:pt x="1430" y="868"/>
                    <a:pt x="1430" y="868"/>
                    <a:pt x="1430" y="868"/>
                  </a:cubicBezTo>
                  <a:lnTo>
                    <a:pt x="1430" y="868"/>
                  </a:lnTo>
                  <a:cubicBezTo>
                    <a:pt x="1459" y="915"/>
                    <a:pt x="1449" y="982"/>
                    <a:pt x="1468" y="1039"/>
                  </a:cubicBezTo>
                  <a:cubicBezTo>
                    <a:pt x="1487" y="1087"/>
                    <a:pt x="1535" y="1106"/>
                    <a:pt x="1573" y="1106"/>
                  </a:cubicBezTo>
                  <a:cubicBezTo>
                    <a:pt x="1621" y="1106"/>
                    <a:pt x="1640" y="1116"/>
                    <a:pt x="1678" y="1125"/>
                  </a:cubicBezTo>
                  <a:cubicBezTo>
                    <a:pt x="1707" y="1135"/>
                    <a:pt x="1735" y="1125"/>
                    <a:pt x="1754" y="1125"/>
                  </a:cubicBezTo>
                  <a:cubicBezTo>
                    <a:pt x="1783" y="1125"/>
                    <a:pt x="1821" y="1154"/>
                    <a:pt x="1850" y="1163"/>
                  </a:cubicBezTo>
                  <a:cubicBezTo>
                    <a:pt x="1869" y="1173"/>
                    <a:pt x="1907" y="1173"/>
                    <a:pt x="1926" y="1183"/>
                  </a:cubicBezTo>
                </a:path>
              </a:pathLst>
            </a:custGeom>
            <a:solidFill>
              <a:schemeClr val="accent1"/>
            </a:solid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 name="Freeform 35"/>
            <p:cNvSpPr>
              <a:spLocks noChangeArrowheads="1"/>
            </p:cNvSpPr>
            <p:nvPr/>
          </p:nvSpPr>
          <p:spPr bwMode="auto">
            <a:xfrm>
              <a:off x="15204965" y="4536048"/>
              <a:ext cx="1486569" cy="985271"/>
            </a:xfrm>
            <a:custGeom>
              <a:avLst/>
              <a:gdLst>
                <a:gd name="T0" fmla="*/ 19 w 2995"/>
                <a:gd name="T1" fmla="*/ 496 h 1985"/>
                <a:gd name="T2" fmla="*/ 448 w 2995"/>
                <a:gd name="T3" fmla="*/ 477 h 1985"/>
                <a:gd name="T4" fmla="*/ 762 w 2995"/>
                <a:gd name="T5" fmla="*/ 458 h 1985"/>
                <a:gd name="T6" fmla="*/ 1106 w 2995"/>
                <a:gd name="T7" fmla="*/ 468 h 1985"/>
                <a:gd name="T8" fmla="*/ 1325 w 2995"/>
                <a:gd name="T9" fmla="*/ 296 h 1985"/>
                <a:gd name="T10" fmla="*/ 1573 w 2995"/>
                <a:gd name="T11" fmla="*/ 86 h 1985"/>
                <a:gd name="T12" fmla="*/ 1650 w 2995"/>
                <a:gd name="T13" fmla="*/ 0 h 1985"/>
                <a:gd name="T14" fmla="*/ 1783 w 2995"/>
                <a:gd name="T15" fmla="*/ 229 h 1985"/>
                <a:gd name="T16" fmla="*/ 2002 w 2995"/>
                <a:gd name="T17" fmla="*/ 448 h 1985"/>
                <a:gd name="T18" fmla="*/ 2164 w 2995"/>
                <a:gd name="T19" fmla="*/ 430 h 1985"/>
                <a:gd name="T20" fmla="*/ 2517 w 2995"/>
                <a:gd name="T21" fmla="*/ 430 h 1985"/>
                <a:gd name="T22" fmla="*/ 2841 w 2995"/>
                <a:gd name="T23" fmla="*/ 372 h 1985"/>
                <a:gd name="T24" fmla="*/ 2889 w 2995"/>
                <a:gd name="T25" fmla="*/ 439 h 1985"/>
                <a:gd name="T26" fmla="*/ 2937 w 2995"/>
                <a:gd name="T27" fmla="*/ 563 h 1985"/>
                <a:gd name="T28" fmla="*/ 2956 w 2995"/>
                <a:gd name="T29" fmla="*/ 916 h 1985"/>
                <a:gd name="T30" fmla="*/ 2956 w 2995"/>
                <a:gd name="T31" fmla="*/ 1021 h 1985"/>
                <a:gd name="T32" fmla="*/ 2956 w 2995"/>
                <a:gd name="T33" fmla="*/ 1078 h 1985"/>
                <a:gd name="T34" fmla="*/ 2870 w 2995"/>
                <a:gd name="T35" fmla="*/ 1135 h 1985"/>
                <a:gd name="T36" fmla="*/ 2737 w 2995"/>
                <a:gd name="T37" fmla="*/ 1316 h 1985"/>
                <a:gd name="T38" fmla="*/ 2574 w 2995"/>
                <a:gd name="T39" fmla="*/ 1660 h 1985"/>
                <a:gd name="T40" fmla="*/ 2431 w 2995"/>
                <a:gd name="T41" fmla="*/ 1860 h 1985"/>
                <a:gd name="T42" fmla="*/ 2307 w 2995"/>
                <a:gd name="T43" fmla="*/ 1984 h 1985"/>
                <a:gd name="T44" fmla="*/ 2145 w 2995"/>
                <a:gd name="T45" fmla="*/ 1889 h 1985"/>
                <a:gd name="T46" fmla="*/ 2136 w 2995"/>
                <a:gd name="T47" fmla="*/ 1831 h 1985"/>
                <a:gd name="T48" fmla="*/ 2069 w 2995"/>
                <a:gd name="T49" fmla="*/ 1707 h 1985"/>
                <a:gd name="T50" fmla="*/ 1974 w 2995"/>
                <a:gd name="T51" fmla="*/ 1450 h 1985"/>
                <a:gd name="T52" fmla="*/ 1745 w 2995"/>
                <a:gd name="T53" fmla="*/ 1355 h 1985"/>
                <a:gd name="T54" fmla="*/ 1650 w 2995"/>
                <a:gd name="T55" fmla="*/ 1278 h 1985"/>
                <a:gd name="T56" fmla="*/ 1506 w 2995"/>
                <a:gd name="T57" fmla="*/ 1202 h 1985"/>
                <a:gd name="T58" fmla="*/ 1468 w 2995"/>
                <a:gd name="T59" fmla="*/ 983 h 1985"/>
                <a:gd name="T60" fmla="*/ 1373 w 2995"/>
                <a:gd name="T61" fmla="*/ 906 h 1985"/>
                <a:gd name="T62" fmla="*/ 1211 w 2995"/>
                <a:gd name="T63" fmla="*/ 916 h 1985"/>
                <a:gd name="T64" fmla="*/ 1029 w 2995"/>
                <a:gd name="T65" fmla="*/ 916 h 1985"/>
                <a:gd name="T66" fmla="*/ 715 w 2995"/>
                <a:gd name="T67" fmla="*/ 1078 h 1985"/>
                <a:gd name="T68" fmla="*/ 314 w 2995"/>
                <a:gd name="T69" fmla="*/ 820 h 1985"/>
                <a:gd name="T70" fmla="*/ 104 w 2995"/>
                <a:gd name="T71" fmla="*/ 687 h 1985"/>
                <a:gd name="T72" fmla="*/ 66 w 2995"/>
                <a:gd name="T73" fmla="*/ 639 h 1985"/>
                <a:gd name="T74" fmla="*/ 19 w 2995"/>
                <a:gd name="T75" fmla="*/ 496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95" h="1985">
                  <a:moveTo>
                    <a:pt x="19" y="496"/>
                  </a:moveTo>
                  <a:lnTo>
                    <a:pt x="19" y="496"/>
                  </a:lnTo>
                  <a:cubicBezTo>
                    <a:pt x="143" y="535"/>
                    <a:pt x="219" y="325"/>
                    <a:pt x="324" y="487"/>
                  </a:cubicBezTo>
                  <a:cubicBezTo>
                    <a:pt x="362" y="525"/>
                    <a:pt x="410" y="496"/>
                    <a:pt x="448" y="477"/>
                  </a:cubicBezTo>
                  <a:cubicBezTo>
                    <a:pt x="524" y="439"/>
                    <a:pt x="572" y="496"/>
                    <a:pt x="648" y="496"/>
                  </a:cubicBezTo>
                  <a:cubicBezTo>
                    <a:pt x="705" y="496"/>
                    <a:pt x="686" y="410"/>
                    <a:pt x="762" y="458"/>
                  </a:cubicBezTo>
                  <a:cubicBezTo>
                    <a:pt x="810" y="487"/>
                    <a:pt x="944" y="525"/>
                    <a:pt x="991" y="525"/>
                  </a:cubicBezTo>
                  <a:cubicBezTo>
                    <a:pt x="1039" y="525"/>
                    <a:pt x="1068" y="487"/>
                    <a:pt x="1106" y="468"/>
                  </a:cubicBezTo>
                  <a:cubicBezTo>
                    <a:pt x="1154" y="448"/>
                    <a:pt x="1211" y="468"/>
                    <a:pt x="1249" y="439"/>
                  </a:cubicBezTo>
                  <a:cubicBezTo>
                    <a:pt x="1287" y="401"/>
                    <a:pt x="1296" y="344"/>
                    <a:pt x="1325" y="296"/>
                  </a:cubicBezTo>
                  <a:cubicBezTo>
                    <a:pt x="1363" y="220"/>
                    <a:pt x="1449" y="239"/>
                    <a:pt x="1506" y="172"/>
                  </a:cubicBezTo>
                  <a:cubicBezTo>
                    <a:pt x="1525" y="143"/>
                    <a:pt x="1545" y="115"/>
                    <a:pt x="1573" y="86"/>
                  </a:cubicBezTo>
                  <a:cubicBezTo>
                    <a:pt x="1602" y="58"/>
                    <a:pt x="1640" y="19"/>
                    <a:pt x="1650" y="0"/>
                  </a:cubicBezTo>
                  <a:lnTo>
                    <a:pt x="1650" y="0"/>
                  </a:lnTo>
                  <a:cubicBezTo>
                    <a:pt x="1707" y="58"/>
                    <a:pt x="1697" y="39"/>
                    <a:pt x="1716" y="115"/>
                  </a:cubicBezTo>
                  <a:cubicBezTo>
                    <a:pt x="1726" y="153"/>
                    <a:pt x="1764" y="191"/>
                    <a:pt x="1783" y="229"/>
                  </a:cubicBezTo>
                  <a:cubicBezTo>
                    <a:pt x="1812" y="296"/>
                    <a:pt x="1802" y="353"/>
                    <a:pt x="1859" y="410"/>
                  </a:cubicBezTo>
                  <a:cubicBezTo>
                    <a:pt x="1907" y="448"/>
                    <a:pt x="1926" y="487"/>
                    <a:pt x="2002" y="448"/>
                  </a:cubicBezTo>
                  <a:cubicBezTo>
                    <a:pt x="2031" y="430"/>
                    <a:pt x="2069" y="382"/>
                    <a:pt x="2097" y="391"/>
                  </a:cubicBezTo>
                  <a:cubicBezTo>
                    <a:pt x="2126" y="391"/>
                    <a:pt x="2136" y="420"/>
                    <a:pt x="2164" y="430"/>
                  </a:cubicBezTo>
                  <a:cubicBezTo>
                    <a:pt x="2212" y="448"/>
                    <a:pt x="2288" y="420"/>
                    <a:pt x="2336" y="420"/>
                  </a:cubicBezTo>
                  <a:cubicBezTo>
                    <a:pt x="2393" y="420"/>
                    <a:pt x="2460" y="458"/>
                    <a:pt x="2517" y="430"/>
                  </a:cubicBezTo>
                  <a:cubicBezTo>
                    <a:pt x="2593" y="382"/>
                    <a:pt x="2613" y="277"/>
                    <a:pt x="2727" y="315"/>
                  </a:cubicBezTo>
                  <a:cubicBezTo>
                    <a:pt x="2765" y="325"/>
                    <a:pt x="2813" y="344"/>
                    <a:pt x="2841" y="372"/>
                  </a:cubicBezTo>
                  <a:cubicBezTo>
                    <a:pt x="2851" y="401"/>
                    <a:pt x="2841" y="439"/>
                    <a:pt x="2889" y="439"/>
                  </a:cubicBezTo>
                  <a:lnTo>
                    <a:pt x="2889" y="439"/>
                  </a:lnTo>
                  <a:cubicBezTo>
                    <a:pt x="2899" y="506"/>
                    <a:pt x="2899" y="506"/>
                    <a:pt x="2899" y="506"/>
                  </a:cubicBezTo>
                  <a:cubicBezTo>
                    <a:pt x="2918" y="515"/>
                    <a:pt x="2937" y="535"/>
                    <a:pt x="2937" y="563"/>
                  </a:cubicBezTo>
                  <a:cubicBezTo>
                    <a:pt x="2927" y="611"/>
                    <a:pt x="2927" y="677"/>
                    <a:pt x="2956" y="715"/>
                  </a:cubicBezTo>
                  <a:cubicBezTo>
                    <a:pt x="2994" y="773"/>
                    <a:pt x="2975" y="859"/>
                    <a:pt x="2956" y="916"/>
                  </a:cubicBezTo>
                  <a:cubicBezTo>
                    <a:pt x="2965" y="935"/>
                    <a:pt x="2975" y="954"/>
                    <a:pt x="2975" y="973"/>
                  </a:cubicBezTo>
                  <a:cubicBezTo>
                    <a:pt x="2965" y="992"/>
                    <a:pt x="2956" y="1011"/>
                    <a:pt x="2956" y="1021"/>
                  </a:cubicBezTo>
                  <a:cubicBezTo>
                    <a:pt x="2956" y="1030"/>
                    <a:pt x="2956" y="1040"/>
                    <a:pt x="2956" y="1049"/>
                  </a:cubicBezTo>
                  <a:cubicBezTo>
                    <a:pt x="2965" y="1059"/>
                    <a:pt x="2956" y="1069"/>
                    <a:pt x="2956" y="1078"/>
                  </a:cubicBezTo>
                  <a:lnTo>
                    <a:pt x="2956" y="1078"/>
                  </a:lnTo>
                  <a:cubicBezTo>
                    <a:pt x="2870" y="1135"/>
                    <a:pt x="2870" y="1135"/>
                    <a:pt x="2870" y="1135"/>
                  </a:cubicBezTo>
                  <a:cubicBezTo>
                    <a:pt x="2832" y="1173"/>
                    <a:pt x="2880" y="1211"/>
                    <a:pt x="2860" y="1259"/>
                  </a:cubicBezTo>
                  <a:cubicBezTo>
                    <a:pt x="2832" y="1316"/>
                    <a:pt x="2784" y="1297"/>
                    <a:pt x="2737" y="1316"/>
                  </a:cubicBezTo>
                  <a:cubicBezTo>
                    <a:pt x="2613" y="1355"/>
                    <a:pt x="2670" y="1440"/>
                    <a:pt x="2613" y="1526"/>
                  </a:cubicBezTo>
                  <a:cubicBezTo>
                    <a:pt x="2574" y="1583"/>
                    <a:pt x="2622" y="1612"/>
                    <a:pt x="2574" y="1660"/>
                  </a:cubicBezTo>
                  <a:cubicBezTo>
                    <a:pt x="2555" y="1688"/>
                    <a:pt x="2508" y="1698"/>
                    <a:pt x="2498" y="1727"/>
                  </a:cubicBezTo>
                  <a:cubicBezTo>
                    <a:pt x="2469" y="1774"/>
                    <a:pt x="2460" y="1812"/>
                    <a:pt x="2431" y="1860"/>
                  </a:cubicBezTo>
                  <a:cubicBezTo>
                    <a:pt x="2403" y="1889"/>
                    <a:pt x="2355" y="1898"/>
                    <a:pt x="2326" y="1917"/>
                  </a:cubicBezTo>
                  <a:cubicBezTo>
                    <a:pt x="2317" y="1936"/>
                    <a:pt x="2326" y="1965"/>
                    <a:pt x="2307" y="1984"/>
                  </a:cubicBezTo>
                  <a:lnTo>
                    <a:pt x="2307" y="1984"/>
                  </a:lnTo>
                  <a:cubicBezTo>
                    <a:pt x="2145" y="1889"/>
                    <a:pt x="2145" y="1889"/>
                    <a:pt x="2145" y="1889"/>
                  </a:cubicBezTo>
                  <a:lnTo>
                    <a:pt x="2145" y="1889"/>
                  </a:lnTo>
                  <a:cubicBezTo>
                    <a:pt x="2136" y="1831"/>
                    <a:pt x="2136" y="1831"/>
                    <a:pt x="2136" y="1831"/>
                  </a:cubicBezTo>
                  <a:cubicBezTo>
                    <a:pt x="2136" y="1803"/>
                    <a:pt x="2117" y="1793"/>
                    <a:pt x="2097" y="1774"/>
                  </a:cubicBezTo>
                  <a:cubicBezTo>
                    <a:pt x="2069" y="1755"/>
                    <a:pt x="2069" y="1745"/>
                    <a:pt x="2069" y="1707"/>
                  </a:cubicBezTo>
                  <a:cubicBezTo>
                    <a:pt x="2059" y="1650"/>
                    <a:pt x="2012" y="1612"/>
                    <a:pt x="1993" y="1555"/>
                  </a:cubicBezTo>
                  <a:cubicBezTo>
                    <a:pt x="1983" y="1536"/>
                    <a:pt x="1983" y="1460"/>
                    <a:pt x="1974" y="1450"/>
                  </a:cubicBezTo>
                  <a:cubicBezTo>
                    <a:pt x="1917" y="1412"/>
                    <a:pt x="1869" y="1460"/>
                    <a:pt x="1821" y="1393"/>
                  </a:cubicBezTo>
                  <a:cubicBezTo>
                    <a:pt x="1792" y="1364"/>
                    <a:pt x="1773" y="1364"/>
                    <a:pt x="1745" y="1355"/>
                  </a:cubicBezTo>
                  <a:lnTo>
                    <a:pt x="1745" y="1355"/>
                  </a:lnTo>
                  <a:cubicBezTo>
                    <a:pt x="1697" y="1355"/>
                    <a:pt x="1650" y="1336"/>
                    <a:pt x="1650" y="1278"/>
                  </a:cubicBezTo>
                  <a:cubicBezTo>
                    <a:pt x="1650" y="1250"/>
                    <a:pt x="1659" y="1173"/>
                    <a:pt x="1592" y="1202"/>
                  </a:cubicBezTo>
                  <a:cubicBezTo>
                    <a:pt x="1554" y="1211"/>
                    <a:pt x="1535" y="1269"/>
                    <a:pt x="1506" y="1202"/>
                  </a:cubicBezTo>
                  <a:cubicBezTo>
                    <a:pt x="1497" y="1173"/>
                    <a:pt x="1487" y="1164"/>
                    <a:pt x="1478" y="1135"/>
                  </a:cubicBezTo>
                  <a:cubicBezTo>
                    <a:pt x="1459" y="1078"/>
                    <a:pt x="1468" y="1040"/>
                    <a:pt x="1468" y="983"/>
                  </a:cubicBezTo>
                  <a:cubicBezTo>
                    <a:pt x="1468" y="964"/>
                    <a:pt x="1487" y="887"/>
                    <a:pt x="1449" y="887"/>
                  </a:cubicBezTo>
                  <a:cubicBezTo>
                    <a:pt x="1430" y="897"/>
                    <a:pt x="1392" y="897"/>
                    <a:pt x="1373" y="906"/>
                  </a:cubicBezTo>
                  <a:cubicBezTo>
                    <a:pt x="1344" y="935"/>
                    <a:pt x="1344" y="964"/>
                    <a:pt x="1325" y="992"/>
                  </a:cubicBezTo>
                  <a:cubicBezTo>
                    <a:pt x="1306" y="1011"/>
                    <a:pt x="1220" y="925"/>
                    <a:pt x="1211" y="916"/>
                  </a:cubicBezTo>
                  <a:cubicBezTo>
                    <a:pt x="1192" y="906"/>
                    <a:pt x="1154" y="878"/>
                    <a:pt x="1144" y="878"/>
                  </a:cubicBezTo>
                  <a:cubicBezTo>
                    <a:pt x="1096" y="868"/>
                    <a:pt x="1068" y="906"/>
                    <a:pt x="1029" y="916"/>
                  </a:cubicBezTo>
                  <a:cubicBezTo>
                    <a:pt x="963" y="954"/>
                    <a:pt x="906" y="983"/>
                    <a:pt x="848" y="1030"/>
                  </a:cubicBezTo>
                  <a:cubicBezTo>
                    <a:pt x="810" y="1059"/>
                    <a:pt x="762" y="1097"/>
                    <a:pt x="715" y="1078"/>
                  </a:cubicBezTo>
                  <a:cubicBezTo>
                    <a:pt x="629" y="1049"/>
                    <a:pt x="562" y="973"/>
                    <a:pt x="495" y="925"/>
                  </a:cubicBezTo>
                  <a:cubicBezTo>
                    <a:pt x="438" y="878"/>
                    <a:pt x="362" y="859"/>
                    <a:pt x="314" y="820"/>
                  </a:cubicBezTo>
                  <a:cubicBezTo>
                    <a:pt x="248" y="754"/>
                    <a:pt x="200" y="697"/>
                    <a:pt x="104" y="687"/>
                  </a:cubicBezTo>
                  <a:lnTo>
                    <a:pt x="104" y="687"/>
                  </a:lnTo>
                  <a:cubicBezTo>
                    <a:pt x="95" y="677"/>
                    <a:pt x="95" y="668"/>
                    <a:pt x="86" y="658"/>
                  </a:cubicBezTo>
                  <a:cubicBezTo>
                    <a:pt x="86" y="649"/>
                    <a:pt x="76" y="649"/>
                    <a:pt x="66" y="639"/>
                  </a:cubicBezTo>
                  <a:cubicBezTo>
                    <a:pt x="57" y="620"/>
                    <a:pt x="38" y="611"/>
                    <a:pt x="28" y="601"/>
                  </a:cubicBezTo>
                  <a:cubicBezTo>
                    <a:pt x="19" y="573"/>
                    <a:pt x="0" y="525"/>
                    <a:pt x="19" y="49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 name="Freeform 36"/>
            <p:cNvSpPr>
              <a:spLocks noChangeArrowheads="1"/>
            </p:cNvSpPr>
            <p:nvPr/>
          </p:nvSpPr>
          <p:spPr bwMode="auto">
            <a:xfrm>
              <a:off x="15715084" y="5210411"/>
              <a:ext cx="553905" cy="444466"/>
            </a:xfrm>
            <a:custGeom>
              <a:avLst/>
              <a:gdLst>
                <a:gd name="T0" fmla="*/ 716 w 1117"/>
                <a:gd name="T1" fmla="*/ 0 h 897"/>
                <a:gd name="T2" fmla="*/ 716 w 1117"/>
                <a:gd name="T3" fmla="*/ 0 h 897"/>
                <a:gd name="T4" fmla="*/ 792 w 1117"/>
                <a:gd name="T5" fmla="*/ 38 h 897"/>
                <a:gd name="T6" fmla="*/ 945 w 1117"/>
                <a:gd name="T7" fmla="*/ 95 h 897"/>
                <a:gd name="T8" fmla="*/ 964 w 1117"/>
                <a:gd name="T9" fmla="*/ 200 h 897"/>
                <a:gd name="T10" fmla="*/ 1040 w 1117"/>
                <a:gd name="T11" fmla="*/ 352 h 897"/>
                <a:gd name="T12" fmla="*/ 1068 w 1117"/>
                <a:gd name="T13" fmla="*/ 419 h 897"/>
                <a:gd name="T14" fmla="*/ 1107 w 1117"/>
                <a:gd name="T15" fmla="*/ 476 h 897"/>
                <a:gd name="T16" fmla="*/ 1116 w 1117"/>
                <a:gd name="T17" fmla="*/ 534 h 897"/>
                <a:gd name="T18" fmla="*/ 1116 w 1117"/>
                <a:gd name="T19" fmla="*/ 534 h 897"/>
                <a:gd name="T20" fmla="*/ 1059 w 1117"/>
                <a:gd name="T21" fmla="*/ 572 h 897"/>
                <a:gd name="T22" fmla="*/ 992 w 1117"/>
                <a:gd name="T23" fmla="*/ 639 h 897"/>
                <a:gd name="T24" fmla="*/ 878 w 1117"/>
                <a:gd name="T25" fmla="*/ 820 h 897"/>
                <a:gd name="T26" fmla="*/ 878 w 1117"/>
                <a:gd name="T27" fmla="*/ 820 h 897"/>
                <a:gd name="T28" fmla="*/ 716 w 1117"/>
                <a:gd name="T29" fmla="*/ 858 h 897"/>
                <a:gd name="T30" fmla="*/ 592 w 1117"/>
                <a:gd name="T31" fmla="*/ 839 h 897"/>
                <a:gd name="T32" fmla="*/ 477 w 1117"/>
                <a:gd name="T33" fmla="*/ 896 h 897"/>
                <a:gd name="T34" fmla="*/ 306 w 1117"/>
                <a:gd name="T35" fmla="*/ 848 h 897"/>
                <a:gd name="T36" fmla="*/ 77 w 1117"/>
                <a:gd name="T37" fmla="*/ 762 h 897"/>
                <a:gd name="T38" fmla="*/ 77 w 1117"/>
                <a:gd name="T39" fmla="*/ 762 h 897"/>
                <a:gd name="T40" fmla="*/ 115 w 1117"/>
                <a:gd name="T41" fmla="*/ 667 h 897"/>
                <a:gd name="T42" fmla="*/ 153 w 1117"/>
                <a:gd name="T43" fmla="*/ 591 h 897"/>
                <a:gd name="T44" fmla="*/ 96 w 1117"/>
                <a:gd name="T45" fmla="*/ 381 h 897"/>
                <a:gd name="T46" fmla="*/ 48 w 1117"/>
                <a:gd name="T47" fmla="*/ 314 h 897"/>
                <a:gd name="T48" fmla="*/ 10 w 1117"/>
                <a:gd name="T49" fmla="*/ 219 h 897"/>
                <a:gd name="T50" fmla="*/ 125 w 1117"/>
                <a:gd name="T51" fmla="*/ 171 h 897"/>
                <a:gd name="T52" fmla="*/ 325 w 1117"/>
                <a:gd name="T53" fmla="*/ 200 h 897"/>
                <a:gd name="T54" fmla="*/ 525 w 1117"/>
                <a:gd name="T55" fmla="*/ 200 h 897"/>
                <a:gd name="T56" fmla="*/ 621 w 1117"/>
                <a:gd name="T57" fmla="*/ 238 h 897"/>
                <a:gd name="T58" fmla="*/ 687 w 1117"/>
                <a:gd name="T59" fmla="*/ 162 h 897"/>
                <a:gd name="T60" fmla="*/ 716 w 1117"/>
                <a:gd name="T61" fmla="*/ 0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17" h="897">
                  <a:moveTo>
                    <a:pt x="716" y="0"/>
                  </a:moveTo>
                  <a:lnTo>
                    <a:pt x="716" y="0"/>
                  </a:lnTo>
                  <a:cubicBezTo>
                    <a:pt x="744" y="9"/>
                    <a:pt x="763" y="9"/>
                    <a:pt x="792" y="38"/>
                  </a:cubicBezTo>
                  <a:cubicBezTo>
                    <a:pt x="840" y="105"/>
                    <a:pt x="888" y="57"/>
                    <a:pt x="945" y="95"/>
                  </a:cubicBezTo>
                  <a:cubicBezTo>
                    <a:pt x="954" y="105"/>
                    <a:pt x="954" y="181"/>
                    <a:pt x="964" y="200"/>
                  </a:cubicBezTo>
                  <a:cubicBezTo>
                    <a:pt x="983" y="257"/>
                    <a:pt x="1030" y="295"/>
                    <a:pt x="1040" y="352"/>
                  </a:cubicBezTo>
                  <a:cubicBezTo>
                    <a:pt x="1040" y="390"/>
                    <a:pt x="1040" y="400"/>
                    <a:pt x="1068" y="419"/>
                  </a:cubicBezTo>
                  <a:cubicBezTo>
                    <a:pt x="1088" y="438"/>
                    <a:pt x="1107" y="448"/>
                    <a:pt x="1107" y="476"/>
                  </a:cubicBezTo>
                  <a:cubicBezTo>
                    <a:pt x="1116" y="534"/>
                    <a:pt x="1116" y="534"/>
                    <a:pt x="1116" y="534"/>
                  </a:cubicBezTo>
                  <a:lnTo>
                    <a:pt x="1116" y="534"/>
                  </a:lnTo>
                  <a:cubicBezTo>
                    <a:pt x="1097" y="553"/>
                    <a:pt x="1078" y="562"/>
                    <a:pt x="1059" y="572"/>
                  </a:cubicBezTo>
                  <a:cubicBezTo>
                    <a:pt x="1030" y="591"/>
                    <a:pt x="1011" y="619"/>
                    <a:pt x="992" y="639"/>
                  </a:cubicBezTo>
                  <a:cubicBezTo>
                    <a:pt x="926" y="686"/>
                    <a:pt x="916" y="762"/>
                    <a:pt x="878" y="820"/>
                  </a:cubicBezTo>
                  <a:lnTo>
                    <a:pt x="878" y="820"/>
                  </a:lnTo>
                  <a:cubicBezTo>
                    <a:pt x="830" y="839"/>
                    <a:pt x="763" y="877"/>
                    <a:pt x="716" y="858"/>
                  </a:cubicBezTo>
                  <a:cubicBezTo>
                    <a:pt x="678" y="829"/>
                    <a:pt x="630" y="791"/>
                    <a:pt x="592" y="839"/>
                  </a:cubicBezTo>
                  <a:cubicBezTo>
                    <a:pt x="563" y="877"/>
                    <a:pt x="534" y="896"/>
                    <a:pt x="477" y="896"/>
                  </a:cubicBezTo>
                  <a:cubicBezTo>
                    <a:pt x="420" y="896"/>
                    <a:pt x="363" y="867"/>
                    <a:pt x="306" y="848"/>
                  </a:cubicBezTo>
                  <a:cubicBezTo>
                    <a:pt x="239" y="820"/>
                    <a:pt x="153" y="801"/>
                    <a:pt x="77" y="762"/>
                  </a:cubicBezTo>
                  <a:lnTo>
                    <a:pt x="77" y="762"/>
                  </a:lnTo>
                  <a:cubicBezTo>
                    <a:pt x="86" y="724"/>
                    <a:pt x="96" y="696"/>
                    <a:pt x="115" y="667"/>
                  </a:cubicBezTo>
                  <a:cubicBezTo>
                    <a:pt x="125" y="639"/>
                    <a:pt x="153" y="610"/>
                    <a:pt x="153" y="591"/>
                  </a:cubicBezTo>
                  <a:cubicBezTo>
                    <a:pt x="153" y="534"/>
                    <a:pt x="153" y="410"/>
                    <a:pt x="96" y="381"/>
                  </a:cubicBezTo>
                  <a:cubicBezTo>
                    <a:pt x="67" y="362"/>
                    <a:pt x="58" y="343"/>
                    <a:pt x="48" y="314"/>
                  </a:cubicBezTo>
                  <a:cubicBezTo>
                    <a:pt x="39" y="286"/>
                    <a:pt x="0" y="238"/>
                    <a:pt x="10" y="219"/>
                  </a:cubicBezTo>
                  <a:cubicBezTo>
                    <a:pt x="20" y="171"/>
                    <a:pt x="96" y="190"/>
                    <a:pt x="125" y="171"/>
                  </a:cubicBezTo>
                  <a:cubicBezTo>
                    <a:pt x="182" y="162"/>
                    <a:pt x="267" y="181"/>
                    <a:pt x="325" y="200"/>
                  </a:cubicBezTo>
                  <a:cubicBezTo>
                    <a:pt x="392" y="219"/>
                    <a:pt x="458" y="200"/>
                    <a:pt x="525" y="200"/>
                  </a:cubicBezTo>
                  <a:cubicBezTo>
                    <a:pt x="573" y="200"/>
                    <a:pt x="592" y="219"/>
                    <a:pt x="621" y="238"/>
                  </a:cubicBezTo>
                  <a:cubicBezTo>
                    <a:pt x="668" y="267"/>
                    <a:pt x="668" y="181"/>
                    <a:pt x="687" y="162"/>
                  </a:cubicBezTo>
                  <a:cubicBezTo>
                    <a:pt x="725" y="95"/>
                    <a:pt x="706" y="57"/>
                    <a:pt x="716"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 name="Freeform 37"/>
            <p:cNvSpPr>
              <a:spLocks noChangeArrowheads="1"/>
            </p:cNvSpPr>
            <p:nvPr/>
          </p:nvSpPr>
          <p:spPr bwMode="auto">
            <a:xfrm>
              <a:off x="15844255" y="6289830"/>
              <a:ext cx="426924" cy="464172"/>
            </a:xfrm>
            <a:custGeom>
              <a:avLst/>
              <a:gdLst>
                <a:gd name="T0" fmla="*/ 19 w 859"/>
                <a:gd name="T1" fmla="*/ 210 h 936"/>
                <a:gd name="T2" fmla="*/ 19 w 859"/>
                <a:gd name="T3" fmla="*/ 210 h 936"/>
                <a:gd name="T4" fmla="*/ 38 w 859"/>
                <a:gd name="T5" fmla="*/ 229 h 936"/>
                <a:gd name="T6" fmla="*/ 19 w 859"/>
                <a:gd name="T7" fmla="*/ 315 h 936"/>
                <a:gd name="T8" fmla="*/ 38 w 859"/>
                <a:gd name="T9" fmla="*/ 334 h 936"/>
                <a:gd name="T10" fmla="*/ 57 w 859"/>
                <a:gd name="T11" fmla="*/ 353 h 936"/>
                <a:gd name="T12" fmla="*/ 86 w 859"/>
                <a:gd name="T13" fmla="*/ 381 h 936"/>
                <a:gd name="T14" fmla="*/ 95 w 859"/>
                <a:gd name="T15" fmla="*/ 410 h 936"/>
                <a:gd name="T16" fmla="*/ 95 w 859"/>
                <a:gd name="T17" fmla="*/ 410 h 936"/>
                <a:gd name="T18" fmla="*/ 162 w 859"/>
                <a:gd name="T19" fmla="*/ 439 h 936"/>
                <a:gd name="T20" fmla="*/ 124 w 859"/>
                <a:gd name="T21" fmla="*/ 496 h 936"/>
                <a:gd name="T22" fmla="*/ 143 w 859"/>
                <a:gd name="T23" fmla="*/ 534 h 936"/>
                <a:gd name="T24" fmla="*/ 143 w 859"/>
                <a:gd name="T25" fmla="*/ 591 h 936"/>
                <a:gd name="T26" fmla="*/ 181 w 859"/>
                <a:gd name="T27" fmla="*/ 705 h 936"/>
                <a:gd name="T28" fmla="*/ 343 w 859"/>
                <a:gd name="T29" fmla="*/ 744 h 936"/>
                <a:gd name="T30" fmla="*/ 343 w 859"/>
                <a:gd name="T31" fmla="*/ 801 h 936"/>
                <a:gd name="T32" fmla="*/ 353 w 859"/>
                <a:gd name="T33" fmla="*/ 839 h 936"/>
                <a:gd name="T34" fmla="*/ 400 w 859"/>
                <a:gd name="T35" fmla="*/ 877 h 936"/>
                <a:gd name="T36" fmla="*/ 400 w 859"/>
                <a:gd name="T37" fmla="*/ 896 h 936"/>
                <a:gd name="T38" fmla="*/ 400 w 859"/>
                <a:gd name="T39" fmla="*/ 915 h 936"/>
                <a:gd name="T40" fmla="*/ 400 w 859"/>
                <a:gd name="T41" fmla="*/ 915 h 936"/>
                <a:gd name="T42" fmla="*/ 458 w 859"/>
                <a:gd name="T43" fmla="*/ 906 h 936"/>
                <a:gd name="T44" fmla="*/ 505 w 859"/>
                <a:gd name="T45" fmla="*/ 858 h 936"/>
                <a:gd name="T46" fmla="*/ 543 w 859"/>
                <a:gd name="T47" fmla="*/ 868 h 936"/>
                <a:gd name="T48" fmla="*/ 601 w 859"/>
                <a:gd name="T49" fmla="*/ 858 h 936"/>
                <a:gd name="T50" fmla="*/ 648 w 859"/>
                <a:gd name="T51" fmla="*/ 849 h 936"/>
                <a:gd name="T52" fmla="*/ 668 w 859"/>
                <a:gd name="T53" fmla="*/ 868 h 936"/>
                <a:gd name="T54" fmla="*/ 753 w 859"/>
                <a:gd name="T55" fmla="*/ 858 h 936"/>
                <a:gd name="T56" fmla="*/ 801 w 859"/>
                <a:gd name="T57" fmla="*/ 791 h 936"/>
                <a:gd name="T58" fmla="*/ 858 w 859"/>
                <a:gd name="T59" fmla="*/ 791 h 936"/>
                <a:gd name="T60" fmla="*/ 858 w 859"/>
                <a:gd name="T61" fmla="*/ 791 h 936"/>
                <a:gd name="T62" fmla="*/ 858 w 859"/>
                <a:gd name="T63" fmla="*/ 744 h 936"/>
                <a:gd name="T64" fmla="*/ 849 w 859"/>
                <a:gd name="T65" fmla="*/ 705 h 936"/>
                <a:gd name="T66" fmla="*/ 849 w 859"/>
                <a:gd name="T67" fmla="*/ 668 h 936"/>
                <a:gd name="T68" fmla="*/ 849 w 859"/>
                <a:gd name="T69" fmla="*/ 648 h 936"/>
                <a:gd name="T70" fmla="*/ 849 w 859"/>
                <a:gd name="T71" fmla="*/ 648 h 936"/>
                <a:gd name="T72" fmla="*/ 830 w 859"/>
                <a:gd name="T73" fmla="*/ 610 h 936"/>
                <a:gd name="T74" fmla="*/ 763 w 859"/>
                <a:gd name="T75" fmla="*/ 410 h 936"/>
                <a:gd name="T76" fmla="*/ 801 w 859"/>
                <a:gd name="T77" fmla="*/ 372 h 936"/>
                <a:gd name="T78" fmla="*/ 772 w 859"/>
                <a:gd name="T79" fmla="*/ 343 h 936"/>
                <a:gd name="T80" fmla="*/ 744 w 859"/>
                <a:gd name="T81" fmla="*/ 305 h 936"/>
                <a:gd name="T82" fmla="*/ 744 w 859"/>
                <a:gd name="T83" fmla="*/ 229 h 936"/>
                <a:gd name="T84" fmla="*/ 753 w 859"/>
                <a:gd name="T85" fmla="*/ 181 h 936"/>
                <a:gd name="T86" fmla="*/ 763 w 859"/>
                <a:gd name="T87" fmla="*/ 86 h 936"/>
                <a:gd name="T88" fmla="*/ 763 w 859"/>
                <a:gd name="T89" fmla="*/ 86 h 936"/>
                <a:gd name="T90" fmla="*/ 772 w 859"/>
                <a:gd name="T91" fmla="*/ 9 h 936"/>
                <a:gd name="T92" fmla="*/ 658 w 859"/>
                <a:gd name="T93" fmla="*/ 0 h 936"/>
                <a:gd name="T94" fmla="*/ 658 w 859"/>
                <a:gd name="T95" fmla="*/ 0 h 936"/>
                <a:gd name="T96" fmla="*/ 601 w 859"/>
                <a:gd name="T97" fmla="*/ 29 h 936"/>
                <a:gd name="T98" fmla="*/ 276 w 859"/>
                <a:gd name="T99" fmla="*/ 67 h 936"/>
                <a:gd name="T100" fmla="*/ 191 w 859"/>
                <a:gd name="T101" fmla="*/ 95 h 936"/>
                <a:gd name="T102" fmla="*/ 143 w 859"/>
                <a:gd name="T103" fmla="*/ 105 h 936"/>
                <a:gd name="T104" fmla="*/ 19 w 859"/>
                <a:gd name="T105" fmla="*/ 210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9" h="936">
                  <a:moveTo>
                    <a:pt x="19" y="210"/>
                  </a:moveTo>
                  <a:lnTo>
                    <a:pt x="19" y="210"/>
                  </a:lnTo>
                  <a:cubicBezTo>
                    <a:pt x="19" y="219"/>
                    <a:pt x="29" y="219"/>
                    <a:pt x="38" y="229"/>
                  </a:cubicBezTo>
                  <a:cubicBezTo>
                    <a:pt x="48" y="238"/>
                    <a:pt x="0" y="286"/>
                    <a:pt x="19" y="315"/>
                  </a:cubicBezTo>
                  <a:cubicBezTo>
                    <a:pt x="29" y="315"/>
                    <a:pt x="38" y="324"/>
                    <a:pt x="38" y="334"/>
                  </a:cubicBezTo>
                  <a:cubicBezTo>
                    <a:pt x="48" y="343"/>
                    <a:pt x="48" y="353"/>
                    <a:pt x="57" y="353"/>
                  </a:cubicBezTo>
                  <a:cubicBezTo>
                    <a:pt x="76" y="362"/>
                    <a:pt x="76" y="362"/>
                    <a:pt x="86" y="381"/>
                  </a:cubicBezTo>
                  <a:cubicBezTo>
                    <a:pt x="95" y="410"/>
                    <a:pt x="95" y="410"/>
                    <a:pt x="95" y="410"/>
                  </a:cubicBezTo>
                  <a:lnTo>
                    <a:pt x="95" y="410"/>
                  </a:lnTo>
                  <a:cubicBezTo>
                    <a:pt x="105" y="410"/>
                    <a:pt x="153" y="419"/>
                    <a:pt x="162" y="439"/>
                  </a:cubicBezTo>
                  <a:cubicBezTo>
                    <a:pt x="162" y="467"/>
                    <a:pt x="124" y="467"/>
                    <a:pt x="124" y="496"/>
                  </a:cubicBezTo>
                  <a:cubicBezTo>
                    <a:pt x="124" y="505"/>
                    <a:pt x="143" y="515"/>
                    <a:pt x="143" y="534"/>
                  </a:cubicBezTo>
                  <a:cubicBezTo>
                    <a:pt x="143" y="563"/>
                    <a:pt x="124" y="572"/>
                    <a:pt x="143" y="591"/>
                  </a:cubicBezTo>
                  <a:cubicBezTo>
                    <a:pt x="248" y="610"/>
                    <a:pt x="181" y="639"/>
                    <a:pt x="181" y="705"/>
                  </a:cubicBezTo>
                  <a:cubicBezTo>
                    <a:pt x="181" y="801"/>
                    <a:pt x="276" y="744"/>
                    <a:pt x="343" y="744"/>
                  </a:cubicBezTo>
                  <a:cubicBezTo>
                    <a:pt x="343" y="763"/>
                    <a:pt x="343" y="782"/>
                    <a:pt x="343" y="801"/>
                  </a:cubicBezTo>
                  <a:cubicBezTo>
                    <a:pt x="343" y="810"/>
                    <a:pt x="343" y="830"/>
                    <a:pt x="353" y="839"/>
                  </a:cubicBezTo>
                  <a:cubicBezTo>
                    <a:pt x="372" y="849"/>
                    <a:pt x="400" y="849"/>
                    <a:pt x="400" y="877"/>
                  </a:cubicBezTo>
                  <a:cubicBezTo>
                    <a:pt x="400" y="877"/>
                    <a:pt x="400" y="887"/>
                    <a:pt x="400" y="896"/>
                  </a:cubicBezTo>
                  <a:cubicBezTo>
                    <a:pt x="400" y="906"/>
                    <a:pt x="400" y="915"/>
                    <a:pt x="400" y="915"/>
                  </a:cubicBezTo>
                  <a:lnTo>
                    <a:pt x="400" y="915"/>
                  </a:lnTo>
                  <a:cubicBezTo>
                    <a:pt x="429" y="906"/>
                    <a:pt x="420" y="896"/>
                    <a:pt x="458" y="906"/>
                  </a:cubicBezTo>
                  <a:cubicBezTo>
                    <a:pt x="505" y="935"/>
                    <a:pt x="477" y="858"/>
                    <a:pt x="505" y="858"/>
                  </a:cubicBezTo>
                  <a:cubicBezTo>
                    <a:pt x="525" y="858"/>
                    <a:pt x="534" y="858"/>
                    <a:pt x="543" y="868"/>
                  </a:cubicBezTo>
                  <a:cubicBezTo>
                    <a:pt x="572" y="868"/>
                    <a:pt x="582" y="839"/>
                    <a:pt x="601" y="858"/>
                  </a:cubicBezTo>
                  <a:cubicBezTo>
                    <a:pt x="630" y="877"/>
                    <a:pt x="620" y="858"/>
                    <a:pt x="648" y="849"/>
                  </a:cubicBezTo>
                  <a:cubicBezTo>
                    <a:pt x="658" y="849"/>
                    <a:pt x="658" y="858"/>
                    <a:pt x="668" y="868"/>
                  </a:cubicBezTo>
                  <a:cubicBezTo>
                    <a:pt x="696" y="877"/>
                    <a:pt x="734" y="877"/>
                    <a:pt x="753" y="858"/>
                  </a:cubicBezTo>
                  <a:cubicBezTo>
                    <a:pt x="772" y="849"/>
                    <a:pt x="772" y="810"/>
                    <a:pt x="801" y="791"/>
                  </a:cubicBezTo>
                  <a:cubicBezTo>
                    <a:pt x="858" y="791"/>
                    <a:pt x="858" y="791"/>
                    <a:pt x="858" y="791"/>
                  </a:cubicBezTo>
                  <a:lnTo>
                    <a:pt x="858" y="791"/>
                  </a:lnTo>
                  <a:cubicBezTo>
                    <a:pt x="858" y="772"/>
                    <a:pt x="858" y="763"/>
                    <a:pt x="858" y="744"/>
                  </a:cubicBezTo>
                  <a:cubicBezTo>
                    <a:pt x="858" y="734"/>
                    <a:pt x="849" y="715"/>
                    <a:pt x="849" y="705"/>
                  </a:cubicBezTo>
                  <a:cubicBezTo>
                    <a:pt x="849" y="696"/>
                    <a:pt x="858" y="677"/>
                    <a:pt x="849" y="668"/>
                  </a:cubicBezTo>
                  <a:cubicBezTo>
                    <a:pt x="849" y="668"/>
                    <a:pt x="849" y="658"/>
                    <a:pt x="849" y="648"/>
                  </a:cubicBezTo>
                  <a:lnTo>
                    <a:pt x="849" y="648"/>
                  </a:lnTo>
                  <a:cubicBezTo>
                    <a:pt x="830" y="610"/>
                    <a:pt x="830" y="610"/>
                    <a:pt x="830" y="610"/>
                  </a:cubicBezTo>
                  <a:cubicBezTo>
                    <a:pt x="810" y="572"/>
                    <a:pt x="715" y="439"/>
                    <a:pt x="763" y="410"/>
                  </a:cubicBezTo>
                  <a:cubicBezTo>
                    <a:pt x="772" y="401"/>
                    <a:pt x="792" y="372"/>
                    <a:pt x="801" y="372"/>
                  </a:cubicBezTo>
                  <a:cubicBezTo>
                    <a:pt x="801" y="362"/>
                    <a:pt x="772" y="353"/>
                    <a:pt x="772" y="343"/>
                  </a:cubicBezTo>
                  <a:cubicBezTo>
                    <a:pt x="763" y="334"/>
                    <a:pt x="753" y="324"/>
                    <a:pt x="744" y="305"/>
                  </a:cubicBezTo>
                  <a:cubicBezTo>
                    <a:pt x="734" y="286"/>
                    <a:pt x="763" y="257"/>
                    <a:pt x="744" y="229"/>
                  </a:cubicBezTo>
                  <a:cubicBezTo>
                    <a:pt x="734" y="210"/>
                    <a:pt x="744" y="200"/>
                    <a:pt x="753" y="181"/>
                  </a:cubicBezTo>
                  <a:cubicBezTo>
                    <a:pt x="763" y="86"/>
                    <a:pt x="763" y="86"/>
                    <a:pt x="763" y="86"/>
                  </a:cubicBezTo>
                  <a:lnTo>
                    <a:pt x="763" y="86"/>
                  </a:lnTo>
                  <a:cubicBezTo>
                    <a:pt x="772" y="9"/>
                    <a:pt x="772" y="9"/>
                    <a:pt x="772" y="9"/>
                  </a:cubicBezTo>
                  <a:cubicBezTo>
                    <a:pt x="658" y="0"/>
                    <a:pt x="658" y="0"/>
                    <a:pt x="658" y="0"/>
                  </a:cubicBezTo>
                  <a:lnTo>
                    <a:pt x="658" y="0"/>
                  </a:lnTo>
                  <a:cubicBezTo>
                    <a:pt x="601" y="29"/>
                    <a:pt x="601" y="29"/>
                    <a:pt x="601" y="29"/>
                  </a:cubicBezTo>
                  <a:cubicBezTo>
                    <a:pt x="496" y="95"/>
                    <a:pt x="391" y="19"/>
                    <a:pt x="276" y="67"/>
                  </a:cubicBezTo>
                  <a:cubicBezTo>
                    <a:pt x="248" y="86"/>
                    <a:pt x="229" y="67"/>
                    <a:pt x="191" y="95"/>
                  </a:cubicBezTo>
                  <a:cubicBezTo>
                    <a:pt x="172" y="105"/>
                    <a:pt x="153" y="95"/>
                    <a:pt x="143" y="105"/>
                  </a:cubicBezTo>
                  <a:cubicBezTo>
                    <a:pt x="95" y="124"/>
                    <a:pt x="76" y="200"/>
                    <a:pt x="19" y="21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 name="Freeform 38"/>
            <p:cNvSpPr>
              <a:spLocks noChangeArrowheads="1"/>
            </p:cNvSpPr>
            <p:nvPr/>
          </p:nvSpPr>
          <p:spPr bwMode="auto">
            <a:xfrm>
              <a:off x="15275024" y="6493454"/>
              <a:ext cx="766273" cy="715963"/>
            </a:xfrm>
            <a:custGeom>
              <a:avLst/>
              <a:gdLst>
                <a:gd name="T0" fmla="*/ 1239 w 1545"/>
                <a:gd name="T1" fmla="*/ 0 h 1440"/>
                <a:gd name="T2" fmla="*/ 1239 w 1545"/>
                <a:gd name="T3" fmla="*/ 0 h 1440"/>
                <a:gd name="T4" fmla="*/ 1306 w 1545"/>
                <a:gd name="T5" fmla="*/ 29 h 1440"/>
                <a:gd name="T6" fmla="*/ 1268 w 1545"/>
                <a:gd name="T7" fmla="*/ 86 h 1440"/>
                <a:gd name="T8" fmla="*/ 1287 w 1545"/>
                <a:gd name="T9" fmla="*/ 124 h 1440"/>
                <a:gd name="T10" fmla="*/ 1287 w 1545"/>
                <a:gd name="T11" fmla="*/ 181 h 1440"/>
                <a:gd name="T12" fmla="*/ 1325 w 1545"/>
                <a:gd name="T13" fmla="*/ 295 h 1440"/>
                <a:gd name="T14" fmla="*/ 1487 w 1545"/>
                <a:gd name="T15" fmla="*/ 334 h 1440"/>
                <a:gd name="T16" fmla="*/ 1487 w 1545"/>
                <a:gd name="T17" fmla="*/ 391 h 1440"/>
                <a:gd name="T18" fmla="*/ 1497 w 1545"/>
                <a:gd name="T19" fmla="*/ 429 h 1440"/>
                <a:gd name="T20" fmla="*/ 1544 w 1545"/>
                <a:gd name="T21" fmla="*/ 467 h 1440"/>
                <a:gd name="T22" fmla="*/ 1544 w 1545"/>
                <a:gd name="T23" fmla="*/ 486 h 1440"/>
                <a:gd name="T24" fmla="*/ 1544 w 1545"/>
                <a:gd name="T25" fmla="*/ 505 h 1440"/>
                <a:gd name="T26" fmla="*/ 1544 w 1545"/>
                <a:gd name="T27" fmla="*/ 505 h 1440"/>
                <a:gd name="T28" fmla="*/ 1544 w 1545"/>
                <a:gd name="T29" fmla="*/ 544 h 1440"/>
                <a:gd name="T30" fmla="*/ 1507 w 1545"/>
                <a:gd name="T31" fmla="*/ 572 h 1440"/>
                <a:gd name="T32" fmla="*/ 1507 w 1545"/>
                <a:gd name="T33" fmla="*/ 620 h 1440"/>
                <a:gd name="T34" fmla="*/ 1497 w 1545"/>
                <a:gd name="T35" fmla="*/ 696 h 1440"/>
                <a:gd name="T36" fmla="*/ 1497 w 1545"/>
                <a:gd name="T37" fmla="*/ 754 h 1440"/>
                <a:gd name="T38" fmla="*/ 1497 w 1545"/>
                <a:gd name="T39" fmla="*/ 754 h 1440"/>
                <a:gd name="T40" fmla="*/ 1430 w 1545"/>
                <a:gd name="T41" fmla="*/ 763 h 1440"/>
                <a:gd name="T42" fmla="*/ 1373 w 1545"/>
                <a:gd name="T43" fmla="*/ 772 h 1440"/>
                <a:gd name="T44" fmla="*/ 1335 w 1545"/>
                <a:gd name="T45" fmla="*/ 744 h 1440"/>
                <a:gd name="T46" fmla="*/ 1239 w 1545"/>
                <a:gd name="T47" fmla="*/ 906 h 1440"/>
                <a:gd name="T48" fmla="*/ 1201 w 1545"/>
                <a:gd name="T49" fmla="*/ 1059 h 1440"/>
                <a:gd name="T50" fmla="*/ 1201 w 1545"/>
                <a:gd name="T51" fmla="*/ 1059 h 1440"/>
                <a:gd name="T52" fmla="*/ 1135 w 1545"/>
                <a:gd name="T53" fmla="*/ 1049 h 1440"/>
                <a:gd name="T54" fmla="*/ 1115 w 1545"/>
                <a:gd name="T55" fmla="*/ 1049 h 1440"/>
                <a:gd name="T56" fmla="*/ 1087 w 1545"/>
                <a:gd name="T57" fmla="*/ 1059 h 1440"/>
                <a:gd name="T58" fmla="*/ 1049 w 1545"/>
                <a:gd name="T59" fmla="*/ 1039 h 1440"/>
                <a:gd name="T60" fmla="*/ 1001 w 1545"/>
                <a:gd name="T61" fmla="*/ 1068 h 1440"/>
                <a:gd name="T62" fmla="*/ 829 w 1545"/>
                <a:gd name="T63" fmla="*/ 1230 h 1440"/>
                <a:gd name="T64" fmla="*/ 629 w 1545"/>
                <a:gd name="T65" fmla="*/ 1306 h 1440"/>
                <a:gd name="T66" fmla="*/ 467 w 1545"/>
                <a:gd name="T67" fmla="*/ 1306 h 1440"/>
                <a:gd name="T68" fmla="*/ 305 w 1545"/>
                <a:gd name="T69" fmla="*/ 1230 h 1440"/>
                <a:gd name="T70" fmla="*/ 152 w 1545"/>
                <a:gd name="T71" fmla="*/ 1345 h 1440"/>
                <a:gd name="T72" fmla="*/ 76 w 1545"/>
                <a:gd name="T73" fmla="*/ 1259 h 1440"/>
                <a:gd name="T74" fmla="*/ 76 w 1545"/>
                <a:gd name="T75" fmla="*/ 1259 h 1440"/>
                <a:gd name="T76" fmla="*/ 57 w 1545"/>
                <a:gd name="T77" fmla="*/ 1097 h 1440"/>
                <a:gd name="T78" fmla="*/ 76 w 1545"/>
                <a:gd name="T79" fmla="*/ 1011 h 1440"/>
                <a:gd name="T80" fmla="*/ 66 w 1545"/>
                <a:gd name="T81" fmla="*/ 725 h 1440"/>
                <a:gd name="T82" fmla="*/ 38 w 1545"/>
                <a:gd name="T83" fmla="*/ 629 h 1440"/>
                <a:gd name="T84" fmla="*/ 9 w 1545"/>
                <a:gd name="T85" fmla="*/ 467 h 1440"/>
                <a:gd name="T86" fmla="*/ 9 w 1545"/>
                <a:gd name="T87" fmla="*/ 362 h 1440"/>
                <a:gd name="T88" fmla="*/ 9 w 1545"/>
                <a:gd name="T89" fmla="*/ 362 h 1440"/>
                <a:gd name="T90" fmla="*/ 133 w 1545"/>
                <a:gd name="T91" fmla="*/ 343 h 1440"/>
                <a:gd name="T92" fmla="*/ 238 w 1545"/>
                <a:gd name="T93" fmla="*/ 305 h 1440"/>
                <a:gd name="T94" fmla="*/ 305 w 1545"/>
                <a:gd name="T95" fmla="*/ 315 h 1440"/>
                <a:gd name="T96" fmla="*/ 515 w 1545"/>
                <a:gd name="T97" fmla="*/ 277 h 1440"/>
                <a:gd name="T98" fmla="*/ 629 w 1545"/>
                <a:gd name="T99" fmla="*/ 305 h 1440"/>
                <a:gd name="T100" fmla="*/ 858 w 1545"/>
                <a:gd name="T101" fmla="*/ 181 h 1440"/>
                <a:gd name="T102" fmla="*/ 944 w 1545"/>
                <a:gd name="T103" fmla="*/ 200 h 1440"/>
                <a:gd name="T104" fmla="*/ 1087 w 1545"/>
                <a:gd name="T105" fmla="*/ 191 h 1440"/>
                <a:gd name="T106" fmla="*/ 1173 w 1545"/>
                <a:gd name="T107" fmla="*/ 143 h 1440"/>
                <a:gd name="T108" fmla="*/ 1182 w 1545"/>
                <a:gd name="T109" fmla="*/ 86 h 1440"/>
                <a:gd name="T110" fmla="*/ 1192 w 1545"/>
                <a:gd name="T111" fmla="*/ 57 h 1440"/>
                <a:gd name="T112" fmla="*/ 1201 w 1545"/>
                <a:gd name="T113" fmla="*/ 29 h 1440"/>
                <a:gd name="T114" fmla="*/ 1239 w 1545"/>
                <a:gd name="T11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45" h="1440">
                  <a:moveTo>
                    <a:pt x="1239" y="0"/>
                  </a:moveTo>
                  <a:lnTo>
                    <a:pt x="1239" y="0"/>
                  </a:lnTo>
                  <a:cubicBezTo>
                    <a:pt x="1249" y="0"/>
                    <a:pt x="1297" y="9"/>
                    <a:pt x="1306" y="29"/>
                  </a:cubicBezTo>
                  <a:cubicBezTo>
                    <a:pt x="1306" y="57"/>
                    <a:pt x="1268" y="57"/>
                    <a:pt x="1268" y="86"/>
                  </a:cubicBezTo>
                  <a:cubicBezTo>
                    <a:pt x="1268" y="95"/>
                    <a:pt x="1287" y="105"/>
                    <a:pt x="1287" y="124"/>
                  </a:cubicBezTo>
                  <a:cubicBezTo>
                    <a:pt x="1287" y="153"/>
                    <a:pt x="1268" y="162"/>
                    <a:pt x="1287" y="181"/>
                  </a:cubicBezTo>
                  <a:cubicBezTo>
                    <a:pt x="1392" y="200"/>
                    <a:pt x="1325" y="229"/>
                    <a:pt x="1325" y="295"/>
                  </a:cubicBezTo>
                  <a:cubicBezTo>
                    <a:pt x="1325" y="391"/>
                    <a:pt x="1420" y="334"/>
                    <a:pt x="1487" y="334"/>
                  </a:cubicBezTo>
                  <a:cubicBezTo>
                    <a:pt x="1487" y="353"/>
                    <a:pt x="1487" y="372"/>
                    <a:pt x="1487" y="391"/>
                  </a:cubicBezTo>
                  <a:cubicBezTo>
                    <a:pt x="1487" y="400"/>
                    <a:pt x="1487" y="420"/>
                    <a:pt x="1497" y="429"/>
                  </a:cubicBezTo>
                  <a:cubicBezTo>
                    <a:pt x="1516" y="439"/>
                    <a:pt x="1544" y="439"/>
                    <a:pt x="1544" y="467"/>
                  </a:cubicBezTo>
                  <a:cubicBezTo>
                    <a:pt x="1544" y="467"/>
                    <a:pt x="1544" y="477"/>
                    <a:pt x="1544" y="486"/>
                  </a:cubicBezTo>
                  <a:cubicBezTo>
                    <a:pt x="1544" y="496"/>
                    <a:pt x="1544" y="505"/>
                    <a:pt x="1544" y="505"/>
                  </a:cubicBezTo>
                  <a:lnTo>
                    <a:pt x="1544" y="505"/>
                  </a:lnTo>
                  <a:cubicBezTo>
                    <a:pt x="1544" y="544"/>
                    <a:pt x="1544" y="544"/>
                    <a:pt x="1544" y="544"/>
                  </a:cubicBezTo>
                  <a:cubicBezTo>
                    <a:pt x="1535" y="572"/>
                    <a:pt x="1525" y="553"/>
                    <a:pt x="1507" y="572"/>
                  </a:cubicBezTo>
                  <a:cubicBezTo>
                    <a:pt x="1507" y="591"/>
                    <a:pt x="1507" y="601"/>
                    <a:pt x="1507" y="620"/>
                  </a:cubicBezTo>
                  <a:cubicBezTo>
                    <a:pt x="1497" y="639"/>
                    <a:pt x="1507" y="667"/>
                    <a:pt x="1497" y="696"/>
                  </a:cubicBezTo>
                  <a:cubicBezTo>
                    <a:pt x="1497" y="715"/>
                    <a:pt x="1487" y="734"/>
                    <a:pt x="1497" y="754"/>
                  </a:cubicBezTo>
                  <a:lnTo>
                    <a:pt x="1497" y="754"/>
                  </a:lnTo>
                  <a:cubicBezTo>
                    <a:pt x="1459" y="763"/>
                    <a:pt x="1459" y="744"/>
                    <a:pt x="1430" y="763"/>
                  </a:cubicBezTo>
                  <a:cubicBezTo>
                    <a:pt x="1420" y="772"/>
                    <a:pt x="1382" y="782"/>
                    <a:pt x="1373" y="772"/>
                  </a:cubicBezTo>
                  <a:cubicBezTo>
                    <a:pt x="1354" y="772"/>
                    <a:pt x="1354" y="754"/>
                    <a:pt x="1335" y="744"/>
                  </a:cubicBezTo>
                  <a:cubicBezTo>
                    <a:pt x="1258" y="725"/>
                    <a:pt x="1239" y="858"/>
                    <a:pt x="1239" y="906"/>
                  </a:cubicBezTo>
                  <a:cubicBezTo>
                    <a:pt x="1230" y="963"/>
                    <a:pt x="1211" y="1011"/>
                    <a:pt x="1201" y="1059"/>
                  </a:cubicBezTo>
                  <a:lnTo>
                    <a:pt x="1201" y="1059"/>
                  </a:lnTo>
                  <a:cubicBezTo>
                    <a:pt x="1135" y="1049"/>
                    <a:pt x="1135" y="1049"/>
                    <a:pt x="1135" y="1049"/>
                  </a:cubicBezTo>
                  <a:cubicBezTo>
                    <a:pt x="1125" y="1049"/>
                    <a:pt x="1125" y="1049"/>
                    <a:pt x="1115" y="1049"/>
                  </a:cubicBezTo>
                  <a:cubicBezTo>
                    <a:pt x="1106" y="1049"/>
                    <a:pt x="1106" y="1059"/>
                    <a:pt x="1087" y="1059"/>
                  </a:cubicBezTo>
                  <a:cubicBezTo>
                    <a:pt x="1077" y="1059"/>
                    <a:pt x="1068" y="1049"/>
                    <a:pt x="1049" y="1039"/>
                  </a:cubicBezTo>
                  <a:cubicBezTo>
                    <a:pt x="1039" y="1039"/>
                    <a:pt x="1020" y="1059"/>
                    <a:pt x="1001" y="1068"/>
                  </a:cubicBezTo>
                  <a:cubicBezTo>
                    <a:pt x="934" y="1106"/>
                    <a:pt x="829" y="1135"/>
                    <a:pt x="829" y="1230"/>
                  </a:cubicBezTo>
                  <a:cubicBezTo>
                    <a:pt x="829" y="1326"/>
                    <a:pt x="686" y="1278"/>
                    <a:pt x="629" y="1306"/>
                  </a:cubicBezTo>
                  <a:cubicBezTo>
                    <a:pt x="562" y="1335"/>
                    <a:pt x="543" y="1306"/>
                    <a:pt x="467" y="1306"/>
                  </a:cubicBezTo>
                  <a:cubicBezTo>
                    <a:pt x="410" y="1306"/>
                    <a:pt x="343" y="1192"/>
                    <a:pt x="305" y="1230"/>
                  </a:cubicBezTo>
                  <a:cubicBezTo>
                    <a:pt x="257" y="1297"/>
                    <a:pt x="238" y="1439"/>
                    <a:pt x="152" y="1345"/>
                  </a:cubicBezTo>
                  <a:cubicBezTo>
                    <a:pt x="76" y="1259"/>
                    <a:pt x="76" y="1259"/>
                    <a:pt x="76" y="1259"/>
                  </a:cubicBezTo>
                  <a:lnTo>
                    <a:pt x="76" y="1259"/>
                  </a:lnTo>
                  <a:cubicBezTo>
                    <a:pt x="76" y="1221"/>
                    <a:pt x="47" y="1135"/>
                    <a:pt x="57" y="1097"/>
                  </a:cubicBezTo>
                  <a:cubicBezTo>
                    <a:pt x="76" y="1068"/>
                    <a:pt x="85" y="1049"/>
                    <a:pt x="76" y="1011"/>
                  </a:cubicBezTo>
                  <a:cubicBezTo>
                    <a:pt x="66" y="725"/>
                    <a:pt x="66" y="725"/>
                    <a:pt x="66" y="725"/>
                  </a:cubicBezTo>
                  <a:cubicBezTo>
                    <a:pt x="66" y="687"/>
                    <a:pt x="47" y="667"/>
                    <a:pt x="38" y="629"/>
                  </a:cubicBezTo>
                  <a:cubicBezTo>
                    <a:pt x="19" y="563"/>
                    <a:pt x="0" y="534"/>
                    <a:pt x="9" y="467"/>
                  </a:cubicBezTo>
                  <a:cubicBezTo>
                    <a:pt x="9" y="429"/>
                    <a:pt x="19" y="391"/>
                    <a:pt x="9" y="362"/>
                  </a:cubicBezTo>
                  <a:lnTo>
                    <a:pt x="9" y="362"/>
                  </a:lnTo>
                  <a:cubicBezTo>
                    <a:pt x="133" y="343"/>
                    <a:pt x="133" y="343"/>
                    <a:pt x="133" y="343"/>
                  </a:cubicBezTo>
                  <a:cubicBezTo>
                    <a:pt x="181" y="353"/>
                    <a:pt x="200" y="353"/>
                    <a:pt x="238" y="305"/>
                  </a:cubicBezTo>
                  <a:cubicBezTo>
                    <a:pt x="257" y="277"/>
                    <a:pt x="276" y="305"/>
                    <a:pt x="305" y="315"/>
                  </a:cubicBezTo>
                  <a:cubicBezTo>
                    <a:pt x="362" y="343"/>
                    <a:pt x="457" y="305"/>
                    <a:pt x="515" y="277"/>
                  </a:cubicBezTo>
                  <a:cubicBezTo>
                    <a:pt x="543" y="258"/>
                    <a:pt x="600" y="295"/>
                    <a:pt x="629" y="305"/>
                  </a:cubicBezTo>
                  <a:cubicBezTo>
                    <a:pt x="753" y="353"/>
                    <a:pt x="782" y="229"/>
                    <a:pt x="858" y="181"/>
                  </a:cubicBezTo>
                  <a:cubicBezTo>
                    <a:pt x="886" y="162"/>
                    <a:pt x="915" y="181"/>
                    <a:pt x="944" y="200"/>
                  </a:cubicBezTo>
                  <a:cubicBezTo>
                    <a:pt x="991" y="219"/>
                    <a:pt x="1039" y="210"/>
                    <a:pt x="1087" y="191"/>
                  </a:cubicBezTo>
                  <a:cubicBezTo>
                    <a:pt x="1173" y="143"/>
                    <a:pt x="1173" y="143"/>
                    <a:pt x="1173" y="143"/>
                  </a:cubicBezTo>
                  <a:cubicBezTo>
                    <a:pt x="1182" y="124"/>
                    <a:pt x="1192" y="105"/>
                    <a:pt x="1182" y="86"/>
                  </a:cubicBezTo>
                  <a:cubicBezTo>
                    <a:pt x="1182" y="76"/>
                    <a:pt x="1182" y="67"/>
                    <a:pt x="1192" y="57"/>
                  </a:cubicBezTo>
                  <a:cubicBezTo>
                    <a:pt x="1192" y="48"/>
                    <a:pt x="1192" y="38"/>
                    <a:pt x="1201" y="29"/>
                  </a:cubicBezTo>
                  <a:cubicBezTo>
                    <a:pt x="1239" y="0"/>
                    <a:pt x="1239" y="0"/>
                    <a:pt x="1239"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 name="Freeform 39"/>
            <p:cNvSpPr>
              <a:spLocks noChangeArrowheads="1"/>
            </p:cNvSpPr>
            <p:nvPr/>
          </p:nvSpPr>
          <p:spPr bwMode="auto">
            <a:xfrm>
              <a:off x="16012834" y="6681750"/>
              <a:ext cx="332781" cy="271497"/>
            </a:xfrm>
            <a:custGeom>
              <a:avLst/>
              <a:gdLst>
                <a:gd name="T0" fmla="*/ 57 w 669"/>
                <a:gd name="T1" fmla="*/ 124 h 545"/>
                <a:gd name="T2" fmla="*/ 57 w 669"/>
                <a:gd name="T3" fmla="*/ 124 h 545"/>
                <a:gd name="T4" fmla="*/ 115 w 669"/>
                <a:gd name="T5" fmla="*/ 115 h 545"/>
                <a:gd name="T6" fmla="*/ 162 w 669"/>
                <a:gd name="T7" fmla="*/ 67 h 545"/>
                <a:gd name="T8" fmla="*/ 200 w 669"/>
                <a:gd name="T9" fmla="*/ 77 h 545"/>
                <a:gd name="T10" fmla="*/ 258 w 669"/>
                <a:gd name="T11" fmla="*/ 67 h 545"/>
                <a:gd name="T12" fmla="*/ 305 w 669"/>
                <a:gd name="T13" fmla="*/ 58 h 545"/>
                <a:gd name="T14" fmla="*/ 325 w 669"/>
                <a:gd name="T15" fmla="*/ 77 h 545"/>
                <a:gd name="T16" fmla="*/ 410 w 669"/>
                <a:gd name="T17" fmla="*/ 67 h 545"/>
                <a:gd name="T18" fmla="*/ 458 w 669"/>
                <a:gd name="T19" fmla="*/ 0 h 545"/>
                <a:gd name="T20" fmla="*/ 515 w 669"/>
                <a:gd name="T21" fmla="*/ 0 h 545"/>
                <a:gd name="T22" fmla="*/ 515 w 669"/>
                <a:gd name="T23" fmla="*/ 0 h 545"/>
                <a:gd name="T24" fmla="*/ 515 w 669"/>
                <a:gd name="T25" fmla="*/ 86 h 545"/>
                <a:gd name="T26" fmla="*/ 534 w 669"/>
                <a:gd name="T27" fmla="*/ 124 h 545"/>
                <a:gd name="T28" fmla="*/ 572 w 669"/>
                <a:gd name="T29" fmla="*/ 182 h 545"/>
                <a:gd name="T30" fmla="*/ 601 w 669"/>
                <a:gd name="T31" fmla="*/ 239 h 545"/>
                <a:gd name="T32" fmla="*/ 611 w 669"/>
                <a:gd name="T33" fmla="*/ 277 h 545"/>
                <a:gd name="T34" fmla="*/ 639 w 669"/>
                <a:gd name="T35" fmla="*/ 315 h 545"/>
                <a:gd name="T36" fmla="*/ 639 w 669"/>
                <a:gd name="T37" fmla="*/ 411 h 545"/>
                <a:gd name="T38" fmla="*/ 639 w 669"/>
                <a:gd name="T39" fmla="*/ 411 h 545"/>
                <a:gd name="T40" fmla="*/ 420 w 669"/>
                <a:gd name="T41" fmla="*/ 391 h 545"/>
                <a:gd name="T42" fmla="*/ 325 w 669"/>
                <a:gd name="T43" fmla="*/ 439 h 545"/>
                <a:gd name="T44" fmla="*/ 96 w 669"/>
                <a:gd name="T45" fmla="*/ 544 h 545"/>
                <a:gd name="T46" fmla="*/ 96 w 669"/>
                <a:gd name="T47" fmla="*/ 544 h 545"/>
                <a:gd name="T48" fmla="*/ 77 w 669"/>
                <a:gd name="T49" fmla="*/ 458 h 545"/>
                <a:gd name="T50" fmla="*/ 38 w 669"/>
                <a:gd name="T51" fmla="*/ 401 h 545"/>
                <a:gd name="T52" fmla="*/ 10 w 669"/>
                <a:gd name="T53" fmla="*/ 373 h 545"/>
                <a:gd name="T54" fmla="*/ 10 w 669"/>
                <a:gd name="T55" fmla="*/ 373 h 545"/>
                <a:gd name="T56" fmla="*/ 10 w 669"/>
                <a:gd name="T57" fmla="*/ 315 h 545"/>
                <a:gd name="T58" fmla="*/ 20 w 669"/>
                <a:gd name="T59" fmla="*/ 239 h 545"/>
                <a:gd name="T60" fmla="*/ 20 w 669"/>
                <a:gd name="T61" fmla="*/ 191 h 545"/>
                <a:gd name="T62" fmla="*/ 57 w 669"/>
                <a:gd name="T63" fmla="*/ 163 h 545"/>
                <a:gd name="T64" fmla="*/ 57 w 669"/>
                <a:gd name="T65" fmla="*/ 1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9" h="545">
                  <a:moveTo>
                    <a:pt x="57" y="124"/>
                  </a:moveTo>
                  <a:lnTo>
                    <a:pt x="57" y="124"/>
                  </a:lnTo>
                  <a:cubicBezTo>
                    <a:pt x="86" y="115"/>
                    <a:pt x="77" y="105"/>
                    <a:pt x="115" y="115"/>
                  </a:cubicBezTo>
                  <a:cubicBezTo>
                    <a:pt x="162" y="144"/>
                    <a:pt x="134" y="67"/>
                    <a:pt x="162" y="67"/>
                  </a:cubicBezTo>
                  <a:cubicBezTo>
                    <a:pt x="182" y="67"/>
                    <a:pt x="191" y="67"/>
                    <a:pt x="200" y="77"/>
                  </a:cubicBezTo>
                  <a:cubicBezTo>
                    <a:pt x="229" y="77"/>
                    <a:pt x="239" y="48"/>
                    <a:pt x="258" y="67"/>
                  </a:cubicBezTo>
                  <a:cubicBezTo>
                    <a:pt x="287" y="86"/>
                    <a:pt x="277" y="67"/>
                    <a:pt x="305" y="58"/>
                  </a:cubicBezTo>
                  <a:cubicBezTo>
                    <a:pt x="315" y="58"/>
                    <a:pt x="315" y="67"/>
                    <a:pt x="325" y="77"/>
                  </a:cubicBezTo>
                  <a:cubicBezTo>
                    <a:pt x="353" y="86"/>
                    <a:pt x="391" y="86"/>
                    <a:pt x="410" y="67"/>
                  </a:cubicBezTo>
                  <a:cubicBezTo>
                    <a:pt x="429" y="58"/>
                    <a:pt x="429" y="19"/>
                    <a:pt x="458" y="0"/>
                  </a:cubicBezTo>
                  <a:cubicBezTo>
                    <a:pt x="515" y="0"/>
                    <a:pt x="515" y="0"/>
                    <a:pt x="515" y="0"/>
                  </a:cubicBezTo>
                  <a:lnTo>
                    <a:pt x="515" y="0"/>
                  </a:lnTo>
                  <a:cubicBezTo>
                    <a:pt x="515" y="86"/>
                    <a:pt x="515" y="86"/>
                    <a:pt x="515" y="86"/>
                  </a:cubicBezTo>
                  <a:cubicBezTo>
                    <a:pt x="525" y="96"/>
                    <a:pt x="525" y="105"/>
                    <a:pt x="534" y="124"/>
                  </a:cubicBezTo>
                  <a:cubicBezTo>
                    <a:pt x="544" y="144"/>
                    <a:pt x="572" y="144"/>
                    <a:pt x="572" y="182"/>
                  </a:cubicBezTo>
                  <a:cubicBezTo>
                    <a:pt x="582" y="201"/>
                    <a:pt x="592" y="220"/>
                    <a:pt x="601" y="239"/>
                  </a:cubicBezTo>
                  <a:cubicBezTo>
                    <a:pt x="601" y="248"/>
                    <a:pt x="601" y="268"/>
                    <a:pt x="611" y="277"/>
                  </a:cubicBezTo>
                  <a:cubicBezTo>
                    <a:pt x="620" y="296"/>
                    <a:pt x="668" y="286"/>
                    <a:pt x="639" y="315"/>
                  </a:cubicBezTo>
                  <a:cubicBezTo>
                    <a:pt x="630" y="334"/>
                    <a:pt x="630" y="391"/>
                    <a:pt x="639" y="411"/>
                  </a:cubicBezTo>
                  <a:lnTo>
                    <a:pt x="639" y="411"/>
                  </a:lnTo>
                  <a:cubicBezTo>
                    <a:pt x="554" y="401"/>
                    <a:pt x="477" y="391"/>
                    <a:pt x="420" y="391"/>
                  </a:cubicBezTo>
                  <a:cubicBezTo>
                    <a:pt x="401" y="391"/>
                    <a:pt x="353" y="430"/>
                    <a:pt x="325" y="439"/>
                  </a:cubicBezTo>
                  <a:cubicBezTo>
                    <a:pt x="258" y="468"/>
                    <a:pt x="172" y="515"/>
                    <a:pt x="96" y="544"/>
                  </a:cubicBezTo>
                  <a:lnTo>
                    <a:pt x="96" y="544"/>
                  </a:lnTo>
                  <a:cubicBezTo>
                    <a:pt x="96" y="515"/>
                    <a:pt x="86" y="477"/>
                    <a:pt x="77" y="458"/>
                  </a:cubicBezTo>
                  <a:cubicBezTo>
                    <a:pt x="67" y="439"/>
                    <a:pt x="48" y="420"/>
                    <a:pt x="38" y="401"/>
                  </a:cubicBezTo>
                  <a:cubicBezTo>
                    <a:pt x="29" y="391"/>
                    <a:pt x="20" y="382"/>
                    <a:pt x="10" y="373"/>
                  </a:cubicBezTo>
                  <a:lnTo>
                    <a:pt x="10" y="373"/>
                  </a:lnTo>
                  <a:cubicBezTo>
                    <a:pt x="0" y="353"/>
                    <a:pt x="10" y="334"/>
                    <a:pt x="10" y="315"/>
                  </a:cubicBezTo>
                  <a:cubicBezTo>
                    <a:pt x="20" y="286"/>
                    <a:pt x="10" y="258"/>
                    <a:pt x="20" y="239"/>
                  </a:cubicBezTo>
                  <a:cubicBezTo>
                    <a:pt x="20" y="220"/>
                    <a:pt x="20" y="210"/>
                    <a:pt x="20" y="191"/>
                  </a:cubicBezTo>
                  <a:cubicBezTo>
                    <a:pt x="38" y="172"/>
                    <a:pt x="48" y="191"/>
                    <a:pt x="57" y="163"/>
                  </a:cubicBezTo>
                  <a:cubicBezTo>
                    <a:pt x="57" y="124"/>
                    <a:pt x="57" y="124"/>
                    <a:pt x="57" y="124"/>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 name="Freeform 40"/>
            <p:cNvSpPr>
              <a:spLocks noChangeArrowheads="1"/>
            </p:cNvSpPr>
            <p:nvPr/>
          </p:nvSpPr>
          <p:spPr bwMode="auto">
            <a:xfrm>
              <a:off x="15857391" y="6852532"/>
              <a:ext cx="203610" cy="240844"/>
            </a:xfrm>
            <a:custGeom>
              <a:avLst/>
              <a:gdLst>
                <a:gd name="T0" fmla="*/ 324 w 411"/>
                <a:gd name="T1" fmla="*/ 29 h 487"/>
                <a:gd name="T2" fmla="*/ 324 w 411"/>
                <a:gd name="T3" fmla="*/ 29 h 487"/>
                <a:gd name="T4" fmla="*/ 352 w 411"/>
                <a:gd name="T5" fmla="*/ 57 h 487"/>
                <a:gd name="T6" fmla="*/ 391 w 411"/>
                <a:gd name="T7" fmla="*/ 114 h 487"/>
                <a:gd name="T8" fmla="*/ 410 w 411"/>
                <a:gd name="T9" fmla="*/ 200 h 487"/>
                <a:gd name="T10" fmla="*/ 410 w 411"/>
                <a:gd name="T11" fmla="*/ 200 h 487"/>
                <a:gd name="T12" fmla="*/ 371 w 411"/>
                <a:gd name="T13" fmla="*/ 200 h 487"/>
                <a:gd name="T14" fmla="*/ 219 w 411"/>
                <a:gd name="T15" fmla="*/ 438 h 487"/>
                <a:gd name="T16" fmla="*/ 219 w 411"/>
                <a:gd name="T17" fmla="*/ 438 h 487"/>
                <a:gd name="T18" fmla="*/ 133 w 411"/>
                <a:gd name="T19" fmla="*/ 410 h 487"/>
                <a:gd name="T20" fmla="*/ 85 w 411"/>
                <a:gd name="T21" fmla="*/ 429 h 487"/>
                <a:gd name="T22" fmla="*/ 76 w 411"/>
                <a:gd name="T23" fmla="*/ 476 h 487"/>
                <a:gd name="T24" fmla="*/ 9 w 411"/>
                <a:gd name="T25" fmla="*/ 476 h 487"/>
                <a:gd name="T26" fmla="*/ 0 w 411"/>
                <a:gd name="T27" fmla="*/ 429 h 487"/>
                <a:gd name="T28" fmla="*/ 9 w 411"/>
                <a:gd name="T29" fmla="*/ 372 h 487"/>
                <a:gd name="T30" fmla="*/ 28 w 411"/>
                <a:gd name="T31" fmla="*/ 334 h 487"/>
                <a:gd name="T32" fmla="*/ 28 w 411"/>
                <a:gd name="T33" fmla="*/ 334 h 487"/>
                <a:gd name="T34" fmla="*/ 66 w 411"/>
                <a:gd name="T35" fmla="*/ 181 h 487"/>
                <a:gd name="T36" fmla="*/ 162 w 411"/>
                <a:gd name="T37" fmla="*/ 19 h 487"/>
                <a:gd name="T38" fmla="*/ 200 w 411"/>
                <a:gd name="T39" fmla="*/ 47 h 487"/>
                <a:gd name="T40" fmla="*/ 257 w 411"/>
                <a:gd name="T41" fmla="*/ 38 h 487"/>
                <a:gd name="T42" fmla="*/ 324 w 411"/>
                <a:gd name="T43" fmla="*/ 29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1" h="487">
                  <a:moveTo>
                    <a:pt x="324" y="29"/>
                  </a:moveTo>
                  <a:lnTo>
                    <a:pt x="324" y="29"/>
                  </a:lnTo>
                  <a:cubicBezTo>
                    <a:pt x="334" y="38"/>
                    <a:pt x="343" y="47"/>
                    <a:pt x="352" y="57"/>
                  </a:cubicBezTo>
                  <a:cubicBezTo>
                    <a:pt x="362" y="76"/>
                    <a:pt x="381" y="95"/>
                    <a:pt x="391" y="114"/>
                  </a:cubicBezTo>
                  <a:cubicBezTo>
                    <a:pt x="400" y="133"/>
                    <a:pt x="410" y="171"/>
                    <a:pt x="410" y="200"/>
                  </a:cubicBezTo>
                  <a:lnTo>
                    <a:pt x="410" y="200"/>
                  </a:lnTo>
                  <a:cubicBezTo>
                    <a:pt x="400" y="200"/>
                    <a:pt x="391" y="200"/>
                    <a:pt x="371" y="200"/>
                  </a:cubicBezTo>
                  <a:cubicBezTo>
                    <a:pt x="219" y="438"/>
                    <a:pt x="219" y="438"/>
                    <a:pt x="219" y="438"/>
                  </a:cubicBezTo>
                  <a:lnTo>
                    <a:pt x="219" y="438"/>
                  </a:lnTo>
                  <a:cubicBezTo>
                    <a:pt x="209" y="419"/>
                    <a:pt x="152" y="410"/>
                    <a:pt x="133" y="410"/>
                  </a:cubicBezTo>
                  <a:cubicBezTo>
                    <a:pt x="114" y="419"/>
                    <a:pt x="105" y="400"/>
                    <a:pt x="85" y="429"/>
                  </a:cubicBezTo>
                  <a:cubicBezTo>
                    <a:pt x="76" y="438"/>
                    <a:pt x="85" y="458"/>
                    <a:pt x="76" y="476"/>
                  </a:cubicBezTo>
                  <a:cubicBezTo>
                    <a:pt x="66" y="486"/>
                    <a:pt x="28" y="486"/>
                    <a:pt x="9" y="476"/>
                  </a:cubicBezTo>
                  <a:cubicBezTo>
                    <a:pt x="9" y="467"/>
                    <a:pt x="0" y="448"/>
                    <a:pt x="0" y="429"/>
                  </a:cubicBezTo>
                  <a:cubicBezTo>
                    <a:pt x="0" y="410"/>
                    <a:pt x="9" y="391"/>
                    <a:pt x="9" y="372"/>
                  </a:cubicBezTo>
                  <a:cubicBezTo>
                    <a:pt x="9" y="362"/>
                    <a:pt x="19" y="343"/>
                    <a:pt x="28" y="334"/>
                  </a:cubicBezTo>
                  <a:lnTo>
                    <a:pt x="28" y="334"/>
                  </a:lnTo>
                  <a:cubicBezTo>
                    <a:pt x="38" y="286"/>
                    <a:pt x="57" y="238"/>
                    <a:pt x="66" y="181"/>
                  </a:cubicBezTo>
                  <a:cubicBezTo>
                    <a:pt x="66" y="133"/>
                    <a:pt x="85" y="0"/>
                    <a:pt x="162" y="19"/>
                  </a:cubicBezTo>
                  <a:cubicBezTo>
                    <a:pt x="181" y="29"/>
                    <a:pt x="181" y="47"/>
                    <a:pt x="200" y="47"/>
                  </a:cubicBezTo>
                  <a:cubicBezTo>
                    <a:pt x="209" y="57"/>
                    <a:pt x="247" y="47"/>
                    <a:pt x="257" y="38"/>
                  </a:cubicBezTo>
                  <a:cubicBezTo>
                    <a:pt x="286" y="19"/>
                    <a:pt x="286" y="38"/>
                    <a:pt x="324" y="2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 name="Freeform 41"/>
            <p:cNvSpPr>
              <a:spLocks noChangeArrowheads="1"/>
            </p:cNvSpPr>
            <p:nvPr/>
          </p:nvSpPr>
          <p:spPr bwMode="auto">
            <a:xfrm>
              <a:off x="15380113" y="5503803"/>
              <a:ext cx="862603" cy="891123"/>
            </a:xfrm>
            <a:custGeom>
              <a:avLst/>
              <a:gdLst>
                <a:gd name="T0" fmla="*/ 9 w 1736"/>
                <a:gd name="T1" fmla="*/ 153 h 1794"/>
                <a:gd name="T2" fmla="*/ 9 w 1736"/>
                <a:gd name="T3" fmla="*/ 153 h 1794"/>
                <a:gd name="T4" fmla="*/ 66 w 1736"/>
                <a:gd name="T5" fmla="*/ 19 h 1794"/>
                <a:gd name="T6" fmla="*/ 142 w 1736"/>
                <a:gd name="T7" fmla="*/ 48 h 1794"/>
                <a:gd name="T8" fmla="*/ 219 w 1736"/>
                <a:gd name="T9" fmla="*/ 57 h 1794"/>
                <a:gd name="T10" fmla="*/ 257 w 1736"/>
                <a:gd name="T11" fmla="*/ 143 h 1794"/>
                <a:gd name="T12" fmla="*/ 314 w 1736"/>
                <a:gd name="T13" fmla="*/ 171 h 1794"/>
                <a:gd name="T14" fmla="*/ 400 w 1736"/>
                <a:gd name="T15" fmla="*/ 171 h 1794"/>
                <a:gd name="T16" fmla="*/ 495 w 1736"/>
                <a:gd name="T17" fmla="*/ 210 h 1794"/>
                <a:gd name="T18" fmla="*/ 581 w 1736"/>
                <a:gd name="T19" fmla="*/ 181 h 1794"/>
                <a:gd name="T20" fmla="*/ 696 w 1736"/>
                <a:gd name="T21" fmla="*/ 162 h 1794"/>
                <a:gd name="T22" fmla="*/ 753 w 1736"/>
                <a:gd name="T23" fmla="*/ 171 h 1794"/>
                <a:gd name="T24" fmla="*/ 753 w 1736"/>
                <a:gd name="T25" fmla="*/ 171 h 1794"/>
                <a:gd name="T26" fmla="*/ 982 w 1736"/>
                <a:gd name="T27" fmla="*/ 257 h 1794"/>
                <a:gd name="T28" fmla="*/ 1153 w 1736"/>
                <a:gd name="T29" fmla="*/ 305 h 1794"/>
                <a:gd name="T30" fmla="*/ 1268 w 1736"/>
                <a:gd name="T31" fmla="*/ 248 h 1794"/>
                <a:gd name="T32" fmla="*/ 1392 w 1736"/>
                <a:gd name="T33" fmla="*/ 267 h 1794"/>
                <a:gd name="T34" fmla="*/ 1554 w 1736"/>
                <a:gd name="T35" fmla="*/ 229 h 1794"/>
                <a:gd name="T36" fmla="*/ 1554 w 1736"/>
                <a:gd name="T37" fmla="*/ 229 h 1794"/>
                <a:gd name="T38" fmla="*/ 1564 w 1736"/>
                <a:gd name="T39" fmla="*/ 295 h 1794"/>
                <a:gd name="T40" fmla="*/ 1582 w 1736"/>
                <a:gd name="T41" fmla="*/ 381 h 1794"/>
                <a:gd name="T42" fmla="*/ 1582 w 1736"/>
                <a:gd name="T43" fmla="*/ 496 h 1794"/>
                <a:gd name="T44" fmla="*/ 1582 w 1736"/>
                <a:gd name="T45" fmla="*/ 496 h 1794"/>
                <a:gd name="T46" fmla="*/ 1573 w 1736"/>
                <a:gd name="T47" fmla="*/ 620 h 1794"/>
                <a:gd name="T48" fmla="*/ 1592 w 1736"/>
                <a:gd name="T49" fmla="*/ 724 h 1794"/>
                <a:gd name="T50" fmla="*/ 1611 w 1736"/>
                <a:gd name="T51" fmla="*/ 1030 h 1794"/>
                <a:gd name="T52" fmla="*/ 1678 w 1736"/>
                <a:gd name="T53" fmla="*/ 1125 h 1794"/>
                <a:gd name="T54" fmla="*/ 1678 w 1736"/>
                <a:gd name="T55" fmla="*/ 1125 h 1794"/>
                <a:gd name="T56" fmla="*/ 1716 w 1736"/>
                <a:gd name="T57" fmla="*/ 1278 h 1794"/>
                <a:gd name="T58" fmla="*/ 1659 w 1736"/>
                <a:gd name="T59" fmla="*/ 1354 h 1794"/>
                <a:gd name="T60" fmla="*/ 1592 w 1736"/>
                <a:gd name="T61" fmla="*/ 1583 h 1794"/>
                <a:gd name="T62" fmla="*/ 1592 w 1736"/>
                <a:gd name="T63" fmla="*/ 1583 h 1794"/>
                <a:gd name="T64" fmla="*/ 1535 w 1736"/>
                <a:gd name="T65" fmla="*/ 1612 h 1794"/>
                <a:gd name="T66" fmla="*/ 1210 w 1736"/>
                <a:gd name="T67" fmla="*/ 1650 h 1794"/>
                <a:gd name="T68" fmla="*/ 1125 w 1736"/>
                <a:gd name="T69" fmla="*/ 1678 h 1794"/>
                <a:gd name="T70" fmla="*/ 1077 w 1736"/>
                <a:gd name="T71" fmla="*/ 1688 h 1794"/>
                <a:gd name="T72" fmla="*/ 953 w 1736"/>
                <a:gd name="T73" fmla="*/ 1793 h 1794"/>
                <a:gd name="T74" fmla="*/ 953 w 1736"/>
                <a:gd name="T75" fmla="*/ 1793 h 1794"/>
                <a:gd name="T76" fmla="*/ 915 w 1736"/>
                <a:gd name="T77" fmla="*/ 1755 h 1794"/>
                <a:gd name="T78" fmla="*/ 858 w 1736"/>
                <a:gd name="T79" fmla="*/ 1697 h 1794"/>
                <a:gd name="T80" fmla="*/ 829 w 1736"/>
                <a:gd name="T81" fmla="*/ 1640 h 1794"/>
                <a:gd name="T82" fmla="*/ 867 w 1736"/>
                <a:gd name="T83" fmla="*/ 1526 h 1794"/>
                <a:gd name="T84" fmla="*/ 896 w 1736"/>
                <a:gd name="T85" fmla="*/ 1478 h 1794"/>
                <a:gd name="T86" fmla="*/ 905 w 1736"/>
                <a:gd name="T87" fmla="*/ 973 h 1794"/>
                <a:gd name="T88" fmla="*/ 867 w 1736"/>
                <a:gd name="T89" fmla="*/ 858 h 1794"/>
                <a:gd name="T90" fmla="*/ 877 w 1736"/>
                <a:gd name="T91" fmla="*/ 724 h 1794"/>
                <a:gd name="T92" fmla="*/ 715 w 1736"/>
                <a:gd name="T93" fmla="*/ 610 h 1794"/>
                <a:gd name="T94" fmla="*/ 610 w 1736"/>
                <a:gd name="T95" fmla="*/ 496 h 1794"/>
                <a:gd name="T96" fmla="*/ 505 w 1736"/>
                <a:gd name="T97" fmla="*/ 543 h 1794"/>
                <a:gd name="T98" fmla="*/ 381 w 1736"/>
                <a:gd name="T99" fmla="*/ 639 h 1794"/>
                <a:gd name="T100" fmla="*/ 209 w 1736"/>
                <a:gd name="T101" fmla="*/ 524 h 1794"/>
                <a:gd name="T102" fmla="*/ 95 w 1736"/>
                <a:gd name="T103" fmla="*/ 515 h 1794"/>
                <a:gd name="T104" fmla="*/ 57 w 1736"/>
                <a:gd name="T105" fmla="*/ 391 h 1794"/>
                <a:gd name="T106" fmla="*/ 57 w 1736"/>
                <a:gd name="T107" fmla="*/ 267 h 1794"/>
                <a:gd name="T108" fmla="*/ 9 w 1736"/>
                <a:gd name="T109" fmla="*/ 153 h 1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36" h="1794">
                  <a:moveTo>
                    <a:pt x="9" y="153"/>
                  </a:moveTo>
                  <a:lnTo>
                    <a:pt x="9" y="153"/>
                  </a:lnTo>
                  <a:cubicBezTo>
                    <a:pt x="38" y="124"/>
                    <a:pt x="38" y="38"/>
                    <a:pt x="66" y="19"/>
                  </a:cubicBezTo>
                  <a:cubicBezTo>
                    <a:pt x="104" y="0"/>
                    <a:pt x="123" y="28"/>
                    <a:pt x="142" y="48"/>
                  </a:cubicBezTo>
                  <a:cubicBezTo>
                    <a:pt x="162" y="66"/>
                    <a:pt x="190" y="48"/>
                    <a:pt x="219" y="57"/>
                  </a:cubicBezTo>
                  <a:cubicBezTo>
                    <a:pt x="257" y="66"/>
                    <a:pt x="238" y="114"/>
                    <a:pt x="257" y="143"/>
                  </a:cubicBezTo>
                  <a:cubicBezTo>
                    <a:pt x="267" y="162"/>
                    <a:pt x="295" y="171"/>
                    <a:pt x="314" y="171"/>
                  </a:cubicBezTo>
                  <a:cubicBezTo>
                    <a:pt x="333" y="171"/>
                    <a:pt x="371" y="162"/>
                    <a:pt x="400" y="171"/>
                  </a:cubicBezTo>
                  <a:cubicBezTo>
                    <a:pt x="438" y="171"/>
                    <a:pt x="467" y="191"/>
                    <a:pt x="495" y="210"/>
                  </a:cubicBezTo>
                  <a:cubicBezTo>
                    <a:pt x="553" y="248"/>
                    <a:pt x="543" y="210"/>
                    <a:pt x="581" y="181"/>
                  </a:cubicBezTo>
                  <a:cubicBezTo>
                    <a:pt x="619" y="143"/>
                    <a:pt x="658" y="162"/>
                    <a:pt x="696" y="162"/>
                  </a:cubicBezTo>
                  <a:cubicBezTo>
                    <a:pt x="753" y="171"/>
                    <a:pt x="753" y="171"/>
                    <a:pt x="753" y="171"/>
                  </a:cubicBezTo>
                  <a:lnTo>
                    <a:pt x="753" y="171"/>
                  </a:lnTo>
                  <a:cubicBezTo>
                    <a:pt x="829" y="210"/>
                    <a:pt x="915" y="229"/>
                    <a:pt x="982" y="257"/>
                  </a:cubicBezTo>
                  <a:cubicBezTo>
                    <a:pt x="1039" y="276"/>
                    <a:pt x="1096" y="305"/>
                    <a:pt x="1153" y="305"/>
                  </a:cubicBezTo>
                  <a:cubicBezTo>
                    <a:pt x="1210" y="305"/>
                    <a:pt x="1239" y="286"/>
                    <a:pt x="1268" y="248"/>
                  </a:cubicBezTo>
                  <a:cubicBezTo>
                    <a:pt x="1306" y="200"/>
                    <a:pt x="1354" y="238"/>
                    <a:pt x="1392" y="267"/>
                  </a:cubicBezTo>
                  <a:cubicBezTo>
                    <a:pt x="1439" y="286"/>
                    <a:pt x="1506" y="248"/>
                    <a:pt x="1554" y="229"/>
                  </a:cubicBezTo>
                  <a:lnTo>
                    <a:pt x="1554" y="229"/>
                  </a:lnTo>
                  <a:cubicBezTo>
                    <a:pt x="1554" y="248"/>
                    <a:pt x="1535" y="295"/>
                    <a:pt x="1564" y="295"/>
                  </a:cubicBezTo>
                  <a:cubicBezTo>
                    <a:pt x="1621" y="295"/>
                    <a:pt x="1602" y="343"/>
                    <a:pt x="1582" y="381"/>
                  </a:cubicBezTo>
                  <a:cubicBezTo>
                    <a:pt x="1573" y="420"/>
                    <a:pt x="1554" y="467"/>
                    <a:pt x="1582" y="496"/>
                  </a:cubicBezTo>
                  <a:lnTo>
                    <a:pt x="1582" y="496"/>
                  </a:lnTo>
                  <a:cubicBezTo>
                    <a:pt x="1592" y="543"/>
                    <a:pt x="1554" y="572"/>
                    <a:pt x="1573" y="620"/>
                  </a:cubicBezTo>
                  <a:cubicBezTo>
                    <a:pt x="1573" y="639"/>
                    <a:pt x="1611" y="706"/>
                    <a:pt x="1592" y="724"/>
                  </a:cubicBezTo>
                  <a:cubicBezTo>
                    <a:pt x="1535" y="791"/>
                    <a:pt x="1554" y="963"/>
                    <a:pt x="1611" y="1030"/>
                  </a:cubicBezTo>
                  <a:cubicBezTo>
                    <a:pt x="1678" y="1125"/>
                    <a:pt x="1678" y="1125"/>
                    <a:pt x="1678" y="1125"/>
                  </a:cubicBezTo>
                  <a:lnTo>
                    <a:pt x="1678" y="1125"/>
                  </a:lnTo>
                  <a:cubicBezTo>
                    <a:pt x="1697" y="1182"/>
                    <a:pt x="1735" y="1211"/>
                    <a:pt x="1716" y="1278"/>
                  </a:cubicBezTo>
                  <a:cubicBezTo>
                    <a:pt x="1716" y="1306"/>
                    <a:pt x="1678" y="1325"/>
                    <a:pt x="1659" y="1354"/>
                  </a:cubicBezTo>
                  <a:cubicBezTo>
                    <a:pt x="1611" y="1421"/>
                    <a:pt x="1611" y="1507"/>
                    <a:pt x="1592" y="1583"/>
                  </a:cubicBezTo>
                  <a:lnTo>
                    <a:pt x="1592" y="1583"/>
                  </a:lnTo>
                  <a:cubicBezTo>
                    <a:pt x="1535" y="1612"/>
                    <a:pt x="1535" y="1612"/>
                    <a:pt x="1535" y="1612"/>
                  </a:cubicBezTo>
                  <a:cubicBezTo>
                    <a:pt x="1430" y="1678"/>
                    <a:pt x="1325" y="1602"/>
                    <a:pt x="1210" y="1650"/>
                  </a:cubicBezTo>
                  <a:cubicBezTo>
                    <a:pt x="1182" y="1669"/>
                    <a:pt x="1163" y="1650"/>
                    <a:pt x="1125" y="1678"/>
                  </a:cubicBezTo>
                  <a:cubicBezTo>
                    <a:pt x="1106" y="1688"/>
                    <a:pt x="1087" y="1678"/>
                    <a:pt x="1077" y="1688"/>
                  </a:cubicBezTo>
                  <a:cubicBezTo>
                    <a:pt x="1029" y="1707"/>
                    <a:pt x="1010" y="1783"/>
                    <a:pt x="953" y="1793"/>
                  </a:cubicBezTo>
                  <a:lnTo>
                    <a:pt x="953" y="1793"/>
                  </a:lnTo>
                  <a:cubicBezTo>
                    <a:pt x="915" y="1755"/>
                    <a:pt x="915" y="1755"/>
                    <a:pt x="915" y="1755"/>
                  </a:cubicBezTo>
                  <a:cubicBezTo>
                    <a:pt x="896" y="1745"/>
                    <a:pt x="877" y="1717"/>
                    <a:pt x="858" y="1697"/>
                  </a:cubicBezTo>
                  <a:cubicBezTo>
                    <a:pt x="839" y="1688"/>
                    <a:pt x="829" y="1659"/>
                    <a:pt x="829" y="1640"/>
                  </a:cubicBezTo>
                  <a:cubicBezTo>
                    <a:pt x="820" y="1592"/>
                    <a:pt x="839" y="1554"/>
                    <a:pt x="867" y="1526"/>
                  </a:cubicBezTo>
                  <a:cubicBezTo>
                    <a:pt x="877" y="1516"/>
                    <a:pt x="886" y="1497"/>
                    <a:pt x="896" y="1478"/>
                  </a:cubicBezTo>
                  <a:cubicBezTo>
                    <a:pt x="896" y="1325"/>
                    <a:pt x="934" y="1125"/>
                    <a:pt x="905" y="973"/>
                  </a:cubicBezTo>
                  <a:cubicBezTo>
                    <a:pt x="896" y="934"/>
                    <a:pt x="867" y="896"/>
                    <a:pt x="867" y="858"/>
                  </a:cubicBezTo>
                  <a:cubicBezTo>
                    <a:pt x="867" y="791"/>
                    <a:pt x="915" y="791"/>
                    <a:pt x="877" y="724"/>
                  </a:cubicBezTo>
                  <a:cubicBezTo>
                    <a:pt x="829" y="648"/>
                    <a:pt x="772" y="667"/>
                    <a:pt x="715" y="610"/>
                  </a:cubicBezTo>
                  <a:cubicBezTo>
                    <a:pt x="658" y="562"/>
                    <a:pt x="696" y="477"/>
                    <a:pt x="610" y="496"/>
                  </a:cubicBezTo>
                  <a:cubicBezTo>
                    <a:pt x="562" y="496"/>
                    <a:pt x="534" y="496"/>
                    <a:pt x="505" y="543"/>
                  </a:cubicBezTo>
                  <a:cubicBezTo>
                    <a:pt x="467" y="601"/>
                    <a:pt x="476" y="648"/>
                    <a:pt x="381" y="639"/>
                  </a:cubicBezTo>
                  <a:cubicBezTo>
                    <a:pt x="305" y="629"/>
                    <a:pt x="276" y="515"/>
                    <a:pt x="209" y="524"/>
                  </a:cubicBezTo>
                  <a:cubicBezTo>
                    <a:pt x="171" y="534"/>
                    <a:pt x="123" y="553"/>
                    <a:pt x="95" y="515"/>
                  </a:cubicBezTo>
                  <a:cubicBezTo>
                    <a:pt x="66" y="477"/>
                    <a:pt x="85" y="420"/>
                    <a:pt x="57" y="391"/>
                  </a:cubicBezTo>
                  <a:cubicBezTo>
                    <a:pt x="0" y="353"/>
                    <a:pt x="57" y="315"/>
                    <a:pt x="57" y="267"/>
                  </a:cubicBezTo>
                  <a:cubicBezTo>
                    <a:pt x="9" y="153"/>
                    <a:pt x="9" y="153"/>
                    <a:pt x="9" y="153"/>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 name="Freeform 42"/>
            <p:cNvSpPr>
              <a:spLocks noChangeArrowheads="1"/>
            </p:cNvSpPr>
            <p:nvPr/>
          </p:nvSpPr>
          <p:spPr bwMode="auto">
            <a:xfrm>
              <a:off x="15137095" y="4877610"/>
              <a:ext cx="937042" cy="748806"/>
            </a:xfrm>
            <a:custGeom>
              <a:avLst/>
              <a:gdLst>
                <a:gd name="T0" fmla="*/ 238 w 1889"/>
                <a:gd name="T1" fmla="*/ 0 h 1508"/>
                <a:gd name="T2" fmla="*/ 238 w 1889"/>
                <a:gd name="T3" fmla="*/ 0 h 1508"/>
                <a:gd name="T4" fmla="*/ 448 w 1889"/>
                <a:gd name="T5" fmla="*/ 133 h 1508"/>
                <a:gd name="T6" fmla="*/ 629 w 1889"/>
                <a:gd name="T7" fmla="*/ 238 h 1508"/>
                <a:gd name="T8" fmla="*/ 849 w 1889"/>
                <a:gd name="T9" fmla="*/ 391 h 1508"/>
                <a:gd name="T10" fmla="*/ 982 w 1889"/>
                <a:gd name="T11" fmla="*/ 343 h 1508"/>
                <a:gd name="T12" fmla="*/ 1163 w 1889"/>
                <a:gd name="T13" fmla="*/ 229 h 1508"/>
                <a:gd name="T14" fmla="*/ 1278 w 1889"/>
                <a:gd name="T15" fmla="*/ 191 h 1508"/>
                <a:gd name="T16" fmla="*/ 1345 w 1889"/>
                <a:gd name="T17" fmla="*/ 229 h 1508"/>
                <a:gd name="T18" fmla="*/ 1459 w 1889"/>
                <a:gd name="T19" fmla="*/ 305 h 1508"/>
                <a:gd name="T20" fmla="*/ 1507 w 1889"/>
                <a:gd name="T21" fmla="*/ 219 h 1508"/>
                <a:gd name="T22" fmla="*/ 1583 w 1889"/>
                <a:gd name="T23" fmla="*/ 200 h 1508"/>
                <a:gd name="T24" fmla="*/ 1602 w 1889"/>
                <a:gd name="T25" fmla="*/ 296 h 1508"/>
                <a:gd name="T26" fmla="*/ 1612 w 1889"/>
                <a:gd name="T27" fmla="*/ 448 h 1508"/>
                <a:gd name="T28" fmla="*/ 1640 w 1889"/>
                <a:gd name="T29" fmla="*/ 515 h 1508"/>
                <a:gd name="T30" fmla="*/ 1726 w 1889"/>
                <a:gd name="T31" fmla="*/ 515 h 1508"/>
                <a:gd name="T32" fmla="*/ 1784 w 1889"/>
                <a:gd name="T33" fmla="*/ 591 h 1508"/>
                <a:gd name="T34" fmla="*/ 1879 w 1889"/>
                <a:gd name="T35" fmla="*/ 668 h 1508"/>
                <a:gd name="T36" fmla="*/ 1879 w 1889"/>
                <a:gd name="T37" fmla="*/ 668 h 1508"/>
                <a:gd name="T38" fmla="*/ 1850 w 1889"/>
                <a:gd name="T39" fmla="*/ 830 h 1508"/>
                <a:gd name="T40" fmla="*/ 1784 w 1889"/>
                <a:gd name="T41" fmla="*/ 906 h 1508"/>
                <a:gd name="T42" fmla="*/ 1688 w 1889"/>
                <a:gd name="T43" fmla="*/ 868 h 1508"/>
                <a:gd name="T44" fmla="*/ 1488 w 1889"/>
                <a:gd name="T45" fmla="*/ 868 h 1508"/>
                <a:gd name="T46" fmla="*/ 1288 w 1889"/>
                <a:gd name="T47" fmla="*/ 839 h 1508"/>
                <a:gd name="T48" fmla="*/ 1173 w 1889"/>
                <a:gd name="T49" fmla="*/ 887 h 1508"/>
                <a:gd name="T50" fmla="*/ 1211 w 1889"/>
                <a:gd name="T51" fmla="*/ 982 h 1508"/>
                <a:gd name="T52" fmla="*/ 1259 w 1889"/>
                <a:gd name="T53" fmla="*/ 1049 h 1508"/>
                <a:gd name="T54" fmla="*/ 1316 w 1889"/>
                <a:gd name="T55" fmla="*/ 1259 h 1508"/>
                <a:gd name="T56" fmla="*/ 1278 w 1889"/>
                <a:gd name="T57" fmla="*/ 1335 h 1508"/>
                <a:gd name="T58" fmla="*/ 1240 w 1889"/>
                <a:gd name="T59" fmla="*/ 1430 h 1508"/>
                <a:gd name="T60" fmla="*/ 1240 w 1889"/>
                <a:gd name="T61" fmla="*/ 1430 h 1508"/>
                <a:gd name="T62" fmla="*/ 1183 w 1889"/>
                <a:gd name="T63" fmla="*/ 1421 h 1508"/>
                <a:gd name="T64" fmla="*/ 1068 w 1889"/>
                <a:gd name="T65" fmla="*/ 1440 h 1508"/>
                <a:gd name="T66" fmla="*/ 982 w 1889"/>
                <a:gd name="T67" fmla="*/ 1469 h 1508"/>
                <a:gd name="T68" fmla="*/ 887 w 1889"/>
                <a:gd name="T69" fmla="*/ 1430 h 1508"/>
                <a:gd name="T70" fmla="*/ 801 w 1889"/>
                <a:gd name="T71" fmla="*/ 1430 h 1508"/>
                <a:gd name="T72" fmla="*/ 744 w 1889"/>
                <a:gd name="T73" fmla="*/ 1402 h 1508"/>
                <a:gd name="T74" fmla="*/ 706 w 1889"/>
                <a:gd name="T75" fmla="*/ 1316 h 1508"/>
                <a:gd name="T76" fmla="*/ 629 w 1889"/>
                <a:gd name="T77" fmla="*/ 1307 h 1508"/>
                <a:gd name="T78" fmla="*/ 553 w 1889"/>
                <a:gd name="T79" fmla="*/ 1278 h 1508"/>
                <a:gd name="T80" fmla="*/ 496 w 1889"/>
                <a:gd name="T81" fmla="*/ 1412 h 1508"/>
                <a:gd name="T82" fmla="*/ 496 w 1889"/>
                <a:gd name="T83" fmla="*/ 1412 h 1508"/>
                <a:gd name="T84" fmla="*/ 420 w 1889"/>
                <a:gd name="T85" fmla="*/ 1392 h 1508"/>
                <a:gd name="T86" fmla="*/ 324 w 1889"/>
                <a:gd name="T87" fmla="*/ 1354 h 1508"/>
                <a:gd name="T88" fmla="*/ 248 w 1889"/>
                <a:gd name="T89" fmla="*/ 1354 h 1508"/>
                <a:gd name="T90" fmla="*/ 143 w 1889"/>
                <a:gd name="T91" fmla="*/ 1335 h 1508"/>
                <a:gd name="T92" fmla="*/ 38 w 1889"/>
                <a:gd name="T93" fmla="*/ 1268 h 1508"/>
                <a:gd name="T94" fmla="*/ 0 w 1889"/>
                <a:gd name="T95" fmla="*/ 1097 h 1508"/>
                <a:gd name="T96" fmla="*/ 0 w 1889"/>
                <a:gd name="T97" fmla="*/ 1097 h 1508"/>
                <a:gd name="T98" fmla="*/ 76 w 1889"/>
                <a:gd name="T99" fmla="*/ 820 h 1508"/>
                <a:gd name="T100" fmla="*/ 134 w 1889"/>
                <a:gd name="T101" fmla="*/ 524 h 1508"/>
                <a:gd name="T102" fmla="*/ 143 w 1889"/>
                <a:gd name="T103" fmla="*/ 372 h 1508"/>
                <a:gd name="T104" fmla="*/ 229 w 1889"/>
                <a:gd name="T105" fmla="*/ 172 h 1508"/>
                <a:gd name="T106" fmla="*/ 248 w 1889"/>
                <a:gd name="T107" fmla="*/ 86 h 1508"/>
                <a:gd name="T108" fmla="*/ 238 w 1889"/>
                <a:gd name="T109" fmla="*/ 0 h 1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89" h="1508">
                  <a:moveTo>
                    <a:pt x="238" y="0"/>
                  </a:moveTo>
                  <a:lnTo>
                    <a:pt x="238" y="0"/>
                  </a:lnTo>
                  <a:cubicBezTo>
                    <a:pt x="334" y="10"/>
                    <a:pt x="382" y="67"/>
                    <a:pt x="448" y="133"/>
                  </a:cubicBezTo>
                  <a:cubicBezTo>
                    <a:pt x="496" y="172"/>
                    <a:pt x="572" y="191"/>
                    <a:pt x="629" y="238"/>
                  </a:cubicBezTo>
                  <a:cubicBezTo>
                    <a:pt x="696" y="286"/>
                    <a:pt x="763" y="362"/>
                    <a:pt x="849" y="391"/>
                  </a:cubicBezTo>
                  <a:cubicBezTo>
                    <a:pt x="896" y="410"/>
                    <a:pt x="944" y="372"/>
                    <a:pt x="982" y="343"/>
                  </a:cubicBezTo>
                  <a:cubicBezTo>
                    <a:pt x="1040" y="296"/>
                    <a:pt x="1097" y="267"/>
                    <a:pt x="1163" y="229"/>
                  </a:cubicBezTo>
                  <a:cubicBezTo>
                    <a:pt x="1202" y="219"/>
                    <a:pt x="1230" y="181"/>
                    <a:pt x="1278" y="191"/>
                  </a:cubicBezTo>
                  <a:cubicBezTo>
                    <a:pt x="1288" y="191"/>
                    <a:pt x="1326" y="219"/>
                    <a:pt x="1345" y="229"/>
                  </a:cubicBezTo>
                  <a:cubicBezTo>
                    <a:pt x="1354" y="238"/>
                    <a:pt x="1440" y="324"/>
                    <a:pt x="1459" y="305"/>
                  </a:cubicBezTo>
                  <a:cubicBezTo>
                    <a:pt x="1478" y="277"/>
                    <a:pt x="1478" y="248"/>
                    <a:pt x="1507" y="219"/>
                  </a:cubicBezTo>
                  <a:cubicBezTo>
                    <a:pt x="1526" y="210"/>
                    <a:pt x="1564" y="210"/>
                    <a:pt x="1583" y="200"/>
                  </a:cubicBezTo>
                  <a:cubicBezTo>
                    <a:pt x="1621" y="200"/>
                    <a:pt x="1602" y="277"/>
                    <a:pt x="1602" y="296"/>
                  </a:cubicBezTo>
                  <a:cubicBezTo>
                    <a:pt x="1602" y="353"/>
                    <a:pt x="1593" y="391"/>
                    <a:pt x="1612" y="448"/>
                  </a:cubicBezTo>
                  <a:cubicBezTo>
                    <a:pt x="1621" y="477"/>
                    <a:pt x="1631" y="486"/>
                    <a:pt x="1640" y="515"/>
                  </a:cubicBezTo>
                  <a:cubicBezTo>
                    <a:pt x="1669" y="582"/>
                    <a:pt x="1688" y="524"/>
                    <a:pt x="1726" y="515"/>
                  </a:cubicBezTo>
                  <a:cubicBezTo>
                    <a:pt x="1793" y="486"/>
                    <a:pt x="1784" y="563"/>
                    <a:pt x="1784" y="591"/>
                  </a:cubicBezTo>
                  <a:cubicBezTo>
                    <a:pt x="1784" y="649"/>
                    <a:pt x="1831" y="668"/>
                    <a:pt x="1879" y="668"/>
                  </a:cubicBezTo>
                  <a:lnTo>
                    <a:pt x="1879" y="668"/>
                  </a:lnTo>
                  <a:cubicBezTo>
                    <a:pt x="1869" y="725"/>
                    <a:pt x="1888" y="763"/>
                    <a:pt x="1850" y="830"/>
                  </a:cubicBezTo>
                  <a:cubicBezTo>
                    <a:pt x="1831" y="849"/>
                    <a:pt x="1831" y="935"/>
                    <a:pt x="1784" y="906"/>
                  </a:cubicBezTo>
                  <a:cubicBezTo>
                    <a:pt x="1755" y="887"/>
                    <a:pt x="1736" y="868"/>
                    <a:pt x="1688" y="868"/>
                  </a:cubicBezTo>
                  <a:cubicBezTo>
                    <a:pt x="1621" y="868"/>
                    <a:pt x="1555" y="887"/>
                    <a:pt x="1488" y="868"/>
                  </a:cubicBezTo>
                  <a:cubicBezTo>
                    <a:pt x="1430" y="849"/>
                    <a:pt x="1345" y="830"/>
                    <a:pt x="1288" y="839"/>
                  </a:cubicBezTo>
                  <a:cubicBezTo>
                    <a:pt x="1259" y="858"/>
                    <a:pt x="1183" y="839"/>
                    <a:pt x="1173" y="887"/>
                  </a:cubicBezTo>
                  <a:cubicBezTo>
                    <a:pt x="1163" y="906"/>
                    <a:pt x="1202" y="954"/>
                    <a:pt x="1211" y="982"/>
                  </a:cubicBezTo>
                  <a:cubicBezTo>
                    <a:pt x="1221" y="1011"/>
                    <a:pt x="1230" y="1030"/>
                    <a:pt x="1259" y="1049"/>
                  </a:cubicBezTo>
                  <a:cubicBezTo>
                    <a:pt x="1316" y="1078"/>
                    <a:pt x="1316" y="1202"/>
                    <a:pt x="1316" y="1259"/>
                  </a:cubicBezTo>
                  <a:cubicBezTo>
                    <a:pt x="1316" y="1278"/>
                    <a:pt x="1288" y="1307"/>
                    <a:pt x="1278" y="1335"/>
                  </a:cubicBezTo>
                  <a:cubicBezTo>
                    <a:pt x="1259" y="1364"/>
                    <a:pt x="1249" y="1392"/>
                    <a:pt x="1240" y="1430"/>
                  </a:cubicBezTo>
                  <a:lnTo>
                    <a:pt x="1240" y="1430"/>
                  </a:lnTo>
                  <a:cubicBezTo>
                    <a:pt x="1183" y="1421"/>
                    <a:pt x="1183" y="1421"/>
                    <a:pt x="1183" y="1421"/>
                  </a:cubicBezTo>
                  <a:cubicBezTo>
                    <a:pt x="1145" y="1421"/>
                    <a:pt x="1106" y="1402"/>
                    <a:pt x="1068" y="1440"/>
                  </a:cubicBezTo>
                  <a:cubicBezTo>
                    <a:pt x="1030" y="1469"/>
                    <a:pt x="1040" y="1507"/>
                    <a:pt x="982" y="1469"/>
                  </a:cubicBezTo>
                  <a:cubicBezTo>
                    <a:pt x="954" y="1450"/>
                    <a:pt x="925" y="1430"/>
                    <a:pt x="887" y="1430"/>
                  </a:cubicBezTo>
                  <a:cubicBezTo>
                    <a:pt x="858" y="1421"/>
                    <a:pt x="820" y="1430"/>
                    <a:pt x="801" y="1430"/>
                  </a:cubicBezTo>
                  <a:cubicBezTo>
                    <a:pt x="782" y="1430"/>
                    <a:pt x="754" y="1421"/>
                    <a:pt x="744" y="1402"/>
                  </a:cubicBezTo>
                  <a:cubicBezTo>
                    <a:pt x="725" y="1373"/>
                    <a:pt x="744" y="1325"/>
                    <a:pt x="706" y="1316"/>
                  </a:cubicBezTo>
                  <a:cubicBezTo>
                    <a:pt x="677" y="1307"/>
                    <a:pt x="649" y="1325"/>
                    <a:pt x="629" y="1307"/>
                  </a:cubicBezTo>
                  <a:cubicBezTo>
                    <a:pt x="610" y="1287"/>
                    <a:pt x="591" y="1259"/>
                    <a:pt x="553" y="1278"/>
                  </a:cubicBezTo>
                  <a:cubicBezTo>
                    <a:pt x="525" y="1297"/>
                    <a:pt x="525" y="1383"/>
                    <a:pt x="496" y="1412"/>
                  </a:cubicBezTo>
                  <a:lnTo>
                    <a:pt x="496" y="1412"/>
                  </a:lnTo>
                  <a:cubicBezTo>
                    <a:pt x="477" y="1402"/>
                    <a:pt x="439" y="1402"/>
                    <a:pt x="420" y="1392"/>
                  </a:cubicBezTo>
                  <a:cubicBezTo>
                    <a:pt x="391" y="1383"/>
                    <a:pt x="353" y="1354"/>
                    <a:pt x="324" y="1354"/>
                  </a:cubicBezTo>
                  <a:cubicBezTo>
                    <a:pt x="305" y="1354"/>
                    <a:pt x="277" y="1364"/>
                    <a:pt x="248" y="1354"/>
                  </a:cubicBezTo>
                  <a:cubicBezTo>
                    <a:pt x="210" y="1345"/>
                    <a:pt x="191" y="1335"/>
                    <a:pt x="143" y="1335"/>
                  </a:cubicBezTo>
                  <a:cubicBezTo>
                    <a:pt x="105" y="1335"/>
                    <a:pt x="57" y="1316"/>
                    <a:pt x="38" y="1268"/>
                  </a:cubicBezTo>
                  <a:cubicBezTo>
                    <a:pt x="19" y="1211"/>
                    <a:pt x="29" y="1144"/>
                    <a:pt x="0" y="1097"/>
                  </a:cubicBezTo>
                  <a:lnTo>
                    <a:pt x="0" y="1097"/>
                  </a:lnTo>
                  <a:cubicBezTo>
                    <a:pt x="38" y="1001"/>
                    <a:pt x="57" y="925"/>
                    <a:pt x="76" y="820"/>
                  </a:cubicBezTo>
                  <a:cubicBezTo>
                    <a:pt x="95" y="725"/>
                    <a:pt x="134" y="629"/>
                    <a:pt x="134" y="524"/>
                  </a:cubicBezTo>
                  <a:cubicBezTo>
                    <a:pt x="134" y="467"/>
                    <a:pt x="95" y="420"/>
                    <a:pt x="143" y="372"/>
                  </a:cubicBezTo>
                  <a:cubicBezTo>
                    <a:pt x="229" y="305"/>
                    <a:pt x="191" y="267"/>
                    <a:pt x="229" y="172"/>
                  </a:cubicBezTo>
                  <a:cubicBezTo>
                    <a:pt x="238" y="143"/>
                    <a:pt x="248" y="115"/>
                    <a:pt x="248" y="86"/>
                  </a:cubicBezTo>
                  <a:cubicBezTo>
                    <a:pt x="238" y="57"/>
                    <a:pt x="238" y="28"/>
                    <a:pt x="238" y="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 name="Freeform 43"/>
            <p:cNvSpPr>
              <a:spLocks noChangeArrowheads="1"/>
            </p:cNvSpPr>
            <p:nvPr/>
          </p:nvSpPr>
          <p:spPr bwMode="auto">
            <a:xfrm>
              <a:off x="15408576" y="3084414"/>
              <a:ext cx="667750" cy="1026872"/>
            </a:xfrm>
            <a:custGeom>
              <a:avLst/>
              <a:gdLst>
                <a:gd name="T0" fmla="*/ 1030 w 1345"/>
                <a:gd name="T1" fmla="*/ 104 h 2070"/>
                <a:gd name="T2" fmla="*/ 1030 w 1345"/>
                <a:gd name="T3" fmla="*/ 104 h 2070"/>
                <a:gd name="T4" fmla="*/ 1058 w 1345"/>
                <a:gd name="T5" fmla="*/ 190 h 2070"/>
                <a:gd name="T6" fmla="*/ 1125 w 1345"/>
                <a:gd name="T7" fmla="*/ 324 h 2070"/>
                <a:gd name="T8" fmla="*/ 1077 w 1345"/>
                <a:gd name="T9" fmla="*/ 400 h 2070"/>
                <a:gd name="T10" fmla="*/ 1049 w 1345"/>
                <a:gd name="T11" fmla="*/ 534 h 2070"/>
                <a:gd name="T12" fmla="*/ 1182 w 1345"/>
                <a:gd name="T13" fmla="*/ 658 h 2070"/>
                <a:gd name="T14" fmla="*/ 1192 w 1345"/>
                <a:gd name="T15" fmla="*/ 705 h 2070"/>
                <a:gd name="T16" fmla="*/ 1173 w 1345"/>
                <a:gd name="T17" fmla="*/ 724 h 2070"/>
                <a:gd name="T18" fmla="*/ 1173 w 1345"/>
                <a:gd name="T19" fmla="*/ 839 h 2070"/>
                <a:gd name="T20" fmla="*/ 1182 w 1345"/>
                <a:gd name="T21" fmla="*/ 886 h 2070"/>
                <a:gd name="T22" fmla="*/ 1182 w 1345"/>
                <a:gd name="T23" fmla="*/ 886 h 2070"/>
                <a:gd name="T24" fmla="*/ 1135 w 1345"/>
                <a:gd name="T25" fmla="*/ 1010 h 2070"/>
                <a:gd name="T26" fmla="*/ 1135 w 1345"/>
                <a:gd name="T27" fmla="*/ 1106 h 2070"/>
                <a:gd name="T28" fmla="*/ 1211 w 1345"/>
                <a:gd name="T29" fmla="*/ 1135 h 2070"/>
                <a:gd name="T30" fmla="*/ 1211 w 1345"/>
                <a:gd name="T31" fmla="*/ 1173 h 2070"/>
                <a:gd name="T32" fmla="*/ 1163 w 1345"/>
                <a:gd name="T33" fmla="*/ 1173 h 2070"/>
                <a:gd name="T34" fmla="*/ 1087 w 1345"/>
                <a:gd name="T35" fmla="*/ 1173 h 2070"/>
                <a:gd name="T36" fmla="*/ 1240 w 1345"/>
                <a:gd name="T37" fmla="*/ 1421 h 2070"/>
                <a:gd name="T38" fmla="*/ 1268 w 1345"/>
                <a:gd name="T39" fmla="*/ 1497 h 2070"/>
                <a:gd name="T40" fmla="*/ 1344 w 1345"/>
                <a:gd name="T41" fmla="*/ 1602 h 2070"/>
                <a:gd name="T42" fmla="*/ 1230 w 1345"/>
                <a:gd name="T43" fmla="*/ 1726 h 2070"/>
                <a:gd name="T44" fmla="*/ 1163 w 1345"/>
                <a:gd name="T45" fmla="*/ 1735 h 2070"/>
                <a:gd name="T46" fmla="*/ 1125 w 1345"/>
                <a:gd name="T47" fmla="*/ 1726 h 2070"/>
                <a:gd name="T48" fmla="*/ 1058 w 1345"/>
                <a:gd name="T49" fmla="*/ 1783 h 2070"/>
                <a:gd name="T50" fmla="*/ 1001 w 1345"/>
                <a:gd name="T51" fmla="*/ 1821 h 2070"/>
                <a:gd name="T52" fmla="*/ 972 w 1345"/>
                <a:gd name="T53" fmla="*/ 1898 h 2070"/>
                <a:gd name="T54" fmla="*/ 944 w 1345"/>
                <a:gd name="T55" fmla="*/ 1964 h 2070"/>
                <a:gd name="T56" fmla="*/ 944 w 1345"/>
                <a:gd name="T57" fmla="*/ 1964 h 2070"/>
                <a:gd name="T58" fmla="*/ 801 w 1345"/>
                <a:gd name="T59" fmla="*/ 2031 h 2070"/>
                <a:gd name="T60" fmla="*/ 696 w 1345"/>
                <a:gd name="T61" fmla="*/ 1974 h 2070"/>
                <a:gd name="T62" fmla="*/ 601 w 1345"/>
                <a:gd name="T63" fmla="*/ 1945 h 2070"/>
                <a:gd name="T64" fmla="*/ 477 w 1345"/>
                <a:gd name="T65" fmla="*/ 1869 h 2070"/>
                <a:gd name="T66" fmla="*/ 419 w 1345"/>
                <a:gd name="T67" fmla="*/ 1735 h 2070"/>
                <a:gd name="T68" fmla="*/ 343 w 1345"/>
                <a:gd name="T69" fmla="*/ 1745 h 2070"/>
                <a:gd name="T70" fmla="*/ 295 w 1345"/>
                <a:gd name="T71" fmla="*/ 1659 h 2070"/>
                <a:gd name="T72" fmla="*/ 295 w 1345"/>
                <a:gd name="T73" fmla="*/ 1659 h 2070"/>
                <a:gd name="T74" fmla="*/ 267 w 1345"/>
                <a:gd name="T75" fmla="*/ 1554 h 2070"/>
                <a:gd name="T76" fmla="*/ 171 w 1345"/>
                <a:gd name="T77" fmla="*/ 1487 h 2070"/>
                <a:gd name="T78" fmla="*/ 76 w 1345"/>
                <a:gd name="T79" fmla="*/ 1306 h 2070"/>
                <a:gd name="T80" fmla="*/ 0 w 1345"/>
                <a:gd name="T81" fmla="*/ 1192 h 2070"/>
                <a:gd name="T82" fmla="*/ 28 w 1345"/>
                <a:gd name="T83" fmla="*/ 1001 h 2070"/>
                <a:gd name="T84" fmla="*/ 28 w 1345"/>
                <a:gd name="T85" fmla="*/ 1001 h 2070"/>
                <a:gd name="T86" fmla="*/ 152 w 1345"/>
                <a:gd name="T87" fmla="*/ 1115 h 2070"/>
                <a:gd name="T88" fmla="*/ 219 w 1345"/>
                <a:gd name="T89" fmla="*/ 1049 h 2070"/>
                <a:gd name="T90" fmla="*/ 190 w 1345"/>
                <a:gd name="T91" fmla="*/ 972 h 2070"/>
                <a:gd name="T92" fmla="*/ 257 w 1345"/>
                <a:gd name="T93" fmla="*/ 820 h 2070"/>
                <a:gd name="T94" fmla="*/ 190 w 1345"/>
                <a:gd name="T95" fmla="*/ 715 h 2070"/>
                <a:gd name="T96" fmla="*/ 171 w 1345"/>
                <a:gd name="T97" fmla="*/ 601 h 2070"/>
                <a:gd name="T98" fmla="*/ 190 w 1345"/>
                <a:gd name="T99" fmla="*/ 524 h 2070"/>
                <a:gd name="T100" fmla="*/ 181 w 1345"/>
                <a:gd name="T101" fmla="*/ 419 h 2070"/>
                <a:gd name="T102" fmla="*/ 238 w 1345"/>
                <a:gd name="T103" fmla="*/ 295 h 2070"/>
                <a:gd name="T104" fmla="*/ 276 w 1345"/>
                <a:gd name="T105" fmla="*/ 162 h 2070"/>
                <a:gd name="T106" fmla="*/ 276 w 1345"/>
                <a:gd name="T107" fmla="*/ 162 h 2070"/>
                <a:gd name="T108" fmla="*/ 477 w 1345"/>
                <a:gd name="T109" fmla="*/ 9 h 2070"/>
                <a:gd name="T110" fmla="*/ 763 w 1345"/>
                <a:gd name="T111" fmla="*/ 143 h 2070"/>
                <a:gd name="T112" fmla="*/ 925 w 1345"/>
                <a:gd name="T113" fmla="*/ 19 h 2070"/>
                <a:gd name="T114" fmla="*/ 1030 w 1345"/>
                <a:gd name="T115" fmla="*/ 104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5" h="2070">
                  <a:moveTo>
                    <a:pt x="1030" y="104"/>
                  </a:moveTo>
                  <a:lnTo>
                    <a:pt x="1030" y="104"/>
                  </a:lnTo>
                  <a:cubicBezTo>
                    <a:pt x="1058" y="190"/>
                    <a:pt x="1058" y="190"/>
                    <a:pt x="1058" y="190"/>
                  </a:cubicBezTo>
                  <a:cubicBezTo>
                    <a:pt x="1087" y="229"/>
                    <a:pt x="1125" y="267"/>
                    <a:pt x="1125" y="324"/>
                  </a:cubicBezTo>
                  <a:cubicBezTo>
                    <a:pt x="1135" y="372"/>
                    <a:pt x="1115" y="372"/>
                    <a:pt x="1077" y="400"/>
                  </a:cubicBezTo>
                  <a:cubicBezTo>
                    <a:pt x="1049" y="419"/>
                    <a:pt x="1049" y="505"/>
                    <a:pt x="1049" y="534"/>
                  </a:cubicBezTo>
                  <a:cubicBezTo>
                    <a:pt x="1049" y="601"/>
                    <a:pt x="1153" y="610"/>
                    <a:pt x="1182" y="658"/>
                  </a:cubicBezTo>
                  <a:cubicBezTo>
                    <a:pt x="1182" y="667"/>
                    <a:pt x="1201" y="696"/>
                    <a:pt x="1192" y="705"/>
                  </a:cubicBezTo>
                  <a:cubicBezTo>
                    <a:pt x="1192" y="715"/>
                    <a:pt x="1182" y="715"/>
                    <a:pt x="1173" y="724"/>
                  </a:cubicBezTo>
                  <a:cubicBezTo>
                    <a:pt x="1153" y="753"/>
                    <a:pt x="1173" y="801"/>
                    <a:pt x="1173" y="839"/>
                  </a:cubicBezTo>
                  <a:cubicBezTo>
                    <a:pt x="1182" y="886"/>
                    <a:pt x="1182" y="886"/>
                    <a:pt x="1182" y="886"/>
                  </a:cubicBezTo>
                  <a:lnTo>
                    <a:pt x="1182" y="886"/>
                  </a:lnTo>
                  <a:cubicBezTo>
                    <a:pt x="1153" y="915"/>
                    <a:pt x="1144" y="972"/>
                    <a:pt x="1135" y="1010"/>
                  </a:cubicBezTo>
                  <a:cubicBezTo>
                    <a:pt x="1125" y="1049"/>
                    <a:pt x="1106" y="1058"/>
                    <a:pt x="1135" y="1106"/>
                  </a:cubicBezTo>
                  <a:cubicBezTo>
                    <a:pt x="1153" y="1125"/>
                    <a:pt x="1192" y="1115"/>
                    <a:pt x="1211" y="1135"/>
                  </a:cubicBezTo>
                  <a:cubicBezTo>
                    <a:pt x="1211" y="1144"/>
                    <a:pt x="1220" y="1163"/>
                    <a:pt x="1211" y="1173"/>
                  </a:cubicBezTo>
                  <a:cubicBezTo>
                    <a:pt x="1201" y="1192"/>
                    <a:pt x="1182" y="1182"/>
                    <a:pt x="1163" y="1173"/>
                  </a:cubicBezTo>
                  <a:cubicBezTo>
                    <a:pt x="1135" y="1163"/>
                    <a:pt x="1106" y="1173"/>
                    <a:pt x="1087" y="1173"/>
                  </a:cubicBezTo>
                  <a:cubicBezTo>
                    <a:pt x="1049" y="1230"/>
                    <a:pt x="1230" y="1363"/>
                    <a:pt x="1240" y="1421"/>
                  </a:cubicBezTo>
                  <a:cubicBezTo>
                    <a:pt x="1240" y="1449"/>
                    <a:pt x="1249" y="1478"/>
                    <a:pt x="1268" y="1497"/>
                  </a:cubicBezTo>
                  <a:cubicBezTo>
                    <a:pt x="1287" y="1535"/>
                    <a:pt x="1344" y="1554"/>
                    <a:pt x="1344" y="1602"/>
                  </a:cubicBezTo>
                  <a:cubicBezTo>
                    <a:pt x="1344" y="1659"/>
                    <a:pt x="1297" y="1726"/>
                    <a:pt x="1230" y="1726"/>
                  </a:cubicBezTo>
                  <a:cubicBezTo>
                    <a:pt x="1211" y="1735"/>
                    <a:pt x="1182" y="1735"/>
                    <a:pt x="1163" y="1735"/>
                  </a:cubicBezTo>
                  <a:cubicBezTo>
                    <a:pt x="1153" y="1735"/>
                    <a:pt x="1144" y="1726"/>
                    <a:pt x="1125" y="1726"/>
                  </a:cubicBezTo>
                  <a:cubicBezTo>
                    <a:pt x="1087" y="1726"/>
                    <a:pt x="1077" y="1745"/>
                    <a:pt x="1058" y="1783"/>
                  </a:cubicBezTo>
                  <a:cubicBezTo>
                    <a:pt x="1039" y="1793"/>
                    <a:pt x="1020" y="1811"/>
                    <a:pt x="1001" y="1821"/>
                  </a:cubicBezTo>
                  <a:cubicBezTo>
                    <a:pt x="972" y="1840"/>
                    <a:pt x="972" y="1859"/>
                    <a:pt x="972" y="1898"/>
                  </a:cubicBezTo>
                  <a:cubicBezTo>
                    <a:pt x="963" y="1926"/>
                    <a:pt x="963" y="1945"/>
                    <a:pt x="944" y="1964"/>
                  </a:cubicBezTo>
                  <a:lnTo>
                    <a:pt x="944" y="1964"/>
                  </a:lnTo>
                  <a:cubicBezTo>
                    <a:pt x="896" y="1964"/>
                    <a:pt x="848" y="2012"/>
                    <a:pt x="801" y="2031"/>
                  </a:cubicBezTo>
                  <a:cubicBezTo>
                    <a:pt x="734" y="2069"/>
                    <a:pt x="744" y="2002"/>
                    <a:pt x="696" y="1974"/>
                  </a:cubicBezTo>
                  <a:cubicBezTo>
                    <a:pt x="667" y="1955"/>
                    <a:pt x="629" y="1964"/>
                    <a:pt x="601" y="1945"/>
                  </a:cubicBezTo>
                  <a:cubicBezTo>
                    <a:pt x="562" y="1907"/>
                    <a:pt x="534" y="1888"/>
                    <a:pt x="477" y="1869"/>
                  </a:cubicBezTo>
                  <a:cubicBezTo>
                    <a:pt x="410" y="1831"/>
                    <a:pt x="457" y="1764"/>
                    <a:pt x="419" y="1735"/>
                  </a:cubicBezTo>
                  <a:cubicBezTo>
                    <a:pt x="391" y="1716"/>
                    <a:pt x="372" y="1745"/>
                    <a:pt x="343" y="1745"/>
                  </a:cubicBezTo>
                  <a:cubicBezTo>
                    <a:pt x="333" y="1745"/>
                    <a:pt x="324" y="1678"/>
                    <a:pt x="295" y="1659"/>
                  </a:cubicBezTo>
                  <a:lnTo>
                    <a:pt x="295" y="1659"/>
                  </a:lnTo>
                  <a:cubicBezTo>
                    <a:pt x="295" y="1611"/>
                    <a:pt x="295" y="1583"/>
                    <a:pt x="267" y="1554"/>
                  </a:cubicBezTo>
                  <a:cubicBezTo>
                    <a:pt x="238" y="1526"/>
                    <a:pt x="200" y="1516"/>
                    <a:pt x="171" y="1487"/>
                  </a:cubicBezTo>
                  <a:cubicBezTo>
                    <a:pt x="114" y="1411"/>
                    <a:pt x="190" y="1325"/>
                    <a:pt x="76" y="1306"/>
                  </a:cubicBezTo>
                  <a:cubicBezTo>
                    <a:pt x="9" y="1297"/>
                    <a:pt x="0" y="1258"/>
                    <a:pt x="0" y="1192"/>
                  </a:cubicBezTo>
                  <a:cubicBezTo>
                    <a:pt x="0" y="1125"/>
                    <a:pt x="9" y="1068"/>
                    <a:pt x="28" y="1001"/>
                  </a:cubicBezTo>
                  <a:lnTo>
                    <a:pt x="28" y="1001"/>
                  </a:lnTo>
                  <a:cubicBezTo>
                    <a:pt x="76" y="1001"/>
                    <a:pt x="105" y="1106"/>
                    <a:pt x="152" y="1115"/>
                  </a:cubicBezTo>
                  <a:cubicBezTo>
                    <a:pt x="210" y="1125"/>
                    <a:pt x="219" y="1106"/>
                    <a:pt x="219" y="1049"/>
                  </a:cubicBezTo>
                  <a:cubicBezTo>
                    <a:pt x="219" y="1039"/>
                    <a:pt x="171" y="972"/>
                    <a:pt x="190" y="972"/>
                  </a:cubicBezTo>
                  <a:cubicBezTo>
                    <a:pt x="238" y="972"/>
                    <a:pt x="286" y="858"/>
                    <a:pt x="257" y="820"/>
                  </a:cubicBezTo>
                  <a:cubicBezTo>
                    <a:pt x="229" y="791"/>
                    <a:pt x="181" y="763"/>
                    <a:pt x="190" y="715"/>
                  </a:cubicBezTo>
                  <a:cubicBezTo>
                    <a:pt x="200" y="677"/>
                    <a:pt x="171" y="639"/>
                    <a:pt x="171" y="601"/>
                  </a:cubicBezTo>
                  <a:cubicBezTo>
                    <a:pt x="162" y="562"/>
                    <a:pt x="190" y="553"/>
                    <a:pt x="190" y="524"/>
                  </a:cubicBezTo>
                  <a:cubicBezTo>
                    <a:pt x="190" y="496"/>
                    <a:pt x="124" y="400"/>
                    <a:pt x="181" y="419"/>
                  </a:cubicBezTo>
                  <a:cubicBezTo>
                    <a:pt x="248" y="429"/>
                    <a:pt x="210" y="333"/>
                    <a:pt x="238" y="295"/>
                  </a:cubicBezTo>
                  <a:cubicBezTo>
                    <a:pt x="276" y="162"/>
                    <a:pt x="276" y="162"/>
                    <a:pt x="276" y="162"/>
                  </a:cubicBezTo>
                  <a:lnTo>
                    <a:pt x="276" y="162"/>
                  </a:lnTo>
                  <a:cubicBezTo>
                    <a:pt x="343" y="133"/>
                    <a:pt x="372" y="19"/>
                    <a:pt x="477" y="9"/>
                  </a:cubicBezTo>
                  <a:cubicBezTo>
                    <a:pt x="591" y="0"/>
                    <a:pt x="677" y="229"/>
                    <a:pt x="763" y="143"/>
                  </a:cubicBezTo>
                  <a:cubicBezTo>
                    <a:pt x="810" y="104"/>
                    <a:pt x="839" y="0"/>
                    <a:pt x="925" y="19"/>
                  </a:cubicBezTo>
                  <a:cubicBezTo>
                    <a:pt x="982" y="28"/>
                    <a:pt x="991" y="76"/>
                    <a:pt x="1030" y="104"/>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 name="Freeform 44"/>
            <p:cNvSpPr>
              <a:spLocks noChangeArrowheads="1"/>
            </p:cNvSpPr>
            <p:nvPr/>
          </p:nvSpPr>
          <p:spPr bwMode="auto">
            <a:xfrm>
              <a:off x="15877095" y="3163236"/>
              <a:ext cx="1046510" cy="1237064"/>
            </a:xfrm>
            <a:custGeom>
              <a:avLst/>
              <a:gdLst>
                <a:gd name="T0" fmla="*/ 0 w 2108"/>
                <a:gd name="T1" fmla="*/ 1802 h 2490"/>
                <a:gd name="T2" fmla="*/ 57 w 2108"/>
                <a:gd name="T3" fmla="*/ 1659 h 2490"/>
                <a:gd name="T4" fmla="*/ 181 w 2108"/>
                <a:gd name="T5" fmla="*/ 1564 h 2490"/>
                <a:gd name="T6" fmla="*/ 286 w 2108"/>
                <a:gd name="T7" fmla="*/ 1564 h 2490"/>
                <a:gd name="T8" fmla="*/ 324 w 2108"/>
                <a:gd name="T9" fmla="*/ 1335 h 2490"/>
                <a:gd name="T10" fmla="*/ 143 w 2108"/>
                <a:gd name="T11" fmla="*/ 1011 h 2490"/>
                <a:gd name="T12" fmla="*/ 267 w 2108"/>
                <a:gd name="T13" fmla="*/ 1011 h 2490"/>
                <a:gd name="T14" fmla="*/ 191 w 2108"/>
                <a:gd name="T15" fmla="*/ 944 h 2490"/>
                <a:gd name="T16" fmla="*/ 238 w 2108"/>
                <a:gd name="T17" fmla="*/ 724 h 2490"/>
                <a:gd name="T18" fmla="*/ 438 w 2108"/>
                <a:gd name="T19" fmla="*/ 1001 h 2490"/>
                <a:gd name="T20" fmla="*/ 753 w 2108"/>
                <a:gd name="T21" fmla="*/ 667 h 2490"/>
                <a:gd name="T22" fmla="*/ 1335 w 2108"/>
                <a:gd name="T23" fmla="*/ 429 h 2490"/>
                <a:gd name="T24" fmla="*/ 1764 w 2108"/>
                <a:gd name="T25" fmla="*/ 76 h 2490"/>
                <a:gd name="T26" fmla="*/ 1907 w 2108"/>
                <a:gd name="T27" fmla="*/ 0 h 2490"/>
                <a:gd name="T28" fmla="*/ 1907 w 2108"/>
                <a:gd name="T29" fmla="*/ 95 h 2490"/>
                <a:gd name="T30" fmla="*/ 1878 w 2108"/>
                <a:gd name="T31" fmla="*/ 286 h 2490"/>
                <a:gd name="T32" fmla="*/ 1831 w 2108"/>
                <a:gd name="T33" fmla="*/ 314 h 2490"/>
                <a:gd name="T34" fmla="*/ 1707 w 2108"/>
                <a:gd name="T35" fmla="*/ 381 h 2490"/>
                <a:gd name="T36" fmla="*/ 1754 w 2108"/>
                <a:gd name="T37" fmla="*/ 486 h 2490"/>
                <a:gd name="T38" fmla="*/ 1907 w 2108"/>
                <a:gd name="T39" fmla="*/ 706 h 2490"/>
                <a:gd name="T40" fmla="*/ 2060 w 2108"/>
                <a:gd name="T41" fmla="*/ 820 h 2490"/>
                <a:gd name="T42" fmla="*/ 2031 w 2108"/>
                <a:gd name="T43" fmla="*/ 1106 h 2490"/>
                <a:gd name="T44" fmla="*/ 2022 w 2108"/>
                <a:gd name="T45" fmla="*/ 1487 h 2490"/>
                <a:gd name="T46" fmla="*/ 1983 w 2108"/>
                <a:gd name="T47" fmla="*/ 1516 h 2490"/>
                <a:gd name="T48" fmla="*/ 1888 w 2108"/>
                <a:gd name="T49" fmla="*/ 1583 h 2490"/>
                <a:gd name="T50" fmla="*/ 1773 w 2108"/>
                <a:gd name="T51" fmla="*/ 1688 h 2490"/>
                <a:gd name="T52" fmla="*/ 1793 w 2108"/>
                <a:gd name="T53" fmla="*/ 1878 h 2490"/>
                <a:gd name="T54" fmla="*/ 1659 w 2108"/>
                <a:gd name="T55" fmla="*/ 2003 h 2490"/>
                <a:gd name="T56" fmla="*/ 1621 w 2108"/>
                <a:gd name="T57" fmla="*/ 2203 h 2490"/>
                <a:gd name="T58" fmla="*/ 1383 w 2108"/>
                <a:gd name="T59" fmla="*/ 2441 h 2490"/>
                <a:gd name="T60" fmla="*/ 1306 w 2108"/>
                <a:gd name="T61" fmla="*/ 2489 h 2490"/>
                <a:gd name="T62" fmla="*/ 1259 w 2108"/>
                <a:gd name="T63" fmla="*/ 2432 h 2490"/>
                <a:gd name="T64" fmla="*/ 1220 w 2108"/>
                <a:gd name="T65" fmla="*/ 2346 h 2490"/>
                <a:gd name="T66" fmla="*/ 1039 w 2108"/>
                <a:gd name="T67" fmla="*/ 2012 h 2490"/>
                <a:gd name="T68" fmla="*/ 601 w 2108"/>
                <a:gd name="T69" fmla="*/ 1974 h 2490"/>
                <a:gd name="T70" fmla="*/ 333 w 2108"/>
                <a:gd name="T71" fmla="*/ 2050 h 2490"/>
                <a:gd name="T72" fmla="*/ 238 w 2108"/>
                <a:gd name="T73" fmla="*/ 2060 h 2490"/>
                <a:gd name="T74" fmla="*/ 38 w 2108"/>
                <a:gd name="T75" fmla="*/ 1898 h 2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08" h="2490">
                  <a:moveTo>
                    <a:pt x="0" y="1802"/>
                  </a:moveTo>
                  <a:lnTo>
                    <a:pt x="0" y="1802"/>
                  </a:lnTo>
                  <a:cubicBezTo>
                    <a:pt x="19" y="1783"/>
                    <a:pt x="19" y="1764"/>
                    <a:pt x="28" y="1736"/>
                  </a:cubicBezTo>
                  <a:cubicBezTo>
                    <a:pt x="28" y="1697"/>
                    <a:pt x="28" y="1678"/>
                    <a:pt x="57" y="1659"/>
                  </a:cubicBezTo>
                  <a:cubicBezTo>
                    <a:pt x="76" y="1649"/>
                    <a:pt x="95" y="1631"/>
                    <a:pt x="114" y="1621"/>
                  </a:cubicBezTo>
                  <a:cubicBezTo>
                    <a:pt x="133" y="1583"/>
                    <a:pt x="143" y="1564"/>
                    <a:pt x="181" y="1564"/>
                  </a:cubicBezTo>
                  <a:cubicBezTo>
                    <a:pt x="200" y="1564"/>
                    <a:pt x="209" y="1573"/>
                    <a:pt x="219" y="1573"/>
                  </a:cubicBezTo>
                  <a:cubicBezTo>
                    <a:pt x="238" y="1573"/>
                    <a:pt x="267" y="1573"/>
                    <a:pt x="286" y="1564"/>
                  </a:cubicBezTo>
                  <a:cubicBezTo>
                    <a:pt x="353" y="1564"/>
                    <a:pt x="400" y="1497"/>
                    <a:pt x="400" y="1440"/>
                  </a:cubicBezTo>
                  <a:cubicBezTo>
                    <a:pt x="400" y="1392"/>
                    <a:pt x="343" y="1373"/>
                    <a:pt x="324" y="1335"/>
                  </a:cubicBezTo>
                  <a:cubicBezTo>
                    <a:pt x="305" y="1316"/>
                    <a:pt x="296" y="1287"/>
                    <a:pt x="296" y="1259"/>
                  </a:cubicBezTo>
                  <a:cubicBezTo>
                    <a:pt x="286" y="1201"/>
                    <a:pt x="105" y="1068"/>
                    <a:pt x="143" y="1011"/>
                  </a:cubicBezTo>
                  <a:cubicBezTo>
                    <a:pt x="162" y="1011"/>
                    <a:pt x="191" y="1001"/>
                    <a:pt x="219" y="1011"/>
                  </a:cubicBezTo>
                  <a:cubicBezTo>
                    <a:pt x="238" y="1020"/>
                    <a:pt x="257" y="1030"/>
                    <a:pt x="267" y="1011"/>
                  </a:cubicBezTo>
                  <a:cubicBezTo>
                    <a:pt x="276" y="1001"/>
                    <a:pt x="267" y="982"/>
                    <a:pt x="267" y="973"/>
                  </a:cubicBezTo>
                  <a:cubicBezTo>
                    <a:pt x="248" y="953"/>
                    <a:pt x="209" y="963"/>
                    <a:pt x="191" y="944"/>
                  </a:cubicBezTo>
                  <a:cubicBezTo>
                    <a:pt x="162" y="896"/>
                    <a:pt x="181" y="887"/>
                    <a:pt x="191" y="848"/>
                  </a:cubicBezTo>
                  <a:cubicBezTo>
                    <a:pt x="200" y="810"/>
                    <a:pt x="209" y="753"/>
                    <a:pt x="238" y="724"/>
                  </a:cubicBezTo>
                  <a:lnTo>
                    <a:pt x="238" y="724"/>
                  </a:lnTo>
                  <a:cubicBezTo>
                    <a:pt x="343" y="782"/>
                    <a:pt x="286" y="973"/>
                    <a:pt x="438" y="1001"/>
                  </a:cubicBezTo>
                  <a:cubicBezTo>
                    <a:pt x="496" y="1011"/>
                    <a:pt x="658" y="906"/>
                    <a:pt x="696" y="858"/>
                  </a:cubicBezTo>
                  <a:cubicBezTo>
                    <a:pt x="725" y="801"/>
                    <a:pt x="705" y="696"/>
                    <a:pt x="753" y="667"/>
                  </a:cubicBezTo>
                  <a:cubicBezTo>
                    <a:pt x="830" y="619"/>
                    <a:pt x="953" y="543"/>
                    <a:pt x="1039" y="562"/>
                  </a:cubicBezTo>
                  <a:cubicBezTo>
                    <a:pt x="1201" y="591"/>
                    <a:pt x="1220" y="534"/>
                    <a:pt x="1335" y="429"/>
                  </a:cubicBezTo>
                  <a:cubicBezTo>
                    <a:pt x="1459" y="391"/>
                    <a:pt x="1535" y="257"/>
                    <a:pt x="1621" y="162"/>
                  </a:cubicBezTo>
                  <a:cubicBezTo>
                    <a:pt x="1659" y="114"/>
                    <a:pt x="1707" y="76"/>
                    <a:pt x="1764" y="76"/>
                  </a:cubicBezTo>
                  <a:cubicBezTo>
                    <a:pt x="1821" y="76"/>
                    <a:pt x="1869" y="28"/>
                    <a:pt x="1907" y="0"/>
                  </a:cubicBezTo>
                  <a:lnTo>
                    <a:pt x="1907" y="0"/>
                  </a:lnTo>
                  <a:cubicBezTo>
                    <a:pt x="1917" y="0"/>
                    <a:pt x="1917" y="9"/>
                    <a:pt x="1926" y="19"/>
                  </a:cubicBezTo>
                  <a:cubicBezTo>
                    <a:pt x="1945" y="47"/>
                    <a:pt x="1917" y="76"/>
                    <a:pt x="1907" y="95"/>
                  </a:cubicBezTo>
                  <a:cubicBezTo>
                    <a:pt x="1888" y="143"/>
                    <a:pt x="1907" y="190"/>
                    <a:pt x="1878" y="229"/>
                  </a:cubicBezTo>
                  <a:cubicBezTo>
                    <a:pt x="1859" y="257"/>
                    <a:pt x="1869" y="276"/>
                    <a:pt x="1878" y="286"/>
                  </a:cubicBezTo>
                  <a:lnTo>
                    <a:pt x="1878" y="286"/>
                  </a:lnTo>
                  <a:cubicBezTo>
                    <a:pt x="1831" y="314"/>
                    <a:pt x="1831" y="314"/>
                    <a:pt x="1831" y="314"/>
                  </a:cubicBezTo>
                  <a:cubicBezTo>
                    <a:pt x="1793" y="314"/>
                    <a:pt x="1783" y="295"/>
                    <a:pt x="1764" y="276"/>
                  </a:cubicBezTo>
                  <a:cubicBezTo>
                    <a:pt x="1716" y="229"/>
                    <a:pt x="1735" y="362"/>
                    <a:pt x="1707" y="381"/>
                  </a:cubicBezTo>
                  <a:cubicBezTo>
                    <a:pt x="1678" y="391"/>
                    <a:pt x="1640" y="467"/>
                    <a:pt x="1640" y="496"/>
                  </a:cubicBezTo>
                  <a:cubicBezTo>
                    <a:pt x="1669" y="515"/>
                    <a:pt x="1726" y="467"/>
                    <a:pt x="1754" y="486"/>
                  </a:cubicBezTo>
                  <a:cubicBezTo>
                    <a:pt x="1754" y="524"/>
                    <a:pt x="1764" y="686"/>
                    <a:pt x="1793" y="706"/>
                  </a:cubicBezTo>
                  <a:cubicBezTo>
                    <a:pt x="1812" y="724"/>
                    <a:pt x="1869" y="696"/>
                    <a:pt x="1907" y="706"/>
                  </a:cubicBezTo>
                  <a:cubicBezTo>
                    <a:pt x="1917" y="715"/>
                    <a:pt x="1926" y="753"/>
                    <a:pt x="1936" y="763"/>
                  </a:cubicBezTo>
                  <a:cubicBezTo>
                    <a:pt x="1945" y="810"/>
                    <a:pt x="2022" y="810"/>
                    <a:pt x="2060" y="820"/>
                  </a:cubicBezTo>
                  <a:cubicBezTo>
                    <a:pt x="2107" y="858"/>
                    <a:pt x="2060" y="973"/>
                    <a:pt x="2060" y="1011"/>
                  </a:cubicBezTo>
                  <a:cubicBezTo>
                    <a:pt x="2060" y="1068"/>
                    <a:pt x="2069" y="1058"/>
                    <a:pt x="2031" y="1106"/>
                  </a:cubicBezTo>
                  <a:cubicBezTo>
                    <a:pt x="2002" y="1144"/>
                    <a:pt x="2002" y="1192"/>
                    <a:pt x="2002" y="1230"/>
                  </a:cubicBezTo>
                  <a:cubicBezTo>
                    <a:pt x="2022" y="1487"/>
                    <a:pt x="2022" y="1487"/>
                    <a:pt x="2022" y="1487"/>
                  </a:cubicBezTo>
                  <a:lnTo>
                    <a:pt x="2022" y="1487"/>
                  </a:lnTo>
                  <a:cubicBezTo>
                    <a:pt x="1983" y="1516"/>
                    <a:pt x="1983" y="1516"/>
                    <a:pt x="1983" y="1516"/>
                  </a:cubicBezTo>
                  <a:cubicBezTo>
                    <a:pt x="1964" y="1535"/>
                    <a:pt x="1945" y="1545"/>
                    <a:pt x="1936" y="1564"/>
                  </a:cubicBezTo>
                  <a:cubicBezTo>
                    <a:pt x="1917" y="1573"/>
                    <a:pt x="1907" y="1573"/>
                    <a:pt x="1888" y="1583"/>
                  </a:cubicBezTo>
                  <a:cubicBezTo>
                    <a:pt x="1859" y="1611"/>
                    <a:pt x="1859" y="1640"/>
                    <a:pt x="1840" y="1659"/>
                  </a:cubicBezTo>
                  <a:cubicBezTo>
                    <a:pt x="1821" y="1678"/>
                    <a:pt x="1793" y="1688"/>
                    <a:pt x="1773" y="1688"/>
                  </a:cubicBezTo>
                  <a:cubicBezTo>
                    <a:pt x="1754" y="1697"/>
                    <a:pt x="1764" y="1764"/>
                    <a:pt x="1764" y="1783"/>
                  </a:cubicBezTo>
                  <a:cubicBezTo>
                    <a:pt x="1773" y="1812"/>
                    <a:pt x="1802" y="1850"/>
                    <a:pt x="1793" y="1878"/>
                  </a:cubicBezTo>
                  <a:cubicBezTo>
                    <a:pt x="1773" y="1936"/>
                    <a:pt x="1735" y="1907"/>
                    <a:pt x="1697" y="1926"/>
                  </a:cubicBezTo>
                  <a:cubicBezTo>
                    <a:pt x="1678" y="1945"/>
                    <a:pt x="1669" y="1983"/>
                    <a:pt x="1659" y="2003"/>
                  </a:cubicBezTo>
                  <a:cubicBezTo>
                    <a:pt x="1650" y="2050"/>
                    <a:pt x="1650" y="2088"/>
                    <a:pt x="1659" y="2126"/>
                  </a:cubicBezTo>
                  <a:cubicBezTo>
                    <a:pt x="1669" y="2155"/>
                    <a:pt x="1640" y="2184"/>
                    <a:pt x="1621" y="2203"/>
                  </a:cubicBezTo>
                  <a:cubicBezTo>
                    <a:pt x="1564" y="2270"/>
                    <a:pt x="1554" y="2355"/>
                    <a:pt x="1459" y="2355"/>
                  </a:cubicBezTo>
                  <a:cubicBezTo>
                    <a:pt x="1392" y="2355"/>
                    <a:pt x="1411" y="2403"/>
                    <a:pt x="1383" y="2441"/>
                  </a:cubicBezTo>
                  <a:cubicBezTo>
                    <a:pt x="1354" y="2470"/>
                    <a:pt x="1344" y="2479"/>
                    <a:pt x="1306" y="2489"/>
                  </a:cubicBezTo>
                  <a:lnTo>
                    <a:pt x="1306" y="2489"/>
                  </a:lnTo>
                  <a:cubicBezTo>
                    <a:pt x="1259" y="2460"/>
                    <a:pt x="1259" y="2460"/>
                    <a:pt x="1259" y="2460"/>
                  </a:cubicBezTo>
                  <a:cubicBezTo>
                    <a:pt x="1259" y="2451"/>
                    <a:pt x="1259" y="2441"/>
                    <a:pt x="1259" y="2432"/>
                  </a:cubicBezTo>
                  <a:cubicBezTo>
                    <a:pt x="1259" y="2412"/>
                    <a:pt x="1259" y="2403"/>
                    <a:pt x="1259" y="2393"/>
                  </a:cubicBezTo>
                  <a:cubicBezTo>
                    <a:pt x="1259" y="2365"/>
                    <a:pt x="1239" y="2365"/>
                    <a:pt x="1220" y="2346"/>
                  </a:cubicBezTo>
                  <a:cubicBezTo>
                    <a:pt x="1154" y="2279"/>
                    <a:pt x="1182" y="2165"/>
                    <a:pt x="1201" y="2088"/>
                  </a:cubicBezTo>
                  <a:cubicBezTo>
                    <a:pt x="1211" y="2041"/>
                    <a:pt x="1039" y="2145"/>
                    <a:pt x="1039" y="2012"/>
                  </a:cubicBezTo>
                  <a:cubicBezTo>
                    <a:pt x="1030" y="1945"/>
                    <a:pt x="925" y="1964"/>
                    <a:pt x="877" y="1974"/>
                  </a:cubicBezTo>
                  <a:cubicBezTo>
                    <a:pt x="801" y="1974"/>
                    <a:pt x="667" y="1955"/>
                    <a:pt x="601" y="1974"/>
                  </a:cubicBezTo>
                  <a:cubicBezTo>
                    <a:pt x="543" y="1983"/>
                    <a:pt x="524" y="2050"/>
                    <a:pt x="467" y="2041"/>
                  </a:cubicBezTo>
                  <a:cubicBezTo>
                    <a:pt x="400" y="2021"/>
                    <a:pt x="381" y="1993"/>
                    <a:pt x="333" y="2050"/>
                  </a:cubicBezTo>
                  <a:cubicBezTo>
                    <a:pt x="305" y="2088"/>
                    <a:pt x="276" y="2060"/>
                    <a:pt x="238" y="2060"/>
                  </a:cubicBezTo>
                  <a:lnTo>
                    <a:pt x="238" y="2060"/>
                  </a:lnTo>
                  <a:cubicBezTo>
                    <a:pt x="191" y="2060"/>
                    <a:pt x="152" y="2060"/>
                    <a:pt x="105" y="2031"/>
                  </a:cubicBezTo>
                  <a:cubicBezTo>
                    <a:pt x="76" y="2012"/>
                    <a:pt x="38" y="1936"/>
                    <a:pt x="38" y="1898"/>
                  </a:cubicBezTo>
                  <a:cubicBezTo>
                    <a:pt x="38" y="1859"/>
                    <a:pt x="9" y="1840"/>
                    <a:pt x="0" y="1802"/>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 name="Freeform 45"/>
            <p:cNvSpPr>
              <a:spLocks noChangeArrowheads="1"/>
            </p:cNvSpPr>
            <p:nvPr/>
          </p:nvSpPr>
          <p:spPr bwMode="auto">
            <a:xfrm>
              <a:off x="15128337" y="3907663"/>
              <a:ext cx="895444" cy="895503"/>
            </a:xfrm>
            <a:custGeom>
              <a:avLst/>
              <a:gdLst>
                <a:gd name="T0" fmla="*/ 1507 w 1804"/>
                <a:gd name="T1" fmla="*/ 305 h 1804"/>
                <a:gd name="T2" fmla="*/ 1507 w 1804"/>
                <a:gd name="T3" fmla="*/ 305 h 1804"/>
                <a:gd name="T4" fmla="*/ 1545 w 1804"/>
                <a:gd name="T5" fmla="*/ 401 h 1804"/>
                <a:gd name="T6" fmla="*/ 1612 w 1804"/>
                <a:gd name="T7" fmla="*/ 534 h 1804"/>
                <a:gd name="T8" fmla="*/ 1745 w 1804"/>
                <a:gd name="T9" fmla="*/ 563 h 1804"/>
                <a:gd name="T10" fmla="*/ 1745 w 1804"/>
                <a:gd name="T11" fmla="*/ 563 h 1804"/>
                <a:gd name="T12" fmla="*/ 1774 w 1804"/>
                <a:gd name="T13" fmla="*/ 706 h 1804"/>
                <a:gd name="T14" fmla="*/ 1716 w 1804"/>
                <a:gd name="T15" fmla="*/ 925 h 1804"/>
                <a:gd name="T16" fmla="*/ 1774 w 1804"/>
                <a:gd name="T17" fmla="*/ 1202 h 1804"/>
                <a:gd name="T18" fmla="*/ 1803 w 1804"/>
                <a:gd name="T19" fmla="*/ 1268 h 1804"/>
                <a:gd name="T20" fmla="*/ 1803 w 1804"/>
                <a:gd name="T21" fmla="*/ 1268 h 1804"/>
                <a:gd name="T22" fmla="*/ 1726 w 1804"/>
                <a:gd name="T23" fmla="*/ 1354 h 1804"/>
                <a:gd name="T24" fmla="*/ 1659 w 1804"/>
                <a:gd name="T25" fmla="*/ 1440 h 1804"/>
                <a:gd name="T26" fmla="*/ 1478 w 1804"/>
                <a:gd name="T27" fmla="*/ 1564 h 1804"/>
                <a:gd name="T28" fmla="*/ 1402 w 1804"/>
                <a:gd name="T29" fmla="*/ 1707 h 1804"/>
                <a:gd name="T30" fmla="*/ 1259 w 1804"/>
                <a:gd name="T31" fmla="*/ 1736 h 1804"/>
                <a:gd name="T32" fmla="*/ 1144 w 1804"/>
                <a:gd name="T33" fmla="*/ 1793 h 1804"/>
                <a:gd name="T34" fmla="*/ 915 w 1804"/>
                <a:gd name="T35" fmla="*/ 1726 h 1804"/>
                <a:gd name="T36" fmla="*/ 801 w 1804"/>
                <a:gd name="T37" fmla="*/ 1764 h 1804"/>
                <a:gd name="T38" fmla="*/ 601 w 1804"/>
                <a:gd name="T39" fmla="*/ 1745 h 1804"/>
                <a:gd name="T40" fmla="*/ 477 w 1804"/>
                <a:gd name="T41" fmla="*/ 1755 h 1804"/>
                <a:gd name="T42" fmla="*/ 172 w 1804"/>
                <a:gd name="T43" fmla="*/ 1764 h 1804"/>
                <a:gd name="T44" fmla="*/ 172 w 1804"/>
                <a:gd name="T45" fmla="*/ 1764 h 1804"/>
                <a:gd name="T46" fmla="*/ 172 w 1804"/>
                <a:gd name="T47" fmla="*/ 1650 h 1804"/>
                <a:gd name="T48" fmla="*/ 181 w 1804"/>
                <a:gd name="T49" fmla="*/ 1507 h 1804"/>
                <a:gd name="T50" fmla="*/ 76 w 1804"/>
                <a:gd name="T51" fmla="*/ 1230 h 1804"/>
                <a:gd name="T52" fmla="*/ 86 w 1804"/>
                <a:gd name="T53" fmla="*/ 1078 h 1804"/>
                <a:gd name="T54" fmla="*/ 105 w 1804"/>
                <a:gd name="T55" fmla="*/ 963 h 1804"/>
                <a:gd name="T56" fmla="*/ 95 w 1804"/>
                <a:gd name="T57" fmla="*/ 839 h 1804"/>
                <a:gd name="T58" fmla="*/ 57 w 1804"/>
                <a:gd name="T59" fmla="*/ 763 h 1804"/>
                <a:gd name="T60" fmla="*/ 296 w 1804"/>
                <a:gd name="T61" fmla="*/ 706 h 1804"/>
                <a:gd name="T62" fmla="*/ 429 w 1804"/>
                <a:gd name="T63" fmla="*/ 610 h 1804"/>
                <a:gd name="T64" fmla="*/ 458 w 1804"/>
                <a:gd name="T65" fmla="*/ 372 h 1804"/>
                <a:gd name="T66" fmla="*/ 524 w 1804"/>
                <a:gd name="T67" fmla="*/ 277 h 1804"/>
                <a:gd name="T68" fmla="*/ 572 w 1804"/>
                <a:gd name="T69" fmla="*/ 152 h 1804"/>
                <a:gd name="T70" fmla="*/ 706 w 1804"/>
                <a:gd name="T71" fmla="*/ 67 h 1804"/>
                <a:gd name="T72" fmla="*/ 858 w 1804"/>
                <a:gd name="T73" fmla="*/ 0 h 1804"/>
                <a:gd name="T74" fmla="*/ 858 w 1804"/>
                <a:gd name="T75" fmla="*/ 0 h 1804"/>
                <a:gd name="T76" fmla="*/ 906 w 1804"/>
                <a:gd name="T77" fmla="*/ 86 h 1804"/>
                <a:gd name="T78" fmla="*/ 982 w 1804"/>
                <a:gd name="T79" fmla="*/ 76 h 1804"/>
                <a:gd name="T80" fmla="*/ 1040 w 1804"/>
                <a:gd name="T81" fmla="*/ 210 h 1804"/>
                <a:gd name="T82" fmla="*/ 1164 w 1804"/>
                <a:gd name="T83" fmla="*/ 286 h 1804"/>
                <a:gd name="T84" fmla="*/ 1259 w 1804"/>
                <a:gd name="T85" fmla="*/ 315 h 1804"/>
                <a:gd name="T86" fmla="*/ 1364 w 1804"/>
                <a:gd name="T87" fmla="*/ 372 h 1804"/>
                <a:gd name="T88" fmla="*/ 1507 w 1804"/>
                <a:gd name="T89" fmla="*/ 305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04" h="1804">
                  <a:moveTo>
                    <a:pt x="1507" y="305"/>
                  </a:moveTo>
                  <a:lnTo>
                    <a:pt x="1507" y="305"/>
                  </a:lnTo>
                  <a:cubicBezTo>
                    <a:pt x="1516" y="343"/>
                    <a:pt x="1545" y="362"/>
                    <a:pt x="1545" y="401"/>
                  </a:cubicBezTo>
                  <a:cubicBezTo>
                    <a:pt x="1545" y="439"/>
                    <a:pt x="1583" y="515"/>
                    <a:pt x="1612" y="534"/>
                  </a:cubicBezTo>
                  <a:cubicBezTo>
                    <a:pt x="1659" y="563"/>
                    <a:pt x="1698" y="563"/>
                    <a:pt x="1745" y="563"/>
                  </a:cubicBezTo>
                  <a:lnTo>
                    <a:pt x="1745" y="563"/>
                  </a:lnTo>
                  <a:cubicBezTo>
                    <a:pt x="1745" y="601"/>
                    <a:pt x="1803" y="677"/>
                    <a:pt x="1774" y="706"/>
                  </a:cubicBezTo>
                  <a:cubicBezTo>
                    <a:pt x="1716" y="773"/>
                    <a:pt x="1659" y="839"/>
                    <a:pt x="1716" y="925"/>
                  </a:cubicBezTo>
                  <a:cubicBezTo>
                    <a:pt x="1783" y="1020"/>
                    <a:pt x="1745" y="1106"/>
                    <a:pt x="1774" y="1202"/>
                  </a:cubicBezTo>
                  <a:cubicBezTo>
                    <a:pt x="1803" y="1268"/>
                    <a:pt x="1803" y="1268"/>
                    <a:pt x="1803" y="1268"/>
                  </a:cubicBezTo>
                  <a:lnTo>
                    <a:pt x="1803" y="1268"/>
                  </a:lnTo>
                  <a:cubicBezTo>
                    <a:pt x="1793" y="1287"/>
                    <a:pt x="1755" y="1326"/>
                    <a:pt x="1726" y="1354"/>
                  </a:cubicBezTo>
                  <a:cubicBezTo>
                    <a:pt x="1698" y="1383"/>
                    <a:pt x="1678" y="1411"/>
                    <a:pt x="1659" y="1440"/>
                  </a:cubicBezTo>
                  <a:cubicBezTo>
                    <a:pt x="1602" y="1507"/>
                    <a:pt x="1516" y="1488"/>
                    <a:pt x="1478" y="1564"/>
                  </a:cubicBezTo>
                  <a:cubicBezTo>
                    <a:pt x="1449" y="1612"/>
                    <a:pt x="1440" y="1669"/>
                    <a:pt x="1402" y="1707"/>
                  </a:cubicBezTo>
                  <a:cubicBezTo>
                    <a:pt x="1364" y="1736"/>
                    <a:pt x="1307" y="1716"/>
                    <a:pt x="1259" y="1736"/>
                  </a:cubicBezTo>
                  <a:cubicBezTo>
                    <a:pt x="1221" y="1755"/>
                    <a:pt x="1192" y="1793"/>
                    <a:pt x="1144" y="1793"/>
                  </a:cubicBezTo>
                  <a:cubicBezTo>
                    <a:pt x="1097" y="1793"/>
                    <a:pt x="963" y="1755"/>
                    <a:pt x="915" y="1726"/>
                  </a:cubicBezTo>
                  <a:cubicBezTo>
                    <a:pt x="839" y="1678"/>
                    <a:pt x="858" y="1764"/>
                    <a:pt x="801" y="1764"/>
                  </a:cubicBezTo>
                  <a:cubicBezTo>
                    <a:pt x="725" y="1764"/>
                    <a:pt x="677" y="1707"/>
                    <a:pt x="601" y="1745"/>
                  </a:cubicBezTo>
                  <a:cubicBezTo>
                    <a:pt x="563" y="1764"/>
                    <a:pt x="515" y="1793"/>
                    <a:pt x="477" y="1755"/>
                  </a:cubicBezTo>
                  <a:cubicBezTo>
                    <a:pt x="372" y="1593"/>
                    <a:pt x="296" y="1803"/>
                    <a:pt x="172" y="1764"/>
                  </a:cubicBezTo>
                  <a:lnTo>
                    <a:pt x="172" y="1764"/>
                  </a:lnTo>
                  <a:cubicBezTo>
                    <a:pt x="181" y="1755"/>
                    <a:pt x="172" y="1669"/>
                    <a:pt x="172" y="1650"/>
                  </a:cubicBezTo>
                  <a:cubicBezTo>
                    <a:pt x="153" y="1593"/>
                    <a:pt x="162" y="1564"/>
                    <a:pt x="181" y="1507"/>
                  </a:cubicBezTo>
                  <a:cubicBezTo>
                    <a:pt x="210" y="1392"/>
                    <a:pt x="143" y="1316"/>
                    <a:pt x="76" y="1230"/>
                  </a:cubicBezTo>
                  <a:cubicBezTo>
                    <a:pt x="0" y="1144"/>
                    <a:pt x="38" y="1154"/>
                    <a:pt x="86" y="1078"/>
                  </a:cubicBezTo>
                  <a:cubicBezTo>
                    <a:pt x="105" y="1040"/>
                    <a:pt x="105" y="1001"/>
                    <a:pt x="105" y="963"/>
                  </a:cubicBezTo>
                  <a:cubicBezTo>
                    <a:pt x="105" y="925"/>
                    <a:pt x="105" y="877"/>
                    <a:pt x="95" y="839"/>
                  </a:cubicBezTo>
                  <a:cubicBezTo>
                    <a:pt x="86" y="830"/>
                    <a:pt x="10" y="763"/>
                    <a:pt x="57" y="763"/>
                  </a:cubicBezTo>
                  <a:cubicBezTo>
                    <a:pt x="134" y="763"/>
                    <a:pt x="248" y="763"/>
                    <a:pt x="296" y="706"/>
                  </a:cubicBezTo>
                  <a:cubicBezTo>
                    <a:pt x="343" y="658"/>
                    <a:pt x="420" y="658"/>
                    <a:pt x="429" y="610"/>
                  </a:cubicBezTo>
                  <a:cubicBezTo>
                    <a:pt x="448" y="534"/>
                    <a:pt x="429" y="448"/>
                    <a:pt x="458" y="372"/>
                  </a:cubicBezTo>
                  <a:cubicBezTo>
                    <a:pt x="467" y="324"/>
                    <a:pt x="515" y="315"/>
                    <a:pt x="524" y="277"/>
                  </a:cubicBezTo>
                  <a:cubicBezTo>
                    <a:pt x="544" y="239"/>
                    <a:pt x="534" y="181"/>
                    <a:pt x="572" y="152"/>
                  </a:cubicBezTo>
                  <a:cubicBezTo>
                    <a:pt x="629" y="124"/>
                    <a:pt x="677" y="124"/>
                    <a:pt x="706" y="67"/>
                  </a:cubicBezTo>
                  <a:cubicBezTo>
                    <a:pt x="734" y="10"/>
                    <a:pt x="811" y="19"/>
                    <a:pt x="858" y="0"/>
                  </a:cubicBezTo>
                  <a:lnTo>
                    <a:pt x="858" y="0"/>
                  </a:lnTo>
                  <a:cubicBezTo>
                    <a:pt x="887" y="19"/>
                    <a:pt x="896" y="86"/>
                    <a:pt x="906" y="86"/>
                  </a:cubicBezTo>
                  <a:cubicBezTo>
                    <a:pt x="935" y="86"/>
                    <a:pt x="954" y="57"/>
                    <a:pt x="982" y="76"/>
                  </a:cubicBezTo>
                  <a:cubicBezTo>
                    <a:pt x="1020" y="105"/>
                    <a:pt x="973" y="172"/>
                    <a:pt x="1040" y="210"/>
                  </a:cubicBezTo>
                  <a:cubicBezTo>
                    <a:pt x="1097" y="229"/>
                    <a:pt x="1125" y="248"/>
                    <a:pt x="1164" y="286"/>
                  </a:cubicBezTo>
                  <a:cubicBezTo>
                    <a:pt x="1192" y="305"/>
                    <a:pt x="1230" y="296"/>
                    <a:pt x="1259" y="315"/>
                  </a:cubicBezTo>
                  <a:cubicBezTo>
                    <a:pt x="1307" y="343"/>
                    <a:pt x="1297" y="410"/>
                    <a:pt x="1364" y="372"/>
                  </a:cubicBezTo>
                  <a:cubicBezTo>
                    <a:pt x="1411" y="353"/>
                    <a:pt x="1459" y="305"/>
                    <a:pt x="1507" y="305"/>
                  </a:cubicBezTo>
                </a:path>
              </a:pathLst>
            </a:custGeom>
            <a:grpFill/>
            <a:ln w="3175" cap="flat" cmpd="sng">
              <a:solidFill>
                <a:schemeClr val="bg1"/>
              </a:solidFill>
              <a:bevel/>
              <a:headEnd/>
              <a:tailEnd/>
            </a:ln>
            <a:effectLst/>
          </p:spPr>
          <p:txBody>
            <a:bodyPr wrap="none" anchor="ctr"/>
            <a:lstStyle/>
            <a:p>
              <a:endParaRPr lang="en-US"/>
            </a:p>
          </p:txBody>
        </p:sp>
        <p:sp>
          <p:nvSpPr>
            <p:cNvPr id="96" name="Freeform 46"/>
            <p:cNvSpPr>
              <a:spLocks noChangeArrowheads="1"/>
            </p:cNvSpPr>
            <p:nvPr/>
          </p:nvSpPr>
          <p:spPr bwMode="auto">
            <a:xfrm>
              <a:off x="16268988" y="1483897"/>
              <a:ext cx="858224" cy="1449444"/>
            </a:xfrm>
            <a:custGeom>
              <a:avLst/>
              <a:gdLst>
                <a:gd name="T0" fmla="*/ 124 w 1727"/>
                <a:gd name="T1" fmla="*/ 2890 h 2919"/>
                <a:gd name="T2" fmla="*/ 534 w 1727"/>
                <a:gd name="T3" fmla="*/ 2861 h 2919"/>
                <a:gd name="T4" fmla="*/ 992 w 1727"/>
                <a:gd name="T5" fmla="*/ 2537 h 2919"/>
                <a:gd name="T6" fmla="*/ 1297 w 1727"/>
                <a:gd name="T7" fmla="*/ 2261 h 2919"/>
                <a:gd name="T8" fmla="*/ 1278 w 1727"/>
                <a:gd name="T9" fmla="*/ 2251 h 2919"/>
                <a:gd name="T10" fmla="*/ 1307 w 1727"/>
                <a:gd name="T11" fmla="*/ 1984 h 2919"/>
                <a:gd name="T12" fmla="*/ 1440 w 1727"/>
                <a:gd name="T13" fmla="*/ 1812 h 2919"/>
                <a:gd name="T14" fmla="*/ 1516 w 1727"/>
                <a:gd name="T15" fmla="*/ 1602 h 2919"/>
                <a:gd name="T16" fmla="*/ 1555 w 1727"/>
                <a:gd name="T17" fmla="*/ 1402 h 2919"/>
                <a:gd name="T18" fmla="*/ 1631 w 1727"/>
                <a:gd name="T19" fmla="*/ 1211 h 2919"/>
                <a:gd name="T20" fmla="*/ 1612 w 1727"/>
                <a:gd name="T21" fmla="*/ 935 h 2919"/>
                <a:gd name="T22" fmla="*/ 1516 w 1727"/>
                <a:gd name="T23" fmla="*/ 592 h 2919"/>
                <a:gd name="T24" fmla="*/ 1450 w 1727"/>
                <a:gd name="T25" fmla="*/ 410 h 2919"/>
                <a:gd name="T26" fmla="*/ 1498 w 1727"/>
                <a:gd name="T27" fmla="*/ 296 h 2919"/>
                <a:gd name="T28" fmla="*/ 1593 w 1727"/>
                <a:gd name="T29" fmla="*/ 86 h 2919"/>
                <a:gd name="T30" fmla="*/ 1431 w 1727"/>
                <a:gd name="T31" fmla="*/ 96 h 2919"/>
                <a:gd name="T32" fmla="*/ 1135 w 1727"/>
                <a:gd name="T33" fmla="*/ 10 h 2919"/>
                <a:gd name="T34" fmla="*/ 820 w 1727"/>
                <a:gd name="T35" fmla="*/ 162 h 2919"/>
                <a:gd name="T36" fmla="*/ 429 w 1727"/>
                <a:gd name="T37" fmla="*/ 210 h 2919"/>
                <a:gd name="T38" fmla="*/ 420 w 1727"/>
                <a:gd name="T39" fmla="*/ 220 h 2919"/>
                <a:gd name="T40" fmla="*/ 277 w 1727"/>
                <a:gd name="T41" fmla="*/ 391 h 2919"/>
                <a:gd name="T42" fmla="*/ 420 w 1727"/>
                <a:gd name="T43" fmla="*/ 572 h 2919"/>
                <a:gd name="T44" fmla="*/ 448 w 1727"/>
                <a:gd name="T45" fmla="*/ 697 h 2919"/>
                <a:gd name="T46" fmla="*/ 439 w 1727"/>
                <a:gd name="T47" fmla="*/ 1030 h 2919"/>
                <a:gd name="T48" fmla="*/ 258 w 1727"/>
                <a:gd name="T49" fmla="*/ 1068 h 2919"/>
                <a:gd name="T50" fmla="*/ 0 w 1727"/>
                <a:gd name="T51" fmla="*/ 1488 h 2919"/>
                <a:gd name="T52" fmla="*/ 19 w 1727"/>
                <a:gd name="T53" fmla="*/ 1583 h 2919"/>
                <a:gd name="T54" fmla="*/ 57 w 1727"/>
                <a:gd name="T55" fmla="*/ 1765 h 2919"/>
                <a:gd name="T56" fmla="*/ 115 w 1727"/>
                <a:gd name="T57" fmla="*/ 2003 h 2919"/>
                <a:gd name="T58" fmla="*/ 334 w 1727"/>
                <a:gd name="T59" fmla="*/ 2089 h 2919"/>
                <a:gd name="T60" fmla="*/ 258 w 1727"/>
                <a:gd name="T61" fmla="*/ 2441 h 2919"/>
                <a:gd name="T62" fmla="*/ 115 w 1727"/>
                <a:gd name="T63" fmla="*/ 2747 h 2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27" h="2919">
                  <a:moveTo>
                    <a:pt x="124" y="2890"/>
                  </a:moveTo>
                  <a:lnTo>
                    <a:pt x="124" y="2890"/>
                  </a:lnTo>
                  <a:cubicBezTo>
                    <a:pt x="296" y="2890"/>
                    <a:pt x="296" y="2890"/>
                    <a:pt x="296" y="2890"/>
                  </a:cubicBezTo>
                  <a:cubicBezTo>
                    <a:pt x="401" y="2852"/>
                    <a:pt x="420" y="2813"/>
                    <a:pt x="534" y="2861"/>
                  </a:cubicBezTo>
                  <a:cubicBezTo>
                    <a:pt x="696" y="2918"/>
                    <a:pt x="820" y="2833"/>
                    <a:pt x="916" y="2709"/>
                  </a:cubicBezTo>
                  <a:cubicBezTo>
                    <a:pt x="973" y="2632"/>
                    <a:pt x="963" y="2613"/>
                    <a:pt x="992" y="2537"/>
                  </a:cubicBezTo>
                  <a:cubicBezTo>
                    <a:pt x="1011" y="2451"/>
                    <a:pt x="1078" y="2413"/>
                    <a:pt x="1135" y="2356"/>
                  </a:cubicBezTo>
                  <a:cubicBezTo>
                    <a:pt x="1297" y="2261"/>
                    <a:pt x="1297" y="2261"/>
                    <a:pt x="1297" y="2261"/>
                  </a:cubicBezTo>
                  <a:lnTo>
                    <a:pt x="1297" y="2261"/>
                  </a:lnTo>
                  <a:cubicBezTo>
                    <a:pt x="1288" y="2261"/>
                    <a:pt x="1288" y="2261"/>
                    <a:pt x="1278" y="2251"/>
                  </a:cubicBezTo>
                  <a:cubicBezTo>
                    <a:pt x="1240" y="2213"/>
                    <a:pt x="1211" y="2127"/>
                    <a:pt x="1269" y="2079"/>
                  </a:cubicBezTo>
                  <a:cubicBezTo>
                    <a:pt x="1297" y="2060"/>
                    <a:pt x="1297" y="2022"/>
                    <a:pt x="1307" y="1984"/>
                  </a:cubicBezTo>
                  <a:cubicBezTo>
                    <a:pt x="1326" y="1946"/>
                    <a:pt x="1345" y="1955"/>
                    <a:pt x="1383" y="1936"/>
                  </a:cubicBezTo>
                  <a:cubicBezTo>
                    <a:pt x="1488" y="1898"/>
                    <a:pt x="1393" y="1841"/>
                    <a:pt x="1440" y="1812"/>
                  </a:cubicBezTo>
                  <a:cubicBezTo>
                    <a:pt x="1478" y="1784"/>
                    <a:pt x="1516" y="1822"/>
                    <a:pt x="1545" y="1755"/>
                  </a:cubicBezTo>
                  <a:cubicBezTo>
                    <a:pt x="1574" y="1679"/>
                    <a:pt x="1516" y="1660"/>
                    <a:pt x="1516" y="1602"/>
                  </a:cubicBezTo>
                  <a:cubicBezTo>
                    <a:pt x="1516" y="1574"/>
                    <a:pt x="1526" y="1555"/>
                    <a:pt x="1536" y="1526"/>
                  </a:cubicBezTo>
                  <a:cubicBezTo>
                    <a:pt x="1555" y="1478"/>
                    <a:pt x="1536" y="1440"/>
                    <a:pt x="1555" y="1402"/>
                  </a:cubicBezTo>
                  <a:cubicBezTo>
                    <a:pt x="1545" y="1364"/>
                    <a:pt x="1564" y="1316"/>
                    <a:pt x="1583" y="1288"/>
                  </a:cubicBezTo>
                  <a:cubicBezTo>
                    <a:pt x="1602" y="1259"/>
                    <a:pt x="1640" y="1269"/>
                    <a:pt x="1631" y="1211"/>
                  </a:cubicBezTo>
                  <a:cubicBezTo>
                    <a:pt x="1612" y="1097"/>
                    <a:pt x="1726" y="1144"/>
                    <a:pt x="1726" y="1049"/>
                  </a:cubicBezTo>
                  <a:cubicBezTo>
                    <a:pt x="1726" y="1002"/>
                    <a:pt x="1640" y="964"/>
                    <a:pt x="1612" y="935"/>
                  </a:cubicBezTo>
                  <a:cubicBezTo>
                    <a:pt x="1555" y="868"/>
                    <a:pt x="1555" y="820"/>
                    <a:pt x="1545" y="735"/>
                  </a:cubicBezTo>
                  <a:cubicBezTo>
                    <a:pt x="1536" y="706"/>
                    <a:pt x="1507" y="610"/>
                    <a:pt x="1516" y="592"/>
                  </a:cubicBezTo>
                  <a:cubicBezTo>
                    <a:pt x="1516" y="553"/>
                    <a:pt x="1555" y="544"/>
                    <a:pt x="1498" y="506"/>
                  </a:cubicBezTo>
                  <a:cubicBezTo>
                    <a:pt x="1469" y="487"/>
                    <a:pt x="1440" y="458"/>
                    <a:pt x="1450" y="410"/>
                  </a:cubicBezTo>
                  <a:cubicBezTo>
                    <a:pt x="1450" y="391"/>
                    <a:pt x="1478" y="382"/>
                    <a:pt x="1488" y="363"/>
                  </a:cubicBezTo>
                  <a:cubicBezTo>
                    <a:pt x="1488" y="343"/>
                    <a:pt x="1488" y="305"/>
                    <a:pt x="1498" y="296"/>
                  </a:cubicBezTo>
                  <a:cubicBezTo>
                    <a:pt x="1507" y="277"/>
                    <a:pt x="1583" y="315"/>
                    <a:pt x="1583" y="258"/>
                  </a:cubicBezTo>
                  <a:cubicBezTo>
                    <a:pt x="1593" y="210"/>
                    <a:pt x="1593" y="143"/>
                    <a:pt x="1593" y="86"/>
                  </a:cubicBezTo>
                  <a:cubicBezTo>
                    <a:pt x="1593" y="57"/>
                    <a:pt x="1536" y="67"/>
                    <a:pt x="1516" y="57"/>
                  </a:cubicBezTo>
                  <a:cubicBezTo>
                    <a:pt x="1440" y="48"/>
                    <a:pt x="1469" y="48"/>
                    <a:pt x="1431" y="96"/>
                  </a:cubicBezTo>
                  <a:cubicBezTo>
                    <a:pt x="1421" y="105"/>
                    <a:pt x="1297" y="105"/>
                    <a:pt x="1278" y="96"/>
                  </a:cubicBezTo>
                  <a:cubicBezTo>
                    <a:pt x="1202" y="86"/>
                    <a:pt x="1240" y="0"/>
                    <a:pt x="1135" y="10"/>
                  </a:cubicBezTo>
                  <a:cubicBezTo>
                    <a:pt x="1078" y="29"/>
                    <a:pt x="992" y="0"/>
                    <a:pt x="944" y="10"/>
                  </a:cubicBezTo>
                  <a:cubicBezTo>
                    <a:pt x="916" y="19"/>
                    <a:pt x="849" y="124"/>
                    <a:pt x="820" y="162"/>
                  </a:cubicBezTo>
                  <a:cubicBezTo>
                    <a:pt x="725" y="286"/>
                    <a:pt x="706" y="229"/>
                    <a:pt x="592" y="143"/>
                  </a:cubicBezTo>
                  <a:cubicBezTo>
                    <a:pt x="496" y="86"/>
                    <a:pt x="477" y="124"/>
                    <a:pt x="429" y="210"/>
                  </a:cubicBezTo>
                  <a:cubicBezTo>
                    <a:pt x="429" y="210"/>
                    <a:pt x="429" y="220"/>
                    <a:pt x="420" y="220"/>
                  </a:cubicBezTo>
                  <a:lnTo>
                    <a:pt x="420" y="220"/>
                  </a:lnTo>
                  <a:cubicBezTo>
                    <a:pt x="420" y="248"/>
                    <a:pt x="410" y="324"/>
                    <a:pt x="382" y="343"/>
                  </a:cubicBezTo>
                  <a:cubicBezTo>
                    <a:pt x="344" y="372"/>
                    <a:pt x="315" y="372"/>
                    <a:pt x="277" y="391"/>
                  </a:cubicBezTo>
                  <a:cubicBezTo>
                    <a:pt x="201" y="420"/>
                    <a:pt x="363" y="515"/>
                    <a:pt x="382" y="534"/>
                  </a:cubicBezTo>
                  <a:cubicBezTo>
                    <a:pt x="401" y="544"/>
                    <a:pt x="401" y="563"/>
                    <a:pt x="420" y="572"/>
                  </a:cubicBezTo>
                  <a:cubicBezTo>
                    <a:pt x="439" y="582"/>
                    <a:pt x="448" y="572"/>
                    <a:pt x="468" y="572"/>
                  </a:cubicBezTo>
                  <a:cubicBezTo>
                    <a:pt x="468" y="610"/>
                    <a:pt x="458" y="658"/>
                    <a:pt x="448" y="697"/>
                  </a:cubicBezTo>
                  <a:cubicBezTo>
                    <a:pt x="448" y="763"/>
                    <a:pt x="496" y="849"/>
                    <a:pt x="477" y="906"/>
                  </a:cubicBezTo>
                  <a:cubicBezTo>
                    <a:pt x="458" y="982"/>
                    <a:pt x="344" y="964"/>
                    <a:pt x="439" y="1030"/>
                  </a:cubicBezTo>
                  <a:cubicBezTo>
                    <a:pt x="487" y="1068"/>
                    <a:pt x="448" y="1106"/>
                    <a:pt x="401" y="1087"/>
                  </a:cubicBezTo>
                  <a:cubicBezTo>
                    <a:pt x="363" y="1087"/>
                    <a:pt x="286" y="1030"/>
                    <a:pt x="258" y="1068"/>
                  </a:cubicBezTo>
                  <a:cubicBezTo>
                    <a:pt x="229" y="1097"/>
                    <a:pt x="267" y="1307"/>
                    <a:pt x="153" y="1249"/>
                  </a:cubicBezTo>
                  <a:cubicBezTo>
                    <a:pt x="57" y="1202"/>
                    <a:pt x="77" y="1440"/>
                    <a:pt x="0" y="1488"/>
                  </a:cubicBezTo>
                  <a:lnTo>
                    <a:pt x="0" y="1488"/>
                  </a:lnTo>
                  <a:cubicBezTo>
                    <a:pt x="10" y="1517"/>
                    <a:pt x="10" y="1555"/>
                    <a:pt x="19" y="1583"/>
                  </a:cubicBezTo>
                  <a:cubicBezTo>
                    <a:pt x="29" y="1621"/>
                    <a:pt x="0" y="1660"/>
                    <a:pt x="10" y="1698"/>
                  </a:cubicBezTo>
                  <a:cubicBezTo>
                    <a:pt x="19" y="1726"/>
                    <a:pt x="48" y="1736"/>
                    <a:pt x="57" y="1765"/>
                  </a:cubicBezTo>
                  <a:cubicBezTo>
                    <a:pt x="77" y="1803"/>
                    <a:pt x="57" y="1831"/>
                    <a:pt x="48" y="1869"/>
                  </a:cubicBezTo>
                  <a:cubicBezTo>
                    <a:pt x="48" y="1917"/>
                    <a:pt x="96" y="1955"/>
                    <a:pt x="115" y="2003"/>
                  </a:cubicBezTo>
                  <a:cubicBezTo>
                    <a:pt x="143" y="2070"/>
                    <a:pt x="181" y="2041"/>
                    <a:pt x="229" y="2051"/>
                  </a:cubicBezTo>
                  <a:cubicBezTo>
                    <a:pt x="267" y="2060"/>
                    <a:pt x="286" y="2079"/>
                    <a:pt x="334" y="2089"/>
                  </a:cubicBezTo>
                  <a:cubicBezTo>
                    <a:pt x="429" y="2098"/>
                    <a:pt x="315" y="2241"/>
                    <a:pt x="286" y="2279"/>
                  </a:cubicBezTo>
                  <a:cubicBezTo>
                    <a:pt x="229" y="2346"/>
                    <a:pt x="267" y="2365"/>
                    <a:pt x="258" y="2441"/>
                  </a:cubicBezTo>
                  <a:cubicBezTo>
                    <a:pt x="258" y="2489"/>
                    <a:pt x="181" y="2604"/>
                    <a:pt x="162" y="2651"/>
                  </a:cubicBezTo>
                  <a:cubicBezTo>
                    <a:pt x="143" y="2680"/>
                    <a:pt x="105" y="2709"/>
                    <a:pt x="115" y="2747"/>
                  </a:cubicBezTo>
                  <a:cubicBezTo>
                    <a:pt x="124" y="2890"/>
                    <a:pt x="124" y="2890"/>
                    <a:pt x="124" y="289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 name="Freeform 47"/>
            <p:cNvSpPr>
              <a:spLocks noChangeArrowheads="1"/>
            </p:cNvSpPr>
            <p:nvPr/>
          </p:nvSpPr>
          <p:spPr bwMode="auto">
            <a:xfrm>
              <a:off x="15918692" y="2604917"/>
              <a:ext cx="1074971" cy="1061903"/>
            </a:xfrm>
            <a:custGeom>
              <a:avLst/>
              <a:gdLst>
                <a:gd name="T0" fmla="*/ 829 w 2165"/>
                <a:gd name="T1" fmla="*/ 629 h 2137"/>
                <a:gd name="T2" fmla="*/ 829 w 2165"/>
                <a:gd name="T3" fmla="*/ 629 h 2137"/>
                <a:gd name="T4" fmla="*/ 1001 w 2165"/>
                <a:gd name="T5" fmla="*/ 629 h 2137"/>
                <a:gd name="T6" fmla="*/ 1239 w 2165"/>
                <a:gd name="T7" fmla="*/ 600 h 2137"/>
                <a:gd name="T8" fmla="*/ 1621 w 2165"/>
                <a:gd name="T9" fmla="*/ 448 h 2137"/>
                <a:gd name="T10" fmla="*/ 1697 w 2165"/>
                <a:gd name="T11" fmla="*/ 276 h 2137"/>
                <a:gd name="T12" fmla="*/ 1840 w 2165"/>
                <a:gd name="T13" fmla="*/ 95 h 2137"/>
                <a:gd name="T14" fmla="*/ 2002 w 2165"/>
                <a:gd name="T15" fmla="*/ 0 h 2137"/>
                <a:gd name="T16" fmla="*/ 2002 w 2165"/>
                <a:gd name="T17" fmla="*/ 0 h 2137"/>
                <a:gd name="T18" fmla="*/ 2117 w 2165"/>
                <a:gd name="T19" fmla="*/ 38 h 2137"/>
                <a:gd name="T20" fmla="*/ 2117 w 2165"/>
                <a:gd name="T21" fmla="*/ 38 h 2137"/>
                <a:gd name="T22" fmla="*/ 2098 w 2165"/>
                <a:gd name="T23" fmla="*/ 104 h 2137"/>
                <a:gd name="T24" fmla="*/ 2098 w 2165"/>
                <a:gd name="T25" fmla="*/ 162 h 2137"/>
                <a:gd name="T26" fmla="*/ 2126 w 2165"/>
                <a:gd name="T27" fmla="*/ 276 h 2137"/>
                <a:gd name="T28" fmla="*/ 2117 w 2165"/>
                <a:gd name="T29" fmla="*/ 448 h 2137"/>
                <a:gd name="T30" fmla="*/ 2050 w 2165"/>
                <a:gd name="T31" fmla="*/ 648 h 2137"/>
                <a:gd name="T32" fmla="*/ 1974 w 2165"/>
                <a:gd name="T33" fmla="*/ 791 h 2137"/>
                <a:gd name="T34" fmla="*/ 1888 w 2165"/>
                <a:gd name="T35" fmla="*/ 848 h 2137"/>
                <a:gd name="T36" fmla="*/ 1878 w 2165"/>
                <a:gd name="T37" fmla="*/ 943 h 2137"/>
                <a:gd name="T38" fmla="*/ 1831 w 2165"/>
                <a:gd name="T39" fmla="*/ 991 h 2137"/>
                <a:gd name="T40" fmla="*/ 1812 w 2165"/>
                <a:gd name="T41" fmla="*/ 1039 h 2137"/>
                <a:gd name="T42" fmla="*/ 1821 w 2165"/>
                <a:gd name="T43" fmla="*/ 1125 h 2137"/>
                <a:gd name="T44" fmla="*/ 1821 w 2165"/>
                <a:gd name="T45" fmla="*/ 1125 h 2137"/>
                <a:gd name="T46" fmla="*/ 1678 w 2165"/>
                <a:gd name="T47" fmla="*/ 1201 h 2137"/>
                <a:gd name="T48" fmla="*/ 1535 w 2165"/>
                <a:gd name="T49" fmla="*/ 1287 h 2137"/>
                <a:gd name="T50" fmla="*/ 1249 w 2165"/>
                <a:gd name="T51" fmla="*/ 1554 h 2137"/>
                <a:gd name="T52" fmla="*/ 953 w 2165"/>
                <a:gd name="T53" fmla="*/ 1687 h 2137"/>
                <a:gd name="T54" fmla="*/ 667 w 2165"/>
                <a:gd name="T55" fmla="*/ 1792 h 2137"/>
                <a:gd name="T56" fmla="*/ 610 w 2165"/>
                <a:gd name="T57" fmla="*/ 1983 h 2137"/>
                <a:gd name="T58" fmla="*/ 352 w 2165"/>
                <a:gd name="T59" fmla="*/ 2126 h 2137"/>
                <a:gd name="T60" fmla="*/ 152 w 2165"/>
                <a:gd name="T61" fmla="*/ 1849 h 2137"/>
                <a:gd name="T62" fmla="*/ 152 w 2165"/>
                <a:gd name="T63" fmla="*/ 1849 h 2137"/>
                <a:gd name="T64" fmla="*/ 143 w 2165"/>
                <a:gd name="T65" fmla="*/ 1802 h 2137"/>
                <a:gd name="T66" fmla="*/ 143 w 2165"/>
                <a:gd name="T67" fmla="*/ 1687 h 2137"/>
                <a:gd name="T68" fmla="*/ 162 w 2165"/>
                <a:gd name="T69" fmla="*/ 1668 h 2137"/>
                <a:gd name="T70" fmla="*/ 152 w 2165"/>
                <a:gd name="T71" fmla="*/ 1621 h 2137"/>
                <a:gd name="T72" fmla="*/ 19 w 2165"/>
                <a:gd name="T73" fmla="*/ 1497 h 2137"/>
                <a:gd name="T74" fmla="*/ 47 w 2165"/>
                <a:gd name="T75" fmla="*/ 1363 h 2137"/>
                <a:gd name="T76" fmla="*/ 95 w 2165"/>
                <a:gd name="T77" fmla="*/ 1287 h 2137"/>
                <a:gd name="T78" fmla="*/ 28 w 2165"/>
                <a:gd name="T79" fmla="*/ 1153 h 2137"/>
                <a:gd name="T80" fmla="*/ 0 w 2165"/>
                <a:gd name="T81" fmla="*/ 1067 h 2137"/>
                <a:gd name="T82" fmla="*/ 0 w 2165"/>
                <a:gd name="T83" fmla="*/ 1067 h 2137"/>
                <a:gd name="T84" fmla="*/ 105 w 2165"/>
                <a:gd name="T85" fmla="*/ 982 h 2137"/>
                <a:gd name="T86" fmla="*/ 200 w 2165"/>
                <a:gd name="T87" fmla="*/ 963 h 2137"/>
                <a:gd name="T88" fmla="*/ 438 w 2165"/>
                <a:gd name="T89" fmla="*/ 829 h 2137"/>
                <a:gd name="T90" fmla="*/ 572 w 2165"/>
                <a:gd name="T91" fmla="*/ 734 h 2137"/>
                <a:gd name="T92" fmla="*/ 715 w 2165"/>
                <a:gd name="T93" fmla="*/ 791 h 2137"/>
                <a:gd name="T94" fmla="*/ 829 w 2165"/>
                <a:gd name="T95" fmla="*/ 629 h 2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65" h="2137">
                  <a:moveTo>
                    <a:pt x="829" y="629"/>
                  </a:moveTo>
                  <a:lnTo>
                    <a:pt x="829" y="629"/>
                  </a:lnTo>
                  <a:cubicBezTo>
                    <a:pt x="1001" y="629"/>
                    <a:pt x="1001" y="629"/>
                    <a:pt x="1001" y="629"/>
                  </a:cubicBezTo>
                  <a:cubicBezTo>
                    <a:pt x="1106" y="591"/>
                    <a:pt x="1125" y="552"/>
                    <a:pt x="1239" y="600"/>
                  </a:cubicBezTo>
                  <a:cubicBezTo>
                    <a:pt x="1401" y="657"/>
                    <a:pt x="1525" y="572"/>
                    <a:pt x="1621" y="448"/>
                  </a:cubicBezTo>
                  <a:cubicBezTo>
                    <a:pt x="1678" y="371"/>
                    <a:pt x="1668" y="352"/>
                    <a:pt x="1697" y="276"/>
                  </a:cubicBezTo>
                  <a:cubicBezTo>
                    <a:pt x="1716" y="190"/>
                    <a:pt x="1783" y="152"/>
                    <a:pt x="1840" y="95"/>
                  </a:cubicBezTo>
                  <a:cubicBezTo>
                    <a:pt x="2002" y="0"/>
                    <a:pt x="2002" y="0"/>
                    <a:pt x="2002" y="0"/>
                  </a:cubicBezTo>
                  <a:lnTo>
                    <a:pt x="2002" y="0"/>
                  </a:lnTo>
                  <a:cubicBezTo>
                    <a:pt x="2031" y="18"/>
                    <a:pt x="2088" y="28"/>
                    <a:pt x="2117" y="38"/>
                  </a:cubicBezTo>
                  <a:lnTo>
                    <a:pt x="2117" y="38"/>
                  </a:lnTo>
                  <a:cubicBezTo>
                    <a:pt x="2117" y="57"/>
                    <a:pt x="2098" y="76"/>
                    <a:pt x="2098" y="104"/>
                  </a:cubicBezTo>
                  <a:cubicBezTo>
                    <a:pt x="2098" y="133"/>
                    <a:pt x="2107" y="142"/>
                    <a:pt x="2098" y="162"/>
                  </a:cubicBezTo>
                  <a:cubicBezTo>
                    <a:pt x="2069" y="200"/>
                    <a:pt x="2088" y="257"/>
                    <a:pt x="2126" y="276"/>
                  </a:cubicBezTo>
                  <a:cubicBezTo>
                    <a:pt x="2155" y="285"/>
                    <a:pt x="2098" y="400"/>
                    <a:pt x="2117" y="448"/>
                  </a:cubicBezTo>
                  <a:cubicBezTo>
                    <a:pt x="2164" y="572"/>
                    <a:pt x="2107" y="552"/>
                    <a:pt x="2050" y="648"/>
                  </a:cubicBezTo>
                  <a:cubicBezTo>
                    <a:pt x="2021" y="715"/>
                    <a:pt x="2040" y="734"/>
                    <a:pt x="1974" y="791"/>
                  </a:cubicBezTo>
                  <a:cubicBezTo>
                    <a:pt x="1945" y="810"/>
                    <a:pt x="1907" y="810"/>
                    <a:pt x="1888" y="848"/>
                  </a:cubicBezTo>
                  <a:cubicBezTo>
                    <a:pt x="1878" y="877"/>
                    <a:pt x="1897" y="924"/>
                    <a:pt x="1878" y="943"/>
                  </a:cubicBezTo>
                  <a:cubicBezTo>
                    <a:pt x="1869" y="963"/>
                    <a:pt x="1831" y="953"/>
                    <a:pt x="1831" y="991"/>
                  </a:cubicBezTo>
                  <a:cubicBezTo>
                    <a:pt x="1831" y="1029"/>
                    <a:pt x="1840" y="1010"/>
                    <a:pt x="1812" y="1039"/>
                  </a:cubicBezTo>
                  <a:cubicBezTo>
                    <a:pt x="1773" y="1087"/>
                    <a:pt x="1792" y="1106"/>
                    <a:pt x="1821" y="1125"/>
                  </a:cubicBezTo>
                  <a:lnTo>
                    <a:pt x="1821" y="1125"/>
                  </a:lnTo>
                  <a:cubicBezTo>
                    <a:pt x="1783" y="1153"/>
                    <a:pt x="1735" y="1201"/>
                    <a:pt x="1678" y="1201"/>
                  </a:cubicBezTo>
                  <a:cubicBezTo>
                    <a:pt x="1621" y="1201"/>
                    <a:pt x="1573" y="1239"/>
                    <a:pt x="1535" y="1287"/>
                  </a:cubicBezTo>
                  <a:cubicBezTo>
                    <a:pt x="1449" y="1382"/>
                    <a:pt x="1373" y="1516"/>
                    <a:pt x="1249" y="1554"/>
                  </a:cubicBezTo>
                  <a:cubicBezTo>
                    <a:pt x="1134" y="1659"/>
                    <a:pt x="1115" y="1716"/>
                    <a:pt x="953" y="1687"/>
                  </a:cubicBezTo>
                  <a:cubicBezTo>
                    <a:pt x="867" y="1668"/>
                    <a:pt x="744" y="1744"/>
                    <a:pt x="667" y="1792"/>
                  </a:cubicBezTo>
                  <a:cubicBezTo>
                    <a:pt x="619" y="1821"/>
                    <a:pt x="639" y="1926"/>
                    <a:pt x="610" y="1983"/>
                  </a:cubicBezTo>
                  <a:cubicBezTo>
                    <a:pt x="572" y="2031"/>
                    <a:pt x="410" y="2136"/>
                    <a:pt x="352" y="2126"/>
                  </a:cubicBezTo>
                  <a:cubicBezTo>
                    <a:pt x="200" y="2098"/>
                    <a:pt x="257" y="1907"/>
                    <a:pt x="152" y="1849"/>
                  </a:cubicBezTo>
                  <a:lnTo>
                    <a:pt x="152" y="1849"/>
                  </a:lnTo>
                  <a:cubicBezTo>
                    <a:pt x="143" y="1802"/>
                    <a:pt x="143" y="1802"/>
                    <a:pt x="143" y="1802"/>
                  </a:cubicBezTo>
                  <a:cubicBezTo>
                    <a:pt x="143" y="1764"/>
                    <a:pt x="123" y="1716"/>
                    <a:pt x="143" y="1687"/>
                  </a:cubicBezTo>
                  <a:cubicBezTo>
                    <a:pt x="152" y="1678"/>
                    <a:pt x="162" y="1678"/>
                    <a:pt x="162" y="1668"/>
                  </a:cubicBezTo>
                  <a:cubicBezTo>
                    <a:pt x="171" y="1659"/>
                    <a:pt x="152" y="1630"/>
                    <a:pt x="152" y="1621"/>
                  </a:cubicBezTo>
                  <a:cubicBezTo>
                    <a:pt x="123" y="1573"/>
                    <a:pt x="19" y="1564"/>
                    <a:pt x="19" y="1497"/>
                  </a:cubicBezTo>
                  <a:cubicBezTo>
                    <a:pt x="19" y="1468"/>
                    <a:pt x="19" y="1382"/>
                    <a:pt x="47" y="1363"/>
                  </a:cubicBezTo>
                  <a:cubicBezTo>
                    <a:pt x="85" y="1335"/>
                    <a:pt x="105" y="1335"/>
                    <a:pt x="95" y="1287"/>
                  </a:cubicBezTo>
                  <a:cubicBezTo>
                    <a:pt x="95" y="1230"/>
                    <a:pt x="57" y="1192"/>
                    <a:pt x="28" y="1153"/>
                  </a:cubicBezTo>
                  <a:cubicBezTo>
                    <a:pt x="0" y="1067"/>
                    <a:pt x="0" y="1067"/>
                    <a:pt x="0" y="1067"/>
                  </a:cubicBezTo>
                  <a:lnTo>
                    <a:pt x="0" y="1067"/>
                  </a:lnTo>
                  <a:cubicBezTo>
                    <a:pt x="57" y="1048"/>
                    <a:pt x="76" y="1039"/>
                    <a:pt x="105" y="982"/>
                  </a:cubicBezTo>
                  <a:cubicBezTo>
                    <a:pt x="123" y="943"/>
                    <a:pt x="171" y="953"/>
                    <a:pt x="200" y="963"/>
                  </a:cubicBezTo>
                  <a:cubicBezTo>
                    <a:pt x="314" y="972"/>
                    <a:pt x="372" y="905"/>
                    <a:pt x="438" y="829"/>
                  </a:cubicBezTo>
                  <a:cubicBezTo>
                    <a:pt x="477" y="791"/>
                    <a:pt x="505" y="724"/>
                    <a:pt x="572" y="734"/>
                  </a:cubicBezTo>
                  <a:cubicBezTo>
                    <a:pt x="600" y="743"/>
                    <a:pt x="715" y="896"/>
                    <a:pt x="715" y="791"/>
                  </a:cubicBezTo>
                  <a:cubicBezTo>
                    <a:pt x="715" y="724"/>
                    <a:pt x="744" y="648"/>
                    <a:pt x="829" y="629"/>
                  </a:cubicBezTo>
                </a:path>
              </a:pathLst>
            </a:custGeom>
            <a:grpFill/>
            <a:ln w="3175" cap="flat" cmpd="sng">
              <a:solidFill>
                <a:schemeClr val="bg1"/>
              </a:solidFill>
              <a:bevel/>
              <a:headEnd/>
              <a:tailEnd/>
            </a:ln>
            <a:effectLst/>
          </p:spPr>
          <p:txBody>
            <a:bodyPr wrap="none" anchor="ctr"/>
            <a:lstStyle/>
            <a:p>
              <a:endParaRPr lang="en-US"/>
            </a:p>
          </p:txBody>
        </p:sp>
        <p:sp>
          <p:nvSpPr>
            <p:cNvPr id="98" name="Freeform 48"/>
            <p:cNvSpPr>
              <a:spLocks noChangeArrowheads="1"/>
            </p:cNvSpPr>
            <p:nvPr/>
          </p:nvSpPr>
          <p:spPr bwMode="auto">
            <a:xfrm>
              <a:off x="15441413" y="2193293"/>
              <a:ext cx="1042131" cy="1009355"/>
            </a:xfrm>
            <a:custGeom>
              <a:avLst/>
              <a:gdLst>
                <a:gd name="T0" fmla="*/ 1793 w 2099"/>
                <a:gd name="T1" fmla="*/ 1459 h 2032"/>
                <a:gd name="T2" fmla="*/ 1793 w 2099"/>
                <a:gd name="T3" fmla="*/ 1459 h 2032"/>
                <a:gd name="T4" fmla="*/ 1784 w 2099"/>
                <a:gd name="T5" fmla="*/ 1316 h 2032"/>
                <a:gd name="T6" fmla="*/ 1831 w 2099"/>
                <a:gd name="T7" fmla="*/ 1220 h 2032"/>
                <a:gd name="T8" fmla="*/ 1927 w 2099"/>
                <a:gd name="T9" fmla="*/ 1010 h 2032"/>
                <a:gd name="T10" fmla="*/ 1955 w 2099"/>
                <a:gd name="T11" fmla="*/ 848 h 2032"/>
                <a:gd name="T12" fmla="*/ 2003 w 2099"/>
                <a:gd name="T13" fmla="*/ 658 h 2032"/>
                <a:gd name="T14" fmla="*/ 1898 w 2099"/>
                <a:gd name="T15" fmla="*/ 620 h 2032"/>
                <a:gd name="T16" fmla="*/ 1784 w 2099"/>
                <a:gd name="T17" fmla="*/ 572 h 2032"/>
                <a:gd name="T18" fmla="*/ 1717 w 2099"/>
                <a:gd name="T19" fmla="*/ 438 h 2032"/>
                <a:gd name="T20" fmla="*/ 1726 w 2099"/>
                <a:gd name="T21" fmla="*/ 334 h 2032"/>
                <a:gd name="T22" fmla="*/ 1679 w 2099"/>
                <a:gd name="T23" fmla="*/ 267 h 2032"/>
                <a:gd name="T24" fmla="*/ 1688 w 2099"/>
                <a:gd name="T25" fmla="*/ 152 h 2032"/>
                <a:gd name="T26" fmla="*/ 1669 w 2099"/>
                <a:gd name="T27" fmla="*/ 57 h 2032"/>
                <a:gd name="T28" fmla="*/ 1669 w 2099"/>
                <a:gd name="T29" fmla="*/ 57 h 2032"/>
                <a:gd name="T30" fmla="*/ 1612 w 2099"/>
                <a:gd name="T31" fmla="*/ 47 h 2032"/>
                <a:gd name="T32" fmla="*/ 1469 w 2099"/>
                <a:gd name="T33" fmla="*/ 38 h 2032"/>
                <a:gd name="T34" fmla="*/ 1316 w 2099"/>
                <a:gd name="T35" fmla="*/ 38 h 2032"/>
                <a:gd name="T36" fmla="*/ 1307 w 2099"/>
                <a:gd name="T37" fmla="*/ 47 h 2032"/>
                <a:gd name="T38" fmla="*/ 1307 w 2099"/>
                <a:gd name="T39" fmla="*/ 47 h 2032"/>
                <a:gd name="T40" fmla="*/ 1278 w 2099"/>
                <a:gd name="T41" fmla="*/ 276 h 2032"/>
                <a:gd name="T42" fmla="*/ 1297 w 2099"/>
                <a:gd name="T43" fmla="*/ 400 h 2032"/>
                <a:gd name="T44" fmla="*/ 1231 w 2099"/>
                <a:gd name="T45" fmla="*/ 476 h 2032"/>
                <a:gd name="T46" fmla="*/ 1154 w 2099"/>
                <a:gd name="T47" fmla="*/ 639 h 2032"/>
                <a:gd name="T48" fmla="*/ 1030 w 2099"/>
                <a:gd name="T49" fmla="*/ 820 h 2032"/>
                <a:gd name="T50" fmla="*/ 945 w 2099"/>
                <a:gd name="T51" fmla="*/ 963 h 2032"/>
                <a:gd name="T52" fmla="*/ 859 w 2099"/>
                <a:gd name="T53" fmla="*/ 1001 h 2032"/>
                <a:gd name="T54" fmla="*/ 697 w 2099"/>
                <a:gd name="T55" fmla="*/ 1201 h 2032"/>
                <a:gd name="T56" fmla="*/ 582 w 2099"/>
                <a:gd name="T57" fmla="*/ 1392 h 2032"/>
                <a:gd name="T58" fmla="*/ 487 w 2099"/>
                <a:gd name="T59" fmla="*/ 1402 h 2032"/>
                <a:gd name="T60" fmla="*/ 382 w 2099"/>
                <a:gd name="T61" fmla="*/ 1506 h 2032"/>
                <a:gd name="T62" fmla="*/ 191 w 2099"/>
                <a:gd name="T63" fmla="*/ 1669 h 2032"/>
                <a:gd name="T64" fmla="*/ 29 w 2099"/>
                <a:gd name="T65" fmla="*/ 1926 h 2032"/>
                <a:gd name="T66" fmla="*/ 48 w 2099"/>
                <a:gd name="T67" fmla="*/ 2031 h 2032"/>
                <a:gd name="T68" fmla="*/ 210 w 2099"/>
                <a:gd name="T69" fmla="*/ 1955 h 2032"/>
                <a:gd name="T70" fmla="*/ 210 w 2099"/>
                <a:gd name="T71" fmla="*/ 1955 h 2032"/>
                <a:gd name="T72" fmla="*/ 411 w 2099"/>
                <a:gd name="T73" fmla="*/ 1802 h 2032"/>
                <a:gd name="T74" fmla="*/ 697 w 2099"/>
                <a:gd name="T75" fmla="*/ 1936 h 2032"/>
                <a:gd name="T76" fmla="*/ 859 w 2099"/>
                <a:gd name="T77" fmla="*/ 1812 h 2032"/>
                <a:gd name="T78" fmla="*/ 964 w 2099"/>
                <a:gd name="T79" fmla="*/ 1897 h 2032"/>
                <a:gd name="T80" fmla="*/ 964 w 2099"/>
                <a:gd name="T81" fmla="*/ 1897 h 2032"/>
                <a:gd name="T82" fmla="*/ 1069 w 2099"/>
                <a:gd name="T83" fmla="*/ 1812 h 2032"/>
                <a:gd name="T84" fmla="*/ 1164 w 2099"/>
                <a:gd name="T85" fmla="*/ 1793 h 2032"/>
                <a:gd name="T86" fmla="*/ 1402 w 2099"/>
                <a:gd name="T87" fmla="*/ 1659 h 2032"/>
                <a:gd name="T88" fmla="*/ 1536 w 2099"/>
                <a:gd name="T89" fmla="*/ 1564 h 2032"/>
                <a:gd name="T90" fmla="*/ 1679 w 2099"/>
                <a:gd name="T91" fmla="*/ 1621 h 2032"/>
                <a:gd name="T92" fmla="*/ 1793 w 2099"/>
                <a:gd name="T93" fmla="*/ 1459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99" h="2032">
                  <a:moveTo>
                    <a:pt x="1793" y="1459"/>
                  </a:moveTo>
                  <a:lnTo>
                    <a:pt x="1793" y="1459"/>
                  </a:lnTo>
                  <a:cubicBezTo>
                    <a:pt x="1784" y="1316"/>
                    <a:pt x="1784" y="1316"/>
                    <a:pt x="1784" y="1316"/>
                  </a:cubicBezTo>
                  <a:cubicBezTo>
                    <a:pt x="1774" y="1278"/>
                    <a:pt x="1812" y="1249"/>
                    <a:pt x="1831" y="1220"/>
                  </a:cubicBezTo>
                  <a:cubicBezTo>
                    <a:pt x="1850" y="1173"/>
                    <a:pt x="1927" y="1058"/>
                    <a:pt x="1927" y="1010"/>
                  </a:cubicBezTo>
                  <a:cubicBezTo>
                    <a:pt x="1936" y="934"/>
                    <a:pt x="1898" y="915"/>
                    <a:pt x="1955" y="848"/>
                  </a:cubicBezTo>
                  <a:cubicBezTo>
                    <a:pt x="1984" y="810"/>
                    <a:pt x="2098" y="667"/>
                    <a:pt x="2003" y="658"/>
                  </a:cubicBezTo>
                  <a:cubicBezTo>
                    <a:pt x="1955" y="648"/>
                    <a:pt x="1936" y="629"/>
                    <a:pt x="1898" y="620"/>
                  </a:cubicBezTo>
                  <a:cubicBezTo>
                    <a:pt x="1850" y="610"/>
                    <a:pt x="1812" y="639"/>
                    <a:pt x="1784" y="572"/>
                  </a:cubicBezTo>
                  <a:cubicBezTo>
                    <a:pt x="1765" y="524"/>
                    <a:pt x="1717" y="486"/>
                    <a:pt x="1717" y="438"/>
                  </a:cubicBezTo>
                  <a:cubicBezTo>
                    <a:pt x="1726" y="400"/>
                    <a:pt x="1746" y="372"/>
                    <a:pt x="1726" y="334"/>
                  </a:cubicBezTo>
                  <a:cubicBezTo>
                    <a:pt x="1717" y="305"/>
                    <a:pt x="1688" y="295"/>
                    <a:pt x="1679" y="267"/>
                  </a:cubicBezTo>
                  <a:cubicBezTo>
                    <a:pt x="1669" y="229"/>
                    <a:pt x="1698" y="190"/>
                    <a:pt x="1688" y="152"/>
                  </a:cubicBezTo>
                  <a:cubicBezTo>
                    <a:pt x="1679" y="124"/>
                    <a:pt x="1679" y="86"/>
                    <a:pt x="1669" y="57"/>
                  </a:cubicBezTo>
                  <a:lnTo>
                    <a:pt x="1669" y="57"/>
                  </a:lnTo>
                  <a:cubicBezTo>
                    <a:pt x="1612" y="47"/>
                    <a:pt x="1612" y="47"/>
                    <a:pt x="1612" y="47"/>
                  </a:cubicBezTo>
                  <a:cubicBezTo>
                    <a:pt x="1574" y="38"/>
                    <a:pt x="1517" y="47"/>
                    <a:pt x="1469" y="38"/>
                  </a:cubicBezTo>
                  <a:cubicBezTo>
                    <a:pt x="1431" y="28"/>
                    <a:pt x="1345" y="0"/>
                    <a:pt x="1316" y="38"/>
                  </a:cubicBezTo>
                  <a:cubicBezTo>
                    <a:pt x="1316" y="47"/>
                    <a:pt x="1307" y="47"/>
                    <a:pt x="1307" y="47"/>
                  </a:cubicBezTo>
                  <a:lnTo>
                    <a:pt x="1307" y="47"/>
                  </a:lnTo>
                  <a:cubicBezTo>
                    <a:pt x="1297" y="124"/>
                    <a:pt x="1297" y="200"/>
                    <a:pt x="1278" y="276"/>
                  </a:cubicBezTo>
                  <a:cubicBezTo>
                    <a:pt x="1259" y="343"/>
                    <a:pt x="1278" y="343"/>
                    <a:pt x="1297" y="400"/>
                  </a:cubicBezTo>
                  <a:cubicBezTo>
                    <a:pt x="1297" y="448"/>
                    <a:pt x="1288" y="486"/>
                    <a:pt x="1231" y="476"/>
                  </a:cubicBezTo>
                  <a:cubicBezTo>
                    <a:pt x="1164" y="467"/>
                    <a:pt x="1174" y="601"/>
                    <a:pt x="1154" y="639"/>
                  </a:cubicBezTo>
                  <a:cubicBezTo>
                    <a:pt x="1135" y="696"/>
                    <a:pt x="1069" y="772"/>
                    <a:pt x="1030" y="820"/>
                  </a:cubicBezTo>
                  <a:cubicBezTo>
                    <a:pt x="1002" y="868"/>
                    <a:pt x="983" y="925"/>
                    <a:pt x="945" y="963"/>
                  </a:cubicBezTo>
                  <a:cubicBezTo>
                    <a:pt x="916" y="992"/>
                    <a:pt x="887" y="953"/>
                    <a:pt x="859" y="1001"/>
                  </a:cubicBezTo>
                  <a:cubicBezTo>
                    <a:pt x="811" y="1068"/>
                    <a:pt x="716" y="1115"/>
                    <a:pt x="697" y="1201"/>
                  </a:cubicBezTo>
                  <a:cubicBezTo>
                    <a:pt x="668" y="1306"/>
                    <a:pt x="649" y="1316"/>
                    <a:pt x="582" y="1392"/>
                  </a:cubicBezTo>
                  <a:cubicBezTo>
                    <a:pt x="535" y="1449"/>
                    <a:pt x="535" y="1440"/>
                    <a:pt x="487" y="1402"/>
                  </a:cubicBezTo>
                  <a:cubicBezTo>
                    <a:pt x="420" y="1354"/>
                    <a:pt x="411" y="1478"/>
                    <a:pt x="382" y="1506"/>
                  </a:cubicBezTo>
                  <a:cubicBezTo>
                    <a:pt x="325" y="1564"/>
                    <a:pt x="229" y="1602"/>
                    <a:pt x="191" y="1669"/>
                  </a:cubicBezTo>
                  <a:cubicBezTo>
                    <a:pt x="144" y="1745"/>
                    <a:pt x="0" y="1821"/>
                    <a:pt x="29" y="1926"/>
                  </a:cubicBezTo>
                  <a:cubicBezTo>
                    <a:pt x="29" y="1945"/>
                    <a:pt x="29" y="2031"/>
                    <a:pt x="48" y="2031"/>
                  </a:cubicBezTo>
                  <a:cubicBezTo>
                    <a:pt x="96" y="2031"/>
                    <a:pt x="153" y="1945"/>
                    <a:pt x="210" y="1955"/>
                  </a:cubicBezTo>
                  <a:lnTo>
                    <a:pt x="210" y="1955"/>
                  </a:lnTo>
                  <a:cubicBezTo>
                    <a:pt x="277" y="1926"/>
                    <a:pt x="306" y="1812"/>
                    <a:pt x="411" y="1802"/>
                  </a:cubicBezTo>
                  <a:cubicBezTo>
                    <a:pt x="525" y="1793"/>
                    <a:pt x="611" y="2022"/>
                    <a:pt x="697" y="1936"/>
                  </a:cubicBezTo>
                  <a:cubicBezTo>
                    <a:pt x="744" y="1897"/>
                    <a:pt x="773" y="1793"/>
                    <a:pt x="859" y="1812"/>
                  </a:cubicBezTo>
                  <a:cubicBezTo>
                    <a:pt x="916" y="1821"/>
                    <a:pt x="925" y="1869"/>
                    <a:pt x="964" y="1897"/>
                  </a:cubicBezTo>
                  <a:lnTo>
                    <a:pt x="964" y="1897"/>
                  </a:lnTo>
                  <a:cubicBezTo>
                    <a:pt x="1021" y="1878"/>
                    <a:pt x="1040" y="1869"/>
                    <a:pt x="1069" y="1812"/>
                  </a:cubicBezTo>
                  <a:cubicBezTo>
                    <a:pt x="1087" y="1773"/>
                    <a:pt x="1135" y="1783"/>
                    <a:pt x="1164" y="1793"/>
                  </a:cubicBezTo>
                  <a:cubicBezTo>
                    <a:pt x="1278" y="1802"/>
                    <a:pt x="1336" y="1735"/>
                    <a:pt x="1402" y="1659"/>
                  </a:cubicBezTo>
                  <a:cubicBezTo>
                    <a:pt x="1441" y="1621"/>
                    <a:pt x="1469" y="1554"/>
                    <a:pt x="1536" y="1564"/>
                  </a:cubicBezTo>
                  <a:cubicBezTo>
                    <a:pt x="1564" y="1573"/>
                    <a:pt x="1679" y="1726"/>
                    <a:pt x="1679" y="1621"/>
                  </a:cubicBezTo>
                  <a:cubicBezTo>
                    <a:pt x="1679" y="1554"/>
                    <a:pt x="1708" y="1478"/>
                    <a:pt x="1793" y="145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9" name="Freeform 49"/>
            <p:cNvSpPr>
              <a:spLocks noChangeArrowheads="1"/>
            </p:cNvSpPr>
            <p:nvPr/>
          </p:nvSpPr>
          <p:spPr bwMode="auto">
            <a:xfrm>
              <a:off x="14854668" y="2274302"/>
              <a:ext cx="553906" cy="1156052"/>
            </a:xfrm>
            <a:custGeom>
              <a:avLst/>
              <a:gdLst>
                <a:gd name="T0" fmla="*/ 1116 w 1117"/>
                <a:gd name="T1" fmla="*/ 381 h 2328"/>
                <a:gd name="T2" fmla="*/ 1116 w 1117"/>
                <a:gd name="T3" fmla="*/ 381 h 2328"/>
                <a:gd name="T4" fmla="*/ 1030 w 1117"/>
                <a:gd name="T5" fmla="*/ 448 h 2328"/>
                <a:gd name="T6" fmla="*/ 954 w 1117"/>
                <a:gd name="T7" fmla="*/ 553 h 2328"/>
                <a:gd name="T8" fmla="*/ 810 w 1117"/>
                <a:gd name="T9" fmla="*/ 772 h 2328"/>
                <a:gd name="T10" fmla="*/ 753 w 1117"/>
                <a:gd name="T11" fmla="*/ 839 h 2328"/>
                <a:gd name="T12" fmla="*/ 629 w 1117"/>
                <a:gd name="T13" fmla="*/ 934 h 2328"/>
                <a:gd name="T14" fmla="*/ 687 w 1117"/>
                <a:gd name="T15" fmla="*/ 1077 h 2328"/>
                <a:gd name="T16" fmla="*/ 744 w 1117"/>
                <a:gd name="T17" fmla="*/ 1278 h 2328"/>
                <a:gd name="T18" fmla="*/ 734 w 1117"/>
                <a:gd name="T19" fmla="*/ 1373 h 2328"/>
                <a:gd name="T20" fmla="*/ 763 w 1117"/>
                <a:gd name="T21" fmla="*/ 1449 h 2328"/>
                <a:gd name="T22" fmla="*/ 858 w 1117"/>
                <a:gd name="T23" fmla="*/ 1497 h 2328"/>
                <a:gd name="T24" fmla="*/ 868 w 1117"/>
                <a:gd name="T25" fmla="*/ 1611 h 2328"/>
                <a:gd name="T26" fmla="*/ 830 w 1117"/>
                <a:gd name="T27" fmla="*/ 1669 h 2328"/>
                <a:gd name="T28" fmla="*/ 772 w 1117"/>
                <a:gd name="T29" fmla="*/ 1678 h 2328"/>
                <a:gd name="T30" fmla="*/ 715 w 1117"/>
                <a:gd name="T31" fmla="*/ 1840 h 2328"/>
                <a:gd name="T32" fmla="*/ 667 w 1117"/>
                <a:gd name="T33" fmla="*/ 1974 h 2328"/>
                <a:gd name="T34" fmla="*/ 438 w 1117"/>
                <a:gd name="T35" fmla="*/ 1964 h 2328"/>
                <a:gd name="T36" fmla="*/ 429 w 1117"/>
                <a:gd name="T37" fmla="*/ 2117 h 2328"/>
                <a:gd name="T38" fmla="*/ 429 w 1117"/>
                <a:gd name="T39" fmla="*/ 2165 h 2328"/>
                <a:gd name="T40" fmla="*/ 429 w 1117"/>
                <a:gd name="T41" fmla="*/ 2165 h 2328"/>
                <a:gd name="T42" fmla="*/ 362 w 1117"/>
                <a:gd name="T43" fmla="*/ 2241 h 2328"/>
                <a:gd name="T44" fmla="*/ 258 w 1117"/>
                <a:gd name="T45" fmla="*/ 2232 h 2328"/>
                <a:gd name="T46" fmla="*/ 57 w 1117"/>
                <a:gd name="T47" fmla="*/ 2327 h 2328"/>
                <a:gd name="T48" fmla="*/ 57 w 1117"/>
                <a:gd name="T49" fmla="*/ 2212 h 2328"/>
                <a:gd name="T50" fmla="*/ 57 w 1117"/>
                <a:gd name="T51" fmla="*/ 2041 h 2328"/>
                <a:gd name="T52" fmla="*/ 143 w 1117"/>
                <a:gd name="T53" fmla="*/ 1888 h 2328"/>
                <a:gd name="T54" fmla="*/ 19 w 1117"/>
                <a:gd name="T55" fmla="*/ 1659 h 2328"/>
                <a:gd name="T56" fmla="*/ 19 w 1117"/>
                <a:gd name="T57" fmla="*/ 1659 h 2328"/>
                <a:gd name="T58" fmla="*/ 133 w 1117"/>
                <a:gd name="T59" fmla="*/ 1697 h 2328"/>
                <a:gd name="T60" fmla="*/ 229 w 1117"/>
                <a:gd name="T61" fmla="*/ 1669 h 2328"/>
                <a:gd name="T62" fmla="*/ 324 w 1117"/>
                <a:gd name="T63" fmla="*/ 1507 h 2328"/>
                <a:gd name="T64" fmla="*/ 267 w 1117"/>
                <a:gd name="T65" fmla="*/ 1354 h 2328"/>
                <a:gd name="T66" fmla="*/ 248 w 1117"/>
                <a:gd name="T67" fmla="*/ 1268 h 2328"/>
                <a:gd name="T68" fmla="*/ 229 w 1117"/>
                <a:gd name="T69" fmla="*/ 1173 h 2328"/>
                <a:gd name="T70" fmla="*/ 210 w 1117"/>
                <a:gd name="T71" fmla="*/ 982 h 2328"/>
                <a:gd name="T72" fmla="*/ 105 w 1117"/>
                <a:gd name="T73" fmla="*/ 820 h 2328"/>
                <a:gd name="T74" fmla="*/ 0 w 1117"/>
                <a:gd name="T75" fmla="*/ 734 h 2328"/>
                <a:gd name="T76" fmla="*/ 67 w 1117"/>
                <a:gd name="T77" fmla="*/ 658 h 2328"/>
                <a:gd name="T78" fmla="*/ 162 w 1117"/>
                <a:gd name="T79" fmla="*/ 563 h 2328"/>
                <a:gd name="T80" fmla="*/ 267 w 1117"/>
                <a:gd name="T81" fmla="*/ 467 h 2328"/>
                <a:gd name="T82" fmla="*/ 448 w 1117"/>
                <a:gd name="T83" fmla="*/ 372 h 2328"/>
                <a:gd name="T84" fmla="*/ 563 w 1117"/>
                <a:gd name="T85" fmla="*/ 191 h 2328"/>
                <a:gd name="T86" fmla="*/ 725 w 1117"/>
                <a:gd name="T87" fmla="*/ 114 h 2328"/>
                <a:gd name="T88" fmla="*/ 868 w 1117"/>
                <a:gd name="T89" fmla="*/ 0 h 2328"/>
                <a:gd name="T90" fmla="*/ 925 w 1117"/>
                <a:gd name="T91" fmla="*/ 105 h 2328"/>
                <a:gd name="T92" fmla="*/ 963 w 1117"/>
                <a:gd name="T93" fmla="*/ 267 h 2328"/>
                <a:gd name="T94" fmla="*/ 1116 w 1117"/>
                <a:gd name="T95" fmla="*/ 381 h 2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7" h="2328">
                  <a:moveTo>
                    <a:pt x="1116" y="381"/>
                  </a:moveTo>
                  <a:lnTo>
                    <a:pt x="1116" y="381"/>
                  </a:lnTo>
                  <a:cubicBezTo>
                    <a:pt x="1030" y="448"/>
                    <a:pt x="1030" y="448"/>
                    <a:pt x="1030" y="448"/>
                  </a:cubicBezTo>
                  <a:cubicBezTo>
                    <a:pt x="992" y="477"/>
                    <a:pt x="992" y="524"/>
                    <a:pt x="954" y="553"/>
                  </a:cubicBezTo>
                  <a:cubicBezTo>
                    <a:pt x="877" y="601"/>
                    <a:pt x="868" y="706"/>
                    <a:pt x="810" y="772"/>
                  </a:cubicBezTo>
                  <a:cubicBezTo>
                    <a:pt x="792" y="791"/>
                    <a:pt x="792" y="839"/>
                    <a:pt x="753" y="839"/>
                  </a:cubicBezTo>
                  <a:cubicBezTo>
                    <a:pt x="706" y="839"/>
                    <a:pt x="610" y="877"/>
                    <a:pt x="629" y="934"/>
                  </a:cubicBezTo>
                  <a:cubicBezTo>
                    <a:pt x="648" y="982"/>
                    <a:pt x="677" y="1020"/>
                    <a:pt x="687" y="1077"/>
                  </a:cubicBezTo>
                  <a:cubicBezTo>
                    <a:pt x="696" y="1163"/>
                    <a:pt x="696" y="1202"/>
                    <a:pt x="744" y="1278"/>
                  </a:cubicBezTo>
                  <a:cubicBezTo>
                    <a:pt x="763" y="1316"/>
                    <a:pt x="734" y="1335"/>
                    <a:pt x="734" y="1373"/>
                  </a:cubicBezTo>
                  <a:cubicBezTo>
                    <a:pt x="734" y="1392"/>
                    <a:pt x="763" y="1421"/>
                    <a:pt x="763" y="1449"/>
                  </a:cubicBezTo>
                  <a:cubicBezTo>
                    <a:pt x="763" y="1488"/>
                    <a:pt x="820" y="1497"/>
                    <a:pt x="858" y="1497"/>
                  </a:cubicBezTo>
                  <a:cubicBezTo>
                    <a:pt x="868" y="1611"/>
                    <a:pt x="868" y="1611"/>
                    <a:pt x="868" y="1611"/>
                  </a:cubicBezTo>
                  <a:cubicBezTo>
                    <a:pt x="868" y="1650"/>
                    <a:pt x="877" y="1669"/>
                    <a:pt x="830" y="1669"/>
                  </a:cubicBezTo>
                  <a:cubicBezTo>
                    <a:pt x="820" y="1669"/>
                    <a:pt x="753" y="1640"/>
                    <a:pt x="772" y="1678"/>
                  </a:cubicBezTo>
                  <a:cubicBezTo>
                    <a:pt x="830" y="1755"/>
                    <a:pt x="753" y="1783"/>
                    <a:pt x="715" y="1840"/>
                  </a:cubicBezTo>
                  <a:cubicBezTo>
                    <a:pt x="677" y="1888"/>
                    <a:pt x="696" y="1936"/>
                    <a:pt x="667" y="1974"/>
                  </a:cubicBezTo>
                  <a:cubicBezTo>
                    <a:pt x="629" y="2031"/>
                    <a:pt x="505" y="1964"/>
                    <a:pt x="438" y="1964"/>
                  </a:cubicBezTo>
                  <a:cubicBezTo>
                    <a:pt x="334" y="1964"/>
                    <a:pt x="429" y="2060"/>
                    <a:pt x="429" y="2117"/>
                  </a:cubicBezTo>
                  <a:cubicBezTo>
                    <a:pt x="429" y="2165"/>
                    <a:pt x="429" y="2165"/>
                    <a:pt x="429" y="2165"/>
                  </a:cubicBezTo>
                  <a:lnTo>
                    <a:pt x="429" y="2165"/>
                  </a:lnTo>
                  <a:cubicBezTo>
                    <a:pt x="410" y="2193"/>
                    <a:pt x="391" y="2232"/>
                    <a:pt x="362" y="2241"/>
                  </a:cubicBezTo>
                  <a:cubicBezTo>
                    <a:pt x="334" y="2250"/>
                    <a:pt x="296" y="2232"/>
                    <a:pt x="258" y="2232"/>
                  </a:cubicBezTo>
                  <a:cubicBezTo>
                    <a:pt x="200" y="2250"/>
                    <a:pt x="114" y="2327"/>
                    <a:pt x="57" y="2327"/>
                  </a:cubicBezTo>
                  <a:cubicBezTo>
                    <a:pt x="29" y="2317"/>
                    <a:pt x="48" y="2232"/>
                    <a:pt x="57" y="2212"/>
                  </a:cubicBezTo>
                  <a:cubicBezTo>
                    <a:pt x="67" y="2165"/>
                    <a:pt x="67" y="2098"/>
                    <a:pt x="57" y="2041"/>
                  </a:cubicBezTo>
                  <a:cubicBezTo>
                    <a:pt x="48" y="1945"/>
                    <a:pt x="29" y="1888"/>
                    <a:pt x="143" y="1888"/>
                  </a:cubicBezTo>
                  <a:cubicBezTo>
                    <a:pt x="153" y="1878"/>
                    <a:pt x="38" y="1678"/>
                    <a:pt x="19" y="1659"/>
                  </a:cubicBezTo>
                  <a:lnTo>
                    <a:pt x="19" y="1659"/>
                  </a:lnTo>
                  <a:cubicBezTo>
                    <a:pt x="133" y="1697"/>
                    <a:pt x="133" y="1697"/>
                    <a:pt x="133" y="1697"/>
                  </a:cubicBezTo>
                  <a:cubicBezTo>
                    <a:pt x="191" y="1707"/>
                    <a:pt x="153" y="1602"/>
                    <a:pt x="229" y="1669"/>
                  </a:cubicBezTo>
                  <a:cubicBezTo>
                    <a:pt x="334" y="1764"/>
                    <a:pt x="334" y="1554"/>
                    <a:pt x="324" y="1507"/>
                  </a:cubicBezTo>
                  <a:cubicBezTo>
                    <a:pt x="324" y="1459"/>
                    <a:pt x="315" y="1373"/>
                    <a:pt x="267" y="1354"/>
                  </a:cubicBezTo>
                  <a:cubicBezTo>
                    <a:pt x="191" y="1325"/>
                    <a:pt x="238" y="1316"/>
                    <a:pt x="248" y="1268"/>
                  </a:cubicBezTo>
                  <a:cubicBezTo>
                    <a:pt x="258" y="1230"/>
                    <a:pt x="248" y="1202"/>
                    <a:pt x="229" y="1173"/>
                  </a:cubicBezTo>
                  <a:cubicBezTo>
                    <a:pt x="210" y="1125"/>
                    <a:pt x="229" y="1039"/>
                    <a:pt x="210" y="982"/>
                  </a:cubicBezTo>
                  <a:cubicBezTo>
                    <a:pt x="181" y="896"/>
                    <a:pt x="153" y="887"/>
                    <a:pt x="105" y="820"/>
                  </a:cubicBezTo>
                  <a:cubicBezTo>
                    <a:pt x="57" y="791"/>
                    <a:pt x="29" y="772"/>
                    <a:pt x="0" y="734"/>
                  </a:cubicBezTo>
                  <a:cubicBezTo>
                    <a:pt x="9" y="706"/>
                    <a:pt x="67" y="696"/>
                    <a:pt x="67" y="658"/>
                  </a:cubicBezTo>
                  <a:cubicBezTo>
                    <a:pt x="76" y="572"/>
                    <a:pt x="67" y="563"/>
                    <a:pt x="162" y="563"/>
                  </a:cubicBezTo>
                  <a:cubicBezTo>
                    <a:pt x="210" y="563"/>
                    <a:pt x="238" y="496"/>
                    <a:pt x="267" y="467"/>
                  </a:cubicBezTo>
                  <a:cubicBezTo>
                    <a:pt x="315" y="419"/>
                    <a:pt x="410" y="419"/>
                    <a:pt x="448" y="372"/>
                  </a:cubicBezTo>
                  <a:cubicBezTo>
                    <a:pt x="496" y="314"/>
                    <a:pt x="496" y="248"/>
                    <a:pt x="563" y="191"/>
                  </a:cubicBezTo>
                  <a:cubicBezTo>
                    <a:pt x="629" y="181"/>
                    <a:pt x="667" y="143"/>
                    <a:pt x="725" y="114"/>
                  </a:cubicBezTo>
                  <a:cubicBezTo>
                    <a:pt x="763" y="95"/>
                    <a:pt x="820" y="0"/>
                    <a:pt x="868" y="0"/>
                  </a:cubicBezTo>
                  <a:cubicBezTo>
                    <a:pt x="877" y="38"/>
                    <a:pt x="877" y="86"/>
                    <a:pt x="925" y="105"/>
                  </a:cubicBezTo>
                  <a:cubicBezTo>
                    <a:pt x="1011" y="152"/>
                    <a:pt x="934" y="210"/>
                    <a:pt x="963" y="267"/>
                  </a:cubicBezTo>
                  <a:cubicBezTo>
                    <a:pt x="992" y="324"/>
                    <a:pt x="1059" y="353"/>
                    <a:pt x="1116" y="38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0" name="Freeform 50"/>
            <p:cNvSpPr>
              <a:spLocks noChangeArrowheads="1"/>
            </p:cNvSpPr>
            <p:nvPr/>
          </p:nvSpPr>
          <p:spPr bwMode="auto">
            <a:xfrm>
              <a:off x="15351652" y="719764"/>
              <a:ext cx="1118757" cy="1326832"/>
            </a:xfrm>
            <a:custGeom>
              <a:avLst/>
              <a:gdLst>
                <a:gd name="T0" fmla="*/ 792 w 2252"/>
                <a:gd name="T1" fmla="*/ 1983 h 2671"/>
                <a:gd name="T2" fmla="*/ 792 w 2252"/>
                <a:gd name="T3" fmla="*/ 1983 h 2671"/>
                <a:gd name="T4" fmla="*/ 1087 w 2252"/>
                <a:gd name="T5" fmla="*/ 1898 h 2671"/>
                <a:gd name="T6" fmla="*/ 1355 w 2252"/>
                <a:gd name="T7" fmla="*/ 1898 h 2671"/>
                <a:gd name="T8" fmla="*/ 1402 w 2252"/>
                <a:gd name="T9" fmla="*/ 1745 h 2671"/>
                <a:gd name="T10" fmla="*/ 1574 w 2252"/>
                <a:gd name="T11" fmla="*/ 1659 h 2671"/>
                <a:gd name="T12" fmla="*/ 1622 w 2252"/>
                <a:gd name="T13" fmla="*/ 1573 h 2671"/>
                <a:gd name="T14" fmla="*/ 1717 w 2252"/>
                <a:gd name="T15" fmla="*/ 1507 h 2671"/>
                <a:gd name="T16" fmla="*/ 1850 w 2252"/>
                <a:gd name="T17" fmla="*/ 1449 h 2671"/>
                <a:gd name="T18" fmla="*/ 1907 w 2252"/>
                <a:gd name="T19" fmla="*/ 1392 h 2671"/>
                <a:gd name="T20" fmla="*/ 1984 w 2252"/>
                <a:gd name="T21" fmla="*/ 1344 h 2671"/>
                <a:gd name="T22" fmla="*/ 1984 w 2252"/>
                <a:gd name="T23" fmla="*/ 1344 h 2671"/>
                <a:gd name="T24" fmla="*/ 2022 w 2252"/>
                <a:gd name="T25" fmla="*/ 1240 h 2671"/>
                <a:gd name="T26" fmla="*/ 2098 w 2252"/>
                <a:gd name="T27" fmla="*/ 1115 h 2671"/>
                <a:gd name="T28" fmla="*/ 2232 w 2252"/>
                <a:gd name="T29" fmla="*/ 696 h 2671"/>
                <a:gd name="T30" fmla="*/ 2251 w 2252"/>
                <a:gd name="T31" fmla="*/ 572 h 2671"/>
                <a:gd name="T32" fmla="*/ 2127 w 2252"/>
                <a:gd name="T33" fmla="*/ 601 h 2671"/>
                <a:gd name="T34" fmla="*/ 2051 w 2252"/>
                <a:gd name="T35" fmla="*/ 477 h 2671"/>
                <a:gd name="T36" fmla="*/ 1955 w 2252"/>
                <a:gd name="T37" fmla="*/ 334 h 2671"/>
                <a:gd name="T38" fmla="*/ 1841 w 2252"/>
                <a:gd name="T39" fmla="*/ 152 h 2671"/>
                <a:gd name="T40" fmla="*/ 1612 w 2252"/>
                <a:gd name="T41" fmla="*/ 314 h 2671"/>
                <a:gd name="T42" fmla="*/ 1545 w 2252"/>
                <a:gd name="T43" fmla="*/ 429 h 2671"/>
                <a:gd name="T44" fmla="*/ 1431 w 2252"/>
                <a:gd name="T45" fmla="*/ 305 h 2671"/>
                <a:gd name="T46" fmla="*/ 1431 w 2252"/>
                <a:gd name="T47" fmla="*/ 238 h 2671"/>
                <a:gd name="T48" fmla="*/ 1431 w 2252"/>
                <a:gd name="T49" fmla="*/ 238 h 2671"/>
                <a:gd name="T50" fmla="*/ 1355 w 2252"/>
                <a:gd name="T51" fmla="*/ 172 h 2671"/>
                <a:gd name="T52" fmla="*/ 1268 w 2252"/>
                <a:gd name="T53" fmla="*/ 28 h 2671"/>
                <a:gd name="T54" fmla="*/ 1011 w 2252"/>
                <a:gd name="T55" fmla="*/ 143 h 2671"/>
                <a:gd name="T56" fmla="*/ 868 w 2252"/>
                <a:gd name="T57" fmla="*/ 267 h 2671"/>
                <a:gd name="T58" fmla="*/ 792 w 2252"/>
                <a:gd name="T59" fmla="*/ 286 h 2671"/>
                <a:gd name="T60" fmla="*/ 649 w 2252"/>
                <a:gd name="T61" fmla="*/ 248 h 2671"/>
                <a:gd name="T62" fmla="*/ 515 w 2252"/>
                <a:gd name="T63" fmla="*/ 229 h 2671"/>
                <a:gd name="T64" fmla="*/ 353 w 2252"/>
                <a:gd name="T65" fmla="*/ 200 h 2671"/>
                <a:gd name="T66" fmla="*/ 429 w 2252"/>
                <a:gd name="T67" fmla="*/ 286 h 2671"/>
                <a:gd name="T68" fmla="*/ 477 w 2252"/>
                <a:gd name="T69" fmla="*/ 448 h 2671"/>
                <a:gd name="T70" fmla="*/ 534 w 2252"/>
                <a:gd name="T71" fmla="*/ 543 h 2671"/>
                <a:gd name="T72" fmla="*/ 487 w 2252"/>
                <a:gd name="T73" fmla="*/ 610 h 2671"/>
                <a:gd name="T74" fmla="*/ 487 w 2252"/>
                <a:gd name="T75" fmla="*/ 610 h 2671"/>
                <a:gd name="T76" fmla="*/ 525 w 2252"/>
                <a:gd name="T77" fmla="*/ 667 h 2671"/>
                <a:gd name="T78" fmla="*/ 420 w 2252"/>
                <a:gd name="T79" fmla="*/ 753 h 2671"/>
                <a:gd name="T80" fmla="*/ 344 w 2252"/>
                <a:gd name="T81" fmla="*/ 868 h 2671"/>
                <a:gd name="T82" fmla="*/ 296 w 2252"/>
                <a:gd name="T83" fmla="*/ 992 h 2671"/>
                <a:gd name="T84" fmla="*/ 248 w 2252"/>
                <a:gd name="T85" fmla="*/ 1097 h 2671"/>
                <a:gd name="T86" fmla="*/ 229 w 2252"/>
                <a:gd name="T87" fmla="*/ 1297 h 2671"/>
                <a:gd name="T88" fmla="*/ 38 w 2252"/>
                <a:gd name="T89" fmla="*/ 1497 h 2671"/>
                <a:gd name="T90" fmla="*/ 105 w 2252"/>
                <a:gd name="T91" fmla="*/ 1716 h 2671"/>
                <a:gd name="T92" fmla="*/ 105 w 2252"/>
                <a:gd name="T93" fmla="*/ 1840 h 2671"/>
                <a:gd name="T94" fmla="*/ 134 w 2252"/>
                <a:gd name="T95" fmla="*/ 1936 h 2671"/>
                <a:gd name="T96" fmla="*/ 143 w 2252"/>
                <a:gd name="T97" fmla="*/ 2117 h 2671"/>
                <a:gd name="T98" fmla="*/ 124 w 2252"/>
                <a:gd name="T99" fmla="*/ 2422 h 2671"/>
                <a:gd name="T100" fmla="*/ 220 w 2252"/>
                <a:gd name="T101" fmla="*/ 2537 h 2671"/>
                <a:gd name="T102" fmla="*/ 267 w 2252"/>
                <a:gd name="T103" fmla="*/ 2670 h 2671"/>
                <a:gd name="T104" fmla="*/ 267 w 2252"/>
                <a:gd name="T105" fmla="*/ 2670 h 2671"/>
                <a:gd name="T106" fmla="*/ 410 w 2252"/>
                <a:gd name="T107" fmla="*/ 2546 h 2671"/>
                <a:gd name="T108" fmla="*/ 506 w 2252"/>
                <a:gd name="T109" fmla="*/ 2432 h 2671"/>
                <a:gd name="T110" fmla="*/ 506 w 2252"/>
                <a:gd name="T111" fmla="*/ 2232 h 2671"/>
                <a:gd name="T112" fmla="*/ 563 w 2252"/>
                <a:gd name="T113" fmla="*/ 1993 h 2671"/>
                <a:gd name="T114" fmla="*/ 592 w 2252"/>
                <a:gd name="T115" fmla="*/ 1945 h 2671"/>
                <a:gd name="T116" fmla="*/ 639 w 2252"/>
                <a:gd name="T117" fmla="*/ 1964 h 2671"/>
                <a:gd name="T118" fmla="*/ 716 w 2252"/>
                <a:gd name="T119" fmla="*/ 1983 h 2671"/>
                <a:gd name="T120" fmla="*/ 792 w 2252"/>
                <a:gd name="T121" fmla="*/ 1983 h 2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52" h="2671">
                  <a:moveTo>
                    <a:pt x="792" y="1983"/>
                  </a:moveTo>
                  <a:lnTo>
                    <a:pt x="792" y="1983"/>
                  </a:lnTo>
                  <a:cubicBezTo>
                    <a:pt x="925" y="1898"/>
                    <a:pt x="897" y="1812"/>
                    <a:pt x="1087" y="1898"/>
                  </a:cubicBezTo>
                  <a:cubicBezTo>
                    <a:pt x="1164" y="1936"/>
                    <a:pt x="1268" y="1878"/>
                    <a:pt x="1355" y="1898"/>
                  </a:cubicBezTo>
                  <a:cubicBezTo>
                    <a:pt x="1412" y="1907"/>
                    <a:pt x="1392" y="1793"/>
                    <a:pt x="1402" y="1745"/>
                  </a:cubicBezTo>
                  <a:cubicBezTo>
                    <a:pt x="1440" y="1611"/>
                    <a:pt x="1517" y="1774"/>
                    <a:pt x="1574" y="1659"/>
                  </a:cubicBezTo>
                  <a:cubicBezTo>
                    <a:pt x="1593" y="1621"/>
                    <a:pt x="1564" y="1573"/>
                    <a:pt x="1622" y="1573"/>
                  </a:cubicBezTo>
                  <a:cubicBezTo>
                    <a:pt x="1660" y="1573"/>
                    <a:pt x="1688" y="1526"/>
                    <a:pt x="1717" y="1507"/>
                  </a:cubicBezTo>
                  <a:cubicBezTo>
                    <a:pt x="1784" y="1507"/>
                    <a:pt x="1812" y="1507"/>
                    <a:pt x="1850" y="1449"/>
                  </a:cubicBezTo>
                  <a:cubicBezTo>
                    <a:pt x="1860" y="1430"/>
                    <a:pt x="1879" y="1411"/>
                    <a:pt x="1907" y="1392"/>
                  </a:cubicBezTo>
                  <a:cubicBezTo>
                    <a:pt x="1927" y="1383"/>
                    <a:pt x="1965" y="1354"/>
                    <a:pt x="1984" y="1344"/>
                  </a:cubicBezTo>
                  <a:lnTo>
                    <a:pt x="1984" y="1344"/>
                  </a:lnTo>
                  <a:cubicBezTo>
                    <a:pt x="1965" y="1316"/>
                    <a:pt x="2003" y="1268"/>
                    <a:pt x="2022" y="1240"/>
                  </a:cubicBezTo>
                  <a:cubicBezTo>
                    <a:pt x="2060" y="1173"/>
                    <a:pt x="2003" y="1163"/>
                    <a:pt x="2098" y="1115"/>
                  </a:cubicBezTo>
                  <a:cubicBezTo>
                    <a:pt x="2194" y="1077"/>
                    <a:pt x="2213" y="782"/>
                    <a:pt x="2232" y="696"/>
                  </a:cubicBezTo>
                  <a:cubicBezTo>
                    <a:pt x="2241" y="658"/>
                    <a:pt x="2241" y="610"/>
                    <a:pt x="2251" y="572"/>
                  </a:cubicBezTo>
                  <a:cubicBezTo>
                    <a:pt x="2203" y="515"/>
                    <a:pt x="2194" y="639"/>
                    <a:pt x="2127" y="601"/>
                  </a:cubicBezTo>
                  <a:cubicBezTo>
                    <a:pt x="2098" y="581"/>
                    <a:pt x="2060" y="505"/>
                    <a:pt x="2051" y="477"/>
                  </a:cubicBezTo>
                  <a:cubicBezTo>
                    <a:pt x="2031" y="410"/>
                    <a:pt x="1974" y="400"/>
                    <a:pt x="1955" y="334"/>
                  </a:cubicBezTo>
                  <a:cubicBezTo>
                    <a:pt x="1936" y="276"/>
                    <a:pt x="1907" y="181"/>
                    <a:pt x="1841" y="152"/>
                  </a:cubicBezTo>
                  <a:cubicBezTo>
                    <a:pt x="1669" y="67"/>
                    <a:pt x="1707" y="267"/>
                    <a:pt x="1612" y="314"/>
                  </a:cubicBezTo>
                  <a:cubicBezTo>
                    <a:pt x="1564" y="343"/>
                    <a:pt x="1574" y="419"/>
                    <a:pt x="1545" y="429"/>
                  </a:cubicBezTo>
                  <a:cubicBezTo>
                    <a:pt x="1469" y="448"/>
                    <a:pt x="1440" y="353"/>
                    <a:pt x="1431" y="305"/>
                  </a:cubicBezTo>
                  <a:cubicBezTo>
                    <a:pt x="1431" y="286"/>
                    <a:pt x="1431" y="257"/>
                    <a:pt x="1431" y="238"/>
                  </a:cubicBezTo>
                  <a:lnTo>
                    <a:pt x="1431" y="238"/>
                  </a:lnTo>
                  <a:cubicBezTo>
                    <a:pt x="1355" y="172"/>
                    <a:pt x="1355" y="172"/>
                    <a:pt x="1355" y="172"/>
                  </a:cubicBezTo>
                  <a:cubicBezTo>
                    <a:pt x="1307" y="143"/>
                    <a:pt x="1335" y="57"/>
                    <a:pt x="1268" y="28"/>
                  </a:cubicBezTo>
                  <a:cubicBezTo>
                    <a:pt x="1192" y="0"/>
                    <a:pt x="1040" y="67"/>
                    <a:pt x="1011" y="143"/>
                  </a:cubicBezTo>
                  <a:cubicBezTo>
                    <a:pt x="983" y="210"/>
                    <a:pt x="944" y="276"/>
                    <a:pt x="868" y="267"/>
                  </a:cubicBezTo>
                  <a:cubicBezTo>
                    <a:pt x="830" y="267"/>
                    <a:pt x="811" y="257"/>
                    <a:pt x="792" y="286"/>
                  </a:cubicBezTo>
                  <a:cubicBezTo>
                    <a:pt x="716" y="324"/>
                    <a:pt x="706" y="238"/>
                    <a:pt x="649" y="248"/>
                  </a:cubicBezTo>
                  <a:cubicBezTo>
                    <a:pt x="592" y="257"/>
                    <a:pt x="572" y="276"/>
                    <a:pt x="515" y="229"/>
                  </a:cubicBezTo>
                  <a:cubicBezTo>
                    <a:pt x="467" y="191"/>
                    <a:pt x="344" y="105"/>
                    <a:pt x="353" y="200"/>
                  </a:cubicBezTo>
                  <a:cubicBezTo>
                    <a:pt x="363" y="229"/>
                    <a:pt x="410" y="267"/>
                    <a:pt x="429" y="286"/>
                  </a:cubicBezTo>
                  <a:cubicBezTo>
                    <a:pt x="467" y="324"/>
                    <a:pt x="439" y="419"/>
                    <a:pt x="477" y="448"/>
                  </a:cubicBezTo>
                  <a:cubicBezTo>
                    <a:pt x="515" y="477"/>
                    <a:pt x="544" y="496"/>
                    <a:pt x="534" y="543"/>
                  </a:cubicBezTo>
                  <a:cubicBezTo>
                    <a:pt x="525" y="572"/>
                    <a:pt x="506" y="591"/>
                    <a:pt x="487" y="610"/>
                  </a:cubicBezTo>
                  <a:lnTo>
                    <a:pt x="487" y="610"/>
                  </a:lnTo>
                  <a:cubicBezTo>
                    <a:pt x="525" y="667"/>
                    <a:pt x="525" y="667"/>
                    <a:pt x="525" y="667"/>
                  </a:cubicBezTo>
                  <a:cubicBezTo>
                    <a:pt x="487" y="715"/>
                    <a:pt x="439" y="686"/>
                    <a:pt x="420" y="753"/>
                  </a:cubicBezTo>
                  <a:cubicBezTo>
                    <a:pt x="410" y="791"/>
                    <a:pt x="363" y="839"/>
                    <a:pt x="344" y="868"/>
                  </a:cubicBezTo>
                  <a:cubicBezTo>
                    <a:pt x="315" y="906"/>
                    <a:pt x="296" y="944"/>
                    <a:pt x="296" y="992"/>
                  </a:cubicBezTo>
                  <a:cubicBezTo>
                    <a:pt x="296" y="1030"/>
                    <a:pt x="248" y="1058"/>
                    <a:pt x="248" y="1097"/>
                  </a:cubicBezTo>
                  <a:cubicBezTo>
                    <a:pt x="239" y="1163"/>
                    <a:pt x="258" y="1230"/>
                    <a:pt x="229" y="1297"/>
                  </a:cubicBezTo>
                  <a:cubicBezTo>
                    <a:pt x="181" y="1383"/>
                    <a:pt x="67" y="1402"/>
                    <a:pt x="38" y="1497"/>
                  </a:cubicBezTo>
                  <a:cubicBezTo>
                    <a:pt x="0" y="1611"/>
                    <a:pt x="162" y="1602"/>
                    <a:pt x="105" y="1716"/>
                  </a:cubicBezTo>
                  <a:cubicBezTo>
                    <a:pt x="76" y="1783"/>
                    <a:pt x="105" y="1783"/>
                    <a:pt x="105" y="1840"/>
                  </a:cubicBezTo>
                  <a:cubicBezTo>
                    <a:pt x="105" y="1888"/>
                    <a:pt x="115" y="1888"/>
                    <a:pt x="134" y="1936"/>
                  </a:cubicBezTo>
                  <a:cubicBezTo>
                    <a:pt x="153" y="1983"/>
                    <a:pt x="124" y="2060"/>
                    <a:pt x="143" y="2117"/>
                  </a:cubicBezTo>
                  <a:cubicBezTo>
                    <a:pt x="181" y="2250"/>
                    <a:pt x="29" y="2308"/>
                    <a:pt x="124" y="2422"/>
                  </a:cubicBezTo>
                  <a:cubicBezTo>
                    <a:pt x="220" y="2537"/>
                    <a:pt x="220" y="2537"/>
                    <a:pt x="220" y="2537"/>
                  </a:cubicBezTo>
                  <a:cubicBezTo>
                    <a:pt x="248" y="2575"/>
                    <a:pt x="248" y="2632"/>
                    <a:pt x="267" y="2670"/>
                  </a:cubicBezTo>
                  <a:lnTo>
                    <a:pt x="267" y="2670"/>
                  </a:lnTo>
                  <a:cubicBezTo>
                    <a:pt x="334" y="2651"/>
                    <a:pt x="353" y="2584"/>
                    <a:pt x="410" y="2546"/>
                  </a:cubicBezTo>
                  <a:cubicBezTo>
                    <a:pt x="458" y="2517"/>
                    <a:pt x="496" y="2489"/>
                    <a:pt x="506" y="2432"/>
                  </a:cubicBezTo>
                  <a:cubicBezTo>
                    <a:pt x="515" y="2365"/>
                    <a:pt x="448" y="2298"/>
                    <a:pt x="506" y="2232"/>
                  </a:cubicBezTo>
                  <a:cubicBezTo>
                    <a:pt x="572" y="2165"/>
                    <a:pt x="563" y="2088"/>
                    <a:pt x="563" y="1993"/>
                  </a:cubicBezTo>
                  <a:cubicBezTo>
                    <a:pt x="572" y="1974"/>
                    <a:pt x="563" y="1945"/>
                    <a:pt x="592" y="1945"/>
                  </a:cubicBezTo>
                  <a:cubicBezTo>
                    <a:pt x="601" y="1945"/>
                    <a:pt x="630" y="1964"/>
                    <a:pt x="639" y="1964"/>
                  </a:cubicBezTo>
                  <a:cubicBezTo>
                    <a:pt x="658" y="1983"/>
                    <a:pt x="687" y="1983"/>
                    <a:pt x="716" y="1983"/>
                  </a:cubicBezTo>
                  <a:cubicBezTo>
                    <a:pt x="734" y="1983"/>
                    <a:pt x="773" y="1974"/>
                    <a:pt x="792" y="1983"/>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1" name="Freeform 51"/>
            <p:cNvSpPr>
              <a:spLocks noChangeArrowheads="1"/>
            </p:cNvSpPr>
            <p:nvPr/>
          </p:nvSpPr>
          <p:spPr bwMode="auto">
            <a:xfrm>
              <a:off x="15726029" y="1387560"/>
              <a:ext cx="790356" cy="834196"/>
            </a:xfrm>
            <a:custGeom>
              <a:avLst/>
              <a:gdLst>
                <a:gd name="T0" fmla="*/ 38 w 1593"/>
                <a:gd name="T1" fmla="*/ 639 h 1680"/>
                <a:gd name="T2" fmla="*/ 38 w 1593"/>
                <a:gd name="T3" fmla="*/ 639 h 1680"/>
                <a:gd name="T4" fmla="*/ 333 w 1593"/>
                <a:gd name="T5" fmla="*/ 554 h 1680"/>
                <a:gd name="T6" fmla="*/ 601 w 1593"/>
                <a:gd name="T7" fmla="*/ 554 h 1680"/>
                <a:gd name="T8" fmla="*/ 648 w 1593"/>
                <a:gd name="T9" fmla="*/ 401 h 1680"/>
                <a:gd name="T10" fmla="*/ 820 w 1593"/>
                <a:gd name="T11" fmla="*/ 315 h 1680"/>
                <a:gd name="T12" fmla="*/ 868 w 1593"/>
                <a:gd name="T13" fmla="*/ 229 h 1680"/>
                <a:gd name="T14" fmla="*/ 963 w 1593"/>
                <a:gd name="T15" fmla="*/ 163 h 1680"/>
                <a:gd name="T16" fmla="*/ 1096 w 1593"/>
                <a:gd name="T17" fmla="*/ 105 h 1680"/>
                <a:gd name="T18" fmla="*/ 1153 w 1593"/>
                <a:gd name="T19" fmla="*/ 48 h 1680"/>
                <a:gd name="T20" fmla="*/ 1230 w 1593"/>
                <a:gd name="T21" fmla="*/ 0 h 1680"/>
                <a:gd name="T22" fmla="*/ 1230 w 1593"/>
                <a:gd name="T23" fmla="*/ 0 h 1680"/>
                <a:gd name="T24" fmla="*/ 1268 w 1593"/>
                <a:gd name="T25" fmla="*/ 20 h 1680"/>
                <a:gd name="T26" fmla="*/ 1306 w 1593"/>
                <a:gd name="T27" fmla="*/ 172 h 1680"/>
                <a:gd name="T28" fmla="*/ 1354 w 1593"/>
                <a:gd name="T29" fmla="*/ 296 h 1680"/>
                <a:gd name="T30" fmla="*/ 1516 w 1593"/>
                <a:gd name="T31" fmla="*/ 411 h 1680"/>
                <a:gd name="T32" fmla="*/ 1516 w 1593"/>
                <a:gd name="T33" fmla="*/ 411 h 1680"/>
                <a:gd name="T34" fmla="*/ 1478 w 1593"/>
                <a:gd name="T35" fmla="*/ 534 h 1680"/>
                <a:gd name="T36" fmla="*/ 1373 w 1593"/>
                <a:gd name="T37" fmla="*/ 582 h 1680"/>
                <a:gd name="T38" fmla="*/ 1478 w 1593"/>
                <a:gd name="T39" fmla="*/ 725 h 1680"/>
                <a:gd name="T40" fmla="*/ 1516 w 1593"/>
                <a:gd name="T41" fmla="*/ 763 h 1680"/>
                <a:gd name="T42" fmla="*/ 1564 w 1593"/>
                <a:gd name="T43" fmla="*/ 763 h 1680"/>
                <a:gd name="T44" fmla="*/ 1544 w 1593"/>
                <a:gd name="T45" fmla="*/ 888 h 1680"/>
                <a:gd name="T46" fmla="*/ 1573 w 1593"/>
                <a:gd name="T47" fmla="*/ 1097 h 1680"/>
                <a:gd name="T48" fmla="*/ 1535 w 1593"/>
                <a:gd name="T49" fmla="*/ 1221 h 1680"/>
                <a:gd name="T50" fmla="*/ 1497 w 1593"/>
                <a:gd name="T51" fmla="*/ 1278 h 1680"/>
                <a:gd name="T52" fmla="*/ 1354 w 1593"/>
                <a:gd name="T53" fmla="*/ 1259 h 1680"/>
                <a:gd name="T54" fmla="*/ 1249 w 1593"/>
                <a:gd name="T55" fmla="*/ 1440 h 1680"/>
                <a:gd name="T56" fmla="*/ 1096 w 1593"/>
                <a:gd name="T57" fmla="*/ 1679 h 1680"/>
                <a:gd name="T58" fmla="*/ 1096 w 1593"/>
                <a:gd name="T59" fmla="*/ 1679 h 1680"/>
                <a:gd name="T60" fmla="*/ 1039 w 1593"/>
                <a:gd name="T61" fmla="*/ 1669 h 1680"/>
                <a:gd name="T62" fmla="*/ 896 w 1593"/>
                <a:gd name="T63" fmla="*/ 1660 h 1680"/>
                <a:gd name="T64" fmla="*/ 743 w 1593"/>
                <a:gd name="T65" fmla="*/ 1660 h 1680"/>
                <a:gd name="T66" fmla="*/ 734 w 1593"/>
                <a:gd name="T67" fmla="*/ 1669 h 1680"/>
                <a:gd name="T68" fmla="*/ 734 w 1593"/>
                <a:gd name="T69" fmla="*/ 1669 h 1680"/>
                <a:gd name="T70" fmla="*/ 601 w 1593"/>
                <a:gd name="T71" fmla="*/ 1555 h 1680"/>
                <a:gd name="T72" fmla="*/ 496 w 1593"/>
                <a:gd name="T73" fmla="*/ 1488 h 1680"/>
                <a:gd name="T74" fmla="*/ 410 w 1593"/>
                <a:gd name="T75" fmla="*/ 1383 h 1680"/>
                <a:gd name="T76" fmla="*/ 257 w 1593"/>
                <a:gd name="T77" fmla="*/ 1307 h 1680"/>
                <a:gd name="T78" fmla="*/ 143 w 1593"/>
                <a:gd name="T79" fmla="*/ 1193 h 1680"/>
                <a:gd name="T80" fmla="*/ 105 w 1593"/>
                <a:gd name="T81" fmla="*/ 1088 h 1680"/>
                <a:gd name="T82" fmla="*/ 38 w 1593"/>
                <a:gd name="T83" fmla="*/ 811 h 1680"/>
                <a:gd name="T84" fmla="*/ 38 w 1593"/>
                <a:gd name="T85" fmla="*/ 639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93" h="1680">
                  <a:moveTo>
                    <a:pt x="38" y="639"/>
                  </a:moveTo>
                  <a:lnTo>
                    <a:pt x="38" y="639"/>
                  </a:lnTo>
                  <a:cubicBezTo>
                    <a:pt x="171" y="554"/>
                    <a:pt x="143" y="468"/>
                    <a:pt x="333" y="554"/>
                  </a:cubicBezTo>
                  <a:cubicBezTo>
                    <a:pt x="410" y="592"/>
                    <a:pt x="514" y="534"/>
                    <a:pt x="601" y="554"/>
                  </a:cubicBezTo>
                  <a:cubicBezTo>
                    <a:pt x="658" y="563"/>
                    <a:pt x="638" y="449"/>
                    <a:pt x="648" y="401"/>
                  </a:cubicBezTo>
                  <a:cubicBezTo>
                    <a:pt x="686" y="267"/>
                    <a:pt x="763" y="430"/>
                    <a:pt x="820" y="315"/>
                  </a:cubicBezTo>
                  <a:cubicBezTo>
                    <a:pt x="839" y="277"/>
                    <a:pt x="810" y="229"/>
                    <a:pt x="868" y="229"/>
                  </a:cubicBezTo>
                  <a:cubicBezTo>
                    <a:pt x="906" y="229"/>
                    <a:pt x="934" y="182"/>
                    <a:pt x="963" y="163"/>
                  </a:cubicBezTo>
                  <a:cubicBezTo>
                    <a:pt x="1030" y="163"/>
                    <a:pt x="1058" y="163"/>
                    <a:pt x="1096" y="105"/>
                  </a:cubicBezTo>
                  <a:cubicBezTo>
                    <a:pt x="1106" y="86"/>
                    <a:pt x="1125" y="67"/>
                    <a:pt x="1153" y="48"/>
                  </a:cubicBezTo>
                  <a:cubicBezTo>
                    <a:pt x="1173" y="39"/>
                    <a:pt x="1211" y="10"/>
                    <a:pt x="1230" y="0"/>
                  </a:cubicBezTo>
                  <a:lnTo>
                    <a:pt x="1230" y="0"/>
                  </a:lnTo>
                  <a:cubicBezTo>
                    <a:pt x="1230" y="10"/>
                    <a:pt x="1249" y="20"/>
                    <a:pt x="1268" y="20"/>
                  </a:cubicBezTo>
                  <a:cubicBezTo>
                    <a:pt x="1268" y="96"/>
                    <a:pt x="1249" y="125"/>
                    <a:pt x="1306" y="172"/>
                  </a:cubicBezTo>
                  <a:cubicBezTo>
                    <a:pt x="1354" y="220"/>
                    <a:pt x="1325" y="248"/>
                    <a:pt x="1354" y="296"/>
                  </a:cubicBezTo>
                  <a:cubicBezTo>
                    <a:pt x="1363" y="334"/>
                    <a:pt x="1468" y="439"/>
                    <a:pt x="1516" y="411"/>
                  </a:cubicBezTo>
                  <a:lnTo>
                    <a:pt x="1516" y="411"/>
                  </a:lnTo>
                  <a:cubicBezTo>
                    <a:pt x="1516" y="439"/>
                    <a:pt x="1506" y="515"/>
                    <a:pt x="1478" y="534"/>
                  </a:cubicBezTo>
                  <a:cubicBezTo>
                    <a:pt x="1440" y="563"/>
                    <a:pt x="1411" y="563"/>
                    <a:pt x="1373" y="582"/>
                  </a:cubicBezTo>
                  <a:cubicBezTo>
                    <a:pt x="1297" y="611"/>
                    <a:pt x="1459" y="706"/>
                    <a:pt x="1478" y="725"/>
                  </a:cubicBezTo>
                  <a:cubicBezTo>
                    <a:pt x="1497" y="735"/>
                    <a:pt x="1497" y="754"/>
                    <a:pt x="1516" y="763"/>
                  </a:cubicBezTo>
                  <a:cubicBezTo>
                    <a:pt x="1535" y="773"/>
                    <a:pt x="1544" y="763"/>
                    <a:pt x="1564" y="763"/>
                  </a:cubicBezTo>
                  <a:cubicBezTo>
                    <a:pt x="1564" y="801"/>
                    <a:pt x="1554" y="849"/>
                    <a:pt x="1544" y="888"/>
                  </a:cubicBezTo>
                  <a:cubicBezTo>
                    <a:pt x="1544" y="954"/>
                    <a:pt x="1592" y="1040"/>
                    <a:pt x="1573" y="1097"/>
                  </a:cubicBezTo>
                  <a:cubicBezTo>
                    <a:pt x="1554" y="1173"/>
                    <a:pt x="1440" y="1155"/>
                    <a:pt x="1535" y="1221"/>
                  </a:cubicBezTo>
                  <a:cubicBezTo>
                    <a:pt x="1583" y="1259"/>
                    <a:pt x="1544" y="1297"/>
                    <a:pt x="1497" y="1278"/>
                  </a:cubicBezTo>
                  <a:cubicBezTo>
                    <a:pt x="1459" y="1278"/>
                    <a:pt x="1382" y="1221"/>
                    <a:pt x="1354" y="1259"/>
                  </a:cubicBezTo>
                  <a:cubicBezTo>
                    <a:pt x="1325" y="1288"/>
                    <a:pt x="1363" y="1498"/>
                    <a:pt x="1249" y="1440"/>
                  </a:cubicBezTo>
                  <a:cubicBezTo>
                    <a:pt x="1153" y="1393"/>
                    <a:pt x="1173" y="1631"/>
                    <a:pt x="1096" y="1679"/>
                  </a:cubicBezTo>
                  <a:lnTo>
                    <a:pt x="1096" y="1679"/>
                  </a:lnTo>
                  <a:cubicBezTo>
                    <a:pt x="1039" y="1669"/>
                    <a:pt x="1039" y="1669"/>
                    <a:pt x="1039" y="1669"/>
                  </a:cubicBezTo>
                  <a:cubicBezTo>
                    <a:pt x="1001" y="1660"/>
                    <a:pt x="944" y="1669"/>
                    <a:pt x="896" y="1660"/>
                  </a:cubicBezTo>
                  <a:cubicBezTo>
                    <a:pt x="858" y="1650"/>
                    <a:pt x="772" y="1622"/>
                    <a:pt x="743" y="1660"/>
                  </a:cubicBezTo>
                  <a:cubicBezTo>
                    <a:pt x="743" y="1669"/>
                    <a:pt x="734" y="1669"/>
                    <a:pt x="734" y="1669"/>
                  </a:cubicBezTo>
                  <a:lnTo>
                    <a:pt x="734" y="1669"/>
                  </a:lnTo>
                  <a:cubicBezTo>
                    <a:pt x="677" y="1650"/>
                    <a:pt x="619" y="1622"/>
                    <a:pt x="601" y="1555"/>
                  </a:cubicBezTo>
                  <a:cubicBezTo>
                    <a:pt x="581" y="1469"/>
                    <a:pt x="562" y="1517"/>
                    <a:pt x="496" y="1488"/>
                  </a:cubicBezTo>
                  <a:cubicBezTo>
                    <a:pt x="467" y="1469"/>
                    <a:pt x="429" y="1412"/>
                    <a:pt x="410" y="1383"/>
                  </a:cubicBezTo>
                  <a:cubicBezTo>
                    <a:pt x="362" y="1326"/>
                    <a:pt x="324" y="1317"/>
                    <a:pt x="257" y="1307"/>
                  </a:cubicBezTo>
                  <a:cubicBezTo>
                    <a:pt x="181" y="1288"/>
                    <a:pt x="238" y="1193"/>
                    <a:pt x="143" y="1193"/>
                  </a:cubicBezTo>
                  <a:cubicBezTo>
                    <a:pt x="114" y="1193"/>
                    <a:pt x="114" y="1116"/>
                    <a:pt x="105" y="1088"/>
                  </a:cubicBezTo>
                  <a:cubicBezTo>
                    <a:pt x="66" y="992"/>
                    <a:pt x="0" y="916"/>
                    <a:pt x="38" y="811"/>
                  </a:cubicBezTo>
                  <a:cubicBezTo>
                    <a:pt x="38" y="639"/>
                    <a:pt x="38" y="639"/>
                    <a:pt x="38" y="63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2" name="Freeform 52"/>
            <p:cNvSpPr>
              <a:spLocks noChangeArrowheads="1"/>
            </p:cNvSpPr>
            <p:nvPr/>
          </p:nvSpPr>
          <p:spPr bwMode="auto">
            <a:xfrm>
              <a:off x="15018871" y="1687518"/>
              <a:ext cx="1070591" cy="1955217"/>
            </a:xfrm>
            <a:custGeom>
              <a:avLst/>
              <a:gdLst>
                <a:gd name="T0" fmla="*/ 934 w 2156"/>
                <a:gd name="T1" fmla="*/ 725 h 3940"/>
                <a:gd name="T2" fmla="*/ 1173 w 2156"/>
                <a:gd name="T3" fmla="*/ 487 h 3940"/>
                <a:gd name="T4" fmla="*/ 1230 w 2156"/>
                <a:gd name="T5" fmla="*/ 48 h 3940"/>
                <a:gd name="T6" fmla="*/ 1306 w 2156"/>
                <a:gd name="T7" fmla="*/ 19 h 3940"/>
                <a:gd name="T8" fmla="*/ 1459 w 2156"/>
                <a:gd name="T9" fmla="*/ 38 h 3940"/>
                <a:gd name="T10" fmla="*/ 1459 w 2156"/>
                <a:gd name="T11" fmla="*/ 210 h 3940"/>
                <a:gd name="T12" fmla="*/ 1564 w 2156"/>
                <a:gd name="T13" fmla="*/ 592 h 3940"/>
                <a:gd name="T14" fmla="*/ 1831 w 2156"/>
                <a:gd name="T15" fmla="*/ 782 h 3940"/>
                <a:gd name="T16" fmla="*/ 2022 w 2156"/>
                <a:gd name="T17" fmla="*/ 954 h 3940"/>
                <a:gd name="T18" fmla="*/ 2155 w 2156"/>
                <a:gd name="T19" fmla="*/ 1068 h 3940"/>
                <a:gd name="T20" fmla="*/ 2145 w 2156"/>
                <a:gd name="T21" fmla="*/ 1421 h 3940"/>
                <a:gd name="T22" fmla="*/ 2002 w 2156"/>
                <a:gd name="T23" fmla="*/ 1660 h 3940"/>
                <a:gd name="T24" fmla="*/ 1793 w 2156"/>
                <a:gd name="T25" fmla="*/ 1984 h 3940"/>
                <a:gd name="T26" fmla="*/ 1545 w 2156"/>
                <a:gd name="T27" fmla="*/ 2222 h 3940"/>
                <a:gd name="T28" fmla="*/ 1335 w 2156"/>
                <a:gd name="T29" fmla="*/ 2423 h 3940"/>
                <a:gd name="T30" fmla="*/ 1039 w 2156"/>
                <a:gd name="T31" fmla="*/ 2690 h 3940"/>
                <a:gd name="T32" fmla="*/ 896 w 2156"/>
                <a:gd name="T33" fmla="*/ 3052 h 3940"/>
                <a:gd name="T34" fmla="*/ 1058 w 2156"/>
                <a:gd name="T35" fmla="*/ 2976 h 3940"/>
                <a:gd name="T36" fmla="*/ 963 w 2156"/>
                <a:gd name="T37" fmla="*/ 3233 h 3940"/>
                <a:gd name="T38" fmla="*/ 953 w 2156"/>
                <a:gd name="T39" fmla="*/ 3415 h 3940"/>
                <a:gd name="T40" fmla="*/ 1039 w 2156"/>
                <a:gd name="T41" fmla="*/ 3634 h 3940"/>
                <a:gd name="T42" fmla="*/ 1001 w 2156"/>
                <a:gd name="T43" fmla="*/ 3863 h 3940"/>
                <a:gd name="T44" fmla="*/ 810 w 2156"/>
                <a:gd name="T45" fmla="*/ 3815 h 3940"/>
                <a:gd name="T46" fmla="*/ 667 w 2156"/>
                <a:gd name="T47" fmla="*/ 3634 h 3940"/>
                <a:gd name="T48" fmla="*/ 553 w 2156"/>
                <a:gd name="T49" fmla="*/ 3643 h 3940"/>
                <a:gd name="T50" fmla="*/ 95 w 2156"/>
                <a:gd name="T51" fmla="*/ 3348 h 3940"/>
                <a:gd name="T52" fmla="*/ 95 w 2156"/>
                <a:gd name="T53" fmla="*/ 3300 h 3940"/>
                <a:gd name="T54" fmla="*/ 333 w 2156"/>
                <a:gd name="T55" fmla="*/ 3157 h 3940"/>
                <a:gd name="T56" fmla="*/ 438 w 2156"/>
                <a:gd name="T57" fmla="*/ 2861 h 3940"/>
                <a:gd name="T58" fmla="*/ 534 w 2156"/>
                <a:gd name="T59" fmla="*/ 2794 h 3940"/>
                <a:gd name="T60" fmla="*/ 429 w 2156"/>
                <a:gd name="T61" fmla="*/ 2632 h 3940"/>
                <a:gd name="T62" fmla="*/ 410 w 2156"/>
                <a:gd name="T63" fmla="*/ 2461 h 3940"/>
                <a:gd name="T64" fmla="*/ 295 w 2156"/>
                <a:gd name="T65" fmla="*/ 2117 h 3940"/>
                <a:gd name="T66" fmla="*/ 476 w 2156"/>
                <a:gd name="T67" fmla="*/ 1955 h 3940"/>
                <a:gd name="T68" fmla="*/ 696 w 2156"/>
                <a:gd name="T69" fmla="*/ 1631 h 3940"/>
                <a:gd name="T70" fmla="*/ 782 w 2156"/>
                <a:gd name="T71" fmla="*/ 1564 h 3940"/>
                <a:gd name="T72" fmla="*/ 820 w 2156"/>
                <a:gd name="T73" fmla="*/ 1335 h 3940"/>
                <a:gd name="T74" fmla="*/ 867 w 2156"/>
                <a:gd name="T75" fmla="*/ 1097 h 3940"/>
                <a:gd name="T76" fmla="*/ 934 w 2156"/>
                <a:gd name="T77" fmla="*/ 725 h 3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6" h="3940">
                  <a:moveTo>
                    <a:pt x="934" y="725"/>
                  </a:moveTo>
                  <a:lnTo>
                    <a:pt x="934" y="725"/>
                  </a:lnTo>
                  <a:cubicBezTo>
                    <a:pt x="1001" y="706"/>
                    <a:pt x="1020" y="639"/>
                    <a:pt x="1077" y="601"/>
                  </a:cubicBezTo>
                  <a:cubicBezTo>
                    <a:pt x="1125" y="572"/>
                    <a:pt x="1163" y="544"/>
                    <a:pt x="1173" y="487"/>
                  </a:cubicBezTo>
                  <a:cubicBezTo>
                    <a:pt x="1182" y="420"/>
                    <a:pt x="1115" y="353"/>
                    <a:pt x="1173" y="287"/>
                  </a:cubicBezTo>
                  <a:cubicBezTo>
                    <a:pt x="1239" y="220"/>
                    <a:pt x="1230" y="143"/>
                    <a:pt x="1230" y="48"/>
                  </a:cubicBezTo>
                  <a:cubicBezTo>
                    <a:pt x="1239" y="29"/>
                    <a:pt x="1230" y="0"/>
                    <a:pt x="1259" y="0"/>
                  </a:cubicBezTo>
                  <a:cubicBezTo>
                    <a:pt x="1268" y="0"/>
                    <a:pt x="1297" y="19"/>
                    <a:pt x="1306" y="19"/>
                  </a:cubicBezTo>
                  <a:cubicBezTo>
                    <a:pt x="1325" y="38"/>
                    <a:pt x="1354" y="38"/>
                    <a:pt x="1383" y="38"/>
                  </a:cubicBezTo>
                  <a:cubicBezTo>
                    <a:pt x="1401" y="38"/>
                    <a:pt x="1440" y="29"/>
                    <a:pt x="1459" y="38"/>
                  </a:cubicBezTo>
                  <a:lnTo>
                    <a:pt x="1459" y="38"/>
                  </a:lnTo>
                  <a:cubicBezTo>
                    <a:pt x="1459" y="210"/>
                    <a:pt x="1459" y="210"/>
                    <a:pt x="1459" y="210"/>
                  </a:cubicBezTo>
                  <a:cubicBezTo>
                    <a:pt x="1421" y="315"/>
                    <a:pt x="1487" y="391"/>
                    <a:pt x="1526" y="487"/>
                  </a:cubicBezTo>
                  <a:cubicBezTo>
                    <a:pt x="1535" y="515"/>
                    <a:pt x="1535" y="592"/>
                    <a:pt x="1564" y="592"/>
                  </a:cubicBezTo>
                  <a:cubicBezTo>
                    <a:pt x="1659" y="592"/>
                    <a:pt x="1602" y="687"/>
                    <a:pt x="1678" y="706"/>
                  </a:cubicBezTo>
                  <a:cubicBezTo>
                    <a:pt x="1745" y="716"/>
                    <a:pt x="1783" y="725"/>
                    <a:pt x="1831" y="782"/>
                  </a:cubicBezTo>
                  <a:cubicBezTo>
                    <a:pt x="1850" y="811"/>
                    <a:pt x="1888" y="868"/>
                    <a:pt x="1917" y="887"/>
                  </a:cubicBezTo>
                  <a:cubicBezTo>
                    <a:pt x="1983" y="916"/>
                    <a:pt x="2002" y="868"/>
                    <a:pt x="2022" y="954"/>
                  </a:cubicBezTo>
                  <a:cubicBezTo>
                    <a:pt x="2040" y="1021"/>
                    <a:pt x="2098" y="1049"/>
                    <a:pt x="2155" y="1068"/>
                  </a:cubicBezTo>
                  <a:lnTo>
                    <a:pt x="2155" y="1068"/>
                  </a:lnTo>
                  <a:cubicBezTo>
                    <a:pt x="2145" y="1145"/>
                    <a:pt x="2145" y="1221"/>
                    <a:pt x="2126" y="1297"/>
                  </a:cubicBezTo>
                  <a:cubicBezTo>
                    <a:pt x="2107" y="1364"/>
                    <a:pt x="2126" y="1364"/>
                    <a:pt x="2145" y="1421"/>
                  </a:cubicBezTo>
                  <a:cubicBezTo>
                    <a:pt x="2145" y="1469"/>
                    <a:pt x="2136" y="1507"/>
                    <a:pt x="2079" y="1497"/>
                  </a:cubicBezTo>
                  <a:cubicBezTo>
                    <a:pt x="2012" y="1488"/>
                    <a:pt x="2022" y="1622"/>
                    <a:pt x="2002" y="1660"/>
                  </a:cubicBezTo>
                  <a:cubicBezTo>
                    <a:pt x="1983" y="1717"/>
                    <a:pt x="1917" y="1793"/>
                    <a:pt x="1878" y="1841"/>
                  </a:cubicBezTo>
                  <a:cubicBezTo>
                    <a:pt x="1850" y="1889"/>
                    <a:pt x="1831" y="1946"/>
                    <a:pt x="1793" y="1984"/>
                  </a:cubicBezTo>
                  <a:cubicBezTo>
                    <a:pt x="1764" y="2013"/>
                    <a:pt x="1735" y="1974"/>
                    <a:pt x="1707" y="2022"/>
                  </a:cubicBezTo>
                  <a:cubicBezTo>
                    <a:pt x="1659" y="2089"/>
                    <a:pt x="1564" y="2136"/>
                    <a:pt x="1545" y="2222"/>
                  </a:cubicBezTo>
                  <a:cubicBezTo>
                    <a:pt x="1516" y="2327"/>
                    <a:pt x="1497" y="2337"/>
                    <a:pt x="1430" y="2413"/>
                  </a:cubicBezTo>
                  <a:cubicBezTo>
                    <a:pt x="1383" y="2470"/>
                    <a:pt x="1383" y="2461"/>
                    <a:pt x="1335" y="2423"/>
                  </a:cubicBezTo>
                  <a:cubicBezTo>
                    <a:pt x="1268" y="2375"/>
                    <a:pt x="1259" y="2499"/>
                    <a:pt x="1230" y="2527"/>
                  </a:cubicBezTo>
                  <a:cubicBezTo>
                    <a:pt x="1173" y="2585"/>
                    <a:pt x="1077" y="2623"/>
                    <a:pt x="1039" y="2690"/>
                  </a:cubicBezTo>
                  <a:cubicBezTo>
                    <a:pt x="992" y="2766"/>
                    <a:pt x="848" y="2842"/>
                    <a:pt x="877" y="2947"/>
                  </a:cubicBezTo>
                  <a:cubicBezTo>
                    <a:pt x="877" y="2966"/>
                    <a:pt x="877" y="3052"/>
                    <a:pt x="896" y="3052"/>
                  </a:cubicBezTo>
                  <a:cubicBezTo>
                    <a:pt x="944" y="3052"/>
                    <a:pt x="1001" y="2966"/>
                    <a:pt x="1058" y="2976"/>
                  </a:cubicBezTo>
                  <a:lnTo>
                    <a:pt x="1058" y="2976"/>
                  </a:lnTo>
                  <a:cubicBezTo>
                    <a:pt x="1020" y="3109"/>
                    <a:pt x="1020" y="3109"/>
                    <a:pt x="1020" y="3109"/>
                  </a:cubicBezTo>
                  <a:cubicBezTo>
                    <a:pt x="992" y="3147"/>
                    <a:pt x="1030" y="3243"/>
                    <a:pt x="963" y="3233"/>
                  </a:cubicBezTo>
                  <a:cubicBezTo>
                    <a:pt x="906" y="3214"/>
                    <a:pt x="972" y="3310"/>
                    <a:pt x="972" y="3338"/>
                  </a:cubicBezTo>
                  <a:cubicBezTo>
                    <a:pt x="972" y="3367"/>
                    <a:pt x="944" y="3376"/>
                    <a:pt x="953" y="3415"/>
                  </a:cubicBezTo>
                  <a:cubicBezTo>
                    <a:pt x="953" y="3453"/>
                    <a:pt x="982" y="3491"/>
                    <a:pt x="972" y="3529"/>
                  </a:cubicBezTo>
                  <a:cubicBezTo>
                    <a:pt x="963" y="3577"/>
                    <a:pt x="1011" y="3605"/>
                    <a:pt x="1039" y="3634"/>
                  </a:cubicBezTo>
                  <a:cubicBezTo>
                    <a:pt x="1068" y="3672"/>
                    <a:pt x="1020" y="3786"/>
                    <a:pt x="972" y="3786"/>
                  </a:cubicBezTo>
                  <a:cubicBezTo>
                    <a:pt x="953" y="3786"/>
                    <a:pt x="1001" y="3853"/>
                    <a:pt x="1001" y="3863"/>
                  </a:cubicBezTo>
                  <a:cubicBezTo>
                    <a:pt x="1001" y="3920"/>
                    <a:pt x="992" y="3939"/>
                    <a:pt x="934" y="3929"/>
                  </a:cubicBezTo>
                  <a:cubicBezTo>
                    <a:pt x="887" y="3920"/>
                    <a:pt x="858" y="3815"/>
                    <a:pt x="810" y="3815"/>
                  </a:cubicBezTo>
                  <a:lnTo>
                    <a:pt x="810" y="3815"/>
                  </a:lnTo>
                  <a:cubicBezTo>
                    <a:pt x="725" y="3758"/>
                    <a:pt x="696" y="3739"/>
                    <a:pt x="667" y="3634"/>
                  </a:cubicBezTo>
                  <a:cubicBezTo>
                    <a:pt x="667" y="3615"/>
                    <a:pt x="686" y="3577"/>
                    <a:pt x="658" y="3567"/>
                  </a:cubicBezTo>
                  <a:cubicBezTo>
                    <a:pt x="610" y="3557"/>
                    <a:pt x="581" y="3615"/>
                    <a:pt x="553" y="3643"/>
                  </a:cubicBezTo>
                  <a:cubicBezTo>
                    <a:pt x="429" y="3777"/>
                    <a:pt x="267" y="3510"/>
                    <a:pt x="181" y="3453"/>
                  </a:cubicBezTo>
                  <a:cubicBezTo>
                    <a:pt x="133" y="3424"/>
                    <a:pt x="143" y="3367"/>
                    <a:pt x="95" y="3348"/>
                  </a:cubicBezTo>
                  <a:lnTo>
                    <a:pt x="95" y="3348"/>
                  </a:lnTo>
                  <a:cubicBezTo>
                    <a:pt x="95" y="3300"/>
                    <a:pt x="95" y="3300"/>
                    <a:pt x="95" y="3300"/>
                  </a:cubicBezTo>
                  <a:cubicBezTo>
                    <a:pt x="95" y="3243"/>
                    <a:pt x="0" y="3147"/>
                    <a:pt x="104" y="3147"/>
                  </a:cubicBezTo>
                  <a:cubicBezTo>
                    <a:pt x="171" y="3147"/>
                    <a:pt x="295" y="3214"/>
                    <a:pt x="333" y="3157"/>
                  </a:cubicBezTo>
                  <a:cubicBezTo>
                    <a:pt x="362" y="3119"/>
                    <a:pt x="343" y="3071"/>
                    <a:pt x="381" y="3023"/>
                  </a:cubicBezTo>
                  <a:cubicBezTo>
                    <a:pt x="419" y="2966"/>
                    <a:pt x="496" y="2938"/>
                    <a:pt x="438" y="2861"/>
                  </a:cubicBezTo>
                  <a:cubicBezTo>
                    <a:pt x="419" y="2823"/>
                    <a:pt x="486" y="2852"/>
                    <a:pt x="496" y="2852"/>
                  </a:cubicBezTo>
                  <a:cubicBezTo>
                    <a:pt x="543" y="2852"/>
                    <a:pt x="534" y="2833"/>
                    <a:pt x="534" y="2794"/>
                  </a:cubicBezTo>
                  <a:cubicBezTo>
                    <a:pt x="524" y="2680"/>
                    <a:pt x="524" y="2680"/>
                    <a:pt x="524" y="2680"/>
                  </a:cubicBezTo>
                  <a:cubicBezTo>
                    <a:pt x="486" y="2680"/>
                    <a:pt x="429" y="2671"/>
                    <a:pt x="429" y="2632"/>
                  </a:cubicBezTo>
                  <a:cubicBezTo>
                    <a:pt x="429" y="2604"/>
                    <a:pt x="400" y="2575"/>
                    <a:pt x="400" y="2556"/>
                  </a:cubicBezTo>
                  <a:cubicBezTo>
                    <a:pt x="400" y="2518"/>
                    <a:pt x="429" y="2499"/>
                    <a:pt x="410" y="2461"/>
                  </a:cubicBezTo>
                  <a:cubicBezTo>
                    <a:pt x="362" y="2385"/>
                    <a:pt x="362" y="2346"/>
                    <a:pt x="353" y="2260"/>
                  </a:cubicBezTo>
                  <a:cubicBezTo>
                    <a:pt x="343" y="2203"/>
                    <a:pt x="314" y="2165"/>
                    <a:pt x="295" y="2117"/>
                  </a:cubicBezTo>
                  <a:cubicBezTo>
                    <a:pt x="276" y="2060"/>
                    <a:pt x="372" y="2022"/>
                    <a:pt x="419" y="2022"/>
                  </a:cubicBezTo>
                  <a:cubicBezTo>
                    <a:pt x="458" y="2022"/>
                    <a:pt x="458" y="1974"/>
                    <a:pt x="476" y="1955"/>
                  </a:cubicBezTo>
                  <a:cubicBezTo>
                    <a:pt x="534" y="1889"/>
                    <a:pt x="543" y="1784"/>
                    <a:pt x="620" y="1736"/>
                  </a:cubicBezTo>
                  <a:cubicBezTo>
                    <a:pt x="658" y="1707"/>
                    <a:pt x="658" y="1660"/>
                    <a:pt x="696" y="1631"/>
                  </a:cubicBezTo>
                  <a:cubicBezTo>
                    <a:pt x="782" y="1564"/>
                    <a:pt x="782" y="1564"/>
                    <a:pt x="782" y="1564"/>
                  </a:cubicBezTo>
                  <a:lnTo>
                    <a:pt x="782" y="1564"/>
                  </a:lnTo>
                  <a:cubicBezTo>
                    <a:pt x="810" y="1536"/>
                    <a:pt x="867" y="1469"/>
                    <a:pt x="839" y="1440"/>
                  </a:cubicBezTo>
                  <a:cubicBezTo>
                    <a:pt x="801" y="1402"/>
                    <a:pt x="791" y="1393"/>
                    <a:pt x="820" y="1335"/>
                  </a:cubicBezTo>
                  <a:cubicBezTo>
                    <a:pt x="829" y="1316"/>
                    <a:pt x="839" y="1278"/>
                    <a:pt x="829" y="1250"/>
                  </a:cubicBezTo>
                  <a:cubicBezTo>
                    <a:pt x="820" y="1192"/>
                    <a:pt x="867" y="1154"/>
                    <a:pt x="867" y="1097"/>
                  </a:cubicBezTo>
                  <a:cubicBezTo>
                    <a:pt x="867" y="1040"/>
                    <a:pt x="848" y="983"/>
                    <a:pt x="887" y="916"/>
                  </a:cubicBezTo>
                  <a:cubicBezTo>
                    <a:pt x="934" y="725"/>
                    <a:pt x="934" y="725"/>
                    <a:pt x="934" y="725"/>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3" name="Freeform 53"/>
            <p:cNvSpPr>
              <a:spLocks noChangeArrowheads="1"/>
            </p:cNvSpPr>
            <p:nvPr/>
          </p:nvSpPr>
          <p:spPr bwMode="auto">
            <a:xfrm>
              <a:off x="13759994" y="1321875"/>
              <a:ext cx="1090297" cy="1937700"/>
            </a:xfrm>
            <a:custGeom>
              <a:avLst/>
              <a:gdLst>
                <a:gd name="T0" fmla="*/ 1240 w 2195"/>
                <a:gd name="T1" fmla="*/ 3900 h 3901"/>
                <a:gd name="T2" fmla="*/ 1326 w 2195"/>
                <a:gd name="T3" fmla="*/ 3633 h 3901"/>
                <a:gd name="T4" fmla="*/ 1116 w 2195"/>
                <a:gd name="T5" fmla="*/ 3386 h 3901"/>
                <a:gd name="T6" fmla="*/ 1459 w 2195"/>
                <a:gd name="T7" fmla="*/ 3281 h 3901"/>
                <a:gd name="T8" fmla="*/ 1383 w 2195"/>
                <a:gd name="T9" fmla="*/ 3004 h 3901"/>
                <a:gd name="T10" fmla="*/ 1316 w 2195"/>
                <a:gd name="T11" fmla="*/ 2756 h 3901"/>
                <a:gd name="T12" fmla="*/ 1259 w 2195"/>
                <a:gd name="T13" fmla="*/ 2480 h 3901"/>
                <a:gd name="T14" fmla="*/ 1364 w 2195"/>
                <a:gd name="T15" fmla="*/ 2298 h 3901"/>
                <a:gd name="T16" fmla="*/ 1469 w 2195"/>
                <a:gd name="T17" fmla="*/ 2203 h 3901"/>
                <a:gd name="T18" fmla="*/ 1259 w 2195"/>
                <a:gd name="T19" fmla="*/ 1926 h 3901"/>
                <a:gd name="T20" fmla="*/ 1306 w 2195"/>
                <a:gd name="T21" fmla="*/ 1631 h 3901"/>
                <a:gd name="T22" fmla="*/ 1507 w 2195"/>
                <a:gd name="T23" fmla="*/ 1230 h 3901"/>
                <a:gd name="T24" fmla="*/ 1812 w 2195"/>
                <a:gd name="T25" fmla="*/ 1392 h 3901"/>
                <a:gd name="T26" fmla="*/ 2079 w 2195"/>
                <a:gd name="T27" fmla="*/ 1373 h 3901"/>
                <a:gd name="T28" fmla="*/ 2174 w 2195"/>
                <a:gd name="T29" fmla="*/ 1259 h 3901"/>
                <a:gd name="T30" fmla="*/ 2089 w 2195"/>
                <a:gd name="T31" fmla="*/ 1097 h 3901"/>
                <a:gd name="T32" fmla="*/ 2098 w 2195"/>
                <a:gd name="T33" fmla="*/ 839 h 3901"/>
                <a:gd name="T34" fmla="*/ 2079 w 2195"/>
                <a:gd name="T35" fmla="*/ 505 h 3901"/>
                <a:gd name="T36" fmla="*/ 1984 w 2195"/>
                <a:gd name="T37" fmla="*/ 324 h 3901"/>
                <a:gd name="T38" fmla="*/ 1869 w 2195"/>
                <a:gd name="T39" fmla="*/ 219 h 3901"/>
                <a:gd name="T40" fmla="*/ 1497 w 2195"/>
                <a:gd name="T41" fmla="*/ 181 h 3901"/>
                <a:gd name="T42" fmla="*/ 1230 w 2195"/>
                <a:gd name="T43" fmla="*/ 9 h 3901"/>
                <a:gd name="T44" fmla="*/ 1135 w 2195"/>
                <a:gd name="T45" fmla="*/ 238 h 3901"/>
                <a:gd name="T46" fmla="*/ 887 w 2195"/>
                <a:gd name="T47" fmla="*/ 420 h 3901"/>
                <a:gd name="T48" fmla="*/ 868 w 2195"/>
                <a:gd name="T49" fmla="*/ 582 h 3901"/>
                <a:gd name="T50" fmla="*/ 744 w 2195"/>
                <a:gd name="T51" fmla="*/ 782 h 3901"/>
                <a:gd name="T52" fmla="*/ 820 w 2195"/>
                <a:gd name="T53" fmla="*/ 925 h 3901"/>
                <a:gd name="T54" fmla="*/ 811 w 2195"/>
                <a:gd name="T55" fmla="*/ 1049 h 3901"/>
                <a:gd name="T56" fmla="*/ 715 w 2195"/>
                <a:gd name="T57" fmla="*/ 1297 h 3901"/>
                <a:gd name="T58" fmla="*/ 648 w 2195"/>
                <a:gd name="T59" fmla="*/ 1392 h 3901"/>
                <a:gd name="T60" fmla="*/ 639 w 2195"/>
                <a:gd name="T61" fmla="*/ 1688 h 3901"/>
                <a:gd name="T62" fmla="*/ 668 w 2195"/>
                <a:gd name="T63" fmla="*/ 1926 h 3901"/>
                <a:gd name="T64" fmla="*/ 706 w 2195"/>
                <a:gd name="T65" fmla="*/ 2213 h 3901"/>
                <a:gd name="T66" fmla="*/ 486 w 2195"/>
                <a:gd name="T67" fmla="*/ 2213 h 3901"/>
                <a:gd name="T68" fmla="*/ 429 w 2195"/>
                <a:gd name="T69" fmla="*/ 2241 h 3901"/>
                <a:gd name="T70" fmla="*/ 315 w 2195"/>
                <a:gd name="T71" fmla="*/ 2327 h 3901"/>
                <a:gd name="T72" fmla="*/ 153 w 2195"/>
                <a:gd name="T73" fmla="*/ 2336 h 3901"/>
                <a:gd name="T74" fmla="*/ 48 w 2195"/>
                <a:gd name="T75" fmla="*/ 2251 h 3901"/>
                <a:gd name="T76" fmla="*/ 9 w 2195"/>
                <a:gd name="T77" fmla="*/ 2289 h 3901"/>
                <a:gd name="T78" fmla="*/ 143 w 2195"/>
                <a:gd name="T79" fmla="*/ 2546 h 3901"/>
                <a:gd name="T80" fmla="*/ 429 w 2195"/>
                <a:gd name="T81" fmla="*/ 2661 h 3901"/>
                <a:gd name="T82" fmla="*/ 553 w 2195"/>
                <a:gd name="T83" fmla="*/ 2994 h 3901"/>
                <a:gd name="T84" fmla="*/ 630 w 2195"/>
                <a:gd name="T85" fmla="*/ 3214 h 3901"/>
                <a:gd name="T86" fmla="*/ 534 w 2195"/>
                <a:gd name="T87" fmla="*/ 3519 h 3901"/>
                <a:gd name="T88" fmla="*/ 668 w 2195"/>
                <a:gd name="T89" fmla="*/ 3633 h 3901"/>
                <a:gd name="T90" fmla="*/ 811 w 2195"/>
                <a:gd name="T91" fmla="*/ 3633 h 3901"/>
                <a:gd name="T92" fmla="*/ 1049 w 2195"/>
                <a:gd name="T93" fmla="*/ 3519 h 3901"/>
                <a:gd name="T94" fmla="*/ 1240 w 2195"/>
                <a:gd name="T95" fmla="*/ 3900 h 3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5" h="3901">
                  <a:moveTo>
                    <a:pt x="1240" y="3900"/>
                  </a:moveTo>
                  <a:lnTo>
                    <a:pt x="1240" y="3900"/>
                  </a:lnTo>
                  <a:cubicBezTo>
                    <a:pt x="1287" y="3872"/>
                    <a:pt x="1335" y="3843"/>
                    <a:pt x="1335" y="3777"/>
                  </a:cubicBezTo>
                  <a:cubicBezTo>
                    <a:pt x="1335" y="3757"/>
                    <a:pt x="1335" y="3643"/>
                    <a:pt x="1326" y="3633"/>
                  </a:cubicBezTo>
                  <a:cubicBezTo>
                    <a:pt x="1278" y="3624"/>
                    <a:pt x="1240" y="3614"/>
                    <a:pt x="1240" y="3557"/>
                  </a:cubicBezTo>
                  <a:cubicBezTo>
                    <a:pt x="1240" y="3481"/>
                    <a:pt x="1078" y="3471"/>
                    <a:pt x="1116" y="3386"/>
                  </a:cubicBezTo>
                  <a:cubicBezTo>
                    <a:pt x="1154" y="3290"/>
                    <a:pt x="1249" y="3338"/>
                    <a:pt x="1316" y="3366"/>
                  </a:cubicBezTo>
                  <a:cubicBezTo>
                    <a:pt x="1354" y="3376"/>
                    <a:pt x="1411" y="3290"/>
                    <a:pt x="1459" y="3281"/>
                  </a:cubicBezTo>
                  <a:cubicBezTo>
                    <a:pt x="1507" y="3281"/>
                    <a:pt x="1593" y="3166"/>
                    <a:pt x="1583" y="3109"/>
                  </a:cubicBezTo>
                  <a:cubicBezTo>
                    <a:pt x="1564" y="3061"/>
                    <a:pt x="1402" y="3090"/>
                    <a:pt x="1383" y="3004"/>
                  </a:cubicBezTo>
                  <a:cubicBezTo>
                    <a:pt x="1364" y="2975"/>
                    <a:pt x="1364" y="2928"/>
                    <a:pt x="1354" y="2890"/>
                  </a:cubicBezTo>
                  <a:cubicBezTo>
                    <a:pt x="1345" y="2861"/>
                    <a:pt x="1306" y="2794"/>
                    <a:pt x="1316" y="2756"/>
                  </a:cubicBezTo>
                  <a:cubicBezTo>
                    <a:pt x="1335" y="2708"/>
                    <a:pt x="1364" y="2747"/>
                    <a:pt x="1392" y="2727"/>
                  </a:cubicBezTo>
                  <a:cubicBezTo>
                    <a:pt x="1526" y="2651"/>
                    <a:pt x="1268" y="2565"/>
                    <a:pt x="1259" y="2480"/>
                  </a:cubicBezTo>
                  <a:cubicBezTo>
                    <a:pt x="1249" y="2432"/>
                    <a:pt x="1287" y="2451"/>
                    <a:pt x="1306" y="2422"/>
                  </a:cubicBezTo>
                  <a:cubicBezTo>
                    <a:pt x="1335" y="2394"/>
                    <a:pt x="1335" y="2336"/>
                    <a:pt x="1364" y="2298"/>
                  </a:cubicBezTo>
                  <a:cubicBezTo>
                    <a:pt x="1383" y="2279"/>
                    <a:pt x="1402" y="2289"/>
                    <a:pt x="1421" y="2279"/>
                  </a:cubicBezTo>
                  <a:cubicBezTo>
                    <a:pt x="1440" y="2279"/>
                    <a:pt x="1459" y="2222"/>
                    <a:pt x="1469" y="2203"/>
                  </a:cubicBezTo>
                  <a:cubicBezTo>
                    <a:pt x="1459" y="2155"/>
                    <a:pt x="1335" y="2108"/>
                    <a:pt x="1287" y="2089"/>
                  </a:cubicBezTo>
                  <a:cubicBezTo>
                    <a:pt x="1230" y="2069"/>
                    <a:pt x="1259" y="1984"/>
                    <a:pt x="1259" y="1926"/>
                  </a:cubicBezTo>
                  <a:cubicBezTo>
                    <a:pt x="1259" y="1879"/>
                    <a:pt x="1249" y="1841"/>
                    <a:pt x="1240" y="1802"/>
                  </a:cubicBezTo>
                  <a:cubicBezTo>
                    <a:pt x="1221" y="1717"/>
                    <a:pt x="1221" y="1688"/>
                    <a:pt x="1306" y="1631"/>
                  </a:cubicBezTo>
                  <a:cubicBezTo>
                    <a:pt x="1383" y="1573"/>
                    <a:pt x="1373" y="1507"/>
                    <a:pt x="1402" y="1421"/>
                  </a:cubicBezTo>
                  <a:cubicBezTo>
                    <a:pt x="1440" y="1364"/>
                    <a:pt x="1488" y="1306"/>
                    <a:pt x="1507" y="1230"/>
                  </a:cubicBezTo>
                  <a:cubicBezTo>
                    <a:pt x="1516" y="1173"/>
                    <a:pt x="1583" y="1192"/>
                    <a:pt x="1631" y="1192"/>
                  </a:cubicBezTo>
                  <a:cubicBezTo>
                    <a:pt x="1650" y="1240"/>
                    <a:pt x="1736" y="1411"/>
                    <a:pt x="1812" y="1392"/>
                  </a:cubicBezTo>
                  <a:cubicBezTo>
                    <a:pt x="1879" y="1373"/>
                    <a:pt x="1888" y="1402"/>
                    <a:pt x="1945" y="1411"/>
                  </a:cubicBezTo>
                  <a:cubicBezTo>
                    <a:pt x="2003" y="1421"/>
                    <a:pt x="2022" y="1392"/>
                    <a:pt x="2079" y="1373"/>
                  </a:cubicBezTo>
                  <a:cubicBezTo>
                    <a:pt x="2107" y="1364"/>
                    <a:pt x="2155" y="1335"/>
                    <a:pt x="2165" y="1297"/>
                  </a:cubicBezTo>
                  <a:cubicBezTo>
                    <a:pt x="2174" y="1288"/>
                    <a:pt x="2174" y="1268"/>
                    <a:pt x="2174" y="1259"/>
                  </a:cubicBezTo>
                  <a:cubicBezTo>
                    <a:pt x="2184" y="1249"/>
                    <a:pt x="2194" y="1240"/>
                    <a:pt x="2194" y="1221"/>
                  </a:cubicBezTo>
                  <a:cubicBezTo>
                    <a:pt x="2174" y="1154"/>
                    <a:pt x="2107" y="1144"/>
                    <a:pt x="2089" y="1097"/>
                  </a:cubicBezTo>
                  <a:cubicBezTo>
                    <a:pt x="2069" y="1059"/>
                    <a:pt x="2098" y="1021"/>
                    <a:pt x="2107" y="982"/>
                  </a:cubicBezTo>
                  <a:cubicBezTo>
                    <a:pt x="2117" y="934"/>
                    <a:pt x="2127" y="887"/>
                    <a:pt x="2098" y="839"/>
                  </a:cubicBezTo>
                  <a:cubicBezTo>
                    <a:pt x="2069" y="782"/>
                    <a:pt x="2079" y="706"/>
                    <a:pt x="2089" y="648"/>
                  </a:cubicBezTo>
                  <a:cubicBezTo>
                    <a:pt x="2089" y="591"/>
                    <a:pt x="2098" y="553"/>
                    <a:pt x="2079" y="505"/>
                  </a:cubicBezTo>
                  <a:cubicBezTo>
                    <a:pt x="2069" y="477"/>
                    <a:pt x="2041" y="448"/>
                    <a:pt x="2031" y="420"/>
                  </a:cubicBezTo>
                  <a:cubicBezTo>
                    <a:pt x="2022" y="391"/>
                    <a:pt x="2012" y="343"/>
                    <a:pt x="1984" y="324"/>
                  </a:cubicBezTo>
                  <a:cubicBezTo>
                    <a:pt x="1945" y="305"/>
                    <a:pt x="1888" y="267"/>
                    <a:pt x="1869" y="219"/>
                  </a:cubicBezTo>
                  <a:lnTo>
                    <a:pt x="1869" y="219"/>
                  </a:lnTo>
                  <a:cubicBezTo>
                    <a:pt x="1860" y="229"/>
                    <a:pt x="1840" y="229"/>
                    <a:pt x="1802" y="210"/>
                  </a:cubicBezTo>
                  <a:cubicBezTo>
                    <a:pt x="1717" y="153"/>
                    <a:pt x="1554" y="315"/>
                    <a:pt x="1497" y="181"/>
                  </a:cubicBezTo>
                  <a:cubicBezTo>
                    <a:pt x="1478" y="143"/>
                    <a:pt x="1354" y="57"/>
                    <a:pt x="1316" y="57"/>
                  </a:cubicBezTo>
                  <a:cubicBezTo>
                    <a:pt x="1268" y="57"/>
                    <a:pt x="1230" y="67"/>
                    <a:pt x="1230" y="9"/>
                  </a:cubicBezTo>
                  <a:cubicBezTo>
                    <a:pt x="1211" y="0"/>
                    <a:pt x="1183" y="0"/>
                    <a:pt x="1154" y="9"/>
                  </a:cubicBezTo>
                  <a:cubicBezTo>
                    <a:pt x="1144" y="57"/>
                    <a:pt x="1116" y="191"/>
                    <a:pt x="1135" y="238"/>
                  </a:cubicBezTo>
                  <a:cubicBezTo>
                    <a:pt x="1183" y="372"/>
                    <a:pt x="1020" y="267"/>
                    <a:pt x="1030" y="372"/>
                  </a:cubicBezTo>
                  <a:cubicBezTo>
                    <a:pt x="1030" y="410"/>
                    <a:pt x="915" y="429"/>
                    <a:pt x="887" y="420"/>
                  </a:cubicBezTo>
                  <a:cubicBezTo>
                    <a:pt x="858" y="439"/>
                    <a:pt x="830" y="439"/>
                    <a:pt x="839" y="477"/>
                  </a:cubicBezTo>
                  <a:cubicBezTo>
                    <a:pt x="849" y="534"/>
                    <a:pt x="935" y="525"/>
                    <a:pt x="868" y="582"/>
                  </a:cubicBezTo>
                  <a:cubicBezTo>
                    <a:pt x="849" y="610"/>
                    <a:pt x="830" y="648"/>
                    <a:pt x="801" y="667"/>
                  </a:cubicBezTo>
                  <a:cubicBezTo>
                    <a:pt x="772" y="696"/>
                    <a:pt x="696" y="734"/>
                    <a:pt x="744" y="782"/>
                  </a:cubicBezTo>
                  <a:cubicBezTo>
                    <a:pt x="763" y="811"/>
                    <a:pt x="830" y="887"/>
                    <a:pt x="830" y="916"/>
                  </a:cubicBezTo>
                  <a:cubicBezTo>
                    <a:pt x="820" y="916"/>
                    <a:pt x="820" y="916"/>
                    <a:pt x="820" y="925"/>
                  </a:cubicBezTo>
                  <a:cubicBezTo>
                    <a:pt x="792" y="925"/>
                    <a:pt x="744" y="925"/>
                    <a:pt x="725" y="963"/>
                  </a:cubicBezTo>
                  <a:cubicBezTo>
                    <a:pt x="715" y="982"/>
                    <a:pt x="792" y="1011"/>
                    <a:pt x="811" y="1049"/>
                  </a:cubicBezTo>
                  <a:cubicBezTo>
                    <a:pt x="801" y="1116"/>
                    <a:pt x="820" y="1183"/>
                    <a:pt x="820" y="1240"/>
                  </a:cubicBezTo>
                  <a:cubicBezTo>
                    <a:pt x="820" y="1306"/>
                    <a:pt x="753" y="1268"/>
                    <a:pt x="715" y="1297"/>
                  </a:cubicBezTo>
                  <a:cubicBezTo>
                    <a:pt x="696" y="1326"/>
                    <a:pt x="725" y="1373"/>
                    <a:pt x="687" y="1383"/>
                  </a:cubicBezTo>
                  <a:cubicBezTo>
                    <a:pt x="668" y="1383"/>
                    <a:pt x="648" y="1364"/>
                    <a:pt x="648" y="1392"/>
                  </a:cubicBezTo>
                  <a:cubicBezTo>
                    <a:pt x="658" y="1478"/>
                    <a:pt x="601" y="1545"/>
                    <a:pt x="534" y="1564"/>
                  </a:cubicBezTo>
                  <a:cubicBezTo>
                    <a:pt x="534" y="1583"/>
                    <a:pt x="630" y="1631"/>
                    <a:pt x="639" y="1688"/>
                  </a:cubicBezTo>
                  <a:cubicBezTo>
                    <a:pt x="639" y="1755"/>
                    <a:pt x="668" y="1802"/>
                    <a:pt x="668" y="1869"/>
                  </a:cubicBezTo>
                  <a:cubicBezTo>
                    <a:pt x="668" y="1888"/>
                    <a:pt x="668" y="1907"/>
                    <a:pt x="668" y="1926"/>
                  </a:cubicBezTo>
                  <a:cubicBezTo>
                    <a:pt x="668" y="1945"/>
                    <a:pt x="696" y="1964"/>
                    <a:pt x="696" y="1993"/>
                  </a:cubicBezTo>
                  <a:cubicBezTo>
                    <a:pt x="696" y="2069"/>
                    <a:pt x="706" y="2146"/>
                    <a:pt x="706" y="2213"/>
                  </a:cubicBezTo>
                  <a:cubicBezTo>
                    <a:pt x="591" y="2203"/>
                    <a:pt x="591" y="2203"/>
                    <a:pt x="591" y="2203"/>
                  </a:cubicBezTo>
                  <a:cubicBezTo>
                    <a:pt x="553" y="2203"/>
                    <a:pt x="515" y="2203"/>
                    <a:pt x="486" y="2213"/>
                  </a:cubicBezTo>
                  <a:cubicBezTo>
                    <a:pt x="467" y="2213"/>
                    <a:pt x="458" y="2222"/>
                    <a:pt x="439" y="2231"/>
                  </a:cubicBezTo>
                  <a:lnTo>
                    <a:pt x="429" y="2241"/>
                  </a:lnTo>
                  <a:cubicBezTo>
                    <a:pt x="410" y="2279"/>
                    <a:pt x="429" y="2260"/>
                    <a:pt x="363" y="2289"/>
                  </a:cubicBezTo>
                  <a:cubicBezTo>
                    <a:pt x="343" y="2298"/>
                    <a:pt x="334" y="2308"/>
                    <a:pt x="315" y="2327"/>
                  </a:cubicBezTo>
                  <a:cubicBezTo>
                    <a:pt x="305" y="2336"/>
                    <a:pt x="276" y="2403"/>
                    <a:pt x="258" y="2365"/>
                  </a:cubicBezTo>
                  <a:cubicBezTo>
                    <a:pt x="229" y="2308"/>
                    <a:pt x="200" y="2375"/>
                    <a:pt x="153" y="2336"/>
                  </a:cubicBezTo>
                  <a:cubicBezTo>
                    <a:pt x="134" y="2327"/>
                    <a:pt x="143" y="2289"/>
                    <a:pt x="124" y="2270"/>
                  </a:cubicBezTo>
                  <a:cubicBezTo>
                    <a:pt x="105" y="2251"/>
                    <a:pt x="76" y="2260"/>
                    <a:pt x="48" y="2251"/>
                  </a:cubicBezTo>
                  <a:cubicBezTo>
                    <a:pt x="0" y="2241"/>
                    <a:pt x="0" y="2241"/>
                    <a:pt x="0" y="2241"/>
                  </a:cubicBezTo>
                  <a:cubicBezTo>
                    <a:pt x="0" y="2260"/>
                    <a:pt x="0" y="2279"/>
                    <a:pt x="9" y="2289"/>
                  </a:cubicBezTo>
                  <a:cubicBezTo>
                    <a:pt x="29" y="2346"/>
                    <a:pt x="76" y="2375"/>
                    <a:pt x="96" y="2441"/>
                  </a:cubicBezTo>
                  <a:cubicBezTo>
                    <a:pt x="105" y="2480"/>
                    <a:pt x="124" y="2518"/>
                    <a:pt x="143" y="2546"/>
                  </a:cubicBezTo>
                  <a:cubicBezTo>
                    <a:pt x="181" y="2613"/>
                    <a:pt x="114" y="2756"/>
                    <a:pt x="258" y="2756"/>
                  </a:cubicBezTo>
                  <a:cubicBezTo>
                    <a:pt x="324" y="2765"/>
                    <a:pt x="353" y="2575"/>
                    <a:pt x="429" y="2661"/>
                  </a:cubicBezTo>
                  <a:cubicBezTo>
                    <a:pt x="467" y="2718"/>
                    <a:pt x="467" y="2765"/>
                    <a:pt x="458" y="2823"/>
                  </a:cubicBezTo>
                  <a:cubicBezTo>
                    <a:pt x="439" y="2918"/>
                    <a:pt x="525" y="2928"/>
                    <a:pt x="553" y="2994"/>
                  </a:cubicBezTo>
                  <a:cubicBezTo>
                    <a:pt x="563" y="3042"/>
                    <a:pt x="534" y="3090"/>
                    <a:pt x="553" y="3128"/>
                  </a:cubicBezTo>
                  <a:cubicBezTo>
                    <a:pt x="572" y="3176"/>
                    <a:pt x="610" y="3166"/>
                    <a:pt x="630" y="3214"/>
                  </a:cubicBezTo>
                  <a:cubicBezTo>
                    <a:pt x="648" y="3252"/>
                    <a:pt x="639" y="3328"/>
                    <a:pt x="601" y="3357"/>
                  </a:cubicBezTo>
                  <a:cubicBezTo>
                    <a:pt x="534" y="3424"/>
                    <a:pt x="553" y="3433"/>
                    <a:pt x="534" y="3519"/>
                  </a:cubicBezTo>
                  <a:cubicBezTo>
                    <a:pt x="639" y="3605"/>
                    <a:pt x="639" y="3605"/>
                    <a:pt x="639" y="3605"/>
                  </a:cubicBezTo>
                  <a:cubicBezTo>
                    <a:pt x="648" y="3614"/>
                    <a:pt x="658" y="3624"/>
                    <a:pt x="668" y="3633"/>
                  </a:cubicBezTo>
                  <a:lnTo>
                    <a:pt x="668" y="3633"/>
                  </a:lnTo>
                  <a:cubicBezTo>
                    <a:pt x="811" y="3633"/>
                    <a:pt x="811" y="3633"/>
                    <a:pt x="811" y="3633"/>
                  </a:cubicBezTo>
                  <a:cubicBezTo>
                    <a:pt x="906" y="3614"/>
                    <a:pt x="877" y="3595"/>
                    <a:pt x="925" y="3538"/>
                  </a:cubicBezTo>
                  <a:cubicBezTo>
                    <a:pt x="954" y="3519"/>
                    <a:pt x="1030" y="3481"/>
                    <a:pt x="1049" y="3519"/>
                  </a:cubicBezTo>
                  <a:cubicBezTo>
                    <a:pt x="1068" y="3548"/>
                    <a:pt x="1068" y="3595"/>
                    <a:pt x="1068" y="3624"/>
                  </a:cubicBezTo>
                  <a:cubicBezTo>
                    <a:pt x="1068" y="3748"/>
                    <a:pt x="1154" y="3834"/>
                    <a:pt x="1240" y="390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4" name="Freeform 54"/>
            <p:cNvSpPr>
              <a:spLocks noChangeArrowheads="1"/>
            </p:cNvSpPr>
            <p:nvPr/>
          </p:nvSpPr>
          <p:spPr bwMode="auto">
            <a:xfrm>
              <a:off x="14092775" y="3049382"/>
              <a:ext cx="1462485" cy="2373409"/>
            </a:xfrm>
            <a:custGeom>
              <a:avLst/>
              <a:gdLst>
                <a:gd name="T0" fmla="*/ 0 w 2947"/>
                <a:gd name="T1" fmla="*/ 152 h 4779"/>
                <a:gd name="T2" fmla="*/ 257 w 2947"/>
                <a:gd name="T3" fmla="*/ 57 h 4779"/>
                <a:gd name="T4" fmla="*/ 400 w 2947"/>
                <a:gd name="T5" fmla="*/ 143 h 4779"/>
                <a:gd name="T6" fmla="*/ 572 w 2947"/>
                <a:gd name="T7" fmla="*/ 419 h 4779"/>
                <a:gd name="T8" fmla="*/ 791 w 2947"/>
                <a:gd name="T9" fmla="*/ 563 h 4779"/>
                <a:gd name="T10" fmla="*/ 972 w 2947"/>
                <a:gd name="T11" fmla="*/ 772 h 4779"/>
                <a:gd name="T12" fmla="*/ 972 w 2947"/>
                <a:gd name="T13" fmla="*/ 992 h 4779"/>
                <a:gd name="T14" fmla="*/ 1316 w 2947"/>
                <a:gd name="T15" fmla="*/ 1077 h 4779"/>
                <a:gd name="T16" fmla="*/ 1344 w 2947"/>
                <a:gd name="T17" fmla="*/ 887 h 4779"/>
                <a:gd name="T18" fmla="*/ 1316 w 2947"/>
                <a:gd name="T19" fmla="*/ 648 h 4779"/>
                <a:gd name="T20" fmla="*/ 1306 w 2947"/>
                <a:gd name="T21" fmla="*/ 76 h 4779"/>
                <a:gd name="T22" fmla="*/ 1554 w 2947"/>
                <a:gd name="T23" fmla="*/ 95 h 4779"/>
                <a:gd name="T24" fmla="*/ 1678 w 2947"/>
                <a:gd name="T25" fmla="*/ 324 h 4779"/>
                <a:gd name="T26" fmla="*/ 1592 w 2947"/>
                <a:gd name="T27" fmla="*/ 648 h 4779"/>
                <a:gd name="T28" fmla="*/ 1793 w 2947"/>
                <a:gd name="T29" fmla="*/ 668 h 4779"/>
                <a:gd name="T30" fmla="*/ 1964 w 2947"/>
                <a:gd name="T31" fmla="*/ 601 h 4779"/>
                <a:gd name="T32" fmla="*/ 2050 w 2947"/>
                <a:gd name="T33" fmla="*/ 706 h 4779"/>
                <a:gd name="T34" fmla="*/ 2527 w 2947"/>
                <a:gd name="T35" fmla="*/ 820 h 4779"/>
                <a:gd name="T36" fmla="*/ 2679 w 2947"/>
                <a:gd name="T37" fmla="*/ 1068 h 4779"/>
                <a:gd name="T38" fmla="*/ 2651 w 2947"/>
                <a:gd name="T39" fmla="*/ 1259 h 4779"/>
                <a:gd name="T40" fmla="*/ 2822 w 2947"/>
                <a:gd name="T41" fmla="*/ 1554 h 4779"/>
                <a:gd name="T42" fmla="*/ 2946 w 2947"/>
                <a:gd name="T43" fmla="*/ 1726 h 4779"/>
                <a:gd name="T44" fmla="*/ 2794 w 2947"/>
                <a:gd name="T45" fmla="*/ 1793 h 4779"/>
                <a:gd name="T46" fmla="*/ 2612 w 2947"/>
                <a:gd name="T47" fmla="*/ 2003 h 4779"/>
                <a:gd name="T48" fmla="*/ 2517 w 2947"/>
                <a:gd name="T49" fmla="*/ 2336 h 4779"/>
                <a:gd name="T50" fmla="*/ 2145 w 2947"/>
                <a:gd name="T51" fmla="*/ 2489 h 4779"/>
                <a:gd name="T52" fmla="*/ 2193 w 2947"/>
                <a:gd name="T53" fmla="*/ 2689 h 4779"/>
                <a:gd name="T54" fmla="*/ 2164 w 2947"/>
                <a:gd name="T55" fmla="*/ 2956 h 4779"/>
                <a:gd name="T56" fmla="*/ 2260 w 2947"/>
                <a:gd name="T57" fmla="*/ 3376 h 4779"/>
                <a:gd name="T58" fmla="*/ 2260 w 2947"/>
                <a:gd name="T59" fmla="*/ 3490 h 4779"/>
                <a:gd name="T60" fmla="*/ 2307 w 2947"/>
                <a:gd name="T61" fmla="*/ 3633 h 4779"/>
                <a:gd name="T62" fmla="*/ 2345 w 2947"/>
                <a:gd name="T63" fmla="*/ 3681 h 4779"/>
                <a:gd name="T64" fmla="*/ 2355 w 2947"/>
                <a:gd name="T65" fmla="*/ 3767 h 4779"/>
                <a:gd name="T66" fmla="*/ 2250 w 2947"/>
                <a:gd name="T67" fmla="*/ 4053 h 4779"/>
                <a:gd name="T68" fmla="*/ 2183 w 2947"/>
                <a:gd name="T69" fmla="*/ 4501 h 4779"/>
                <a:gd name="T70" fmla="*/ 2107 w 2947"/>
                <a:gd name="T71" fmla="*/ 4778 h 4779"/>
                <a:gd name="T72" fmla="*/ 2012 w 2947"/>
                <a:gd name="T73" fmla="*/ 4635 h 4779"/>
                <a:gd name="T74" fmla="*/ 1754 w 2947"/>
                <a:gd name="T75" fmla="*/ 4377 h 4779"/>
                <a:gd name="T76" fmla="*/ 1621 w 2947"/>
                <a:gd name="T77" fmla="*/ 4158 h 4779"/>
                <a:gd name="T78" fmla="*/ 1478 w 2947"/>
                <a:gd name="T79" fmla="*/ 3967 h 4779"/>
                <a:gd name="T80" fmla="*/ 1354 w 2947"/>
                <a:gd name="T81" fmla="*/ 3910 h 4779"/>
                <a:gd name="T82" fmla="*/ 1439 w 2947"/>
                <a:gd name="T83" fmla="*/ 3557 h 4779"/>
                <a:gd name="T84" fmla="*/ 1392 w 2947"/>
                <a:gd name="T85" fmla="*/ 3252 h 4779"/>
                <a:gd name="T86" fmla="*/ 1487 w 2947"/>
                <a:gd name="T87" fmla="*/ 3233 h 4779"/>
                <a:gd name="T88" fmla="*/ 1592 w 2947"/>
                <a:gd name="T89" fmla="*/ 3080 h 4779"/>
                <a:gd name="T90" fmla="*/ 1869 w 2947"/>
                <a:gd name="T91" fmla="*/ 2966 h 4779"/>
                <a:gd name="T92" fmla="*/ 1983 w 2947"/>
                <a:gd name="T93" fmla="*/ 2746 h 4779"/>
                <a:gd name="T94" fmla="*/ 1735 w 2947"/>
                <a:gd name="T95" fmla="*/ 2699 h 4779"/>
                <a:gd name="T96" fmla="*/ 1602 w 2947"/>
                <a:gd name="T97" fmla="*/ 2851 h 4779"/>
                <a:gd name="T98" fmla="*/ 1487 w 2947"/>
                <a:gd name="T99" fmla="*/ 2422 h 4779"/>
                <a:gd name="T100" fmla="*/ 1335 w 2947"/>
                <a:gd name="T101" fmla="*/ 2184 h 4779"/>
                <a:gd name="T102" fmla="*/ 1201 w 2947"/>
                <a:gd name="T103" fmla="*/ 2003 h 4779"/>
                <a:gd name="T104" fmla="*/ 1277 w 2947"/>
                <a:gd name="T105" fmla="*/ 1831 h 4779"/>
                <a:gd name="T106" fmla="*/ 1258 w 2947"/>
                <a:gd name="T107" fmla="*/ 1631 h 4779"/>
                <a:gd name="T108" fmla="*/ 944 w 2947"/>
                <a:gd name="T109" fmla="*/ 1411 h 4779"/>
                <a:gd name="T110" fmla="*/ 763 w 2947"/>
                <a:gd name="T111" fmla="*/ 1116 h 4779"/>
                <a:gd name="T112" fmla="*/ 581 w 2947"/>
                <a:gd name="T113" fmla="*/ 858 h 4779"/>
                <a:gd name="T114" fmla="*/ 467 w 2947"/>
                <a:gd name="T115" fmla="*/ 725 h 4779"/>
                <a:gd name="T116" fmla="*/ 267 w 2947"/>
                <a:gd name="T117" fmla="*/ 515 h 4779"/>
                <a:gd name="T118" fmla="*/ 0 w 2947"/>
                <a:gd name="T119" fmla="*/ 152 h 4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47" h="4779">
                  <a:moveTo>
                    <a:pt x="0" y="152"/>
                  </a:moveTo>
                  <a:lnTo>
                    <a:pt x="0" y="152"/>
                  </a:lnTo>
                  <a:cubicBezTo>
                    <a:pt x="143" y="152"/>
                    <a:pt x="143" y="152"/>
                    <a:pt x="143" y="152"/>
                  </a:cubicBezTo>
                  <a:cubicBezTo>
                    <a:pt x="238" y="133"/>
                    <a:pt x="209" y="114"/>
                    <a:pt x="257" y="57"/>
                  </a:cubicBezTo>
                  <a:cubicBezTo>
                    <a:pt x="286" y="38"/>
                    <a:pt x="362" y="0"/>
                    <a:pt x="381" y="38"/>
                  </a:cubicBezTo>
                  <a:cubicBezTo>
                    <a:pt x="400" y="67"/>
                    <a:pt x="400" y="114"/>
                    <a:pt x="400" y="143"/>
                  </a:cubicBezTo>
                  <a:cubicBezTo>
                    <a:pt x="400" y="267"/>
                    <a:pt x="486" y="353"/>
                    <a:pt x="572" y="419"/>
                  </a:cubicBezTo>
                  <a:lnTo>
                    <a:pt x="572" y="419"/>
                  </a:lnTo>
                  <a:cubicBezTo>
                    <a:pt x="581" y="439"/>
                    <a:pt x="600" y="505"/>
                    <a:pt x="610" y="524"/>
                  </a:cubicBezTo>
                  <a:cubicBezTo>
                    <a:pt x="648" y="601"/>
                    <a:pt x="724" y="591"/>
                    <a:pt x="791" y="563"/>
                  </a:cubicBezTo>
                  <a:cubicBezTo>
                    <a:pt x="829" y="543"/>
                    <a:pt x="896" y="486"/>
                    <a:pt x="925" y="543"/>
                  </a:cubicBezTo>
                  <a:cubicBezTo>
                    <a:pt x="953" y="601"/>
                    <a:pt x="1010" y="715"/>
                    <a:pt x="972" y="772"/>
                  </a:cubicBezTo>
                  <a:cubicBezTo>
                    <a:pt x="934" y="820"/>
                    <a:pt x="905" y="810"/>
                    <a:pt x="944" y="868"/>
                  </a:cubicBezTo>
                  <a:cubicBezTo>
                    <a:pt x="982" y="915"/>
                    <a:pt x="953" y="944"/>
                    <a:pt x="972" y="992"/>
                  </a:cubicBezTo>
                  <a:cubicBezTo>
                    <a:pt x="1039" y="1039"/>
                    <a:pt x="1039" y="1144"/>
                    <a:pt x="1144" y="1087"/>
                  </a:cubicBezTo>
                  <a:cubicBezTo>
                    <a:pt x="1192" y="1068"/>
                    <a:pt x="1268" y="1097"/>
                    <a:pt x="1316" y="1077"/>
                  </a:cubicBezTo>
                  <a:cubicBezTo>
                    <a:pt x="1363" y="1068"/>
                    <a:pt x="1382" y="1011"/>
                    <a:pt x="1373" y="972"/>
                  </a:cubicBezTo>
                  <a:cubicBezTo>
                    <a:pt x="1373" y="935"/>
                    <a:pt x="1354" y="915"/>
                    <a:pt x="1344" y="887"/>
                  </a:cubicBezTo>
                  <a:cubicBezTo>
                    <a:pt x="1344" y="858"/>
                    <a:pt x="1373" y="830"/>
                    <a:pt x="1354" y="791"/>
                  </a:cubicBezTo>
                  <a:cubicBezTo>
                    <a:pt x="1316" y="744"/>
                    <a:pt x="1316" y="706"/>
                    <a:pt x="1316" y="648"/>
                  </a:cubicBezTo>
                  <a:cubicBezTo>
                    <a:pt x="1316" y="553"/>
                    <a:pt x="1335" y="458"/>
                    <a:pt x="1325" y="362"/>
                  </a:cubicBezTo>
                  <a:cubicBezTo>
                    <a:pt x="1316" y="314"/>
                    <a:pt x="1239" y="105"/>
                    <a:pt x="1306" y="76"/>
                  </a:cubicBezTo>
                  <a:cubicBezTo>
                    <a:pt x="1316" y="67"/>
                    <a:pt x="1344" y="105"/>
                    <a:pt x="1354" y="105"/>
                  </a:cubicBezTo>
                  <a:cubicBezTo>
                    <a:pt x="1411" y="181"/>
                    <a:pt x="1487" y="95"/>
                    <a:pt x="1554" y="95"/>
                  </a:cubicBezTo>
                  <a:lnTo>
                    <a:pt x="1554" y="95"/>
                  </a:lnTo>
                  <a:cubicBezTo>
                    <a:pt x="1573" y="114"/>
                    <a:pt x="1688" y="314"/>
                    <a:pt x="1678" y="324"/>
                  </a:cubicBezTo>
                  <a:cubicBezTo>
                    <a:pt x="1564" y="324"/>
                    <a:pt x="1583" y="381"/>
                    <a:pt x="1592" y="477"/>
                  </a:cubicBezTo>
                  <a:cubicBezTo>
                    <a:pt x="1602" y="534"/>
                    <a:pt x="1602" y="601"/>
                    <a:pt x="1592" y="648"/>
                  </a:cubicBezTo>
                  <a:cubicBezTo>
                    <a:pt x="1583" y="668"/>
                    <a:pt x="1564" y="753"/>
                    <a:pt x="1592" y="763"/>
                  </a:cubicBezTo>
                  <a:cubicBezTo>
                    <a:pt x="1649" y="763"/>
                    <a:pt x="1735" y="686"/>
                    <a:pt x="1793" y="668"/>
                  </a:cubicBezTo>
                  <a:cubicBezTo>
                    <a:pt x="1831" y="668"/>
                    <a:pt x="1869" y="686"/>
                    <a:pt x="1897" y="677"/>
                  </a:cubicBezTo>
                  <a:cubicBezTo>
                    <a:pt x="1926" y="668"/>
                    <a:pt x="1945" y="629"/>
                    <a:pt x="1964" y="601"/>
                  </a:cubicBezTo>
                  <a:lnTo>
                    <a:pt x="1964" y="601"/>
                  </a:lnTo>
                  <a:cubicBezTo>
                    <a:pt x="2012" y="620"/>
                    <a:pt x="2002" y="677"/>
                    <a:pt x="2050" y="706"/>
                  </a:cubicBezTo>
                  <a:cubicBezTo>
                    <a:pt x="2136" y="763"/>
                    <a:pt x="2298" y="1030"/>
                    <a:pt x="2422" y="896"/>
                  </a:cubicBezTo>
                  <a:cubicBezTo>
                    <a:pt x="2450" y="868"/>
                    <a:pt x="2479" y="810"/>
                    <a:pt x="2527" y="820"/>
                  </a:cubicBezTo>
                  <a:cubicBezTo>
                    <a:pt x="2555" y="830"/>
                    <a:pt x="2536" y="868"/>
                    <a:pt x="2536" y="887"/>
                  </a:cubicBezTo>
                  <a:cubicBezTo>
                    <a:pt x="2565" y="992"/>
                    <a:pt x="2594" y="1011"/>
                    <a:pt x="2679" y="1068"/>
                  </a:cubicBezTo>
                  <a:lnTo>
                    <a:pt x="2679" y="1068"/>
                  </a:lnTo>
                  <a:cubicBezTo>
                    <a:pt x="2660" y="1135"/>
                    <a:pt x="2651" y="1192"/>
                    <a:pt x="2651" y="1259"/>
                  </a:cubicBezTo>
                  <a:cubicBezTo>
                    <a:pt x="2651" y="1325"/>
                    <a:pt x="2660" y="1364"/>
                    <a:pt x="2727" y="1373"/>
                  </a:cubicBezTo>
                  <a:cubicBezTo>
                    <a:pt x="2841" y="1392"/>
                    <a:pt x="2765" y="1478"/>
                    <a:pt x="2822" y="1554"/>
                  </a:cubicBezTo>
                  <a:cubicBezTo>
                    <a:pt x="2851" y="1583"/>
                    <a:pt x="2889" y="1593"/>
                    <a:pt x="2918" y="1621"/>
                  </a:cubicBezTo>
                  <a:cubicBezTo>
                    <a:pt x="2946" y="1650"/>
                    <a:pt x="2946" y="1678"/>
                    <a:pt x="2946" y="1726"/>
                  </a:cubicBezTo>
                  <a:lnTo>
                    <a:pt x="2946" y="1726"/>
                  </a:lnTo>
                  <a:cubicBezTo>
                    <a:pt x="2899" y="1745"/>
                    <a:pt x="2822" y="1736"/>
                    <a:pt x="2794" y="1793"/>
                  </a:cubicBezTo>
                  <a:cubicBezTo>
                    <a:pt x="2765" y="1850"/>
                    <a:pt x="2717" y="1850"/>
                    <a:pt x="2660" y="1878"/>
                  </a:cubicBezTo>
                  <a:cubicBezTo>
                    <a:pt x="2622" y="1907"/>
                    <a:pt x="2632" y="1965"/>
                    <a:pt x="2612" y="2003"/>
                  </a:cubicBezTo>
                  <a:cubicBezTo>
                    <a:pt x="2603" y="2041"/>
                    <a:pt x="2555" y="2050"/>
                    <a:pt x="2546" y="2098"/>
                  </a:cubicBezTo>
                  <a:cubicBezTo>
                    <a:pt x="2517" y="2174"/>
                    <a:pt x="2536" y="2260"/>
                    <a:pt x="2517" y="2336"/>
                  </a:cubicBezTo>
                  <a:cubicBezTo>
                    <a:pt x="2508" y="2384"/>
                    <a:pt x="2431" y="2384"/>
                    <a:pt x="2384" y="2432"/>
                  </a:cubicBezTo>
                  <a:cubicBezTo>
                    <a:pt x="2336" y="2489"/>
                    <a:pt x="2222" y="2489"/>
                    <a:pt x="2145" y="2489"/>
                  </a:cubicBezTo>
                  <a:cubicBezTo>
                    <a:pt x="2098" y="2489"/>
                    <a:pt x="2174" y="2556"/>
                    <a:pt x="2183" y="2565"/>
                  </a:cubicBezTo>
                  <a:cubicBezTo>
                    <a:pt x="2193" y="2603"/>
                    <a:pt x="2193" y="2651"/>
                    <a:pt x="2193" y="2689"/>
                  </a:cubicBezTo>
                  <a:cubicBezTo>
                    <a:pt x="2193" y="2727"/>
                    <a:pt x="2193" y="2766"/>
                    <a:pt x="2174" y="2804"/>
                  </a:cubicBezTo>
                  <a:cubicBezTo>
                    <a:pt x="2126" y="2880"/>
                    <a:pt x="2088" y="2870"/>
                    <a:pt x="2164" y="2956"/>
                  </a:cubicBezTo>
                  <a:cubicBezTo>
                    <a:pt x="2231" y="3042"/>
                    <a:pt x="2298" y="3118"/>
                    <a:pt x="2269" y="3233"/>
                  </a:cubicBezTo>
                  <a:cubicBezTo>
                    <a:pt x="2250" y="3290"/>
                    <a:pt x="2241" y="3319"/>
                    <a:pt x="2260" y="3376"/>
                  </a:cubicBezTo>
                  <a:cubicBezTo>
                    <a:pt x="2260" y="3395"/>
                    <a:pt x="2269" y="3481"/>
                    <a:pt x="2260" y="3490"/>
                  </a:cubicBezTo>
                  <a:lnTo>
                    <a:pt x="2260" y="3490"/>
                  </a:lnTo>
                  <a:cubicBezTo>
                    <a:pt x="2241" y="3519"/>
                    <a:pt x="2260" y="3567"/>
                    <a:pt x="2269" y="3595"/>
                  </a:cubicBezTo>
                  <a:cubicBezTo>
                    <a:pt x="2279" y="3605"/>
                    <a:pt x="2298" y="3614"/>
                    <a:pt x="2307" y="3633"/>
                  </a:cubicBezTo>
                  <a:cubicBezTo>
                    <a:pt x="2317" y="3643"/>
                    <a:pt x="2327" y="3643"/>
                    <a:pt x="2327" y="3652"/>
                  </a:cubicBezTo>
                  <a:cubicBezTo>
                    <a:pt x="2336" y="3662"/>
                    <a:pt x="2336" y="3671"/>
                    <a:pt x="2345" y="3681"/>
                  </a:cubicBezTo>
                  <a:lnTo>
                    <a:pt x="2345" y="3681"/>
                  </a:lnTo>
                  <a:cubicBezTo>
                    <a:pt x="2345" y="3709"/>
                    <a:pt x="2345" y="3738"/>
                    <a:pt x="2355" y="3767"/>
                  </a:cubicBezTo>
                  <a:cubicBezTo>
                    <a:pt x="2355" y="3796"/>
                    <a:pt x="2345" y="3824"/>
                    <a:pt x="2336" y="3853"/>
                  </a:cubicBezTo>
                  <a:cubicBezTo>
                    <a:pt x="2298" y="3948"/>
                    <a:pt x="2336" y="3986"/>
                    <a:pt x="2250" y="4053"/>
                  </a:cubicBezTo>
                  <a:cubicBezTo>
                    <a:pt x="2202" y="4101"/>
                    <a:pt x="2241" y="4148"/>
                    <a:pt x="2241" y="4205"/>
                  </a:cubicBezTo>
                  <a:cubicBezTo>
                    <a:pt x="2241" y="4310"/>
                    <a:pt x="2202" y="4406"/>
                    <a:pt x="2183" y="4501"/>
                  </a:cubicBezTo>
                  <a:cubicBezTo>
                    <a:pt x="2164" y="4606"/>
                    <a:pt x="2145" y="4682"/>
                    <a:pt x="2107" y="4778"/>
                  </a:cubicBezTo>
                  <a:lnTo>
                    <a:pt x="2107" y="4778"/>
                  </a:lnTo>
                  <a:cubicBezTo>
                    <a:pt x="2060" y="4730"/>
                    <a:pt x="2060" y="4730"/>
                    <a:pt x="2060" y="4730"/>
                  </a:cubicBezTo>
                  <a:cubicBezTo>
                    <a:pt x="2050" y="4711"/>
                    <a:pt x="2031" y="4654"/>
                    <a:pt x="2012" y="4635"/>
                  </a:cubicBezTo>
                  <a:cubicBezTo>
                    <a:pt x="1964" y="4616"/>
                    <a:pt x="1955" y="4606"/>
                    <a:pt x="1935" y="4568"/>
                  </a:cubicBezTo>
                  <a:cubicBezTo>
                    <a:pt x="1897" y="4472"/>
                    <a:pt x="1802" y="4454"/>
                    <a:pt x="1754" y="4377"/>
                  </a:cubicBezTo>
                  <a:cubicBezTo>
                    <a:pt x="1726" y="4330"/>
                    <a:pt x="1706" y="4272"/>
                    <a:pt x="1668" y="4225"/>
                  </a:cubicBezTo>
                  <a:cubicBezTo>
                    <a:pt x="1659" y="4196"/>
                    <a:pt x="1640" y="4186"/>
                    <a:pt x="1621" y="4158"/>
                  </a:cubicBezTo>
                  <a:cubicBezTo>
                    <a:pt x="1611" y="4129"/>
                    <a:pt x="1611" y="4091"/>
                    <a:pt x="1592" y="4063"/>
                  </a:cubicBezTo>
                  <a:cubicBezTo>
                    <a:pt x="1564" y="4034"/>
                    <a:pt x="1497" y="3996"/>
                    <a:pt x="1478" y="3967"/>
                  </a:cubicBezTo>
                  <a:cubicBezTo>
                    <a:pt x="1354" y="3910"/>
                    <a:pt x="1354" y="3910"/>
                    <a:pt x="1354" y="3910"/>
                  </a:cubicBezTo>
                  <a:lnTo>
                    <a:pt x="1354" y="3910"/>
                  </a:lnTo>
                  <a:cubicBezTo>
                    <a:pt x="1354" y="3862"/>
                    <a:pt x="1354" y="3814"/>
                    <a:pt x="1373" y="3776"/>
                  </a:cubicBezTo>
                  <a:cubicBezTo>
                    <a:pt x="1401" y="3709"/>
                    <a:pt x="1421" y="3624"/>
                    <a:pt x="1439" y="3557"/>
                  </a:cubicBezTo>
                  <a:cubicBezTo>
                    <a:pt x="1449" y="3509"/>
                    <a:pt x="1401" y="3481"/>
                    <a:pt x="1411" y="3433"/>
                  </a:cubicBezTo>
                  <a:cubicBezTo>
                    <a:pt x="1430" y="3357"/>
                    <a:pt x="1439" y="3328"/>
                    <a:pt x="1392" y="3252"/>
                  </a:cubicBezTo>
                  <a:cubicBezTo>
                    <a:pt x="1373" y="3233"/>
                    <a:pt x="1382" y="3214"/>
                    <a:pt x="1392" y="3195"/>
                  </a:cubicBezTo>
                  <a:cubicBezTo>
                    <a:pt x="1439" y="3185"/>
                    <a:pt x="1478" y="3252"/>
                    <a:pt x="1487" y="3233"/>
                  </a:cubicBezTo>
                  <a:cubicBezTo>
                    <a:pt x="1544" y="3157"/>
                    <a:pt x="1544" y="3157"/>
                    <a:pt x="1544" y="3157"/>
                  </a:cubicBezTo>
                  <a:cubicBezTo>
                    <a:pt x="1564" y="3147"/>
                    <a:pt x="1564" y="3099"/>
                    <a:pt x="1592" y="3080"/>
                  </a:cubicBezTo>
                  <a:cubicBezTo>
                    <a:pt x="1621" y="3071"/>
                    <a:pt x="1716" y="3071"/>
                    <a:pt x="1745" y="3090"/>
                  </a:cubicBezTo>
                  <a:cubicBezTo>
                    <a:pt x="1878" y="3166"/>
                    <a:pt x="1850" y="3052"/>
                    <a:pt x="1869" y="2966"/>
                  </a:cubicBezTo>
                  <a:cubicBezTo>
                    <a:pt x="1878" y="2899"/>
                    <a:pt x="1926" y="2889"/>
                    <a:pt x="1945" y="2842"/>
                  </a:cubicBezTo>
                  <a:cubicBezTo>
                    <a:pt x="1983" y="2746"/>
                    <a:pt x="1983" y="2746"/>
                    <a:pt x="1983" y="2746"/>
                  </a:cubicBezTo>
                  <a:cubicBezTo>
                    <a:pt x="2012" y="2670"/>
                    <a:pt x="1955" y="2546"/>
                    <a:pt x="1859" y="2565"/>
                  </a:cubicBezTo>
                  <a:cubicBezTo>
                    <a:pt x="1802" y="2575"/>
                    <a:pt x="1773" y="2661"/>
                    <a:pt x="1735" y="2699"/>
                  </a:cubicBezTo>
                  <a:cubicBezTo>
                    <a:pt x="1716" y="2727"/>
                    <a:pt x="1678" y="2718"/>
                    <a:pt x="1649" y="2746"/>
                  </a:cubicBezTo>
                  <a:cubicBezTo>
                    <a:pt x="1630" y="2766"/>
                    <a:pt x="1630" y="2851"/>
                    <a:pt x="1602" y="2851"/>
                  </a:cubicBezTo>
                  <a:cubicBezTo>
                    <a:pt x="1544" y="2851"/>
                    <a:pt x="1554" y="2718"/>
                    <a:pt x="1535" y="2680"/>
                  </a:cubicBezTo>
                  <a:cubicBezTo>
                    <a:pt x="1516" y="2594"/>
                    <a:pt x="1506" y="2508"/>
                    <a:pt x="1487" y="2422"/>
                  </a:cubicBezTo>
                  <a:cubicBezTo>
                    <a:pt x="1439" y="2374"/>
                    <a:pt x="1411" y="2336"/>
                    <a:pt x="1392" y="2279"/>
                  </a:cubicBezTo>
                  <a:cubicBezTo>
                    <a:pt x="1373" y="2222"/>
                    <a:pt x="1411" y="2193"/>
                    <a:pt x="1335" y="2184"/>
                  </a:cubicBezTo>
                  <a:cubicBezTo>
                    <a:pt x="1287" y="2174"/>
                    <a:pt x="1297" y="2145"/>
                    <a:pt x="1277" y="2107"/>
                  </a:cubicBezTo>
                  <a:cubicBezTo>
                    <a:pt x="1258" y="2060"/>
                    <a:pt x="1201" y="2060"/>
                    <a:pt x="1201" y="2003"/>
                  </a:cubicBezTo>
                  <a:cubicBezTo>
                    <a:pt x="1201" y="1936"/>
                    <a:pt x="1268" y="1917"/>
                    <a:pt x="1316" y="1898"/>
                  </a:cubicBezTo>
                  <a:cubicBezTo>
                    <a:pt x="1344" y="1878"/>
                    <a:pt x="1297" y="1831"/>
                    <a:pt x="1277" y="1831"/>
                  </a:cubicBezTo>
                  <a:cubicBezTo>
                    <a:pt x="1220" y="1812"/>
                    <a:pt x="1306" y="1764"/>
                    <a:pt x="1316" y="1755"/>
                  </a:cubicBezTo>
                  <a:cubicBezTo>
                    <a:pt x="1335" y="1716"/>
                    <a:pt x="1258" y="1678"/>
                    <a:pt x="1258" y="1631"/>
                  </a:cubicBezTo>
                  <a:cubicBezTo>
                    <a:pt x="1277" y="1516"/>
                    <a:pt x="1182" y="1583"/>
                    <a:pt x="1154" y="1516"/>
                  </a:cubicBezTo>
                  <a:cubicBezTo>
                    <a:pt x="1106" y="1421"/>
                    <a:pt x="1010" y="1478"/>
                    <a:pt x="944" y="1411"/>
                  </a:cubicBezTo>
                  <a:cubicBezTo>
                    <a:pt x="915" y="1383"/>
                    <a:pt x="905" y="1306"/>
                    <a:pt x="886" y="1259"/>
                  </a:cubicBezTo>
                  <a:cubicBezTo>
                    <a:pt x="858" y="1202"/>
                    <a:pt x="829" y="1154"/>
                    <a:pt x="763" y="1116"/>
                  </a:cubicBezTo>
                  <a:cubicBezTo>
                    <a:pt x="696" y="1077"/>
                    <a:pt x="591" y="1001"/>
                    <a:pt x="591" y="906"/>
                  </a:cubicBezTo>
                  <a:cubicBezTo>
                    <a:pt x="581" y="858"/>
                    <a:pt x="581" y="858"/>
                    <a:pt x="581" y="858"/>
                  </a:cubicBezTo>
                  <a:cubicBezTo>
                    <a:pt x="581" y="848"/>
                    <a:pt x="581" y="848"/>
                    <a:pt x="581" y="848"/>
                  </a:cubicBezTo>
                  <a:cubicBezTo>
                    <a:pt x="515" y="830"/>
                    <a:pt x="505" y="791"/>
                    <a:pt x="467" y="725"/>
                  </a:cubicBezTo>
                  <a:cubicBezTo>
                    <a:pt x="438" y="677"/>
                    <a:pt x="410" y="639"/>
                    <a:pt x="352" y="610"/>
                  </a:cubicBezTo>
                  <a:cubicBezTo>
                    <a:pt x="305" y="581"/>
                    <a:pt x="267" y="591"/>
                    <a:pt x="267" y="515"/>
                  </a:cubicBezTo>
                  <a:cubicBezTo>
                    <a:pt x="267" y="458"/>
                    <a:pt x="85" y="362"/>
                    <a:pt x="47" y="305"/>
                  </a:cubicBezTo>
                  <a:cubicBezTo>
                    <a:pt x="19" y="257"/>
                    <a:pt x="19" y="200"/>
                    <a:pt x="0" y="152"/>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5" name="Freeform 55"/>
            <p:cNvSpPr>
              <a:spLocks noChangeArrowheads="1"/>
            </p:cNvSpPr>
            <p:nvPr/>
          </p:nvSpPr>
          <p:spPr bwMode="auto">
            <a:xfrm>
              <a:off x="14294194" y="1024104"/>
              <a:ext cx="1315800" cy="2594547"/>
            </a:xfrm>
            <a:custGeom>
              <a:avLst/>
              <a:gdLst>
                <a:gd name="T0" fmla="*/ 2613 w 2652"/>
                <a:gd name="T1" fmla="*/ 0 h 5227"/>
                <a:gd name="T2" fmla="*/ 2012 w 2652"/>
                <a:gd name="T3" fmla="*/ 19 h 5227"/>
                <a:gd name="T4" fmla="*/ 1792 w 2652"/>
                <a:gd name="T5" fmla="*/ 277 h 5227"/>
                <a:gd name="T6" fmla="*/ 1745 w 2652"/>
                <a:gd name="T7" fmla="*/ 439 h 5227"/>
                <a:gd name="T8" fmla="*/ 1668 w 2652"/>
                <a:gd name="T9" fmla="*/ 715 h 5227"/>
                <a:gd name="T10" fmla="*/ 1468 w 2652"/>
                <a:gd name="T11" fmla="*/ 620 h 5227"/>
                <a:gd name="T12" fmla="*/ 1220 w 2652"/>
                <a:gd name="T13" fmla="*/ 677 h 5227"/>
                <a:gd name="T14" fmla="*/ 972 w 2652"/>
                <a:gd name="T15" fmla="*/ 839 h 5227"/>
                <a:gd name="T16" fmla="*/ 848 w 2652"/>
                <a:gd name="T17" fmla="*/ 763 h 5227"/>
                <a:gd name="T18" fmla="*/ 791 w 2652"/>
                <a:gd name="T19" fmla="*/ 820 h 5227"/>
                <a:gd name="T20" fmla="*/ 953 w 2652"/>
                <a:gd name="T21" fmla="*/ 1021 h 5227"/>
                <a:gd name="T22" fmla="*/ 1011 w 2652"/>
                <a:gd name="T23" fmla="*/ 1249 h 5227"/>
                <a:gd name="T24" fmla="*/ 1029 w 2652"/>
                <a:gd name="T25" fmla="*/ 1583 h 5227"/>
                <a:gd name="T26" fmla="*/ 1116 w 2652"/>
                <a:gd name="T27" fmla="*/ 1822 h 5227"/>
                <a:gd name="T28" fmla="*/ 1087 w 2652"/>
                <a:gd name="T29" fmla="*/ 1898 h 5227"/>
                <a:gd name="T30" fmla="*/ 867 w 2652"/>
                <a:gd name="T31" fmla="*/ 2012 h 5227"/>
                <a:gd name="T32" fmla="*/ 553 w 2652"/>
                <a:gd name="T33" fmla="*/ 1793 h 5227"/>
                <a:gd name="T34" fmla="*/ 324 w 2652"/>
                <a:gd name="T35" fmla="*/ 2022 h 5227"/>
                <a:gd name="T36" fmla="*/ 162 w 2652"/>
                <a:gd name="T37" fmla="*/ 2403 h 5227"/>
                <a:gd name="T38" fmla="*/ 209 w 2652"/>
                <a:gd name="T39" fmla="*/ 2690 h 5227"/>
                <a:gd name="T40" fmla="*/ 343 w 2652"/>
                <a:gd name="T41" fmla="*/ 2880 h 5227"/>
                <a:gd name="T42" fmla="*/ 228 w 2652"/>
                <a:gd name="T43" fmla="*/ 3023 h 5227"/>
                <a:gd name="T44" fmla="*/ 314 w 2652"/>
                <a:gd name="T45" fmla="*/ 3328 h 5227"/>
                <a:gd name="T46" fmla="*/ 276 w 2652"/>
                <a:gd name="T47" fmla="*/ 3491 h 5227"/>
                <a:gd name="T48" fmla="*/ 505 w 2652"/>
                <a:gd name="T49" fmla="*/ 3710 h 5227"/>
                <a:gd name="T50" fmla="*/ 238 w 2652"/>
                <a:gd name="T51" fmla="*/ 3967 h 5227"/>
                <a:gd name="T52" fmla="*/ 162 w 2652"/>
                <a:gd name="T53" fmla="*/ 4158 h 5227"/>
                <a:gd name="T54" fmla="*/ 257 w 2652"/>
                <a:gd name="T55" fmla="*/ 4378 h 5227"/>
                <a:gd name="T56" fmla="*/ 162 w 2652"/>
                <a:gd name="T57" fmla="*/ 4501 h 5227"/>
                <a:gd name="T58" fmla="*/ 381 w 2652"/>
                <a:gd name="T59" fmla="*/ 4645 h 5227"/>
                <a:gd name="T60" fmla="*/ 562 w 2652"/>
                <a:gd name="T61" fmla="*/ 4854 h 5227"/>
                <a:gd name="T62" fmla="*/ 562 w 2652"/>
                <a:gd name="T63" fmla="*/ 5074 h 5227"/>
                <a:gd name="T64" fmla="*/ 906 w 2652"/>
                <a:gd name="T65" fmla="*/ 5159 h 5227"/>
                <a:gd name="T66" fmla="*/ 934 w 2652"/>
                <a:gd name="T67" fmla="*/ 4969 h 5227"/>
                <a:gd name="T68" fmla="*/ 906 w 2652"/>
                <a:gd name="T69" fmla="*/ 4730 h 5227"/>
                <a:gd name="T70" fmla="*/ 896 w 2652"/>
                <a:gd name="T71" fmla="*/ 4158 h 5227"/>
                <a:gd name="T72" fmla="*/ 1144 w 2652"/>
                <a:gd name="T73" fmla="*/ 4177 h 5227"/>
                <a:gd name="T74" fmla="*/ 1258 w 2652"/>
                <a:gd name="T75" fmla="*/ 4215 h 5227"/>
                <a:gd name="T76" fmla="*/ 1449 w 2652"/>
                <a:gd name="T77" fmla="*/ 4025 h 5227"/>
                <a:gd name="T78" fmla="*/ 1373 w 2652"/>
                <a:gd name="T79" fmla="*/ 3786 h 5227"/>
                <a:gd name="T80" fmla="*/ 1335 w 2652"/>
                <a:gd name="T81" fmla="*/ 3500 h 5227"/>
                <a:gd name="T82" fmla="*/ 1125 w 2652"/>
                <a:gd name="T83" fmla="*/ 3252 h 5227"/>
                <a:gd name="T84" fmla="*/ 1287 w 2652"/>
                <a:gd name="T85" fmla="*/ 3081 h 5227"/>
                <a:gd name="T86" fmla="*/ 1573 w 2652"/>
                <a:gd name="T87" fmla="*/ 2890 h 5227"/>
                <a:gd name="T88" fmla="*/ 1850 w 2652"/>
                <a:gd name="T89" fmla="*/ 2632 h 5227"/>
                <a:gd name="T90" fmla="*/ 2050 w 2652"/>
                <a:gd name="T91" fmla="*/ 2623 h 5227"/>
                <a:gd name="T92" fmla="*/ 2241 w 2652"/>
                <a:gd name="T93" fmla="*/ 2899 h 5227"/>
                <a:gd name="T94" fmla="*/ 2298 w 2652"/>
                <a:gd name="T95" fmla="*/ 2775 h 5227"/>
                <a:gd name="T96" fmla="*/ 2288 w 2652"/>
                <a:gd name="T97" fmla="*/ 2585 h 5227"/>
                <a:gd name="T98" fmla="*/ 2346 w 2652"/>
                <a:gd name="T99" fmla="*/ 2251 h 5227"/>
                <a:gd name="T100" fmla="*/ 2393 w 2652"/>
                <a:gd name="T101" fmla="*/ 2060 h 5227"/>
                <a:gd name="T102" fmla="*/ 2250 w 2652"/>
                <a:gd name="T103" fmla="*/ 1812 h 5227"/>
                <a:gd name="T104" fmla="*/ 2260 w 2652"/>
                <a:gd name="T105" fmla="*/ 1326 h 5227"/>
                <a:gd name="T106" fmla="*/ 2231 w 2652"/>
                <a:gd name="T107" fmla="*/ 1106 h 5227"/>
                <a:gd name="T108" fmla="*/ 2355 w 2652"/>
                <a:gd name="T109" fmla="*/ 687 h 5227"/>
                <a:gd name="T110" fmla="*/ 2422 w 2652"/>
                <a:gd name="T111" fmla="*/ 382 h 5227"/>
                <a:gd name="T112" fmla="*/ 2546 w 2652"/>
                <a:gd name="T113" fmla="*/ 143 h 5227"/>
                <a:gd name="T114" fmla="*/ 2613 w 2652"/>
                <a:gd name="T115" fmla="*/ 0 h 5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52" h="5227">
                  <a:moveTo>
                    <a:pt x="2613" y="0"/>
                  </a:moveTo>
                  <a:lnTo>
                    <a:pt x="2613" y="0"/>
                  </a:lnTo>
                  <a:cubicBezTo>
                    <a:pt x="2517" y="96"/>
                    <a:pt x="2326" y="105"/>
                    <a:pt x="2222" y="76"/>
                  </a:cubicBezTo>
                  <a:cubicBezTo>
                    <a:pt x="2155" y="57"/>
                    <a:pt x="2079" y="19"/>
                    <a:pt x="2012" y="19"/>
                  </a:cubicBezTo>
                  <a:cubicBezTo>
                    <a:pt x="1945" y="19"/>
                    <a:pt x="1850" y="105"/>
                    <a:pt x="1802" y="143"/>
                  </a:cubicBezTo>
                  <a:cubicBezTo>
                    <a:pt x="1745" y="200"/>
                    <a:pt x="1840" y="229"/>
                    <a:pt x="1792" y="277"/>
                  </a:cubicBezTo>
                  <a:cubicBezTo>
                    <a:pt x="1735" y="324"/>
                    <a:pt x="1802" y="315"/>
                    <a:pt x="1773" y="363"/>
                  </a:cubicBezTo>
                  <a:cubicBezTo>
                    <a:pt x="1754" y="401"/>
                    <a:pt x="1745" y="401"/>
                    <a:pt x="1745" y="439"/>
                  </a:cubicBezTo>
                  <a:cubicBezTo>
                    <a:pt x="1735" y="572"/>
                    <a:pt x="1735" y="572"/>
                    <a:pt x="1735" y="572"/>
                  </a:cubicBezTo>
                  <a:cubicBezTo>
                    <a:pt x="1735" y="601"/>
                    <a:pt x="1697" y="715"/>
                    <a:pt x="1668" y="715"/>
                  </a:cubicBezTo>
                  <a:cubicBezTo>
                    <a:pt x="1621" y="715"/>
                    <a:pt x="1630" y="677"/>
                    <a:pt x="1602" y="668"/>
                  </a:cubicBezTo>
                  <a:cubicBezTo>
                    <a:pt x="1554" y="649"/>
                    <a:pt x="1516" y="649"/>
                    <a:pt x="1468" y="620"/>
                  </a:cubicBezTo>
                  <a:cubicBezTo>
                    <a:pt x="1421" y="601"/>
                    <a:pt x="1411" y="610"/>
                    <a:pt x="1383" y="658"/>
                  </a:cubicBezTo>
                  <a:cubicBezTo>
                    <a:pt x="1335" y="725"/>
                    <a:pt x="1278" y="687"/>
                    <a:pt x="1220" y="677"/>
                  </a:cubicBezTo>
                  <a:cubicBezTo>
                    <a:pt x="1163" y="677"/>
                    <a:pt x="1087" y="763"/>
                    <a:pt x="1011" y="773"/>
                  </a:cubicBezTo>
                  <a:cubicBezTo>
                    <a:pt x="991" y="792"/>
                    <a:pt x="982" y="820"/>
                    <a:pt x="972" y="839"/>
                  </a:cubicBezTo>
                  <a:lnTo>
                    <a:pt x="972" y="839"/>
                  </a:lnTo>
                  <a:cubicBezTo>
                    <a:pt x="925" y="839"/>
                    <a:pt x="906" y="734"/>
                    <a:pt x="848" y="763"/>
                  </a:cubicBezTo>
                  <a:cubicBezTo>
                    <a:pt x="820" y="782"/>
                    <a:pt x="810" y="811"/>
                    <a:pt x="791" y="820"/>
                  </a:cubicBezTo>
                  <a:lnTo>
                    <a:pt x="791" y="820"/>
                  </a:lnTo>
                  <a:cubicBezTo>
                    <a:pt x="810" y="868"/>
                    <a:pt x="867" y="906"/>
                    <a:pt x="906" y="925"/>
                  </a:cubicBezTo>
                  <a:cubicBezTo>
                    <a:pt x="934" y="944"/>
                    <a:pt x="944" y="992"/>
                    <a:pt x="953" y="1021"/>
                  </a:cubicBezTo>
                  <a:cubicBezTo>
                    <a:pt x="963" y="1049"/>
                    <a:pt x="991" y="1078"/>
                    <a:pt x="1001" y="1106"/>
                  </a:cubicBezTo>
                  <a:cubicBezTo>
                    <a:pt x="1020" y="1154"/>
                    <a:pt x="1011" y="1192"/>
                    <a:pt x="1011" y="1249"/>
                  </a:cubicBezTo>
                  <a:cubicBezTo>
                    <a:pt x="1001" y="1307"/>
                    <a:pt x="991" y="1383"/>
                    <a:pt x="1020" y="1440"/>
                  </a:cubicBezTo>
                  <a:cubicBezTo>
                    <a:pt x="1049" y="1488"/>
                    <a:pt x="1039" y="1535"/>
                    <a:pt x="1029" y="1583"/>
                  </a:cubicBezTo>
                  <a:cubicBezTo>
                    <a:pt x="1020" y="1622"/>
                    <a:pt x="991" y="1660"/>
                    <a:pt x="1011" y="1698"/>
                  </a:cubicBezTo>
                  <a:cubicBezTo>
                    <a:pt x="1029" y="1745"/>
                    <a:pt x="1096" y="1755"/>
                    <a:pt x="1116" y="1822"/>
                  </a:cubicBezTo>
                  <a:cubicBezTo>
                    <a:pt x="1116" y="1841"/>
                    <a:pt x="1106" y="1850"/>
                    <a:pt x="1096" y="1860"/>
                  </a:cubicBezTo>
                  <a:cubicBezTo>
                    <a:pt x="1096" y="1869"/>
                    <a:pt x="1096" y="1889"/>
                    <a:pt x="1087" y="1898"/>
                  </a:cubicBezTo>
                  <a:cubicBezTo>
                    <a:pt x="1077" y="1936"/>
                    <a:pt x="1029" y="1965"/>
                    <a:pt x="1001" y="1974"/>
                  </a:cubicBezTo>
                  <a:cubicBezTo>
                    <a:pt x="944" y="1993"/>
                    <a:pt x="925" y="2022"/>
                    <a:pt x="867" y="2012"/>
                  </a:cubicBezTo>
                  <a:cubicBezTo>
                    <a:pt x="810" y="2003"/>
                    <a:pt x="801" y="1974"/>
                    <a:pt x="734" y="1993"/>
                  </a:cubicBezTo>
                  <a:cubicBezTo>
                    <a:pt x="658" y="2012"/>
                    <a:pt x="572" y="1841"/>
                    <a:pt x="553" y="1793"/>
                  </a:cubicBezTo>
                  <a:cubicBezTo>
                    <a:pt x="505" y="1793"/>
                    <a:pt x="438" y="1774"/>
                    <a:pt x="429" y="1831"/>
                  </a:cubicBezTo>
                  <a:cubicBezTo>
                    <a:pt x="410" y="1907"/>
                    <a:pt x="362" y="1965"/>
                    <a:pt x="324" y="2022"/>
                  </a:cubicBezTo>
                  <a:cubicBezTo>
                    <a:pt x="295" y="2108"/>
                    <a:pt x="305" y="2174"/>
                    <a:pt x="228" y="2232"/>
                  </a:cubicBezTo>
                  <a:cubicBezTo>
                    <a:pt x="143" y="2289"/>
                    <a:pt x="143" y="2318"/>
                    <a:pt x="162" y="2403"/>
                  </a:cubicBezTo>
                  <a:cubicBezTo>
                    <a:pt x="171" y="2442"/>
                    <a:pt x="181" y="2480"/>
                    <a:pt x="181" y="2527"/>
                  </a:cubicBezTo>
                  <a:cubicBezTo>
                    <a:pt x="181" y="2585"/>
                    <a:pt x="152" y="2670"/>
                    <a:pt x="209" y="2690"/>
                  </a:cubicBezTo>
                  <a:cubicBezTo>
                    <a:pt x="257" y="2709"/>
                    <a:pt x="381" y="2756"/>
                    <a:pt x="391" y="2804"/>
                  </a:cubicBezTo>
                  <a:cubicBezTo>
                    <a:pt x="381" y="2823"/>
                    <a:pt x="362" y="2880"/>
                    <a:pt x="343" y="2880"/>
                  </a:cubicBezTo>
                  <a:cubicBezTo>
                    <a:pt x="324" y="2890"/>
                    <a:pt x="305" y="2880"/>
                    <a:pt x="286" y="2899"/>
                  </a:cubicBezTo>
                  <a:cubicBezTo>
                    <a:pt x="257" y="2937"/>
                    <a:pt x="257" y="2995"/>
                    <a:pt x="228" y="3023"/>
                  </a:cubicBezTo>
                  <a:cubicBezTo>
                    <a:pt x="209" y="3052"/>
                    <a:pt x="171" y="3033"/>
                    <a:pt x="181" y="3081"/>
                  </a:cubicBezTo>
                  <a:cubicBezTo>
                    <a:pt x="190" y="3166"/>
                    <a:pt x="448" y="3252"/>
                    <a:pt x="314" y="3328"/>
                  </a:cubicBezTo>
                  <a:cubicBezTo>
                    <a:pt x="286" y="3348"/>
                    <a:pt x="257" y="3309"/>
                    <a:pt x="238" y="3357"/>
                  </a:cubicBezTo>
                  <a:cubicBezTo>
                    <a:pt x="228" y="3395"/>
                    <a:pt x="267" y="3462"/>
                    <a:pt x="276" y="3491"/>
                  </a:cubicBezTo>
                  <a:cubicBezTo>
                    <a:pt x="286" y="3529"/>
                    <a:pt x="286" y="3576"/>
                    <a:pt x="305" y="3605"/>
                  </a:cubicBezTo>
                  <a:cubicBezTo>
                    <a:pt x="324" y="3691"/>
                    <a:pt x="486" y="3662"/>
                    <a:pt x="505" y="3710"/>
                  </a:cubicBezTo>
                  <a:cubicBezTo>
                    <a:pt x="515" y="3767"/>
                    <a:pt x="429" y="3882"/>
                    <a:pt x="381" y="3882"/>
                  </a:cubicBezTo>
                  <a:cubicBezTo>
                    <a:pt x="333" y="3891"/>
                    <a:pt x="276" y="3977"/>
                    <a:pt x="238" y="3967"/>
                  </a:cubicBezTo>
                  <a:cubicBezTo>
                    <a:pt x="171" y="3939"/>
                    <a:pt x="76" y="3891"/>
                    <a:pt x="38" y="3987"/>
                  </a:cubicBezTo>
                  <a:cubicBezTo>
                    <a:pt x="0" y="4072"/>
                    <a:pt x="162" y="4082"/>
                    <a:pt x="162" y="4158"/>
                  </a:cubicBezTo>
                  <a:cubicBezTo>
                    <a:pt x="162" y="4215"/>
                    <a:pt x="200" y="4225"/>
                    <a:pt x="248" y="4234"/>
                  </a:cubicBezTo>
                  <a:cubicBezTo>
                    <a:pt x="257" y="4244"/>
                    <a:pt x="257" y="4358"/>
                    <a:pt x="257" y="4378"/>
                  </a:cubicBezTo>
                  <a:cubicBezTo>
                    <a:pt x="257" y="4444"/>
                    <a:pt x="209" y="4473"/>
                    <a:pt x="162" y="4501"/>
                  </a:cubicBezTo>
                  <a:lnTo>
                    <a:pt x="162" y="4501"/>
                  </a:lnTo>
                  <a:cubicBezTo>
                    <a:pt x="171" y="4521"/>
                    <a:pt x="190" y="4587"/>
                    <a:pt x="200" y="4606"/>
                  </a:cubicBezTo>
                  <a:cubicBezTo>
                    <a:pt x="238" y="4683"/>
                    <a:pt x="314" y="4673"/>
                    <a:pt x="381" y="4645"/>
                  </a:cubicBezTo>
                  <a:cubicBezTo>
                    <a:pt x="419" y="4625"/>
                    <a:pt x="486" y="4568"/>
                    <a:pt x="515" y="4625"/>
                  </a:cubicBezTo>
                  <a:cubicBezTo>
                    <a:pt x="543" y="4683"/>
                    <a:pt x="600" y="4797"/>
                    <a:pt x="562" y="4854"/>
                  </a:cubicBezTo>
                  <a:cubicBezTo>
                    <a:pt x="524" y="4902"/>
                    <a:pt x="495" y="4892"/>
                    <a:pt x="534" y="4950"/>
                  </a:cubicBezTo>
                  <a:cubicBezTo>
                    <a:pt x="572" y="4997"/>
                    <a:pt x="543" y="5026"/>
                    <a:pt x="562" y="5074"/>
                  </a:cubicBezTo>
                  <a:cubicBezTo>
                    <a:pt x="629" y="5121"/>
                    <a:pt x="629" y="5226"/>
                    <a:pt x="734" y="5169"/>
                  </a:cubicBezTo>
                  <a:cubicBezTo>
                    <a:pt x="782" y="5150"/>
                    <a:pt x="858" y="5179"/>
                    <a:pt x="906" y="5159"/>
                  </a:cubicBezTo>
                  <a:cubicBezTo>
                    <a:pt x="953" y="5150"/>
                    <a:pt x="972" y="5093"/>
                    <a:pt x="963" y="5054"/>
                  </a:cubicBezTo>
                  <a:cubicBezTo>
                    <a:pt x="963" y="5017"/>
                    <a:pt x="944" y="4997"/>
                    <a:pt x="934" y="4969"/>
                  </a:cubicBezTo>
                  <a:cubicBezTo>
                    <a:pt x="934" y="4940"/>
                    <a:pt x="963" y="4912"/>
                    <a:pt x="944" y="4873"/>
                  </a:cubicBezTo>
                  <a:cubicBezTo>
                    <a:pt x="906" y="4826"/>
                    <a:pt x="906" y="4788"/>
                    <a:pt x="906" y="4730"/>
                  </a:cubicBezTo>
                  <a:cubicBezTo>
                    <a:pt x="906" y="4635"/>
                    <a:pt x="925" y="4540"/>
                    <a:pt x="915" y="4444"/>
                  </a:cubicBezTo>
                  <a:cubicBezTo>
                    <a:pt x="906" y="4396"/>
                    <a:pt x="829" y="4187"/>
                    <a:pt x="896" y="4158"/>
                  </a:cubicBezTo>
                  <a:cubicBezTo>
                    <a:pt x="906" y="4149"/>
                    <a:pt x="934" y="4187"/>
                    <a:pt x="944" y="4187"/>
                  </a:cubicBezTo>
                  <a:cubicBezTo>
                    <a:pt x="1001" y="4263"/>
                    <a:pt x="1077" y="4177"/>
                    <a:pt x="1144" y="4177"/>
                  </a:cubicBezTo>
                  <a:lnTo>
                    <a:pt x="1144" y="4177"/>
                  </a:lnTo>
                  <a:cubicBezTo>
                    <a:pt x="1258" y="4215"/>
                    <a:pt x="1258" y="4215"/>
                    <a:pt x="1258" y="4215"/>
                  </a:cubicBezTo>
                  <a:cubicBezTo>
                    <a:pt x="1316" y="4225"/>
                    <a:pt x="1278" y="4120"/>
                    <a:pt x="1354" y="4187"/>
                  </a:cubicBezTo>
                  <a:cubicBezTo>
                    <a:pt x="1459" y="4282"/>
                    <a:pt x="1459" y="4072"/>
                    <a:pt x="1449" y="4025"/>
                  </a:cubicBezTo>
                  <a:cubicBezTo>
                    <a:pt x="1449" y="3977"/>
                    <a:pt x="1440" y="3891"/>
                    <a:pt x="1392" y="3872"/>
                  </a:cubicBezTo>
                  <a:cubicBezTo>
                    <a:pt x="1316" y="3843"/>
                    <a:pt x="1363" y="3834"/>
                    <a:pt x="1373" y="3786"/>
                  </a:cubicBezTo>
                  <a:cubicBezTo>
                    <a:pt x="1383" y="3748"/>
                    <a:pt x="1373" y="3720"/>
                    <a:pt x="1354" y="3691"/>
                  </a:cubicBezTo>
                  <a:cubicBezTo>
                    <a:pt x="1335" y="3643"/>
                    <a:pt x="1354" y="3557"/>
                    <a:pt x="1335" y="3500"/>
                  </a:cubicBezTo>
                  <a:cubicBezTo>
                    <a:pt x="1306" y="3414"/>
                    <a:pt x="1278" y="3405"/>
                    <a:pt x="1230" y="3338"/>
                  </a:cubicBezTo>
                  <a:cubicBezTo>
                    <a:pt x="1182" y="3309"/>
                    <a:pt x="1154" y="3290"/>
                    <a:pt x="1125" y="3252"/>
                  </a:cubicBezTo>
                  <a:cubicBezTo>
                    <a:pt x="1134" y="3224"/>
                    <a:pt x="1192" y="3214"/>
                    <a:pt x="1192" y="3176"/>
                  </a:cubicBezTo>
                  <a:cubicBezTo>
                    <a:pt x="1201" y="3090"/>
                    <a:pt x="1192" y="3081"/>
                    <a:pt x="1287" y="3081"/>
                  </a:cubicBezTo>
                  <a:cubicBezTo>
                    <a:pt x="1335" y="3081"/>
                    <a:pt x="1363" y="3014"/>
                    <a:pt x="1392" y="2985"/>
                  </a:cubicBezTo>
                  <a:cubicBezTo>
                    <a:pt x="1440" y="2937"/>
                    <a:pt x="1535" y="2937"/>
                    <a:pt x="1573" y="2890"/>
                  </a:cubicBezTo>
                  <a:cubicBezTo>
                    <a:pt x="1621" y="2832"/>
                    <a:pt x="1621" y="2766"/>
                    <a:pt x="1688" y="2709"/>
                  </a:cubicBezTo>
                  <a:cubicBezTo>
                    <a:pt x="1754" y="2699"/>
                    <a:pt x="1792" y="2661"/>
                    <a:pt x="1850" y="2632"/>
                  </a:cubicBezTo>
                  <a:cubicBezTo>
                    <a:pt x="1888" y="2613"/>
                    <a:pt x="1945" y="2518"/>
                    <a:pt x="1993" y="2518"/>
                  </a:cubicBezTo>
                  <a:cubicBezTo>
                    <a:pt x="2002" y="2556"/>
                    <a:pt x="2002" y="2604"/>
                    <a:pt x="2050" y="2623"/>
                  </a:cubicBezTo>
                  <a:cubicBezTo>
                    <a:pt x="2136" y="2670"/>
                    <a:pt x="2059" y="2728"/>
                    <a:pt x="2088" y="2785"/>
                  </a:cubicBezTo>
                  <a:cubicBezTo>
                    <a:pt x="2117" y="2842"/>
                    <a:pt x="2184" y="2871"/>
                    <a:pt x="2241" y="2899"/>
                  </a:cubicBezTo>
                  <a:lnTo>
                    <a:pt x="2241" y="2899"/>
                  </a:lnTo>
                  <a:cubicBezTo>
                    <a:pt x="2269" y="2871"/>
                    <a:pt x="2326" y="2804"/>
                    <a:pt x="2298" y="2775"/>
                  </a:cubicBezTo>
                  <a:cubicBezTo>
                    <a:pt x="2260" y="2737"/>
                    <a:pt x="2250" y="2728"/>
                    <a:pt x="2279" y="2670"/>
                  </a:cubicBezTo>
                  <a:cubicBezTo>
                    <a:pt x="2288" y="2651"/>
                    <a:pt x="2298" y="2613"/>
                    <a:pt x="2288" y="2585"/>
                  </a:cubicBezTo>
                  <a:cubicBezTo>
                    <a:pt x="2279" y="2527"/>
                    <a:pt x="2326" y="2489"/>
                    <a:pt x="2326" y="2432"/>
                  </a:cubicBezTo>
                  <a:cubicBezTo>
                    <a:pt x="2326" y="2375"/>
                    <a:pt x="2307" y="2318"/>
                    <a:pt x="2346" y="2251"/>
                  </a:cubicBezTo>
                  <a:cubicBezTo>
                    <a:pt x="2393" y="2060"/>
                    <a:pt x="2393" y="2060"/>
                    <a:pt x="2393" y="2060"/>
                  </a:cubicBezTo>
                  <a:lnTo>
                    <a:pt x="2393" y="2060"/>
                  </a:lnTo>
                  <a:cubicBezTo>
                    <a:pt x="2374" y="2022"/>
                    <a:pt x="2374" y="1965"/>
                    <a:pt x="2346" y="1927"/>
                  </a:cubicBezTo>
                  <a:cubicBezTo>
                    <a:pt x="2250" y="1812"/>
                    <a:pt x="2250" y="1812"/>
                    <a:pt x="2250" y="1812"/>
                  </a:cubicBezTo>
                  <a:cubicBezTo>
                    <a:pt x="2155" y="1698"/>
                    <a:pt x="2307" y="1640"/>
                    <a:pt x="2269" y="1507"/>
                  </a:cubicBezTo>
                  <a:cubicBezTo>
                    <a:pt x="2250" y="1450"/>
                    <a:pt x="2279" y="1373"/>
                    <a:pt x="2260" y="1326"/>
                  </a:cubicBezTo>
                  <a:cubicBezTo>
                    <a:pt x="2241" y="1278"/>
                    <a:pt x="2231" y="1278"/>
                    <a:pt x="2231" y="1230"/>
                  </a:cubicBezTo>
                  <a:cubicBezTo>
                    <a:pt x="2231" y="1173"/>
                    <a:pt x="2202" y="1173"/>
                    <a:pt x="2231" y="1106"/>
                  </a:cubicBezTo>
                  <a:cubicBezTo>
                    <a:pt x="2288" y="992"/>
                    <a:pt x="2126" y="1001"/>
                    <a:pt x="2164" y="887"/>
                  </a:cubicBezTo>
                  <a:cubicBezTo>
                    <a:pt x="2193" y="792"/>
                    <a:pt x="2307" y="773"/>
                    <a:pt x="2355" y="687"/>
                  </a:cubicBezTo>
                  <a:cubicBezTo>
                    <a:pt x="2384" y="620"/>
                    <a:pt x="2365" y="553"/>
                    <a:pt x="2374" y="487"/>
                  </a:cubicBezTo>
                  <a:cubicBezTo>
                    <a:pt x="2374" y="448"/>
                    <a:pt x="2422" y="420"/>
                    <a:pt x="2422" y="382"/>
                  </a:cubicBezTo>
                  <a:cubicBezTo>
                    <a:pt x="2422" y="334"/>
                    <a:pt x="2441" y="296"/>
                    <a:pt x="2470" y="258"/>
                  </a:cubicBezTo>
                  <a:cubicBezTo>
                    <a:pt x="2489" y="229"/>
                    <a:pt x="2536" y="181"/>
                    <a:pt x="2546" y="143"/>
                  </a:cubicBezTo>
                  <a:cubicBezTo>
                    <a:pt x="2565" y="76"/>
                    <a:pt x="2613" y="105"/>
                    <a:pt x="2651" y="57"/>
                  </a:cubicBezTo>
                  <a:cubicBezTo>
                    <a:pt x="2613" y="0"/>
                    <a:pt x="2613" y="0"/>
                    <a:pt x="2613" y="0"/>
                  </a:cubicBezTo>
                </a:path>
              </a:pathLst>
            </a:custGeom>
            <a:grpFill/>
            <a:ln w="3175" cap="flat" cmpd="sng">
              <a:solidFill>
                <a:schemeClr val="bg1"/>
              </a:solidFill>
              <a:bevel/>
              <a:headEnd/>
              <a:tailEnd/>
            </a:ln>
            <a:effectLst/>
          </p:spPr>
          <p:txBody>
            <a:bodyPr wrap="none" anchor="ctr"/>
            <a:lstStyle/>
            <a:p>
              <a:endParaRPr lang="en-US"/>
            </a:p>
          </p:txBody>
        </p:sp>
        <p:sp>
          <p:nvSpPr>
            <p:cNvPr id="106" name="Freeform 56"/>
            <p:cNvSpPr>
              <a:spLocks noChangeArrowheads="1"/>
            </p:cNvSpPr>
            <p:nvPr/>
          </p:nvSpPr>
          <p:spPr bwMode="auto">
            <a:xfrm>
              <a:off x="15261888" y="7614474"/>
              <a:ext cx="744379" cy="1453823"/>
            </a:xfrm>
            <a:custGeom>
              <a:avLst/>
              <a:gdLst>
                <a:gd name="T0" fmla="*/ 0 w 1498"/>
                <a:gd name="T1" fmla="*/ 2804 h 2929"/>
                <a:gd name="T2" fmla="*/ 0 w 1498"/>
                <a:gd name="T3" fmla="*/ 2804 h 2929"/>
                <a:gd name="T4" fmla="*/ 95 w 1498"/>
                <a:gd name="T5" fmla="*/ 2880 h 2929"/>
                <a:gd name="T6" fmla="*/ 229 w 1498"/>
                <a:gd name="T7" fmla="*/ 2919 h 2929"/>
                <a:gd name="T8" fmla="*/ 324 w 1498"/>
                <a:gd name="T9" fmla="*/ 2909 h 2929"/>
                <a:gd name="T10" fmla="*/ 467 w 1498"/>
                <a:gd name="T11" fmla="*/ 2899 h 2929"/>
                <a:gd name="T12" fmla="*/ 620 w 1498"/>
                <a:gd name="T13" fmla="*/ 2871 h 2929"/>
                <a:gd name="T14" fmla="*/ 620 w 1498"/>
                <a:gd name="T15" fmla="*/ 2871 h 2929"/>
                <a:gd name="T16" fmla="*/ 677 w 1498"/>
                <a:gd name="T17" fmla="*/ 2499 h 2929"/>
                <a:gd name="T18" fmla="*/ 744 w 1498"/>
                <a:gd name="T19" fmla="*/ 2508 h 2929"/>
                <a:gd name="T20" fmla="*/ 706 w 1498"/>
                <a:gd name="T21" fmla="*/ 2432 h 2929"/>
                <a:gd name="T22" fmla="*/ 715 w 1498"/>
                <a:gd name="T23" fmla="*/ 2298 h 2929"/>
                <a:gd name="T24" fmla="*/ 1116 w 1498"/>
                <a:gd name="T25" fmla="*/ 1545 h 2929"/>
                <a:gd name="T26" fmla="*/ 1135 w 1498"/>
                <a:gd name="T27" fmla="*/ 1354 h 2929"/>
                <a:gd name="T28" fmla="*/ 1268 w 1498"/>
                <a:gd name="T29" fmla="*/ 1059 h 2929"/>
                <a:gd name="T30" fmla="*/ 1469 w 1498"/>
                <a:gd name="T31" fmla="*/ 820 h 2929"/>
                <a:gd name="T32" fmla="*/ 1449 w 1498"/>
                <a:gd name="T33" fmla="*/ 677 h 2929"/>
                <a:gd name="T34" fmla="*/ 1469 w 1498"/>
                <a:gd name="T35" fmla="*/ 477 h 2929"/>
                <a:gd name="T36" fmla="*/ 1421 w 1498"/>
                <a:gd name="T37" fmla="*/ 0 h 2929"/>
                <a:gd name="T38" fmla="*/ 1421 w 1498"/>
                <a:gd name="T39" fmla="*/ 0 h 2929"/>
                <a:gd name="T40" fmla="*/ 1182 w 1498"/>
                <a:gd name="T41" fmla="*/ 19 h 2929"/>
                <a:gd name="T42" fmla="*/ 982 w 1498"/>
                <a:gd name="T43" fmla="*/ 58 h 2929"/>
                <a:gd name="T44" fmla="*/ 887 w 1498"/>
                <a:gd name="T45" fmla="*/ 19 h 2929"/>
                <a:gd name="T46" fmla="*/ 763 w 1498"/>
                <a:gd name="T47" fmla="*/ 115 h 2929"/>
                <a:gd name="T48" fmla="*/ 677 w 1498"/>
                <a:gd name="T49" fmla="*/ 115 h 2929"/>
                <a:gd name="T50" fmla="*/ 582 w 1498"/>
                <a:gd name="T51" fmla="*/ 105 h 2929"/>
                <a:gd name="T52" fmla="*/ 486 w 1498"/>
                <a:gd name="T53" fmla="*/ 115 h 2929"/>
                <a:gd name="T54" fmla="*/ 486 w 1498"/>
                <a:gd name="T55" fmla="*/ 115 h 2929"/>
                <a:gd name="T56" fmla="*/ 486 w 1498"/>
                <a:gd name="T57" fmla="*/ 162 h 2929"/>
                <a:gd name="T58" fmla="*/ 477 w 1498"/>
                <a:gd name="T59" fmla="*/ 248 h 2929"/>
                <a:gd name="T60" fmla="*/ 467 w 1498"/>
                <a:gd name="T61" fmla="*/ 343 h 2929"/>
                <a:gd name="T62" fmla="*/ 496 w 1498"/>
                <a:gd name="T63" fmla="*/ 534 h 2929"/>
                <a:gd name="T64" fmla="*/ 563 w 1498"/>
                <a:gd name="T65" fmla="*/ 620 h 2929"/>
                <a:gd name="T66" fmla="*/ 572 w 1498"/>
                <a:gd name="T67" fmla="*/ 734 h 2929"/>
                <a:gd name="T68" fmla="*/ 582 w 1498"/>
                <a:gd name="T69" fmla="*/ 849 h 2929"/>
                <a:gd name="T70" fmla="*/ 610 w 1498"/>
                <a:gd name="T71" fmla="*/ 935 h 2929"/>
                <a:gd name="T72" fmla="*/ 687 w 1498"/>
                <a:gd name="T73" fmla="*/ 963 h 2929"/>
                <a:gd name="T74" fmla="*/ 668 w 1498"/>
                <a:gd name="T75" fmla="*/ 1049 h 2929"/>
                <a:gd name="T76" fmla="*/ 715 w 1498"/>
                <a:gd name="T77" fmla="*/ 1106 h 2929"/>
                <a:gd name="T78" fmla="*/ 801 w 1498"/>
                <a:gd name="T79" fmla="*/ 1373 h 2929"/>
                <a:gd name="T80" fmla="*/ 877 w 1498"/>
                <a:gd name="T81" fmla="*/ 1450 h 2929"/>
                <a:gd name="T82" fmla="*/ 830 w 1498"/>
                <a:gd name="T83" fmla="*/ 1583 h 2929"/>
                <a:gd name="T84" fmla="*/ 773 w 1498"/>
                <a:gd name="T85" fmla="*/ 1679 h 2929"/>
                <a:gd name="T86" fmla="*/ 706 w 1498"/>
                <a:gd name="T87" fmla="*/ 1764 h 2929"/>
                <a:gd name="T88" fmla="*/ 563 w 1498"/>
                <a:gd name="T89" fmla="*/ 1822 h 2929"/>
                <a:gd name="T90" fmla="*/ 534 w 1498"/>
                <a:gd name="T91" fmla="*/ 1993 h 2929"/>
                <a:gd name="T92" fmla="*/ 439 w 1498"/>
                <a:gd name="T93" fmla="*/ 2117 h 2929"/>
                <a:gd name="T94" fmla="*/ 343 w 1498"/>
                <a:gd name="T95" fmla="*/ 2260 h 2929"/>
                <a:gd name="T96" fmla="*/ 277 w 1498"/>
                <a:gd name="T97" fmla="*/ 2413 h 2929"/>
                <a:gd name="T98" fmla="*/ 191 w 1498"/>
                <a:gd name="T99" fmla="*/ 2508 h 2929"/>
                <a:gd name="T100" fmla="*/ 143 w 1498"/>
                <a:gd name="T101" fmla="*/ 2623 h 2929"/>
                <a:gd name="T102" fmla="*/ 76 w 1498"/>
                <a:gd name="T103" fmla="*/ 2699 h 2929"/>
                <a:gd name="T104" fmla="*/ 38 w 1498"/>
                <a:gd name="T105" fmla="*/ 2775 h 2929"/>
                <a:gd name="T106" fmla="*/ 0 w 1498"/>
                <a:gd name="T107" fmla="*/ 2804 h 2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98" h="2929">
                  <a:moveTo>
                    <a:pt x="0" y="2804"/>
                  </a:moveTo>
                  <a:lnTo>
                    <a:pt x="0" y="2804"/>
                  </a:lnTo>
                  <a:cubicBezTo>
                    <a:pt x="95" y="2880"/>
                    <a:pt x="95" y="2880"/>
                    <a:pt x="95" y="2880"/>
                  </a:cubicBezTo>
                  <a:cubicBezTo>
                    <a:pt x="143" y="2899"/>
                    <a:pt x="181" y="2919"/>
                    <a:pt x="229" y="2919"/>
                  </a:cubicBezTo>
                  <a:cubicBezTo>
                    <a:pt x="257" y="2919"/>
                    <a:pt x="296" y="2899"/>
                    <a:pt x="324" y="2909"/>
                  </a:cubicBezTo>
                  <a:cubicBezTo>
                    <a:pt x="381" y="2919"/>
                    <a:pt x="410" y="2928"/>
                    <a:pt x="467" y="2899"/>
                  </a:cubicBezTo>
                  <a:cubicBezTo>
                    <a:pt x="506" y="2880"/>
                    <a:pt x="563" y="2871"/>
                    <a:pt x="620" y="2871"/>
                  </a:cubicBezTo>
                  <a:lnTo>
                    <a:pt x="620" y="2871"/>
                  </a:lnTo>
                  <a:cubicBezTo>
                    <a:pt x="620" y="2747"/>
                    <a:pt x="534" y="2585"/>
                    <a:pt x="677" y="2499"/>
                  </a:cubicBezTo>
                  <a:cubicBezTo>
                    <a:pt x="706" y="2489"/>
                    <a:pt x="734" y="2518"/>
                    <a:pt x="744" y="2508"/>
                  </a:cubicBezTo>
                  <a:cubicBezTo>
                    <a:pt x="753" y="2499"/>
                    <a:pt x="706" y="2442"/>
                    <a:pt x="706" y="2432"/>
                  </a:cubicBezTo>
                  <a:cubicBezTo>
                    <a:pt x="687" y="2394"/>
                    <a:pt x="715" y="2337"/>
                    <a:pt x="715" y="2298"/>
                  </a:cubicBezTo>
                  <a:cubicBezTo>
                    <a:pt x="792" y="2051"/>
                    <a:pt x="935" y="1726"/>
                    <a:pt x="1116" y="1545"/>
                  </a:cubicBezTo>
                  <a:cubicBezTo>
                    <a:pt x="1144" y="1517"/>
                    <a:pt x="1135" y="1393"/>
                    <a:pt x="1135" y="1354"/>
                  </a:cubicBezTo>
                  <a:cubicBezTo>
                    <a:pt x="1144" y="1240"/>
                    <a:pt x="1221" y="1145"/>
                    <a:pt x="1268" y="1059"/>
                  </a:cubicBezTo>
                  <a:cubicBezTo>
                    <a:pt x="1326" y="963"/>
                    <a:pt x="1411" y="906"/>
                    <a:pt x="1469" y="820"/>
                  </a:cubicBezTo>
                  <a:cubicBezTo>
                    <a:pt x="1497" y="773"/>
                    <a:pt x="1459" y="725"/>
                    <a:pt x="1449" y="677"/>
                  </a:cubicBezTo>
                  <a:cubicBezTo>
                    <a:pt x="1421" y="601"/>
                    <a:pt x="1431" y="553"/>
                    <a:pt x="1469" y="477"/>
                  </a:cubicBezTo>
                  <a:cubicBezTo>
                    <a:pt x="1440" y="315"/>
                    <a:pt x="1421" y="153"/>
                    <a:pt x="1421" y="0"/>
                  </a:cubicBezTo>
                  <a:lnTo>
                    <a:pt x="1421" y="0"/>
                  </a:lnTo>
                  <a:cubicBezTo>
                    <a:pt x="1354" y="0"/>
                    <a:pt x="1249" y="10"/>
                    <a:pt x="1182" y="19"/>
                  </a:cubicBezTo>
                  <a:cubicBezTo>
                    <a:pt x="1116" y="29"/>
                    <a:pt x="1040" y="67"/>
                    <a:pt x="982" y="58"/>
                  </a:cubicBezTo>
                  <a:cubicBezTo>
                    <a:pt x="944" y="58"/>
                    <a:pt x="915" y="10"/>
                    <a:pt x="887" y="19"/>
                  </a:cubicBezTo>
                  <a:cubicBezTo>
                    <a:pt x="811" y="19"/>
                    <a:pt x="820" y="105"/>
                    <a:pt x="763" y="115"/>
                  </a:cubicBezTo>
                  <a:cubicBezTo>
                    <a:pt x="734" y="124"/>
                    <a:pt x="696" y="105"/>
                    <a:pt x="677" y="115"/>
                  </a:cubicBezTo>
                  <a:cubicBezTo>
                    <a:pt x="639" y="134"/>
                    <a:pt x="620" y="134"/>
                    <a:pt x="582" y="105"/>
                  </a:cubicBezTo>
                  <a:cubicBezTo>
                    <a:pt x="486" y="115"/>
                    <a:pt x="486" y="115"/>
                    <a:pt x="486" y="115"/>
                  </a:cubicBezTo>
                  <a:lnTo>
                    <a:pt x="486" y="115"/>
                  </a:lnTo>
                  <a:cubicBezTo>
                    <a:pt x="486" y="134"/>
                    <a:pt x="486" y="143"/>
                    <a:pt x="486" y="162"/>
                  </a:cubicBezTo>
                  <a:cubicBezTo>
                    <a:pt x="477" y="191"/>
                    <a:pt x="477" y="220"/>
                    <a:pt x="477" y="248"/>
                  </a:cubicBezTo>
                  <a:cubicBezTo>
                    <a:pt x="477" y="286"/>
                    <a:pt x="410" y="286"/>
                    <a:pt x="467" y="343"/>
                  </a:cubicBezTo>
                  <a:cubicBezTo>
                    <a:pt x="563" y="429"/>
                    <a:pt x="458" y="448"/>
                    <a:pt x="496" y="534"/>
                  </a:cubicBezTo>
                  <a:cubicBezTo>
                    <a:pt x="515" y="563"/>
                    <a:pt x="544" y="582"/>
                    <a:pt x="563" y="620"/>
                  </a:cubicBezTo>
                  <a:cubicBezTo>
                    <a:pt x="572" y="649"/>
                    <a:pt x="563" y="696"/>
                    <a:pt x="572" y="734"/>
                  </a:cubicBezTo>
                  <a:cubicBezTo>
                    <a:pt x="601" y="801"/>
                    <a:pt x="572" y="792"/>
                    <a:pt x="582" y="849"/>
                  </a:cubicBezTo>
                  <a:cubicBezTo>
                    <a:pt x="582" y="868"/>
                    <a:pt x="591" y="925"/>
                    <a:pt x="610" y="935"/>
                  </a:cubicBezTo>
                  <a:cubicBezTo>
                    <a:pt x="639" y="944"/>
                    <a:pt x="687" y="916"/>
                    <a:pt x="687" y="963"/>
                  </a:cubicBezTo>
                  <a:cubicBezTo>
                    <a:pt x="687" y="982"/>
                    <a:pt x="668" y="1011"/>
                    <a:pt x="668" y="1049"/>
                  </a:cubicBezTo>
                  <a:cubicBezTo>
                    <a:pt x="668" y="1087"/>
                    <a:pt x="687" y="1087"/>
                    <a:pt x="715" y="1106"/>
                  </a:cubicBezTo>
                  <a:cubicBezTo>
                    <a:pt x="792" y="1126"/>
                    <a:pt x="734" y="1307"/>
                    <a:pt x="801" y="1373"/>
                  </a:cubicBezTo>
                  <a:cubicBezTo>
                    <a:pt x="811" y="1383"/>
                    <a:pt x="897" y="1421"/>
                    <a:pt x="877" y="1450"/>
                  </a:cubicBezTo>
                  <a:cubicBezTo>
                    <a:pt x="839" y="1497"/>
                    <a:pt x="830" y="1517"/>
                    <a:pt x="830" y="1583"/>
                  </a:cubicBezTo>
                  <a:cubicBezTo>
                    <a:pt x="820" y="1612"/>
                    <a:pt x="792" y="1650"/>
                    <a:pt x="773" y="1679"/>
                  </a:cubicBezTo>
                  <a:cubicBezTo>
                    <a:pt x="763" y="1707"/>
                    <a:pt x="744" y="1755"/>
                    <a:pt x="706" y="1764"/>
                  </a:cubicBezTo>
                  <a:cubicBezTo>
                    <a:pt x="639" y="1774"/>
                    <a:pt x="591" y="1707"/>
                    <a:pt x="563" y="1822"/>
                  </a:cubicBezTo>
                  <a:cubicBezTo>
                    <a:pt x="553" y="1879"/>
                    <a:pt x="563" y="1936"/>
                    <a:pt x="534" y="1993"/>
                  </a:cubicBezTo>
                  <a:cubicBezTo>
                    <a:pt x="486" y="2070"/>
                    <a:pt x="439" y="1984"/>
                    <a:pt x="439" y="2117"/>
                  </a:cubicBezTo>
                  <a:cubicBezTo>
                    <a:pt x="439" y="2222"/>
                    <a:pt x="391" y="2194"/>
                    <a:pt x="343" y="2260"/>
                  </a:cubicBezTo>
                  <a:cubicBezTo>
                    <a:pt x="324" y="2298"/>
                    <a:pt x="305" y="2384"/>
                    <a:pt x="277" y="2413"/>
                  </a:cubicBezTo>
                  <a:cubicBezTo>
                    <a:pt x="219" y="2451"/>
                    <a:pt x="210" y="2432"/>
                    <a:pt x="191" y="2508"/>
                  </a:cubicBezTo>
                  <a:cubicBezTo>
                    <a:pt x="181" y="2565"/>
                    <a:pt x="153" y="2585"/>
                    <a:pt x="143" y="2623"/>
                  </a:cubicBezTo>
                  <a:cubicBezTo>
                    <a:pt x="134" y="2661"/>
                    <a:pt x="114" y="2690"/>
                    <a:pt x="76" y="2699"/>
                  </a:cubicBezTo>
                  <a:cubicBezTo>
                    <a:pt x="48" y="2709"/>
                    <a:pt x="48" y="2756"/>
                    <a:pt x="38" y="2775"/>
                  </a:cubicBezTo>
                  <a:cubicBezTo>
                    <a:pt x="29" y="2794"/>
                    <a:pt x="19" y="2804"/>
                    <a:pt x="0" y="2804"/>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7" name="Freeform 57"/>
            <p:cNvSpPr>
              <a:spLocks noChangeArrowheads="1"/>
            </p:cNvSpPr>
            <p:nvPr/>
          </p:nvSpPr>
          <p:spPr bwMode="auto">
            <a:xfrm>
              <a:off x="15233426" y="7007985"/>
              <a:ext cx="866982" cy="672175"/>
            </a:xfrm>
            <a:custGeom>
              <a:avLst/>
              <a:gdLst>
                <a:gd name="T0" fmla="*/ 1287 w 1746"/>
                <a:gd name="T1" fmla="*/ 20 h 1355"/>
                <a:gd name="T2" fmla="*/ 1287 w 1746"/>
                <a:gd name="T3" fmla="*/ 20 h 1355"/>
                <a:gd name="T4" fmla="*/ 1268 w 1746"/>
                <a:gd name="T5" fmla="*/ 58 h 1355"/>
                <a:gd name="T6" fmla="*/ 1259 w 1746"/>
                <a:gd name="T7" fmla="*/ 115 h 1355"/>
                <a:gd name="T8" fmla="*/ 1268 w 1746"/>
                <a:gd name="T9" fmla="*/ 162 h 1355"/>
                <a:gd name="T10" fmla="*/ 1335 w 1746"/>
                <a:gd name="T11" fmla="*/ 162 h 1355"/>
                <a:gd name="T12" fmla="*/ 1344 w 1746"/>
                <a:gd name="T13" fmla="*/ 115 h 1355"/>
                <a:gd name="T14" fmla="*/ 1392 w 1746"/>
                <a:gd name="T15" fmla="*/ 96 h 1355"/>
                <a:gd name="T16" fmla="*/ 1478 w 1746"/>
                <a:gd name="T17" fmla="*/ 124 h 1355"/>
                <a:gd name="T18" fmla="*/ 1478 w 1746"/>
                <a:gd name="T19" fmla="*/ 124 h 1355"/>
                <a:gd name="T20" fmla="*/ 1583 w 1746"/>
                <a:gd name="T21" fmla="*/ 277 h 1355"/>
                <a:gd name="T22" fmla="*/ 1650 w 1746"/>
                <a:gd name="T23" fmla="*/ 400 h 1355"/>
                <a:gd name="T24" fmla="*/ 1707 w 1746"/>
                <a:gd name="T25" fmla="*/ 524 h 1355"/>
                <a:gd name="T26" fmla="*/ 1573 w 1746"/>
                <a:gd name="T27" fmla="*/ 791 h 1355"/>
                <a:gd name="T28" fmla="*/ 1506 w 1746"/>
                <a:gd name="T29" fmla="*/ 982 h 1355"/>
                <a:gd name="T30" fmla="*/ 1478 w 1746"/>
                <a:gd name="T31" fmla="*/ 1220 h 1355"/>
                <a:gd name="T32" fmla="*/ 1478 w 1746"/>
                <a:gd name="T33" fmla="*/ 1220 h 1355"/>
                <a:gd name="T34" fmla="*/ 1239 w 1746"/>
                <a:gd name="T35" fmla="*/ 1239 h 1355"/>
                <a:gd name="T36" fmla="*/ 1039 w 1746"/>
                <a:gd name="T37" fmla="*/ 1278 h 1355"/>
                <a:gd name="T38" fmla="*/ 944 w 1746"/>
                <a:gd name="T39" fmla="*/ 1239 h 1355"/>
                <a:gd name="T40" fmla="*/ 820 w 1746"/>
                <a:gd name="T41" fmla="*/ 1335 h 1355"/>
                <a:gd name="T42" fmla="*/ 734 w 1746"/>
                <a:gd name="T43" fmla="*/ 1335 h 1355"/>
                <a:gd name="T44" fmla="*/ 639 w 1746"/>
                <a:gd name="T45" fmla="*/ 1325 h 1355"/>
                <a:gd name="T46" fmla="*/ 543 w 1746"/>
                <a:gd name="T47" fmla="*/ 1335 h 1355"/>
                <a:gd name="T48" fmla="*/ 543 w 1746"/>
                <a:gd name="T49" fmla="*/ 1335 h 1355"/>
                <a:gd name="T50" fmla="*/ 391 w 1746"/>
                <a:gd name="T51" fmla="*/ 1201 h 1355"/>
                <a:gd name="T52" fmla="*/ 305 w 1746"/>
                <a:gd name="T53" fmla="*/ 1115 h 1355"/>
                <a:gd name="T54" fmla="*/ 219 w 1746"/>
                <a:gd name="T55" fmla="*/ 1049 h 1355"/>
                <a:gd name="T56" fmla="*/ 200 w 1746"/>
                <a:gd name="T57" fmla="*/ 953 h 1355"/>
                <a:gd name="T58" fmla="*/ 152 w 1746"/>
                <a:gd name="T59" fmla="*/ 858 h 1355"/>
                <a:gd name="T60" fmla="*/ 152 w 1746"/>
                <a:gd name="T61" fmla="*/ 657 h 1355"/>
                <a:gd name="T62" fmla="*/ 0 w 1746"/>
                <a:gd name="T63" fmla="*/ 467 h 1355"/>
                <a:gd name="T64" fmla="*/ 57 w 1746"/>
                <a:gd name="T65" fmla="*/ 381 h 1355"/>
                <a:gd name="T66" fmla="*/ 29 w 1746"/>
                <a:gd name="T67" fmla="*/ 267 h 1355"/>
                <a:gd name="T68" fmla="*/ 86 w 1746"/>
                <a:gd name="T69" fmla="*/ 229 h 1355"/>
                <a:gd name="T70" fmla="*/ 162 w 1746"/>
                <a:gd name="T71" fmla="*/ 220 h 1355"/>
                <a:gd name="T72" fmla="*/ 162 w 1746"/>
                <a:gd name="T73" fmla="*/ 220 h 1355"/>
                <a:gd name="T74" fmla="*/ 238 w 1746"/>
                <a:gd name="T75" fmla="*/ 306 h 1355"/>
                <a:gd name="T76" fmla="*/ 391 w 1746"/>
                <a:gd name="T77" fmla="*/ 191 h 1355"/>
                <a:gd name="T78" fmla="*/ 553 w 1746"/>
                <a:gd name="T79" fmla="*/ 267 h 1355"/>
                <a:gd name="T80" fmla="*/ 715 w 1746"/>
                <a:gd name="T81" fmla="*/ 267 h 1355"/>
                <a:gd name="T82" fmla="*/ 915 w 1746"/>
                <a:gd name="T83" fmla="*/ 191 h 1355"/>
                <a:gd name="T84" fmla="*/ 1087 w 1746"/>
                <a:gd name="T85" fmla="*/ 29 h 1355"/>
                <a:gd name="T86" fmla="*/ 1135 w 1746"/>
                <a:gd name="T87" fmla="*/ 0 h 1355"/>
                <a:gd name="T88" fmla="*/ 1173 w 1746"/>
                <a:gd name="T89" fmla="*/ 20 h 1355"/>
                <a:gd name="T90" fmla="*/ 1201 w 1746"/>
                <a:gd name="T91" fmla="*/ 10 h 1355"/>
                <a:gd name="T92" fmla="*/ 1221 w 1746"/>
                <a:gd name="T93" fmla="*/ 10 h 1355"/>
                <a:gd name="T94" fmla="*/ 1287 w 1746"/>
                <a:gd name="T95" fmla="*/ 20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46" h="1355">
                  <a:moveTo>
                    <a:pt x="1287" y="20"/>
                  </a:moveTo>
                  <a:lnTo>
                    <a:pt x="1287" y="20"/>
                  </a:lnTo>
                  <a:cubicBezTo>
                    <a:pt x="1278" y="29"/>
                    <a:pt x="1268" y="48"/>
                    <a:pt x="1268" y="58"/>
                  </a:cubicBezTo>
                  <a:cubicBezTo>
                    <a:pt x="1268" y="77"/>
                    <a:pt x="1259" y="96"/>
                    <a:pt x="1259" y="115"/>
                  </a:cubicBezTo>
                  <a:cubicBezTo>
                    <a:pt x="1259" y="134"/>
                    <a:pt x="1268" y="153"/>
                    <a:pt x="1268" y="162"/>
                  </a:cubicBezTo>
                  <a:cubicBezTo>
                    <a:pt x="1287" y="172"/>
                    <a:pt x="1325" y="172"/>
                    <a:pt x="1335" y="162"/>
                  </a:cubicBezTo>
                  <a:cubicBezTo>
                    <a:pt x="1344" y="144"/>
                    <a:pt x="1335" y="124"/>
                    <a:pt x="1344" y="115"/>
                  </a:cubicBezTo>
                  <a:cubicBezTo>
                    <a:pt x="1364" y="86"/>
                    <a:pt x="1373" y="105"/>
                    <a:pt x="1392" y="96"/>
                  </a:cubicBezTo>
                  <a:cubicBezTo>
                    <a:pt x="1411" y="96"/>
                    <a:pt x="1468" y="105"/>
                    <a:pt x="1478" y="124"/>
                  </a:cubicBezTo>
                  <a:lnTo>
                    <a:pt x="1478" y="124"/>
                  </a:lnTo>
                  <a:cubicBezTo>
                    <a:pt x="1459" y="153"/>
                    <a:pt x="1564" y="258"/>
                    <a:pt x="1583" y="277"/>
                  </a:cubicBezTo>
                  <a:cubicBezTo>
                    <a:pt x="1640" y="315"/>
                    <a:pt x="1678" y="315"/>
                    <a:pt x="1650" y="400"/>
                  </a:cubicBezTo>
                  <a:cubicBezTo>
                    <a:pt x="1611" y="495"/>
                    <a:pt x="1745" y="448"/>
                    <a:pt x="1707" y="524"/>
                  </a:cubicBezTo>
                  <a:cubicBezTo>
                    <a:pt x="1669" y="619"/>
                    <a:pt x="1573" y="677"/>
                    <a:pt x="1573" y="791"/>
                  </a:cubicBezTo>
                  <a:cubicBezTo>
                    <a:pt x="1583" y="848"/>
                    <a:pt x="1516" y="924"/>
                    <a:pt x="1506" y="982"/>
                  </a:cubicBezTo>
                  <a:cubicBezTo>
                    <a:pt x="1488" y="1068"/>
                    <a:pt x="1478" y="1144"/>
                    <a:pt x="1478" y="1220"/>
                  </a:cubicBezTo>
                  <a:lnTo>
                    <a:pt x="1478" y="1220"/>
                  </a:lnTo>
                  <a:cubicBezTo>
                    <a:pt x="1411" y="1220"/>
                    <a:pt x="1306" y="1230"/>
                    <a:pt x="1239" y="1239"/>
                  </a:cubicBezTo>
                  <a:cubicBezTo>
                    <a:pt x="1173" y="1249"/>
                    <a:pt x="1097" y="1287"/>
                    <a:pt x="1039" y="1278"/>
                  </a:cubicBezTo>
                  <a:cubicBezTo>
                    <a:pt x="1001" y="1278"/>
                    <a:pt x="972" y="1230"/>
                    <a:pt x="944" y="1239"/>
                  </a:cubicBezTo>
                  <a:cubicBezTo>
                    <a:pt x="868" y="1239"/>
                    <a:pt x="877" y="1325"/>
                    <a:pt x="820" y="1335"/>
                  </a:cubicBezTo>
                  <a:cubicBezTo>
                    <a:pt x="791" y="1344"/>
                    <a:pt x="753" y="1325"/>
                    <a:pt x="734" y="1335"/>
                  </a:cubicBezTo>
                  <a:cubicBezTo>
                    <a:pt x="696" y="1354"/>
                    <a:pt x="677" y="1354"/>
                    <a:pt x="639" y="1325"/>
                  </a:cubicBezTo>
                  <a:cubicBezTo>
                    <a:pt x="543" y="1335"/>
                    <a:pt x="543" y="1335"/>
                    <a:pt x="543" y="1335"/>
                  </a:cubicBezTo>
                  <a:lnTo>
                    <a:pt x="543" y="1335"/>
                  </a:lnTo>
                  <a:cubicBezTo>
                    <a:pt x="515" y="1287"/>
                    <a:pt x="429" y="1239"/>
                    <a:pt x="391" y="1201"/>
                  </a:cubicBezTo>
                  <a:cubicBezTo>
                    <a:pt x="343" y="1173"/>
                    <a:pt x="314" y="1182"/>
                    <a:pt x="305" y="1115"/>
                  </a:cubicBezTo>
                  <a:cubicBezTo>
                    <a:pt x="296" y="1068"/>
                    <a:pt x="229" y="1087"/>
                    <a:pt x="219" y="1049"/>
                  </a:cubicBezTo>
                  <a:cubicBezTo>
                    <a:pt x="200" y="1020"/>
                    <a:pt x="210" y="991"/>
                    <a:pt x="200" y="953"/>
                  </a:cubicBezTo>
                  <a:cubicBezTo>
                    <a:pt x="191" y="915"/>
                    <a:pt x="162" y="886"/>
                    <a:pt x="152" y="858"/>
                  </a:cubicBezTo>
                  <a:cubicBezTo>
                    <a:pt x="143" y="791"/>
                    <a:pt x="152" y="724"/>
                    <a:pt x="152" y="657"/>
                  </a:cubicBezTo>
                  <a:cubicBezTo>
                    <a:pt x="152" y="553"/>
                    <a:pt x="38" y="553"/>
                    <a:pt x="0" y="467"/>
                  </a:cubicBezTo>
                  <a:cubicBezTo>
                    <a:pt x="19" y="429"/>
                    <a:pt x="67" y="429"/>
                    <a:pt x="57" y="381"/>
                  </a:cubicBezTo>
                  <a:cubicBezTo>
                    <a:pt x="57" y="343"/>
                    <a:pt x="9" y="287"/>
                    <a:pt x="29" y="267"/>
                  </a:cubicBezTo>
                  <a:cubicBezTo>
                    <a:pt x="47" y="249"/>
                    <a:pt x="57" y="229"/>
                    <a:pt x="86" y="229"/>
                  </a:cubicBezTo>
                  <a:cubicBezTo>
                    <a:pt x="124" y="229"/>
                    <a:pt x="162" y="296"/>
                    <a:pt x="162" y="220"/>
                  </a:cubicBezTo>
                  <a:lnTo>
                    <a:pt x="162" y="220"/>
                  </a:lnTo>
                  <a:cubicBezTo>
                    <a:pt x="238" y="306"/>
                    <a:pt x="238" y="306"/>
                    <a:pt x="238" y="306"/>
                  </a:cubicBezTo>
                  <a:cubicBezTo>
                    <a:pt x="324" y="400"/>
                    <a:pt x="343" y="258"/>
                    <a:pt x="391" y="191"/>
                  </a:cubicBezTo>
                  <a:cubicBezTo>
                    <a:pt x="429" y="153"/>
                    <a:pt x="496" y="267"/>
                    <a:pt x="553" y="267"/>
                  </a:cubicBezTo>
                  <a:cubicBezTo>
                    <a:pt x="629" y="267"/>
                    <a:pt x="648" y="296"/>
                    <a:pt x="715" y="267"/>
                  </a:cubicBezTo>
                  <a:cubicBezTo>
                    <a:pt x="772" y="239"/>
                    <a:pt x="915" y="287"/>
                    <a:pt x="915" y="191"/>
                  </a:cubicBezTo>
                  <a:cubicBezTo>
                    <a:pt x="915" y="96"/>
                    <a:pt x="1020" y="67"/>
                    <a:pt x="1087" y="29"/>
                  </a:cubicBezTo>
                  <a:cubicBezTo>
                    <a:pt x="1106" y="20"/>
                    <a:pt x="1125" y="0"/>
                    <a:pt x="1135" y="0"/>
                  </a:cubicBezTo>
                  <a:cubicBezTo>
                    <a:pt x="1154" y="10"/>
                    <a:pt x="1163" y="20"/>
                    <a:pt x="1173" y="20"/>
                  </a:cubicBezTo>
                  <a:cubicBezTo>
                    <a:pt x="1192" y="20"/>
                    <a:pt x="1192" y="10"/>
                    <a:pt x="1201" y="10"/>
                  </a:cubicBezTo>
                  <a:cubicBezTo>
                    <a:pt x="1211" y="10"/>
                    <a:pt x="1211" y="10"/>
                    <a:pt x="1221" y="10"/>
                  </a:cubicBezTo>
                  <a:cubicBezTo>
                    <a:pt x="1287" y="20"/>
                    <a:pt x="1287" y="20"/>
                    <a:pt x="1287" y="20"/>
                  </a:cubicBezTo>
                </a:path>
              </a:pathLst>
            </a:custGeom>
            <a:grpFill/>
            <a:ln w="3175" cap="flat" cmpd="sng">
              <a:solidFill>
                <a:schemeClr val="bg1"/>
              </a:solidFill>
              <a:bevel/>
              <a:headEnd/>
              <a:tailEnd/>
            </a:ln>
            <a:effectLst/>
          </p:spPr>
          <p:txBody>
            <a:bodyPr wrap="none" anchor="ctr"/>
            <a:lstStyle/>
            <a:p>
              <a:endParaRPr lang="en-US"/>
            </a:p>
          </p:txBody>
        </p:sp>
        <p:sp>
          <p:nvSpPr>
            <p:cNvPr id="108" name="Freeform 58"/>
            <p:cNvSpPr>
              <a:spLocks noChangeArrowheads="1"/>
            </p:cNvSpPr>
            <p:nvPr/>
          </p:nvSpPr>
          <p:spPr bwMode="auto">
            <a:xfrm>
              <a:off x="17400882" y="7032069"/>
              <a:ext cx="735621" cy="884555"/>
            </a:xfrm>
            <a:custGeom>
              <a:avLst/>
              <a:gdLst>
                <a:gd name="T0" fmla="*/ 964 w 1480"/>
                <a:gd name="T1" fmla="*/ 1782 h 1783"/>
                <a:gd name="T2" fmla="*/ 964 w 1480"/>
                <a:gd name="T3" fmla="*/ 1782 h 1783"/>
                <a:gd name="T4" fmla="*/ 1068 w 1480"/>
                <a:gd name="T5" fmla="*/ 1754 h 1783"/>
                <a:gd name="T6" fmla="*/ 1145 w 1480"/>
                <a:gd name="T7" fmla="*/ 1649 h 1783"/>
                <a:gd name="T8" fmla="*/ 1097 w 1480"/>
                <a:gd name="T9" fmla="*/ 1487 h 1783"/>
                <a:gd name="T10" fmla="*/ 1088 w 1480"/>
                <a:gd name="T11" fmla="*/ 1325 h 1783"/>
                <a:gd name="T12" fmla="*/ 1212 w 1480"/>
                <a:gd name="T13" fmla="*/ 1191 h 1783"/>
                <a:gd name="T14" fmla="*/ 1231 w 1480"/>
                <a:gd name="T15" fmla="*/ 1067 h 1783"/>
                <a:gd name="T16" fmla="*/ 1383 w 1480"/>
                <a:gd name="T17" fmla="*/ 981 h 1783"/>
                <a:gd name="T18" fmla="*/ 1383 w 1480"/>
                <a:gd name="T19" fmla="*/ 981 h 1783"/>
                <a:gd name="T20" fmla="*/ 1440 w 1480"/>
                <a:gd name="T21" fmla="*/ 886 h 1783"/>
                <a:gd name="T22" fmla="*/ 1383 w 1480"/>
                <a:gd name="T23" fmla="*/ 705 h 1783"/>
                <a:gd name="T24" fmla="*/ 1374 w 1480"/>
                <a:gd name="T25" fmla="*/ 619 h 1783"/>
                <a:gd name="T26" fmla="*/ 1393 w 1480"/>
                <a:gd name="T27" fmla="*/ 543 h 1783"/>
                <a:gd name="T28" fmla="*/ 1335 w 1480"/>
                <a:gd name="T29" fmla="*/ 447 h 1783"/>
                <a:gd name="T30" fmla="*/ 1240 w 1480"/>
                <a:gd name="T31" fmla="*/ 333 h 1783"/>
                <a:gd name="T32" fmla="*/ 1173 w 1480"/>
                <a:gd name="T33" fmla="*/ 134 h 1783"/>
                <a:gd name="T34" fmla="*/ 1097 w 1480"/>
                <a:gd name="T35" fmla="*/ 19 h 1783"/>
                <a:gd name="T36" fmla="*/ 1097 w 1480"/>
                <a:gd name="T37" fmla="*/ 19 h 1783"/>
                <a:gd name="T38" fmla="*/ 840 w 1480"/>
                <a:gd name="T39" fmla="*/ 76 h 1783"/>
                <a:gd name="T40" fmla="*/ 706 w 1480"/>
                <a:gd name="T41" fmla="*/ 29 h 1783"/>
                <a:gd name="T42" fmla="*/ 611 w 1480"/>
                <a:gd name="T43" fmla="*/ 96 h 1783"/>
                <a:gd name="T44" fmla="*/ 487 w 1480"/>
                <a:gd name="T45" fmla="*/ 10 h 1783"/>
                <a:gd name="T46" fmla="*/ 487 w 1480"/>
                <a:gd name="T47" fmla="*/ 10 h 1783"/>
                <a:gd name="T48" fmla="*/ 420 w 1480"/>
                <a:gd name="T49" fmla="*/ 48 h 1783"/>
                <a:gd name="T50" fmla="*/ 353 w 1480"/>
                <a:gd name="T51" fmla="*/ 76 h 1783"/>
                <a:gd name="T52" fmla="*/ 306 w 1480"/>
                <a:gd name="T53" fmla="*/ 67 h 1783"/>
                <a:gd name="T54" fmla="*/ 229 w 1480"/>
                <a:gd name="T55" fmla="*/ 143 h 1783"/>
                <a:gd name="T56" fmla="*/ 67 w 1480"/>
                <a:gd name="T57" fmla="*/ 239 h 1783"/>
                <a:gd name="T58" fmla="*/ 67 w 1480"/>
                <a:gd name="T59" fmla="*/ 239 h 1783"/>
                <a:gd name="T60" fmla="*/ 0 w 1480"/>
                <a:gd name="T61" fmla="*/ 314 h 1783"/>
                <a:gd name="T62" fmla="*/ 0 w 1480"/>
                <a:gd name="T63" fmla="*/ 314 h 1783"/>
                <a:gd name="T64" fmla="*/ 48 w 1480"/>
                <a:gd name="T65" fmla="*/ 438 h 1783"/>
                <a:gd name="T66" fmla="*/ 105 w 1480"/>
                <a:gd name="T67" fmla="*/ 505 h 1783"/>
                <a:gd name="T68" fmla="*/ 191 w 1480"/>
                <a:gd name="T69" fmla="*/ 657 h 1783"/>
                <a:gd name="T70" fmla="*/ 229 w 1480"/>
                <a:gd name="T71" fmla="*/ 867 h 1783"/>
                <a:gd name="T72" fmla="*/ 172 w 1480"/>
                <a:gd name="T73" fmla="*/ 1086 h 1783"/>
                <a:gd name="T74" fmla="*/ 172 w 1480"/>
                <a:gd name="T75" fmla="*/ 1086 h 1783"/>
                <a:gd name="T76" fmla="*/ 191 w 1480"/>
                <a:gd name="T77" fmla="*/ 1105 h 1783"/>
                <a:gd name="T78" fmla="*/ 363 w 1480"/>
                <a:gd name="T79" fmla="*/ 1268 h 1783"/>
                <a:gd name="T80" fmla="*/ 515 w 1480"/>
                <a:gd name="T81" fmla="*/ 1372 h 1783"/>
                <a:gd name="T82" fmla="*/ 706 w 1480"/>
                <a:gd name="T83" fmla="*/ 1515 h 1783"/>
                <a:gd name="T84" fmla="*/ 897 w 1480"/>
                <a:gd name="T85" fmla="*/ 1706 h 1783"/>
                <a:gd name="T86" fmla="*/ 964 w 1480"/>
                <a:gd name="T87" fmla="*/ 1782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0" h="1783">
                  <a:moveTo>
                    <a:pt x="964" y="1782"/>
                  </a:moveTo>
                  <a:lnTo>
                    <a:pt x="964" y="1782"/>
                  </a:lnTo>
                  <a:cubicBezTo>
                    <a:pt x="1068" y="1754"/>
                    <a:pt x="1068" y="1754"/>
                    <a:pt x="1068" y="1754"/>
                  </a:cubicBezTo>
                  <a:cubicBezTo>
                    <a:pt x="1088" y="1744"/>
                    <a:pt x="1135" y="1678"/>
                    <a:pt x="1145" y="1649"/>
                  </a:cubicBezTo>
                  <a:cubicBezTo>
                    <a:pt x="1183" y="1582"/>
                    <a:pt x="1050" y="1563"/>
                    <a:pt x="1097" y="1487"/>
                  </a:cubicBezTo>
                  <a:cubicBezTo>
                    <a:pt x="1126" y="1458"/>
                    <a:pt x="1078" y="1382"/>
                    <a:pt x="1088" y="1325"/>
                  </a:cubicBezTo>
                  <a:cubicBezTo>
                    <a:pt x="1097" y="1220"/>
                    <a:pt x="1278" y="1344"/>
                    <a:pt x="1212" y="1191"/>
                  </a:cubicBezTo>
                  <a:cubicBezTo>
                    <a:pt x="1193" y="1134"/>
                    <a:pt x="1193" y="1105"/>
                    <a:pt x="1231" y="1067"/>
                  </a:cubicBezTo>
                  <a:cubicBezTo>
                    <a:pt x="1269" y="1039"/>
                    <a:pt x="1345" y="1001"/>
                    <a:pt x="1383" y="981"/>
                  </a:cubicBezTo>
                  <a:lnTo>
                    <a:pt x="1383" y="981"/>
                  </a:lnTo>
                  <a:cubicBezTo>
                    <a:pt x="1412" y="953"/>
                    <a:pt x="1479" y="924"/>
                    <a:pt x="1440" y="886"/>
                  </a:cubicBezTo>
                  <a:cubicBezTo>
                    <a:pt x="1364" y="810"/>
                    <a:pt x="1393" y="800"/>
                    <a:pt x="1383" y="705"/>
                  </a:cubicBezTo>
                  <a:cubicBezTo>
                    <a:pt x="1383" y="676"/>
                    <a:pt x="1374" y="648"/>
                    <a:pt x="1374" y="619"/>
                  </a:cubicBezTo>
                  <a:cubicBezTo>
                    <a:pt x="1364" y="590"/>
                    <a:pt x="1450" y="571"/>
                    <a:pt x="1393" y="543"/>
                  </a:cubicBezTo>
                  <a:cubicBezTo>
                    <a:pt x="1364" y="524"/>
                    <a:pt x="1355" y="486"/>
                    <a:pt x="1335" y="447"/>
                  </a:cubicBezTo>
                  <a:cubicBezTo>
                    <a:pt x="1317" y="400"/>
                    <a:pt x="1269" y="400"/>
                    <a:pt x="1240" y="333"/>
                  </a:cubicBezTo>
                  <a:cubicBezTo>
                    <a:pt x="1212" y="277"/>
                    <a:pt x="1193" y="201"/>
                    <a:pt x="1173" y="134"/>
                  </a:cubicBezTo>
                  <a:cubicBezTo>
                    <a:pt x="1154" y="105"/>
                    <a:pt x="1107" y="57"/>
                    <a:pt x="1097" y="19"/>
                  </a:cubicBezTo>
                  <a:lnTo>
                    <a:pt x="1097" y="19"/>
                  </a:lnTo>
                  <a:cubicBezTo>
                    <a:pt x="1050" y="57"/>
                    <a:pt x="897" y="96"/>
                    <a:pt x="840" y="76"/>
                  </a:cubicBezTo>
                  <a:cubicBezTo>
                    <a:pt x="792" y="57"/>
                    <a:pt x="763" y="0"/>
                    <a:pt x="706" y="29"/>
                  </a:cubicBezTo>
                  <a:cubicBezTo>
                    <a:pt x="668" y="48"/>
                    <a:pt x="659" y="96"/>
                    <a:pt x="611" y="96"/>
                  </a:cubicBezTo>
                  <a:cubicBezTo>
                    <a:pt x="544" y="96"/>
                    <a:pt x="554" y="29"/>
                    <a:pt x="487" y="10"/>
                  </a:cubicBezTo>
                  <a:lnTo>
                    <a:pt x="487" y="10"/>
                  </a:lnTo>
                  <a:cubicBezTo>
                    <a:pt x="420" y="48"/>
                    <a:pt x="420" y="48"/>
                    <a:pt x="420" y="48"/>
                  </a:cubicBezTo>
                  <a:cubicBezTo>
                    <a:pt x="401" y="57"/>
                    <a:pt x="382" y="76"/>
                    <a:pt x="353" y="76"/>
                  </a:cubicBezTo>
                  <a:cubicBezTo>
                    <a:pt x="334" y="76"/>
                    <a:pt x="325" y="67"/>
                    <a:pt x="306" y="67"/>
                  </a:cubicBezTo>
                  <a:cubicBezTo>
                    <a:pt x="277" y="67"/>
                    <a:pt x="239" y="114"/>
                    <a:pt x="229" y="143"/>
                  </a:cubicBezTo>
                  <a:cubicBezTo>
                    <a:pt x="191" y="210"/>
                    <a:pt x="153" y="258"/>
                    <a:pt x="67" y="239"/>
                  </a:cubicBezTo>
                  <a:lnTo>
                    <a:pt x="67" y="239"/>
                  </a:lnTo>
                  <a:cubicBezTo>
                    <a:pt x="0" y="314"/>
                    <a:pt x="0" y="314"/>
                    <a:pt x="0" y="314"/>
                  </a:cubicBezTo>
                  <a:lnTo>
                    <a:pt x="0" y="314"/>
                  </a:lnTo>
                  <a:cubicBezTo>
                    <a:pt x="20" y="342"/>
                    <a:pt x="20" y="428"/>
                    <a:pt x="48" y="438"/>
                  </a:cubicBezTo>
                  <a:cubicBezTo>
                    <a:pt x="77" y="457"/>
                    <a:pt x="125" y="457"/>
                    <a:pt x="105" y="505"/>
                  </a:cubicBezTo>
                  <a:cubicBezTo>
                    <a:pt x="77" y="600"/>
                    <a:pt x="143" y="590"/>
                    <a:pt x="191" y="657"/>
                  </a:cubicBezTo>
                  <a:cubicBezTo>
                    <a:pt x="229" y="714"/>
                    <a:pt x="220" y="791"/>
                    <a:pt x="229" y="867"/>
                  </a:cubicBezTo>
                  <a:cubicBezTo>
                    <a:pt x="172" y="1086"/>
                    <a:pt x="172" y="1086"/>
                    <a:pt x="172" y="1086"/>
                  </a:cubicBezTo>
                  <a:lnTo>
                    <a:pt x="172" y="1086"/>
                  </a:lnTo>
                  <a:cubicBezTo>
                    <a:pt x="182" y="1096"/>
                    <a:pt x="182" y="1096"/>
                    <a:pt x="191" y="1105"/>
                  </a:cubicBezTo>
                  <a:cubicBezTo>
                    <a:pt x="267" y="1153"/>
                    <a:pt x="306" y="1239"/>
                    <a:pt x="363" y="1268"/>
                  </a:cubicBezTo>
                  <a:cubicBezTo>
                    <a:pt x="430" y="1315"/>
                    <a:pt x="420" y="1353"/>
                    <a:pt x="515" y="1372"/>
                  </a:cubicBezTo>
                  <a:cubicBezTo>
                    <a:pt x="573" y="1392"/>
                    <a:pt x="649" y="1477"/>
                    <a:pt x="706" y="1515"/>
                  </a:cubicBezTo>
                  <a:cubicBezTo>
                    <a:pt x="773" y="1563"/>
                    <a:pt x="830" y="1649"/>
                    <a:pt x="897" y="1706"/>
                  </a:cubicBezTo>
                  <a:cubicBezTo>
                    <a:pt x="926" y="1744"/>
                    <a:pt x="954" y="1764"/>
                    <a:pt x="964" y="1782"/>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09" name="Freeform 59"/>
            <p:cNvSpPr>
              <a:spLocks noChangeArrowheads="1"/>
            </p:cNvSpPr>
            <p:nvPr/>
          </p:nvSpPr>
          <p:spPr bwMode="auto">
            <a:xfrm>
              <a:off x="16822894" y="7178765"/>
              <a:ext cx="691834" cy="497015"/>
            </a:xfrm>
            <a:custGeom>
              <a:avLst/>
              <a:gdLst>
                <a:gd name="T0" fmla="*/ 0 w 1392"/>
                <a:gd name="T1" fmla="*/ 868 h 1002"/>
                <a:gd name="T2" fmla="*/ 0 w 1392"/>
                <a:gd name="T3" fmla="*/ 868 h 1002"/>
                <a:gd name="T4" fmla="*/ 10 w 1392"/>
                <a:gd name="T5" fmla="*/ 725 h 1002"/>
                <a:gd name="T6" fmla="*/ 105 w 1392"/>
                <a:gd name="T7" fmla="*/ 572 h 1002"/>
                <a:gd name="T8" fmla="*/ 153 w 1392"/>
                <a:gd name="T9" fmla="*/ 295 h 1002"/>
                <a:gd name="T10" fmla="*/ 315 w 1392"/>
                <a:gd name="T11" fmla="*/ 200 h 1002"/>
                <a:gd name="T12" fmla="*/ 467 w 1392"/>
                <a:gd name="T13" fmla="*/ 143 h 1002"/>
                <a:gd name="T14" fmla="*/ 744 w 1392"/>
                <a:gd name="T15" fmla="*/ 181 h 1002"/>
                <a:gd name="T16" fmla="*/ 933 w 1392"/>
                <a:gd name="T17" fmla="*/ 124 h 1002"/>
                <a:gd name="T18" fmla="*/ 1048 w 1392"/>
                <a:gd name="T19" fmla="*/ 0 h 1002"/>
                <a:gd name="T20" fmla="*/ 1162 w 1392"/>
                <a:gd name="T21" fmla="*/ 19 h 1002"/>
                <a:gd name="T22" fmla="*/ 1162 w 1392"/>
                <a:gd name="T23" fmla="*/ 19 h 1002"/>
                <a:gd name="T24" fmla="*/ 1210 w 1392"/>
                <a:gd name="T25" fmla="*/ 143 h 1002"/>
                <a:gd name="T26" fmla="*/ 1267 w 1392"/>
                <a:gd name="T27" fmla="*/ 210 h 1002"/>
                <a:gd name="T28" fmla="*/ 1353 w 1392"/>
                <a:gd name="T29" fmla="*/ 362 h 1002"/>
                <a:gd name="T30" fmla="*/ 1391 w 1392"/>
                <a:gd name="T31" fmla="*/ 572 h 1002"/>
                <a:gd name="T32" fmla="*/ 1334 w 1392"/>
                <a:gd name="T33" fmla="*/ 791 h 1002"/>
                <a:gd name="T34" fmla="*/ 1334 w 1392"/>
                <a:gd name="T35" fmla="*/ 791 h 1002"/>
                <a:gd name="T36" fmla="*/ 1086 w 1392"/>
                <a:gd name="T37" fmla="*/ 877 h 1002"/>
                <a:gd name="T38" fmla="*/ 943 w 1392"/>
                <a:gd name="T39" fmla="*/ 915 h 1002"/>
                <a:gd name="T40" fmla="*/ 858 w 1392"/>
                <a:gd name="T41" fmla="*/ 906 h 1002"/>
                <a:gd name="T42" fmla="*/ 734 w 1392"/>
                <a:gd name="T43" fmla="*/ 992 h 1002"/>
                <a:gd name="T44" fmla="*/ 591 w 1392"/>
                <a:gd name="T45" fmla="*/ 915 h 1002"/>
                <a:gd name="T46" fmla="*/ 219 w 1392"/>
                <a:gd name="T47" fmla="*/ 810 h 1002"/>
                <a:gd name="T48" fmla="*/ 0 w 1392"/>
                <a:gd name="T49" fmla="*/ 868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92" h="1002">
                  <a:moveTo>
                    <a:pt x="0" y="868"/>
                  </a:moveTo>
                  <a:lnTo>
                    <a:pt x="0" y="868"/>
                  </a:lnTo>
                  <a:cubicBezTo>
                    <a:pt x="10" y="725"/>
                    <a:pt x="10" y="725"/>
                    <a:pt x="10" y="725"/>
                  </a:cubicBezTo>
                  <a:cubicBezTo>
                    <a:pt x="48" y="667"/>
                    <a:pt x="57" y="629"/>
                    <a:pt x="105" y="572"/>
                  </a:cubicBezTo>
                  <a:cubicBezTo>
                    <a:pt x="172" y="505"/>
                    <a:pt x="153" y="381"/>
                    <a:pt x="153" y="295"/>
                  </a:cubicBezTo>
                  <a:cubicBezTo>
                    <a:pt x="153" y="191"/>
                    <a:pt x="258" y="267"/>
                    <a:pt x="315" y="200"/>
                  </a:cubicBezTo>
                  <a:cubicBezTo>
                    <a:pt x="372" y="133"/>
                    <a:pt x="400" y="172"/>
                    <a:pt x="467" y="143"/>
                  </a:cubicBezTo>
                  <a:cubicBezTo>
                    <a:pt x="601" y="95"/>
                    <a:pt x="620" y="219"/>
                    <a:pt x="744" y="181"/>
                  </a:cubicBezTo>
                  <a:cubicBezTo>
                    <a:pt x="801" y="172"/>
                    <a:pt x="876" y="162"/>
                    <a:pt x="933" y="124"/>
                  </a:cubicBezTo>
                  <a:cubicBezTo>
                    <a:pt x="981" y="95"/>
                    <a:pt x="1000" y="38"/>
                    <a:pt x="1048" y="0"/>
                  </a:cubicBezTo>
                  <a:cubicBezTo>
                    <a:pt x="1162" y="19"/>
                    <a:pt x="1162" y="19"/>
                    <a:pt x="1162" y="19"/>
                  </a:cubicBezTo>
                  <a:lnTo>
                    <a:pt x="1162" y="19"/>
                  </a:lnTo>
                  <a:cubicBezTo>
                    <a:pt x="1182" y="47"/>
                    <a:pt x="1182" y="133"/>
                    <a:pt x="1210" y="143"/>
                  </a:cubicBezTo>
                  <a:cubicBezTo>
                    <a:pt x="1239" y="162"/>
                    <a:pt x="1287" y="162"/>
                    <a:pt x="1267" y="210"/>
                  </a:cubicBezTo>
                  <a:cubicBezTo>
                    <a:pt x="1239" y="305"/>
                    <a:pt x="1305" y="295"/>
                    <a:pt x="1353" y="362"/>
                  </a:cubicBezTo>
                  <a:cubicBezTo>
                    <a:pt x="1391" y="419"/>
                    <a:pt x="1382" y="496"/>
                    <a:pt x="1391" y="572"/>
                  </a:cubicBezTo>
                  <a:cubicBezTo>
                    <a:pt x="1334" y="791"/>
                    <a:pt x="1334" y="791"/>
                    <a:pt x="1334" y="791"/>
                  </a:cubicBezTo>
                  <a:lnTo>
                    <a:pt x="1334" y="791"/>
                  </a:lnTo>
                  <a:cubicBezTo>
                    <a:pt x="1210" y="734"/>
                    <a:pt x="1143" y="896"/>
                    <a:pt x="1086" y="877"/>
                  </a:cubicBezTo>
                  <a:cubicBezTo>
                    <a:pt x="1000" y="848"/>
                    <a:pt x="1000" y="896"/>
                    <a:pt x="943" y="915"/>
                  </a:cubicBezTo>
                  <a:cubicBezTo>
                    <a:pt x="905" y="925"/>
                    <a:pt x="886" y="906"/>
                    <a:pt x="858" y="906"/>
                  </a:cubicBezTo>
                  <a:cubicBezTo>
                    <a:pt x="763" y="906"/>
                    <a:pt x="754" y="925"/>
                    <a:pt x="734" y="992"/>
                  </a:cubicBezTo>
                  <a:cubicBezTo>
                    <a:pt x="706" y="1001"/>
                    <a:pt x="629" y="925"/>
                    <a:pt x="591" y="915"/>
                  </a:cubicBezTo>
                  <a:cubicBezTo>
                    <a:pt x="496" y="858"/>
                    <a:pt x="324" y="801"/>
                    <a:pt x="219" y="810"/>
                  </a:cubicBezTo>
                  <a:cubicBezTo>
                    <a:pt x="172" y="820"/>
                    <a:pt x="67" y="839"/>
                    <a:pt x="0" y="86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0" name="Freeform 60"/>
            <p:cNvSpPr>
              <a:spLocks noChangeArrowheads="1"/>
            </p:cNvSpPr>
            <p:nvPr/>
          </p:nvSpPr>
          <p:spPr bwMode="auto">
            <a:xfrm>
              <a:off x="16680586" y="6795605"/>
              <a:ext cx="753136" cy="880176"/>
            </a:xfrm>
            <a:custGeom>
              <a:avLst/>
              <a:gdLst>
                <a:gd name="T0" fmla="*/ 1515 w 1516"/>
                <a:gd name="T1" fmla="*/ 716 h 1774"/>
                <a:gd name="T2" fmla="*/ 1515 w 1516"/>
                <a:gd name="T3" fmla="*/ 716 h 1774"/>
                <a:gd name="T4" fmla="*/ 1448 w 1516"/>
                <a:gd name="T5" fmla="*/ 791 h 1774"/>
                <a:gd name="T6" fmla="*/ 1448 w 1516"/>
                <a:gd name="T7" fmla="*/ 791 h 1774"/>
                <a:gd name="T8" fmla="*/ 1334 w 1516"/>
                <a:gd name="T9" fmla="*/ 772 h 1774"/>
                <a:gd name="T10" fmla="*/ 1219 w 1516"/>
                <a:gd name="T11" fmla="*/ 896 h 1774"/>
                <a:gd name="T12" fmla="*/ 1030 w 1516"/>
                <a:gd name="T13" fmla="*/ 953 h 1774"/>
                <a:gd name="T14" fmla="*/ 753 w 1516"/>
                <a:gd name="T15" fmla="*/ 915 h 1774"/>
                <a:gd name="T16" fmla="*/ 601 w 1516"/>
                <a:gd name="T17" fmla="*/ 972 h 1774"/>
                <a:gd name="T18" fmla="*/ 439 w 1516"/>
                <a:gd name="T19" fmla="*/ 1067 h 1774"/>
                <a:gd name="T20" fmla="*/ 391 w 1516"/>
                <a:gd name="T21" fmla="*/ 1344 h 1774"/>
                <a:gd name="T22" fmla="*/ 296 w 1516"/>
                <a:gd name="T23" fmla="*/ 1497 h 1774"/>
                <a:gd name="T24" fmla="*/ 286 w 1516"/>
                <a:gd name="T25" fmla="*/ 1640 h 1774"/>
                <a:gd name="T26" fmla="*/ 286 w 1516"/>
                <a:gd name="T27" fmla="*/ 1640 h 1774"/>
                <a:gd name="T28" fmla="*/ 219 w 1516"/>
                <a:gd name="T29" fmla="*/ 1716 h 1774"/>
                <a:gd name="T30" fmla="*/ 162 w 1516"/>
                <a:gd name="T31" fmla="*/ 1687 h 1774"/>
                <a:gd name="T32" fmla="*/ 86 w 1516"/>
                <a:gd name="T33" fmla="*/ 1602 h 1774"/>
                <a:gd name="T34" fmla="*/ 133 w 1516"/>
                <a:gd name="T35" fmla="*/ 1392 h 1774"/>
                <a:gd name="T36" fmla="*/ 105 w 1516"/>
                <a:gd name="T37" fmla="*/ 1277 h 1774"/>
                <a:gd name="T38" fmla="*/ 67 w 1516"/>
                <a:gd name="T39" fmla="*/ 1172 h 1774"/>
                <a:gd name="T40" fmla="*/ 143 w 1516"/>
                <a:gd name="T41" fmla="*/ 1039 h 1774"/>
                <a:gd name="T42" fmla="*/ 114 w 1516"/>
                <a:gd name="T43" fmla="*/ 944 h 1774"/>
                <a:gd name="T44" fmla="*/ 105 w 1516"/>
                <a:gd name="T45" fmla="*/ 858 h 1774"/>
                <a:gd name="T46" fmla="*/ 143 w 1516"/>
                <a:gd name="T47" fmla="*/ 696 h 1774"/>
                <a:gd name="T48" fmla="*/ 162 w 1516"/>
                <a:gd name="T49" fmla="*/ 563 h 1774"/>
                <a:gd name="T50" fmla="*/ 133 w 1516"/>
                <a:gd name="T51" fmla="*/ 496 h 1774"/>
                <a:gd name="T52" fmla="*/ 200 w 1516"/>
                <a:gd name="T53" fmla="*/ 439 h 1774"/>
                <a:gd name="T54" fmla="*/ 248 w 1516"/>
                <a:gd name="T55" fmla="*/ 429 h 1774"/>
                <a:gd name="T56" fmla="*/ 248 w 1516"/>
                <a:gd name="T57" fmla="*/ 229 h 1774"/>
                <a:gd name="T58" fmla="*/ 248 w 1516"/>
                <a:gd name="T59" fmla="*/ 229 h 1774"/>
                <a:gd name="T60" fmla="*/ 315 w 1516"/>
                <a:gd name="T61" fmla="*/ 201 h 1774"/>
                <a:gd name="T62" fmla="*/ 401 w 1516"/>
                <a:gd name="T63" fmla="*/ 134 h 1774"/>
                <a:gd name="T64" fmla="*/ 401 w 1516"/>
                <a:gd name="T65" fmla="*/ 67 h 1774"/>
                <a:gd name="T66" fmla="*/ 401 w 1516"/>
                <a:gd name="T67" fmla="*/ 67 h 1774"/>
                <a:gd name="T68" fmla="*/ 448 w 1516"/>
                <a:gd name="T69" fmla="*/ 57 h 1774"/>
                <a:gd name="T70" fmla="*/ 553 w 1516"/>
                <a:gd name="T71" fmla="*/ 10 h 1774"/>
                <a:gd name="T72" fmla="*/ 753 w 1516"/>
                <a:gd name="T73" fmla="*/ 57 h 1774"/>
                <a:gd name="T74" fmla="*/ 877 w 1516"/>
                <a:gd name="T75" fmla="*/ 191 h 1774"/>
                <a:gd name="T76" fmla="*/ 944 w 1516"/>
                <a:gd name="T77" fmla="*/ 201 h 1774"/>
                <a:gd name="T78" fmla="*/ 982 w 1516"/>
                <a:gd name="T79" fmla="*/ 229 h 1774"/>
                <a:gd name="T80" fmla="*/ 1020 w 1516"/>
                <a:gd name="T81" fmla="*/ 248 h 1774"/>
                <a:gd name="T82" fmla="*/ 1068 w 1516"/>
                <a:gd name="T83" fmla="*/ 277 h 1774"/>
                <a:gd name="T84" fmla="*/ 1116 w 1516"/>
                <a:gd name="T85" fmla="*/ 267 h 1774"/>
                <a:gd name="T86" fmla="*/ 1191 w 1516"/>
                <a:gd name="T87" fmla="*/ 296 h 1774"/>
                <a:gd name="T88" fmla="*/ 1229 w 1516"/>
                <a:gd name="T89" fmla="*/ 429 h 1774"/>
                <a:gd name="T90" fmla="*/ 1315 w 1516"/>
                <a:gd name="T91" fmla="*/ 496 h 1774"/>
                <a:gd name="T92" fmla="*/ 1401 w 1516"/>
                <a:gd name="T93" fmla="*/ 534 h 1774"/>
                <a:gd name="T94" fmla="*/ 1515 w 1516"/>
                <a:gd name="T95" fmla="*/ 716 h 1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6" h="1774">
                  <a:moveTo>
                    <a:pt x="1515" y="716"/>
                  </a:moveTo>
                  <a:lnTo>
                    <a:pt x="1515" y="716"/>
                  </a:lnTo>
                  <a:cubicBezTo>
                    <a:pt x="1448" y="791"/>
                    <a:pt x="1448" y="791"/>
                    <a:pt x="1448" y="791"/>
                  </a:cubicBezTo>
                  <a:lnTo>
                    <a:pt x="1448" y="791"/>
                  </a:lnTo>
                  <a:cubicBezTo>
                    <a:pt x="1334" y="772"/>
                    <a:pt x="1334" y="772"/>
                    <a:pt x="1334" y="772"/>
                  </a:cubicBezTo>
                  <a:cubicBezTo>
                    <a:pt x="1286" y="810"/>
                    <a:pt x="1267" y="867"/>
                    <a:pt x="1219" y="896"/>
                  </a:cubicBezTo>
                  <a:cubicBezTo>
                    <a:pt x="1162" y="934"/>
                    <a:pt x="1087" y="944"/>
                    <a:pt x="1030" y="953"/>
                  </a:cubicBezTo>
                  <a:cubicBezTo>
                    <a:pt x="906" y="991"/>
                    <a:pt x="887" y="867"/>
                    <a:pt x="753" y="915"/>
                  </a:cubicBezTo>
                  <a:cubicBezTo>
                    <a:pt x="686" y="944"/>
                    <a:pt x="658" y="905"/>
                    <a:pt x="601" y="972"/>
                  </a:cubicBezTo>
                  <a:cubicBezTo>
                    <a:pt x="544" y="1039"/>
                    <a:pt x="439" y="963"/>
                    <a:pt x="439" y="1067"/>
                  </a:cubicBezTo>
                  <a:cubicBezTo>
                    <a:pt x="439" y="1153"/>
                    <a:pt x="458" y="1277"/>
                    <a:pt x="391" y="1344"/>
                  </a:cubicBezTo>
                  <a:cubicBezTo>
                    <a:pt x="343" y="1401"/>
                    <a:pt x="334" y="1439"/>
                    <a:pt x="296" y="1497"/>
                  </a:cubicBezTo>
                  <a:cubicBezTo>
                    <a:pt x="286" y="1640"/>
                    <a:pt x="286" y="1640"/>
                    <a:pt x="286" y="1640"/>
                  </a:cubicBezTo>
                  <a:lnTo>
                    <a:pt x="286" y="1640"/>
                  </a:lnTo>
                  <a:cubicBezTo>
                    <a:pt x="248" y="1659"/>
                    <a:pt x="219" y="1687"/>
                    <a:pt x="219" y="1716"/>
                  </a:cubicBezTo>
                  <a:cubicBezTo>
                    <a:pt x="219" y="1773"/>
                    <a:pt x="162" y="1707"/>
                    <a:pt x="162" y="1687"/>
                  </a:cubicBezTo>
                  <a:cubicBezTo>
                    <a:pt x="162" y="1592"/>
                    <a:pt x="105" y="1649"/>
                    <a:pt x="86" y="1602"/>
                  </a:cubicBezTo>
                  <a:cubicBezTo>
                    <a:pt x="48" y="1516"/>
                    <a:pt x="133" y="1458"/>
                    <a:pt x="133" y="1392"/>
                  </a:cubicBezTo>
                  <a:cubicBezTo>
                    <a:pt x="133" y="1344"/>
                    <a:pt x="114" y="1315"/>
                    <a:pt x="105" y="1277"/>
                  </a:cubicBezTo>
                  <a:cubicBezTo>
                    <a:pt x="95" y="1230"/>
                    <a:pt x="0" y="1191"/>
                    <a:pt x="67" y="1172"/>
                  </a:cubicBezTo>
                  <a:cubicBezTo>
                    <a:pt x="114" y="1144"/>
                    <a:pt x="133" y="1086"/>
                    <a:pt x="143" y="1039"/>
                  </a:cubicBezTo>
                  <a:cubicBezTo>
                    <a:pt x="152" y="982"/>
                    <a:pt x="181" y="963"/>
                    <a:pt x="114" y="944"/>
                  </a:cubicBezTo>
                  <a:cubicBezTo>
                    <a:pt x="76" y="944"/>
                    <a:pt x="95" y="886"/>
                    <a:pt x="105" y="858"/>
                  </a:cubicBezTo>
                  <a:cubicBezTo>
                    <a:pt x="143" y="800"/>
                    <a:pt x="172" y="762"/>
                    <a:pt x="143" y="696"/>
                  </a:cubicBezTo>
                  <a:cubicBezTo>
                    <a:pt x="124" y="639"/>
                    <a:pt x="143" y="611"/>
                    <a:pt x="162" y="563"/>
                  </a:cubicBezTo>
                  <a:cubicBezTo>
                    <a:pt x="172" y="525"/>
                    <a:pt x="124" y="525"/>
                    <a:pt x="133" y="496"/>
                  </a:cubicBezTo>
                  <a:cubicBezTo>
                    <a:pt x="133" y="487"/>
                    <a:pt x="181" y="429"/>
                    <a:pt x="200" y="439"/>
                  </a:cubicBezTo>
                  <a:cubicBezTo>
                    <a:pt x="219" y="439"/>
                    <a:pt x="229" y="458"/>
                    <a:pt x="248" y="429"/>
                  </a:cubicBezTo>
                  <a:cubicBezTo>
                    <a:pt x="277" y="391"/>
                    <a:pt x="248" y="277"/>
                    <a:pt x="248" y="229"/>
                  </a:cubicBezTo>
                  <a:lnTo>
                    <a:pt x="248" y="229"/>
                  </a:lnTo>
                  <a:cubicBezTo>
                    <a:pt x="315" y="201"/>
                    <a:pt x="315" y="201"/>
                    <a:pt x="315" y="201"/>
                  </a:cubicBezTo>
                  <a:cubicBezTo>
                    <a:pt x="343" y="191"/>
                    <a:pt x="381" y="153"/>
                    <a:pt x="401" y="134"/>
                  </a:cubicBezTo>
                  <a:cubicBezTo>
                    <a:pt x="410" y="124"/>
                    <a:pt x="401" y="86"/>
                    <a:pt x="401" y="67"/>
                  </a:cubicBezTo>
                  <a:lnTo>
                    <a:pt x="401" y="67"/>
                  </a:lnTo>
                  <a:cubicBezTo>
                    <a:pt x="419" y="57"/>
                    <a:pt x="439" y="67"/>
                    <a:pt x="448" y="57"/>
                  </a:cubicBezTo>
                  <a:cubicBezTo>
                    <a:pt x="486" y="39"/>
                    <a:pt x="515" y="10"/>
                    <a:pt x="553" y="10"/>
                  </a:cubicBezTo>
                  <a:cubicBezTo>
                    <a:pt x="582" y="0"/>
                    <a:pt x="744" y="39"/>
                    <a:pt x="753" y="57"/>
                  </a:cubicBezTo>
                  <a:cubicBezTo>
                    <a:pt x="791" y="105"/>
                    <a:pt x="820" y="172"/>
                    <a:pt x="877" y="191"/>
                  </a:cubicBezTo>
                  <a:cubicBezTo>
                    <a:pt x="906" y="220"/>
                    <a:pt x="896" y="210"/>
                    <a:pt x="944" y="201"/>
                  </a:cubicBezTo>
                  <a:cubicBezTo>
                    <a:pt x="973" y="201"/>
                    <a:pt x="973" y="201"/>
                    <a:pt x="982" y="229"/>
                  </a:cubicBezTo>
                  <a:cubicBezTo>
                    <a:pt x="982" y="248"/>
                    <a:pt x="1011" y="248"/>
                    <a:pt x="1020" y="248"/>
                  </a:cubicBezTo>
                  <a:cubicBezTo>
                    <a:pt x="1040" y="258"/>
                    <a:pt x="1058" y="258"/>
                    <a:pt x="1068" y="277"/>
                  </a:cubicBezTo>
                  <a:cubicBezTo>
                    <a:pt x="1097" y="296"/>
                    <a:pt x="1106" y="239"/>
                    <a:pt x="1116" y="267"/>
                  </a:cubicBezTo>
                  <a:cubicBezTo>
                    <a:pt x="1135" y="344"/>
                    <a:pt x="1162" y="248"/>
                    <a:pt x="1191" y="296"/>
                  </a:cubicBezTo>
                  <a:cubicBezTo>
                    <a:pt x="1210" y="334"/>
                    <a:pt x="1210" y="391"/>
                    <a:pt x="1229" y="429"/>
                  </a:cubicBezTo>
                  <a:cubicBezTo>
                    <a:pt x="1258" y="468"/>
                    <a:pt x="1277" y="477"/>
                    <a:pt x="1315" y="496"/>
                  </a:cubicBezTo>
                  <a:cubicBezTo>
                    <a:pt x="1344" y="515"/>
                    <a:pt x="1372" y="515"/>
                    <a:pt x="1401" y="534"/>
                  </a:cubicBezTo>
                  <a:cubicBezTo>
                    <a:pt x="1458" y="582"/>
                    <a:pt x="1477" y="658"/>
                    <a:pt x="1515" y="71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1" name="Freeform 61"/>
            <p:cNvSpPr>
              <a:spLocks noChangeArrowheads="1"/>
            </p:cNvSpPr>
            <p:nvPr/>
          </p:nvSpPr>
          <p:spPr bwMode="auto">
            <a:xfrm>
              <a:off x="16704670" y="6458422"/>
              <a:ext cx="956745" cy="700637"/>
            </a:xfrm>
            <a:custGeom>
              <a:avLst/>
              <a:gdLst>
                <a:gd name="T0" fmla="*/ 104 w 1926"/>
                <a:gd name="T1" fmla="*/ 38 h 1413"/>
                <a:gd name="T2" fmla="*/ 362 w 1926"/>
                <a:gd name="T3" fmla="*/ 10 h 1413"/>
                <a:gd name="T4" fmla="*/ 476 w 1926"/>
                <a:gd name="T5" fmla="*/ 10 h 1413"/>
                <a:gd name="T6" fmla="*/ 505 w 1926"/>
                <a:gd name="T7" fmla="*/ 124 h 1413"/>
                <a:gd name="T8" fmla="*/ 496 w 1926"/>
                <a:gd name="T9" fmla="*/ 181 h 1413"/>
                <a:gd name="T10" fmla="*/ 534 w 1926"/>
                <a:gd name="T11" fmla="*/ 210 h 1413"/>
                <a:gd name="T12" fmla="*/ 648 w 1926"/>
                <a:gd name="T13" fmla="*/ 172 h 1413"/>
                <a:gd name="T14" fmla="*/ 820 w 1926"/>
                <a:gd name="T15" fmla="*/ 191 h 1413"/>
                <a:gd name="T16" fmla="*/ 1058 w 1926"/>
                <a:gd name="T17" fmla="*/ 286 h 1413"/>
                <a:gd name="T18" fmla="*/ 1162 w 1926"/>
                <a:gd name="T19" fmla="*/ 334 h 1413"/>
                <a:gd name="T20" fmla="*/ 1372 w 1926"/>
                <a:gd name="T21" fmla="*/ 410 h 1413"/>
                <a:gd name="T22" fmla="*/ 1801 w 1926"/>
                <a:gd name="T23" fmla="*/ 649 h 1413"/>
                <a:gd name="T24" fmla="*/ 1744 w 1926"/>
                <a:gd name="T25" fmla="*/ 773 h 1413"/>
                <a:gd name="T26" fmla="*/ 1849 w 1926"/>
                <a:gd name="T27" fmla="*/ 906 h 1413"/>
                <a:gd name="T28" fmla="*/ 1915 w 1926"/>
                <a:gd name="T29" fmla="*/ 1078 h 1413"/>
                <a:gd name="T30" fmla="*/ 1887 w 1926"/>
                <a:gd name="T31" fmla="*/ 1164 h 1413"/>
                <a:gd name="T32" fmla="*/ 1753 w 1926"/>
                <a:gd name="T33" fmla="*/ 1230 h 1413"/>
                <a:gd name="T34" fmla="*/ 1629 w 1926"/>
                <a:gd name="T35" fmla="*/ 1297 h 1413"/>
                <a:gd name="T36" fmla="*/ 1467 w 1926"/>
                <a:gd name="T37" fmla="*/ 1393 h 1413"/>
                <a:gd name="T38" fmla="*/ 1267 w 1926"/>
                <a:gd name="T39" fmla="*/ 1173 h 1413"/>
                <a:gd name="T40" fmla="*/ 1143 w 1926"/>
                <a:gd name="T41" fmla="*/ 973 h 1413"/>
                <a:gd name="T42" fmla="*/ 1020 w 1926"/>
                <a:gd name="T43" fmla="*/ 954 h 1413"/>
                <a:gd name="T44" fmla="*/ 934 w 1926"/>
                <a:gd name="T45" fmla="*/ 906 h 1413"/>
                <a:gd name="T46" fmla="*/ 829 w 1926"/>
                <a:gd name="T47" fmla="*/ 868 h 1413"/>
                <a:gd name="T48" fmla="*/ 505 w 1926"/>
                <a:gd name="T49" fmla="*/ 687 h 1413"/>
                <a:gd name="T50" fmla="*/ 353 w 1926"/>
                <a:gd name="T51" fmla="*/ 744 h 1413"/>
                <a:gd name="T52" fmla="*/ 353 w 1926"/>
                <a:gd name="T53" fmla="*/ 811 h 1413"/>
                <a:gd name="T54" fmla="*/ 200 w 1926"/>
                <a:gd name="T55" fmla="*/ 906 h 1413"/>
                <a:gd name="T56" fmla="*/ 95 w 1926"/>
                <a:gd name="T57" fmla="*/ 906 h 1413"/>
                <a:gd name="T58" fmla="*/ 28 w 1926"/>
                <a:gd name="T59" fmla="*/ 878 h 1413"/>
                <a:gd name="T60" fmla="*/ 38 w 1926"/>
                <a:gd name="T61" fmla="*/ 773 h 1413"/>
                <a:gd name="T62" fmla="*/ 85 w 1926"/>
                <a:gd name="T63" fmla="*/ 725 h 1413"/>
                <a:gd name="T64" fmla="*/ 143 w 1926"/>
                <a:gd name="T65" fmla="*/ 639 h 1413"/>
                <a:gd name="T66" fmla="*/ 162 w 1926"/>
                <a:gd name="T67" fmla="*/ 553 h 1413"/>
                <a:gd name="T68" fmla="*/ 9 w 1926"/>
                <a:gd name="T69" fmla="*/ 487 h 1413"/>
                <a:gd name="T70" fmla="*/ 0 w 1926"/>
                <a:gd name="T71" fmla="*/ 487 h 1413"/>
                <a:gd name="T72" fmla="*/ 76 w 1926"/>
                <a:gd name="T73" fmla="*/ 344 h 1413"/>
                <a:gd name="T74" fmla="*/ 85 w 1926"/>
                <a:gd name="T75" fmla="*/ 153 h 1413"/>
                <a:gd name="T76" fmla="*/ 104 w 1926"/>
                <a:gd name="T77" fmla="*/ 58 h 1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26" h="1413">
                  <a:moveTo>
                    <a:pt x="104" y="38"/>
                  </a:moveTo>
                  <a:lnTo>
                    <a:pt x="104" y="38"/>
                  </a:lnTo>
                  <a:cubicBezTo>
                    <a:pt x="143" y="29"/>
                    <a:pt x="181" y="19"/>
                    <a:pt x="219" y="19"/>
                  </a:cubicBezTo>
                  <a:cubicBezTo>
                    <a:pt x="362" y="10"/>
                    <a:pt x="362" y="10"/>
                    <a:pt x="362" y="10"/>
                  </a:cubicBezTo>
                  <a:cubicBezTo>
                    <a:pt x="400" y="0"/>
                    <a:pt x="438" y="10"/>
                    <a:pt x="476" y="10"/>
                  </a:cubicBezTo>
                  <a:lnTo>
                    <a:pt x="476" y="10"/>
                  </a:lnTo>
                  <a:cubicBezTo>
                    <a:pt x="486" y="38"/>
                    <a:pt x="505" y="38"/>
                    <a:pt x="505" y="67"/>
                  </a:cubicBezTo>
                  <a:cubicBezTo>
                    <a:pt x="505" y="76"/>
                    <a:pt x="496" y="115"/>
                    <a:pt x="505" y="124"/>
                  </a:cubicBezTo>
                  <a:cubicBezTo>
                    <a:pt x="524" y="134"/>
                    <a:pt x="515" y="143"/>
                    <a:pt x="496" y="153"/>
                  </a:cubicBezTo>
                  <a:cubicBezTo>
                    <a:pt x="486" y="162"/>
                    <a:pt x="486" y="172"/>
                    <a:pt x="496" y="181"/>
                  </a:cubicBezTo>
                  <a:cubicBezTo>
                    <a:pt x="496" y="191"/>
                    <a:pt x="505" y="191"/>
                    <a:pt x="505" y="200"/>
                  </a:cubicBezTo>
                  <a:cubicBezTo>
                    <a:pt x="486" y="229"/>
                    <a:pt x="524" y="210"/>
                    <a:pt x="534" y="210"/>
                  </a:cubicBezTo>
                  <a:cubicBezTo>
                    <a:pt x="553" y="191"/>
                    <a:pt x="581" y="181"/>
                    <a:pt x="600" y="172"/>
                  </a:cubicBezTo>
                  <a:cubicBezTo>
                    <a:pt x="620" y="172"/>
                    <a:pt x="638" y="153"/>
                    <a:pt x="648" y="172"/>
                  </a:cubicBezTo>
                  <a:cubicBezTo>
                    <a:pt x="677" y="200"/>
                    <a:pt x="705" y="181"/>
                    <a:pt x="743" y="181"/>
                  </a:cubicBezTo>
                  <a:cubicBezTo>
                    <a:pt x="772" y="181"/>
                    <a:pt x="791" y="191"/>
                    <a:pt x="820" y="191"/>
                  </a:cubicBezTo>
                  <a:cubicBezTo>
                    <a:pt x="867" y="191"/>
                    <a:pt x="887" y="239"/>
                    <a:pt x="934" y="248"/>
                  </a:cubicBezTo>
                  <a:cubicBezTo>
                    <a:pt x="972" y="258"/>
                    <a:pt x="1020" y="267"/>
                    <a:pt x="1058" y="286"/>
                  </a:cubicBezTo>
                  <a:cubicBezTo>
                    <a:pt x="1077" y="296"/>
                    <a:pt x="1087" y="315"/>
                    <a:pt x="1096" y="325"/>
                  </a:cubicBezTo>
                  <a:cubicBezTo>
                    <a:pt x="1114" y="334"/>
                    <a:pt x="1153" y="315"/>
                    <a:pt x="1162" y="334"/>
                  </a:cubicBezTo>
                  <a:cubicBezTo>
                    <a:pt x="1181" y="344"/>
                    <a:pt x="1200" y="372"/>
                    <a:pt x="1219" y="382"/>
                  </a:cubicBezTo>
                  <a:cubicBezTo>
                    <a:pt x="1258" y="439"/>
                    <a:pt x="1324" y="429"/>
                    <a:pt x="1372" y="410"/>
                  </a:cubicBezTo>
                  <a:cubicBezTo>
                    <a:pt x="1477" y="362"/>
                    <a:pt x="1534" y="372"/>
                    <a:pt x="1591" y="467"/>
                  </a:cubicBezTo>
                  <a:cubicBezTo>
                    <a:pt x="1639" y="544"/>
                    <a:pt x="1725" y="601"/>
                    <a:pt x="1801" y="649"/>
                  </a:cubicBezTo>
                  <a:lnTo>
                    <a:pt x="1801" y="649"/>
                  </a:lnTo>
                  <a:cubicBezTo>
                    <a:pt x="1782" y="687"/>
                    <a:pt x="1744" y="725"/>
                    <a:pt x="1744" y="773"/>
                  </a:cubicBezTo>
                  <a:cubicBezTo>
                    <a:pt x="1734" y="821"/>
                    <a:pt x="1753" y="839"/>
                    <a:pt x="1801" y="849"/>
                  </a:cubicBezTo>
                  <a:cubicBezTo>
                    <a:pt x="1839" y="859"/>
                    <a:pt x="1839" y="868"/>
                    <a:pt x="1849" y="906"/>
                  </a:cubicBezTo>
                  <a:cubicBezTo>
                    <a:pt x="1858" y="925"/>
                    <a:pt x="1868" y="944"/>
                    <a:pt x="1877" y="973"/>
                  </a:cubicBezTo>
                  <a:cubicBezTo>
                    <a:pt x="1896" y="1001"/>
                    <a:pt x="1925" y="1030"/>
                    <a:pt x="1915" y="1078"/>
                  </a:cubicBezTo>
                  <a:cubicBezTo>
                    <a:pt x="1906" y="1106"/>
                    <a:pt x="1877" y="1135"/>
                    <a:pt x="1887" y="1164"/>
                  </a:cubicBezTo>
                  <a:lnTo>
                    <a:pt x="1887" y="1164"/>
                  </a:lnTo>
                  <a:cubicBezTo>
                    <a:pt x="1820" y="1202"/>
                    <a:pt x="1820" y="1202"/>
                    <a:pt x="1820" y="1202"/>
                  </a:cubicBezTo>
                  <a:cubicBezTo>
                    <a:pt x="1801" y="1211"/>
                    <a:pt x="1782" y="1230"/>
                    <a:pt x="1753" y="1230"/>
                  </a:cubicBezTo>
                  <a:cubicBezTo>
                    <a:pt x="1734" y="1230"/>
                    <a:pt x="1725" y="1221"/>
                    <a:pt x="1706" y="1221"/>
                  </a:cubicBezTo>
                  <a:cubicBezTo>
                    <a:pt x="1677" y="1221"/>
                    <a:pt x="1639" y="1268"/>
                    <a:pt x="1629" y="1297"/>
                  </a:cubicBezTo>
                  <a:cubicBezTo>
                    <a:pt x="1591" y="1364"/>
                    <a:pt x="1553" y="1412"/>
                    <a:pt x="1467" y="1393"/>
                  </a:cubicBezTo>
                  <a:lnTo>
                    <a:pt x="1467" y="1393"/>
                  </a:lnTo>
                  <a:cubicBezTo>
                    <a:pt x="1429" y="1335"/>
                    <a:pt x="1410" y="1259"/>
                    <a:pt x="1353" y="1211"/>
                  </a:cubicBezTo>
                  <a:cubicBezTo>
                    <a:pt x="1324" y="1192"/>
                    <a:pt x="1296" y="1192"/>
                    <a:pt x="1267" y="1173"/>
                  </a:cubicBezTo>
                  <a:cubicBezTo>
                    <a:pt x="1229" y="1154"/>
                    <a:pt x="1210" y="1145"/>
                    <a:pt x="1181" y="1106"/>
                  </a:cubicBezTo>
                  <a:cubicBezTo>
                    <a:pt x="1162" y="1068"/>
                    <a:pt x="1162" y="1011"/>
                    <a:pt x="1143" y="973"/>
                  </a:cubicBezTo>
                  <a:cubicBezTo>
                    <a:pt x="1114" y="925"/>
                    <a:pt x="1087" y="1021"/>
                    <a:pt x="1068" y="944"/>
                  </a:cubicBezTo>
                  <a:cubicBezTo>
                    <a:pt x="1058" y="916"/>
                    <a:pt x="1049" y="973"/>
                    <a:pt x="1020" y="954"/>
                  </a:cubicBezTo>
                  <a:cubicBezTo>
                    <a:pt x="1010" y="935"/>
                    <a:pt x="992" y="935"/>
                    <a:pt x="972" y="925"/>
                  </a:cubicBezTo>
                  <a:cubicBezTo>
                    <a:pt x="963" y="925"/>
                    <a:pt x="934" y="925"/>
                    <a:pt x="934" y="906"/>
                  </a:cubicBezTo>
                  <a:cubicBezTo>
                    <a:pt x="925" y="878"/>
                    <a:pt x="925" y="878"/>
                    <a:pt x="896" y="878"/>
                  </a:cubicBezTo>
                  <a:cubicBezTo>
                    <a:pt x="848" y="887"/>
                    <a:pt x="858" y="897"/>
                    <a:pt x="829" y="868"/>
                  </a:cubicBezTo>
                  <a:cubicBezTo>
                    <a:pt x="772" y="849"/>
                    <a:pt x="743" y="782"/>
                    <a:pt x="705" y="734"/>
                  </a:cubicBezTo>
                  <a:cubicBezTo>
                    <a:pt x="696" y="716"/>
                    <a:pt x="534" y="677"/>
                    <a:pt x="505" y="687"/>
                  </a:cubicBezTo>
                  <a:cubicBezTo>
                    <a:pt x="467" y="687"/>
                    <a:pt x="438" y="716"/>
                    <a:pt x="400" y="734"/>
                  </a:cubicBezTo>
                  <a:cubicBezTo>
                    <a:pt x="391" y="744"/>
                    <a:pt x="371" y="734"/>
                    <a:pt x="353" y="744"/>
                  </a:cubicBezTo>
                  <a:lnTo>
                    <a:pt x="353" y="744"/>
                  </a:lnTo>
                  <a:cubicBezTo>
                    <a:pt x="353" y="763"/>
                    <a:pt x="362" y="801"/>
                    <a:pt x="353" y="811"/>
                  </a:cubicBezTo>
                  <a:cubicBezTo>
                    <a:pt x="333" y="830"/>
                    <a:pt x="295" y="868"/>
                    <a:pt x="267" y="878"/>
                  </a:cubicBezTo>
                  <a:cubicBezTo>
                    <a:pt x="200" y="906"/>
                    <a:pt x="200" y="906"/>
                    <a:pt x="200" y="906"/>
                  </a:cubicBezTo>
                  <a:lnTo>
                    <a:pt x="200" y="906"/>
                  </a:lnTo>
                  <a:cubicBezTo>
                    <a:pt x="171" y="906"/>
                    <a:pt x="133" y="906"/>
                    <a:pt x="95" y="906"/>
                  </a:cubicBezTo>
                  <a:cubicBezTo>
                    <a:pt x="76" y="897"/>
                    <a:pt x="47" y="887"/>
                    <a:pt x="28" y="878"/>
                  </a:cubicBezTo>
                  <a:lnTo>
                    <a:pt x="28" y="878"/>
                  </a:lnTo>
                  <a:cubicBezTo>
                    <a:pt x="28" y="868"/>
                    <a:pt x="38" y="839"/>
                    <a:pt x="38" y="821"/>
                  </a:cubicBezTo>
                  <a:cubicBezTo>
                    <a:pt x="38" y="811"/>
                    <a:pt x="28" y="782"/>
                    <a:pt x="38" y="773"/>
                  </a:cubicBezTo>
                  <a:cubicBezTo>
                    <a:pt x="47" y="763"/>
                    <a:pt x="47" y="754"/>
                    <a:pt x="57" y="734"/>
                  </a:cubicBezTo>
                  <a:cubicBezTo>
                    <a:pt x="57" y="725"/>
                    <a:pt x="66" y="725"/>
                    <a:pt x="85" y="725"/>
                  </a:cubicBezTo>
                  <a:cubicBezTo>
                    <a:pt x="124" y="696"/>
                    <a:pt x="76" y="696"/>
                    <a:pt x="85" y="677"/>
                  </a:cubicBezTo>
                  <a:cubicBezTo>
                    <a:pt x="95" y="658"/>
                    <a:pt x="133" y="658"/>
                    <a:pt x="143" y="639"/>
                  </a:cubicBezTo>
                  <a:cubicBezTo>
                    <a:pt x="152" y="630"/>
                    <a:pt x="171" y="611"/>
                    <a:pt x="181" y="601"/>
                  </a:cubicBezTo>
                  <a:cubicBezTo>
                    <a:pt x="200" y="572"/>
                    <a:pt x="162" y="582"/>
                    <a:pt x="162" y="553"/>
                  </a:cubicBezTo>
                  <a:cubicBezTo>
                    <a:pt x="162" y="544"/>
                    <a:pt x="162" y="544"/>
                    <a:pt x="143" y="534"/>
                  </a:cubicBezTo>
                  <a:cubicBezTo>
                    <a:pt x="104" y="515"/>
                    <a:pt x="57" y="506"/>
                    <a:pt x="9" y="487"/>
                  </a:cubicBezTo>
                  <a:lnTo>
                    <a:pt x="9" y="487"/>
                  </a:lnTo>
                  <a:lnTo>
                    <a:pt x="0" y="487"/>
                  </a:lnTo>
                  <a:cubicBezTo>
                    <a:pt x="19" y="467"/>
                    <a:pt x="28" y="429"/>
                    <a:pt x="38" y="401"/>
                  </a:cubicBezTo>
                  <a:cubicBezTo>
                    <a:pt x="47" y="382"/>
                    <a:pt x="66" y="362"/>
                    <a:pt x="76" y="344"/>
                  </a:cubicBezTo>
                  <a:cubicBezTo>
                    <a:pt x="95" y="325"/>
                    <a:pt x="162" y="305"/>
                    <a:pt x="114" y="267"/>
                  </a:cubicBezTo>
                  <a:cubicBezTo>
                    <a:pt x="76" y="239"/>
                    <a:pt x="76" y="200"/>
                    <a:pt x="85" y="153"/>
                  </a:cubicBezTo>
                  <a:cubicBezTo>
                    <a:pt x="104" y="58"/>
                    <a:pt x="104" y="58"/>
                    <a:pt x="104" y="58"/>
                  </a:cubicBezTo>
                  <a:lnTo>
                    <a:pt x="104" y="58"/>
                  </a:lnTo>
                  <a:cubicBezTo>
                    <a:pt x="104" y="38"/>
                    <a:pt x="104" y="38"/>
                    <a:pt x="104" y="3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2" name="Freeform 62"/>
            <p:cNvSpPr>
              <a:spLocks noChangeArrowheads="1"/>
            </p:cNvSpPr>
            <p:nvPr/>
          </p:nvSpPr>
          <p:spPr bwMode="auto">
            <a:xfrm>
              <a:off x="17565084" y="6278885"/>
              <a:ext cx="908581" cy="801354"/>
            </a:xfrm>
            <a:custGeom>
              <a:avLst/>
              <a:gdLst>
                <a:gd name="T0" fmla="*/ 382 w 1832"/>
                <a:gd name="T1" fmla="*/ 86 h 1613"/>
                <a:gd name="T2" fmla="*/ 382 w 1832"/>
                <a:gd name="T3" fmla="*/ 86 h 1613"/>
                <a:gd name="T4" fmla="*/ 325 w 1832"/>
                <a:gd name="T5" fmla="*/ 171 h 1613"/>
                <a:gd name="T6" fmla="*/ 305 w 1832"/>
                <a:gd name="T7" fmla="*/ 248 h 1613"/>
                <a:gd name="T8" fmla="*/ 105 w 1832"/>
                <a:gd name="T9" fmla="*/ 295 h 1613"/>
                <a:gd name="T10" fmla="*/ 115 w 1832"/>
                <a:gd name="T11" fmla="*/ 400 h 1613"/>
                <a:gd name="T12" fmla="*/ 38 w 1832"/>
                <a:gd name="T13" fmla="*/ 486 h 1613"/>
                <a:gd name="T14" fmla="*/ 105 w 1832"/>
                <a:gd name="T15" fmla="*/ 667 h 1613"/>
                <a:gd name="T16" fmla="*/ 115 w 1832"/>
                <a:gd name="T17" fmla="*/ 896 h 1613"/>
                <a:gd name="T18" fmla="*/ 67 w 1832"/>
                <a:gd name="T19" fmla="*/ 1011 h 1613"/>
                <a:gd name="T20" fmla="*/ 67 w 1832"/>
                <a:gd name="T21" fmla="*/ 1011 h 1613"/>
                <a:gd name="T22" fmla="*/ 10 w 1832"/>
                <a:gd name="T23" fmla="*/ 1135 h 1613"/>
                <a:gd name="T24" fmla="*/ 67 w 1832"/>
                <a:gd name="T25" fmla="*/ 1211 h 1613"/>
                <a:gd name="T26" fmla="*/ 115 w 1832"/>
                <a:gd name="T27" fmla="*/ 1268 h 1613"/>
                <a:gd name="T28" fmla="*/ 143 w 1832"/>
                <a:gd name="T29" fmla="*/ 1335 h 1613"/>
                <a:gd name="T30" fmla="*/ 181 w 1832"/>
                <a:gd name="T31" fmla="*/ 1440 h 1613"/>
                <a:gd name="T32" fmla="*/ 153 w 1832"/>
                <a:gd name="T33" fmla="*/ 1526 h 1613"/>
                <a:gd name="T34" fmla="*/ 153 w 1832"/>
                <a:gd name="T35" fmla="*/ 1526 h 1613"/>
                <a:gd name="T36" fmla="*/ 277 w 1832"/>
                <a:gd name="T37" fmla="*/ 1612 h 1613"/>
                <a:gd name="T38" fmla="*/ 372 w 1832"/>
                <a:gd name="T39" fmla="*/ 1545 h 1613"/>
                <a:gd name="T40" fmla="*/ 506 w 1832"/>
                <a:gd name="T41" fmla="*/ 1592 h 1613"/>
                <a:gd name="T42" fmla="*/ 763 w 1832"/>
                <a:gd name="T43" fmla="*/ 1535 h 1613"/>
                <a:gd name="T44" fmla="*/ 763 w 1832"/>
                <a:gd name="T45" fmla="*/ 1535 h 1613"/>
                <a:gd name="T46" fmla="*/ 773 w 1832"/>
                <a:gd name="T47" fmla="*/ 1516 h 1613"/>
                <a:gd name="T48" fmla="*/ 820 w 1832"/>
                <a:gd name="T49" fmla="*/ 1211 h 1613"/>
                <a:gd name="T50" fmla="*/ 1173 w 1832"/>
                <a:gd name="T51" fmla="*/ 1058 h 1613"/>
                <a:gd name="T52" fmla="*/ 1211 w 1832"/>
                <a:gd name="T53" fmla="*/ 839 h 1613"/>
                <a:gd name="T54" fmla="*/ 1440 w 1832"/>
                <a:gd name="T55" fmla="*/ 696 h 1613"/>
                <a:gd name="T56" fmla="*/ 1564 w 1832"/>
                <a:gd name="T57" fmla="*/ 420 h 1613"/>
                <a:gd name="T58" fmla="*/ 1650 w 1832"/>
                <a:gd name="T59" fmla="*/ 343 h 1613"/>
                <a:gd name="T60" fmla="*/ 1755 w 1832"/>
                <a:gd name="T61" fmla="*/ 238 h 1613"/>
                <a:gd name="T62" fmla="*/ 1793 w 1832"/>
                <a:gd name="T63" fmla="*/ 124 h 1613"/>
                <a:gd name="T64" fmla="*/ 1802 w 1832"/>
                <a:gd name="T65" fmla="*/ 0 h 1613"/>
                <a:gd name="T66" fmla="*/ 1802 w 1832"/>
                <a:gd name="T67" fmla="*/ 0 h 1613"/>
                <a:gd name="T68" fmla="*/ 1602 w 1832"/>
                <a:gd name="T69" fmla="*/ 48 h 1613"/>
                <a:gd name="T70" fmla="*/ 1383 w 1832"/>
                <a:gd name="T71" fmla="*/ 86 h 1613"/>
                <a:gd name="T72" fmla="*/ 1240 w 1832"/>
                <a:gd name="T73" fmla="*/ 38 h 1613"/>
                <a:gd name="T74" fmla="*/ 1040 w 1832"/>
                <a:gd name="T75" fmla="*/ 105 h 1613"/>
                <a:gd name="T76" fmla="*/ 935 w 1832"/>
                <a:gd name="T77" fmla="*/ 66 h 1613"/>
                <a:gd name="T78" fmla="*/ 935 w 1832"/>
                <a:gd name="T79" fmla="*/ 66 h 1613"/>
                <a:gd name="T80" fmla="*/ 859 w 1832"/>
                <a:gd name="T81" fmla="*/ 66 h 1613"/>
                <a:gd name="T82" fmla="*/ 754 w 1832"/>
                <a:gd name="T83" fmla="*/ 105 h 1613"/>
                <a:gd name="T84" fmla="*/ 639 w 1832"/>
                <a:gd name="T85" fmla="*/ 95 h 1613"/>
                <a:gd name="T86" fmla="*/ 496 w 1832"/>
                <a:gd name="T87" fmla="*/ 66 h 1613"/>
                <a:gd name="T88" fmla="*/ 382 w 1832"/>
                <a:gd name="T89" fmla="*/ 86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613">
                  <a:moveTo>
                    <a:pt x="382" y="86"/>
                  </a:moveTo>
                  <a:lnTo>
                    <a:pt x="382" y="86"/>
                  </a:lnTo>
                  <a:cubicBezTo>
                    <a:pt x="372" y="105"/>
                    <a:pt x="325" y="162"/>
                    <a:pt x="325" y="171"/>
                  </a:cubicBezTo>
                  <a:cubicBezTo>
                    <a:pt x="325" y="210"/>
                    <a:pt x="344" y="238"/>
                    <a:pt x="305" y="248"/>
                  </a:cubicBezTo>
                  <a:cubicBezTo>
                    <a:pt x="248" y="267"/>
                    <a:pt x="153" y="267"/>
                    <a:pt x="105" y="295"/>
                  </a:cubicBezTo>
                  <a:cubicBezTo>
                    <a:pt x="38" y="324"/>
                    <a:pt x="143" y="353"/>
                    <a:pt x="115" y="400"/>
                  </a:cubicBezTo>
                  <a:cubicBezTo>
                    <a:pt x="86" y="429"/>
                    <a:pt x="58" y="438"/>
                    <a:pt x="38" y="486"/>
                  </a:cubicBezTo>
                  <a:cubicBezTo>
                    <a:pt x="19" y="543"/>
                    <a:pt x="86" y="620"/>
                    <a:pt x="105" y="667"/>
                  </a:cubicBezTo>
                  <a:cubicBezTo>
                    <a:pt x="124" y="744"/>
                    <a:pt x="115" y="820"/>
                    <a:pt x="115" y="896"/>
                  </a:cubicBezTo>
                  <a:cubicBezTo>
                    <a:pt x="67" y="1011"/>
                    <a:pt x="67" y="1011"/>
                    <a:pt x="67" y="1011"/>
                  </a:cubicBezTo>
                  <a:lnTo>
                    <a:pt x="67" y="1011"/>
                  </a:lnTo>
                  <a:cubicBezTo>
                    <a:pt x="48" y="1049"/>
                    <a:pt x="10" y="1087"/>
                    <a:pt x="10" y="1135"/>
                  </a:cubicBezTo>
                  <a:cubicBezTo>
                    <a:pt x="0" y="1183"/>
                    <a:pt x="19" y="1201"/>
                    <a:pt x="67" y="1211"/>
                  </a:cubicBezTo>
                  <a:cubicBezTo>
                    <a:pt x="105" y="1221"/>
                    <a:pt x="105" y="1230"/>
                    <a:pt x="115" y="1268"/>
                  </a:cubicBezTo>
                  <a:cubicBezTo>
                    <a:pt x="124" y="1287"/>
                    <a:pt x="134" y="1306"/>
                    <a:pt x="143" y="1335"/>
                  </a:cubicBezTo>
                  <a:cubicBezTo>
                    <a:pt x="162" y="1363"/>
                    <a:pt x="191" y="1392"/>
                    <a:pt x="181" y="1440"/>
                  </a:cubicBezTo>
                  <a:cubicBezTo>
                    <a:pt x="172" y="1468"/>
                    <a:pt x="143" y="1497"/>
                    <a:pt x="153" y="1526"/>
                  </a:cubicBezTo>
                  <a:lnTo>
                    <a:pt x="153" y="1526"/>
                  </a:lnTo>
                  <a:cubicBezTo>
                    <a:pt x="220" y="1545"/>
                    <a:pt x="210" y="1612"/>
                    <a:pt x="277" y="1612"/>
                  </a:cubicBezTo>
                  <a:cubicBezTo>
                    <a:pt x="325" y="1612"/>
                    <a:pt x="334" y="1564"/>
                    <a:pt x="372" y="1545"/>
                  </a:cubicBezTo>
                  <a:cubicBezTo>
                    <a:pt x="429" y="1516"/>
                    <a:pt x="458" y="1573"/>
                    <a:pt x="506" y="1592"/>
                  </a:cubicBezTo>
                  <a:cubicBezTo>
                    <a:pt x="563" y="1612"/>
                    <a:pt x="716" y="1573"/>
                    <a:pt x="763" y="1535"/>
                  </a:cubicBezTo>
                  <a:lnTo>
                    <a:pt x="763" y="1535"/>
                  </a:lnTo>
                  <a:cubicBezTo>
                    <a:pt x="763" y="1535"/>
                    <a:pt x="773" y="1526"/>
                    <a:pt x="773" y="1516"/>
                  </a:cubicBezTo>
                  <a:cubicBezTo>
                    <a:pt x="820" y="1450"/>
                    <a:pt x="868" y="1287"/>
                    <a:pt x="820" y="1211"/>
                  </a:cubicBezTo>
                  <a:cubicBezTo>
                    <a:pt x="687" y="925"/>
                    <a:pt x="1097" y="1230"/>
                    <a:pt x="1173" y="1058"/>
                  </a:cubicBezTo>
                  <a:cubicBezTo>
                    <a:pt x="1211" y="982"/>
                    <a:pt x="1087" y="906"/>
                    <a:pt x="1211" y="839"/>
                  </a:cubicBezTo>
                  <a:cubicBezTo>
                    <a:pt x="1297" y="782"/>
                    <a:pt x="1393" y="829"/>
                    <a:pt x="1440" y="696"/>
                  </a:cubicBezTo>
                  <a:cubicBezTo>
                    <a:pt x="1488" y="610"/>
                    <a:pt x="1497" y="496"/>
                    <a:pt x="1564" y="420"/>
                  </a:cubicBezTo>
                  <a:cubicBezTo>
                    <a:pt x="1583" y="391"/>
                    <a:pt x="1612" y="362"/>
                    <a:pt x="1650" y="343"/>
                  </a:cubicBezTo>
                  <a:cubicBezTo>
                    <a:pt x="1726" y="305"/>
                    <a:pt x="1745" y="334"/>
                    <a:pt x="1755" y="238"/>
                  </a:cubicBezTo>
                  <a:cubicBezTo>
                    <a:pt x="1764" y="181"/>
                    <a:pt x="1745" y="181"/>
                    <a:pt x="1793" y="124"/>
                  </a:cubicBezTo>
                  <a:cubicBezTo>
                    <a:pt x="1831" y="86"/>
                    <a:pt x="1802" y="28"/>
                    <a:pt x="1802" y="0"/>
                  </a:cubicBezTo>
                  <a:lnTo>
                    <a:pt x="1802" y="0"/>
                  </a:lnTo>
                  <a:cubicBezTo>
                    <a:pt x="1726" y="0"/>
                    <a:pt x="1698" y="66"/>
                    <a:pt x="1602" y="48"/>
                  </a:cubicBezTo>
                  <a:cubicBezTo>
                    <a:pt x="1526" y="28"/>
                    <a:pt x="1478" y="124"/>
                    <a:pt x="1383" y="86"/>
                  </a:cubicBezTo>
                  <a:cubicBezTo>
                    <a:pt x="1335" y="66"/>
                    <a:pt x="1297" y="38"/>
                    <a:pt x="1240" y="38"/>
                  </a:cubicBezTo>
                  <a:cubicBezTo>
                    <a:pt x="1173" y="48"/>
                    <a:pt x="1106" y="114"/>
                    <a:pt x="1040" y="105"/>
                  </a:cubicBezTo>
                  <a:cubicBezTo>
                    <a:pt x="1001" y="105"/>
                    <a:pt x="963" y="76"/>
                    <a:pt x="935" y="66"/>
                  </a:cubicBezTo>
                  <a:lnTo>
                    <a:pt x="935" y="66"/>
                  </a:lnTo>
                  <a:cubicBezTo>
                    <a:pt x="859" y="66"/>
                    <a:pt x="859" y="66"/>
                    <a:pt x="859" y="66"/>
                  </a:cubicBezTo>
                  <a:cubicBezTo>
                    <a:pt x="820" y="66"/>
                    <a:pt x="782" y="95"/>
                    <a:pt x="754" y="105"/>
                  </a:cubicBezTo>
                  <a:cubicBezTo>
                    <a:pt x="716" y="124"/>
                    <a:pt x="677" y="114"/>
                    <a:pt x="639" y="95"/>
                  </a:cubicBezTo>
                  <a:cubicBezTo>
                    <a:pt x="592" y="86"/>
                    <a:pt x="534" y="9"/>
                    <a:pt x="496" y="66"/>
                  </a:cubicBezTo>
                  <a:cubicBezTo>
                    <a:pt x="467" y="114"/>
                    <a:pt x="429" y="86"/>
                    <a:pt x="382" y="8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3" name="Freeform 63"/>
            <p:cNvSpPr>
              <a:spLocks noChangeArrowheads="1"/>
            </p:cNvSpPr>
            <p:nvPr/>
          </p:nvSpPr>
          <p:spPr bwMode="auto">
            <a:xfrm>
              <a:off x="17878161" y="7520325"/>
              <a:ext cx="562661" cy="1042198"/>
            </a:xfrm>
            <a:custGeom>
              <a:avLst/>
              <a:gdLst>
                <a:gd name="T0" fmla="*/ 248 w 1135"/>
                <a:gd name="T1" fmla="*/ 1317 h 2099"/>
                <a:gd name="T2" fmla="*/ 248 w 1135"/>
                <a:gd name="T3" fmla="*/ 1317 h 2099"/>
                <a:gd name="T4" fmla="*/ 171 w 1135"/>
                <a:gd name="T5" fmla="*/ 1364 h 2099"/>
                <a:gd name="T6" fmla="*/ 95 w 1135"/>
                <a:gd name="T7" fmla="*/ 1336 h 2099"/>
                <a:gd name="T8" fmla="*/ 86 w 1135"/>
                <a:gd name="T9" fmla="*/ 1250 h 2099"/>
                <a:gd name="T10" fmla="*/ 38 w 1135"/>
                <a:gd name="T11" fmla="*/ 1097 h 2099"/>
                <a:gd name="T12" fmla="*/ 114 w 1135"/>
                <a:gd name="T13" fmla="*/ 1107 h 2099"/>
                <a:gd name="T14" fmla="*/ 267 w 1135"/>
                <a:gd name="T15" fmla="*/ 1259 h 2099"/>
                <a:gd name="T16" fmla="*/ 267 w 1135"/>
                <a:gd name="T17" fmla="*/ 1345 h 2099"/>
                <a:gd name="T18" fmla="*/ 248 w 1135"/>
                <a:gd name="T19" fmla="*/ 1317 h 2099"/>
                <a:gd name="T20" fmla="*/ 505 w 1135"/>
                <a:gd name="T21" fmla="*/ 1975 h 2099"/>
                <a:gd name="T22" fmla="*/ 505 w 1135"/>
                <a:gd name="T23" fmla="*/ 1975 h 2099"/>
                <a:gd name="T24" fmla="*/ 476 w 1135"/>
                <a:gd name="T25" fmla="*/ 1879 h 2099"/>
                <a:gd name="T26" fmla="*/ 505 w 1135"/>
                <a:gd name="T27" fmla="*/ 1793 h 2099"/>
                <a:gd name="T28" fmla="*/ 534 w 1135"/>
                <a:gd name="T29" fmla="*/ 1746 h 2099"/>
                <a:gd name="T30" fmla="*/ 553 w 1135"/>
                <a:gd name="T31" fmla="*/ 1803 h 2099"/>
                <a:gd name="T32" fmla="*/ 610 w 1135"/>
                <a:gd name="T33" fmla="*/ 1889 h 2099"/>
                <a:gd name="T34" fmla="*/ 591 w 1135"/>
                <a:gd name="T35" fmla="*/ 1975 h 2099"/>
                <a:gd name="T36" fmla="*/ 562 w 1135"/>
                <a:gd name="T37" fmla="*/ 2060 h 2099"/>
                <a:gd name="T38" fmla="*/ 543 w 1135"/>
                <a:gd name="T39" fmla="*/ 2022 h 2099"/>
                <a:gd name="T40" fmla="*/ 476 w 1135"/>
                <a:gd name="T41" fmla="*/ 2003 h 2099"/>
                <a:gd name="T42" fmla="*/ 505 w 1135"/>
                <a:gd name="T43" fmla="*/ 1975 h 2099"/>
                <a:gd name="T44" fmla="*/ 0 w 1135"/>
                <a:gd name="T45" fmla="*/ 801 h 2099"/>
                <a:gd name="T46" fmla="*/ 0 w 1135"/>
                <a:gd name="T47" fmla="*/ 801 h 2099"/>
                <a:gd name="T48" fmla="*/ 0 w 1135"/>
                <a:gd name="T49" fmla="*/ 801 h 2099"/>
                <a:gd name="T50" fmla="*/ 57 w 1135"/>
                <a:gd name="T51" fmla="*/ 935 h 2099"/>
                <a:gd name="T52" fmla="*/ 190 w 1135"/>
                <a:gd name="T53" fmla="*/ 983 h 2099"/>
                <a:gd name="T54" fmla="*/ 324 w 1135"/>
                <a:gd name="T55" fmla="*/ 1050 h 2099"/>
                <a:gd name="T56" fmla="*/ 486 w 1135"/>
                <a:gd name="T57" fmla="*/ 1097 h 2099"/>
                <a:gd name="T58" fmla="*/ 515 w 1135"/>
                <a:gd name="T59" fmla="*/ 1173 h 2099"/>
                <a:gd name="T60" fmla="*/ 553 w 1135"/>
                <a:gd name="T61" fmla="*/ 1231 h 2099"/>
                <a:gd name="T62" fmla="*/ 524 w 1135"/>
                <a:gd name="T63" fmla="*/ 1088 h 2099"/>
                <a:gd name="T64" fmla="*/ 553 w 1135"/>
                <a:gd name="T65" fmla="*/ 945 h 2099"/>
                <a:gd name="T66" fmla="*/ 562 w 1135"/>
                <a:gd name="T67" fmla="*/ 935 h 2099"/>
                <a:gd name="T68" fmla="*/ 801 w 1135"/>
                <a:gd name="T69" fmla="*/ 1164 h 2099"/>
                <a:gd name="T70" fmla="*/ 887 w 1135"/>
                <a:gd name="T71" fmla="*/ 1307 h 2099"/>
                <a:gd name="T72" fmla="*/ 915 w 1135"/>
                <a:gd name="T73" fmla="*/ 1479 h 2099"/>
                <a:gd name="T74" fmla="*/ 1039 w 1135"/>
                <a:gd name="T75" fmla="*/ 1669 h 2099"/>
                <a:gd name="T76" fmla="*/ 1115 w 1135"/>
                <a:gd name="T77" fmla="*/ 1860 h 2099"/>
                <a:gd name="T78" fmla="*/ 1115 w 1135"/>
                <a:gd name="T79" fmla="*/ 1860 h 2099"/>
                <a:gd name="T80" fmla="*/ 1115 w 1135"/>
                <a:gd name="T81" fmla="*/ 1755 h 2099"/>
                <a:gd name="T82" fmla="*/ 992 w 1135"/>
                <a:gd name="T83" fmla="*/ 1536 h 2099"/>
                <a:gd name="T84" fmla="*/ 915 w 1135"/>
                <a:gd name="T85" fmla="*/ 1173 h 2099"/>
                <a:gd name="T86" fmla="*/ 801 w 1135"/>
                <a:gd name="T87" fmla="*/ 1059 h 2099"/>
                <a:gd name="T88" fmla="*/ 782 w 1135"/>
                <a:gd name="T89" fmla="*/ 849 h 2099"/>
                <a:gd name="T90" fmla="*/ 820 w 1135"/>
                <a:gd name="T91" fmla="*/ 678 h 2099"/>
                <a:gd name="T92" fmla="*/ 905 w 1135"/>
                <a:gd name="T93" fmla="*/ 592 h 2099"/>
                <a:gd name="T94" fmla="*/ 848 w 1135"/>
                <a:gd name="T95" fmla="*/ 516 h 2099"/>
                <a:gd name="T96" fmla="*/ 743 w 1135"/>
                <a:gd name="T97" fmla="*/ 382 h 2099"/>
                <a:gd name="T98" fmla="*/ 696 w 1135"/>
                <a:gd name="T99" fmla="*/ 325 h 2099"/>
                <a:gd name="T100" fmla="*/ 677 w 1135"/>
                <a:gd name="T101" fmla="*/ 267 h 2099"/>
                <a:gd name="T102" fmla="*/ 600 w 1135"/>
                <a:gd name="T103" fmla="*/ 201 h 2099"/>
                <a:gd name="T104" fmla="*/ 457 w 1135"/>
                <a:gd name="T105" fmla="*/ 153 h 2099"/>
                <a:gd name="T106" fmla="*/ 419 w 1135"/>
                <a:gd name="T107" fmla="*/ 0 h 2099"/>
                <a:gd name="T108" fmla="*/ 419 w 1135"/>
                <a:gd name="T109" fmla="*/ 0 h 2099"/>
                <a:gd name="T110" fmla="*/ 267 w 1135"/>
                <a:gd name="T111" fmla="*/ 86 h 2099"/>
                <a:gd name="T112" fmla="*/ 248 w 1135"/>
                <a:gd name="T113" fmla="*/ 210 h 2099"/>
                <a:gd name="T114" fmla="*/ 124 w 1135"/>
                <a:gd name="T115" fmla="*/ 344 h 2099"/>
                <a:gd name="T116" fmla="*/ 133 w 1135"/>
                <a:gd name="T117" fmla="*/ 506 h 2099"/>
                <a:gd name="T118" fmla="*/ 181 w 1135"/>
                <a:gd name="T119" fmla="*/ 668 h 2099"/>
                <a:gd name="T120" fmla="*/ 104 w 1135"/>
                <a:gd name="T121" fmla="*/ 773 h 2099"/>
                <a:gd name="T122" fmla="*/ 0 w 1135"/>
                <a:gd name="T123" fmla="*/ 801 h 2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5" h="2099">
                  <a:moveTo>
                    <a:pt x="248" y="1317"/>
                  </a:moveTo>
                  <a:lnTo>
                    <a:pt x="248" y="1317"/>
                  </a:lnTo>
                  <a:cubicBezTo>
                    <a:pt x="219" y="1336"/>
                    <a:pt x="200" y="1364"/>
                    <a:pt x="171" y="1364"/>
                  </a:cubicBezTo>
                  <a:cubicBezTo>
                    <a:pt x="133" y="1374"/>
                    <a:pt x="86" y="1374"/>
                    <a:pt x="95" y="1336"/>
                  </a:cubicBezTo>
                  <a:cubicBezTo>
                    <a:pt x="95" y="1297"/>
                    <a:pt x="95" y="1278"/>
                    <a:pt x="86" y="1250"/>
                  </a:cubicBezTo>
                  <a:cubicBezTo>
                    <a:pt x="76" y="1202"/>
                    <a:pt x="28" y="1145"/>
                    <a:pt x="38" y="1097"/>
                  </a:cubicBezTo>
                  <a:cubicBezTo>
                    <a:pt x="47" y="1030"/>
                    <a:pt x="95" y="1088"/>
                    <a:pt x="114" y="1107"/>
                  </a:cubicBezTo>
                  <a:cubicBezTo>
                    <a:pt x="162" y="1154"/>
                    <a:pt x="238" y="1202"/>
                    <a:pt x="267" y="1259"/>
                  </a:cubicBezTo>
                  <a:cubicBezTo>
                    <a:pt x="286" y="1297"/>
                    <a:pt x="353" y="1412"/>
                    <a:pt x="267" y="1345"/>
                  </a:cubicBezTo>
                  <a:cubicBezTo>
                    <a:pt x="248" y="1317"/>
                    <a:pt x="248" y="1317"/>
                    <a:pt x="248" y="1317"/>
                  </a:cubicBezTo>
                  <a:close/>
                  <a:moveTo>
                    <a:pt x="505" y="1975"/>
                  </a:moveTo>
                  <a:lnTo>
                    <a:pt x="505" y="1975"/>
                  </a:lnTo>
                  <a:cubicBezTo>
                    <a:pt x="524" y="1936"/>
                    <a:pt x="486" y="1917"/>
                    <a:pt x="476" y="1879"/>
                  </a:cubicBezTo>
                  <a:cubicBezTo>
                    <a:pt x="467" y="1841"/>
                    <a:pt x="505" y="1822"/>
                    <a:pt x="505" y="1793"/>
                  </a:cubicBezTo>
                  <a:cubicBezTo>
                    <a:pt x="505" y="1784"/>
                    <a:pt x="515" y="1717"/>
                    <a:pt x="534" y="1746"/>
                  </a:cubicBezTo>
                  <a:cubicBezTo>
                    <a:pt x="543" y="1755"/>
                    <a:pt x="543" y="1784"/>
                    <a:pt x="553" y="1803"/>
                  </a:cubicBezTo>
                  <a:cubicBezTo>
                    <a:pt x="562" y="1841"/>
                    <a:pt x="620" y="1841"/>
                    <a:pt x="610" y="1889"/>
                  </a:cubicBezTo>
                  <a:cubicBezTo>
                    <a:pt x="600" y="1917"/>
                    <a:pt x="591" y="1946"/>
                    <a:pt x="591" y="1975"/>
                  </a:cubicBezTo>
                  <a:cubicBezTo>
                    <a:pt x="591" y="1984"/>
                    <a:pt x="600" y="2098"/>
                    <a:pt x="562" y="2060"/>
                  </a:cubicBezTo>
                  <a:cubicBezTo>
                    <a:pt x="553" y="2051"/>
                    <a:pt x="572" y="2013"/>
                    <a:pt x="543" y="2022"/>
                  </a:cubicBezTo>
                  <a:cubicBezTo>
                    <a:pt x="515" y="2032"/>
                    <a:pt x="496" y="2032"/>
                    <a:pt x="476" y="2003"/>
                  </a:cubicBezTo>
                  <a:cubicBezTo>
                    <a:pt x="505" y="1975"/>
                    <a:pt x="505" y="1975"/>
                    <a:pt x="505" y="1975"/>
                  </a:cubicBezTo>
                  <a:close/>
                  <a:moveTo>
                    <a:pt x="0" y="801"/>
                  </a:moveTo>
                  <a:lnTo>
                    <a:pt x="0" y="801"/>
                  </a:lnTo>
                  <a:lnTo>
                    <a:pt x="0" y="801"/>
                  </a:lnTo>
                  <a:cubicBezTo>
                    <a:pt x="28" y="840"/>
                    <a:pt x="38" y="868"/>
                    <a:pt x="57" y="935"/>
                  </a:cubicBezTo>
                  <a:cubicBezTo>
                    <a:pt x="86" y="1040"/>
                    <a:pt x="133" y="935"/>
                    <a:pt x="190" y="983"/>
                  </a:cubicBezTo>
                  <a:cubicBezTo>
                    <a:pt x="229" y="1021"/>
                    <a:pt x="267" y="1040"/>
                    <a:pt x="324" y="1050"/>
                  </a:cubicBezTo>
                  <a:cubicBezTo>
                    <a:pt x="400" y="1059"/>
                    <a:pt x="438" y="1030"/>
                    <a:pt x="486" y="1097"/>
                  </a:cubicBezTo>
                  <a:cubicBezTo>
                    <a:pt x="505" y="1116"/>
                    <a:pt x="515" y="1145"/>
                    <a:pt x="515" y="1173"/>
                  </a:cubicBezTo>
                  <a:cubicBezTo>
                    <a:pt x="515" y="1202"/>
                    <a:pt x="534" y="1212"/>
                    <a:pt x="553" y="1231"/>
                  </a:cubicBezTo>
                  <a:cubicBezTo>
                    <a:pt x="581" y="1231"/>
                    <a:pt x="515" y="1097"/>
                    <a:pt x="524" y="1088"/>
                  </a:cubicBezTo>
                  <a:cubicBezTo>
                    <a:pt x="534" y="1059"/>
                    <a:pt x="543" y="983"/>
                    <a:pt x="553" y="945"/>
                  </a:cubicBezTo>
                  <a:cubicBezTo>
                    <a:pt x="553" y="935"/>
                    <a:pt x="553" y="935"/>
                    <a:pt x="562" y="935"/>
                  </a:cubicBezTo>
                  <a:cubicBezTo>
                    <a:pt x="610" y="1011"/>
                    <a:pt x="734" y="1107"/>
                    <a:pt x="801" y="1164"/>
                  </a:cubicBezTo>
                  <a:cubicBezTo>
                    <a:pt x="839" y="1202"/>
                    <a:pt x="867" y="1250"/>
                    <a:pt x="887" y="1307"/>
                  </a:cubicBezTo>
                  <a:cubicBezTo>
                    <a:pt x="905" y="1355"/>
                    <a:pt x="877" y="1441"/>
                    <a:pt x="915" y="1479"/>
                  </a:cubicBezTo>
                  <a:cubicBezTo>
                    <a:pt x="915" y="1536"/>
                    <a:pt x="1001" y="1622"/>
                    <a:pt x="1039" y="1669"/>
                  </a:cubicBezTo>
                  <a:cubicBezTo>
                    <a:pt x="1087" y="1726"/>
                    <a:pt x="1096" y="1793"/>
                    <a:pt x="1115" y="1860"/>
                  </a:cubicBezTo>
                  <a:lnTo>
                    <a:pt x="1115" y="1860"/>
                  </a:lnTo>
                  <a:cubicBezTo>
                    <a:pt x="1115" y="1755"/>
                    <a:pt x="1115" y="1755"/>
                    <a:pt x="1115" y="1755"/>
                  </a:cubicBezTo>
                  <a:cubicBezTo>
                    <a:pt x="1134" y="1679"/>
                    <a:pt x="1030" y="1593"/>
                    <a:pt x="992" y="1536"/>
                  </a:cubicBezTo>
                  <a:cubicBezTo>
                    <a:pt x="915" y="1431"/>
                    <a:pt x="963" y="1288"/>
                    <a:pt x="915" y="1173"/>
                  </a:cubicBezTo>
                  <a:cubicBezTo>
                    <a:pt x="887" y="1135"/>
                    <a:pt x="820" y="1107"/>
                    <a:pt x="801" y="1059"/>
                  </a:cubicBezTo>
                  <a:cubicBezTo>
                    <a:pt x="763" y="983"/>
                    <a:pt x="782" y="935"/>
                    <a:pt x="782" y="849"/>
                  </a:cubicBezTo>
                  <a:cubicBezTo>
                    <a:pt x="782" y="801"/>
                    <a:pt x="791" y="706"/>
                    <a:pt x="820" y="678"/>
                  </a:cubicBezTo>
                  <a:cubicBezTo>
                    <a:pt x="848" y="639"/>
                    <a:pt x="896" y="649"/>
                    <a:pt x="905" y="592"/>
                  </a:cubicBezTo>
                  <a:cubicBezTo>
                    <a:pt x="905" y="554"/>
                    <a:pt x="877" y="534"/>
                    <a:pt x="848" y="516"/>
                  </a:cubicBezTo>
                  <a:cubicBezTo>
                    <a:pt x="791" y="487"/>
                    <a:pt x="791" y="420"/>
                    <a:pt x="743" y="382"/>
                  </a:cubicBezTo>
                  <a:cubicBezTo>
                    <a:pt x="725" y="353"/>
                    <a:pt x="705" y="344"/>
                    <a:pt x="696" y="325"/>
                  </a:cubicBezTo>
                  <a:cubicBezTo>
                    <a:pt x="677" y="306"/>
                    <a:pt x="686" y="287"/>
                    <a:pt x="677" y="267"/>
                  </a:cubicBezTo>
                  <a:cubicBezTo>
                    <a:pt x="658" y="239"/>
                    <a:pt x="620" y="239"/>
                    <a:pt x="600" y="201"/>
                  </a:cubicBezTo>
                  <a:cubicBezTo>
                    <a:pt x="572" y="144"/>
                    <a:pt x="505" y="182"/>
                    <a:pt x="457" y="153"/>
                  </a:cubicBezTo>
                  <a:cubicBezTo>
                    <a:pt x="410" y="124"/>
                    <a:pt x="438" y="58"/>
                    <a:pt x="419" y="0"/>
                  </a:cubicBezTo>
                  <a:lnTo>
                    <a:pt x="419" y="0"/>
                  </a:lnTo>
                  <a:cubicBezTo>
                    <a:pt x="381" y="20"/>
                    <a:pt x="305" y="58"/>
                    <a:pt x="267" y="86"/>
                  </a:cubicBezTo>
                  <a:cubicBezTo>
                    <a:pt x="229" y="124"/>
                    <a:pt x="229" y="153"/>
                    <a:pt x="248" y="210"/>
                  </a:cubicBezTo>
                  <a:cubicBezTo>
                    <a:pt x="314" y="363"/>
                    <a:pt x="133" y="239"/>
                    <a:pt x="124" y="344"/>
                  </a:cubicBezTo>
                  <a:cubicBezTo>
                    <a:pt x="114" y="401"/>
                    <a:pt x="162" y="477"/>
                    <a:pt x="133" y="506"/>
                  </a:cubicBezTo>
                  <a:cubicBezTo>
                    <a:pt x="86" y="582"/>
                    <a:pt x="219" y="601"/>
                    <a:pt x="181" y="668"/>
                  </a:cubicBezTo>
                  <a:cubicBezTo>
                    <a:pt x="171" y="697"/>
                    <a:pt x="124" y="763"/>
                    <a:pt x="104" y="773"/>
                  </a:cubicBezTo>
                  <a:lnTo>
                    <a:pt x="0" y="801"/>
                  </a:ln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4" name="Freeform 64"/>
            <p:cNvSpPr>
              <a:spLocks noChangeArrowheads="1"/>
            </p:cNvSpPr>
            <p:nvPr/>
          </p:nvSpPr>
          <p:spPr bwMode="auto">
            <a:xfrm>
              <a:off x="14626976" y="9228128"/>
              <a:ext cx="483847" cy="1250201"/>
            </a:xfrm>
            <a:custGeom>
              <a:avLst/>
              <a:gdLst>
                <a:gd name="T0" fmla="*/ 0 w 974"/>
                <a:gd name="T1" fmla="*/ 2461 h 2519"/>
                <a:gd name="T2" fmla="*/ 0 w 974"/>
                <a:gd name="T3" fmla="*/ 2461 h 2519"/>
                <a:gd name="T4" fmla="*/ 124 w 974"/>
                <a:gd name="T5" fmla="*/ 2461 h 2519"/>
                <a:gd name="T6" fmla="*/ 200 w 974"/>
                <a:gd name="T7" fmla="*/ 2518 h 2519"/>
                <a:gd name="T8" fmla="*/ 200 w 974"/>
                <a:gd name="T9" fmla="*/ 2518 h 2519"/>
                <a:gd name="T10" fmla="*/ 286 w 974"/>
                <a:gd name="T11" fmla="*/ 2432 h 2519"/>
                <a:gd name="T12" fmla="*/ 410 w 974"/>
                <a:gd name="T13" fmla="*/ 2441 h 2519"/>
                <a:gd name="T14" fmla="*/ 515 w 974"/>
                <a:gd name="T15" fmla="*/ 2213 h 2519"/>
                <a:gd name="T16" fmla="*/ 639 w 974"/>
                <a:gd name="T17" fmla="*/ 2108 h 2519"/>
                <a:gd name="T18" fmla="*/ 620 w 974"/>
                <a:gd name="T19" fmla="*/ 2003 h 2519"/>
                <a:gd name="T20" fmla="*/ 620 w 974"/>
                <a:gd name="T21" fmla="*/ 2003 h 2519"/>
                <a:gd name="T22" fmla="*/ 467 w 974"/>
                <a:gd name="T23" fmla="*/ 1888 h 2519"/>
                <a:gd name="T24" fmla="*/ 429 w 974"/>
                <a:gd name="T25" fmla="*/ 1812 h 2519"/>
                <a:gd name="T26" fmla="*/ 458 w 974"/>
                <a:gd name="T27" fmla="*/ 1650 h 2519"/>
                <a:gd name="T28" fmla="*/ 572 w 974"/>
                <a:gd name="T29" fmla="*/ 1536 h 2519"/>
                <a:gd name="T30" fmla="*/ 629 w 974"/>
                <a:gd name="T31" fmla="*/ 1440 h 2519"/>
                <a:gd name="T32" fmla="*/ 744 w 974"/>
                <a:gd name="T33" fmla="*/ 1373 h 2519"/>
                <a:gd name="T34" fmla="*/ 801 w 974"/>
                <a:gd name="T35" fmla="*/ 1231 h 2519"/>
                <a:gd name="T36" fmla="*/ 830 w 974"/>
                <a:gd name="T37" fmla="*/ 1030 h 2519"/>
                <a:gd name="T38" fmla="*/ 916 w 974"/>
                <a:gd name="T39" fmla="*/ 801 h 2519"/>
                <a:gd name="T40" fmla="*/ 906 w 974"/>
                <a:gd name="T41" fmla="*/ 639 h 2519"/>
                <a:gd name="T42" fmla="*/ 944 w 974"/>
                <a:gd name="T43" fmla="*/ 391 h 2519"/>
                <a:gd name="T44" fmla="*/ 925 w 974"/>
                <a:gd name="T45" fmla="*/ 201 h 2519"/>
                <a:gd name="T46" fmla="*/ 868 w 974"/>
                <a:gd name="T47" fmla="*/ 105 h 2519"/>
                <a:gd name="T48" fmla="*/ 811 w 974"/>
                <a:gd name="T49" fmla="*/ 0 h 2519"/>
                <a:gd name="T50" fmla="*/ 811 w 974"/>
                <a:gd name="T51" fmla="*/ 0 h 2519"/>
                <a:gd name="T52" fmla="*/ 687 w 974"/>
                <a:gd name="T53" fmla="*/ 305 h 2519"/>
                <a:gd name="T54" fmla="*/ 629 w 974"/>
                <a:gd name="T55" fmla="*/ 658 h 2519"/>
                <a:gd name="T56" fmla="*/ 525 w 974"/>
                <a:gd name="T57" fmla="*/ 963 h 2519"/>
                <a:gd name="T58" fmla="*/ 525 w 974"/>
                <a:gd name="T59" fmla="*/ 963 h 2519"/>
                <a:gd name="T60" fmla="*/ 487 w 974"/>
                <a:gd name="T61" fmla="*/ 1097 h 2519"/>
                <a:gd name="T62" fmla="*/ 420 w 974"/>
                <a:gd name="T63" fmla="*/ 1202 h 2519"/>
                <a:gd name="T64" fmla="*/ 344 w 974"/>
                <a:gd name="T65" fmla="*/ 1364 h 2519"/>
                <a:gd name="T66" fmla="*/ 277 w 974"/>
                <a:gd name="T67" fmla="*/ 1526 h 2519"/>
                <a:gd name="T68" fmla="*/ 229 w 974"/>
                <a:gd name="T69" fmla="*/ 1574 h 2519"/>
                <a:gd name="T70" fmla="*/ 267 w 974"/>
                <a:gd name="T71" fmla="*/ 1660 h 2519"/>
                <a:gd name="T72" fmla="*/ 229 w 974"/>
                <a:gd name="T73" fmla="*/ 1698 h 2519"/>
                <a:gd name="T74" fmla="*/ 200 w 974"/>
                <a:gd name="T75" fmla="*/ 1755 h 2519"/>
                <a:gd name="T76" fmla="*/ 267 w 974"/>
                <a:gd name="T77" fmla="*/ 1765 h 2519"/>
                <a:gd name="T78" fmla="*/ 248 w 974"/>
                <a:gd name="T79" fmla="*/ 1850 h 2519"/>
                <a:gd name="T80" fmla="*/ 210 w 974"/>
                <a:gd name="T81" fmla="*/ 1917 h 2519"/>
                <a:gd name="T82" fmla="*/ 229 w 974"/>
                <a:gd name="T83" fmla="*/ 1984 h 2519"/>
                <a:gd name="T84" fmla="*/ 143 w 974"/>
                <a:gd name="T85" fmla="*/ 2022 h 2519"/>
                <a:gd name="T86" fmla="*/ 210 w 974"/>
                <a:gd name="T87" fmla="*/ 2089 h 2519"/>
                <a:gd name="T88" fmla="*/ 105 w 974"/>
                <a:gd name="T89" fmla="*/ 2136 h 2519"/>
                <a:gd name="T90" fmla="*/ 19 w 974"/>
                <a:gd name="T91" fmla="*/ 2356 h 2519"/>
                <a:gd name="T92" fmla="*/ 0 w 974"/>
                <a:gd name="T93" fmla="*/ 2461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74" h="2519">
                  <a:moveTo>
                    <a:pt x="0" y="2461"/>
                  </a:moveTo>
                  <a:lnTo>
                    <a:pt x="0" y="2461"/>
                  </a:lnTo>
                  <a:cubicBezTo>
                    <a:pt x="124" y="2461"/>
                    <a:pt x="124" y="2461"/>
                    <a:pt x="124" y="2461"/>
                  </a:cubicBezTo>
                  <a:cubicBezTo>
                    <a:pt x="200" y="2518"/>
                    <a:pt x="200" y="2518"/>
                    <a:pt x="200" y="2518"/>
                  </a:cubicBezTo>
                  <a:lnTo>
                    <a:pt x="200" y="2518"/>
                  </a:lnTo>
                  <a:cubicBezTo>
                    <a:pt x="229" y="2480"/>
                    <a:pt x="258" y="2451"/>
                    <a:pt x="286" y="2432"/>
                  </a:cubicBezTo>
                  <a:cubicBezTo>
                    <a:pt x="334" y="2394"/>
                    <a:pt x="372" y="2432"/>
                    <a:pt x="410" y="2441"/>
                  </a:cubicBezTo>
                  <a:cubicBezTo>
                    <a:pt x="515" y="2461"/>
                    <a:pt x="467" y="2260"/>
                    <a:pt x="515" y="2213"/>
                  </a:cubicBezTo>
                  <a:cubicBezTo>
                    <a:pt x="563" y="2174"/>
                    <a:pt x="629" y="2174"/>
                    <a:pt x="639" y="2108"/>
                  </a:cubicBezTo>
                  <a:cubicBezTo>
                    <a:pt x="620" y="2003"/>
                    <a:pt x="620" y="2003"/>
                    <a:pt x="620" y="2003"/>
                  </a:cubicBezTo>
                  <a:lnTo>
                    <a:pt x="620" y="2003"/>
                  </a:lnTo>
                  <a:cubicBezTo>
                    <a:pt x="572" y="1965"/>
                    <a:pt x="506" y="1946"/>
                    <a:pt x="467" y="1888"/>
                  </a:cubicBezTo>
                  <a:cubicBezTo>
                    <a:pt x="458" y="1869"/>
                    <a:pt x="439" y="1841"/>
                    <a:pt x="429" y="1812"/>
                  </a:cubicBezTo>
                  <a:cubicBezTo>
                    <a:pt x="420" y="1745"/>
                    <a:pt x="401" y="1707"/>
                    <a:pt x="458" y="1650"/>
                  </a:cubicBezTo>
                  <a:cubicBezTo>
                    <a:pt x="496" y="1612"/>
                    <a:pt x="553" y="1593"/>
                    <a:pt x="572" y="1536"/>
                  </a:cubicBezTo>
                  <a:cubicBezTo>
                    <a:pt x="582" y="1507"/>
                    <a:pt x="601" y="1459"/>
                    <a:pt x="629" y="1440"/>
                  </a:cubicBezTo>
                  <a:cubicBezTo>
                    <a:pt x="668" y="1411"/>
                    <a:pt x="725" y="1450"/>
                    <a:pt x="744" y="1373"/>
                  </a:cubicBezTo>
                  <a:cubicBezTo>
                    <a:pt x="754" y="1335"/>
                    <a:pt x="849" y="1297"/>
                    <a:pt x="801" y="1231"/>
                  </a:cubicBezTo>
                  <a:cubicBezTo>
                    <a:pt x="782" y="1183"/>
                    <a:pt x="820" y="1068"/>
                    <a:pt x="830" y="1030"/>
                  </a:cubicBezTo>
                  <a:cubicBezTo>
                    <a:pt x="849" y="944"/>
                    <a:pt x="858" y="868"/>
                    <a:pt x="916" y="801"/>
                  </a:cubicBezTo>
                  <a:cubicBezTo>
                    <a:pt x="944" y="763"/>
                    <a:pt x="935" y="668"/>
                    <a:pt x="906" y="639"/>
                  </a:cubicBezTo>
                  <a:cubicBezTo>
                    <a:pt x="773" y="525"/>
                    <a:pt x="906" y="506"/>
                    <a:pt x="944" y="391"/>
                  </a:cubicBezTo>
                  <a:cubicBezTo>
                    <a:pt x="973" y="334"/>
                    <a:pt x="963" y="258"/>
                    <a:pt x="925" y="201"/>
                  </a:cubicBezTo>
                  <a:cubicBezTo>
                    <a:pt x="906" y="172"/>
                    <a:pt x="868" y="134"/>
                    <a:pt x="868" y="105"/>
                  </a:cubicBezTo>
                  <a:cubicBezTo>
                    <a:pt x="811" y="0"/>
                    <a:pt x="811" y="0"/>
                    <a:pt x="811" y="0"/>
                  </a:cubicBezTo>
                  <a:lnTo>
                    <a:pt x="811" y="0"/>
                  </a:lnTo>
                  <a:cubicBezTo>
                    <a:pt x="687" y="48"/>
                    <a:pt x="639" y="181"/>
                    <a:pt x="687" y="305"/>
                  </a:cubicBezTo>
                  <a:cubicBezTo>
                    <a:pt x="734" y="429"/>
                    <a:pt x="706" y="553"/>
                    <a:pt x="629" y="658"/>
                  </a:cubicBezTo>
                  <a:cubicBezTo>
                    <a:pt x="525" y="963"/>
                    <a:pt x="525" y="963"/>
                    <a:pt x="525" y="963"/>
                  </a:cubicBezTo>
                  <a:lnTo>
                    <a:pt x="525" y="963"/>
                  </a:lnTo>
                  <a:cubicBezTo>
                    <a:pt x="525" y="992"/>
                    <a:pt x="496" y="1078"/>
                    <a:pt x="487" y="1097"/>
                  </a:cubicBezTo>
                  <a:cubicBezTo>
                    <a:pt x="467" y="1135"/>
                    <a:pt x="439" y="1164"/>
                    <a:pt x="420" y="1202"/>
                  </a:cubicBezTo>
                  <a:cubicBezTo>
                    <a:pt x="391" y="1259"/>
                    <a:pt x="344" y="1307"/>
                    <a:pt x="344" y="1364"/>
                  </a:cubicBezTo>
                  <a:cubicBezTo>
                    <a:pt x="324" y="1450"/>
                    <a:pt x="362" y="1459"/>
                    <a:pt x="277" y="1526"/>
                  </a:cubicBezTo>
                  <a:cubicBezTo>
                    <a:pt x="267" y="1545"/>
                    <a:pt x="239" y="1555"/>
                    <a:pt x="229" y="1574"/>
                  </a:cubicBezTo>
                  <a:cubicBezTo>
                    <a:pt x="229" y="1602"/>
                    <a:pt x="267" y="1631"/>
                    <a:pt x="267" y="1660"/>
                  </a:cubicBezTo>
                  <a:cubicBezTo>
                    <a:pt x="258" y="1679"/>
                    <a:pt x="229" y="1688"/>
                    <a:pt x="229" y="1698"/>
                  </a:cubicBezTo>
                  <a:cubicBezTo>
                    <a:pt x="220" y="1707"/>
                    <a:pt x="200" y="1745"/>
                    <a:pt x="200" y="1755"/>
                  </a:cubicBezTo>
                  <a:cubicBezTo>
                    <a:pt x="200" y="1783"/>
                    <a:pt x="258" y="1755"/>
                    <a:pt x="267" y="1765"/>
                  </a:cubicBezTo>
                  <a:cubicBezTo>
                    <a:pt x="286" y="1783"/>
                    <a:pt x="258" y="1831"/>
                    <a:pt x="248" y="1850"/>
                  </a:cubicBezTo>
                  <a:cubicBezTo>
                    <a:pt x="258" y="1917"/>
                    <a:pt x="162" y="1869"/>
                    <a:pt x="210" y="1917"/>
                  </a:cubicBezTo>
                  <a:cubicBezTo>
                    <a:pt x="220" y="1936"/>
                    <a:pt x="248" y="1965"/>
                    <a:pt x="229" y="1984"/>
                  </a:cubicBezTo>
                  <a:cubicBezTo>
                    <a:pt x="200" y="2012"/>
                    <a:pt x="124" y="1936"/>
                    <a:pt x="143" y="2022"/>
                  </a:cubicBezTo>
                  <a:cubicBezTo>
                    <a:pt x="153" y="2060"/>
                    <a:pt x="315" y="2022"/>
                    <a:pt x="210" y="2089"/>
                  </a:cubicBezTo>
                  <a:cubicBezTo>
                    <a:pt x="162" y="2108"/>
                    <a:pt x="105" y="2060"/>
                    <a:pt x="105" y="2136"/>
                  </a:cubicBezTo>
                  <a:cubicBezTo>
                    <a:pt x="105" y="2203"/>
                    <a:pt x="57" y="2299"/>
                    <a:pt x="19" y="2356"/>
                  </a:cubicBezTo>
                  <a:cubicBezTo>
                    <a:pt x="10" y="2384"/>
                    <a:pt x="10" y="2432"/>
                    <a:pt x="0" y="2461"/>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5" name="Freeform 65"/>
            <p:cNvSpPr>
              <a:spLocks noChangeArrowheads="1"/>
            </p:cNvSpPr>
            <p:nvPr/>
          </p:nvSpPr>
          <p:spPr bwMode="auto">
            <a:xfrm>
              <a:off x="14826208" y="9006990"/>
              <a:ext cx="748758" cy="1217358"/>
            </a:xfrm>
            <a:custGeom>
              <a:avLst/>
              <a:gdLst>
                <a:gd name="T0" fmla="*/ 410 w 1507"/>
                <a:gd name="T1" fmla="*/ 448 h 2452"/>
                <a:gd name="T2" fmla="*/ 410 w 1507"/>
                <a:gd name="T3" fmla="*/ 448 h 2452"/>
                <a:gd name="T4" fmla="*/ 467 w 1507"/>
                <a:gd name="T5" fmla="*/ 553 h 2452"/>
                <a:gd name="T6" fmla="*/ 524 w 1507"/>
                <a:gd name="T7" fmla="*/ 649 h 2452"/>
                <a:gd name="T8" fmla="*/ 543 w 1507"/>
                <a:gd name="T9" fmla="*/ 839 h 2452"/>
                <a:gd name="T10" fmla="*/ 505 w 1507"/>
                <a:gd name="T11" fmla="*/ 1087 h 2452"/>
                <a:gd name="T12" fmla="*/ 515 w 1507"/>
                <a:gd name="T13" fmla="*/ 1249 h 2452"/>
                <a:gd name="T14" fmla="*/ 429 w 1507"/>
                <a:gd name="T15" fmla="*/ 1478 h 2452"/>
                <a:gd name="T16" fmla="*/ 400 w 1507"/>
                <a:gd name="T17" fmla="*/ 1679 h 2452"/>
                <a:gd name="T18" fmla="*/ 343 w 1507"/>
                <a:gd name="T19" fmla="*/ 1821 h 2452"/>
                <a:gd name="T20" fmla="*/ 228 w 1507"/>
                <a:gd name="T21" fmla="*/ 1888 h 2452"/>
                <a:gd name="T22" fmla="*/ 171 w 1507"/>
                <a:gd name="T23" fmla="*/ 1984 h 2452"/>
                <a:gd name="T24" fmla="*/ 57 w 1507"/>
                <a:gd name="T25" fmla="*/ 2098 h 2452"/>
                <a:gd name="T26" fmla="*/ 28 w 1507"/>
                <a:gd name="T27" fmla="*/ 2260 h 2452"/>
                <a:gd name="T28" fmla="*/ 66 w 1507"/>
                <a:gd name="T29" fmla="*/ 2336 h 2452"/>
                <a:gd name="T30" fmla="*/ 219 w 1507"/>
                <a:gd name="T31" fmla="*/ 2451 h 2452"/>
                <a:gd name="T32" fmla="*/ 219 w 1507"/>
                <a:gd name="T33" fmla="*/ 2451 h 2452"/>
                <a:gd name="T34" fmla="*/ 315 w 1507"/>
                <a:gd name="T35" fmla="*/ 2317 h 2452"/>
                <a:gd name="T36" fmla="*/ 438 w 1507"/>
                <a:gd name="T37" fmla="*/ 2241 h 2452"/>
                <a:gd name="T38" fmla="*/ 610 w 1507"/>
                <a:gd name="T39" fmla="*/ 2327 h 2452"/>
                <a:gd name="T40" fmla="*/ 896 w 1507"/>
                <a:gd name="T41" fmla="*/ 2289 h 2452"/>
                <a:gd name="T42" fmla="*/ 896 w 1507"/>
                <a:gd name="T43" fmla="*/ 2289 h 2452"/>
                <a:gd name="T44" fmla="*/ 896 w 1507"/>
                <a:gd name="T45" fmla="*/ 2060 h 2452"/>
                <a:gd name="T46" fmla="*/ 906 w 1507"/>
                <a:gd name="T47" fmla="*/ 1831 h 2452"/>
                <a:gd name="T48" fmla="*/ 906 w 1507"/>
                <a:gd name="T49" fmla="*/ 1640 h 2452"/>
                <a:gd name="T50" fmla="*/ 1039 w 1507"/>
                <a:gd name="T51" fmla="*/ 1383 h 2452"/>
                <a:gd name="T52" fmla="*/ 1039 w 1507"/>
                <a:gd name="T53" fmla="*/ 1364 h 2452"/>
                <a:gd name="T54" fmla="*/ 982 w 1507"/>
                <a:gd name="T55" fmla="*/ 1345 h 2452"/>
                <a:gd name="T56" fmla="*/ 925 w 1507"/>
                <a:gd name="T57" fmla="*/ 1278 h 2452"/>
                <a:gd name="T58" fmla="*/ 934 w 1507"/>
                <a:gd name="T59" fmla="*/ 1154 h 2452"/>
                <a:gd name="T60" fmla="*/ 1049 w 1507"/>
                <a:gd name="T61" fmla="*/ 1154 h 2452"/>
                <a:gd name="T62" fmla="*/ 1125 w 1507"/>
                <a:gd name="T63" fmla="*/ 1144 h 2452"/>
                <a:gd name="T64" fmla="*/ 1039 w 1507"/>
                <a:gd name="T65" fmla="*/ 868 h 2452"/>
                <a:gd name="T66" fmla="*/ 1239 w 1507"/>
                <a:gd name="T67" fmla="*/ 563 h 2452"/>
                <a:gd name="T68" fmla="*/ 1383 w 1507"/>
                <a:gd name="T69" fmla="*/ 353 h 2452"/>
                <a:gd name="T70" fmla="*/ 1449 w 1507"/>
                <a:gd name="T71" fmla="*/ 267 h 2452"/>
                <a:gd name="T72" fmla="*/ 1497 w 1507"/>
                <a:gd name="T73" fmla="*/ 267 h 2452"/>
                <a:gd name="T74" fmla="*/ 1487 w 1507"/>
                <a:gd name="T75" fmla="*/ 95 h 2452"/>
                <a:gd name="T76" fmla="*/ 1497 w 1507"/>
                <a:gd name="T77" fmla="*/ 67 h 2452"/>
                <a:gd name="T78" fmla="*/ 1497 w 1507"/>
                <a:gd name="T79" fmla="*/ 67 h 2452"/>
                <a:gd name="T80" fmla="*/ 1344 w 1507"/>
                <a:gd name="T81" fmla="*/ 95 h 2452"/>
                <a:gd name="T82" fmla="*/ 1201 w 1507"/>
                <a:gd name="T83" fmla="*/ 105 h 2452"/>
                <a:gd name="T84" fmla="*/ 1106 w 1507"/>
                <a:gd name="T85" fmla="*/ 115 h 2452"/>
                <a:gd name="T86" fmla="*/ 972 w 1507"/>
                <a:gd name="T87" fmla="*/ 76 h 2452"/>
                <a:gd name="T88" fmla="*/ 877 w 1507"/>
                <a:gd name="T89" fmla="*/ 0 h 2452"/>
                <a:gd name="T90" fmla="*/ 877 w 1507"/>
                <a:gd name="T91" fmla="*/ 0 h 2452"/>
                <a:gd name="T92" fmla="*/ 810 w 1507"/>
                <a:gd name="T93" fmla="*/ 48 h 2452"/>
                <a:gd name="T94" fmla="*/ 753 w 1507"/>
                <a:gd name="T95" fmla="*/ 143 h 2452"/>
                <a:gd name="T96" fmla="*/ 639 w 1507"/>
                <a:gd name="T97" fmla="*/ 162 h 2452"/>
                <a:gd name="T98" fmla="*/ 610 w 1507"/>
                <a:gd name="T99" fmla="*/ 324 h 2452"/>
                <a:gd name="T100" fmla="*/ 515 w 1507"/>
                <a:gd name="T101" fmla="*/ 382 h 2452"/>
                <a:gd name="T102" fmla="*/ 429 w 1507"/>
                <a:gd name="T103" fmla="*/ 439 h 2452"/>
                <a:gd name="T104" fmla="*/ 410 w 1507"/>
                <a:gd name="T105" fmla="*/ 448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07" h="2452">
                  <a:moveTo>
                    <a:pt x="410" y="448"/>
                  </a:moveTo>
                  <a:lnTo>
                    <a:pt x="410" y="448"/>
                  </a:lnTo>
                  <a:cubicBezTo>
                    <a:pt x="467" y="553"/>
                    <a:pt x="467" y="553"/>
                    <a:pt x="467" y="553"/>
                  </a:cubicBezTo>
                  <a:cubicBezTo>
                    <a:pt x="467" y="582"/>
                    <a:pt x="505" y="620"/>
                    <a:pt x="524" y="649"/>
                  </a:cubicBezTo>
                  <a:cubicBezTo>
                    <a:pt x="562" y="706"/>
                    <a:pt x="572" y="782"/>
                    <a:pt x="543" y="839"/>
                  </a:cubicBezTo>
                  <a:cubicBezTo>
                    <a:pt x="505" y="954"/>
                    <a:pt x="372" y="973"/>
                    <a:pt x="505" y="1087"/>
                  </a:cubicBezTo>
                  <a:cubicBezTo>
                    <a:pt x="534" y="1116"/>
                    <a:pt x="543" y="1211"/>
                    <a:pt x="515" y="1249"/>
                  </a:cubicBezTo>
                  <a:cubicBezTo>
                    <a:pt x="457" y="1316"/>
                    <a:pt x="448" y="1392"/>
                    <a:pt x="429" y="1478"/>
                  </a:cubicBezTo>
                  <a:cubicBezTo>
                    <a:pt x="419" y="1516"/>
                    <a:pt x="381" y="1631"/>
                    <a:pt x="400" y="1679"/>
                  </a:cubicBezTo>
                  <a:cubicBezTo>
                    <a:pt x="448" y="1745"/>
                    <a:pt x="353" y="1783"/>
                    <a:pt x="343" y="1821"/>
                  </a:cubicBezTo>
                  <a:cubicBezTo>
                    <a:pt x="324" y="1898"/>
                    <a:pt x="267" y="1859"/>
                    <a:pt x="228" y="1888"/>
                  </a:cubicBezTo>
                  <a:cubicBezTo>
                    <a:pt x="200" y="1907"/>
                    <a:pt x="181" y="1955"/>
                    <a:pt x="171" y="1984"/>
                  </a:cubicBezTo>
                  <a:cubicBezTo>
                    <a:pt x="152" y="2041"/>
                    <a:pt x="95" y="2060"/>
                    <a:pt x="57" y="2098"/>
                  </a:cubicBezTo>
                  <a:cubicBezTo>
                    <a:pt x="0" y="2155"/>
                    <a:pt x="19" y="2193"/>
                    <a:pt x="28" y="2260"/>
                  </a:cubicBezTo>
                  <a:cubicBezTo>
                    <a:pt x="38" y="2289"/>
                    <a:pt x="57" y="2317"/>
                    <a:pt x="66" y="2336"/>
                  </a:cubicBezTo>
                  <a:cubicBezTo>
                    <a:pt x="105" y="2394"/>
                    <a:pt x="171" y="2413"/>
                    <a:pt x="219" y="2451"/>
                  </a:cubicBezTo>
                  <a:lnTo>
                    <a:pt x="219" y="2451"/>
                  </a:lnTo>
                  <a:cubicBezTo>
                    <a:pt x="257" y="2403"/>
                    <a:pt x="248" y="2336"/>
                    <a:pt x="315" y="2317"/>
                  </a:cubicBezTo>
                  <a:cubicBezTo>
                    <a:pt x="353" y="2298"/>
                    <a:pt x="400" y="2241"/>
                    <a:pt x="438" y="2241"/>
                  </a:cubicBezTo>
                  <a:cubicBezTo>
                    <a:pt x="515" y="2260"/>
                    <a:pt x="515" y="2384"/>
                    <a:pt x="610" y="2327"/>
                  </a:cubicBezTo>
                  <a:cubicBezTo>
                    <a:pt x="677" y="2279"/>
                    <a:pt x="820" y="2289"/>
                    <a:pt x="896" y="2289"/>
                  </a:cubicBezTo>
                  <a:lnTo>
                    <a:pt x="896" y="2289"/>
                  </a:lnTo>
                  <a:cubicBezTo>
                    <a:pt x="867" y="2203"/>
                    <a:pt x="867" y="2117"/>
                    <a:pt x="896" y="2060"/>
                  </a:cubicBezTo>
                  <a:cubicBezTo>
                    <a:pt x="925" y="2003"/>
                    <a:pt x="896" y="1898"/>
                    <a:pt x="906" y="1831"/>
                  </a:cubicBezTo>
                  <a:cubicBezTo>
                    <a:pt x="925" y="1755"/>
                    <a:pt x="944" y="1707"/>
                    <a:pt x="906" y="1640"/>
                  </a:cubicBezTo>
                  <a:cubicBezTo>
                    <a:pt x="858" y="1554"/>
                    <a:pt x="944" y="1402"/>
                    <a:pt x="1039" y="1383"/>
                  </a:cubicBezTo>
                  <a:cubicBezTo>
                    <a:pt x="1039" y="1373"/>
                    <a:pt x="1039" y="1373"/>
                    <a:pt x="1039" y="1364"/>
                  </a:cubicBezTo>
                  <a:cubicBezTo>
                    <a:pt x="1020" y="1364"/>
                    <a:pt x="982" y="1354"/>
                    <a:pt x="982" y="1345"/>
                  </a:cubicBezTo>
                  <a:cubicBezTo>
                    <a:pt x="972" y="1297"/>
                    <a:pt x="963" y="1297"/>
                    <a:pt x="925" y="1278"/>
                  </a:cubicBezTo>
                  <a:cubicBezTo>
                    <a:pt x="906" y="1240"/>
                    <a:pt x="877" y="1183"/>
                    <a:pt x="934" y="1154"/>
                  </a:cubicBezTo>
                  <a:cubicBezTo>
                    <a:pt x="953" y="1144"/>
                    <a:pt x="1039" y="1135"/>
                    <a:pt x="1049" y="1154"/>
                  </a:cubicBezTo>
                  <a:cubicBezTo>
                    <a:pt x="1087" y="1154"/>
                    <a:pt x="1096" y="1154"/>
                    <a:pt x="1125" y="1144"/>
                  </a:cubicBezTo>
                  <a:cubicBezTo>
                    <a:pt x="1125" y="1020"/>
                    <a:pt x="1001" y="1001"/>
                    <a:pt x="1039" y="868"/>
                  </a:cubicBezTo>
                  <a:cubicBezTo>
                    <a:pt x="1068" y="763"/>
                    <a:pt x="1173" y="658"/>
                    <a:pt x="1239" y="563"/>
                  </a:cubicBezTo>
                  <a:cubicBezTo>
                    <a:pt x="1297" y="496"/>
                    <a:pt x="1373" y="448"/>
                    <a:pt x="1383" y="353"/>
                  </a:cubicBezTo>
                  <a:cubicBezTo>
                    <a:pt x="1383" y="305"/>
                    <a:pt x="1411" y="267"/>
                    <a:pt x="1449" y="267"/>
                  </a:cubicBezTo>
                  <a:cubicBezTo>
                    <a:pt x="1468" y="267"/>
                    <a:pt x="1487" y="277"/>
                    <a:pt x="1497" y="267"/>
                  </a:cubicBezTo>
                  <a:cubicBezTo>
                    <a:pt x="1506" y="267"/>
                    <a:pt x="1478" y="133"/>
                    <a:pt x="1487" y="95"/>
                  </a:cubicBezTo>
                  <a:cubicBezTo>
                    <a:pt x="1487" y="86"/>
                    <a:pt x="1497" y="76"/>
                    <a:pt x="1497" y="67"/>
                  </a:cubicBezTo>
                  <a:lnTo>
                    <a:pt x="1497" y="67"/>
                  </a:lnTo>
                  <a:cubicBezTo>
                    <a:pt x="1440" y="67"/>
                    <a:pt x="1383" y="76"/>
                    <a:pt x="1344" y="95"/>
                  </a:cubicBezTo>
                  <a:cubicBezTo>
                    <a:pt x="1287" y="124"/>
                    <a:pt x="1258" y="115"/>
                    <a:pt x="1201" y="105"/>
                  </a:cubicBezTo>
                  <a:cubicBezTo>
                    <a:pt x="1173" y="95"/>
                    <a:pt x="1134" y="115"/>
                    <a:pt x="1106" y="115"/>
                  </a:cubicBezTo>
                  <a:cubicBezTo>
                    <a:pt x="1058" y="115"/>
                    <a:pt x="1020" y="95"/>
                    <a:pt x="972" y="76"/>
                  </a:cubicBezTo>
                  <a:cubicBezTo>
                    <a:pt x="877" y="0"/>
                    <a:pt x="877" y="0"/>
                    <a:pt x="877" y="0"/>
                  </a:cubicBezTo>
                  <a:lnTo>
                    <a:pt x="877" y="0"/>
                  </a:lnTo>
                  <a:cubicBezTo>
                    <a:pt x="858" y="10"/>
                    <a:pt x="820" y="10"/>
                    <a:pt x="810" y="48"/>
                  </a:cubicBezTo>
                  <a:cubicBezTo>
                    <a:pt x="801" y="67"/>
                    <a:pt x="782" y="143"/>
                    <a:pt x="753" y="143"/>
                  </a:cubicBezTo>
                  <a:cubicBezTo>
                    <a:pt x="724" y="143"/>
                    <a:pt x="639" y="86"/>
                    <a:pt x="639" y="162"/>
                  </a:cubicBezTo>
                  <a:cubicBezTo>
                    <a:pt x="639" y="219"/>
                    <a:pt x="696" y="286"/>
                    <a:pt x="610" y="324"/>
                  </a:cubicBezTo>
                  <a:cubicBezTo>
                    <a:pt x="591" y="382"/>
                    <a:pt x="562" y="382"/>
                    <a:pt x="515" y="382"/>
                  </a:cubicBezTo>
                  <a:cubicBezTo>
                    <a:pt x="477" y="382"/>
                    <a:pt x="477" y="429"/>
                    <a:pt x="429" y="439"/>
                  </a:cubicBezTo>
                  <a:cubicBezTo>
                    <a:pt x="429" y="439"/>
                    <a:pt x="419" y="448"/>
                    <a:pt x="410" y="448"/>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6" name="Freeform 66"/>
            <p:cNvSpPr>
              <a:spLocks noChangeArrowheads="1"/>
            </p:cNvSpPr>
            <p:nvPr/>
          </p:nvSpPr>
          <p:spPr bwMode="auto">
            <a:xfrm>
              <a:off x="15307863" y="10473950"/>
              <a:ext cx="961124" cy="1254578"/>
            </a:xfrm>
            <a:custGeom>
              <a:avLst/>
              <a:gdLst>
                <a:gd name="T0" fmla="*/ 1660 w 1937"/>
                <a:gd name="T1" fmla="*/ 2470 h 2528"/>
                <a:gd name="T2" fmla="*/ 1660 w 1937"/>
                <a:gd name="T3" fmla="*/ 2470 h 2528"/>
                <a:gd name="T4" fmla="*/ 1746 w 1937"/>
                <a:gd name="T5" fmla="*/ 2461 h 2528"/>
                <a:gd name="T6" fmla="*/ 1936 w 1937"/>
                <a:gd name="T7" fmla="*/ 2375 h 2528"/>
                <a:gd name="T8" fmla="*/ 1936 w 1937"/>
                <a:gd name="T9" fmla="*/ 2375 h 2528"/>
                <a:gd name="T10" fmla="*/ 1917 w 1937"/>
                <a:gd name="T11" fmla="*/ 2203 h 2528"/>
                <a:gd name="T12" fmla="*/ 1822 w 1937"/>
                <a:gd name="T13" fmla="*/ 1755 h 2528"/>
                <a:gd name="T14" fmla="*/ 1641 w 1937"/>
                <a:gd name="T15" fmla="*/ 1393 h 2528"/>
                <a:gd name="T16" fmla="*/ 1631 w 1937"/>
                <a:gd name="T17" fmla="*/ 1393 h 2528"/>
                <a:gd name="T18" fmla="*/ 1621 w 1937"/>
                <a:gd name="T19" fmla="*/ 1584 h 2528"/>
                <a:gd name="T20" fmla="*/ 1507 w 1937"/>
                <a:gd name="T21" fmla="*/ 1459 h 2528"/>
                <a:gd name="T22" fmla="*/ 1374 w 1937"/>
                <a:gd name="T23" fmla="*/ 1335 h 2528"/>
                <a:gd name="T24" fmla="*/ 1231 w 1937"/>
                <a:gd name="T25" fmla="*/ 830 h 2528"/>
                <a:gd name="T26" fmla="*/ 1212 w 1937"/>
                <a:gd name="T27" fmla="*/ 563 h 2528"/>
                <a:gd name="T28" fmla="*/ 1192 w 1937"/>
                <a:gd name="T29" fmla="*/ 344 h 2528"/>
                <a:gd name="T30" fmla="*/ 1154 w 1937"/>
                <a:gd name="T31" fmla="*/ 220 h 2528"/>
                <a:gd name="T32" fmla="*/ 1116 w 1937"/>
                <a:gd name="T33" fmla="*/ 29 h 2528"/>
                <a:gd name="T34" fmla="*/ 1059 w 1937"/>
                <a:gd name="T35" fmla="*/ 0 h 2528"/>
                <a:gd name="T36" fmla="*/ 964 w 1937"/>
                <a:gd name="T37" fmla="*/ 0 h 2528"/>
                <a:gd name="T38" fmla="*/ 964 w 1937"/>
                <a:gd name="T39" fmla="*/ 0 h 2528"/>
                <a:gd name="T40" fmla="*/ 945 w 1937"/>
                <a:gd name="T41" fmla="*/ 124 h 2528"/>
                <a:gd name="T42" fmla="*/ 906 w 1937"/>
                <a:gd name="T43" fmla="*/ 220 h 2528"/>
                <a:gd name="T44" fmla="*/ 878 w 1937"/>
                <a:gd name="T45" fmla="*/ 287 h 2528"/>
                <a:gd name="T46" fmla="*/ 973 w 1937"/>
                <a:gd name="T47" fmla="*/ 420 h 2528"/>
                <a:gd name="T48" fmla="*/ 906 w 1937"/>
                <a:gd name="T49" fmla="*/ 554 h 2528"/>
                <a:gd name="T50" fmla="*/ 849 w 1937"/>
                <a:gd name="T51" fmla="*/ 630 h 2528"/>
                <a:gd name="T52" fmla="*/ 697 w 1937"/>
                <a:gd name="T53" fmla="*/ 668 h 2528"/>
                <a:gd name="T54" fmla="*/ 563 w 1937"/>
                <a:gd name="T55" fmla="*/ 811 h 2528"/>
                <a:gd name="T56" fmla="*/ 496 w 1937"/>
                <a:gd name="T57" fmla="*/ 1049 h 2528"/>
                <a:gd name="T58" fmla="*/ 411 w 1937"/>
                <a:gd name="T59" fmla="*/ 1250 h 2528"/>
                <a:gd name="T60" fmla="*/ 334 w 1937"/>
                <a:gd name="T61" fmla="*/ 1374 h 2528"/>
                <a:gd name="T62" fmla="*/ 67 w 1937"/>
                <a:gd name="T63" fmla="*/ 1584 h 2528"/>
                <a:gd name="T64" fmla="*/ 191 w 1937"/>
                <a:gd name="T65" fmla="*/ 1726 h 2528"/>
                <a:gd name="T66" fmla="*/ 191 w 1937"/>
                <a:gd name="T67" fmla="*/ 1726 h 2528"/>
                <a:gd name="T68" fmla="*/ 220 w 1937"/>
                <a:gd name="T69" fmla="*/ 1822 h 2528"/>
                <a:gd name="T70" fmla="*/ 306 w 1937"/>
                <a:gd name="T71" fmla="*/ 1974 h 2528"/>
                <a:gd name="T72" fmla="*/ 334 w 1937"/>
                <a:gd name="T73" fmla="*/ 2070 h 2528"/>
                <a:gd name="T74" fmla="*/ 363 w 1937"/>
                <a:gd name="T75" fmla="*/ 2232 h 2528"/>
                <a:gd name="T76" fmla="*/ 315 w 1937"/>
                <a:gd name="T77" fmla="*/ 2365 h 2528"/>
                <a:gd name="T78" fmla="*/ 315 w 1937"/>
                <a:gd name="T79" fmla="*/ 2365 h 2528"/>
                <a:gd name="T80" fmla="*/ 411 w 1937"/>
                <a:gd name="T81" fmla="*/ 2432 h 2528"/>
                <a:gd name="T82" fmla="*/ 592 w 1937"/>
                <a:gd name="T83" fmla="*/ 2451 h 2528"/>
                <a:gd name="T84" fmla="*/ 716 w 1937"/>
                <a:gd name="T85" fmla="*/ 2270 h 2528"/>
                <a:gd name="T86" fmla="*/ 830 w 1937"/>
                <a:gd name="T87" fmla="*/ 2251 h 2528"/>
                <a:gd name="T88" fmla="*/ 916 w 1937"/>
                <a:gd name="T89" fmla="*/ 2346 h 2528"/>
                <a:gd name="T90" fmla="*/ 925 w 1937"/>
                <a:gd name="T91" fmla="*/ 2499 h 2528"/>
                <a:gd name="T92" fmla="*/ 925 w 1937"/>
                <a:gd name="T93" fmla="*/ 2499 h 2528"/>
                <a:gd name="T94" fmla="*/ 1021 w 1937"/>
                <a:gd name="T95" fmla="*/ 2480 h 2528"/>
                <a:gd name="T96" fmla="*/ 1173 w 1937"/>
                <a:gd name="T97" fmla="*/ 2451 h 2528"/>
                <a:gd name="T98" fmla="*/ 1307 w 1937"/>
                <a:gd name="T99" fmla="*/ 2461 h 2528"/>
                <a:gd name="T100" fmla="*/ 1469 w 1937"/>
                <a:gd name="T101" fmla="*/ 2527 h 2528"/>
                <a:gd name="T102" fmla="*/ 1660 w 1937"/>
                <a:gd name="T103" fmla="*/ 2470 h 2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7" h="2528">
                  <a:moveTo>
                    <a:pt x="1660" y="2470"/>
                  </a:moveTo>
                  <a:lnTo>
                    <a:pt x="1660" y="2470"/>
                  </a:lnTo>
                  <a:cubicBezTo>
                    <a:pt x="1688" y="2480"/>
                    <a:pt x="1726" y="2489"/>
                    <a:pt x="1746" y="2461"/>
                  </a:cubicBezTo>
                  <a:cubicBezTo>
                    <a:pt x="1793" y="2413"/>
                    <a:pt x="1879" y="2385"/>
                    <a:pt x="1936" y="2375"/>
                  </a:cubicBezTo>
                  <a:lnTo>
                    <a:pt x="1936" y="2375"/>
                  </a:lnTo>
                  <a:cubicBezTo>
                    <a:pt x="1917" y="2203"/>
                    <a:pt x="1917" y="2203"/>
                    <a:pt x="1917" y="2203"/>
                  </a:cubicBezTo>
                  <a:cubicBezTo>
                    <a:pt x="1822" y="1755"/>
                    <a:pt x="1822" y="1755"/>
                    <a:pt x="1822" y="1755"/>
                  </a:cubicBezTo>
                  <a:cubicBezTo>
                    <a:pt x="1812" y="1698"/>
                    <a:pt x="1717" y="1374"/>
                    <a:pt x="1641" y="1393"/>
                  </a:cubicBezTo>
                  <a:cubicBezTo>
                    <a:pt x="1641" y="1393"/>
                    <a:pt x="1641" y="1393"/>
                    <a:pt x="1631" y="1393"/>
                  </a:cubicBezTo>
                  <a:cubicBezTo>
                    <a:pt x="1631" y="1459"/>
                    <a:pt x="1641" y="1526"/>
                    <a:pt x="1621" y="1584"/>
                  </a:cubicBezTo>
                  <a:cubicBezTo>
                    <a:pt x="1583" y="1584"/>
                    <a:pt x="1526" y="1488"/>
                    <a:pt x="1507" y="1459"/>
                  </a:cubicBezTo>
                  <a:cubicBezTo>
                    <a:pt x="1469" y="1412"/>
                    <a:pt x="1412" y="1383"/>
                    <a:pt x="1374" y="1335"/>
                  </a:cubicBezTo>
                  <a:cubicBezTo>
                    <a:pt x="1278" y="1212"/>
                    <a:pt x="1250" y="992"/>
                    <a:pt x="1231" y="830"/>
                  </a:cubicBezTo>
                  <a:cubicBezTo>
                    <a:pt x="1221" y="744"/>
                    <a:pt x="1231" y="649"/>
                    <a:pt x="1212" y="563"/>
                  </a:cubicBezTo>
                  <a:cubicBezTo>
                    <a:pt x="1202" y="496"/>
                    <a:pt x="1231" y="401"/>
                    <a:pt x="1192" y="344"/>
                  </a:cubicBezTo>
                  <a:cubicBezTo>
                    <a:pt x="1164" y="287"/>
                    <a:pt x="1164" y="277"/>
                    <a:pt x="1154" y="220"/>
                  </a:cubicBezTo>
                  <a:cubicBezTo>
                    <a:pt x="1145" y="143"/>
                    <a:pt x="1116" y="96"/>
                    <a:pt x="1116" y="29"/>
                  </a:cubicBezTo>
                  <a:cubicBezTo>
                    <a:pt x="1097" y="20"/>
                    <a:pt x="1078" y="10"/>
                    <a:pt x="1059" y="0"/>
                  </a:cubicBezTo>
                  <a:cubicBezTo>
                    <a:pt x="1040" y="0"/>
                    <a:pt x="992" y="0"/>
                    <a:pt x="964" y="0"/>
                  </a:cubicBezTo>
                  <a:lnTo>
                    <a:pt x="964" y="0"/>
                  </a:lnTo>
                  <a:cubicBezTo>
                    <a:pt x="954" y="29"/>
                    <a:pt x="945" y="96"/>
                    <a:pt x="945" y="124"/>
                  </a:cubicBezTo>
                  <a:cubicBezTo>
                    <a:pt x="945" y="162"/>
                    <a:pt x="925" y="191"/>
                    <a:pt x="906" y="220"/>
                  </a:cubicBezTo>
                  <a:cubicBezTo>
                    <a:pt x="887" y="239"/>
                    <a:pt x="887" y="267"/>
                    <a:pt x="878" y="287"/>
                  </a:cubicBezTo>
                  <a:cubicBezTo>
                    <a:pt x="887" y="363"/>
                    <a:pt x="925" y="372"/>
                    <a:pt x="973" y="420"/>
                  </a:cubicBezTo>
                  <a:cubicBezTo>
                    <a:pt x="992" y="449"/>
                    <a:pt x="925" y="534"/>
                    <a:pt x="906" y="554"/>
                  </a:cubicBezTo>
                  <a:cubicBezTo>
                    <a:pt x="868" y="582"/>
                    <a:pt x="868" y="592"/>
                    <a:pt x="849" y="630"/>
                  </a:cubicBezTo>
                  <a:cubicBezTo>
                    <a:pt x="820" y="677"/>
                    <a:pt x="744" y="658"/>
                    <a:pt x="697" y="668"/>
                  </a:cubicBezTo>
                  <a:cubicBezTo>
                    <a:pt x="678" y="677"/>
                    <a:pt x="573" y="792"/>
                    <a:pt x="563" y="811"/>
                  </a:cubicBezTo>
                  <a:cubicBezTo>
                    <a:pt x="525" y="897"/>
                    <a:pt x="573" y="954"/>
                    <a:pt x="496" y="1049"/>
                  </a:cubicBezTo>
                  <a:cubicBezTo>
                    <a:pt x="477" y="1116"/>
                    <a:pt x="449" y="1183"/>
                    <a:pt x="411" y="1250"/>
                  </a:cubicBezTo>
                  <a:cubicBezTo>
                    <a:pt x="391" y="1278"/>
                    <a:pt x="363" y="1345"/>
                    <a:pt x="334" y="1374"/>
                  </a:cubicBezTo>
                  <a:cubicBezTo>
                    <a:pt x="258" y="1440"/>
                    <a:pt x="0" y="1431"/>
                    <a:pt x="67" y="1584"/>
                  </a:cubicBezTo>
                  <a:cubicBezTo>
                    <a:pt x="96" y="1641"/>
                    <a:pt x="172" y="1669"/>
                    <a:pt x="191" y="1726"/>
                  </a:cubicBezTo>
                  <a:lnTo>
                    <a:pt x="191" y="1726"/>
                  </a:lnTo>
                  <a:cubicBezTo>
                    <a:pt x="220" y="1822"/>
                    <a:pt x="220" y="1822"/>
                    <a:pt x="220" y="1822"/>
                  </a:cubicBezTo>
                  <a:cubicBezTo>
                    <a:pt x="201" y="1898"/>
                    <a:pt x="258" y="1936"/>
                    <a:pt x="306" y="1974"/>
                  </a:cubicBezTo>
                  <a:cubicBezTo>
                    <a:pt x="315" y="2003"/>
                    <a:pt x="334" y="2032"/>
                    <a:pt x="334" y="2070"/>
                  </a:cubicBezTo>
                  <a:cubicBezTo>
                    <a:pt x="344" y="2127"/>
                    <a:pt x="372" y="2175"/>
                    <a:pt x="363" y="2232"/>
                  </a:cubicBezTo>
                  <a:cubicBezTo>
                    <a:pt x="353" y="2280"/>
                    <a:pt x="315" y="2318"/>
                    <a:pt x="315" y="2365"/>
                  </a:cubicBezTo>
                  <a:lnTo>
                    <a:pt x="315" y="2365"/>
                  </a:lnTo>
                  <a:cubicBezTo>
                    <a:pt x="363" y="2385"/>
                    <a:pt x="372" y="2375"/>
                    <a:pt x="411" y="2432"/>
                  </a:cubicBezTo>
                  <a:cubicBezTo>
                    <a:pt x="439" y="2480"/>
                    <a:pt x="553" y="2518"/>
                    <a:pt x="592" y="2451"/>
                  </a:cubicBezTo>
                  <a:cubicBezTo>
                    <a:pt x="611" y="2394"/>
                    <a:pt x="668" y="2308"/>
                    <a:pt x="716" y="2270"/>
                  </a:cubicBezTo>
                  <a:cubicBezTo>
                    <a:pt x="763" y="2232"/>
                    <a:pt x="773" y="2251"/>
                    <a:pt x="830" y="2251"/>
                  </a:cubicBezTo>
                  <a:cubicBezTo>
                    <a:pt x="916" y="2260"/>
                    <a:pt x="935" y="2251"/>
                    <a:pt x="916" y="2346"/>
                  </a:cubicBezTo>
                  <a:cubicBezTo>
                    <a:pt x="916" y="2385"/>
                    <a:pt x="906" y="2451"/>
                    <a:pt x="925" y="2499"/>
                  </a:cubicBezTo>
                  <a:lnTo>
                    <a:pt x="925" y="2499"/>
                  </a:lnTo>
                  <a:cubicBezTo>
                    <a:pt x="964" y="2499"/>
                    <a:pt x="1002" y="2518"/>
                    <a:pt x="1021" y="2480"/>
                  </a:cubicBezTo>
                  <a:cubicBezTo>
                    <a:pt x="1069" y="2423"/>
                    <a:pt x="1116" y="2442"/>
                    <a:pt x="1173" y="2451"/>
                  </a:cubicBezTo>
                  <a:cubicBezTo>
                    <a:pt x="1221" y="2461"/>
                    <a:pt x="1259" y="2442"/>
                    <a:pt x="1307" y="2461"/>
                  </a:cubicBezTo>
                  <a:cubicBezTo>
                    <a:pt x="1374" y="2480"/>
                    <a:pt x="1393" y="2527"/>
                    <a:pt x="1469" y="2527"/>
                  </a:cubicBezTo>
                  <a:cubicBezTo>
                    <a:pt x="1536" y="2527"/>
                    <a:pt x="1593" y="2480"/>
                    <a:pt x="1660" y="2470"/>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7" name="Freeform 67"/>
            <p:cNvSpPr>
              <a:spLocks noChangeArrowheads="1"/>
            </p:cNvSpPr>
            <p:nvPr/>
          </p:nvSpPr>
          <p:spPr bwMode="auto">
            <a:xfrm>
              <a:off x="16036918" y="11654087"/>
              <a:ext cx="871361" cy="1388138"/>
            </a:xfrm>
            <a:custGeom>
              <a:avLst/>
              <a:gdLst>
                <a:gd name="T0" fmla="*/ 191 w 1756"/>
                <a:gd name="T1" fmla="*/ 95 h 2795"/>
                <a:gd name="T2" fmla="*/ 191 w 1756"/>
                <a:gd name="T3" fmla="*/ 95 h 2795"/>
                <a:gd name="T4" fmla="*/ 277 w 1756"/>
                <a:gd name="T5" fmla="*/ 86 h 2795"/>
                <a:gd name="T6" fmla="*/ 467 w 1756"/>
                <a:gd name="T7" fmla="*/ 0 h 2795"/>
                <a:gd name="T8" fmla="*/ 467 w 1756"/>
                <a:gd name="T9" fmla="*/ 0 h 2795"/>
                <a:gd name="T10" fmla="*/ 477 w 1756"/>
                <a:gd name="T11" fmla="*/ 57 h 2795"/>
                <a:gd name="T12" fmla="*/ 524 w 1756"/>
                <a:gd name="T13" fmla="*/ 296 h 2795"/>
                <a:gd name="T14" fmla="*/ 563 w 1756"/>
                <a:gd name="T15" fmla="*/ 505 h 2795"/>
                <a:gd name="T16" fmla="*/ 677 w 1756"/>
                <a:gd name="T17" fmla="*/ 849 h 2795"/>
                <a:gd name="T18" fmla="*/ 858 w 1756"/>
                <a:gd name="T19" fmla="*/ 1211 h 2795"/>
                <a:gd name="T20" fmla="*/ 1059 w 1756"/>
                <a:gd name="T21" fmla="*/ 1459 h 2795"/>
                <a:gd name="T22" fmla="*/ 1469 w 1756"/>
                <a:gd name="T23" fmla="*/ 1783 h 2795"/>
                <a:gd name="T24" fmla="*/ 1688 w 1756"/>
                <a:gd name="T25" fmla="*/ 1860 h 2795"/>
                <a:gd name="T26" fmla="*/ 1688 w 1756"/>
                <a:gd name="T27" fmla="*/ 1860 h 2795"/>
                <a:gd name="T28" fmla="*/ 1640 w 1756"/>
                <a:gd name="T29" fmla="*/ 1993 h 2795"/>
                <a:gd name="T30" fmla="*/ 1650 w 1756"/>
                <a:gd name="T31" fmla="*/ 2088 h 2795"/>
                <a:gd name="T32" fmla="*/ 1755 w 1756"/>
                <a:gd name="T33" fmla="*/ 2241 h 2795"/>
                <a:gd name="T34" fmla="*/ 1755 w 1756"/>
                <a:gd name="T35" fmla="*/ 2241 h 2795"/>
                <a:gd name="T36" fmla="*/ 1688 w 1756"/>
                <a:gd name="T37" fmla="*/ 2413 h 2795"/>
                <a:gd name="T38" fmla="*/ 1574 w 1756"/>
                <a:gd name="T39" fmla="*/ 2508 h 2795"/>
                <a:gd name="T40" fmla="*/ 1430 w 1756"/>
                <a:gd name="T41" fmla="*/ 2775 h 2795"/>
                <a:gd name="T42" fmla="*/ 1326 w 1756"/>
                <a:gd name="T43" fmla="*/ 2794 h 2795"/>
                <a:gd name="T44" fmla="*/ 1326 w 1756"/>
                <a:gd name="T45" fmla="*/ 2794 h 2795"/>
                <a:gd name="T46" fmla="*/ 1316 w 1756"/>
                <a:gd name="T47" fmla="*/ 2746 h 2795"/>
                <a:gd name="T48" fmla="*/ 1297 w 1756"/>
                <a:gd name="T49" fmla="*/ 2651 h 2795"/>
                <a:gd name="T50" fmla="*/ 1230 w 1756"/>
                <a:gd name="T51" fmla="*/ 2527 h 2795"/>
                <a:gd name="T52" fmla="*/ 1144 w 1756"/>
                <a:gd name="T53" fmla="*/ 2470 h 2795"/>
                <a:gd name="T54" fmla="*/ 944 w 1756"/>
                <a:gd name="T55" fmla="*/ 2508 h 2795"/>
                <a:gd name="T56" fmla="*/ 725 w 1756"/>
                <a:gd name="T57" fmla="*/ 2413 h 2795"/>
                <a:gd name="T58" fmla="*/ 544 w 1756"/>
                <a:gd name="T59" fmla="*/ 2394 h 2795"/>
                <a:gd name="T60" fmla="*/ 419 w 1756"/>
                <a:gd name="T61" fmla="*/ 2250 h 2795"/>
                <a:gd name="T62" fmla="*/ 419 w 1756"/>
                <a:gd name="T63" fmla="*/ 2155 h 2795"/>
                <a:gd name="T64" fmla="*/ 315 w 1756"/>
                <a:gd name="T65" fmla="*/ 2108 h 2795"/>
                <a:gd name="T66" fmla="*/ 248 w 1756"/>
                <a:gd name="T67" fmla="*/ 2079 h 2795"/>
                <a:gd name="T68" fmla="*/ 248 w 1756"/>
                <a:gd name="T69" fmla="*/ 2079 h 2795"/>
                <a:gd name="T70" fmla="*/ 248 w 1756"/>
                <a:gd name="T71" fmla="*/ 1965 h 2795"/>
                <a:gd name="T72" fmla="*/ 229 w 1756"/>
                <a:gd name="T73" fmla="*/ 1898 h 2795"/>
                <a:gd name="T74" fmla="*/ 248 w 1756"/>
                <a:gd name="T75" fmla="*/ 1850 h 2795"/>
                <a:gd name="T76" fmla="*/ 248 w 1756"/>
                <a:gd name="T77" fmla="*/ 1802 h 2795"/>
                <a:gd name="T78" fmla="*/ 191 w 1756"/>
                <a:gd name="T79" fmla="*/ 1726 h 2795"/>
                <a:gd name="T80" fmla="*/ 76 w 1756"/>
                <a:gd name="T81" fmla="*/ 1707 h 2795"/>
                <a:gd name="T82" fmla="*/ 57 w 1756"/>
                <a:gd name="T83" fmla="*/ 1650 h 2795"/>
                <a:gd name="T84" fmla="*/ 9 w 1756"/>
                <a:gd name="T85" fmla="*/ 1574 h 2795"/>
                <a:gd name="T86" fmla="*/ 19 w 1756"/>
                <a:gd name="T87" fmla="*/ 1469 h 2795"/>
                <a:gd name="T88" fmla="*/ 0 w 1756"/>
                <a:gd name="T89" fmla="*/ 1402 h 2795"/>
                <a:gd name="T90" fmla="*/ 0 w 1756"/>
                <a:gd name="T91" fmla="*/ 1402 h 2795"/>
                <a:gd name="T92" fmla="*/ 38 w 1756"/>
                <a:gd name="T93" fmla="*/ 1345 h 2795"/>
                <a:gd name="T94" fmla="*/ 124 w 1756"/>
                <a:gd name="T95" fmla="*/ 1335 h 2795"/>
                <a:gd name="T96" fmla="*/ 181 w 1756"/>
                <a:gd name="T97" fmla="*/ 1307 h 2795"/>
                <a:gd name="T98" fmla="*/ 429 w 1756"/>
                <a:gd name="T99" fmla="*/ 1211 h 2795"/>
                <a:gd name="T100" fmla="*/ 515 w 1756"/>
                <a:gd name="T101" fmla="*/ 1125 h 2795"/>
                <a:gd name="T102" fmla="*/ 591 w 1756"/>
                <a:gd name="T103" fmla="*/ 1001 h 2795"/>
                <a:gd name="T104" fmla="*/ 553 w 1756"/>
                <a:gd name="T105" fmla="*/ 906 h 2795"/>
                <a:gd name="T106" fmla="*/ 515 w 1756"/>
                <a:gd name="T107" fmla="*/ 706 h 2795"/>
                <a:gd name="T108" fmla="*/ 296 w 1756"/>
                <a:gd name="T109" fmla="*/ 629 h 2795"/>
                <a:gd name="T110" fmla="*/ 257 w 1756"/>
                <a:gd name="T111" fmla="*/ 467 h 2795"/>
                <a:gd name="T112" fmla="*/ 248 w 1756"/>
                <a:gd name="T113" fmla="*/ 343 h 2795"/>
                <a:gd name="T114" fmla="*/ 219 w 1756"/>
                <a:gd name="T115" fmla="*/ 229 h 2795"/>
                <a:gd name="T116" fmla="*/ 191 w 1756"/>
                <a:gd name="T117" fmla="*/ 9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56" h="2795">
                  <a:moveTo>
                    <a:pt x="191" y="95"/>
                  </a:moveTo>
                  <a:lnTo>
                    <a:pt x="191" y="95"/>
                  </a:lnTo>
                  <a:cubicBezTo>
                    <a:pt x="219" y="105"/>
                    <a:pt x="257" y="114"/>
                    <a:pt x="277" y="86"/>
                  </a:cubicBezTo>
                  <a:cubicBezTo>
                    <a:pt x="324" y="38"/>
                    <a:pt x="410" y="10"/>
                    <a:pt x="467" y="0"/>
                  </a:cubicBezTo>
                  <a:lnTo>
                    <a:pt x="467" y="0"/>
                  </a:lnTo>
                  <a:cubicBezTo>
                    <a:pt x="477" y="57"/>
                    <a:pt x="477" y="57"/>
                    <a:pt x="477" y="57"/>
                  </a:cubicBezTo>
                  <a:cubicBezTo>
                    <a:pt x="496" y="133"/>
                    <a:pt x="524" y="219"/>
                    <a:pt x="524" y="296"/>
                  </a:cubicBezTo>
                  <a:cubicBezTo>
                    <a:pt x="524" y="353"/>
                    <a:pt x="553" y="448"/>
                    <a:pt x="563" y="505"/>
                  </a:cubicBezTo>
                  <a:cubicBezTo>
                    <a:pt x="582" y="620"/>
                    <a:pt x="639" y="734"/>
                    <a:pt x="677" y="849"/>
                  </a:cubicBezTo>
                  <a:cubicBezTo>
                    <a:pt x="715" y="963"/>
                    <a:pt x="773" y="1116"/>
                    <a:pt x="858" y="1211"/>
                  </a:cubicBezTo>
                  <a:cubicBezTo>
                    <a:pt x="935" y="1278"/>
                    <a:pt x="1001" y="1373"/>
                    <a:pt x="1059" y="1459"/>
                  </a:cubicBezTo>
                  <a:cubicBezTo>
                    <a:pt x="1154" y="1602"/>
                    <a:pt x="1335" y="1688"/>
                    <a:pt x="1469" y="1783"/>
                  </a:cubicBezTo>
                  <a:cubicBezTo>
                    <a:pt x="1526" y="1812"/>
                    <a:pt x="1621" y="1869"/>
                    <a:pt x="1688" y="1860"/>
                  </a:cubicBezTo>
                  <a:lnTo>
                    <a:pt x="1688" y="1860"/>
                  </a:lnTo>
                  <a:cubicBezTo>
                    <a:pt x="1678" y="1898"/>
                    <a:pt x="1659" y="1955"/>
                    <a:pt x="1640" y="1993"/>
                  </a:cubicBezTo>
                  <a:cubicBezTo>
                    <a:pt x="1621" y="2031"/>
                    <a:pt x="1621" y="2050"/>
                    <a:pt x="1650" y="2088"/>
                  </a:cubicBezTo>
                  <a:cubicBezTo>
                    <a:pt x="1688" y="2136"/>
                    <a:pt x="1745" y="2174"/>
                    <a:pt x="1755" y="2241"/>
                  </a:cubicBezTo>
                  <a:lnTo>
                    <a:pt x="1755" y="2241"/>
                  </a:lnTo>
                  <a:cubicBezTo>
                    <a:pt x="1736" y="2298"/>
                    <a:pt x="1716" y="2355"/>
                    <a:pt x="1688" y="2413"/>
                  </a:cubicBezTo>
                  <a:cubicBezTo>
                    <a:pt x="1650" y="2470"/>
                    <a:pt x="1640" y="2489"/>
                    <a:pt x="1574" y="2508"/>
                  </a:cubicBezTo>
                  <a:cubicBezTo>
                    <a:pt x="1411" y="2537"/>
                    <a:pt x="1507" y="2756"/>
                    <a:pt x="1430" y="2775"/>
                  </a:cubicBezTo>
                  <a:cubicBezTo>
                    <a:pt x="1326" y="2794"/>
                    <a:pt x="1326" y="2794"/>
                    <a:pt x="1326" y="2794"/>
                  </a:cubicBezTo>
                  <a:lnTo>
                    <a:pt x="1326" y="2794"/>
                  </a:lnTo>
                  <a:cubicBezTo>
                    <a:pt x="1326" y="2775"/>
                    <a:pt x="1326" y="2766"/>
                    <a:pt x="1316" y="2746"/>
                  </a:cubicBezTo>
                  <a:cubicBezTo>
                    <a:pt x="1307" y="2718"/>
                    <a:pt x="1297" y="2689"/>
                    <a:pt x="1297" y="2651"/>
                  </a:cubicBezTo>
                  <a:cubicBezTo>
                    <a:pt x="1287" y="2613"/>
                    <a:pt x="1278" y="2546"/>
                    <a:pt x="1230" y="2527"/>
                  </a:cubicBezTo>
                  <a:cubicBezTo>
                    <a:pt x="1192" y="2518"/>
                    <a:pt x="1144" y="2527"/>
                    <a:pt x="1144" y="2470"/>
                  </a:cubicBezTo>
                  <a:cubicBezTo>
                    <a:pt x="1068" y="2470"/>
                    <a:pt x="1040" y="2584"/>
                    <a:pt x="944" y="2508"/>
                  </a:cubicBezTo>
                  <a:cubicBezTo>
                    <a:pt x="868" y="2451"/>
                    <a:pt x="782" y="2489"/>
                    <a:pt x="725" y="2413"/>
                  </a:cubicBezTo>
                  <a:cubicBezTo>
                    <a:pt x="725" y="2413"/>
                    <a:pt x="582" y="2403"/>
                    <a:pt x="544" y="2394"/>
                  </a:cubicBezTo>
                  <a:cubicBezTo>
                    <a:pt x="524" y="2384"/>
                    <a:pt x="419" y="2260"/>
                    <a:pt x="419" y="2250"/>
                  </a:cubicBezTo>
                  <a:cubicBezTo>
                    <a:pt x="429" y="2212"/>
                    <a:pt x="448" y="2193"/>
                    <a:pt x="419" y="2155"/>
                  </a:cubicBezTo>
                  <a:cubicBezTo>
                    <a:pt x="381" y="2088"/>
                    <a:pt x="401" y="2108"/>
                    <a:pt x="315" y="2108"/>
                  </a:cubicBezTo>
                  <a:cubicBezTo>
                    <a:pt x="296" y="2108"/>
                    <a:pt x="267" y="2088"/>
                    <a:pt x="248" y="2079"/>
                  </a:cubicBezTo>
                  <a:lnTo>
                    <a:pt x="248" y="2079"/>
                  </a:lnTo>
                  <a:cubicBezTo>
                    <a:pt x="239" y="2050"/>
                    <a:pt x="248" y="1993"/>
                    <a:pt x="248" y="1965"/>
                  </a:cubicBezTo>
                  <a:cubicBezTo>
                    <a:pt x="248" y="1936"/>
                    <a:pt x="229" y="1926"/>
                    <a:pt x="229" y="1898"/>
                  </a:cubicBezTo>
                  <a:cubicBezTo>
                    <a:pt x="229" y="1879"/>
                    <a:pt x="239" y="1860"/>
                    <a:pt x="248" y="1850"/>
                  </a:cubicBezTo>
                  <a:cubicBezTo>
                    <a:pt x="248" y="1831"/>
                    <a:pt x="248" y="1821"/>
                    <a:pt x="248" y="1802"/>
                  </a:cubicBezTo>
                  <a:cubicBezTo>
                    <a:pt x="248" y="1774"/>
                    <a:pt x="229" y="1736"/>
                    <a:pt x="191" y="1726"/>
                  </a:cubicBezTo>
                  <a:cubicBezTo>
                    <a:pt x="162" y="1716"/>
                    <a:pt x="105" y="1726"/>
                    <a:pt x="76" y="1707"/>
                  </a:cubicBezTo>
                  <a:cubicBezTo>
                    <a:pt x="67" y="1688"/>
                    <a:pt x="67" y="1659"/>
                    <a:pt x="57" y="1650"/>
                  </a:cubicBezTo>
                  <a:cubicBezTo>
                    <a:pt x="38" y="1621"/>
                    <a:pt x="9" y="1602"/>
                    <a:pt x="9" y="1574"/>
                  </a:cubicBezTo>
                  <a:cubicBezTo>
                    <a:pt x="0" y="1535"/>
                    <a:pt x="19" y="1507"/>
                    <a:pt x="19" y="1469"/>
                  </a:cubicBezTo>
                  <a:cubicBezTo>
                    <a:pt x="19" y="1449"/>
                    <a:pt x="0" y="1430"/>
                    <a:pt x="0" y="1402"/>
                  </a:cubicBezTo>
                  <a:lnTo>
                    <a:pt x="0" y="1402"/>
                  </a:lnTo>
                  <a:cubicBezTo>
                    <a:pt x="38" y="1345"/>
                    <a:pt x="38" y="1345"/>
                    <a:pt x="38" y="1345"/>
                  </a:cubicBezTo>
                  <a:cubicBezTo>
                    <a:pt x="76" y="1335"/>
                    <a:pt x="86" y="1335"/>
                    <a:pt x="124" y="1335"/>
                  </a:cubicBezTo>
                  <a:cubicBezTo>
                    <a:pt x="152" y="1335"/>
                    <a:pt x="162" y="1335"/>
                    <a:pt x="181" y="1307"/>
                  </a:cubicBezTo>
                  <a:cubicBezTo>
                    <a:pt x="239" y="1249"/>
                    <a:pt x="372" y="1287"/>
                    <a:pt x="429" y="1211"/>
                  </a:cubicBezTo>
                  <a:cubicBezTo>
                    <a:pt x="458" y="1163"/>
                    <a:pt x="458" y="1144"/>
                    <a:pt x="515" y="1125"/>
                  </a:cubicBezTo>
                  <a:cubicBezTo>
                    <a:pt x="572" y="1106"/>
                    <a:pt x="582" y="1058"/>
                    <a:pt x="591" y="1001"/>
                  </a:cubicBezTo>
                  <a:cubicBezTo>
                    <a:pt x="582" y="963"/>
                    <a:pt x="582" y="935"/>
                    <a:pt x="553" y="906"/>
                  </a:cubicBezTo>
                  <a:cubicBezTo>
                    <a:pt x="524" y="868"/>
                    <a:pt x="553" y="744"/>
                    <a:pt x="515" y="706"/>
                  </a:cubicBezTo>
                  <a:cubicBezTo>
                    <a:pt x="467" y="668"/>
                    <a:pt x="277" y="801"/>
                    <a:pt x="296" y="629"/>
                  </a:cubicBezTo>
                  <a:cubicBezTo>
                    <a:pt x="305" y="553"/>
                    <a:pt x="267" y="534"/>
                    <a:pt x="257" y="467"/>
                  </a:cubicBezTo>
                  <a:cubicBezTo>
                    <a:pt x="248" y="429"/>
                    <a:pt x="257" y="391"/>
                    <a:pt x="248" y="343"/>
                  </a:cubicBezTo>
                  <a:cubicBezTo>
                    <a:pt x="239" y="305"/>
                    <a:pt x="219" y="277"/>
                    <a:pt x="219" y="229"/>
                  </a:cubicBezTo>
                  <a:cubicBezTo>
                    <a:pt x="191" y="95"/>
                    <a:pt x="191" y="95"/>
                    <a:pt x="191" y="95"/>
                  </a:cubicBezTo>
                </a:path>
              </a:pathLst>
            </a:custGeom>
            <a:grpFill/>
            <a:ln w="3175" cap="flat" cmpd="sng">
              <a:solidFill>
                <a:schemeClr val="bg1"/>
              </a:solidFill>
              <a:bevel/>
              <a:headEnd/>
              <a:tailEnd/>
            </a:ln>
            <a:effectLst/>
          </p:spPr>
          <p:txBody>
            <a:bodyPr wrap="none" anchor="ctr"/>
            <a:lstStyle/>
            <a:p>
              <a:endParaRPr lang="en-US"/>
            </a:p>
          </p:txBody>
        </p:sp>
        <p:sp>
          <p:nvSpPr>
            <p:cNvPr id="118" name="Freeform 68"/>
            <p:cNvSpPr>
              <a:spLocks noChangeArrowheads="1"/>
            </p:cNvSpPr>
            <p:nvPr/>
          </p:nvSpPr>
          <p:spPr bwMode="auto">
            <a:xfrm>
              <a:off x="15767629" y="11678171"/>
              <a:ext cx="564852" cy="683121"/>
            </a:xfrm>
            <a:custGeom>
              <a:avLst/>
              <a:gdLst>
                <a:gd name="T0" fmla="*/ 0 w 1136"/>
                <a:gd name="T1" fmla="*/ 76 h 1374"/>
                <a:gd name="T2" fmla="*/ 0 w 1136"/>
                <a:gd name="T3" fmla="*/ 76 h 1374"/>
                <a:gd name="T4" fmla="*/ 96 w 1136"/>
                <a:gd name="T5" fmla="*/ 57 h 1374"/>
                <a:gd name="T6" fmla="*/ 248 w 1136"/>
                <a:gd name="T7" fmla="*/ 28 h 1374"/>
                <a:gd name="T8" fmla="*/ 382 w 1136"/>
                <a:gd name="T9" fmla="*/ 38 h 1374"/>
                <a:gd name="T10" fmla="*/ 544 w 1136"/>
                <a:gd name="T11" fmla="*/ 104 h 1374"/>
                <a:gd name="T12" fmla="*/ 735 w 1136"/>
                <a:gd name="T13" fmla="*/ 47 h 1374"/>
                <a:gd name="T14" fmla="*/ 735 w 1136"/>
                <a:gd name="T15" fmla="*/ 47 h 1374"/>
                <a:gd name="T16" fmla="*/ 763 w 1136"/>
                <a:gd name="T17" fmla="*/ 181 h 1374"/>
                <a:gd name="T18" fmla="*/ 792 w 1136"/>
                <a:gd name="T19" fmla="*/ 295 h 1374"/>
                <a:gd name="T20" fmla="*/ 801 w 1136"/>
                <a:gd name="T21" fmla="*/ 419 h 1374"/>
                <a:gd name="T22" fmla="*/ 840 w 1136"/>
                <a:gd name="T23" fmla="*/ 581 h 1374"/>
                <a:gd name="T24" fmla="*/ 1059 w 1136"/>
                <a:gd name="T25" fmla="*/ 658 h 1374"/>
                <a:gd name="T26" fmla="*/ 1097 w 1136"/>
                <a:gd name="T27" fmla="*/ 858 h 1374"/>
                <a:gd name="T28" fmla="*/ 1135 w 1136"/>
                <a:gd name="T29" fmla="*/ 953 h 1374"/>
                <a:gd name="T30" fmla="*/ 1059 w 1136"/>
                <a:gd name="T31" fmla="*/ 1077 h 1374"/>
                <a:gd name="T32" fmla="*/ 973 w 1136"/>
                <a:gd name="T33" fmla="*/ 1163 h 1374"/>
                <a:gd name="T34" fmla="*/ 725 w 1136"/>
                <a:gd name="T35" fmla="*/ 1259 h 1374"/>
                <a:gd name="T36" fmla="*/ 668 w 1136"/>
                <a:gd name="T37" fmla="*/ 1287 h 1374"/>
                <a:gd name="T38" fmla="*/ 582 w 1136"/>
                <a:gd name="T39" fmla="*/ 1297 h 1374"/>
                <a:gd name="T40" fmla="*/ 544 w 1136"/>
                <a:gd name="T41" fmla="*/ 1354 h 1374"/>
                <a:gd name="T42" fmla="*/ 544 w 1136"/>
                <a:gd name="T43" fmla="*/ 1354 h 1374"/>
                <a:gd name="T44" fmla="*/ 458 w 1136"/>
                <a:gd name="T45" fmla="*/ 1354 h 1374"/>
                <a:gd name="T46" fmla="*/ 401 w 1136"/>
                <a:gd name="T47" fmla="*/ 1277 h 1374"/>
                <a:gd name="T48" fmla="*/ 353 w 1136"/>
                <a:gd name="T49" fmla="*/ 1220 h 1374"/>
                <a:gd name="T50" fmla="*/ 353 w 1136"/>
                <a:gd name="T51" fmla="*/ 1220 h 1374"/>
                <a:gd name="T52" fmla="*/ 325 w 1136"/>
                <a:gd name="T53" fmla="*/ 1077 h 1374"/>
                <a:gd name="T54" fmla="*/ 258 w 1136"/>
                <a:gd name="T55" fmla="*/ 887 h 1374"/>
                <a:gd name="T56" fmla="*/ 115 w 1136"/>
                <a:gd name="T57" fmla="*/ 429 h 1374"/>
                <a:gd name="T58" fmla="*/ 77 w 1136"/>
                <a:gd name="T59" fmla="*/ 305 h 1374"/>
                <a:gd name="T60" fmla="*/ 39 w 1136"/>
                <a:gd name="T61" fmla="*/ 162 h 1374"/>
                <a:gd name="T62" fmla="*/ 0 w 1136"/>
                <a:gd name="T63" fmla="*/ 76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6" h="1374">
                  <a:moveTo>
                    <a:pt x="0" y="76"/>
                  </a:moveTo>
                  <a:lnTo>
                    <a:pt x="0" y="76"/>
                  </a:lnTo>
                  <a:cubicBezTo>
                    <a:pt x="39" y="76"/>
                    <a:pt x="77" y="95"/>
                    <a:pt x="96" y="57"/>
                  </a:cubicBezTo>
                  <a:cubicBezTo>
                    <a:pt x="144" y="0"/>
                    <a:pt x="191" y="19"/>
                    <a:pt x="248" y="28"/>
                  </a:cubicBezTo>
                  <a:cubicBezTo>
                    <a:pt x="296" y="38"/>
                    <a:pt x="334" y="19"/>
                    <a:pt x="382" y="38"/>
                  </a:cubicBezTo>
                  <a:cubicBezTo>
                    <a:pt x="449" y="57"/>
                    <a:pt x="468" y="104"/>
                    <a:pt x="544" y="104"/>
                  </a:cubicBezTo>
                  <a:cubicBezTo>
                    <a:pt x="611" y="104"/>
                    <a:pt x="668" y="57"/>
                    <a:pt x="735" y="47"/>
                  </a:cubicBezTo>
                  <a:lnTo>
                    <a:pt x="735" y="47"/>
                  </a:lnTo>
                  <a:cubicBezTo>
                    <a:pt x="763" y="181"/>
                    <a:pt x="763" y="181"/>
                    <a:pt x="763" y="181"/>
                  </a:cubicBezTo>
                  <a:cubicBezTo>
                    <a:pt x="763" y="229"/>
                    <a:pt x="783" y="257"/>
                    <a:pt x="792" y="295"/>
                  </a:cubicBezTo>
                  <a:cubicBezTo>
                    <a:pt x="801" y="343"/>
                    <a:pt x="792" y="381"/>
                    <a:pt x="801" y="419"/>
                  </a:cubicBezTo>
                  <a:cubicBezTo>
                    <a:pt x="811" y="486"/>
                    <a:pt x="849" y="505"/>
                    <a:pt x="840" y="581"/>
                  </a:cubicBezTo>
                  <a:cubicBezTo>
                    <a:pt x="821" y="753"/>
                    <a:pt x="1011" y="620"/>
                    <a:pt x="1059" y="658"/>
                  </a:cubicBezTo>
                  <a:cubicBezTo>
                    <a:pt x="1097" y="696"/>
                    <a:pt x="1068" y="820"/>
                    <a:pt x="1097" y="858"/>
                  </a:cubicBezTo>
                  <a:cubicBezTo>
                    <a:pt x="1126" y="887"/>
                    <a:pt x="1126" y="915"/>
                    <a:pt x="1135" y="953"/>
                  </a:cubicBezTo>
                  <a:cubicBezTo>
                    <a:pt x="1126" y="1010"/>
                    <a:pt x="1116" y="1058"/>
                    <a:pt x="1059" y="1077"/>
                  </a:cubicBezTo>
                  <a:cubicBezTo>
                    <a:pt x="1002" y="1096"/>
                    <a:pt x="1002" y="1115"/>
                    <a:pt x="973" y="1163"/>
                  </a:cubicBezTo>
                  <a:cubicBezTo>
                    <a:pt x="916" y="1239"/>
                    <a:pt x="783" y="1201"/>
                    <a:pt x="725" y="1259"/>
                  </a:cubicBezTo>
                  <a:cubicBezTo>
                    <a:pt x="706" y="1287"/>
                    <a:pt x="696" y="1287"/>
                    <a:pt x="668" y="1287"/>
                  </a:cubicBezTo>
                  <a:cubicBezTo>
                    <a:pt x="630" y="1287"/>
                    <a:pt x="620" y="1287"/>
                    <a:pt x="582" y="1297"/>
                  </a:cubicBezTo>
                  <a:cubicBezTo>
                    <a:pt x="544" y="1354"/>
                    <a:pt x="544" y="1354"/>
                    <a:pt x="544" y="1354"/>
                  </a:cubicBezTo>
                  <a:lnTo>
                    <a:pt x="544" y="1354"/>
                  </a:lnTo>
                  <a:cubicBezTo>
                    <a:pt x="516" y="1363"/>
                    <a:pt x="487" y="1373"/>
                    <a:pt x="458" y="1354"/>
                  </a:cubicBezTo>
                  <a:cubicBezTo>
                    <a:pt x="429" y="1344"/>
                    <a:pt x="420" y="1306"/>
                    <a:pt x="401" y="1277"/>
                  </a:cubicBezTo>
                  <a:cubicBezTo>
                    <a:pt x="382" y="1259"/>
                    <a:pt x="372" y="1239"/>
                    <a:pt x="353" y="1220"/>
                  </a:cubicBezTo>
                  <a:lnTo>
                    <a:pt x="353" y="1220"/>
                  </a:lnTo>
                  <a:cubicBezTo>
                    <a:pt x="372" y="1173"/>
                    <a:pt x="325" y="1125"/>
                    <a:pt x="325" y="1077"/>
                  </a:cubicBezTo>
                  <a:cubicBezTo>
                    <a:pt x="325" y="1010"/>
                    <a:pt x="267" y="953"/>
                    <a:pt x="258" y="887"/>
                  </a:cubicBezTo>
                  <a:cubicBezTo>
                    <a:pt x="220" y="724"/>
                    <a:pt x="77" y="620"/>
                    <a:pt x="115" y="429"/>
                  </a:cubicBezTo>
                  <a:cubicBezTo>
                    <a:pt x="134" y="381"/>
                    <a:pt x="115" y="333"/>
                    <a:pt x="77" y="305"/>
                  </a:cubicBezTo>
                  <a:cubicBezTo>
                    <a:pt x="48" y="276"/>
                    <a:pt x="48" y="200"/>
                    <a:pt x="39" y="162"/>
                  </a:cubicBezTo>
                  <a:cubicBezTo>
                    <a:pt x="39" y="133"/>
                    <a:pt x="10" y="104"/>
                    <a:pt x="0" y="7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19" name="Freeform 69"/>
            <p:cNvSpPr>
              <a:spLocks noChangeArrowheads="1"/>
            </p:cNvSpPr>
            <p:nvPr/>
          </p:nvSpPr>
          <p:spPr bwMode="auto">
            <a:xfrm>
              <a:off x="17153486" y="12746643"/>
              <a:ext cx="606450" cy="796975"/>
            </a:xfrm>
            <a:custGeom>
              <a:avLst/>
              <a:gdLst>
                <a:gd name="T0" fmla="*/ 343 w 1221"/>
                <a:gd name="T1" fmla="*/ 134 h 1603"/>
                <a:gd name="T2" fmla="*/ 343 w 1221"/>
                <a:gd name="T3" fmla="*/ 134 h 1603"/>
                <a:gd name="T4" fmla="*/ 362 w 1221"/>
                <a:gd name="T5" fmla="*/ 191 h 1603"/>
                <a:gd name="T6" fmla="*/ 200 w 1221"/>
                <a:gd name="T7" fmla="*/ 315 h 1603"/>
                <a:gd name="T8" fmla="*/ 77 w 1221"/>
                <a:gd name="T9" fmla="*/ 401 h 1603"/>
                <a:gd name="T10" fmla="*/ 20 w 1221"/>
                <a:gd name="T11" fmla="*/ 677 h 1603"/>
                <a:gd name="T12" fmla="*/ 125 w 1221"/>
                <a:gd name="T13" fmla="*/ 944 h 1603"/>
                <a:gd name="T14" fmla="*/ 144 w 1221"/>
                <a:gd name="T15" fmla="*/ 1039 h 1603"/>
                <a:gd name="T16" fmla="*/ 172 w 1221"/>
                <a:gd name="T17" fmla="*/ 1154 h 1603"/>
                <a:gd name="T18" fmla="*/ 200 w 1221"/>
                <a:gd name="T19" fmla="*/ 1287 h 1603"/>
                <a:gd name="T20" fmla="*/ 200 w 1221"/>
                <a:gd name="T21" fmla="*/ 1287 h 1603"/>
                <a:gd name="T22" fmla="*/ 228 w 1221"/>
                <a:gd name="T23" fmla="*/ 1268 h 1603"/>
                <a:gd name="T24" fmla="*/ 343 w 1221"/>
                <a:gd name="T25" fmla="*/ 1240 h 1603"/>
                <a:gd name="T26" fmla="*/ 429 w 1221"/>
                <a:gd name="T27" fmla="*/ 1297 h 1603"/>
                <a:gd name="T28" fmla="*/ 448 w 1221"/>
                <a:gd name="T29" fmla="*/ 1373 h 1603"/>
                <a:gd name="T30" fmla="*/ 667 w 1221"/>
                <a:gd name="T31" fmla="*/ 1478 h 1603"/>
                <a:gd name="T32" fmla="*/ 743 w 1221"/>
                <a:gd name="T33" fmla="*/ 1507 h 1603"/>
                <a:gd name="T34" fmla="*/ 801 w 1221"/>
                <a:gd name="T35" fmla="*/ 1459 h 1603"/>
                <a:gd name="T36" fmla="*/ 858 w 1221"/>
                <a:gd name="T37" fmla="*/ 1373 h 1603"/>
                <a:gd name="T38" fmla="*/ 915 w 1221"/>
                <a:gd name="T39" fmla="*/ 1202 h 1603"/>
                <a:gd name="T40" fmla="*/ 982 w 1221"/>
                <a:gd name="T41" fmla="*/ 1059 h 1603"/>
                <a:gd name="T42" fmla="*/ 1191 w 1221"/>
                <a:gd name="T43" fmla="*/ 915 h 1603"/>
                <a:gd name="T44" fmla="*/ 1182 w 1221"/>
                <a:gd name="T45" fmla="*/ 830 h 1603"/>
                <a:gd name="T46" fmla="*/ 1191 w 1221"/>
                <a:gd name="T47" fmla="*/ 677 h 1603"/>
                <a:gd name="T48" fmla="*/ 1191 w 1221"/>
                <a:gd name="T49" fmla="*/ 677 h 1603"/>
                <a:gd name="T50" fmla="*/ 791 w 1221"/>
                <a:gd name="T51" fmla="*/ 372 h 1603"/>
                <a:gd name="T52" fmla="*/ 572 w 1221"/>
                <a:gd name="T53" fmla="*/ 114 h 1603"/>
                <a:gd name="T54" fmla="*/ 572 w 1221"/>
                <a:gd name="T55" fmla="*/ 114 h 1603"/>
                <a:gd name="T56" fmla="*/ 438 w 1221"/>
                <a:gd name="T57" fmla="*/ 67 h 1603"/>
                <a:gd name="T58" fmla="*/ 343 w 1221"/>
                <a:gd name="T59" fmla="*/ 38 h 1603"/>
                <a:gd name="T60" fmla="*/ 343 w 1221"/>
                <a:gd name="T61" fmla="*/ 134 h 1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21" h="1603">
                  <a:moveTo>
                    <a:pt x="343" y="134"/>
                  </a:moveTo>
                  <a:lnTo>
                    <a:pt x="343" y="134"/>
                  </a:lnTo>
                  <a:cubicBezTo>
                    <a:pt x="362" y="191"/>
                    <a:pt x="362" y="191"/>
                    <a:pt x="362" y="191"/>
                  </a:cubicBezTo>
                  <a:cubicBezTo>
                    <a:pt x="362" y="238"/>
                    <a:pt x="238" y="296"/>
                    <a:pt x="200" y="315"/>
                  </a:cubicBezTo>
                  <a:cubicBezTo>
                    <a:pt x="144" y="334"/>
                    <a:pt x="125" y="372"/>
                    <a:pt x="77" y="401"/>
                  </a:cubicBezTo>
                  <a:cubicBezTo>
                    <a:pt x="0" y="448"/>
                    <a:pt x="20" y="591"/>
                    <a:pt x="20" y="677"/>
                  </a:cubicBezTo>
                  <a:cubicBezTo>
                    <a:pt x="10" y="810"/>
                    <a:pt x="29" y="849"/>
                    <a:pt x="125" y="944"/>
                  </a:cubicBezTo>
                  <a:cubicBezTo>
                    <a:pt x="125" y="982"/>
                    <a:pt x="144" y="1001"/>
                    <a:pt x="144" y="1039"/>
                  </a:cubicBezTo>
                  <a:cubicBezTo>
                    <a:pt x="144" y="1077"/>
                    <a:pt x="163" y="1116"/>
                    <a:pt x="172" y="1154"/>
                  </a:cubicBezTo>
                  <a:cubicBezTo>
                    <a:pt x="191" y="1182"/>
                    <a:pt x="200" y="1259"/>
                    <a:pt x="200" y="1287"/>
                  </a:cubicBezTo>
                  <a:lnTo>
                    <a:pt x="200" y="1287"/>
                  </a:lnTo>
                  <a:cubicBezTo>
                    <a:pt x="209" y="1287"/>
                    <a:pt x="219" y="1278"/>
                    <a:pt x="228" y="1268"/>
                  </a:cubicBezTo>
                  <a:cubicBezTo>
                    <a:pt x="257" y="1249"/>
                    <a:pt x="324" y="1192"/>
                    <a:pt x="343" y="1240"/>
                  </a:cubicBezTo>
                  <a:cubicBezTo>
                    <a:pt x="362" y="1278"/>
                    <a:pt x="391" y="1297"/>
                    <a:pt x="429" y="1297"/>
                  </a:cubicBezTo>
                  <a:cubicBezTo>
                    <a:pt x="448" y="1306"/>
                    <a:pt x="448" y="1354"/>
                    <a:pt x="448" y="1373"/>
                  </a:cubicBezTo>
                  <a:cubicBezTo>
                    <a:pt x="476" y="1593"/>
                    <a:pt x="620" y="1392"/>
                    <a:pt x="667" y="1478"/>
                  </a:cubicBezTo>
                  <a:cubicBezTo>
                    <a:pt x="677" y="1507"/>
                    <a:pt x="743" y="1602"/>
                    <a:pt x="743" y="1507"/>
                  </a:cubicBezTo>
                  <a:cubicBezTo>
                    <a:pt x="743" y="1469"/>
                    <a:pt x="772" y="1469"/>
                    <a:pt x="801" y="1459"/>
                  </a:cubicBezTo>
                  <a:cubicBezTo>
                    <a:pt x="829" y="1449"/>
                    <a:pt x="829" y="1392"/>
                    <a:pt x="858" y="1373"/>
                  </a:cubicBezTo>
                  <a:cubicBezTo>
                    <a:pt x="963" y="1344"/>
                    <a:pt x="915" y="1278"/>
                    <a:pt x="915" y="1202"/>
                  </a:cubicBezTo>
                  <a:cubicBezTo>
                    <a:pt x="915" y="1144"/>
                    <a:pt x="944" y="1106"/>
                    <a:pt x="982" y="1059"/>
                  </a:cubicBezTo>
                  <a:cubicBezTo>
                    <a:pt x="1049" y="992"/>
                    <a:pt x="1134" y="982"/>
                    <a:pt x="1191" y="915"/>
                  </a:cubicBezTo>
                  <a:cubicBezTo>
                    <a:pt x="1220" y="896"/>
                    <a:pt x="1191" y="849"/>
                    <a:pt x="1182" y="830"/>
                  </a:cubicBezTo>
                  <a:cubicBezTo>
                    <a:pt x="1173" y="782"/>
                    <a:pt x="1182" y="725"/>
                    <a:pt x="1191" y="677"/>
                  </a:cubicBezTo>
                  <a:lnTo>
                    <a:pt x="1191" y="677"/>
                  </a:lnTo>
                  <a:cubicBezTo>
                    <a:pt x="1058" y="582"/>
                    <a:pt x="944" y="419"/>
                    <a:pt x="791" y="372"/>
                  </a:cubicBezTo>
                  <a:cubicBezTo>
                    <a:pt x="705" y="343"/>
                    <a:pt x="620" y="200"/>
                    <a:pt x="572" y="114"/>
                  </a:cubicBezTo>
                  <a:lnTo>
                    <a:pt x="572" y="114"/>
                  </a:lnTo>
                  <a:cubicBezTo>
                    <a:pt x="534" y="124"/>
                    <a:pt x="448" y="105"/>
                    <a:pt x="438" y="67"/>
                  </a:cubicBezTo>
                  <a:cubicBezTo>
                    <a:pt x="419" y="19"/>
                    <a:pt x="381" y="0"/>
                    <a:pt x="343" y="38"/>
                  </a:cubicBezTo>
                  <a:cubicBezTo>
                    <a:pt x="333" y="57"/>
                    <a:pt x="343" y="105"/>
                    <a:pt x="343" y="134"/>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0" name="Freeform 70"/>
            <p:cNvSpPr>
              <a:spLocks noChangeArrowheads="1"/>
            </p:cNvSpPr>
            <p:nvPr/>
          </p:nvSpPr>
          <p:spPr bwMode="auto">
            <a:xfrm>
              <a:off x="16695912" y="12713801"/>
              <a:ext cx="639290" cy="899882"/>
            </a:xfrm>
            <a:custGeom>
              <a:avLst/>
              <a:gdLst>
                <a:gd name="T0" fmla="*/ 0 w 1287"/>
                <a:gd name="T1" fmla="*/ 658 h 1813"/>
                <a:gd name="T2" fmla="*/ 0 w 1287"/>
                <a:gd name="T3" fmla="*/ 658 h 1813"/>
                <a:gd name="T4" fmla="*/ 104 w 1287"/>
                <a:gd name="T5" fmla="*/ 639 h 1813"/>
                <a:gd name="T6" fmla="*/ 248 w 1287"/>
                <a:gd name="T7" fmla="*/ 372 h 1813"/>
                <a:gd name="T8" fmla="*/ 362 w 1287"/>
                <a:gd name="T9" fmla="*/ 277 h 1813"/>
                <a:gd name="T10" fmla="*/ 429 w 1287"/>
                <a:gd name="T11" fmla="*/ 105 h 1813"/>
                <a:gd name="T12" fmla="*/ 429 w 1287"/>
                <a:gd name="T13" fmla="*/ 105 h 1813"/>
                <a:gd name="T14" fmla="*/ 581 w 1287"/>
                <a:gd name="T15" fmla="*/ 143 h 1813"/>
                <a:gd name="T16" fmla="*/ 686 w 1287"/>
                <a:gd name="T17" fmla="*/ 86 h 1813"/>
                <a:gd name="T18" fmla="*/ 772 w 1287"/>
                <a:gd name="T19" fmla="*/ 0 h 1813"/>
                <a:gd name="T20" fmla="*/ 781 w 1287"/>
                <a:gd name="T21" fmla="*/ 76 h 1813"/>
                <a:gd name="T22" fmla="*/ 848 w 1287"/>
                <a:gd name="T23" fmla="*/ 201 h 1813"/>
                <a:gd name="T24" fmla="*/ 982 w 1287"/>
                <a:gd name="T25" fmla="*/ 172 h 1813"/>
                <a:gd name="T26" fmla="*/ 1133 w 1287"/>
                <a:gd name="T27" fmla="*/ 181 h 1813"/>
                <a:gd name="T28" fmla="*/ 1267 w 1287"/>
                <a:gd name="T29" fmla="*/ 201 h 1813"/>
                <a:gd name="T30" fmla="*/ 1267 w 1287"/>
                <a:gd name="T31" fmla="*/ 201 h 1813"/>
                <a:gd name="T32" fmla="*/ 1286 w 1287"/>
                <a:gd name="T33" fmla="*/ 258 h 1813"/>
                <a:gd name="T34" fmla="*/ 1124 w 1287"/>
                <a:gd name="T35" fmla="*/ 382 h 1813"/>
                <a:gd name="T36" fmla="*/ 1001 w 1287"/>
                <a:gd name="T37" fmla="*/ 468 h 1813"/>
                <a:gd name="T38" fmla="*/ 944 w 1287"/>
                <a:gd name="T39" fmla="*/ 744 h 1813"/>
                <a:gd name="T40" fmla="*/ 1049 w 1287"/>
                <a:gd name="T41" fmla="*/ 1011 h 1813"/>
                <a:gd name="T42" fmla="*/ 1068 w 1287"/>
                <a:gd name="T43" fmla="*/ 1106 h 1813"/>
                <a:gd name="T44" fmla="*/ 1096 w 1287"/>
                <a:gd name="T45" fmla="*/ 1221 h 1813"/>
                <a:gd name="T46" fmla="*/ 1124 w 1287"/>
                <a:gd name="T47" fmla="*/ 1354 h 1813"/>
                <a:gd name="T48" fmla="*/ 1124 w 1287"/>
                <a:gd name="T49" fmla="*/ 1354 h 1813"/>
                <a:gd name="T50" fmla="*/ 982 w 1287"/>
                <a:gd name="T51" fmla="*/ 1373 h 1813"/>
                <a:gd name="T52" fmla="*/ 820 w 1287"/>
                <a:gd name="T53" fmla="*/ 1488 h 1813"/>
                <a:gd name="T54" fmla="*/ 705 w 1287"/>
                <a:gd name="T55" fmla="*/ 1640 h 1813"/>
                <a:gd name="T56" fmla="*/ 515 w 1287"/>
                <a:gd name="T57" fmla="*/ 1803 h 1813"/>
                <a:gd name="T58" fmla="*/ 381 w 1287"/>
                <a:gd name="T59" fmla="*/ 1612 h 1813"/>
                <a:gd name="T60" fmla="*/ 276 w 1287"/>
                <a:gd name="T61" fmla="*/ 1545 h 1813"/>
                <a:gd name="T62" fmla="*/ 362 w 1287"/>
                <a:gd name="T63" fmla="*/ 1316 h 1813"/>
                <a:gd name="T64" fmla="*/ 448 w 1287"/>
                <a:gd name="T65" fmla="*/ 1183 h 1813"/>
                <a:gd name="T66" fmla="*/ 438 w 1287"/>
                <a:gd name="T67" fmla="*/ 1068 h 1813"/>
                <a:gd name="T68" fmla="*/ 467 w 1287"/>
                <a:gd name="T69" fmla="*/ 992 h 1813"/>
                <a:gd name="T70" fmla="*/ 381 w 1287"/>
                <a:gd name="T71" fmla="*/ 877 h 1813"/>
                <a:gd name="T72" fmla="*/ 476 w 1287"/>
                <a:gd name="T73" fmla="*/ 820 h 1813"/>
                <a:gd name="T74" fmla="*/ 400 w 1287"/>
                <a:gd name="T75" fmla="*/ 725 h 1813"/>
                <a:gd name="T76" fmla="*/ 286 w 1287"/>
                <a:gd name="T77" fmla="*/ 725 h 1813"/>
                <a:gd name="T78" fmla="*/ 219 w 1287"/>
                <a:gd name="T79" fmla="*/ 696 h 1813"/>
                <a:gd name="T80" fmla="*/ 114 w 1287"/>
                <a:gd name="T81" fmla="*/ 773 h 1813"/>
                <a:gd name="T82" fmla="*/ 0 w 1287"/>
                <a:gd name="T83" fmla="*/ 687 h 1813"/>
                <a:gd name="T84" fmla="*/ 0 w 1287"/>
                <a:gd name="T85" fmla="*/ 658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87" h="1813">
                  <a:moveTo>
                    <a:pt x="0" y="658"/>
                  </a:moveTo>
                  <a:lnTo>
                    <a:pt x="0" y="658"/>
                  </a:lnTo>
                  <a:cubicBezTo>
                    <a:pt x="104" y="639"/>
                    <a:pt x="104" y="639"/>
                    <a:pt x="104" y="639"/>
                  </a:cubicBezTo>
                  <a:cubicBezTo>
                    <a:pt x="181" y="620"/>
                    <a:pt x="85" y="401"/>
                    <a:pt x="248" y="372"/>
                  </a:cubicBezTo>
                  <a:cubicBezTo>
                    <a:pt x="314" y="353"/>
                    <a:pt x="324" y="334"/>
                    <a:pt x="362" y="277"/>
                  </a:cubicBezTo>
                  <a:cubicBezTo>
                    <a:pt x="390" y="219"/>
                    <a:pt x="410" y="162"/>
                    <a:pt x="429" y="105"/>
                  </a:cubicBezTo>
                  <a:lnTo>
                    <a:pt x="429" y="105"/>
                  </a:lnTo>
                  <a:cubicBezTo>
                    <a:pt x="581" y="143"/>
                    <a:pt x="581" y="143"/>
                    <a:pt x="581" y="143"/>
                  </a:cubicBezTo>
                  <a:cubicBezTo>
                    <a:pt x="610" y="153"/>
                    <a:pt x="657" y="105"/>
                    <a:pt x="686" y="86"/>
                  </a:cubicBezTo>
                  <a:cubicBezTo>
                    <a:pt x="705" y="67"/>
                    <a:pt x="743" y="10"/>
                    <a:pt x="772" y="0"/>
                  </a:cubicBezTo>
                  <a:cubicBezTo>
                    <a:pt x="791" y="0"/>
                    <a:pt x="781" y="57"/>
                    <a:pt x="781" y="76"/>
                  </a:cubicBezTo>
                  <a:cubicBezTo>
                    <a:pt x="781" y="124"/>
                    <a:pt x="791" y="181"/>
                    <a:pt x="848" y="201"/>
                  </a:cubicBezTo>
                  <a:cubicBezTo>
                    <a:pt x="886" y="210"/>
                    <a:pt x="934" y="162"/>
                    <a:pt x="982" y="172"/>
                  </a:cubicBezTo>
                  <a:cubicBezTo>
                    <a:pt x="1020" y="191"/>
                    <a:pt x="1106" y="134"/>
                    <a:pt x="1133" y="181"/>
                  </a:cubicBezTo>
                  <a:cubicBezTo>
                    <a:pt x="1162" y="219"/>
                    <a:pt x="1238" y="210"/>
                    <a:pt x="1267" y="201"/>
                  </a:cubicBezTo>
                  <a:lnTo>
                    <a:pt x="1267" y="201"/>
                  </a:lnTo>
                  <a:cubicBezTo>
                    <a:pt x="1286" y="258"/>
                    <a:pt x="1286" y="258"/>
                    <a:pt x="1286" y="258"/>
                  </a:cubicBezTo>
                  <a:cubicBezTo>
                    <a:pt x="1286" y="305"/>
                    <a:pt x="1162" y="363"/>
                    <a:pt x="1124" y="382"/>
                  </a:cubicBezTo>
                  <a:cubicBezTo>
                    <a:pt x="1068" y="401"/>
                    <a:pt x="1049" y="439"/>
                    <a:pt x="1001" y="468"/>
                  </a:cubicBezTo>
                  <a:cubicBezTo>
                    <a:pt x="924" y="515"/>
                    <a:pt x="944" y="658"/>
                    <a:pt x="944" y="744"/>
                  </a:cubicBezTo>
                  <a:cubicBezTo>
                    <a:pt x="934" y="877"/>
                    <a:pt x="953" y="916"/>
                    <a:pt x="1049" y="1011"/>
                  </a:cubicBezTo>
                  <a:cubicBezTo>
                    <a:pt x="1049" y="1049"/>
                    <a:pt x="1068" y="1068"/>
                    <a:pt x="1068" y="1106"/>
                  </a:cubicBezTo>
                  <a:cubicBezTo>
                    <a:pt x="1068" y="1144"/>
                    <a:pt x="1087" y="1183"/>
                    <a:pt x="1096" y="1221"/>
                  </a:cubicBezTo>
                  <a:cubicBezTo>
                    <a:pt x="1115" y="1249"/>
                    <a:pt x="1124" y="1326"/>
                    <a:pt x="1124" y="1354"/>
                  </a:cubicBezTo>
                  <a:lnTo>
                    <a:pt x="1124" y="1354"/>
                  </a:lnTo>
                  <a:cubicBezTo>
                    <a:pt x="1077" y="1383"/>
                    <a:pt x="1049" y="1373"/>
                    <a:pt x="982" y="1373"/>
                  </a:cubicBezTo>
                  <a:cubicBezTo>
                    <a:pt x="886" y="1373"/>
                    <a:pt x="886" y="1498"/>
                    <a:pt x="820" y="1488"/>
                  </a:cubicBezTo>
                  <a:cubicBezTo>
                    <a:pt x="686" y="1488"/>
                    <a:pt x="743" y="1555"/>
                    <a:pt x="705" y="1640"/>
                  </a:cubicBezTo>
                  <a:cubicBezTo>
                    <a:pt x="686" y="1688"/>
                    <a:pt x="562" y="1774"/>
                    <a:pt x="515" y="1803"/>
                  </a:cubicBezTo>
                  <a:cubicBezTo>
                    <a:pt x="495" y="1812"/>
                    <a:pt x="400" y="1640"/>
                    <a:pt x="381" y="1612"/>
                  </a:cubicBezTo>
                  <a:cubicBezTo>
                    <a:pt x="352" y="1564"/>
                    <a:pt x="286" y="1640"/>
                    <a:pt x="276" y="1545"/>
                  </a:cubicBezTo>
                  <a:cubicBezTo>
                    <a:pt x="257" y="1469"/>
                    <a:pt x="238" y="1307"/>
                    <a:pt x="362" y="1316"/>
                  </a:cubicBezTo>
                  <a:cubicBezTo>
                    <a:pt x="419" y="1326"/>
                    <a:pt x="448" y="1230"/>
                    <a:pt x="448" y="1183"/>
                  </a:cubicBezTo>
                  <a:cubicBezTo>
                    <a:pt x="448" y="1144"/>
                    <a:pt x="438" y="1106"/>
                    <a:pt x="438" y="1068"/>
                  </a:cubicBezTo>
                  <a:cubicBezTo>
                    <a:pt x="438" y="1040"/>
                    <a:pt x="467" y="1011"/>
                    <a:pt x="467" y="992"/>
                  </a:cubicBezTo>
                  <a:cubicBezTo>
                    <a:pt x="467" y="944"/>
                    <a:pt x="305" y="925"/>
                    <a:pt x="381" y="877"/>
                  </a:cubicBezTo>
                  <a:cubicBezTo>
                    <a:pt x="410" y="858"/>
                    <a:pt x="476" y="839"/>
                    <a:pt x="476" y="820"/>
                  </a:cubicBezTo>
                  <a:cubicBezTo>
                    <a:pt x="476" y="782"/>
                    <a:pt x="438" y="735"/>
                    <a:pt x="400" y="725"/>
                  </a:cubicBezTo>
                  <a:cubicBezTo>
                    <a:pt x="372" y="715"/>
                    <a:pt x="324" y="735"/>
                    <a:pt x="286" y="725"/>
                  </a:cubicBezTo>
                  <a:cubicBezTo>
                    <a:pt x="267" y="725"/>
                    <a:pt x="248" y="677"/>
                    <a:pt x="219" y="696"/>
                  </a:cubicBezTo>
                  <a:cubicBezTo>
                    <a:pt x="190" y="725"/>
                    <a:pt x="152" y="782"/>
                    <a:pt x="114" y="773"/>
                  </a:cubicBezTo>
                  <a:cubicBezTo>
                    <a:pt x="85" y="763"/>
                    <a:pt x="0" y="715"/>
                    <a:pt x="0" y="687"/>
                  </a:cubicBezTo>
                  <a:cubicBezTo>
                    <a:pt x="0" y="677"/>
                    <a:pt x="0" y="668"/>
                    <a:pt x="0" y="658"/>
                  </a:cubicBezTo>
                </a:path>
              </a:pathLst>
            </a:custGeom>
            <a:grpFill/>
            <a:ln w="3175" cap="flat" cmpd="sng">
              <a:solidFill>
                <a:schemeClr val="bg1"/>
              </a:solidFill>
              <a:bevel/>
              <a:headEnd/>
              <a:tailEnd/>
            </a:ln>
            <a:effectLst/>
          </p:spPr>
          <p:txBody>
            <a:bodyPr wrap="none" anchor="ctr"/>
            <a:lstStyle/>
            <a:p>
              <a:endParaRPr lang="en-US"/>
            </a:p>
          </p:txBody>
        </p:sp>
        <p:sp>
          <p:nvSpPr>
            <p:cNvPr id="121" name="Freeform 71"/>
            <p:cNvSpPr>
              <a:spLocks noChangeArrowheads="1"/>
            </p:cNvSpPr>
            <p:nvPr/>
          </p:nvSpPr>
          <p:spPr bwMode="auto">
            <a:xfrm>
              <a:off x="16842597" y="12525503"/>
              <a:ext cx="597693" cy="297771"/>
            </a:xfrm>
            <a:custGeom>
              <a:avLst/>
              <a:gdLst>
                <a:gd name="T0" fmla="*/ 134 w 1202"/>
                <a:gd name="T1" fmla="*/ 486 h 601"/>
                <a:gd name="T2" fmla="*/ 134 w 1202"/>
                <a:gd name="T3" fmla="*/ 486 h 601"/>
                <a:gd name="T4" fmla="*/ 286 w 1202"/>
                <a:gd name="T5" fmla="*/ 524 h 601"/>
                <a:gd name="T6" fmla="*/ 391 w 1202"/>
                <a:gd name="T7" fmla="*/ 467 h 601"/>
                <a:gd name="T8" fmla="*/ 477 w 1202"/>
                <a:gd name="T9" fmla="*/ 381 h 601"/>
                <a:gd name="T10" fmla="*/ 486 w 1202"/>
                <a:gd name="T11" fmla="*/ 457 h 601"/>
                <a:gd name="T12" fmla="*/ 553 w 1202"/>
                <a:gd name="T13" fmla="*/ 582 h 601"/>
                <a:gd name="T14" fmla="*/ 687 w 1202"/>
                <a:gd name="T15" fmla="*/ 553 h 601"/>
                <a:gd name="T16" fmla="*/ 838 w 1202"/>
                <a:gd name="T17" fmla="*/ 562 h 601"/>
                <a:gd name="T18" fmla="*/ 972 w 1202"/>
                <a:gd name="T19" fmla="*/ 582 h 601"/>
                <a:gd name="T20" fmla="*/ 972 w 1202"/>
                <a:gd name="T21" fmla="*/ 582 h 601"/>
                <a:gd name="T22" fmla="*/ 972 w 1202"/>
                <a:gd name="T23" fmla="*/ 486 h 601"/>
                <a:gd name="T24" fmla="*/ 1067 w 1202"/>
                <a:gd name="T25" fmla="*/ 515 h 601"/>
                <a:gd name="T26" fmla="*/ 1201 w 1202"/>
                <a:gd name="T27" fmla="*/ 562 h 601"/>
                <a:gd name="T28" fmla="*/ 1201 w 1202"/>
                <a:gd name="T29" fmla="*/ 562 h 601"/>
                <a:gd name="T30" fmla="*/ 1191 w 1202"/>
                <a:gd name="T31" fmla="*/ 543 h 601"/>
                <a:gd name="T32" fmla="*/ 982 w 1202"/>
                <a:gd name="T33" fmla="*/ 181 h 601"/>
                <a:gd name="T34" fmla="*/ 639 w 1202"/>
                <a:gd name="T35" fmla="*/ 28 h 601"/>
                <a:gd name="T36" fmla="*/ 362 w 1202"/>
                <a:gd name="T37" fmla="*/ 57 h 601"/>
                <a:gd name="T38" fmla="*/ 95 w 1202"/>
                <a:gd name="T39" fmla="*/ 95 h 601"/>
                <a:gd name="T40" fmla="*/ 67 w 1202"/>
                <a:gd name="T41" fmla="*/ 105 h 601"/>
                <a:gd name="T42" fmla="*/ 67 w 1202"/>
                <a:gd name="T43" fmla="*/ 105 h 601"/>
                <a:gd name="T44" fmla="*/ 19 w 1202"/>
                <a:gd name="T45" fmla="*/ 238 h 601"/>
                <a:gd name="T46" fmla="*/ 29 w 1202"/>
                <a:gd name="T47" fmla="*/ 333 h 601"/>
                <a:gd name="T48" fmla="*/ 134 w 1202"/>
                <a:gd name="T49" fmla="*/ 486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2" h="601">
                  <a:moveTo>
                    <a:pt x="134" y="486"/>
                  </a:moveTo>
                  <a:lnTo>
                    <a:pt x="134" y="486"/>
                  </a:lnTo>
                  <a:cubicBezTo>
                    <a:pt x="286" y="524"/>
                    <a:pt x="286" y="524"/>
                    <a:pt x="286" y="524"/>
                  </a:cubicBezTo>
                  <a:cubicBezTo>
                    <a:pt x="315" y="534"/>
                    <a:pt x="362" y="486"/>
                    <a:pt x="391" y="467"/>
                  </a:cubicBezTo>
                  <a:cubicBezTo>
                    <a:pt x="410" y="448"/>
                    <a:pt x="448" y="391"/>
                    <a:pt x="477" y="381"/>
                  </a:cubicBezTo>
                  <a:cubicBezTo>
                    <a:pt x="496" y="381"/>
                    <a:pt x="486" y="438"/>
                    <a:pt x="486" y="457"/>
                  </a:cubicBezTo>
                  <a:cubicBezTo>
                    <a:pt x="486" y="505"/>
                    <a:pt x="496" y="562"/>
                    <a:pt x="553" y="582"/>
                  </a:cubicBezTo>
                  <a:cubicBezTo>
                    <a:pt x="591" y="591"/>
                    <a:pt x="639" y="543"/>
                    <a:pt x="687" y="553"/>
                  </a:cubicBezTo>
                  <a:cubicBezTo>
                    <a:pt x="725" y="572"/>
                    <a:pt x="811" y="515"/>
                    <a:pt x="838" y="562"/>
                  </a:cubicBezTo>
                  <a:cubicBezTo>
                    <a:pt x="867" y="600"/>
                    <a:pt x="943" y="591"/>
                    <a:pt x="972" y="582"/>
                  </a:cubicBezTo>
                  <a:lnTo>
                    <a:pt x="972" y="582"/>
                  </a:lnTo>
                  <a:cubicBezTo>
                    <a:pt x="972" y="553"/>
                    <a:pt x="962" y="505"/>
                    <a:pt x="972" y="486"/>
                  </a:cubicBezTo>
                  <a:cubicBezTo>
                    <a:pt x="1010" y="448"/>
                    <a:pt x="1048" y="467"/>
                    <a:pt x="1067" y="515"/>
                  </a:cubicBezTo>
                  <a:cubicBezTo>
                    <a:pt x="1077" y="553"/>
                    <a:pt x="1163" y="572"/>
                    <a:pt x="1201" y="562"/>
                  </a:cubicBezTo>
                  <a:lnTo>
                    <a:pt x="1201" y="562"/>
                  </a:lnTo>
                  <a:cubicBezTo>
                    <a:pt x="1191" y="562"/>
                    <a:pt x="1191" y="553"/>
                    <a:pt x="1191" y="543"/>
                  </a:cubicBezTo>
                  <a:cubicBezTo>
                    <a:pt x="1144" y="429"/>
                    <a:pt x="1048" y="286"/>
                    <a:pt x="982" y="181"/>
                  </a:cubicBezTo>
                  <a:cubicBezTo>
                    <a:pt x="915" y="76"/>
                    <a:pt x="763" y="0"/>
                    <a:pt x="639" y="28"/>
                  </a:cubicBezTo>
                  <a:cubicBezTo>
                    <a:pt x="544" y="47"/>
                    <a:pt x="458" y="47"/>
                    <a:pt x="362" y="57"/>
                  </a:cubicBezTo>
                  <a:cubicBezTo>
                    <a:pt x="277" y="76"/>
                    <a:pt x="172" y="57"/>
                    <a:pt x="95" y="95"/>
                  </a:cubicBezTo>
                  <a:cubicBezTo>
                    <a:pt x="86" y="105"/>
                    <a:pt x="77" y="105"/>
                    <a:pt x="67" y="105"/>
                  </a:cubicBezTo>
                  <a:lnTo>
                    <a:pt x="67" y="105"/>
                  </a:lnTo>
                  <a:cubicBezTo>
                    <a:pt x="57" y="143"/>
                    <a:pt x="38" y="200"/>
                    <a:pt x="19" y="238"/>
                  </a:cubicBezTo>
                  <a:cubicBezTo>
                    <a:pt x="0" y="276"/>
                    <a:pt x="0" y="295"/>
                    <a:pt x="29" y="333"/>
                  </a:cubicBezTo>
                  <a:cubicBezTo>
                    <a:pt x="67" y="381"/>
                    <a:pt x="124" y="419"/>
                    <a:pt x="134" y="486"/>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2" name="Freeform 72"/>
            <p:cNvSpPr>
              <a:spLocks noChangeArrowheads="1"/>
            </p:cNvSpPr>
            <p:nvPr/>
          </p:nvSpPr>
          <p:spPr bwMode="auto">
            <a:xfrm>
              <a:off x="14701413" y="10062326"/>
              <a:ext cx="1359587" cy="1293989"/>
            </a:xfrm>
            <a:custGeom>
              <a:avLst/>
              <a:gdLst>
                <a:gd name="T0" fmla="*/ 2479 w 2738"/>
                <a:gd name="T1" fmla="*/ 515 h 2604"/>
                <a:gd name="T2" fmla="*/ 2565 w 2738"/>
                <a:gd name="T3" fmla="*/ 362 h 2604"/>
                <a:gd name="T4" fmla="*/ 2689 w 2738"/>
                <a:gd name="T5" fmla="*/ 448 h 2604"/>
                <a:gd name="T6" fmla="*/ 2632 w 2738"/>
                <a:gd name="T7" fmla="*/ 572 h 2604"/>
                <a:gd name="T8" fmla="*/ 2479 w 2738"/>
                <a:gd name="T9" fmla="*/ 562 h 2604"/>
                <a:gd name="T10" fmla="*/ 2661 w 2738"/>
                <a:gd name="T11" fmla="*/ 171 h 2604"/>
                <a:gd name="T12" fmla="*/ 2603 w 2738"/>
                <a:gd name="T13" fmla="*/ 162 h 2604"/>
                <a:gd name="T14" fmla="*/ 2546 w 2738"/>
                <a:gd name="T15" fmla="*/ 0 h 2604"/>
                <a:gd name="T16" fmla="*/ 2689 w 2738"/>
                <a:gd name="T17" fmla="*/ 19 h 2604"/>
                <a:gd name="T18" fmla="*/ 2670 w 2738"/>
                <a:gd name="T19" fmla="*/ 200 h 2604"/>
                <a:gd name="T20" fmla="*/ 2184 w 2738"/>
                <a:gd name="T21" fmla="*/ 829 h 2604"/>
                <a:gd name="T22" fmla="*/ 2126 w 2738"/>
                <a:gd name="T23" fmla="*/ 820 h 2604"/>
                <a:gd name="T24" fmla="*/ 1812 w 2738"/>
                <a:gd name="T25" fmla="*/ 867 h 2604"/>
                <a:gd name="T26" fmla="*/ 1516 w 2738"/>
                <a:gd name="T27" fmla="*/ 1039 h 2604"/>
                <a:gd name="T28" fmla="*/ 1344 w 2738"/>
                <a:gd name="T29" fmla="*/ 991 h 2604"/>
                <a:gd name="T30" fmla="*/ 1373 w 2738"/>
                <a:gd name="T31" fmla="*/ 705 h 2604"/>
                <a:gd name="T32" fmla="*/ 1297 w 2738"/>
                <a:gd name="T33" fmla="*/ 515 h 2604"/>
                <a:gd name="T34" fmla="*/ 1144 w 2738"/>
                <a:gd name="T35" fmla="*/ 162 h 2604"/>
                <a:gd name="T36" fmla="*/ 686 w 2738"/>
                <a:gd name="T37" fmla="*/ 114 h 2604"/>
                <a:gd name="T38" fmla="*/ 467 w 2738"/>
                <a:gd name="T39" fmla="*/ 324 h 2604"/>
                <a:gd name="T40" fmla="*/ 486 w 2738"/>
                <a:gd name="T41" fmla="*/ 429 h 2604"/>
                <a:gd name="T42" fmla="*/ 257 w 2738"/>
                <a:gd name="T43" fmla="*/ 762 h 2604"/>
                <a:gd name="T44" fmla="*/ 47 w 2738"/>
                <a:gd name="T45" fmla="*/ 839 h 2604"/>
                <a:gd name="T46" fmla="*/ 86 w 2738"/>
                <a:gd name="T47" fmla="*/ 925 h 2604"/>
                <a:gd name="T48" fmla="*/ 38 w 2738"/>
                <a:gd name="T49" fmla="*/ 1087 h 2604"/>
                <a:gd name="T50" fmla="*/ 38 w 2738"/>
                <a:gd name="T51" fmla="*/ 1373 h 2604"/>
                <a:gd name="T52" fmla="*/ 105 w 2738"/>
                <a:gd name="T53" fmla="*/ 1640 h 2604"/>
                <a:gd name="T54" fmla="*/ 200 w 2738"/>
                <a:gd name="T55" fmla="*/ 1907 h 2604"/>
                <a:gd name="T56" fmla="*/ 362 w 2738"/>
                <a:gd name="T57" fmla="*/ 2041 h 2604"/>
                <a:gd name="T58" fmla="*/ 505 w 2738"/>
                <a:gd name="T59" fmla="*/ 1936 h 2604"/>
                <a:gd name="T60" fmla="*/ 772 w 2738"/>
                <a:gd name="T61" fmla="*/ 1993 h 2604"/>
                <a:gd name="T62" fmla="*/ 1201 w 2738"/>
                <a:gd name="T63" fmla="*/ 2498 h 2604"/>
                <a:gd name="T64" fmla="*/ 1411 w 2738"/>
                <a:gd name="T65" fmla="*/ 2555 h 2604"/>
                <a:gd name="T66" fmla="*/ 1554 w 2738"/>
                <a:gd name="T67" fmla="*/ 2203 h 2604"/>
                <a:gd name="T68" fmla="*/ 1716 w 2738"/>
                <a:gd name="T69" fmla="*/ 1878 h 2604"/>
                <a:gd name="T70" fmla="*/ 1917 w 2738"/>
                <a:gd name="T71" fmla="*/ 1497 h 2604"/>
                <a:gd name="T72" fmla="*/ 2126 w 2738"/>
                <a:gd name="T73" fmla="*/ 1383 h 2604"/>
                <a:gd name="T74" fmla="*/ 2098 w 2738"/>
                <a:gd name="T75" fmla="*/ 1116 h 2604"/>
                <a:gd name="T76" fmla="*/ 2165 w 2738"/>
                <a:gd name="T77" fmla="*/ 953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38" h="2604">
                  <a:moveTo>
                    <a:pt x="2479" y="515"/>
                  </a:moveTo>
                  <a:lnTo>
                    <a:pt x="2479" y="515"/>
                  </a:lnTo>
                  <a:cubicBezTo>
                    <a:pt x="2479" y="476"/>
                    <a:pt x="2470" y="438"/>
                    <a:pt x="2470" y="400"/>
                  </a:cubicBezTo>
                  <a:cubicBezTo>
                    <a:pt x="2470" y="343"/>
                    <a:pt x="2517" y="353"/>
                    <a:pt x="2565" y="362"/>
                  </a:cubicBezTo>
                  <a:cubicBezTo>
                    <a:pt x="2603" y="362"/>
                    <a:pt x="2679" y="333"/>
                    <a:pt x="2708" y="343"/>
                  </a:cubicBezTo>
                  <a:cubicBezTo>
                    <a:pt x="2708" y="381"/>
                    <a:pt x="2689" y="410"/>
                    <a:pt x="2689" y="448"/>
                  </a:cubicBezTo>
                  <a:cubicBezTo>
                    <a:pt x="2698" y="486"/>
                    <a:pt x="2698" y="505"/>
                    <a:pt x="2670" y="534"/>
                  </a:cubicBezTo>
                  <a:cubicBezTo>
                    <a:pt x="2651" y="553"/>
                    <a:pt x="2641" y="553"/>
                    <a:pt x="2632" y="572"/>
                  </a:cubicBezTo>
                  <a:cubicBezTo>
                    <a:pt x="2613" y="610"/>
                    <a:pt x="2594" y="648"/>
                    <a:pt x="2556" y="658"/>
                  </a:cubicBezTo>
                  <a:cubicBezTo>
                    <a:pt x="2479" y="677"/>
                    <a:pt x="2479" y="610"/>
                    <a:pt x="2479" y="562"/>
                  </a:cubicBezTo>
                  <a:cubicBezTo>
                    <a:pt x="2479" y="515"/>
                    <a:pt x="2479" y="515"/>
                    <a:pt x="2479" y="515"/>
                  </a:cubicBezTo>
                  <a:close/>
                  <a:moveTo>
                    <a:pt x="2661" y="171"/>
                  </a:moveTo>
                  <a:lnTo>
                    <a:pt x="2661" y="171"/>
                  </a:lnTo>
                  <a:cubicBezTo>
                    <a:pt x="2641" y="181"/>
                    <a:pt x="2613" y="171"/>
                    <a:pt x="2603" y="162"/>
                  </a:cubicBezTo>
                  <a:cubicBezTo>
                    <a:pt x="2584" y="152"/>
                    <a:pt x="2556" y="124"/>
                    <a:pt x="2546" y="114"/>
                  </a:cubicBezTo>
                  <a:cubicBezTo>
                    <a:pt x="2527" y="95"/>
                    <a:pt x="2508" y="9"/>
                    <a:pt x="2546" y="0"/>
                  </a:cubicBezTo>
                  <a:cubicBezTo>
                    <a:pt x="2565" y="0"/>
                    <a:pt x="2574" y="9"/>
                    <a:pt x="2594" y="9"/>
                  </a:cubicBezTo>
                  <a:cubicBezTo>
                    <a:pt x="2622" y="9"/>
                    <a:pt x="2661" y="9"/>
                    <a:pt x="2689" y="19"/>
                  </a:cubicBezTo>
                  <a:cubicBezTo>
                    <a:pt x="2708" y="28"/>
                    <a:pt x="2708" y="104"/>
                    <a:pt x="2708" y="124"/>
                  </a:cubicBezTo>
                  <a:cubicBezTo>
                    <a:pt x="2718" y="171"/>
                    <a:pt x="2737" y="200"/>
                    <a:pt x="2670" y="200"/>
                  </a:cubicBezTo>
                  <a:cubicBezTo>
                    <a:pt x="2661" y="171"/>
                    <a:pt x="2661" y="171"/>
                    <a:pt x="2661" y="171"/>
                  </a:cubicBezTo>
                  <a:close/>
                  <a:moveTo>
                    <a:pt x="2184" y="829"/>
                  </a:moveTo>
                  <a:lnTo>
                    <a:pt x="2184" y="829"/>
                  </a:lnTo>
                  <a:cubicBezTo>
                    <a:pt x="2155" y="820"/>
                    <a:pt x="2136" y="820"/>
                    <a:pt x="2126" y="820"/>
                  </a:cubicBezTo>
                  <a:cubicBezTo>
                    <a:pt x="2079" y="801"/>
                    <a:pt x="2069" y="762"/>
                    <a:pt x="2031" y="820"/>
                  </a:cubicBezTo>
                  <a:cubicBezTo>
                    <a:pt x="1983" y="915"/>
                    <a:pt x="1888" y="896"/>
                    <a:pt x="1812" y="867"/>
                  </a:cubicBezTo>
                  <a:cubicBezTo>
                    <a:pt x="1754" y="849"/>
                    <a:pt x="1764" y="963"/>
                    <a:pt x="1726" y="991"/>
                  </a:cubicBezTo>
                  <a:cubicBezTo>
                    <a:pt x="1669" y="1049"/>
                    <a:pt x="1583" y="1001"/>
                    <a:pt x="1516" y="1039"/>
                  </a:cubicBezTo>
                  <a:cubicBezTo>
                    <a:pt x="1487" y="1058"/>
                    <a:pt x="1459" y="1001"/>
                    <a:pt x="1449" y="982"/>
                  </a:cubicBezTo>
                  <a:cubicBezTo>
                    <a:pt x="1402" y="944"/>
                    <a:pt x="1382" y="1001"/>
                    <a:pt x="1344" y="991"/>
                  </a:cubicBezTo>
                  <a:cubicBezTo>
                    <a:pt x="1287" y="972"/>
                    <a:pt x="1287" y="887"/>
                    <a:pt x="1268" y="839"/>
                  </a:cubicBezTo>
                  <a:cubicBezTo>
                    <a:pt x="1268" y="791"/>
                    <a:pt x="1335" y="734"/>
                    <a:pt x="1373" y="705"/>
                  </a:cubicBezTo>
                  <a:cubicBezTo>
                    <a:pt x="1449" y="677"/>
                    <a:pt x="1402" y="648"/>
                    <a:pt x="1364" y="610"/>
                  </a:cubicBezTo>
                  <a:cubicBezTo>
                    <a:pt x="1335" y="581"/>
                    <a:pt x="1306" y="543"/>
                    <a:pt x="1297" y="515"/>
                  </a:cubicBezTo>
                  <a:cubicBezTo>
                    <a:pt x="1259" y="429"/>
                    <a:pt x="1182" y="295"/>
                    <a:pt x="1144" y="162"/>
                  </a:cubicBezTo>
                  <a:lnTo>
                    <a:pt x="1144" y="162"/>
                  </a:lnTo>
                  <a:cubicBezTo>
                    <a:pt x="1068" y="162"/>
                    <a:pt x="925" y="152"/>
                    <a:pt x="858" y="200"/>
                  </a:cubicBezTo>
                  <a:cubicBezTo>
                    <a:pt x="763" y="257"/>
                    <a:pt x="763" y="133"/>
                    <a:pt x="686" y="114"/>
                  </a:cubicBezTo>
                  <a:cubicBezTo>
                    <a:pt x="648" y="114"/>
                    <a:pt x="601" y="171"/>
                    <a:pt x="563" y="190"/>
                  </a:cubicBezTo>
                  <a:cubicBezTo>
                    <a:pt x="496" y="209"/>
                    <a:pt x="505" y="276"/>
                    <a:pt x="467" y="324"/>
                  </a:cubicBezTo>
                  <a:lnTo>
                    <a:pt x="467" y="324"/>
                  </a:lnTo>
                  <a:cubicBezTo>
                    <a:pt x="486" y="429"/>
                    <a:pt x="486" y="429"/>
                    <a:pt x="486" y="429"/>
                  </a:cubicBezTo>
                  <a:cubicBezTo>
                    <a:pt x="476" y="495"/>
                    <a:pt x="410" y="495"/>
                    <a:pt x="362" y="534"/>
                  </a:cubicBezTo>
                  <a:cubicBezTo>
                    <a:pt x="314" y="581"/>
                    <a:pt x="362" y="782"/>
                    <a:pt x="257" y="762"/>
                  </a:cubicBezTo>
                  <a:cubicBezTo>
                    <a:pt x="219" y="753"/>
                    <a:pt x="181" y="715"/>
                    <a:pt x="133" y="753"/>
                  </a:cubicBezTo>
                  <a:cubicBezTo>
                    <a:pt x="105" y="772"/>
                    <a:pt x="76" y="801"/>
                    <a:pt x="47" y="839"/>
                  </a:cubicBezTo>
                  <a:lnTo>
                    <a:pt x="47" y="839"/>
                  </a:lnTo>
                  <a:cubicBezTo>
                    <a:pt x="86" y="925"/>
                    <a:pt x="86" y="925"/>
                    <a:pt x="86" y="925"/>
                  </a:cubicBezTo>
                  <a:cubicBezTo>
                    <a:pt x="57" y="963"/>
                    <a:pt x="47" y="982"/>
                    <a:pt x="38" y="1029"/>
                  </a:cubicBezTo>
                  <a:cubicBezTo>
                    <a:pt x="38" y="1049"/>
                    <a:pt x="47" y="1068"/>
                    <a:pt x="38" y="1087"/>
                  </a:cubicBezTo>
                  <a:cubicBezTo>
                    <a:pt x="9" y="1125"/>
                    <a:pt x="0" y="1192"/>
                    <a:pt x="0" y="1239"/>
                  </a:cubicBezTo>
                  <a:cubicBezTo>
                    <a:pt x="9" y="1287"/>
                    <a:pt x="38" y="1325"/>
                    <a:pt x="38" y="1373"/>
                  </a:cubicBezTo>
                  <a:cubicBezTo>
                    <a:pt x="38" y="1401"/>
                    <a:pt x="28" y="1430"/>
                    <a:pt x="38" y="1459"/>
                  </a:cubicBezTo>
                  <a:cubicBezTo>
                    <a:pt x="38" y="1487"/>
                    <a:pt x="76" y="1621"/>
                    <a:pt x="105" y="1640"/>
                  </a:cubicBezTo>
                  <a:cubicBezTo>
                    <a:pt x="133" y="1659"/>
                    <a:pt x="200" y="1669"/>
                    <a:pt x="200" y="1726"/>
                  </a:cubicBezTo>
                  <a:cubicBezTo>
                    <a:pt x="209" y="1783"/>
                    <a:pt x="124" y="1859"/>
                    <a:pt x="200" y="1907"/>
                  </a:cubicBezTo>
                  <a:cubicBezTo>
                    <a:pt x="257" y="1945"/>
                    <a:pt x="334" y="1974"/>
                    <a:pt x="362" y="2041"/>
                  </a:cubicBezTo>
                  <a:lnTo>
                    <a:pt x="362" y="2041"/>
                  </a:lnTo>
                  <a:cubicBezTo>
                    <a:pt x="372" y="2041"/>
                    <a:pt x="372" y="2041"/>
                    <a:pt x="372" y="2041"/>
                  </a:cubicBezTo>
                  <a:cubicBezTo>
                    <a:pt x="419" y="2002"/>
                    <a:pt x="448" y="1936"/>
                    <a:pt x="505" y="1936"/>
                  </a:cubicBezTo>
                  <a:cubicBezTo>
                    <a:pt x="677" y="1936"/>
                    <a:pt x="677" y="1936"/>
                    <a:pt x="677" y="1936"/>
                  </a:cubicBezTo>
                  <a:cubicBezTo>
                    <a:pt x="734" y="1936"/>
                    <a:pt x="772" y="1926"/>
                    <a:pt x="772" y="1993"/>
                  </a:cubicBezTo>
                  <a:cubicBezTo>
                    <a:pt x="772" y="2098"/>
                    <a:pt x="772" y="2413"/>
                    <a:pt x="906" y="2451"/>
                  </a:cubicBezTo>
                  <a:cubicBezTo>
                    <a:pt x="1011" y="2489"/>
                    <a:pt x="1087" y="2431"/>
                    <a:pt x="1201" y="2498"/>
                  </a:cubicBezTo>
                  <a:cubicBezTo>
                    <a:pt x="1268" y="2546"/>
                    <a:pt x="1325" y="2603"/>
                    <a:pt x="1411" y="2555"/>
                  </a:cubicBezTo>
                  <a:lnTo>
                    <a:pt x="1411" y="2555"/>
                  </a:lnTo>
                  <a:cubicBezTo>
                    <a:pt x="1392" y="2498"/>
                    <a:pt x="1316" y="2470"/>
                    <a:pt x="1287" y="2413"/>
                  </a:cubicBezTo>
                  <a:cubicBezTo>
                    <a:pt x="1220" y="2260"/>
                    <a:pt x="1478" y="2269"/>
                    <a:pt x="1554" y="2203"/>
                  </a:cubicBezTo>
                  <a:cubicBezTo>
                    <a:pt x="1583" y="2174"/>
                    <a:pt x="1611" y="2107"/>
                    <a:pt x="1631" y="2079"/>
                  </a:cubicBezTo>
                  <a:cubicBezTo>
                    <a:pt x="1669" y="2012"/>
                    <a:pt x="1697" y="1945"/>
                    <a:pt x="1716" y="1878"/>
                  </a:cubicBezTo>
                  <a:cubicBezTo>
                    <a:pt x="1793" y="1783"/>
                    <a:pt x="1745" y="1726"/>
                    <a:pt x="1783" y="1640"/>
                  </a:cubicBezTo>
                  <a:cubicBezTo>
                    <a:pt x="1793" y="1621"/>
                    <a:pt x="1898" y="1506"/>
                    <a:pt x="1917" y="1497"/>
                  </a:cubicBezTo>
                  <a:cubicBezTo>
                    <a:pt x="1964" y="1487"/>
                    <a:pt x="2040" y="1506"/>
                    <a:pt x="2069" y="1459"/>
                  </a:cubicBezTo>
                  <a:cubicBezTo>
                    <a:pt x="2088" y="1421"/>
                    <a:pt x="2088" y="1411"/>
                    <a:pt x="2126" y="1383"/>
                  </a:cubicBezTo>
                  <a:cubicBezTo>
                    <a:pt x="2145" y="1363"/>
                    <a:pt x="2212" y="1278"/>
                    <a:pt x="2193" y="1249"/>
                  </a:cubicBezTo>
                  <a:cubicBezTo>
                    <a:pt x="2145" y="1201"/>
                    <a:pt x="2107" y="1192"/>
                    <a:pt x="2098" y="1116"/>
                  </a:cubicBezTo>
                  <a:cubicBezTo>
                    <a:pt x="2107" y="1096"/>
                    <a:pt x="2107" y="1068"/>
                    <a:pt x="2126" y="1049"/>
                  </a:cubicBezTo>
                  <a:cubicBezTo>
                    <a:pt x="2145" y="1020"/>
                    <a:pt x="2165" y="991"/>
                    <a:pt x="2165" y="953"/>
                  </a:cubicBezTo>
                  <a:cubicBezTo>
                    <a:pt x="2165" y="925"/>
                    <a:pt x="2174" y="858"/>
                    <a:pt x="2184" y="829"/>
                  </a:cubicBezTo>
                  <a:close/>
                </a:path>
              </a:pathLst>
            </a:custGeom>
            <a:grpFill/>
            <a:ln w="3175" cap="flat" cmpd="sng">
              <a:solidFill>
                <a:schemeClr val="bg1"/>
              </a:solidFill>
              <a:bevel/>
              <a:headEnd/>
              <a:tailEnd/>
            </a:ln>
            <a:effectLst/>
          </p:spPr>
          <p:txBody>
            <a:bodyPr wrap="none" anchor="ctr"/>
            <a:lstStyle/>
            <a:p>
              <a:endParaRPr lang="en-US"/>
            </a:p>
          </p:txBody>
        </p:sp>
        <p:sp>
          <p:nvSpPr>
            <p:cNvPr id="123" name="Freeform 73"/>
            <p:cNvSpPr>
              <a:spLocks noChangeArrowheads="1"/>
            </p:cNvSpPr>
            <p:nvPr/>
          </p:nvSpPr>
          <p:spPr bwMode="auto">
            <a:xfrm>
              <a:off x="15288160" y="12278092"/>
              <a:ext cx="871361" cy="654657"/>
            </a:xfrm>
            <a:custGeom>
              <a:avLst/>
              <a:gdLst>
                <a:gd name="T0" fmla="*/ 191 w 1756"/>
                <a:gd name="T1" fmla="*/ 1144 h 1317"/>
                <a:gd name="T2" fmla="*/ 210 w 1756"/>
                <a:gd name="T3" fmla="*/ 1068 h 1317"/>
                <a:gd name="T4" fmla="*/ 258 w 1756"/>
                <a:gd name="T5" fmla="*/ 1087 h 1317"/>
                <a:gd name="T6" fmla="*/ 239 w 1756"/>
                <a:gd name="T7" fmla="*/ 1163 h 1317"/>
                <a:gd name="T8" fmla="*/ 191 w 1756"/>
                <a:gd name="T9" fmla="*/ 1144 h 1317"/>
                <a:gd name="T10" fmla="*/ 10 w 1756"/>
                <a:gd name="T11" fmla="*/ 1096 h 1317"/>
                <a:gd name="T12" fmla="*/ 153 w 1756"/>
                <a:gd name="T13" fmla="*/ 1058 h 1317"/>
                <a:gd name="T14" fmla="*/ 77 w 1756"/>
                <a:gd name="T15" fmla="*/ 1115 h 1317"/>
                <a:gd name="T16" fmla="*/ 0 w 1756"/>
                <a:gd name="T17" fmla="*/ 1115 h 1317"/>
                <a:gd name="T18" fmla="*/ 792 w 1756"/>
                <a:gd name="T19" fmla="*/ 1115 h 1317"/>
                <a:gd name="T20" fmla="*/ 735 w 1756"/>
                <a:gd name="T21" fmla="*/ 1030 h 1317"/>
                <a:gd name="T22" fmla="*/ 811 w 1756"/>
                <a:gd name="T23" fmla="*/ 801 h 1317"/>
                <a:gd name="T24" fmla="*/ 858 w 1756"/>
                <a:gd name="T25" fmla="*/ 973 h 1317"/>
                <a:gd name="T26" fmla="*/ 858 w 1756"/>
                <a:gd name="T27" fmla="*/ 1144 h 1317"/>
                <a:gd name="T28" fmla="*/ 792 w 1756"/>
                <a:gd name="T29" fmla="*/ 1115 h 1317"/>
                <a:gd name="T30" fmla="*/ 954 w 1756"/>
                <a:gd name="T31" fmla="*/ 124 h 1317"/>
                <a:gd name="T32" fmla="*/ 944 w 1756"/>
                <a:gd name="T33" fmla="*/ 152 h 1317"/>
                <a:gd name="T34" fmla="*/ 878 w 1756"/>
                <a:gd name="T35" fmla="*/ 391 h 1317"/>
                <a:gd name="T36" fmla="*/ 1030 w 1756"/>
                <a:gd name="T37" fmla="*/ 667 h 1317"/>
                <a:gd name="T38" fmla="*/ 1250 w 1756"/>
                <a:gd name="T39" fmla="*/ 839 h 1317"/>
                <a:gd name="T40" fmla="*/ 1374 w 1756"/>
                <a:gd name="T41" fmla="*/ 1039 h 1317"/>
                <a:gd name="T42" fmla="*/ 1516 w 1756"/>
                <a:gd name="T43" fmla="*/ 1135 h 1317"/>
                <a:gd name="T44" fmla="*/ 1602 w 1756"/>
                <a:gd name="T45" fmla="*/ 1297 h 1317"/>
                <a:gd name="T46" fmla="*/ 1602 w 1756"/>
                <a:gd name="T47" fmla="*/ 1316 h 1317"/>
                <a:gd name="T48" fmla="*/ 1698 w 1756"/>
                <a:gd name="T49" fmla="*/ 1049 h 1317"/>
                <a:gd name="T50" fmla="*/ 1707 w 1756"/>
                <a:gd name="T51" fmla="*/ 829 h 1317"/>
                <a:gd name="T52" fmla="*/ 1755 w 1756"/>
                <a:gd name="T53" fmla="*/ 820 h 1317"/>
                <a:gd name="T54" fmla="*/ 1736 w 1756"/>
                <a:gd name="T55" fmla="*/ 639 h 1317"/>
                <a:gd name="T56" fmla="*/ 1755 w 1756"/>
                <a:gd name="T57" fmla="*/ 543 h 1317"/>
                <a:gd name="T58" fmla="*/ 1583 w 1756"/>
                <a:gd name="T59" fmla="*/ 448 h 1317"/>
                <a:gd name="T60" fmla="*/ 1516 w 1756"/>
                <a:gd name="T61" fmla="*/ 315 h 1317"/>
                <a:gd name="T62" fmla="*/ 1507 w 1756"/>
                <a:gd name="T63" fmla="*/ 143 h 1317"/>
                <a:gd name="T64" fmla="*/ 1421 w 1756"/>
                <a:gd name="T65" fmla="*/ 143 h 1317"/>
                <a:gd name="T66" fmla="*/ 1316 w 1756"/>
                <a:gd name="T67" fmla="*/ 9 h 1317"/>
                <a:gd name="T68" fmla="*/ 1259 w 1756"/>
                <a:gd name="T69" fmla="*/ 0 h 1317"/>
                <a:gd name="T70" fmla="*/ 1164 w 1756"/>
                <a:gd name="T71" fmla="*/ 57 h 1317"/>
                <a:gd name="T72" fmla="*/ 954 w 1756"/>
                <a:gd name="T73" fmla="*/ 124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56" h="1317">
                  <a:moveTo>
                    <a:pt x="191" y="1144"/>
                  </a:moveTo>
                  <a:lnTo>
                    <a:pt x="191" y="1144"/>
                  </a:lnTo>
                  <a:cubicBezTo>
                    <a:pt x="191" y="1125"/>
                    <a:pt x="182" y="1087"/>
                    <a:pt x="191" y="1068"/>
                  </a:cubicBezTo>
                  <a:cubicBezTo>
                    <a:pt x="200" y="1068"/>
                    <a:pt x="210" y="1058"/>
                    <a:pt x="210" y="1068"/>
                  </a:cubicBezTo>
                  <a:cubicBezTo>
                    <a:pt x="220" y="1068"/>
                    <a:pt x="229" y="1068"/>
                    <a:pt x="229" y="1068"/>
                  </a:cubicBezTo>
                  <a:cubicBezTo>
                    <a:pt x="239" y="1078"/>
                    <a:pt x="258" y="1078"/>
                    <a:pt x="258" y="1087"/>
                  </a:cubicBezTo>
                  <a:cubicBezTo>
                    <a:pt x="258" y="1106"/>
                    <a:pt x="248" y="1115"/>
                    <a:pt x="248" y="1144"/>
                  </a:cubicBezTo>
                  <a:cubicBezTo>
                    <a:pt x="248" y="1144"/>
                    <a:pt x="248" y="1154"/>
                    <a:pt x="239" y="1163"/>
                  </a:cubicBezTo>
                  <a:cubicBezTo>
                    <a:pt x="229" y="1163"/>
                    <a:pt x="210" y="1163"/>
                    <a:pt x="210" y="1154"/>
                  </a:cubicBezTo>
                  <a:cubicBezTo>
                    <a:pt x="191" y="1144"/>
                    <a:pt x="191" y="1144"/>
                    <a:pt x="191" y="1144"/>
                  </a:cubicBezTo>
                  <a:close/>
                  <a:moveTo>
                    <a:pt x="10" y="1096"/>
                  </a:moveTo>
                  <a:lnTo>
                    <a:pt x="10" y="1096"/>
                  </a:lnTo>
                  <a:cubicBezTo>
                    <a:pt x="29" y="1087"/>
                    <a:pt x="48" y="1058"/>
                    <a:pt x="77" y="1058"/>
                  </a:cubicBezTo>
                  <a:cubicBezTo>
                    <a:pt x="105" y="1058"/>
                    <a:pt x="124" y="1058"/>
                    <a:pt x="153" y="1058"/>
                  </a:cubicBezTo>
                  <a:cubicBezTo>
                    <a:pt x="153" y="1068"/>
                    <a:pt x="134" y="1087"/>
                    <a:pt x="134" y="1096"/>
                  </a:cubicBezTo>
                  <a:cubicBezTo>
                    <a:pt x="115" y="1125"/>
                    <a:pt x="105" y="1115"/>
                    <a:pt x="77" y="1115"/>
                  </a:cubicBezTo>
                  <a:cubicBezTo>
                    <a:pt x="67" y="1115"/>
                    <a:pt x="57" y="1125"/>
                    <a:pt x="48" y="1125"/>
                  </a:cubicBezTo>
                  <a:cubicBezTo>
                    <a:pt x="29" y="1135"/>
                    <a:pt x="19" y="1115"/>
                    <a:pt x="0" y="1115"/>
                  </a:cubicBezTo>
                  <a:cubicBezTo>
                    <a:pt x="10" y="1096"/>
                    <a:pt x="10" y="1096"/>
                    <a:pt x="10" y="1096"/>
                  </a:cubicBezTo>
                  <a:close/>
                  <a:moveTo>
                    <a:pt x="792" y="1115"/>
                  </a:moveTo>
                  <a:lnTo>
                    <a:pt x="792" y="1115"/>
                  </a:lnTo>
                  <a:cubicBezTo>
                    <a:pt x="773" y="1106"/>
                    <a:pt x="744" y="1049"/>
                    <a:pt x="735" y="1030"/>
                  </a:cubicBezTo>
                  <a:cubicBezTo>
                    <a:pt x="735" y="991"/>
                    <a:pt x="754" y="973"/>
                    <a:pt x="773" y="953"/>
                  </a:cubicBezTo>
                  <a:cubicBezTo>
                    <a:pt x="801" y="915"/>
                    <a:pt x="763" y="811"/>
                    <a:pt x="811" y="801"/>
                  </a:cubicBezTo>
                  <a:cubicBezTo>
                    <a:pt x="840" y="791"/>
                    <a:pt x="840" y="868"/>
                    <a:pt x="849" y="887"/>
                  </a:cubicBezTo>
                  <a:cubicBezTo>
                    <a:pt x="849" y="915"/>
                    <a:pt x="858" y="944"/>
                    <a:pt x="858" y="973"/>
                  </a:cubicBezTo>
                  <a:cubicBezTo>
                    <a:pt x="858" y="1011"/>
                    <a:pt x="840" y="1058"/>
                    <a:pt x="849" y="1096"/>
                  </a:cubicBezTo>
                  <a:cubicBezTo>
                    <a:pt x="849" y="1106"/>
                    <a:pt x="858" y="1135"/>
                    <a:pt x="858" y="1144"/>
                  </a:cubicBezTo>
                  <a:cubicBezTo>
                    <a:pt x="849" y="1173"/>
                    <a:pt x="820" y="1163"/>
                    <a:pt x="811" y="1144"/>
                  </a:cubicBezTo>
                  <a:cubicBezTo>
                    <a:pt x="792" y="1115"/>
                    <a:pt x="792" y="1115"/>
                    <a:pt x="792" y="1115"/>
                  </a:cubicBezTo>
                  <a:close/>
                  <a:moveTo>
                    <a:pt x="954" y="124"/>
                  </a:moveTo>
                  <a:lnTo>
                    <a:pt x="954" y="124"/>
                  </a:lnTo>
                  <a:lnTo>
                    <a:pt x="954" y="124"/>
                  </a:lnTo>
                  <a:cubicBezTo>
                    <a:pt x="954" y="133"/>
                    <a:pt x="954" y="143"/>
                    <a:pt x="944" y="152"/>
                  </a:cubicBezTo>
                  <a:cubicBezTo>
                    <a:pt x="887" y="229"/>
                    <a:pt x="849" y="229"/>
                    <a:pt x="849" y="343"/>
                  </a:cubicBezTo>
                  <a:cubicBezTo>
                    <a:pt x="849" y="372"/>
                    <a:pt x="887" y="372"/>
                    <a:pt x="878" y="391"/>
                  </a:cubicBezTo>
                  <a:cubicBezTo>
                    <a:pt x="868" y="448"/>
                    <a:pt x="878" y="448"/>
                    <a:pt x="878" y="505"/>
                  </a:cubicBezTo>
                  <a:cubicBezTo>
                    <a:pt x="887" y="610"/>
                    <a:pt x="1002" y="562"/>
                    <a:pt x="1030" y="667"/>
                  </a:cubicBezTo>
                  <a:cubicBezTo>
                    <a:pt x="1059" y="724"/>
                    <a:pt x="1116" y="696"/>
                    <a:pt x="1154" y="763"/>
                  </a:cubicBezTo>
                  <a:cubicBezTo>
                    <a:pt x="1173" y="811"/>
                    <a:pt x="1240" y="811"/>
                    <a:pt x="1250" y="839"/>
                  </a:cubicBezTo>
                  <a:cubicBezTo>
                    <a:pt x="1269" y="896"/>
                    <a:pt x="1335" y="915"/>
                    <a:pt x="1326" y="963"/>
                  </a:cubicBezTo>
                  <a:cubicBezTo>
                    <a:pt x="1316" y="1011"/>
                    <a:pt x="1335" y="1020"/>
                    <a:pt x="1374" y="1039"/>
                  </a:cubicBezTo>
                  <a:cubicBezTo>
                    <a:pt x="1402" y="1049"/>
                    <a:pt x="1431" y="1087"/>
                    <a:pt x="1450" y="1115"/>
                  </a:cubicBezTo>
                  <a:cubicBezTo>
                    <a:pt x="1469" y="1144"/>
                    <a:pt x="1497" y="1192"/>
                    <a:pt x="1516" y="1135"/>
                  </a:cubicBezTo>
                  <a:cubicBezTo>
                    <a:pt x="1536" y="1078"/>
                    <a:pt x="1555" y="1125"/>
                    <a:pt x="1555" y="1154"/>
                  </a:cubicBezTo>
                  <a:cubicBezTo>
                    <a:pt x="1555" y="1211"/>
                    <a:pt x="1612" y="1249"/>
                    <a:pt x="1602" y="1297"/>
                  </a:cubicBezTo>
                  <a:cubicBezTo>
                    <a:pt x="1602" y="1306"/>
                    <a:pt x="1602" y="1306"/>
                    <a:pt x="1602" y="1316"/>
                  </a:cubicBezTo>
                  <a:lnTo>
                    <a:pt x="1602" y="1316"/>
                  </a:lnTo>
                  <a:cubicBezTo>
                    <a:pt x="1659" y="1259"/>
                    <a:pt x="1659" y="1259"/>
                    <a:pt x="1659" y="1259"/>
                  </a:cubicBezTo>
                  <a:cubicBezTo>
                    <a:pt x="1717" y="1173"/>
                    <a:pt x="1593" y="1087"/>
                    <a:pt x="1698" y="1049"/>
                  </a:cubicBezTo>
                  <a:cubicBezTo>
                    <a:pt x="1698" y="1020"/>
                    <a:pt x="1669" y="1001"/>
                    <a:pt x="1669" y="973"/>
                  </a:cubicBezTo>
                  <a:cubicBezTo>
                    <a:pt x="1669" y="944"/>
                    <a:pt x="1698" y="868"/>
                    <a:pt x="1707" y="829"/>
                  </a:cubicBezTo>
                  <a:cubicBezTo>
                    <a:pt x="1717" y="811"/>
                    <a:pt x="1736" y="811"/>
                    <a:pt x="1755" y="820"/>
                  </a:cubicBezTo>
                  <a:lnTo>
                    <a:pt x="1755" y="820"/>
                  </a:lnTo>
                  <a:cubicBezTo>
                    <a:pt x="1746" y="791"/>
                    <a:pt x="1755" y="734"/>
                    <a:pt x="1755" y="706"/>
                  </a:cubicBezTo>
                  <a:cubicBezTo>
                    <a:pt x="1755" y="677"/>
                    <a:pt x="1736" y="667"/>
                    <a:pt x="1736" y="639"/>
                  </a:cubicBezTo>
                  <a:cubicBezTo>
                    <a:pt x="1736" y="620"/>
                    <a:pt x="1746" y="601"/>
                    <a:pt x="1755" y="591"/>
                  </a:cubicBezTo>
                  <a:cubicBezTo>
                    <a:pt x="1755" y="572"/>
                    <a:pt x="1755" y="562"/>
                    <a:pt x="1755" y="543"/>
                  </a:cubicBezTo>
                  <a:cubicBezTo>
                    <a:pt x="1755" y="515"/>
                    <a:pt x="1736" y="477"/>
                    <a:pt x="1698" y="467"/>
                  </a:cubicBezTo>
                  <a:cubicBezTo>
                    <a:pt x="1669" y="457"/>
                    <a:pt x="1612" y="467"/>
                    <a:pt x="1583" y="448"/>
                  </a:cubicBezTo>
                  <a:cubicBezTo>
                    <a:pt x="1574" y="429"/>
                    <a:pt x="1574" y="400"/>
                    <a:pt x="1564" y="391"/>
                  </a:cubicBezTo>
                  <a:cubicBezTo>
                    <a:pt x="1545" y="362"/>
                    <a:pt x="1516" y="343"/>
                    <a:pt x="1516" y="315"/>
                  </a:cubicBezTo>
                  <a:cubicBezTo>
                    <a:pt x="1507" y="276"/>
                    <a:pt x="1526" y="248"/>
                    <a:pt x="1526" y="210"/>
                  </a:cubicBezTo>
                  <a:cubicBezTo>
                    <a:pt x="1526" y="190"/>
                    <a:pt x="1507" y="171"/>
                    <a:pt x="1507" y="143"/>
                  </a:cubicBezTo>
                  <a:lnTo>
                    <a:pt x="1507" y="143"/>
                  </a:lnTo>
                  <a:cubicBezTo>
                    <a:pt x="1479" y="152"/>
                    <a:pt x="1450" y="162"/>
                    <a:pt x="1421" y="143"/>
                  </a:cubicBezTo>
                  <a:cubicBezTo>
                    <a:pt x="1392" y="133"/>
                    <a:pt x="1383" y="95"/>
                    <a:pt x="1364" y="66"/>
                  </a:cubicBezTo>
                  <a:cubicBezTo>
                    <a:pt x="1345" y="48"/>
                    <a:pt x="1335" y="28"/>
                    <a:pt x="1316" y="9"/>
                  </a:cubicBezTo>
                  <a:lnTo>
                    <a:pt x="1316" y="9"/>
                  </a:lnTo>
                  <a:cubicBezTo>
                    <a:pt x="1259" y="0"/>
                    <a:pt x="1259" y="0"/>
                    <a:pt x="1259" y="0"/>
                  </a:cubicBezTo>
                  <a:cubicBezTo>
                    <a:pt x="1240" y="0"/>
                    <a:pt x="1221" y="19"/>
                    <a:pt x="1211" y="28"/>
                  </a:cubicBezTo>
                  <a:cubicBezTo>
                    <a:pt x="1192" y="38"/>
                    <a:pt x="1183" y="38"/>
                    <a:pt x="1164" y="57"/>
                  </a:cubicBezTo>
                  <a:cubicBezTo>
                    <a:pt x="1145" y="86"/>
                    <a:pt x="1097" y="105"/>
                    <a:pt x="1059" y="114"/>
                  </a:cubicBezTo>
                  <a:lnTo>
                    <a:pt x="954" y="124"/>
                  </a:ln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4" name="Freeform 74"/>
            <p:cNvSpPr>
              <a:spLocks noChangeArrowheads="1"/>
            </p:cNvSpPr>
            <p:nvPr/>
          </p:nvSpPr>
          <p:spPr bwMode="auto">
            <a:xfrm>
              <a:off x="15323189" y="11581833"/>
              <a:ext cx="630532" cy="796975"/>
            </a:xfrm>
            <a:custGeom>
              <a:avLst/>
              <a:gdLst>
                <a:gd name="T0" fmla="*/ 610 w 1269"/>
                <a:gd name="T1" fmla="*/ 1535 h 1603"/>
                <a:gd name="T2" fmla="*/ 610 w 1269"/>
                <a:gd name="T3" fmla="*/ 1535 h 1603"/>
                <a:gd name="T4" fmla="*/ 639 w 1269"/>
                <a:gd name="T5" fmla="*/ 1554 h 1603"/>
                <a:gd name="T6" fmla="*/ 658 w 1269"/>
                <a:gd name="T7" fmla="*/ 1564 h 1603"/>
                <a:gd name="T8" fmla="*/ 677 w 1269"/>
                <a:gd name="T9" fmla="*/ 1583 h 1603"/>
                <a:gd name="T10" fmla="*/ 629 w 1269"/>
                <a:gd name="T11" fmla="*/ 1583 h 1603"/>
                <a:gd name="T12" fmla="*/ 601 w 1269"/>
                <a:gd name="T13" fmla="*/ 1564 h 1603"/>
                <a:gd name="T14" fmla="*/ 582 w 1269"/>
                <a:gd name="T15" fmla="*/ 1535 h 1603"/>
                <a:gd name="T16" fmla="*/ 610 w 1269"/>
                <a:gd name="T17" fmla="*/ 1535 h 1603"/>
                <a:gd name="T18" fmla="*/ 267 w 1269"/>
                <a:gd name="T19" fmla="*/ 1345 h 1603"/>
                <a:gd name="T20" fmla="*/ 267 w 1269"/>
                <a:gd name="T21" fmla="*/ 1345 h 1603"/>
                <a:gd name="T22" fmla="*/ 286 w 1269"/>
                <a:gd name="T23" fmla="*/ 1278 h 1603"/>
                <a:gd name="T24" fmla="*/ 334 w 1269"/>
                <a:gd name="T25" fmla="*/ 1278 h 1603"/>
                <a:gd name="T26" fmla="*/ 382 w 1269"/>
                <a:gd name="T27" fmla="*/ 1278 h 1603"/>
                <a:gd name="T28" fmla="*/ 372 w 1269"/>
                <a:gd name="T29" fmla="*/ 1287 h 1603"/>
                <a:gd name="T30" fmla="*/ 324 w 1269"/>
                <a:gd name="T31" fmla="*/ 1354 h 1603"/>
                <a:gd name="T32" fmla="*/ 267 w 1269"/>
                <a:gd name="T33" fmla="*/ 1373 h 1603"/>
                <a:gd name="T34" fmla="*/ 267 w 1269"/>
                <a:gd name="T35" fmla="*/ 1345 h 1603"/>
                <a:gd name="T36" fmla="*/ 76 w 1269"/>
                <a:gd name="T37" fmla="*/ 591 h 1603"/>
                <a:gd name="T38" fmla="*/ 76 w 1269"/>
                <a:gd name="T39" fmla="*/ 591 h 1603"/>
                <a:gd name="T40" fmla="*/ 67 w 1269"/>
                <a:gd name="T41" fmla="*/ 610 h 1603"/>
                <a:gd name="T42" fmla="*/ 124 w 1269"/>
                <a:gd name="T43" fmla="*/ 715 h 1603"/>
                <a:gd name="T44" fmla="*/ 162 w 1269"/>
                <a:gd name="T45" fmla="*/ 820 h 1603"/>
                <a:gd name="T46" fmla="*/ 162 w 1269"/>
                <a:gd name="T47" fmla="*/ 877 h 1603"/>
                <a:gd name="T48" fmla="*/ 248 w 1269"/>
                <a:gd name="T49" fmla="*/ 1144 h 1603"/>
                <a:gd name="T50" fmla="*/ 458 w 1269"/>
                <a:gd name="T51" fmla="*/ 1230 h 1603"/>
                <a:gd name="T52" fmla="*/ 448 w 1269"/>
                <a:gd name="T53" fmla="*/ 1125 h 1603"/>
                <a:gd name="T54" fmla="*/ 486 w 1269"/>
                <a:gd name="T55" fmla="*/ 1049 h 1603"/>
                <a:gd name="T56" fmla="*/ 515 w 1269"/>
                <a:gd name="T57" fmla="*/ 1230 h 1603"/>
                <a:gd name="T58" fmla="*/ 534 w 1269"/>
                <a:gd name="T59" fmla="*/ 1221 h 1603"/>
                <a:gd name="T60" fmla="*/ 610 w 1269"/>
                <a:gd name="T61" fmla="*/ 1144 h 1603"/>
                <a:gd name="T62" fmla="*/ 553 w 1269"/>
                <a:gd name="T63" fmla="*/ 1325 h 1603"/>
                <a:gd name="T64" fmla="*/ 658 w 1269"/>
                <a:gd name="T65" fmla="*/ 1488 h 1603"/>
                <a:gd name="T66" fmla="*/ 763 w 1269"/>
                <a:gd name="T67" fmla="*/ 1488 h 1603"/>
                <a:gd name="T68" fmla="*/ 887 w 1269"/>
                <a:gd name="T69" fmla="*/ 1526 h 1603"/>
                <a:gd name="T70" fmla="*/ 887 w 1269"/>
                <a:gd name="T71" fmla="*/ 1526 h 1603"/>
                <a:gd name="T72" fmla="*/ 992 w 1269"/>
                <a:gd name="T73" fmla="*/ 1516 h 1603"/>
                <a:gd name="T74" fmla="*/ 1097 w 1269"/>
                <a:gd name="T75" fmla="*/ 1459 h 1603"/>
                <a:gd name="T76" fmla="*/ 1144 w 1269"/>
                <a:gd name="T77" fmla="*/ 1430 h 1603"/>
                <a:gd name="T78" fmla="*/ 1192 w 1269"/>
                <a:gd name="T79" fmla="*/ 1402 h 1603"/>
                <a:gd name="T80" fmla="*/ 1249 w 1269"/>
                <a:gd name="T81" fmla="*/ 1411 h 1603"/>
                <a:gd name="T82" fmla="*/ 1249 w 1269"/>
                <a:gd name="T83" fmla="*/ 1411 h 1603"/>
                <a:gd name="T84" fmla="*/ 1221 w 1269"/>
                <a:gd name="T85" fmla="*/ 1268 h 1603"/>
                <a:gd name="T86" fmla="*/ 1154 w 1269"/>
                <a:gd name="T87" fmla="*/ 1078 h 1603"/>
                <a:gd name="T88" fmla="*/ 1011 w 1269"/>
                <a:gd name="T89" fmla="*/ 620 h 1603"/>
                <a:gd name="T90" fmla="*/ 973 w 1269"/>
                <a:gd name="T91" fmla="*/ 496 h 1603"/>
                <a:gd name="T92" fmla="*/ 935 w 1269"/>
                <a:gd name="T93" fmla="*/ 353 h 1603"/>
                <a:gd name="T94" fmla="*/ 896 w 1269"/>
                <a:gd name="T95" fmla="*/ 267 h 1603"/>
                <a:gd name="T96" fmla="*/ 896 w 1269"/>
                <a:gd name="T97" fmla="*/ 267 h 1603"/>
                <a:gd name="T98" fmla="*/ 887 w 1269"/>
                <a:gd name="T99" fmla="*/ 114 h 1603"/>
                <a:gd name="T100" fmla="*/ 801 w 1269"/>
                <a:gd name="T101" fmla="*/ 19 h 1603"/>
                <a:gd name="T102" fmla="*/ 687 w 1269"/>
                <a:gd name="T103" fmla="*/ 38 h 1603"/>
                <a:gd name="T104" fmla="*/ 563 w 1269"/>
                <a:gd name="T105" fmla="*/ 219 h 1603"/>
                <a:gd name="T106" fmla="*/ 382 w 1269"/>
                <a:gd name="T107" fmla="*/ 200 h 1603"/>
                <a:gd name="T108" fmla="*/ 286 w 1269"/>
                <a:gd name="T109" fmla="*/ 133 h 1603"/>
                <a:gd name="T110" fmla="*/ 286 w 1269"/>
                <a:gd name="T111" fmla="*/ 133 h 1603"/>
                <a:gd name="T112" fmla="*/ 219 w 1269"/>
                <a:gd name="T113" fmla="*/ 162 h 1603"/>
                <a:gd name="T114" fmla="*/ 133 w 1269"/>
                <a:gd name="T115" fmla="*/ 238 h 1603"/>
                <a:gd name="T116" fmla="*/ 124 w 1269"/>
                <a:gd name="T117" fmla="*/ 324 h 1603"/>
                <a:gd name="T118" fmla="*/ 153 w 1269"/>
                <a:gd name="T119" fmla="*/ 534 h 1603"/>
                <a:gd name="T120" fmla="*/ 76 w 1269"/>
                <a:gd name="T121" fmla="*/ 591 h 1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9" h="1603">
                  <a:moveTo>
                    <a:pt x="610" y="1535"/>
                  </a:moveTo>
                  <a:lnTo>
                    <a:pt x="610" y="1535"/>
                  </a:lnTo>
                  <a:cubicBezTo>
                    <a:pt x="620" y="1545"/>
                    <a:pt x="629" y="1545"/>
                    <a:pt x="639" y="1554"/>
                  </a:cubicBezTo>
                  <a:cubicBezTo>
                    <a:pt x="639" y="1554"/>
                    <a:pt x="649" y="1554"/>
                    <a:pt x="658" y="1564"/>
                  </a:cubicBezTo>
                  <a:cubicBezTo>
                    <a:pt x="668" y="1573"/>
                    <a:pt x="677" y="1573"/>
                    <a:pt x="677" y="1583"/>
                  </a:cubicBezTo>
                  <a:cubicBezTo>
                    <a:pt x="677" y="1602"/>
                    <a:pt x="629" y="1583"/>
                    <a:pt x="629" y="1583"/>
                  </a:cubicBezTo>
                  <a:cubicBezTo>
                    <a:pt x="610" y="1573"/>
                    <a:pt x="610" y="1573"/>
                    <a:pt x="601" y="1564"/>
                  </a:cubicBezTo>
                  <a:cubicBezTo>
                    <a:pt x="582" y="1554"/>
                    <a:pt x="582" y="1554"/>
                    <a:pt x="582" y="1535"/>
                  </a:cubicBezTo>
                  <a:cubicBezTo>
                    <a:pt x="610" y="1535"/>
                    <a:pt x="610" y="1535"/>
                    <a:pt x="610" y="1535"/>
                  </a:cubicBezTo>
                  <a:close/>
                  <a:moveTo>
                    <a:pt x="267" y="1345"/>
                  </a:moveTo>
                  <a:lnTo>
                    <a:pt x="267" y="1345"/>
                  </a:lnTo>
                  <a:cubicBezTo>
                    <a:pt x="267" y="1325"/>
                    <a:pt x="257" y="1278"/>
                    <a:pt x="286" y="1278"/>
                  </a:cubicBezTo>
                  <a:cubicBezTo>
                    <a:pt x="305" y="1278"/>
                    <a:pt x="315" y="1278"/>
                    <a:pt x="334" y="1278"/>
                  </a:cubicBezTo>
                  <a:cubicBezTo>
                    <a:pt x="353" y="1278"/>
                    <a:pt x="362" y="1278"/>
                    <a:pt x="382" y="1278"/>
                  </a:cubicBezTo>
                  <a:cubicBezTo>
                    <a:pt x="382" y="1287"/>
                    <a:pt x="372" y="1287"/>
                    <a:pt x="372" y="1287"/>
                  </a:cubicBezTo>
                  <a:cubicBezTo>
                    <a:pt x="343" y="1306"/>
                    <a:pt x="334" y="1325"/>
                    <a:pt x="324" y="1354"/>
                  </a:cubicBezTo>
                  <a:cubicBezTo>
                    <a:pt x="315" y="1383"/>
                    <a:pt x="296" y="1392"/>
                    <a:pt x="267" y="1373"/>
                  </a:cubicBezTo>
                  <a:cubicBezTo>
                    <a:pt x="267" y="1345"/>
                    <a:pt x="267" y="1345"/>
                    <a:pt x="267" y="1345"/>
                  </a:cubicBezTo>
                  <a:close/>
                  <a:moveTo>
                    <a:pt x="76" y="591"/>
                  </a:moveTo>
                  <a:lnTo>
                    <a:pt x="76" y="591"/>
                  </a:lnTo>
                  <a:cubicBezTo>
                    <a:pt x="76" y="601"/>
                    <a:pt x="76" y="601"/>
                    <a:pt x="67" y="610"/>
                  </a:cubicBezTo>
                  <a:cubicBezTo>
                    <a:pt x="0" y="658"/>
                    <a:pt x="115" y="677"/>
                    <a:pt x="124" y="715"/>
                  </a:cubicBezTo>
                  <a:cubicBezTo>
                    <a:pt x="162" y="820"/>
                    <a:pt x="162" y="820"/>
                    <a:pt x="162" y="820"/>
                  </a:cubicBezTo>
                  <a:cubicBezTo>
                    <a:pt x="172" y="829"/>
                    <a:pt x="124" y="858"/>
                    <a:pt x="162" y="877"/>
                  </a:cubicBezTo>
                  <a:cubicBezTo>
                    <a:pt x="277" y="944"/>
                    <a:pt x="153" y="1096"/>
                    <a:pt x="248" y="1144"/>
                  </a:cubicBezTo>
                  <a:cubicBezTo>
                    <a:pt x="277" y="1163"/>
                    <a:pt x="439" y="1278"/>
                    <a:pt x="458" y="1230"/>
                  </a:cubicBezTo>
                  <a:cubicBezTo>
                    <a:pt x="477" y="1192"/>
                    <a:pt x="420" y="1173"/>
                    <a:pt x="448" y="1125"/>
                  </a:cubicBezTo>
                  <a:cubicBezTo>
                    <a:pt x="458" y="1116"/>
                    <a:pt x="458" y="1049"/>
                    <a:pt x="486" y="1049"/>
                  </a:cubicBezTo>
                  <a:cubicBezTo>
                    <a:pt x="486" y="1078"/>
                    <a:pt x="505" y="1230"/>
                    <a:pt x="515" y="1230"/>
                  </a:cubicBezTo>
                  <a:cubicBezTo>
                    <a:pt x="524" y="1230"/>
                    <a:pt x="534" y="1221"/>
                    <a:pt x="534" y="1221"/>
                  </a:cubicBezTo>
                  <a:cubicBezTo>
                    <a:pt x="544" y="1201"/>
                    <a:pt x="591" y="1144"/>
                    <a:pt x="610" y="1144"/>
                  </a:cubicBezTo>
                  <a:cubicBezTo>
                    <a:pt x="610" y="1221"/>
                    <a:pt x="496" y="1278"/>
                    <a:pt x="553" y="1325"/>
                  </a:cubicBezTo>
                  <a:cubicBezTo>
                    <a:pt x="591" y="1364"/>
                    <a:pt x="610" y="1468"/>
                    <a:pt x="658" y="1488"/>
                  </a:cubicBezTo>
                  <a:cubicBezTo>
                    <a:pt x="706" y="1497"/>
                    <a:pt x="725" y="1411"/>
                    <a:pt x="763" y="1488"/>
                  </a:cubicBezTo>
                  <a:cubicBezTo>
                    <a:pt x="791" y="1526"/>
                    <a:pt x="877" y="1507"/>
                    <a:pt x="887" y="1526"/>
                  </a:cubicBezTo>
                  <a:lnTo>
                    <a:pt x="887" y="1526"/>
                  </a:lnTo>
                  <a:cubicBezTo>
                    <a:pt x="992" y="1516"/>
                    <a:pt x="992" y="1516"/>
                    <a:pt x="992" y="1516"/>
                  </a:cubicBezTo>
                  <a:cubicBezTo>
                    <a:pt x="1030" y="1507"/>
                    <a:pt x="1078" y="1488"/>
                    <a:pt x="1097" y="1459"/>
                  </a:cubicBezTo>
                  <a:cubicBezTo>
                    <a:pt x="1116" y="1440"/>
                    <a:pt x="1125" y="1440"/>
                    <a:pt x="1144" y="1430"/>
                  </a:cubicBezTo>
                  <a:cubicBezTo>
                    <a:pt x="1154" y="1421"/>
                    <a:pt x="1173" y="1402"/>
                    <a:pt x="1192" y="1402"/>
                  </a:cubicBezTo>
                  <a:cubicBezTo>
                    <a:pt x="1249" y="1411"/>
                    <a:pt x="1249" y="1411"/>
                    <a:pt x="1249" y="1411"/>
                  </a:cubicBezTo>
                  <a:lnTo>
                    <a:pt x="1249" y="1411"/>
                  </a:lnTo>
                  <a:cubicBezTo>
                    <a:pt x="1268" y="1364"/>
                    <a:pt x="1221" y="1316"/>
                    <a:pt x="1221" y="1268"/>
                  </a:cubicBezTo>
                  <a:cubicBezTo>
                    <a:pt x="1221" y="1201"/>
                    <a:pt x="1163" y="1144"/>
                    <a:pt x="1154" y="1078"/>
                  </a:cubicBezTo>
                  <a:cubicBezTo>
                    <a:pt x="1116" y="915"/>
                    <a:pt x="973" y="811"/>
                    <a:pt x="1011" y="620"/>
                  </a:cubicBezTo>
                  <a:cubicBezTo>
                    <a:pt x="1030" y="572"/>
                    <a:pt x="1011" y="524"/>
                    <a:pt x="973" y="496"/>
                  </a:cubicBezTo>
                  <a:cubicBezTo>
                    <a:pt x="944" y="467"/>
                    <a:pt x="944" y="391"/>
                    <a:pt x="935" y="353"/>
                  </a:cubicBezTo>
                  <a:cubicBezTo>
                    <a:pt x="935" y="324"/>
                    <a:pt x="906" y="295"/>
                    <a:pt x="896" y="267"/>
                  </a:cubicBezTo>
                  <a:lnTo>
                    <a:pt x="896" y="267"/>
                  </a:lnTo>
                  <a:cubicBezTo>
                    <a:pt x="877" y="219"/>
                    <a:pt x="887" y="153"/>
                    <a:pt x="887" y="114"/>
                  </a:cubicBezTo>
                  <a:cubicBezTo>
                    <a:pt x="906" y="19"/>
                    <a:pt x="887" y="28"/>
                    <a:pt x="801" y="19"/>
                  </a:cubicBezTo>
                  <a:cubicBezTo>
                    <a:pt x="744" y="19"/>
                    <a:pt x="734" y="0"/>
                    <a:pt x="687" y="38"/>
                  </a:cubicBezTo>
                  <a:cubicBezTo>
                    <a:pt x="639" y="76"/>
                    <a:pt x="582" y="162"/>
                    <a:pt x="563" y="219"/>
                  </a:cubicBezTo>
                  <a:cubicBezTo>
                    <a:pt x="524" y="286"/>
                    <a:pt x="410" y="248"/>
                    <a:pt x="382" y="200"/>
                  </a:cubicBezTo>
                  <a:cubicBezTo>
                    <a:pt x="343" y="143"/>
                    <a:pt x="334" y="153"/>
                    <a:pt x="286" y="133"/>
                  </a:cubicBezTo>
                  <a:lnTo>
                    <a:pt x="286" y="133"/>
                  </a:lnTo>
                  <a:cubicBezTo>
                    <a:pt x="219" y="162"/>
                    <a:pt x="219" y="162"/>
                    <a:pt x="219" y="162"/>
                  </a:cubicBezTo>
                  <a:cubicBezTo>
                    <a:pt x="181" y="162"/>
                    <a:pt x="153" y="210"/>
                    <a:pt x="133" y="238"/>
                  </a:cubicBezTo>
                  <a:cubicBezTo>
                    <a:pt x="124" y="267"/>
                    <a:pt x="124" y="295"/>
                    <a:pt x="124" y="324"/>
                  </a:cubicBezTo>
                  <a:cubicBezTo>
                    <a:pt x="124" y="391"/>
                    <a:pt x="181" y="477"/>
                    <a:pt x="153" y="534"/>
                  </a:cubicBezTo>
                  <a:cubicBezTo>
                    <a:pt x="76" y="591"/>
                    <a:pt x="76" y="591"/>
                    <a:pt x="76" y="591"/>
                  </a:cubicBezTo>
                  <a:close/>
                </a:path>
              </a:pathLst>
            </a:custGeom>
            <a:grpFill/>
            <a:ln w="3175" cap="flat" cmpd="sng">
              <a:solidFill>
                <a:schemeClr val="bg1"/>
              </a:solidFill>
              <a:bevel/>
              <a:headEnd/>
              <a:tailEnd/>
            </a:ln>
            <a:effectLst/>
          </p:spPr>
          <p:txBody>
            <a:bodyPr wrap="none" anchor="ctr"/>
            <a:lstStyle/>
            <a:p>
              <a:endParaRPr lang="en-US"/>
            </a:p>
          </p:txBody>
        </p:sp>
        <p:sp>
          <p:nvSpPr>
            <p:cNvPr id="125" name="Freeform 75"/>
            <p:cNvSpPr>
              <a:spLocks noChangeArrowheads="1"/>
            </p:cNvSpPr>
            <p:nvPr/>
          </p:nvSpPr>
          <p:spPr bwMode="auto">
            <a:xfrm>
              <a:off x="14819639" y="11019134"/>
              <a:ext cx="672131" cy="1057525"/>
            </a:xfrm>
            <a:custGeom>
              <a:avLst/>
              <a:gdLst>
                <a:gd name="T0" fmla="*/ 620 w 1355"/>
                <a:gd name="T1" fmla="*/ 1507 h 2128"/>
                <a:gd name="T2" fmla="*/ 620 w 1355"/>
                <a:gd name="T3" fmla="*/ 1507 h 2128"/>
                <a:gd name="T4" fmla="*/ 563 w 1355"/>
                <a:gd name="T5" fmla="*/ 1459 h 2128"/>
                <a:gd name="T6" fmla="*/ 544 w 1355"/>
                <a:gd name="T7" fmla="*/ 1402 h 2128"/>
                <a:gd name="T8" fmla="*/ 601 w 1355"/>
                <a:gd name="T9" fmla="*/ 1421 h 2128"/>
                <a:gd name="T10" fmla="*/ 620 w 1355"/>
                <a:gd name="T11" fmla="*/ 1469 h 2128"/>
                <a:gd name="T12" fmla="*/ 630 w 1355"/>
                <a:gd name="T13" fmla="*/ 1516 h 2128"/>
                <a:gd name="T14" fmla="*/ 620 w 1355"/>
                <a:gd name="T15" fmla="*/ 1507 h 2128"/>
                <a:gd name="T16" fmla="*/ 86 w 1355"/>
                <a:gd name="T17" fmla="*/ 477 h 2128"/>
                <a:gd name="T18" fmla="*/ 86 w 1355"/>
                <a:gd name="T19" fmla="*/ 477 h 2128"/>
                <a:gd name="T20" fmla="*/ 105 w 1355"/>
                <a:gd name="T21" fmla="*/ 487 h 2128"/>
                <a:gd name="T22" fmla="*/ 48 w 1355"/>
                <a:gd name="T23" fmla="*/ 544 h 2128"/>
                <a:gd name="T24" fmla="*/ 19 w 1355"/>
                <a:gd name="T25" fmla="*/ 639 h 2128"/>
                <a:gd name="T26" fmla="*/ 153 w 1355"/>
                <a:gd name="T27" fmla="*/ 620 h 2128"/>
                <a:gd name="T28" fmla="*/ 172 w 1355"/>
                <a:gd name="T29" fmla="*/ 744 h 2128"/>
                <a:gd name="T30" fmla="*/ 200 w 1355"/>
                <a:gd name="T31" fmla="*/ 858 h 2128"/>
                <a:gd name="T32" fmla="*/ 238 w 1355"/>
                <a:gd name="T33" fmla="*/ 1059 h 2128"/>
                <a:gd name="T34" fmla="*/ 353 w 1355"/>
                <a:gd name="T35" fmla="*/ 1116 h 2128"/>
                <a:gd name="T36" fmla="*/ 496 w 1355"/>
                <a:gd name="T37" fmla="*/ 1097 h 2128"/>
                <a:gd name="T38" fmla="*/ 534 w 1355"/>
                <a:gd name="T39" fmla="*/ 1154 h 2128"/>
                <a:gd name="T40" fmla="*/ 563 w 1355"/>
                <a:gd name="T41" fmla="*/ 1230 h 2128"/>
                <a:gd name="T42" fmla="*/ 610 w 1355"/>
                <a:gd name="T43" fmla="*/ 1345 h 2128"/>
                <a:gd name="T44" fmla="*/ 706 w 1355"/>
                <a:gd name="T45" fmla="*/ 1326 h 2128"/>
                <a:gd name="T46" fmla="*/ 754 w 1355"/>
                <a:gd name="T47" fmla="*/ 1316 h 2128"/>
                <a:gd name="T48" fmla="*/ 782 w 1355"/>
                <a:gd name="T49" fmla="*/ 1326 h 2128"/>
                <a:gd name="T50" fmla="*/ 744 w 1355"/>
                <a:gd name="T51" fmla="*/ 1402 h 2128"/>
                <a:gd name="T52" fmla="*/ 687 w 1355"/>
                <a:gd name="T53" fmla="*/ 1516 h 2128"/>
                <a:gd name="T54" fmla="*/ 725 w 1355"/>
                <a:gd name="T55" fmla="*/ 1659 h 2128"/>
                <a:gd name="T56" fmla="*/ 706 w 1355"/>
                <a:gd name="T57" fmla="*/ 1879 h 2128"/>
                <a:gd name="T58" fmla="*/ 782 w 1355"/>
                <a:gd name="T59" fmla="*/ 2041 h 2128"/>
                <a:gd name="T60" fmla="*/ 792 w 1355"/>
                <a:gd name="T61" fmla="*/ 1955 h 2128"/>
                <a:gd name="T62" fmla="*/ 792 w 1355"/>
                <a:gd name="T63" fmla="*/ 1850 h 2128"/>
                <a:gd name="T64" fmla="*/ 859 w 1355"/>
                <a:gd name="T65" fmla="*/ 1812 h 2128"/>
                <a:gd name="T66" fmla="*/ 839 w 1355"/>
                <a:gd name="T67" fmla="*/ 1659 h 2128"/>
                <a:gd name="T68" fmla="*/ 877 w 1355"/>
                <a:gd name="T69" fmla="*/ 1564 h 2128"/>
                <a:gd name="T70" fmla="*/ 1021 w 1355"/>
                <a:gd name="T71" fmla="*/ 1717 h 2128"/>
                <a:gd name="T72" fmla="*/ 1087 w 1355"/>
                <a:gd name="T73" fmla="*/ 1726 h 2128"/>
                <a:gd name="T74" fmla="*/ 1087 w 1355"/>
                <a:gd name="T75" fmla="*/ 1726 h 2128"/>
                <a:gd name="T76" fmla="*/ 1164 w 1355"/>
                <a:gd name="T77" fmla="*/ 1669 h 2128"/>
                <a:gd name="T78" fmla="*/ 1135 w 1355"/>
                <a:gd name="T79" fmla="*/ 1459 h 2128"/>
                <a:gd name="T80" fmla="*/ 1144 w 1355"/>
                <a:gd name="T81" fmla="*/ 1373 h 2128"/>
                <a:gd name="T82" fmla="*/ 1230 w 1355"/>
                <a:gd name="T83" fmla="*/ 1297 h 2128"/>
                <a:gd name="T84" fmla="*/ 1297 w 1355"/>
                <a:gd name="T85" fmla="*/ 1268 h 2128"/>
                <a:gd name="T86" fmla="*/ 1297 w 1355"/>
                <a:gd name="T87" fmla="*/ 1268 h 2128"/>
                <a:gd name="T88" fmla="*/ 1345 w 1355"/>
                <a:gd name="T89" fmla="*/ 1135 h 2128"/>
                <a:gd name="T90" fmla="*/ 1316 w 1355"/>
                <a:gd name="T91" fmla="*/ 973 h 2128"/>
                <a:gd name="T92" fmla="*/ 1288 w 1355"/>
                <a:gd name="T93" fmla="*/ 877 h 2128"/>
                <a:gd name="T94" fmla="*/ 1202 w 1355"/>
                <a:gd name="T95" fmla="*/ 725 h 2128"/>
                <a:gd name="T96" fmla="*/ 1173 w 1355"/>
                <a:gd name="T97" fmla="*/ 629 h 2128"/>
                <a:gd name="T98" fmla="*/ 1173 w 1355"/>
                <a:gd name="T99" fmla="*/ 629 h 2128"/>
                <a:gd name="T100" fmla="*/ 963 w 1355"/>
                <a:gd name="T101" fmla="*/ 572 h 2128"/>
                <a:gd name="T102" fmla="*/ 668 w 1355"/>
                <a:gd name="T103" fmla="*/ 525 h 2128"/>
                <a:gd name="T104" fmla="*/ 534 w 1355"/>
                <a:gd name="T105" fmla="*/ 67 h 2128"/>
                <a:gd name="T106" fmla="*/ 439 w 1355"/>
                <a:gd name="T107" fmla="*/ 10 h 2128"/>
                <a:gd name="T108" fmla="*/ 267 w 1355"/>
                <a:gd name="T109" fmla="*/ 10 h 2128"/>
                <a:gd name="T110" fmla="*/ 134 w 1355"/>
                <a:gd name="T111" fmla="*/ 115 h 2128"/>
                <a:gd name="T112" fmla="*/ 124 w 1355"/>
                <a:gd name="T113" fmla="*/ 115 h 2128"/>
                <a:gd name="T114" fmla="*/ 124 w 1355"/>
                <a:gd name="T115" fmla="*/ 115 h 2128"/>
                <a:gd name="T116" fmla="*/ 115 w 1355"/>
                <a:gd name="T117" fmla="*/ 172 h 2128"/>
                <a:gd name="T118" fmla="*/ 115 w 1355"/>
                <a:gd name="T119" fmla="*/ 258 h 2128"/>
                <a:gd name="T120" fmla="*/ 86 w 1355"/>
                <a:gd name="T121" fmla="*/ 334 h 2128"/>
                <a:gd name="T122" fmla="*/ 86 w 1355"/>
                <a:gd name="T123" fmla="*/ 382 h 2128"/>
                <a:gd name="T124" fmla="*/ 86 w 1355"/>
                <a:gd name="T125" fmla="*/ 477 h 2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55" h="2128">
                  <a:moveTo>
                    <a:pt x="620" y="1507"/>
                  </a:moveTo>
                  <a:lnTo>
                    <a:pt x="620" y="1507"/>
                  </a:lnTo>
                  <a:cubicBezTo>
                    <a:pt x="601" y="1497"/>
                    <a:pt x="582" y="1478"/>
                    <a:pt x="563" y="1459"/>
                  </a:cubicBezTo>
                  <a:cubicBezTo>
                    <a:pt x="544" y="1450"/>
                    <a:pt x="525" y="1421"/>
                    <a:pt x="544" y="1402"/>
                  </a:cubicBezTo>
                  <a:cubicBezTo>
                    <a:pt x="563" y="1373"/>
                    <a:pt x="592" y="1411"/>
                    <a:pt x="601" y="1421"/>
                  </a:cubicBezTo>
                  <a:cubicBezTo>
                    <a:pt x="610" y="1440"/>
                    <a:pt x="610" y="1450"/>
                    <a:pt x="620" y="1469"/>
                  </a:cubicBezTo>
                  <a:cubicBezTo>
                    <a:pt x="630" y="1488"/>
                    <a:pt x="630" y="1497"/>
                    <a:pt x="630" y="1516"/>
                  </a:cubicBezTo>
                  <a:cubicBezTo>
                    <a:pt x="620" y="1507"/>
                    <a:pt x="620" y="1507"/>
                    <a:pt x="620" y="1507"/>
                  </a:cubicBezTo>
                  <a:close/>
                  <a:moveTo>
                    <a:pt x="86" y="477"/>
                  </a:moveTo>
                  <a:lnTo>
                    <a:pt x="86" y="477"/>
                  </a:lnTo>
                  <a:cubicBezTo>
                    <a:pt x="96" y="477"/>
                    <a:pt x="105" y="477"/>
                    <a:pt x="105" y="487"/>
                  </a:cubicBezTo>
                  <a:cubicBezTo>
                    <a:pt x="96" y="496"/>
                    <a:pt x="48" y="525"/>
                    <a:pt x="48" y="544"/>
                  </a:cubicBezTo>
                  <a:cubicBezTo>
                    <a:pt x="29" y="563"/>
                    <a:pt x="19" y="620"/>
                    <a:pt x="19" y="639"/>
                  </a:cubicBezTo>
                  <a:cubicBezTo>
                    <a:pt x="0" y="715"/>
                    <a:pt x="153" y="610"/>
                    <a:pt x="153" y="620"/>
                  </a:cubicBezTo>
                  <a:cubicBezTo>
                    <a:pt x="153" y="667"/>
                    <a:pt x="134" y="696"/>
                    <a:pt x="172" y="744"/>
                  </a:cubicBezTo>
                  <a:cubicBezTo>
                    <a:pt x="200" y="772"/>
                    <a:pt x="191" y="820"/>
                    <a:pt x="200" y="858"/>
                  </a:cubicBezTo>
                  <a:cubicBezTo>
                    <a:pt x="210" y="896"/>
                    <a:pt x="210" y="1039"/>
                    <a:pt x="238" y="1059"/>
                  </a:cubicBezTo>
                  <a:cubicBezTo>
                    <a:pt x="286" y="1078"/>
                    <a:pt x="315" y="1078"/>
                    <a:pt x="353" y="1116"/>
                  </a:cubicBezTo>
                  <a:cubicBezTo>
                    <a:pt x="391" y="1163"/>
                    <a:pt x="448" y="1116"/>
                    <a:pt x="496" y="1097"/>
                  </a:cubicBezTo>
                  <a:cubicBezTo>
                    <a:pt x="534" y="1106"/>
                    <a:pt x="534" y="1116"/>
                    <a:pt x="534" y="1154"/>
                  </a:cubicBezTo>
                  <a:cubicBezTo>
                    <a:pt x="534" y="1183"/>
                    <a:pt x="553" y="1211"/>
                    <a:pt x="563" y="1230"/>
                  </a:cubicBezTo>
                  <a:cubicBezTo>
                    <a:pt x="582" y="1249"/>
                    <a:pt x="592" y="1345"/>
                    <a:pt x="610" y="1345"/>
                  </a:cubicBezTo>
                  <a:cubicBezTo>
                    <a:pt x="639" y="1345"/>
                    <a:pt x="668" y="1326"/>
                    <a:pt x="706" y="1326"/>
                  </a:cubicBezTo>
                  <a:cubicBezTo>
                    <a:pt x="715" y="1326"/>
                    <a:pt x="734" y="1326"/>
                    <a:pt x="754" y="1316"/>
                  </a:cubicBezTo>
                  <a:cubicBezTo>
                    <a:pt x="763" y="1307"/>
                    <a:pt x="801" y="1288"/>
                    <a:pt x="782" y="1326"/>
                  </a:cubicBezTo>
                  <a:cubicBezTo>
                    <a:pt x="773" y="1354"/>
                    <a:pt x="773" y="1383"/>
                    <a:pt x="744" y="1402"/>
                  </a:cubicBezTo>
                  <a:cubicBezTo>
                    <a:pt x="696" y="1430"/>
                    <a:pt x="687" y="1459"/>
                    <a:pt x="687" y="1516"/>
                  </a:cubicBezTo>
                  <a:cubicBezTo>
                    <a:pt x="725" y="1659"/>
                    <a:pt x="725" y="1659"/>
                    <a:pt x="725" y="1659"/>
                  </a:cubicBezTo>
                  <a:cubicBezTo>
                    <a:pt x="754" y="1726"/>
                    <a:pt x="677" y="1783"/>
                    <a:pt x="706" y="1879"/>
                  </a:cubicBezTo>
                  <a:cubicBezTo>
                    <a:pt x="725" y="1936"/>
                    <a:pt x="744" y="2003"/>
                    <a:pt x="782" y="2041"/>
                  </a:cubicBezTo>
                  <a:cubicBezTo>
                    <a:pt x="868" y="2127"/>
                    <a:pt x="801" y="1984"/>
                    <a:pt x="792" y="1955"/>
                  </a:cubicBezTo>
                  <a:cubicBezTo>
                    <a:pt x="782" y="1926"/>
                    <a:pt x="763" y="1879"/>
                    <a:pt x="792" y="1850"/>
                  </a:cubicBezTo>
                  <a:cubicBezTo>
                    <a:pt x="820" y="1831"/>
                    <a:pt x="849" y="1879"/>
                    <a:pt x="859" y="1812"/>
                  </a:cubicBezTo>
                  <a:cubicBezTo>
                    <a:pt x="859" y="1764"/>
                    <a:pt x="830" y="1697"/>
                    <a:pt x="839" y="1659"/>
                  </a:cubicBezTo>
                  <a:cubicBezTo>
                    <a:pt x="839" y="1650"/>
                    <a:pt x="859" y="1545"/>
                    <a:pt x="877" y="1564"/>
                  </a:cubicBezTo>
                  <a:cubicBezTo>
                    <a:pt x="935" y="1602"/>
                    <a:pt x="916" y="1707"/>
                    <a:pt x="1021" y="1717"/>
                  </a:cubicBezTo>
                  <a:cubicBezTo>
                    <a:pt x="1021" y="1717"/>
                    <a:pt x="1068" y="1726"/>
                    <a:pt x="1087" y="1726"/>
                  </a:cubicBezTo>
                  <a:lnTo>
                    <a:pt x="1087" y="1726"/>
                  </a:lnTo>
                  <a:cubicBezTo>
                    <a:pt x="1164" y="1669"/>
                    <a:pt x="1164" y="1669"/>
                    <a:pt x="1164" y="1669"/>
                  </a:cubicBezTo>
                  <a:cubicBezTo>
                    <a:pt x="1192" y="1612"/>
                    <a:pt x="1135" y="1526"/>
                    <a:pt x="1135" y="1459"/>
                  </a:cubicBezTo>
                  <a:cubicBezTo>
                    <a:pt x="1135" y="1430"/>
                    <a:pt x="1135" y="1402"/>
                    <a:pt x="1144" y="1373"/>
                  </a:cubicBezTo>
                  <a:cubicBezTo>
                    <a:pt x="1164" y="1345"/>
                    <a:pt x="1192" y="1297"/>
                    <a:pt x="1230" y="1297"/>
                  </a:cubicBezTo>
                  <a:cubicBezTo>
                    <a:pt x="1297" y="1268"/>
                    <a:pt x="1297" y="1268"/>
                    <a:pt x="1297" y="1268"/>
                  </a:cubicBezTo>
                  <a:lnTo>
                    <a:pt x="1297" y="1268"/>
                  </a:lnTo>
                  <a:cubicBezTo>
                    <a:pt x="1297" y="1221"/>
                    <a:pt x="1335" y="1183"/>
                    <a:pt x="1345" y="1135"/>
                  </a:cubicBezTo>
                  <a:cubicBezTo>
                    <a:pt x="1354" y="1078"/>
                    <a:pt x="1326" y="1030"/>
                    <a:pt x="1316" y="973"/>
                  </a:cubicBezTo>
                  <a:cubicBezTo>
                    <a:pt x="1316" y="935"/>
                    <a:pt x="1297" y="906"/>
                    <a:pt x="1288" y="877"/>
                  </a:cubicBezTo>
                  <a:cubicBezTo>
                    <a:pt x="1240" y="839"/>
                    <a:pt x="1183" y="801"/>
                    <a:pt x="1202" y="725"/>
                  </a:cubicBezTo>
                  <a:cubicBezTo>
                    <a:pt x="1173" y="629"/>
                    <a:pt x="1173" y="629"/>
                    <a:pt x="1173" y="629"/>
                  </a:cubicBezTo>
                  <a:lnTo>
                    <a:pt x="1173" y="629"/>
                  </a:lnTo>
                  <a:cubicBezTo>
                    <a:pt x="1087" y="677"/>
                    <a:pt x="1030" y="620"/>
                    <a:pt x="963" y="572"/>
                  </a:cubicBezTo>
                  <a:cubicBezTo>
                    <a:pt x="849" y="505"/>
                    <a:pt x="773" y="563"/>
                    <a:pt x="668" y="525"/>
                  </a:cubicBezTo>
                  <a:cubicBezTo>
                    <a:pt x="534" y="487"/>
                    <a:pt x="534" y="172"/>
                    <a:pt x="534" y="67"/>
                  </a:cubicBezTo>
                  <a:cubicBezTo>
                    <a:pt x="534" y="0"/>
                    <a:pt x="496" y="10"/>
                    <a:pt x="439" y="10"/>
                  </a:cubicBezTo>
                  <a:cubicBezTo>
                    <a:pt x="267" y="10"/>
                    <a:pt x="267" y="10"/>
                    <a:pt x="267" y="10"/>
                  </a:cubicBezTo>
                  <a:cubicBezTo>
                    <a:pt x="210" y="10"/>
                    <a:pt x="181" y="76"/>
                    <a:pt x="134" y="115"/>
                  </a:cubicBezTo>
                  <a:cubicBezTo>
                    <a:pt x="124" y="115"/>
                    <a:pt x="124" y="115"/>
                    <a:pt x="124" y="115"/>
                  </a:cubicBezTo>
                  <a:lnTo>
                    <a:pt x="124" y="115"/>
                  </a:lnTo>
                  <a:cubicBezTo>
                    <a:pt x="115" y="172"/>
                    <a:pt x="115" y="172"/>
                    <a:pt x="115" y="172"/>
                  </a:cubicBezTo>
                  <a:cubicBezTo>
                    <a:pt x="115" y="200"/>
                    <a:pt x="124" y="229"/>
                    <a:pt x="115" y="258"/>
                  </a:cubicBezTo>
                  <a:cubicBezTo>
                    <a:pt x="115" y="286"/>
                    <a:pt x="96" y="315"/>
                    <a:pt x="86" y="334"/>
                  </a:cubicBezTo>
                  <a:cubicBezTo>
                    <a:pt x="86" y="353"/>
                    <a:pt x="86" y="362"/>
                    <a:pt x="86" y="382"/>
                  </a:cubicBezTo>
                  <a:cubicBezTo>
                    <a:pt x="86" y="477"/>
                    <a:pt x="86" y="477"/>
                    <a:pt x="86" y="477"/>
                  </a:cubicBez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6" name="Freeform 76"/>
            <p:cNvSpPr>
              <a:spLocks noChangeArrowheads="1"/>
            </p:cNvSpPr>
            <p:nvPr/>
          </p:nvSpPr>
          <p:spPr bwMode="auto">
            <a:xfrm>
              <a:off x="14447450" y="10452055"/>
              <a:ext cx="435681" cy="1188893"/>
            </a:xfrm>
            <a:custGeom>
              <a:avLst/>
              <a:gdLst>
                <a:gd name="T0" fmla="*/ 734 w 878"/>
                <a:gd name="T1" fmla="*/ 2222 h 2394"/>
                <a:gd name="T2" fmla="*/ 648 w 878"/>
                <a:gd name="T3" fmla="*/ 2145 h 2394"/>
                <a:gd name="T4" fmla="*/ 639 w 878"/>
                <a:gd name="T5" fmla="*/ 2203 h 2394"/>
                <a:gd name="T6" fmla="*/ 696 w 878"/>
                <a:gd name="T7" fmla="*/ 2384 h 2394"/>
                <a:gd name="T8" fmla="*/ 724 w 878"/>
                <a:gd name="T9" fmla="*/ 2279 h 2394"/>
                <a:gd name="T10" fmla="*/ 677 w 878"/>
                <a:gd name="T11" fmla="*/ 2107 h 2394"/>
                <a:gd name="T12" fmla="*/ 706 w 878"/>
                <a:gd name="T13" fmla="*/ 2060 h 2394"/>
                <a:gd name="T14" fmla="*/ 772 w 878"/>
                <a:gd name="T15" fmla="*/ 2002 h 2394"/>
                <a:gd name="T16" fmla="*/ 782 w 878"/>
                <a:gd name="T17" fmla="*/ 2107 h 2394"/>
                <a:gd name="T18" fmla="*/ 677 w 878"/>
                <a:gd name="T19" fmla="*/ 2107 h 2394"/>
                <a:gd name="T20" fmla="*/ 219 w 878"/>
                <a:gd name="T21" fmla="*/ 343 h 2394"/>
                <a:gd name="T22" fmla="*/ 162 w 878"/>
                <a:gd name="T23" fmla="*/ 343 h 2394"/>
                <a:gd name="T24" fmla="*/ 133 w 878"/>
                <a:gd name="T25" fmla="*/ 457 h 2394"/>
                <a:gd name="T26" fmla="*/ 200 w 878"/>
                <a:gd name="T27" fmla="*/ 514 h 2394"/>
                <a:gd name="T28" fmla="*/ 248 w 878"/>
                <a:gd name="T29" fmla="*/ 419 h 2394"/>
                <a:gd name="T30" fmla="*/ 219 w 878"/>
                <a:gd name="T31" fmla="*/ 343 h 2394"/>
                <a:gd name="T32" fmla="*/ 238 w 878"/>
                <a:gd name="T33" fmla="*/ 1983 h 2394"/>
                <a:gd name="T34" fmla="*/ 400 w 878"/>
                <a:gd name="T35" fmla="*/ 2050 h 2394"/>
                <a:gd name="T36" fmla="*/ 486 w 878"/>
                <a:gd name="T37" fmla="*/ 1926 h 2394"/>
                <a:gd name="T38" fmla="*/ 486 w 878"/>
                <a:gd name="T39" fmla="*/ 1735 h 2394"/>
                <a:gd name="T40" fmla="*/ 667 w 878"/>
                <a:gd name="T41" fmla="*/ 1697 h 2394"/>
                <a:gd name="T42" fmla="*/ 839 w 878"/>
                <a:gd name="T43" fmla="*/ 1621 h 2394"/>
                <a:gd name="T44" fmla="*/ 839 w 878"/>
                <a:gd name="T45" fmla="*/ 1478 h 2394"/>
                <a:gd name="T46" fmla="*/ 868 w 878"/>
                <a:gd name="T47" fmla="*/ 1316 h 2394"/>
                <a:gd name="T48" fmla="*/ 877 w 878"/>
                <a:gd name="T49" fmla="*/ 1259 h 2394"/>
                <a:gd name="T50" fmla="*/ 715 w 878"/>
                <a:gd name="T51" fmla="*/ 944 h 2394"/>
                <a:gd name="T52" fmla="*/ 553 w 878"/>
                <a:gd name="T53" fmla="*/ 677 h 2394"/>
                <a:gd name="T54" fmla="*/ 515 w 878"/>
                <a:gd name="T55" fmla="*/ 457 h 2394"/>
                <a:gd name="T56" fmla="*/ 553 w 878"/>
                <a:gd name="T57" fmla="*/ 247 h 2394"/>
                <a:gd name="T58" fmla="*/ 562 w 878"/>
                <a:gd name="T59" fmla="*/ 57 h 2394"/>
                <a:gd name="T60" fmla="*/ 486 w 878"/>
                <a:gd name="T61" fmla="*/ 0 h 2394"/>
                <a:gd name="T62" fmla="*/ 362 w 878"/>
                <a:gd name="T63" fmla="*/ 0 h 2394"/>
                <a:gd name="T64" fmla="*/ 248 w 878"/>
                <a:gd name="T65" fmla="*/ 229 h 2394"/>
                <a:gd name="T66" fmla="*/ 305 w 878"/>
                <a:gd name="T67" fmla="*/ 429 h 2394"/>
                <a:gd name="T68" fmla="*/ 257 w 878"/>
                <a:gd name="T69" fmla="*/ 572 h 2394"/>
                <a:gd name="T70" fmla="*/ 190 w 878"/>
                <a:gd name="T71" fmla="*/ 581 h 2394"/>
                <a:gd name="T72" fmla="*/ 143 w 878"/>
                <a:gd name="T73" fmla="*/ 820 h 2394"/>
                <a:gd name="T74" fmla="*/ 105 w 878"/>
                <a:gd name="T75" fmla="*/ 1049 h 2394"/>
                <a:gd name="T76" fmla="*/ 124 w 878"/>
                <a:gd name="T77" fmla="*/ 1363 h 2394"/>
                <a:gd name="T78" fmla="*/ 171 w 878"/>
                <a:gd name="T79" fmla="*/ 1783 h 2394"/>
                <a:gd name="T80" fmla="*/ 200 w 878"/>
                <a:gd name="T81" fmla="*/ 1974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78" h="2394">
                  <a:moveTo>
                    <a:pt x="734" y="2222"/>
                  </a:moveTo>
                  <a:lnTo>
                    <a:pt x="734" y="2222"/>
                  </a:lnTo>
                  <a:cubicBezTo>
                    <a:pt x="724" y="2222"/>
                    <a:pt x="706" y="2203"/>
                    <a:pt x="696" y="2193"/>
                  </a:cubicBezTo>
                  <a:cubicBezTo>
                    <a:pt x="677" y="2174"/>
                    <a:pt x="667" y="2165"/>
                    <a:pt x="648" y="2145"/>
                  </a:cubicBezTo>
                  <a:cubicBezTo>
                    <a:pt x="639" y="2145"/>
                    <a:pt x="620" y="2136"/>
                    <a:pt x="610" y="2155"/>
                  </a:cubicBezTo>
                  <a:cubicBezTo>
                    <a:pt x="601" y="2174"/>
                    <a:pt x="629" y="2193"/>
                    <a:pt x="639" y="2203"/>
                  </a:cubicBezTo>
                  <a:cubicBezTo>
                    <a:pt x="667" y="2222"/>
                    <a:pt x="658" y="2250"/>
                    <a:pt x="667" y="2279"/>
                  </a:cubicBezTo>
                  <a:cubicBezTo>
                    <a:pt x="667" y="2307"/>
                    <a:pt x="667" y="2374"/>
                    <a:pt x="696" y="2384"/>
                  </a:cubicBezTo>
                  <a:cubicBezTo>
                    <a:pt x="715" y="2393"/>
                    <a:pt x="715" y="2355"/>
                    <a:pt x="715" y="2346"/>
                  </a:cubicBezTo>
                  <a:cubicBezTo>
                    <a:pt x="715" y="2327"/>
                    <a:pt x="724" y="2298"/>
                    <a:pt x="724" y="2279"/>
                  </a:cubicBezTo>
                  <a:cubicBezTo>
                    <a:pt x="734" y="2222"/>
                    <a:pt x="734" y="2222"/>
                    <a:pt x="734" y="2222"/>
                  </a:cubicBezTo>
                  <a:close/>
                  <a:moveTo>
                    <a:pt x="677" y="2107"/>
                  </a:moveTo>
                  <a:lnTo>
                    <a:pt x="677" y="2107"/>
                  </a:lnTo>
                  <a:cubicBezTo>
                    <a:pt x="677" y="2088"/>
                    <a:pt x="696" y="2069"/>
                    <a:pt x="706" y="2060"/>
                  </a:cubicBezTo>
                  <a:cubicBezTo>
                    <a:pt x="715" y="2050"/>
                    <a:pt x="724" y="2031"/>
                    <a:pt x="734" y="2021"/>
                  </a:cubicBezTo>
                  <a:cubicBezTo>
                    <a:pt x="744" y="2012"/>
                    <a:pt x="763" y="2012"/>
                    <a:pt x="772" y="2002"/>
                  </a:cubicBezTo>
                  <a:cubicBezTo>
                    <a:pt x="782" y="1983"/>
                    <a:pt x="791" y="2002"/>
                    <a:pt x="791" y="2012"/>
                  </a:cubicBezTo>
                  <a:cubicBezTo>
                    <a:pt x="791" y="2040"/>
                    <a:pt x="782" y="2069"/>
                    <a:pt x="782" y="2107"/>
                  </a:cubicBezTo>
                  <a:cubicBezTo>
                    <a:pt x="782" y="2145"/>
                    <a:pt x="734" y="2155"/>
                    <a:pt x="706" y="2136"/>
                  </a:cubicBezTo>
                  <a:cubicBezTo>
                    <a:pt x="677" y="2107"/>
                    <a:pt x="677" y="2107"/>
                    <a:pt x="677" y="2107"/>
                  </a:cubicBezTo>
                  <a:close/>
                  <a:moveTo>
                    <a:pt x="219" y="343"/>
                  </a:moveTo>
                  <a:lnTo>
                    <a:pt x="219" y="343"/>
                  </a:lnTo>
                  <a:cubicBezTo>
                    <a:pt x="200" y="334"/>
                    <a:pt x="200" y="295"/>
                    <a:pt x="171" y="295"/>
                  </a:cubicBezTo>
                  <a:cubicBezTo>
                    <a:pt x="152" y="295"/>
                    <a:pt x="162" y="334"/>
                    <a:pt x="162" y="343"/>
                  </a:cubicBezTo>
                  <a:cubicBezTo>
                    <a:pt x="152" y="372"/>
                    <a:pt x="133" y="381"/>
                    <a:pt x="133" y="400"/>
                  </a:cubicBezTo>
                  <a:cubicBezTo>
                    <a:pt x="124" y="419"/>
                    <a:pt x="133" y="438"/>
                    <a:pt x="133" y="457"/>
                  </a:cubicBezTo>
                  <a:cubicBezTo>
                    <a:pt x="133" y="476"/>
                    <a:pt x="114" y="524"/>
                    <a:pt x="133" y="534"/>
                  </a:cubicBezTo>
                  <a:cubicBezTo>
                    <a:pt x="162" y="534"/>
                    <a:pt x="171" y="524"/>
                    <a:pt x="200" y="514"/>
                  </a:cubicBezTo>
                  <a:cubicBezTo>
                    <a:pt x="229" y="505"/>
                    <a:pt x="238" y="486"/>
                    <a:pt x="238" y="448"/>
                  </a:cubicBezTo>
                  <a:cubicBezTo>
                    <a:pt x="238" y="438"/>
                    <a:pt x="248" y="429"/>
                    <a:pt x="248" y="419"/>
                  </a:cubicBezTo>
                  <a:cubicBezTo>
                    <a:pt x="248" y="400"/>
                    <a:pt x="238" y="381"/>
                    <a:pt x="238" y="362"/>
                  </a:cubicBezTo>
                  <a:cubicBezTo>
                    <a:pt x="219" y="343"/>
                    <a:pt x="219" y="343"/>
                    <a:pt x="219" y="343"/>
                  </a:cubicBezTo>
                  <a:close/>
                  <a:moveTo>
                    <a:pt x="238" y="1983"/>
                  </a:moveTo>
                  <a:lnTo>
                    <a:pt x="238" y="1983"/>
                  </a:lnTo>
                  <a:cubicBezTo>
                    <a:pt x="286" y="1983"/>
                    <a:pt x="324" y="2088"/>
                    <a:pt x="362" y="2069"/>
                  </a:cubicBezTo>
                  <a:cubicBezTo>
                    <a:pt x="381" y="2069"/>
                    <a:pt x="381" y="2050"/>
                    <a:pt x="400" y="2050"/>
                  </a:cubicBezTo>
                  <a:cubicBezTo>
                    <a:pt x="419" y="2050"/>
                    <a:pt x="439" y="2060"/>
                    <a:pt x="457" y="2040"/>
                  </a:cubicBezTo>
                  <a:cubicBezTo>
                    <a:pt x="467" y="2031"/>
                    <a:pt x="486" y="1936"/>
                    <a:pt x="486" y="1926"/>
                  </a:cubicBezTo>
                  <a:cubicBezTo>
                    <a:pt x="477" y="1898"/>
                    <a:pt x="515" y="1869"/>
                    <a:pt x="505" y="1850"/>
                  </a:cubicBezTo>
                  <a:cubicBezTo>
                    <a:pt x="496" y="1821"/>
                    <a:pt x="467" y="1754"/>
                    <a:pt x="486" y="1735"/>
                  </a:cubicBezTo>
                  <a:cubicBezTo>
                    <a:pt x="505" y="1726"/>
                    <a:pt x="543" y="1735"/>
                    <a:pt x="553" y="1745"/>
                  </a:cubicBezTo>
                  <a:cubicBezTo>
                    <a:pt x="591" y="1754"/>
                    <a:pt x="639" y="1716"/>
                    <a:pt x="667" y="1697"/>
                  </a:cubicBezTo>
                  <a:cubicBezTo>
                    <a:pt x="696" y="1659"/>
                    <a:pt x="811" y="1621"/>
                    <a:pt x="839" y="1621"/>
                  </a:cubicBezTo>
                  <a:lnTo>
                    <a:pt x="839" y="1621"/>
                  </a:lnTo>
                  <a:cubicBezTo>
                    <a:pt x="839" y="1526"/>
                    <a:pt x="839" y="1526"/>
                    <a:pt x="839" y="1526"/>
                  </a:cubicBezTo>
                  <a:cubicBezTo>
                    <a:pt x="839" y="1506"/>
                    <a:pt x="839" y="1497"/>
                    <a:pt x="839" y="1478"/>
                  </a:cubicBezTo>
                  <a:cubicBezTo>
                    <a:pt x="849" y="1459"/>
                    <a:pt x="868" y="1430"/>
                    <a:pt x="868" y="1402"/>
                  </a:cubicBezTo>
                  <a:cubicBezTo>
                    <a:pt x="877" y="1373"/>
                    <a:pt x="868" y="1344"/>
                    <a:pt x="868" y="1316"/>
                  </a:cubicBezTo>
                  <a:cubicBezTo>
                    <a:pt x="877" y="1259"/>
                    <a:pt x="877" y="1259"/>
                    <a:pt x="877" y="1259"/>
                  </a:cubicBezTo>
                  <a:lnTo>
                    <a:pt x="877" y="1259"/>
                  </a:lnTo>
                  <a:cubicBezTo>
                    <a:pt x="849" y="1192"/>
                    <a:pt x="772" y="1163"/>
                    <a:pt x="715" y="1125"/>
                  </a:cubicBezTo>
                  <a:cubicBezTo>
                    <a:pt x="639" y="1077"/>
                    <a:pt x="724" y="1001"/>
                    <a:pt x="715" y="944"/>
                  </a:cubicBezTo>
                  <a:cubicBezTo>
                    <a:pt x="715" y="887"/>
                    <a:pt x="648" y="877"/>
                    <a:pt x="620" y="858"/>
                  </a:cubicBezTo>
                  <a:cubicBezTo>
                    <a:pt x="591" y="839"/>
                    <a:pt x="553" y="705"/>
                    <a:pt x="553" y="677"/>
                  </a:cubicBezTo>
                  <a:cubicBezTo>
                    <a:pt x="543" y="648"/>
                    <a:pt x="553" y="619"/>
                    <a:pt x="553" y="591"/>
                  </a:cubicBezTo>
                  <a:cubicBezTo>
                    <a:pt x="553" y="543"/>
                    <a:pt x="524" y="505"/>
                    <a:pt x="515" y="457"/>
                  </a:cubicBezTo>
                  <a:cubicBezTo>
                    <a:pt x="515" y="410"/>
                    <a:pt x="524" y="343"/>
                    <a:pt x="553" y="305"/>
                  </a:cubicBezTo>
                  <a:cubicBezTo>
                    <a:pt x="562" y="286"/>
                    <a:pt x="553" y="267"/>
                    <a:pt x="553" y="247"/>
                  </a:cubicBezTo>
                  <a:cubicBezTo>
                    <a:pt x="562" y="200"/>
                    <a:pt x="572" y="181"/>
                    <a:pt x="601" y="143"/>
                  </a:cubicBezTo>
                  <a:cubicBezTo>
                    <a:pt x="562" y="57"/>
                    <a:pt x="562" y="57"/>
                    <a:pt x="562" y="57"/>
                  </a:cubicBezTo>
                  <a:lnTo>
                    <a:pt x="562" y="57"/>
                  </a:lnTo>
                  <a:cubicBezTo>
                    <a:pt x="486" y="0"/>
                    <a:pt x="486" y="0"/>
                    <a:pt x="486" y="0"/>
                  </a:cubicBezTo>
                  <a:cubicBezTo>
                    <a:pt x="362" y="0"/>
                    <a:pt x="362" y="0"/>
                    <a:pt x="362" y="0"/>
                  </a:cubicBezTo>
                  <a:lnTo>
                    <a:pt x="362" y="0"/>
                  </a:lnTo>
                  <a:cubicBezTo>
                    <a:pt x="353" y="47"/>
                    <a:pt x="334" y="105"/>
                    <a:pt x="305" y="143"/>
                  </a:cubicBezTo>
                  <a:cubicBezTo>
                    <a:pt x="324" y="247"/>
                    <a:pt x="248" y="171"/>
                    <a:pt x="248" y="229"/>
                  </a:cubicBezTo>
                  <a:cubicBezTo>
                    <a:pt x="248" y="257"/>
                    <a:pt x="276" y="286"/>
                    <a:pt x="276" y="314"/>
                  </a:cubicBezTo>
                  <a:cubicBezTo>
                    <a:pt x="276" y="362"/>
                    <a:pt x="267" y="391"/>
                    <a:pt x="305" y="429"/>
                  </a:cubicBezTo>
                  <a:cubicBezTo>
                    <a:pt x="353" y="467"/>
                    <a:pt x="315" y="467"/>
                    <a:pt x="267" y="476"/>
                  </a:cubicBezTo>
                  <a:cubicBezTo>
                    <a:pt x="267" y="496"/>
                    <a:pt x="248" y="543"/>
                    <a:pt x="257" y="572"/>
                  </a:cubicBezTo>
                  <a:cubicBezTo>
                    <a:pt x="295" y="581"/>
                    <a:pt x="315" y="562"/>
                    <a:pt x="315" y="610"/>
                  </a:cubicBezTo>
                  <a:cubicBezTo>
                    <a:pt x="267" y="619"/>
                    <a:pt x="238" y="581"/>
                    <a:pt x="190" y="581"/>
                  </a:cubicBezTo>
                  <a:cubicBezTo>
                    <a:pt x="152" y="581"/>
                    <a:pt x="95" y="553"/>
                    <a:pt x="143" y="619"/>
                  </a:cubicBezTo>
                  <a:cubicBezTo>
                    <a:pt x="171" y="658"/>
                    <a:pt x="143" y="772"/>
                    <a:pt x="143" y="820"/>
                  </a:cubicBezTo>
                  <a:cubicBezTo>
                    <a:pt x="143" y="858"/>
                    <a:pt x="143" y="896"/>
                    <a:pt x="143" y="934"/>
                  </a:cubicBezTo>
                  <a:cubicBezTo>
                    <a:pt x="143" y="972"/>
                    <a:pt x="114" y="1010"/>
                    <a:pt x="105" y="1049"/>
                  </a:cubicBezTo>
                  <a:cubicBezTo>
                    <a:pt x="105" y="1115"/>
                    <a:pt x="114" y="1182"/>
                    <a:pt x="114" y="1239"/>
                  </a:cubicBezTo>
                  <a:cubicBezTo>
                    <a:pt x="114" y="1277"/>
                    <a:pt x="133" y="1335"/>
                    <a:pt x="124" y="1363"/>
                  </a:cubicBezTo>
                  <a:cubicBezTo>
                    <a:pt x="0" y="1287"/>
                    <a:pt x="86" y="1392"/>
                    <a:pt x="95" y="1468"/>
                  </a:cubicBezTo>
                  <a:cubicBezTo>
                    <a:pt x="105" y="1573"/>
                    <a:pt x="133" y="1669"/>
                    <a:pt x="171" y="1783"/>
                  </a:cubicBezTo>
                  <a:cubicBezTo>
                    <a:pt x="171" y="1840"/>
                    <a:pt x="190" y="1907"/>
                    <a:pt x="200" y="1964"/>
                  </a:cubicBezTo>
                  <a:lnTo>
                    <a:pt x="200" y="1974"/>
                  </a:lnTo>
                  <a:lnTo>
                    <a:pt x="238" y="1983"/>
                  </a:lnTo>
                  <a:close/>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127" name="Freeform 77"/>
            <p:cNvSpPr>
              <a:spLocks noChangeArrowheads="1"/>
            </p:cNvSpPr>
            <p:nvPr/>
          </p:nvSpPr>
          <p:spPr bwMode="auto">
            <a:xfrm>
              <a:off x="14517509" y="11430759"/>
              <a:ext cx="151066" cy="365646"/>
            </a:xfrm>
            <a:custGeom>
              <a:avLst/>
              <a:gdLst>
                <a:gd name="T0" fmla="*/ 95 w 306"/>
                <a:gd name="T1" fmla="*/ 9 h 735"/>
                <a:gd name="T2" fmla="*/ 95 w 306"/>
                <a:gd name="T3" fmla="*/ 9 h 735"/>
                <a:gd name="T4" fmla="*/ 57 w 306"/>
                <a:gd name="T5" fmla="*/ 0 h 735"/>
                <a:gd name="T6" fmla="*/ 57 w 306"/>
                <a:gd name="T7" fmla="*/ 0 h 735"/>
                <a:gd name="T8" fmla="*/ 47 w 306"/>
                <a:gd name="T9" fmla="*/ 133 h 735"/>
                <a:gd name="T10" fmla="*/ 19 w 306"/>
                <a:gd name="T11" fmla="*/ 257 h 735"/>
                <a:gd name="T12" fmla="*/ 19 w 306"/>
                <a:gd name="T13" fmla="*/ 458 h 735"/>
                <a:gd name="T14" fmla="*/ 28 w 306"/>
                <a:gd name="T15" fmla="*/ 505 h 735"/>
                <a:gd name="T16" fmla="*/ 47 w 306"/>
                <a:gd name="T17" fmla="*/ 581 h 735"/>
                <a:gd name="T18" fmla="*/ 95 w 306"/>
                <a:gd name="T19" fmla="*/ 705 h 735"/>
                <a:gd name="T20" fmla="*/ 162 w 306"/>
                <a:gd name="T21" fmla="*/ 629 h 735"/>
                <a:gd name="T22" fmla="*/ 219 w 306"/>
                <a:gd name="T23" fmla="*/ 591 h 735"/>
                <a:gd name="T24" fmla="*/ 257 w 306"/>
                <a:gd name="T25" fmla="*/ 524 h 735"/>
                <a:gd name="T26" fmla="*/ 238 w 306"/>
                <a:gd name="T27" fmla="*/ 410 h 735"/>
                <a:gd name="T28" fmla="*/ 257 w 306"/>
                <a:gd name="T29" fmla="*/ 362 h 735"/>
                <a:gd name="T30" fmla="*/ 286 w 306"/>
                <a:gd name="T31" fmla="*/ 286 h 735"/>
                <a:gd name="T32" fmla="*/ 286 w 306"/>
                <a:gd name="T33" fmla="*/ 191 h 735"/>
                <a:gd name="T34" fmla="*/ 210 w 306"/>
                <a:gd name="T35" fmla="*/ 162 h 735"/>
                <a:gd name="T36" fmla="*/ 181 w 306"/>
                <a:gd name="T37" fmla="*/ 124 h 735"/>
                <a:gd name="T38" fmla="*/ 95 w 306"/>
                <a:gd name="T39" fmla="*/ 9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6" h="735">
                  <a:moveTo>
                    <a:pt x="95" y="9"/>
                  </a:moveTo>
                  <a:lnTo>
                    <a:pt x="95" y="9"/>
                  </a:lnTo>
                  <a:cubicBezTo>
                    <a:pt x="57" y="0"/>
                    <a:pt x="57" y="0"/>
                    <a:pt x="57" y="0"/>
                  </a:cubicBezTo>
                  <a:lnTo>
                    <a:pt x="57" y="0"/>
                  </a:lnTo>
                  <a:cubicBezTo>
                    <a:pt x="67" y="47"/>
                    <a:pt x="47" y="86"/>
                    <a:pt x="47" y="133"/>
                  </a:cubicBezTo>
                  <a:cubicBezTo>
                    <a:pt x="9" y="162"/>
                    <a:pt x="19" y="209"/>
                    <a:pt x="19" y="257"/>
                  </a:cubicBezTo>
                  <a:cubicBezTo>
                    <a:pt x="19" y="458"/>
                    <a:pt x="19" y="458"/>
                    <a:pt x="19" y="458"/>
                  </a:cubicBezTo>
                  <a:cubicBezTo>
                    <a:pt x="28" y="467"/>
                    <a:pt x="38" y="496"/>
                    <a:pt x="28" y="505"/>
                  </a:cubicBezTo>
                  <a:cubicBezTo>
                    <a:pt x="0" y="543"/>
                    <a:pt x="38" y="562"/>
                    <a:pt x="47" y="581"/>
                  </a:cubicBezTo>
                  <a:cubicBezTo>
                    <a:pt x="57" y="600"/>
                    <a:pt x="57" y="734"/>
                    <a:pt x="95" y="705"/>
                  </a:cubicBezTo>
                  <a:cubicBezTo>
                    <a:pt x="124" y="686"/>
                    <a:pt x="105" y="600"/>
                    <a:pt x="162" y="629"/>
                  </a:cubicBezTo>
                  <a:cubicBezTo>
                    <a:pt x="200" y="639"/>
                    <a:pt x="219" y="620"/>
                    <a:pt x="219" y="591"/>
                  </a:cubicBezTo>
                  <a:cubicBezTo>
                    <a:pt x="229" y="572"/>
                    <a:pt x="248" y="543"/>
                    <a:pt x="257" y="524"/>
                  </a:cubicBezTo>
                  <a:cubicBezTo>
                    <a:pt x="276" y="477"/>
                    <a:pt x="248" y="458"/>
                    <a:pt x="238" y="410"/>
                  </a:cubicBezTo>
                  <a:cubicBezTo>
                    <a:pt x="229" y="391"/>
                    <a:pt x="248" y="381"/>
                    <a:pt x="257" y="362"/>
                  </a:cubicBezTo>
                  <a:cubicBezTo>
                    <a:pt x="267" y="343"/>
                    <a:pt x="276" y="305"/>
                    <a:pt x="286" y="286"/>
                  </a:cubicBezTo>
                  <a:cubicBezTo>
                    <a:pt x="286" y="295"/>
                    <a:pt x="305" y="181"/>
                    <a:pt x="286" y="191"/>
                  </a:cubicBezTo>
                  <a:cubicBezTo>
                    <a:pt x="248" y="200"/>
                    <a:pt x="238" y="191"/>
                    <a:pt x="210" y="162"/>
                  </a:cubicBezTo>
                  <a:cubicBezTo>
                    <a:pt x="200" y="152"/>
                    <a:pt x="191" y="124"/>
                    <a:pt x="181" y="124"/>
                  </a:cubicBezTo>
                  <a:cubicBezTo>
                    <a:pt x="143" y="114"/>
                    <a:pt x="95" y="47"/>
                    <a:pt x="95" y="9"/>
                  </a:cubicBezTo>
                </a:path>
              </a:pathLst>
            </a:custGeom>
            <a:grpFill/>
            <a:ln w="3175" cap="flat" cmpd="sng">
              <a:solidFill>
                <a:schemeClr val="bg1"/>
              </a:solidFill>
              <a:bevel/>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
        <p:nvSpPr>
          <p:cNvPr id="130" name="TextBox 129"/>
          <p:cNvSpPr txBox="1"/>
          <p:nvPr/>
        </p:nvSpPr>
        <p:spPr>
          <a:xfrm>
            <a:off x="1879096" y="4055958"/>
            <a:ext cx="2098331" cy="461665"/>
          </a:xfrm>
          <a:prstGeom prst="rect">
            <a:avLst/>
          </a:prstGeom>
          <a:noFill/>
        </p:spPr>
        <p:txBody>
          <a:bodyPr wrap="none" lIns="0" rIns="0" rtlCol="0">
            <a:spAutoFit/>
          </a:bodyPr>
          <a:lstStyle/>
          <a:p>
            <a:r>
              <a:rPr lang="en-US" sz="1200" b="1" spc="300" dirty="0">
                <a:latin typeface="+mj-lt"/>
                <a:ea typeface="Source Sans Pro Semibold" charset="0"/>
                <a:cs typeface="Source Sans Pro Semibold" charset="0"/>
              </a:rPr>
              <a:t>WRITE HERE</a:t>
            </a:r>
            <a:br>
              <a:rPr lang="en-US" sz="1200" b="1" spc="300" dirty="0">
                <a:latin typeface="+mj-lt"/>
                <a:ea typeface="Source Sans Pro Semibold" charset="0"/>
                <a:cs typeface="Source Sans Pro Semibold" charset="0"/>
              </a:rPr>
            </a:br>
            <a:r>
              <a:rPr lang="en-US" sz="1200" b="1" spc="300" dirty="0">
                <a:latin typeface="+mj-lt"/>
                <a:ea typeface="Source Sans Pro Semibold" charset="0"/>
                <a:cs typeface="Source Sans Pro Semibold" charset="0"/>
              </a:rPr>
              <a:t>SOMETHING ABOUT</a:t>
            </a:r>
          </a:p>
        </p:txBody>
      </p:sp>
      <p:sp>
        <p:nvSpPr>
          <p:cNvPr id="131" name="TextBox 130"/>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 alteration in some form, by injected </a:t>
            </a:r>
            <a:r>
              <a:rPr lang="en-US" sz="1000" dirty="0" err="1">
                <a:solidFill>
                  <a:schemeClr val="tx1">
                    <a:alpha val="65000"/>
                  </a:schemeClr>
                </a:solidFill>
                <a:ea typeface="Source Sans Pro" charset="0"/>
                <a:cs typeface="Source Sans Pro" charset="0"/>
              </a:rPr>
              <a:t>humour</a:t>
            </a:r>
            <a:r>
              <a:rPr lang="en-US" sz="1000" dirty="0">
                <a:solidFill>
                  <a:schemeClr val="tx1">
                    <a:alpha val="65000"/>
                  </a:schemeClr>
                </a:solidFill>
                <a:ea typeface="Source Sans Pro" charset="0"/>
                <a:cs typeface="Source Sans Pro" charset="0"/>
              </a:rPr>
              <a:t>, or </a:t>
            </a:r>
            <a:r>
              <a:rPr lang="en-US" sz="1000" dirty="0" err="1" smtClean="0">
                <a:solidFill>
                  <a:schemeClr val="tx1">
                    <a:alpha val="65000"/>
                  </a:schemeClr>
                </a:solidFill>
                <a:ea typeface="Source Sans Pro" charset="0"/>
                <a:cs typeface="Source Sans Pro" charset="0"/>
              </a:rPr>
              <a:t>randomised</a:t>
            </a:r>
            <a:r>
              <a:rPr lang="en-US" sz="1000" dirty="0" smtClean="0">
                <a:solidFill>
                  <a:schemeClr val="tx1">
                    <a:alpha val="65000"/>
                  </a:schemeClr>
                </a:solidFill>
                <a:ea typeface="Source Sans Pro" charset="0"/>
                <a:cs typeface="Source Sans Pro" charset="0"/>
              </a:rPr>
              <a:t>.</a:t>
            </a:r>
            <a:endParaRPr lang="en-US" sz="1000" dirty="0">
              <a:solidFill>
                <a:schemeClr val="tx1">
                  <a:alpha val="65000"/>
                </a:schemeClr>
              </a:solidFill>
              <a:ea typeface="Source Sans Pro" charset="0"/>
              <a:cs typeface="Source Sans Pro" charset="0"/>
            </a:endParaRPr>
          </a:p>
        </p:txBody>
      </p:sp>
      <p:sp>
        <p:nvSpPr>
          <p:cNvPr id="128" name="Rectangle 12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29" name="Right Triangle 12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0351625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218728" y="191697"/>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131</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1341414"/>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MINIMAL</a:t>
            </a:r>
          </a:p>
          <a:p>
            <a:r>
              <a:rPr lang="en-US" dirty="0" smtClean="0">
                <a:solidFill>
                  <a:schemeClr val="bg1"/>
                </a:solidFill>
              </a:rPr>
              <a:t>INFOGRAPHIC</a:t>
            </a:r>
            <a:endParaRPr lang="en-US" dirty="0" smtClean="0">
              <a:solidFill>
                <a:schemeClr val="bg1"/>
              </a:solidFill>
            </a:endParaRP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2104412727"/>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7"/>
          <p:cNvSpPr/>
          <p:nvPr/>
        </p:nvSpPr>
        <p:spPr>
          <a:xfrm flipV="1">
            <a:off x="6120749" y="1529689"/>
            <a:ext cx="2616852" cy="495623"/>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6350" cmpd="sng">
            <a:solidFill>
              <a:schemeClr val="accent5"/>
            </a:solidFill>
            <a:headEnd type="oval"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cxnSp>
        <p:nvCxnSpPr>
          <p:cNvPr id="20" name="Straight Connector 19"/>
          <p:cNvCxnSpPr/>
          <p:nvPr/>
        </p:nvCxnSpPr>
        <p:spPr>
          <a:xfrm flipH="1">
            <a:off x="2743762" y="2865197"/>
            <a:ext cx="304800" cy="1"/>
          </a:xfrm>
          <a:prstGeom prst="line">
            <a:avLst/>
          </a:prstGeom>
          <a:ln w="6350" cmpd="sng">
            <a:headEnd type="none"/>
            <a:tailEnd type="oval" w="med" len="med"/>
          </a:ln>
          <a:effectLst/>
        </p:spPr>
        <p:style>
          <a:lnRef idx="2">
            <a:schemeClr val="accent1"/>
          </a:lnRef>
          <a:fillRef idx="0">
            <a:schemeClr val="accent1"/>
          </a:fillRef>
          <a:effectRef idx="1">
            <a:schemeClr val="accent1"/>
          </a:effectRef>
          <a:fontRef idx="minor">
            <a:schemeClr val="tx1"/>
          </a:fontRef>
        </p:style>
      </p:cxnSp>
      <p:sp>
        <p:nvSpPr>
          <p:cNvPr id="21" name="Freeform 20"/>
          <p:cNvSpPr/>
          <p:nvPr/>
        </p:nvSpPr>
        <p:spPr>
          <a:xfrm flipH="1">
            <a:off x="4170029" y="5027597"/>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6350" cmpd="sng">
            <a:solidFill>
              <a:schemeClr val="accent3"/>
            </a:solidFill>
            <a:headEnd type="oval"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sp>
        <p:nvSpPr>
          <p:cNvPr id="24" name="Freeform 23"/>
          <p:cNvSpPr/>
          <p:nvPr/>
        </p:nvSpPr>
        <p:spPr>
          <a:xfrm>
            <a:off x="7210442" y="5039537"/>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6350" cmpd="sng">
            <a:solidFill>
              <a:schemeClr val="accent3"/>
            </a:solidFill>
            <a:headEnd type="oval"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cxnSp>
        <p:nvCxnSpPr>
          <p:cNvPr id="26" name="Straight Connector 25"/>
          <p:cNvCxnSpPr/>
          <p:nvPr/>
        </p:nvCxnSpPr>
        <p:spPr>
          <a:xfrm>
            <a:off x="9201445" y="2865197"/>
            <a:ext cx="304800" cy="1"/>
          </a:xfrm>
          <a:prstGeom prst="line">
            <a:avLst/>
          </a:prstGeom>
          <a:ln w="6350" cmpd="sng">
            <a:headEnd type="none"/>
            <a:tailEnd type="oval" w="med" len="med"/>
          </a:ln>
          <a:effectLst/>
        </p:spPr>
        <p:style>
          <a:lnRef idx="2">
            <a:schemeClr val="accent1"/>
          </a:lnRef>
          <a:fillRef idx="0">
            <a:schemeClr val="accent1"/>
          </a:fillRef>
          <a:effectRef idx="1">
            <a:schemeClr val="accent1"/>
          </a:effectRef>
          <a:fontRef idx="minor">
            <a:schemeClr val="tx1"/>
          </a:fontRef>
        </p:style>
      </p:cxnSp>
      <p:sp>
        <p:nvSpPr>
          <p:cNvPr id="3" name="Arc 2"/>
          <p:cNvSpPr/>
          <p:nvPr/>
        </p:nvSpPr>
        <p:spPr>
          <a:xfrm>
            <a:off x="5336586" y="2132888"/>
            <a:ext cx="1579789" cy="1579791"/>
          </a:xfrm>
          <a:prstGeom prst="arc">
            <a:avLst>
              <a:gd name="adj1" fmla="val 7914138"/>
              <a:gd name="adj2" fmla="val 2868450"/>
            </a:avLst>
          </a:prstGeom>
          <a:ln w="3175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sp>
        <p:nvSpPr>
          <p:cNvPr id="4" name="Arc 3"/>
          <p:cNvSpPr/>
          <p:nvPr/>
        </p:nvSpPr>
        <p:spPr>
          <a:xfrm rot="10800000">
            <a:off x="6408382" y="3297162"/>
            <a:ext cx="1579789" cy="1579791"/>
          </a:xfrm>
          <a:prstGeom prst="arc">
            <a:avLst>
              <a:gd name="adj1" fmla="val 7914138"/>
              <a:gd name="adj2" fmla="val 2868450"/>
            </a:avLst>
          </a:prstGeom>
          <a:ln w="317500">
            <a:solidFill>
              <a:schemeClr val="accent4"/>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sp>
        <p:nvSpPr>
          <p:cNvPr id="5" name="Arc 4"/>
          <p:cNvSpPr/>
          <p:nvPr/>
        </p:nvSpPr>
        <p:spPr>
          <a:xfrm rot="10800000">
            <a:off x="4268503" y="3297162"/>
            <a:ext cx="1579789" cy="1579791"/>
          </a:xfrm>
          <a:prstGeom prst="arc">
            <a:avLst>
              <a:gd name="adj1" fmla="val 7914138"/>
              <a:gd name="adj2" fmla="val 2868450"/>
            </a:avLst>
          </a:prstGeom>
          <a:ln w="317500">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sp>
        <p:nvSpPr>
          <p:cNvPr id="6" name="Arc 5"/>
          <p:cNvSpPr/>
          <p:nvPr/>
        </p:nvSpPr>
        <p:spPr>
          <a:xfrm>
            <a:off x="3198083" y="2132888"/>
            <a:ext cx="1579789" cy="1579791"/>
          </a:xfrm>
          <a:prstGeom prst="arc">
            <a:avLst>
              <a:gd name="adj1" fmla="val 7914138"/>
              <a:gd name="adj2" fmla="val 2868450"/>
            </a:avLst>
          </a:prstGeom>
          <a:ln w="317500">
            <a:solidFill>
              <a:schemeClr val="accent1"/>
            </a:solidFill>
          </a:ln>
          <a:effectLst/>
        </p:spPr>
        <p:style>
          <a:lnRef idx="2">
            <a:schemeClr val="accent1"/>
          </a:lnRef>
          <a:fillRef idx="0">
            <a:schemeClr val="accent1"/>
          </a:fillRef>
          <a:effectRef idx="1">
            <a:schemeClr val="accent1"/>
          </a:effectRef>
          <a:fontRef idx="minor">
            <a:schemeClr val="tx1"/>
          </a:fontRef>
        </p:style>
        <p:txBody>
          <a:bodyPr vert="horz" rtlCol="0" anchor="t" anchorCtr="0"/>
          <a:lstStyle/>
          <a:p>
            <a:pPr algn="ctr"/>
            <a:endParaRPr lang="en-US" sz="3200" dirty="0">
              <a:latin typeface="Open Sans Regular" charset="0"/>
              <a:ea typeface="Open Sans Regular" charset="0"/>
              <a:cs typeface="Open Sans Regular" charset="0"/>
            </a:endParaRPr>
          </a:p>
        </p:txBody>
      </p:sp>
      <p:sp>
        <p:nvSpPr>
          <p:cNvPr id="7" name="Arc 6"/>
          <p:cNvSpPr/>
          <p:nvPr/>
        </p:nvSpPr>
        <p:spPr>
          <a:xfrm>
            <a:off x="7475088" y="2132888"/>
            <a:ext cx="1579789" cy="1579791"/>
          </a:xfrm>
          <a:prstGeom prst="arc">
            <a:avLst>
              <a:gd name="adj1" fmla="val 7914138"/>
              <a:gd name="adj2" fmla="val 2868450"/>
            </a:avLst>
          </a:prstGeom>
          <a:ln w="3175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a typeface="Open Sans Regular" charset="0"/>
              <a:cs typeface="Open Sans Regular" charset="0"/>
            </a:endParaRPr>
          </a:p>
        </p:txBody>
      </p:sp>
      <p:sp>
        <p:nvSpPr>
          <p:cNvPr id="8" name="TextBox 7"/>
          <p:cNvSpPr txBox="1"/>
          <p:nvPr/>
        </p:nvSpPr>
        <p:spPr>
          <a:xfrm rot="1084592">
            <a:off x="3217820" y="2152624"/>
            <a:ext cx="1540316" cy="1540316"/>
          </a:xfrm>
          <a:prstGeom prst="rect">
            <a:avLst/>
          </a:prstGeom>
          <a:noFill/>
        </p:spPr>
        <p:txBody>
          <a:bodyPr wrap="none" rtlCol="0">
            <a:prstTxWarp prst="textArchUp">
              <a:avLst/>
            </a:prstTxWarp>
            <a:spAutoFit/>
          </a:bodyPr>
          <a:lstStyle/>
          <a:p>
            <a:pPr algn="ctr"/>
            <a:r>
              <a:rPr lang="en-US" sz="1200" dirty="0" smtClean="0">
                <a:solidFill>
                  <a:schemeClr val="bg1"/>
                </a:solidFill>
                <a:latin typeface="Open Sans Regular" charset="0"/>
                <a:ea typeface="Open Sans Regular" charset="0"/>
                <a:cs typeface="Open Sans Regular" charset="0"/>
              </a:rPr>
              <a:t>01 LOREM IPSUM DOLOR SIT </a:t>
            </a:r>
            <a:endParaRPr lang="en-US" sz="1200" dirty="0">
              <a:solidFill>
                <a:schemeClr val="bg1"/>
              </a:solidFill>
              <a:latin typeface="Open Sans Regular" charset="0"/>
              <a:ea typeface="Open Sans Regular" charset="0"/>
              <a:cs typeface="Open Sans Regular" charset="0"/>
            </a:endParaRPr>
          </a:p>
        </p:txBody>
      </p:sp>
      <p:sp>
        <p:nvSpPr>
          <p:cNvPr id="9" name="TextBox 8"/>
          <p:cNvSpPr txBox="1"/>
          <p:nvPr/>
        </p:nvSpPr>
        <p:spPr>
          <a:xfrm rot="1084592">
            <a:off x="5358659" y="2152622"/>
            <a:ext cx="1540316" cy="1540316"/>
          </a:xfrm>
          <a:prstGeom prst="rect">
            <a:avLst/>
          </a:prstGeom>
          <a:noFill/>
        </p:spPr>
        <p:txBody>
          <a:bodyPr wrap="none" rtlCol="0">
            <a:prstTxWarp prst="textArchUp">
              <a:avLst/>
            </a:prstTxWarp>
            <a:spAutoFit/>
          </a:bodyPr>
          <a:lstStyle/>
          <a:p>
            <a:pPr algn="ctr"/>
            <a:r>
              <a:rPr lang="en-US" sz="1200" dirty="0" smtClean="0">
                <a:solidFill>
                  <a:schemeClr val="bg1"/>
                </a:solidFill>
                <a:latin typeface="Open Sans Regular" charset="0"/>
                <a:ea typeface="Open Sans Regular" charset="0"/>
                <a:cs typeface="Open Sans Regular" charset="0"/>
              </a:rPr>
              <a:t>03 LOREM IPSUM DOLOR SIT </a:t>
            </a:r>
            <a:endParaRPr lang="en-US" sz="1200" dirty="0">
              <a:solidFill>
                <a:schemeClr val="bg1"/>
              </a:solidFill>
              <a:latin typeface="Open Sans Regular" charset="0"/>
              <a:ea typeface="Open Sans Regular" charset="0"/>
              <a:cs typeface="Open Sans Regular" charset="0"/>
            </a:endParaRPr>
          </a:p>
        </p:txBody>
      </p:sp>
      <p:sp>
        <p:nvSpPr>
          <p:cNvPr id="10" name="TextBox 9"/>
          <p:cNvSpPr txBox="1"/>
          <p:nvPr/>
        </p:nvSpPr>
        <p:spPr>
          <a:xfrm rot="1084592">
            <a:off x="7514488" y="2152622"/>
            <a:ext cx="1540316" cy="1540316"/>
          </a:xfrm>
          <a:prstGeom prst="rect">
            <a:avLst/>
          </a:prstGeom>
          <a:noFill/>
        </p:spPr>
        <p:txBody>
          <a:bodyPr wrap="none" rtlCol="0">
            <a:prstTxWarp prst="textArchUp">
              <a:avLst/>
            </a:prstTxWarp>
            <a:spAutoFit/>
          </a:bodyPr>
          <a:lstStyle/>
          <a:p>
            <a:pPr algn="ctr"/>
            <a:r>
              <a:rPr lang="en-US" sz="1200" dirty="0" smtClean="0">
                <a:solidFill>
                  <a:schemeClr val="bg1"/>
                </a:solidFill>
                <a:latin typeface="Open Sans Regular" charset="0"/>
                <a:ea typeface="Open Sans Regular" charset="0"/>
                <a:cs typeface="Open Sans Regular" charset="0"/>
              </a:rPr>
              <a:t>05 LOREM IPSUM DOLOR SIT </a:t>
            </a:r>
            <a:endParaRPr lang="en-US" sz="1200" dirty="0">
              <a:solidFill>
                <a:schemeClr val="bg1"/>
              </a:solidFill>
              <a:latin typeface="Open Sans Regular" charset="0"/>
              <a:ea typeface="Open Sans Regular" charset="0"/>
              <a:cs typeface="Open Sans Regular" charset="0"/>
            </a:endParaRPr>
          </a:p>
        </p:txBody>
      </p:sp>
      <p:sp>
        <p:nvSpPr>
          <p:cNvPr id="11" name="TextBox 10"/>
          <p:cNvSpPr txBox="1"/>
          <p:nvPr/>
        </p:nvSpPr>
        <p:spPr>
          <a:xfrm rot="8100000">
            <a:off x="4286682" y="3304960"/>
            <a:ext cx="1540316" cy="1540316"/>
          </a:xfrm>
          <a:prstGeom prst="rect">
            <a:avLst/>
          </a:prstGeom>
          <a:noFill/>
        </p:spPr>
        <p:txBody>
          <a:bodyPr wrap="none" rtlCol="0">
            <a:prstTxWarp prst="textArchUp">
              <a:avLst>
                <a:gd name="adj" fmla="val 5473276"/>
              </a:avLst>
            </a:prstTxWarp>
            <a:spAutoFit/>
          </a:bodyPr>
          <a:lstStyle/>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r>
              <a:rPr lang="en-US" sz="1200" dirty="0" smtClean="0">
                <a:solidFill>
                  <a:srgbClr val="FFFFFF"/>
                </a:solidFill>
                <a:latin typeface="Open Sans Regular" charset="0"/>
                <a:ea typeface="Open Sans Regular" charset="0"/>
                <a:cs typeface="Open Sans Regular" charset="0"/>
              </a:rPr>
              <a:t>                    02 LOREM IPSUM DOLOR SIT </a:t>
            </a:r>
            <a:endParaRPr lang="en-US" sz="1200" dirty="0">
              <a:solidFill>
                <a:srgbClr val="FFFFFF"/>
              </a:solidFill>
              <a:latin typeface="Open Sans Regular" charset="0"/>
              <a:ea typeface="Open Sans Regular" charset="0"/>
              <a:cs typeface="Open Sans Regular" charset="0"/>
            </a:endParaRPr>
          </a:p>
        </p:txBody>
      </p:sp>
      <p:sp>
        <p:nvSpPr>
          <p:cNvPr id="12" name="TextBox 11"/>
          <p:cNvSpPr txBox="1"/>
          <p:nvPr/>
        </p:nvSpPr>
        <p:spPr>
          <a:xfrm rot="8100000">
            <a:off x="6438830" y="3316900"/>
            <a:ext cx="1540316" cy="1540316"/>
          </a:xfrm>
          <a:prstGeom prst="rect">
            <a:avLst/>
          </a:prstGeom>
          <a:noFill/>
        </p:spPr>
        <p:txBody>
          <a:bodyPr wrap="none" rtlCol="0">
            <a:prstTxWarp prst="textArchUp">
              <a:avLst>
                <a:gd name="adj" fmla="val 5473276"/>
              </a:avLst>
            </a:prstTxWarp>
            <a:spAutoFit/>
          </a:bodyPr>
          <a:lstStyle/>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endParaRPr lang="en-US" sz="1200" dirty="0" smtClean="0">
              <a:solidFill>
                <a:srgbClr val="FFFFFF"/>
              </a:solidFill>
              <a:latin typeface="Open Sans Regular" charset="0"/>
              <a:ea typeface="Open Sans Regular" charset="0"/>
              <a:cs typeface="Open Sans Regular" charset="0"/>
            </a:endParaRPr>
          </a:p>
          <a:p>
            <a:pPr algn="ctr"/>
            <a:r>
              <a:rPr lang="en-US" sz="1200" dirty="0" smtClean="0">
                <a:solidFill>
                  <a:srgbClr val="FFFFFF"/>
                </a:solidFill>
                <a:latin typeface="Open Sans Regular" charset="0"/>
                <a:ea typeface="Open Sans Regular" charset="0"/>
                <a:cs typeface="Open Sans Regular" charset="0"/>
              </a:rPr>
              <a:t>                   04  LOREM IPSUM DOLOR SIT </a:t>
            </a:r>
            <a:endParaRPr lang="en-US" sz="1200" dirty="0">
              <a:solidFill>
                <a:srgbClr val="FFFFFF"/>
              </a:solidFill>
              <a:latin typeface="Open Sans Regular" charset="0"/>
              <a:ea typeface="Open Sans Regular" charset="0"/>
              <a:cs typeface="Open Sans Regular" charset="0"/>
            </a:endParaRPr>
          </a:p>
        </p:txBody>
      </p:sp>
      <p:sp>
        <p:nvSpPr>
          <p:cNvPr id="13" name="Oval 12"/>
          <p:cNvSpPr/>
          <p:nvPr/>
        </p:nvSpPr>
        <p:spPr>
          <a:xfrm>
            <a:off x="3552621" y="2476658"/>
            <a:ext cx="884420" cy="884420"/>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1"/>
              </a:solidFill>
              <a:latin typeface="Open Sans Regular" charset="0"/>
              <a:ea typeface="Open Sans Regular" charset="0"/>
              <a:cs typeface="Open Sans Regular" charset="0"/>
            </a:endParaRPr>
          </a:p>
        </p:txBody>
      </p:sp>
      <p:sp>
        <p:nvSpPr>
          <p:cNvPr id="14" name="Oval 13"/>
          <p:cNvSpPr/>
          <p:nvPr/>
        </p:nvSpPr>
        <p:spPr>
          <a:xfrm>
            <a:off x="4623683" y="3644670"/>
            <a:ext cx="884420" cy="884420"/>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2"/>
              </a:solidFill>
              <a:latin typeface="Open Sans Regular" charset="0"/>
              <a:ea typeface="Open Sans Regular" charset="0"/>
              <a:cs typeface="Open Sans Regular" charset="0"/>
            </a:endParaRPr>
          </a:p>
        </p:txBody>
      </p:sp>
      <p:sp>
        <p:nvSpPr>
          <p:cNvPr id="15" name="Oval 14"/>
          <p:cNvSpPr/>
          <p:nvPr/>
        </p:nvSpPr>
        <p:spPr>
          <a:xfrm>
            <a:off x="5665608" y="2476658"/>
            <a:ext cx="884420" cy="884420"/>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3"/>
              </a:solidFill>
              <a:latin typeface="Open Sans Regular" charset="0"/>
              <a:ea typeface="Open Sans Regular" charset="0"/>
              <a:cs typeface="Open Sans Regular" charset="0"/>
            </a:endParaRPr>
          </a:p>
        </p:txBody>
      </p:sp>
      <p:sp>
        <p:nvSpPr>
          <p:cNvPr id="16" name="Oval 15"/>
          <p:cNvSpPr/>
          <p:nvPr/>
        </p:nvSpPr>
        <p:spPr>
          <a:xfrm>
            <a:off x="7828690" y="2476658"/>
            <a:ext cx="884420" cy="884420"/>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5"/>
              </a:solidFill>
              <a:latin typeface="Open Sans Regular" charset="0"/>
              <a:ea typeface="Open Sans Regular" charset="0"/>
              <a:cs typeface="Open Sans Regular" charset="0"/>
            </a:endParaRPr>
          </a:p>
        </p:txBody>
      </p:sp>
      <p:sp>
        <p:nvSpPr>
          <p:cNvPr id="17" name="Oval 16"/>
          <p:cNvSpPr/>
          <p:nvPr/>
        </p:nvSpPr>
        <p:spPr>
          <a:xfrm>
            <a:off x="6771782" y="3644670"/>
            <a:ext cx="884420" cy="884420"/>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solidFill>
                <a:schemeClr val="accent4"/>
              </a:solidFill>
              <a:latin typeface="Open Sans Regular" charset="0"/>
              <a:ea typeface="Open Sans Regular" charset="0"/>
              <a:cs typeface="Open Sans Regular" charset="0"/>
            </a:endParaRPr>
          </a:p>
        </p:txBody>
      </p:sp>
      <p:sp>
        <p:nvSpPr>
          <p:cNvPr id="22" name="Rectangle 21"/>
          <p:cNvSpPr/>
          <p:nvPr/>
        </p:nvSpPr>
        <p:spPr>
          <a:xfrm>
            <a:off x="463421" y="2661395"/>
            <a:ext cx="2235200" cy="99719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30" name="Rectangle 29"/>
          <p:cNvSpPr/>
          <p:nvPr/>
        </p:nvSpPr>
        <p:spPr>
          <a:xfrm>
            <a:off x="1881041" y="5142676"/>
            <a:ext cx="2235200" cy="99719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31" name="Rectangle 30"/>
          <p:cNvSpPr/>
          <p:nvPr/>
        </p:nvSpPr>
        <p:spPr>
          <a:xfrm>
            <a:off x="8171117" y="5142676"/>
            <a:ext cx="2235200"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32" name="Rectangle 31"/>
          <p:cNvSpPr/>
          <p:nvPr/>
        </p:nvSpPr>
        <p:spPr>
          <a:xfrm>
            <a:off x="9578628" y="2661394"/>
            <a:ext cx="2235200"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33" name="Rectangle 32"/>
          <p:cNvSpPr/>
          <p:nvPr/>
        </p:nvSpPr>
        <p:spPr>
          <a:xfrm>
            <a:off x="8790522" y="1211563"/>
            <a:ext cx="2235200"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34" name="Shape 3598"/>
          <p:cNvSpPr/>
          <p:nvPr/>
        </p:nvSpPr>
        <p:spPr>
          <a:xfrm>
            <a:off x="3814595" y="2749117"/>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tx1"/>
          </a:solidFill>
          <a:ln w="12700">
            <a:miter lim="400000"/>
          </a:ln>
        </p:spPr>
        <p:txBody>
          <a:bodyPr lIns="38100" tIns="38100" rIns="38100" bIns="38100" anchor="ctr"/>
          <a:lstStyle/>
          <a:p>
            <a:endParaRPr/>
          </a:p>
        </p:txBody>
      </p:sp>
      <p:sp>
        <p:nvSpPr>
          <p:cNvPr id="35" name="Shape 3627"/>
          <p:cNvSpPr/>
          <p:nvPr/>
        </p:nvSpPr>
        <p:spPr>
          <a:xfrm>
            <a:off x="5932129" y="2765696"/>
            <a:ext cx="339502" cy="308638"/>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6" name="Shape 3660"/>
          <p:cNvSpPr/>
          <p:nvPr/>
        </p:nvSpPr>
        <p:spPr>
          <a:xfrm>
            <a:off x="8091936" y="2749117"/>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7" name="Shape 3759"/>
          <p:cNvSpPr/>
          <p:nvPr/>
        </p:nvSpPr>
        <p:spPr>
          <a:xfrm>
            <a:off x="4896142" y="3915381"/>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8" name="Shape 3717"/>
          <p:cNvSpPr/>
          <p:nvPr/>
        </p:nvSpPr>
        <p:spPr>
          <a:xfrm>
            <a:off x="7030337" y="3949297"/>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96617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50"/>
                                        <p:tgtEl>
                                          <p:spTgt spid="6"/>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250"/>
                                        <p:tgtEl>
                                          <p:spTgt spid="5"/>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250"/>
                                        <p:tgtEl>
                                          <p:spTgt spid="3"/>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250"/>
                                        <p:tgtEl>
                                          <p:spTgt spid="4"/>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250"/>
                                        <p:tgtEl>
                                          <p:spTgt spid="7"/>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13"/>
                                        </p:tgtEl>
                                        <p:attrNameLst>
                                          <p:attrName>style.visibility</p:attrName>
                                        </p:attrNameLst>
                                      </p:cBhvr>
                                      <p:to>
                                        <p:strVal val="visible"/>
                                      </p:to>
                                    </p:set>
                                    <p:anim calcmode="lin" valueType="num">
                                      <p:cBhvr>
                                        <p:cTn id="22" dur="750" fill="hold"/>
                                        <p:tgtEl>
                                          <p:spTgt spid="13"/>
                                        </p:tgtEl>
                                        <p:attrNameLst>
                                          <p:attrName>ppt_w</p:attrName>
                                        </p:attrNameLst>
                                      </p:cBhvr>
                                      <p:tavLst>
                                        <p:tav tm="0">
                                          <p:val>
                                            <p:fltVal val="0"/>
                                          </p:val>
                                        </p:tav>
                                        <p:tav tm="100000">
                                          <p:val>
                                            <p:strVal val="#ppt_w"/>
                                          </p:val>
                                        </p:tav>
                                      </p:tavLst>
                                    </p:anim>
                                    <p:anim calcmode="lin" valueType="num">
                                      <p:cBhvr>
                                        <p:cTn id="23" dur="750" fill="hold"/>
                                        <p:tgtEl>
                                          <p:spTgt spid="13"/>
                                        </p:tgtEl>
                                        <p:attrNameLst>
                                          <p:attrName>ppt_h</p:attrName>
                                        </p:attrNameLst>
                                      </p:cBhvr>
                                      <p:tavLst>
                                        <p:tav tm="0">
                                          <p:val>
                                            <p:fltVal val="0"/>
                                          </p:val>
                                        </p:tav>
                                        <p:tav tm="100000">
                                          <p:val>
                                            <p:strVal val="#ppt_h"/>
                                          </p:val>
                                        </p:tav>
                                      </p:tavLst>
                                    </p:anim>
                                    <p:animEffect transition="in" filter="fade">
                                      <p:cBhvr>
                                        <p:cTn id="24" dur="750"/>
                                        <p:tgtEl>
                                          <p:spTgt spid="13"/>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14"/>
                                        </p:tgtEl>
                                        <p:attrNameLst>
                                          <p:attrName>style.visibility</p:attrName>
                                        </p:attrNameLst>
                                      </p:cBhvr>
                                      <p:to>
                                        <p:strVal val="visible"/>
                                      </p:to>
                                    </p:set>
                                    <p:anim calcmode="lin" valueType="num">
                                      <p:cBhvr>
                                        <p:cTn id="27" dur="750" fill="hold"/>
                                        <p:tgtEl>
                                          <p:spTgt spid="14"/>
                                        </p:tgtEl>
                                        <p:attrNameLst>
                                          <p:attrName>ppt_w</p:attrName>
                                        </p:attrNameLst>
                                      </p:cBhvr>
                                      <p:tavLst>
                                        <p:tav tm="0">
                                          <p:val>
                                            <p:fltVal val="0"/>
                                          </p:val>
                                        </p:tav>
                                        <p:tav tm="100000">
                                          <p:val>
                                            <p:strVal val="#ppt_w"/>
                                          </p:val>
                                        </p:tav>
                                      </p:tavLst>
                                    </p:anim>
                                    <p:anim calcmode="lin" valueType="num">
                                      <p:cBhvr>
                                        <p:cTn id="28" dur="750" fill="hold"/>
                                        <p:tgtEl>
                                          <p:spTgt spid="14"/>
                                        </p:tgtEl>
                                        <p:attrNameLst>
                                          <p:attrName>ppt_h</p:attrName>
                                        </p:attrNameLst>
                                      </p:cBhvr>
                                      <p:tavLst>
                                        <p:tav tm="0">
                                          <p:val>
                                            <p:fltVal val="0"/>
                                          </p:val>
                                        </p:tav>
                                        <p:tav tm="100000">
                                          <p:val>
                                            <p:strVal val="#ppt_h"/>
                                          </p:val>
                                        </p:tav>
                                      </p:tavLst>
                                    </p:anim>
                                    <p:animEffect transition="in" filter="fade">
                                      <p:cBhvr>
                                        <p:cTn id="29" dur="750"/>
                                        <p:tgtEl>
                                          <p:spTgt spid="14"/>
                                        </p:tgtEl>
                                      </p:cBhvr>
                                    </p:animEffect>
                                  </p:childTnLst>
                                </p:cTn>
                              </p:par>
                              <p:par>
                                <p:cTn id="30" presetID="53" presetClass="entr" presetSubtype="16" fill="hold" grpId="0" nodeType="withEffect">
                                  <p:stCondLst>
                                    <p:cond delay="750"/>
                                  </p:stCondLst>
                                  <p:childTnLst>
                                    <p:set>
                                      <p:cBhvr>
                                        <p:cTn id="31" dur="1" fill="hold">
                                          <p:stCondLst>
                                            <p:cond delay="0"/>
                                          </p:stCondLst>
                                        </p:cTn>
                                        <p:tgtEl>
                                          <p:spTgt spid="15"/>
                                        </p:tgtEl>
                                        <p:attrNameLst>
                                          <p:attrName>style.visibility</p:attrName>
                                        </p:attrNameLst>
                                      </p:cBhvr>
                                      <p:to>
                                        <p:strVal val="visible"/>
                                      </p:to>
                                    </p:set>
                                    <p:anim calcmode="lin" valueType="num">
                                      <p:cBhvr>
                                        <p:cTn id="32" dur="750" fill="hold"/>
                                        <p:tgtEl>
                                          <p:spTgt spid="15"/>
                                        </p:tgtEl>
                                        <p:attrNameLst>
                                          <p:attrName>ppt_w</p:attrName>
                                        </p:attrNameLst>
                                      </p:cBhvr>
                                      <p:tavLst>
                                        <p:tav tm="0">
                                          <p:val>
                                            <p:fltVal val="0"/>
                                          </p:val>
                                        </p:tav>
                                        <p:tav tm="100000">
                                          <p:val>
                                            <p:strVal val="#ppt_w"/>
                                          </p:val>
                                        </p:tav>
                                      </p:tavLst>
                                    </p:anim>
                                    <p:anim calcmode="lin" valueType="num">
                                      <p:cBhvr>
                                        <p:cTn id="33" dur="750" fill="hold"/>
                                        <p:tgtEl>
                                          <p:spTgt spid="15"/>
                                        </p:tgtEl>
                                        <p:attrNameLst>
                                          <p:attrName>ppt_h</p:attrName>
                                        </p:attrNameLst>
                                      </p:cBhvr>
                                      <p:tavLst>
                                        <p:tav tm="0">
                                          <p:val>
                                            <p:fltVal val="0"/>
                                          </p:val>
                                        </p:tav>
                                        <p:tav tm="100000">
                                          <p:val>
                                            <p:strVal val="#ppt_h"/>
                                          </p:val>
                                        </p:tav>
                                      </p:tavLst>
                                    </p:anim>
                                    <p:animEffect transition="in" filter="fade">
                                      <p:cBhvr>
                                        <p:cTn id="34" dur="750"/>
                                        <p:tgtEl>
                                          <p:spTgt spid="15"/>
                                        </p:tgtEl>
                                      </p:cBhvr>
                                    </p:animEffect>
                                  </p:childTnLst>
                                </p:cTn>
                              </p:par>
                              <p:par>
                                <p:cTn id="35" presetID="53" presetClass="entr" presetSubtype="16" fill="hold" grpId="0" nodeType="withEffect">
                                  <p:stCondLst>
                                    <p:cond delay="1000"/>
                                  </p:stCondLst>
                                  <p:childTnLst>
                                    <p:set>
                                      <p:cBhvr>
                                        <p:cTn id="36" dur="1" fill="hold">
                                          <p:stCondLst>
                                            <p:cond delay="0"/>
                                          </p:stCondLst>
                                        </p:cTn>
                                        <p:tgtEl>
                                          <p:spTgt spid="16"/>
                                        </p:tgtEl>
                                        <p:attrNameLst>
                                          <p:attrName>style.visibility</p:attrName>
                                        </p:attrNameLst>
                                      </p:cBhvr>
                                      <p:to>
                                        <p:strVal val="visible"/>
                                      </p:to>
                                    </p:set>
                                    <p:anim calcmode="lin" valueType="num">
                                      <p:cBhvr>
                                        <p:cTn id="37" dur="750" fill="hold"/>
                                        <p:tgtEl>
                                          <p:spTgt spid="16"/>
                                        </p:tgtEl>
                                        <p:attrNameLst>
                                          <p:attrName>ppt_w</p:attrName>
                                        </p:attrNameLst>
                                      </p:cBhvr>
                                      <p:tavLst>
                                        <p:tav tm="0">
                                          <p:val>
                                            <p:fltVal val="0"/>
                                          </p:val>
                                        </p:tav>
                                        <p:tav tm="100000">
                                          <p:val>
                                            <p:strVal val="#ppt_w"/>
                                          </p:val>
                                        </p:tav>
                                      </p:tavLst>
                                    </p:anim>
                                    <p:anim calcmode="lin" valueType="num">
                                      <p:cBhvr>
                                        <p:cTn id="38" dur="750" fill="hold"/>
                                        <p:tgtEl>
                                          <p:spTgt spid="16"/>
                                        </p:tgtEl>
                                        <p:attrNameLst>
                                          <p:attrName>ppt_h</p:attrName>
                                        </p:attrNameLst>
                                      </p:cBhvr>
                                      <p:tavLst>
                                        <p:tav tm="0">
                                          <p:val>
                                            <p:fltVal val="0"/>
                                          </p:val>
                                        </p:tav>
                                        <p:tav tm="100000">
                                          <p:val>
                                            <p:strVal val="#ppt_h"/>
                                          </p:val>
                                        </p:tav>
                                      </p:tavLst>
                                    </p:anim>
                                    <p:animEffect transition="in" filter="fade">
                                      <p:cBhvr>
                                        <p:cTn id="39" dur="750"/>
                                        <p:tgtEl>
                                          <p:spTgt spid="16"/>
                                        </p:tgtEl>
                                      </p:cBhvr>
                                    </p:animEffect>
                                  </p:childTnLst>
                                </p:cTn>
                              </p:par>
                              <p:par>
                                <p:cTn id="40" presetID="53" presetClass="entr" presetSubtype="16" fill="hold" grpId="0" nodeType="withEffect">
                                  <p:stCondLst>
                                    <p:cond delay="1000"/>
                                  </p:stCondLst>
                                  <p:childTnLst>
                                    <p:set>
                                      <p:cBhvr>
                                        <p:cTn id="41" dur="1" fill="hold">
                                          <p:stCondLst>
                                            <p:cond delay="0"/>
                                          </p:stCondLst>
                                        </p:cTn>
                                        <p:tgtEl>
                                          <p:spTgt spid="17"/>
                                        </p:tgtEl>
                                        <p:attrNameLst>
                                          <p:attrName>style.visibility</p:attrName>
                                        </p:attrNameLst>
                                      </p:cBhvr>
                                      <p:to>
                                        <p:strVal val="visible"/>
                                      </p:to>
                                    </p:set>
                                    <p:anim calcmode="lin" valueType="num">
                                      <p:cBhvr>
                                        <p:cTn id="42" dur="750" fill="hold"/>
                                        <p:tgtEl>
                                          <p:spTgt spid="17"/>
                                        </p:tgtEl>
                                        <p:attrNameLst>
                                          <p:attrName>ppt_w</p:attrName>
                                        </p:attrNameLst>
                                      </p:cBhvr>
                                      <p:tavLst>
                                        <p:tav tm="0">
                                          <p:val>
                                            <p:fltVal val="0"/>
                                          </p:val>
                                        </p:tav>
                                        <p:tav tm="100000">
                                          <p:val>
                                            <p:strVal val="#ppt_w"/>
                                          </p:val>
                                        </p:tav>
                                      </p:tavLst>
                                    </p:anim>
                                    <p:anim calcmode="lin" valueType="num">
                                      <p:cBhvr>
                                        <p:cTn id="43" dur="750" fill="hold"/>
                                        <p:tgtEl>
                                          <p:spTgt spid="17"/>
                                        </p:tgtEl>
                                        <p:attrNameLst>
                                          <p:attrName>ppt_h</p:attrName>
                                        </p:attrNameLst>
                                      </p:cBhvr>
                                      <p:tavLst>
                                        <p:tav tm="0">
                                          <p:val>
                                            <p:fltVal val="0"/>
                                          </p:val>
                                        </p:tav>
                                        <p:tav tm="100000">
                                          <p:val>
                                            <p:strVal val="#ppt_h"/>
                                          </p:val>
                                        </p:tav>
                                      </p:tavLst>
                                    </p:anim>
                                    <p:animEffect transition="in" filter="fade">
                                      <p:cBhvr>
                                        <p:cTn id="44" dur="750"/>
                                        <p:tgtEl>
                                          <p:spTgt spid="17"/>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par>
                                <p:cTn id="54" presetID="10" presetClass="entr" presetSubtype="0" fill="hold" grpId="0" nodeType="withEffect">
                                  <p:stCondLst>
                                    <p:cond delay="150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500"/>
                                        <p:tgtEl>
                                          <p:spTgt spid="10"/>
                                        </p:tgtEl>
                                      </p:cBhvr>
                                    </p:animEffect>
                                  </p:childTnLst>
                                </p:cTn>
                              </p:par>
                              <p:par>
                                <p:cTn id="60" presetID="22" presetClass="entr" presetSubtype="8" fill="hold" grpId="0" nodeType="withEffect">
                                  <p:stCondLst>
                                    <p:cond delay="1650"/>
                                  </p:stCondLst>
                                  <p:childTnLst>
                                    <p:set>
                                      <p:cBhvr>
                                        <p:cTn id="61" dur="1" fill="hold">
                                          <p:stCondLst>
                                            <p:cond delay="0"/>
                                          </p:stCondLst>
                                        </p:cTn>
                                        <p:tgtEl>
                                          <p:spTgt spid="18"/>
                                        </p:tgtEl>
                                        <p:attrNameLst>
                                          <p:attrName>style.visibility</p:attrName>
                                        </p:attrNameLst>
                                      </p:cBhvr>
                                      <p:to>
                                        <p:strVal val="visible"/>
                                      </p:to>
                                    </p:set>
                                    <p:animEffect transition="in" filter="wipe(left)">
                                      <p:cBhvr>
                                        <p:cTn id="62" dur="250"/>
                                        <p:tgtEl>
                                          <p:spTgt spid="18"/>
                                        </p:tgtEl>
                                      </p:cBhvr>
                                    </p:animEffect>
                                  </p:childTnLst>
                                </p:cTn>
                              </p:par>
                              <p:par>
                                <p:cTn id="63" presetID="22" presetClass="entr" presetSubtype="2" fill="hold" nodeType="withEffect">
                                  <p:stCondLst>
                                    <p:cond delay="950"/>
                                  </p:stCondLst>
                                  <p:childTnLst>
                                    <p:set>
                                      <p:cBhvr>
                                        <p:cTn id="64" dur="1" fill="hold">
                                          <p:stCondLst>
                                            <p:cond delay="0"/>
                                          </p:stCondLst>
                                        </p:cTn>
                                        <p:tgtEl>
                                          <p:spTgt spid="20"/>
                                        </p:tgtEl>
                                        <p:attrNameLst>
                                          <p:attrName>style.visibility</p:attrName>
                                        </p:attrNameLst>
                                      </p:cBhvr>
                                      <p:to>
                                        <p:strVal val="visible"/>
                                      </p:to>
                                    </p:set>
                                    <p:animEffect transition="in" filter="wipe(right)">
                                      <p:cBhvr>
                                        <p:cTn id="65" dur="250"/>
                                        <p:tgtEl>
                                          <p:spTgt spid="20"/>
                                        </p:tgtEl>
                                      </p:cBhvr>
                                    </p:animEffect>
                                  </p:childTnLst>
                                </p:cTn>
                              </p:par>
                              <p:par>
                                <p:cTn id="66" presetID="22" presetClass="entr" presetSubtype="2" fill="hold" grpId="0" nodeType="withEffect">
                                  <p:stCondLst>
                                    <p:cond delay="1350"/>
                                  </p:stCondLst>
                                  <p:childTnLst>
                                    <p:set>
                                      <p:cBhvr>
                                        <p:cTn id="67" dur="1" fill="hold">
                                          <p:stCondLst>
                                            <p:cond delay="0"/>
                                          </p:stCondLst>
                                        </p:cTn>
                                        <p:tgtEl>
                                          <p:spTgt spid="21"/>
                                        </p:tgtEl>
                                        <p:attrNameLst>
                                          <p:attrName>style.visibility</p:attrName>
                                        </p:attrNameLst>
                                      </p:cBhvr>
                                      <p:to>
                                        <p:strVal val="visible"/>
                                      </p:to>
                                    </p:set>
                                    <p:animEffect transition="in" filter="wipe(right)">
                                      <p:cBhvr>
                                        <p:cTn id="68" dur="250"/>
                                        <p:tgtEl>
                                          <p:spTgt spid="21"/>
                                        </p:tgtEl>
                                      </p:cBhvr>
                                    </p:animEffect>
                                  </p:childTnLst>
                                </p:cTn>
                              </p:par>
                              <p:par>
                                <p:cTn id="69" presetID="10" presetClass="entr" presetSubtype="0" fill="hold" grpId="0" nodeType="withEffect">
                                  <p:stCondLst>
                                    <p:cond delay="195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250"/>
                                        <p:tgtEl>
                                          <p:spTgt spid="22"/>
                                        </p:tgtEl>
                                      </p:cBhvr>
                                    </p:animEffect>
                                  </p:childTnLst>
                                </p:cTn>
                              </p:par>
                              <p:par>
                                <p:cTn id="72" presetID="22" presetClass="entr" presetSubtype="2" fill="hold" grpId="0" nodeType="withEffect">
                                  <p:stCondLst>
                                    <p:cond delay="1350"/>
                                  </p:stCondLst>
                                  <p:childTnLst>
                                    <p:set>
                                      <p:cBhvr>
                                        <p:cTn id="73" dur="1" fill="hold">
                                          <p:stCondLst>
                                            <p:cond delay="0"/>
                                          </p:stCondLst>
                                        </p:cTn>
                                        <p:tgtEl>
                                          <p:spTgt spid="24"/>
                                        </p:tgtEl>
                                        <p:attrNameLst>
                                          <p:attrName>style.visibility</p:attrName>
                                        </p:attrNameLst>
                                      </p:cBhvr>
                                      <p:to>
                                        <p:strVal val="visible"/>
                                      </p:to>
                                    </p:set>
                                    <p:animEffect transition="in" filter="wipe(right)">
                                      <p:cBhvr>
                                        <p:cTn id="74" dur="250"/>
                                        <p:tgtEl>
                                          <p:spTgt spid="24"/>
                                        </p:tgtEl>
                                      </p:cBhvr>
                                    </p:animEffect>
                                  </p:childTnLst>
                                </p:cTn>
                              </p:par>
                              <p:par>
                                <p:cTn id="75" presetID="22" presetClass="entr" presetSubtype="2" fill="hold" nodeType="withEffect">
                                  <p:stCondLst>
                                    <p:cond delay="950"/>
                                  </p:stCondLst>
                                  <p:childTnLst>
                                    <p:set>
                                      <p:cBhvr>
                                        <p:cTn id="76" dur="1" fill="hold">
                                          <p:stCondLst>
                                            <p:cond delay="0"/>
                                          </p:stCondLst>
                                        </p:cTn>
                                        <p:tgtEl>
                                          <p:spTgt spid="26"/>
                                        </p:tgtEl>
                                        <p:attrNameLst>
                                          <p:attrName>style.visibility</p:attrName>
                                        </p:attrNameLst>
                                      </p:cBhvr>
                                      <p:to>
                                        <p:strVal val="visible"/>
                                      </p:to>
                                    </p:set>
                                    <p:animEffect transition="in" filter="wipe(right)">
                                      <p:cBhvr>
                                        <p:cTn id="77" dur="250"/>
                                        <p:tgtEl>
                                          <p:spTgt spid="26"/>
                                        </p:tgtEl>
                                      </p:cBhvr>
                                    </p:animEffect>
                                  </p:childTnLst>
                                </p:cTn>
                              </p:par>
                              <p:par>
                                <p:cTn id="78" presetID="10" presetClass="entr" presetSubtype="0" fill="hold" grpId="0" nodeType="withEffect">
                                  <p:stCondLst>
                                    <p:cond delay="1950"/>
                                  </p:stCondLst>
                                  <p:childTnLst>
                                    <p:set>
                                      <p:cBhvr>
                                        <p:cTn id="79" dur="1" fill="hold">
                                          <p:stCondLst>
                                            <p:cond delay="0"/>
                                          </p:stCondLst>
                                        </p:cTn>
                                        <p:tgtEl>
                                          <p:spTgt spid="30"/>
                                        </p:tgtEl>
                                        <p:attrNameLst>
                                          <p:attrName>style.visibility</p:attrName>
                                        </p:attrNameLst>
                                      </p:cBhvr>
                                      <p:to>
                                        <p:strVal val="visible"/>
                                      </p:to>
                                    </p:set>
                                    <p:animEffect transition="in" filter="fade">
                                      <p:cBhvr>
                                        <p:cTn id="80" dur="250"/>
                                        <p:tgtEl>
                                          <p:spTgt spid="30"/>
                                        </p:tgtEl>
                                      </p:cBhvr>
                                    </p:animEffect>
                                  </p:childTnLst>
                                </p:cTn>
                              </p:par>
                              <p:par>
                                <p:cTn id="81" presetID="10" presetClass="entr" presetSubtype="0" fill="hold" grpId="0" nodeType="withEffect">
                                  <p:stCondLst>
                                    <p:cond delay="1950"/>
                                  </p:stCondLst>
                                  <p:childTnLst>
                                    <p:set>
                                      <p:cBhvr>
                                        <p:cTn id="82" dur="1" fill="hold">
                                          <p:stCondLst>
                                            <p:cond delay="0"/>
                                          </p:stCondLst>
                                        </p:cTn>
                                        <p:tgtEl>
                                          <p:spTgt spid="31"/>
                                        </p:tgtEl>
                                        <p:attrNameLst>
                                          <p:attrName>style.visibility</p:attrName>
                                        </p:attrNameLst>
                                      </p:cBhvr>
                                      <p:to>
                                        <p:strVal val="visible"/>
                                      </p:to>
                                    </p:set>
                                    <p:animEffect transition="in" filter="fade">
                                      <p:cBhvr>
                                        <p:cTn id="83" dur="250"/>
                                        <p:tgtEl>
                                          <p:spTgt spid="31"/>
                                        </p:tgtEl>
                                      </p:cBhvr>
                                    </p:animEffect>
                                  </p:childTnLst>
                                </p:cTn>
                              </p:par>
                              <p:par>
                                <p:cTn id="84" presetID="10" presetClass="entr" presetSubtype="0" fill="hold" grpId="0" nodeType="withEffect">
                                  <p:stCondLst>
                                    <p:cond delay="195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250"/>
                                        <p:tgtEl>
                                          <p:spTgt spid="32"/>
                                        </p:tgtEl>
                                      </p:cBhvr>
                                    </p:animEffect>
                                  </p:childTnLst>
                                </p:cTn>
                              </p:par>
                              <p:par>
                                <p:cTn id="87" presetID="10" presetClass="entr" presetSubtype="0" fill="hold" grpId="0" nodeType="withEffect">
                                  <p:stCondLst>
                                    <p:cond delay="1950"/>
                                  </p:stCondLst>
                                  <p:childTnLst>
                                    <p:set>
                                      <p:cBhvr>
                                        <p:cTn id="88" dur="1" fill="hold">
                                          <p:stCondLst>
                                            <p:cond delay="0"/>
                                          </p:stCondLst>
                                        </p:cTn>
                                        <p:tgtEl>
                                          <p:spTgt spid="33"/>
                                        </p:tgtEl>
                                        <p:attrNameLst>
                                          <p:attrName>style.visibility</p:attrName>
                                        </p:attrNameLst>
                                      </p:cBhvr>
                                      <p:to>
                                        <p:strVal val="visible"/>
                                      </p:to>
                                    </p:set>
                                    <p:animEffect transition="in" filter="fade">
                                      <p:cBhvr>
                                        <p:cTn id="89" dur="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P spid="24" grpId="0" animBg="1"/>
      <p:bldP spid="3" grpId="0" animBg="1"/>
      <p:bldP spid="4" grpId="0" animBg="1"/>
      <p:bldP spid="5" grpId="0" animBg="1"/>
      <p:bldP spid="6" grpId="0" animBg="1"/>
      <p:bldP spid="7" grpId="0" animBg="1"/>
      <p:bldP spid="8" grpId="0"/>
      <p:bldP spid="9" grpId="0"/>
      <p:bldP spid="10" grpId="0"/>
      <p:bldP spid="11" grpId="0"/>
      <p:bldP spid="12" grpId="0"/>
      <p:bldP spid="13" grpId="0" animBg="1"/>
      <p:bldP spid="14" grpId="0" animBg="1"/>
      <p:bldP spid="15" grpId="0" animBg="1"/>
      <p:bldP spid="16" grpId="0" animBg="1"/>
      <p:bldP spid="17" grpId="0" animBg="1"/>
      <p:bldP spid="22" grpId="0"/>
      <p:bldP spid="30" grpId="0"/>
      <p:bldP spid="31" grpId="0"/>
      <p:bldP spid="32" grpId="0"/>
      <p:bldP spid="33"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504661" y="0"/>
            <a:ext cx="1144988" cy="4208228"/>
            <a:chOff x="2504661" y="0"/>
            <a:chExt cx="1144988" cy="4208228"/>
          </a:xfrm>
        </p:grpSpPr>
        <p:sp>
          <p:nvSpPr>
            <p:cNvPr id="3" name="Oval 2"/>
            <p:cNvSpPr/>
            <p:nvPr/>
          </p:nvSpPr>
          <p:spPr>
            <a:xfrm>
              <a:off x="2504661" y="3063240"/>
              <a:ext cx="1144988" cy="114498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ea typeface="Open Sans Regular" charset="0"/>
                  <a:cs typeface="Open Sans Regular" charset="0"/>
                </a:rPr>
                <a:t>05</a:t>
              </a:r>
            </a:p>
            <a:p>
              <a:pPr algn="ctr">
                <a:lnSpc>
                  <a:spcPct val="80000"/>
                </a:lnSpc>
              </a:pPr>
              <a:r>
                <a:rPr lang="en-US" sz="1200" dirty="0" smtClean="0">
                  <a:latin typeface="Open Sans Regular" charset="0"/>
                  <a:ea typeface="Open Sans Regular" charset="0"/>
                  <a:cs typeface="Open Sans Regular" charset="0"/>
                </a:rPr>
                <a:t>STEP</a:t>
              </a:r>
              <a:endParaRPr lang="en-US" sz="1200" dirty="0">
                <a:latin typeface="Open Sans Regular" charset="0"/>
                <a:ea typeface="Open Sans Regular" charset="0"/>
                <a:cs typeface="Open Sans Regular" charset="0"/>
              </a:endParaRPr>
            </a:p>
          </p:txBody>
        </p:sp>
        <p:cxnSp>
          <p:nvCxnSpPr>
            <p:cNvPr id="4" name="Straight Connector 3"/>
            <p:cNvCxnSpPr>
              <a:stCxn id="5" idx="0"/>
            </p:cNvCxnSpPr>
            <p:nvPr/>
          </p:nvCxnSpPr>
          <p:spPr>
            <a:xfrm flipV="1">
              <a:off x="3077155" y="0"/>
              <a:ext cx="0" cy="306324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3745064" y="0"/>
            <a:ext cx="1144988" cy="4208228"/>
            <a:chOff x="3745064" y="0"/>
            <a:chExt cx="1144988" cy="4208228"/>
          </a:xfrm>
        </p:grpSpPr>
        <p:sp>
          <p:nvSpPr>
            <p:cNvPr id="6" name="Oval 5"/>
            <p:cNvSpPr/>
            <p:nvPr/>
          </p:nvSpPr>
          <p:spPr>
            <a:xfrm>
              <a:off x="3745064" y="3063240"/>
              <a:ext cx="1144988" cy="11449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ea typeface="Open Sans Regular" charset="0"/>
                  <a:cs typeface="Open Sans Regular" charset="0"/>
                </a:rPr>
                <a:t>04</a:t>
              </a:r>
            </a:p>
            <a:p>
              <a:pPr algn="ctr">
                <a:lnSpc>
                  <a:spcPct val="80000"/>
                </a:lnSpc>
              </a:pPr>
              <a:r>
                <a:rPr lang="en-US" sz="1200" dirty="0" smtClean="0">
                  <a:latin typeface="Open Sans Regular" charset="0"/>
                  <a:ea typeface="Open Sans Regular" charset="0"/>
                  <a:cs typeface="Open Sans Regular" charset="0"/>
                </a:rPr>
                <a:t>STEP</a:t>
              </a:r>
              <a:endParaRPr lang="en-US" sz="1200" dirty="0">
                <a:latin typeface="Open Sans Regular" charset="0"/>
                <a:ea typeface="Open Sans Regular" charset="0"/>
                <a:cs typeface="Open Sans Regular" charset="0"/>
              </a:endParaRPr>
            </a:p>
          </p:txBody>
        </p:sp>
        <p:cxnSp>
          <p:nvCxnSpPr>
            <p:cNvPr id="7" name="Straight Connector 6"/>
            <p:cNvCxnSpPr>
              <a:stCxn id="6" idx="0"/>
            </p:cNvCxnSpPr>
            <p:nvPr/>
          </p:nvCxnSpPr>
          <p:spPr>
            <a:xfrm flipH="1" flipV="1">
              <a:off x="4301656" y="0"/>
              <a:ext cx="15902" cy="306324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4985467" y="0"/>
            <a:ext cx="1144988" cy="4208228"/>
            <a:chOff x="4985467" y="0"/>
            <a:chExt cx="1144988" cy="4208228"/>
          </a:xfrm>
        </p:grpSpPr>
        <p:sp>
          <p:nvSpPr>
            <p:cNvPr id="9" name="Oval 8"/>
            <p:cNvSpPr/>
            <p:nvPr/>
          </p:nvSpPr>
          <p:spPr>
            <a:xfrm>
              <a:off x="4985467" y="3063240"/>
              <a:ext cx="1144988" cy="11449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ea typeface="Open Sans Regular" charset="0"/>
                  <a:cs typeface="Open Sans Regular" charset="0"/>
                </a:rPr>
                <a:t>03</a:t>
              </a:r>
            </a:p>
            <a:p>
              <a:pPr algn="ctr">
                <a:lnSpc>
                  <a:spcPct val="80000"/>
                </a:lnSpc>
              </a:pPr>
              <a:r>
                <a:rPr lang="en-US" sz="1200" dirty="0" smtClean="0">
                  <a:latin typeface="Open Sans Regular" charset="0"/>
                  <a:ea typeface="Open Sans Regular" charset="0"/>
                  <a:cs typeface="Open Sans Regular" charset="0"/>
                </a:rPr>
                <a:t>STEP</a:t>
              </a:r>
              <a:endParaRPr lang="en-US" sz="1200" dirty="0">
                <a:latin typeface="Open Sans Regular" charset="0"/>
                <a:ea typeface="Open Sans Regular" charset="0"/>
                <a:cs typeface="Open Sans Regular" charset="0"/>
              </a:endParaRPr>
            </a:p>
          </p:txBody>
        </p:sp>
        <p:cxnSp>
          <p:nvCxnSpPr>
            <p:cNvPr id="10" name="Straight Connector 9"/>
            <p:cNvCxnSpPr>
              <a:stCxn id="7" idx="0"/>
            </p:cNvCxnSpPr>
            <p:nvPr/>
          </p:nvCxnSpPr>
          <p:spPr>
            <a:xfrm flipH="1" flipV="1">
              <a:off x="5526157" y="0"/>
              <a:ext cx="31804" cy="306324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6225870" y="0"/>
            <a:ext cx="1144988" cy="4208228"/>
            <a:chOff x="6225870" y="0"/>
            <a:chExt cx="1144988" cy="4208228"/>
          </a:xfrm>
        </p:grpSpPr>
        <p:sp>
          <p:nvSpPr>
            <p:cNvPr id="12" name="Oval 11"/>
            <p:cNvSpPr/>
            <p:nvPr/>
          </p:nvSpPr>
          <p:spPr>
            <a:xfrm>
              <a:off x="6225870" y="3063240"/>
              <a:ext cx="1144988" cy="11449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ea typeface="Open Sans Regular" charset="0"/>
                  <a:cs typeface="Open Sans Regular" charset="0"/>
                </a:rPr>
                <a:t>02</a:t>
              </a:r>
            </a:p>
            <a:p>
              <a:pPr algn="ctr">
                <a:lnSpc>
                  <a:spcPct val="80000"/>
                </a:lnSpc>
              </a:pPr>
              <a:r>
                <a:rPr lang="en-US" sz="1200" dirty="0" smtClean="0">
                  <a:latin typeface="Open Sans Regular" charset="0"/>
                  <a:ea typeface="Open Sans Regular" charset="0"/>
                  <a:cs typeface="Open Sans Regular" charset="0"/>
                </a:rPr>
                <a:t>STEP</a:t>
              </a:r>
              <a:endParaRPr lang="en-US" sz="1200" dirty="0">
                <a:latin typeface="Open Sans Regular" charset="0"/>
                <a:ea typeface="Open Sans Regular" charset="0"/>
                <a:cs typeface="Open Sans Regular" charset="0"/>
              </a:endParaRPr>
            </a:p>
          </p:txBody>
        </p:sp>
        <p:cxnSp>
          <p:nvCxnSpPr>
            <p:cNvPr id="13" name="Straight Connector 12"/>
            <p:cNvCxnSpPr>
              <a:stCxn id="8" idx="0"/>
            </p:cNvCxnSpPr>
            <p:nvPr/>
          </p:nvCxnSpPr>
          <p:spPr>
            <a:xfrm flipH="1" flipV="1">
              <a:off x="6782463" y="0"/>
              <a:ext cx="15901" cy="306324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8022866" y="0"/>
            <a:ext cx="2377441" cy="4309109"/>
            <a:chOff x="8022866" y="0"/>
            <a:chExt cx="2377441" cy="4309109"/>
          </a:xfrm>
        </p:grpSpPr>
        <p:cxnSp>
          <p:nvCxnSpPr>
            <p:cNvPr id="15" name="Straight Connector 14"/>
            <p:cNvCxnSpPr/>
            <p:nvPr/>
          </p:nvCxnSpPr>
          <p:spPr>
            <a:xfrm flipH="1" flipV="1">
              <a:off x="8022866" y="0"/>
              <a:ext cx="1152939" cy="281476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8401549" y="2310351"/>
              <a:ext cx="1998758" cy="1998758"/>
              <a:chOff x="8401549" y="2310351"/>
              <a:chExt cx="1998758" cy="1998758"/>
            </a:xfrm>
          </p:grpSpPr>
          <p:sp>
            <p:nvSpPr>
              <p:cNvPr id="17" name="Oval 16"/>
              <p:cNvSpPr/>
              <p:nvPr/>
            </p:nvSpPr>
            <p:spPr>
              <a:xfrm>
                <a:off x="8833897" y="2737237"/>
                <a:ext cx="1144988" cy="11449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ea typeface="Open Sans Regular" charset="0"/>
                    <a:cs typeface="Open Sans Regular" charset="0"/>
                  </a:rPr>
                  <a:t>01</a:t>
                </a:r>
              </a:p>
              <a:p>
                <a:pPr algn="ctr">
                  <a:lnSpc>
                    <a:spcPct val="80000"/>
                  </a:lnSpc>
                </a:pPr>
                <a:r>
                  <a:rPr lang="en-US" sz="1200" dirty="0" smtClean="0">
                    <a:latin typeface="Open Sans Regular" charset="0"/>
                    <a:ea typeface="Open Sans Regular" charset="0"/>
                    <a:cs typeface="Open Sans Regular" charset="0"/>
                  </a:rPr>
                  <a:t>STEP</a:t>
                </a:r>
                <a:endParaRPr lang="en-US" sz="1200" dirty="0">
                  <a:latin typeface="Open Sans Regular" charset="0"/>
                  <a:ea typeface="Open Sans Regular" charset="0"/>
                  <a:cs typeface="Open Sans Regular" charset="0"/>
                </a:endParaRPr>
              </a:p>
            </p:txBody>
          </p:sp>
          <p:sp>
            <p:nvSpPr>
              <p:cNvPr id="18" name="Oval 17"/>
              <p:cNvSpPr/>
              <p:nvPr/>
            </p:nvSpPr>
            <p:spPr>
              <a:xfrm>
                <a:off x="8685803" y="2589143"/>
                <a:ext cx="1441175" cy="1441175"/>
              </a:xfrm>
              <a:prstGeom prst="ellipse">
                <a:avLst/>
              </a:prstGeom>
              <a:noFill/>
              <a:ln w="50800">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200" dirty="0">
                  <a:latin typeface="Open Sans Regular" charset="0"/>
                  <a:ea typeface="Open Sans Regular" charset="0"/>
                  <a:cs typeface="Open Sans Regular" charset="0"/>
                </a:endParaRPr>
              </a:p>
            </p:txBody>
          </p:sp>
          <p:sp>
            <p:nvSpPr>
              <p:cNvPr id="19" name="Oval 18"/>
              <p:cNvSpPr/>
              <p:nvPr/>
            </p:nvSpPr>
            <p:spPr>
              <a:xfrm>
                <a:off x="8514803" y="2423605"/>
                <a:ext cx="1772250" cy="1772250"/>
              </a:xfrm>
              <a:prstGeom prst="ellipse">
                <a:avLst/>
              </a:prstGeom>
              <a:noFill/>
              <a:ln>
                <a:solidFill>
                  <a:schemeClr val="accent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200" dirty="0">
                  <a:latin typeface="Open Sans Regular" charset="0"/>
                  <a:ea typeface="Open Sans Regular" charset="0"/>
                  <a:cs typeface="Open Sans Regular" charset="0"/>
                </a:endParaRPr>
              </a:p>
            </p:txBody>
          </p:sp>
          <p:sp>
            <p:nvSpPr>
              <p:cNvPr id="20" name="Oval 19"/>
              <p:cNvSpPr/>
              <p:nvPr/>
            </p:nvSpPr>
            <p:spPr>
              <a:xfrm>
                <a:off x="8401549" y="2310351"/>
                <a:ext cx="1998758" cy="1998758"/>
              </a:xfrm>
              <a:prstGeom prst="ellipse">
                <a:avLst/>
              </a:prstGeom>
              <a:noFill/>
              <a:ln>
                <a:solidFill>
                  <a:schemeClr val="accent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200" dirty="0">
                  <a:latin typeface="Open Sans Regular" charset="0"/>
                  <a:ea typeface="Open Sans Regular" charset="0"/>
                  <a:cs typeface="Open Sans Regular" charset="0"/>
                </a:endParaRPr>
              </a:p>
            </p:txBody>
          </p:sp>
        </p:grpSp>
      </p:grpSp>
      <p:sp>
        <p:nvSpPr>
          <p:cNvPr id="21" name="Freeform 20"/>
          <p:cNvSpPr/>
          <p:nvPr/>
        </p:nvSpPr>
        <p:spPr>
          <a:xfrm flipH="1">
            <a:off x="8401549" y="4317059"/>
            <a:ext cx="1004772" cy="747921"/>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tx1"/>
            </a:solidFill>
            <a:headEnd type="oval" w="med" len="med"/>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000" dirty="0">
              <a:latin typeface="Open Sans Regular" charset="0"/>
              <a:ea typeface="Open Sans Regular" charset="0"/>
              <a:cs typeface="Open Sans Regular" charset="0"/>
            </a:endParaRPr>
          </a:p>
        </p:txBody>
      </p:sp>
      <p:sp>
        <p:nvSpPr>
          <p:cNvPr id="22" name="Title 1"/>
          <p:cNvSpPr txBox="1">
            <a:spLocks/>
          </p:cNvSpPr>
          <p:nvPr/>
        </p:nvSpPr>
        <p:spPr>
          <a:xfrm>
            <a:off x="4695905" y="4882152"/>
            <a:ext cx="3561442" cy="1244328"/>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pPr algn="r"/>
            <a:r>
              <a:rPr lang="en-US" sz="2800" dirty="0" smtClean="0">
                <a:latin typeface="+mj-lt"/>
              </a:rPr>
              <a:t>AMAZING</a:t>
            </a:r>
            <a:br>
              <a:rPr lang="en-US" sz="2800" dirty="0" smtClean="0">
                <a:latin typeface="+mj-lt"/>
              </a:rPr>
            </a:br>
            <a:r>
              <a:rPr lang="en-US" sz="2800" dirty="0" smtClean="0">
                <a:latin typeface="+mj-lt"/>
              </a:rPr>
              <a:t>INFOGRAPHIC</a:t>
            </a:r>
            <a:br>
              <a:rPr lang="en-US" sz="2800" dirty="0" smtClean="0">
                <a:latin typeface="+mj-lt"/>
              </a:rPr>
            </a:br>
            <a:r>
              <a:rPr lang="en-US" sz="2800" dirty="0" smtClean="0">
                <a:latin typeface="+mj-lt"/>
              </a:rPr>
              <a:t>SLIDE</a:t>
            </a:r>
            <a:endParaRPr lang="en-US" sz="2800" dirty="0">
              <a:latin typeface="+mj-lt"/>
            </a:endParaRPr>
          </a:p>
        </p:txBody>
      </p:sp>
    </p:spTree>
    <p:extLst>
      <p:ext uri="{BB962C8B-B14F-4D97-AF65-F5344CB8AC3E}">
        <p14:creationId xmlns:p14="http://schemas.microsoft.com/office/powerpoint/2010/main" val="132320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1250"/>
                                  </p:stCondLst>
                                  <p:childTnLst>
                                    <p:set>
                                      <p:cBhvr>
                                        <p:cTn id="6" dur="1" fill="hold">
                                          <p:stCondLst>
                                            <p:cond delay="0"/>
                                          </p:stCondLst>
                                        </p:cTn>
                                        <p:tgtEl>
                                          <p:spTgt spid="21"/>
                                        </p:tgtEl>
                                        <p:attrNameLst>
                                          <p:attrName>style.visibility</p:attrName>
                                        </p:attrNameLst>
                                      </p:cBhvr>
                                      <p:to>
                                        <p:strVal val="visible"/>
                                      </p:to>
                                    </p:set>
                                    <p:animEffect transition="in" filter="wipe(right)">
                                      <p:cBhvr>
                                        <p:cTn id="7" dur="250"/>
                                        <p:tgtEl>
                                          <p:spTgt spid="21"/>
                                        </p:tgtEl>
                                      </p:cBhvr>
                                    </p:animEffect>
                                  </p:childTnLst>
                                </p:cTn>
                              </p:par>
                              <p:par>
                                <p:cTn id="8" presetID="22" presetClass="entr" presetSubtype="1"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1000"/>
                                        <p:tgtEl>
                                          <p:spTgt spid="14"/>
                                        </p:tgtEl>
                                      </p:cBhvr>
                                    </p:animEffect>
                                  </p:childTnLst>
                                </p:cTn>
                              </p:par>
                              <p:par>
                                <p:cTn id="11" presetID="22" presetClass="entr" presetSubtype="1" fill="hold" nodeType="withEffect">
                                  <p:stCondLst>
                                    <p:cond delay="250"/>
                                  </p:stCondLst>
                                  <p:childTnLst>
                                    <p:set>
                                      <p:cBhvr>
                                        <p:cTn id="12" dur="1" fill="hold">
                                          <p:stCondLst>
                                            <p:cond delay="0"/>
                                          </p:stCondLst>
                                        </p:cTn>
                                        <p:tgtEl>
                                          <p:spTgt spid="11"/>
                                        </p:tgtEl>
                                        <p:attrNameLst>
                                          <p:attrName>style.visibility</p:attrName>
                                        </p:attrNameLst>
                                      </p:cBhvr>
                                      <p:to>
                                        <p:strVal val="visible"/>
                                      </p:to>
                                    </p:set>
                                    <p:animEffect transition="in" filter="wipe(up)">
                                      <p:cBhvr>
                                        <p:cTn id="13" dur="1000"/>
                                        <p:tgtEl>
                                          <p:spTgt spid="11"/>
                                        </p:tgtEl>
                                      </p:cBhvr>
                                    </p:animEffect>
                                  </p:childTnLst>
                                </p:cTn>
                              </p:par>
                              <p:par>
                                <p:cTn id="14" presetID="22" presetClass="entr" presetSubtype="1" fill="hold" nodeType="withEffect">
                                  <p:stCondLst>
                                    <p:cond delay="50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1000"/>
                                        <p:tgtEl>
                                          <p:spTgt spid="8"/>
                                        </p:tgtEl>
                                      </p:cBhvr>
                                    </p:animEffect>
                                  </p:childTnLst>
                                </p:cTn>
                              </p:par>
                              <p:par>
                                <p:cTn id="17" presetID="22" presetClass="entr" presetSubtype="1" fill="hold" nodeType="withEffect">
                                  <p:stCondLst>
                                    <p:cond delay="75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1000"/>
                                        <p:tgtEl>
                                          <p:spTgt spid="5"/>
                                        </p:tgtEl>
                                      </p:cBhvr>
                                    </p:animEffect>
                                  </p:childTnLst>
                                </p:cTn>
                              </p:par>
                              <p:par>
                                <p:cTn id="20" presetID="22" presetClass="entr" presetSubtype="1" fill="hold" nodeType="withEffect">
                                  <p:stCondLst>
                                    <p:cond delay="10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CYCLE INFOGRAPHICS</a:t>
            </a:r>
            <a:endParaRPr lang="en-US" dirty="0"/>
          </a:p>
        </p:txBody>
      </p:sp>
      <p:grpSp>
        <p:nvGrpSpPr>
          <p:cNvPr id="3" name="Group 2"/>
          <p:cNvGrpSpPr/>
          <p:nvPr/>
        </p:nvGrpSpPr>
        <p:grpSpPr>
          <a:xfrm>
            <a:off x="3997938" y="2077709"/>
            <a:ext cx="4195796" cy="4196921"/>
            <a:chOff x="3997938" y="1422361"/>
            <a:chExt cx="4195796" cy="4196921"/>
          </a:xfrm>
        </p:grpSpPr>
        <p:sp>
          <p:nvSpPr>
            <p:cNvPr id="4" name="Freeform 5"/>
            <p:cNvSpPr>
              <a:spLocks/>
            </p:cNvSpPr>
            <p:nvPr/>
          </p:nvSpPr>
          <p:spPr bwMode="auto">
            <a:xfrm rot="18900000">
              <a:off x="5224127" y="3873943"/>
              <a:ext cx="1745338" cy="1745339"/>
            </a:xfrm>
            <a:custGeom>
              <a:avLst/>
              <a:gdLst>
                <a:gd name="T0" fmla="*/ 327 w 327"/>
                <a:gd name="T1" fmla="*/ 327 h 327"/>
                <a:gd name="T2" fmla="*/ 327 w 327"/>
                <a:gd name="T3" fmla="*/ 216 h 327"/>
                <a:gd name="T4" fmla="*/ 110 w 327"/>
                <a:gd name="T5" fmla="*/ 0 h 327"/>
                <a:gd name="T6" fmla="*/ 0 w 327"/>
                <a:gd name="T7" fmla="*/ 0 h 327"/>
                <a:gd name="T8" fmla="*/ 327 w 327"/>
                <a:gd name="T9" fmla="*/ 327 h 327"/>
              </a:gdLst>
              <a:ahLst/>
              <a:cxnLst>
                <a:cxn ang="0">
                  <a:pos x="T0" y="T1"/>
                </a:cxn>
                <a:cxn ang="0">
                  <a:pos x="T2" y="T3"/>
                </a:cxn>
                <a:cxn ang="0">
                  <a:pos x="T4" y="T5"/>
                </a:cxn>
                <a:cxn ang="0">
                  <a:pos x="T6" y="T7"/>
                </a:cxn>
                <a:cxn ang="0">
                  <a:pos x="T8" y="T9"/>
                </a:cxn>
              </a:cxnLst>
              <a:rect l="0" t="0" r="r" b="b"/>
              <a:pathLst>
                <a:path w="327" h="327">
                  <a:moveTo>
                    <a:pt x="327" y="327"/>
                  </a:moveTo>
                  <a:cubicBezTo>
                    <a:pt x="327" y="216"/>
                    <a:pt x="327" y="216"/>
                    <a:pt x="327" y="216"/>
                  </a:cubicBezTo>
                  <a:cubicBezTo>
                    <a:pt x="208" y="216"/>
                    <a:pt x="110" y="119"/>
                    <a:pt x="110" y="0"/>
                  </a:cubicBezTo>
                  <a:cubicBezTo>
                    <a:pt x="0" y="0"/>
                    <a:pt x="0" y="0"/>
                    <a:pt x="0" y="0"/>
                  </a:cubicBezTo>
                  <a:cubicBezTo>
                    <a:pt x="0" y="180"/>
                    <a:pt x="147" y="327"/>
                    <a:pt x="327" y="32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latin typeface="Open Sans Regular" charset="0"/>
              </a:endParaRPr>
            </a:p>
          </p:txBody>
        </p:sp>
        <p:grpSp>
          <p:nvGrpSpPr>
            <p:cNvPr id="5" name="Group 4"/>
            <p:cNvGrpSpPr/>
            <p:nvPr/>
          </p:nvGrpSpPr>
          <p:grpSpPr>
            <a:xfrm>
              <a:off x="6450645" y="2648550"/>
              <a:ext cx="1743089" cy="2656383"/>
              <a:chOff x="6450645" y="2648550"/>
              <a:chExt cx="1743089" cy="2656383"/>
            </a:xfrm>
          </p:grpSpPr>
          <p:sp>
            <p:nvSpPr>
              <p:cNvPr id="14" name="Freeform 7"/>
              <p:cNvSpPr>
                <a:spLocks/>
              </p:cNvSpPr>
              <p:nvPr/>
            </p:nvSpPr>
            <p:spPr bwMode="auto">
              <a:xfrm rot="18900000">
                <a:off x="6626491" y="4115134"/>
                <a:ext cx="645505" cy="1189799"/>
              </a:xfrm>
              <a:custGeom>
                <a:avLst/>
                <a:gdLst>
                  <a:gd name="T0" fmla="*/ 0 w 287"/>
                  <a:gd name="T1" fmla="*/ 266 h 529"/>
                  <a:gd name="T2" fmla="*/ 287 w 287"/>
                  <a:gd name="T3" fmla="*/ 529 h 529"/>
                  <a:gd name="T4" fmla="*/ 287 w 287"/>
                  <a:gd name="T5" fmla="*/ 266 h 529"/>
                  <a:gd name="T6" fmla="*/ 287 w 287"/>
                  <a:gd name="T7" fmla="*/ 0 h 529"/>
                  <a:gd name="T8" fmla="*/ 0 w 287"/>
                  <a:gd name="T9" fmla="*/ 266 h 529"/>
                </a:gdLst>
                <a:ahLst/>
                <a:cxnLst>
                  <a:cxn ang="0">
                    <a:pos x="T0" y="T1"/>
                  </a:cxn>
                  <a:cxn ang="0">
                    <a:pos x="T2" y="T3"/>
                  </a:cxn>
                  <a:cxn ang="0">
                    <a:pos x="T4" y="T5"/>
                  </a:cxn>
                  <a:cxn ang="0">
                    <a:pos x="T6" y="T7"/>
                  </a:cxn>
                  <a:cxn ang="0">
                    <a:pos x="T8" y="T9"/>
                  </a:cxn>
                </a:cxnLst>
                <a:rect l="0" t="0" r="r" b="b"/>
                <a:pathLst>
                  <a:path w="287" h="529">
                    <a:moveTo>
                      <a:pt x="0" y="266"/>
                    </a:moveTo>
                    <a:lnTo>
                      <a:pt x="287" y="529"/>
                    </a:lnTo>
                    <a:lnTo>
                      <a:pt x="287" y="266"/>
                    </a:lnTo>
                    <a:lnTo>
                      <a:pt x="287" y="0"/>
                    </a:lnTo>
                    <a:lnTo>
                      <a:pt x="0" y="26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45720" rIns="91440" bIns="45720" numCol="1" anchor="ctr" anchorCtr="0" compatLnSpc="1">
                <a:prstTxWarp prst="textNoShape">
                  <a:avLst/>
                </a:prstTxWarp>
              </a:bodyPr>
              <a:lstStyle/>
              <a:p>
                <a:pPr algn="ctr"/>
                <a:r>
                  <a:rPr lang="en-US" dirty="0" smtClean="0">
                    <a:solidFill>
                      <a:srgbClr val="FFFFFF"/>
                    </a:solidFill>
                    <a:latin typeface="Open Sans Regular" charset="0"/>
                  </a:rPr>
                  <a:t>03</a:t>
                </a:r>
                <a:endParaRPr lang="en-US" dirty="0">
                  <a:solidFill>
                    <a:srgbClr val="FFFFFF"/>
                  </a:solidFill>
                  <a:latin typeface="Open Sans Regular" charset="0"/>
                </a:endParaRPr>
              </a:p>
            </p:txBody>
          </p:sp>
          <p:sp>
            <p:nvSpPr>
              <p:cNvPr id="15" name="Freeform 8"/>
              <p:cNvSpPr>
                <a:spLocks/>
              </p:cNvSpPr>
              <p:nvPr/>
            </p:nvSpPr>
            <p:spPr bwMode="auto">
              <a:xfrm rot="18900000">
                <a:off x="6450645" y="2648550"/>
                <a:ext cx="1743089" cy="1745339"/>
              </a:xfrm>
              <a:custGeom>
                <a:avLst/>
                <a:gdLst>
                  <a:gd name="T0" fmla="*/ 327 w 327"/>
                  <a:gd name="T1" fmla="*/ 0 h 327"/>
                  <a:gd name="T2" fmla="*/ 217 w 327"/>
                  <a:gd name="T3" fmla="*/ 0 h 327"/>
                  <a:gd name="T4" fmla="*/ 0 w 327"/>
                  <a:gd name="T5" fmla="*/ 216 h 327"/>
                  <a:gd name="T6" fmla="*/ 0 w 327"/>
                  <a:gd name="T7" fmla="*/ 327 h 327"/>
                  <a:gd name="T8" fmla="*/ 327 w 327"/>
                  <a:gd name="T9" fmla="*/ 0 h 327"/>
                </a:gdLst>
                <a:ahLst/>
                <a:cxnLst>
                  <a:cxn ang="0">
                    <a:pos x="T0" y="T1"/>
                  </a:cxn>
                  <a:cxn ang="0">
                    <a:pos x="T2" y="T3"/>
                  </a:cxn>
                  <a:cxn ang="0">
                    <a:pos x="T4" y="T5"/>
                  </a:cxn>
                  <a:cxn ang="0">
                    <a:pos x="T6" y="T7"/>
                  </a:cxn>
                  <a:cxn ang="0">
                    <a:pos x="T8" y="T9"/>
                  </a:cxn>
                </a:cxnLst>
                <a:rect l="0" t="0" r="r" b="b"/>
                <a:pathLst>
                  <a:path w="327" h="327">
                    <a:moveTo>
                      <a:pt x="327" y="0"/>
                    </a:moveTo>
                    <a:cubicBezTo>
                      <a:pt x="217" y="0"/>
                      <a:pt x="217" y="0"/>
                      <a:pt x="217" y="0"/>
                    </a:cubicBezTo>
                    <a:cubicBezTo>
                      <a:pt x="217" y="119"/>
                      <a:pt x="120" y="216"/>
                      <a:pt x="0" y="216"/>
                    </a:cubicBezTo>
                    <a:cubicBezTo>
                      <a:pt x="0" y="327"/>
                      <a:pt x="0" y="327"/>
                      <a:pt x="0" y="327"/>
                    </a:cubicBezTo>
                    <a:cubicBezTo>
                      <a:pt x="180" y="327"/>
                      <a:pt x="327" y="180"/>
                      <a:pt x="327"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latin typeface="Open Sans Regular" charset="0"/>
                </a:endParaRPr>
              </a:p>
            </p:txBody>
          </p:sp>
        </p:grpSp>
        <p:sp>
          <p:nvSpPr>
            <p:cNvPr id="6" name="Freeform 9"/>
            <p:cNvSpPr>
              <a:spLocks/>
            </p:cNvSpPr>
            <p:nvPr/>
          </p:nvSpPr>
          <p:spPr bwMode="auto">
            <a:xfrm rot="18900000">
              <a:off x="5224456" y="1422361"/>
              <a:ext cx="1743089" cy="1745339"/>
            </a:xfrm>
            <a:custGeom>
              <a:avLst/>
              <a:gdLst>
                <a:gd name="T0" fmla="*/ 0 w 327"/>
                <a:gd name="T1" fmla="*/ 0 h 327"/>
                <a:gd name="T2" fmla="*/ 0 w 327"/>
                <a:gd name="T3" fmla="*/ 110 h 327"/>
                <a:gd name="T4" fmla="*/ 217 w 327"/>
                <a:gd name="T5" fmla="*/ 327 h 327"/>
                <a:gd name="T6" fmla="*/ 327 w 327"/>
                <a:gd name="T7" fmla="*/ 327 h 327"/>
                <a:gd name="T8" fmla="*/ 0 w 327"/>
                <a:gd name="T9" fmla="*/ 0 h 327"/>
              </a:gdLst>
              <a:ahLst/>
              <a:cxnLst>
                <a:cxn ang="0">
                  <a:pos x="T0" y="T1"/>
                </a:cxn>
                <a:cxn ang="0">
                  <a:pos x="T2" y="T3"/>
                </a:cxn>
                <a:cxn ang="0">
                  <a:pos x="T4" y="T5"/>
                </a:cxn>
                <a:cxn ang="0">
                  <a:pos x="T6" y="T7"/>
                </a:cxn>
                <a:cxn ang="0">
                  <a:pos x="T8" y="T9"/>
                </a:cxn>
              </a:cxnLst>
              <a:rect l="0" t="0" r="r" b="b"/>
              <a:pathLst>
                <a:path w="327" h="327">
                  <a:moveTo>
                    <a:pt x="0" y="0"/>
                  </a:moveTo>
                  <a:cubicBezTo>
                    <a:pt x="0" y="110"/>
                    <a:pt x="0" y="110"/>
                    <a:pt x="0" y="110"/>
                  </a:cubicBezTo>
                  <a:cubicBezTo>
                    <a:pt x="120" y="110"/>
                    <a:pt x="217" y="207"/>
                    <a:pt x="217" y="327"/>
                  </a:cubicBezTo>
                  <a:cubicBezTo>
                    <a:pt x="327" y="327"/>
                    <a:pt x="327" y="327"/>
                    <a:pt x="327" y="327"/>
                  </a:cubicBezTo>
                  <a:cubicBezTo>
                    <a:pt x="327" y="146"/>
                    <a:pt x="180" y="0"/>
                    <a:pt x="0" y="0"/>
                  </a:cubicBezTo>
                </a:path>
              </a:pathLst>
            </a:custGeom>
            <a:solidFill>
              <a:srgbClr val="009A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latin typeface="Open Sans Regular" charset="0"/>
              </a:endParaRPr>
            </a:p>
          </p:txBody>
        </p:sp>
        <p:grpSp>
          <p:nvGrpSpPr>
            <p:cNvPr id="7" name="Group 6"/>
            <p:cNvGrpSpPr/>
            <p:nvPr/>
          </p:nvGrpSpPr>
          <p:grpSpPr>
            <a:xfrm>
              <a:off x="5224456" y="1422361"/>
              <a:ext cx="2658110" cy="1745339"/>
              <a:chOff x="5224456" y="1422361"/>
              <a:chExt cx="2658110" cy="1745339"/>
            </a:xfrm>
          </p:grpSpPr>
          <p:sp>
            <p:nvSpPr>
              <p:cNvPr id="12" name="Freeform 11"/>
              <p:cNvSpPr>
                <a:spLocks/>
              </p:cNvSpPr>
              <p:nvPr/>
            </p:nvSpPr>
            <p:spPr bwMode="auto">
              <a:xfrm rot="18900000">
                <a:off x="6695016" y="2342839"/>
                <a:ext cx="1187550" cy="645505"/>
              </a:xfrm>
              <a:custGeom>
                <a:avLst/>
                <a:gdLst>
                  <a:gd name="T0" fmla="*/ 263 w 528"/>
                  <a:gd name="T1" fmla="*/ 287 h 287"/>
                  <a:gd name="T2" fmla="*/ 528 w 528"/>
                  <a:gd name="T3" fmla="*/ 0 h 287"/>
                  <a:gd name="T4" fmla="*/ 263 w 528"/>
                  <a:gd name="T5" fmla="*/ 0 h 287"/>
                  <a:gd name="T6" fmla="*/ 0 w 528"/>
                  <a:gd name="T7" fmla="*/ 0 h 287"/>
                  <a:gd name="T8" fmla="*/ 263 w 528"/>
                  <a:gd name="T9" fmla="*/ 287 h 287"/>
                </a:gdLst>
                <a:ahLst/>
                <a:cxnLst>
                  <a:cxn ang="0">
                    <a:pos x="T0" y="T1"/>
                  </a:cxn>
                  <a:cxn ang="0">
                    <a:pos x="T2" y="T3"/>
                  </a:cxn>
                  <a:cxn ang="0">
                    <a:pos x="T4" y="T5"/>
                  </a:cxn>
                  <a:cxn ang="0">
                    <a:pos x="T6" y="T7"/>
                  </a:cxn>
                  <a:cxn ang="0">
                    <a:pos x="T8" y="T9"/>
                  </a:cxn>
                </a:cxnLst>
                <a:rect l="0" t="0" r="r" b="b"/>
                <a:pathLst>
                  <a:path w="528" h="287">
                    <a:moveTo>
                      <a:pt x="263" y="287"/>
                    </a:moveTo>
                    <a:lnTo>
                      <a:pt x="528" y="0"/>
                    </a:lnTo>
                    <a:lnTo>
                      <a:pt x="263" y="0"/>
                    </a:lnTo>
                    <a:lnTo>
                      <a:pt x="0" y="0"/>
                    </a:lnTo>
                    <a:lnTo>
                      <a:pt x="263" y="28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182880" numCol="1" anchor="ctr" anchorCtr="0" compatLnSpc="1">
                <a:prstTxWarp prst="textNoShape">
                  <a:avLst/>
                </a:prstTxWarp>
              </a:bodyPr>
              <a:lstStyle/>
              <a:p>
                <a:pPr algn="ctr"/>
                <a:r>
                  <a:rPr lang="en-US" dirty="0" smtClean="0">
                    <a:solidFill>
                      <a:srgbClr val="FFFFFF"/>
                    </a:solidFill>
                    <a:latin typeface="Open Sans Regular" charset="0"/>
                  </a:rPr>
                  <a:t>02</a:t>
                </a:r>
                <a:endParaRPr lang="en-US" dirty="0">
                  <a:solidFill>
                    <a:srgbClr val="FFFFFF"/>
                  </a:solidFill>
                  <a:latin typeface="Open Sans Regular" charset="0"/>
                </a:endParaRPr>
              </a:p>
            </p:txBody>
          </p:sp>
          <p:sp>
            <p:nvSpPr>
              <p:cNvPr id="13" name="Freeform 12"/>
              <p:cNvSpPr>
                <a:spLocks/>
              </p:cNvSpPr>
              <p:nvPr/>
            </p:nvSpPr>
            <p:spPr bwMode="auto">
              <a:xfrm rot="18900000">
                <a:off x="5224456" y="1422361"/>
                <a:ext cx="1743089" cy="1745339"/>
              </a:xfrm>
              <a:custGeom>
                <a:avLst/>
                <a:gdLst>
                  <a:gd name="T0" fmla="*/ 0 w 327"/>
                  <a:gd name="T1" fmla="*/ 0 h 327"/>
                  <a:gd name="T2" fmla="*/ 0 w 327"/>
                  <a:gd name="T3" fmla="*/ 110 h 327"/>
                  <a:gd name="T4" fmla="*/ 217 w 327"/>
                  <a:gd name="T5" fmla="*/ 327 h 327"/>
                  <a:gd name="T6" fmla="*/ 327 w 327"/>
                  <a:gd name="T7" fmla="*/ 327 h 327"/>
                  <a:gd name="T8" fmla="*/ 0 w 327"/>
                  <a:gd name="T9" fmla="*/ 0 h 327"/>
                </a:gdLst>
                <a:ahLst/>
                <a:cxnLst>
                  <a:cxn ang="0">
                    <a:pos x="T0" y="T1"/>
                  </a:cxn>
                  <a:cxn ang="0">
                    <a:pos x="T2" y="T3"/>
                  </a:cxn>
                  <a:cxn ang="0">
                    <a:pos x="T4" y="T5"/>
                  </a:cxn>
                  <a:cxn ang="0">
                    <a:pos x="T6" y="T7"/>
                  </a:cxn>
                  <a:cxn ang="0">
                    <a:pos x="T8" y="T9"/>
                  </a:cxn>
                </a:cxnLst>
                <a:rect l="0" t="0" r="r" b="b"/>
                <a:pathLst>
                  <a:path w="327" h="327">
                    <a:moveTo>
                      <a:pt x="0" y="0"/>
                    </a:moveTo>
                    <a:cubicBezTo>
                      <a:pt x="0" y="110"/>
                      <a:pt x="0" y="110"/>
                      <a:pt x="0" y="110"/>
                    </a:cubicBezTo>
                    <a:cubicBezTo>
                      <a:pt x="120" y="110"/>
                      <a:pt x="217" y="207"/>
                      <a:pt x="217" y="327"/>
                    </a:cubicBezTo>
                    <a:cubicBezTo>
                      <a:pt x="327" y="327"/>
                      <a:pt x="327" y="327"/>
                      <a:pt x="327" y="327"/>
                    </a:cubicBezTo>
                    <a:cubicBezTo>
                      <a:pt x="327" y="146"/>
                      <a:pt x="180" y="0"/>
                      <a:pt x="0"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latin typeface="Open Sans Regular" charset="0"/>
                </a:endParaRPr>
              </a:p>
            </p:txBody>
          </p:sp>
        </p:grpSp>
        <p:grpSp>
          <p:nvGrpSpPr>
            <p:cNvPr id="8" name="Group 7"/>
            <p:cNvGrpSpPr/>
            <p:nvPr/>
          </p:nvGrpSpPr>
          <p:grpSpPr>
            <a:xfrm>
              <a:off x="3997938" y="1734324"/>
              <a:ext cx="1745338" cy="2658769"/>
              <a:chOff x="3997938" y="1734324"/>
              <a:chExt cx="1745338" cy="2658769"/>
            </a:xfrm>
          </p:grpSpPr>
          <p:sp>
            <p:nvSpPr>
              <p:cNvPr id="10" name="Freeform 6"/>
              <p:cNvSpPr>
                <a:spLocks/>
              </p:cNvSpPr>
              <p:nvPr/>
            </p:nvSpPr>
            <p:spPr bwMode="auto">
              <a:xfrm rot="18900000">
                <a:off x="3997938" y="2647754"/>
                <a:ext cx="1745338" cy="1745339"/>
              </a:xfrm>
              <a:custGeom>
                <a:avLst/>
                <a:gdLst>
                  <a:gd name="T0" fmla="*/ 0 w 327"/>
                  <a:gd name="T1" fmla="*/ 327 h 327"/>
                  <a:gd name="T2" fmla="*/ 110 w 327"/>
                  <a:gd name="T3" fmla="*/ 327 h 327"/>
                  <a:gd name="T4" fmla="*/ 327 w 327"/>
                  <a:gd name="T5" fmla="*/ 110 h 327"/>
                  <a:gd name="T6" fmla="*/ 327 w 327"/>
                  <a:gd name="T7" fmla="*/ 0 h 327"/>
                  <a:gd name="T8" fmla="*/ 0 w 327"/>
                  <a:gd name="T9" fmla="*/ 327 h 327"/>
                </a:gdLst>
                <a:ahLst/>
                <a:cxnLst>
                  <a:cxn ang="0">
                    <a:pos x="T0" y="T1"/>
                  </a:cxn>
                  <a:cxn ang="0">
                    <a:pos x="T2" y="T3"/>
                  </a:cxn>
                  <a:cxn ang="0">
                    <a:pos x="T4" y="T5"/>
                  </a:cxn>
                  <a:cxn ang="0">
                    <a:pos x="T6" y="T7"/>
                  </a:cxn>
                  <a:cxn ang="0">
                    <a:pos x="T8" y="T9"/>
                  </a:cxn>
                </a:cxnLst>
                <a:rect l="0" t="0" r="r" b="b"/>
                <a:pathLst>
                  <a:path w="327" h="327">
                    <a:moveTo>
                      <a:pt x="0" y="327"/>
                    </a:moveTo>
                    <a:cubicBezTo>
                      <a:pt x="110" y="327"/>
                      <a:pt x="110" y="327"/>
                      <a:pt x="110" y="327"/>
                    </a:cubicBezTo>
                    <a:cubicBezTo>
                      <a:pt x="110" y="207"/>
                      <a:pt x="208" y="110"/>
                      <a:pt x="327" y="110"/>
                    </a:cubicBezTo>
                    <a:cubicBezTo>
                      <a:pt x="327" y="0"/>
                      <a:pt x="327" y="0"/>
                      <a:pt x="327" y="0"/>
                    </a:cubicBezTo>
                    <a:cubicBezTo>
                      <a:pt x="147" y="0"/>
                      <a:pt x="0" y="146"/>
                      <a:pt x="0" y="32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dirty="0">
                  <a:latin typeface="Open Sans Regular" charset="0"/>
                </a:endParaRPr>
              </a:p>
            </p:txBody>
          </p:sp>
          <p:sp>
            <p:nvSpPr>
              <p:cNvPr id="11" name="Freeform 10"/>
              <p:cNvSpPr>
                <a:spLocks/>
              </p:cNvSpPr>
              <p:nvPr/>
            </p:nvSpPr>
            <p:spPr bwMode="auto">
              <a:xfrm rot="18900000">
                <a:off x="4916824" y="1734324"/>
                <a:ext cx="645505" cy="1189799"/>
              </a:xfrm>
              <a:custGeom>
                <a:avLst/>
                <a:gdLst>
                  <a:gd name="T0" fmla="*/ 287 w 287"/>
                  <a:gd name="T1" fmla="*/ 266 h 529"/>
                  <a:gd name="T2" fmla="*/ 0 w 287"/>
                  <a:gd name="T3" fmla="*/ 0 h 529"/>
                  <a:gd name="T4" fmla="*/ 0 w 287"/>
                  <a:gd name="T5" fmla="*/ 266 h 529"/>
                  <a:gd name="T6" fmla="*/ 0 w 287"/>
                  <a:gd name="T7" fmla="*/ 529 h 529"/>
                  <a:gd name="T8" fmla="*/ 287 w 287"/>
                  <a:gd name="T9" fmla="*/ 266 h 529"/>
                </a:gdLst>
                <a:ahLst/>
                <a:cxnLst>
                  <a:cxn ang="0">
                    <a:pos x="T0" y="T1"/>
                  </a:cxn>
                  <a:cxn ang="0">
                    <a:pos x="T2" y="T3"/>
                  </a:cxn>
                  <a:cxn ang="0">
                    <a:pos x="T4" y="T5"/>
                  </a:cxn>
                  <a:cxn ang="0">
                    <a:pos x="T6" y="T7"/>
                  </a:cxn>
                  <a:cxn ang="0">
                    <a:pos x="T8" y="T9"/>
                  </a:cxn>
                </a:cxnLst>
                <a:rect l="0" t="0" r="r" b="b"/>
                <a:pathLst>
                  <a:path w="287" h="529">
                    <a:moveTo>
                      <a:pt x="287" y="266"/>
                    </a:moveTo>
                    <a:lnTo>
                      <a:pt x="0" y="0"/>
                    </a:lnTo>
                    <a:lnTo>
                      <a:pt x="0" y="266"/>
                    </a:lnTo>
                    <a:lnTo>
                      <a:pt x="0" y="529"/>
                    </a:lnTo>
                    <a:lnTo>
                      <a:pt x="287" y="2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182880" bIns="45720" numCol="1" anchor="ctr" anchorCtr="0" compatLnSpc="1">
                <a:prstTxWarp prst="textNoShape">
                  <a:avLst/>
                </a:prstTxWarp>
              </a:bodyPr>
              <a:lstStyle/>
              <a:p>
                <a:pPr algn="ctr"/>
                <a:r>
                  <a:rPr lang="en-US" dirty="0" smtClean="0">
                    <a:solidFill>
                      <a:srgbClr val="FFFFFF"/>
                    </a:solidFill>
                    <a:latin typeface="Open Sans Regular" charset="0"/>
                  </a:rPr>
                  <a:t>01</a:t>
                </a:r>
                <a:endParaRPr lang="en-US" dirty="0">
                  <a:solidFill>
                    <a:srgbClr val="FFFFFF"/>
                  </a:solidFill>
                  <a:latin typeface="Open Sans Regular" charset="0"/>
                </a:endParaRPr>
              </a:p>
            </p:txBody>
          </p:sp>
        </p:grpSp>
        <p:sp>
          <p:nvSpPr>
            <p:cNvPr id="9" name="Freeform 8"/>
            <p:cNvSpPr>
              <a:spLocks/>
            </p:cNvSpPr>
            <p:nvPr/>
          </p:nvSpPr>
          <p:spPr bwMode="auto">
            <a:xfrm rot="18900000">
              <a:off x="4313876" y="4051709"/>
              <a:ext cx="1189799" cy="645505"/>
            </a:xfrm>
            <a:custGeom>
              <a:avLst/>
              <a:gdLst>
                <a:gd name="T0" fmla="*/ 264 w 529"/>
                <a:gd name="T1" fmla="*/ 0 h 287"/>
                <a:gd name="T2" fmla="*/ 0 w 529"/>
                <a:gd name="T3" fmla="*/ 287 h 287"/>
                <a:gd name="T4" fmla="*/ 264 w 529"/>
                <a:gd name="T5" fmla="*/ 287 h 287"/>
                <a:gd name="T6" fmla="*/ 529 w 529"/>
                <a:gd name="T7" fmla="*/ 287 h 287"/>
                <a:gd name="T8" fmla="*/ 264 w 529"/>
                <a:gd name="T9" fmla="*/ 0 h 287"/>
              </a:gdLst>
              <a:ahLst/>
              <a:cxnLst>
                <a:cxn ang="0">
                  <a:pos x="T0" y="T1"/>
                </a:cxn>
                <a:cxn ang="0">
                  <a:pos x="T2" y="T3"/>
                </a:cxn>
                <a:cxn ang="0">
                  <a:pos x="T4" y="T5"/>
                </a:cxn>
                <a:cxn ang="0">
                  <a:pos x="T6" y="T7"/>
                </a:cxn>
                <a:cxn ang="0">
                  <a:pos x="T8" y="T9"/>
                </a:cxn>
              </a:cxnLst>
              <a:rect l="0" t="0" r="r" b="b"/>
              <a:pathLst>
                <a:path w="529" h="287">
                  <a:moveTo>
                    <a:pt x="264" y="0"/>
                  </a:moveTo>
                  <a:lnTo>
                    <a:pt x="0" y="287"/>
                  </a:lnTo>
                  <a:lnTo>
                    <a:pt x="264" y="287"/>
                  </a:lnTo>
                  <a:lnTo>
                    <a:pt x="529" y="287"/>
                  </a:lnTo>
                  <a:lnTo>
                    <a:pt x="264"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82880" rIns="91440" bIns="45720" numCol="1" anchor="ctr" anchorCtr="0" compatLnSpc="1">
              <a:prstTxWarp prst="textNoShape">
                <a:avLst/>
              </a:prstTxWarp>
            </a:bodyPr>
            <a:lstStyle/>
            <a:p>
              <a:pPr algn="ctr"/>
              <a:r>
                <a:rPr lang="en-US" dirty="0" smtClean="0">
                  <a:solidFill>
                    <a:srgbClr val="FFFFFF"/>
                  </a:solidFill>
                  <a:latin typeface="Open Sans Regular" charset="0"/>
                </a:rPr>
                <a:t>04</a:t>
              </a:r>
              <a:endParaRPr lang="en-US" dirty="0">
                <a:solidFill>
                  <a:srgbClr val="FFFFFF"/>
                </a:solidFill>
                <a:latin typeface="Open Sans Regular" charset="0"/>
              </a:endParaRPr>
            </a:p>
          </p:txBody>
        </p:sp>
      </p:grpSp>
      <p:sp>
        <p:nvSpPr>
          <p:cNvPr id="16" name="Rectangle 15"/>
          <p:cNvSpPr/>
          <p:nvPr/>
        </p:nvSpPr>
        <p:spPr>
          <a:xfrm>
            <a:off x="1873877" y="2875400"/>
            <a:ext cx="2235200" cy="99719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7" name="Rectangle 16"/>
          <p:cNvSpPr/>
          <p:nvPr/>
        </p:nvSpPr>
        <p:spPr>
          <a:xfrm>
            <a:off x="8081600" y="2875399"/>
            <a:ext cx="2235200"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8" name="Rectangle 17"/>
          <p:cNvSpPr/>
          <p:nvPr/>
        </p:nvSpPr>
        <p:spPr>
          <a:xfrm>
            <a:off x="1873877" y="4809277"/>
            <a:ext cx="2235200" cy="99719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9" name="Rectangle 18"/>
          <p:cNvSpPr/>
          <p:nvPr/>
        </p:nvSpPr>
        <p:spPr>
          <a:xfrm>
            <a:off x="8081600" y="4809276"/>
            <a:ext cx="2235200"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184669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par>
                                <p:cTn id="8" presetID="10" presetClass="entr" presetSubtype="0" fill="hold" grpId="0" nodeType="withEffect">
                                  <p:stCondLst>
                                    <p:cond delay="195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250"/>
                                        <p:tgtEl>
                                          <p:spTgt spid="16"/>
                                        </p:tgtEl>
                                      </p:cBhvr>
                                    </p:animEffect>
                                  </p:childTnLst>
                                </p:cTn>
                              </p:par>
                              <p:par>
                                <p:cTn id="11" presetID="10" presetClass="entr" presetSubtype="0" fill="hold" grpId="0" nodeType="withEffect">
                                  <p:stCondLst>
                                    <p:cond delay="19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250"/>
                                        <p:tgtEl>
                                          <p:spTgt spid="17"/>
                                        </p:tgtEl>
                                      </p:cBhvr>
                                    </p:animEffect>
                                  </p:childTnLst>
                                </p:cTn>
                              </p:par>
                              <p:par>
                                <p:cTn id="14" presetID="10" presetClass="entr" presetSubtype="0" fill="hold" grpId="0" nodeType="withEffect">
                                  <p:stCondLst>
                                    <p:cond delay="195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250"/>
                                        <p:tgtEl>
                                          <p:spTgt spid="18"/>
                                        </p:tgtEl>
                                      </p:cBhvr>
                                    </p:animEffect>
                                  </p:childTnLst>
                                </p:cTn>
                              </p:par>
                              <p:par>
                                <p:cTn id="17" presetID="10" presetClass="entr" presetSubtype="0" fill="hold" grpId="0" nodeType="withEffect">
                                  <p:stCondLst>
                                    <p:cond delay="195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ight Arrow 27"/>
          <p:cNvSpPr/>
          <p:nvPr/>
        </p:nvSpPr>
        <p:spPr>
          <a:xfrm>
            <a:off x="1712366" y="2335926"/>
            <a:ext cx="6859284" cy="857570"/>
          </a:xfrm>
          <a:prstGeom prst="rightArrow">
            <a:avLst>
              <a:gd name="adj1" fmla="val 100000"/>
              <a:gd name="adj2" fmla="val 65512"/>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t>ONE STEP</a:t>
            </a:r>
          </a:p>
          <a:p>
            <a:pPr algn="r">
              <a:lnSpc>
                <a:spcPct val="60000"/>
              </a:lnSpc>
              <a:spcBef>
                <a:spcPts val="600"/>
              </a:spcBef>
            </a:pPr>
            <a:r>
              <a:rPr lang="en-US" sz="1000" dirty="0" smtClean="0"/>
              <a:t>Lorem </a:t>
            </a:r>
            <a:r>
              <a:rPr lang="en-US" sz="1000" dirty="0"/>
              <a:t>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a:t>
            </a:r>
          </a:p>
        </p:txBody>
      </p:sp>
      <p:sp>
        <p:nvSpPr>
          <p:cNvPr id="29" name="Right Arrow 28"/>
          <p:cNvSpPr/>
          <p:nvPr/>
        </p:nvSpPr>
        <p:spPr>
          <a:xfrm>
            <a:off x="1757715" y="3190857"/>
            <a:ext cx="7587204" cy="857570"/>
          </a:xfrm>
          <a:prstGeom prst="rightArrow">
            <a:avLst>
              <a:gd name="adj1" fmla="val 100000"/>
              <a:gd name="adj2" fmla="val 65512"/>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t>TWO STEP</a:t>
            </a:r>
          </a:p>
          <a:p>
            <a:pPr algn="r">
              <a:lnSpc>
                <a:spcPct val="60000"/>
              </a:lnSpc>
              <a:spcBef>
                <a:spcPts val="600"/>
              </a:spcBef>
            </a:pPr>
            <a:r>
              <a:rPr lang="en-US" sz="1000" dirty="0" smtClean="0"/>
              <a:t>Lorem </a:t>
            </a:r>
            <a:r>
              <a:rPr lang="en-US" sz="1000" dirty="0"/>
              <a:t>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a:t>
            </a:r>
          </a:p>
        </p:txBody>
      </p:sp>
      <p:sp>
        <p:nvSpPr>
          <p:cNvPr id="30" name="Right Arrow 29"/>
          <p:cNvSpPr/>
          <p:nvPr/>
        </p:nvSpPr>
        <p:spPr>
          <a:xfrm>
            <a:off x="1735230" y="4045788"/>
            <a:ext cx="8392326" cy="857570"/>
          </a:xfrm>
          <a:prstGeom prst="rightArrow">
            <a:avLst>
              <a:gd name="adj1" fmla="val 100000"/>
              <a:gd name="adj2" fmla="val 65512"/>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t>THREE STEP</a:t>
            </a:r>
          </a:p>
          <a:p>
            <a:pPr algn="r">
              <a:lnSpc>
                <a:spcPct val="60000"/>
              </a:lnSpc>
              <a:spcBef>
                <a:spcPts val="600"/>
              </a:spcBef>
            </a:pPr>
            <a:r>
              <a:rPr lang="en-US" sz="1000" dirty="0" smtClean="0"/>
              <a:t>Lorem </a:t>
            </a:r>
            <a:r>
              <a:rPr lang="en-US" sz="1000" dirty="0"/>
              <a:t>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a:t>
            </a:r>
          </a:p>
        </p:txBody>
      </p:sp>
      <p:sp>
        <p:nvSpPr>
          <p:cNvPr id="31" name="Right Arrow 30"/>
          <p:cNvSpPr/>
          <p:nvPr/>
        </p:nvSpPr>
        <p:spPr>
          <a:xfrm>
            <a:off x="1735229" y="4900718"/>
            <a:ext cx="9186421" cy="857570"/>
          </a:xfrm>
          <a:prstGeom prst="rightArrow">
            <a:avLst>
              <a:gd name="adj1" fmla="val 100000"/>
              <a:gd name="adj2" fmla="val 65512"/>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400" spc="200" dirty="0" smtClean="0"/>
              <a:t>FOUR STEP</a:t>
            </a:r>
          </a:p>
          <a:p>
            <a:pPr algn="r">
              <a:lnSpc>
                <a:spcPct val="60000"/>
              </a:lnSpc>
              <a:spcBef>
                <a:spcPts val="600"/>
              </a:spcBef>
            </a:pPr>
            <a:r>
              <a:rPr lang="en-US" sz="1000" dirty="0" smtClean="0"/>
              <a:t>Lorem </a:t>
            </a:r>
            <a:r>
              <a:rPr lang="en-US" sz="1000" dirty="0"/>
              <a:t>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a:t>
            </a:r>
          </a:p>
        </p:txBody>
      </p:sp>
      <p:sp>
        <p:nvSpPr>
          <p:cNvPr id="8" name="Rectangle 21"/>
          <p:cNvSpPr/>
          <p:nvPr/>
        </p:nvSpPr>
        <p:spPr>
          <a:xfrm>
            <a:off x="0" y="2271252"/>
            <a:ext cx="3437263" cy="3517976"/>
          </a:xfrm>
          <a:custGeom>
            <a:avLst/>
            <a:gdLst>
              <a:gd name="connsiteX0" fmla="*/ 0 w 3437263"/>
              <a:gd name="connsiteY0" fmla="*/ 0 h 3517976"/>
              <a:gd name="connsiteX1" fmla="*/ 3437263 w 3437263"/>
              <a:gd name="connsiteY1" fmla="*/ 0 h 3517976"/>
              <a:gd name="connsiteX2" fmla="*/ 3437263 w 3437263"/>
              <a:gd name="connsiteY2" fmla="*/ 3517976 h 3517976"/>
              <a:gd name="connsiteX3" fmla="*/ 0 w 3437263"/>
              <a:gd name="connsiteY3" fmla="*/ 3517976 h 3517976"/>
              <a:gd name="connsiteX4" fmla="*/ 0 w 3437263"/>
              <a:gd name="connsiteY4" fmla="*/ 0 h 3517976"/>
              <a:gd name="connsiteX0" fmla="*/ 0 w 3437263"/>
              <a:gd name="connsiteY0" fmla="*/ 0 h 3517976"/>
              <a:gd name="connsiteX1" fmla="*/ 3437263 w 3437263"/>
              <a:gd name="connsiteY1" fmla="*/ 0 h 3517976"/>
              <a:gd name="connsiteX2" fmla="*/ 3426246 w 3437263"/>
              <a:gd name="connsiteY2" fmla="*/ 749407 h 3517976"/>
              <a:gd name="connsiteX3" fmla="*/ 3437263 w 3437263"/>
              <a:gd name="connsiteY3" fmla="*/ 3517976 h 3517976"/>
              <a:gd name="connsiteX4" fmla="*/ 0 w 3437263"/>
              <a:gd name="connsiteY4" fmla="*/ 3517976 h 3517976"/>
              <a:gd name="connsiteX5" fmla="*/ 0 w 3437263"/>
              <a:gd name="connsiteY5" fmla="*/ 0 h 3517976"/>
              <a:gd name="connsiteX0" fmla="*/ 0 w 3542166"/>
              <a:gd name="connsiteY0" fmla="*/ 0 h 3517976"/>
              <a:gd name="connsiteX1" fmla="*/ 3437263 w 3542166"/>
              <a:gd name="connsiteY1" fmla="*/ 0 h 3517976"/>
              <a:gd name="connsiteX2" fmla="*/ 3426246 w 3542166"/>
              <a:gd name="connsiteY2" fmla="*/ 749407 h 3517976"/>
              <a:gd name="connsiteX3" fmla="*/ 2060154 w 3542166"/>
              <a:gd name="connsiteY3" fmla="*/ 628222 h 3517976"/>
              <a:gd name="connsiteX4" fmla="*/ 3437263 w 3542166"/>
              <a:gd name="connsiteY4" fmla="*/ 3517976 h 3517976"/>
              <a:gd name="connsiteX5" fmla="*/ 0 w 3542166"/>
              <a:gd name="connsiteY5" fmla="*/ 3517976 h 3517976"/>
              <a:gd name="connsiteX6" fmla="*/ 0 w 3542166"/>
              <a:gd name="connsiteY6" fmla="*/ 0 h 3517976"/>
              <a:gd name="connsiteX0" fmla="*/ 0 w 3542166"/>
              <a:gd name="connsiteY0" fmla="*/ 0 h 3517976"/>
              <a:gd name="connsiteX1" fmla="*/ 3437263 w 3542166"/>
              <a:gd name="connsiteY1" fmla="*/ 0 h 3517976"/>
              <a:gd name="connsiteX2" fmla="*/ 2610998 w 3542166"/>
              <a:gd name="connsiteY2" fmla="*/ 132463 h 3517976"/>
              <a:gd name="connsiteX3" fmla="*/ 2060154 w 3542166"/>
              <a:gd name="connsiteY3" fmla="*/ 628222 h 3517976"/>
              <a:gd name="connsiteX4" fmla="*/ 3437263 w 3542166"/>
              <a:gd name="connsiteY4" fmla="*/ 3517976 h 3517976"/>
              <a:gd name="connsiteX5" fmla="*/ 0 w 3542166"/>
              <a:gd name="connsiteY5" fmla="*/ 3517976 h 3517976"/>
              <a:gd name="connsiteX6" fmla="*/ 0 w 3542166"/>
              <a:gd name="connsiteY6" fmla="*/ 0 h 3517976"/>
              <a:gd name="connsiteX0" fmla="*/ 0 w 3533538"/>
              <a:gd name="connsiteY0" fmla="*/ 0 h 3517976"/>
              <a:gd name="connsiteX1" fmla="*/ 3437263 w 3533538"/>
              <a:gd name="connsiteY1" fmla="*/ 0 h 3517976"/>
              <a:gd name="connsiteX2" fmla="*/ 2610998 w 3533538"/>
              <a:gd name="connsiteY2" fmla="*/ 132463 h 3517976"/>
              <a:gd name="connsiteX3" fmla="*/ 1850834 w 3533538"/>
              <a:gd name="connsiteY3" fmla="*/ 980762 h 3517976"/>
              <a:gd name="connsiteX4" fmla="*/ 3437263 w 3533538"/>
              <a:gd name="connsiteY4" fmla="*/ 3517976 h 3517976"/>
              <a:gd name="connsiteX5" fmla="*/ 0 w 3533538"/>
              <a:gd name="connsiteY5" fmla="*/ 3517976 h 3517976"/>
              <a:gd name="connsiteX6" fmla="*/ 0 w 3533538"/>
              <a:gd name="connsiteY6" fmla="*/ 0 h 3517976"/>
              <a:gd name="connsiteX0" fmla="*/ 0 w 3569762"/>
              <a:gd name="connsiteY0" fmla="*/ 0 h 3517976"/>
              <a:gd name="connsiteX1" fmla="*/ 3437263 w 3569762"/>
              <a:gd name="connsiteY1" fmla="*/ 0 h 3517976"/>
              <a:gd name="connsiteX2" fmla="*/ 2610998 w 3569762"/>
              <a:gd name="connsiteY2" fmla="*/ 132463 h 3517976"/>
              <a:gd name="connsiteX3" fmla="*/ 1850834 w 3569762"/>
              <a:gd name="connsiteY3" fmla="*/ 980762 h 3517976"/>
              <a:gd name="connsiteX4" fmla="*/ 2765233 w 3569762"/>
              <a:gd name="connsiteY4" fmla="*/ 2137533 h 3517976"/>
              <a:gd name="connsiteX5" fmla="*/ 3437263 w 3569762"/>
              <a:gd name="connsiteY5" fmla="*/ 3517976 h 3517976"/>
              <a:gd name="connsiteX6" fmla="*/ 0 w 3569762"/>
              <a:gd name="connsiteY6" fmla="*/ 3517976 h 3517976"/>
              <a:gd name="connsiteX7" fmla="*/ 0 w 3569762"/>
              <a:gd name="connsiteY7" fmla="*/ 0 h 3517976"/>
              <a:gd name="connsiteX0" fmla="*/ 0 w 3518459"/>
              <a:gd name="connsiteY0" fmla="*/ 0 h 3517976"/>
              <a:gd name="connsiteX1" fmla="*/ 3437263 w 3518459"/>
              <a:gd name="connsiteY1" fmla="*/ 0 h 3517976"/>
              <a:gd name="connsiteX2" fmla="*/ 2610998 w 3518459"/>
              <a:gd name="connsiteY2" fmla="*/ 132463 h 3517976"/>
              <a:gd name="connsiteX3" fmla="*/ 1850834 w 3518459"/>
              <a:gd name="connsiteY3" fmla="*/ 980762 h 3517976"/>
              <a:gd name="connsiteX4" fmla="*/ 1994052 w 3518459"/>
              <a:gd name="connsiteY4" fmla="*/ 2379904 h 3517976"/>
              <a:gd name="connsiteX5" fmla="*/ 3437263 w 3518459"/>
              <a:gd name="connsiteY5" fmla="*/ 3517976 h 3517976"/>
              <a:gd name="connsiteX6" fmla="*/ 0 w 3518459"/>
              <a:gd name="connsiteY6" fmla="*/ 3517976 h 3517976"/>
              <a:gd name="connsiteX7" fmla="*/ 0 w 3518459"/>
              <a:gd name="connsiteY7" fmla="*/ 0 h 3517976"/>
              <a:gd name="connsiteX0" fmla="*/ 0 w 3518459"/>
              <a:gd name="connsiteY0" fmla="*/ 0 h 3517976"/>
              <a:gd name="connsiteX1" fmla="*/ 3437263 w 3518459"/>
              <a:gd name="connsiteY1" fmla="*/ 0 h 3517976"/>
              <a:gd name="connsiteX2" fmla="*/ 2610998 w 3518459"/>
              <a:gd name="connsiteY2" fmla="*/ 132463 h 3517976"/>
              <a:gd name="connsiteX3" fmla="*/ 1850834 w 3518459"/>
              <a:gd name="connsiteY3" fmla="*/ 980762 h 3517976"/>
              <a:gd name="connsiteX4" fmla="*/ 1994052 w 3518459"/>
              <a:gd name="connsiteY4" fmla="*/ 2379904 h 3517976"/>
              <a:gd name="connsiteX5" fmla="*/ 3437263 w 3518459"/>
              <a:gd name="connsiteY5" fmla="*/ 3517976 h 3517976"/>
              <a:gd name="connsiteX6" fmla="*/ 0 w 3518459"/>
              <a:gd name="connsiteY6" fmla="*/ 3517976 h 3517976"/>
              <a:gd name="connsiteX7" fmla="*/ 0 w 3518459"/>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850834 w 3437263"/>
              <a:gd name="connsiteY3" fmla="*/ 980762 h 3517976"/>
              <a:gd name="connsiteX4" fmla="*/ 1994052 w 3437263"/>
              <a:gd name="connsiteY4" fmla="*/ 2379904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850834 w 3437263"/>
              <a:gd name="connsiteY3" fmla="*/ 980762 h 3517976"/>
              <a:gd name="connsiteX4" fmla="*/ 1994052 w 3437263"/>
              <a:gd name="connsiteY4" fmla="*/ 2379904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850834 w 3437263"/>
              <a:gd name="connsiteY3" fmla="*/ 980762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850834 w 3437263"/>
              <a:gd name="connsiteY3" fmla="*/ 980762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 name="connsiteX0" fmla="*/ 0 w 3437263"/>
              <a:gd name="connsiteY0" fmla="*/ 0 h 3517976"/>
              <a:gd name="connsiteX1" fmla="*/ 3437263 w 3437263"/>
              <a:gd name="connsiteY1" fmla="*/ 0 h 3517976"/>
              <a:gd name="connsiteX2" fmla="*/ 2610998 w 3437263"/>
              <a:gd name="connsiteY2" fmla="*/ 132463 h 3517976"/>
              <a:gd name="connsiteX3" fmla="*/ 1762699 w 3437263"/>
              <a:gd name="connsiteY3" fmla="*/ 1476521 h 3517976"/>
              <a:gd name="connsiteX4" fmla="*/ 2302524 w 3437263"/>
              <a:gd name="connsiteY4" fmla="*/ 2831596 h 3517976"/>
              <a:gd name="connsiteX5" fmla="*/ 2644049 w 3437263"/>
              <a:gd name="connsiteY5" fmla="*/ 3517976 h 3517976"/>
              <a:gd name="connsiteX6" fmla="*/ 0 w 3437263"/>
              <a:gd name="connsiteY6" fmla="*/ 3517976 h 3517976"/>
              <a:gd name="connsiteX7" fmla="*/ 0 w 3437263"/>
              <a:gd name="connsiteY7" fmla="*/ 0 h 3517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7263" h="3517976">
                <a:moveTo>
                  <a:pt x="0" y="0"/>
                </a:moveTo>
                <a:lnTo>
                  <a:pt x="3437263" y="0"/>
                </a:lnTo>
                <a:cubicBezTo>
                  <a:pt x="3161841" y="44154"/>
                  <a:pt x="3029640" y="22208"/>
                  <a:pt x="2610998" y="132463"/>
                </a:cubicBezTo>
                <a:cubicBezTo>
                  <a:pt x="2234588" y="406092"/>
                  <a:pt x="1860014" y="596453"/>
                  <a:pt x="1762699" y="1476521"/>
                </a:cubicBezTo>
                <a:cubicBezTo>
                  <a:pt x="1733320" y="2031036"/>
                  <a:pt x="1905917" y="2276524"/>
                  <a:pt x="2302524" y="2831596"/>
                </a:cubicBezTo>
                <a:cubicBezTo>
                  <a:pt x="2368625" y="3078196"/>
                  <a:pt x="2256623" y="3508239"/>
                  <a:pt x="2644049" y="3517976"/>
                </a:cubicBezTo>
                <a:lnTo>
                  <a:pt x="0" y="3517976"/>
                </a:lnTo>
                <a:lnTo>
                  <a:pt x="0" y="0"/>
                </a:lnTo>
                <a:close/>
              </a:path>
            </a:pathLst>
          </a:custGeom>
          <a:solidFill>
            <a:schemeClr val="bg1"/>
          </a:solidFill>
          <a:ln>
            <a:no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eaLnBrk="1" latinLnBrk="1" hangingPunct="1"/>
            <a:endParaRPr lang="en-US" sz="3200" dirty="0">
              <a:latin typeface="Open Sans Regular" charset="0"/>
              <a:ea typeface="굴림" charset="-127"/>
            </a:endParaRPr>
          </a:p>
        </p:txBody>
      </p:sp>
      <p:sp>
        <p:nvSpPr>
          <p:cNvPr id="9" name="Freeform 8"/>
          <p:cNvSpPr/>
          <p:nvPr/>
        </p:nvSpPr>
        <p:spPr>
          <a:xfrm>
            <a:off x="1708819" y="2242823"/>
            <a:ext cx="3138575" cy="3622470"/>
          </a:xfrm>
          <a:custGeom>
            <a:avLst/>
            <a:gdLst>
              <a:gd name="connsiteX0" fmla="*/ 1578411 w 3138575"/>
              <a:gd name="connsiteY0" fmla="*/ 94556 h 3622470"/>
              <a:gd name="connsiteX1" fmla="*/ 1125622 w 3138575"/>
              <a:gd name="connsiteY1" fmla="*/ 167441 h 3622470"/>
              <a:gd name="connsiteX2" fmla="*/ 642534 w 3138575"/>
              <a:gd name="connsiteY2" fmla="*/ 411638 h 3622470"/>
              <a:gd name="connsiteX3" fmla="*/ 252276 w 3138575"/>
              <a:gd name="connsiteY3" fmla="*/ 884003 h 3622470"/>
              <a:gd name="connsiteX4" fmla="*/ 95034 w 3138575"/>
              <a:gd name="connsiteY4" fmla="*/ 1613823 h 3622470"/>
              <a:gd name="connsiteX5" fmla="*/ 468236 w 3138575"/>
              <a:gd name="connsiteY5" fmla="*/ 2567953 h 3622470"/>
              <a:gd name="connsiteX6" fmla="*/ 657684 w 3138575"/>
              <a:gd name="connsiteY6" fmla="*/ 2886006 h 3622470"/>
              <a:gd name="connsiteX7" fmla="*/ 670952 w 3138575"/>
              <a:gd name="connsiteY7" fmla="*/ 2992034 h 3622470"/>
              <a:gd name="connsiteX8" fmla="*/ 670952 w 3138575"/>
              <a:gd name="connsiteY8" fmla="*/ 2992977 h 3622470"/>
              <a:gd name="connsiteX9" fmla="*/ 670012 w 3138575"/>
              <a:gd name="connsiteY9" fmla="*/ 2999605 h 3622470"/>
              <a:gd name="connsiteX10" fmla="*/ 736305 w 3138575"/>
              <a:gd name="connsiteY10" fmla="*/ 3382972 h 3622470"/>
              <a:gd name="connsiteX11" fmla="*/ 961746 w 3138575"/>
              <a:gd name="connsiteY11" fmla="*/ 3521170 h 3622470"/>
              <a:gd name="connsiteX12" fmla="*/ 974074 w 3138575"/>
              <a:gd name="connsiteY12" fmla="*/ 3523084 h 3622470"/>
              <a:gd name="connsiteX13" fmla="*/ 987318 w 3138575"/>
              <a:gd name="connsiteY13" fmla="*/ 3523084 h 3622470"/>
              <a:gd name="connsiteX14" fmla="*/ 1580292 w 3138575"/>
              <a:gd name="connsiteY14" fmla="*/ 3523084 h 3622470"/>
              <a:gd name="connsiteX15" fmla="*/ 2173291 w 3138575"/>
              <a:gd name="connsiteY15" fmla="*/ 3523084 h 3622470"/>
              <a:gd name="connsiteX16" fmla="*/ 2185594 w 3138575"/>
              <a:gd name="connsiteY16" fmla="*/ 3523084 h 3622470"/>
              <a:gd name="connsiteX17" fmla="*/ 2198863 w 3138575"/>
              <a:gd name="connsiteY17" fmla="*/ 3521170 h 3622470"/>
              <a:gd name="connsiteX18" fmla="*/ 2424304 w 3138575"/>
              <a:gd name="connsiteY18" fmla="*/ 3382972 h 3622470"/>
              <a:gd name="connsiteX19" fmla="*/ 2490597 w 3138575"/>
              <a:gd name="connsiteY19" fmla="*/ 2999605 h 3622470"/>
              <a:gd name="connsiteX20" fmla="*/ 2489656 w 3138575"/>
              <a:gd name="connsiteY20" fmla="*/ 2992034 h 3622470"/>
              <a:gd name="connsiteX21" fmla="*/ 2488715 w 3138575"/>
              <a:gd name="connsiteY21" fmla="*/ 2990148 h 3622470"/>
              <a:gd name="connsiteX22" fmla="*/ 2501984 w 3138575"/>
              <a:gd name="connsiteY22" fmla="*/ 2884121 h 3622470"/>
              <a:gd name="connsiteX23" fmla="*/ 2690466 w 3138575"/>
              <a:gd name="connsiteY23" fmla="*/ 2569868 h 3622470"/>
              <a:gd name="connsiteX24" fmla="*/ 3065574 w 3138575"/>
              <a:gd name="connsiteY24" fmla="*/ 1613823 h 3622470"/>
              <a:gd name="connsiteX25" fmla="*/ 2527556 w 3138575"/>
              <a:gd name="connsiteY25" fmla="*/ 418266 h 3622470"/>
              <a:gd name="connsiteX26" fmla="*/ 1594501 w 3138575"/>
              <a:gd name="connsiteY26" fmla="*/ 94556 h 3622470"/>
              <a:gd name="connsiteX27" fmla="*/ 1578411 w 3138575"/>
              <a:gd name="connsiteY27" fmla="*/ 94556 h 3622470"/>
              <a:gd name="connsiteX28" fmla="*/ 1567287 w 3138575"/>
              <a:gd name="connsiteY28" fmla="*/ 0 h 3622470"/>
              <a:gd name="connsiteX29" fmla="*/ 1584288 w 3138575"/>
              <a:gd name="connsiteY29" fmla="*/ 0 h 3622470"/>
              <a:gd name="connsiteX30" fmla="*/ 2570122 w 3138575"/>
              <a:gd name="connsiteY30" fmla="*/ 342022 h 3622470"/>
              <a:gd name="connsiteX31" fmla="*/ 3138575 w 3138575"/>
              <a:gd name="connsiteY31" fmla="*/ 1605207 h 3622470"/>
              <a:gd name="connsiteX32" fmla="*/ 2742248 w 3138575"/>
              <a:gd name="connsiteY32" fmla="*/ 2615333 h 3622470"/>
              <a:gd name="connsiteX33" fmla="*/ 2543104 w 3138575"/>
              <a:gd name="connsiteY33" fmla="*/ 2947362 h 3622470"/>
              <a:gd name="connsiteX34" fmla="*/ 2529085 w 3138575"/>
              <a:gd name="connsiteY34" fmla="*/ 3059387 h 3622470"/>
              <a:gd name="connsiteX35" fmla="*/ 2530079 w 3138575"/>
              <a:gd name="connsiteY35" fmla="*/ 3061380 h 3622470"/>
              <a:gd name="connsiteX36" fmla="*/ 2531073 w 3138575"/>
              <a:gd name="connsiteY36" fmla="*/ 3069379 h 3622470"/>
              <a:gd name="connsiteX37" fmla="*/ 2461029 w 3138575"/>
              <a:gd name="connsiteY37" fmla="*/ 3474432 h 3622470"/>
              <a:gd name="connsiteX38" fmla="*/ 2222836 w 3138575"/>
              <a:gd name="connsiteY38" fmla="*/ 3620448 h 3622470"/>
              <a:gd name="connsiteX39" fmla="*/ 2208817 w 3138575"/>
              <a:gd name="connsiteY39" fmla="*/ 3622470 h 3622470"/>
              <a:gd name="connsiteX40" fmla="*/ 2195818 w 3138575"/>
              <a:gd name="connsiteY40" fmla="*/ 3622470 h 3622470"/>
              <a:gd name="connsiteX41" fmla="*/ 1569275 w 3138575"/>
              <a:gd name="connsiteY41" fmla="*/ 3622470 h 3622470"/>
              <a:gd name="connsiteX42" fmla="*/ 942757 w 3138575"/>
              <a:gd name="connsiteY42" fmla="*/ 3622470 h 3622470"/>
              <a:gd name="connsiteX43" fmla="*/ 928765 w 3138575"/>
              <a:gd name="connsiteY43" fmla="*/ 3622470 h 3622470"/>
              <a:gd name="connsiteX44" fmla="*/ 915739 w 3138575"/>
              <a:gd name="connsiteY44" fmla="*/ 3620448 h 3622470"/>
              <a:gd name="connsiteX45" fmla="*/ 677546 w 3138575"/>
              <a:gd name="connsiteY45" fmla="*/ 3474432 h 3622470"/>
              <a:gd name="connsiteX46" fmla="*/ 607503 w 3138575"/>
              <a:gd name="connsiteY46" fmla="*/ 3069379 h 3622470"/>
              <a:gd name="connsiteX47" fmla="*/ 608496 w 3138575"/>
              <a:gd name="connsiteY47" fmla="*/ 3062376 h 3622470"/>
              <a:gd name="connsiteX48" fmla="*/ 608496 w 3138575"/>
              <a:gd name="connsiteY48" fmla="*/ 3061380 h 3622470"/>
              <a:gd name="connsiteX49" fmla="*/ 594477 w 3138575"/>
              <a:gd name="connsiteY49" fmla="*/ 2949355 h 3622470"/>
              <a:gd name="connsiteX50" fmla="*/ 394313 w 3138575"/>
              <a:gd name="connsiteY50" fmla="*/ 2613310 h 3622470"/>
              <a:gd name="connsiteX51" fmla="*/ 0 w 3138575"/>
              <a:gd name="connsiteY51" fmla="*/ 1605207 h 3622470"/>
              <a:gd name="connsiteX52" fmla="*/ 166137 w 3138575"/>
              <a:gd name="connsiteY52" fmla="*/ 834104 h 3622470"/>
              <a:gd name="connsiteX53" fmla="*/ 578470 w 3138575"/>
              <a:gd name="connsiteY53" fmla="*/ 335018 h 3622470"/>
              <a:gd name="connsiteX54" fmla="*/ 1088885 w 3138575"/>
              <a:gd name="connsiteY54" fmla="*/ 77008 h 3622470"/>
              <a:gd name="connsiteX55" fmla="*/ 1567287 w 3138575"/>
              <a:gd name="connsiteY55" fmla="*/ 0 h 3622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138575" h="3622470">
                <a:moveTo>
                  <a:pt x="1578411" y="94556"/>
                </a:moveTo>
                <a:cubicBezTo>
                  <a:pt x="1431590" y="96442"/>
                  <a:pt x="1275289" y="121984"/>
                  <a:pt x="1125622" y="167441"/>
                </a:cubicBezTo>
                <a:cubicBezTo>
                  <a:pt x="945655" y="222326"/>
                  <a:pt x="783661" y="304696"/>
                  <a:pt x="642534" y="411638"/>
                </a:cubicBezTo>
                <a:cubicBezTo>
                  <a:pt x="475811" y="538493"/>
                  <a:pt x="344141" y="697520"/>
                  <a:pt x="252276" y="884003"/>
                </a:cubicBezTo>
                <a:cubicBezTo>
                  <a:pt x="148059" y="1095086"/>
                  <a:pt x="95034" y="1340255"/>
                  <a:pt x="95034" y="1613823"/>
                </a:cubicBezTo>
                <a:cubicBezTo>
                  <a:pt x="95034" y="1877905"/>
                  <a:pt x="123428" y="2168501"/>
                  <a:pt x="468236" y="2567953"/>
                </a:cubicBezTo>
                <a:cubicBezTo>
                  <a:pt x="589485" y="2708066"/>
                  <a:pt x="637806" y="2817864"/>
                  <a:pt x="657684" y="2886006"/>
                </a:cubicBezTo>
                <a:cubicBezTo>
                  <a:pt x="674740" y="2946606"/>
                  <a:pt x="671893" y="2984462"/>
                  <a:pt x="670952" y="2992034"/>
                </a:cubicBezTo>
                <a:cubicBezTo>
                  <a:pt x="670952" y="2992977"/>
                  <a:pt x="670952" y="2992977"/>
                  <a:pt x="670952" y="2992977"/>
                </a:cubicBezTo>
                <a:cubicBezTo>
                  <a:pt x="670012" y="2999605"/>
                  <a:pt x="670012" y="2999605"/>
                  <a:pt x="670012" y="2999605"/>
                </a:cubicBezTo>
                <a:cubicBezTo>
                  <a:pt x="662412" y="3037462"/>
                  <a:pt x="632112" y="3235316"/>
                  <a:pt x="736305" y="3382972"/>
                </a:cubicBezTo>
                <a:cubicBezTo>
                  <a:pt x="789354" y="3457742"/>
                  <a:pt x="867034" y="3506027"/>
                  <a:pt x="961746" y="3521170"/>
                </a:cubicBezTo>
                <a:cubicBezTo>
                  <a:pt x="974074" y="3523084"/>
                  <a:pt x="974074" y="3523084"/>
                  <a:pt x="974074" y="3523084"/>
                </a:cubicBezTo>
                <a:cubicBezTo>
                  <a:pt x="987318" y="3523084"/>
                  <a:pt x="987318" y="3523084"/>
                  <a:pt x="987318" y="3523084"/>
                </a:cubicBezTo>
                <a:cubicBezTo>
                  <a:pt x="1580292" y="3523084"/>
                  <a:pt x="1580292" y="3523084"/>
                  <a:pt x="1580292" y="3523084"/>
                </a:cubicBezTo>
                <a:cubicBezTo>
                  <a:pt x="2173291" y="3523084"/>
                  <a:pt x="2173291" y="3523084"/>
                  <a:pt x="2173291" y="3523084"/>
                </a:cubicBezTo>
                <a:cubicBezTo>
                  <a:pt x="2185594" y="3523084"/>
                  <a:pt x="2185594" y="3523084"/>
                  <a:pt x="2185594" y="3523084"/>
                </a:cubicBezTo>
                <a:cubicBezTo>
                  <a:pt x="2198863" y="3521170"/>
                  <a:pt x="2198863" y="3521170"/>
                  <a:pt x="2198863" y="3521170"/>
                </a:cubicBezTo>
                <a:cubicBezTo>
                  <a:pt x="2293574" y="3506027"/>
                  <a:pt x="2371254" y="3457742"/>
                  <a:pt x="2424304" y="3382972"/>
                </a:cubicBezTo>
                <a:cubicBezTo>
                  <a:pt x="2528496" y="3235316"/>
                  <a:pt x="2498196" y="3037462"/>
                  <a:pt x="2490597" y="2999605"/>
                </a:cubicBezTo>
                <a:cubicBezTo>
                  <a:pt x="2489656" y="2992034"/>
                  <a:pt x="2489656" y="2992034"/>
                  <a:pt x="2489656" y="2992034"/>
                </a:cubicBezTo>
                <a:cubicBezTo>
                  <a:pt x="2488715" y="2990148"/>
                  <a:pt x="2488715" y="2990148"/>
                  <a:pt x="2488715" y="2990148"/>
                </a:cubicBezTo>
                <a:cubicBezTo>
                  <a:pt x="2487775" y="2982577"/>
                  <a:pt x="2484928" y="2945663"/>
                  <a:pt x="2501984" y="2884121"/>
                </a:cubicBezTo>
                <a:cubicBezTo>
                  <a:pt x="2520921" y="2816922"/>
                  <a:pt x="2569218" y="2708066"/>
                  <a:pt x="2690466" y="2569868"/>
                </a:cubicBezTo>
                <a:cubicBezTo>
                  <a:pt x="3021065" y="2194072"/>
                  <a:pt x="3065574" y="1875076"/>
                  <a:pt x="3065574" y="1613823"/>
                </a:cubicBezTo>
                <a:cubicBezTo>
                  <a:pt x="3065574" y="972974"/>
                  <a:pt x="2772899" y="609493"/>
                  <a:pt x="2527556" y="418266"/>
                </a:cubicBezTo>
                <a:cubicBezTo>
                  <a:pt x="2268943" y="215697"/>
                  <a:pt x="1920372" y="94556"/>
                  <a:pt x="1594501" y="94556"/>
                </a:cubicBezTo>
                <a:cubicBezTo>
                  <a:pt x="1588832" y="94556"/>
                  <a:pt x="1583139" y="94556"/>
                  <a:pt x="1578411" y="94556"/>
                </a:cubicBezTo>
                <a:close/>
                <a:moveTo>
                  <a:pt x="1567287" y="0"/>
                </a:moveTo>
                <a:cubicBezTo>
                  <a:pt x="1572282" y="0"/>
                  <a:pt x="1578298" y="0"/>
                  <a:pt x="1584288" y="0"/>
                </a:cubicBezTo>
                <a:cubicBezTo>
                  <a:pt x="1928592" y="0"/>
                  <a:pt x="2296881" y="127994"/>
                  <a:pt x="2570122" y="342022"/>
                </a:cubicBezTo>
                <a:cubicBezTo>
                  <a:pt x="2829344" y="544065"/>
                  <a:pt x="3138575" y="928107"/>
                  <a:pt x="3138575" y="1605207"/>
                </a:cubicBezTo>
                <a:cubicBezTo>
                  <a:pt x="3138575" y="1881239"/>
                  <a:pt x="3091548" y="2218280"/>
                  <a:pt x="2742248" y="2615333"/>
                </a:cubicBezTo>
                <a:cubicBezTo>
                  <a:pt x="2614141" y="2761349"/>
                  <a:pt x="2563112" y="2876362"/>
                  <a:pt x="2543104" y="2947362"/>
                </a:cubicBezTo>
                <a:cubicBezTo>
                  <a:pt x="2525083" y="3012386"/>
                  <a:pt x="2528091" y="3051388"/>
                  <a:pt x="2529085" y="3059387"/>
                </a:cubicBezTo>
                <a:cubicBezTo>
                  <a:pt x="2529085" y="3059387"/>
                  <a:pt x="2529085" y="3059387"/>
                  <a:pt x="2530079" y="3061380"/>
                </a:cubicBezTo>
                <a:cubicBezTo>
                  <a:pt x="2530079" y="3061380"/>
                  <a:pt x="2530079" y="3061380"/>
                  <a:pt x="2531073" y="3069379"/>
                </a:cubicBezTo>
                <a:cubicBezTo>
                  <a:pt x="2539102" y="3109377"/>
                  <a:pt x="2571116" y="3318424"/>
                  <a:pt x="2461029" y="3474432"/>
                </a:cubicBezTo>
                <a:cubicBezTo>
                  <a:pt x="2404979" y="3553432"/>
                  <a:pt x="2322905" y="3604448"/>
                  <a:pt x="2222836" y="3620448"/>
                </a:cubicBezTo>
                <a:cubicBezTo>
                  <a:pt x="2222836" y="3620448"/>
                  <a:pt x="2222836" y="3620448"/>
                  <a:pt x="2208817" y="3622470"/>
                </a:cubicBezTo>
                <a:cubicBezTo>
                  <a:pt x="2208817" y="3622470"/>
                  <a:pt x="2208817" y="3622470"/>
                  <a:pt x="2195818" y="3622470"/>
                </a:cubicBezTo>
                <a:cubicBezTo>
                  <a:pt x="2195818" y="3622470"/>
                  <a:pt x="2195818" y="3622470"/>
                  <a:pt x="1569275" y="3622470"/>
                </a:cubicBezTo>
                <a:cubicBezTo>
                  <a:pt x="1569275" y="3622470"/>
                  <a:pt x="1569275" y="3622470"/>
                  <a:pt x="942757" y="3622470"/>
                </a:cubicBezTo>
                <a:cubicBezTo>
                  <a:pt x="942757" y="3622470"/>
                  <a:pt x="942757" y="3622470"/>
                  <a:pt x="928765" y="3622470"/>
                </a:cubicBezTo>
                <a:cubicBezTo>
                  <a:pt x="928765" y="3622470"/>
                  <a:pt x="928765" y="3622470"/>
                  <a:pt x="915739" y="3620448"/>
                </a:cubicBezTo>
                <a:cubicBezTo>
                  <a:pt x="815670" y="3604448"/>
                  <a:pt x="733596" y="3553432"/>
                  <a:pt x="677546" y="3474432"/>
                </a:cubicBezTo>
                <a:cubicBezTo>
                  <a:pt x="567459" y="3318424"/>
                  <a:pt x="599473" y="3109377"/>
                  <a:pt x="607503" y="3069379"/>
                </a:cubicBezTo>
                <a:cubicBezTo>
                  <a:pt x="607503" y="3069379"/>
                  <a:pt x="607503" y="3069379"/>
                  <a:pt x="608496" y="3062376"/>
                </a:cubicBezTo>
                <a:cubicBezTo>
                  <a:pt x="608496" y="3062376"/>
                  <a:pt x="608496" y="3062376"/>
                  <a:pt x="608496" y="3061380"/>
                </a:cubicBezTo>
                <a:cubicBezTo>
                  <a:pt x="609490" y="3053380"/>
                  <a:pt x="612498" y="3013382"/>
                  <a:pt x="594477" y="2949355"/>
                </a:cubicBezTo>
                <a:cubicBezTo>
                  <a:pt x="573475" y="2877358"/>
                  <a:pt x="522420" y="2761349"/>
                  <a:pt x="394313" y="2613310"/>
                </a:cubicBezTo>
                <a:cubicBezTo>
                  <a:pt x="30000" y="2191262"/>
                  <a:pt x="0" y="1884228"/>
                  <a:pt x="0" y="1605207"/>
                </a:cubicBezTo>
                <a:cubicBezTo>
                  <a:pt x="0" y="1316164"/>
                  <a:pt x="56024" y="1057127"/>
                  <a:pt x="166137" y="834104"/>
                </a:cubicBezTo>
                <a:cubicBezTo>
                  <a:pt x="263198" y="637072"/>
                  <a:pt x="402316" y="469050"/>
                  <a:pt x="578470" y="335018"/>
                </a:cubicBezTo>
                <a:cubicBezTo>
                  <a:pt x="727580" y="222027"/>
                  <a:pt x="898739" y="134997"/>
                  <a:pt x="1088885" y="77008"/>
                </a:cubicBezTo>
                <a:cubicBezTo>
                  <a:pt x="1247019" y="28980"/>
                  <a:pt x="1412161" y="1992"/>
                  <a:pt x="1567287" y="0"/>
                </a:cubicBezTo>
                <a:close/>
              </a:path>
            </a:pathLst>
          </a:custGeom>
          <a:solidFill>
            <a:schemeClr val="bg1">
              <a:lumMod val="95000"/>
            </a:schemeClr>
          </a:solidFill>
          <a:ln>
            <a:noFill/>
          </a:ln>
        </p:spPr>
        <p:txBody>
          <a:bodyPr wrap="square"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grpSp>
        <p:nvGrpSpPr>
          <p:cNvPr id="10" name="Shape 2327"/>
          <p:cNvGrpSpPr/>
          <p:nvPr/>
        </p:nvGrpSpPr>
        <p:grpSpPr>
          <a:xfrm>
            <a:off x="2670802" y="5752844"/>
            <a:ext cx="1217259" cy="1200507"/>
            <a:chOff x="4178498" y="3597275"/>
            <a:chExt cx="779068" cy="768348"/>
          </a:xfrm>
          <a:solidFill>
            <a:schemeClr val="bg1">
              <a:lumMod val="95000"/>
            </a:schemeClr>
          </a:solidFill>
        </p:grpSpPr>
        <p:sp>
          <p:nvSpPr>
            <p:cNvPr id="11" name="Shape 2328"/>
            <p:cNvSpPr/>
            <p:nvPr/>
          </p:nvSpPr>
          <p:spPr>
            <a:xfrm>
              <a:off x="4181475" y="3597275"/>
              <a:ext cx="773113" cy="138112"/>
            </a:xfrm>
            <a:prstGeom prst="rect">
              <a:avLst/>
            </a:prstGeom>
            <a:grpFill/>
            <a:ln w="12700" cap="flat" cmpd="sng">
              <a:no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sp>
          <p:nvSpPr>
            <p:cNvPr id="12" name="Shape 2329"/>
            <p:cNvSpPr/>
            <p:nvPr/>
          </p:nvSpPr>
          <p:spPr>
            <a:xfrm>
              <a:off x="4238625" y="3735387"/>
              <a:ext cx="644524" cy="384174"/>
            </a:xfrm>
            <a:prstGeom prst="rect">
              <a:avLst/>
            </a:prstGeom>
            <a:grpFill/>
            <a:ln w="12700" cap="flat" cmpd="sng">
              <a:no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sp>
          <p:nvSpPr>
            <p:cNvPr id="13" name="Shape 2330"/>
            <p:cNvSpPr/>
            <p:nvPr/>
          </p:nvSpPr>
          <p:spPr>
            <a:xfrm>
              <a:off x="4213225" y="3744912"/>
              <a:ext cx="695325" cy="139699"/>
            </a:xfrm>
            <a:custGeom>
              <a:avLst/>
              <a:gdLst/>
              <a:ahLst/>
              <a:cxnLst/>
              <a:rect l="0" t="0" r="0" b="0"/>
              <a:pathLst>
                <a:path w="120000" h="120000" extrusionOk="0">
                  <a:moveTo>
                    <a:pt x="4506" y="119999"/>
                  </a:moveTo>
                  <a:cubicBezTo>
                    <a:pt x="2410" y="119999"/>
                    <a:pt x="628" y="112663"/>
                    <a:pt x="314" y="102183"/>
                  </a:cubicBezTo>
                  <a:cubicBezTo>
                    <a:pt x="0" y="90655"/>
                    <a:pt x="1572" y="80174"/>
                    <a:pt x="3877" y="78602"/>
                  </a:cubicBezTo>
                  <a:cubicBezTo>
                    <a:pt x="115074" y="1572"/>
                    <a:pt x="115074" y="1572"/>
                    <a:pt x="115074" y="1572"/>
                  </a:cubicBezTo>
                  <a:cubicBezTo>
                    <a:pt x="117275" y="0"/>
                    <a:pt x="119371" y="7860"/>
                    <a:pt x="119685" y="19388"/>
                  </a:cubicBezTo>
                  <a:cubicBezTo>
                    <a:pt x="120000" y="30917"/>
                    <a:pt x="118427" y="41397"/>
                    <a:pt x="116227" y="42969"/>
                  </a:cubicBezTo>
                  <a:cubicBezTo>
                    <a:pt x="5030" y="119999"/>
                    <a:pt x="5030" y="119999"/>
                    <a:pt x="5030" y="119999"/>
                  </a:cubicBezTo>
                  <a:cubicBezTo>
                    <a:pt x="4820" y="119999"/>
                    <a:pt x="4611" y="119999"/>
                    <a:pt x="4506" y="119999"/>
                  </a:cubicBezTo>
                  <a:close/>
                </a:path>
              </a:pathLst>
            </a:custGeom>
            <a:solidFill>
              <a:schemeClr val="bg1">
                <a:lumMod val="75000"/>
              </a:schemeClr>
            </a:solidFill>
            <a:ln w="12700" cap="flat" cmpd="sng">
              <a:no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sp>
          <p:nvSpPr>
            <p:cNvPr id="14" name="Shape 2331"/>
            <p:cNvSpPr/>
            <p:nvPr/>
          </p:nvSpPr>
          <p:spPr>
            <a:xfrm>
              <a:off x="4213224" y="3857625"/>
              <a:ext cx="695325" cy="138112"/>
            </a:xfrm>
            <a:custGeom>
              <a:avLst/>
              <a:gdLst/>
              <a:ahLst/>
              <a:cxnLst/>
              <a:rect l="0" t="0" r="0" b="0"/>
              <a:pathLst>
                <a:path w="120000" h="120000" extrusionOk="0">
                  <a:moveTo>
                    <a:pt x="4506" y="119999"/>
                  </a:moveTo>
                  <a:cubicBezTo>
                    <a:pt x="2410" y="119999"/>
                    <a:pt x="628" y="112663"/>
                    <a:pt x="314" y="102183"/>
                  </a:cubicBezTo>
                  <a:cubicBezTo>
                    <a:pt x="0" y="90655"/>
                    <a:pt x="1572" y="80174"/>
                    <a:pt x="3877" y="78602"/>
                  </a:cubicBezTo>
                  <a:cubicBezTo>
                    <a:pt x="115074" y="1572"/>
                    <a:pt x="115074" y="1572"/>
                    <a:pt x="115074" y="1572"/>
                  </a:cubicBezTo>
                  <a:cubicBezTo>
                    <a:pt x="117275" y="0"/>
                    <a:pt x="119371" y="7860"/>
                    <a:pt x="119685" y="19388"/>
                  </a:cubicBezTo>
                  <a:cubicBezTo>
                    <a:pt x="120000" y="30917"/>
                    <a:pt x="118427" y="41397"/>
                    <a:pt x="116227" y="42969"/>
                  </a:cubicBezTo>
                  <a:cubicBezTo>
                    <a:pt x="5030" y="119999"/>
                    <a:pt x="5030" y="119999"/>
                    <a:pt x="5030" y="119999"/>
                  </a:cubicBezTo>
                  <a:cubicBezTo>
                    <a:pt x="4820" y="119999"/>
                    <a:pt x="4611" y="119999"/>
                    <a:pt x="4506" y="119999"/>
                  </a:cubicBezTo>
                  <a:close/>
                </a:path>
              </a:pathLst>
            </a:custGeom>
            <a:solidFill>
              <a:schemeClr val="bg1">
                <a:lumMod val="75000"/>
              </a:schemeClr>
            </a:solidFill>
            <a:ln w="12700" cap="flat" cmpd="sng">
              <a:no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sp>
          <p:nvSpPr>
            <p:cNvPr id="15" name="Shape 2332"/>
            <p:cNvSpPr/>
            <p:nvPr/>
          </p:nvSpPr>
          <p:spPr>
            <a:xfrm>
              <a:off x="4213225" y="3968750"/>
              <a:ext cx="695325" cy="139699"/>
            </a:xfrm>
            <a:custGeom>
              <a:avLst/>
              <a:gdLst/>
              <a:ahLst/>
              <a:cxnLst/>
              <a:rect l="0" t="0" r="0" b="0"/>
              <a:pathLst>
                <a:path w="120000" h="120000" extrusionOk="0">
                  <a:moveTo>
                    <a:pt x="4506" y="120000"/>
                  </a:moveTo>
                  <a:cubicBezTo>
                    <a:pt x="2410" y="120000"/>
                    <a:pt x="628" y="112173"/>
                    <a:pt x="314" y="101739"/>
                  </a:cubicBezTo>
                  <a:cubicBezTo>
                    <a:pt x="0" y="90782"/>
                    <a:pt x="1572" y="80347"/>
                    <a:pt x="3877" y="78260"/>
                  </a:cubicBezTo>
                  <a:cubicBezTo>
                    <a:pt x="115074" y="1565"/>
                    <a:pt x="115074" y="1565"/>
                    <a:pt x="115074" y="1565"/>
                  </a:cubicBezTo>
                  <a:cubicBezTo>
                    <a:pt x="117275" y="0"/>
                    <a:pt x="119371" y="7826"/>
                    <a:pt x="119685" y="19304"/>
                  </a:cubicBezTo>
                  <a:cubicBezTo>
                    <a:pt x="120000" y="30782"/>
                    <a:pt x="118427" y="41217"/>
                    <a:pt x="116227" y="42782"/>
                  </a:cubicBezTo>
                  <a:cubicBezTo>
                    <a:pt x="5030" y="119478"/>
                    <a:pt x="5030" y="119478"/>
                    <a:pt x="5030" y="119478"/>
                  </a:cubicBezTo>
                  <a:cubicBezTo>
                    <a:pt x="4820" y="119478"/>
                    <a:pt x="4611" y="120000"/>
                    <a:pt x="4506" y="120000"/>
                  </a:cubicBezTo>
                  <a:close/>
                </a:path>
              </a:pathLst>
            </a:custGeom>
            <a:solidFill>
              <a:schemeClr val="bg1">
                <a:lumMod val="75000"/>
              </a:schemeClr>
            </a:solidFill>
            <a:ln w="12700" cap="flat" cmpd="sng">
              <a:no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1350" u="none" strike="noStrike" cap="none" baseline="0" dirty="0">
                <a:solidFill>
                  <a:schemeClr val="dk1"/>
                </a:solidFill>
                <a:latin typeface="Open Sans Regular" charset="0"/>
                <a:ea typeface="Open Sans Regular" charset="0"/>
                <a:cs typeface="Open Sans Regular" charset="0"/>
                <a:sym typeface="Calibri"/>
              </a:endParaRPr>
            </a:p>
          </p:txBody>
        </p:sp>
        <p:sp>
          <p:nvSpPr>
            <p:cNvPr id="16" name="Shape 2333"/>
            <p:cNvSpPr/>
            <p:nvPr/>
          </p:nvSpPr>
          <p:spPr>
            <a:xfrm>
              <a:off x="4178498" y="4116387"/>
              <a:ext cx="779068" cy="249236"/>
            </a:xfrm>
            <a:custGeom>
              <a:avLst/>
              <a:gdLst/>
              <a:ahLst/>
              <a:cxnLst/>
              <a:rect l="0" t="0" r="0" b="0"/>
              <a:pathLst>
                <a:path w="120000" h="120000" extrusionOk="0">
                  <a:moveTo>
                    <a:pt x="0" y="0"/>
                  </a:moveTo>
                  <a:lnTo>
                    <a:pt x="120000" y="0"/>
                  </a:lnTo>
                  <a:lnTo>
                    <a:pt x="115049" y="28507"/>
                  </a:lnTo>
                  <a:cubicBezTo>
                    <a:pt x="103119" y="83707"/>
                    <a:pt x="82915" y="120000"/>
                    <a:pt x="59999" y="120000"/>
                  </a:cubicBezTo>
                  <a:cubicBezTo>
                    <a:pt x="37084" y="120000"/>
                    <a:pt x="16880" y="83707"/>
                    <a:pt x="4950" y="28507"/>
                  </a:cubicBezTo>
                  <a:lnTo>
                    <a:pt x="0" y="0"/>
                  </a:lnTo>
                  <a:close/>
                </a:path>
              </a:pathLst>
            </a:custGeom>
            <a:grpFill/>
            <a:ln w="12700" cap="flat" cmpd="sng">
              <a:no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350" u="none" strike="noStrike" cap="none" baseline="0" dirty="0">
                <a:solidFill>
                  <a:schemeClr val="lt1"/>
                </a:solidFill>
                <a:latin typeface="Open Sans Regular" charset="0"/>
                <a:ea typeface="Open Sans Regular" charset="0"/>
                <a:cs typeface="Open Sans Regular" charset="0"/>
                <a:sym typeface="Calibri"/>
              </a:endParaRPr>
            </a:p>
          </p:txBody>
        </p:sp>
      </p:grpSp>
      <p:sp>
        <p:nvSpPr>
          <p:cNvPr id="17" name="TextBox 16"/>
          <p:cNvSpPr txBox="1"/>
          <p:nvPr/>
        </p:nvSpPr>
        <p:spPr>
          <a:xfrm>
            <a:off x="2131930" y="2652198"/>
            <a:ext cx="2272675" cy="286232"/>
          </a:xfrm>
          <a:prstGeom prst="rect">
            <a:avLst/>
          </a:prstGeom>
          <a:noFill/>
        </p:spPr>
        <p:txBody>
          <a:bodyPr wrap="square" lIns="121920" rIns="121920" rtlCol="0">
            <a:spAutoFit/>
          </a:bodyPr>
          <a:lstStyle/>
          <a:p>
            <a:pPr algn="ctr">
              <a:lnSpc>
                <a:spcPct val="90000"/>
              </a:lnSpc>
              <a:spcBef>
                <a:spcPts val="1067"/>
              </a:spcBef>
            </a:pPr>
            <a:r>
              <a:rPr lang="en-US" sz="1400" dirty="0" smtClean="0">
                <a:solidFill>
                  <a:srgbClr val="FFFFFF"/>
                </a:solidFill>
              </a:rPr>
              <a:t>Option 01</a:t>
            </a:r>
            <a:endParaRPr lang="en-US" sz="1050" dirty="0">
              <a:solidFill>
                <a:srgbClr val="FFFFFF"/>
              </a:solidFill>
            </a:endParaRPr>
          </a:p>
        </p:txBody>
      </p:sp>
      <p:sp>
        <p:nvSpPr>
          <p:cNvPr id="18" name="TextBox 17"/>
          <p:cNvSpPr txBox="1"/>
          <p:nvPr/>
        </p:nvSpPr>
        <p:spPr>
          <a:xfrm>
            <a:off x="2131930" y="3492712"/>
            <a:ext cx="2272675" cy="286232"/>
          </a:xfrm>
          <a:prstGeom prst="rect">
            <a:avLst/>
          </a:prstGeom>
          <a:noFill/>
        </p:spPr>
        <p:txBody>
          <a:bodyPr wrap="square" lIns="121920" rIns="121920" rtlCol="0">
            <a:spAutoFit/>
          </a:bodyPr>
          <a:lstStyle/>
          <a:p>
            <a:pPr algn="ctr">
              <a:lnSpc>
                <a:spcPct val="90000"/>
              </a:lnSpc>
              <a:spcBef>
                <a:spcPts val="1067"/>
              </a:spcBef>
            </a:pPr>
            <a:r>
              <a:rPr lang="en-US" sz="1400" dirty="0" smtClean="0">
                <a:solidFill>
                  <a:srgbClr val="FFFFFF"/>
                </a:solidFill>
              </a:rPr>
              <a:t>Option 02</a:t>
            </a:r>
            <a:endParaRPr lang="en-US" sz="1050" dirty="0">
              <a:solidFill>
                <a:srgbClr val="FFFFFF"/>
              </a:solidFill>
            </a:endParaRPr>
          </a:p>
        </p:txBody>
      </p:sp>
      <p:sp>
        <p:nvSpPr>
          <p:cNvPr id="19" name="TextBox 18"/>
          <p:cNvSpPr txBox="1"/>
          <p:nvPr/>
        </p:nvSpPr>
        <p:spPr>
          <a:xfrm>
            <a:off x="2131930" y="4333226"/>
            <a:ext cx="2272675" cy="286232"/>
          </a:xfrm>
          <a:prstGeom prst="rect">
            <a:avLst/>
          </a:prstGeom>
          <a:noFill/>
        </p:spPr>
        <p:txBody>
          <a:bodyPr wrap="square" lIns="121920" rIns="121920" rtlCol="0">
            <a:spAutoFit/>
          </a:bodyPr>
          <a:lstStyle/>
          <a:p>
            <a:pPr algn="ctr">
              <a:lnSpc>
                <a:spcPct val="90000"/>
              </a:lnSpc>
              <a:spcBef>
                <a:spcPts val="1067"/>
              </a:spcBef>
            </a:pPr>
            <a:r>
              <a:rPr lang="en-US" sz="1400" dirty="0" smtClean="0">
                <a:solidFill>
                  <a:srgbClr val="FFFFFF"/>
                </a:solidFill>
              </a:rPr>
              <a:t>Option 03</a:t>
            </a:r>
            <a:endParaRPr lang="en-US" sz="1050" dirty="0">
              <a:solidFill>
                <a:srgbClr val="FFFFFF"/>
              </a:solidFill>
            </a:endParaRPr>
          </a:p>
        </p:txBody>
      </p:sp>
      <p:sp>
        <p:nvSpPr>
          <p:cNvPr id="20" name="TextBox 19"/>
          <p:cNvSpPr txBox="1"/>
          <p:nvPr/>
        </p:nvSpPr>
        <p:spPr>
          <a:xfrm>
            <a:off x="2131930" y="5173740"/>
            <a:ext cx="2272675" cy="286232"/>
          </a:xfrm>
          <a:prstGeom prst="rect">
            <a:avLst/>
          </a:prstGeom>
          <a:noFill/>
        </p:spPr>
        <p:txBody>
          <a:bodyPr wrap="square" lIns="121920" rIns="121920" rtlCol="0">
            <a:spAutoFit/>
          </a:bodyPr>
          <a:lstStyle/>
          <a:p>
            <a:pPr algn="ctr">
              <a:lnSpc>
                <a:spcPct val="90000"/>
              </a:lnSpc>
              <a:spcBef>
                <a:spcPts val="1067"/>
              </a:spcBef>
            </a:pPr>
            <a:r>
              <a:rPr lang="en-US" sz="1400" dirty="0" smtClean="0">
                <a:solidFill>
                  <a:srgbClr val="FFFFFF"/>
                </a:solidFill>
              </a:rPr>
              <a:t>Option 04</a:t>
            </a:r>
            <a:endParaRPr lang="en-US" sz="1050" dirty="0">
              <a:solidFill>
                <a:srgbClr val="FFFFFF"/>
              </a:solidFill>
            </a:endParaRPr>
          </a:p>
        </p:txBody>
      </p:sp>
      <p:sp>
        <p:nvSpPr>
          <p:cNvPr id="25" name="Title 24"/>
          <p:cNvSpPr>
            <a:spLocks noGrp="1"/>
          </p:cNvSpPr>
          <p:nvPr>
            <p:ph type="title"/>
          </p:nvPr>
        </p:nvSpPr>
        <p:spPr/>
        <p:txBody>
          <a:bodyPr/>
          <a:lstStyle/>
          <a:p>
            <a:r>
              <a:rPr lang="en-US" dirty="0" smtClean="0"/>
              <a:t>STRUCTURE LAYERS IDEA</a:t>
            </a:r>
            <a:endParaRPr lang="en-US" dirty="0"/>
          </a:p>
        </p:txBody>
      </p:sp>
    </p:spTree>
    <p:extLst>
      <p:ext uri="{BB962C8B-B14F-4D97-AF65-F5344CB8AC3E}">
        <p14:creationId xmlns:p14="http://schemas.microsoft.com/office/powerpoint/2010/main" val="2016056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50"/>
                                        <p:tgtEl>
                                          <p:spTgt spid="17"/>
                                        </p:tgtEl>
                                      </p:cBhvr>
                                    </p:animEffect>
                                  </p:childTnLst>
                                </p:cTn>
                              </p:par>
                              <p:par>
                                <p:cTn id="8" presetID="10" presetClass="entr" presetSubtype="0" fill="hold" grpId="0" nodeType="withEffect">
                                  <p:stCondLst>
                                    <p:cond delay="22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250"/>
                                        <p:tgtEl>
                                          <p:spTgt spid="18"/>
                                        </p:tgtEl>
                                      </p:cBhvr>
                                    </p:animEffect>
                                  </p:childTnLst>
                                </p:cTn>
                              </p:par>
                              <p:par>
                                <p:cTn id="11" presetID="10" presetClass="entr" presetSubtype="0" fill="hold" grpId="0" nodeType="withEffect">
                                  <p:stCondLst>
                                    <p:cond delay="240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250"/>
                                        <p:tgtEl>
                                          <p:spTgt spid="19"/>
                                        </p:tgtEl>
                                      </p:cBhvr>
                                    </p:animEffect>
                                  </p:childTnLst>
                                </p:cTn>
                              </p:par>
                              <p:par>
                                <p:cTn id="14" presetID="10" presetClass="entr" presetSubtype="0" fill="hold" grpId="0" nodeType="withEffect">
                                  <p:stCondLst>
                                    <p:cond delay="260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250"/>
                                        <p:tgtEl>
                                          <p:spTgt spid="20"/>
                                        </p:tgtEl>
                                      </p:cBhvr>
                                    </p:animEffect>
                                  </p:childTnLst>
                                </p:cTn>
                              </p:par>
                              <p:par>
                                <p:cTn id="17" presetID="2" presetClass="entr" presetSubtype="8" decel="100000" fill="hold" grpId="0" nodeType="withEffect">
                                  <p:stCondLst>
                                    <p:cond delay="7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500" fill="hold"/>
                                        <p:tgtEl>
                                          <p:spTgt spid="28"/>
                                        </p:tgtEl>
                                        <p:attrNameLst>
                                          <p:attrName>ppt_x</p:attrName>
                                        </p:attrNameLst>
                                      </p:cBhvr>
                                      <p:tavLst>
                                        <p:tav tm="0">
                                          <p:val>
                                            <p:strVal val="0-#ppt_w/2"/>
                                          </p:val>
                                        </p:tav>
                                        <p:tav tm="100000">
                                          <p:val>
                                            <p:strVal val="#ppt_x"/>
                                          </p:val>
                                        </p:tav>
                                      </p:tavLst>
                                    </p:anim>
                                    <p:anim calcmode="lin" valueType="num">
                                      <p:cBhvr additive="base">
                                        <p:cTn id="20" dur="1500" fill="hold"/>
                                        <p:tgtEl>
                                          <p:spTgt spid="28"/>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0"/>
                                  </p:stCondLst>
                                  <p:childTnLst>
                                    <p:set>
                                      <p:cBhvr>
                                        <p:cTn id="22" dur="1" fill="hold">
                                          <p:stCondLst>
                                            <p:cond delay="0"/>
                                          </p:stCondLst>
                                        </p:cTn>
                                        <p:tgtEl>
                                          <p:spTgt spid="29"/>
                                        </p:tgtEl>
                                        <p:attrNameLst>
                                          <p:attrName>style.visibility</p:attrName>
                                        </p:attrNameLst>
                                      </p:cBhvr>
                                      <p:to>
                                        <p:strVal val="visible"/>
                                      </p:to>
                                    </p:set>
                                    <p:anim calcmode="lin" valueType="num">
                                      <p:cBhvr additive="base">
                                        <p:cTn id="23" dur="1500" fill="hold"/>
                                        <p:tgtEl>
                                          <p:spTgt spid="29"/>
                                        </p:tgtEl>
                                        <p:attrNameLst>
                                          <p:attrName>ppt_x</p:attrName>
                                        </p:attrNameLst>
                                      </p:cBhvr>
                                      <p:tavLst>
                                        <p:tav tm="0">
                                          <p:val>
                                            <p:strVal val="0-#ppt_w/2"/>
                                          </p:val>
                                        </p:tav>
                                        <p:tav tm="100000">
                                          <p:val>
                                            <p:strVal val="#ppt_x"/>
                                          </p:val>
                                        </p:tav>
                                      </p:tavLst>
                                    </p:anim>
                                    <p:anim calcmode="lin" valueType="num">
                                      <p:cBhvr additive="base">
                                        <p:cTn id="24" dur="1500" fill="hold"/>
                                        <p:tgtEl>
                                          <p:spTgt spid="29"/>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125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1500" fill="hold"/>
                                        <p:tgtEl>
                                          <p:spTgt spid="30"/>
                                        </p:tgtEl>
                                        <p:attrNameLst>
                                          <p:attrName>ppt_x</p:attrName>
                                        </p:attrNameLst>
                                      </p:cBhvr>
                                      <p:tavLst>
                                        <p:tav tm="0">
                                          <p:val>
                                            <p:strVal val="0-#ppt_w/2"/>
                                          </p:val>
                                        </p:tav>
                                        <p:tav tm="100000">
                                          <p:val>
                                            <p:strVal val="#ppt_x"/>
                                          </p:val>
                                        </p:tav>
                                      </p:tavLst>
                                    </p:anim>
                                    <p:anim calcmode="lin" valueType="num">
                                      <p:cBhvr additive="base">
                                        <p:cTn id="28" dur="1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150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1500" fill="hold"/>
                                        <p:tgtEl>
                                          <p:spTgt spid="31"/>
                                        </p:tgtEl>
                                        <p:attrNameLst>
                                          <p:attrName>ppt_x</p:attrName>
                                        </p:attrNameLst>
                                      </p:cBhvr>
                                      <p:tavLst>
                                        <p:tav tm="0">
                                          <p:val>
                                            <p:strVal val="0-#ppt_w/2"/>
                                          </p:val>
                                        </p:tav>
                                        <p:tav tm="100000">
                                          <p:val>
                                            <p:strVal val="#ppt_x"/>
                                          </p:val>
                                        </p:tav>
                                      </p:tavLst>
                                    </p:anim>
                                    <p:anim calcmode="lin" valueType="num">
                                      <p:cBhvr additive="base">
                                        <p:cTn id="32" dur="1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17" grpId="0"/>
      <p:bldP spid="18" grpId="0"/>
      <p:bldP spid="19" grpId="0"/>
      <p:bldP spid="20"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PYRAMID INFOGRAPHIC</a:t>
            </a:r>
            <a:endParaRPr lang="en-US" dirty="0"/>
          </a:p>
        </p:txBody>
      </p:sp>
      <p:sp>
        <p:nvSpPr>
          <p:cNvPr id="3" name="Right Arrow 2"/>
          <p:cNvSpPr/>
          <p:nvPr/>
        </p:nvSpPr>
        <p:spPr>
          <a:xfrm>
            <a:off x="4512202" y="2287222"/>
            <a:ext cx="4661399" cy="791034"/>
          </a:xfrm>
          <a:prstGeom prst="rightArrow">
            <a:avLst>
              <a:gd name="adj1" fmla="val 100000"/>
              <a:gd name="adj2" fmla="val 65512"/>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latin typeface="Open Sans Regular" charset="0"/>
              </a:rPr>
              <a:t>ONE STEP</a:t>
            </a:r>
          </a:p>
          <a:p>
            <a:pPr algn="r">
              <a:lnSpc>
                <a:spcPct val="60000"/>
              </a:lnSpc>
              <a:spcBef>
                <a:spcPts val="600"/>
              </a:spcBef>
            </a:pPr>
            <a:r>
              <a:rPr lang="en-US" sz="1000" dirty="0" smtClean="0">
                <a:latin typeface="Open Sans Regular" charset="0"/>
              </a:rPr>
              <a:t>Lorem </a:t>
            </a:r>
            <a:r>
              <a:rPr lang="en-US" sz="1000" dirty="0">
                <a:latin typeface="Open Sans Regular" charset="0"/>
              </a:rPr>
              <a:t>ipsum dolor sit </a:t>
            </a:r>
            <a:r>
              <a:rPr lang="en-US" sz="1000" dirty="0" err="1">
                <a:latin typeface="Open Sans Regular" charset="0"/>
              </a:rPr>
              <a:t>amet</a:t>
            </a:r>
            <a:r>
              <a:rPr lang="en-US" sz="1000" dirty="0">
                <a:latin typeface="Open Sans Regular" charset="0"/>
              </a:rPr>
              <a:t>, </a:t>
            </a:r>
            <a:r>
              <a:rPr lang="en-US" sz="1000" dirty="0" err="1">
                <a:latin typeface="Open Sans Regular" charset="0"/>
              </a:rPr>
              <a:t>consectetur</a:t>
            </a:r>
            <a:r>
              <a:rPr lang="en-US" sz="1000" dirty="0">
                <a:latin typeface="Open Sans Regular" charset="0"/>
              </a:rPr>
              <a:t> </a:t>
            </a:r>
            <a:r>
              <a:rPr lang="en-US" sz="1000" dirty="0" err="1">
                <a:latin typeface="Open Sans Regular" charset="0"/>
              </a:rPr>
              <a:t>adipiscing</a:t>
            </a:r>
            <a:r>
              <a:rPr lang="en-US" sz="1000" dirty="0">
                <a:latin typeface="Open Sans Regular" charset="0"/>
              </a:rPr>
              <a:t> </a:t>
            </a:r>
            <a:r>
              <a:rPr lang="en-US" sz="1000" dirty="0" err="1">
                <a:latin typeface="Open Sans Regular" charset="0"/>
              </a:rPr>
              <a:t>elit</a:t>
            </a:r>
            <a:r>
              <a:rPr lang="en-US" sz="1000" dirty="0">
                <a:latin typeface="Open Sans Regular" charset="0"/>
              </a:rPr>
              <a:t>.</a:t>
            </a:r>
          </a:p>
        </p:txBody>
      </p:sp>
      <p:sp>
        <p:nvSpPr>
          <p:cNvPr id="4" name="Right Arrow 3"/>
          <p:cNvSpPr/>
          <p:nvPr/>
        </p:nvSpPr>
        <p:spPr>
          <a:xfrm>
            <a:off x="4557551" y="3119605"/>
            <a:ext cx="5156075" cy="791034"/>
          </a:xfrm>
          <a:prstGeom prst="rightArrow">
            <a:avLst>
              <a:gd name="adj1" fmla="val 100000"/>
              <a:gd name="adj2" fmla="val 65512"/>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latin typeface="Open Sans Regular" charset="0"/>
              </a:rPr>
              <a:t>TWO STEP</a:t>
            </a:r>
          </a:p>
          <a:p>
            <a:pPr algn="r">
              <a:lnSpc>
                <a:spcPct val="60000"/>
              </a:lnSpc>
              <a:spcBef>
                <a:spcPts val="600"/>
              </a:spcBef>
            </a:pPr>
            <a:r>
              <a:rPr lang="en-US" sz="1000" dirty="0" smtClean="0">
                <a:latin typeface="Open Sans Regular" charset="0"/>
              </a:rPr>
              <a:t>Lorem </a:t>
            </a:r>
            <a:r>
              <a:rPr lang="en-US" sz="1000" dirty="0">
                <a:latin typeface="Open Sans Regular" charset="0"/>
              </a:rPr>
              <a:t>ipsum dolor sit </a:t>
            </a:r>
            <a:r>
              <a:rPr lang="en-US" sz="1000" dirty="0" err="1">
                <a:latin typeface="Open Sans Regular" charset="0"/>
              </a:rPr>
              <a:t>amet</a:t>
            </a:r>
            <a:r>
              <a:rPr lang="en-US" sz="1000" dirty="0">
                <a:latin typeface="Open Sans Regular" charset="0"/>
              </a:rPr>
              <a:t>, </a:t>
            </a:r>
            <a:r>
              <a:rPr lang="en-US" sz="1000" dirty="0" err="1">
                <a:latin typeface="Open Sans Regular" charset="0"/>
              </a:rPr>
              <a:t>consectetur</a:t>
            </a:r>
            <a:r>
              <a:rPr lang="en-US" sz="1000" dirty="0">
                <a:latin typeface="Open Sans Regular" charset="0"/>
              </a:rPr>
              <a:t> </a:t>
            </a:r>
            <a:r>
              <a:rPr lang="en-US" sz="1000" dirty="0" err="1">
                <a:latin typeface="Open Sans Regular" charset="0"/>
              </a:rPr>
              <a:t>adipiscing</a:t>
            </a:r>
            <a:r>
              <a:rPr lang="en-US" sz="1000" dirty="0">
                <a:latin typeface="Open Sans Regular" charset="0"/>
              </a:rPr>
              <a:t> </a:t>
            </a:r>
            <a:r>
              <a:rPr lang="en-US" sz="1000" dirty="0" err="1">
                <a:latin typeface="Open Sans Regular" charset="0"/>
              </a:rPr>
              <a:t>elit</a:t>
            </a:r>
            <a:r>
              <a:rPr lang="en-US" sz="1000" dirty="0">
                <a:latin typeface="Open Sans Regular" charset="0"/>
              </a:rPr>
              <a:t>.</a:t>
            </a:r>
          </a:p>
        </p:txBody>
      </p:sp>
      <p:sp>
        <p:nvSpPr>
          <p:cNvPr id="5" name="Right Arrow 4"/>
          <p:cNvSpPr/>
          <p:nvPr/>
        </p:nvSpPr>
        <p:spPr>
          <a:xfrm>
            <a:off x="4535066" y="3951988"/>
            <a:ext cx="5703216" cy="791034"/>
          </a:xfrm>
          <a:prstGeom prst="rightArrow">
            <a:avLst>
              <a:gd name="adj1" fmla="val 100000"/>
              <a:gd name="adj2" fmla="val 65512"/>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600" spc="200" dirty="0" smtClean="0">
                <a:latin typeface="Open Sans Regular" charset="0"/>
              </a:rPr>
              <a:t>THREE STEP</a:t>
            </a:r>
          </a:p>
          <a:p>
            <a:pPr algn="r">
              <a:lnSpc>
                <a:spcPct val="60000"/>
              </a:lnSpc>
              <a:spcBef>
                <a:spcPts val="600"/>
              </a:spcBef>
            </a:pPr>
            <a:r>
              <a:rPr lang="en-US" sz="1000" dirty="0" smtClean="0">
                <a:latin typeface="Open Sans Regular" charset="0"/>
              </a:rPr>
              <a:t>Lorem </a:t>
            </a:r>
            <a:r>
              <a:rPr lang="en-US" sz="1000" dirty="0">
                <a:latin typeface="Open Sans Regular" charset="0"/>
              </a:rPr>
              <a:t>ipsum dolor sit </a:t>
            </a:r>
            <a:r>
              <a:rPr lang="en-US" sz="1000" dirty="0" err="1">
                <a:latin typeface="Open Sans Regular" charset="0"/>
              </a:rPr>
              <a:t>amet</a:t>
            </a:r>
            <a:r>
              <a:rPr lang="en-US" sz="1000" dirty="0">
                <a:latin typeface="Open Sans Regular" charset="0"/>
              </a:rPr>
              <a:t>, </a:t>
            </a:r>
            <a:r>
              <a:rPr lang="en-US" sz="1000" dirty="0" err="1">
                <a:latin typeface="Open Sans Regular" charset="0"/>
              </a:rPr>
              <a:t>consectetur</a:t>
            </a:r>
            <a:r>
              <a:rPr lang="en-US" sz="1000" dirty="0">
                <a:latin typeface="Open Sans Regular" charset="0"/>
              </a:rPr>
              <a:t> </a:t>
            </a:r>
            <a:r>
              <a:rPr lang="en-US" sz="1000" dirty="0" err="1">
                <a:latin typeface="Open Sans Regular" charset="0"/>
              </a:rPr>
              <a:t>adipiscing</a:t>
            </a:r>
            <a:r>
              <a:rPr lang="en-US" sz="1000" dirty="0">
                <a:latin typeface="Open Sans Regular" charset="0"/>
              </a:rPr>
              <a:t> </a:t>
            </a:r>
            <a:r>
              <a:rPr lang="en-US" sz="1000" dirty="0" err="1">
                <a:latin typeface="Open Sans Regular" charset="0"/>
              </a:rPr>
              <a:t>elit</a:t>
            </a:r>
            <a:r>
              <a:rPr lang="en-US" sz="1000" dirty="0">
                <a:latin typeface="Open Sans Regular" charset="0"/>
              </a:rPr>
              <a:t>.</a:t>
            </a:r>
          </a:p>
        </p:txBody>
      </p:sp>
      <p:sp>
        <p:nvSpPr>
          <p:cNvPr id="6" name="Right Arrow 5"/>
          <p:cNvSpPr/>
          <p:nvPr/>
        </p:nvSpPr>
        <p:spPr>
          <a:xfrm>
            <a:off x="4535065" y="4784370"/>
            <a:ext cx="6242863" cy="791034"/>
          </a:xfrm>
          <a:prstGeom prst="rightArrow">
            <a:avLst>
              <a:gd name="adj1" fmla="val 100000"/>
              <a:gd name="adj2" fmla="val 65512"/>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60000"/>
              </a:lnSpc>
              <a:spcBef>
                <a:spcPts val="600"/>
              </a:spcBef>
            </a:pPr>
            <a:r>
              <a:rPr lang="en-US" sz="1400" spc="200" dirty="0" smtClean="0">
                <a:latin typeface="Open Sans Regular" charset="0"/>
              </a:rPr>
              <a:t>FOUR STEP</a:t>
            </a:r>
          </a:p>
          <a:p>
            <a:pPr algn="r">
              <a:lnSpc>
                <a:spcPct val="60000"/>
              </a:lnSpc>
              <a:spcBef>
                <a:spcPts val="600"/>
              </a:spcBef>
            </a:pPr>
            <a:r>
              <a:rPr lang="en-US" sz="1000" dirty="0" smtClean="0">
                <a:latin typeface="Open Sans Regular" charset="0"/>
              </a:rPr>
              <a:t>Lorem </a:t>
            </a:r>
            <a:r>
              <a:rPr lang="en-US" sz="1000" dirty="0">
                <a:latin typeface="Open Sans Regular" charset="0"/>
              </a:rPr>
              <a:t>ipsum dolor sit </a:t>
            </a:r>
            <a:r>
              <a:rPr lang="en-US" sz="1000" dirty="0" err="1">
                <a:latin typeface="Open Sans Regular" charset="0"/>
              </a:rPr>
              <a:t>amet</a:t>
            </a:r>
            <a:r>
              <a:rPr lang="en-US" sz="1000" dirty="0">
                <a:latin typeface="Open Sans Regular" charset="0"/>
              </a:rPr>
              <a:t>, </a:t>
            </a:r>
            <a:r>
              <a:rPr lang="en-US" sz="1000" dirty="0" err="1">
                <a:latin typeface="Open Sans Regular" charset="0"/>
              </a:rPr>
              <a:t>consectetur</a:t>
            </a:r>
            <a:r>
              <a:rPr lang="en-US" sz="1000" dirty="0">
                <a:latin typeface="Open Sans Regular" charset="0"/>
              </a:rPr>
              <a:t> </a:t>
            </a:r>
            <a:r>
              <a:rPr lang="en-US" sz="1000" dirty="0" err="1">
                <a:latin typeface="Open Sans Regular" charset="0"/>
              </a:rPr>
              <a:t>adipiscing</a:t>
            </a:r>
            <a:r>
              <a:rPr lang="en-US" sz="1000" dirty="0">
                <a:latin typeface="Open Sans Regular" charset="0"/>
              </a:rPr>
              <a:t> </a:t>
            </a:r>
            <a:r>
              <a:rPr lang="en-US" sz="1000" dirty="0" err="1">
                <a:latin typeface="Open Sans Regular" charset="0"/>
              </a:rPr>
              <a:t>elit</a:t>
            </a:r>
            <a:r>
              <a:rPr lang="en-US" sz="1000" dirty="0">
                <a:latin typeface="Open Sans Regular" charset="0"/>
              </a:rPr>
              <a:t>.</a:t>
            </a:r>
          </a:p>
        </p:txBody>
      </p:sp>
      <p:sp>
        <p:nvSpPr>
          <p:cNvPr id="7" name="Rectangle 6"/>
          <p:cNvSpPr/>
          <p:nvPr/>
        </p:nvSpPr>
        <p:spPr>
          <a:xfrm>
            <a:off x="0" y="2280556"/>
            <a:ext cx="4511426" cy="405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grpSp>
        <p:nvGrpSpPr>
          <p:cNvPr id="8" name="Group 7"/>
          <p:cNvGrpSpPr/>
          <p:nvPr/>
        </p:nvGrpSpPr>
        <p:grpSpPr>
          <a:xfrm>
            <a:off x="2426585" y="4243743"/>
            <a:ext cx="4103763" cy="2035321"/>
            <a:chOff x="2306664" y="3801533"/>
            <a:chExt cx="4103763" cy="2035321"/>
          </a:xfrm>
        </p:grpSpPr>
        <p:sp>
          <p:nvSpPr>
            <p:cNvPr id="9" name="Freeform 9"/>
            <p:cNvSpPr>
              <a:spLocks/>
            </p:cNvSpPr>
            <p:nvPr/>
          </p:nvSpPr>
          <p:spPr bwMode="auto">
            <a:xfrm>
              <a:off x="2738187" y="3801533"/>
              <a:ext cx="3265636" cy="1358119"/>
            </a:xfrm>
            <a:custGeom>
              <a:avLst/>
              <a:gdLst>
                <a:gd name="T0" fmla="*/ 0 w 3186"/>
                <a:gd name="T1" fmla="*/ 620 h 1325"/>
                <a:gd name="T2" fmla="*/ 1421 w 3186"/>
                <a:gd name="T3" fmla="*/ 0 h 1325"/>
                <a:gd name="T4" fmla="*/ 3186 w 3186"/>
                <a:gd name="T5" fmla="*/ 580 h 1325"/>
                <a:gd name="T6" fmla="*/ 1769 w 3186"/>
                <a:gd name="T7" fmla="*/ 1325 h 1325"/>
                <a:gd name="T8" fmla="*/ 0 w 3186"/>
                <a:gd name="T9" fmla="*/ 620 h 1325"/>
              </a:gdLst>
              <a:ahLst/>
              <a:cxnLst>
                <a:cxn ang="0">
                  <a:pos x="T0" y="T1"/>
                </a:cxn>
                <a:cxn ang="0">
                  <a:pos x="T2" y="T3"/>
                </a:cxn>
                <a:cxn ang="0">
                  <a:pos x="T4" y="T5"/>
                </a:cxn>
                <a:cxn ang="0">
                  <a:pos x="T6" y="T7"/>
                </a:cxn>
                <a:cxn ang="0">
                  <a:pos x="T8" y="T9"/>
                </a:cxn>
              </a:cxnLst>
              <a:rect l="0" t="0" r="r" b="b"/>
              <a:pathLst>
                <a:path w="3186" h="1325">
                  <a:moveTo>
                    <a:pt x="0" y="620"/>
                  </a:moveTo>
                  <a:lnTo>
                    <a:pt x="1421" y="0"/>
                  </a:lnTo>
                  <a:lnTo>
                    <a:pt x="3186" y="580"/>
                  </a:lnTo>
                  <a:lnTo>
                    <a:pt x="1769" y="1325"/>
                  </a:lnTo>
                  <a:lnTo>
                    <a:pt x="0" y="62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0" name="Freeform 12"/>
            <p:cNvSpPr>
              <a:spLocks/>
            </p:cNvSpPr>
            <p:nvPr/>
          </p:nvSpPr>
          <p:spPr bwMode="auto">
            <a:xfrm>
              <a:off x="4534685" y="4388535"/>
              <a:ext cx="1875742" cy="1448319"/>
            </a:xfrm>
            <a:custGeom>
              <a:avLst/>
              <a:gdLst>
                <a:gd name="T0" fmla="*/ 1426 w 1830"/>
                <a:gd name="T1" fmla="*/ 0 h 1413"/>
                <a:gd name="T2" fmla="*/ 0 w 1830"/>
                <a:gd name="T3" fmla="*/ 615 h 1413"/>
                <a:gd name="T4" fmla="*/ 37 w 1830"/>
                <a:gd name="T5" fmla="*/ 1413 h 1413"/>
                <a:gd name="T6" fmla="*/ 1830 w 1830"/>
                <a:gd name="T7" fmla="*/ 641 h 1413"/>
                <a:gd name="T8" fmla="*/ 1426 w 1830"/>
                <a:gd name="T9" fmla="*/ 0 h 1413"/>
              </a:gdLst>
              <a:ahLst/>
              <a:cxnLst>
                <a:cxn ang="0">
                  <a:pos x="T0" y="T1"/>
                </a:cxn>
                <a:cxn ang="0">
                  <a:pos x="T2" y="T3"/>
                </a:cxn>
                <a:cxn ang="0">
                  <a:pos x="T4" y="T5"/>
                </a:cxn>
                <a:cxn ang="0">
                  <a:pos x="T6" y="T7"/>
                </a:cxn>
                <a:cxn ang="0">
                  <a:pos x="T8" y="T9"/>
                </a:cxn>
              </a:cxnLst>
              <a:rect l="0" t="0" r="r" b="b"/>
              <a:pathLst>
                <a:path w="1830" h="1413">
                  <a:moveTo>
                    <a:pt x="1426" y="0"/>
                  </a:moveTo>
                  <a:lnTo>
                    <a:pt x="0" y="615"/>
                  </a:lnTo>
                  <a:lnTo>
                    <a:pt x="37" y="1413"/>
                  </a:lnTo>
                  <a:lnTo>
                    <a:pt x="1830" y="641"/>
                  </a:lnTo>
                  <a:lnTo>
                    <a:pt x="1426"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1" name="Freeform 16"/>
            <p:cNvSpPr>
              <a:spLocks/>
            </p:cNvSpPr>
            <p:nvPr/>
          </p:nvSpPr>
          <p:spPr bwMode="auto">
            <a:xfrm>
              <a:off x="2306664" y="4429535"/>
              <a:ext cx="2273440" cy="1407319"/>
            </a:xfrm>
            <a:custGeom>
              <a:avLst/>
              <a:gdLst>
                <a:gd name="T0" fmla="*/ 2181 w 2218"/>
                <a:gd name="T1" fmla="*/ 575 h 1373"/>
                <a:gd name="T2" fmla="*/ 2218 w 2218"/>
                <a:gd name="T3" fmla="*/ 1373 h 1373"/>
                <a:gd name="T4" fmla="*/ 0 w 2218"/>
                <a:gd name="T5" fmla="*/ 651 h 1373"/>
                <a:gd name="T6" fmla="*/ 419 w 2218"/>
                <a:gd name="T7" fmla="*/ 0 h 1373"/>
                <a:gd name="T8" fmla="*/ 2181 w 2218"/>
                <a:gd name="T9" fmla="*/ 575 h 1373"/>
              </a:gdLst>
              <a:ahLst/>
              <a:cxnLst>
                <a:cxn ang="0">
                  <a:pos x="T0" y="T1"/>
                </a:cxn>
                <a:cxn ang="0">
                  <a:pos x="T2" y="T3"/>
                </a:cxn>
                <a:cxn ang="0">
                  <a:pos x="T4" y="T5"/>
                </a:cxn>
                <a:cxn ang="0">
                  <a:pos x="T6" y="T7"/>
                </a:cxn>
                <a:cxn ang="0">
                  <a:pos x="T8" y="T9"/>
                </a:cxn>
              </a:cxnLst>
              <a:rect l="0" t="0" r="r" b="b"/>
              <a:pathLst>
                <a:path w="2218" h="1373">
                  <a:moveTo>
                    <a:pt x="2181" y="575"/>
                  </a:moveTo>
                  <a:lnTo>
                    <a:pt x="2218" y="1373"/>
                  </a:lnTo>
                  <a:lnTo>
                    <a:pt x="0" y="651"/>
                  </a:lnTo>
                  <a:lnTo>
                    <a:pt x="419" y="0"/>
                  </a:lnTo>
                  <a:lnTo>
                    <a:pt x="2181" y="575"/>
                  </a:lnTo>
                  <a:close/>
                </a:path>
              </a:pathLst>
            </a:custGeom>
            <a:solidFill>
              <a:schemeClr val="accent4">
                <a:lumMod val="75000"/>
              </a:schemeClr>
            </a:solidFill>
            <a:ln>
              <a:noFill/>
            </a:ln>
          </p:spPr>
          <p:txBody>
            <a:bodyPr vert="horz" wrap="square" lIns="91440" tIns="45720" rIns="91440" bIns="45720" numCol="1" anchor="ctr" anchorCtr="0" compatLnSpc="1">
              <a:prstTxWarp prst="textNoShape">
                <a:avLst/>
              </a:prstTxWarp>
            </a:bodyPr>
            <a:lstStyle/>
            <a:p>
              <a:pPr algn="ctr"/>
              <a:r>
                <a:rPr lang="en-US" dirty="0" smtClean="0">
                  <a:solidFill>
                    <a:srgbClr val="FFFFFF"/>
                  </a:solidFill>
                  <a:latin typeface="Open Sans Regular" charset="0"/>
                </a:rPr>
                <a:t>04</a:t>
              </a:r>
              <a:endParaRPr lang="en-US" dirty="0">
                <a:solidFill>
                  <a:srgbClr val="FFFFFF"/>
                </a:solidFill>
                <a:latin typeface="Open Sans Regular" charset="0"/>
              </a:endParaRPr>
            </a:p>
          </p:txBody>
        </p:sp>
      </p:grpSp>
      <p:grpSp>
        <p:nvGrpSpPr>
          <p:cNvPr id="12" name="Group 11"/>
          <p:cNvGrpSpPr/>
          <p:nvPr/>
        </p:nvGrpSpPr>
        <p:grpSpPr>
          <a:xfrm>
            <a:off x="2945233" y="3681020"/>
            <a:ext cx="3080817" cy="1605849"/>
            <a:chOff x="2825312" y="3238810"/>
            <a:chExt cx="3080817" cy="1605849"/>
          </a:xfrm>
        </p:grpSpPr>
        <p:sp>
          <p:nvSpPr>
            <p:cNvPr id="13" name="Freeform 10"/>
            <p:cNvSpPr>
              <a:spLocks/>
            </p:cNvSpPr>
            <p:nvPr/>
          </p:nvSpPr>
          <p:spPr bwMode="auto">
            <a:xfrm>
              <a:off x="3249660" y="3238810"/>
              <a:ext cx="2251915" cy="797447"/>
            </a:xfrm>
            <a:custGeom>
              <a:avLst/>
              <a:gdLst>
                <a:gd name="T0" fmla="*/ 0 w 2197"/>
                <a:gd name="T1" fmla="*/ 383 h 778"/>
                <a:gd name="T2" fmla="*/ 1005 w 2197"/>
                <a:gd name="T3" fmla="*/ 0 h 778"/>
                <a:gd name="T4" fmla="*/ 2197 w 2197"/>
                <a:gd name="T5" fmla="*/ 355 h 778"/>
                <a:gd name="T6" fmla="*/ 1213 w 2197"/>
                <a:gd name="T7" fmla="*/ 778 h 778"/>
                <a:gd name="T8" fmla="*/ 0 w 2197"/>
                <a:gd name="T9" fmla="*/ 383 h 778"/>
              </a:gdLst>
              <a:ahLst/>
              <a:cxnLst>
                <a:cxn ang="0">
                  <a:pos x="T0" y="T1"/>
                </a:cxn>
                <a:cxn ang="0">
                  <a:pos x="T2" y="T3"/>
                </a:cxn>
                <a:cxn ang="0">
                  <a:pos x="T4" y="T5"/>
                </a:cxn>
                <a:cxn ang="0">
                  <a:pos x="T6" y="T7"/>
                </a:cxn>
                <a:cxn ang="0">
                  <a:pos x="T8" y="T9"/>
                </a:cxn>
              </a:cxnLst>
              <a:rect l="0" t="0" r="r" b="b"/>
              <a:pathLst>
                <a:path w="2197" h="778">
                  <a:moveTo>
                    <a:pt x="0" y="383"/>
                  </a:moveTo>
                  <a:lnTo>
                    <a:pt x="1005" y="0"/>
                  </a:lnTo>
                  <a:lnTo>
                    <a:pt x="2197" y="355"/>
                  </a:lnTo>
                  <a:lnTo>
                    <a:pt x="1213" y="778"/>
                  </a:lnTo>
                  <a:lnTo>
                    <a:pt x="0" y="383"/>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4" name="Freeform 13"/>
            <p:cNvSpPr>
              <a:spLocks/>
            </p:cNvSpPr>
            <p:nvPr/>
          </p:nvSpPr>
          <p:spPr bwMode="auto">
            <a:xfrm>
              <a:off x="4485485" y="3595189"/>
              <a:ext cx="1420644" cy="1249470"/>
            </a:xfrm>
            <a:custGeom>
              <a:avLst/>
              <a:gdLst>
                <a:gd name="T0" fmla="*/ 984 w 1386"/>
                <a:gd name="T1" fmla="*/ 0 h 1219"/>
                <a:gd name="T2" fmla="*/ 0 w 1386"/>
                <a:gd name="T3" fmla="*/ 423 h 1219"/>
                <a:gd name="T4" fmla="*/ 38 w 1386"/>
                <a:gd name="T5" fmla="*/ 1219 h 1219"/>
                <a:gd name="T6" fmla="*/ 1386 w 1386"/>
                <a:gd name="T7" fmla="*/ 636 h 1219"/>
                <a:gd name="T8" fmla="*/ 984 w 1386"/>
                <a:gd name="T9" fmla="*/ 0 h 1219"/>
              </a:gdLst>
              <a:ahLst/>
              <a:cxnLst>
                <a:cxn ang="0">
                  <a:pos x="T0" y="T1"/>
                </a:cxn>
                <a:cxn ang="0">
                  <a:pos x="T2" y="T3"/>
                </a:cxn>
                <a:cxn ang="0">
                  <a:pos x="T4" y="T5"/>
                </a:cxn>
                <a:cxn ang="0">
                  <a:pos x="T6" y="T7"/>
                </a:cxn>
                <a:cxn ang="0">
                  <a:pos x="T8" y="T9"/>
                </a:cxn>
              </a:cxnLst>
              <a:rect l="0" t="0" r="r" b="b"/>
              <a:pathLst>
                <a:path w="1386" h="1219">
                  <a:moveTo>
                    <a:pt x="984" y="0"/>
                  </a:moveTo>
                  <a:lnTo>
                    <a:pt x="0" y="423"/>
                  </a:lnTo>
                  <a:lnTo>
                    <a:pt x="38" y="1219"/>
                  </a:lnTo>
                  <a:lnTo>
                    <a:pt x="1386" y="636"/>
                  </a:lnTo>
                  <a:lnTo>
                    <a:pt x="984"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5" name="Freeform 17"/>
            <p:cNvSpPr>
              <a:spLocks/>
            </p:cNvSpPr>
            <p:nvPr/>
          </p:nvSpPr>
          <p:spPr bwMode="auto">
            <a:xfrm>
              <a:off x="2825312" y="3623888"/>
              <a:ext cx="1706618" cy="1220770"/>
            </a:xfrm>
            <a:custGeom>
              <a:avLst/>
              <a:gdLst>
                <a:gd name="T0" fmla="*/ 1665 w 1665"/>
                <a:gd name="T1" fmla="*/ 1191 h 1191"/>
                <a:gd name="T2" fmla="*/ 1627 w 1665"/>
                <a:gd name="T3" fmla="*/ 395 h 1191"/>
                <a:gd name="T4" fmla="*/ 414 w 1665"/>
                <a:gd name="T5" fmla="*/ 0 h 1191"/>
                <a:gd name="T6" fmla="*/ 0 w 1665"/>
                <a:gd name="T7" fmla="*/ 646 h 1191"/>
                <a:gd name="T8" fmla="*/ 1665 w 1665"/>
                <a:gd name="T9" fmla="*/ 1191 h 1191"/>
              </a:gdLst>
              <a:ahLst/>
              <a:cxnLst>
                <a:cxn ang="0">
                  <a:pos x="T0" y="T1"/>
                </a:cxn>
                <a:cxn ang="0">
                  <a:pos x="T2" y="T3"/>
                </a:cxn>
                <a:cxn ang="0">
                  <a:pos x="T4" y="T5"/>
                </a:cxn>
                <a:cxn ang="0">
                  <a:pos x="T6" y="T7"/>
                </a:cxn>
                <a:cxn ang="0">
                  <a:pos x="T8" y="T9"/>
                </a:cxn>
              </a:cxnLst>
              <a:rect l="0" t="0" r="r" b="b"/>
              <a:pathLst>
                <a:path w="1665" h="1191">
                  <a:moveTo>
                    <a:pt x="1665" y="1191"/>
                  </a:moveTo>
                  <a:lnTo>
                    <a:pt x="1627" y="395"/>
                  </a:lnTo>
                  <a:lnTo>
                    <a:pt x="414" y="0"/>
                  </a:lnTo>
                  <a:lnTo>
                    <a:pt x="0" y="646"/>
                  </a:lnTo>
                  <a:lnTo>
                    <a:pt x="1665" y="1191"/>
                  </a:lnTo>
                  <a:close/>
                </a:path>
              </a:pathLst>
            </a:custGeom>
            <a:solidFill>
              <a:schemeClr val="accent3">
                <a:lumMod val="75000"/>
              </a:schemeClr>
            </a:solidFill>
            <a:ln>
              <a:noFill/>
            </a:ln>
          </p:spPr>
          <p:txBody>
            <a:bodyPr vert="horz" wrap="square" lIns="91440" tIns="45720" rIns="91440" bIns="45720" numCol="1" anchor="ctr" anchorCtr="0" compatLnSpc="1">
              <a:prstTxWarp prst="textNoShape">
                <a:avLst/>
              </a:prstTxWarp>
            </a:bodyPr>
            <a:lstStyle/>
            <a:p>
              <a:pPr algn="ctr"/>
              <a:r>
                <a:rPr lang="en-US" dirty="0" smtClean="0">
                  <a:solidFill>
                    <a:srgbClr val="FFFFFF"/>
                  </a:solidFill>
                  <a:latin typeface="Open Sans Regular" charset="0"/>
                </a:rPr>
                <a:t>03</a:t>
              </a:r>
              <a:endParaRPr lang="en-US" dirty="0">
                <a:solidFill>
                  <a:srgbClr val="FFFFFF"/>
                </a:solidFill>
                <a:latin typeface="Open Sans Regular" charset="0"/>
              </a:endParaRPr>
            </a:p>
          </p:txBody>
        </p:sp>
      </p:grpSp>
      <p:grpSp>
        <p:nvGrpSpPr>
          <p:cNvPr id="16" name="Group 15"/>
          <p:cNvGrpSpPr/>
          <p:nvPr/>
        </p:nvGrpSpPr>
        <p:grpSpPr>
          <a:xfrm>
            <a:off x="3466956" y="3032903"/>
            <a:ext cx="2050696" cy="1256645"/>
            <a:chOff x="3347035" y="2590693"/>
            <a:chExt cx="2050696" cy="1256645"/>
          </a:xfrm>
        </p:grpSpPr>
        <p:sp>
          <p:nvSpPr>
            <p:cNvPr id="17" name="Freeform 11"/>
            <p:cNvSpPr>
              <a:spLocks/>
            </p:cNvSpPr>
            <p:nvPr/>
          </p:nvSpPr>
          <p:spPr bwMode="auto">
            <a:xfrm>
              <a:off x="3775483" y="2590693"/>
              <a:ext cx="1216670" cy="523773"/>
            </a:xfrm>
            <a:custGeom>
              <a:avLst/>
              <a:gdLst>
                <a:gd name="T0" fmla="*/ 0 w 1187"/>
                <a:gd name="T1" fmla="*/ 206 h 511"/>
                <a:gd name="T2" fmla="*/ 513 w 1187"/>
                <a:gd name="T3" fmla="*/ 0 h 511"/>
                <a:gd name="T4" fmla="*/ 1187 w 1187"/>
                <a:gd name="T5" fmla="*/ 194 h 511"/>
                <a:gd name="T6" fmla="*/ 662 w 1187"/>
                <a:gd name="T7" fmla="*/ 511 h 511"/>
                <a:gd name="T8" fmla="*/ 0 w 1187"/>
                <a:gd name="T9" fmla="*/ 206 h 511"/>
              </a:gdLst>
              <a:ahLst/>
              <a:cxnLst>
                <a:cxn ang="0">
                  <a:pos x="T0" y="T1"/>
                </a:cxn>
                <a:cxn ang="0">
                  <a:pos x="T2" y="T3"/>
                </a:cxn>
                <a:cxn ang="0">
                  <a:pos x="T4" y="T5"/>
                </a:cxn>
                <a:cxn ang="0">
                  <a:pos x="T6" y="T7"/>
                </a:cxn>
                <a:cxn ang="0">
                  <a:pos x="T8" y="T9"/>
                </a:cxn>
              </a:cxnLst>
              <a:rect l="0" t="0" r="r" b="b"/>
              <a:pathLst>
                <a:path w="1187" h="511">
                  <a:moveTo>
                    <a:pt x="0" y="206"/>
                  </a:moveTo>
                  <a:lnTo>
                    <a:pt x="513" y="0"/>
                  </a:lnTo>
                  <a:lnTo>
                    <a:pt x="1187" y="194"/>
                  </a:lnTo>
                  <a:lnTo>
                    <a:pt x="662" y="511"/>
                  </a:lnTo>
                  <a:lnTo>
                    <a:pt x="0" y="206"/>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8" name="Freeform 14"/>
            <p:cNvSpPr>
              <a:spLocks/>
            </p:cNvSpPr>
            <p:nvPr/>
          </p:nvSpPr>
          <p:spPr bwMode="auto">
            <a:xfrm>
              <a:off x="4439360" y="2789542"/>
              <a:ext cx="958371" cy="1057796"/>
            </a:xfrm>
            <a:custGeom>
              <a:avLst/>
              <a:gdLst>
                <a:gd name="T0" fmla="*/ 532 w 935"/>
                <a:gd name="T1" fmla="*/ 0 h 1032"/>
                <a:gd name="T2" fmla="*/ 0 w 935"/>
                <a:gd name="T3" fmla="*/ 230 h 1032"/>
                <a:gd name="T4" fmla="*/ 38 w 935"/>
                <a:gd name="T5" fmla="*/ 1032 h 1032"/>
                <a:gd name="T6" fmla="*/ 935 w 935"/>
                <a:gd name="T7" fmla="*/ 646 h 1032"/>
                <a:gd name="T8" fmla="*/ 532 w 935"/>
                <a:gd name="T9" fmla="*/ 0 h 1032"/>
              </a:gdLst>
              <a:ahLst/>
              <a:cxnLst>
                <a:cxn ang="0">
                  <a:pos x="T0" y="T1"/>
                </a:cxn>
                <a:cxn ang="0">
                  <a:pos x="T2" y="T3"/>
                </a:cxn>
                <a:cxn ang="0">
                  <a:pos x="T4" y="T5"/>
                </a:cxn>
                <a:cxn ang="0">
                  <a:pos x="T6" y="T7"/>
                </a:cxn>
                <a:cxn ang="0">
                  <a:pos x="T8" y="T9"/>
                </a:cxn>
              </a:cxnLst>
              <a:rect l="0" t="0" r="r" b="b"/>
              <a:pathLst>
                <a:path w="935" h="1032">
                  <a:moveTo>
                    <a:pt x="532" y="0"/>
                  </a:moveTo>
                  <a:lnTo>
                    <a:pt x="0" y="230"/>
                  </a:lnTo>
                  <a:lnTo>
                    <a:pt x="38" y="1032"/>
                  </a:lnTo>
                  <a:lnTo>
                    <a:pt x="935" y="646"/>
                  </a:lnTo>
                  <a:lnTo>
                    <a:pt x="53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9" name="Freeform 18"/>
            <p:cNvSpPr>
              <a:spLocks/>
            </p:cNvSpPr>
            <p:nvPr/>
          </p:nvSpPr>
          <p:spPr bwMode="auto">
            <a:xfrm>
              <a:off x="3347035" y="2801842"/>
              <a:ext cx="1138770" cy="1045496"/>
            </a:xfrm>
            <a:custGeom>
              <a:avLst/>
              <a:gdLst>
                <a:gd name="T0" fmla="*/ 1111 w 1111"/>
                <a:gd name="T1" fmla="*/ 1020 h 1020"/>
                <a:gd name="T2" fmla="*/ 1076 w 1111"/>
                <a:gd name="T3" fmla="*/ 215 h 1020"/>
                <a:gd name="T4" fmla="*/ 418 w 1111"/>
                <a:gd name="T5" fmla="*/ 0 h 1020"/>
                <a:gd name="T6" fmla="*/ 0 w 1111"/>
                <a:gd name="T7" fmla="*/ 655 h 1020"/>
                <a:gd name="T8" fmla="*/ 1111 w 1111"/>
                <a:gd name="T9" fmla="*/ 1020 h 1020"/>
              </a:gdLst>
              <a:ahLst/>
              <a:cxnLst>
                <a:cxn ang="0">
                  <a:pos x="T0" y="T1"/>
                </a:cxn>
                <a:cxn ang="0">
                  <a:pos x="T2" y="T3"/>
                </a:cxn>
                <a:cxn ang="0">
                  <a:pos x="T4" y="T5"/>
                </a:cxn>
                <a:cxn ang="0">
                  <a:pos x="T6" y="T7"/>
                </a:cxn>
                <a:cxn ang="0">
                  <a:pos x="T8" y="T9"/>
                </a:cxn>
              </a:cxnLst>
              <a:rect l="0" t="0" r="r" b="b"/>
              <a:pathLst>
                <a:path w="1111" h="1020">
                  <a:moveTo>
                    <a:pt x="1111" y="1020"/>
                  </a:moveTo>
                  <a:lnTo>
                    <a:pt x="1076" y="215"/>
                  </a:lnTo>
                  <a:lnTo>
                    <a:pt x="418" y="0"/>
                  </a:lnTo>
                  <a:lnTo>
                    <a:pt x="0" y="655"/>
                  </a:lnTo>
                  <a:lnTo>
                    <a:pt x="1111" y="1020"/>
                  </a:lnTo>
                  <a:close/>
                </a:path>
              </a:pathLst>
            </a:custGeom>
            <a:solidFill>
              <a:schemeClr val="accent2">
                <a:lumMod val="75000"/>
              </a:schemeClr>
            </a:solidFill>
            <a:ln>
              <a:noFill/>
            </a:ln>
          </p:spPr>
          <p:txBody>
            <a:bodyPr vert="horz" wrap="square" lIns="91440" tIns="45720" rIns="91440" bIns="45720" numCol="1" anchor="ctr" anchorCtr="0" compatLnSpc="1">
              <a:prstTxWarp prst="textNoShape">
                <a:avLst/>
              </a:prstTxWarp>
            </a:bodyPr>
            <a:lstStyle/>
            <a:p>
              <a:pPr algn="ctr"/>
              <a:r>
                <a:rPr lang="en-US" dirty="0" smtClean="0">
                  <a:solidFill>
                    <a:srgbClr val="FFFFFF"/>
                  </a:solidFill>
                  <a:latin typeface="Open Sans Regular" charset="0"/>
                </a:rPr>
                <a:t>02</a:t>
              </a:r>
              <a:endParaRPr lang="en-US" dirty="0">
                <a:solidFill>
                  <a:srgbClr val="FFFFFF"/>
                </a:solidFill>
                <a:latin typeface="Open Sans Regular" charset="0"/>
              </a:endParaRPr>
            </a:p>
          </p:txBody>
        </p:sp>
      </p:grpSp>
      <p:grpSp>
        <p:nvGrpSpPr>
          <p:cNvPr id="20" name="Group 19"/>
          <p:cNvGrpSpPr/>
          <p:nvPr/>
        </p:nvGrpSpPr>
        <p:grpSpPr>
          <a:xfrm>
            <a:off x="3989703" y="2280556"/>
            <a:ext cx="1020576" cy="1002446"/>
            <a:chOff x="3869782" y="1838346"/>
            <a:chExt cx="1020576" cy="1002446"/>
          </a:xfrm>
        </p:grpSpPr>
        <p:sp>
          <p:nvSpPr>
            <p:cNvPr id="21" name="Freeform 15"/>
            <p:cNvSpPr>
              <a:spLocks/>
            </p:cNvSpPr>
            <p:nvPr/>
          </p:nvSpPr>
          <p:spPr bwMode="auto">
            <a:xfrm>
              <a:off x="4384010" y="1838346"/>
              <a:ext cx="506348" cy="1002446"/>
            </a:xfrm>
            <a:custGeom>
              <a:avLst/>
              <a:gdLst>
                <a:gd name="T0" fmla="*/ 0 w 494"/>
                <a:gd name="T1" fmla="*/ 0 h 978"/>
                <a:gd name="T2" fmla="*/ 45 w 494"/>
                <a:gd name="T3" fmla="*/ 978 h 978"/>
                <a:gd name="T4" fmla="*/ 494 w 494"/>
                <a:gd name="T5" fmla="*/ 784 h 978"/>
                <a:gd name="T6" fmla="*/ 0 w 494"/>
                <a:gd name="T7" fmla="*/ 0 h 978"/>
              </a:gdLst>
              <a:ahLst/>
              <a:cxnLst>
                <a:cxn ang="0">
                  <a:pos x="T0" y="T1"/>
                </a:cxn>
                <a:cxn ang="0">
                  <a:pos x="T2" y="T3"/>
                </a:cxn>
                <a:cxn ang="0">
                  <a:pos x="T4" y="T5"/>
                </a:cxn>
                <a:cxn ang="0">
                  <a:pos x="T6" y="T7"/>
                </a:cxn>
              </a:cxnLst>
              <a:rect l="0" t="0" r="r" b="b"/>
              <a:pathLst>
                <a:path w="494" h="978">
                  <a:moveTo>
                    <a:pt x="0" y="0"/>
                  </a:moveTo>
                  <a:lnTo>
                    <a:pt x="45" y="978"/>
                  </a:lnTo>
                  <a:lnTo>
                    <a:pt x="494" y="78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22" name="Freeform 19"/>
            <p:cNvSpPr>
              <a:spLocks/>
            </p:cNvSpPr>
            <p:nvPr/>
          </p:nvSpPr>
          <p:spPr bwMode="auto">
            <a:xfrm>
              <a:off x="3869782" y="1838346"/>
              <a:ext cx="567848" cy="999371"/>
            </a:xfrm>
            <a:custGeom>
              <a:avLst/>
              <a:gdLst>
                <a:gd name="T0" fmla="*/ 554 w 554"/>
                <a:gd name="T1" fmla="*/ 975 h 975"/>
                <a:gd name="T2" fmla="*/ 0 w 554"/>
                <a:gd name="T3" fmla="*/ 793 h 975"/>
                <a:gd name="T4" fmla="*/ 509 w 554"/>
                <a:gd name="T5" fmla="*/ 0 h 975"/>
                <a:gd name="T6" fmla="*/ 554 w 554"/>
                <a:gd name="T7" fmla="*/ 975 h 975"/>
              </a:gdLst>
              <a:ahLst/>
              <a:cxnLst>
                <a:cxn ang="0">
                  <a:pos x="T0" y="T1"/>
                </a:cxn>
                <a:cxn ang="0">
                  <a:pos x="T2" y="T3"/>
                </a:cxn>
                <a:cxn ang="0">
                  <a:pos x="T4" y="T5"/>
                </a:cxn>
                <a:cxn ang="0">
                  <a:pos x="T6" y="T7"/>
                </a:cxn>
              </a:cxnLst>
              <a:rect l="0" t="0" r="r" b="b"/>
              <a:pathLst>
                <a:path w="554" h="975">
                  <a:moveTo>
                    <a:pt x="554" y="975"/>
                  </a:moveTo>
                  <a:lnTo>
                    <a:pt x="0" y="793"/>
                  </a:lnTo>
                  <a:lnTo>
                    <a:pt x="509" y="0"/>
                  </a:lnTo>
                  <a:lnTo>
                    <a:pt x="554" y="975"/>
                  </a:lnTo>
                  <a:close/>
                </a:path>
              </a:pathLst>
            </a:custGeom>
            <a:solidFill>
              <a:schemeClr val="accent1">
                <a:lumMod val="75000"/>
              </a:schemeClr>
            </a:solidFill>
            <a:ln>
              <a:noFill/>
            </a:ln>
          </p:spPr>
          <p:txBody>
            <a:bodyPr vert="horz" wrap="square" lIns="91440" tIns="91440" rIns="0" bIns="182880" numCol="1" anchor="b" anchorCtr="0" compatLnSpc="1">
              <a:prstTxWarp prst="textNoShape">
                <a:avLst/>
              </a:prstTxWarp>
            </a:bodyPr>
            <a:lstStyle/>
            <a:p>
              <a:pPr algn="ctr"/>
              <a:r>
                <a:rPr lang="en-US" dirty="0" smtClean="0">
                  <a:solidFill>
                    <a:srgbClr val="FFFFFF"/>
                  </a:solidFill>
                  <a:latin typeface="Open Sans Regular" charset="0"/>
                </a:rPr>
                <a:t>01</a:t>
              </a:r>
              <a:endParaRPr lang="en-US" dirty="0">
                <a:solidFill>
                  <a:srgbClr val="FFFFFF"/>
                </a:solidFill>
                <a:latin typeface="Open Sans Regular" charset="0"/>
              </a:endParaRPr>
            </a:p>
          </p:txBody>
        </p:sp>
      </p:grpSp>
    </p:spTree>
    <p:extLst>
      <p:ext uri="{BB962C8B-B14F-4D97-AF65-F5344CB8AC3E}">
        <p14:creationId xmlns:p14="http://schemas.microsoft.com/office/powerpoint/2010/main" val="8641425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45000">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14:bounceEnd="45000">
                                          <p:cBhvr additive="base">
                                            <p:cTn id="7" dur="1250" fill="hold"/>
                                            <p:tgtEl>
                                              <p:spTgt spid="20"/>
                                            </p:tgtEl>
                                            <p:attrNameLst>
                                              <p:attrName>ppt_x</p:attrName>
                                            </p:attrNameLst>
                                          </p:cBhvr>
                                          <p:tavLst>
                                            <p:tav tm="0">
                                              <p:val>
                                                <p:strVal val="#ppt_x"/>
                                              </p:val>
                                            </p:tav>
                                            <p:tav tm="100000">
                                              <p:val>
                                                <p:strVal val="#ppt_x"/>
                                              </p:val>
                                            </p:tav>
                                          </p:tavLst>
                                        </p:anim>
                                        <p:anim calcmode="lin" valueType="num" p14:bounceEnd="45000">
                                          <p:cBhvr additive="base">
                                            <p:cTn id="8" dur="125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45000">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14:bounceEnd="45000">
                                          <p:cBhvr additive="base">
                                            <p:cTn id="11" dur="1250" fill="hold"/>
                                            <p:tgtEl>
                                              <p:spTgt spid="16"/>
                                            </p:tgtEl>
                                            <p:attrNameLst>
                                              <p:attrName>ppt_x</p:attrName>
                                            </p:attrNameLst>
                                          </p:cBhvr>
                                          <p:tavLst>
                                            <p:tav tm="0">
                                              <p:val>
                                                <p:strVal val="#ppt_x"/>
                                              </p:val>
                                            </p:tav>
                                            <p:tav tm="100000">
                                              <p:val>
                                                <p:strVal val="#ppt_x"/>
                                              </p:val>
                                            </p:tav>
                                          </p:tavLst>
                                        </p:anim>
                                        <p:anim calcmode="lin" valueType="num" p14:bounceEnd="45000">
                                          <p:cBhvr additive="base">
                                            <p:cTn id="12" dur="125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45000">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14:bounceEnd="45000">
                                          <p:cBhvr additive="base">
                                            <p:cTn id="15" dur="1250" fill="hold"/>
                                            <p:tgtEl>
                                              <p:spTgt spid="12"/>
                                            </p:tgtEl>
                                            <p:attrNameLst>
                                              <p:attrName>ppt_x</p:attrName>
                                            </p:attrNameLst>
                                          </p:cBhvr>
                                          <p:tavLst>
                                            <p:tav tm="0">
                                              <p:val>
                                                <p:strVal val="#ppt_x"/>
                                              </p:val>
                                            </p:tav>
                                            <p:tav tm="100000">
                                              <p:val>
                                                <p:strVal val="#ppt_x"/>
                                              </p:val>
                                            </p:tav>
                                          </p:tavLst>
                                        </p:anim>
                                        <p:anim calcmode="lin" valueType="num" p14:bounceEnd="45000">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45000">
                                      <p:stCondLst>
                                        <p:cond delay="750"/>
                                      </p:stCondLst>
                                      <p:childTnLst>
                                        <p:set>
                                          <p:cBhvr>
                                            <p:cTn id="18" dur="1" fill="hold">
                                              <p:stCondLst>
                                                <p:cond delay="0"/>
                                              </p:stCondLst>
                                            </p:cTn>
                                            <p:tgtEl>
                                              <p:spTgt spid="8"/>
                                            </p:tgtEl>
                                            <p:attrNameLst>
                                              <p:attrName>style.visibility</p:attrName>
                                            </p:attrNameLst>
                                          </p:cBhvr>
                                          <p:to>
                                            <p:strVal val="visible"/>
                                          </p:to>
                                        </p:set>
                                        <p:anim calcmode="lin" valueType="num" p14:bounceEnd="45000">
                                          <p:cBhvr additive="base">
                                            <p:cTn id="19" dur="1250" fill="hold"/>
                                            <p:tgtEl>
                                              <p:spTgt spid="8"/>
                                            </p:tgtEl>
                                            <p:attrNameLst>
                                              <p:attrName>ppt_x</p:attrName>
                                            </p:attrNameLst>
                                          </p:cBhvr>
                                          <p:tavLst>
                                            <p:tav tm="0">
                                              <p:val>
                                                <p:strVal val="#ppt_x"/>
                                              </p:val>
                                            </p:tav>
                                            <p:tav tm="100000">
                                              <p:val>
                                                <p:strVal val="#ppt_x"/>
                                              </p:val>
                                            </p:tav>
                                          </p:tavLst>
                                        </p:anim>
                                        <p:anim calcmode="lin" valueType="num" p14:bounceEnd="45000">
                                          <p:cBhvr additive="base">
                                            <p:cTn id="20" dur="125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75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1500" fill="hold"/>
                                            <p:tgtEl>
                                              <p:spTgt spid="3"/>
                                            </p:tgtEl>
                                            <p:attrNameLst>
                                              <p:attrName>ppt_x</p:attrName>
                                            </p:attrNameLst>
                                          </p:cBhvr>
                                          <p:tavLst>
                                            <p:tav tm="0">
                                              <p:val>
                                                <p:strVal val="0-#ppt_w/2"/>
                                              </p:val>
                                            </p:tav>
                                            <p:tav tm="100000">
                                              <p:val>
                                                <p:strVal val="#ppt_x"/>
                                              </p:val>
                                            </p:tav>
                                          </p:tavLst>
                                        </p:anim>
                                        <p:anim calcmode="lin" valueType="num">
                                          <p:cBhvr additive="base">
                                            <p:cTn id="24" dur="1500" fill="hold"/>
                                            <p:tgtEl>
                                              <p:spTgt spid="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100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1500" fill="hold"/>
                                            <p:tgtEl>
                                              <p:spTgt spid="4"/>
                                            </p:tgtEl>
                                            <p:attrNameLst>
                                              <p:attrName>ppt_x</p:attrName>
                                            </p:attrNameLst>
                                          </p:cBhvr>
                                          <p:tavLst>
                                            <p:tav tm="0">
                                              <p:val>
                                                <p:strVal val="0-#ppt_w/2"/>
                                              </p:val>
                                            </p:tav>
                                            <p:tav tm="100000">
                                              <p:val>
                                                <p:strVal val="#ppt_x"/>
                                              </p:val>
                                            </p:tav>
                                          </p:tavLst>
                                        </p:anim>
                                        <p:anim calcmode="lin" valueType="num">
                                          <p:cBhvr additive="base">
                                            <p:cTn id="28" dur="150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125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1500" fill="hold"/>
                                            <p:tgtEl>
                                              <p:spTgt spid="5"/>
                                            </p:tgtEl>
                                            <p:attrNameLst>
                                              <p:attrName>ppt_x</p:attrName>
                                            </p:attrNameLst>
                                          </p:cBhvr>
                                          <p:tavLst>
                                            <p:tav tm="0">
                                              <p:val>
                                                <p:strVal val="0-#ppt_w/2"/>
                                              </p:val>
                                            </p:tav>
                                            <p:tav tm="100000">
                                              <p:val>
                                                <p:strVal val="#ppt_x"/>
                                              </p:val>
                                            </p:tav>
                                          </p:tavLst>
                                        </p:anim>
                                        <p:anim calcmode="lin" valueType="num">
                                          <p:cBhvr additive="base">
                                            <p:cTn id="32" dur="1500" fill="hold"/>
                                            <p:tgtEl>
                                              <p:spTgt spid="5"/>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5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1500" fill="hold"/>
                                            <p:tgtEl>
                                              <p:spTgt spid="6"/>
                                            </p:tgtEl>
                                            <p:attrNameLst>
                                              <p:attrName>ppt_x</p:attrName>
                                            </p:attrNameLst>
                                          </p:cBhvr>
                                          <p:tavLst>
                                            <p:tav tm="0">
                                              <p:val>
                                                <p:strVal val="0-#ppt_w/2"/>
                                              </p:val>
                                            </p:tav>
                                            <p:tav tm="100000">
                                              <p:val>
                                                <p:strVal val="#ppt_x"/>
                                              </p:val>
                                            </p:tav>
                                          </p:tavLst>
                                        </p:anim>
                                        <p:anim calcmode="lin" valueType="num">
                                          <p:cBhvr additive="base">
                                            <p:cTn id="36" dur="1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250" fill="hold"/>
                                            <p:tgtEl>
                                              <p:spTgt spid="20"/>
                                            </p:tgtEl>
                                            <p:attrNameLst>
                                              <p:attrName>ppt_x</p:attrName>
                                            </p:attrNameLst>
                                          </p:cBhvr>
                                          <p:tavLst>
                                            <p:tav tm="0">
                                              <p:val>
                                                <p:strVal val="#ppt_x"/>
                                              </p:val>
                                            </p:tav>
                                            <p:tav tm="100000">
                                              <p:val>
                                                <p:strVal val="#ppt_x"/>
                                              </p:val>
                                            </p:tav>
                                          </p:tavLst>
                                        </p:anim>
                                        <p:anim calcmode="lin" valueType="num">
                                          <p:cBhvr additive="base">
                                            <p:cTn id="8" dur="125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250" fill="hold"/>
                                            <p:tgtEl>
                                              <p:spTgt spid="16"/>
                                            </p:tgtEl>
                                            <p:attrNameLst>
                                              <p:attrName>ppt_x</p:attrName>
                                            </p:attrNameLst>
                                          </p:cBhvr>
                                          <p:tavLst>
                                            <p:tav tm="0">
                                              <p:val>
                                                <p:strVal val="#ppt_x"/>
                                              </p:val>
                                            </p:tav>
                                            <p:tav tm="100000">
                                              <p:val>
                                                <p:strVal val="#ppt_x"/>
                                              </p:val>
                                            </p:tav>
                                          </p:tavLst>
                                        </p:anim>
                                        <p:anim calcmode="lin" valueType="num">
                                          <p:cBhvr additive="base">
                                            <p:cTn id="12" dur="125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250" fill="hold"/>
                                            <p:tgtEl>
                                              <p:spTgt spid="12"/>
                                            </p:tgtEl>
                                            <p:attrNameLst>
                                              <p:attrName>ppt_x</p:attrName>
                                            </p:attrNameLst>
                                          </p:cBhvr>
                                          <p:tavLst>
                                            <p:tav tm="0">
                                              <p:val>
                                                <p:strVal val="#ppt_x"/>
                                              </p:val>
                                            </p:tav>
                                            <p:tav tm="100000">
                                              <p:val>
                                                <p:strVal val="#ppt_x"/>
                                              </p:val>
                                            </p:tav>
                                          </p:tavLst>
                                        </p:anim>
                                        <p:anim calcmode="lin" valueType="num">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250" fill="hold"/>
                                            <p:tgtEl>
                                              <p:spTgt spid="8"/>
                                            </p:tgtEl>
                                            <p:attrNameLst>
                                              <p:attrName>ppt_x</p:attrName>
                                            </p:attrNameLst>
                                          </p:cBhvr>
                                          <p:tavLst>
                                            <p:tav tm="0">
                                              <p:val>
                                                <p:strVal val="#ppt_x"/>
                                              </p:val>
                                            </p:tav>
                                            <p:tav tm="100000">
                                              <p:val>
                                                <p:strVal val="#ppt_x"/>
                                              </p:val>
                                            </p:tav>
                                          </p:tavLst>
                                        </p:anim>
                                        <p:anim calcmode="lin" valueType="num">
                                          <p:cBhvr additive="base">
                                            <p:cTn id="20" dur="125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75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1500" fill="hold"/>
                                            <p:tgtEl>
                                              <p:spTgt spid="3"/>
                                            </p:tgtEl>
                                            <p:attrNameLst>
                                              <p:attrName>ppt_x</p:attrName>
                                            </p:attrNameLst>
                                          </p:cBhvr>
                                          <p:tavLst>
                                            <p:tav tm="0">
                                              <p:val>
                                                <p:strVal val="0-#ppt_w/2"/>
                                              </p:val>
                                            </p:tav>
                                            <p:tav tm="100000">
                                              <p:val>
                                                <p:strVal val="#ppt_x"/>
                                              </p:val>
                                            </p:tav>
                                          </p:tavLst>
                                        </p:anim>
                                        <p:anim calcmode="lin" valueType="num">
                                          <p:cBhvr additive="base">
                                            <p:cTn id="24" dur="1500" fill="hold"/>
                                            <p:tgtEl>
                                              <p:spTgt spid="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100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1500" fill="hold"/>
                                            <p:tgtEl>
                                              <p:spTgt spid="4"/>
                                            </p:tgtEl>
                                            <p:attrNameLst>
                                              <p:attrName>ppt_x</p:attrName>
                                            </p:attrNameLst>
                                          </p:cBhvr>
                                          <p:tavLst>
                                            <p:tav tm="0">
                                              <p:val>
                                                <p:strVal val="0-#ppt_w/2"/>
                                              </p:val>
                                            </p:tav>
                                            <p:tav tm="100000">
                                              <p:val>
                                                <p:strVal val="#ppt_x"/>
                                              </p:val>
                                            </p:tav>
                                          </p:tavLst>
                                        </p:anim>
                                        <p:anim calcmode="lin" valueType="num">
                                          <p:cBhvr additive="base">
                                            <p:cTn id="28" dur="150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125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1500" fill="hold"/>
                                            <p:tgtEl>
                                              <p:spTgt spid="5"/>
                                            </p:tgtEl>
                                            <p:attrNameLst>
                                              <p:attrName>ppt_x</p:attrName>
                                            </p:attrNameLst>
                                          </p:cBhvr>
                                          <p:tavLst>
                                            <p:tav tm="0">
                                              <p:val>
                                                <p:strVal val="0-#ppt_w/2"/>
                                              </p:val>
                                            </p:tav>
                                            <p:tav tm="100000">
                                              <p:val>
                                                <p:strVal val="#ppt_x"/>
                                              </p:val>
                                            </p:tav>
                                          </p:tavLst>
                                        </p:anim>
                                        <p:anim calcmode="lin" valueType="num">
                                          <p:cBhvr additive="base">
                                            <p:cTn id="32" dur="1500" fill="hold"/>
                                            <p:tgtEl>
                                              <p:spTgt spid="5"/>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5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1500" fill="hold"/>
                                            <p:tgtEl>
                                              <p:spTgt spid="6"/>
                                            </p:tgtEl>
                                            <p:attrNameLst>
                                              <p:attrName>ppt_x</p:attrName>
                                            </p:attrNameLst>
                                          </p:cBhvr>
                                          <p:tavLst>
                                            <p:tav tm="0">
                                              <p:val>
                                                <p:strVal val="0-#ppt_w/2"/>
                                              </p:val>
                                            </p:tav>
                                            <p:tav tm="100000">
                                              <p:val>
                                                <p:strVal val="#ppt_x"/>
                                              </p:val>
                                            </p:tav>
                                          </p:tavLst>
                                        </p:anim>
                                        <p:anim calcmode="lin" valueType="num">
                                          <p:cBhvr additive="base">
                                            <p:cTn id="36" dur="1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PYRAMID INFOGRAPHIC</a:t>
            </a:r>
          </a:p>
        </p:txBody>
      </p:sp>
      <p:grpSp>
        <p:nvGrpSpPr>
          <p:cNvPr id="3" name="Group 2"/>
          <p:cNvGrpSpPr/>
          <p:nvPr/>
        </p:nvGrpSpPr>
        <p:grpSpPr>
          <a:xfrm>
            <a:off x="2358571" y="2290090"/>
            <a:ext cx="3730226" cy="4274421"/>
            <a:chOff x="2151435" y="1601361"/>
            <a:chExt cx="3730226" cy="4274421"/>
          </a:xfrm>
        </p:grpSpPr>
        <p:sp>
          <p:nvSpPr>
            <p:cNvPr id="4" name="Freeform 5"/>
            <p:cNvSpPr>
              <a:spLocks/>
            </p:cNvSpPr>
            <p:nvPr/>
          </p:nvSpPr>
          <p:spPr bwMode="auto">
            <a:xfrm>
              <a:off x="3720576" y="2442436"/>
              <a:ext cx="313834" cy="1327518"/>
            </a:xfrm>
            <a:custGeom>
              <a:avLst/>
              <a:gdLst>
                <a:gd name="T0" fmla="*/ 0 w 100"/>
                <a:gd name="T1" fmla="*/ 423 h 423"/>
                <a:gd name="T2" fmla="*/ 50 w 100"/>
                <a:gd name="T3" fmla="*/ 83 h 423"/>
                <a:gd name="T4" fmla="*/ 97 w 100"/>
                <a:gd name="T5" fmla="*/ 0 h 423"/>
                <a:gd name="T6" fmla="*/ 100 w 100"/>
                <a:gd name="T7" fmla="*/ 259 h 423"/>
                <a:gd name="T8" fmla="*/ 100 w 100"/>
                <a:gd name="T9" fmla="*/ 259 h 423"/>
                <a:gd name="T10" fmla="*/ 0 w 100"/>
                <a:gd name="T11" fmla="*/ 423 h 423"/>
              </a:gdLst>
              <a:ahLst/>
              <a:cxnLst>
                <a:cxn ang="0">
                  <a:pos x="T0" y="T1"/>
                </a:cxn>
                <a:cxn ang="0">
                  <a:pos x="T2" y="T3"/>
                </a:cxn>
                <a:cxn ang="0">
                  <a:pos x="T4" y="T5"/>
                </a:cxn>
                <a:cxn ang="0">
                  <a:pos x="T6" y="T7"/>
                </a:cxn>
                <a:cxn ang="0">
                  <a:pos x="T8" y="T9"/>
                </a:cxn>
                <a:cxn ang="0">
                  <a:pos x="T10" y="T11"/>
                </a:cxn>
              </a:cxnLst>
              <a:rect l="0" t="0" r="r" b="b"/>
              <a:pathLst>
                <a:path w="100" h="423">
                  <a:moveTo>
                    <a:pt x="0" y="423"/>
                  </a:moveTo>
                  <a:lnTo>
                    <a:pt x="50" y="83"/>
                  </a:lnTo>
                  <a:lnTo>
                    <a:pt x="97" y="0"/>
                  </a:lnTo>
                  <a:lnTo>
                    <a:pt x="100" y="259"/>
                  </a:lnTo>
                  <a:lnTo>
                    <a:pt x="100" y="259"/>
                  </a:lnTo>
                  <a:lnTo>
                    <a:pt x="0" y="423"/>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5" name="Freeform 6"/>
            <p:cNvSpPr>
              <a:spLocks/>
            </p:cNvSpPr>
            <p:nvPr/>
          </p:nvSpPr>
          <p:spPr bwMode="auto">
            <a:xfrm>
              <a:off x="3869375" y="1607667"/>
              <a:ext cx="158775" cy="1101558"/>
            </a:xfrm>
            <a:custGeom>
              <a:avLst/>
              <a:gdLst>
                <a:gd name="T0" fmla="*/ 0 w 49"/>
                <a:gd name="T1" fmla="*/ 351 h 351"/>
                <a:gd name="T2" fmla="*/ 2 w 49"/>
                <a:gd name="T3" fmla="*/ 347 h 351"/>
                <a:gd name="T4" fmla="*/ 49 w 49"/>
                <a:gd name="T5" fmla="*/ 0 h 351"/>
                <a:gd name="T6" fmla="*/ 49 w 49"/>
                <a:gd name="T7" fmla="*/ 268 h 351"/>
                <a:gd name="T8" fmla="*/ 0 w 49"/>
                <a:gd name="T9" fmla="*/ 351 h 351"/>
              </a:gdLst>
              <a:ahLst/>
              <a:cxnLst>
                <a:cxn ang="0">
                  <a:pos x="T0" y="T1"/>
                </a:cxn>
                <a:cxn ang="0">
                  <a:pos x="T2" y="T3"/>
                </a:cxn>
                <a:cxn ang="0">
                  <a:pos x="T4" y="T5"/>
                </a:cxn>
                <a:cxn ang="0">
                  <a:pos x="T6" y="T7"/>
                </a:cxn>
                <a:cxn ang="0">
                  <a:pos x="T8" y="T9"/>
                </a:cxn>
              </a:cxnLst>
              <a:rect l="0" t="0" r="r" b="b"/>
              <a:pathLst>
                <a:path w="49" h="351">
                  <a:moveTo>
                    <a:pt x="0" y="351"/>
                  </a:moveTo>
                  <a:lnTo>
                    <a:pt x="2" y="347"/>
                  </a:lnTo>
                  <a:lnTo>
                    <a:pt x="49" y="0"/>
                  </a:lnTo>
                  <a:lnTo>
                    <a:pt x="49" y="268"/>
                  </a:lnTo>
                  <a:lnTo>
                    <a:pt x="0" y="351"/>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6" name="Freeform 7"/>
            <p:cNvSpPr>
              <a:spLocks/>
            </p:cNvSpPr>
            <p:nvPr/>
          </p:nvSpPr>
          <p:spPr bwMode="auto">
            <a:xfrm>
              <a:off x="3416157" y="4036714"/>
              <a:ext cx="608838" cy="1839068"/>
            </a:xfrm>
            <a:custGeom>
              <a:avLst/>
              <a:gdLst>
                <a:gd name="T0" fmla="*/ 0 w 194"/>
                <a:gd name="T1" fmla="*/ 586 h 586"/>
                <a:gd name="T2" fmla="*/ 50 w 194"/>
                <a:gd name="T3" fmla="*/ 242 h 586"/>
                <a:gd name="T4" fmla="*/ 194 w 194"/>
                <a:gd name="T5" fmla="*/ 0 h 586"/>
                <a:gd name="T6" fmla="*/ 194 w 194"/>
                <a:gd name="T7" fmla="*/ 261 h 586"/>
                <a:gd name="T8" fmla="*/ 0 w 194"/>
                <a:gd name="T9" fmla="*/ 586 h 586"/>
              </a:gdLst>
              <a:ahLst/>
              <a:cxnLst>
                <a:cxn ang="0">
                  <a:pos x="T0" y="T1"/>
                </a:cxn>
                <a:cxn ang="0">
                  <a:pos x="T2" y="T3"/>
                </a:cxn>
                <a:cxn ang="0">
                  <a:pos x="T4" y="T5"/>
                </a:cxn>
                <a:cxn ang="0">
                  <a:pos x="T6" y="T7"/>
                </a:cxn>
                <a:cxn ang="0">
                  <a:pos x="T8" y="T9"/>
                </a:cxn>
              </a:cxnLst>
              <a:rect l="0" t="0" r="r" b="b"/>
              <a:pathLst>
                <a:path w="194" h="586">
                  <a:moveTo>
                    <a:pt x="0" y="586"/>
                  </a:moveTo>
                  <a:lnTo>
                    <a:pt x="50" y="242"/>
                  </a:lnTo>
                  <a:lnTo>
                    <a:pt x="194" y="0"/>
                  </a:lnTo>
                  <a:lnTo>
                    <a:pt x="194" y="261"/>
                  </a:lnTo>
                  <a:lnTo>
                    <a:pt x="0" y="586"/>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7" name="Freeform 8"/>
            <p:cNvSpPr>
              <a:spLocks/>
            </p:cNvSpPr>
            <p:nvPr/>
          </p:nvSpPr>
          <p:spPr bwMode="auto">
            <a:xfrm>
              <a:off x="3563524" y="3239575"/>
              <a:ext cx="461471" cy="1578586"/>
            </a:xfrm>
            <a:custGeom>
              <a:avLst/>
              <a:gdLst>
                <a:gd name="T0" fmla="*/ 0 w 144"/>
                <a:gd name="T1" fmla="*/ 503 h 503"/>
                <a:gd name="T2" fmla="*/ 2 w 144"/>
                <a:gd name="T3" fmla="*/ 496 h 503"/>
                <a:gd name="T4" fmla="*/ 50 w 144"/>
                <a:gd name="T5" fmla="*/ 159 h 503"/>
                <a:gd name="T6" fmla="*/ 144 w 144"/>
                <a:gd name="T7" fmla="*/ 0 h 503"/>
                <a:gd name="T8" fmla="*/ 144 w 144"/>
                <a:gd name="T9" fmla="*/ 254 h 503"/>
                <a:gd name="T10" fmla="*/ 0 w 144"/>
                <a:gd name="T11" fmla="*/ 503 h 503"/>
              </a:gdLst>
              <a:ahLst/>
              <a:cxnLst>
                <a:cxn ang="0">
                  <a:pos x="T0" y="T1"/>
                </a:cxn>
                <a:cxn ang="0">
                  <a:pos x="T2" y="T3"/>
                </a:cxn>
                <a:cxn ang="0">
                  <a:pos x="T4" y="T5"/>
                </a:cxn>
                <a:cxn ang="0">
                  <a:pos x="T6" y="T7"/>
                </a:cxn>
                <a:cxn ang="0">
                  <a:pos x="T8" y="T9"/>
                </a:cxn>
                <a:cxn ang="0">
                  <a:pos x="T10" y="T11"/>
                </a:cxn>
              </a:cxnLst>
              <a:rect l="0" t="0" r="r" b="b"/>
              <a:pathLst>
                <a:path w="144" h="503">
                  <a:moveTo>
                    <a:pt x="0" y="503"/>
                  </a:moveTo>
                  <a:lnTo>
                    <a:pt x="2" y="496"/>
                  </a:lnTo>
                  <a:lnTo>
                    <a:pt x="50" y="159"/>
                  </a:lnTo>
                  <a:lnTo>
                    <a:pt x="144" y="0"/>
                  </a:lnTo>
                  <a:lnTo>
                    <a:pt x="144" y="254"/>
                  </a:lnTo>
                  <a:lnTo>
                    <a:pt x="0" y="503"/>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8" name="Freeform 9"/>
            <p:cNvSpPr>
              <a:spLocks/>
            </p:cNvSpPr>
            <p:nvPr/>
          </p:nvSpPr>
          <p:spPr bwMode="auto">
            <a:xfrm>
              <a:off x="2151435" y="1601361"/>
              <a:ext cx="1879867" cy="4274421"/>
            </a:xfrm>
            <a:custGeom>
              <a:avLst/>
              <a:gdLst>
                <a:gd name="T0" fmla="*/ 192 w 253"/>
                <a:gd name="T1" fmla="*/ 432 h 574"/>
                <a:gd name="T2" fmla="*/ 192 w 253"/>
                <a:gd name="T3" fmla="*/ 429 h 574"/>
                <a:gd name="T4" fmla="*/ 212 w 253"/>
                <a:gd name="T5" fmla="*/ 289 h 574"/>
                <a:gd name="T6" fmla="*/ 212 w 253"/>
                <a:gd name="T7" fmla="*/ 290 h 574"/>
                <a:gd name="T8" fmla="*/ 233 w 253"/>
                <a:gd name="T9" fmla="*/ 147 h 574"/>
                <a:gd name="T10" fmla="*/ 233 w 253"/>
                <a:gd name="T11" fmla="*/ 147 h 574"/>
                <a:gd name="T12" fmla="*/ 233 w 253"/>
                <a:gd name="T13" fmla="*/ 145 h 574"/>
                <a:gd name="T14" fmla="*/ 253 w 253"/>
                <a:gd name="T15" fmla="*/ 0 h 574"/>
                <a:gd name="T16" fmla="*/ 15 w 253"/>
                <a:gd name="T17" fmla="*/ 386 h 574"/>
                <a:gd name="T18" fmla="*/ 12 w 253"/>
                <a:gd name="T19" fmla="*/ 391 h 574"/>
                <a:gd name="T20" fmla="*/ 11 w 253"/>
                <a:gd name="T21" fmla="*/ 392 h 574"/>
                <a:gd name="T22" fmla="*/ 9 w 253"/>
                <a:gd name="T23" fmla="*/ 397 h 574"/>
                <a:gd name="T24" fmla="*/ 8 w 253"/>
                <a:gd name="T25" fmla="*/ 399 h 574"/>
                <a:gd name="T26" fmla="*/ 5 w 253"/>
                <a:gd name="T27" fmla="*/ 405 h 574"/>
                <a:gd name="T28" fmla="*/ 5 w 253"/>
                <a:gd name="T29" fmla="*/ 405 h 574"/>
                <a:gd name="T30" fmla="*/ 3 w 253"/>
                <a:gd name="T31" fmla="*/ 411 h 574"/>
                <a:gd name="T32" fmla="*/ 3 w 253"/>
                <a:gd name="T33" fmla="*/ 413 h 574"/>
                <a:gd name="T34" fmla="*/ 2 w 253"/>
                <a:gd name="T35" fmla="*/ 418 h 574"/>
                <a:gd name="T36" fmla="*/ 2 w 253"/>
                <a:gd name="T37" fmla="*/ 419 h 574"/>
                <a:gd name="T38" fmla="*/ 1 w 253"/>
                <a:gd name="T39" fmla="*/ 426 h 574"/>
                <a:gd name="T40" fmla="*/ 0 w 253"/>
                <a:gd name="T41" fmla="*/ 427 h 574"/>
                <a:gd name="T42" fmla="*/ 0 w 253"/>
                <a:gd name="T43" fmla="*/ 432 h 574"/>
                <a:gd name="T44" fmla="*/ 0 w 253"/>
                <a:gd name="T45" fmla="*/ 434 h 574"/>
                <a:gd name="T46" fmla="*/ 0 w 253"/>
                <a:gd name="T47" fmla="*/ 440 h 574"/>
                <a:gd name="T48" fmla="*/ 0 w 253"/>
                <a:gd name="T49" fmla="*/ 440 h 574"/>
                <a:gd name="T50" fmla="*/ 1 w 253"/>
                <a:gd name="T51" fmla="*/ 446 h 574"/>
                <a:gd name="T52" fmla="*/ 1 w 253"/>
                <a:gd name="T53" fmla="*/ 448 h 574"/>
                <a:gd name="T54" fmla="*/ 2 w 253"/>
                <a:gd name="T55" fmla="*/ 453 h 574"/>
                <a:gd name="T56" fmla="*/ 2 w 253"/>
                <a:gd name="T57" fmla="*/ 454 h 574"/>
                <a:gd name="T58" fmla="*/ 4 w 253"/>
                <a:gd name="T59" fmla="*/ 460 h 574"/>
                <a:gd name="T60" fmla="*/ 4 w 253"/>
                <a:gd name="T61" fmla="*/ 462 h 574"/>
                <a:gd name="T62" fmla="*/ 6 w 253"/>
                <a:gd name="T63" fmla="*/ 467 h 574"/>
                <a:gd name="T64" fmla="*/ 7 w 253"/>
                <a:gd name="T65" fmla="*/ 468 h 574"/>
                <a:gd name="T66" fmla="*/ 9 w 253"/>
                <a:gd name="T67" fmla="*/ 475 h 574"/>
                <a:gd name="T68" fmla="*/ 10 w 253"/>
                <a:gd name="T69" fmla="*/ 475 h 574"/>
                <a:gd name="T70" fmla="*/ 13 w 253"/>
                <a:gd name="T71" fmla="*/ 481 h 574"/>
                <a:gd name="T72" fmla="*/ 14 w 253"/>
                <a:gd name="T73" fmla="*/ 482 h 574"/>
                <a:gd name="T74" fmla="*/ 17 w 253"/>
                <a:gd name="T75" fmla="*/ 487 h 574"/>
                <a:gd name="T76" fmla="*/ 17 w 253"/>
                <a:gd name="T77" fmla="*/ 488 h 574"/>
                <a:gd name="T78" fmla="*/ 22 w 253"/>
                <a:gd name="T79" fmla="*/ 494 h 574"/>
                <a:gd name="T80" fmla="*/ 23 w 253"/>
                <a:gd name="T81" fmla="*/ 496 h 574"/>
                <a:gd name="T82" fmla="*/ 27 w 253"/>
                <a:gd name="T83" fmla="*/ 500 h 574"/>
                <a:gd name="T84" fmla="*/ 28 w 253"/>
                <a:gd name="T85" fmla="*/ 502 h 574"/>
                <a:gd name="T86" fmla="*/ 33 w 253"/>
                <a:gd name="T87" fmla="*/ 507 h 574"/>
                <a:gd name="T88" fmla="*/ 33 w 253"/>
                <a:gd name="T89" fmla="*/ 508 h 574"/>
                <a:gd name="T90" fmla="*/ 39 w 253"/>
                <a:gd name="T91" fmla="*/ 513 h 574"/>
                <a:gd name="T92" fmla="*/ 41 w 253"/>
                <a:gd name="T93" fmla="*/ 515 h 574"/>
                <a:gd name="T94" fmla="*/ 46 w 253"/>
                <a:gd name="T95" fmla="*/ 519 h 574"/>
                <a:gd name="T96" fmla="*/ 47 w 253"/>
                <a:gd name="T97" fmla="*/ 520 h 574"/>
                <a:gd name="T98" fmla="*/ 54 w 253"/>
                <a:gd name="T99" fmla="*/ 525 h 574"/>
                <a:gd name="T100" fmla="*/ 56 w 253"/>
                <a:gd name="T101" fmla="*/ 526 h 574"/>
                <a:gd name="T102" fmla="*/ 61 w 253"/>
                <a:gd name="T103" fmla="*/ 531 h 574"/>
                <a:gd name="T104" fmla="*/ 64 w 253"/>
                <a:gd name="T105" fmla="*/ 532 h 574"/>
                <a:gd name="T106" fmla="*/ 71 w 253"/>
                <a:gd name="T107" fmla="*/ 537 h 574"/>
                <a:gd name="T108" fmla="*/ 172 w 253"/>
                <a:gd name="T109" fmla="*/ 574 h 574"/>
                <a:gd name="T110" fmla="*/ 192 w 253"/>
                <a:gd name="T111" fmla="*/ 43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3" h="574">
                  <a:moveTo>
                    <a:pt x="192" y="432"/>
                  </a:moveTo>
                  <a:cubicBezTo>
                    <a:pt x="192" y="429"/>
                    <a:pt x="192" y="429"/>
                    <a:pt x="192" y="429"/>
                  </a:cubicBezTo>
                  <a:cubicBezTo>
                    <a:pt x="212" y="289"/>
                    <a:pt x="212" y="289"/>
                    <a:pt x="212" y="289"/>
                  </a:cubicBezTo>
                  <a:cubicBezTo>
                    <a:pt x="212" y="290"/>
                    <a:pt x="212" y="290"/>
                    <a:pt x="212" y="290"/>
                  </a:cubicBezTo>
                  <a:cubicBezTo>
                    <a:pt x="233" y="147"/>
                    <a:pt x="233" y="147"/>
                    <a:pt x="233" y="147"/>
                  </a:cubicBezTo>
                  <a:cubicBezTo>
                    <a:pt x="233" y="147"/>
                    <a:pt x="233" y="147"/>
                    <a:pt x="233" y="147"/>
                  </a:cubicBezTo>
                  <a:cubicBezTo>
                    <a:pt x="233" y="145"/>
                    <a:pt x="233" y="145"/>
                    <a:pt x="233" y="145"/>
                  </a:cubicBezTo>
                  <a:cubicBezTo>
                    <a:pt x="253" y="0"/>
                    <a:pt x="253" y="0"/>
                    <a:pt x="253" y="0"/>
                  </a:cubicBezTo>
                  <a:cubicBezTo>
                    <a:pt x="174" y="129"/>
                    <a:pt x="94" y="257"/>
                    <a:pt x="15" y="386"/>
                  </a:cubicBezTo>
                  <a:cubicBezTo>
                    <a:pt x="14" y="387"/>
                    <a:pt x="13" y="389"/>
                    <a:pt x="12" y="391"/>
                  </a:cubicBezTo>
                  <a:cubicBezTo>
                    <a:pt x="11" y="392"/>
                    <a:pt x="11" y="392"/>
                    <a:pt x="11" y="392"/>
                  </a:cubicBezTo>
                  <a:cubicBezTo>
                    <a:pt x="10" y="394"/>
                    <a:pt x="9" y="396"/>
                    <a:pt x="9" y="397"/>
                  </a:cubicBezTo>
                  <a:cubicBezTo>
                    <a:pt x="8" y="398"/>
                    <a:pt x="8" y="398"/>
                    <a:pt x="8" y="399"/>
                  </a:cubicBezTo>
                  <a:cubicBezTo>
                    <a:pt x="7" y="401"/>
                    <a:pt x="6" y="403"/>
                    <a:pt x="5" y="405"/>
                  </a:cubicBezTo>
                  <a:cubicBezTo>
                    <a:pt x="5" y="405"/>
                    <a:pt x="5" y="405"/>
                    <a:pt x="5" y="405"/>
                  </a:cubicBezTo>
                  <a:cubicBezTo>
                    <a:pt x="5" y="407"/>
                    <a:pt x="4" y="409"/>
                    <a:pt x="3" y="411"/>
                  </a:cubicBezTo>
                  <a:cubicBezTo>
                    <a:pt x="3" y="412"/>
                    <a:pt x="3" y="412"/>
                    <a:pt x="3" y="413"/>
                  </a:cubicBezTo>
                  <a:cubicBezTo>
                    <a:pt x="3" y="415"/>
                    <a:pt x="2" y="416"/>
                    <a:pt x="2" y="418"/>
                  </a:cubicBezTo>
                  <a:cubicBezTo>
                    <a:pt x="2" y="418"/>
                    <a:pt x="2" y="419"/>
                    <a:pt x="2" y="419"/>
                  </a:cubicBezTo>
                  <a:cubicBezTo>
                    <a:pt x="1" y="421"/>
                    <a:pt x="1" y="423"/>
                    <a:pt x="1" y="426"/>
                  </a:cubicBezTo>
                  <a:cubicBezTo>
                    <a:pt x="1" y="426"/>
                    <a:pt x="1" y="426"/>
                    <a:pt x="0" y="427"/>
                  </a:cubicBezTo>
                  <a:cubicBezTo>
                    <a:pt x="0" y="429"/>
                    <a:pt x="0" y="430"/>
                    <a:pt x="0" y="432"/>
                  </a:cubicBezTo>
                  <a:cubicBezTo>
                    <a:pt x="0" y="432"/>
                    <a:pt x="0" y="433"/>
                    <a:pt x="0" y="434"/>
                  </a:cubicBezTo>
                  <a:cubicBezTo>
                    <a:pt x="0" y="436"/>
                    <a:pt x="0" y="438"/>
                    <a:pt x="0" y="440"/>
                  </a:cubicBezTo>
                  <a:cubicBezTo>
                    <a:pt x="0" y="440"/>
                    <a:pt x="0" y="440"/>
                    <a:pt x="0" y="440"/>
                  </a:cubicBezTo>
                  <a:cubicBezTo>
                    <a:pt x="0" y="442"/>
                    <a:pt x="1" y="444"/>
                    <a:pt x="1" y="446"/>
                  </a:cubicBezTo>
                  <a:cubicBezTo>
                    <a:pt x="1" y="447"/>
                    <a:pt x="1" y="447"/>
                    <a:pt x="1" y="448"/>
                  </a:cubicBezTo>
                  <a:cubicBezTo>
                    <a:pt x="1" y="450"/>
                    <a:pt x="2" y="451"/>
                    <a:pt x="2" y="453"/>
                  </a:cubicBezTo>
                  <a:cubicBezTo>
                    <a:pt x="2" y="453"/>
                    <a:pt x="2" y="454"/>
                    <a:pt x="2" y="454"/>
                  </a:cubicBezTo>
                  <a:cubicBezTo>
                    <a:pt x="3" y="456"/>
                    <a:pt x="3" y="458"/>
                    <a:pt x="4" y="460"/>
                  </a:cubicBezTo>
                  <a:cubicBezTo>
                    <a:pt x="4" y="461"/>
                    <a:pt x="4" y="461"/>
                    <a:pt x="4" y="462"/>
                  </a:cubicBezTo>
                  <a:cubicBezTo>
                    <a:pt x="5" y="463"/>
                    <a:pt x="5" y="465"/>
                    <a:pt x="6" y="467"/>
                  </a:cubicBezTo>
                  <a:cubicBezTo>
                    <a:pt x="6" y="467"/>
                    <a:pt x="7" y="468"/>
                    <a:pt x="7" y="468"/>
                  </a:cubicBezTo>
                  <a:cubicBezTo>
                    <a:pt x="8" y="471"/>
                    <a:pt x="8" y="473"/>
                    <a:pt x="9" y="475"/>
                  </a:cubicBezTo>
                  <a:cubicBezTo>
                    <a:pt x="9" y="475"/>
                    <a:pt x="9" y="475"/>
                    <a:pt x="10" y="475"/>
                  </a:cubicBezTo>
                  <a:cubicBezTo>
                    <a:pt x="10" y="477"/>
                    <a:pt x="12" y="479"/>
                    <a:pt x="13" y="481"/>
                  </a:cubicBezTo>
                  <a:cubicBezTo>
                    <a:pt x="13" y="481"/>
                    <a:pt x="13" y="482"/>
                    <a:pt x="14" y="482"/>
                  </a:cubicBezTo>
                  <a:cubicBezTo>
                    <a:pt x="15" y="484"/>
                    <a:pt x="16" y="486"/>
                    <a:pt x="17" y="487"/>
                  </a:cubicBezTo>
                  <a:cubicBezTo>
                    <a:pt x="17" y="488"/>
                    <a:pt x="17" y="488"/>
                    <a:pt x="17" y="488"/>
                  </a:cubicBezTo>
                  <a:cubicBezTo>
                    <a:pt x="19" y="490"/>
                    <a:pt x="20" y="492"/>
                    <a:pt x="22" y="494"/>
                  </a:cubicBezTo>
                  <a:cubicBezTo>
                    <a:pt x="22" y="495"/>
                    <a:pt x="22" y="495"/>
                    <a:pt x="23" y="496"/>
                  </a:cubicBezTo>
                  <a:cubicBezTo>
                    <a:pt x="24" y="497"/>
                    <a:pt x="25" y="499"/>
                    <a:pt x="27" y="500"/>
                  </a:cubicBezTo>
                  <a:cubicBezTo>
                    <a:pt x="27" y="501"/>
                    <a:pt x="27" y="501"/>
                    <a:pt x="28" y="502"/>
                  </a:cubicBezTo>
                  <a:cubicBezTo>
                    <a:pt x="30" y="504"/>
                    <a:pt x="31" y="506"/>
                    <a:pt x="33" y="507"/>
                  </a:cubicBezTo>
                  <a:cubicBezTo>
                    <a:pt x="33" y="507"/>
                    <a:pt x="33" y="508"/>
                    <a:pt x="33" y="508"/>
                  </a:cubicBezTo>
                  <a:cubicBezTo>
                    <a:pt x="35" y="509"/>
                    <a:pt x="37" y="511"/>
                    <a:pt x="39" y="513"/>
                  </a:cubicBezTo>
                  <a:cubicBezTo>
                    <a:pt x="40" y="514"/>
                    <a:pt x="40" y="514"/>
                    <a:pt x="41" y="515"/>
                  </a:cubicBezTo>
                  <a:cubicBezTo>
                    <a:pt x="42" y="516"/>
                    <a:pt x="44" y="517"/>
                    <a:pt x="46" y="519"/>
                  </a:cubicBezTo>
                  <a:cubicBezTo>
                    <a:pt x="46" y="519"/>
                    <a:pt x="47" y="520"/>
                    <a:pt x="47" y="520"/>
                  </a:cubicBezTo>
                  <a:cubicBezTo>
                    <a:pt x="49" y="522"/>
                    <a:pt x="52" y="524"/>
                    <a:pt x="54" y="525"/>
                  </a:cubicBezTo>
                  <a:cubicBezTo>
                    <a:pt x="54" y="526"/>
                    <a:pt x="55" y="526"/>
                    <a:pt x="56" y="526"/>
                  </a:cubicBezTo>
                  <a:cubicBezTo>
                    <a:pt x="57" y="528"/>
                    <a:pt x="59" y="529"/>
                    <a:pt x="61" y="531"/>
                  </a:cubicBezTo>
                  <a:cubicBezTo>
                    <a:pt x="62" y="531"/>
                    <a:pt x="63" y="532"/>
                    <a:pt x="64" y="532"/>
                  </a:cubicBezTo>
                  <a:cubicBezTo>
                    <a:pt x="66" y="534"/>
                    <a:pt x="69" y="535"/>
                    <a:pt x="71" y="537"/>
                  </a:cubicBezTo>
                  <a:cubicBezTo>
                    <a:pt x="100" y="554"/>
                    <a:pt x="135" y="567"/>
                    <a:pt x="172" y="574"/>
                  </a:cubicBezTo>
                  <a:cubicBezTo>
                    <a:pt x="192" y="432"/>
                    <a:pt x="192" y="432"/>
                    <a:pt x="192" y="432"/>
                  </a:cubicBezTo>
                  <a:close/>
                </a:path>
              </a:pathLst>
            </a:custGeom>
            <a:gradFill flip="none" rotWithShape="1">
              <a:gsLst>
                <a:gs pos="0">
                  <a:schemeClr val="tx1">
                    <a:alpha val="33000"/>
                  </a:schemeClr>
                </a:gs>
                <a:gs pos="100000">
                  <a:schemeClr val="tx1">
                    <a:alpha val="10000"/>
                  </a:schemeClr>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pic>
          <p:nvPicPr>
            <p:cNvPr id="9"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1968" y="1610776"/>
              <a:ext cx="69044" cy="25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1968" y="1613914"/>
              <a:ext cx="69044" cy="21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reeform 12"/>
            <p:cNvSpPr>
              <a:spLocks/>
            </p:cNvSpPr>
            <p:nvPr/>
          </p:nvSpPr>
          <p:spPr bwMode="auto">
            <a:xfrm>
              <a:off x="4023763" y="1607638"/>
              <a:ext cx="1857898" cy="3590263"/>
            </a:xfrm>
            <a:custGeom>
              <a:avLst/>
              <a:gdLst>
                <a:gd name="T0" fmla="*/ 250 w 250"/>
                <a:gd name="T1" fmla="*/ 431 h 482"/>
                <a:gd name="T2" fmla="*/ 250 w 250"/>
                <a:gd name="T3" fmla="*/ 429 h 482"/>
                <a:gd name="T4" fmla="*/ 250 w 250"/>
                <a:gd name="T5" fmla="*/ 424 h 482"/>
                <a:gd name="T6" fmla="*/ 249 w 250"/>
                <a:gd name="T7" fmla="*/ 422 h 482"/>
                <a:gd name="T8" fmla="*/ 248 w 250"/>
                <a:gd name="T9" fmla="*/ 416 h 482"/>
                <a:gd name="T10" fmla="*/ 248 w 250"/>
                <a:gd name="T11" fmla="*/ 416 h 482"/>
                <a:gd name="T12" fmla="*/ 247 w 250"/>
                <a:gd name="T13" fmla="*/ 410 h 482"/>
                <a:gd name="T14" fmla="*/ 246 w 250"/>
                <a:gd name="T15" fmla="*/ 408 h 482"/>
                <a:gd name="T16" fmla="*/ 244 w 250"/>
                <a:gd name="T17" fmla="*/ 403 h 482"/>
                <a:gd name="T18" fmla="*/ 244 w 250"/>
                <a:gd name="T19" fmla="*/ 402 h 482"/>
                <a:gd name="T20" fmla="*/ 241 w 250"/>
                <a:gd name="T21" fmla="*/ 396 h 482"/>
                <a:gd name="T22" fmla="*/ 241 w 250"/>
                <a:gd name="T23" fmla="*/ 395 h 482"/>
                <a:gd name="T24" fmla="*/ 238 w 250"/>
                <a:gd name="T25" fmla="*/ 389 h 482"/>
                <a:gd name="T26" fmla="*/ 237 w 250"/>
                <a:gd name="T27" fmla="*/ 388 h 482"/>
                <a:gd name="T28" fmla="*/ 236 w 250"/>
                <a:gd name="T29" fmla="*/ 386 h 482"/>
                <a:gd name="T30" fmla="*/ 0 w 250"/>
                <a:gd name="T31" fmla="*/ 0 h 482"/>
                <a:gd name="T32" fmla="*/ 60 w 250"/>
                <a:gd name="T33" fmla="*/ 123 h 482"/>
                <a:gd name="T34" fmla="*/ 119 w 250"/>
                <a:gd name="T35" fmla="*/ 242 h 482"/>
                <a:gd name="T36" fmla="*/ 119 w 250"/>
                <a:gd name="T37" fmla="*/ 242 h 482"/>
                <a:gd name="T38" fmla="*/ 178 w 250"/>
                <a:gd name="T39" fmla="*/ 362 h 482"/>
                <a:gd name="T40" fmla="*/ 178 w 250"/>
                <a:gd name="T41" fmla="*/ 362 h 482"/>
                <a:gd name="T42" fmla="*/ 237 w 250"/>
                <a:gd name="T43" fmla="*/ 482 h 482"/>
                <a:gd name="T44" fmla="*/ 238 w 250"/>
                <a:gd name="T45" fmla="*/ 480 h 482"/>
                <a:gd name="T46" fmla="*/ 239 w 250"/>
                <a:gd name="T47" fmla="*/ 478 h 482"/>
                <a:gd name="T48" fmla="*/ 242 w 250"/>
                <a:gd name="T49" fmla="*/ 472 h 482"/>
                <a:gd name="T50" fmla="*/ 242 w 250"/>
                <a:gd name="T51" fmla="*/ 471 h 482"/>
                <a:gd name="T52" fmla="*/ 245 w 250"/>
                <a:gd name="T53" fmla="*/ 466 h 482"/>
                <a:gd name="T54" fmla="*/ 245 w 250"/>
                <a:gd name="T55" fmla="*/ 464 h 482"/>
                <a:gd name="T56" fmla="*/ 247 w 250"/>
                <a:gd name="T57" fmla="*/ 459 h 482"/>
                <a:gd name="T58" fmla="*/ 247 w 250"/>
                <a:gd name="T59" fmla="*/ 458 h 482"/>
                <a:gd name="T60" fmla="*/ 249 w 250"/>
                <a:gd name="T61" fmla="*/ 451 h 482"/>
                <a:gd name="T62" fmla="*/ 249 w 250"/>
                <a:gd name="T63" fmla="*/ 450 h 482"/>
                <a:gd name="T64" fmla="*/ 250 w 250"/>
                <a:gd name="T65" fmla="*/ 445 h 482"/>
                <a:gd name="T66" fmla="*/ 250 w 250"/>
                <a:gd name="T67" fmla="*/ 443 h 482"/>
                <a:gd name="T68" fmla="*/ 250 w 250"/>
                <a:gd name="T69" fmla="*/ 438 h 482"/>
                <a:gd name="T70" fmla="*/ 250 w 250"/>
                <a:gd name="T71" fmla="*/ 437 h 482"/>
                <a:gd name="T72" fmla="*/ 250 w 250"/>
                <a:gd name="T73" fmla="*/ 431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482">
                  <a:moveTo>
                    <a:pt x="250" y="431"/>
                  </a:moveTo>
                  <a:cubicBezTo>
                    <a:pt x="250" y="430"/>
                    <a:pt x="250" y="429"/>
                    <a:pt x="250" y="429"/>
                  </a:cubicBezTo>
                  <a:cubicBezTo>
                    <a:pt x="250" y="427"/>
                    <a:pt x="250" y="426"/>
                    <a:pt x="250" y="424"/>
                  </a:cubicBezTo>
                  <a:cubicBezTo>
                    <a:pt x="250" y="423"/>
                    <a:pt x="249" y="423"/>
                    <a:pt x="249" y="422"/>
                  </a:cubicBezTo>
                  <a:cubicBezTo>
                    <a:pt x="249" y="420"/>
                    <a:pt x="249" y="418"/>
                    <a:pt x="248" y="416"/>
                  </a:cubicBezTo>
                  <a:cubicBezTo>
                    <a:pt x="248" y="416"/>
                    <a:pt x="248" y="416"/>
                    <a:pt x="248" y="416"/>
                  </a:cubicBezTo>
                  <a:cubicBezTo>
                    <a:pt x="248" y="414"/>
                    <a:pt x="247" y="412"/>
                    <a:pt x="247" y="410"/>
                  </a:cubicBezTo>
                  <a:cubicBezTo>
                    <a:pt x="246" y="409"/>
                    <a:pt x="246" y="409"/>
                    <a:pt x="246" y="408"/>
                  </a:cubicBezTo>
                  <a:cubicBezTo>
                    <a:pt x="246" y="406"/>
                    <a:pt x="245" y="405"/>
                    <a:pt x="244" y="403"/>
                  </a:cubicBezTo>
                  <a:cubicBezTo>
                    <a:pt x="244" y="403"/>
                    <a:pt x="244" y="402"/>
                    <a:pt x="244" y="402"/>
                  </a:cubicBezTo>
                  <a:cubicBezTo>
                    <a:pt x="243" y="400"/>
                    <a:pt x="242" y="398"/>
                    <a:pt x="241" y="396"/>
                  </a:cubicBezTo>
                  <a:cubicBezTo>
                    <a:pt x="241" y="395"/>
                    <a:pt x="241" y="395"/>
                    <a:pt x="241" y="395"/>
                  </a:cubicBezTo>
                  <a:cubicBezTo>
                    <a:pt x="240" y="393"/>
                    <a:pt x="239" y="391"/>
                    <a:pt x="238" y="389"/>
                  </a:cubicBezTo>
                  <a:cubicBezTo>
                    <a:pt x="238" y="389"/>
                    <a:pt x="237" y="388"/>
                    <a:pt x="237" y="388"/>
                  </a:cubicBezTo>
                  <a:cubicBezTo>
                    <a:pt x="236" y="387"/>
                    <a:pt x="236" y="387"/>
                    <a:pt x="236" y="386"/>
                  </a:cubicBezTo>
                  <a:cubicBezTo>
                    <a:pt x="157" y="257"/>
                    <a:pt x="78" y="128"/>
                    <a:pt x="0" y="0"/>
                  </a:cubicBezTo>
                  <a:cubicBezTo>
                    <a:pt x="60" y="123"/>
                    <a:pt x="60" y="123"/>
                    <a:pt x="60" y="123"/>
                  </a:cubicBezTo>
                  <a:cubicBezTo>
                    <a:pt x="119" y="242"/>
                    <a:pt x="119" y="242"/>
                    <a:pt x="119" y="242"/>
                  </a:cubicBezTo>
                  <a:cubicBezTo>
                    <a:pt x="119" y="242"/>
                    <a:pt x="119" y="242"/>
                    <a:pt x="119" y="242"/>
                  </a:cubicBezTo>
                  <a:cubicBezTo>
                    <a:pt x="178" y="362"/>
                    <a:pt x="178" y="362"/>
                    <a:pt x="178" y="362"/>
                  </a:cubicBezTo>
                  <a:cubicBezTo>
                    <a:pt x="178" y="362"/>
                    <a:pt x="178" y="362"/>
                    <a:pt x="178" y="362"/>
                  </a:cubicBezTo>
                  <a:cubicBezTo>
                    <a:pt x="237" y="482"/>
                    <a:pt x="237" y="482"/>
                    <a:pt x="237" y="482"/>
                  </a:cubicBezTo>
                  <a:cubicBezTo>
                    <a:pt x="238" y="481"/>
                    <a:pt x="238" y="480"/>
                    <a:pt x="238" y="480"/>
                  </a:cubicBezTo>
                  <a:cubicBezTo>
                    <a:pt x="239" y="479"/>
                    <a:pt x="239" y="478"/>
                    <a:pt x="239" y="478"/>
                  </a:cubicBezTo>
                  <a:cubicBezTo>
                    <a:pt x="240" y="476"/>
                    <a:pt x="241" y="474"/>
                    <a:pt x="242" y="472"/>
                  </a:cubicBezTo>
                  <a:cubicBezTo>
                    <a:pt x="242" y="472"/>
                    <a:pt x="242" y="471"/>
                    <a:pt x="242" y="471"/>
                  </a:cubicBezTo>
                  <a:cubicBezTo>
                    <a:pt x="243" y="469"/>
                    <a:pt x="244" y="468"/>
                    <a:pt x="245" y="466"/>
                  </a:cubicBezTo>
                  <a:cubicBezTo>
                    <a:pt x="245" y="465"/>
                    <a:pt x="245" y="464"/>
                    <a:pt x="245" y="464"/>
                  </a:cubicBezTo>
                  <a:cubicBezTo>
                    <a:pt x="246" y="462"/>
                    <a:pt x="246" y="461"/>
                    <a:pt x="247" y="459"/>
                  </a:cubicBezTo>
                  <a:cubicBezTo>
                    <a:pt x="247" y="459"/>
                    <a:pt x="247" y="458"/>
                    <a:pt x="247" y="458"/>
                  </a:cubicBezTo>
                  <a:cubicBezTo>
                    <a:pt x="248" y="455"/>
                    <a:pt x="248" y="453"/>
                    <a:pt x="249" y="451"/>
                  </a:cubicBezTo>
                  <a:cubicBezTo>
                    <a:pt x="249" y="451"/>
                    <a:pt x="249" y="450"/>
                    <a:pt x="249" y="450"/>
                  </a:cubicBezTo>
                  <a:cubicBezTo>
                    <a:pt x="249" y="448"/>
                    <a:pt x="250" y="447"/>
                    <a:pt x="250" y="445"/>
                  </a:cubicBezTo>
                  <a:cubicBezTo>
                    <a:pt x="250" y="444"/>
                    <a:pt x="250" y="444"/>
                    <a:pt x="250" y="443"/>
                  </a:cubicBezTo>
                  <a:cubicBezTo>
                    <a:pt x="250" y="441"/>
                    <a:pt x="250" y="440"/>
                    <a:pt x="250" y="438"/>
                  </a:cubicBezTo>
                  <a:cubicBezTo>
                    <a:pt x="250" y="437"/>
                    <a:pt x="250" y="437"/>
                    <a:pt x="250" y="437"/>
                  </a:cubicBezTo>
                  <a:cubicBezTo>
                    <a:pt x="250" y="435"/>
                    <a:pt x="250" y="433"/>
                    <a:pt x="250" y="431"/>
                  </a:cubicBezTo>
                  <a:close/>
                </a:path>
              </a:pathLst>
            </a:custGeom>
            <a:gradFill flip="none" rotWithShape="1">
              <a:gsLst>
                <a:gs pos="0">
                  <a:schemeClr val="tx1">
                    <a:alpha val="33000"/>
                  </a:schemeClr>
                </a:gs>
                <a:gs pos="100000">
                  <a:schemeClr val="tx1">
                    <a:alpha val="10000"/>
                  </a:schemeClr>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2" name="Freeform 14"/>
            <p:cNvSpPr>
              <a:spLocks/>
            </p:cNvSpPr>
            <p:nvPr/>
          </p:nvSpPr>
          <p:spPr bwMode="auto">
            <a:xfrm>
              <a:off x="4024996" y="3233299"/>
              <a:ext cx="1333795" cy="1073313"/>
            </a:xfrm>
            <a:custGeom>
              <a:avLst/>
              <a:gdLst>
                <a:gd name="T0" fmla="*/ 425 w 425"/>
                <a:gd name="T1" fmla="*/ 342 h 342"/>
                <a:gd name="T2" fmla="*/ 0 w 425"/>
                <a:gd name="T3" fmla="*/ 261 h 342"/>
                <a:gd name="T4" fmla="*/ 0 w 425"/>
                <a:gd name="T5" fmla="*/ 0 h 342"/>
                <a:gd name="T6" fmla="*/ 285 w 425"/>
                <a:gd name="T7" fmla="*/ 54 h 342"/>
                <a:gd name="T8" fmla="*/ 425 w 425"/>
                <a:gd name="T9" fmla="*/ 342 h 342"/>
              </a:gdLst>
              <a:ahLst/>
              <a:cxnLst>
                <a:cxn ang="0">
                  <a:pos x="T0" y="T1"/>
                </a:cxn>
                <a:cxn ang="0">
                  <a:pos x="T2" y="T3"/>
                </a:cxn>
                <a:cxn ang="0">
                  <a:pos x="T4" y="T5"/>
                </a:cxn>
                <a:cxn ang="0">
                  <a:pos x="T6" y="T7"/>
                </a:cxn>
                <a:cxn ang="0">
                  <a:pos x="T8" y="T9"/>
                </a:cxn>
              </a:cxnLst>
              <a:rect l="0" t="0" r="r" b="b"/>
              <a:pathLst>
                <a:path w="425" h="342">
                  <a:moveTo>
                    <a:pt x="425" y="342"/>
                  </a:moveTo>
                  <a:lnTo>
                    <a:pt x="0" y="261"/>
                  </a:lnTo>
                  <a:lnTo>
                    <a:pt x="0" y="0"/>
                  </a:lnTo>
                  <a:lnTo>
                    <a:pt x="285" y="54"/>
                  </a:lnTo>
                  <a:lnTo>
                    <a:pt x="425" y="34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3" name="Freeform 16"/>
            <p:cNvSpPr>
              <a:spLocks/>
            </p:cNvSpPr>
            <p:nvPr/>
          </p:nvSpPr>
          <p:spPr bwMode="auto">
            <a:xfrm>
              <a:off x="4024996" y="4036714"/>
              <a:ext cx="1770025" cy="1161186"/>
            </a:xfrm>
            <a:custGeom>
              <a:avLst/>
              <a:gdLst>
                <a:gd name="T0" fmla="*/ 564 w 564"/>
                <a:gd name="T1" fmla="*/ 370 h 370"/>
                <a:gd name="T2" fmla="*/ 0 w 564"/>
                <a:gd name="T3" fmla="*/ 261 h 370"/>
                <a:gd name="T4" fmla="*/ 0 w 564"/>
                <a:gd name="T5" fmla="*/ 0 h 370"/>
                <a:gd name="T6" fmla="*/ 422 w 564"/>
                <a:gd name="T7" fmla="*/ 81 h 370"/>
                <a:gd name="T8" fmla="*/ 564 w 564"/>
                <a:gd name="T9" fmla="*/ 370 h 370"/>
              </a:gdLst>
              <a:ahLst/>
              <a:cxnLst>
                <a:cxn ang="0">
                  <a:pos x="T0" y="T1"/>
                </a:cxn>
                <a:cxn ang="0">
                  <a:pos x="T2" y="T3"/>
                </a:cxn>
                <a:cxn ang="0">
                  <a:pos x="T4" y="T5"/>
                </a:cxn>
                <a:cxn ang="0">
                  <a:pos x="T6" y="T7"/>
                </a:cxn>
                <a:cxn ang="0">
                  <a:pos x="T8" y="T9"/>
                </a:cxn>
              </a:cxnLst>
              <a:rect l="0" t="0" r="r" b="b"/>
              <a:pathLst>
                <a:path w="564" h="370">
                  <a:moveTo>
                    <a:pt x="564" y="370"/>
                  </a:moveTo>
                  <a:lnTo>
                    <a:pt x="0" y="261"/>
                  </a:lnTo>
                  <a:lnTo>
                    <a:pt x="0" y="0"/>
                  </a:lnTo>
                  <a:lnTo>
                    <a:pt x="422" y="81"/>
                  </a:lnTo>
                  <a:lnTo>
                    <a:pt x="564" y="37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4" name="Freeform 19"/>
            <p:cNvSpPr>
              <a:spLocks/>
            </p:cNvSpPr>
            <p:nvPr/>
          </p:nvSpPr>
          <p:spPr bwMode="auto">
            <a:xfrm>
              <a:off x="4024996" y="2442436"/>
              <a:ext cx="894427" cy="969747"/>
            </a:xfrm>
            <a:custGeom>
              <a:avLst/>
              <a:gdLst>
                <a:gd name="T0" fmla="*/ 285 w 285"/>
                <a:gd name="T1" fmla="*/ 309 h 309"/>
                <a:gd name="T2" fmla="*/ 0 w 285"/>
                <a:gd name="T3" fmla="*/ 254 h 309"/>
                <a:gd name="T4" fmla="*/ 0 w 285"/>
                <a:gd name="T5" fmla="*/ 0 h 309"/>
                <a:gd name="T6" fmla="*/ 143 w 285"/>
                <a:gd name="T7" fmla="*/ 22 h 309"/>
                <a:gd name="T8" fmla="*/ 285 w 285"/>
                <a:gd name="T9" fmla="*/ 309 h 309"/>
              </a:gdLst>
              <a:ahLst/>
              <a:cxnLst>
                <a:cxn ang="0">
                  <a:pos x="T0" y="T1"/>
                </a:cxn>
                <a:cxn ang="0">
                  <a:pos x="T2" y="T3"/>
                </a:cxn>
                <a:cxn ang="0">
                  <a:pos x="T4" y="T5"/>
                </a:cxn>
                <a:cxn ang="0">
                  <a:pos x="T6" y="T7"/>
                </a:cxn>
                <a:cxn ang="0">
                  <a:pos x="T8" y="T9"/>
                </a:cxn>
              </a:cxnLst>
              <a:rect l="0" t="0" r="r" b="b"/>
              <a:pathLst>
                <a:path w="285" h="309">
                  <a:moveTo>
                    <a:pt x="285" y="309"/>
                  </a:moveTo>
                  <a:lnTo>
                    <a:pt x="0" y="254"/>
                  </a:lnTo>
                  <a:lnTo>
                    <a:pt x="0" y="0"/>
                  </a:lnTo>
                  <a:lnTo>
                    <a:pt x="143" y="22"/>
                  </a:lnTo>
                  <a:lnTo>
                    <a:pt x="285" y="30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5" name="Freeform 20"/>
            <p:cNvSpPr>
              <a:spLocks/>
            </p:cNvSpPr>
            <p:nvPr/>
          </p:nvSpPr>
          <p:spPr bwMode="auto">
            <a:xfrm>
              <a:off x="4024996" y="1601361"/>
              <a:ext cx="461336" cy="938364"/>
            </a:xfrm>
            <a:custGeom>
              <a:avLst/>
              <a:gdLst>
                <a:gd name="T0" fmla="*/ 147 w 147"/>
                <a:gd name="T1" fmla="*/ 299 h 299"/>
                <a:gd name="T2" fmla="*/ 0 w 147"/>
                <a:gd name="T3" fmla="*/ 268 h 299"/>
                <a:gd name="T4" fmla="*/ 0 w 147"/>
                <a:gd name="T5" fmla="*/ 0 h 299"/>
                <a:gd name="T6" fmla="*/ 147 w 147"/>
                <a:gd name="T7" fmla="*/ 299 h 299"/>
              </a:gdLst>
              <a:ahLst/>
              <a:cxnLst>
                <a:cxn ang="0">
                  <a:pos x="T0" y="T1"/>
                </a:cxn>
                <a:cxn ang="0">
                  <a:pos x="T2" y="T3"/>
                </a:cxn>
                <a:cxn ang="0">
                  <a:pos x="T4" y="T5"/>
                </a:cxn>
                <a:cxn ang="0">
                  <a:pos x="T6" y="T7"/>
                </a:cxn>
              </a:cxnLst>
              <a:rect l="0" t="0" r="r" b="b"/>
              <a:pathLst>
                <a:path w="147" h="299">
                  <a:moveTo>
                    <a:pt x="147" y="299"/>
                  </a:moveTo>
                  <a:lnTo>
                    <a:pt x="0" y="268"/>
                  </a:lnTo>
                  <a:lnTo>
                    <a:pt x="0" y="0"/>
                  </a:lnTo>
                  <a:lnTo>
                    <a:pt x="147" y="29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sp>
        <p:nvSpPr>
          <p:cNvPr id="16" name="Right Arrow 15"/>
          <p:cNvSpPr/>
          <p:nvPr/>
        </p:nvSpPr>
        <p:spPr>
          <a:xfrm>
            <a:off x="4764147" y="2538161"/>
            <a:ext cx="2728209" cy="508944"/>
          </a:xfrm>
          <a:prstGeom prst="rightArrow">
            <a:avLst/>
          </a:prstGeom>
          <a:gradFill>
            <a:gsLst>
              <a:gs pos="0">
                <a:schemeClr val="bg1"/>
              </a:gs>
              <a:gs pos="100000">
                <a:schemeClr val="accent1">
                  <a:alpha val="51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18" name="Right Arrow 17"/>
          <p:cNvSpPr/>
          <p:nvPr/>
        </p:nvSpPr>
        <p:spPr>
          <a:xfrm>
            <a:off x="5483674" y="3369525"/>
            <a:ext cx="2008682" cy="508944"/>
          </a:xfrm>
          <a:prstGeom prst="rightArrow">
            <a:avLst/>
          </a:prstGeom>
          <a:gradFill>
            <a:gsLst>
              <a:gs pos="0">
                <a:schemeClr val="bg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20" name="Right Arrow 19"/>
          <p:cNvSpPr/>
          <p:nvPr/>
        </p:nvSpPr>
        <p:spPr>
          <a:xfrm>
            <a:off x="5810686" y="4281370"/>
            <a:ext cx="1681669" cy="508944"/>
          </a:xfrm>
          <a:prstGeom prst="rightArrow">
            <a:avLst/>
          </a:prstGeom>
          <a:gradFill>
            <a:gsLst>
              <a:gs pos="0">
                <a:schemeClr val="bg1"/>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22" name="Right Arrow 21"/>
          <p:cNvSpPr/>
          <p:nvPr/>
        </p:nvSpPr>
        <p:spPr>
          <a:xfrm>
            <a:off x="6243184" y="5128453"/>
            <a:ext cx="1249171" cy="508944"/>
          </a:xfrm>
          <a:prstGeom prst="rightArrow">
            <a:avLst/>
          </a:prstGeom>
          <a:gradFill>
            <a:gsLst>
              <a:gs pos="0">
                <a:schemeClr val="bg1"/>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24" name="Rectangle 23"/>
          <p:cNvSpPr/>
          <p:nvPr/>
        </p:nvSpPr>
        <p:spPr>
          <a:xfrm>
            <a:off x="7598229" y="2438690"/>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5" name="Rectangle 24"/>
          <p:cNvSpPr/>
          <p:nvPr/>
        </p:nvSpPr>
        <p:spPr>
          <a:xfrm>
            <a:off x="7598229" y="3302121"/>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6" name="Rectangle 25"/>
          <p:cNvSpPr/>
          <p:nvPr/>
        </p:nvSpPr>
        <p:spPr>
          <a:xfrm>
            <a:off x="7598229" y="4165552"/>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7" name="Rectangle 26"/>
          <p:cNvSpPr/>
          <p:nvPr/>
        </p:nvSpPr>
        <p:spPr>
          <a:xfrm>
            <a:off x="7598229" y="5028982"/>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211731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par>
                                <p:cTn id="8" presetID="22" presetClass="entr" presetSubtype="8" fill="hold" grpId="0" nodeType="withEffect">
                                  <p:stCondLst>
                                    <p:cond delay="75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1000"/>
                                        <p:tgtEl>
                                          <p:spTgt spid="16"/>
                                        </p:tgtEl>
                                      </p:cBhvr>
                                    </p:animEffect>
                                  </p:childTnLst>
                                </p:cTn>
                              </p:par>
                              <p:par>
                                <p:cTn id="11" presetID="22" presetClass="entr" presetSubtype="8" fill="hold" grpId="0" nodeType="withEffect">
                                  <p:stCondLst>
                                    <p:cond delay="100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1000"/>
                                        <p:tgtEl>
                                          <p:spTgt spid="18"/>
                                        </p:tgtEl>
                                      </p:cBhvr>
                                    </p:animEffect>
                                  </p:childTnLst>
                                </p:cTn>
                              </p:par>
                              <p:par>
                                <p:cTn id="14" presetID="22" presetClass="entr" presetSubtype="8" fill="hold" grpId="0" nodeType="withEffect">
                                  <p:stCondLst>
                                    <p:cond delay="125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1000"/>
                                        <p:tgtEl>
                                          <p:spTgt spid="20"/>
                                        </p:tgtEl>
                                      </p:cBhvr>
                                    </p:animEffect>
                                  </p:childTnLst>
                                </p:cTn>
                              </p:par>
                              <p:par>
                                <p:cTn id="17" presetID="22" presetClass="entr" presetSubtype="8"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1000"/>
                                        <p:tgtEl>
                                          <p:spTgt spid="22"/>
                                        </p:tgtEl>
                                      </p:cBhvr>
                                    </p:animEffect>
                                  </p:childTnLst>
                                </p:cTn>
                              </p:par>
                              <p:par>
                                <p:cTn id="20" presetID="10" presetClass="entr" presetSubtype="0" fill="hold" grpId="0" nodeType="withEffect">
                                  <p:stCondLst>
                                    <p:cond delay="195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250"/>
                                        <p:tgtEl>
                                          <p:spTgt spid="24"/>
                                        </p:tgtEl>
                                      </p:cBhvr>
                                    </p:animEffect>
                                  </p:childTnLst>
                                </p:cTn>
                              </p:par>
                              <p:par>
                                <p:cTn id="23" presetID="10" presetClass="entr" presetSubtype="0" fill="hold" grpId="0" nodeType="withEffect">
                                  <p:stCondLst>
                                    <p:cond delay="195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250"/>
                                        <p:tgtEl>
                                          <p:spTgt spid="25"/>
                                        </p:tgtEl>
                                      </p:cBhvr>
                                    </p:animEffect>
                                  </p:childTnLst>
                                </p:cTn>
                              </p:par>
                              <p:par>
                                <p:cTn id="26" presetID="10" presetClass="entr" presetSubtype="0" fill="hold" grpId="0" nodeType="withEffect">
                                  <p:stCondLst>
                                    <p:cond delay="195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250"/>
                                        <p:tgtEl>
                                          <p:spTgt spid="26"/>
                                        </p:tgtEl>
                                      </p:cBhvr>
                                    </p:animEffect>
                                  </p:childTnLst>
                                </p:cTn>
                              </p:par>
                              <p:par>
                                <p:cTn id="29" presetID="10" presetClass="entr" presetSubtype="0" fill="hold" grpId="0" nodeType="withEffect">
                                  <p:stCondLst>
                                    <p:cond delay="195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P spid="22" grpId="0" animBg="1"/>
      <p:bldP spid="24" grpId="0"/>
      <p:bldP spid="25" grpId="0"/>
      <p:bldP spid="26" grpId="0"/>
      <p:bldP spid="27" grpId="0"/>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p:cNvSpPr>
          <p:nvPr/>
        </p:nvSpPr>
        <p:spPr bwMode="auto">
          <a:xfrm>
            <a:off x="4597218" y="1902198"/>
            <a:ext cx="4230687" cy="4222750"/>
          </a:xfrm>
          <a:custGeom>
            <a:avLst/>
            <a:gdLst>
              <a:gd name="T0" fmla="*/ 519 w 520"/>
              <a:gd name="T1" fmla="*/ 245 h 519"/>
              <a:gd name="T2" fmla="*/ 506 w 520"/>
              <a:gd name="T3" fmla="*/ 236 h 519"/>
              <a:gd name="T4" fmla="*/ 504 w 520"/>
              <a:gd name="T5" fmla="*/ 235 h 519"/>
              <a:gd name="T6" fmla="*/ 494 w 520"/>
              <a:gd name="T7" fmla="*/ 222 h 519"/>
              <a:gd name="T8" fmla="*/ 494 w 520"/>
              <a:gd name="T9" fmla="*/ 222 h 519"/>
              <a:gd name="T10" fmla="*/ 491 w 520"/>
              <a:gd name="T11" fmla="*/ 220 h 519"/>
              <a:gd name="T12" fmla="*/ 484 w 520"/>
              <a:gd name="T13" fmla="*/ 217 h 519"/>
              <a:gd name="T14" fmla="*/ 466 w 520"/>
              <a:gd name="T15" fmla="*/ 212 h 519"/>
              <a:gd name="T16" fmla="*/ 383 w 520"/>
              <a:gd name="T17" fmla="*/ 190 h 519"/>
              <a:gd name="T18" fmla="*/ 370 w 520"/>
              <a:gd name="T19" fmla="*/ 169 h 519"/>
              <a:gd name="T20" fmla="*/ 369 w 520"/>
              <a:gd name="T21" fmla="*/ 164 h 519"/>
              <a:gd name="T22" fmla="*/ 367 w 520"/>
              <a:gd name="T23" fmla="*/ 137 h 519"/>
              <a:gd name="T24" fmla="*/ 359 w 520"/>
              <a:gd name="T25" fmla="*/ 109 h 519"/>
              <a:gd name="T26" fmla="*/ 359 w 520"/>
              <a:gd name="T27" fmla="*/ 101 h 519"/>
              <a:gd name="T28" fmla="*/ 353 w 520"/>
              <a:gd name="T29" fmla="*/ 83 h 519"/>
              <a:gd name="T30" fmla="*/ 341 w 520"/>
              <a:gd name="T31" fmla="*/ 58 h 519"/>
              <a:gd name="T32" fmla="*/ 339 w 520"/>
              <a:gd name="T33" fmla="*/ 46 h 519"/>
              <a:gd name="T34" fmla="*/ 338 w 520"/>
              <a:gd name="T35" fmla="*/ 39 h 519"/>
              <a:gd name="T36" fmla="*/ 333 w 520"/>
              <a:gd name="T37" fmla="*/ 32 h 519"/>
              <a:gd name="T38" fmla="*/ 328 w 520"/>
              <a:gd name="T39" fmla="*/ 25 h 519"/>
              <a:gd name="T40" fmla="*/ 321 w 520"/>
              <a:gd name="T41" fmla="*/ 21 h 519"/>
              <a:gd name="T42" fmla="*/ 314 w 520"/>
              <a:gd name="T43" fmla="*/ 14 h 519"/>
              <a:gd name="T44" fmla="*/ 309 w 520"/>
              <a:gd name="T45" fmla="*/ 7 h 519"/>
              <a:gd name="T46" fmla="*/ 306 w 520"/>
              <a:gd name="T47" fmla="*/ 4 h 519"/>
              <a:gd name="T48" fmla="*/ 260 w 520"/>
              <a:gd name="T49" fmla="*/ 0 h 519"/>
              <a:gd name="T50" fmla="*/ 0 w 520"/>
              <a:gd name="T51" fmla="*/ 260 h 519"/>
              <a:gd name="T52" fmla="*/ 260 w 520"/>
              <a:gd name="T53" fmla="*/ 519 h 519"/>
              <a:gd name="T54" fmla="*/ 520 w 520"/>
              <a:gd name="T55" fmla="*/ 260 h 519"/>
              <a:gd name="T56" fmla="*/ 519 w 520"/>
              <a:gd name="T57" fmla="*/ 24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0" h="519">
                <a:moveTo>
                  <a:pt x="519" y="245"/>
                </a:moveTo>
                <a:cubicBezTo>
                  <a:pt x="514" y="245"/>
                  <a:pt x="509" y="242"/>
                  <a:pt x="506" y="236"/>
                </a:cubicBezTo>
                <a:cubicBezTo>
                  <a:pt x="505" y="236"/>
                  <a:pt x="505" y="235"/>
                  <a:pt x="504" y="235"/>
                </a:cubicBezTo>
                <a:cubicBezTo>
                  <a:pt x="500" y="231"/>
                  <a:pt x="497" y="226"/>
                  <a:pt x="494" y="222"/>
                </a:cubicBezTo>
                <a:cubicBezTo>
                  <a:pt x="494" y="222"/>
                  <a:pt x="494" y="222"/>
                  <a:pt x="494" y="222"/>
                </a:cubicBezTo>
                <a:cubicBezTo>
                  <a:pt x="492" y="221"/>
                  <a:pt x="493" y="221"/>
                  <a:pt x="491" y="220"/>
                </a:cubicBezTo>
                <a:cubicBezTo>
                  <a:pt x="484" y="218"/>
                  <a:pt x="485" y="218"/>
                  <a:pt x="484" y="217"/>
                </a:cubicBezTo>
                <a:cubicBezTo>
                  <a:pt x="477" y="219"/>
                  <a:pt x="470" y="216"/>
                  <a:pt x="466" y="212"/>
                </a:cubicBezTo>
                <a:cubicBezTo>
                  <a:pt x="438" y="206"/>
                  <a:pt x="410" y="198"/>
                  <a:pt x="383" y="190"/>
                </a:cubicBezTo>
                <a:cubicBezTo>
                  <a:pt x="372" y="187"/>
                  <a:pt x="368" y="177"/>
                  <a:pt x="370" y="169"/>
                </a:cubicBezTo>
                <a:cubicBezTo>
                  <a:pt x="369" y="167"/>
                  <a:pt x="369" y="166"/>
                  <a:pt x="369" y="164"/>
                </a:cubicBezTo>
                <a:cubicBezTo>
                  <a:pt x="367" y="154"/>
                  <a:pt x="370" y="146"/>
                  <a:pt x="367" y="137"/>
                </a:cubicBezTo>
                <a:cubicBezTo>
                  <a:pt x="363" y="128"/>
                  <a:pt x="359" y="119"/>
                  <a:pt x="359" y="109"/>
                </a:cubicBezTo>
                <a:cubicBezTo>
                  <a:pt x="358" y="106"/>
                  <a:pt x="359" y="103"/>
                  <a:pt x="359" y="101"/>
                </a:cubicBezTo>
                <a:cubicBezTo>
                  <a:pt x="357" y="95"/>
                  <a:pt x="355" y="89"/>
                  <a:pt x="353" y="83"/>
                </a:cubicBezTo>
                <a:cubicBezTo>
                  <a:pt x="342" y="81"/>
                  <a:pt x="337" y="68"/>
                  <a:pt x="341" y="58"/>
                </a:cubicBezTo>
                <a:cubicBezTo>
                  <a:pt x="339" y="54"/>
                  <a:pt x="338" y="50"/>
                  <a:pt x="339" y="46"/>
                </a:cubicBezTo>
                <a:cubicBezTo>
                  <a:pt x="338" y="44"/>
                  <a:pt x="338" y="42"/>
                  <a:pt x="338" y="39"/>
                </a:cubicBezTo>
                <a:cubicBezTo>
                  <a:pt x="336" y="37"/>
                  <a:pt x="334" y="35"/>
                  <a:pt x="333" y="32"/>
                </a:cubicBezTo>
                <a:cubicBezTo>
                  <a:pt x="331" y="30"/>
                  <a:pt x="329" y="28"/>
                  <a:pt x="328" y="25"/>
                </a:cubicBezTo>
                <a:cubicBezTo>
                  <a:pt x="326" y="24"/>
                  <a:pt x="323" y="22"/>
                  <a:pt x="321" y="21"/>
                </a:cubicBezTo>
                <a:cubicBezTo>
                  <a:pt x="318" y="19"/>
                  <a:pt x="315" y="16"/>
                  <a:pt x="314" y="14"/>
                </a:cubicBezTo>
                <a:cubicBezTo>
                  <a:pt x="312" y="12"/>
                  <a:pt x="310" y="10"/>
                  <a:pt x="309" y="7"/>
                </a:cubicBezTo>
                <a:cubicBezTo>
                  <a:pt x="308" y="7"/>
                  <a:pt x="307" y="5"/>
                  <a:pt x="306" y="4"/>
                </a:cubicBezTo>
                <a:cubicBezTo>
                  <a:pt x="291" y="1"/>
                  <a:pt x="276" y="0"/>
                  <a:pt x="260" y="0"/>
                </a:cubicBezTo>
                <a:cubicBezTo>
                  <a:pt x="117" y="0"/>
                  <a:pt x="0" y="116"/>
                  <a:pt x="0" y="260"/>
                </a:cubicBezTo>
                <a:cubicBezTo>
                  <a:pt x="0" y="403"/>
                  <a:pt x="117" y="519"/>
                  <a:pt x="260" y="519"/>
                </a:cubicBezTo>
                <a:cubicBezTo>
                  <a:pt x="404" y="519"/>
                  <a:pt x="520" y="403"/>
                  <a:pt x="520" y="260"/>
                </a:cubicBezTo>
                <a:cubicBezTo>
                  <a:pt x="520" y="255"/>
                  <a:pt x="520" y="250"/>
                  <a:pt x="519" y="245"/>
                </a:cubicBezTo>
                <a:close/>
              </a:path>
            </a:pathLst>
          </a:custGeom>
          <a:gradFill>
            <a:gsLst>
              <a:gs pos="0">
                <a:schemeClr val="tx1">
                  <a:alpha val="5000"/>
                </a:schemeClr>
              </a:gs>
              <a:gs pos="100000">
                <a:schemeClr val="tx1">
                  <a:alpha val="2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nvGrpSpPr>
          <p:cNvPr id="3" name="Group 2"/>
          <p:cNvGrpSpPr/>
          <p:nvPr/>
        </p:nvGrpSpPr>
        <p:grpSpPr>
          <a:xfrm>
            <a:off x="5459230" y="1657723"/>
            <a:ext cx="3660775" cy="3230563"/>
            <a:chOff x="3175483" y="1888863"/>
            <a:chExt cx="3660775" cy="3230563"/>
          </a:xfrm>
        </p:grpSpPr>
        <p:sp>
          <p:nvSpPr>
            <p:cNvPr id="4" name="Freeform 3"/>
            <p:cNvSpPr>
              <a:spLocks/>
            </p:cNvSpPr>
            <p:nvPr/>
          </p:nvSpPr>
          <p:spPr bwMode="auto">
            <a:xfrm>
              <a:off x="3175483" y="1888863"/>
              <a:ext cx="2408237" cy="3051175"/>
            </a:xfrm>
            <a:custGeom>
              <a:avLst/>
              <a:gdLst>
                <a:gd name="T0" fmla="*/ 138 w 296"/>
                <a:gd name="T1" fmla="*/ 47 h 375"/>
                <a:gd name="T2" fmla="*/ 8 w 296"/>
                <a:gd name="T3" fmla="*/ 375 h 375"/>
                <a:gd name="T4" fmla="*/ 10 w 296"/>
                <a:gd name="T5" fmla="*/ 375 h 375"/>
                <a:gd name="T6" fmla="*/ 296 w 296"/>
                <a:gd name="T7" fmla="*/ 206 h 375"/>
                <a:gd name="T8" fmla="*/ 138 w 296"/>
                <a:gd name="T9" fmla="*/ 47 h 375"/>
              </a:gdLst>
              <a:ahLst/>
              <a:cxnLst>
                <a:cxn ang="0">
                  <a:pos x="T0" y="T1"/>
                </a:cxn>
                <a:cxn ang="0">
                  <a:pos x="T2" y="T3"/>
                </a:cxn>
                <a:cxn ang="0">
                  <a:pos x="T4" y="T5"/>
                </a:cxn>
                <a:cxn ang="0">
                  <a:pos x="T6" y="T7"/>
                </a:cxn>
                <a:cxn ang="0">
                  <a:pos x="T8" y="T9"/>
                </a:cxn>
              </a:cxnLst>
              <a:rect l="0" t="0" r="r" b="b"/>
              <a:pathLst>
                <a:path w="296" h="375">
                  <a:moveTo>
                    <a:pt x="138" y="47"/>
                  </a:moveTo>
                  <a:cubicBezTo>
                    <a:pt x="58" y="93"/>
                    <a:pt x="0" y="240"/>
                    <a:pt x="8" y="375"/>
                  </a:cubicBezTo>
                  <a:cubicBezTo>
                    <a:pt x="10" y="375"/>
                    <a:pt x="10" y="375"/>
                    <a:pt x="10" y="375"/>
                  </a:cubicBezTo>
                  <a:cubicBezTo>
                    <a:pt x="296" y="206"/>
                    <a:pt x="296" y="206"/>
                    <a:pt x="296" y="206"/>
                  </a:cubicBezTo>
                  <a:cubicBezTo>
                    <a:pt x="288" y="72"/>
                    <a:pt x="217" y="0"/>
                    <a:pt x="138" y="47"/>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5" name="Freeform 14"/>
            <p:cNvSpPr>
              <a:spLocks/>
            </p:cNvSpPr>
            <p:nvPr/>
          </p:nvSpPr>
          <p:spPr bwMode="auto">
            <a:xfrm>
              <a:off x="3240571" y="3565263"/>
              <a:ext cx="3595687" cy="1554163"/>
            </a:xfrm>
            <a:custGeom>
              <a:avLst/>
              <a:gdLst>
                <a:gd name="T0" fmla="*/ 362 w 442"/>
                <a:gd name="T1" fmla="*/ 125 h 191"/>
                <a:gd name="T2" fmla="*/ 0 w 442"/>
                <a:gd name="T3" fmla="*/ 169 h 191"/>
                <a:gd name="T4" fmla="*/ 288 w 442"/>
                <a:gd name="T5" fmla="*/ 0 h 191"/>
                <a:gd name="T6" fmla="*/ 362 w 442"/>
                <a:gd name="T7" fmla="*/ 125 h 191"/>
              </a:gdLst>
              <a:ahLst/>
              <a:cxnLst>
                <a:cxn ang="0">
                  <a:pos x="T0" y="T1"/>
                </a:cxn>
                <a:cxn ang="0">
                  <a:pos x="T2" y="T3"/>
                </a:cxn>
                <a:cxn ang="0">
                  <a:pos x="T4" y="T5"/>
                </a:cxn>
                <a:cxn ang="0">
                  <a:pos x="T6" y="T7"/>
                </a:cxn>
              </a:cxnLst>
              <a:rect l="0" t="0" r="r" b="b"/>
              <a:pathLst>
                <a:path w="442" h="191">
                  <a:moveTo>
                    <a:pt x="362" y="125"/>
                  </a:moveTo>
                  <a:cubicBezTo>
                    <a:pt x="282" y="172"/>
                    <a:pt x="121" y="191"/>
                    <a:pt x="0" y="169"/>
                  </a:cubicBezTo>
                  <a:cubicBezTo>
                    <a:pt x="288" y="0"/>
                    <a:pt x="288" y="0"/>
                    <a:pt x="288" y="0"/>
                  </a:cubicBezTo>
                  <a:cubicBezTo>
                    <a:pt x="409" y="22"/>
                    <a:pt x="442" y="78"/>
                    <a:pt x="362" y="125"/>
                  </a:cubicBezTo>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grpSp>
        <p:nvGrpSpPr>
          <p:cNvPr id="6" name="Group 5"/>
          <p:cNvGrpSpPr/>
          <p:nvPr/>
        </p:nvGrpSpPr>
        <p:grpSpPr>
          <a:xfrm>
            <a:off x="5719580" y="2162548"/>
            <a:ext cx="2879725" cy="2538413"/>
            <a:chOff x="3435833" y="2393688"/>
            <a:chExt cx="2879725" cy="2538413"/>
          </a:xfrm>
        </p:grpSpPr>
        <p:sp>
          <p:nvSpPr>
            <p:cNvPr id="7" name="Freeform 9"/>
            <p:cNvSpPr>
              <a:spLocks/>
            </p:cNvSpPr>
            <p:nvPr/>
          </p:nvSpPr>
          <p:spPr bwMode="auto">
            <a:xfrm>
              <a:off x="3435833" y="2393688"/>
              <a:ext cx="1895475" cy="2408238"/>
            </a:xfrm>
            <a:custGeom>
              <a:avLst/>
              <a:gdLst>
                <a:gd name="T0" fmla="*/ 109 w 233"/>
                <a:gd name="T1" fmla="*/ 36 h 296"/>
                <a:gd name="T2" fmla="*/ 7 w 233"/>
                <a:gd name="T3" fmla="*/ 296 h 296"/>
                <a:gd name="T4" fmla="*/ 233 w 233"/>
                <a:gd name="T5" fmla="*/ 163 h 296"/>
                <a:gd name="T6" fmla="*/ 109 w 233"/>
                <a:gd name="T7" fmla="*/ 36 h 296"/>
              </a:gdLst>
              <a:ahLst/>
              <a:cxnLst>
                <a:cxn ang="0">
                  <a:pos x="T0" y="T1"/>
                </a:cxn>
                <a:cxn ang="0">
                  <a:pos x="T2" y="T3"/>
                </a:cxn>
                <a:cxn ang="0">
                  <a:pos x="T4" y="T5"/>
                </a:cxn>
                <a:cxn ang="0">
                  <a:pos x="T6" y="T7"/>
                </a:cxn>
              </a:cxnLst>
              <a:rect l="0" t="0" r="r" b="b"/>
              <a:pathLst>
                <a:path w="233" h="296">
                  <a:moveTo>
                    <a:pt x="109" y="36"/>
                  </a:moveTo>
                  <a:cubicBezTo>
                    <a:pt x="46" y="73"/>
                    <a:pt x="0" y="190"/>
                    <a:pt x="7" y="296"/>
                  </a:cubicBezTo>
                  <a:cubicBezTo>
                    <a:pt x="233" y="163"/>
                    <a:pt x="233" y="163"/>
                    <a:pt x="233" y="163"/>
                  </a:cubicBezTo>
                  <a:cubicBezTo>
                    <a:pt x="227" y="57"/>
                    <a:pt x="171" y="0"/>
                    <a:pt x="109" y="36"/>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8" name="Freeform 16"/>
            <p:cNvSpPr>
              <a:spLocks/>
            </p:cNvSpPr>
            <p:nvPr/>
          </p:nvSpPr>
          <p:spPr bwMode="auto">
            <a:xfrm>
              <a:off x="3492983" y="3711313"/>
              <a:ext cx="2822575" cy="1220788"/>
            </a:xfrm>
            <a:custGeom>
              <a:avLst/>
              <a:gdLst>
                <a:gd name="T0" fmla="*/ 284 w 347"/>
                <a:gd name="T1" fmla="*/ 99 h 150"/>
                <a:gd name="T2" fmla="*/ 0 w 347"/>
                <a:gd name="T3" fmla="*/ 133 h 150"/>
                <a:gd name="T4" fmla="*/ 226 w 347"/>
                <a:gd name="T5" fmla="*/ 0 h 150"/>
                <a:gd name="T6" fmla="*/ 284 w 347"/>
                <a:gd name="T7" fmla="*/ 99 h 150"/>
              </a:gdLst>
              <a:ahLst/>
              <a:cxnLst>
                <a:cxn ang="0">
                  <a:pos x="T0" y="T1"/>
                </a:cxn>
                <a:cxn ang="0">
                  <a:pos x="T2" y="T3"/>
                </a:cxn>
                <a:cxn ang="0">
                  <a:pos x="T4" y="T5"/>
                </a:cxn>
                <a:cxn ang="0">
                  <a:pos x="T6" y="T7"/>
                </a:cxn>
              </a:cxnLst>
              <a:rect l="0" t="0" r="r" b="b"/>
              <a:pathLst>
                <a:path w="347" h="150">
                  <a:moveTo>
                    <a:pt x="284" y="99"/>
                  </a:moveTo>
                  <a:cubicBezTo>
                    <a:pt x="221" y="136"/>
                    <a:pt x="95" y="150"/>
                    <a:pt x="0" y="133"/>
                  </a:cubicBezTo>
                  <a:cubicBezTo>
                    <a:pt x="226" y="0"/>
                    <a:pt x="226" y="0"/>
                    <a:pt x="226" y="0"/>
                  </a:cubicBezTo>
                  <a:cubicBezTo>
                    <a:pt x="321" y="17"/>
                    <a:pt x="347" y="62"/>
                    <a:pt x="284" y="99"/>
                  </a:cubicBezTo>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grpSp>
        <p:nvGrpSpPr>
          <p:cNvPr id="9" name="Group 8"/>
          <p:cNvGrpSpPr/>
          <p:nvPr/>
        </p:nvGrpSpPr>
        <p:grpSpPr>
          <a:xfrm>
            <a:off x="5979930" y="2657848"/>
            <a:ext cx="2106612" cy="1863725"/>
            <a:chOff x="3696183" y="2888988"/>
            <a:chExt cx="2106612" cy="1863725"/>
          </a:xfrm>
        </p:grpSpPr>
        <p:sp>
          <p:nvSpPr>
            <p:cNvPr id="10" name="Freeform 11"/>
            <p:cNvSpPr>
              <a:spLocks/>
            </p:cNvSpPr>
            <p:nvPr/>
          </p:nvSpPr>
          <p:spPr bwMode="auto">
            <a:xfrm>
              <a:off x="3696183" y="2888988"/>
              <a:ext cx="1392237" cy="1766888"/>
            </a:xfrm>
            <a:custGeom>
              <a:avLst/>
              <a:gdLst>
                <a:gd name="T0" fmla="*/ 80 w 171"/>
                <a:gd name="T1" fmla="*/ 27 h 217"/>
                <a:gd name="T2" fmla="*/ 5 w 171"/>
                <a:gd name="T3" fmla="*/ 217 h 217"/>
                <a:gd name="T4" fmla="*/ 171 w 171"/>
                <a:gd name="T5" fmla="*/ 119 h 217"/>
                <a:gd name="T6" fmla="*/ 80 w 171"/>
                <a:gd name="T7" fmla="*/ 27 h 217"/>
              </a:gdLst>
              <a:ahLst/>
              <a:cxnLst>
                <a:cxn ang="0">
                  <a:pos x="T0" y="T1"/>
                </a:cxn>
                <a:cxn ang="0">
                  <a:pos x="T2" y="T3"/>
                </a:cxn>
                <a:cxn ang="0">
                  <a:pos x="T4" y="T5"/>
                </a:cxn>
                <a:cxn ang="0">
                  <a:pos x="T6" y="T7"/>
                </a:cxn>
              </a:cxnLst>
              <a:rect l="0" t="0" r="r" b="b"/>
              <a:pathLst>
                <a:path w="171" h="217">
                  <a:moveTo>
                    <a:pt x="80" y="27"/>
                  </a:moveTo>
                  <a:cubicBezTo>
                    <a:pt x="34" y="54"/>
                    <a:pt x="0" y="139"/>
                    <a:pt x="5" y="217"/>
                  </a:cubicBezTo>
                  <a:cubicBezTo>
                    <a:pt x="171" y="119"/>
                    <a:pt x="171" y="119"/>
                    <a:pt x="171" y="119"/>
                  </a:cubicBezTo>
                  <a:cubicBezTo>
                    <a:pt x="166" y="42"/>
                    <a:pt x="125" y="0"/>
                    <a:pt x="80" y="27"/>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1" name="Freeform 18"/>
            <p:cNvSpPr>
              <a:spLocks/>
            </p:cNvSpPr>
            <p:nvPr/>
          </p:nvSpPr>
          <p:spPr bwMode="auto">
            <a:xfrm>
              <a:off x="3737458" y="3857363"/>
              <a:ext cx="2065337" cy="895350"/>
            </a:xfrm>
            <a:custGeom>
              <a:avLst/>
              <a:gdLst>
                <a:gd name="T0" fmla="*/ 208 w 254"/>
                <a:gd name="T1" fmla="*/ 72 h 110"/>
                <a:gd name="T2" fmla="*/ 0 w 254"/>
                <a:gd name="T3" fmla="*/ 97 h 110"/>
                <a:gd name="T4" fmla="*/ 166 w 254"/>
                <a:gd name="T5" fmla="*/ 0 h 110"/>
                <a:gd name="T6" fmla="*/ 208 w 254"/>
                <a:gd name="T7" fmla="*/ 72 h 110"/>
              </a:gdLst>
              <a:ahLst/>
              <a:cxnLst>
                <a:cxn ang="0">
                  <a:pos x="T0" y="T1"/>
                </a:cxn>
                <a:cxn ang="0">
                  <a:pos x="T2" y="T3"/>
                </a:cxn>
                <a:cxn ang="0">
                  <a:pos x="T4" y="T5"/>
                </a:cxn>
                <a:cxn ang="0">
                  <a:pos x="T6" y="T7"/>
                </a:cxn>
              </a:cxnLst>
              <a:rect l="0" t="0" r="r" b="b"/>
              <a:pathLst>
                <a:path w="254" h="110">
                  <a:moveTo>
                    <a:pt x="208" y="72"/>
                  </a:moveTo>
                  <a:cubicBezTo>
                    <a:pt x="162" y="99"/>
                    <a:pt x="70" y="110"/>
                    <a:pt x="0" y="97"/>
                  </a:cubicBezTo>
                  <a:cubicBezTo>
                    <a:pt x="166" y="0"/>
                    <a:pt x="166" y="0"/>
                    <a:pt x="166" y="0"/>
                  </a:cubicBezTo>
                  <a:cubicBezTo>
                    <a:pt x="235" y="13"/>
                    <a:pt x="254" y="45"/>
                    <a:pt x="208" y="72"/>
                  </a:cubicBezTo>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grpSp>
        <p:nvGrpSpPr>
          <p:cNvPr id="12" name="Group 11"/>
          <p:cNvGrpSpPr/>
          <p:nvPr/>
        </p:nvGrpSpPr>
        <p:grpSpPr>
          <a:xfrm>
            <a:off x="6240280" y="3154736"/>
            <a:ext cx="1335087" cy="1179513"/>
            <a:chOff x="3956533" y="3385876"/>
            <a:chExt cx="1335087" cy="1179513"/>
          </a:xfrm>
        </p:grpSpPr>
        <p:sp>
          <p:nvSpPr>
            <p:cNvPr id="13" name="Freeform 12"/>
            <p:cNvSpPr>
              <a:spLocks/>
            </p:cNvSpPr>
            <p:nvPr/>
          </p:nvSpPr>
          <p:spPr bwMode="auto">
            <a:xfrm>
              <a:off x="3956533" y="3385876"/>
              <a:ext cx="879475" cy="1122363"/>
            </a:xfrm>
            <a:custGeom>
              <a:avLst/>
              <a:gdLst>
                <a:gd name="T0" fmla="*/ 51 w 108"/>
                <a:gd name="T1" fmla="*/ 17 h 138"/>
                <a:gd name="T2" fmla="*/ 3 w 108"/>
                <a:gd name="T3" fmla="*/ 138 h 138"/>
                <a:gd name="T4" fmla="*/ 108 w 108"/>
                <a:gd name="T5" fmla="*/ 77 h 138"/>
                <a:gd name="T6" fmla="*/ 51 w 108"/>
                <a:gd name="T7" fmla="*/ 17 h 138"/>
              </a:gdLst>
              <a:ahLst/>
              <a:cxnLst>
                <a:cxn ang="0">
                  <a:pos x="T0" y="T1"/>
                </a:cxn>
                <a:cxn ang="0">
                  <a:pos x="T2" y="T3"/>
                </a:cxn>
                <a:cxn ang="0">
                  <a:pos x="T4" y="T5"/>
                </a:cxn>
                <a:cxn ang="0">
                  <a:pos x="T6" y="T7"/>
                </a:cxn>
              </a:cxnLst>
              <a:rect l="0" t="0" r="r" b="b"/>
              <a:pathLst>
                <a:path w="108" h="138">
                  <a:moveTo>
                    <a:pt x="51" y="17"/>
                  </a:moveTo>
                  <a:cubicBezTo>
                    <a:pt x="22" y="34"/>
                    <a:pt x="0" y="89"/>
                    <a:pt x="3" y="138"/>
                  </a:cubicBezTo>
                  <a:cubicBezTo>
                    <a:pt x="108" y="77"/>
                    <a:pt x="108" y="77"/>
                    <a:pt x="108" y="77"/>
                  </a:cubicBezTo>
                  <a:cubicBezTo>
                    <a:pt x="106" y="28"/>
                    <a:pt x="80" y="0"/>
                    <a:pt x="51" y="17"/>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4" name="Freeform 19"/>
            <p:cNvSpPr>
              <a:spLocks/>
            </p:cNvSpPr>
            <p:nvPr/>
          </p:nvSpPr>
          <p:spPr bwMode="auto">
            <a:xfrm>
              <a:off x="3981933" y="4005001"/>
              <a:ext cx="1309687" cy="560388"/>
            </a:xfrm>
            <a:custGeom>
              <a:avLst/>
              <a:gdLst>
                <a:gd name="T0" fmla="*/ 132 w 161"/>
                <a:gd name="T1" fmla="*/ 46 h 69"/>
                <a:gd name="T2" fmla="*/ 0 w 161"/>
                <a:gd name="T3" fmla="*/ 61 h 69"/>
                <a:gd name="T4" fmla="*/ 105 w 161"/>
                <a:gd name="T5" fmla="*/ 0 h 69"/>
                <a:gd name="T6" fmla="*/ 132 w 161"/>
                <a:gd name="T7" fmla="*/ 46 h 69"/>
              </a:gdLst>
              <a:ahLst/>
              <a:cxnLst>
                <a:cxn ang="0">
                  <a:pos x="T0" y="T1"/>
                </a:cxn>
                <a:cxn ang="0">
                  <a:pos x="T2" y="T3"/>
                </a:cxn>
                <a:cxn ang="0">
                  <a:pos x="T4" y="T5"/>
                </a:cxn>
                <a:cxn ang="0">
                  <a:pos x="T6" y="T7"/>
                </a:cxn>
              </a:cxnLst>
              <a:rect l="0" t="0" r="r" b="b"/>
              <a:pathLst>
                <a:path w="161" h="69">
                  <a:moveTo>
                    <a:pt x="132" y="46"/>
                  </a:moveTo>
                  <a:cubicBezTo>
                    <a:pt x="103" y="63"/>
                    <a:pt x="44" y="69"/>
                    <a:pt x="0" y="61"/>
                  </a:cubicBezTo>
                  <a:cubicBezTo>
                    <a:pt x="105" y="0"/>
                    <a:pt x="105" y="0"/>
                    <a:pt x="105" y="0"/>
                  </a:cubicBezTo>
                  <a:cubicBezTo>
                    <a:pt x="150" y="8"/>
                    <a:pt x="161" y="29"/>
                    <a:pt x="132" y="46"/>
                  </a:cubicBezTo>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sp>
        <p:nvSpPr>
          <p:cNvPr id="15" name="Freeform 14"/>
          <p:cNvSpPr/>
          <p:nvPr/>
        </p:nvSpPr>
        <p:spPr>
          <a:xfrm>
            <a:off x="7436192" y="1687853"/>
            <a:ext cx="3884011" cy="672591"/>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12700" cmpd="sng">
            <a:solidFill>
              <a:schemeClr val="accent1">
                <a:lumMod val="75000"/>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6" name="TextBox 15"/>
          <p:cNvSpPr txBox="1"/>
          <p:nvPr/>
        </p:nvSpPr>
        <p:spPr>
          <a:xfrm>
            <a:off x="8990656" y="1388413"/>
            <a:ext cx="2272675" cy="892552"/>
          </a:xfrm>
          <a:prstGeom prst="rect">
            <a:avLst/>
          </a:prstGeom>
          <a:noFill/>
        </p:spPr>
        <p:txBody>
          <a:bodyPr wrap="square" lIns="121920" rIns="121920" rtlCol="0">
            <a:spAutoFit/>
          </a:bodyPr>
          <a:lstStyle/>
          <a:p>
            <a:pPr algn="r">
              <a:spcBef>
                <a:spcPts val="1200"/>
              </a:spcBef>
            </a:pPr>
            <a:r>
              <a:rPr lang="en-US" sz="1200" spc="200" dirty="0" smtClean="0">
                <a:ea typeface="Open Sans Regular" charset="0"/>
                <a:cs typeface="Open Sans Regular" charset="0"/>
              </a:rPr>
              <a:t>OPTION 01</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7" name="Freeform 16"/>
          <p:cNvSpPr/>
          <p:nvPr/>
        </p:nvSpPr>
        <p:spPr>
          <a:xfrm>
            <a:off x="7372167" y="2754572"/>
            <a:ext cx="3948036" cy="20133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12700" cmpd="sng">
            <a:solidFill>
              <a:schemeClr val="accent2">
                <a:lumMod val="75000"/>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8" name="TextBox 17"/>
          <p:cNvSpPr txBox="1"/>
          <p:nvPr/>
        </p:nvSpPr>
        <p:spPr>
          <a:xfrm>
            <a:off x="8990656" y="2455131"/>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02</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9" name="Freeform 18"/>
          <p:cNvSpPr/>
          <p:nvPr/>
        </p:nvSpPr>
        <p:spPr>
          <a:xfrm>
            <a:off x="7672205" y="3769276"/>
            <a:ext cx="3647998" cy="11912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12700" cmpd="sng">
            <a:solidFill>
              <a:schemeClr val="accent3">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20" name="TextBox 19"/>
          <p:cNvSpPr txBox="1"/>
          <p:nvPr/>
        </p:nvSpPr>
        <p:spPr>
          <a:xfrm>
            <a:off x="8990656" y="3469836"/>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03</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1" name="Freeform 20"/>
          <p:cNvSpPr/>
          <p:nvPr/>
        </p:nvSpPr>
        <p:spPr>
          <a:xfrm flipV="1">
            <a:off x="7006821" y="4031458"/>
            <a:ext cx="4313382" cy="73459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12700" cmpd="sng">
            <a:solidFill>
              <a:schemeClr val="accent4">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22" name="TextBox 21"/>
          <p:cNvSpPr txBox="1"/>
          <p:nvPr/>
        </p:nvSpPr>
        <p:spPr>
          <a:xfrm>
            <a:off x="8990656" y="4461906"/>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04</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8" name="Title 27"/>
          <p:cNvSpPr>
            <a:spLocks noGrp="1"/>
          </p:cNvSpPr>
          <p:nvPr>
            <p:ph type="title"/>
          </p:nvPr>
        </p:nvSpPr>
        <p:spPr/>
        <p:txBody>
          <a:bodyPr/>
          <a:lstStyle/>
          <a:p>
            <a:r>
              <a:rPr lang="en-US" dirty="0" smtClean="0"/>
              <a:t>CLUSTERED</a:t>
            </a:r>
            <a:br>
              <a:rPr lang="en-US" dirty="0" smtClean="0"/>
            </a:br>
            <a:r>
              <a:rPr lang="en-US" dirty="0" smtClean="0"/>
              <a:t>GRAPHIC</a:t>
            </a:r>
            <a:endParaRPr lang="en-US" dirty="0"/>
          </a:p>
        </p:txBody>
      </p:sp>
      <p:sp>
        <p:nvSpPr>
          <p:cNvPr id="29" name="TextBox 28"/>
          <p:cNvSpPr txBox="1"/>
          <p:nvPr/>
        </p:nvSpPr>
        <p:spPr>
          <a:xfrm>
            <a:off x="1879096" y="4055958"/>
            <a:ext cx="2141612" cy="461665"/>
          </a:xfrm>
          <a:prstGeom prst="rect">
            <a:avLst/>
          </a:prstGeom>
          <a:noFill/>
        </p:spPr>
        <p:txBody>
          <a:bodyPr wrap="none" lIns="0" rIns="0" rtlCol="0">
            <a:spAutoFit/>
          </a:bodyPr>
          <a:lstStyle/>
          <a:p>
            <a:r>
              <a:rPr lang="en-US" sz="1200" b="1" spc="300" dirty="0">
                <a:latin typeface="+mj-lt"/>
                <a:ea typeface="Open Sans Semibold" charset="0"/>
                <a:cs typeface="Open Sans Semibold" charset="0"/>
              </a:rPr>
              <a:t>WRITE HERE</a:t>
            </a:r>
            <a:br>
              <a:rPr lang="en-US" sz="1200" b="1" spc="300" dirty="0">
                <a:latin typeface="+mj-lt"/>
                <a:ea typeface="Open Sans Semibold" charset="0"/>
                <a:cs typeface="Open Sans Semibold" charset="0"/>
              </a:rPr>
            </a:br>
            <a:r>
              <a:rPr lang="en-US" sz="1200" b="1" spc="300" dirty="0">
                <a:latin typeface="+mj-lt"/>
                <a:ea typeface="Open Sans Semibold" charset="0"/>
                <a:cs typeface="Open Sans Semibold" charset="0"/>
              </a:rPr>
              <a:t>SOMETHING ABOUT</a:t>
            </a:r>
          </a:p>
        </p:txBody>
      </p:sp>
      <p:sp>
        <p:nvSpPr>
          <p:cNvPr id="30" name="TextBox 29"/>
          <p:cNvSpPr txBox="1"/>
          <p:nvPr/>
        </p:nvSpPr>
        <p:spPr>
          <a:xfrm>
            <a:off x="1879095" y="4629525"/>
            <a:ext cx="2297489" cy="1246495"/>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Open Sans Regular" charset="0"/>
                <a:cs typeface="Open Sans Regular" charset="0"/>
              </a:rPr>
              <a:t>There are many variations of passages of Lorem Ipsum available, but the majority have suffered alteration in some form, by injected </a:t>
            </a:r>
            <a:r>
              <a:rPr lang="en-US" sz="1000" dirty="0" err="1">
                <a:solidFill>
                  <a:schemeClr val="tx1">
                    <a:alpha val="65000"/>
                  </a:schemeClr>
                </a:solidFill>
                <a:ea typeface="Open Sans Regular" charset="0"/>
                <a:cs typeface="Open Sans Regular" charset="0"/>
              </a:rPr>
              <a:t>humour</a:t>
            </a:r>
            <a:r>
              <a:rPr lang="en-US" sz="1000" dirty="0">
                <a:solidFill>
                  <a:schemeClr val="tx1">
                    <a:alpha val="65000"/>
                  </a:schemeClr>
                </a:solidFill>
                <a:ea typeface="Open Sans Regular" charset="0"/>
                <a:cs typeface="Open Sans Regular" charset="0"/>
              </a:rPr>
              <a:t>, or </a:t>
            </a:r>
            <a:r>
              <a:rPr lang="en-US" sz="1000" dirty="0" err="1" smtClean="0">
                <a:solidFill>
                  <a:schemeClr val="tx1">
                    <a:alpha val="65000"/>
                  </a:schemeClr>
                </a:solidFill>
                <a:ea typeface="Open Sans Regular" charset="0"/>
                <a:cs typeface="Open Sans Regular" charset="0"/>
              </a:rPr>
              <a:t>randomised</a:t>
            </a:r>
            <a:r>
              <a:rPr lang="en-US" sz="1000" dirty="0" smtClean="0">
                <a:solidFill>
                  <a:schemeClr val="tx1">
                    <a:alpha val="65000"/>
                  </a:schemeClr>
                </a:solidFill>
                <a:ea typeface="Open Sans Regular" charset="0"/>
                <a:cs typeface="Open Sans Regular" charset="0"/>
              </a:rPr>
              <a:t>.</a:t>
            </a:r>
            <a:endParaRPr lang="en-US" sz="1000" dirty="0">
              <a:solidFill>
                <a:schemeClr val="tx1">
                  <a:alpha val="65000"/>
                </a:schemeClr>
              </a:solidFill>
              <a:ea typeface="Open Sans Regular" charset="0"/>
              <a:cs typeface="Open Sans Regular" charset="0"/>
            </a:endParaRPr>
          </a:p>
        </p:txBody>
      </p:sp>
      <p:sp>
        <p:nvSpPr>
          <p:cNvPr id="31" name="Rectangle 30"/>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32" name="Right Triangle 31"/>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1001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25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250"/>
                                        <p:tgtEl>
                                          <p:spTgt spid="15"/>
                                        </p:tgtEl>
                                      </p:cBhvr>
                                    </p:animEffect>
                                  </p:childTnLst>
                                </p:cTn>
                              </p:par>
                              <p:par>
                                <p:cTn id="8" presetID="10" presetClass="entr" presetSubtype="0" fill="hold" grpId="0" nodeType="withEffect">
                                  <p:stCondLst>
                                    <p:cond delay="25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250"/>
                                        <p:tgtEl>
                                          <p:spTgt spid="16"/>
                                        </p:tgtEl>
                                      </p:cBhvr>
                                    </p:animEffect>
                                  </p:childTnLst>
                                </p:cTn>
                              </p:par>
                              <p:par>
                                <p:cTn id="11" presetID="22" presetClass="entr" presetSubtype="2" fill="hold" grpId="0" nodeType="withEffect">
                                  <p:stCondLst>
                                    <p:cond delay="2250"/>
                                  </p:stCondLst>
                                  <p:childTnLst>
                                    <p:set>
                                      <p:cBhvr>
                                        <p:cTn id="12" dur="1" fill="hold">
                                          <p:stCondLst>
                                            <p:cond delay="0"/>
                                          </p:stCondLst>
                                        </p:cTn>
                                        <p:tgtEl>
                                          <p:spTgt spid="17"/>
                                        </p:tgtEl>
                                        <p:attrNameLst>
                                          <p:attrName>style.visibility</p:attrName>
                                        </p:attrNameLst>
                                      </p:cBhvr>
                                      <p:to>
                                        <p:strVal val="visible"/>
                                      </p:to>
                                    </p:set>
                                    <p:animEffect transition="in" filter="wipe(right)">
                                      <p:cBhvr>
                                        <p:cTn id="13" dur="250"/>
                                        <p:tgtEl>
                                          <p:spTgt spid="17"/>
                                        </p:tgtEl>
                                      </p:cBhvr>
                                    </p:animEffect>
                                  </p:childTnLst>
                                </p:cTn>
                              </p:par>
                              <p:par>
                                <p:cTn id="14" presetID="10" presetClass="entr" presetSubtype="0" fill="hold" grpId="0" nodeType="withEffect">
                                  <p:stCondLst>
                                    <p:cond delay="25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250"/>
                                        <p:tgtEl>
                                          <p:spTgt spid="18"/>
                                        </p:tgtEl>
                                      </p:cBhvr>
                                    </p:animEffect>
                                  </p:childTnLst>
                                </p:cTn>
                              </p:par>
                              <p:par>
                                <p:cTn id="17" presetID="22" presetClass="entr" presetSubtype="2" fill="hold" grpId="0" nodeType="withEffect">
                                  <p:stCondLst>
                                    <p:cond delay="2250"/>
                                  </p:stCondLst>
                                  <p:childTnLst>
                                    <p:set>
                                      <p:cBhvr>
                                        <p:cTn id="18" dur="1" fill="hold">
                                          <p:stCondLst>
                                            <p:cond delay="0"/>
                                          </p:stCondLst>
                                        </p:cTn>
                                        <p:tgtEl>
                                          <p:spTgt spid="19"/>
                                        </p:tgtEl>
                                        <p:attrNameLst>
                                          <p:attrName>style.visibility</p:attrName>
                                        </p:attrNameLst>
                                      </p:cBhvr>
                                      <p:to>
                                        <p:strVal val="visible"/>
                                      </p:to>
                                    </p:set>
                                    <p:animEffect transition="in" filter="wipe(right)">
                                      <p:cBhvr>
                                        <p:cTn id="19" dur="250"/>
                                        <p:tgtEl>
                                          <p:spTgt spid="19"/>
                                        </p:tgtEl>
                                      </p:cBhvr>
                                    </p:animEffect>
                                  </p:childTnLst>
                                </p:cTn>
                              </p:par>
                              <p:par>
                                <p:cTn id="20" presetID="10" presetClass="entr" presetSubtype="0" fill="hold" grpId="0" nodeType="withEffect">
                                  <p:stCondLst>
                                    <p:cond delay="25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250"/>
                                        <p:tgtEl>
                                          <p:spTgt spid="20"/>
                                        </p:tgtEl>
                                      </p:cBhvr>
                                    </p:animEffect>
                                  </p:childTnLst>
                                </p:cTn>
                              </p:par>
                              <p:par>
                                <p:cTn id="23" presetID="22" presetClass="entr" presetSubtype="2" fill="hold" grpId="0" nodeType="withEffect">
                                  <p:stCondLst>
                                    <p:cond delay="2250"/>
                                  </p:stCondLst>
                                  <p:childTnLst>
                                    <p:set>
                                      <p:cBhvr>
                                        <p:cTn id="24" dur="1" fill="hold">
                                          <p:stCondLst>
                                            <p:cond delay="0"/>
                                          </p:stCondLst>
                                        </p:cTn>
                                        <p:tgtEl>
                                          <p:spTgt spid="21"/>
                                        </p:tgtEl>
                                        <p:attrNameLst>
                                          <p:attrName>style.visibility</p:attrName>
                                        </p:attrNameLst>
                                      </p:cBhvr>
                                      <p:to>
                                        <p:strVal val="visible"/>
                                      </p:to>
                                    </p:set>
                                    <p:animEffect transition="in" filter="wipe(right)">
                                      <p:cBhvr>
                                        <p:cTn id="25" dur="250"/>
                                        <p:tgtEl>
                                          <p:spTgt spid="21"/>
                                        </p:tgtEl>
                                      </p:cBhvr>
                                    </p:animEffect>
                                  </p:childTnLst>
                                </p:cTn>
                              </p:par>
                              <p:par>
                                <p:cTn id="26" presetID="10" presetClass="entr" presetSubtype="0" fill="hold" grpId="0" nodeType="withEffect">
                                  <p:stCondLst>
                                    <p:cond delay="250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250"/>
                                        <p:tgtEl>
                                          <p:spTgt spid="22"/>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down)">
                                      <p:cBhvr>
                                        <p:cTn id="31" dur="750"/>
                                        <p:tgtEl>
                                          <p:spTgt spid="2"/>
                                        </p:tgtEl>
                                      </p:cBhvr>
                                    </p:animEffect>
                                  </p:childTnLst>
                                </p:cTn>
                              </p:par>
                              <p:par>
                                <p:cTn id="32" presetID="22" presetClass="entr" presetSubtype="4" fill="hold" nodeType="withEffect">
                                  <p:stCondLst>
                                    <p:cond delay="500"/>
                                  </p:stCondLst>
                                  <p:childTnLst>
                                    <p:set>
                                      <p:cBhvr>
                                        <p:cTn id="33" dur="1" fill="hold">
                                          <p:stCondLst>
                                            <p:cond delay="0"/>
                                          </p:stCondLst>
                                        </p:cTn>
                                        <p:tgtEl>
                                          <p:spTgt spid="3"/>
                                        </p:tgtEl>
                                        <p:attrNameLst>
                                          <p:attrName>style.visibility</p:attrName>
                                        </p:attrNameLst>
                                      </p:cBhvr>
                                      <p:to>
                                        <p:strVal val="visible"/>
                                      </p:to>
                                    </p:set>
                                    <p:animEffect transition="in" filter="wipe(down)">
                                      <p:cBhvr>
                                        <p:cTn id="34" dur="750"/>
                                        <p:tgtEl>
                                          <p:spTgt spid="3"/>
                                        </p:tgtEl>
                                      </p:cBhvr>
                                    </p:animEffect>
                                  </p:childTnLst>
                                </p:cTn>
                              </p:par>
                              <p:par>
                                <p:cTn id="35" presetID="22" presetClass="entr" presetSubtype="4" fill="hold" nodeType="withEffect">
                                  <p:stCondLst>
                                    <p:cond delay="750"/>
                                  </p:stCondLst>
                                  <p:childTnLst>
                                    <p:set>
                                      <p:cBhvr>
                                        <p:cTn id="36" dur="1" fill="hold">
                                          <p:stCondLst>
                                            <p:cond delay="0"/>
                                          </p:stCondLst>
                                        </p:cTn>
                                        <p:tgtEl>
                                          <p:spTgt spid="6"/>
                                        </p:tgtEl>
                                        <p:attrNameLst>
                                          <p:attrName>style.visibility</p:attrName>
                                        </p:attrNameLst>
                                      </p:cBhvr>
                                      <p:to>
                                        <p:strVal val="visible"/>
                                      </p:to>
                                    </p:set>
                                    <p:animEffect transition="in" filter="wipe(down)">
                                      <p:cBhvr>
                                        <p:cTn id="37" dur="750"/>
                                        <p:tgtEl>
                                          <p:spTgt spid="6"/>
                                        </p:tgtEl>
                                      </p:cBhvr>
                                    </p:animEffect>
                                  </p:childTnLst>
                                </p:cTn>
                              </p:par>
                              <p:par>
                                <p:cTn id="38" presetID="22" presetClass="entr" presetSubtype="4" fill="hold" nodeType="withEffect">
                                  <p:stCondLst>
                                    <p:cond delay="1000"/>
                                  </p:stCondLst>
                                  <p:childTnLst>
                                    <p:set>
                                      <p:cBhvr>
                                        <p:cTn id="39" dur="1" fill="hold">
                                          <p:stCondLst>
                                            <p:cond delay="0"/>
                                          </p:stCondLst>
                                        </p:cTn>
                                        <p:tgtEl>
                                          <p:spTgt spid="9"/>
                                        </p:tgtEl>
                                        <p:attrNameLst>
                                          <p:attrName>style.visibility</p:attrName>
                                        </p:attrNameLst>
                                      </p:cBhvr>
                                      <p:to>
                                        <p:strVal val="visible"/>
                                      </p:to>
                                    </p:set>
                                    <p:animEffect transition="in" filter="wipe(down)">
                                      <p:cBhvr>
                                        <p:cTn id="40" dur="750"/>
                                        <p:tgtEl>
                                          <p:spTgt spid="9"/>
                                        </p:tgtEl>
                                      </p:cBhvr>
                                    </p:animEffect>
                                  </p:childTnLst>
                                </p:cTn>
                              </p:par>
                              <p:par>
                                <p:cTn id="41" presetID="22" presetClass="entr" presetSubtype="4" fill="hold" nodeType="withEffect">
                                  <p:stCondLst>
                                    <p:cond delay="1250"/>
                                  </p:stCondLst>
                                  <p:childTnLst>
                                    <p:set>
                                      <p:cBhvr>
                                        <p:cTn id="42" dur="1" fill="hold">
                                          <p:stCondLst>
                                            <p:cond delay="0"/>
                                          </p:stCondLst>
                                        </p:cTn>
                                        <p:tgtEl>
                                          <p:spTgt spid="12"/>
                                        </p:tgtEl>
                                        <p:attrNameLst>
                                          <p:attrName>style.visibility</p:attrName>
                                        </p:attrNameLst>
                                      </p:cBhvr>
                                      <p:to>
                                        <p:strVal val="visible"/>
                                      </p:to>
                                    </p:set>
                                    <p:animEffect transition="in" filter="wipe(down)">
                                      <p:cBhvr>
                                        <p:cTn id="43"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animBg="1"/>
      <p:bldP spid="16" grpId="0"/>
      <p:bldP spid="17" grpId="0" animBg="1"/>
      <p:bldP spid="18" grpId="0"/>
      <p:bldP spid="19" grpId="0" animBg="1"/>
      <p:bldP spid="20" grpId="0"/>
      <p:bldP spid="21" grpId="0" animBg="1"/>
      <p:bldP spid="22" grpId="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CLUSTERED GRAPHIC</a:t>
            </a:r>
            <a:endParaRPr lang="en-US" dirty="0"/>
          </a:p>
        </p:txBody>
      </p:sp>
      <p:sp>
        <p:nvSpPr>
          <p:cNvPr id="3" name="Freeform 39"/>
          <p:cNvSpPr>
            <a:spLocks/>
          </p:cNvSpPr>
          <p:nvPr/>
        </p:nvSpPr>
        <p:spPr bwMode="auto">
          <a:xfrm>
            <a:off x="3442860" y="2507198"/>
            <a:ext cx="4576879" cy="3226226"/>
          </a:xfrm>
          <a:custGeom>
            <a:avLst/>
            <a:gdLst>
              <a:gd name="T0" fmla="*/ 904 w 2246"/>
              <a:gd name="T1" fmla="*/ 952 h 1582"/>
              <a:gd name="T2" fmla="*/ 1878 w 2246"/>
              <a:gd name="T3" fmla="*/ 952 h 1582"/>
              <a:gd name="T4" fmla="*/ 1878 w 2246"/>
              <a:gd name="T5" fmla="*/ 1087 h 1582"/>
              <a:gd name="T6" fmla="*/ 2246 w 2246"/>
              <a:gd name="T7" fmla="*/ 790 h 1582"/>
              <a:gd name="T8" fmla="*/ 1878 w 2246"/>
              <a:gd name="T9" fmla="*/ 492 h 1582"/>
              <a:gd name="T10" fmla="*/ 1878 w 2246"/>
              <a:gd name="T11" fmla="*/ 627 h 1582"/>
              <a:gd name="T12" fmla="*/ 901 w 2246"/>
              <a:gd name="T13" fmla="*/ 627 h 1582"/>
              <a:gd name="T14" fmla="*/ 274 w 2246"/>
              <a:gd name="T15" fmla="*/ 0 h 1582"/>
              <a:gd name="T16" fmla="*/ 142 w 2246"/>
              <a:gd name="T17" fmla="*/ 0 h 1582"/>
              <a:gd name="T18" fmla="*/ 48 w 2246"/>
              <a:gd name="T19" fmla="*/ 326 h 1582"/>
              <a:gd name="T20" fmla="*/ 139 w 2246"/>
              <a:gd name="T21" fmla="*/ 326 h 1582"/>
              <a:gd name="T22" fmla="*/ 441 w 2246"/>
              <a:gd name="T23" fmla="*/ 627 h 1582"/>
              <a:gd name="T24" fmla="*/ 6 w 2246"/>
              <a:gd name="T25" fmla="*/ 627 h 1582"/>
              <a:gd name="T26" fmla="*/ 0 w 2246"/>
              <a:gd name="T27" fmla="*/ 790 h 1582"/>
              <a:gd name="T28" fmla="*/ 6 w 2246"/>
              <a:gd name="T29" fmla="*/ 952 h 1582"/>
              <a:gd name="T30" fmla="*/ 443 w 2246"/>
              <a:gd name="T31" fmla="*/ 952 h 1582"/>
              <a:gd name="T32" fmla="*/ 139 w 2246"/>
              <a:gd name="T33" fmla="*/ 1256 h 1582"/>
              <a:gd name="T34" fmla="*/ 48 w 2246"/>
              <a:gd name="T35" fmla="*/ 1256 h 1582"/>
              <a:gd name="T36" fmla="*/ 144 w 2246"/>
              <a:gd name="T37" fmla="*/ 1582 h 1582"/>
              <a:gd name="T38" fmla="*/ 274 w 2246"/>
              <a:gd name="T39" fmla="*/ 1582 h 1582"/>
              <a:gd name="T40" fmla="*/ 904 w 2246"/>
              <a:gd name="T41" fmla="*/ 952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46" h="1582">
                <a:moveTo>
                  <a:pt x="904" y="952"/>
                </a:moveTo>
                <a:cubicBezTo>
                  <a:pt x="1878" y="952"/>
                  <a:pt x="1878" y="952"/>
                  <a:pt x="1878" y="952"/>
                </a:cubicBezTo>
                <a:cubicBezTo>
                  <a:pt x="1878" y="1087"/>
                  <a:pt x="1878" y="1087"/>
                  <a:pt x="1878" y="1087"/>
                </a:cubicBezTo>
                <a:cubicBezTo>
                  <a:pt x="2246" y="790"/>
                  <a:pt x="2246" y="790"/>
                  <a:pt x="2246" y="790"/>
                </a:cubicBezTo>
                <a:cubicBezTo>
                  <a:pt x="1878" y="492"/>
                  <a:pt x="1878" y="492"/>
                  <a:pt x="1878" y="492"/>
                </a:cubicBezTo>
                <a:cubicBezTo>
                  <a:pt x="1878" y="627"/>
                  <a:pt x="1878" y="627"/>
                  <a:pt x="1878" y="627"/>
                </a:cubicBezTo>
                <a:cubicBezTo>
                  <a:pt x="901" y="627"/>
                  <a:pt x="901" y="627"/>
                  <a:pt x="901" y="627"/>
                </a:cubicBezTo>
                <a:cubicBezTo>
                  <a:pt x="274" y="0"/>
                  <a:pt x="274" y="0"/>
                  <a:pt x="274" y="0"/>
                </a:cubicBezTo>
                <a:cubicBezTo>
                  <a:pt x="142" y="0"/>
                  <a:pt x="142" y="0"/>
                  <a:pt x="142" y="0"/>
                </a:cubicBezTo>
                <a:cubicBezTo>
                  <a:pt x="103" y="105"/>
                  <a:pt x="71" y="214"/>
                  <a:pt x="48" y="326"/>
                </a:cubicBezTo>
                <a:cubicBezTo>
                  <a:pt x="139" y="326"/>
                  <a:pt x="139" y="326"/>
                  <a:pt x="139" y="326"/>
                </a:cubicBezTo>
                <a:cubicBezTo>
                  <a:pt x="441" y="627"/>
                  <a:pt x="441" y="627"/>
                  <a:pt x="441" y="627"/>
                </a:cubicBezTo>
                <a:cubicBezTo>
                  <a:pt x="6" y="627"/>
                  <a:pt x="6" y="627"/>
                  <a:pt x="6" y="627"/>
                </a:cubicBezTo>
                <a:cubicBezTo>
                  <a:pt x="2" y="681"/>
                  <a:pt x="0" y="735"/>
                  <a:pt x="0" y="790"/>
                </a:cubicBezTo>
                <a:cubicBezTo>
                  <a:pt x="0" y="844"/>
                  <a:pt x="2" y="899"/>
                  <a:pt x="6" y="952"/>
                </a:cubicBezTo>
                <a:cubicBezTo>
                  <a:pt x="443" y="952"/>
                  <a:pt x="443" y="952"/>
                  <a:pt x="443" y="952"/>
                </a:cubicBezTo>
                <a:cubicBezTo>
                  <a:pt x="139" y="1256"/>
                  <a:pt x="139" y="1256"/>
                  <a:pt x="139" y="1256"/>
                </a:cubicBezTo>
                <a:cubicBezTo>
                  <a:pt x="48" y="1256"/>
                  <a:pt x="48" y="1256"/>
                  <a:pt x="48" y="1256"/>
                </a:cubicBezTo>
                <a:cubicBezTo>
                  <a:pt x="72" y="1368"/>
                  <a:pt x="104" y="1477"/>
                  <a:pt x="144" y="1582"/>
                </a:cubicBezTo>
                <a:cubicBezTo>
                  <a:pt x="274" y="1582"/>
                  <a:pt x="274" y="1582"/>
                  <a:pt x="274" y="1582"/>
                </a:cubicBezTo>
                <a:lnTo>
                  <a:pt x="904" y="952"/>
                </a:lnTo>
                <a:close/>
              </a:path>
            </a:pathLst>
          </a:custGeom>
          <a:solidFill>
            <a:schemeClr val="accent4"/>
          </a:solidFill>
          <a:ln>
            <a:noFill/>
          </a:ln>
        </p:spPr>
        <p:txBody>
          <a:bodyPr vert="horz" wrap="square" lIns="91440" tIns="0" rIns="548640" bIns="45720" numCol="1" anchor="ctr" anchorCtr="0" compatLnSpc="1">
            <a:prstTxWarp prst="textNoShape">
              <a:avLst/>
            </a:prstTxWarp>
          </a:bodyPr>
          <a:lstStyle/>
          <a:p>
            <a:pPr algn="r"/>
            <a:r>
              <a:rPr lang="en-US" sz="1400" dirty="0" smtClean="0">
                <a:solidFill>
                  <a:srgbClr val="FFFFFF"/>
                </a:solidFill>
                <a:latin typeface="Open Sans Regular" charset="0"/>
              </a:rPr>
              <a:t>SUCCESS</a:t>
            </a:r>
            <a:endParaRPr lang="en-US" sz="1400" dirty="0">
              <a:solidFill>
                <a:srgbClr val="FFFFFF"/>
              </a:solidFill>
              <a:latin typeface="Open Sans Regular" charset="0"/>
            </a:endParaRPr>
          </a:p>
        </p:txBody>
      </p:sp>
      <p:sp>
        <p:nvSpPr>
          <p:cNvPr id="4" name="Rectangle 45"/>
          <p:cNvSpPr/>
          <p:nvPr/>
        </p:nvSpPr>
        <p:spPr>
          <a:xfrm>
            <a:off x="0" y="2084173"/>
            <a:ext cx="3732551" cy="4188895"/>
          </a:xfrm>
          <a:custGeom>
            <a:avLst/>
            <a:gdLst>
              <a:gd name="connsiteX0" fmla="*/ 0 w 3732551"/>
              <a:gd name="connsiteY0" fmla="*/ 0 h 4362137"/>
              <a:gd name="connsiteX1" fmla="*/ 3732551 w 3732551"/>
              <a:gd name="connsiteY1" fmla="*/ 0 h 4362137"/>
              <a:gd name="connsiteX2" fmla="*/ 3732551 w 3732551"/>
              <a:gd name="connsiteY2" fmla="*/ 4362137 h 4362137"/>
              <a:gd name="connsiteX3" fmla="*/ 0 w 3732551"/>
              <a:gd name="connsiteY3" fmla="*/ 4362137 h 4362137"/>
              <a:gd name="connsiteX4" fmla="*/ 0 w 3732551"/>
              <a:gd name="connsiteY4" fmla="*/ 0 h 4362137"/>
              <a:gd name="connsiteX0" fmla="*/ 0 w 3732551"/>
              <a:gd name="connsiteY0" fmla="*/ 0 h 4362137"/>
              <a:gd name="connsiteX1" fmla="*/ 3732551 w 3732551"/>
              <a:gd name="connsiteY1" fmla="*/ 0 h 4362137"/>
              <a:gd name="connsiteX2" fmla="*/ 3725056 w 3732551"/>
              <a:gd name="connsiteY2" fmla="*/ 502170 h 4362137"/>
              <a:gd name="connsiteX3" fmla="*/ 3732551 w 3732551"/>
              <a:gd name="connsiteY3" fmla="*/ 4362137 h 4362137"/>
              <a:gd name="connsiteX4" fmla="*/ 0 w 3732551"/>
              <a:gd name="connsiteY4" fmla="*/ 4362137 h 4362137"/>
              <a:gd name="connsiteX5" fmla="*/ 0 w 3732551"/>
              <a:gd name="connsiteY5" fmla="*/ 0 h 4362137"/>
              <a:gd name="connsiteX0" fmla="*/ 0 w 3732551"/>
              <a:gd name="connsiteY0" fmla="*/ 0 h 4362137"/>
              <a:gd name="connsiteX1" fmla="*/ 3732551 w 3732551"/>
              <a:gd name="connsiteY1" fmla="*/ 0 h 4362137"/>
              <a:gd name="connsiteX2" fmla="*/ 3492708 w 3732551"/>
              <a:gd name="connsiteY2" fmla="*/ 524655 h 4362137"/>
              <a:gd name="connsiteX3" fmla="*/ 3732551 w 3732551"/>
              <a:gd name="connsiteY3" fmla="*/ 4362137 h 4362137"/>
              <a:gd name="connsiteX4" fmla="*/ 0 w 3732551"/>
              <a:gd name="connsiteY4" fmla="*/ 4362137 h 4362137"/>
              <a:gd name="connsiteX5" fmla="*/ 0 w 3732551"/>
              <a:gd name="connsiteY5" fmla="*/ 0 h 4362137"/>
              <a:gd name="connsiteX0" fmla="*/ 0 w 3732551"/>
              <a:gd name="connsiteY0" fmla="*/ 0 h 4362137"/>
              <a:gd name="connsiteX1" fmla="*/ 3732551 w 3732551"/>
              <a:gd name="connsiteY1" fmla="*/ 0 h 4362137"/>
              <a:gd name="connsiteX2" fmla="*/ 3627619 w 3732551"/>
              <a:gd name="connsiteY2" fmla="*/ 592111 h 4362137"/>
              <a:gd name="connsiteX3" fmla="*/ 3732551 w 3732551"/>
              <a:gd name="connsiteY3" fmla="*/ 4362137 h 4362137"/>
              <a:gd name="connsiteX4" fmla="*/ 0 w 3732551"/>
              <a:gd name="connsiteY4" fmla="*/ 4362137 h 4362137"/>
              <a:gd name="connsiteX5" fmla="*/ 0 w 3732551"/>
              <a:gd name="connsiteY5" fmla="*/ 0 h 4362137"/>
              <a:gd name="connsiteX0" fmla="*/ 0 w 3993441"/>
              <a:gd name="connsiteY0" fmla="*/ 0 h 4362137"/>
              <a:gd name="connsiteX1" fmla="*/ 3732551 w 3993441"/>
              <a:gd name="connsiteY1" fmla="*/ 0 h 4362137"/>
              <a:gd name="connsiteX2" fmla="*/ 3627619 w 3993441"/>
              <a:gd name="connsiteY2" fmla="*/ 592111 h 4362137"/>
              <a:gd name="connsiteX3" fmla="*/ 3672590 w 3993441"/>
              <a:gd name="connsiteY3" fmla="*/ 2315980 h 4362137"/>
              <a:gd name="connsiteX4" fmla="*/ 3732551 w 3993441"/>
              <a:gd name="connsiteY4" fmla="*/ 4362137 h 4362137"/>
              <a:gd name="connsiteX5" fmla="*/ 0 w 3993441"/>
              <a:gd name="connsiteY5" fmla="*/ 4362137 h 4362137"/>
              <a:gd name="connsiteX6" fmla="*/ 0 w 3993441"/>
              <a:gd name="connsiteY6" fmla="*/ 0 h 4362137"/>
              <a:gd name="connsiteX0" fmla="*/ 0 w 3948887"/>
              <a:gd name="connsiteY0" fmla="*/ 0 h 4362137"/>
              <a:gd name="connsiteX1" fmla="*/ 3732551 w 3948887"/>
              <a:gd name="connsiteY1" fmla="*/ 0 h 4362137"/>
              <a:gd name="connsiteX2" fmla="*/ 3627619 w 3948887"/>
              <a:gd name="connsiteY2" fmla="*/ 592111 h 4362137"/>
              <a:gd name="connsiteX3" fmla="*/ 3447738 w 3948887"/>
              <a:gd name="connsiteY3" fmla="*/ 2308485 h 4362137"/>
              <a:gd name="connsiteX4" fmla="*/ 3732551 w 3948887"/>
              <a:gd name="connsiteY4" fmla="*/ 4362137 h 4362137"/>
              <a:gd name="connsiteX5" fmla="*/ 0 w 3948887"/>
              <a:gd name="connsiteY5" fmla="*/ 4362137 h 4362137"/>
              <a:gd name="connsiteX6" fmla="*/ 0 w 3948887"/>
              <a:gd name="connsiteY6" fmla="*/ 0 h 4362137"/>
              <a:gd name="connsiteX0" fmla="*/ 0 w 3935006"/>
              <a:gd name="connsiteY0" fmla="*/ 0 h 4362137"/>
              <a:gd name="connsiteX1" fmla="*/ 3732551 w 3935006"/>
              <a:gd name="connsiteY1" fmla="*/ 0 h 4362137"/>
              <a:gd name="connsiteX2" fmla="*/ 3627619 w 3935006"/>
              <a:gd name="connsiteY2" fmla="*/ 592111 h 4362137"/>
              <a:gd name="connsiteX3" fmla="*/ 3357797 w 3935006"/>
              <a:gd name="connsiteY3" fmla="*/ 2308485 h 4362137"/>
              <a:gd name="connsiteX4" fmla="*/ 3732551 w 3935006"/>
              <a:gd name="connsiteY4" fmla="*/ 4362137 h 4362137"/>
              <a:gd name="connsiteX5" fmla="*/ 0 w 3935006"/>
              <a:gd name="connsiteY5" fmla="*/ 4362137 h 4362137"/>
              <a:gd name="connsiteX6" fmla="*/ 0 w 3935006"/>
              <a:gd name="connsiteY6" fmla="*/ 0 h 4362137"/>
              <a:gd name="connsiteX0" fmla="*/ 0 w 3732551"/>
              <a:gd name="connsiteY0" fmla="*/ 0 h 4362137"/>
              <a:gd name="connsiteX1" fmla="*/ 3732551 w 3732551"/>
              <a:gd name="connsiteY1" fmla="*/ 0 h 4362137"/>
              <a:gd name="connsiteX2" fmla="*/ 3627619 w 3732551"/>
              <a:gd name="connsiteY2" fmla="*/ 592111 h 4362137"/>
              <a:gd name="connsiteX3" fmla="*/ 3357797 w 3732551"/>
              <a:gd name="connsiteY3" fmla="*/ 2308485 h 4362137"/>
              <a:gd name="connsiteX4" fmla="*/ 3732551 w 3732551"/>
              <a:gd name="connsiteY4" fmla="*/ 4362137 h 4362137"/>
              <a:gd name="connsiteX5" fmla="*/ 0 w 3732551"/>
              <a:gd name="connsiteY5" fmla="*/ 4362137 h 4362137"/>
              <a:gd name="connsiteX6" fmla="*/ 0 w 3732551"/>
              <a:gd name="connsiteY6" fmla="*/ 0 h 4362137"/>
              <a:gd name="connsiteX0" fmla="*/ 0 w 3732551"/>
              <a:gd name="connsiteY0" fmla="*/ 0 h 4362137"/>
              <a:gd name="connsiteX1" fmla="*/ 3732551 w 3732551"/>
              <a:gd name="connsiteY1" fmla="*/ 0 h 4362137"/>
              <a:gd name="connsiteX2" fmla="*/ 3627619 w 3732551"/>
              <a:gd name="connsiteY2" fmla="*/ 592111 h 4362137"/>
              <a:gd name="connsiteX3" fmla="*/ 3357797 w 3732551"/>
              <a:gd name="connsiteY3" fmla="*/ 2308485 h 4362137"/>
              <a:gd name="connsiteX4" fmla="*/ 3732551 w 3732551"/>
              <a:gd name="connsiteY4" fmla="*/ 4362137 h 4362137"/>
              <a:gd name="connsiteX5" fmla="*/ 0 w 3732551"/>
              <a:gd name="connsiteY5" fmla="*/ 4362137 h 4362137"/>
              <a:gd name="connsiteX6" fmla="*/ 0 w 3732551"/>
              <a:gd name="connsiteY6" fmla="*/ 0 h 4362137"/>
              <a:gd name="connsiteX0" fmla="*/ 0 w 3732551"/>
              <a:gd name="connsiteY0" fmla="*/ 0 h 4362137"/>
              <a:gd name="connsiteX1" fmla="*/ 3732551 w 3732551"/>
              <a:gd name="connsiteY1" fmla="*/ 0 h 4362137"/>
              <a:gd name="connsiteX2" fmla="*/ 3627619 w 3732551"/>
              <a:gd name="connsiteY2" fmla="*/ 592111 h 4362137"/>
              <a:gd name="connsiteX3" fmla="*/ 3357797 w 3732551"/>
              <a:gd name="connsiteY3" fmla="*/ 2308485 h 4362137"/>
              <a:gd name="connsiteX4" fmla="*/ 3732551 w 3732551"/>
              <a:gd name="connsiteY4" fmla="*/ 4362137 h 4362137"/>
              <a:gd name="connsiteX5" fmla="*/ 0 w 3732551"/>
              <a:gd name="connsiteY5" fmla="*/ 4362137 h 4362137"/>
              <a:gd name="connsiteX6" fmla="*/ 0 w 3732551"/>
              <a:gd name="connsiteY6" fmla="*/ 0 h 436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2551" h="4362137">
                <a:moveTo>
                  <a:pt x="0" y="0"/>
                </a:moveTo>
                <a:lnTo>
                  <a:pt x="3732551" y="0"/>
                </a:lnTo>
                <a:lnTo>
                  <a:pt x="3627619" y="592111"/>
                </a:lnTo>
                <a:cubicBezTo>
                  <a:pt x="3520189" y="993098"/>
                  <a:pt x="3340308" y="1680147"/>
                  <a:pt x="3357797" y="2308485"/>
                </a:cubicBezTo>
                <a:cubicBezTo>
                  <a:pt x="3375286" y="2936823"/>
                  <a:pt x="3625122" y="3683833"/>
                  <a:pt x="3732551" y="4362137"/>
                </a:cubicBezTo>
                <a:lnTo>
                  <a:pt x="0" y="4362137"/>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grpSp>
        <p:nvGrpSpPr>
          <p:cNvPr id="5" name="Group 4"/>
          <p:cNvGrpSpPr/>
          <p:nvPr/>
        </p:nvGrpSpPr>
        <p:grpSpPr>
          <a:xfrm>
            <a:off x="0" y="3785449"/>
            <a:ext cx="3338566" cy="664553"/>
            <a:chOff x="-1" y="3111207"/>
            <a:chExt cx="3338566" cy="664553"/>
          </a:xfrm>
        </p:grpSpPr>
        <p:sp>
          <p:nvSpPr>
            <p:cNvPr id="6" name="Freeform 38"/>
            <p:cNvSpPr>
              <a:spLocks/>
            </p:cNvSpPr>
            <p:nvPr/>
          </p:nvSpPr>
          <p:spPr bwMode="auto">
            <a:xfrm>
              <a:off x="1608660" y="3111207"/>
              <a:ext cx="1729905" cy="662829"/>
            </a:xfrm>
            <a:custGeom>
              <a:avLst/>
              <a:gdLst>
                <a:gd name="T0" fmla="*/ 849 w 849"/>
                <a:gd name="T1" fmla="*/ 0 h 325"/>
                <a:gd name="T2" fmla="*/ 0 w 849"/>
                <a:gd name="T3" fmla="*/ 0 h 325"/>
                <a:gd name="T4" fmla="*/ 0 w 849"/>
                <a:gd name="T5" fmla="*/ 325 h 325"/>
                <a:gd name="T6" fmla="*/ 849 w 849"/>
                <a:gd name="T7" fmla="*/ 325 h 325"/>
                <a:gd name="T8" fmla="*/ 843 w 849"/>
                <a:gd name="T9" fmla="*/ 163 h 325"/>
                <a:gd name="T10" fmla="*/ 849 w 849"/>
                <a:gd name="T11" fmla="*/ 0 h 325"/>
              </a:gdLst>
              <a:ahLst/>
              <a:cxnLst>
                <a:cxn ang="0">
                  <a:pos x="T0" y="T1"/>
                </a:cxn>
                <a:cxn ang="0">
                  <a:pos x="T2" y="T3"/>
                </a:cxn>
                <a:cxn ang="0">
                  <a:pos x="T4" y="T5"/>
                </a:cxn>
                <a:cxn ang="0">
                  <a:pos x="T6" y="T7"/>
                </a:cxn>
                <a:cxn ang="0">
                  <a:pos x="T8" y="T9"/>
                </a:cxn>
                <a:cxn ang="0">
                  <a:pos x="T10" y="T11"/>
                </a:cxn>
              </a:cxnLst>
              <a:rect l="0" t="0" r="r" b="b"/>
              <a:pathLst>
                <a:path w="849" h="325">
                  <a:moveTo>
                    <a:pt x="849" y="0"/>
                  </a:moveTo>
                  <a:cubicBezTo>
                    <a:pt x="0" y="0"/>
                    <a:pt x="0" y="0"/>
                    <a:pt x="0" y="0"/>
                  </a:cubicBezTo>
                  <a:cubicBezTo>
                    <a:pt x="0" y="325"/>
                    <a:pt x="0" y="325"/>
                    <a:pt x="0" y="325"/>
                  </a:cubicBezTo>
                  <a:cubicBezTo>
                    <a:pt x="849" y="325"/>
                    <a:pt x="849" y="325"/>
                    <a:pt x="849" y="325"/>
                  </a:cubicBezTo>
                  <a:cubicBezTo>
                    <a:pt x="845" y="272"/>
                    <a:pt x="843" y="217"/>
                    <a:pt x="843" y="163"/>
                  </a:cubicBezTo>
                  <a:cubicBezTo>
                    <a:pt x="843" y="108"/>
                    <a:pt x="845" y="54"/>
                    <a:pt x="849"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sz="1200" dirty="0">
                <a:latin typeface="Open Sans Regular" charset="0"/>
              </a:endParaRPr>
            </a:p>
          </p:txBody>
        </p:sp>
        <p:sp>
          <p:nvSpPr>
            <p:cNvPr id="7" name="Freeform 36"/>
            <p:cNvSpPr>
              <a:spLocks/>
            </p:cNvSpPr>
            <p:nvPr/>
          </p:nvSpPr>
          <p:spPr bwMode="auto">
            <a:xfrm>
              <a:off x="-1" y="3111207"/>
              <a:ext cx="3155431" cy="664553"/>
            </a:xfrm>
            <a:prstGeom prst="rect">
              <a:avLst/>
            </a:prstGeom>
            <a:solidFill>
              <a:schemeClr val="accent2"/>
            </a:solidFill>
            <a:ln>
              <a:noFill/>
            </a:ln>
          </p:spPr>
          <p:txBody>
            <a:bodyPr vert="horz" wrap="square" lIns="91440" tIns="45720" rIns="91440" bIns="45720" numCol="1" anchor="ctr" anchorCtr="0" compatLnSpc="1">
              <a:prstTxWarp prst="textNoShape">
                <a:avLst/>
              </a:prstTxWarp>
            </a:bodyPr>
            <a:lstStyle/>
            <a:p>
              <a:pPr algn="r"/>
              <a:r>
                <a:rPr lang="en-US" dirty="0" smtClean="0">
                  <a:solidFill>
                    <a:srgbClr val="FFFFFF"/>
                  </a:solidFill>
                  <a:latin typeface="Open Sans Regular" charset="0"/>
                </a:rPr>
                <a:t>Plans</a:t>
              </a:r>
              <a:endParaRPr lang="en-US" dirty="0">
                <a:solidFill>
                  <a:srgbClr val="FFFFFF"/>
                </a:solidFill>
                <a:latin typeface="Open Sans Regular" charset="0"/>
              </a:endParaRPr>
            </a:p>
          </p:txBody>
        </p:sp>
      </p:grpSp>
      <p:grpSp>
        <p:nvGrpSpPr>
          <p:cNvPr id="8" name="Group 7"/>
          <p:cNvGrpSpPr/>
          <p:nvPr/>
        </p:nvGrpSpPr>
        <p:grpSpPr>
          <a:xfrm>
            <a:off x="0" y="2507198"/>
            <a:ext cx="3617833" cy="664553"/>
            <a:chOff x="-1" y="1832956"/>
            <a:chExt cx="3617833" cy="664553"/>
          </a:xfrm>
        </p:grpSpPr>
        <p:sp>
          <p:nvSpPr>
            <p:cNvPr id="9" name="Freeform 36"/>
            <p:cNvSpPr>
              <a:spLocks/>
            </p:cNvSpPr>
            <p:nvPr/>
          </p:nvSpPr>
          <p:spPr bwMode="auto">
            <a:xfrm>
              <a:off x="1608660" y="1832956"/>
              <a:ext cx="2009172" cy="664553"/>
            </a:xfrm>
            <a:custGeom>
              <a:avLst/>
              <a:gdLst>
                <a:gd name="T0" fmla="*/ 0 w 986"/>
                <a:gd name="T1" fmla="*/ 0 h 326"/>
                <a:gd name="T2" fmla="*/ 0 w 986"/>
                <a:gd name="T3" fmla="*/ 326 h 326"/>
                <a:gd name="T4" fmla="*/ 891 w 986"/>
                <a:gd name="T5" fmla="*/ 326 h 326"/>
                <a:gd name="T6" fmla="*/ 986 w 986"/>
                <a:gd name="T7" fmla="*/ 0 h 326"/>
                <a:gd name="T8" fmla="*/ 0 w 986"/>
                <a:gd name="T9" fmla="*/ 0 h 326"/>
              </a:gdLst>
              <a:ahLst/>
              <a:cxnLst>
                <a:cxn ang="0">
                  <a:pos x="T0" y="T1"/>
                </a:cxn>
                <a:cxn ang="0">
                  <a:pos x="T2" y="T3"/>
                </a:cxn>
                <a:cxn ang="0">
                  <a:pos x="T4" y="T5"/>
                </a:cxn>
                <a:cxn ang="0">
                  <a:pos x="T6" y="T7"/>
                </a:cxn>
                <a:cxn ang="0">
                  <a:pos x="T8" y="T9"/>
                </a:cxn>
              </a:cxnLst>
              <a:rect l="0" t="0" r="r" b="b"/>
              <a:pathLst>
                <a:path w="986" h="326">
                  <a:moveTo>
                    <a:pt x="0" y="0"/>
                  </a:moveTo>
                  <a:cubicBezTo>
                    <a:pt x="0" y="326"/>
                    <a:pt x="0" y="326"/>
                    <a:pt x="0" y="326"/>
                  </a:cubicBezTo>
                  <a:cubicBezTo>
                    <a:pt x="891" y="326"/>
                    <a:pt x="891" y="326"/>
                    <a:pt x="891" y="326"/>
                  </a:cubicBezTo>
                  <a:cubicBezTo>
                    <a:pt x="914" y="214"/>
                    <a:pt x="946" y="105"/>
                    <a:pt x="986"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200" dirty="0">
                <a:latin typeface="Open Sans Regular" charset="0"/>
              </a:endParaRPr>
            </a:p>
          </p:txBody>
        </p:sp>
        <p:sp>
          <p:nvSpPr>
            <p:cNvPr id="10" name="Freeform 36"/>
            <p:cNvSpPr>
              <a:spLocks/>
            </p:cNvSpPr>
            <p:nvPr/>
          </p:nvSpPr>
          <p:spPr bwMode="auto">
            <a:xfrm>
              <a:off x="-1" y="1832956"/>
              <a:ext cx="3338565" cy="664553"/>
            </a:xfrm>
            <a:prstGeom prst="rect">
              <a:avLst/>
            </a:prstGeom>
            <a:solidFill>
              <a:schemeClr val="accent1"/>
            </a:solidFill>
            <a:ln>
              <a:noFill/>
            </a:ln>
          </p:spPr>
          <p:txBody>
            <a:bodyPr vert="horz" wrap="square" lIns="91440" tIns="45720" rIns="91440" bIns="45720" numCol="1" anchor="ctr" anchorCtr="0" compatLnSpc="1">
              <a:prstTxWarp prst="textNoShape">
                <a:avLst/>
              </a:prstTxWarp>
            </a:bodyPr>
            <a:lstStyle/>
            <a:p>
              <a:pPr algn="r"/>
              <a:r>
                <a:rPr lang="en-US" dirty="0" smtClean="0">
                  <a:solidFill>
                    <a:srgbClr val="FFFFFF"/>
                  </a:solidFill>
                  <a:latin typeface="Open Sans Regular" charset="0"/>
                </a:rPr>
                <a:t>Ideas</a:t>
              </a:r>
              <a:endParaRPr lang="en-US" dirty="0">
                <a:solidFill>
                  <a:srgbClr val="FFFFFF"/>
                </a:solidFill>
                <a:latin typeface="Open Sans Regular" charset="0"/>
              </a:endParaRPr>
            </a:p>
          </p:txBody>
        </p:sp>
      </p:grpSp>
      <p:grpSp>
        <p:nvGrpSpPr>
          <p:cNvPr id="11" name="Group 10"/>
          <p:cNvGrpSpPr/>
          <p:nvPr/>
        </p:nvGrpSpPr>
        <p:grpSpPr>
          <a:xfrm>
            <a:off x="0" y="5068010"/>
            <a:ext cx="3620419" cy="666277"/>
            <a:chOff x="-1" y="4393768"/>
            <a:chExt cx="3620419" cy="666277"/>
          </a:xfrm>
        </p:grpSpPr>
        <p:sp>
          <p:nvSpPr>
            <p:cNvPr id="12" name="Freeform 37"/>
            <p:cNvSpPr>
              <a:spLocks/>
            </p:cNvSpPr>
            <p:nvPr/>
          </p:nvSpPr>
          <p:spPr bwMode="auto">
            <a:xfrm>
              <a:off x="1608660" y="4393768"/>
              <a:ext cx="2011758" cy="665414"/>
            </a:xfrm>
            <a:custGeom>
              <a:avLst/>
              <a:gdLst>
                <a:gd name="T0" fmla="*/ 0 w 987"/>
                <a:gd name="T1" fmla="*/ 0 h 326"/>
                <a:gd name="T2" fmla="*/ 0 w 987"/>
                <a:gd name="T3" fmla="*/ 326 h 326"/>
                <a:gd name="T4" fmla="*/ 987 w 987"/>
                <a:gd name="T5" fmla="*/ 326 h 326"/>
                <a:gd name="T6" fmla="*/ 891 w 987"/>
                <a:gd name="T7" fmla="*/ 0 h 326"/>
                <a:gd name="T8" fmla="*/ 0 w 987"/>
                <a:gd name="T9" fmla="*/ 0 h 326"/>
              </a:gdLst>
              <a:ahLst/>
              <a:cxnLst>
                <a:cxn ang="0">
                  <a:pos x="T0" y="T1"/>
                </a:cxn>
                <a:cxn ang="0">
                  <a:pos x="T2" y="T3"/>
                </a:cxn>
                <a:cxn ang="0">
                  <a:pos x="T4" y="T5"/>
                </a:cxn>
                <a:cxn ang="0">
                  <a:pos x="T6" y="T7"/>
                </a:cxn>
                <a:cxn ang="0">
                  <a:pos x="T8" y="T9"/>
                </a:cxn>
              </a:cxnLst>
              <a:rect l="0" t="0" r="r" b="b"/>
              <a:pathLst>
                <a:path w="987" h="326">
                  <a:moveTo>
                    <a:pt x="0" y="0"/>
                  </a:moveTo>
                  <a:cubicBezTo>
                    <a:pt x="0" y="326"/>
                    <a:pt x="0" y="326"/>
                    <a:pt x="0" y="326"/>
                  </a:cubicBezTo>
                  <a:cubicBezTo>
                    <a:pt x="987" y="326"/>
                    <a:pt x="987" y="326"/>
                    <a:pt x="987" y="326"/>
                  </a:cubicBezTo>
                  <a:cubicBezTo>
                    <a:pt x="947" y="221"/>
                    <a:pt x="915" y="112"/>
                    <a:pt x="891"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200" dirty="0">
                <a:latin typeface="Open Sans Regular" charset="0"/>
              </a:endParaRPr>
            </a:p>
          </p:txBody>
        </p:sp>
        <p:sp>
          <p:nvSpPr>
            <p:cNvPr id="13" name="Freeform 36"/>
            <p:cNvSpPr>
              <a:spLocks/>
            </p:cNvSpPr>
            <p:nvPr/>
          </p:nvSpPr>
          <p:spPr bwMode="auto">
            <a:xfrm>
              <a:off x="-1" y="4395492"/>
              <a:ext cx="3338565" cy="664553"/>
            </a:xfrm>
            <a:prstGeom prst="rect">
              <a:avLst/>
            </a:prstGeom>
            <a:solidFill>
              <a:schemeClr val="accent3"/>
            </a:solidFill>
            <a:ln>
              <a:noFill/>
            </a:ln>
          </p:spPr>
          <p:txBody>
            <a:bodyPr vert="horz" wrap="square" lIns="91440" tIns="45720" rIns="91440" bIns="45720" numCol="1" anchor="ctr" anchorCtr="0" compatLnSpc="1">
              <a:prstTxWarp prst="textNoShape">
                <a:avLst/>
              </a:prstTxWarp>
            </a:bodyPr>
            <a:lstStyle/>
            <a:p>
              <a:pPr algn="r"/>
              <a:r>
                <a:rPr lang="en-US" dirty="0" smtClean="0">
                  <a:solidFill>
                    <a:srgbClr val="FFFFFF"/>
                  </a:solidFill>
                  <a:latin typeface="Open Sans Regular" charset="0"/>
                </a:rPr>
                <a:t>Actions</a:t>
              </a:r>
              <a:endParaRPr lang="en-US" dirty="0">
                <a:solidFill>
                  <a:srgbClr val="FFFFFF"/>
                </a:solidFill>
                <a:latin typeface="Open Sans Regular" charset="0"/>
              </a:endParaRPr>
            </a:p>
          </p:txBody>
        </p:sp>
      </p:grpSp>
      <p:sp>
        <p:nvSpPr>
          <p:cNvPr id="15" name="Rectangle 14"/>
          <p:cNvSpPr/>
          <p:nvPr/>
        </p:nvSpPr>
        <p:spPr>
          <a:xfrm>
            <a:off x="8307168" y="3624644"/>
            <a:ext cx="3084732" cy="99719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t>
            </a:r>
            <a:r>
              <a:rPr lang="en-US" sz="1000" dirty="0" smtClean="0">
                <a:solidFill>
                  <a:schemeClr val="tx1">
                    <a:alpha val="65000"/>
                  </a:schemeClr>
                </a:solidFill>
                <a:latin typeface="Open Sans Regular" charset="0"/>
                <a:ea typeface="Open Sans Regular" charset="0"/>
                <a:cs typeface="Open Sans Regular" charset="0"/>
              </a:rPr>
              <a:t>available. There </a:t>
            </a:r>
            <a:r>
              <a:rPr lang="en-US" sz="1000" dirty="0">
                <a:solidFill>
                  <a:schemeClr val="tx1">
                    <a:alpha val="65000"/>
                  </a:schemeClr>
                </a:solidFill>
                <a:latin typeface="Open Sans Regular" charset="0"/>
                <a:ea typeface="Open Sans Regular" charset="0"/>
                <a:cs typeface="Open Sans Regular" charset="0"/>
              </a:rPr>
              <a:t>are many variations of passages of Lorem Ipsum available</a:t>
            </a:r>
            <a:r>
              <a:rPr lang="en-US" sz="1000" dirty="0" smtClean="0">
                <a:solidFill>
                  <a:schemeClr val="tx1">
                    <a:alpha val="65000"/>
                  </a:schemeClr>
                </a:solidFill>
                <a:latin typeface="Open Sans Regular" charset="0"/>
                <a:ea typeface="Open Sans Regular" charset="0"/>
                <a:cs typeface="Open Sans Regular" charset="0"/>
              </a:rPr>
              <a:t>.</a:t>
            </a:r>
            <a:endParaRPr lang="en-US" sz="1000" dirty="0">
              <a:solidFill>
                <a:schemeClr val="tx1">
                  <a:alpha val="65000"/>
                </a:schemeClr>
              </a:solidFill>
              <a:latin typeface="Open Sans Regular" charset="0"/>
              <a:ea typeface="Open Sans Regular" charset="0"/>
              <a:cs typeface="Open Sans Regular" charset="0"/>
            </a:endParaRPr>
          </a:p>
        </p:txBody>
      </p:sp>
    </p:spTree>
    <p:extLst>
      <p:ext uri="{BB962C8B-B14F-4D97-AF65-F5344CB8AC3E}">
        <p14:creationId xmlns:p14="http://schemas.microsoft.com/office/powerpoint/2010/main" val="1820902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10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1000"/>
                                        <p:tgtEl>
                                          <p:spTgt spid="5"/>
                                        </p:tgtEl>
                                      </p:cBhvr>
                                    </p:animEffect>
                                  </p:childTnLst>
                                </p:cTn>
                              </p:par>
                              <p:par>
                                <p:cTn id="11" presetID="22" presetClass="entr" presetSubtype="8" fill="hold" nodeType="withEffect">
                                  <p:stCondLst>
                                    <p:cond delay="500"/>
                                  </p:stCondLst>
                                  <p:childTnLst>
                                    <p:set>
                                      <p:cBhvr>
                                        <p:cTn id="12" dur="1" fill="hold">
                                          <p:stCondLst>
                                            <p:cond delay="0"/>
                                          </p:stCondLst>
                                        </p:cTn>
                                        <p:tgtEl>
                                          <p:spTgt spid="11"/>
                                        </p:tgtEl>
                                        <p:attrNameLst>
                                          <p:attrName>style.visibility</p:attrName>
                                        </p:attrNameLst>
                                      </p:cBhvr>
                                      <p:to>
                                        <p:strVal val="visible"/>
                                      </p:to>
                                    </p:set>
                                    <p:animEffect transition="in" filter="wipe(left)">
                                      <p:cBhvr>
                                        <p:cTn id="13" dur="1000"/>
                                        <p:tgtEl>
                                          <p:spTgt spid="11"/>
                                        </p:tgtEl>
                                      </p:cBhvr>
                                    </p:animEffect>
                                  </p:childTnLst>
                                </p:cTn>
                              </p:par>
                              <p:par>
                                <p:cTn id="14" presetID="2" presetClass="entr" presetSubtype="8" decel="100000" fill="hold" grpId="0" nodeType="withEffect">
                                  <p:stCondLst>
                                    <p:cond delay="100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1250" fill="hold"/>
                                        <p:tgtEl>
                                          <p:spTgt spid="3"/>
                                        </p:tgtEl>
                                        <p:attrNameLst>
                                          <p:attrName>ppt_x</p:attrName>
                                        </p:attrNameLst>
                                      </p:cBhvr>
                                      <p:tavLst>
                                        <p:tav tm="0">
                                          <p:val>
                                            <p:strVal val="0-#ppt_w/2"/>
                                          </p:val>
                                        </p:tav>
                                        <p:tav tm="100000">
                                          <p:val>
                                            <p:strVal val="#ppt_x"/>
                                          </p:val>
                                        </p:tav>
                                      </p:tavLst>
                                    </p:anim>
                                    <p:anim calcmode="lin" valueType="num">
                                      <p:cBhvr additive="base">
                                        <p:cTn id="17" dur="1250" fill="hold"/>
                                        <p:tgtEl>
                                          <p:spTgt spid="3"/>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195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hape 3620"/>
          <p:cNvSpPr/>
          <p:nvPr/>
        </p:nvSpPr>
        <p:spPr>
          <a:xfrm>
            <a:off x="7104105" y="1181098"/>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 name="Slide Number Placeholder 1"/>
          <p:cNvSpPr>
            <a:spLocks noGrp="1"/>
          </p:cNvSpPr>
          <p:nvPr>
            <p:ph type="sldNum" sz="quarter" idx="10"/>
          </p:nvPr>
        </p:nvSpPr>
        <p:spPr/>
        <p:txBody>
          <a:bodyPr/>
          <a:lstStyle/>
          <a:p>
            <a:fld id="{D8D877B3-D348-4611-9BDB-C5374591D951}" type="slidenum">
              <a:rPr lang="en-US" smtClean="0"/>
              <a:pPr/>
              <a:t>14</a:t>
            </a:fld>
            <a:endParaRPr lang="en-US" dirty="0" smtClean="0"/>
          </a:p>
        </p:txBody>
      </p:sp>
      <p:cxnSp>
        <p:nvCxnSpPr>
          <p:cNvPr id="4" name="Straight Connector 3"/>
          <p:cNvCxnSpPr/>
          <p:nvPr/>
        </p:nvCxnSpPr>
        <p:spPr>
          <a:xfrm>
            <a:off x="4127157"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746789"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866900" y="1856527"/>
            <a:ext cx="1897792" cy="259302"/>
          </a:xfrm>
          <a:prstGeom prst="rect">
            <a:avLst/>
          </a:prstGeom>
          <a:noFill/>
        </p:spPr>
        <p:txBody>
          <a:bodyPr wrap="square" lIns="0" rIns="0" rtlCol="0">
            <a:spAutoFit/>
          </a:bodyPr>
          <a:lstStyle/>
          <a:p>
            <a:pPr>
              <a:lnSpc>
                <a:spcPct val="70000"/>
              </a:lnSpc>
            </a:pPr>
            <a:r>
              <a:rPr lang="en-US" sz="1400" dirty="0" smtClean="0">
                <a:latin typeface="+mj-lt"/>
              </a:rPr>
              <a:t>TITLE ONE</a:t>
            </a:r>
            <a:endParaRPr lang="en-US" sz="1400" dirty="0">
              <a:solidFill>
                <a:schemeClr val="accent1"/>
              </a:solidFill>
              <a:latin typeface="+mj-lt"/>
            </a:endParaRPr>
          </a:p>
        </p:txBody>
      </p:sp>
      <p:sp>
        <p:nvSpPr>
          <p:cNvPr id="8" name="Shape 3599"/>
          <p:cNvSpPr/>
          <p:nvPr/>
        </p:nvSpPr>
        <p:spPr>
          <a:xfrm>
            <a:off x="1866900" y="118110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9" name="TextBox 8"/>
          <p:cNvSpPr txBox="1"/>
          <p:nvPr/>
        </p:nvSpPr>
        <p:spPr>
          <a:xfrm>
            <a:off x="1866901" y="2319724"/>
            <a:ext cx="1894702" cy="2862322"/>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a:t>
            </a:r>
            <a:endParaRPr lang="en-US" sz="1000" dirty="0">
              <a:solidFill>
                <a:schemeClr val="tx1">
                  <a:alpha val="80000"/>
                </a:schemeClr>
              </a:solidFill>
            </a:endParaRPr>
          </a:p>
        </p:txBody>
      </p:sp>
      <p:grpSp>
        <p:nvGrpSpPr>
          <p:cNvPr id="10" name="Group 9"/>
          <p:cNvGrpSpPr/>
          <p:nvPr/>
        </p:nvGrpSpPr>
        <p:grpSpPr>
          <a:xfrm>
            <a:off x="1866900" y="5385941"/>
            <a:ext cx="1894703" cy="551156"/>
            <a:chOff x="7389339" y="2590066"/>
            <a:chExt cx="1894703" cy="551156"/>
          </a:xfrm>
        </p:grpSpPr>
        <p:sp>
          <p:nvSpPr>
            <p:cNvPr id="11" name="Rectangle 10"/>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ct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2" name="Right Triangle 11"/>
            <p:cNvSpPr/>
            <p:nvPr/>
          </p:nvSpPr>
          <p:spPr>
            <a:xfrm rot="5400000" flipH="1">
              <a:off x="9130362" y="2590066"/>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3" name="TextBox 12"/>
          <p:cNvSpPr txBox="1"/>
          <p:nvPr/>
        </p:nvSpPr>
        <p:spPr>
          <a:xfrm>
            <a:off x="4485503" y="1856527"/>
            <a:ext cx="1897792" cy="259302"/>
          </a:xfrm>
          <a:prstGeom prst="rect">
            <a:avLst/>
          </a:prstGeom>
          <a:noFill/>
        </p:spPr>
        <p:txBody>
          <a:bodyPr wrap="square" lIns="0" rIns="0" rtlCol="0">
            <a:spAutoFit/>
          </a:bodyPr>
          <a:lstStyle/>
          <a:p>
            <a:pPr>
              <a:lnSpc>
                <a:spcPct val="70000"/>
              </a:lnSpc>
            </a:pPr>
            <a:r>
              <a:rPr lang="en-US" sz="1400" dirty="0" smtClean="0">
                <a:latin typeface="+mj-lt"/>
              </a:rPr>
              <a:t>TITLE TWO</a:t>
            </a:r>
            <a:endParaRPr lang="en-US" sz="1400" dirty="0">
              <a:solidFill>
                <a:schemeClr val="accent1"/>
              </a:solidFill>
              <a:latin typeface="+mj-lt"/>
            </a:endParaRPr>
          </a:p>
        </p:txBody>
      </p:sp>
      <p:sp>
        <p:nvSpPr>
          <p:cNvPr id="15" name="TextBox 14"/>
          <p:cNvSpPr txBox="1"/>
          <p:nvPr/>
        </p:nvSpPr>
        <p:spPr>
          <a:xfrm>
            <a:off x="4485504" y="2319724"/>
            <a:ext cx="1894702" cy="2862322"/>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a:t>
            </a:r>
            <a:endParaRPr lang="en-US" sz="1000" dirty="0">
              <a:solidFill>
                <a:schemeClr val="tx1">
                  <a:alpha val="80000"/>
                </a:schemeClr>
              </a:solidFill>
            </a:endParaRPr>
          </a:p>
        </p:txBody>
      </p:sp>
      <p:grpSp>
        <p:nvGrpSpPr>
          <p:cNvPr id="16" name="Group 15"/>
          <p:cNvGrpSpPr/>
          <p:nvPr/>
        </p:nvGrpSpPr>
        <p:grpSpPr>
          <a:xfrm>
            <a:off x="4485503" y="5385941"/>
            <a:ext cx="1894703" cy="551156"/>
            <a:chOff x="7389339" y="2590066"/>
            <a:chExt cx="1894703" cy="551156"/>
          </a:xfrm>
        </p:grpSpPr>
        <p:sp>
          <p:nvSpPr>
            <p:cNvPr id="17" name="Rectangle 16"/>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ct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8" name="Right Triangle 17"/>
            <p:cNvSpPr/>
            <p:nvPr/>
          </p:nvSpPr>
          <p:spPr>
            <a:xfrm rot="5400000" flipH="1">
              <a:off x="9130362" y="2590066"/>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9" name="TextBox 18"/>
          <p:cNvSpPr txBox="1"/>
          <p:nvPr/>
        </p:nvSpPr>
        <p:spPr>
          <a:xfrm>
            <a:off x="7104106" y="1856527"/>
            <a:ext cx="1897792" cy="259302"/>
          </a:xfrm>
          <a:prstGeom prst="rect">
            <a:avLst/>
          </a:prstGeom>
          <a:noFill/>
        </p:spPr>
        <p:txBody>
          <a:bodyPr wrap="square" lIns="0" rIns="0" rtlCol="0">
            <a:spAutoFit/>
          </a:bodyPr>
          <a:lstStyle/>
          <a:p>
            <a:pPr>
              <a:lnSpc>
                <a:spcPct val="70000"/>
              </a:lnSpc>
            </a:pPr>
            <a:r>
              <a:rPr lang="en-US" sz="1400" dirty="0" smtClean="0">
                <a:latin typeface="+mj-lt"/>
              </a:rPr>
              <a:t>TITLE THREE</a:t>
            </a:r>
            <a:endParaRPr lang="en-US" sz="1400" dirty="0">
              <a:solidFill>
                <a:schemeClr val="accent1"/>
              </a:solidFill>
              <a:latin typeface="+mj-lt"/>
            </a:endParaRPr>
          </a:p>
        </p:txBody>
      </p:sp>
      <p:sp>
        <p:nvSpPr>
          <p:cNvPr id="21" name="TextBox 20"/>
          <p:cNvSpPr txBox="1"/>
          <p:nvPr/>
        </p:nvSpPr>
        <p:spPr>
          <a:xfrm>
            <a:off x="7104107" y="2319724"/>
            <a:ext cx="1894702" cy="2862322"/>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a:t>
            </a:r>
            <a:endParaRPr lang="en-US" sz="1000" dirty="0">
              <a:solidFill>
                <a:schemeClr val="tx1">
                  <a:alpha val="80000"/>
                </a:schemeClr>
              </a:solidFill>
            </a:endParaRPr>
          </a:p>
        </p:txBody>
      </p:sp>
      <p:grpSp>
        <p:nvGrpSpPr>
          <p:cNvPr id="22" name="Group 21"/>
          <p:cNvGrpSpPr/>
          <p:nvPr/>
        </p:nvGrpSpPr>
        <p:grpSpPr>
          <a:xfrm>
            <a:off x="7104106" y="5385941"/>
            <a:ext cx="1894703" cy="551156"/>
            <a:chOff x="7389339" y="2590066"/>
            <a:chExt cx="1894703" cy="551156"/>
          </a:xfrm>
        </p:grpSpPr>
        <p:sp>
          <p:nvSpPr>
            <p:cNvPr id="23" name="Rectangle 22"/>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ct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24" name="Right Triangle 23"/>
            <p:cNvSpPr/>
            <p:nvPr/>
          </p:nvSpPr>
          <p:spPr>
            <a:xfrm rot="5400000" flipH="1">
              <a:off x="9130362" y="2590066"/>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25" name="TextBox 24"/>
          <p:cNvSpPr txBox="1"/>
          <p:nvPr/>
        </p:nvSpPr>
        <p:spPr>
          <a:xfrm>
            <a:off x="9722708" y="1856527"/>
            <a:ext cx="1897792" cy="259302"/>
          </a:xfrm>
          <a:prstGeom prst="rect">
            <a:avLst/>
          </a:prstGeom>
          <a:noFill/>
        </p:spPr>
        <p:txBody>
          <a:bodyPr wrap="square" lIns="0" rIns="0" rtlCol="0">
            <a:spAutoFit/>
          </a:bodyPr>
          <a:lstStyle/>
          <a:p>
            <a:pPr>
              <a:lnSpc>
                <a:spcPct val="70000"/>
              </a:lnSpc>
            </a:pPr>
            <a:r>
              <a:rPr lang="en-US" sz="1400" dirty="0" smtClean="0">
                <a:latin typeface="+mj-lt"/>
              </a:rPr>
              <a:t>TITLE FOUR</a:t>
            </a:r>
            <a:endParaRPr lang="en-US" sz="1400" dirty="0">
              <a:solidFill>
                <a:schemeClr val="accent1"/>
              </a:solidFill>
              <a:latin typeface="+mj-lt"/>
            </a:endParaRPr>
          </a:p>
        </p:txBody>
      </p:sp>
      <p:sp>
        <p:nvSpPr>
          <p:cNvPr id="27" name="TextBox 26"/>
          <p:cNvSpPr txBox="1"/>
          <p:nvPr/>
        </p:nvSpPr>
        <p:spPr>
          <a:xfrm>
            <a:off x="9722709" y="2319724"/>
            <a:ext cx="1894702" cy="2862322"/>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a:t>
            </a:r>
            <a:endParaRPr lang="en-US" sz="1000" dirty="0">
              <a:solidFill>
                <a:schemeClr val="tx1">
                  <a:alpha val="80000"/>
                </a:schemeClr>
              </a:solidFill>
            </a:endParaRPr>
          </a:p>
        </p:txBody>
      </p:sp>
      <p:grpSp>
        <p:nvGrpSpPr>
          <p:cNvPr id="28" name="Group 27"/>
          <p:cNvGrpSpPr/>
          <p:nvPr/>
        </p:nvGrpSpPr>
        <p:grpSpPr>
          <a:xfrm>
            <a:off x="9722708" y="5385941"/>
            <a:ext cx="1894703" cy="551156"/>
            <a:chOff x="7389339" y="2590066"/>
            <a:chExt cx="1894703" cy="551156"/>
          </a:xfrm>
        </p:grpSpPr>
        <p:sp>
          <p:nvSpPr>
            <p:cNvPr id="29" name="Rectangle 28"/>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ct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30" name="Right Triangle 29"/>
            <p:cNvSpPr/>
            <p:nvPr/>
          </p:nvSpPr>
          <p:spPr>
            <a:xfrm rot="5400000" flipH="1">
              <a:off x="9130362" y="2590066"/>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33" name="Shape 3759"/>
          <p:cNvSpPr/>
          <p:nvPr/>
        </p:nvSpPr>
        <p:spPr>
          <a:xfrm>
            <a:off x="4485503" y="1181099"/>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4" name="Shape 3643"/>
          <p:cNvSpPr/>
          <p:nvPr/>
        </p:nvSpPr>
        <p:spPr>
          <a:xfrm>
            <a:off x="9722707" y="1191363"/>
            <a:ext cx="451877" cy="44161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tx1"/>
          </a:solidFill>
          <a:ln w="12700">
            <a:miter lim="400000"/>
          </a:ln>
        </p:spPr>
        <p:txBody>
          <a:bodyPr lIns="38100" tIns="38100" rIns="38100" bIns="38100" anchor="ctr"/>
          <a:lstStyle/>
          <a:p>
            <a:endParaRPr>
              <a:solidFill>
                <a:prstClr val="black"/>
              </a:solidFill>
            </a:endParaRPr>
          </a:p>
        </p:txBody>
      </p:sp>
      <p:cxnSp>
        <p:nvCxnSpPr>
          <p:cNvPr id="35" name="Straight Connector 34"/>
          <p:cNvCxnSpPr/>
          <p:nvPr/>
        </p:nvCxnSpPr>
        <p:spPr>
          <a:xfrm>
            <a:off x="9358184"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691545"/>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5"/>
          <p:cNvSpPr>
            <a:spLocks noChangeArrowheads="1"/>
          </p:cNvSpPr>
          <p:nvPr/>
        </p:nvSpPr>
        <p:spPr bwMode="auto">
          <a:xfrm>
            <a:off x="5431715" y="4965228"/>
            <a:ext cx="911225" cy="909637"/>
          </a:xfrm>
          <a:prstGeom prst="ellipse">
            <a:avLst/>
          </a:prstGeom>
          <a:solidFill>
            <a:schemeClr val="accent6"/>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F</a:t>
            </a:r>
            <a:endParaRPr lang="en-US" sz="2400" dirty="0">
              <a:solidFill>
                <a:srgbClr val="FFFFFF"/>
              </a:solidFill>
              <a:latin typeface="Open Sans Regular" charset="0"/>
            </a:endParaRPr>
          </a:p>
        </p:txBody>
      </p:sp>
      <p:sp>
        <p:nvSpPr>
          <p:cNvPr id="3" name="Freeform 6"/>
          <p:cNvSpPr>
            <a:spLocks/>
          </p:cNvSpPr>
          <p:nvPr/>
        </p:nvSpPr>
        <p:spPr bwMode="auto">
          <a:xfrm>
            <a:off x="4617327" y="1948978"/>
            <a:ext cx="971550" cy="1185862"/>
          </a:xfrm>
          <a:custGeom>
            <a:avLst/>
            <a:gdLst>
              <a:gd name="T0" fmla="*/ 398 w 647"/>
              <a:gd name="T1" fmla="*/ 0 h 791"/>
              <a:gd name="T2" fmla="*/ 0 w 647"/>
              <a:gd name="T3" fmla="*/ 566 h 791"/>
              <a:gd name="T4" fmla="*/ 240 w 647"/>
              <a:gd name="T5" fmla="*/ 791 h 791"/>
              <a:gd name="T6" fmla="*/ 647 w 647"/>
              <a:gd name="T7" fmla="*/ 371 h 791"/>
              <a:gd name="T8" fmla="*/ 398 w 647"/>
              <a:gd name="T9" fmla="*/ 0 h 791"/>
            </a:gdLst>
            <a:ahLst/>
            <a:cxnLst>
              <a:cxn ang="0">
                <a:pos x="T0" y="T1"/>
              </a:cxn>
              <a:cxn ang="0">
                <a:pos x="T2" y="T3"/>
              </a:cxn>
              <a:cxn ang="0">
                <a:pos x="T4" y="T5"/>
              </a:cxn>
              <a:cxn ang="0">
                <a:pos x="T6" y="T7"/>
              </a:cxn>
              <a:cxn ang="0">
                <a:pos x="T8" y="T9"/>
              </a:cxn>
            </a:cxnLst>
            <a:rect l="0" t="0" r="r" b="b"/>
            <a:pathLst>
              <a:path w="647" h="791">
                <a:moveTo>
                  <a:pt x="398" y="0"/>
                </a:moveTo>
                <a:cubicBezTo>
                  <a:pt x="164" y="126"/>
                  <a:pt x="0" y="338"/>
                  <a:pt x="0" y="566"/>
                </a:cubicBezTo>
                <a:cubicBezTo>
                  <a:pt x="0" y="714"/>
                  <a:pt x="111" y="791"/>
                  <a:pt x="240" y="791"/>
                </a:cubicBezTo>
                <a:cubicBezTo>
                  <a:pt x="515" y="791"/>
                  <a:pt x="471" y="505"/>
                  <a:pt x="647" y="371"/>
                </a:cubicBezTo>
                <a:cubicBezTo>
                  <a:pt x="618" y="243"/>
                  <a:pt x="540" y="99"/>
                  <a:pt x="398" y="0"/>
                </a:cubicBez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A</a:t>
            </a:r>
            <a:endParaRPr lang="en-US" sz="2400" dirty="0">
              <a:solidFill>
                <a:srgbClr val="FFFFFF"/>
              </a:solidFill>
              <a:latin typeface="Open Sans Regular" charset="0"/>
            </a:endParaRPr>
          </a:p>
        </p:txBody>
      </p:sp>
      <p:sp>
        <p:nvSpPr>
          <p:cNvPr id="4" name="Freeform 7"/>
          <p:cNvSpPr>
            <a:spLocks/>
          </p:cNvSpPr>
          <p:nvPr/>
        </p:nvSpPr>
        <p:spPr bwMode="auto">
          <a:xfrm>
            <a:off x="5976227" y="2942753"/>
            <a:ext cx="1344613" cy="963612"/>
          </a:xfrm>
          <a:custGeom>
            <a:avLst/>
            <a:gdLst>
              <a:gd name="T0" fmla="*/ 896 w 896"/>
              <a:gd name="T1" fmla="*/ 0 h 642"/>
              <a:gd name="T2" fmla="*/ 327 w 896"/>
              <a:gd name="T3" fmla="*/ 29 h 642"/>
              <a:gd name="T4" fmla="*/ 0 w 896"/>
              <a:gd name="T5" fmla="*/ 390 h 642"/>
              <a:gd name="T6" fmla="*/ 409 w 896"/>
              <a:gd name="T7" fmla="*/ 642 h 642"/>
              <a:gd name="T8" fmla="*/ 896 w 896"/>
              <a:gd name="T9" fmla="*/ 0 h 642"/>
            </a:gdLst>
            <a:ahLst/>
            <a:cxnLst>
              <a:cxn ang="0">
                <a:pos x="T0" y="T1"/>
              </a:cxn>
              <a:cxn ang="0">
                <a:pos x="T2" y="T3"/>
              </a:cxn>
              <a:cxn ang="0">
                <a:pos x="T4" y="T5"/>
              </a:cxn>
              <a:cxn ang="0">
                <a:pos x="T6" y="T7"/>
              </a:cxn>
              <a:cxn ang="0">
                <a:pos x="T8" y="T9"/>
              </a:cxn>
            </a:cxnLst>
            <a:rect l="0" t="0" r="r" b="b"/>
            <a:pathLst>
              <a:path w="896" h="642">
                <a:moveTo>
                  <a:pt x="896" y="0"/>
                </a:moveTo>
                <a:cubicBezTo>
                  <a:pt x="691" y="58"/>
                  <a:pt x="493" y="58"/>
                  <a:pt x="327" y="29"/>
                </a:cubicBezTo>
                <a:cubicBezTo>
                  <a:pt x="291" y="175"/>
                  <a:pt x="144" y="278"/>
                  <a:pt x="0" y="390"/>
                </a:cubicBezTo>
                <a:cubicBezTo>
                  <a:pt x="71" y="495"/>
                  <a:pt x="200" y="607"/>
                  <a:pt x="409" y="642"/>
                </a:cubicBezTo>
                <a:cubicBezTo>
                  <a:pt x="605" y="502"/>
                  <a:pt x="875" y="319"/>
                  <a:pt x="896" y="0"/>
                </a:cubicBezTo>
                <a:close/>
              </a:path>
            </a:pathLst>
          </a:custGeom>
          <a:solidFill>
            <a:schemeClr val="accent4"/>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D</a:t>
            </a:r>
            <a:endParaRPr lang="en-US" sz="2400" dirty="0">
              <a:solidFill>
                <a:srgbClr val="FFFFFF"/>
              </a:solidFill>
              <a:latin typeface="Open Sans Regular" charset="0"/>
            </a:endParaRPr>
          </a:p>
        </p:txBody>
      </p:sp>
      <p:sp>
        <p:nvSpPr>
          <p:cNvPr id="5" name="Freeform 8"/>
          <p:cNvSpPr>
            <a:spLocks/>
          </p:cNvSpPr>
          <p:nvPr/>
        </p:nvSpPr>
        <p:spPr bwMode="auto">
          <a:xfrm>
            <a:off x="5214227" y="1771178"/>
            <a:ext cx="1319213" cy="733425"/>
          </a:xfrm>
          <a:custGeom>
            <a:avLst/>
            <a:gdLst>
              <a:gd name="T0" fmla="*/ 879 w 879"/>
              <a:gd name="T1" fmla="*/ 61 h 489"/>
              <a:gd name="T2" fmla="*/ 467 w 879"/>
              <a:gd name="T3" fmla="*/ 0 h 489"/>
              <a:gd name="T4" fmla="*/ 0 w 879"/>
              <a:gd name="T5" fmla="*/ 118 h 489"/>
              <a:gd name="T6" fmla="*/ 249 w 879"/>
              <a:gd name="T7" fmla="*/ 489 h 489"/>
              <a:gd name="T8" fmla="*/ 489 w 879"/>
              <a:gd name="T9" fmla="*/ 421 h 489"/>
              <a:gd name="T10" fmla="*/ 682 w 879"/>
              <a:gd name="T11" fmla="*/ 461 h 489"/>
              <a:gd name="T12" fmla="*/ 879 w 879"/>
              <a:gd name="T13" fmla="*/ 61 h 489"/>
            </a:gdLst>
            <a:ahLst/>
            <a:cxnLst>
              <a:cxn ang="0">
                <a:pos x="T0" y="T1"/>
              </a:cxn>
              <a:cxn ang="0">
                <a:pos x="T2" y="T3"/>
              </a:cxn>
              <a:cxn ang="0">
                <a:pos x="T4" y="T5"/>
              </a:cxn>
              <a:cxn ang="0">
                <a:pos x="T6" y="T7"/>
              </a:cxn>
              <a:cxn ang="0">
                <a:pos x="T8" y="T9"/>
              </a:cxn>
              <a:cxn ang="0">
                <a:pos x="T10" y="T11"/>
              </a:cxn>
              <a:cxn ang="0">
                <a:pos x="T12" y="T13"/>
              </a:cxn>
            </a:cxnLst>
            <a:rect l="0" t="0" r="r" b="b"/>
            <a:pathLst>
              <a:path w="879" h="489">
                <a:moveTo>
                  <a:pt x="879" y="61"/>
                </a:moveTo>
                <a:cubicBezTo>
                  <a:pt x="751" y="20"/>
                  <a:pt x="609" y="0"/>
                  <a:pt x="467" y="0"/>
                </a:cubicBezTo>
                <a:cubicBezTo>
                  <a:pt x="300" y="0"/>
                  <a:pt x="138" y="44"/>
                  <a:pt x="0" y="118"/>
                </a:cubicBezTo>
                <a:cubicBezTo>
                  <a:pt x="142" y="217"/>
                  <a:pt x="220" y="361"/>
                  <a:pt x="249" y="489"/>
                </a:cubicBezTo>
                <a:cubicBezTo>
                  <a:pt x="303" y="448"/>
                  <a:pt x="378" y="421"/>
                  <a:pt x="489" y="421"/>
                </a:cubicBezTo>
                <a:cubicBezTo>
                  <a:pt x="564" y="421"/>
                  <a:pt x="629" y="435"/>
                  <a:pt x="682" y="461"/>
                </a:cubicBezTo>
                <a:cubicBezTo>
                  <a:pt x="807" y="342"/>
                  <a:pt x="862" y="225"/>
                  <a:pt x="879" y="61"/>
                </a:cubicBezTo>
                <a:close/>
              </a:path>
            </a:pathLst>
          </a:custGeom>
          <a:solidFill>
            <a:schemeClr val="accent2"/>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B</a:t>
            </a:r>
            <a:endParaRPr lang="en-US" sz="2400" dirty="0">
              <a:solidFill>
                <a:srgbClr val="FFFFFF"/>
              </a:solidFill>
              <a:latin typeface="Open Sans Regular" charset="0"/>
            </a:endParaRPr>
          </a:p>
        </p:txBody>
      </p:sp>
      <p:sp>
        <p:nvSpPr>
          <p:cNvPr id="6" name="Freeform 9"/>
          <p:cNvSpPr>
            <a:spLocks/>
          </p:cNvSpPr>
          <p:nvPr/>
        </p:nvSpPr>
        <p:spPr bwMode="auto">
          <a:xfrm>
            <a:off x="6238165" y="1863253"/>
            <a:ext cx="1085850" cy="1166812"/>
          </a:xfrm>
          <a:custGeom>
            <a:avLst/>
            <a:gdLst>
              <a:gd name="T0" fmla="*/ 722 w 724"/>
              <a:gd name="T1" fmla="*/ 720 h 778"/>
              <a:gd name="T2" fmla="*/ 724 w 724"/>
              <a:gd name="T3" fmla="*/ 678 h 778"/>
              <a:gd name="T4" fmla="*/ 197 w 724"/>
              <a:gd name="T5" fmla="*/ 0 h 778"/>
              <a:gd name="T6" fmla="*/ 0 w 724"/>
              <a:gd name="T7" fmla="*/ 400 h 778"/>
              <a:gd name="T8" fmla="*/ 162 w 724"/>
              <a:gd name="T9" fmla="*/ 678 h 778"/>
              <a:gd name="T10" fmla="*/ 153 w 724"/>
              <a:gd name="T11" fmla="*/ 749 h 778"/>
              <a:gd name="T12" fmla="*/ 722 w 724"/>
              <a:gd name="T13" fmla="*/ 720 h 778"/>
            </a:gdLst>
            <a:ahLst/>
            <a:cxnLst>
              <a:cxn ang="0">
                <a:pos x="T0" y="T1"/>
              </a:cxn>
              <a:cxn ang="0">
                <a:pos x="T2" y="T3"/>
              </a:cxn>
              <a:cxn ang="0">
                <a:pos x="T4" y="T5"/>
              </a:cxn>
              <a:cxn ang="0">
                <a:pos x="T6" y="T7"/>
              </a:cxn>
              <a:cxn ang="0">
                <a:pos x="T8" y="T9"/>
              </a:cxn>
              <a:cxn ang="0">
                <a:pos x="T10" y="T11"/>
              </a:cxn>
              <a:cxn ang="0">
                <a:pos x="T12" y="T13"/>
              </a:cxn>
            </a:cxnLst>
            <a:rect l="0" t="0" r="r" b="b"/>
            <a:pathLst>
              <a:path w="724" h="778">
                <a:moveTo>
                  <a:pt x="722" y="720"/>
                </a:moveTo>
                <a:cubicBezTo>
                  <a:pt x="723" y="706"/>
                  <a:pt x="724" y="692"/>
                  <a:pt x="724" y="678"/>
                </a:cubicBezTo>
                <a:cubicBezTo>
                  <a:pt x="724" y="314"/>
                  <a:pt x="496" y="98"/>
                  <a:pt x="197" y="0"/>
                </a:cubicBezTo>
                <a:cubicBezTo>
                  <a:pt x="180" y="164"/>
                  <a:pt x="125" y="281"/>
                  <a:pt x="0" y="400"/>
                </a:cubicBezTo>
                <a:cubicBezTo>
                  <a:pt x="104" y="450"/>
                  <a:pt x="162" y="546"/>
                  <a:pt x="162" y="678"/>
                </a:cubicBezTo>
                <a:cubicBezTo>
                  <a:pt x="162" y="703"/>
                  <a:pt x="159" y="726"/>
                  <a:pt x="153" y="749"/>
                </a:cubicBezTo>
                <a:cubicBezTo>
                  <a:pt x="319" y="778"/>
                  <a:pt x="517" y="778"/>
                  <a:pt x="722" y="720"/>
                </a:cubicBezTo>
                <a:close/>
              </a:path>
            </a:pathLst>
          </a:custGeom>
          <a:solidFill>
            <a:schemeClr val="accent3"/>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C</a:t>
            </a:r>
            <a:endParaRPr lang="en-US" sz="2400" dirty="0">
              <a:solidFill>
                <a:srgbClr val="FFFFFF"/>
              </a:solidFill>
              <a:latin typeface="Open Sans Regular" charset="0"/>
            </a:endParaRPr>
          </a:p>
        </p:txBody>
      </p:sp>
      <p:sp>
        <p:nvSpPr>
          <p:cNvPr id="7" name="Freeform 10"/>
          <p:cNvSpPr>
            <a:spLocks/>
          </p:cNvSpPr>
          <p:nvPr/>
        </p:nvSpPr>
        <p:spPr bwMode="auto">
          <a:xfrm>
            <a:off x="5509502" y="3528540"/>
            <a:ext cx="1081088" cy="1076325"/>
          </a:xfrm>
          <a:custGeom>
            <a:avLst/>
            <a:gdLst>
              <a:gd name="T0" fmla="*/ 311 w 720"/>
              <a:gd name="T1" fmla="*/ 0 h 718"/>
              <a:gd name="T2" fmla="*/ 0 w 720"/>
              <a:gd name="T3" fmla="*/ 470 h 718"/>
              <a:gd name="T4" fmla="*/ 237 w 720"/>
              <a:gd name="T5" fmla="*/ 718 h 718"/>
              <a:gd name="T6" fmla="*/ 540 w 720"/>
              <a:gd name="T7" fmla="*/ 407 h 718"/>
              <a:gd name="T8" fmla="*/ 720 w 720"/>
              <a:gd name="T9" fmla="*/ 252 h 718"/>
              <a:gd name="T10" fmla="*/ 311 w 720"/>
              <a:gd name="T11" fmla="*/ 0 h 718"/>
            </a:gdLst>
            <a:ahLst/>
            <a:cxnLst>
              <a:cxn ang="0">
                <a:pos x="T0" y="T1"/>
              </a:cxn>
              <a:cxn ang="0">
                <a:pos x="T2" y="T3"/>
              </a:cxn>
              <a:cxn ang="0">
                <a:pos x="T4" y="T5"/>
              </a:cxn>
              <a:cxn ang="0">
                <a:pos x="T6" y="T7"/>
              </a:cxn>
              <a:cxn ang="0">
                <a:pos x="T8" y="T9"/>
              </a:cxn>
              <a:cxn ang="0">
                <a:pos x="T10" y="T11"/>
              </a:cxn>
            </a:cxnLst>
            <a:rect l="0" t="0" r="r" b="b"/>
            <a:pathLst>
              <a:path w="720" h="718">
                <a:moveTo>
                  <a:pt x="311" y="0"/>
                </a:moveTo>
                <a:cubicBezTo>
                  <a:pt x="154" y="122"/>
                  <a:pt x="0" y="256"/>
                  <a:pt x="0" y="470"/>
                </a:cubicBezTo>
                <a:cubicBezTo>
                  <a:pt x="0" y="589"/>
                  <a:pt x="78" y="718"/>
                  <a:pt x="237" y="718"/>
                </a:cubicBezTo>
                <a:cubicBezTo>
                  <a:pt x="481" y="718"/>
                  <a:pt x="451" y="537"/>
                  <a:pt x="540" y="407"/>
                </a:cubicBezTo>
                <a:cubicBezTo>
                  <a:pt x="573" y="359"/>
                  <a:pt x="640" y="309"/>
                  <a:pt x="720" y="252"/>
                </a:cubicBezTo>
                <a:cubicBezTo>
                  <a:pt x="511" y="217"/>
                  <a:pt x="382" y="105"/>
                  <a:pt x="311" y="0"/>
                </a:cubicBezTo>
                <a:close/>
              </a:path>
            </a:pathLst>
          </a:custGeom>
          <a:solidFill>
            <a:schemeClr val="accent5"/>
          </a:solidFill>
          <a:ln>
            <a:noFill/>
          </a:ln>
        </p:spPr>
        <p:txBody>
          <a:bodyPr vert="horz" wrap="square" lIns="91440" tIns="45720" rIns="91440" bIns="45720" numCol="1" anchor="ctr" anchorCtr="0" compatLnSpc="1">
            <a:prstTxWarp prst="textNoShape">
              <a:avLst/>
            </a:prstTxWarp>
          </a:bodyPr>
          <a:lstStyle/>
          <a:p>
            <a:pPr algn="ctr"/>
            <a:r>
              <a:rPr lang="en-US" sz="2400" dirty="0" smtClean="0">
                <a:solidFill>
                  <a:srgbClr val="FFFFFF"/>
                </a:solidFill>
                <a:latin typeface="Open Sans Regular" charset="0"/>
              </a:rPr>
              <a:t>E</a:t>
            </a:r>
            <a:endParaRPr lang="en-US" sz="2400" dirty="0">
              <a:solidFill>
                <a:srgbClr val="FFFFFF"/>
              </a:solidFill>
              <a:latin typeface="Open Sans Regular" charset="0"/>
            </a:endParaRPr>
          </a:p>
        </p:txBody>
      </p:sp>
      <p:sp>
        <p:nvSpPr>
          <p:cNvPr id="8" name="Freeform 7"/>
          <p:cNvSpPr/>
          <p:nvPr/>
        </p:nvSpPr>
        <p:spPr>
          <a:xfrm flipH="1">
            <a:off x="2002479" y="1910977"/>
            <a:ext cx="2824398" cy="457402"/>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1">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0" name="Freeform 9"/>
          <p:cNvSpPr/>
          <p:nvPr/>
        </p:nvSpPr>
        <p:spPr>
          <a:xfrm>
            <a:off x="5976227" y="1324163"/>
            <a:ext cx="3260572" cy="474695"/>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2">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2" name="Freeform 11"/>
          <p:cNvSpPr/>
          <p:nvPr/>
        </p:nvSpPr>
        <p:spPr>
          <a:xfrm flipV="1">
            <a:off x="7182728" y="2568708"/>
            <a:ext cx="2824398" cy="15102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3">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4" name="Freeform 13"/>
          <p:cNvSpPr/>
          <p:nvPr/>
        </p:nvSpPr>
        <p:spPr>
          <a:xfrm flipV="1">
            <a:off x="6889273" y="3619264"/>
            <a:ext cx="2679288" cy="607501"/>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4">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6" name="Freeform 15"/>
          <p:cNvSpPr/>
          <p:nvPr/>
        </p:nvSpPr>
        <p:spPr>
          <a:xfrm flipH="1">
            <a:off x="2635049" y="3495203"/>
            <a:ext cx="2953828" cy="571981"/>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5">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8" name="Freeform 17"/>
          <p:cNvSpPr/>
          <p:nvPr/>
        </p:nvSpPr>
        <p:spPr>
          <a:xfrm flipH="1">
            <a:off x="2635049" y="5103340"/>
            <a:ext cx="2953828" cy="233085"/>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6">
                <a:alpha val="50000"/>
              </a:schemeClr>
            </a:solidFill>
            <a:headEnd type="none" w="med" len="med"/>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20" name="TextBox 19"/>
          <p:cNvSpPr txBox="1"/>
          <p:nvPr/>
        </p:nvSpPr>
        <p:spPr>
          <a:xfrm>
            <a:off x="6964124" y="1032514"/>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B</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1" name="TextBox 20"/>
          <p:cNvSpPr txBox="1"/>
          <p:nvPr/>
        </p:nvSpPr>
        <p:spPr>
          <a:xfrm>
            <a:off x="7734451" y="2426898"/>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C</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2" name="TextBox 21"/>
          <p:cNvSpPr txBox="1"/>
          <p:nvPr/>
        </p:nvSpPr>
        <p:spPr>
          <a:xfrm>
            <a:off x="7295886" y="3923014"/>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D</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3" name="TextBox 22"/>
          <p:cNvSpPr txBox="1"/>
          <p:nvPr/>
        </p:nvSpPr>
        <p:spPr>
          <a:xfrm>
            <a:off x="2647246" y="3184350"/>
            <a:ext cx="2272675" cy="892552"/>
          </a:xfrm>
          <a:prstGeom prst="rect">
            <a:avLst/>
          </a:prstGeom>
          <a:noFill/>
        </p:spPr>
        <p:txBody>
          <a:bodyPr wrap="square" lIns="121920" rIns="121920" rtlCol="0">
            <a:spAutoFit/>
          </a:bodyPr>
          <a:lstStyle/>
          <a:p>
            <a:pPr>
              <a:spcBef>
                <a:spcPts val="1200"/>
              </a:spcBef>
            </a:pPr>
            <a:r>
              <a:rPr lang="en-US" sz="1200" spc="200" dirty="0" smtClean="0">
                <a:latin typeface="Open Sans Regular" charset="0"/>
                <a:ea typeface="Open Sans Regular" charset="0"/>
                <a:cs typeface="Open Sans Regular" charset="0"/>
              </a:rPr>
              <a:t>OPTION E</a:t>
            </a:r>
          </a:p>
          <a:p>
            <a:pP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4" name="TextBox 23"/>
          <p:cNvSpPr txBox="1"/>
          <p:nvPr/>
        </p:nvSpPr>
        <p:spPr>
          <a:xfrm>
            <a:off x="2063259" y="1629715"/>
            <a:ext cx="2272675" cy="892552"/>
          </a:xfrm>
          <a:prstGeom prst="rect">
            <a:avLst/>
          </a:prstGeom>
          <a:noFill/>
        </p:spPr>
        <p:txBody>
          <a:bodyPr wrap="square" lIns="121920" rIns="121920" rtlCol="0">
            <a:spAutoFit/>
          </a:bodyPr>
          <a:lstStyle/>
          <a:p>
            <a:pPr>
              <a:spcBef>
                <a:spcPts val="1200"/>
              </a:spcBef>
            </a:pPr>
            <a:r>
              <a:rPr lang="en-US" sz="1200" spc="200" dirty="0" smtClean="0">
                <a:latin typeface="Open Sans Regular" charset="0"/>
                <a:ea typeface="Open Sans Regular" charset="0"/>
                <a:cs typeface="Open Sans Regular" charset="0"/>
              </a:rPr>
              <a:t>OPTION A</a:t>
            </a:r>
          </a:p>
          <a:p>
            <a:pP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5" name="TextBox 24"/>
          <p:cNvSpPr txBox="1"/>
          <p:nvPr/>
        </p:nvSpPr>
        <p:spPr>
          <a:xfrm>
            <a:off x="2647246" y="4824676"/>
            <a:ext cx="2272675" cy="892552"/>
          </a:xfrm>
          <a:prstGeom prst="rect">
            <a:avLst/>
          </a:prstGeom>
          <a:noFill/>
        </p:spPr>
        <p:txBody>
          <a:bodyPr wrap="square" lIns="121920" rIns="121920" rtlCol="0">
            <a:spAutoFit/>
          </a:bodyPr>
          <a:lstStyle/>
          <a:p>
            <a:pPr>
              <a:spcBef>
                <a:spcPts val="1200"/>
              </a:spcBef>
            </a:pPr>
            <a:r>
              <a:rPr lang="en-US" sz="1200" spc="200" dirty="0" smtClean="0">
                <a:latin typeface="Open Sans Regular" charset="0"/>
                <a:ea typeface="Open Sans Regular" charset="0"/>
                <a:cs typeface="Open Sans Regular" charset="0"/>
              </a:rPr>
              <a:t>OPTION F</a:t>
            </a:r>
          </a:p>
          <a:p>
            <a:pP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11674642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25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250"/>
                                            <p:tgtEl>
                                              <p:spTgt spid="8"/>
                                            </p:tgtEl>
                                          </p:cBhvr>
                                        </p:animEffect>
                                      </p:childTnLst>
                                    </p:cTn>
                                  </p:par>
                                  <p:par>
                                    <p:cTn id="8" presetID="22" presetClass="entr" presetSubtype="2" fill="hold" grpId="0" nodeType="withEffect">
                                      <p:stCondLst>
                                        <p:cond delay="225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250"/>
                                            <p:tgtEl>
                                              <p:spTgt spid="10"/>
                                            </p:tgtEl>
                                          </p:cBhvr>
                                        </p:animEffect>
                                      </p:childTnLst>
                                    </p:cTn>
                                  </p:par>
                                  <p:par>
                                    <p:cTn id="11" presetID="22" presetClass="entr" presetSubtype="2" fill="hold" grpId="0" nodeType="withEffect">
                                      <p:stCondLst>
                                        <p:cond delay="225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250"/>
                                            <p:tgtEl>
                                              <p:spTgt spid="12"/>
                                            </p:tgtEl>
                                          </p:cBhvr>
                                        </p:animEffect>
                                      </p:childTnLst>
                                    </p:cTn>
                                  </p:par>
                                  <p:par>
                                    <p:cTn id="14" presetID="22" presetClass="entr" presetSubtype="2" fill="hold" grpId="0" nodeType="withEffect">
                                      <p:stCondLst>
                                        <p:cond delay="2250"/>
                                      </p:stCondLst>
                                      <p:childTnLst>
                                        <p:set>
                                          <p:cBhvr>
                                            <p:cTn id="15" dur="1" fill="hold">
                                              <p:stCondLst>
                                                <p:cond delay="0"/>
                                              </p:stCondLst>
                                            </p:cTn>
                                            <p:tgtEl>
                                              <p:spTgt spid="14"/>
                                            </p:tgtEl>
                                            <p:attrNameLst>
                                              <p:attrName>style.visibility</p:attrName>
                                            </p:attrNameLst>
                                          </p:cBhvr>
                                          <p:to>
                                            <p:strVal val="visible"/>
                                          </p:to>
                                        </p:set>
                                        <p:animEffect transition="in" filter="wipe(right)">
                                          <p:cBhvr>
                                            <p:cTn id="16" dur="250"/>
                                            <p:tgtEl>
                                              <p:spTgt spid="14"/>
                                            </p:tgtEl>
                                          </p:cBhvr>
                                        </p:animEffect>
                                      </p:childTnLst>
                                    </p:cTn>
                                  </p:par>
                                  <p:par>
                                    <p:cTn id="17" presetID="22" presetClass="entr" presetSubtype="2" fill="hold" grpId="0" nodeType="withEffect">
                                      <p:stCondLst>
                                        <p:cond delay="2250"/>
                                      </p:stCondLst>
                                      <p:childTnLst>
                                        <p:set>
                                          <p:cBhvr>
                                            <p:cTn id="18" dur="1" fill="hold">
                                              <p:stCondLst>
                                                <p:cond delay="0"/>
                                              </p:stCondLst>
                                            </p:cTn>
                                            <p:tgtEl>
                                              <p:spTgt spid="16"/>
                                            </p:tgtEl>
                                            <p:attrNameLst>
                                              <p:attrName>style.visibility</p:attrName>
                                            </p:attrNameLst>
                                          </p:cBhvr>
                                          <p:to>
                                            <p:strVal val="visible"/>
                                          </p:to>
                                        </p:set>
                                        <p:animEffect transition="in" filter="wipe(right)">
                                          <p:cBhvr>
                                            <p:cTn id="19" dur="250"/>
                                            <p:tgtEl>
                                              <p:spTgt spid="16"/>
                                            </p:tgtEl>
                                          </p:cBhvr>
                                        </p:animEffect>
                                      </p:childTnLst>
                                    </p:cTn>
                                  </p:par>
                                  <p:par>
                                    <p:cTn id="20" presetID="22" presetClass="entr" presetSubtype="2" fill="hold" grpId="0" nodeType="withEffect">
                                      <p:stCondLst>
                                        <p:cond delay="2250"/>
                                      </p:stCondLst>
                                      <p:childTnLst>
                                        <p:set>
                                          <p:cBhvr>
                                            <p:cTn id="21" dur="1" fill="hold">
                                              <p:stCondLst>
                                                <p:cond delay="0"/>
                                              </p:stCondLst>
                                            </p:cTn>
                                            <p:tgtEl>
                                              <p:spTgt spid="18"/>
                                            </p:tgtEl>
                                            <p:attrNameLst>
                                              <p:attrName>style.visibility</p:attrName>
                                            </p:attrNameLst>
                                          </p:cBhvr>
                                          <p:to>
                                            <p:strVal val="visible"/>
                                          </p:to>
                                        </p:set>
                                        <p:animEffect transition="in" filter="wipe(right)">
                                          <p:cBhvr>
                                            <p:cTn id="22" dur="250"/>
                                            <p:tgtEl>
                                              <p:spTgt spid="18"/>
                                            </p:tgtEl>
                                          </p:cBhvr>
                                        </p:animEffect>
                                      </p:childTnLst>
                                    </p:cTn>
                                  </p:par>
                                  <p:par>
                                    <p:cTn id="23" presetID="2" presetClass="entr" presetSubtype="4" fill="hold" grpId="0" nodeType="withEffect" p14:presetBounceEnd="49000">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14:bounceEnd="49000">
                                          <p:cBhvr additive="base">
                                            <p:cTn id="25" dur="1250" fill="hold"/>
                                            <p:tgtEl>
                                              <p:spTgt spid="5"/>
                                            </p:tgtEl>
                                            <p:attrNameLst>
                                              <p:attrName>ppt_x</p:attrName>
                                            </p:attrNameLst>
                                          </p:cBhvr>
                                          <p:tavLst>
                                            <p:tav tm="0">
                                              <p:val>
                                                <p:strVal val="#ppt_x"/>
                                              </p:val>
                                            </p:tav>
                                            <p:tav tm="100000">
                                              <p:val>
                                                <p:strVal val="#ppt_x"/>
                                              </p:val>
                                            </p:tav>
                                          </p:tavLst>
                                        </p:anim>
                                        <p:anim calcmode="lin" valueType="num" p14:bounceEnd="49000">
                                          <p:cBhvr additive="base">
                                            <p:cTn id="26" dur="1250" fill="hold"/>
                                            <p:tgtEl>
                                              <p:spTgt spid="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14:presetBounceEnd="49000">
                                      <p:stCondLst>
                                        <p:cond delay="250"/>
                                      </p:stCondLst>
                                      <p:childTnLst>
                                        <p:set>
                                          <p:cBhvr>
                                            <p:cTn id="28" dur="1" fill="hold">
                                              <p:stCondLst>
                                                <p:cond delay="0"/>
                                              </p:stCondLst>
                                            </p:cTn>
                                            <p:tgtEl>
                                              <p:spTgt spid="3"/>
                                            </p:tgtEl>
                                            <p:attrNameLst>
                                              <p:attrName>style.visibility</p:attrName>
                                            </p:attrNameLst>
                                          </p:cBhvr>
                                          <p:to>
                                            <p:strVal val="visible"/>
                                          </p:to>
                                        </p:set>
                                        <p:anim calcmode="lin" valueType="num" p14:bounceEnd="49000">
                                          <p:cBhvr additive="base">
                                            <p:cTn id="29" dur="1250" fill="hold"/>
                                            <p:tgtEl>
                                              <p:spTgt spid="3"/>
                                            </p:tgtEl>
                                            <p:attrNameLst>
                                              <p:attrName>ppt_x</p:attrName>
                                            </p:attrNameLst>
                                          </p:cBhvr>
                                          <p:tavLst>
                                            <p:tav tm="0">
                                              <p:val>
                                                <p:strVal val="#ppt_x"/>
                                              </p:val>
                                            </p:tav>
                                            <p:tav tm="100000">
                                              <p:val>
                                                <p:strVal val="#ppt_x"/>
                                              </p:val>
                                            </p:tav>
                                          </p:tavLst>
                                        </p:anim>
                                        <p:anim calcmode="lin" valueType="num" p14:bounceEnd="49000">
                                          <p:cBhvr additive="base">
                                            <p:cTn id="30" dur="1250" fill="hold"/>
                                            <p:tgtEl>
                                              <p:spTgt spid="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49000">
                                      <p:stCondLst>
                                        <p:cond delay="500"/>
                                      </p:stCondLst>
                                      <p:childTnLst>
                                        <p:set>
                                          <p:cBhvr>
                                            <p:cTn id="32" dur="1" fill="hold">
                                              <p:stCondLst>
                                                <p:cond delay="0"/>
                                              </p:stCondLst>
                                            </p:cTn>
                                            <p:tgtEl>
                                              <p:spTgt spid="6"/>
                                            </p:tgtEl>
                                            <p:attrNameLst>
                                              <p:attrName>style.visibility</p:attrName>
                                            </p:attrNameLst>
                                          </p:cBhvr>
                                          <p:to>
                                            <p:strVal val="visible"/>
                                          </p:to>
                                        </p:set>
                                        <p:anim calcmode="lin" valueType="num" p14:bounceEnd="49000">
                                          <p:cBhvr additive="base">
                                            <p:cTn id="33" dur="1250" fill="hold"/>
                                            <p:tgtEl>
                                              <p:spTgt spid="6"/>
                                            </p:tgtEl>
                                            <p:attrNameLst>
                                              <p:attrName>ppt_x</p:attrName>
                                            </p:attrNameLst>
                                          </p:cBhvr>
                                          <p:tavLst>
                                            <p:tav tm="0">
                                              <p:val>
                                                <p:strVal val="#ppt_x"/>
                                              </p:val>
                                            </p:tav>
                                            <p:tav tm="100000">
                                              <p:val>
                                                <p:strVal val="#ppt_x"/>
                                              </p:val>
                                            </p:tav>
                                          </p:tavLst>
                                        </p:anim>
                                        <p:anim calcmode="lin" valueType="num" p14:bounceEnd="49000">
                                          <p:cBhvr additive="base">
                                            <p:cTn id="34" dur="1250" fill="hold"/>
                                            <p:tgtEl>
                                              <p:spTgt spid="6"/>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49000">
                                      <p:stCondLst>
                                        <p:cond delay="750"/>
                                      </p:stCondLst>
                                      <p:childTnLst>
                                        <p:set>
                                          <p:cBhvr>
                                            <p:cTn id="36" dur="1" fill="hold">
                                              <p:stCondLst>
                                                <p:cond delay="0"/>
                                              </p:stCondLst>
                                            </p:cTn>
                                            <p:tgtEl>
                                              <p:spTgt spid="4"/>
                                            </p:tgtEl>
                                            <p:attrNameLst>
                                              <p:attrName>style.visibility</p:attrName>
                                            </p:attrNameLst>
                                          </p:cBhvr>
                                          <p:to>
                                            <p:strVal val="visible"/>
                                          </p:to>
                                        </p:set>
                                        <p:anim calcmode="lin" valueType="num" p14:bounceEnd="49000">
                                          <p:cBhvr additive="base">
                                            <p:cTn id="37" dur="1250" fill="hold"/>
                                            <p:tgtEl>
                                              <p:spTgt spid="4"/>
                                            </p:tgtEl>
                                            <p:attrNameLst>
                                              <p:attrName>ppt_x</p:attrName>
                                            </p:attrNameLst>
                                          </p:cBhvr>
                                          <p:tavLst>
                                            <p:tav tm="0">
                                              <p:val>
                                                <p:strVal val="#ppt_x"/>
                                              </p:val>
                                            </p:tav>
                                            <p:tav tm="100000">
                                              <p:val>
                                                <p:strVal val="#ppt_x"/>
                                              </p:val>
                                            </p:tav>
                                          </p:tavLst>
                                        </p:anim>
                                        <p:anim calcmode="lin" valueType="num" p14:bounceEnd="49000">
                                          <p:cBhvr additive="base">
                                            <p:cTn id="38" dur="1250" fill="hold"/>
                                            <p:tgtEl>
                                              <p:spTgt spid="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49000">
                                      <p:stCondLst>
                                        <p:cond delay="1000"/>
                                      </p:stCondLst>
                                      <p:childTnLst>
                                        <p:set>
                                          <p:cBhvr>
                                            <p:cTn id="40" dur="1" fill="hold">
                                              <p:stCondLst>
                                                <p:cond delay="0"/>
                                              </p:stCondLst>
                                            </p:cTn>
                                            <p:tgtEl>
                                              <p:spTgt spid="7"/>
                                            </p:tgtEl>
                                            <p:attrNameLst>
                                              <p:attrName>style.visibility</p:attrName>
                                            </p:attrNameLst>
                                          </p:cBhvr>
                                          <p:to>
                                            <p:strVal val="visible"/>
                                          </p:to>
                                        </p:set>
                                        <p:anim calcmode="lin" valueType="num" p14:bounceEnd="49000">
                                          <p:cBhvr additive="base">
                                            <p:cTn id="41" dur="1250" fill="hold"/>
                                            <p:tgtEl>
                                              <p:spTgt spid="7"/>
                                            </p:tgtEl>
                                            <p:attrNameLst>
                                              <p:attrName>ppt_x</p:attrName>
                                            </p:attrNameLst>
                                          </p:cBhvr>
                                          <p:tavLst>
                                            <p:tav tm="0">
                                              <p:val>
                                                <p:strVal val="#ppt_x"/>
                                              </p:val>
                                            </p:tav>
                                            <p:tav tm="100000">
                                              <p:val>
                                                <p:strVal val="#ppt_x"/>
                                              </p:val>
                                            </p:tav>
                                          </p:tavLst>
                                        </p:anim>
                                        <p:anim calcmode="lin" valueType="num" p14:bounceEnd="49000">
                                          <p:cBhvr additive="base">
                                            <p:cTn id="42" dur="1250" fill="hold"/>
                                            <p:tgtEl>
                                              <p:spTgt spid="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49000">
                                      <p:stCondLst>
                                        <p:cond delay="1250"/>
                                      </p:stCondLst>
                                      <p:childTnLst>
                                        <p:set>
                                          <p:cBhvr>
                                            <p:cTn id="44" dur="1" fill="hold">
                                              <p:stCondLst>
                                                <p:cond delay="0"/>
                                              </p:stCondLst>
                                            </p:cTn>
                                            <p:tgtEl>
                                              <p:spTgt spid="2"/>
                                            </p:tgtEl>
                                            <p:attrNameLst>
                                              <p:attrName>style.visibility</p:attrName>
                                            </p:attrNameLst>
                                          </p:cBhvr>
                                          <p:to>
                                            <p:strVal val="visible"/>
                                          </p:to>
                                        </p:set>
                                        <p:anim calcmode="lin" valueType="num" p14:bounceEnd="49000">
                                          <p:cBhvr additive="base">
                                            <p:cTn id="45" dur="1250" fill="hold"/>
                                            <p:tgtEl>
                                              <p:spTgt spid="2"/>
                                            </p:tgtEl>
                                            <p:attrNameLst>
                                              <p:attrName>ppt_x</p:attrName>
                                            </p:attrNameLst>
                                          </p:cBhvr>
                                          <p:tavLst>
                                            <p:tav tm="0">
                                              <p:val>
                                                <p:strVal val="#ppt_x"/>
                                              </p:val>
                                            </p:tav>
                                            <p:tav tm="100000">
                                              <p:val>
                                                <p:strVal val="#ppt_x"/>
                                              </p:val>
                                            </p:tav>
                                          </p:tavLst>
                                        </p:anim>
                                        <p:anim calcmode="lin" valueType="num" p14:bounceEnd="49000">
                                          <p:cBhvr additive="base">
                                            <p:cTn id="46" dur="1250" fill="hold"/>
                                            <p:tgtEl>
                                              <p:spTgt spid="2"/>
                                            </p:tgtEl>
                                            <p:attrNameLst>
                                              <p:attrName>ppt_y</p:attrName>
                                            </p:attrNameLst>
                                          </p:cBhvr>
                                          <p:tavLst>
                                            <p:tav tm="0">
                                              <p:val>
                                                <p:strVal val="1+#ppt_h/2"/>
                                              </p:val>
                                            </p:tav>
                                            <p:tav tm="100000">
                                              <p:val>
                                                <p:strVal val="#ppt_y"/>
                                              </p:val>
                                            </p:tav>
                                          </p:tavLst>
                                        </p:anim>
                                      </p:childTnLst>
                                    </p:cTn>
                                  </p:par>
                                  <p:par>
                                    <p:cTn id="47" presetID="10" presetClass="entr" presetSubtype="0" fill="hold" grpId="0" nodeType="withEffect">
                                      <p:stCondLst>
                                        <p:cond delay="250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250"/>
                                            <p:tgtEl>
                                              <p:spTgt spid="20"/>
                                            </p:tgtEl>
                                          </p:cBhvr>
                                        </p:animEffect>
                                      </p:childTnLst>
                                    </p:cTn>
                                  </p:par>
                                  <p:par>
                                    <p:cTn id="50" presetID="10" presetClass="entr" presetSubtype="0" fill="hold" grpId="0" nodeType="withEffect">
                                      <p:stCondLst>
                                        <p:cond delay="250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250"/>
                                            <p:tgtEl>
                                              <p:spTgt spid="21"/>
                                            </p:tgtEl>
                                          </p:cBhvr>
                                        </p:animEffect>
                                      </p:childTnLst>
                                    </p:cTn>
                                  </p:par>
                                  <p:par>
                                    <p:cTn id="53" presetID="10" presetClass="entr" presetSubtype="0" fill="hold" grpId="0" nodeType="withEffect">
                                      <p:stCondLst>
                                        <p:cond delay="250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250"/>
                                            <p:tgtEl>
                                              <p:spTgt spid="22"/>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3"/>
                                            </p:tgtEl>
                                            <p:attrNameLst>
                                              <p:attrName>style.visibility</p:attrName>
                                            </p:attrNameLst>
                                          </p:cBhvr>
                                          <p:to>
                                            <p:strVal val="visible"/>
                                          </p:to>
                                        </p:set>
                                        <p:animEffect transition="in" filter="fade">
                                          <p:cBhvr>
                                            <p:cTn id="58" dur="250"/>
                                            <p:tgtEl>
                                              <p:spTgt spid="23"/>
                                            </p:tgtEl>
                                          </p:cBhvr>
                                        </p:animEffect>
                                      </p:childTnLst>
                                    </p:cTn>
                                  </p:par>
                                  <p:par>
                                    <p:cTn id="59" presetID="10" presetClass="entr" presetSubtype="0" fill="hold" grpId="0" nodeType="withEffect">
                                      <p:stCondLst>
                                        <p:cond delay="2500"/>
                                      </p:stCondLst>
                                      <p:childTnLst>
                                        <p:set>
                                          <p:cBhvr>
                                            <p:cTn id="60" dur="1" fill="hold">
                                              <p:stCondLst>
                                                <p:cond delay="0"/>
                                              </p:stCondLst>
                                            </p:cTn>
                                            <p:tgtEl>
                                              <p:spTgt spid="24"/>
                                            </p:tgtEl>
                                            <p:attrNameLst>
                                              <p:attrName>style.visibility</p:attrName>
                                            </p:attrNameLst>
                                          </p:cBhvr>
                                          <p:to>
                                            <p:strVal val="visible"/>
                                          </p:to>
                                        </p:set>
                                        <p:animEffect transition="in" filter="fade">
                                          <p:cBhvr>
                                            <p:cTn id="61" dur="250"/>
                                            <p:tgtEl>
                                              <p:spTgt spid="24"/>
                                            </p:tgtEl>
                                          </p:cBhvr>
                                        </p:animEffect>
                                      </p:childTnLst>
                                    </p:cTn>
                                  </p:par>
                                  <p:par>
                                    <p:cTn id="62" presetID="10" presetClass="entr" presetSubtype="0" fill="hold" grpId="0" nodeType="withEffect">
                                      <p:stCondLst>
                                        <p:cond delay="250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10" grpId="0" animBg="1"/>
          <p:bldP spid="12" grpId="0" animBg="1"/>
          <p:bldP spid="14" grpId="0" animBg="1"/>
          <p:bldP spid="16" grpId="0" animBg="1"/>
          <p:bldP spid="18" grpId="0" animBg="1"/>
          <p:bldP spid="20" grpId="0"/>
          <p:bldP spid="21" grpId="0"/>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25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250"/>
                                            <p:tgtEl>
                                              <p:spTgt spid="8"/>
                                            </p:tgtEl>
                                          </p:cBhvr>
                                        </p:animEffect>
                                      </p:childTnLst>
                                    </p:cTn>
                                  </p:par>
                                  <p:par>
                                    <p:cTn id="8" presetID="22" presetClass="entr" presetSubtype="2" fill="hold" grpId="0" nodeType="withEffect">
                                      <p:stCondLst>
                                        <p:cond delay="225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250"/>
                                            <p:tgtEl>
                                              <p:spTgt spid="10"/>
                                            </p:tgtEl>
                                          </p:cBhvr>
                                        </p:animEffect>
                                      </p:childTnLst>
                                    </p:cTn>
                                  </p:par>
                                  <p:par>
                                    <p:cTn id="11" presetID="22" presetClass="entr" presetSubtype="2" fill="hold" grpId="0" nodeType="withEffect">
                                      <p:stCondLst>
                                        <p:cond delay="2250"/>
                                      </p:stCondLst>
                                      <p:childTnLst>
                                        <p:set>
                                          <p:cBhvr>
                                            <p:cTn id="12" dur="1" fill="hold">
                                              <p:stCondLst>
                                                <p:cond delay="0"/>
                                              </p:stCondLst>
                                            </p:cTn>
                                            <p:tgtEl>
                                              <p:spTgt spid="12"/>
                                            </p:tgtEl>
                                            <p:attrNameLst>
                                              <p:attrName>style.visibility</p:attrName>
                                            </p:attrNameLst>
                                          </p:cBhvr>
                                          <p:to>
                                            <p:strVal val="visible"/>
                                          </p:to>
                                        </p:set>
                                        <p:animEffect transition="in" filter="wipe(right)">
                                          <p:cBhvr>
                                            <p:cTn id="13" dur="250"/>
                                            <p:tgtEl>
                                              <p:spTgt spid="12"/>
                                            </p:tgtEl>
                                          </p:cBhvr>
                                        </p:animEffect>
                                      </p:childTnLst>
                                    </p:cTn>
                                  </p:par>
                                  <p:par>
                                    <p:cTn id="14" presetID="22" presetClass="entr" presetSubtype="2" fill="hold" grpId="0" nodeType="withEffect">
                                      <p:stCondLst>
                                        <p:cond delay="2250"/>
                                      </p:stCondLst>
                                      <p:childTnLst>
                                        <p:set>
                                          <p:cBhvr>
                                            <p:cTn id="15" dur="1" fill="hold">
                                              <p:stCondLst>
                                                <p:cond delay="0"/>
                                              </p:stCondLst>
                                            </p:cTn>
                                            <p:tgtEl>
                                              <p:spTgt spid="14"/>
                                            </p:tgtEl>
                                            <p:attrNameLst>
                                              <p:attrName>style.visibility</p:attrName>
                                            </p:attrNameLst>
                                          </p:cBhvr>
                                          <p:to>
                                            <p:strVal val="visible"/>
                                          </p:to>
                                        </p:set>
                                        <p:animEffect transition="in" filter="wipe(right)">
                                          <p:cBhvr>
                                            <p:cTn id="16" dur="250"/>
                                            <p:tgtEl>
                                              <p:spTgt spid="14"/>
                                            </p:tgtEl>
                                          </p:cBhvr>
                                        </p:animEffect>
                                      </p:childTnLst>
                                    </p:cTn>
                                  </p:par>
                                  <p:par>
                                    <p:cTn id="17" presetID="22" presetClass="entr" presetSubtype="2" fill="hold" grpId="0" nodeType="withEffect">
                                      <p:stCondLst>
                                        <p:cond delay="2250"/>
                                      </p:stCondLst>
                                      <p:childTnLst>
                                        <p:set>
                                          <p:cBhvr>
                                            <p:cTn id="18" dur="1" fill="hold">
                                              <p:stCondLst>
                                                <p:cond delay="0"/>
                                              </p:stCondLst>
                                            </p:cTn>
                                            <p:tgtEl>
                                              <p:spTgt spid="16"/>
                                            </p:tgtEl>
                                            <p:attrNameLst>
                                              <p:attrName>style.visibility</p:attrName>
                                            </p:attrNameLst>
                                          </p:cBhvr>
                                          <p:to>
                                            <p:strVal val="visible"/>
                                          </p:to>
                                        </p:set>
                                        <p:animEffect transition="in" filter="wipe(right)">
                                          <p:cBhvr>
                                            <p:cTn id="19" dur="250"/>
                                            <p:tgtEl>
                                              <p:spTgt spid="16"/>
                                            </p:tgtEl>
                                          </p:cBhvr>
                                        </p:animEffect>
                                      </p:childTnLst>
                                    </p:cTn>
                                  </p:par>
                                  <p:par>
                                    <p:cTn id="20" presetID="22" presetClass="entr" presetSubtype="2" fill="hold" grpId="0" nodeType="withEffect">
                                      <p:stCondLst>
                                        <p:cond delay="2250"/>
                                      </p:stCondLst>
                                      <p:childTnLst>
                                        <p:set>
                                          <p:cBhvr>
                                            <p:cTn id="21" dur="1" fill="hold">
                                              <p:stCondLst>
                                                <p:cond delay="0"/>
                                              </p:stCondLst>
                                            </p:cTn>
                                            <p:tgtEl>
                                              <p:spTgt spid="18"/>
                                            </p:tgtEl>
                                            <p:attrNameLst>
                                              <p:attrName>style.visibility</p:attrName>
                                            </p:attrNameLst>
                                          </p:cBhvr>
                                          <p:to>
                                            <p:strVal val="visible"/>
                                          </p:to>
                                        </p:set>
                                        <p:animEffect transition="in" filter="wipe(right)">
                                          <p:cBhvr>
                                            <p:cTn id="22" dur="250"/>
                                            <p:tgtEl>
                                              <p:spTgt spid="18"/>
                                            </p:tgtEl>
                                          </p:cBhvr>
                                        </p:animEffect>
                                      </p:childTnLst>
                                    </p:cTn>
                                  </p:par>
                                  <p:par>
                                    <p:cTn id="23" presetID="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1250" fill="hold"/>
                                            <p:tgtEl>
                                              <p:spTgt spid="5"/>
                                            </p:tgtEl>
                                            <p:attrNameLst>
                                              <p:attrName>ppt_x</p:attrName>
                                            </p:attrNameLst>
                                          </p:cBhvr>
                                          <p:tavLst>
                                            <p:tav tm="0">
                                              <p:val>
                                                <p:strVal val="#ppt_x"/>
                                              </p:val>
                                            </p:tav>
                                            <p:tav tm="100000">
                                              <p:val>
                                                <p:strVal val="#ppt_x"/>
                                              </p:val>
                                            </p:tav>
                                          </p:tavLst>
                                        </p:anim>
                                        <p:anim calcmode="lin" valueType="num">
                                          <p:cBhvr additive="base">
                                            <p:cTn id="26" dur="1250" fill="hold"/>
                                            <p:tgtEl>
                                              <p:spTgt spid="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25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250" fill="hold"/>
                                            <p:tgtEl>
                                              <p:spTgt spid="3"/>
                                            </p:tgtEl>
                                            <p:attrNameLst>
                                              <p:attrName>ppt_x</p:attrName>
                                            </p:attrNameLst>
                                          </p:cBhvr>
                                          <p:tavLst>
                                            <p:tav tm="0">
                                              <p:val>
                                                <p:strVal val="#ppt_x"/>
                                              </p:val>
                                            </p:tav>
                                            <p:tav tm="100000">
                                              <p:val>
                                                <p:strVal val="#ppt_x"/>
                                              </p:val>
                                            </p:tav>
                                          </p:tavLst>
                                        </p:anim>
                                        <p:anim calcmode="lin" valueType="num">
                                          <p:cBhvr additive="base">
                                            <p:cTn id="30" dur="1250" fill="hold"/>
                                            <p:tgtEl>
                                              <p:spTgt spid="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50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1250" fill="hold"/>
                                            <p:tgtEl>
                                              <p:spTgt spid="6"/>
                                            </p:tgtEl>
                                            <p:attrNameLst>
                                              <p:attrName>ppt_x</p:attrName>
                                            </p:attrNameLst>
                                          </p:cBhvr>
                                          <p:tavLst>
                                            <p:tav tm="0">
                                              <p:val>
                                                <p:strVal val="#ppt_x"/>
                                              </p:val>
                                            </p:tav>
                                            <p:tav tm="100000">
                                              <p:val>
                                                <p:strVal val="#ppt_x"/>
                                              </p:val>
                                            </p:tav>
                                          </p:tavLst>
                                        </p:anim>
                                        <p:anim calcmode="lin" valueType="num">
                                          <p:cBhvr additive="base">
                                            <p:cTn id="34" dur="1250" fill="hold"/>
                                            <p:tgtEl>
                                              <p:spTgt spid="6"/>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750"/>
                                      </p:stCondLst>
                                      <p:childTnLst>
                                        <p:set>
                                          <p:cBhvr>
                                            <p:cTn id="36" dur="1" fill="hold">
                                              <p:stCondLst>
                                                <p:cond delay="0"/>
                                              </p:stCondLst>
                                            </p:cTn>
                                            <p:tgtEl>
                                              <p:spTgt spid="4"/>
                                            </p:tgtEl>
                                            <p:attrNameLst>
                                              <p:attrName>style.visibility</p:attrName>
                                            </p:attrNameLst>
                                          </p:cBhvr>
                                          <p:to>
                                            <p:strVal val="visible"/>
                                          </p:to>
                                        </p:set>
                                        <p:anim calcmode="lin" valueType="num">
                                          <p:cBhvr additive="base">
                                            <p:cTn id="37" dur="1250" fill="hold"/>
                                            <p:tgtEl>
                                              <p:spTgt spid="4"/>
                                            </p:tgtEl>
                                            <p:attrNameLst>
                                              <p:attrName>ppt_x</p:attrName>
                                            </p:attrNameLst>
                                          </p:cBhvr>
                                          <p:tavLst>
                                            <p:tav tm="0">
                                              <p:val>
                                                <p:strVal val="#ppt_x"/>
                                              </p:val>
                                            </p:tav>
                                            <p:tav tm="100000">
                                              <p:val>
                                                <p:strVal val="#ppt_x"/>
                                              </p:val>
                                            </p:tav>
                                          </p:tavLst>
                                        </p:anim>
                                        <p:anim calcmode="lin" valueType="num">
                                          <p:cBhvr additive="base">
                                            <p:cTn id="38" dur="1250" fill="hold"/>
                                            <p:tgtEl>
                                              <p:spTgt spid="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100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1250" fill="hold"/>
                                            <p:tgtEl>
                                              <p:spTgt spid="7"/>
                                            </p:tgtEl>
                                            <p:attrNameLst>
                                              <p:attrName>ppt_x</p:attrName>
                                            </p:attrNameLst>
                                          </p:cBhvr>
                                          <p:tavLst>
                                            <p:tav tm="0">
                                              <p:val>
                                                <p:strVal val="#ppt_x"/>
                                              </p:val>
                                            </p:tav>
                                            <p:tav tm="100000">
                                              <p:val>
                                                <p:strVal val="#ppt_x"/>
                                              </p:val>
                                            </p:tav>
                                          </p:tavLst>
                                        </p:anim>
                                        <p:anim calcmode="lin" valueType="num">
                                          <p:cBhvr additive="base">
                                            <p:cTn id="42" dur="1250" fill="hold"/>
                                            <p:tgtEl>
                                              <p:spTgt spid="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1250"/>
                                      </p:stCondLst>
                                      <p:childTnLst>
                                        <p:set>
                                          <p:cBhvr>
                                            <p:cTn id="44" dur="1" fill="hold">
                                              <p:stCondLst>
                                                <p:cond delay="0"/>
                                              </p:stCondLst>
                                            </p:cTn>
                                            <p:tgtEl>
                                              <p:spTgt spid="2"/>
                                            </p:tgtEl>
                                            <p:attrNameLst>
                                              <p:attrName>style.visibility</p:attrName>
                                            </p:attrNameLst>
                                          </p:cBhvr>
                                          <p:to>
                                            <p:strVal val="visible"/>
                                          </p:to>
                                        </p:set>
                                        <p:anim calcmode="lin" valueType="num">
                                          <p:cBhvr additive="base">
                                            <p:cTn id="45" dur="1250" fill="hold"/>
                                            <p:tgtEl>
                                              <p:spTgt spid="2"/>
                                            </p:tgtEl>
                                            <p:attrNameLst>
                                              <p:attrName>ppt_x</p:attrName>
                                            </p:attrNameLst>
                                          </p:cBhvr>
                                          <p:tavLst>
                                            <p:tav tm="0">
                                              <p:val>
                                                <p:strVal val="#ppt_x"/>
                                              </p:val>
                                            </p:tav>
                                            <p:tav tm="100000">
                                              <p:val>
                                                <p:strVal val="#ppt_x"/>
                                              </p:val>
                                            </p:tav>
                                          </p:tavLst>
                                        </p:anim>
                                        <p:anim calcmode="lin" valueType="num">
                                          <p:cBhvr additive="base">
                                            <p:cTn id="46" dur="1250" fill="hold"/>
                                            <p:tgtEl>
                                              <p:spTgt spid="2"/>
                                            </p:tgtEl>
                                            <p:attrNameLst>
                                              <p:attrName>ppt_y</p:attrName>
                                            </p:attrNameLst>
                                          </p:cBhvr>
                                          <p:tavLst>
                                            <p:tav tm="0">
                                              <p:val>
                                                <p:strVal val="1+#ppt_h/2"/>
                                              </p:val>
                                            </p:tav>
                                            <p:tav tm="100000">
                                              <p:val>
                                                <p:strVal val="#ppt_y"/>
                                              </p:val>
                                            </p:tav>
                                          </p:tavLst>
                                        </p:anim>
                                      </p:childTnLst>
                                    </p:cTn>
                                  </p:par>
                                  <p:par>
                                    <p:cTn id="47" presetID="10" presetClass="entr" presetSubtype="0" fill="hold" grpId="0" nodeType="withEffect">
                                      <p:stCondLst>
                                        <p:cond delay="250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250"/>
                                            <p:tgtEl>
                                              <p:spTgt spid="20"/>
                                            </p:tgtEl>
                                          </p:cBhvr>
                                        </p:animEffect>
                                      </p:childTnLst>
                                    </p:cTn>
                                  </p:par>
                                  <p:par>
                                    <p:cTn id="50" presetID="10" presetClass="entr" presetSubtype="0" fill="hold" grpId="0" nodeType="withEffect">
                                      <p:stCondLst>
                                        <p:cond delay="250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250"/>
                                            <p:tgtEl>
                                              <p:spTgt spid="21"/>
                                            </p:tgtEl>
                                          </p:cBhvr>
                                        </p:animEffect>
                                      </p:childTnLst>
                                    </p:cTn>
                                  </p:par>
                                  <p:par>
                                    <p:cTn id="53" presetID="10" presetClass="entr" presetSubtype="0" fill="hold" grpId="0" nodeType="withEffect">
                                      <p:stCondLst>
                                        <p:cond delay="250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250"/>
                                            <p:tgtEl>
                                              <p:spTgt spid="22"/>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3"/>
                                            </p:tgtEl>
                                            <p:attrNameLst>
                                              <p:attrName>style.visibility</p:attrName>
                                            </p:attrNameLst>
                                          </p:cBhvr>
                                          <p:to>
                                            <p:strVal val="visible"/>
                                          </p:to>
                                        </p:set>
                                        <p:animEffect transition="in" filter="fade">
                                          <p:cBhvr>
                                            <p:cTn id="58" dur="250"/>
                                            <p:tgtEl>
                                              <p:spTgt spid="23"/>
                                            </p:tgtEl>
                                          </p:cBhvr>
                                        </p:animEffect>
                                      </p:childTnLst>
                                    </p:cTn>
                                  </p:par>
                                  <p:par>
                                    <p:cTn id="59" presetID="10" presetClass="entr" presetSubtype="0" fill="hold" grpId="0" nodeType="withEffect">
                                      <p:stCondLst>
                                        <p:cond delay="2500"/>
                                      </p:stCondLst>
                                      <p:childTnLst>
                                        <p:set>
                                          <p:cBhvr>
                                            <p:cTn id="60" dur="1" fill="hold">
                                              <p:stCondLst>
                                                <p:cond delay="0"/>
                                              </p:stCondLst>
                                            </p:cTn>
                                            <p:tgtEl>
                                              <p:spTgt spid="24"/>
                                            </p:tgtEl>
                                            <p:attrNameLst>
                                              <p:attrName>style.visibility</p:attrName>
                                            </p:attrNameLst>
                                          </p:cBhvr>
                                          <p:to>
                                            <p:strVal val="visible"/>
                                          </p:to>
                                        </p:set>
                                        <p:animEffect transition="in" filter="fade">
                                          <p:cBhvr>
                                            <p:cTn id="61" dur="250"/>
                                            <p:tgtEl>
                                              <p:spTgt spid="24"/>
                                            </p:tgtEl>
                                          </p:cBhvr>
                                        </p:animEffect>
                                      </p:childTnLst>
                                    </p:cTn>
                                  </p:par>
                                  <p:par>
                                    <p:cTn id="62" presetID="10" presetClass="entr" presetSubtype="0" fill="hold" grpId="0" nodeType="withEffect">
                                      <p:stCondLst>
                                        <p:cond delay="250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10" grpId="0" animBg="1"/>
          <p:bldP spid="12" grpId="0" animBg="1"/>
          <p:bldP spid="14" grpId="0" animBg="1"/>
          <p:bldP spid="16" grpId="0" animBg="1"/>
          <p:bldP spid="18" grpId="0" animBg="1"/>
          <p:bldP spid="20" grpId="0"/>
          <p:bldP spid="21" grpId="0"/>
          <p:bldP spid="22" grpId="0"/>
          <p:bldP spid="23" grpId="0"/>
          <p:bldP spid="24" grpId="0"/>
          <p:bldP spid="25" grpId="0"/>
        </p:bldLst>
      </p:timing>
    </mc:Fallback>
  </mc:AlternateContent>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Arrow 1"/>
          <p:cNvSpPr/>
          <p:nvPr/>
        </p:nvSpPr>
        <p:spPr>
          <a:xfrm>
            <a:off x="8056602" y="2309138"/>
            <a:ext cx="876143" cy="508944"/>
          </a:xfrm>
          <a:prstGeom prst="rightArrow">
            <a:avLst/>
          </a:prstGeom>
          <a:gradFill>
            <a:gsLst>
              <a:gs pos="0">
                <a:schemeClr val="bg1"/>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4" name="Right Arrow 3"/>
          <p:cNvSpPr/>
          <p:nvPr/>
        </p:nvSpPr>
        <p:spPr>
          <a:xfrm flipH="1">
            <a:off x="2971924" y="3561110"/>
            <a:ext cx="876143" cy="508944"/>
          </a:xfrm>
          <a:prstGeom prst="rightArrow">
            <a:avLst/>
          </a:prstGeom>
          <a:gradFill>
            <a:gsLst>
              <a:gs pos="0">
                <a:schemeClr val="bg1"/>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grpSp>
        <p:nvGrpSpPr>
          <p:cNvPr id="5" name="Group 4"/>
          <p:cNvGrpSpPr>
            <a:grpSpLocks noChangeAspect="1"/>
          </p:cNvGrpSpPr>
          <p:nvPr/>
        </p:nvGrpSpPr>
        <p:grpSpPr bwMode="auto">
          <a:xfrm>
            <a:off x="3946079" y="1632316"/>
            <a:ext cx="4069345" cy="5361709"/>
            <a:chOff x="3076" y="1157"/>
            <a:chExt cx="1524" cy="2008"/>
          </a:xfrm>
        </p:grpSpPr>
        <p:sp>
          <p:nvSpPr>
            <p:cNvPr id="6" name="Freeform 5"/>
            <p:cNvSpPr>
              <a:spLocks/>
            </p:cNvSpPr>
            <p:nvPr/>
          </p:nvSpPr>
          <p:spPr bwMode="auto">
            <a:xfrm>
              <a:off x="3076" y="1157"/>
              <a:ext cx="1524" cy="2008"/>
            </a:xfrm>
            <a:custGeom>
              <a:avLst/>
              <a:gdLst>
                <a:gd name="T0" fmla="*/ 605 w 642"/>
                <a:gd name="T1" fmla="*/ 338 h 847"/>
                <a:gd name="T2" fmla="*/ 609 w 642"/>
                <a:gd name="T3" fmla="*/ 293 h 847"/>
                <a:gd name="T4" fmla="*/ 600 w 642"/>
                <a:gd name="T5" fmla="*/ 241 h 847"/>
                <a:gd name="T6" fmla="*/ 581 w 642"/>
                <a:gd name="T7" fmla="*/ 170 h 847"/>
                <a:gd name="T8" fmla="*/ 555 w 642"/>
                <a:gd name="T9" fmla="*/ 112 h 847"/>
                <a:gd name="T10" fmla="*/ 287 w 642"/>
                <a:gd name="T11" fmla="*/ 0 h 847"/>
                <a:gd name="T12" fmla="*/ 0 w 642"/>
                <a:gd name="T13" fmla="*/ 265 h 847"/>
                <a:gd name="T14" fmla="*/ 2 w 642"/>
                <a:gd name="T15" fmla="*/ 300 h 847"/>
                <a:gd name="T16" fmla="*/ 34 w 642"/>
                <a:gd name="T17" fmla="*/ 404 h 847"/>
                <a:gd name="T18" fmla="*/ 63 w 642"/>
                <a:gd name="T19" fmla="*/ 447 h 847"/>
                <a:gd name="T20" fmla="*/ 81 w 642"/>
                <a:gd name="T21" fmla="*/ 469 h 847"/>
                <a:gd name="T22" fmla="*/ 99 w 642"/>
                <a:gd name="T23" fmla="*/ 486 h 847"/>
                <a:gd name="T24" fmla="*/ 101 w 642"/>
                <a:gd name="T25" fmla="*/ 492 h 847"/>
                <a:gd name="T26" fmla="*/ 100 w 642"/>
                <a:gd name="T27" fmla="*/ 549 h 847"/>
                <a:gd name="T28" fmla="*/ 92 w 642"/>
                <a:gd name="T29" fmla="*/ 606 h 847"/>
                <a:gd name="T30" fmla="*/ 77 w 642"/>
                <a:gd name="T31" fmla="*/ 644 h 847"/>
                <a:gd name="T32" fmla="*/ 117 w 642"/>
                <a:gd name="T33" fmla="*/ 626 h 847"/>
                <a:gd name="T34" fmla="*/ 124 w 642"/>
                <a:gd name="T35" fmla="*/ 587 h 847"/>
                <a:gd name="T36" fmla="*/ 129 w 642"/>
                <a:gd name="T37" fmla="*/ 511 h 847"/>
                <a:gd name="T38" fmla="*/ 124 w 642"/>
                <a:gd name="T39" fmla="*/ 477 h 847"/>
                <a:gd name="T40" fmla="*/ 118 w 642"/>
                <a:gd name="T41" fmla="*/ 467 h 847"/>
                <a:gd name="T42" fmla="*/ 89 w 642"/>
                <a:gd name="T43" fmla="*/ 439 h 847"/>
                <a:gd name="T44" fmla="*/ 79 w 642"/>
                <a:gd name="T45" fmla="*/ 427 h 847"/>
                <a:gd name="T46" fmla="*/ 45 w 642"/>
                <a:gd name="T47" fmla="*/ 368 h 847"/>
                <a:gd name="T48" fmla="*/ 23 w 642"/>
                <a:gd name="T49" fmla="*/ 273 h 847"/>
                <a:gd name="T50" fmla="*/ 23 w 642"/>
                <a:gd name="T51" fmla="*/ 258 h 847"/>
                <a:gd name="T52" fmla="*/ 311 w 642"/>
                <a:gd name="T53" fmla="*/ 18 h 847"/>
                <a:gd name="T54" fmla="*/ 556 w 642"/>
                <a:gd name="T55" fmla="*/ 140 h 847"/>
                <a:gd name="T56" fmla="*/ 573 w 642"/>
                <a:gd name="T57" fmla="*/ 185 h 847"/>
                <a:gd name="T58" fmla="*/ 598 w 642"/>
                <a:gd name="T59" fmla="*/ 279 h 847"/>
                <a:gd name="T60" fmla="*/ 599 w 642"/>
                <a:gd name="T61" fmla="*/ 291 h 847"/>
                <a:gd name="T62" fmla="*/ 584 w 642"/>
                <a:gd name="T63" fmla="*/ 313 h 847"/>
                <a:gd name="T64" fmla="*/ 620 w 642"/>
                <a:gd name="T65" fmla="*/ 395 h 847"/>
                <a:gd name="T66" fmla="*/ 632 w 642"/>
                <a:gd name="T67" fmla="*/ 427 h 847"/>
                <a:gd name="T68" fmla="*/ 617 w 642"/>
                <a:gd name="T69" fmla="*/ 443 h 847"/>
                <a:gd name="T70" fmla="*/ 596 w 642"/>
                <a:gd name="T71" fmla="*/ 445 h 847"/>
                <a:gd name="T72" fmla="*/ 587 w 642"/>
                <a:gd name="T73" fmla="*/ 451 h 847"/>
                <a:gd name="T74" fmla="*/ 588 w 642"/>
                <a:gd name="T75" fmla="*/ 497 h 847"/>
                <a:gd name="T76" fmla="*/ 577 w 642"/>
                <a:gd name="T77" fmla="*/ 508 h 847"/>
                <a:gd name="T78" fmla="*/ 574 w 642"/>
                <a:gd name="T79" fmla="*/ 515 h 847"/>
                <a:gd name="T80" fmla="*/ 580 w 642"/>
                <a:gd name="T81" fmla="*/ 539 h 847"/>
                <a:gd name="T82" fmla="*/ 568 w 642"/>
                <a:gd name="T83" fmla="*/ 544 h 847"/>
                <a:gd name="T84" fmla="*/ 563 w 642"/>
                <a:gd name="T85" fmla="*/ 572 h 847"/>
                <a:gd name="T86" fmla="*/ 580 w 642"/>
                <a:gd name="T87" fmla="*/ 604 h 847"/>
                <a:gd name="T88" fmla="*/ 506 w 642"/>
                <a:gd name="T89" fmla="*/ 629 h 847"/>
                <a:gd name="T90" fmla="*/ 436 w 642"/>
                <a:gd name="T91" fmla="*/ 635 h 847"/>
                <a:gd name="T92" fmla="*/ 385 w 642"/>
                <a:gd name="T93" fmla="*/ 758 h 847"/>
                <a:gd name="T94" fmla="*/ 393 w 642"/>
                <a:gd name="T95" fmla="*/ 842 h 847"/>
                <a:gd name="T96" fmla="*/ 384 w 642"/>
                <a:gd name="T97" fmla="*/ 769 h 847"/>
                <a:gd name="T98" fmla="*/ 435 w 642"/>
                <a:gd name="T99" fmla="*/ 642 h 847"/>
                <a:gd name="T100" fmla="*/ 454 w 642"/>
                <a:gd name="T101" fmla="*/ 632 h 847"/>
                <a:gd name="T102" fmla="*/ 579 w 642"/>
                <a:gd name="T103" fmla="*/ 623 h 847"/>
                <a:gd name="T104" fmla="*/ 578 w 642"/>
                <a:gd name="T105" fmla="*/ 584 h 847"/>
                <a:gd name="T106" fmla="*/ 568 w 642"/>
                <a:gd name="T107" fmla="*/ 568 h 847"/>
                <a:gd name="T108" fmla="*/ 575 w 642"/>
                <a:gd name="T109" fmla="*/ 546 h 847"/>
                <a:gd name="T110" fmla="*/ 586 w 642"/>
                <a:gd name="T111" fmla="*/ 542 h 847"/>
                <a:gd name="T112" fmla="*/ 581 w 642"/>
                <a:gd name="T113" fmla="*/ 515 h 847"/>
                <a:gd name="T114" fmla="*/ 593 w 642"/>
                <a:gd name="T115" fmla="*/ 503 h 847"/>
                <a:gd name="T116" fmla="*/ 594 w 642"/>
                <a:gd name="T117" fmla="*/ 493 h 847"/>
                <a:gd name="T118" fmla="*/ 594 w 642"/>
                <a:gd name="T119" fmla="*/ 454 h 847"/>
                <a:gd name="T120" fmla="*/ 639 w 642"/>
                <a:gd name="T121" fmla="*/ 432 h 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2" h="847">
                  <a:moveTo>
                    <a:pt x="638" y="412"/>
                  </a:moveTo>
                  <a:cubicBezTo>
                    <a:pt x="636" y="408"/>
                    <a:pt x="635" y="405"/>
                    <a:pt x="633" y="402"/>
                  </a:cubicBezTo>
                  <a:cubicBezTo>
                    <a:pt x="631" y="398"/>
                    <a:pt x="630" y="395"/>
                    <a:pt x="628" y="391"/>
                  </a:cubicBezTo>
                  <a:cubicBezTo>
                    <a:pt x="627" y="389"/>
                    <a:pt x="626" y="386"/>
                    <a:pt x="625" y="384"/>
                  </a:cubicBezTo>
                  <a:cubicBezTo>
                    <a:pt x="622" y="376"/>
                    <a:pt x="618" y="367"/>
                    <a:pt x="614" y="359"/>
                  </a:cubicBezTo>
                  <a:cubicBezTo>
                    <a:pt x="611" y="352"/>
                    <a:pt x="608" y="345"/>
                    <a:pt x="605" y="338"/>
                  </a:cubicBezTo>
                  <a:cubicBezTo>
                    <a:pt x="602" y="331"/>
                    <a:pt x="599" y="323"/>
                    <a:pt x="596" y="316"/>
                  </a:cubicBezTo>
                  <a:cubicBezTo>
                    <a:pt x="594" y="313"/>
                    <a:pt x="594" y="311"/>
                    <a:pt x="595" y="309"/>
                  </a:cubicBezTo>
                  <a:cubicBezTo>
                    <a:pt x="596" y="307"/>
                    <a:pt x="599" y="305"/>
                    <a:pt x="602" y="302"/>
                  </a:cubicBezTo>
                  <a:cubicBezTo>
                    <a:pt x="604" y="301"/>
                    <a:pt x="606" y="299"/>
                    <a:pt x="607" y="297"/>
                  </a:cubicBezTo>
                  <a:cubicBezTo>
                    <a:pt x="608" y="297"/>
                    <a:pt x="608" y="296"/>
                    <a:pt x="608" y="295"/>
                  </a:cubicBezTo>
                  <a:cubicBezTo>
                    <a:pt x="609" y="295"/>
                    <a:pt x="609" y="294"/>
                    <a:pt x="609" y="293"/>
                  </a:cubicBezTo>
                  <a:cubicBezTo>
                    <a:pt x="610" y="293"/>
                    <a:pt x="610" y="293"/>
                    <a:pt x="610" y="293"/>
                  </a:cubicBezTo>
                  <a:cubicBezTo>
                    <a:pt x="610" y="292"/>
                    <a:pt x="610" y="293"/>
                    <a:pt x="610" y="292"/>
                  </a:cubicBezTo>
                  <a:cubicBezTo>
                    <a:pt x="610" y="290"/>
                    <a:pt x="610" y="290"/>
                    <a:pt x="610" y="290"/>
                  </a:cubicBezTo>
                  <a:cubicBezTo>
                    <a:pt x="612" y="284"/>
                    <a:pt x="610" y="279"/>
                    <a:pt x="609" y="275"/>
                  </a:cubicBezTo>
                  <a:cubicBezTo>
                    <a:pt x="607" y="267"/>
                    <a:pt x="604" y="260"/>
                    <a:pt x="603" y="252"/>
                  </a:cubicBezTo>
                  <a:cubicBezTo>
                    <a:pt x="600" y="241"/>
                    <a:pt x="600" y="241"/>
                    <a:pt x="600" y="241"/>
                  </a:cubicBezTo>
                  <a:cubicBezTo>
                    <a:pt x="597" y="229"/>
                    <a:pt x="597" y="229"/>
                    <a:pt x="597" y="229"/>
                  </a:cubicBezTo>
                  <a:cubicBezTo>
                    <a:pt x="595" y="221"/>
                    <a:pt x="592" y="213"/>
                    <a:pt x="590" y="205"/>
                  </a:cubicBezTo>
                  <a:cubicBezTo>
                    <a:pt x="589" y="201"/>
                    <a:pt x="589" y="198"/>
                    <a:pt x="588" y="194"/>
                  </a:cubicBezTo>
                  <a:cubicBezTo>
                    <a:pt x="585" y="182"/>
                    <a:pt x="585" y="182"/>
                    <a:pt x="585" y="182"/>
                  </a:cubicBezTo>
                  <a:cubicBezTo>
                    <a:pt x="583" y="175"/>
                    <a:pt x="583" y="175"/>
                    <a:pt x="583" y="175"/>
                  </a:cubicBezTo>
                  <a:cubicBezTo>
                    <a:pt x="583" y="173"/>
                    <a:pt x="582" y="172"/>
                    <a:pt x="581" y="170"/>
                  </a:cubicBezTo>
                  <a:cubicBezTo>
                    <a:pt x="577" y="158"/>
                    <a:pt x="577" y="158"/>
                    <a:pt x="577" y="158"/>
                  </a:cubicBezTo>
                  <a:cubicBezTo>
                    <a:pt x="577" y="156"/>
                    <a:pt x="576" y="154"/>
                    <a:pt x="575" y="152"/>
                  </a:cubicBezTo>
                  <a:cubicBezTo>
                    <a:pt x="573" y="146"/>
                    <a:pt x="573" y="146"/>
                    <a:pt x="573" y="146"/>
                  </a:cubicBezTo>
                  <a:cubicBezTo>
                    <a:pt x="567" y="134"/>
                    <a:pt x="567" y="134"/>
                    <a:pt x="567" y="134"/>
                  </a:cubicBezTo>
                  <a:cubicBezTo>
                    <a:pt x="566" y="130"/>
                    <a:pt x="563" y="127"/>
                    <a:pt x="561" y="123"/>
                  </a:cubicBezTo>
                  <a:cubicBezTo>
                    <a:pt x="555" y="112"/>
                    <a:pt x="555" y="112"/>
                    <a:pt x="555" y="112"/>
                  </a:cubicBezTo>
                  <a:cubicBezTo>
                    <a:pt x="536" y="84"/>
                    <a:pt x="510" y="61"/>
                    <a:pt x="480" y="44"/>
                  </a:cubicBezTo>
                  <a:cubicBezTo>
                    <a:pt x="451" y="27"/>
                    <a:pt x="418" y="16"/>
                    <a:pt x="386" y="9"/>
                  </a:cubicBezTo>
                  <a:cubicBezTo>
                    <a:pt x="369" y="6"/>
                    <a:pt x="353" y="4"/>
                    <a:pt x="336" y="2"/>
                  </a:cubicBezTo>
                  <a:cubicBezTo>
                    <a:pt x="328" y="1"/>
                    <a:pt x="320" y="1"/>
                    <a:pt x="311" y="1"/>
                  </a:cubicBezTo>
                  <a:cubicBezTo>
                    <a:pt x="299" y="0"/>
                    <a:pt x="299" y="0"/>
                    <a:pt x="299" y="0"/>
                  </a:cubicBezTo>
                  <a:cubicBezTo>
                    <a:pt x="287" y="0"/>
                    <a:pt x="287" y="0"/>
                    <a:pt x="287" y="0"/>
                  </a:cubicBezTo>
                  <a:cubicBezTo>
                    <a:pt x="220" y="0"/>
                    <a:pt x="154" y="22"/>
                    <a:pt x="103" y="61"/>
                  </a:cubicBezTo>
                  <a:cubicBezTo>
                    <a:pt x="52" y="100"/>
                    <a:pt x="17" y="156"/>
                    <a:pt x="5" y="214"/>
                  </a:cubicBezTo>
                  <a:cubicBezTo>
                    <a:pt x="4" y="222"/>
                    <a:pt x="3" y="229"/>
                    <a:pt x="2" y="236"/>
                  </a:cubicBezTo>
                  <a:cubicBezTo>
                    <a:pt x="1" y="244"/>
                    <a:pt x="0" y="251"/>
                    <a:pt x="0" y="258"/>
                  </a:cubicBezTo>
                  <a:cubicBezTo>
                    <a:pt x="0" y="263"/>
                    <a:pt x="0" y="263"/>
                    <a:pt x="0" y="263"/>
                  </a:cubicBezTo>
                  <a:cubicBezTo>
                    <a:pt x="0" y="265"/>
                    <a:pt x="0" y="265"/>
                    <a:pt x="0" y="265"/>
                  </a:cubicBezTo>
                  <a:cubicBezTo>
                    <a:pt x="0" y="266"/>
                    <a:pt x="0" y="266"/>
                    <a:pt x="0" y="266"/>
                  </a:cubicBezTo>
                  <a:cubicBezTo>
                    <a:pt x="0" y="269"/>
                    <a:pt x="0" y="269"/>
                    <a:pt x="0" y="269"/>
                  </a:cubicBezTo>
                  <a:cubicBezTo>
                    <a:pt x="0" y="274"/>
                    <a:pt x="0" y="274"/>
                    <a:pt x="0" y="274"/>
                  </a:cubicBezTo>
                  <a:cubicBezTo>
                    <a:pt x="0" y="276"/>
                    <a:pt x="0" y="277"/>
                    <a:pt x="1" y="279"/>
                  </a:cubicBezTo>
                  <a:cubicBezTo>
                    <a:pt x="1" y="283"/>
                    <a:pt x="1" y="286"/>
                    <a:pt x="1" y="290"/>
                  </a:cubicBezTo>
                  <a:cubicBezTo>
                    <a:pt x="1" y="293"/>
                    <a:pt x="2" y="297"/>
                    <a:pt x="2" y="300"/>
                  </a:cubicBezTo>
                  <a:cubicBezTo>
                    <a:pt x="4" y="314"/>
                    <a:pt x="7" y="327"/>
                    <a:pt x="10" y="340"/>
                  </a:cubicBezTo>
                  <a:cubicBezTo>
                    <a:pt x="12" y="347"/>
                    <a:pt x="13" y="353"/>
                    <a:pt x="15" y="359"/>
                  </a:cubicBezTo>
                  <a:cubicBezTo>
                    <a:pt x="18" y="366"/>
                    <a:pt x="20" y="372"/>
                    <a:pt x="22" y="378"/>
                  </a:cubicBezTo>
                  <a:cubicBezTo>
                    <a:pt x="24" y="381"/>
                    <a:pt x="25" y="384"/>
                    <a:pt x="26" y="387"/>
                  </a:cubicBezTo>
                  <a:cubicBezTo>
                    <a:pt x="28" y="391"/>
                    <a:pt x="29" y="394"/>
                    <a:pt x="31" y="397"/>
                  </a:cubicBezTo>
                  <a:cubicBezTo>
                    <a:pt x="32" y="400"/>
                    <a:pt x="33" y="402"/>
                    <a:pt x="34" y="404"/>
                  </a:cubicBezTo>
                  <a:cubicBezTo>
                    <a:pt x="36" y="407"/>
                    <a:pt x="38" y="409"/>
                    <a:pt x="39" y="412"/>
                  </a:cubicBezTo>
                  <a:cubicBezTo>
                    <a:pt x="42" y="417"/>
                    <a:pt x="45" y="423"/>
                    <a:pt x="49" y="428"/>
                  </a:cubicBezTo>
                  <a:cubicBezTo>
                    <a:pt x="52" y="433"/>
                    <a:pt x="55" y="437"/>
                    <a:pt x="59" y="442"/>
                  </a:cubicBezTo>
                  <a:cubicBezTo>
                    <a:pt x="61" y="445"/>
                    <a:pt x="61" y="445"/>
                    <a:pt x="61" y="445"/>
                  </a:cubicBezTo>
                  <a:cubicBezTo>
                    <a:pt x="62" y="446"/>
                    <a:pt x="62" y="446"/>
                    <a:pt x="62" y="446"/>
                  </a:cubicBezTo>
                  <a:cubicBezTo>
                    <a:pt x="63" y="447"/>
                    <a:pt x="63" y="447"/>
                    <a:pt x="63" y="447"/>
                  </a:cubicBezTo>
                  <a:cubicBezTo>
                    <a:pt x="64" y="449"/>
                    <a:pt x="64" y="449"/>
                    <a:pt x="64" y="449"/>
                  </a:cubicBezTo>
                  <a:cubicBezTo>
                    <a:pt x="66" y="451"/>
                    <a:pt x="67" y="454"/>
                    <a:pt x="69" y="456"/>
                  </a:cubicBezTo>
                  <a:cubicBezTo>
                    <a:pt x="72" y="459"/>
                    <a:pt x="72" y="459"/>
                    <a:pt x="72" y="459"/>
                  </a:cubicBezTo>
                  <a:cubicBezTo>
                    <a:pt x="75" y="463"/>
                    <a:pt x="75" y="463"/>
                    <a:pt x="75" y="463"/>
                  </a:cubicBezTo>
                  <a:cubicBezTo>
                    <a:pt x="78" y="466"/>
                    <a:pt x="78" y="466"/>
                    <a:pt x="78" y="466"/>
                  </a:cubicBezTo>
                  <a:cubicBezTo>
                    <a:pt x="81" y="469"/>
                    <a:pt x="81" y="469"/>
                    <a:pt x="81" y="469"/>
                  </a:cubicBezTo>
                  <a:cubicBezTo>
                    <a:pt x="86" y="474"/>
                    <a:pt x="90" y="477"/>
                    <a:pt x="93" y="480"/>
                  </a:cubicBezTo>
                  <a:cubicBezTo>
                    <a:pt x="95" y="481"/>
                    <a:pt x="96" y="483"/>
                    <a:pt x="97" y="484"/>
                  </a:cubicBezTo>
                  <a:cubicBezTo>
                    <a:pt x="98" y="484"/>
                    <a:pt x="98" y="484"/>
                    <a:pt x="98" y="484"/>
                  </a:cubicBezTo>
                  <a:cubicBezTo>
                    <a:pt x="98" y="485"/>
                    <a:pt x="98" y="485"/>
                    <a:pt x="98" y="485"/>
                  </a:cubicBezTo>
                  <a:cubicBezTo>
                    <a:pt x="98" y="485"/>
                    <a:pt x="98" y="485"/>
                    <a:pt x="98" y="485"/>
                  </a:cubicBezTo>
                  <a:cubicBezTo>
                    <a:pt x="98" y="485"/>
                    <a:pt x="99" y="486"/>
                    <a:pt x="99" y="486"/>
                  </a:cubicBezTo>
                  <a:cubicBezTo>
                    <a:pt x="100" y="488"/>
                    <a:pt x="100" y="488"/>
                    <a:pt x="100" y="488"/>
                  </a:cubicBezTo>
                  <a:cubicBezTo>
                    <a:pt x="100" y="488"/>
                    <a:pt x="100" y="488"/>
                    <a:pt x="100" y="488"/>
                  </a:cubicBezTo>
                  <a:cubicBezTo>
                    <a:pt x="100" y="488"/>
                    <a:pt x="100" y="488"/>
                    <a:pt x="100" y="488"/>
                  </a:cubicBezTo>
                  <a:cubicBezTo>
                    <a:pt x="100" y="489"/>
                    <a:pt x="100" y="489"/>
                    <a:pt x="100" y="489"/>
                  </a:cubicBezTo>
                  <a:cubicBezTo>
                    <a:pt x="100" y="490"/>
                    <a:pt x="100" y="490"/>
                    <a:pt x="100" y="490"/>
                  </a:cubicBezTo>
                  <a:cubicBezTo>
                    <a:pt x="101" y="490"/>
                    <a:pt x="101" y="491"/>
                    <a:pt x="101" y="492"/>
                  </a:cubicBezTo>
                  <a:cubicBezTo>
                    <a:pt x="101" y="494"/>
                    <a:pt x="102" y="495"/>
                    <a:pt x="102" y="497"/>
                  </a:cubicBezTo>
                  <a:cubicBezTo>
                    <a:pt x="102" y="501"/>
                    <a:pt x="102" y="505"/>
                    <a:pt x="102" y="510"/>
                  </a:cubicBezTo>
                  <a:cubicBezTo>
                    <a:pt x="101" y="519"/>
                    <a:pt x="101" y="528"/>
                    <a:pt x="101" y="537"/>
                  </a:cubicBezTo>
                  <a:cubicBezTo>
                    <a:pt x="101" y="539"/>
                    <a:pt x="101" y="541"/>
                    <a:pt x="101" y="543"/>
                  </a:cubicBezTo>
                  <a:cubicBezTo>
                    <a:pt x="101" y="547"/>
                    <a:pt x="101" y="547"/>
                    <a:pt x="101" y="547"/>
                  </a:cubicBezTo>
                  <a:cubicBezTo>
                    <a:pt x="100" y="549"/>
                    <a:pt x="100" y="549"/>
                    <a:pt x="100" y="549"/>
                  </a:cubicBezTo>
                  <a:cubicBezTo>
                    <a:pt x="100" y="553"/>
                    <a:pt x="99" y="557"/>
                    <a:pt x="99" y="561"/>
                  </a:cubicBezTo>
                  <a:cubicBezTo>
                    <a:pt x="98" y="569"/>
                    <a:pt x="98" y="576"/>
                    <a:pt x="96" y="583"/>
                  </a:cubicBezTo>
                  <a:cubicBezTo>
                    <a:pt x="95" y="590"/>
                    <a:pt x="94" y="597"/>
                    <a:pt x="93" y="603"/>
                  </a:cubicBezTo>
                  <a:cubicBezTo>
                    <a:pt x="92" y="605"/>
                    <a:pt x="92" y="605"/>
                    <a:pt x="92" y="605"/>
                  </a:cubicBezTo>
                  <a:cubicBezTo>
                    <a:pt x="92" y="606"/>
                    <a:pt x="92" y="606"/>
                    <a:pt x="92" y="606"/>
                  </a:cubicBezTo>
                  <a:cubicBezTo>
                    <a:pt x="92" y="606"/>
                    <a:pt x="92" y="606"/>
                    <a:pt x="92" y="606"/>
                  </a:cubicBezTo>
                  <a:cubicBezTo>
                    <a:pt x="92" y="606"/>
                    <a:pt x="92" y="606"/>
                    <a:pt x="92" y="606"/>
                  </a:cubicBezTo>
                  <a:cubicBezTo>
                    <a:pt x="92" y="607"/>
                    <a:pt x="92" y="607"/>
                    <a:pt x="92" y="607"/>
                  </a:cubicBezTo>
                  <a:cubicBezTo>
                    <a:pt x="92" y="609"/>
                    <a:pt x="91" y="610"/>
                    <a:pt x="91" y="611"/>
                  </a:cubicBezTo>
                  <a:cubicBezTo>
                    <a:pt x="90" y="614"/>
                    <a:pt x="90" y="617"/>
                    <a:pt x="89" y="620"/>
                  </a:cubicBezTo>
                  <a:cubicBezTo>
                    <a:pt x="88" y="626"/>
                    <a:pt x="86" y="631"/>
                    <a:pt x="85" y="636"/>
                  </a:cubicBezTo>
                  <a:cubicBezTo>
                    <a:pt x="84" y="640"/>
                    <a:pt x="81" y="643"/>
                    <a:pt x="77" y="644"/>
                  </a:cubicBezTo>
                  <a:cubicBezTo>
                    <a:pt x="65" y="649"/>
                    <a:pt x="56" y="661"/>
                    <a:pt x="57" y="675"/>
                  </a:cubicBezTo>
                  <a:cubicBezTo>
                    <a:pt x="58" y="690"/>
                    <a:pt x="71" y="703"/>
                    <a:pt x="87" y="703"/>
                  </a:cubicBezTo>
                  <a:cubicBezTo>
                    <a:pt x="104" y="704"/>
                    <a:pt x="118" y="690"/>
                    <a:pt x="118" y="673"/>
                  </a:cubicBezTo>
                  <a:cubicBezTo>
                    <a:pt x="118" y="667"/>
                    <a:pt x="116" y="661"/>
                    <a:pt x="113" y="656"/>
                  </a:cubicBezTo>
                  <a:cubicBezTo>
                    <a:pt x="111" y="653"/>
                    <a:pt x="111" y="649"/>
                    <a:pt x="112" y="646"/>
                  </a:cubicBezTo>
                  <a:cubicBezTo>
                    <a:pt x="113" y="640"/>
                    <a:pt x="115" y="634"/>
                    <a:pt x="117" y="626"/>
                  </a:cubicBezTo>
                  <a:cubicBezTo>
                    <a:pt x="117" y="623"/>
                    <a:pt x="118" y="620"/>
                    <a:pt x="119" y="617"/>
                  </a:cubicBezTo>
                  <a:cubicBezTo>
                    <a:pt x="119" y="616"/>
                    <a:pt x="119" y="614"/>
                    <a:pt x="120" y="613"/>
                  </a:cubicBezTo>
                  <a:cubicBezTo>
                    <a:pt x="120" y="612"/>
                    <a:pt x="120" y="612"/>
                    <a:pt x="120" y="612"/>
                  </a:cubicBezTo>
                  <a:cubicBezTo>
                    <a:pt x="120" y="610"/>
                    <a:pt x="120" y="610"/>
                    <a:pt x="120" y="610"/>
                  </a:cubicBezTo>
                  <a:cubicBezTo>
                    <a:pt x="121" y="608"/>
                    <a:pt x="121" y="608"/>
                    <a:pt x="121" y="608"/>
                  </a:cubicBezTo>
                  <a:cubicBezTo>
                    <a:pt x="122" y="601"/>
                    <a:pt x="123" y="595"/>
                    <a:pt x="124" y="587"/>
                  </a:cubicBezTo>
                  <a:cubicBezTo>
                    <a:pt x="125" y="580"/>
                    <a:pt x="126" y="572"/>
                    <a:pt x="126" y="564"/>
                  </a:cubicBezTo>
                  <a:cubicBezTo>
                    <a:pt x="127" y="560"/>
                    <a:pt x="127" y="556"/>
                    <a:pt x="128" y="551"/>
                  </a:cubicBezTo>
                  <a:cubicBezTo>
                    <a:pt x="128" y="550"/>
                    <a:pt x="128" y="549"/>
                    <a:pt x="128" y="548"/>
                  </a:cubicBezTo>
                  <a:cubicBezTo>
                    <a:pt x="128" y="545"/>
                    <a:pt x="128" y="545"/>
                    <a:pt x="128" y="545"/>
                  </a:cubicBezTo>
                  <a:cubicBezTo>
                    <a:pt x="128" y="543"/>
                    <a:pt x="128" y="540"/>
                    <a:pt x="128" y="538"/>
                  </a:cubicBezTo>
                  <a:cubicBezTo>
                    <a:pt x="128" y="529"/>
                    <a:pt x="128" y="520"/>
                    <a:pt x="129" y="511"/>
                  </a:cubicBezTo>
                  <a:cubicBezTo>
                    <a:pt x="129" y="506"/>
                    <a:pt x="129" y="501"/>
                    <a:pt x="128" y="495"/>
                  </a:cubicBezTo>
                  <a:cubicBezTo>
                    <a:pt x="128" y="492"/>
                    <a:pt x="128" y="489"/>
                    <a:pt x="127" y="486"/>
                  </a:cubicBezTo>
                  <a:cubicBezTo>
                    <a:pt x="127" y="484"/>
                    <a:pt x="126" y="483"/>
                    <a:pt x="126" y="481"/>
                  </a:cubicBezTo>
                  <a:cubicBezTo>
                    <a:pt x="125" y="478"/>
                    <a:pt x="125" y="478"/>
                    <a:pt x="125" y="478"/>
                  </a:cubicBezTo>
                  <a:cubicBezTo>
                    <a:pt x="124" y="477"/>
                    <a:pt x="124" y="477"/>
                    <a:pt x="124" y="477"/>
                  </a:cubicBezTo>
                  <a:cubicBezTo>
                    <a:pt x="124" y="477"/>
                    <a:pt x="124" y="477"/>
                    <a:pt x="124" y="477"/>
                  </a:cubicBezTo>
                  <a:cubicBezTo>
                    <a:pt x="124" y="477"/>
                    <a:pt x="123" y="475"/>
                    <a:pt x="123" y="475"/>
                  </a:cubicBezTo>
                  <a:cubicBezTo>
                    <a:pt x="122" y="474"/>
                    <a:pt x="122" y="474"/>
                    <a:pt x="122" y="474"/>
                  </a:cubicBezTo>
                  <a:cubicBezTo>
                    <a:pt x="122" y="473"/>
                    <a:pt x="122" y="473"/>
                    <a:pt x="121" y="472"/>
                  </a:cubicBezTo>
                  <a:cubicBezTo>
                    <a:pt x="119" y="469"/>
                    <a:pt x="119" y="469"/>
                    <a:pt x="119" y="469"/>
                  </a:cubicBezTo>
                  <a:cubicBezTo>
                    <a:pt x="118" y="468"/>
                    <a:pt x="118" y="468"/>
                    <a:pt x="118" y="468"/>
                  </a:cubicBezTo>
                  <a:cubicBezTo>
                    <a:pt x="118" y="467"/>
                    <a:pt x="118" y="467"/>
                    <a:pt x="118" y="467"/>
                  </a:cubicBezTo>
                  <a:cubicBezTo>
                    <a:pt x="115" y="464"/>
                    <a:pt x="113" y="462"/>
                    <a:pt x="111" y="460"/>
                  </a:cubicBezTo>
                  <a:cubicBezTo>
                    <a:pt x="106" y="456"/>
                    <a:pt x="102" y="453"/>
                    <a:pt x="99" y="450"/>
                  </a:cubicBezTo>
                  <a:cubicBezTo>
                    <a:pt x="96" y="447"/>
                    <a:pt x="96" y="447"/>
                    <a:pt x="96" y="447"/>
                  </a:cubicBezTo>
                  <a:cubicBezTo>
                    <a:pt x="94" y="445"/>
                    <a:pt x="94" y="445"/>
                    <a:pt x="94" y="445"/>
                  </a:cubicBezTo>
                  <a:cubicBezTo>
                    <a:pt x="92" y="442"/>
                    <a:pt x="92" y="442"/>
                    <a:pt x="92" y="442"/>
                  </a:cubicBezTo>
                  <a:cubicBezTo>
                    <a:pt x="89" y="439"/>
                    <a:pt x="89" y="439"/>
                    <a:pt x="89" y="439"/>
                  </a:cubicBezTo>
                  <a:cubicBezTo>
                    <a:pt x="88" y="438"/>
                    <a:pt x="86" y="435"/>
                    <a:pt x="84" y="433"/>
                  </a:cubicBezTo>
                  <a:cubicBezTo>
                    <a:pt x="83" y="432"/>
                    <a:pt x="83" y="432"/>
                    <a:pt x="83" y="432"/>
                  </a:cubicBezTo>
                  <a:cubicBezTo>
                    <a:pt x="82" y="431"/>
                    <a:pt x="82" y="431"/>
                    <a:pt x="82" y="431"/>
                  </a:cubicBezTo>
                  <a:cubicBezTo>
                    <a:pt x="82" y="431"/>
                    <a:pt x="82" y="431"/>
                    <a:pt x="82" y="431"/>
                  </a:cubicBezTo>
                  <a:cubicBezTo>
                    <a:pt x="82" y="430"/>
                    <a:pt x="82" y="430"/>
                    <a:pt x="82" y="430"/>
                  </a:cubicBezTo>
                  <a:cubicBezTo>
                    <a:pt x="79" y="427"/>
                    <a:pt x="79" y="427"/>
                    <a:pt x="79" y="427"/>
                  </a:cubicBezTo>
                  <a:cubicBezTo>
                    <a:pt x="76" y="422"/>
                    <a:pt x="73" y="418"/>
                    <a:pt x="69" y="413"/>
                  </a:cubicBezTo>
                  <a:cubicBezTo>
                    <a:pt x="66" y="408"/>
                    <a:pt x="63" y="402"/>
                    <a:pt x="59" y="397"/>
                  </a:cubicBezTo>
                  <a:cubicBezTo>
                    <a:pt x="58" y="395"/>
                    <a:pt x="57" y="394"/>
                    <a:pt x="56" y="392"/>
                  </a:cubicBezTo>
                  <a:cubicBezTo>
                    <a:pt x="55" y="390"/>
                    <a:pt x="54" y="387"/>
                    <a:pt x="52" y="384"/>
                  </a:cubicBezTo>
                  <a:cubicBezTo>
                    <a:pt x="51" y="382"/>
                    <a:pt x="49" y="379"/>
                    <a:pt x="48" y="376"/>
                  </a:cubicBezTo>
                  <a:cubicBezTo>
                    <a:pt x="47" y="374"/>
                    <a:pt x="46" y="371"/>
                    <a:pt x="45" y="368"/>
                  </a:cubicBezTo>
                  <a:cubicBezTo>
                    <a:pt x="43" y="363"/>
                    <a:pt x="41" y="357"/>
                    <a:pt x="39" y="352"/>
                  </a:cubicBezTo>
                  <a:cubicBezTo>
                    <a:pt x="37" y="346"/>
                    <a:pt x="35" y="340"/>
                    <a:pt x="33" y="334"/>
                  </a:cubicBezTo>
                  <a:cubicBezTo>
                    <a:pt x="30" y="322"/>
                    <a:pt x="27" y="310"/>
                    <a:pt x="26" y="297"/>
                  </a:cubicBezTo>
                  <a:cubicBezTo>
                    <a:pt x="25" y="294"/>
                    <a:pt x="25" y="291"/>
                    <a:pt x="25" y="288"/>
                  </a:cubicBezTo>
                  <a:cubicBezTo>
                    <a:pt x="24" y="284"/>
                    <a:pt x="24" y="281"/>
                    <a:pt x="24" y="278"/>
                  </a:cubicBezTo>
                  <a:cubicBezTo>
                    <a:pt x="23" y="273"/>
                    <a:pt x="23" y="273"/>
                    <a:pt x="23" y="273"/>
                  </a:cubicBezTo>
                  <a:cubicBezTo>
                    <a:pt x="23" y="268"/>
                    <a:pt x="23" y="268"/>
                    <a:pt x="23" y="268"/>
                  </a:cubicBezTo>
                  <a:cubicBezTo>
                    <a:pt x="23" y="266"/>
                    <a:pt x="23" y="266"/>
                    <a:pt x="23" y="266"/>
                  </a:cubicBezTo>
                  <a:cubicBezTo>
                    <a:pt x="23" y="264"/>
                    <a:pt x="23" y="264"/>
                    <a:pt x="23" y="264"/>
                  </a:cubicBezTo>
                  <a:cubicBezTo>
                    <a:pt x="23" y="264"/>
                    <a:pt x="23" y="264"/>
                    <a:pt x="23" y="264"/>
                  </a:cubicBezTo>
                  <a:cubicBezTo>
                    <a:pt x="23" y="263"/>
                    <a:pt x="23" y="263"/>
                    <a:pt x="23" y="263"/>
                  </a:cubicBezTo>
                  <a:cubicBezTo>
                    <a:pt x="23" y="258"/>
                    <a:pt x="23" y="258"/>
                    <a:pt x="23" y="258"/>
                  </a:cubicBezTo>
                  <a:cubicBezTo>
                    <a:pt x="23" y="251"/>
                    <a:pt x="24" y="245"/>
                    <a:pt x="24" y="239"/>
                  </a:cubicBezTo>
                  <a:cubicBezTo>
                    <a:pt x="25" y="232"/>
                    <a:pt x="26" y="225"/>
                    <a:pt x="27" y="219"/>
                  </a:cubicBezTo>
                  <a:cubicBezTo>
                    <a:pt x="37" y="165"/>
                    <a:pt x="68" y="113"/>
                    <a:pt x="115" y="77"/>
                  </a:cubicBezTo>
                  <a:cubicBezTo>
                    <a:pt x="162" y="40"/>
                    <a:pt x="224" y="18"/>
                    <a:pt x="287" y="17"/>
                  </a:cubicBezTo>
                  <a:cubicBezTo>
                    <a:pt x="298" y="17"/>
                    <a:pt x="298" y="17"/>
                    <a:pt x="298" y="17"/>
                  </a:cubicBezTo>
                  <a:cubicBezTo>
                    <a:pt x="311" y="18"/>
                    <a:pt x="311" y="18"/>
                    <a:pt x="311" y="18"/>
                  </a:cubicBezTo>
                  <a:cubicBezTo>
                    <a:pt x="319" y="18"/>
                    <a:pt x="327" y="18"/>
                    <a:pt x="335" y="19"/>
                  </a:cubicBezTo>
                  <a:cubicBezTo>
                    <a:pt x="351" y="20"/>
                    <a:pt x="367" y="22"/>
                    <a:pt x="383" y="25"/>
                  </a:cubicBezTo>
                  <a:cubicBezTo>
                    <a:pt x="414" y="31"/>
                    <a:pt x="445" y="41"/>
                    <a:pt x="473" y="56"/>
                  </a:cubicBezTo>
                  <a:cubicBezTo>
                    <a:pt x="501" y="72"/>
                    <a:pt x="526" y="93"/>
                    <a:pt x="544" y="120"/>
                  </a:cubicBezTo>
                  <a:cubicBezTo>
                    <a:pt x="550" y="130"/>
                    <a:pt x="550" y="130"/>
                    <a:pt x="550" y="130"/>
                  </a:cubicBezTo>
                  <a:cubicBezTo>
                    <a:pt x="552" y="133"/>
                    <a:pt x="554" y="137"/>
                    <a:pt x="556" y="140"/>
                  </a:cubicBezTo>
                  <a:cubicBezTo>
                    <a:pt x="561" y="151"/>
                    <a:pt x="561" y="151"/>
                    <a:pt x="561" y="151"/>
                  </a:cubicBezTo>
                  <a:cubicBezTo>
                    <a:pt x="563" y="156"/>
                    <a:pt x="563" y="156"/>
                    <a:pt x="563" y="156"/>
                  </a:cubicBezTo>
                  <a:cubicBezTo>
                    <a:pt x="564" y="158"/>
                    <a:pt x="565" y="160"/>
                    <a:pt x="565" y="162"/>
                  </a:cubicBezTo>
                  <a:cubicBezTo>
                    <a:pt x="569" y="173"/>
                    <a:pt x="569" y="173"/>
                    <a:pt x="569" y="173"/>
                  </a:cubicBezTo>
                  <a:cubicBezTo>
                    <a:pt x="570" y="175"/>
                    <a:pt x="571" y="177"/>
                    <a:pt x="571" y="179"/>
                  </a:cubicBezTo>
                  <a:cubicBezTo>
                    <a:pt x="573" y="185"/>
                    <a:pt x="573" y="185"/>
                    <a:pt x="573" y="185"/>
                  </a:cubicBezTo>
                  <a:cubicBezTo>
                    <a:pt x="576" y="196"/>
                    <a:pt x="576" y="196"/>
                    <a:pt x="576" y="196"/>
                  </a:cubicBezTo>
                  <a:cubicBezTo>
                    <a:pt x="577" y="200"/>
                    <a:pt x="578" y="205"/>
                    <a:pt x="579" y="208"/>
                  </a:cubicBezTo>
                  <a:cubicBezTo>
                    <a:pt x="581" y="216"/>
                    <a:pt x="583" y="224"/>
                    <a:pt x="585" y="232"/>
                  </a:cubicBezTo>
                  <a:cubicBezTo>
                    <a:pt x="589" y="243"/>
                    <a:pt x="589" y="243"/>
                    <a:pt x="589" y="243"/>
                  </a:cubicBezTo>
                  <a:cubicBezTo>
                    <a:pt x="592" y="255"/>
                    <a:pt x="592" y="255"/>
                    <a:pt x="592" y="255"/>
                  </a:cubicBezTo>
                  <a:cubicBezTo>
                    <a:pt x="594" y="263"/>
                    <a:pt x="596" y="271"/>
                    <a:pt x="598" y="279"/>
                  </a:cubicBezTo>
                  <a:cubicBezTo>
                    <a:pt x="600" y="282"/>
                    <a:pt x="600" y="285"/>
                    <a:pt x="600" y="288"/>
                  </a:cubicBezTo>
                  <a:cubicBezTo>
                    <a:pt x="600" y="289"/>
                    <a:pt x="600" y="289"/>
                    <a:pt x="600" y="289"/>
                  </a:cubicBezTo>
                  <a:cubicBezTo>
                    <a:pt x="600" y="289"/>
                    <a:pt x="600" y="289"/>
                    <a:pt x="600" y="289"/>
                  </a:cubicBezTo>
                  <a:cubicBezTo>
                    <a:pt x="599" y="290"/>
                    <a:pt x="599" y="290"/>
                    <a:pt x="599" y="290"/>
                  </a:cubicBezTo>
                  <a:cubicBezTo>
                    <a:pt x="599" y="290"/>
                    <a:pt x="599" y="290"/>
                    <a:pt x="599" y="290"/>
                  </a:cubicBezTo>
                  <a:cubicBezTo>
                    <a:pt x="599" y="290"/>
                    <a:pt x="599" y="291"/>
                    <a:pt x="599" y="291"/>
                  </a:cubicBezTo>
                  <a:cubicBezTo>
                    <a:pt x="598" y="292"/>
                    <a:pt x="597" y="293"/>
                    <a:pt x="595" y="294"/>
                  </a:cubicBezTo>
                  <a:cubicBezTo>
                    <a:pt x="592" y="297"/>
                    <a:pt x="589" y="299"/>
                    <a:pt x="586" y="304"/>
                  </a:cubicBezTo>
                  <a:cubicBezTo>
                    <a:pt x="585" y="306"/>
                    <a:pt x="585" y="307"/>
                    <a:pt x="584" y="309"/>
                  </a:cubicBezTo>
                  <a:cubicBezTo>
                    <a:pt x="584" y="309"/>
                    <a:pt x="584" y="310"/>
                    <a:pt x="584" y="311"/>
                  </a:cubicBezTo>
                  <a:cubicBezTo>
                    <a:pt x="584" y="311"/>
                    <a:pt x="584" y="312"/>
                    <a:pt x="584" y="312"/>
                  </a:cubicBezTo>
                  <a:cubicBezTo>
                    <a:pt x="584" y="313"/>
                    <a:pt x="584" y="313"/>
                    <a:pt x="584" y="313"/>
                  </a:cubicBezTo>
                  <a:cubicBezTo>
                    <a:pt x="584" y="314"/>
                    <a:pt x="585" y="316"/>
                    <a:pt x="585" y="317"/>
                  </a:cubicBezTo>
                  <a:cubicBezTo>
                    <a:pt x="586" y="318"/>
                    <a:pt x="586" y="319"/>
                    <a:pt x="586" y="320"/>
                  </a:cubicBezTo>
                  <a:cubicBezTo>
                    <a:pt x="590" y="327"/>
                    <a:pt x="593" y="335"/>
                    <a:pt x="596" y="342"/>
                  </a:cubicBezTo>
                  <a:cubicBezTo>
                    <a:pt x="599" y="349"/>
                    <a:pt x="603" y="356"/>
                    <a:pt x="606" y="363"/>
                  </a:cubicBezTo>
                  <a:cubicBezTo>
                    <a:pt x="610" y="371"/>
                    <a:pt x="613" y="379"/>
                    <a:pt x="617" y="388"/>
                  </a:cubicBezTo>
                  <a:cubicBezTo>
                    <a:pt x="618" y="390"/>
                    <a:pt x="619" y="392"/>
                    <a:pt x="620" y="395"/>
                  </a:cubicBezTo>
                  <a:cubicBezTo>
                    <a:pt x="622" y="398"/>
                    <a:pt x="623" y="402"/>
                    <a:pt x="625" y="406"/>
                  </a:cubicBezTo>
                  <a:cubicBezTo>
                    <a:pt x="627" y="409"/>
                    <a:pt x="629" y="412"/>
                    <a:pt x="631" y="416"/>
                  </a:cubicBezTo>
                  <a:cubicBezTo>
                    <a:pt x="632" y="419"/>
                    <a:pt x="634" y="422"/>
                    <a:pt x="634" y="424"/>
                  </a:cubicBezTo>
                  <a:cubicBezTo>
                    <a:pt x="633" y="424"/>
                    <a:pt x="633" y="425"/>
                    <a:pt x="633" y="425"/>
                  </a:cubicBezTo>
                  <a:cubicBezTo>
                    <a:pt x="633" y="426"/>
                    <a:pt x="633" y="426"/>
                    <a:pt x="633" y="426"/>
                  </a:cubicBezTo>
                  <a:cubicBezTo>
                    <a:pt x="633" y="426"/>
                    <a:pt x="633" y="427"/>
                    <a:pt x="632" y="427"/>
                  </a:cubicBezTo>
                  <a:cubicBezTo>
                    <a:pt x="631" y="429"/>
                    <a:pt x="630" y="430"/>
                    <a:pt x="629" y="432"/>
                  </a:cubicBezTo>
                  <a:cubicBezTo>
                    <a:pt x="628" y="433"/>
                    <a:pt x="627" y="435"/>
                    <a:pt x="626" y="436"/>
                  </a:cubicBezTo>
                  <a:cubicBezTo>
                    <a:pt x="625" y="437"/>
                    <a:pt x="624" y="438"/>
                    <a:pt x="622" y="440"/>
                  </a:cubicBezTo>
                  <a:cubicBezTo>
                    <a:pt x="621" y="441"/>
                    <a:pt x="620" y="441"/>
                    <a:pt x="618" y="442"/>
                  </a:cubicBezTo>
                  <a:cubicBezTo>
                    <a:pt x="618" y="442"/>
                    <a:pt x="618" y="442"/>
                    <a:pt x="618" y="442"/>
                  </a:cubicBezTo>
                  <a:cubicBezTo>
                    <a:pt x="617" y="443"/>
                    <a:pt x="617" y="443"/>
                    <a:pt x="617" y="443"/>
                  </a:cubicBezTo>
                  <a:cubicBezTo>
                    <a:pt x="616" y="443"/>
                    <a:pt x="616" y="443"/>
                    <a:pt x="616" y="443"/>
                  </a:cubicBezTo>
                  <a:cubicBezTo>
                    <a:pt x="615" y="444"/>
                    <a:pt x="615" y="444"/>
                    <a:pt x="614" y="444"/>
                  </a:cubicBezTo>
                  <a:cubicBezTo>
                    <a:pt x="611" y="445"/>
                    <a:pt x="607" y="445"/>
                    <a:pt x="604" y="445"/>
                  </a:cubicBezTo>
                  <a:cubicBezTo>
                    <a:pt x="602" y="445"/>
                    <a:pt x="601" y="445"/>
                    <a:pt x="599" y="445"/>
                  </a:cubicBezTo>
                  <a:cubicBezTo>
                    <a:pt x="598" y="445"/>
                    <a:pt x="598" y="445"/>
                    <a:pt x="598" y="445"/>
                  </a:cubicBezTo>
                  <a:cubicBezTo>
                    <a:pt x="598" y="445"/>
                    <a:pt x="596" y="445"/>
                    <a:pt x="596" y="445"/>
                  </a:cubicBezTo>
                  <a:cubicBezTo>
                    <a:pt x="596" y="445"/>
                    <a:pt x="596" y="445"/>
                    <a:pt x="596" y="445"/>
                  </a:cubicBezTo>
                  <a:cubicBezTo>
                    <a:pt x="595" y="445"/>
                    <a:pt x="595" y="445"/>
                    <a:pt x="595" y="445"/>
                  </a:cubicBezTo>
                  <a:cubicBezTo>
                    <a:pt x="595" y="445"/>
                    <a:pt x="594" y="445"/>
                    <a:pt x="594" y="445"/>
                  </a:cubicBezTo>
                  <a:cubicBezTo>
                    <a:pt x="593" y="445"/>
                    <a:pt x="592" y="446"/>
                    <a:pt x="591" y="446"/>
                  </a:cubicBezTo>
                  <a:cubicBezTo>
                    <a:pt x="590" y="447"/>
                    <a:pt x="589" y="448"/>
                    <a:pt x="588" y="449"/>
                  </a:cubicBezTo>
                  <a:cubicBezTo>
                    <a:pt x="587" y="450"/>
                    <a:pt x="587" y="451"/>
                    <a:pt x="587" y="451"/>
                  </a:cubicBezTo>
                  <a:cubicBezTo>
                    <a:pt x="586" y="453"/>
                    <a:pt x="586" y="453"/>
                    <a:pt x="586" y="453"/>
                  </a:cubicBezTo>
                  <a:cubicBezTo>
                    <a:pt x="586" y="454"/>
                    <a:pt x="585" y="456"/>
                    <a:pt x="585" y="458"/>
                  </a:cubicBezTo>
                  <a:cubicBezTo>
                    <a:pt x="583" y="466"/>
                    <a:pt x="582" y="474"/>
                    <a:pt x="583" y="482"/>
                  </a:cubicBezTo>
                  <a:cubicBezTo>
                    <a:pt x="584" y="485"/>
                    <a:pt x="585" y="489"/>
                    <a:pt x="587" y="493"/>
                  </a:cubicBezTo>
                  <a:cubicBezTo>
                    <a:pt x="588" y="495"/>
                    <a:pt x="588" y="495"/>
                    <a:pt x="588" y="495"/>
                  </a:cubicBezTo>
                  <a:cubicBezTo>
                    <a:pt x="587" y="495"/>
                    <a:pt x="588" y="497"/>
                    <a:pt x="588" y="497"/>
                  </a:cubicBezTo>
                  <a:cubicBezTo>
                    <a:pt x="588" y="497"/>
                    <a:pt x="588" y="497"/>
                    <a:pt x="588" y="497"/>
                  </a:cubicBezTo>
                  <a:cubicBezTo>
                    <a:pt x="588" y="497"/>
                    <a:pt x="588" y="497"/>
                    <a:pt x="588" y="498"/>
                  </a:cubicBezTo>
                  <a:cubicBezTo>
                    <a:pt x="588" y="498"/>
                    <a:pt x="587" y="498"/>
                    <a:pt x="587" y="498"/>
                  </a:cubicBezTo>
                  <a:cubicBezTo>
                    <a:pt x="587" y="498"/>
                    <a:pt x="587" y="498"/>
                    <a:pt x="587" y="499"/>
                  </a:cubicBezTo>
                  <a:cubicBezTo>
                    <a:pt x="584" y="501"/>
                    <a:pt x="582" y="504"/>
                    <a:pt x="579" y="506"/>
                  </a:cubicBezTo>
                  <a:cubicBezTo>
                    <a:pt x="577" y="508"/>
                    <a:pt x="577" y="508"/>
                    <a:pt x="577" y="508"/>
                  </a:cubicBezTo>
                  <a:cubicBezTo>
                    <a:pt x="576" y="509"/>
                    <a:pt x="577" y="509"/>
                    <a:pt x="576" y="509"/>
                  </a:cubicBezTo>
                  <a:cubicBezTo>
                    <a:pt x="576" y="509"/>
                    <a:pt x="576" y="509"/>
                    <a:pt x="576" y="509"/>
                  </a:cubicBezTo>
                  <a:cubicBezTo>
                    <a:pt x="576" y="510"/>
                    <a:pt x="576" y="510"/>
                    <a:pt x="576" y="510"/>
                  </a:cubicBezTo>
                  <a:cubicBezTo>
                    <a:pt x="575" y="510"/>
                    <a:pt x="575" y="511"/>
                    <a:pt x="575" y="511"/>
                  </a:cubicBezTo>
                  <a:cubicBezTo>
                    <a:pt x="575" y="512"/>
                    <a:pt x="574" y="513"/>
                    <a:pt x="574" y="513"/>
                  </a:cubicBezTo>
                  <a:cubicBezTo>
                    <a:pt x="574" y="514"/>
                    <a:pt x="574" y="515"/>
                    <a:pt x="574" y="515"/>
                  </a:cubicBezTo>
                  <a:cubicBezTo>
                    <a:pt x="574" y="517"/>
                    <a:pt x="575" y="518"/>
                    <a:pt x="575" y="519"/>
                  </a:cubicBezTo>
                  <a:cubicBezTo>
                    <a:pt x="577" y="522"/>
                    <a:pt x="578" y="525"/>
                    <a:pt x="580" y="528"/>
                  </a:cubicBezTo>
                  <a:cubicBezTo>
                    <a:pt x="581" y="531"/>
                    <a:pt x="581" y="535"/>
                    <a:pt x="581" y="537"/>
                  </a:cubicBezTo>
                  <a:cubicBezTo>
                    <a:pt x="581" y="537"/>
                    <a:pt x="581" y="537"/>
                    <a:pt x="581" y="538"/>
                  </a:cubicBezTo>
                  <a:cubicBezTo>
                    <a:pt x="581" y="538"/>
                    <a:pt x="581" y="538"/>
                    <a:pt x="581" y="538"/>
                  </a:cubicBezTo>
                  <a:cubicBezTo>
                    <a:pt x="580" y="538"/>
                    <a:pt x="580" y="539"/>
                    <a:pt x="580" y="539"/>
                  </a:cubicBezTo>
                  <a:cubicBezTo>
                    <a:pt x="579" y="539"/>
                    <a:pt x="579" y="539"/>
                    <a:pt x="579" y="539"/>
                  </a:cubicBezTo>
                  <a:cubicBezTo>
                    <a:pt x="579" y="539"/>
                    <a:pt x="579" y="539"/>
                    <a:pt x="578" y="539"/>
                  </a:cubicBezTo>
                  <a:cubicBezTo>
                    <a:pt x="578" y="539"/>
                    <a:pt x="577" y="539"/>
                    <a:pt x="577" y="539"/>
                  </a:cubicBezTo>
                  <a:cubicBezTo>
                    <a:pt x="576" y="539"/>
                    <a:pt x="576" y="539"/>
                    <a:pt x="576" y="539"/>
                  </a:cubicBezTo>
                  <a:cubicBezTo>
                    <a:pt x="573" y="539"/>
                    <a:pt x="570" y="541"/>
                    <a:pt x="569" y="543"/>
                  </a:cubicBezTo>
                  <a:cubicBezTo>
                    <a:pt x="569" y="544"/>
                    <a:pt x="569" y="544"/>
                    <a:pt x="568" y="544"/>
                  </a:cubicBezTo>
                  <a:cubicBezTo>
                    <a:pt x="568" y="545"/>
                    <a:pt x="568" y="545"/>
                    <a:pt x="568" y="545"/>
                  </a:cubicBezTo>
                  <a:cubicBezTo>
                    <a:pt x="567" y="546"/>
                    <a:pt x="567" y="547"/>
                    <a:pt x="566" y="548"/>
                  </a:cubicBezTo>
                  <a:cubicBezTo>
                    <a:pt x="565" y="551"/>
                    <a:pt x="564" y="554"/>
                    <a:pt x="563" y="558"/>
                  </a:cubicBezTo>
                  <a:cubicBezTo>
                    <a:pt x="562" y="562"/>
                    <a:pt x="561" y="566"/>
                    <a:pt x="562" y="570"/>
                  </a:cubicBezTo>
                  <a:cubicBezTo>
                    <a:pt x="562" y="571"/>
                    <a:pt x="562" y="571"/>
                    <a:pt x="562" y="571"/>
                  </a:cubicBezTo>
                  <a:cubicBezTo>
                    <a:pt x="563" y="571"/>
                    <a:pt x="562" y="571"/>
                    <a:pt x="563" y="572"/>
                  </a:cubicBezTo>
                  <a:cubicBezTo>
                    <a:pt x="563" y="573"/>
                    <a:pt x="563" y="573"/>
                    <a:pt x="563" y="573"/>
                  </a:cubicBezTo>
                  <a:cubicBezTo>
                    <a:pt x="563" y="573"/>
                    <a:pt x="564" y="574"/>
                    <a:pt x="564" y="575"/>
                  </a:cubicBezTo>
                  <a:cubicBezTo>
                    <a:pt x="565" y="577"/>
                    <a:pt x="567" y="578"/>
                    <a:pt x="568" y="579"/>
                  </a:cubicBezTo>
                  <a:cubicBezTo>
                    <a:pt x="570" y="582"/>
                    <a:pt x="572" y="585"/>
                    <a:pt x="574" y="587"/>
                  </a:cubicBezTo>
                  <a:cubicBezTo>
                    <a:pt x="575" y="590"/>
                    <a:pt x="577" y="593"/>
                    <a:pt x="578" y="595"/>
                  </a:cubicBezTo>
                  <a:cubicBezTo>
                    <a:pt x="579" y="598"/>
                    <a:pt x="580" y="601"/>
                    <a:pt x="580" y="604"/>
                  </a:cubicBezTo>
                  <a:cubicBezTo>
                    <a:pt x="581" y="610"/>
                    <a:pt x="578" y="616"/>
                    <a:pt x="575" y="620"/>
                  </a:cubicBezTo>
                  <a:cubicBezTo>
                    <a:pt x="571" y="625"/>
                    <a:pt x="566" y="628"/>
                    <a:pt x="560" y="629"/>
                  </a:cubicBezTo>
                  <a:cubicBezTo>
                    <a:pt x="559" y="629"/>
                    <a:pt x="557" y="630"/>
                    <a:pt x="556" y="630"/>
                  </a:cubicBezTo>
                  <a:cubicBezTo>
                    <a:pt x="554" y="630"/>
                    <a:pt x="553" y="630"/>
                    <a:pt x="551" y="630"/>
                  </a:cubicBezTo>
                  <a:cubicBezTo>
                    <a:pt x="548" y="630"/>
                    <a:pt x="545" y="630"/>
                    <a:pt x="542" y="630"/>
                  </a:cubicBezTo>
                  <a:cubicBezTo>
                    <a:pt x="530" y="629"/>
                    <a:pt x="518" y="629"/>
                    <a:pt x="506" y="629"/>
                  </a:cubicBezTo>
                  <a:cubicBezTo>
                    <a:pt x="494" y="628"/>
                    <a:pt x="482" y="628"/>
                    <a:pt x="471" y="628"/>
                  </a:cubicBezTo>
                  <a:cubicBezTo>
                    <a:pt x="465" y="628"/>
                    <a:pt x="460" y="628"/>
                    <a:pt x="454" y="629"/>
                  </a:cubicBezTo>
                  <a:cubicBezTo>
                    <a:pt x="449" y="629"/>
                    <a:pt x="443" y="630"/>
                    <a:pt x="438" y="633"/>
                  </a:cubicBezTo>
                  <a:cubicBezTo>
                    <a:pt x="437" y="634"/>
                    <a:pt x="437" y="634"/>
                    <a:pt x="437" y="634"/>
                  </a:cubicBezTo>
                  <a:cubicBezTo>
                    <a:pt x="437" y="634"/>
                    <a:pt x="436" y="634"/>
                    <a:pt x="436" y="634"/>
                  </a:cubicBezTo>
                  <a:cubicBezTo>
                    <a:pt x="436" y="635"/>
                    <a:pt x="436" y="635"/>
                    <a:pt x="436" y="635"/>
                  </a:cubicBezTo>
                  <a:cubicBezTo>
                    <a:pt x="435" y="636"/>
                    <a:pt x="435" y="636"/>
                    <a:pt x="435" y="636"/>
                  </a:cubicBezTo>
                  <a:cubicBezTo>
                    <a:pt x="434" y="637"/>
                    <a:pt x="433" y="639"/>
                    <a:pt x="433" y="640"/>
                  </a:cubicBezTo>
                  <a:cubicBezTo>
                    <a:pt x="431" y="642"/>
                    <a:pt x="430" y="645"/>
                    <a:pt x="429" y="647"/>
                  </a:cubicBezTo>
                  <a:cubicBezTo>
                    <a:pt x="426" y="652"/>
                    <a:pt x="424" y="656"/>
                    <a:pt x="422" y="661"/>
                  </a:cubicBezTo>
                  <a:cubicBezTo>
                    <a:pt x="414" y="679"/>
                    <a:pt x="406" y="696"/>
                    <a:pt x="400" y="713"/>
                  </a:cubicBezTo>
                  <a:cubicBezTo>
                    <a:pt x="394" y="729"/>
                    <a:pt x="388" y="744"/>
                    <a:pt x="385" y="758"/>
                  </a:cubicBezTo>
                  <a:cubicBezTo>
                    <a:pt x="385" y="760"/>
                    <a:pt x="384" y="762"/>
                    <a:pt x="384" y="763"/>
                  </a:cubicBezTo>
                  <a:cubicBezTo>
                    <a:pt x="384" y="765"/>
                    <a:pt x="383" y="767"/>
                    <a:pt x="383" y="769"/>
                  </a:cubicBezTo>
                  <a:cubicBezTo>
                    <a:pt x="383" y="772"/>
                    <a:pt x="384" y="775"/>
                    <a:pt x="384" y="779"/>
                  </a:cubicBezTo>
                  <a:cubicBezTo>
                    <a:pt x="384" y="785"/>
                    <a:pt x="384" y="791"/>
                    <a:pt x="385" y="797"/>
                  </a:cubicBezTo>
                  <a:cubicBezTo>
                    <a:pt x="386" y="808"/>
                    <a:pt x="387" y="817"/>
                    <a:pt x="389" y="825"/>
                  </a:cubicBezTo>
                  <a:cubicBezTo>
                    <a:pt x="390" y="832"/>
                    <a:pt x="392" y="838"/>
                    <a:pt x="393" y="842"/>
                  </a:cubicBezTo>
                  <a:cubicBezTo>
                    <a:pt x="395" y="845"/>
                    <a:pt x="397" y="847"/>
                    <a:pt x="396" y="847"/>
                  </a:cubicBezTo>
                  <a:cubicBezTo>
                    <a:pt x="397" y="847"/>
                    <a:pt x="395" y="845"/>
                    <a:pt x="394" y="842"/>
                  </a:cubicBezTo>
                  <a:cubicBezTo>
                    <a:pt x="392" y="838"/>
                    <a:pt x="390" y="832"/>
                    <a:pt x="389" y="825"/>
                  </a:cubicBezTo>
                  <a:cubicBezTo>
                    <a:pt x="388" y="817"/>
                    <a:pt x="386" y="808"/>
                    <a:pt x="386" y="797"/>
                  </a:cubicBezTo>
                  <a:cubicBezTo>
                    <a:pt x="385" y="791"/>
                    <a:pt x="385" y="785"/>
                    <a:pt x="385" y="778"/>
                  </a:cubicBezTo>
                  <a:cubicBezTo>
                    <a:pt x="385" y="775"/>
                    <a:pt x="384" y="772"/>
                    <a:pt x="384" y="769"/>
                  </a:cubicBezTo>
                  <a:cubicBezTo>
                    <a:pt x="385" y="767"/>
                    <a:pt x="385" y="765"/>
                    <a:pt x="385" y="763"/>
                  </a:cubicBezTo>
                  <a:cubicBezTo>
                    <a:pt x="385" y="762"/>
                    <a:pt x="386" y="760"/>
                    <a:pt x="386" y="758"/>
                  </a:cubicBezTo>
                  <a:cubicBezTo>
                    <a:pt x="390" y="744"/>
                    <a:pt x="395" y="729"/>
                    <a:pt x="402" y="713"/>
                  </a:cubicBezTo>
                  <a:cubicBezTo>
                    <a:pt x="408" y="697"/>
                    <a:pt x="416" y="680"/>
                    <a:pt x="425" y="662"/>
                  </a:cubicBezTo>
                  <a:cubicBezTo>
                    <a:pt x="427" y="657"/>
                    <a:pt x="429" y="653"/>
                    <a:pt x="431" y="648"/>
                  </a:cubicBezTo>
                  <a:cubicBezTo>
                    <a:pt x="433" y="646"/>
                    <a:pt x="434" y="644"/>
                    <a:pt x="435" y="642"/>
                  </a:cubicBezTo>
                  <a:cubicBezTo>
                    <a:pt x="437" y="638"/>
                    <a:pt x="437" y="638"/>
                    <a:pt x="437" y="638"/>
                  </a:cubicBezTo>
                  <a:cubicBezTo>
                    <a:pt x="438" y="637"/>
                    <a:pt x="438" y="637"/>
                    <a:pt x="438" y="637"/>
                  </a:cubicBezTo>
                  <a:cubicBezTo>
                    <a:pt x="439" y="637"/>
                    <a:pt x="439" y="637"/>
                    <a:pt x="439" y="637"/>
                  </a:cubicBezTo>
                  <a:cubicBezTo>
                    <a:pt x="439" y="636"/>
                    <a:pt x="439" y="637"/>
                    <a:pt x="439" y="636"/>
                  </a:cubicBezTo>
                  <a:cubicBezTo>
                    <a:pt x="440" y="636"/>
                    <a:pt x="440" y="636"/>
                    <a:pt x="440" y="636"/>
                  </a:cubicBezTo>
                  <a:cubicBezTo>
                    <a:pt x="444" y="633"/>
                    <a:pt x="449" y="632"/>
                    <a:pt x="454" y="632"/>
                  </a:cubicBezTo>
                  <a:cubicBezTo>
                    <a:pt x="460" y="631"/>
                    <a:pt x="465" y="631"/>
                    <a:pt x="471" y="631"/>
                  </a:cubicBezTo>
                  <a:cubicBezTo>
                    <a:pt x="493" y="631"/>
                    <a:pt x="517" y="634"/>
                    <a:pt x="542" y="634"/>
                  </a:cubicBezTo>
                  <a:cubicBezTo>
                    <a:pt x="545" y="634"/>
                    <a:pt x="548" y="635"/>
                    <a:pt x="551" y="635"/>
                  </a:cubicBezTo>
                  <a:cubicBezTo>
                    <a:pt x="553" y="635"/>
                    <a:pt x="554" y="635"/>
                    <a:pt x="556" y="635"/>
                  </a:cubicBezTo>
                  <a:cubicBezTo>
                    <a:pt x="558" y="635"/>
                    <a:pt x="559" y="634"/>
                    <a:pt x="561" y="634"/>
                  </a:cubicBezTo>
                  <a:cubicBezTo>
                    <a:pt x="568" y="632"/>
                    <a:pt x="574" y="629"/>
                    <a:pt x="579" y="623"/>
                  </a:cubicBezTo>
                  <a:cubicBezTo>
                    <a:pt x="580" y="622"/>
                    <a:pt x="581" y="620"/>
                    <a:pt x="582" y="619"/>
                  </a:cubicBezTo>
                  <a:cubicBezTo>
                    <a:pt x="583" y="617"/>
                    <a:pt x="583" y="617"/>
                    <a:pt x="583" y="617"/>
                  </a:cubicBezTo>
                  <a:cubicBezTo>
                    <a:pt x="583" y="616"/>
                    <a:pt x="584" y="615"/>
                    <a:pt x="584" y="614"/>
                  </a:cubicBezTo>
                  <a:cubicBezTo>
                    <a:pt x="585" y="611"/>
                    <a:pt x="586" y="607"/>
                    <a:pt x="586" y="604"/>
                  </a:cubicBezTo>
                  <a:cubicBezTo>
                    <a:pt x="586" y="600"/>
                    <a:pt x="585" y="597"/>
                    <a:pt x="583" y="593"/>
                  </a:cubicBezTo>
                  <a:cubicBezTo>
                    <a:pt x="582" y="590"/>
                    <a:pt x="580" y="587"/>
                    <a:pt x="578" y="584"/>
                  </a:cubicBezTo>
                  <a:cubicBezTo>
                    <a:pt x="576" y="581"/>
                    <a:pt x="574" y="579"/>
                    <a:pt x="572" y="576"/>
                  </a:cubicBezTo>
                  <a:cubicBezTo>
                    <a:pt x="571" y="575"/>
                    <a:pt x="570" y="573"/>
                    <a:pt x="569" y="572"/>
                  </a:cubicBezTo>
                  <a:cubicBezTo>
                    <a:pt x="569" y="572"/>
                    <a:pt x="569" y="571"/>
                    <a:pt x="568" y="570"/>
                  </a:cubicBezTo>
                  <a:cubicBezTo>
                    <a:pt x="568" y="570"/>
                    <a:pt x="568" y="570"/>
                    <a:pt x="568" y="570"/>
                  </a:cubicBezTo>
                  <a:cubicBezTo>
                    <a:pt x="568" y="570"/>
                    <a:pt x="568" y="569"/>
                    <a:pt x="568" y="569"/>
                  </a:cubicBezTo>
                  <a:cubicBezTo>
                    <a:pt x="568" y="568"/>
                    <a:pt x="568" y="568"/>
                    <a:pt x="568" y="568"/>
                  </a:cubicBezTo>
                  <a:cubicBezTo>
                    <a:pt x="567" y="566"/>
                    <a:pt x="568" y="563"/>
                    <a:pt x="569" y="560"/>
                  </a:cubicBezTo>
                  <a:cubicBezTo>
                    <a:pt x="569" y="557"/>
                    <a:pt x="571" y="554"/>
                    <a:pt x="572" y="551"/>
                  </a:cubicBezTo>
                  <a:cubicBezTo>
                    <a:pt x="572" y="550"/>
                    <a:pt x="573" y="549"/>
                    <a:pt x="573" y="548"/>
                  </a:cubicBezTo>
                  <a:cubicBezTo>
                    <a:pt x="574" y="547"/>
                    <a:pt x="574" y="547"/>
                    <a:pt x="574" y="547"/>
                  </a:cubicBezTo>
                  <a:cubicBezTo>
                    <a:pt x="574" y="547"/>
                    <a:pt x="574" y="546"/>
                    <a:pt x="574" y="546"/>
                  </a:cubicBezTo>
                  <a:cubicBezTo>
                    <a:pt x="575" y="546"/>
                    <a:pt x="575" y="546"/>
                    <a:pt x="575" y="546"/>
                  </a:cubicBezTo>
                  <a:cubicBezTo>
                    <a:pt x="575" y="546"/>
                    <a:pt x="575" y="545"/>
                    <a:pt x="576" y="545"/>
                  </a:cubicBezTo>
                  <a:cubicBezTo>
                    <a:pt x="576" y="545"/>
                    <a:pt x="576" y="545"/>
                    <a:pt x="576" y="545"/>
                  </a:cubicBezTo>
                  <a:cubicBezTo>
                    <a:pt x="577" y="545"/>
                    <a:pt x="577" y="545"/>
                    <a:pt x="577" y="545"/>
                  </a:cubicBezTo>
                  <a:cubicBezTo>
                    <a:pt x="578" y="545"/>
                    <a:pt x="578" y="545"/>
                    <a:pt x="578" y="545"/>
                  </a:cubicBezTo>
                  <a:cubicBezTo>
                    <a:pt x="580" y="545"/>
                    <a:pt x="581" y="545"/>
                    <a:pt x="583" y="545"/>
                  </a:cubicBezTo>
                  <a:cubicBezTo>
                    <a:pt x="584" y="544"/>
                    <a:pt x="585" y="543"/>
                    <a:pt x="586" y="542"/>
                  </a:cubicBezTo>
                  <a:cubicBezTo>
                    <a:pt x="586" y="541"/>
                    <a:pt x="586" y="541"/>
                    <a:pt x="587" y="540"/>
                  </a:cubicBezTo>
                  <a:cubicBezTo>
                    <a:pt x="587" y="540"/>
                    <a:pt x="587" y="539"/>
                    <a:pt x="587" y="538"/>
                  </a:cubicBezTo>
                  <a:cubicBezTo>
                    <a:pt x="588" y="534"/>
                    <a:pt x="587" y="530"/>
                    <a:pt x="586" y="526"/>
                  </a:cubicBezTo>
                  <a:cubicBezTo>
                    <a:pt x="585" y="523"/>
                    <a:pt x="583" y="519"/>
                    <a:pt x="581" y="516"/>
                  </a:cubicBezTo>
                  <a:cubicBezTo>
                    <a:pt x="581" y="516"/>
                    <a:pt x="581" y="516"/>
                    <a:pt x="581" y="516"/>
                  </a:cubicBezTo>
                  <a:cubicBezTo>
                    <a:pt x="581" y="515"/>
                    <a:pt x="581" y="515"/>
                    <a:pt x="581" y="515"/>
                  </a:cubicBezTo>
                  <a:cubicBezTo>
                    <a:pt x="581" y="515"/>
                    <a:pt x="581" y="515"/>
                    <a:pt x="581" y="514"/>
                  </a:cubicBezTo>
                  <a:cubicBezTo>
                    <a:pt x="581" y="514"/>
                    <a:pt x="581" y="514"/>
                    <a:pt x="581" y="514"/>
                  </a:cubicBezTo>
                  <a:cubicBezTo>
                    <a:pt x="580" y="514"/>
                    <a:pt x="582" y="513"/>
                    <a:pt x="582" y="513"/>
                  </a:cubicBezTo>
                  <a:cubicBezTo>
                    <a:pt x="584" y="511"/>
                    <a:pt x="584" y="511"/>
                    <a:pt x="584" y="511"/>
                  </a:cubicBezTo>
                  <a:cubicBezTo>
                    <a:pt x="586" y="509"/>
                    <a:pt x="589" y="506"/>
                    <a:pt x="592" y="504"/>
                  </a:cubicBezTo>
                  <a:cubicBezTo>
                    <a:pt x="592" y="504"/>
                    <a:pt x="592" y="503"/>
                    <a:pt x="593" y="503"/>
                  </a:cubicBezTo>
                  <a:cubicBezTo>
                    <a:pt x="593" y="502"/>
                    <a:pt x="594" y="501"/>
                    <a:pt x="594" y="501"/>
                  </a:cubicBezTo>
                  <a:cubicBezTo>
                    <a:pt x="594" y="500"/>
                    <a:pt x="595" y="499"/>
                    <a:pt x="595" y="499"/>
                  </a:cubicBezTo>
                  <a:cubicBezTo>
                    <a:pt x="595" y="498"/>
                    <a:pt x="595" y="497"/>
                    <a:pt x="595" y="496"/>
                  </a:cubicBezTo>
                  <a:cubicBezTo>
                    <a:pt x="595" y="495"/>
                    <a:pt x="595" y="495"/>
                    <a:pt x="595" y="494"/>
                  </a:cubicBezTo>
                  <a:cubicBezTo>
                    <a:pt x="595" y="494"/>
                    <a:pt x="595" y="494"/>
                    <a:pt x="595" y="494"/>
                  </a:cubicBezTo>
                  <a:cubicBezTo>
                    <a:pt x="595" y="494"/>
                    <a:pt x="594" y="492"/>
                    <a:pt x="594" y="493"/>
                  </a:cubicBezTo>
                  <a:cubicBezTo>
                    <a:pt x="593" y="490"/>
                    <a:pt x="593" y="490"/>
                    <a:pt x="593" y="490"/>
                  </a:cubicBezTo>
                  <a:cubicBezTo>
                    <a:pt x="592" y="487"/>
                    <a:pt x="591" y="484"/>
                    <a:pt x="591" y="480"/>
                  </a:cubicBezTo>
                  <a:cubicBezTo>
                    <a:pt x="590" y="474"/>
                    <a:pt x="590" y="467"/>
                    <a:pt x="592" y="460"/>
                  </a:cubicBezTo>
                  <a:cubicBezTo>
                    <a:pt x="592" y="459"/>
                    <a:pt x="593" y="457"/>
                    <a:pt x="594" y="455"/>
                  </a:cubicBezTo>
                  <a:cubicBezTo>
                    <a:pt x="594" y="454"/>
                    <a:pt x="594" y="454"/>
                    <a:pt x="594" y="454"/>
                  </a:cubicBezTo>
                  <a:cubicBezTo>
                    <a:pt x="594" y="454"/>
                    <a:pt x="594" y="454"/>
                    <a:pt x="594" y="454"/>
                  </a:cubicBezTo>
                  <a:cubicBezTo>
                    <a:pt x="594" y="453"/>
                    <a:pt x="595" y="453"/>
                    <a:pt x="595" y="453"/>
                  </a:cubicBezTo>
                  <a:cubicBezTo>
                    <a:pt x="595" y="452"/>
                    <a:pt x="600" y="453"/>
                    <a:pt x="604" y="453"/>
                  </a:cubicBezTo>
                  <a:cubicBezTo>
                    <a:pt x="612" y="453"/>
                    <a:pt x="621" y="452"/>
                    <a:pt x="628" y="446"/>
                  </a:cubicBezTo>
                  <a:cubicBezTo>
                    <a:pt x="629" y="445"/>
                    <a:pt x="631" y="443"/>
                    <a:pt x="632" y="442"/>
                  </a:cubicBezTo>
                  <a:cubicBezTo>
                    <a:pt x="633" y="440"/>
                    <a:pt x="635" y="439"/>
                    <a:pt x="636" y="437"/>
                  </a:cubicBezTo>
                  <a:cubicBezTo>
                    <a:pt x="637" y="435"/>
                    <a:pt x="638" y="434"/>
                    <a:pt x="639" y="432"/>
                  </a:cubicBezTo>
                  <a:cubicBezTo>
                    <a:pt x="640" y="431"/>
                    <a:pt x="641" y="430"/>
                    <a:pt x="641" y="429"/>
                  </a:cubicBezTo>
                  <a:cubicBezTo>
                    <a:pt x="642" y="427"/>
                    <a:pt x="642" y="427"/>
                    <a:pt x="642" y="427"/>
                  </a:cubicBezTo>
                  <a:cubicBezTo>
                    <a:pt x="642" y="426"/>
                    <a:pt x="642" y="425"/>
                    <a:pt x="642" y="425"/>
                  </a:cubicBezTo>
                  <a:cubicBezTo>
                    <a:pt x="642" y="419"/>
                    <a:pt x="640" y="415"/>
                    <a:pt x="638" y="412"/>
                  </a:cubicBezTo>
                  <a:close/>
                </a:path>
              </a:pathLst>
            </a:custGeom>
            <a:solidFill>
              <a:schemeClr val="tx1">
                <a:alpha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7" name="Freeform 6"/>
            <p:cNvSpPr>
              <a:spLocks noEditPoints="1"/>
            </p:cNvSpPr>
            <p:nvPr/>
          </p:nvSpPr>
          <p:spPr bwMode="auto">
            <a:xfrm>
              <a:off x="3137" y="1242"/>
              <a:ext cx="1275" cy="1307"/>
            </a:xfrm>
            <a:custGeom>
              <a:avLst/>
              <a:gdLst>
                <a:gd name="T0" fmla="*/ 481 w 537"/>
                <a:gd name="T1" fmla="*/ 280 h 551"/>
                <a:gd name="T2" fmla="*/ 489 w 537"/>
                <a:gd name="T3" fmla="*/ 71 h 551"/>
                <a:gd name="T4" fmla="*/ 348 w 537"/>
                <a:gd name="T5" fmla="*/ 9 h 551"/>
                <a:gd name="T6" fmla="*/ 226 w 537"/>
                <a:gd name="T7" fmla="*/ 7 h 551"/>
                <a:gd name="T8" fmla="*/ 49 w 537"/>
                <a:gd name="T9" fmla="*/ 107 h 551"/>
                <a:gd name="T10" fmla="*/ 48 w 537"/>
                <a:gd name="T11" fmla="*/ 291 h 551"/>
                <a:gd name="T12" fmla="*/ 77 w 537"/>
                <a:gd name="T13" fmla="*/ 372 h 551"/>
                <a:gd name="T14" fmla="*/ 187 w 537"/>
                <a:gd name="T15" fmla="*/ 419 h 551"/>
                <a:gd name="T16" fmla="*/ 229 w 537"/>
                <a:gd name="T17" fmla="*/ 437 h 551"/>
                <a:gd name="T18" fmla="*/ 303 w 537"/>
                <a:gd name="T19" fmla="*/ 349 h 551"/>
                <a:gd name="T20" fmla="*/ 326 w 537"/>
                <a:gd name="T21" fmla="*/ 339 h 551"/>
                <a:gd name="T22" fmla="*/ 254 w 537"/>
                <a:gd name="T23" fmla="*/ 375 h 551"/>
                <a:gd name="T24" fmla="*/ 198 w 537"/>
                <a:gd name="T25" fmla="*/ 425 h 551"/>
                <a:gd name="T26" fmla="*/ 180 w 537"/>
                <a:gd name="T27" fmla="*/ 402 h 551"/>
                <a:gd name="T28" fmla="*/ 57 w 537"/>
                <a:gd name="T29" fmla="*/ 333 h 551"/>
                <a:gd name="T30" fmla="*/ 67 w 537"/>
                <a:gd name="T31" fmla="*/ 276 h 551"/>
                <a:gd name="T32" fmla="*/ 18 w 537"/>
                <a:gd name="T33" fmla="*/ 258 h 551"/>
                <a:gd name="T34" fmla="*/ 32 w 537"/>
                <a:gd name="T35" fmla="*/ 245 h 551"/>
                <a:gd name="T36" fmla="*/ 40 w 537"/>
                <a:gd name="T37" fmla="*/ 167 h 551"/>
                <a:gd name="T38" fmla="*/ 64 w 537"/>
                <a:gd name="T39" fmla="*/ 189 h 551"/>
                <a:gd name="T40" fmla="*/ 62 w 537"/>
                <a:gd name="T41" fmla="*/ 177 h 551"/>
                <a:gd name="T42" fmla="*/ 164 w 537"/>
                <a:gd name="T43" fmla="*/ 225 h 551"/>
                <a:gd name="T44" fmla="*/ 104 w 537"/>
                <a:gd name="T45" fmla="*/ 75 h 551"/>
                <a:gd name="T46" fmla="*/ 139 w 537"/>
                <a:gd name="T47" fmla="*/ 87 h 551"/>
                <a:gd name="T48" fmla="*/ 158 w 537"/>
                <a:gd name="T49" fmla="*/ 108 h 551"/>
                <a:gd name="T50" fmla="*/ 168 w 537"/>
                <a:gd name="T51" fmla="*/ 32 h 551"/>
                <a:gd name="T52" fmla="*/ 177 w 537"/>
                <a:gd name="T53" fmla="*/ 119 h 551"/>
                <a:gd name="T54" fmla="*/ 187 w 537"/>
                <a:gd name="T55" fmla="*/ 102 h 551"/>
                <a:gd name="T56" fmla="*/ 270 w 537"/>
                <a:gd name="T57" fmla="*/ 114 h 551"/>
                <a:gd name="T58" fmla="*/ 353 w 537"/>
                <a:gd name="T59" fmla="*/ 102 h 551"/>
                <a:gd name="T60" fmla="*/ 413 w 537"/>
                <a:gd name="T61" fmla="*/ 212 h 551"/>
                <a:gd name="T62" fmla="*/ 436 w 537"/>
                <a:gd name="T63" fmla="*/ 165 h 551"/>
                <a:gd name="T64" fmla="*/ 433 w 537"/>
                <a:gd name="T65" fmla="*/ 155 h 551"/>
                <a:gd name="T66" fmla="*/ 379 w 537"/>
                <a:gd name="T67" fmla="*/ 66 h 551"/>
                <a:gd name="T68" fmla="*/ 370 w 537"/>
                <a:gd name="T69" fmla="*/ 90 h 551"/>
                <a:gd name="T70" fmla="*/ 292 w 537"/>
                <a:gd name="T71" fmla="*/ 97 h 551"/>
                <a:gd name="T72" fmla="*/ 174 w 537"/>
                <a:gd name="T73" fmla="*/ 57 h 551"/>
                <a:gd name="T74" fmla="*/ 226 w 537"/>
                <a:gd name="T75" fmla="*/ 20 h 551"/>
                <a:gd name="T76" fmla="*/ 254 w 537"/>
                <a:gd name="T77" fmla="*/ 41 h 551"/>
                <a:gd name="T78" fmla="*/ 210 w 537"/>
                <a:gd name="T79" fmla="*/ 75 h 551"/>
                <a:gd name="T80" fmla="*/ 254 w 537"/>
                <a:gd name="T81" fmla="*/ 50 h 551"/>
                <a:gd name="T82" fmla="*/ 258 w 537"/>
                <a:gd name="T83" fmla="*/ 84 h 551"/>
                <a:gd name="T84" fmla="*/ 310 w 537"/>
                <a:gd name="T85" fmla="*/ 17 h 551"/>
                <a:gd name="T86" fmla="*/ 309 w 537"/>
                <a:gd name="T87" fmla="*/ 74 h 551"/>
                <a:gd name="T88" fmla="*/ 339 w 537"/>
                <a:gd name="T89" fmla="*/ 57 h 551"/>
                <a:gd name="T90" fmla="*/ 329 w 537"/>
                <a:gd name="T91" fmla="*/ 47 h 551"/>
                <a:gd name="T92" fmla="*/ 344 w 537"/>
                <a:gd name="T93" fmla="*/ 21 h 551"/>
                <a:gd name="T94" fmla="*/ 391 w 537"/>
                <a:gd name="T95" fmla="*/ 57 h 551"/>
                <a:gd name="T96" fmla="*/ 399 w 537"/>
                <a:gd name="T97" fmla="*/ 55 h 551"/>
                <a:gd name="T98" fmla="*/ 421 w 537"/>
                <a:gd name="T99" fmla="*/ 68 h 551"/>
                <a:gd name="T100" fmla="*/ 457 w 537"/>
                <a:gd name="T101" fmla="*/ 126 h 551"/>
                <a:gd name="T102" fmla="*/ 438 w 537"/>
                <a:gd name="T103" fmla="*/ 52 h 551"/>
                <a:gd name="T104" fmla="*/ 489 w 537"/>
                <a:gd name="T105" fmla="*/ 123 h 551"/>
                <a:gd name="T106" fmla="*/ 479 w 537"/>
                <a:gd name="T107" fmla="*/ 186 h 551"/>
                <a:gd name="T108" fmla="*/ 505 w 537"/>
                <a:gd name="T109" fmla="*/ 117 h 551"/>
                <a:gd name="T110" fmla="*/ 443 w 537"/>
                <a:gd name="T111" fmla="*/ 229 h 551"/>
                <a:gd name="T112" fmla="*/ 449 w 537"/>
                <a:gd name="T113" fmla="*/ 236 h 551"/>
                <a:gd name="T114" fmla="*/ 470 w 537"/>
                <a:gd name="T115" fmla="*/ 263 h 551"/>
                <a:gd name="T116" fmla="*/ 495 w 537"/>
                <a:gd name="T117" fmla="*/ 211 h 551"/>
                <a:gd name="T118" fmla="*/ 381 w 537"/>
                <a:gd name="T119" fmla="*/ 292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7" h="551">
                  <a:moveTo>
                    <a:pt x="372" y="327"/>
                  </a:moveTo>
                  <a:cubicBezTo>
                    <a:pt x="375" y="323"/>
                    <a:pt x="378" y="320"/>
                    <a:pt x="380" y="319"/>
                  </a:cubicBezTo>
                  <a:cubicBezTo>
                    <a:pt x="387" y="315"/>
                    <a:pt x="393" y="306"/>
                    <a:pt x="394" y="297"/>
                  </a:cubicBezTo>
                  <a:cubicBezTo>
                    <a:pt x="394" y="296"/>
                    <a:pt x="394" y="295"/>
                    <a:pt x="394" y="294"/>
                  </a:cubicBezTo>
                  <a:cubicBezTo>
                    <a:pt x="417" y="292"/>
                    <a:pt x="470" y="288"/>
                    <a:pt x="481" y="280"/>
                  </a:cubicBezTo>
                  <a:cubicBezTo>
                    <a:pt x="492" y="271"/>
                    <a:pt x="524" y="242"/>
                    <a:pt x="525" y="220"/>
                  </a:cubicBezTo>
                  <a:cubicBezTo>
                    <a:pt x="528" y="214"/>
                    <a:pt x="537" y="192"/>
                    <a:pt x="532" y="176"/>
                  </a:cubicBezTo>
                  <a:cubicBezTo>
                    <a:pt x="531" y="173"/>
                    <a:pt x="531" y="167"/>
                    <a:pt x="532" y="160"/>
                  </a:cubicBezTo>
                  <a:cubicBezTo>
                    <a:pt x="533" y="144"/>
                    <a:pt x="534" y="121"/>
                    <a:pt x="512" y="106"/>
                  </a:cubicBezTo>
                  <a:cubicBezTo>
                    <a:pt x="512" y="98"/>
                    <a:pt x="508" y="82"/>
                    <a:pt x="489" y="71"/>
                  </a:cubicBezTo>
                  <a:cubicBezTo>
                    <a:pt x="481" y="67"/>
                    <a:pt x="477" y="62"/>
                    <a:pt x="472" y="57"/>
                  </a:cubicBezTo>
                  <a:cubicBezTo>
                    <a:pt x="464" y="48"/>
                    <a:pt x="457" y="39"/>
                    <a:pt x="438" y="39"/>
                  </a:cubicBezTo>
                  <a:cubicBezTo>
                    <a:pt x="433" y="34"/>
                    <a:pt x="421" y="24"/>
                    <a:pt x="402" y="23"/>
                  </a:cubicBezTo>
                  <a:cubicBezTo>
                    <a:pt x="398" y="17"/>
                    <a:pt x="388" y="8"/>
                    <a:pt x="363" y="8"/>
                  </a:cubicBezTo>
                  <a:cubicBezTo>
                    <a:pt x="359" y="8"/>
                    <a:pt x="354" y="8"/>
                    <a:pt x="348" y="9"/>
                  </a:cubicBezTo>
                  <a:cubicBezTo>
                    <a:pt x="345" y="7"/>
                    <a:pt x="336" y="3"/>
                    <a:pt x="326" y="3"/>
                  </a:cubicBezTo>
                  <a:cubicBezTo>
                    <a:pt x="322" y="3"/>
                    <a:pt x="318" y="4"/>
                    <a:pt x="315" y="5"/>
                  </a:cubicBezTo>
                  <a:cubicBezTo>
                    <a:pt x="310" y="3"/>
                    <a:pt x="298" y="0"/>
                    <a:pt x="285" y="0"/>
                  </a:cubicBezTo>
                  <a:cubicBezTo>
                    <a:pt x="274" y="0"/>
                    <a:pt x="264" y="2"/>
                    <a:pt x="256" y="7"/>
                  </a:cubicBezTo>
                  <a:cubicBezTo>
                    <a:pt x="226" y="7"/>
                    <a:pt x="226" y="7"/>
                    <a:pt x="226" y="7"/>
                  </a:cubicBezTo>
                  <a:cubicBezTo>
                    <a:pt x="223" y="7"/>
                    <a:pt x="199" y="9"/>
                    <a:pt x="177" y="20"/>
                  </a:cubicBezTo>
                  <a:cubicBezTo>
                    <a:pt x="175" y="20"/>
                    <a:pt x="172" y="19"/>
                    <a:pt x="168" y="19"/>
                  </a:cubicBezTo>
                  <a:cubicBezTo>
                    <a:pt x="155" y="19"/>
                    <a:pt x="137" y="24"/>
                    <a:pt x="122" y="46"/>
                  </a:cubicBezTo>
                  <a:cubicBezTo>
                    <a:pt x="117" y="47"/>
                    <a:pt x="107" y="50"/>
                    <a:pt x="96" y="65"/>
                  </a:cubicBezTo>
                  <a:cubicBezTo>
                    <a:pt x="85" y="71"/>
                    <a:pt x="54" y="90"/>
                    <a:pt x="49" y="107"/>
                  </a:cubicBezTo>
                  <a:cubicBezTo>
                    <a:pt x="44" y="112"/>
                    <a:pt x="31" y="126"/>
                    <a:pt x="30" y="158"/>
                  </a:cubicBezTo>
                  <a:cubicBezTo>
                    <a:pt x="21" y="165"/>
                    <a:pt x="0" y="186"/>
                    <a:pt x="8" y="234"/>
                  </a:cubicBezTo>
                  <a:cubicBezTo>
                    <a:pt x="6" y="239"/>
                    <a:pt x="2" y="252"/>
                    <a:pt x="6" y="263"/>
                  </a:cubicBezTo>
                  <a:cubicBezTo>
                    <a:pt x="9" y="269"/>
                    <a:pt x="13" y="274"/>
                    <a:pt x="20" y="277"/>
                  </a:cubicBezTo>
                  <a:cubicBezTo>
                    <a:pt x="23" y="281"/>
                    <a:pt x="32" y="291"/>
                    <a:pt x="48" y="291"/>
                  </a:cubicBezTo>
                  <a:cubicBezTo>
                    <a:pt x="49" y="291"/>
                    <a:pt x="50" y="291"/>
                    <a:pt x="51" y="291"/>
                  </a:cubicBezTo>
                  <a:cubicBezTo>
                    <a:pt x="43" y="298"/>
                    <a:pt x="34" y="311"/>
                    <a:pt x="33" y="323"/>
                  </a:cubicBezTo>
                  <a:cubicBezTo>
                    <a:pt x="33" y="328"/>
                    <a:pt x="36" y="333"/>
                    <a:pt x="40" y="337"/>
                  </a:cubicBezTo>
                  <a:cubicBezTo>
                    <a:pt x="43" y="339"/>
                    <a:pt x="46" y="341"/>
                    <a:pt x="50" y="344"/>
                  </a:cubicBezTo>
                  <a:cubicBezTo>
                    <a:pt x="61" y="351"/>
                    <a:pt x="73" y="360"/>
                    <a:pt x="77" y="372"/>
                  </a:cubicBezTo>
                  <a:cubicBezTo>
                    <a:pt x="83" y="392"/>
                    <a:pt x="122" y="401"/>
                    <a:pt x="136" y="401"/>
                  </a:cubicBezTo>
                  <a:cubicBezTo>
                    <a:pt x="137" y="401"/>
                    <a:pt x="138" y="401"/>
                    <a:pt x="139" y="401"/>
                  </a:cubicBezTo>
                  <a:cubicBezTo>
                    <a:pt x="145" y="404"/>
                    <a:pt x="164" y="415"/>
                    <a:pt x="180" y="415"/>
                  </a:cubicBezTo>
                  <a:cubicBezTo>
                    <a:pt x="183" y="415"/>
                    <a:pt x="186" y="415"/>
                    <a:pt x="188" y="414"/>
                  </a:cubicBezTo>
                  <a:cubicBezTo>
                    <a:pt x="188" y="416"/>
                    <a:pt x="187" y="417"/>
                    <a:pt x="187" y="419"/>
                  </a:cubicBezTo>
                  <a:cubicBezTo>
                    <a:pt x="186" y="420"/>
                    <a:pt x="148" y="489"/>
                    <a:pt x="147" y="545"/>
                  </a:cubicBezTo>
                  <a:cubicBezTo>
                    <a:pt x="146" y="548"/>
                    <a:pt x="149" y="551"/>
                    <a:pt x="153" y="551"/>
                  </a:cubicBezTo>
                  <a:cubicBezTo>
                    <a:pt x="153" y="551"/>
                    <a:pt x="153" y="551"/>
                    <a:pt x="153" y="551"/>
                  </a:cubicBezTo>
                  <a:cubicBezTo>
                    <a:pt x="156" y="551"/>
                    <a:pt x="159" y="549"/>
                    <a:pt x="159" y="546"/>
                  </a:cubicBezTo>
                  <a:cubicBezTo>
                    <a:pt x="160" y="545"/>
                    <a:pt x="167" y="478"/>
                    <a:pt x="229" y="437"/>
                  </a:cubicBezTo>
                  <a:cubicBezTo>
                    <a:pt x="230" y="437"/>
                    <a:pt x="231" y="436"/>
                    <a:pt x="231" y="435"/>
                  </a:cubicBezTo>
                  <a:cubicBezTo>
                    <a:pt x="238" y="425"/>
                    <a:pt x="250" y="408"/>
                    <a:pt x="254" y="404"/>
                  </a:cubicBezTo>
                  <a:cubicBezTo>
                    <a:pt x="261" y="399"/>
                    <a:pt x="266" y="390"/>
                    <a:pt x="266" y="382"/>
                  </a:cubicBezTo>
                  <a:cubicBezTo>
                    <a:pt x="267" y="382"/>
                    <a:pt x="267" y="382"/>
                    <a:pt x="267" y="382"/>
                  </a:cubicBezTo>
                  <a:cubicBezTo>
                    <a:pt x="276" y="380"/>
                    <a:pt x="296" y="374"/>
                    <a:pt x="303" y="349"/>
                  </a:cubicBezTo>
                  <a:cubicBezTo>
                    <a:pt x="309" y="350"/>
                    <a:pt x="317" y="352"/>
                    <a:pt x="326" y="352"/>
                  </a:cubicBezTo>
                  <a:cubicBezTo>
                    <a:pt x="333" y="352"/>
                    <a:pt x="340" y="350"/>
                    <a:pt x="345" y="348"/>
                  </a:cubicBezTo>
                  <a:cubicBezTo>
                    <a:pt x="357" y="343"/>
                    <a:pt x="365" y="334"/>
                    <a:pt x="372" y="327"/>
                  </a:cubicBezTo>
                  <a:close/>
                  <a:moveTo>
                    <a:pt x="340" y="336"/>
                  </a:moveTo>
                  <a:cubicBezTo>
                    <a:pt x="336" y="338"/>
                    <a:pt x="332" y="339"/>
                    <a:pt x="326" y="339"/>
                  </a:cubicBezTo>
                  <a:cubicBezTo>
                    <a:pt x="313" y="339"/>
                    <a:pt x="300" y="335"/>
                    <a:pt x="300" y="335"/>
                  </a:cubicBezTo>
                  <a:cubicBezTo>
                    <a:pt x="298" y="334"/>
                    <a:pt x="296" y="334"/>
                    <a:pt x="295" y="335"/>
                  </a:cubicBezTo>
                  <a:cubicBezTo>
                    <a:pt x="293" y="336"/>
                    <a:pt x="292" y="338"/>
                    <a:pt x="292" y="340"/>
                  </a:cubicBezTo>
                  <a:cubicBezTo>
                    <a:pt x="288" y="363"/>
                    <a:pt x="273" y="367"/>
                    <a:pt x="263" y="370"/>
                  </a:cubicBezTo>
                  <a:cubicBezTo>
                    <a:pt x="259" y="371"/>
                    <a:pt x="256" y="372"/>
                    <a:pt x="254" y="375"/>
                  </a:cubicBezTo>
                  <a:cubicBezTo>
                    <a:pt x="253" y="377"/>
                    <a:pt x="253" y="379"/>
                    <a:pt x="253" y="381"/>
                  </a:cubicBezTo>
                  <a:cubicBezTo>
                    <a:pt x="254" y="383"/>
                    <a:pt x="251" y="390"/>
                    <a:pt x="246" y="394"/>
                  </a:cubicBezTo>
                  <a:cubicBezTo>
                    <a:pt x="239" y="400"/>
                    <a:pt x="225" y="421"/>
                    <a:pt x="221" y="427"/>
                  </a:cubicBezTo>
                  <a:cubicBezTo>
                    <a:pt x="203" y="439"/>
                    <a:pt x="189" y="454"/>
                    <a:pt x="178" y="468"/>
                  </a:cubicBezTo>
                  <a:cubicBezTo>
                    <a:pt x="188" y="443"/>
                    <a:pt x="198" y="425"/>
                    <a:pt x="198" y="425"/>
                  </a:cubicBezTo>
                  <a:cubicBezTo>
                    <a:pt x="205" y="412"/>
                    <a:pt x="201" y="401"/>
                    <a:pt x="200" y="400"/>
                  </a:cubicBezTo>
                  <a:cubicBezTo>
                    <a:pt x="200" y="398"/>
                    <a:pt x="198" y="397"/>
                    <a:pt x="195" y="396"/>
                  </a:cubicBezTo>
                  <a:cubicBezTo>
                    <a:pt x="195" y="396"/>
                    <a:pt x="195" y="396"/>
                    <a:pt x="194" y="396"/>
                  </a:cubicBezTo>
                  <a:cubicBezTo>
                    <a:pt x="192" y="396"/>
                    <a:pt x="191" y="397"/>
                    <a:pt x="189" y="399"/>
                  </a:cubicBezTo>
                  <a:cubicBezTo>
                    <a:pt x="189" y="400"/>
                    <a:pt x="186" y="402"/>
                    <a:pt x="180" y="402"/>
                  </a:cubicBezTo>
                  <a:cubicBezTo>
                    <a:pt x="168" y="402"/>
                    <a:pt x="150" y="392"/>
                    <a:pt x="144" y="388"/>
                  </a:cubicBezTo>
                  <a:cubicBezTo>
                    <a:pt x="143" y="388"/>
                    <a:pt x="141" y="387"/>
                    <a:pt x="139" y="388"/>
                  </a:cubicBezTo>
                  <a:cubicBezTo>
                    <a:pt x="139" y="388"/>
                    <a:pt x="138" y="388"/>
                    <a:pt x="136" y="388"/>
                  </a:cubicBezTo>
                  <a:cubicBezTo>
                    <a:pt x="122" y="388"/>
                    <a:pt x="93" y="379"/>
                    <a:pt x="89" y="368"/>
                  </a:cubicBezTo>
                  <a:cubicBezTo>
                    <a:pt x="84" y="352"/>
                    <a:pt x="69" y="341"/>
                    <a:pt x="57" y="333"/>
                  </a:cubicBezTo>
                  <a:cubicBezTo>
                    <a:pt x="54" y="331"/>
                    <a:pt x="51" y="329"/>
                    <a:pt x="48" y="327"/>
                  </a:cubicBezTo>
                  <a:cubicBezTo>
                    <a:pt x="47" y="326"/>
                    <a:pt x="46" y="324"/>
                    <a:pt x="46" y="323"/>
                  </a:cubicBezTo>
                  <a:cubicBezTo>
                    <a:pt x="46" y="316"/>
                    <a:pt x="55" y="304"/>
                    <a:pt x="62" y="298"/>
                  </a:cubicBezTo>
                  <a:cubicBezTo>
                    <a:pt x="68" y="294"/>
                    <a:pt x="71" y="289"/>
                    <a:pt x="71" y="284"/>
                  </a:cubicBezTo>
                  <a:cubicBezTo>
                    <a:pt x="71" y="280"/>
                    <a:pt x="69" y="277"/>
                    <a:pt x="67" y="276"/>
                  </a:cubicBezTo>
                  <a:cubicBezTo>
                    <a:pt x="65" y="274"/>
                    <a:pt x="63" y="274"/>
                    <a:pt x="60" y="275"/>
                  </a:cubicBezTo>
                  <a:cubicBezTo>
                    <a:pt x="56" y="277"/>
                    <a:pt x="52" y="278"/>
                    <a:pt x="48" y="278"/>
                  </a:cubicBezTo>
                  <a:cubicBezTo>
                    <a:pt x="36" y="278"/>
                    <a:pt x="30" y="269"/>
                    <a:pt x="29" y="268"/>
                  </a:cubicBezTo>
                  <a:cubicBezTo>
                    <a:pt x="29" y="267"/>
                    <a:pt x="27" y="266"/>
                    <a:pt x="26" y="266"/>
                  </a:cubicBezTo>
                  <a:cubicBezTo>
                    <a:pt x="22" y="264"/>
                    <a:pt x="20" y="262"/>
                    <a:pt x="18" y="258"/>
                  </a:cubicBezTo>
                  <a:cubicBezTo>
                    <a:pt x="17" y="255"/>
                    <a:pt x="17" y="251"/>
                    <a:pt x="18" y="247"/>
                  </a:cubicBezTo>
                  <a:cubicBezTo>
                    <a:pt x="20" y="249"/>
                    <a:pt x="24" y="252"/>
                    <a:pt x="30" y="253"/>
                  </a:cubicBezTo>
                  <a:cubicBezTo>
                    <a:pt x="31" y="253"/>
                    <a:pt x="31" y="253"/>
                    <a:pt x="31" y="253"/>
                  </a:cubicBezTo>
                  <a:cubicBezTo>
                    <a:pt x="33" y="253"/>
                    <a:pt x="35" y="252"/>
                    <a:pt x="36" y="250"/>
                  </a:cubicBezTo>
                  <a:cubicBezTo>
                    <a:pt x="36" y="247"/>
                    <a:pt x="34" y="245"/>
                    <a:pt x="32" y="245"/>
                  </a:cubicBezTo>
                  <a:cubicBezTo>
                    <a:pt x="22" y="243"/>
                    <a:pt x="21" y="237"/>
                    <a:pt x="21" y="236"/>
                  </a:cubicBezTo>
                  <a:cubicBezTo>
                    <a:pt x="21" y="235"/>
                    <a:pt x="21" y="235"/>
                    <a:pt x="21" y="234"/>
                  </a:cubicBezTo>
                  <a:cubicBezTo>
                    <a:pt x="21" y="234"/>
                    <a:pt x="21" y="234"/>
                    <a:pt x="21" y="234"/>
                  </a:cubicBezTo>
                  <a:cubicBezTo>
                    <a:pt x="12" y="183"/>
                    <a:pt x="38" y="168"/>
                    <a:pt x="39" y="167"/>
                  </a:cubicBezTo>
                  <a:cubicBezTo>
                    <a:pt x="39" y="167"/>
                    <a:pt x="40" y="167"/>
                    <a:pt x="40" y="167"/>
                  </a:cubicBezTo>
                  <a:cubicBezTo>
                    <a:pt x="55" y="176"/>
                    <a:pt x="59" y="185"/>
                    <a:pt x="53" y="200"/>
                  </a:cubicBezTo>
                  <a:cubicBezTo>
                    <a:pt x="52" y="202"/>
                    <a:pt x="53" y="205"/>
                    <a:pt x="55" y="206"/>
                  </a:cubicBezTo>
                  <a:cubicBezTo>
                    <a:pt x="56" y="206"/>
                    <a:pt x="56" y="206"/>
                    <a:pt x="57" y="206"/>
                  </a:cubicBezTo>
                  <a:cubicBezTo>
                    <a:pt x="59" y="206"/>
                    <a:pt x="60" y="205"/>
                    <a:pt x="61" y="203"/>
                  </a:cubicBezTo>
                  <a:cubicBezTo>
                    <a:pt x="63" y="198"/>
                    <a:pt x="64" y="194"/>
                    <a:pt x="64" y="189"/>
                  </a:cubicBezTo>
                  <a:cubicBezTo>
                    <a:pt x="67" y="191"/>
                    <a:pt x="69" y="191"/>
                    <a:pt x="72" y="191"/>
                  </a:cubicBezTo>
                  <a:cubicBezTo>
                    <a:pt x="73" y="191"/>
                    <a:pt x="74" y="191"/>
                    <a:pt x="74" y="191"/>
                  </a:cubicBezTo>
                  <a:cubicBezTo>
                    <a:pt x="77" y="190"/>
                    <a:pt x="78" y="188"/>
                    <a:pt x="77" y="186"/>
                  </a:cubicBezTo>
                  <a:cubicBezTo>
                    <a:pt x="76" y="184"/>
                    <a:pt x="74" y="182"/>
                    <a:pt x="72" y="183"/>
                  </a:cubicBezTo>
                  <a:cubicBezTo>
                    <a:pt x="70" y="183"/>
                    <a:pt x="66" y="181"/>
                    <a:pt x="62" y="177"/>
                  </a:cubicBezTo>
                  <a:cubicBezTo>
                    <a:pt x="59" y="170"/>
                    <a:pt x="52" y="164"/>
                    <a:pt x="43" y="159"/>
                  </a:cubicBezTo>
                  <a:cubicBezTo>
                    <a:pt x="44" y="134"/>
                    <a:pt x="52" y="122"/>
                    <a:pt x="56" y="118"/>
                  </a:cubicBezTo>
                  <a:cubicBezTo>
                    <a:pt x="75" y="124"/>
                    <a:pt x="85" y="144"/>
                    <a:pt x="96" y="166"/>
                  </a:cubicBezTo>
                  <a:cubicBezTo>
                    <a:pt x="109" y="194"/>
                    <a:pt x="125" y="225"/>
                    <a:pt x="162" y="225"/>
                  </a:cubicBezTo>
                  <a:cubicBezTo>
                    <a:pt x="163" y="225"/>
                    <a:pt x="164" y="225"/>
                    <a:pt x="164" y="225"/>
                  </a:cubicBezTo>
                  <a:cubicBezTo>
                    <a:pt x="167" y="225"/>
                    <a:pt x="168" y="223"/>
                    <a:pt x="168" y="221"/>
                  </a:cubicBezTo>
                  <a:cubicBezTo>
                    <a:pt x="168" y="218"/>
                    <a:pt x="166" y="216"/>
                    <a:pt x="164" y="217"/>
                  </a:cubicBezTo>
                  <a:cubicBezTo>
                    <a:pt x="131" y="218"/>
                    <a:pt x="118" y="191"/>
                    <a:pt x="104" y="162"/>
                  </a:cubicBezTo>
                  <a:cubicBezTo>
                    <a:pt x="93" y="141"/>
                    <a:pt x="82" y="118"/>
                    <a:pt x="62" y="111"/>
                  </a:cubicBezTo>
                  <a:cubicBezTo>
                    <a:pt x="62" y="103"/>
                    <a:pt x="84" y="86"/>
                    <a:pt x="104" y="75"/>
                  </a:cubicBezTo>
                  <a:cubicBezTo>
                    <a:pt x="105" y="75"/>
                    <a:pt x="105" y="74"/>
                    <a:pt x="106" y="73"/>
                  </a:cubicBezTo>
                  <a:cubicBezTo>
                    <a:pt x="116" y="59"/>
                    <a:pt x="124" y="59"/>
                    <a:pt x="125" y="59"/>
                  </a:cubicBezTo>
                  <a:cubicBezTo>
                    <a:pt x="125" y="59"/>
                    <a:pt x="125" y="59"/>
                    <a:pt x="125" y="59"/>
                  </a:cubicBezTo>
                  <a:cubicBezTo>
                    <a:pt x="127" y="64"/>
                    <a:pt x="130" y="68"/>
                    <a:pt x="133" y="72"/>
                  </a:cubicBezTo>
                  <a:cubicBezTo>
                    <a:pt x="138" y="77"/>
                    <a:pt x="141" y="81"/>
                    <a:pt x="139" y="87"/>
                  </a:cubicBezTo>
                  <a:cubicBezTo>
                    <a:pt x="138" y="93"/>
                    <a:pt x="137" y="105"/>
                    <a:pt x="143" y="112"/>
                  </a:cubicBezTo>
                  <a:cubicBezTo>
                    <a:pt x="146" y="115"/>
                    <a:pt x="150" y="117"/>
                    <a:pt x="155" y="117"/>
                  </a:cubicBezTo>
                  <a:cubicBezTo>
                    <a:pt x="157" y="117"/>
                    <a:pt x="158" y="117"/>
                    <a:pt x="160" y="117"/>
                  </a:cubicBezTo>
                  <a:cubicBezTo>
                    <a:pt x="162" y="116"/>
                    <a:pt x="164" y="114"/>
                    <a:pt x="163" y="112"/>
                  </a:cubicBezTo>
                  <a:cubicBezTo>
                    <a:pt x="163" y="109"/>
                    <a:pt x="161" y="108"/>
                    <a:pt x="158" y="108"/>
                  </a:cubicBezTo>
                  <a:cubicBezTo>
                    <a:pt x="154" y="109"/>
                    <a:pt x="151" y="108"/>
                    <a:pt x="149" y="106"/>
                  </a:cubicBezTo>
                  <a:cubicBezTo>
                    <a:pt x="147" y="103"/>
                    <a:pt x="146" y="97"/>
                    <a:pt x="148" y="89"/>
                  </a:cubicBezTo>
                  <a:cubicBezTo>
                    <a:pt x="150" y="78"/>
                    <a:pt x="145" y="72"/>
                    <a:pt x="140" y="66"/>
                  </a:cubicBezTo>
                  <a:cubicBezTo>
                    <a:pt x="137" y="62"/>
                    <a:pt x="134" y="59"/>
                    <a:pt x="133" y="54"/>
                  </a:cubicBezTo>
                  <a:cubicBezTo>
                    <a:pt x="142" y="40"/>
                    <a:pt x="154" y="32"/>
                    <a:pt x="168" y="32"/>
                  </a:cubicBezTo>
                  <a:cubicBezTo>
                    <a:pt x="169" y="32"/>
                    <a:pt x="170" y="32"/>
                    <a:pt x="171" y="32"/>
                  </a:cubicBezTo>
                  <a:cubicBezTo>
                    <a:pt x="167" y="40"/>
                    <a:pt x="163" y="51"/>
                    <a:pt x="166" y="60"/>
                  </a:cubicBezTo>
                  <a:cubicBezTo>
                    <a:pt x="166" y="61"/>
                    <a:pt x="178" y="80"/>
                    <a:pt x="186" y="89"/>
                  </a:cubicBezTo>
                  <a:cubicBezTo>
                    <a:pt x="184" y="90"/>
                    <a:pt x="181" y="94"/>
                    <a:pt x="179" y="98"/>
                  </a:cubicBezTo>
                  <a:cubicBezTo>
                    <a:pt x="177" y="103"/>
                    <a:pt x="175" y="113"/>
                    <a:pt x="177" y="119"/>
                  </a:cubicBezTo>
                  <a:cubicBezTo>
                    <a:pt x="179" y="121"/>
                    <a:pt x="180" y="122"/>
                    <a:pt x="182" y="123"/>
                  </a:cubicBezTo>
                  <a:cubicBezTo>
                    <a:pt x="182" y="123"/>
                    <a:pt x="183" y="123"/>
                    <a:pt x="183" y="123"/>
                  </a:cubicBezTo>
                  <a:cubicBezTo>
                    <a:pt x="185" y="123"/>
                    <a:pt x="187" y="122"/>
                    <a:pt x="187" y="120"/>
                  </a:cubicBezTo>
                  <a:cubicBezTo>
                    <a:pt x="188" y="118"/>
                    <a:pt x="187" y="116"/>
                    <a:pt x="185" y="115"/>
                  </a:cubicBezTo>
                  <a:cubicBezTo>
                    <a:pt x="184" y="113"/>
                    <a:pt x="185" y="106"/>
                    <a:pt x="187" y="102"/>
                  </a:cubicBezTo>
                  <a:cubicBezTo>
                    <a:pt x="189" y="98"/>
                    <a:pt x="191" y="95"/>
                    <a:pt x="192" y="94"/>
                  </a:cubicBezTo>
                  <a:cubicBezTo>
                    <a:pt x="206" y="100"/>
                    <a:pt x="217" y="101"/>
                    <a:pt x="231" y="103"/>
                  </a:cubicBezTo>
                  <a:cubicBezTo>
                    <a:pt x="236" y="103"/>
                    <a:pt x="241" y="106"/>
                    <a:pt x="247" y="108"/>
                  </a:cubicBezTo>
                  <a:cubicBezTo>
                    <a:pt x="253" y="111"/>
                    <a:pt x="260" y="114"/>
                    <a:pt x="267" y="114"/>
                  </a:cubicBezTo>
                  <a:cubicBezTo>
                    <a:pt x="268" y="114"/>
                    <a:pt x="269" y="114"/>
                    <a:pt x="270" y="114"/>
                  </a:cubicBezTo>
                  <a:cubicBezTo>
                    <a:pt x="281" y="113"/>
                    <a:pt x="288" y="109"/>
                    <a:pt x="296" y="105"/>
                  </a:cubicBezTo>
                  <a:cubicBezTo>
                    <a:pt x="299" y="103"/>
                    <a:pt x="302" y="102"/>
                    <a:pt x="305" y="100"/>
                  </a:cubicBezTo>
                  <a:cubicBezTo>
                    <a:pt x="316" y="96"/>
                    <a:pt x="333" y="98"/>
                    <a:pt x="345" y="101"/>
                  </a:cubicBezTo>
                  <a:cubicBezTo>
                    <a:pt x="348" y="101"/>
                    <a:pt x="348" y="101"/>
                    <a:pt x="348" y="101"/>
                  </a:cubicBezTo>
                  <a:cubicBezTo>
                    <a:pt x="350" y="101"/>
                    <a:pt x="351" y="102"/>
                    <a:pt x="353" y="102"/>
                  </a:cubicBezTo>
                  <a:cubicBezTo>
                    <a:pt x="354" y="102"/>
                    <a:pt x="355" y="103"/>
                    <a:pt x="356" y="103"/>
                  </a:cubicBezTo>
                  <a:cubicBezTo>
                    <a:pt x="366" y="112"/>
                    <a:pt x="377" y="118"/>
                    <a:pt x="387" y="124"/>
                  </a:cubicBezTo>
                  <a:cubicBezTo>
                    <a:pt x="400" y="131"/>
                    <a:pt x="412" y="138"/>
                    <a:pt x="422" y="151"/>
                  </a:cubicBezTo>
                  <a:cubicBezTo>
                    <a:pt x="429" y="162"/>
                    <a:pt x="432" y="187"/>
                    <a:pt x="426" y="201"/>
                  </a:cubicBezTo>
                  <a:cubicBezTo>
                    <a:pt x="423" y="208"/>
                    <a:pt x="419" y="211"/>
                    <a:pt x="413" y="212"/>
                  </a:cubicBezTo>
                  <a:cubicBezTo>
                    <a:pt x="410" y="212"/>
                    <a:pt x="409" y="214"/>
                    <a:pt x="409" y="217"/>
                  </a:cubicBezTo>
                  <a:cubicBezTo>
                    <a:pt x="409" y="219"/>
                    <a:pt x="411" y="220"/>
                    <a:pt x="413" y="220"/>
                  </a:cubicBezTo>
                  <a:cubicBezTo>
                    <a:pt x="413" y="220"/>
                    <a:pt x="413" y="220"/>
                    <a:pt x="414" y="220"/>
                  </a:cubicBezTo>
                  <a:cubicBezTo>
                    <a:pt x="423" y="219"/>
                    <a:pt x="430" y="214"/>
                    <a:pt x="434" y="205"/>
                  </a:cubicBezTo>
                  <a:cubicBezTo>
                    <a:pt x="439" y="194"/>
                    <a:pt x="439" y="178"/>
                    <a:pt x="436" y="165"/>
                  </a:cubicBezTo>
                  <a:cubicBezTo>
                    <a:pt x="437" y="165"/>
                    <a:pt x="438" y="165"/>
                    <a:pt x="439" y="165"/>
                  </a:cubicBezTo>
                  <a:cubicBezTo>
                    <a:pt x="443" y="165"/>
                    <a:pt x="447" y="164"/>
                    <a:pt x="450" y="160"/>
                  </a:cubicBezTo>
                  <a:cubicBezTo>
                    <a:pt x="451" y="158"/>
                    <a:pt x="451" y="156"/>
                    <a:pt x="449" y="154"/>
                  </a:cubicBezTo>
                  <a:cubicBezTo>
                    <a:pt x="447" y="153"/>
                    <a:pt x="444" y="153"/>
                    <a:pt x="443" y="155"/>
                  </a:cubicBezTo>
                  <a:cubicBezTo>
                    <a:pt x="442" y="157"/>
                    <a:pt x="437" y="156"/>
                    <a:pt x="433" y="155"/>
                  </a:cubicBezTo>
                  <a:cubicBezTo>
                    <a:pt x="432" y="152"/>
                    <a:pt x="430" y="149"/>
                    <a:pt x="429" y="147"/>
                  </a:cubicBezTo>
                  <a:cubicBezTo>
                    <a:pt x="418" y="131"/>
                    <a:pt x="405" y="124"/>
                    <a:pt x="391" y="116"/>
                  </a:cubicBezTo>
                  <a:cubicBezTo>
                    <a:pt x="383" y="112"/>
                    <a:pt x="376" y="108"/>
                    <a:pt x="368" y="102"/>
                  </a:cubicBezTo>
                  <a:cubicBezTo>
                    <a:pt x="371" y="101"/>
                    <a:pt x="373" y="99"/>
                    <a:pt x="376" y="96"/>
                  </a:cubicBezTo>
                  <a:cubicBezTo>
                    <a:pt x="390" y="84"/>
                    <a:pt x="384" y="74"/>
                    <a:pt x="379" y="66"/>
                  </a:cubicBezTo>
                  <a:cubicBezTo>
                    <a:pt x="376" y="61"/>
                    <a:pt x="374" y="56"/>
                    <a:pt x="374" y="50"/>
                  </a:cubicBezTo>
                  <a:cubicBezTo>
                    <a:pt x="374" y="47"/>
                    <a:pt x="372" y="45"/>
                    <a:pt x="370" y="45"/>
                  </a:cubicBezTo>
                  <a:cubicBezTo>
                    <a:pt x="367" y="45"/>
                    <a:pt x="365" y="47"/>
                    <a:pt x="365" y="49"/>
                  </a:cubicBezTo>
                  <a:cubicBezTo>
                    <a:pt x="365" y="58"/>
                    <a:pt x="369" y="65"/>
                    <a:pt x="372" y="70"/>
                  </a:cubicBezTo>
                  <a:cubicBezTo>
                    <a:pt x="377" y="78"/>
                    <a:pt x="379" y="82"/>
                    <a:pt x="370" y="90"/>
                  </a:cubicBezTo>
                  <a:cubicBezTo>
                    <a:pt x="364" y="96"/>
                    <a:pt x="362" y="95"/>
                    <a:pt x="355" y="94"/>
                  </a:cubicBezTo>
                  <a:cubicBezTo>
                    <a:pt x="353" y="93"/>
                    <a:pt x="351" y="93"/>
                    <a:pt x="349" y="93"/>
                  </a:cubicBezTo>
                  <a:cubicBezTo>
                    <a:pt x="346" y="92"/>
                    <a:pt x="346" y="92"/>
                    <a:pt x="346" y="92"/>
                  </a:cubicBezTo>
                  <a:cubicBezTo>
                    <a:pt x="333" y="90"/>
                    <a:pt x="315" y="87"/>
                    <a:pt x="302" y="92"/>
                  </a:cubicBezTo>
                  <a:cubicBezTo>
                    <a:pt x="298" y="94"/>
                    <a:pt x="295" y="96"/>
                    <a:pt x="292" y="97"/>
                  </a:cubicBezTo>
                  <a:cubicBezTo>
                    <a:pt x="285" y="101"/>
                    <a:pt x="278" y="104"/>
                    <a:pt x="269" y="105"/>
                  </a:cubicBezTo>
                  <a:cubicBezTo>
                    <a:pt x="263" y="106"/>
                    <a:pt x="257" y="103"/>
                    <a:pt x="250" y="100"/>
                  </a:cubicBezTo>
                  <a:cubicBezTo>
                    <a:pt x="244" y="98"/>
                    <a:pt x="238" y="95"/>
                    <a:pt x="232" y="94"/>
                  </a:cubicBezTo>
                  <a:cubicBezTo>
                    <a:pt x="218" y="93"/>
                    <a:pt x="207" y="92"/>
                    <a:pt x="194" y="86"/>
                  </a:cubicBezTo>
                  <a:cubicBezTo>
                    <a:pt x="191" y="82"/>
                    <a:pt x="175" y="60"/>
                    <a:pt x="174" y="57"/>
                  </a:cubicBezTo>
                  <a:cubicBezTo>
                    <a:pt x="172" y="51"/>
                    <a:pt x="177" y="40"/>
                    <a:pt x="180" y="33"/>
                  </a:cubicBezTo>
                  <a:cubicBezTo>
                    <a:pt x="181" y="33"/>
                    <a:pt x="181" y="33"/>
                    <a:pt x="181" y="33"/>
                  </a:cubicBezTo>
                  <a:cubicBezTo>
                    <a:pt x="181" y="33"/>
                    <a:pt x="181" y="33"/>
                    <a:pt x="181" y="33"/>
                  </a:cubicBezTo>
                  <a:cubicBezTo>
                    <a:pt x="181" y="32"/>
                    <a:pt x="181" y="32"/>
                    <a:pt x="181" y="32"/>
                  </a:cubicBezTo>
                  <a:cubicBezTo>
                    <a:pt x="202" y="22"/>
                    <a:pt x="226" y="20"/>
                    <a:pt x="226" y="20"/>
                  </a:cubicBezTo>
                  <a:cubicBezTo>
                    <a:pt x="257" y="20"/>
                    <a:pt x="257" y="20"/>
                    <a:pt x="257" y="20"/>
                  </a:cubicBezTo>
                  <a:cubicBezTo>
                    <a:pt x="258" y="20"/>
                    <a:pt x="258" y="20"/>
                    <a:pt x="258" y="20"/>
                  </a:cubicBezTo>
                  <a:cubicBezTo>
                    <a:pt x="258" y="24"/>
                    <a:pt x="259" y="30"/>
                    <a:pt x="260" y="36"/>
                  </a:cubicBezTo>
                  <a:cubicBezTo>
                    <a:pt x="260" y="38"/>
                    <a:pt x="261" y="40"/>
                    <a:pt x="261" y="42"/>
                  </a:cubicBezTo>
                  <a:cubicBezTo>
                    <a:pt x="259" y="42"/>
                    <a:pt x="257" y="41"/>
                    <a:pt x="254" y="41"/>
                  </a:cubicBezTo>
                  <a:cubicBezTo>
                    <a:pt x="246" y="41"/>
                    <a:pt x="238" y="40"/>
                    <a:pt x="230" y="44"/>
                  </a:cubicBezTo>
                  <a:cubicBezTo>
                    <a:pt x="226" y="45"/>
                    <a:pt x="223" y="51"/>
                    <a:pt x="220" y="58"/>
                  </a:cubicBezTo>
                  <a:cubicBezTo>
                    <a:pt x="219" y="61"/>
                    <a:pt x="217" y="66"/>
                    <a:pt x="215" y="68"/>
                  </a:cubicBezTo>
                  <a:cubicBezTo>
                    <a:pt x="214" y="67"/>
                    <a:pt x="212" y="67"/>
                    <a:pt x="210" y="69"/>
                  </a:cubicBezTo>
                  <a:cubicBezTo>
                    <a:pt x="209" y="70"/>
                    <a:pt x="209" y="73"/>
                    <a:pt x="210" y="75"/>
                  </a:cubicBezTo>
                  <a:cubicBezTo>
                    <a:pt x="212" y="77"/>
                    <a:pt x="214" y="77"/>
                    <a:pt x="215" y="77"/>
                  </a:cubicBezTo>
                  <a:cubicBezTo>
                    <a:pt x="216" y="77"/>
                    <a:pt x="216" y="77"/>
                    <a:pt x="216" y="77"/>
                  </a:cubicBezTo>
                  <a:cubicBezTo>
                    <a:pt x="222" y="76"/>
                    <a:pt x="224" y="70"/>
                    <a:pt x="228" y="62"/>
                  </a:cubicBezTo>
                  <a:cubicBezTo>
                    <a:pt x="230" y="58"/>
                    <a:pt x="232" y="52"/>
                    <a:pt x="234" y="51"/>
                  </a:cubicBezTo>
                  <a:cubicBezTo>
                    <a:pt x="240" y="49"/>
                    <a:pt x="247" y="49"/>
                    <a:pt x="254" y="50"/>
                  </a:cubicBezTo>
                  <a:cubicBezTo>
                    <a:pt x="256" y="50"/>
                    <a:pt x="259" y="50"/>
                    <a:pt x="262" y="50"/>
                  </a:cubicBezTo>
                  <a:cubicBezTo>
                    <a:pt x="264" y="63"/>
                    <a:pt x="264" y="74"/>
                    <a:pt x="256" y="76"/>
                  </a:cubicBezTo>
                  <a:cubicBezTo>
                    <a:pt x="254" y="76"/>
                    <a:pt x="252" y="79"/>
                    <a:pt x="253" y="81"/>
                  </a:cubicBezTo>
                  <a:cubicBezTo>
                    <a:pt x="253" y="83"/>
                    <a:pt x="255" y="84"/>
                    <a:pt x="257" y="84"/>
                  </a:cubicBezTo>
                  <a:cubicBezTo>
                    <a:pt x="258" y="84"/>
                    <a:pt x="258" y="84"/>
                    <a:pt x="258" y="84"/>
                  </a:cubicBezTo>
                  <a:cubicBezTo>
                    <a:pt x="277" y="80"/>
                    <a:pt x="272" y="54"/>
                    <a:pt x="268" y="35"/>
                  </a:cubicBezTo>
                  <a:cubicBezTo>
                    <a:pt x="267" y="27"/>
                    <a:pt x="266" y="20"/>
                    <a:pt x="266" y="17"/>
                  </a:cubicBezTo>
                  <a:cubicBezTo>
                    <a:pt x="266" y="16"/>
                    <a:pt x="266" y="16"/>
                    <a:pt x="266" y="16"/>
                  </a:cubicBezTo>
                  <a:cubicBezTo>
                    <a:pt x="272" y="14"/>
                    <a:pt x="278" y="13"/>
                    <a:pt x="285" y="13"/>
                  </a:cubicBezTo>
                  <a:cubicBezTo>
                    <a:pt x="295" y="13"/>
                    <a:pt x="305" y="15"/>
                    <a:pt x="310" y="17"/>
                  </a:cubicBezTo>
                  <a:cubicBezTo>
                    <a:pt x="310" y="27"/>
                    <a:pt x="319" y="44"/>
                    <a:pt x="319" y="45"/>
                  </a:cubicBezTo>
                  <a:cubicBezTo>
                    <a:pt x="320" y="48"/>
                    <a:pt x="321" y="51"/>
                    <a:pt x="319" y="54"/>
                  </a:cubicBezTo>
                  <a:cubicBezTo>
                    <a:pt x="318" y="59"/>
                    <a:pt x="312" y="63"/>
                    <a:pt x="307" y="65"/>
                  </a:cubicBezTo>
                  <a:cubicBezTo>
                    <a:pt x="305" y="66"/>
                    <a:pt x="304" y="69"/>
                    <a:pt x="305" y="71"/>
                  </a:cubicBezTo>
                  <a:cubicBezTo>
                    <a:pt x="305" y="73"/>
                    <a:pt x="307" y="74"/>
                    <a:pt x="309" y="74"/>
                  </a:cubicBezTo>
                  <a:cubicBezTo>
                    <a:pt x="309" y="74"/>
                    <a:pt x="310" y="74"/>
                    <a:pt x="310" y="74"/>
                  </a:cubicBezTo>
                  <a:cubicBezTo>
                    <a:pt x="318" y="71"/>
                    <a:pt x="325" y="64"/>
                    <a:pt x="327" y="57"/>
                  </a:cubicBezTo>
                  <a:cubicBezTo>
                    <a:pt x="328" y="56"/>
                    <a:pt x="328" y="56"/>
                    <a:pt x="328" y="56"/>
                  </a:cubicBezTo>
                  <a:cubicBezTo>
                    <a:pt x="330" y="57"/>
                    <a:pt x="332" y="57"/>
                    <a:pt x="335" y="57"/>
                  </a:cubicBezTo>
                  <a:cubicBezTo>
                    <a:pt x="336" y="57"/>
                    <a:pt x="338" y="57"/>
                    <a:pt x="339" y="57"/>
                  </a:cubicBezTo>
                  <a:cubicBezTo>
                    <a:pt x="343" y="56"/>
                    <a:pt x="346" y="54"/>
                    <a:pt x="348" y="50"/>
                  </a:cubicBezTo>
                  <a:cubicBezTo>
                    <a:pt x="349" y="48"/>
                    <a:pt x="348" y="45"/>
                    <a:pt x="346" y="44"/>
                  </a:cubicBezTo>
                  <a:cubicBezTo>
                    <a:pt x="344" y="43"/>
                    <a:pt x="342" y="43"/>
                    <a:pt x="340" y="45"/>
                  </a:cubicBezTo>
                  <a:cubicBezTo>
                    <a:pt x="339" y="47"/>
                    <a:pt x="338" y="48"/>
                    <a:pt x="337" y="49"/>
                  </a:cubicBezTo>
                  <a:cubicBezTo>
                    <a:pt x="334" y="49"/>
                    <a:pt x="330" y="47"/>
                    <a:pt x="329" y="47"/>
                  </a:cubicBezTo>
                  <a:cubicBezTo>
                    <a:pt x="329" y="47"/>
                    <a:pt x="329" y="47"/>
                    <a:pt x="328" y="47"/>
                  </a:cubicBezTo>
                  <a:cubicBezTo>
                    <a:pt x="328" y="45"/>
                    <a:pt x="328" y="43"/>
                    <a:pt x="327" y="41"/>
                  </a:cubicBezTo>
                  <a:cubicBezTo>
                    <a:pt x="324" y="35"/>
                    <a:pt x="319" y="23"/>
                    <a:pt x="318" y="17"/>
                  </a:cubicBezTo>
                  <a:cubicBezTo>
                    <a:pt x="321" y="17"/>
                    <a:pt x="323" y="16"/>
                    <a:pt x="326" y="16"/>
                  </a:cubicBezTo>
                  <a:cubicBezTo>
                    <a:pt x="335" y="16"/>
                    <a:pt x="344" y="21"/>
                    <a:pt x="344" y="21"/>
                  </a:cubicBezTo>
                  <a:cubicBezTo>
                    <a:pt x="345" y="22"/>
                    <a:pt x="347" y="22"/>
                    <a:pt x="348" y="22"/>
                  </a:cubicBezTo>
                  <a:cubicBezTo>
                    <a:pt x="354" y="21"/>
                    <a:pt x="359" y="21"/>
                    <a:pt x="363" y="21"/>
                  </a:cubicBezTo>
                  <a:cubicBezTo>
                    <a:pt x="382" y="21"/>
                    <a:pt x="389" y="27"/>
                    <a:pt x="391" y="30"/>
                  </a:cubicBezTo>
                  <a:cubicBezTo>
                    <a:pt x="390" y="30"/>
                    <a:pt x="390" y="30"/>
                    <a:pt x="390" y="30"/>
                  </a:cubicBezTo>
                  <a:cubicBezTo>
                    <a:pt x="386" y="41"/>
                    <a:pt x="389" y="50"/>
                    <a:pt x="391" y="57"/>
                  </a:cubicBezTo>
                  <a:cubicBezTo>
                    <a:pt x="392" y="62"/>
                    <a:pt x="394" y="67"/>
                    <a:pt x="393" y="73"/>
                  </a:cubicBezTo>
                  <a:cubicBezTo>
                    <a:pt x="393" y="75"/>
                    <a:pt x="394" y="77"/>
                    <a:pt x="397" y="78"/>
                  </a:cubicBezTo>
                  <a:cubicBezTo>
                    <a:pt x="397" y="78"/>
                    <a:pt x="397" y="78"/>
                    <a:pt x="397" y="78"/>
                  </a:cubicBezTo>
                  <a:cubicBezTo>
                    <a:pt x="399" y="78"/>
                    <a:pt x="401" y="76"/>
                    <a:pt x="402" y="74"/>
                  </a:cubicBezTo>
                  <a:cubicBezTo>
                    <a:pt x="402" y="67"/>
                    <a:pt x="401" y="61"/>
                    <a:pt x="399" y="55"/>
                  </a:cubicBezTo>
                  <a:cubicBezTo>
                    <a:pt x="397" y="48"/>
                    <a:pt x="396" y="43"/>
                    <a:pt x="397" y="36"/>
                  </a:cubicBezTo>
                  <a:cubicBezTo>
                    <a:pt x="398" y="36"/>
                    <a:pt x="398" y="36"/>
                    <a:pt x="398" y="36"/>
                  </a:cubicBezTo>
                  <a:cubicBezTo>
                    <a:pt x="419" y="35"/>
                    <a:pt x="429" y="49"/>
                    <a:pt x="430" y="50"/>
                  </a:cubicBezTo>
                  <a:cubicBezTo>
                    <a:pt x="430" y="50"/>
                    <a:pt x="430" y="50"/>
                    <a:pt x="430" y="50"/>
                  </a:cubicBezTo>
                  <a:cubicBezTo>
                    <a:pt x="430" y="57"/>
                    <a:pt x="426" y="63"/>
                    <a:pt x="421" y="68"/>
                  </a:cubicBezTo>
                  <a:cubicBezTo>
                    <a:pt x="417" y="75"/>
                    <a:pt x="411" y="83"/>
                    <a:pt x="413" y="93"/>
                  </a:cubicBezTo>
                  <a:cubicBezTo>
                    <a:pt x="416" y="103"/>
                    <a:pt x="425" y="108"/>
                    <a:pt x="435" y="112"/>
                  </a:cubicBezTo>
                  <a:cubicBezTo>
                    <a:pt x="442" y="116"/>
                    <a:pt x="449" y="119"/>
                    <a:pt x="452" y="124"/>
                  </a:cubicBezTo>
                  <a:cubicBezTo>
                    <a:pt x="452" y="126"/>
                    <a:pt x="454" y="126"/>
                    <a:pt x="455" y="126"/>
                  </a:cubicBezTo>
                  <a:cubicBezTo>
                    <a:pt x="456" y="126"/>
                    <a:pt x="457" y="126"/>
                    <a:pt x="457" y="126"/>
                  </a:cubicBezTo>
                  <a:cubicBezTo>
                    <a:pt x="459" y="125"/>
                    <a:pt x="460" y="122"/>
                    <a:pt x="459" y="120"/>
                  </a:cubicBezTo>
                  <a:cubicBezTo>
                    <a:pt x="455" y="113"/>
                    <a:pt x="447" y="108"/>
                    <a:pt x="439" y="104"/>
                  </a:cubicBezTo>
                  <a:cubicBezTo>
                    <a:pt x="431" y="101"/>
                    <a:pt x="423" y="97"/>
                    <a:pt x="422" y="91"/>
                  </a:cubicBezTo>
                  <a:cubicBezTo>
                    <a:pt x="420" y="85"/>
                    <a:pt x="423" y="80"/>
                    <a:pt x="428" y="74"/>
                  </a:cubicBezTo>
                  <a:cubicBezTo>
                    <a:pt x="433" y="68"/>
                    <a:pt x="438" y="61"/>
                    <a:pt x="438" y="52"/>
                  </a:cubicBezTo>
                  <a:cubicBezTo>
                    <a:pt x="450" y="52"/>
                    <a:pt x="455" y="57"/>
                    <a:pt x="462" y="65"/>
                  </a:cubicBezTo>
                  <a:cubicBezTo>
                    <a:pt x="467" y="71"/>
                    <a:pt x="473" y="78"/>
                    <a:pt x="482" y="83"/>
                  </a:cubicBezTo>
                  <a:cubicBezTo>
                    <a:pt x="501" y="93"/>
                    <a:pt x="500" y="108"/>
                    <a:pt x="500" y="109"/>
                  </a:cubicBezTo>
                  <a:cubicBezTo>
                    <a:pt x="500" y="109"/>
                    <a:pt x="500" y="109"/>
                    <a:pt x="500" y="110"/>
                  </a:cubicBezTo>
                  <a:cubicBezTo>
                    <a:pt x="497" y="115"/>
                    <a:pt x="493" y="119"/>
                    <a:pt x="489" y="123"/>
                  </a:cubicBezTo>
                  <a:cubicBezTo>
                    <a:pt x="485" y="127"/>
                    <a:pt x="481" y="131"/>
                    <a:pt x="478" y="137"/>
                  </a:cubicBezTo>
                  <a:cubicBezTo>
                    <a:pt x="473" y="145"/>
                    <a:pt x="474" y="154"/>
                    <a:pt x="476" y="162"/>
                  </a:cubicBezTo>
                  <a:cubicBezTo>
                    <a:pt x="478" y="169"/>
                    <a:pt x="479" y="174"/>
                    <a:pt x="475" y="179"/>
                  </a:cubicBezTo>
                  <a:cubicBezTo>
                    <a:pt x="474" y="181"/>
                    <a:pt x="474" y="184"/>
                    <a:pt x="476" y="185"/>
                  </a:cubicBezTo>
                  <a:cubicBezTo>
                    <a:pt x="477" y="186"/>
                    <a:pt x="478" y="186"/>
                    <a:pt x="479" y="186"/>
                  </a:cubicBezTo>
                  <a:cubicBezTo>
                    <a:pt x="480" y="186"/>
                    <a:pt x="481" y="186"/>
                    <a:pt x="482" y="184"/>
                  </a:cubicBezTo>
                  <a:cubicBezTo>
                    <a:pt x="488" y="176"/>
                    <a:pt x="486" y="167"/>
                    <a:pt x="485" y="160"/>
                  </a:cubicBezTo>
                  <a:cubicBezTo>
                    <a:pt x="483" y="153"/>
                    <a:pt x="482" y="147"/>
                    <a:pt x="485" y="141"/>
                  </a:cubicBezTo>
                  <a:cubicBezTo>
                    <a:pt x="488" y="137"/>
                    <a:pt x="491" y="133"/>
                    <a:pt x="495" y="129"/>
                  </a:cubicBezTo>
                  <a:cubicBezTo>
                    <a:pt x="499" y="125"/>
                    <a:pt x="502" y="121"/>
                    <a:pt x="505" y="117"/>
                  </a:cubicBezTo>
                  <a:cubicBezTo>
                    <a:pt x="521" y="127"/>
                    <a:pt x="520" y="144"/>
                    <a:pt x="519" y="160"/>
                  </a:cubicBezTo>
                  <a:cubicBezTo>
                    <a:pt x="518" y="168"/>
                    <a:pt x="518" y="175"/>
                    <a:pt x="520" y="180"/>
                  </a:cubicBezTo>
                  <a:cubicBezTo>
                    <a:pt x="523" y="189"/>
                    <a:pt x="518" y="203"/>
                    <a:pt x="514" y="212"/>
                  </a:cubicBezTo>
                  <a:cubicBezTo>
                    <a:pt x="509" y="206"/>
                    <a:pt x="503" y="203"/>
                    <a:pt x="496" y="202"/>
                  </a:cubicBezTo>
                  <a:cubicBezTo>
                    <a:pt x="479" y="201"/>
                    <a:pt x="461" y="215"/>
                    <a:pt x="443" y="229"/>
                  </a:cubicBezTo>
                  <a:cubicBezTo>
                    <a:pt x="425" y="244"/>
                    <a:pt x="407" y="259"/>
                    <a:pt x="392" y="253"/>
                  </a:cubicBezTo>
                  <a:cubicBezTo>
                    <a:pt x="390" y="252"/>
                    <a:pt x="387" y="254"/>
                    <a:pt x="386" y="256"/>
                  </a:cubicBezTo>
                  <a:cubicBezTo>
                    <a:pt x="386" y="258"/>
                    <a:pt x="387" y="261"/>
                    <a:pt x="389" y="261"/>
                  </a:cubicBezTo>
                  <a:cubicBezTo>
                    <a:pt x="392" y="262"/>
                    <a:pt x="396" y="263"/>
                    <a:pt x="399" y="263"/>
                  </a:cubicBezTo>
                  <a:cubicBezTo>
                    <a:pt x="415" y="263"/>
                    <a:pt x="432" y="249"/>
                    <a:pt x="449" y="236"/>
                  </a:cubicBezTo>
                  <a:cubicBezTo>
                    <a:pt x="451" y="234"/>
                    <a:pt x="452" y="233"/>
                    <a:pt x="454" y="231"/>
                  </a:cubicBezTo>
                  <a:cubicBezTo>
                    <a:pt x="453" y="238"/>
                    <a:pt x="454" y="244"/>
                    <a:pt x="460" y="248"/>
                  </a:cubicBezTo>
                  <a:cubicBezTo>
                    <a:pt x="467" y="252"/>
                    <a:pt x="466" y="257"/>
                    <a:pt x="466" y="258"/>
                  </a:cubicBezTo>
                  <a:cubicBezTo>
                    <a:pt x="466" y="260"/>
                    <a:pt x="467" y="262"/>
                    <a:pt x="470" y="263"/>
                  </a:cubicBezTo>
                  <a:cubicBezTo>
                    <a:pt x="470" y="263"/>
                    <a:pt x="470" y="263"/>
                    <a:pt x="470" y="263"/>
                  </a:cubicBezTo>
                  <a:cubicBezTo>
                    <a:pt x="472" y="263"/>
                    <a:pt x="474" y="262"/>
                    <a:pt x="475" y="259"/>
                  </a:cubicBezTo>
                  <a:cubicBezTo>
                    <a:pt x="475" y="259"/>
                    <a:pt x="477" y="248"/>
                    <a:pt x="465" y="241"/>
                  </a:cubicBezTo>
                  <a:cubicBezTo>
                    <a:pt x="460" y="238"/>
                    <a:pt x="465" y="226"/>
                    <a:pt x="466" y="223"/>
                  </a:cubicBezTo>
                  <a:cubicBezTo>
                    <a:pt x="466" y="223"/>
                    <a:pt x="466" y="222"/>
                    <a:pt x="466" y="222"/>
                  </a:cubicBezTo>
                  <a:cubicBezTo>
                    <a:pt x="477" y="215"/>
                    <a:pt x="486" y="210"/>
                    <a:pt x="495" y="211"/>
                  </a:cubicBezTo>
                  <a:cubicBezTo>
                    <a:pt x="501" y="212"/>
                    <a:pt x="506" y="215"/>
                    <a:pt x="512" y="221"/>
                  </a:cubicBezTo>
                  <a:cubicBezTo>
                    <a:pt x="509" y="235"/>
                    <a:pt x="488" y="258"/>
                    <a:pt x="473" y="269"/>
                  </a:cubicBezTo>
                  <a:cubicBezTo>
                    <a:pt x="466" y="274"/>
                    <a:pt x="423" y="279"/>
                    <a:pt x="385" y="281"/>
                  </a:cubicBezTo>
                  <a:cubicBezTo>
                    <a:pt x="382" y="281"/>
                    <a:pt x="380" y="283"/>
                    <a:pt x="379" y="285"/>
                  </a:cubicBezTo>
                  <a:cubicBezTo>
                    <a:pt x="378" y="288"/>
                    <a:pt x="379" y="291"/>
                    <a:pt x="381" y="292"/>
                  </a:cubicBezTo>
                  <a:cubicBezTo>
                    <a:pt x="381" y="293"/>
                    <a:pt x="381" y="295"/>
                    <a:pt x="381" y="296"/>
                  </a:cubicBezTo>
                  <a:cubicBezTo>
                    <a:pt x="381" y="300"/>
                    <a:pt x="377" y="306"/>
                    <a:pt x="374" y="308"/>
                  </a:cubicBezTo>
                  <a:cubicBezTo>
                    <a:pt x="370" y="310"/>
                    <a:pt x="367" y="314"/>
                    <a:pt x="362" y="318"/>
                  </a:cubicBezTo>
                  <a:cubicBezTo>
                    <a:pt x="356" y="324"/>
                    <a:pt x="349" y="332"/>
                    <a:pt x="340" y="336"/>
                  </a:cubicBezTo>
                  <a:close/>
                </a:path>
              </a:pathLst>
            </a:custGeom>
            <a:solidFill>
              <a:schemeClr val="tx1">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grpSp>
        <p:nvGrpSpPr>
          <p:cNvPr id="8" name="Group 7"/>
          <p:cNvGrpSpPr/>
          <p:nvPr/>
        </p:nvGrpSpPr>
        <p:grpSpPr>
          <a:xfrm>
            <a:off x="3606968" y="3040253"/>
            <a:ext cx="1501696" cy="1501696"/>
            <a:chOff x="3762262" y="2135688"/>
            <a:chExt cx="1501696" cy="1501696"/>
          </a:xfrm>
        </p:grpSpPr>
        <p:sp>
          <p:nvSpPr>
            <p:cNvPr id="9" name="Oval 8"/>
            <p:cNvSpPr/>
            <p:nvPr/>
          </p:nvSpPr>
          <p:spPr>
            <a:xfrm>
              <a:off x="4088450" y="2456414"/>
              <a:ext cx="860246" cy="8602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rPr>
                <a:t>01</a:t>
              </a:r>
            </a:p>
            <a:p>
              <a:pPr algn="ctr">
                <a:lnSpc>
                  <a:spcPct val="80000"/>
                </a:lnSpc>
              </a:pPr>
              <a:r>
                <a:rPr lang="en-US" sz="1200" dirty="0" smtClean="0">
                  <a:latin typeface="Open Sans Regular" charset="0"/>
                </a:rPr>
                <a:t>STEP</a:t>
              </a:r>
              <a:endParaRPr lang="en-US" sz="1200" dirty="0">
                <a:latin typeface="Open Sans Regular" charset="0"/>
              </a:endParaRPr>
            </a:p>
          </p:txBody>
        </p:sp>
        <p:sp>
          <p:nvSpPr>
            <p:cNvPr id="10" name="Oval 9"/>
            <p:cNvSpPr/>
            <p:nvPr/>
          </p:nvSpPr>
          <p:spPr>
            <a:xfrm>
              <a:off x="3977184" y="2345148"/>
              <a:ext cx="1082776" cy="1082776"/>
            </a:xfrm>
            <a:prstGeom prst="ellipse">
              <a:avLst/>
            </a:prstGeom>
            <a:noFill/>
            <a:ln w="50800">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11" name="Oval 10"/>
            <p:cNvSpPr/>
            <p:nvPr/>
          </p:nvSpPr>
          <p:spPr>
            <a:xfrm>
              <a:off x="3847352" y="2220778"/>
              <a:ext cx="1331517" cy="1331517"/>
            </a:xfrm>
            <a:prstGeom prst="ellipse">
              <a:avLst/>
            </a:prstGeom>
            <a:noFill/>
            <a:ln>
              <a:solidFill>
                <a:schemeClr val="accent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12" name="Oval 11"/>
            <p:cNvSpPr/>
            <p:nvPr/>
          </p:nvSpPr>
          <p:spPr>
            <a:xfrm>
              <a:off x="3762262" y="2135688"/>
              <a:ext cx="1501696" cy="1501696"/>
            </a:xfrm>
            <a:prstGeom prst="ellipse">
              <a:avLst/>
            </a:prstGeom>
            <a:noFill/>
            <a:ln>
              <a:solidFill>
                <a:schemeClr val="accent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grpSp>
      <p:grpSp>
        <p:nvGrpSpPr>
          <p:cNvPr id="13" name="Group 12"/>
          <p:cNvGrpSpPr/>
          <p:nvPr/>
        </p:nvGrpSpPr>
        <p:grpSpPr>
          <a:xfrm>
            <a:off x="4405768" y="1317893"/>
            <a:ext cx="1501696" cy="1501696"/>
            <a:chOff x="3762262" y="2135688"/>
            <a:chExt cx="1501696" cy="1501696"/>
          </a:xfrm>
        </p:grpSpPr>
        <p:sp>
          <p:nvSpPr>
            <p:cNvPr id="14" name="Oval 13"/>
            <p:cNvSpPr/>
            <p:nvPr/>
          </p:nvSpPr>
          <p:spPr>
            <a:xfrm>
              <a:off x="4088450" y="2456414"/>
              <a:ext cx="860246" cy="8602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rPr>
                <a:t>02</a:t>
              </a:r>
            </a:p>
            <a:p>
              <a:pPr algn="ctr">
                <a:lnSpc>
                  <a:spcPct val="80000"/>
                </a:lnSpc>
              </a:pPr>
              <a:r>
                <a:rPr lang="en-US" sz="1200" dirty="0" smtClean="0">
                  <a:latin typeface="Open Sans Regular" charset="0"/>
                </a:rPr>
                <a:t>STEP</a:t>
              </a:r>
              <a:endParaRPr lang="en-US" sz="1200" dirty="0">
                <a:latin typeface="Open Sans Regular" charset="0"/>
              </a:endParaRPr>
            </a:p>
          </p:txBody>
        </p:sp>
        <p:sp>
          <p:nvSpPr>
            <p:cNvPr id="15" name="Oval 14"/>
            <p:cNvSpPr/>
            <p:nvPr/>
          </p:nvSpPr>
          <p:spPr>
            <a:xfrm>
              <a:off x="3977184" y="2345148"/>
              <a:ext cx="1082776" cy="1082776"/>
            </a:xfrm>
            <a:prstGeom prst="ellipse">
              <a:avLst/>
            </a:prstGeom>
            <a:noFill/>
            <a:ln w="50800">
              <a:solidFill>
                <a:schemeClr val="accent2">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16" name="Oval 15"/>
            <p:cNvSpPr/>
            <p:nvPr/>
          </p:nvSpPr>
          <p:spPr>
            <a:xfrm>
              <a:off x="3847352" y="2220778"/>
              <a:ext cx="1331517" cy="1331517"/>
            </a:xfrm>
            <a:prstGeom prst="ellipse">
              <a:avLst/>
            </a:prstGeom>
            <a:noFill/>
            <a:ln>
              <a:solidFill>
                <a:schemeClr val="accent2">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17" name="Oval 16"/>
            <p:cNvSpPr/>
            <p:nvPr/>
          </p:nvSpPr>
          <p:spPr>
            <a:xfrm>
              <a:off x="3762262" y="2135688"/>
              <a:ext cx="1501696" cy="1501696"/>
            </a:xfrm>
            <a:prstGeom prst="ellipse">
              <a:avLst/>
            </a:prstGeom>
            <a:noFill/>
            <a:ln>
              <a:solidFill>
                <a:schemeClr val="accent2">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grpSp>
      <p:grpSp>
        <p:nvGrpSpPr>
          <p:cNvPr id="18" name="Group 17"/>
          <p:cNvGrpSpPr/>
          <p:nvPr/>
        </p:nvGrpSpPr>
        <p:grpSpPr>
          <a:xfrm>
            <a:off x="6569360" y="1859281"/>
            <a:ext cx="1501696" cy="1501696"/>
            <a:chOff x="3762262" y="2135688"/>
            <a:chExt cx="1501696" cy="1501696"/>
          </a:xfrm>
        </p:grpSpPr>
        <p:sp>
          <p:nvSpPr>
            <p:cNvPr id="19" name="Oval 18"/>
            <p:cNvSpPr/>
            <p:nvPr/>
          </p:nvSpPr>
          <p:spPr>
            <a:xfrm>
              <a:off x="4088450" y="2456414"/>
              <a:ext cx="860246" cy="86024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lnSpc>
                  <a:spcPct val="80000"/>
                </a:lnSpc>
              </a:pPr>
              <a:r>
                <a:rPr lang="en-US" sz="2400" dirty="0" smtClean="0">
                  <a:latin typeface="Open Sans Regular" charset="0"/>
                </a:rPr>
                <a:t>03</a:t>
              </a:r>
            </a:p>
            <a:p>
              <a:pPr algn="ctr">
                <a:lnSpc>
                  <a:spcPct val="80000"/>
                </a:lnSpc>
              </a:pPr>
              <a:r>
                <a:rPr lang="en-US" sz="1200" dirty="0" smtClean="0">
                  <a:latin typeface="Open Sans Regular" charset="0"/>
                </a:rPr>
                <a:t>STEP</a:t>
              </a:r>
              <a:endParaRPr lang="en-US" sz="1200" dirty="0">
                <a:latin typeface="Open Sans Regular" charset="0"/>
              </a:endParaRPr>
            </a:p>
          </p:txBody>
        </p:sp>
        <p:sp>
          <p:nvSpPr>
            <p:cNvPr id="20" name="Oval 19"/>
            <p:cNvSpPr/>
            <p:nvPr/>
          </p:nvSpPr>
          <p:spPr>
            <a:xfrm>
              <a:off x="3977184" y="2345148"/>
              <a:ext cx="1082776" cy="1082776"/>
            </a:xfrm>
            <a:prstGeom prst="ellipse">
              <a:avLst/>
            </a:prstGeom>
            <a:noFill/>
            <a:ln w="50800">
              <a:solidFill>
                <a:schemeClr val="accent3">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21" name="Oval 20"/>
            <p:cNvSpPr/>
            <p:nvPr/>
          </p:nvSpPr>
          <p:spPr>
            <a:xfrm>
              <a:off x="3847352" y="2220778"/>
              <a:ext cx="1331517" cy="1331517"/>
            </a:xfrm>
            <a:prstGeom prst="ellipse">
              <a:avLst/>
            </a:prstGeom>
            <a:noFill/>
            <a:ln>
              <a:solidFill>
                <a:schemeClr val="accent3">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sp>
          <p:nvSpPr>
            <p:cNvPr id="22" name="Oval 21"/>
            <p:cNvSpPr/>
            <p:nvPr/>
          </p:nvSpPr>
          <p:spPr>
            <a:xfrm>
              <a:off x="3762262" y="2135688"/>
              <a:ext cx="1501696" cy="1501696"/>
            </a:xfrm>
            <a:prstGeom prst="ellipse">
              <a:avLst/>
            </a:prstGeom>
            <a:noFill/>
            <a:ln>
              <a:solidFill>
                <a:schemeClr val="accent3">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600" dirty="0">
                <a:latin typeface="Open Sans Regular" charset="0"/>
              </a:endParaRPr>
            </a:p>
          </p:txBody>
        </p:sp>
      </p:grpSp>
      <p:sp>
        <p:nvSpPr>
          <p:cNvPr id="23" name="Right Arrow 22"/>
          <p:cNvSpPr/>
          <p:nvPr/>
        </p:nvSpPr>
        <p:spPr>
          <a:xfrm>
            <a:off x="5782401" y="1076335"/>
            <a:ext cx="876143" cy="508944"/>
          </a:xfrm>
          <a:prstGeom prst="rightArrow">
            <a:avLst/>
          </a:prstGeom>
          <a:gradFill>
            <a:gsLst>
              <a:gs pos="0">
                <a:schemeClr val="bg1"/>
              </a:gs>
              <a:gs pos="100000">
                <a:schemeClr val="accent1">
                  <a:alpha val="51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26" name="Rectangle 25"/>
          <p:cNvSpPr/>
          <p:nvPr/>
        </p:nvSpPr>
        <p:spPr>
          <a:xfrm>
            <a:off x="647838" y="3452850"/>
            <a:ext cx="2235200" cy="1068882"/>
          </a:xfrm>
          <a:prstGeom prst="rect">
            <a:avLst/>
          </a:prstGeom>
        </p:spPr>
        <p:txBody>
          <a:bodyPr wrap="square" lIns="121920" rIns="121920" bIns="60960">
            <a:spAutoFit/>
          </a:bodyPr>
          <a:lstStyle/>
          <a:p>
            <a:pPr algn="r">
              <a:lnSpc>
                <a:spcPct val="89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5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7" name="Rectangle 26"/>
          <p:cNvSpPr/>
          <p:nvPr/>
        </p:nvSpPr>
        <p:spPr>
          <a:xfrm>
            <a:off x="6784282" y="905693"/>
            <a:ext cx="2235200" cy="1068882"/>
          </a:xfrm>
          <a:prstGeom prst="rect">
            <a:avLst/>
          </a:prstGeom>
        </p:spPr>
        <p:txBody>
          <a:bodyPr wrap="square" lIns="121920" rIns="121920" bIns="60960">
            <a:spAutoFit/>
          </a:bodyPr>
          <a:lstStyle/>
          <a:p>
            <a:pPr>
              <a:lnSpc>
                <a:spcPct val="89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5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8" name="Rectangle 27"/>
          <p:cNvSpPr/>
          <p:nvPr/>
        </p:nvSpPr>
        <p:spPr>
          <a:xfrm>
            <a:off x="9058756" y="2182898"/>
            <a:ext cx="2235200" cy="1068882"/>
          </a:xfrm>
          <a:prstGeom prst="rect">
            <a:avLst/>
          </a:prstGeom>
        </p:spPr>
        <p:txBody>
          <a:bodyPr wrap="square" lIns="121920" rIns="121920" bIns="60960">
            <a:spAutoFit/>
          </a:bodyPr>
          <a:lstStyle/>
          <a:p>
            <a:pPr>
              <a:lnSpc>
                <a:spcPct val="89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5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1504528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100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grpId="0" nodeType="withEffect">
                                  <p:stCondLst>
                                    <p:cond delay="1250"/>
                                  </p:stCondLst>
                                  <p:childTnLst>
                                    <p:set>
                                      <p:cBhvr>
                                        <p:cTn id="9" dur="1" fill="hold">
                                          <p:stCondLst>
                                            <p:cond delay="0"/>
                                          </p:stCondLst>
                                        </p:cTn>
                                        <p:tgtEl>
                                          <p:spTgt spid="23"/>
                                        </p:tgtEl>
                                        <p:attrNameLst>
                                          <p:attrName>style.visibility</p:attrName>
                                        </p:attrNameLst>
                                      </p:cBhvr>
                                      <p:to>
                                        <p:strVal val="visible"/>
                                      </p:to>
                                    </p:set>
                                    <p:animEffect transition="in" filter="wipe(left)">
                                      <p:cBhvr>
                                        <p:cTn id="10" dur="500"/>
                                        <p:tgtEl>
                                          <p:spTgt spid="23"/>
                                        </p:tgtEl>
                                      </p:cBhvr>
                                    </p:animEffect>
                                  </p:childTnLst>
                                </p:cTn>
                              </p:par>
                              <p:par>
                                <p:cTn id="11" presetID="22" presetClass="entr" presetSubtype="8" fill="hold" grpId="0" nodeType="withEffect">
                                  <p:stCondLst>
                                    <p:cond delay="150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par>
                                <p:cTn id="14" presetID="53" presetClass="entr" presetSubtype="16"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1000" fill="hold"/>
                                        <p:tgtEl>
                                          <p:spTgt spid="8"/>
                                        </p:tgtEl>
                                        <p:attrNameLst>
                                          <p:attrName>ppt_w</p:attrName>
                                        </p:attrNameLst>
                                      </p:cBhvr>
                                      <p:tavLst>
                                        <p:tav tm="0">
                                          <p:val>
                                            <p:fltVal val="0"/>
                                          </p:val>
                                        </p:tav>
                                        <p:tav tm="100000">
                                          <p:val>
                                            <p:strVal val="#ppt_w"/>
                                          </p:val>
                                        </p:tav>
                                      </p:tavLst>
                                    </p:anim>
                                    <p:anim calcmode="lin" valueType="num">
                                      <p:cBhvr>
                                        <p:cTn id="17" dur="1000" fill="hold"/>
                                        <p:tgtEl>
                                          <p:spTgt spid="8"/>
                                        </p:tgtEl>
                                        <p:attrNameLst>
                                          <p:attrName>ppt_h</p:attrName>
                                        </p:attrNameLst>
                                      </p:cBhvr>
                                      <p:tavLst>
                                        <p:tav tm="0">
                                          <p:val>
                                            <p:fltVal val="0"/>
                                          </p:val>
                                        </p:tav>
                                        <p:tav tm="100000">
                                          <p:val>
                                            <p:strVal val="#ppt_h"/>
                                          </p:val>
                                        </p:tav>
                                      </p:tavLst>
                                    </p:anim>
                                    <p:animEffect transition="in" filter="fade">
                                      <p:cBhvr>
                                        <p:cTn id="18" dur="1000"/>
                                        <p:tgtEl>
                                          <p:spTgt spid="8"/>
                                        </p:tgtEl>
                                      </p:cBhvr>
                                    </p:animEffect>
                                  </p:childTnLst>
                                </p:cTn>
                              </p:par>
                              <p:par>
                                <p:cTn id="19" presetID="53" presetClass="entr" presetSubtype="16" fill="hold" nodeType="withEffect">
                                  <p:stCondLst>
                                    <p:cond delay="250"/>
                                  </p:stCondLst>
                                  <p:childTnLst>
                                    <p:set>
                                      <p:cBhvr>
                                        <p:cTn id="20" dur="1" fill="hold">
                                          <p:stCondLst>
                                            <p:cond delay="0"/>
                                          </p:stCondLst>
                                        </p:cTn>
                                        <p:tgtEl>
                                          <p:spTgt spid="13"/>
                                        </p:tgtEl>
                                        <p:attrNameLst>
                                          <p:attrName>style.visibility</p:attrName>
                                        </p:attrNameLst>
                                      </p:cBhvr>
                                      <p:to>
                                        <p:strVal val="visible"/>
                                      </p:to>
                                    </p:set>
                                    <p:anim calcmode="lin" valueType="num">
                                      <p:cBhvr>
                                        <p:cTn id="21" dur="1000" fill="hold"/>
                                        <p:tgtEl>
                                          <p:spTgt spid="13"/>
                                        </p:tgtEl>
                                        <p:attrNameLst>
                                          <p:attrName>ppt_w</p:attrName>
                                        </p:attrNameLst>
                                      </p:cBhvr>
                                      <p:tavLst>
                                        <p:tav tm="0">
                                          <p:val>
                                            <p:fltVal val="0"/>
                                          </p:val>
                                        </p:tav>
                                        <p:tav tm="100000">
                                          <p:val>
                                            <p:strVal val="#ppt_w"/>
                                          </p:val>
                                        </p:tav>
                                      </p:tavLst>
                                    </p:anim>
                                    <p:anim calcmode="lin" valueType="num">
                                      <p:cBhvr>
                                        <p:cTn id="22" dur="1000" fill="hold"/>
                                        <p:tgtEl>
                                          <p:spTgt spid="13"/>
                                        </p:tgtEl>
                                        <p:attrNameLst>
                                          <p:attrName>ppt_h</p:attrName>
                                        </p:attrNameLst>
                                      </p:cBhvr>
                                      <p:tavLst>
                                        <p:tav tm="0">
                                          <p:val>
                                            <p:fltVal val="0"/>
                                          </p:val>
                                        </p:tav>
                                        <p:tav tm="100000">
                                          <p:val>
                                            <p:strVal val="#ppt_h"/>
                                          </p:val>
                                        </p:tav>
                                      </p:tavLst>
                                    </p:anim>
                                    <p:animEffect transition="in" filter="fade">
                                      <p:cBhvr>
                                        <p:cTn id="23" dur="1000"/>
                                        <p:tgtEl>
                                          <p:spTgt spid="13"/>
                                        </p:tgtEl>
                                      </p:cBhvr>
                                    </p:animEffect>
                                  </p:childTnLst>
                                </p:cTn>
                              </p:par>
                              <p:par>
                                <p:cTn id="24" presetID="53" presetClass="entr" presetSubtype="16" fill="hold" nodeType="withEffect">
                                  <p:stCondLst>
                                    <p:cond delay="500"/>
                                  </p:stCondLst>
                                  <p:childTnLst>
                                    <p:set>
                                      <p:cBhvr>
                                        <p:cTn id="25" dur="1" fill="hold">
                                          <p:stCondLst>
                                            <p:cond delay="0"/>
                                          </p:stCondLst>
                                        </p:cTn>
                                        <p:tgtEl>
                                          <p:spTgt spid="18"/>
                                        </p:tgtEl>
                                        <p:attrNameLst>
                                          <p:attrName>style.visibility</p:attrName>
                                        </p:attrNameLst>
                                      </p:cBhvr>
                                      <p:to>
                                        <p:strVal val="visible"/>
                                      </p:to>
                                    </p:set>
                                    <p:anim calcmode="lin" valueType="num">
                                      <p:cBhvr>
                                        <p:cTn id="26" dur="1000" fill="hold"/>
                                        <p:tgtEl>
                                          <p:spTgt spid="18"/>
                                        </p:tgtEl>
                                        <p:attrNameLst>
                                          <p:attrName>ppt_w</p:attrName>
                                        </p:attrNameLst>
                                      </p:cBhvr>
                                      <p:tavLst>
                                        <p:tav tm="0">
                                          <p:val>
                                            <p:fltVal val="0"/>
                                          </p:val>
                                        </p:tav>
                                        <p:tav tm="100000">
                                          <p:val>
                                            <p:strVal val="#ppt_w"/>
                                          </p:val>
                                        </p:tav>
                                      </p:tavLst>
                                    </p:anim>
                                    <p:anim calcmode="lin" valueType="num">
                                      <p:cBhvr>
                                        <p:cTn id="27" dur="1000" fill="hold"/>
                                        <p:tgtEl>
                                          <p:spTgt spid="18"/>
                                        </p:tgtEl>
                                        <p:attrNameLst>
                                          <p:attrName>ppt_h</p:attrName>
                                        </p:attrNameLst>
                                      </p:cBhvr>
                                      <p:tavLst>
                                        <p:tav tm="0">
                                          <p:val>
                                            <p:fltVal val="0"/>
                                          </p:val>
                                        </p:tav>
                                        <p:tav tm="100000">
                                          <p:val>
                                            <p:strVal val="#ppt_h"/>
                                          </p:val>
                                        </p:tav>
                                      </p:tavLst>
                                    </p:anim>
                                    <p:animEffect transition="in" filter="fade">
                                      <p:cBhvr>
                                        <p:cTn id="28" dur="1000"/>
                                        <p:tgtEl>
                                          <p:spTgt spid="18"/>
                                        </p:tgtEl>
                                      </p:cBhvr>
                                    </p:animEffect>
                                  </p:childTnLst>
                                </p:cTn>
                              </p:par>
                              <p:par>
                                <p:cTn id="29" presetID="21" presetClass="entr" presetSubtype="1"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heel(1)">
                                      <p:cBhvr>
                                        <p:cTn id="31" dur="1250"/>
                                        <p:tgtEl>
                                          <p:spTgt spid="5"/>
                                        </p:tgtEl>
                                      </p:cBhvr>
                                    </p:animEffect>
                                  </p:childTnLst>
                                </p:cTn>
                              </p:par>
                              <p:par>
                                <p:cTn id="32" presetID="10" presetClass="entr" presetSubtype="0" fill="hold" grpId="0" nodeType="withEffect">
                                  <p:stCondLst>
                                    <p:cond delay="195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250"/>
                                        <p:tgtEl>
                                          <p:spTgt spid="26"/>
                                        </p:tgtEl>
                                      </p:cBhvr>
                                    </p:animEffect>
                                  </p:childTnLst>
                                </p:cTn>
                              </p:par>
                              <p:par>
                                <p:cTn id="35" presetID="10" presetClass="entr" presetSubtype="0" fill="hold" grpId="0" nodeType="withEffect">
                                  <p:stCondLst>
                                    <p:cond delay="195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250"/>
                                        <p:tgtEl>
                                          <p:spTgt spid="27"/>
                                        </p:tgtEl>
                                      </p:cBhvr>
                                    </p:animEffect>
                                  </p:childTnLst>
                                </p:cTn>
                              </p:par>
                              <p:par>
                                <p:cTn id="38" presetID="10" presetClass="entr" presetSubtype="0" fill="hold" grpId="0" nodeType="withEffect">
                                  <p:stCondLst>
                                    <p:cond delay="195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23" grpId="0" animBg="1"/>
      <p:bldP spid="26" grpId="0"/>
      <p:bldP spid="27" grpId="0"/>
      <p:bldP spid="28"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Arrow 2"/>
          <p:cNvSpPr/>
          <p:nvPr/>
        </p:nvSpPr>
        <p:spPr>
          <a:xfrm flipH="1">
            <a:off x="3520496" y="2260237"/>
            <a:ext cx="876143" cy="508944"/>
          </a:xfrm>
          <a:prstGeom prst="rightArrow">
            <a:avLst/>
          </a:prstGeom>
          <a:gradFill>
            <a:gsLst>
              <a:gs pos="0">
                <a:schemeClr val="bg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4" name="Right Arrow 3"/>
          <p:cNvSpPr/>
          <p:nvPr/>
        </p:nvSpPr>
        <p:spPr>
          <a:xfrm>
            <a:off x="7069178" y="1461394"/>
            <a:ext cx="876143" cy="508944"/>
          </a:xfrm>
          <a:prstGeom prst="rightArrow">
            <a:avLst/>
          </a:prstGeom>
          <a:gradFill>
            <a:gsLst>
              <a:gs pos="0">
                <a:schemeClr val="bg1"/>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6" name="Right Arrow 5"/>
          <p:cNvSpPr/>
          <p:nvPr/>
        </p:nvSpPr>
        <p:spPr>
          <a:xfrm>
            <a:off x="8071059" y="3290194"/>
            <a:ext cx="876143" cy="508944"/>
          </a:xfrm>
          <a:prstGeom prst="rightArrow">
            <a:avLst/>
          </a:prstGeom>
          <a:gradFill>
            <a:gsLst>
              <a:gs pos="0">
                <a:schemeClr val="bg1"/>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9" name="Right Arrow 8"/>
          <p:cNvSpPr/>
          <p:nvPr/>
        </p:nvSpPr>
        <p:spPr>
          <a:xfrm flipH="1">
            <a:off x="4074533" y="4112140"/>
            <a:ext cx="876143" cy="508944"/>
          </a:xfrm>
          <a:prstGeom prst="rightArrow">
            <a:avLst/>
          </a:prstGeom>
          <a:gradFill>
            <a:gsLst>
              <a:gs pos="0">
                <a:schemeClr val="bg1"/>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10" name="Right Arrow 9"/>
          <p:cNvSpPr/>
          <p:nvPr/>
        </p:nvSpPr>
        <p:spPr>
          <a:xfrm>
            <a:off x="7069178" y="5015182"/>
            <a:ext cx="876143" cy="508944"/>
          </a:xfrm>
          <a:prstGeom prst="rightArrow">
            <a:avLst/>
          </a:prstGeom>
          <a:gradFill>
            <a:gsLst>
              <a:gs pos="0">
                <a:schemeClr val="bg1"/>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12" name="Freeform 5"/>
          <p:cNvSpPr>
            <a:spLocks noEditPoints="1"/>
          </p:cNvSpPr>
          <p:nvPr/>
        </p:nvSpPr>
        <p:spPr bwMode="auto">
          <a:xfrm>
            <a:off x="5050689" y="1143000"/>
            <a:ext cx="1998663" cy="955675"/>
          </a:xfrm>
          <a:custGeom>
            <a:avLst/>
            <a:gdLst>
              <a:gd name="T0" fmla="*/ 42 w 119"/>
              <a:gd name="T1" fmla="*/ 41 h 57"/>
              <a:gd name="T2" fmla="*/ 41 w 119"/>
              <a:gd name="T3" fmla="*/ 23 h 57"/>
              <a:gd name="T4" fmla="*/ 42 w 119"/>
              <a:gd name="T5" fmla="*/ 12 h 57"/>
              <a:gd name="T6" fmla="*/ 57 w 119"/>
              <a:gd name="T7" fmla="*/ 3 h 57"/>
              <a:gd name="T8" fmla="*/ 65 w 119"/>
              <a:gd name="T9" fmla="*/ 14 h 57"/>
              <a:gd name="T10" fmla="*/ 69 w 119"/>
              <a:gd name="T11" fmla="*/ 50 h 57"/>
              <a:gd name="T12" fmla="*/ 69 w 119"/>
              <a:gd name="T13" fmla="*/ 51 h 57"/>
              <a:gd name="T14" fmla="*/ 70 w 119"/>
              <a:gd name="T15" fmla="*/ 57 h 57"/>
              <a:gd name="T16" fmla="*/ 44 w 119"/>
              <a:gd name="T17" fmla="*/ 57 h 57"/>
              <a:gd name="T18" fmla="*/ 42 w 119"/>
              <a:gd name="T19" fmla="*/ 41 h 57"/>
              <a:gd name="T20" fmla="*/ 93 w 119"/>
              <a:gd name="T21" fmla="*/ 57 h 57"/>
              <a:gd name="T22" fmla="*/ 119 w 119"/>
              <a:gd name="T23" fmla="*/ 57 h 57"/>
              <a:gd name="T24" fmla="*/ 119 w 119"/>
              <a:gd name="T25" fmla="*/ 42 h 57"/>
              <a:gd name="T26" fmla="*/ 116 w 119"/>
              <a:gd name="T27" fmla="*/ 21 h 57"/>
              <a:gd name="T28" fmla="*/ 114 w 119"/>
              <a:gd name="T29" fmla="*/ 18 h 57"/>
              <a:gd name="T30" fmla="*/ 98 w 119"/>
              <a:gd name="T31" fmla="*/ 18 h 57"/>
              <a:gd name="T32" fmla="*/ 95 w 119"/>
              <a:gd name="T33" fmla="*/ 37 h 57"/>
              <a:gd name="T34" fmla="*/ 93 w 119"/>
              <a:gd name="T35" fmla="*/ 55 h 57"/>
              <a:gd name="T36" fmla="*/ 93 w 119"/>
              <a:gd name="T37" fmla="*/ 57 h 57"/>
              <a:gd name="T38" fmla="*/ 4 w 119"/>
              <a:gd name="T39" fmla="*/ 57 h 57"/>
              <a:gd name="T40" fmla="*/ 27 w 119"/>
              <a:gd name="T41" fmla="*/ 57 h 57"/>
              <a:gd name="T42" fmla="*/ 22 w 119"/>
              <a:gd name="T43" fmla="*/ 35 h 57"/>
              <a:gd name="T44" fmla="*/ 17 w 119"/>
              <a:gd name="T45" fmla="*/ 25 h 57"/>
              <a:gd name="T46" fmla="*/ 3 w 119"/>
              <a:gd name="T47" fmla="*/ 29 h 57"/>
              <a:gd name="T48" fmla="*/ 3 w 119"/>
              <a:gd name="T49" fmla="*/ 50 h 57"/>
              <a:gd name="T50" fmla="*/ 4 w 119"/>
              <a:gd name="T51"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 h="57">
                <a:moveTo>
                  <a:pt x="42" y="41"/>
                </a:moveTo>
                <a:cubicBezTo>
                  <a:pt x="42" y="35"/>
                  <a:pt x="41" y="29"/>
                  <a:pt x="41" y="23"/>
                </a:cubicBezTo>
                <a:cubicBezTo>
                  <a:pt x="41" y="20"/>
                  <a:pt x="41" y="16"/>
                  <a:pt x="42" y="12"/>
                </a:cubicBezTo>
                <a:cubicBezTo>
                  <a:pt x="43" y="5"/>
                  <a:pt x="50" y="0"/>
                  <a:pt x="57" y="3"/>
                </a:cubicBezTo>
                <a:cubicBezTo>
                  <a:pt x="61" y="6"/>
                  <a:pt x="64" y="9"/>
                  <a:pt x="65" y="14"/>
                </a:cubicBezTo>
                <a:cubicBezTo>
                  <a:pt x="66" y="26"/>
                  <a:pt x="68" y="38"/>
                  <a:pt x="69" y="50"/>
                </a:cubicBezTo>
                <a:cubicBezTo>
                  <a:pt x="69" y="50"/>
                  <a:pt x="69" y="51"/>
                  <a:pt x="69" y="51"/>
                </a:cubicBezTo>
                <a:cubicBezTo>
                  <a:pt x="69" y="53"/>
                  <a:pt x="70" y="55"/>
                  <a:pt x="70" y="57"/>
                </a:cubicBezTo>
                <a:cubicBezTo>
                  <a:pt x="44" y="57"/>
                  <a:pt x="44" y="57"/>
                  <a:pt x="44" y="57"/>
                </a:cubicBezTo>
                <a:cubicBezTo>
                  <a:pt x="43" y="51"/>
                  <a:pt x="43" y="46"/>
                  <a:pt x="42" y="41"/>
                </a:cubicBezTo>
                <a:close/>
                <a:moveTo>
                  <a:pt x="93" y="57"/>
                </a:moveTo>
                <a:cubicBezTo>
                  <a:pt x="119" y="57"/>
                  <a:pt x="119" y="57"/>
                  <a:pt x="119" y="57"/>
                </a:cubicBezTo>
                <a:cubicBezTo>
                  <a:pt x="119" y="52"/>
                  <a:pt x="119" y="47"/>
                  <a:pt x="119" y="42"/>
                </a:cubicBezTo>
                <a:cubicBezTo>
                  <a:pt x="119" y="36"/>
                  <a:pt x="119" y="27"/>
                  <a:pt x="116" y="21"/>
                </a:cubicBezTo>
                <a:cubicBezTo>
                  <a:pt x="115" y="20"/>
                  <a:pt x="115" y="19"/>
                  <a:pt x="114" y="18"/>
                </a:cubicBezTo>
                <a:cubicBezTo>
                  <a:pt x="110" y="13"/>
                  <a:pt x="102" y="13"/>
                  <a:pt x="98" y="18"/>
                </a:cubicBezTo>
                <a:cubicBezTo>
                  <a:pt x="95" y="23"/>
                  <a:pt x="95" y="31"/>
                  <a:pt x="95" y="37"/>
                </a:cubicBezTo>
                <a:cubicBezTo>
                  <a:pt x="94" y="43"/>
                  <a:pt x="94" y="49"/>
                  <a:pt x="93" y="55"/>
                </a:cubicBezTo>
                <a:cubicBezTo>
                  <a:pt x="93" y="55"/>
                  <a:pt x="93" y="56"/>
                  <a:pt x="93" y="57"/>
                </a:cubicBezTo>
                <a:close/>
                <a:moveTo>
                  <a:pt x="4" y="57"/>
                </a:moveTo>
                <a:cubicBezTo>
                  <a:pt x="27" y="57"/>
                  <a:pt x="27" y="57"/>
                  <a:pt x="27" y="57"/>
                </a:cubicBezTo>
                <a:cubicBezTo>
                  <a:pt x="26" y="49"/>
                  <a:pt x="24" y="42"/>
                  <a:pt x="22" y="35"/>
                </a:cubicBezTo>
                <a:cubicBezTo>
                  <a:pt x="21" y="32"/>
                  <a:pt x="20" y="27"/>
                  <a:pt x="17" y="25"/>
                </a:cubicBezTo>
                <a:cubicBezTo>
                  <a:pt x="13" y="21"/>
                  <a:pt x="5" y="23"/>
                  <a:pt x="3" y="29"/>
                </a:cubicBezTo>
                <a:cubicBezTo>
                  <a:pt x="0" y="35"/>
                  <a:pt x="2" y="43"/>
                  <a:pt x="3" y="50"/>
                </a:cubicBezTo>
                <a:cubicBezTo>
                  <a:pt x="3" y="52"/>
                  <a:pt x="3" y="54"/>
                  <a:pt x="4" y="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3" name="Freeform 6"/>
          <p:cNvSpPr>
            <a:spLocks noEditPoints="1"/>
          </p:cNvSpPr>
          <p:nvPr/>
        </p:nvSpPr>
        <p:spPr bwMode="auto">
          <a:xfrm>
            <a:off x="4210901" y="2098675"/>
            <a:ext cx="2838450" cy="904875"/>
          </a:xfrm>
          <a:custGeom>
            <a:avLst/>
            <a:gdLst>
              <a:gd name="T0" fmla="*/ 123 w 169"/>
              <a:gd name="T1" fmla="*/ 54 h 54"/>
              <a:gd name="T2" fmla="*/ 97 w 169"/>
              <a:gd name="T3" fmla="*/ 54 h 54"/>
              <a:gd name="T4" fmla="*/ 97 w 169"/>
              <a:gd name="T5" fmla="*/ 42 h 54"/>
              <a:gd name="T6" fmla="*/ 95 w 169"/>
              <a:gd name="T7" fmla="*/ 21 h 54"/>
              <a:gd name="T8" fmla="*/ 94 w 169"/>
              <a:gd name="T9" fmla="*/ 0 h 54"/>
              <a:gd name="T10" fmla="*/ 120 w 169"/>
              <a:gd name="T11" fmla="*/ 0 h 54"/>
              <a:gd name="T12" fmla="*/ 122 w 169"/>
              <a:gd name="T13" fmla="*/ 33 h 54"/>
              <a:gd name="T14" fmla="*/ 123 w 169"/>
              <a:gd name="T15" fmla="*/ 54 h 54"/>
              <a:gd name="T16" fmla="*/ 166 w 169"/>
              <a:gd name="T17" fmla="*/ 41 h 54"/>
              <a:gd name="T18" fmla="*/ 169 w 169"/>
              <a:gd name="T19" fmla="*/ 0 h 54"/>
              <a:gd name="T20" fmla="*/ 143 w 169"/>
              <a:gd name="T21" fmla="*/ 0 h 54"/>
              <a:gd name="T22" fmla="*/ 140 w 169"/>
              <a:gd name="T23" fmla="*/ 15 h 54"/>
              <a:gd name="T24" fmla="*/ 140 w 169"/>
              <a:gd name="T25" fmla="*/ 22 h 54"/>
              <a:gd name="T26" fmla="*/ 137 w 169"/>
              <a:gd name="T27" fmla="*/ 49 h 54"/>
              <a:gd name="T28" fmla="*/ 137 w 169"/>
              <a:gd name="T29" fmla="*/ 54 h 54"/>
              <a:gd name="T30" fmla="*/ 165 w 169"/>
              <a:gd name="T31" fmla="*/ 54 h 54"/>
              <a:gd name="T32" fmla="*/ 166 w 169"/>
              <a:gd name="T33" fmla="*/ 42 h 54"/>
              <a:gd name="T34" fmla="*/ 166 w 169"/>
              <a:gd name="T35" fmla="*/ 41 h 54"/>
              <a:gd name="T36" fmla="*/ 80 w 169"/>
              <a:gd name="T37" fmla="*/ 15 h 54"/>
              <a:gd name="T38" fmla="*/ 77 w 169"/>
              <a:gd name="T39" fmla="*/ 0 h 54"/>
              <a:gd name="T40" fmla="*/ 54 w 169"/>
              <a:gd name="T41" fmla="*/ 0 h 54"/>
              <a:gd name="T42" fmla="*/ 55 w 169"/>
              <a:gd name="T43" fmla="*/ 8 h 54"/>
              <a:gd name="T44" fmla="*/ 56 w 169"/>
              <a:gd name="T45" fmla="*/ 13 h 54"/>
              <a:gd name="T46" fmla="*/ 56 w 169"/>
              <a:gd name="T47" fmla="*/ 13 h 54"/>
              <a:gd name="T48" fmla="*/ 59 w 169"/>
              <a:gd name="T49" fmla="*/ 40 h 54"/>
              <a:gd name="T50" fmla="*/ 61 w 169"/>
              <a:gd name="T51" fmla="*/ 54 h 54"/>
              <a:gd name="T52" fmla="*/ 86 w 169"/>
              <a:gd name="T53" fmla="*/ 54 h 54"/>
              <a:gd name="T54" fmla="*/ 84 w 169"/>
              <a:gd name="T55" fmla="*/ 46 h 54"/>
              <a:gd name="T56" fmla="*/ 83 w 169"/>
              <a:gd name="T57" fmla="*/ 41 h 54"/>
              <a:gd name="T58" fmla="*/ 80 w 169"/>
              <a:gd name="T59" fmla="*/ 15 h 54"/>
              <a:gd name="T60" fmla="*/ 11 w 169"/>
              <a:gd name="T61" fmla="*/ 54 h 54"/>
              <a:gd name="T62" fmla="*/ 35 w 169"/>
              <a:gd name="T63" fmla="*/ 54 h 54"/>
              <a:gd name="T64" fmla="*/ 29 w 169"/>
              <a:gd name="T65" fmla="*/ 43 h 54"/>
              <a:gd name="T66" fmla="*/ 21 w 169"/>
              <a:gd name="T67" fmla="*/ 28 h 54"/>
              <a:gd name="T68" fmla="*/ 5 w 169"/>
              <a:gd name="T69" fmla="*/ 18 h 54"/>
              <a:gd name="T70" fmla="*/ 4 w 169"/>
              <a:gd name="T71" fmla="*/ 32 h 54"/>
              <a:gd name="T72" fmla="*/ 9 w 169"/>
              <a:gd name="T73" fmla="*/ 50 h 54"/>
              <a:gd name="T74" fmla="*/ 9 w 169"/>
              <a:gd name="T75" fmla="*/ 50 h 54"/>
              <a:gd name="T76" fmla="*/ 11 w 169"/>
              <a:gd name="T7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9" h="54">
                <a:moveTo>
                  <a:pt x="123" y="54"/>
                </a:moveTo>
                <a:cubicBezTo>
                  <a:pt x="97" y="54"/>
                  <a:pt x="97" y="54"/>
                  <a:pt x="97" y="54"/>
                </a:cubicBezTo>
                <a:cubicBezTo>
                  <a:pt x="97" y="50"/>
                  <a:pt x="97" y="46"/>
                  <a:pt x="97" y="42"/>
                </a:cubicBezTo>
                <a:cubicBezTo>
                  <a:pt x="96" y="35"/>
                  <a:pt x="96" y="28"/>
                  <a:pt x="95" y="21"/>
                </a:cubicBezTo>
                <a:cubicBezTo>
                  <a:pt x="95" y="14"/>
                  <a:pt x="94" y="7"/>
                  <a:pt x="94" y="0"/>
                </a:cubicBezTo>
                <a:cubicBezTo>
                  <a:pt x="120" y="0"/>
                  <a:pt x="120" y="0"/>
                  <a:pt x="120" y="0"/>
                </a:cubicBezTo>
                <a:cubicBezTo>
                  <a:pt x="121" y="11"/>
                  <a:pt x="122" y="21"/>
                  <a:pt x="122" y="33"/>
                </a:cubicBezTo>
                <a:cubicBezTo>
                  <a:pt x="122" y="35"/>
                  <a:pt x="121" y="46"/>
                  <a:pt x="123" y="54"/>
                </a:cubicBezTo>
                <a:close/>
                <a:moveTo>
                  <a:pt x="166" y="41"/>
                </a:moveTo>
                <a:cubicBezTo>
                  <a:pt x="168" y="27"/>
                  <a:pt x="169" y="14"/>
                  <a:pt x="169" y="0"/>
                </a:cubicBezTo>
                <a:cubicBezTo>
                  <a:pt x="143" y="0"/>
                  <a:pt x="143" y="0"/>
                  <a:pt x="143" y="0"/>
                </a:cubicBezTo>
                <a:cubicBezTo>
                  <a:pt x="142" y="5"/>
                  <a:pt x="141" y="10"/>
                  <a:pt x="140" y="15"/>
                </a:cubicBezTo>
                <a:cubicBezTo>
                  <a:pt x="140" y="18"/>
                  <a:pt x="140" y="20"/>
                  <a:pt x="140" y="22"/>
                </a:cubicBezTo>
                <a:cubicBezTo>
                  <a:pt x="139" y="31"/>
                  <a:pt x="137" y="40"/>
                  <a:pt x="137" y="49"/>
                </a:cubicBezTo>
                <a:cubicBezTo>
                  <a:pt x="137" y="50"/>
                  <a:pt x="137" y="52"/>
                  <a:pt x="137" y="54"/>
                </a:cubicBezTo>
                <a:cubicBezTo>
                  <a:pt x="165" y="54"/>
                  <a:pt x="165" y="54"/>
                  <a:pt x="165" y="54"/>
                </a:cubicBezTo>
                <a:cubicBezTo>
                  <a:pt x="165" y="50"/>
                  <a:pt x="166" y="46"/>
                  <a:pt x="166" y="42"/>
                </a:cubicBezTo>
                <a:cubicBezTo>
                  <a:pt x="166" y="42"/>
                  <a:pt x="166" y="41"/>
                  <a:pt x="166" y="41"/>
                </a:cubicBezTo>
                <a:close/>
                <a:moveTo>
                  <a:pt x="80" y="15"/>
                </a:moveTo>
                <a:cubicBezTo>
                  <a:pt x="79" y="10"/>
                  <a:pt x="78" y="5"/>
                  <a:pt x="77" y="0"/>
                </a:cubicBezTo>
                <a:cubicBezTo>
                  <a:pt x="54" y="0"/>
                  <a:pt x="54" y="0"/>
                  <a:pt x="54" y="0"/>
                </a:cubicBezTo>
                <a:cubicBezTo>
                  <a:pt x="54" y="3"/>
                  <a:pt x="55" y="6"/>
                  <a:pt x="55" y="8"/>
                </a:cubicBezTo>
                <a:cubicBezTo>
                  <a:pt x="55" y="10"/>
                  <a:pt x="55" y="12"/>
                  <a:pt x="56" y="13"/>
                </a:cubicBezTo>
                <a:cubicBezTo>
                  <a:pt x="56" y="13"/>
                  <a:pt x="56" y="13"/>
                  <a:pt x="56" y="13"/>
                </a:cubicBezTo>
                <a:cubicBezTo>
                  <a:pt x="56" y="22"/>
                  <a:pt x="58" y="31"/>
                  <a:pt x="59" y="40"/>
                </a:cubicBezTo>
                <a:cubicBezTo>
                  <a:pt x="60" y="45"/>
                  <a:pt x="60" y="50"/>
                  <a:pt x="61" y="54"/>
                </a:cubicBezTo>
                <a:cubicBezTo>
                  <a:pt x="86" y="54"/>
                  <a:pt x="86" y="54"/>
                  <a:pt x="86" y="54"/>
                </a:cubicBezTo>
                <a:cubicBezTo>
                  <a:pt x="85" y="51"/>
                  <a:pt x="85" y="48"/>
                  <a:pt x="84" y="46"/>
                </a:cubicBezTo>
                <a:cubicBezTo>
                  <a:pt x="84" y="44"/>
                  <a:pt x="84" y="43"/>
                  <a:pt x="83" y="41"/>
                </a:cubicBezTo>
                <a:cubicBezTo>
                  <a:pt x="82" y="33"/>
                  <a:pt x="81" y="24"/>
                  <a:pt x="80" y="15"/>
                </a:cubicBezTo>
                <a:close/>
                <a:moveTo>
                  <a:pt x="11" y="54"/>
                </a:moveTo>
                <a:cubicBezTo>
                  <a:pt x="35" y="54"/>
                  <a:pt x="35" y="54"/>
                  <a:pt x="35" y="54"/>
                </a:cubicBezTo>
                <a:cubicBezTo>
                  <a:pt x="33" y="50"/>
                  <a:pt x="31" y="47"/>
                  <a:pt x="29" y="43"/>
                </a:cubicBezTo>
                <a:cubicBezTo>
                  <a:pt x="26" y="38"/>
                  <a:pt x="23" y="33"/>
                  <a:pt x="21" y="28"/>
                </a:cubicBezTo>
                <a:cubicBezTo>
                  <a:pt x="18" y="23"/>
                  <a:pt x="12" y="13"/>
                  <a:pt x="5" y="18"/>
                </a:cubicBezTo>
                <a:cubicBezTo>
                  <a:pt x="0" y="21"/>
                  <a:pt x="3" y="28"/>
                  <a:pt x="4" y="32"/>
                </a:cubicBezTo>
                <a:cubicBezTo>
                  <a:pt x="5" y="38"/>
                  <a:pt x="7" y="44"/>
                  <a:pt x="9" y="50"/>
                </a:cubicBezTo>
                <a:cubicBezTo>
                  <a:pt x="9" y="50"/>
                  <a:pt x="9" y="50"/>
                  <a:pt x="9" y="50"/>
                </a:cubicBezTo>
                <a:cubicBezTo>
                  <a:pt x="10" y="52"/>
                  <a:pt x="10" y="53"/>
                  <a:pt x="11" y="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4" name="Freeform 7"/>
          <p:cNvSpPr>
            <a:spLocks noEditPoints="1"/>
          </p:cNvSpPr>
          <p:nvPr/>
        </p:nvSpPr>
        <p:spPr bwMode="auto">
          <a:xfrm>
            <a:off x="4396639" y="3003550"/>
            <a:ext cx="3894138" cy="922338"/>
          </a:xfrm>
          <a:custGeom>
            <a:avLst/>
            <a:gdLst>
              <a:gd name="T0" fmla="*/ 178 w 232"/>
              <a:gd name="T1" fmla="*/ 50 h 55"/>
              <a:gd name="T2" fmla="*/ 194 w 232"/>
              <a:gd name="T3" fmla="*/ 26 h 55"/>
              <a:gd name="T4" fmla="*/ 207 w 232"/>
              <a:gd name="T5" fmla="*/ 17 h 55"/>
              <a:gd name="T6" fmla="*/ 228 w 232"/>
              <a:gd name="T7" fmla="*/ 17 h 55"/>
              <a:gd name="T8" fmla="*/ 219 w 232"/>
              <a:gd name="T9" fmla="*/ 33 h 55"/>
              <a:gd name="T10" fmla="*/ 212 w 232"/>
              <a:gd name="T11" fmla="*/ 44 h 55"/>
              <a:gd name="T12" fmla="*/ 211 w 232"/>
              <a:gd name="T13" fmla="*/ 45 h 55"/>
              <a:gd name="T14" fmla="*/ 206 w 232"/>
              <a:gd name="T15" fmla="*/ 55 h 55"/>
              <a:gd name="T16" fmla="*/ 176 w 232"/>
              <a:gd name="T17" fmla="*/ 55 h 55"/>
              <a:gd name="T18" fmla="*/ 178 w 232"/>
              <a:gd name="T19" fmla="*/ 50 h 55"/>
              <a:gd name="T20" fmla="*/ 75 w 232"/>
              <a:gd name="T21" fmla="*/ 0 h 55"/>
              <a:gd name="T22" fmla="*/ 50 w 232"/>
              <a:gd name="T23" fmla="*/ 0 h 55"/>
              <a:gd name="T24" fmla="*/ 52 w 232"/>
              <a:gd name="T25" fmla="*/ 12 h 55"/>
              <a:gd name="T26" fmla="*/ 55 w 232"/>
              <a:gd name="T27" fmla="*/ 29 h 55"/>
              <a:gd name="T28" fmla="*/ 55 w 232"/>
              <a:gd name="T29" fmla="*/ 31 h 55"/>
              <a:gd name="T30" fmla="*/ 49 w 232"/>
              <a:gd name="T31" fmla="*/ 35 h 55"/>
              <a:gd name="T32" fmla="*/ 49 w 232"/>
              <a:gd name="T33" fmla="*/ 35 h 55"/>
              <a:gd name="T34" fmla="*/ 37 w 232"/>
              <a:gd name="T35" fmla="*/ 23 h 55"/>
              <a:gd name="T36" fmla="*/ 24 w 232"/>
              <a:gd name="T37" fmla="*/ 0 h 55"/>
              <a:gd name="T38" fmla="*/ 0 w 232"/>
              <a:gd name="T39" fmla="*/ 0 h 55"/>
              <a:gd name="T40" fmla="*/ 12 w 232"/>
              <a:gd name="T41" fmla="*/ 25 h 55"/>
              <a:gd name="T42" fmla="*/ 28 w 232"/>
              <a:gd name="T43" fmla="*/ 55 h 55"/>
              <a:gd name="T44" fmla="*/ 155 w 232"/>
              <a:gd name="T45" fmla="*/ 55 h 55"/>
              <a:gd name="T46" fmla="*/ 152 w 232"/>
              <a:gd name="T47" fmla="*/ 35 h 55"/>
              <a:gd name="T48" fmla="*/ 154 w 232"/>
              <a:gd name="T49" fmla="*/ 0 h 55"/>
              <a:gd name="T50" fmla="*/ 126 w 232"/>
              <a:gd name="T51" fmla="*/ 0 h 55"/>
              <a:gd name="T52" fmla="*/ 122 w 232"/>
              <a:gd name="T53" fmla="*/ 9 h 55"/>
              <a:gd name="T54" fmla="*/ 112 w 232"/>
              <a:gd name="T55" fmla="*/ 0 h 55"/>
              <a:gd name="T56" fmla="*/ 86 w 232"/>
              <a:gd name="T57" fmla="*/ 0 h 55"/>
              <a:gd name="T58" fmla="*/ 86 w 232"/>
              <a:gd name="T59" fmla="*/ 1 h 55"/>
              <a:gd name="T60" fmla="*/ 85 w 232"/>
              <a:gd name="T61" fmla="*/ 7 h 55"/>
              <a:gd name="T62" fmla="*/ 78 w 232"/>
              <a:gd name="T63" fmla="*/ 8 h 55"/>
              <a:gd name="T64" fmla="*/ 75 w 232"/>
              <a:gd name="T65"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55">
                <a:moveTo>
                  <a:pt x="178" y="50"/>
                </a:moveTo>
                <a:cubicBezTo>
                  <a:pt x="182" y="42"/>
                  <a:pt x="187" y="33"/>
                  <a:pt x="194" y="26"/>
                </a:cubicBezTo>
                <a:cubicBezTo>
                  <a:pt x="198" y="23"/>
                  <a:pt x="202" y="20"/>
                  <a:pt x="207" y="17"/>
                </a:cubicBezTo>
                <a:cubicBezTo>
                  <a:pt x="212" y="15"/>
                  <a:pt x="223" y="13"/>
                  <a:pt x="228" y="17"/>
                </a:cubicBezTo>
                <a:cubicBezTo>
                  <a:pt x="232" y="21"/>
                  <a:pt x="222" y="31"/>
                  <a:pt x="219" y="33"/>
                </a:cubicBezTo>
                <a:cubicBezTo>
                  <a:pt x="216" y="36"/>
                  <a:pt x="214" y="40"/>
                  <a:pt x="212" y="44"/>
                </a:cubicBezTo>
                <a:cubicBezTo>
                  <a:pt x="211" y="44"/>
                  <a:pt x="211" y="45"/>
                  <a:pt x="211" y="45"/>
                </a:cubicBezTo>
                <a:cubicBezTo>
                  <a:pt x="209" y="48"/>
                  <a:pt x="207" y="51"/>
                  <a:pt x="206" y="55"/>
                </a:cubicBezTo>
                <a:cubicBezTo>
                  <a:pt x="176" y="55"/>
                  <a:pt x="176" y="55"/>
                  <a:pt x="176" y="55"/>
                </a:cubicBezTo>
                <a:cubicBezTo>
                  <a:pt x="177" y="53"/>
                  <a:pt x="178" y="51"/>
                  <a:pt x="178" y="50"/>
                </a:cubicBezTo>
                <a:close/>
                <a:moveTo>
                  <a:pt x="75" y="0"/>
                </a:moveTo>
                <a:cubicBezTo>
                  <a:pt x="50" y="0"/>
                  <a:pt x="50" y="0"/>
                  <a:pt x="50" y="0"/>
                </a:cubicBezTo>
                <a:cubicBezTo>
                  <a:pt x="50" y="4"/>
                  <a:pt x="51" y="8"/>
                  <a:pt x="52" y="12"/>
                </a:cubicBezTo>
                <a:cubicBezTo>
                  <a:pt x="53" y="18"/>
                  <a:pt x="56" y="23"/>
                  <a:pt x="55" y="29"/>
                </a:cubicBezTo>
                <a:cubicBezTo>
                  <a:pt x="55" y="30"/>
                  <a:pt x="55" y="30"/>
                  <a:pt x="55" y="31"/>
                </a:cubicBezTo>
                <a:cubicBezTo>
                  <a:pt x="54" y="34"/>
                  <a:pt x="52" y="35"/>
                  <a:pt x="49" y="35"/>
                </a:cubicBezTo>
                <a:cubicBezTo>
                  <a:pt x="49" y="35"/>
                  <a:pt x="49" y="35"/>
                  <a:pt x="49" y="35"/>
                </a:cubicBezTo>
                <a:cubicBezTo>
                  <a:pt x="43" y="34"/>
                  <a:pt x="40" y="28"/>
                  <a:pt x="37" y="23"/>
                </a:cubicBezTo>
                <a:cubicBezTo>
                  <a:pt x="32" y="16"/>
                  <a:pt x="28" y="8"/>
                  <a:pt x="24" y="0"/>
                </a:cubicBezTo>
                <a:cubicBezTo>
                  <a:pt x="0" y="0"/>
                  <a:pt x="0" y="0"/>
                  <a:pt x="0" y="0"/>
                </a:cubicBezTo>
                <a:cubicBezTo>
                  <a:pt x="3" y="9"/>
                  <a:pt x="7" y="17"/>
                  <a:pt x="12" y="25"/>
                </a:cubicBezTo>
                <a:cubicBezTo>
                  <a:pt x="18" y="35"/>
                  <a:pt x="25" y="43"/>
                  <a:pt x="28" y="55"/>
                </a:cubicBezTo>
                <a:cubicBezTo>
                  <a:pt x="155" y="55"/>
                  <a:pt x="155" y="55"/>
                  <a:pt x="155" y="55"/>
                </a:cubicBezTo>
                <a:cubicBezTo>
                  <a:pt x="153" y="48"/>
                  <a:pt x="152" y="42"/>
                  <a:pt x="152" y="35"/>
                </a:cubicBezTo>
                <a:cubicBezTo>
                  <a:pt x="151" y="23"/>
                  <a:pt x="153" y="12"/>
                  <a:pt x="154" y="0"/>
                </a:cubicBezTo>
                <a:cubicBezTo>
                  <a:pt x="126" y="0"/>
                  <a:pt x="126" y="0"/>
                  <a:pt x="126" y="0"/>
                </a:cubicBezTo>
                <a:cubicBezTo>
                  <a:pt x="126" y="4"/>
                  <a:pt x="125" y="7"/>
                  <a:pt x="122" y="9"/>
                </a:cubicBezTo>
                <a:cubicBezTo>
                  <a:pt x="116" y="13"/>
                  <a:pt x="113" y="8"/>
                  <a:pt x="112" y="0"/>
                </a:cubicBezTo>
                <a:cubicBezTo>
                  <a:pt x="86" y="0"/>
                  <a:pt x="86" y="0"/>
                  <a:pt x="86" y="0"/>
                </a:cubicBezTo>
                <a:cubicBezTo>
                  <a:pt x="86" y="0"/>
                  <a:pt x="86" y="1"/>
                  <a:pt x="86" y="1"/>
                </a:cubicBezTo>
                <a:cubicBezTo>
                  <a:pt x="86" y="3"/>
                  <a:pt x="86" y="5"/>
                  <a:pt x="85" y="7"/>
                </a:cubicBezTo>
                <a:cubicBezTo>
                  <a:pt x="84" y="10"/>
                  <a:pt x="81" y="11"/>
                  <a:pt x="78" y="8"/>
                </a:cubicBezTo>
                <a:cubicBezTo>
                  <a:pt x="77" y="6"/>
                  <a:pt x="76" y="3"/>
                  <a:pt x="75"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5" name="Freeform 8"/>
          <p:cNvSpPr>
            <a:spLocks/>
          </p:cNvSpPr>
          <p:nvPr/>
        </p:nvSpPr>
        <p:spPr bwMode="auto">
          <a:xfrm>
            <a:off x="4866539" y="3925888"/>
            <a:ext cx="2987675" cy="904875"/>
          </a:xfrm>
          <a:custGeom>
            <a:avLst/>
            <a:gdLst>
              <a:gd name="T0" fmla="*/ 133 w 178"/>
              <a:gd name="T1" fmla="*/ 12 h 54"/>
              <a:gd name="T2" fmla="*/ 148 w 178"/>
              <a:gd name="T3" fmla="*/ 0 h 54"/>
              <a:gd name="T4" fmla="*/ 178 w 178"/>
              <a:gd name="T5" fmla="*/ 0 h 54"/>
              <a:gd name="T6" fmla="*/ 174 w 178"/>
              <a:gd name="T7" fmla="*/ 7 h 54"/>
              <a:gd name="T8" fmla="*/ 166 w 178"/>
              <a:gd name="T9" fmla="*/ 27 h 54"/>
              <a:gd name="T10" fmla="*/ 162 w 178"/>
              <a:gd name="T11" fmla="*/ 37 h 54"/>
              <a:gd name="T12" fmla="*/ 154 w 178"/>
              <a:gd name="T13" fmla="*/ 54 h 54"/>
              <a:gd name="T14" fmla="*/ 5 w 178"/>
              <a:gd name="T15" fmla="*/ 54 h 54"/>
              <a:gd name="T16" fmla="*/ 2 w 178"/>
              <a:gd name="T17" fmla="*/ 40 h 54"/>
              <a:gd name="T18" fmla="*/ 2 w 178"/>
              <a:gd name="T19" fmla="*/ 39 h 54"/>
              <a:gd name="T20" fmla="*/ 2 w 178"/>
              <a:gd name="T21" fmla="*/ 38 h 54"/>
              <a:gd name="T22" fmla="*/ 2 w 178"/>
              <a:gd name="T23" fmla="*/ 31 h 54"/>
              <a:gd name="T24" fmla="*/ 2 w 178"/>
              <a:gd name="T25" fmla="*/ 23 h 54"/>
              <a:gd name="T26" fmla="*/ 1 w 178"/>
              <a:gd name="T27" fmla="*/ 3 h 54"/>
              <a:gd name="T28" fmla="*/ 0 w 178"/>
              <a:gd name="T29" fmla="*/ 0 h 54"/>
              <a:gd name="T30" fmla="*/ 127 w 178"/>
              <a:gd name="T31" fmla="*/ 0 h 54"/>
              <a:gd name="T32" fmla="*/ 133 w 178"/>
              <a:gd name="T33"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54">
                <a:moveTo>
                  <a:pt x="133" y="12"/>
                </a:moveTo>
                <a:cubicBezTo>
                  <a:pt x="139" y="21"/>
                  <a:pt x="145" y="8"/>
                  <a:pt x="148" y="0"/>
                </a:cubicBezTo>
                <a:cubicBezTo>
                  <a:pt x="178" y="0"/>
                  <a:pt x="178" y="0"/>
                  <a:pt x="178" y="0"/>
                </a:cubicBezTo>
                <a:cubicBezTo>
                  <a:pt x="177" y="2"/>
                  <a:pt x="175" y="5"/>
                  <a:pt x="174" y="7"/>
                </a:cubicBezTo>
                <a:cubicBezTo>
                  <a:pt x="171" y="14"/>
                  <a:pt x="168" y="20"/>
                  <a:pt x="166" y="27"/>
                </a:cubicBezTo>
                <a:cubicBezTo>
                  <a:pt x="164" y="30"/>
                  <a:pt x="163" y="34"/>
                  <a:pt x="162" y="37"/>
                </a:cubicBezTo>
                <a:cubicBezTo>
                  <a:pt x="161" y="39"/>
                  <a:pt x="157" y="48"/>
                  <a:pt x="154" y="54"/>
                </a:cubicBezTo>
                <a:cubicBezTo>
                  <a:pt x="5" y="54"/>
                  <a:pt x="5" y="54"/>
                  <a:pt x="5" y="54"/>
                </a:cubicBezTo>
                <a:cubicBezTo>
                  <a:pt x="4" y="49"/>
                  <a:pt x="3" y="45"/>
                  <a:pt x="2" y="40"/>
                </a:cubicBezTo>
                <a:cubicBezTo>
                  <a:pt x="2" y="39"/>
                  <a:pt x="2" y="39"/>
                  <a:pt x="2" y="39"/>
                </a:cubicBezTo>
                <a:cubicBezTo>
                  <a:pt x="2" y="38"/>
                  <a:pt x="2" y="38"/>
                  <a:pt x="2" y="38"/>
                </a:cubicBezTo>
                <a:cubicBezTo>
                  <a:pt x="2" y="36"/>
                  <a:pt x="2" y="34"/>
                  <a:pt x="2" y="31"/>
                </a:cubicBezTo>
                <a:cubicBezTo>
                  <a:pt x="2" y="28"/>
                  <a:pt x="2" y="25"/>
                  <a:pt x="2" y="23"/>
                </a:cubicBezTo>
                <a:cubicBezTo>
                  <a:pt x="2" y="16"/>
                  <a:pt x="2" y="10"/>
                  <a:pt x="1" y="3"/>
                </a:cubicBezTo>
                <a:cubicBezTo>
                  <a:pt x="1" y="2"/>
                  <a:pt x="1" y="1"/>
                  <a:pt x="0" y="0"/>
                </a:cubicBezTo>
                <a:cubicBezTo>
                  <a:pt x="127" y="0"/>
                  <a:pt x="127" y="0"/>
                  <a:pt x="127" y="0"/>
                </a:cubicBezTo>
                <a:cubicBezTo>
                  <a:pt x="128" y="4"/>
                  <a:pt x="130" y="8"/>
                  <a:pt x="133" y="1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6" name="Freeform 9"/>
          <p:cNvSpPr>
            <a:spLocks/>
          </p:cNvSpPr>
          <p:nvPr/>
        </p:nvSpPr>
        <p:spPr bwMode="auto">
          <a:xfrm>
            <a:off x="4950676" y="4830763"/>
            <a:ext cx="2500313" cy="904875"/>
          </a:xfrm>
          <a:custGeom>
            <a:avLst/>
            <a:gdLst>
              <a:gd name="T0" fmla="*/ 3 w 149"/>
              <a:gd name="T1" fmla="*/ 8 h 54"/>
              <a:gd name="T2" fmla="*/ 0 w 149"/>
              <a:gd name="T3" fmla="*/ 0 h 54"/>
              <a:gd name="T4" fmla="*/ 149 w 149"/>
              <a:gd name="T5" fmla="*/ 0 h 54"/>
              <a:gd name="T6" fmla="*/ 145 w 149"/>
              <a:gd name="T7" fmla="*/ 6 h 54"/>
              <a:gd name="T8" fmla="*/ 137 w 149"/>
              <a:gd name="T9" fmla="*/ 22 h 54"/>
              <a:gd name="T10" fmla="*/ 118 w 149"/>
              <a:gd name="T11" fmla="*/ 40 h 54"/>
              <a:gd name="T12" fmla="*/ 74 w 149"/>
              <a:gd name="T13" fmla="*/ 54 h 54"/>
              <a:gd name="T14" fmla="*/ 43 w 149"/>
              <a:gd name="T15" fmla="*/ 48 h 54"/>
              <a:gd name="T16" fmla="*/ 3 w 149"/>
              <a:gd name="T17" fmla="*/ 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4">
                <a:moveTo>
                  <a:pt x="3" y="8"/>
                </a:moveTo>
                <a:cubicBezTo>
                  <a:pt x="2" y="6"/>
                  <a:pt x="1" y="3"/>
                  <a:pt x="0" y="0"/>
                </a:cubicBezTo>
                <a:cubicBezTo>
                  <a:pt x="149" y="0"/>
                  <a:pt x="149" y="0"/>
                  <a:pt x="149" y="0"/>
                </a:cubicBezTo>
                <a:cubicBezTo>
                  <a:pt x="147" y="3"/>
                  <a:pt x="146" y="5"/>
                  <a:pt x="145" y="6"/>
                </a:cubicBezTo>
                <a:cubicBezTo>
                  <a:pt x="143" y="12"/>
                  <a:pt x="140" y="17"/>
                  <a:pt x="137" y="22"/>
                </a:cubicBezTo>
                <a:cubicBezTo>
                  <a:pt x="132" y="29"/>
                  <a:pt x="125" y="35"/>
                  <a:pt x="118" y="40"/>
                </a:cubicBezTo>
                <a:cubicBezTo>
                  <a:pt x="106" y="49"/>
                  <a:pt x="91" y="54"/>
                  <a:pt x="74" y="54"/>
                </a:cubicBezTo>
                <a:cubicBezTo>
                  <a:pt x="63" y="54"/>
                  <a:pt x="52" y="52"/>
                  <a:pt x="43" y="48"/>
                </a:cubicBezTo>
                <a:cubicBezTo>
                  <a:pt x="25" y="40"/>
                  <a:pt x="11" y="26"/>
                  <a:pt x="3" y="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7" name="Rectangle 16"/>
          <p:cNvSpPr/>
          <p:nvPr/>
        </p:nvSpPr>
        <p:spPr>
          <a:xfrm>
            <a:off x="8071059" y="1361923"/>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8" name="Rectangle 17"/>
          <p:cNvSpPr/>
          <p:nvPr/>
        </p:nvSpPr>
        <p:spPr>
          <a:xfrm>
            <a:off x="9085351" y="3175355"/>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9" name="Rectangle 18"/>
          <p:cNvSpPr/>
          <p:nvPr/>
        </p:nvSpPr>
        <p:spPr>
          <a:xfrm>
            <a:off x="8071059" y="4915711"/>
            <a:ext cx="2235200" cy="861774"/>
          </a:xfrm>
          <a:prstGeom prst="rect">
            <a:avLst/>
          </a:prstGeom>
        </p:spPr>
        <p:txBody>
          <a:bodyPr wrap="square" lIns="121920" rIns="121920" bIns="60960">
            <a:spAutoFit/>
          </a:bodyPr>
          <a:lstStyle/>
          <a:p>
            <a:pP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0" name="Rectangle 19"/>
          <p:cNvSpPr/>
          <p:nvPr/>
        </p:nvSpPr>
        <p:spPr>
          <a:xfrm>
            <a:off x="1816158" y="4024382"/>
            <a:ext cx="2235200" cy="861774"/>
          </a:xfrm>
          <a:prstGeom prst="rect">
            <a:avLst/>
          </a:prstGeom>
        </p:spPr>
        <p:txBody>
          <a:bodyPr wrap="square" lIns="121920" rIns="121920" bIns="60960">
            <a:spAutoFit/>
          </a:bodyPr>
          <a:lstStyle/>
          <a:p>
            <a:pPr algn="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21" name="Rectangle 20"/>
          <p:cNvSpPr/>
          <p:nvPr/>
        </p:nvSpPr>
        <p:spPr>
          <a:xfrm>
            <a:off x="1233893" y="2160766"/>
            <a:ext cx="2235200" cy="861774"/>
          </a:xfrm>
          <a:prstGeom prst="rect">
            <a:avLst/>
          </a:prstGeom>
        </p:spPr>
        <p:txBody>
          <a:bodyPr wrap="square" lIns="121920" rIns="121920" bIns="60960">
            <a:spAutoFit/>
          </a:bodyPr>
          <a:lstStyle/>
          <a:p>
            <a:pPr algn="r">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213024127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25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2" fill="hold" grpId="0" nodeType="withEffect">
                                      <p:stCondLst>
                                        <p:cond delay="175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par>
                                    <p:cTn id="11" presetID="22" presetClass="entr" presetSubtype="8" fill="hold" grpId="0" nodeType="withEffect">
                                      <p:stCondLst>
                                        <p:cond delay="225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2" fill="hold" grpId="0" nodeType="withEffect">
                                      <p:stCondLst>
                                        <p:cond delay="2750"/>
                                      </p:stCondLst>
                                      <p:childTnLst>
                                        <p:set>
                                          <p:cBhvr>
                                            <p:cTn id="15" dur="1" fill="hold">
                                              <p:stCondLst>
                                                <p:cond delay="0"/>
                                              </p:stCondLst>
                                            </p:cTn>
                                            <p:tgtEl>
                                              <p:spTgt spid="9"/>
                                            </p:tgtEl>
                                            <p:attrNameLst>
                                              <p:attrName>style.visibility</p:attrName>
                                            </p:attrNameLst>
                                          </p:cBhvr>
                                          <p:to>
                                            <p:strVal val="visible"/>
                                          </p:to>
                                        </p:set>
                                        <p:animEffect transition="in" filter="wipe(right)">
                                          <p:cBhvr>
                                            <p:cTn id="16" dur="500"/>
                                            <p:tgtEl>
                                              <p:spTgt spid="9"/>
                                            </p:tgtEl>
                                          </p:cBhvr>
                                        </p:animEffect>
                                      </p:childTnLst>
                                    </p:cTn>
                                  </p:par>
                                  <p:par>
                                    <p:cTn id="17" presetID="22" presetClass="entr" presetSubtype="8" fill="hold" grpId="0" nodeType="withEffect">
                                      <p:stCondLst>
                                        <p:cond delay="3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par>
                                    <p:cTn id="20" presetID="2" presetClass="entr" presetSubtype="4" fill="hold" grpId="0" nodeType="withEffect" p14:presetBounceEnd="62000">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14:bounceEnd="62000">
                                          <p:cBhvr additive="base">
                                            <p:cTn id="22" dur="1250" fill="hold"/>
                                            <p:tgtEl>
                                              <p:spTgt spid="12"/>
                                            </p:tgtEl>
                                            <p:attrNameLst>
                                              <p:attrName>ppt_x</p:attrName>
                                            </p:attrNameLst>
                                          </p:cBhvr>
                                          <p:tavLst>
                                            <p:tav tm="0">
                                              <p:val>
                                                <p:strVal val="#ppt_x"/>
                                              </p:val>
                                            </p:tav>
                                            <p:tav tm="100000">
                                              <p:val>
                                                <p:strVal val="#ppt_x"/>
                                              </p:val>
                                            </p:tav>
                                          </p:tavLst>
                                        </p:anim>
                                        <p:anim calcmode="lin" valueType="num" p14:bounceEnd="62000">
                                          <p:cBhvr additive="base">
                                            <p:cTn id="23" dur="1250" fill="hold"/>
                                            <p:tgtEl>
                                              <p:spTgt spid="1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14:presetBounceEnd="62000">
                                      <p:stCondLst>
                                        <p:cond delay="250"/>
                                      </p:stCondLst>
                                      <p:childTnLst>
                                        <p:set>
                                          <p:cBhvr>
                                            <p:cTn id="25" dur="1" fill="hold">
                                              <p:stCondLst>
                                                <p:cond delay="0"/>
                                              </p:stCondLst>
                                            </p:cTn>
                                            <p:tgtEl>
                                              <p:spTgt spid="13"/>
                                            </p:tgtEl>
                                            <p:attrNameLst>
                                              <p:attrName>style.visibility</p:attrName>
                                            </p:attrNameLst>
                                          </p:cBhvr>
                                          <p:to>
                                            <p:strVal val="visible"/>
                                          </p:to>
                                        </p:set>
                                        <p:anim calcmode="lin" valueType="num" p14:bounceEnd="62000">
                                          <p:cBhvr additive="base">
                                            <p:cTn id="26" dur="1250" fill="hold"/>
                                            <p:tgtEl>
                                              <p:spTgt spid="13"/>
                                            </p:tgtEl>
                                            <p:attrNameLst>
                                              <p:attrName>ppt_x</p:attrName>
                                            </p:attrNameLst>
                                          </p:cBhvr>
                                          <p:tavLst>
                                            <p:tav tm="0">
                                              <p:val>
                                                <p:strVal val="#ppt_x"/>
                                              </p:val>
                                            </p:tav>
                                            <p:tav tm="100000">
                                              <p:val>
                                                <p:strVal val="#ppt_x"/>
                                              </p:val>
                                            </p:tav>
                                          </p:tavLst>
                                        </p:anim>
                                        <p:anim calcmode="lin" valueType="num" p14:bounceEnd="62000">
                                          <p:cBhvr additive="base">
                                            <p:cTn id="27" dur="1250" fill="hold"/>
                                            <p:tgtEl>
                                              <p:spTgt spid="13"/>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14:presetBounceEnd="62000">
                                      <p:stCondLst>
                                        <p:cond delay="500"/>
                                      </p:stCondLst>
                                      <p:childTnLst>
                                        <p:set>
                                          <p:cBhvr>
                                            <p:cTn id="29" dur="1" fill="hold">
                                              <p:stCondLst>
                                                <p:cond delay="0"/>
                                              </p:stCondLst>
                                            </p:cTn>
                                            <p:tgtEl>
                                              <p:spTgt spid="14"/>
                                            </p:tgtEl>
                                            <p:attrNameLst>
                                              <p:attrName>style.visibility</p:attrName>
                                            </p:attrNameLst>
                                          </p:cBhvr>
                                          <p:to>
                                            <p:strVal val="visible"/>
                                          </p:to>
                                        </p:set>
                                        <p:anim calcmode="lin" valueType="num" p14:bounceEnd="62000">
                                          <p:cBhvr additive="base">
                                            <p:cTn id="30" dur="1250" fill="hold"/>
                                            <p:tgtEl>
                                              <p:spTgt spid="14"/>
                                            </p:tgtEl>
                                            <p:attrNameLst>
                                              <p:attrName>ppt_x</p:attrName>
                                            </p:attrNameLst>
                                          </p:cBhvr>
                                          <p:tavLst>
                                            <p:tav tm="0">
                                              <p:val>
                                                <p:strVal val="#ppt_x"/>
                                              </p:val>
                                            </p:tav>
                                            <p:tav tm="100000">
                                              <p:val>
                                                <p:strVal val="#ppt_x"/>
                                              </p:val>
                                            </p:tav>
                                          </p:tavLst>
                                        </p:anim>
                                        <p:anim calcmode="lin" valueType="num" p14:bounceEnd="62000">
                                          <p:cBhvr additive="base">
                                            <p:cTn id="31" dur="1250" fill="hold"/>
                                            <p:tgtEl>
                                              <p:spTgt spid="1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14:presetBounceEnd="62000">
                                      <p:stCondLst>
                                        <p:cond delay="750"/>
                                      </p:stCondLst>
                                      <p:childTnLst>
                                        <p:set>
                                          <p:cBhvr>
                                            <p:cTn id="33" dur="1" fill="hold">
                                              <p:stCondLst>
                                                <p:cond delay="0"/>
                                              </p:stCondLst>
                                            </p:cTn>
                                            <p:tgtEl>
                                              <p:spTgt spid="15"/>
                                            </p:tgtEl>
                                            <p:attrNameLst>
                                              <p:attrName>style.visibility</p:attrName>
                                            </p:attrNameLst>
                                          </p:cBhvr>
                                          <p:to>
                                            <p:strVal val="visible"/>
                                          </p:to>
                                        </p:set>
                                        <p:anim calcmode="lin" valueType="num" p14:bounceEnd="62000">
                                          <p:cBhvr additive="base">
                                            <p:cTn id="34" dur="1250" fill="hold"/>
                                            <p:tgtEl>
                                              <p:spTgt spid="15"/>
                                            </p:tgtEl>
                                            <p:attrNameLst>
                                              <p:attrName>ppt_x</p:attrName>
                                            </p:attrNameLst>
                                          </p:cBhvr>
                                          <p:tavLst>
                                            <p:tav tm="0">
                                              <p:val>
                                                <p:strVal val="#ppt_x"/>
                                              </p:val>
                                            </p:tav>
                                            <p:tav tm="100000">
                                              <p:val>
                                                <p:strVal val="#ppt_x"/>
                                              </p:val>
                                            </p:tav>
                                          </p:tavLst>
                                        </p:anim>
                                        <p:anim calcmode="lin" valueType="num" p14:bounceEnd="62000">
                                          <p:cBhvr additive="base">
                                            <p:cTn id="35" dur="1250" fill="hold"/>
                                            <p:tgtEl>
                                              <p:spTgt spid="1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14:presetBounceEnd="62000">
                                      <p:stCondLst>
                                        <p:cond delay="1000"/>
                                      </p:stCondLst>
                                      <p:childTnLst>
                                        <p:set>
                                          <p:cBhvr>
                                            <p:cTn id="37" dur="1" fill="hold">
                                              <p:stCondLst>
                                                <p:cond delay="0"/>
                                              </p:stCondLst>
                                            </p:cTn>
                                            <p:tgtEl>
                                              <p:spTgt spid="16"/>
                                            </p:tgtEl>
                                            <p:attrNameLst>
                                              <p:attrName>style.visibility</p:attrName>
                                            </p:attrNameLst>
                                          </p:cBhvr>
                                          <p:to>
                                            <p:strVal val="visible"/>
                                          </p:to>
                                        </p:set>
                                        <p:anim calcmode="lin" valueType="num" p14:bounceEnd="62000">
                                          <p:cBhvr additive="base">
                                            <p:cTn id="38" dur="1250" fill="hold"/>
                                            <p:tgtEl>
                                              <p:spTgt spid="16"/>
                                            </p:tgtEl>
                                            <p:attrNameLst>
                                              <p:attrName>ppt_x</p:attrName>
                                            </p:attrNameLst>
                                          </p:cBhvr>
                                          <p:tavLst>
                                            <p:tav tm="0">
                                              <p:val>
                                                <p:strVal val="#ppt_x"/>
                                              </p:val>
                                            </p:tav>
                                            <p:tav tm="100000">
                                              <p:val>
                                                <p:strVal val="#ppt_x"/>
                                              </p:val>
                                            </p:tav>
                                          </p:tavLst>
                                        </p:anim>
                                        <p:anim calcmode="lin" valueType="num" p14:bounceEnd="62000">
                                          <p:cBhvr additive="base">
                                            <p:cTn id="39" dur="1250" fill="hold"/>
                                            <p:tgtEl>
                                              <p:spTgt spid="16"/>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195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250"/>
                                            <p:tgtEl>
                                              <p:spTgt spid="17"/>
                                            </p:tgtEl>
                                          </p:cBhvr>
                                        </p:animEffect>
                                      </p:childTnLst>
                                    </p:cTn>
                                  </p:par>
                                  <p:par>
                                    <p:cTn id="43" presetID="10" presetClass="entr" presetSubtype="0" fill="hold" grpId="0" nodeType="withEffect">
                                      <p:stCondLst>
                                        <p:cond delay="195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250"/>
                                            <p:tgtEl>
                                              <p:spTgt spid="18"/>
                                            </p:tgtEl>
                                          </p:cBhvr>
                                        </p:animEffect>
                                      </p:childTnLst>
                                    </p:cTn>
                                  </p:par>
                                  <p:par>
                                    <p:cTn id="46" presetID="10" presetClass="entr" presetSubtype="0" fill="hold" grpId="0" nodeType="withEffect">
                                      <p:stCondLst>
                                        <p:cond delay="195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250"/>
                                            <p:tgtEl>
                                              <p:spTgt spid="19"/>
                                            </p:tgtEl>
                                          </p:cBhvr>
                                        </p:animEffect>
                                      </p:childTnLst>
                                    </p:cTn>
                                  </p:par>
                                  <p:par>
                                    <p:cTn id="49" presetID="10" presetClass="entr" presetSubtype="0" fill="hold" grpId="0" nodeType="withEffect">
                                      <p:stCondLst>
                                        <p:cond delay="195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250"/>
                                            <p:tgtEl>
                                              <p:spTgt spid="20"/>
                                            </p:tgtEl>
                                          </p:cBhvr>
                                        </p:animEffect>
                                      </p:childTnLst>
                                    </p:cTn>
                                  </p:par>
                                  <p:par>
                                    <p:cTn id="52" presetID="10" presetClass="entr" presetSubtype="0" fill="hold" grpId="0" nodeType="withEffect">
                                      <p:stCondLst>
                                        <p:cond delay="195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9" grpId="0" animBg="1"/>
          <p:bldP spid="10" grpId="0" animBg="1"/>
          <p:bldP spid="12" grpId="0" animBg="1"/>
          <p:bldP spid="13" grpId="0" animBg="1"/>
          <p:bldP spid="14" grpId="0" animBg="1"/>
          <p:bldP spid="15" grpId="0" animBg="1"/>
          <p:bldP spid="16" grpId="0" animBg="1"/>
          <p:bldP spid="17" grpId="0"/>
          <p:bldP spid="18" grpId="0"/>
          <p:bldP spid="19"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25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2" fill="hold" grpId="0" nodeType="withEffect">
                                      <p:stCondLst>
                                        <p:cond delay="175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par>
                                    <p:cTn id="11" presetID="22" presetClass="entr" presetSubtype="8" fill="hold" grpId="0" nodeType="withEffect">
                                      <p:stCondLst>
                                        <p:cond delay="225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2" fill="hold" grpId="0" nodeType="withEffect">
                                      <p:stCondLst>
                                        <p:cond delay="2750"/>
                                      </p:stCondLst>
                                      <p:childTnLst>
                                        <p:set>
                                          <p:cBhvr>
                                            <p:cTn id="15" dur="1" fill="hold">
                                              <p:stCondLst>
                                                <p:cond delay="0"/>
                                              </p:stCondLst>
                                            </p:cTn>
                                            <p:tgtEl>
                                              <p:spTgt spid="9"/>
                                            </p:tgtEl>
                                            <p:attrNameLst>
                                              <p:attrName>style.visibility</p:attrName>
                                            </p:attrNameLst>
                                          </p:cBhvr>
                                          <p:to>
                                            <p:strVal val="visible"/>
                                          </p:to>
                                        </p:set>
                                        <p:animEffect transition="in" filter="wipe(right)">
                                          <p:cBhvr>
                                            <p:cTn id="16" dur="500"/>
                                            <p:tgtEl>
                                              <p:spTgt spid="9"/>
                                            </p:tgtEl>
                                          </p:cBhvr>
                                        </p:animEffect>
                                      </p:childTnLst>
                                    </p:cTn>
                                  </p:par>
                                  <p:par>
                                    <p:cTn id="17" presetID="22" presetClass="entr" presetSubtype="8" fill="hold" grpId="0" nodeType="withEffect">
                                      <p:stCondLst>
                                        <p:cond delay="325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par>
                                    <p:cTn id="20" presetID="2" presetClass="entr" presetSubtype="4"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1250" fill="hold"/>
                                            <p:tgtEl>
                                              <p:spTgt spid="12"/>
                                            </p:tgtEl>
                                            <p:attrNameLst>
                                              <p:attrName>ppt_x</p:attrName>
                                            </p:attrNameLst>
                                          </p:cBhvr>
                                          <p:tavLst>
                                            <p:tav tm="0">
                                              <p:val>
                                                <p:strVal val="#ppt_x"/>
                                              </p:val>
                                            </p:tav>
                                            <p:tav tm="100000">
                                              <p:val>
                                                <p:strVal val="#ppt_x"/>
                                              </p:val>
                                            </p:tav>
                                          </p:tavLst>
                                        </p:anim>
                                        <p:anim calcmode="lin" valueType="num">
                                          <p:cBhvr additive="base">
                                            <p:cTn id="23" dur="1250" fill="hold"/>
                                            <p:tgtEl>
                                              <p:spTgt spid="1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25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1250" fill="hold"/>
                                            <p:tgtEl>
                                              <p:spTgt spid="13"/>
                                            </p:tgtEl>
                                            <p:attrNameLst>
                                              <p:attrName>ppt_x</p:attrName>
                                            </p:attrNameLst>
                                          </p:cBhvr>
                                          <p:tavLst>
                                            <p:tav tm="0">
                                              <p:val>
                                                <p:strVal val="#ppt_x"/>
                                              </p:val>
                                            </p:tav>
                                            <p:tav tm="100000">
                                              <p:val>
                                                <p:strVal val="#ppt_x"/>
                                              </p:val>
                                            </p:tav>
                                          </p:tavLst>
                                        </p:anim>
                                        <p:anim calcmode="lin" valueType="num">
                                          <p:cBhvr additive="base">
                                            <p:cTn id="27" dur="1250" fill="hold"/>
                                            <p:tgtEl>
                                              <p:spTgt spid="13"/>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50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1250" fill="hold"/>
                                            <p:tgtEl>
                                              <p:spTgt spid="14"/>
                                            </p:tgtEl>
                                            <p:attrNameLst>
                                              <p:attrName>ppt_x</p:attrName>
                                            </p:attrNameLst>
                                          </p:cBhvr>
                                          <p:tavLst>
                                            <p:tav tm="0">
                                              <p:val>
                                                <p:strVal val="#ppt_x"/>
                                              </p:val>
                                            </p:tav>
                                            <p:tav tm="100000">
                                              <p:val>
                                                <p:strVal val="#ppt_x"/>
                                              </p:val>
                                            </p:tav>
                                          </p:tavLst>
                                        </p:anim>
                                        <p:anim calcmode="lin" valueType="num">
                                          <p:cBhvr additive="base">
                                            <p:cTn id="31" dur="1250" fill="hold"/>
                                            <p:tgtEl>
                                              <p:spTgt spid="1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75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1250" fill="hold"/>
                                            <p:tgtEl>
                                              <p:spTgt spid="15"/>
                                            </p:tgtEl>
                                            <p:attrNameLst>
                                              <p:attrName>ppt_x</p:attrName>
                                            </p:attrNameLst>
                                          </p:cBhvr>
                                          <p:tavLst>
                                            <p:tav tm="0">
                                              <p:val>
                                                <p:strVal val="#ppt_x"/>
                                              </p:val>
                                            </p:tav>
                                            <p:tav tm="100000">
                                              <p:val>
                                                <p:strVal val="#ppt_x"/>
                                              </p:val>
                                            </p:tav>
                                          </p:tavLst>
                                        </p:anim>
                                        <p:anim calcmode="lin" valueType="num">
                                          <p:cBhvr additive="base">
                                            <p:cTn id="35" dur="1250" fill="hold"/>
                                            <p:tgtEl>
                                              <p:spTgt spid="1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100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250" fill="hold"/>
                                            <p:tgtEl>
                                              <p:spTgt spid="16"/>
                                            </p:tgtEl>
                                            <p:attrNameLst>
                                              <p:attrName>ppt_x</p:attrName>
                                            </p:attrNameLst>
                                          </p:cBhvr>
                                          <p:tavLst>
                                            <p:tav tm="0">
                                              <p:val>
                                                <p:strVal val="#ppt_x"/>
                                              </p:val>
                                            </p:tav>
                                            <p:tav tm="100000">
                                              <p:val>
                                                <p:strVal val="#ppt_x"/>
                                              </p:val>
                                            </p:tav>
                                          </p:tavLst>
                                        </p:anim>
                                        <p:anim calcmode="lin" valueType="num">
                                          <p:cBhvr additive="base">
                                            <p:cTn id="39" dur="1250" fill="hold"/>
                                            <p:tgtEl>
                                              <p:spTgt spid="16"/>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195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250"/>
                                            <p:tgtEl>
                                              <p:spTgt spid="17"/>
                                            </p:tgtEl>
                                          </p:cBhvr>
                                        </p:animEffect>
                                      </p:childTnLst>
                                    </p:cTn>
                                  </p:par>
                                  <p:par>
                                    <p:cTn id="43" presetID="10" presetClass="entr" presetSubtype="0" fill="hold" grpId="0" nodeType="withEffect">
                                      <p:stCondLst>
                                        <p:cond delay="195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250"/>
                                            <p:tgtEl>
                                              <p:spTgt spid="18"/>
                                            </p:tgtEl>
                                          </p:cBhvr>
                                        </p:animEffect>
                                      </p:childTnLst>
                                    </p:cTn>
                                  </p:par>
                                  <p:par>
                                    <p:cTn id="46" presetID="10" presetClass="entr" presetSubtype="0" fill="hold" grpId="0" nodeType="withEffect">
                                      <p:stCondLst>
                                        <p:cond delay="195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250"/>
                                            <p:tgtEl>
                                              <p:spTgt spid="19"/>
                                            </p:tgtEl>
                                          </p:cBhvr>
                                        </p:animEffect>
                                      </p:childTnLst>
                                    </p:cTn>
                                  </p:par>
                                  <p:par>
                                    <p:cTn id="49" presetID="10" presetClass="entr" presetSubtype="0" fill="hold" grpId="0" nodeType="withEffect">
                                      <p:stCondLst>
                                        <p:cond delay="195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250"/>
                                            <p:tgtEl>
                                              <p:spTgt spid="20"/>
                                            </p:tgtEl>
                                          </p:cBhvr>
                                        </p:animEffect>
                                      </p:childTnLst>
                                    </p:cTn>
                                  </p:par>
                                  <p:par>
                                    <p:cTn id="52" presetID="10" presetClass="entr" presetSubtype="0" fill="hold" grpId="0" nodeType="withEffect">
                                      <p:stCondLst>
                                        <p:cond delay="195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9" grpId="0" animBg="1"/>
          <p:bldP spid="10" grpId="0" animBg="1"/>
          <p:bldP spid="12" grpId="0" animBg="1"/>
          <p:bldP spid="13" grpId="0" animBg="1"/>
          <p:bldP spid="14" grpId="0" animBg="1"/>
          <p:bldP spid="15" grpId="0" animBg="1"/>
          <p:bldP spid="16" grpId="0" animBg="1"/>
          <p:bldP spid="17" grpId="0"/>
          <p:bldP spid="18" grpId="0"/>
          <p:bldP spid="19" grpId="0"/>
          <p:bldP spid="20" grpId="0"/>
          <p:bldP spid="21" grpId="0"/>
        </p:bldLst>
      </p:timing>
    </mc:Fallback>
  </mc:AlternateContent>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 INFOGRAPHIC</a:t>
            </a:r>
            <a:endParaRPr lang="en-US" dirty="0"/>
          </a:p>
        </p:txBody>
      </p:sp>
      <p:sp>
        <p:nvSpPr>
          <p:cNvPr id="3" name="Rectangle 5"/>
          <p:cNvSpPr>
            <a:spLocks noChangeArrowheads="1"/>
          </p:cNvSpPr>
          <p:nvPr/>
        </p:nvSpPr>
        <p:spPr bwMode="auto">
          <a:xfrm>
            <a:off x="4775200" y="3833021"/>
            <a:ext cx="1320800" cy="1349375"/>
          </a:xfrm>
          <a:prstGeom prst="rect">
            <a:avLst/>
          </a:prstGeom>
          <a:solidFill>
            <a:schemeClr val="accent3"/>
          </a:solidFill>
          <a:ln>
            <a:noFill/>
          </a:ln>
        </p:spPr>
        <p:txBody>
          <a:bodyPr vert="horz" wrap="square" lIns="91440" tIns="45720" rIns="91440" bIns="45720" numCol="1" anchor="b" anchorCtr="0" compatLnSpc="1">
            <a:prstTxWarp prst="textNoShape">
              <a:avLst/>
            </a:prstTxWarp>
          </a:bodyPr>
          <a:lstStyle/>
          <a:p>
            <a:r>
              <a:rPr lang="en-US" sz="2800" dirty="0" smtClean="0">
                <a:solidFill>
                  <a:srgbClr val="FFFFFF"/>
                </a:solidFill>
                <a:latin typeface="Open Sans Regular" charset="0"/>
              </a:rPr>
              <a:t>c.</a:t>
            </a:r>
            <a:endParaRPr lang="en-US" sz="2800" dirty="0">
              <a:solidFill>
                <a:srgbClr val="FFFFFF"/>
              </a:solidFill>
              <a:latin typeface="Open Sans Regular" charset="0"/>
            </a:endParaRPr>
          </a:p>
        </p:txBody>
      </p:sp>
      <p:sp>
        <p:nvSpPr>
          <p:cNvPr id="4" name="Rectangle 6"/>
          <p:cNvSpPr>
            <a:spLocks noChangeArrowheads="1"/>
          </p:cNvSpPr>
          <p:nvPr/>
        </p:nvSpPr>
        <p:spPr bwMode="auto">
          <a:xfrm>
            <a:off x="6096000" y="3833021"/>
            <a:ext cx="1308100" cy="1349375"/>
          </a:xfrm>
          <a:prstGeom prst="rect">
            <a:avLst/>
          </a:prstGeom>
          <a:solidFill>
            <a:schemeClr val="accent4"/>
          </a:solidFill>
          <a:ln>
            <a:noFill/>
          </a:ln>
        </p:spPr>
        <p:txBody>
          <a:bodyPr vert="horz" wrap="square" lIns="91440" tIns="45720" rIns="91440" bIns="45720" numCol="1" anchor="b" anchorCtr="0" compatLnSpc="1">
            <a:prstTxWarp prst="textNoShape">
              <a:avLst/>
            </a:prstTxWarp>
          </a:bodyPr>
          <a:lstStyle/>
          <a:p>
            <a:pPr algn="r"/>
            <a:r>
              <a:rPr lang="en-US" sz="2800" dirty="0" smtClean="0">
                <a:solidFill>
                  <a:srgbClr val="FFFFFF"/>
                </a:solidFill>
                <a:latin typeface="Open Sans Regular" charset="0"/>
              </a:rPr>
              <a:t>d.</a:t>
            </a:r>
            <a:endParaRPr lang="en-US" sz="2800" dirty="0">
              <a:solidFill>
                <a:srgbClr val="FFFFFF"/>
              </a:solidFill>
              <a:latin typeface="Open Sans Regular" charset="0"/>
            </a:endParaRPr>
          </a:p>
        </p:txBody>
      </p:sp>
      <p:sp>
        <p:nvSpPr>
          <p:cNvPr id="5" name="Freeform 7"/>
          <p:cNvSpPr>
            <a:spLocks/>
          </p:cNvSpPr>
          <p:nvPr/>
        </p:nvSpPr>
        <p:spPr bwMode="auto">
          <a:xfrm>
            <a:off x="4238625" y="2501109"/>
            <a:ext cx="1857375" cy="1331912"/>
          </a:xfrm>
          <a:custGeom>
            <a:avLst/>
            <a:gdLst>
              <a:gd name="T0" fmla="*/ 987 w 987"/>
              <a:gd name="T1" fmla="*/ 1 h 708"/>
              <a:gd name="T2" fmla="*/ 984 w 987"/>
              <a:gd name="T3" fmla="*/ 1 h 708"/>
              <a:gd name="T4" fmla="*/ 929 w 987"/>
              <a:gd name="T5" fmla="*/ 16 h 708"/>
              <a:gd name="T6" fmla="*/ 22 w 987"/>
              <a:gd name="T7" fmla="*/ 640 h 708"/>
              <a:gd name="T8" fmla="*/ 0 w 987"/>
              <a:gd name="T9" fmla="*/ 676 h 708"/>
              <a:gd name="T10" fmla="*/ 37 w 987"/>
              <a:gd name="T11" fmla="*/ 708 h 708"/>
              <a:gd name="T12" fmla="*/ 987 w 987"/>
              <a:gd name="T13" fmla="*/ 708 h 708"/>
              <a:gd name="T14" fmla="*/ 987 w 987"/>
              <a:gd name="T15" fmla="*/ 1 h 7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7" h="708">
                <a:moveTo>
                  <a:pt x="987" y="1"/>
                </a:moveTo>
                <a:cubicBezTo>
                  <a:pt x="986" y="1"/>
                  <a:pt x="985" y="1"/>
                  <a:pt x="984" y="1"/>
                </a:cubicBezTo>
                <a:cubicBezTo>
                  <a:pt x="964" y="0"/>
                  <a:pt x="944" y="6"/>
                  <a:pt x="929" y="16"/>
                </a:cubicBezTo>
                <a:cubicBezTo>
                  <a:pt x="22" y="640"/>
                  <a:pt x="22" y="640"/>
                  <a:pt x="22" y="640"/>
                </a:cubicBezTo>
                <a:cubicBezTo>
                  <a:pt x="7" y="650"/>
                  <a:pt x="0" y="663"/>
                  <a:pt x="0" y="676"/>
                </a:cubicBezTo>
                <a:cubicBezTo>
                  <a:pt x="0" y="698"/>
                  <a:pt x="20" y="708"/>
                  <a:pt x="37" y="708"/>
                </a:cubicBezTo>
                <a:cubicBezTo>
                  <a:pt x="987" y="708"/>
                  <a:pt x="987" y="708"/>
                  <a:pt x="987" y="708"/>
                </a:cubicBezTo>
                <a:lnTo>
                  <a:pt x="987" y="1"/>
                </a:lnTo>
                <a:close/>
              </a:path>
            </a:pathLst>
          </a:custGeom>
          <a:solidFill>
            <a:schemeClr val="accent1"/>
          </a:solidFill>
          <a:ln>
            <a:noFill/>
          </a:ln>
        </p:spPr>
        <p:txBody>
          <a:bodyPr vert="horz" wrap="square" lIns="365760" tIns="0" rIns="91440" bIns="0" numCol="1" anchor="b" anchorCtr="0" compatLnSpc="1">
            <a:prstTxWarp prst="textNoShape">
              <a:avLst/>
            </a:prstTxWarp>
          </a:bodyPr>
          <a:lstStyle/>
          <a:p>
            <a:r>
              <a:rPr lang="en-US" sz="2800" dirty="0" smtClean="0">
                <a:solidFill>
                  <a:srgbClr val="FFFFFF"/>
                </a:solidFill>
                <a:latin typeface="Open Sans Regular" charset="0"/>
              </a:rPr>
              <a:t>a.</a:t>
            </a:r>
            <a:endParaRPr lang="en-US" sz="2800" dirty="0">
              <a:solidFill>
                <a:srgbClr val="FFFFFF"/>
              </a:solidFill>
              <a:latin typeface="Open Sans Regular" charset="0"/>
            </a:endParaRPr>
          </a:p>
        </p:txBody>
      </p:sp>
      <p:sp>
        <p:nvSpPr>
          <p:cNvPr id="6" name="Freeform 8"/>
          <p:cNvSpPr>
            <a:spLocks/>
          </p:cNvSpPr>
          <p:nvPr/>
        </p:nvSpPr>
        <p:spPr bwMode="auto">
          <a:xfrm>
            <a:off x="6096000" y="2502696"/>
            <a:ext cx="1844675" cy="1330325"/>
          </a:xfrm>
          <a:custGeom>
            <a:avLst/>
            <a:gdLst>
              <a:gd name="T0" fmla="*/ 959 w 981"/>
              <a:gd name="T1" fmla="*/ 639 h 707"/>
              <a:gd name="T2" fmla="*/ 596 w 981"/>
              <a:gd name="T3" fmla="*/ 389 h 707"/>
              <a:gd name="T4" fmla="*/ 596 w 981"/>
              <a:gd name="T5" fmla="*/ 154 h 707"/>
              <a:gd name="T6" fmla="*/ 406 w 981"/>
              <a:gd name="T7" fmla="*/ 154 h 707"/>
              <a:gd name="T8" fmla="*/ 406 w 981"/>
              <a:gd name="T9" fmla="*/ 258 h 707"/>
              <a:gd name="T10" fmla="*/ 52 w 981"/>
              <a:gd name="T11" fmla="*/ 15 h 707"/>
              <a:gd name="T12" fmla="*/ 0 w 981"/>
              <a:gd name="T13" fmla="*/ 0 h 707"/>
              <a:gd name="T14" fmla="*/ 0 w 981"/>
              <a:gd name="T15" fmla="*/ 707 h 707"/>
              <a:gd name="T16" fmla="*/ 944 w 981"/>
              <a:gd name="T17" fmla="*/ 707 h 707"/>
              <a:gd name="T18" fmla="*/ 981 w 981"/>
              <a:gd name="T19" fmla="*/ 675 h 707"/>
              <a:gd name="T20" fmla="*/ 959 w 981"/>
              <a:gd name="T21" fmla="*/ 639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1" h="707">
                <a:moveTo>
                  <a:pt x="959" y="639"/>
                </a:moveTo>
                <a:cubicBezTo>
                  <a:pt x="596" y="389"/>
                  <a:pt x="596" y="389"/>
                  <a:pt x="596" y="389"/>
                </a:cubicBezTo>
                <a:cubicBezTo>
                  <a:pt x="596" y="154"/>
                  <a:pt x="596" y="154"/>
                  <a:pt x="596" y="154"/>
                </a:cubicBezTo>
                <a:cubicBezTo>
                  <a:pt x="406" y="154"/>
                  <a:pt x="406" y="154"/>
                  <a:pt x="406" y="154"/>
                </a:cubicBezTo>
                <a:cubicBezTo>
                  <a:pt x="406" y="258"/>
                  <a:pt x="406" y="258"/>
                  <a:pt x="406" y="258"/>
                </a:cubicBezTo>
                <a:cubicBezTo>
                  <a:pt x="52" y="15"/>
                  <a:pt x="52" y="15"/>
                  <a:pt x="52" y="15"/>
                </a:cubicBezTo>
                <a:cubicBezTo>
                  <a:pt x="37" y="5"/>
                  <a:pt x="18" y="0"/>
                  <a:pt x="0" y="0"/>
                </a:cubicBezTo>
                <a:cubicBezTo>
                  <a:pt x="0" y="707"/>
                  <a:pt x="0" y="707"/>
                  <a:pt x="0" y="707"/>
                </a:cubicBezTo>
                <a:cubicBezTo>
                  <a:pt x="944" y="707"/>
                  <a:pt x="944" y="707"/>
                  <a:pt x="944" y="707"/>
                </a:cubicBezTo>
                <a:cubicBezTo>
                  <a:pt x="961" y="707"/>
                  <a:pt x="981" y="697"/>
                  <a:pt x="981" y="675"/>
                </a:cubicBezTo>
                <a:cubicBezTo>
                  <a:pt x="981" y="662"/>
                  <a:pt x="974" y="649"/>
                  <a:pt x="959" y="639"/>
                </a:cubicBezTo>
                <a:close/>
              </a:path>
            </a:pathLst>
          </a:custGeom>
          <a:solidFill>
            <a:schemeClr val="accent2"/>
          </a:solidFill>
          <a:ln>
            <a:noFill/>
          </a:ln>
        </p:spPr>
        <p:txBody>
          <a:bodyPr vert="horz" wrap="square" lIns="91440" tIns="0" rIns="365760" bIns="0" numCol="1" anchor="b" anchorCtr="0" compatLnSpc="1">
            <a:prstTxWarp prst="textNoShape">
              <a:avLst/>
            </a:prstTxWarp>
          </a:bodyPr>
          <a:lstStyle/>
          <a:p>
            <a:pPr algn="r"/>
            <a:r>
              <a:rPr lang="en-US" sz="2800" dirty="0" smtClean="0">
                <a:solidFill>
                  <a:srgbClr val="FFFFFF"/>
                </a:solidFill>
                <a:latin typeface="Open Sans Regular" charset="0"/>
              </a:rPr>
              <a:t>b.</a:t>
            </a:r>
            <a:endParaRPr lang="en-US" sz="2800" dirty="0">
              <a:solidFill>
                <a:srgbClr val="FFFFFF"/>
              </a:solidFill>
              <a:latin typeface="Open Sans Regular" charset="0"/>
            </a:endParaRPr>
          </a:p>
        </p:txBody>
      </p:sp>
      <p:sp>
        <p:nvSpPr>
          <p:cNvPr id="7" name="Freeform 6"/>
          <p:cNvSpPr/>
          <p:nvPr/>
        </p:nvSpPr>
        <p:spPr>
          <a:xfrm flipH="1">
            <a:off x="1415123" y="2883338"/>
            <a:ext cx="3450330" cy="457402"/>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1">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9" name="Freeform 8"/>
          <p:cNvSpPr/>
          <p:nvPr/>
        </p:nvSpPr>
        <p:spPr>
          <a:xfrm>
            <a:off x="7326547" y="2883338"/>
            <a:ext cx="3599668" cy="457402"/>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2">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ndParaRPr>
          </a:p>
        </p:txBody>
      </p:sp>
      <p:sp>
        <p:nvSpPr>
          <p:cNvPr id="10" name="Freeform 9"/>
          <p:cNvSpPr/>
          <p:nvPr/>
        </p:nvSpPr>
        <p:spPr>
          <a:xfrm flipV="1">
            <a:off x="7416800" y="5029996"/>
            <a:ext cx="3509415"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3">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Open Sans Regular" charset="0"/>
            </a:endParaRPr>
          </a:p>
        </p:txBody>
      </p:sp>
      <p:sp>
        <p:nvSpPr>
          <p:cNvPr id="11" name="Freeform 10"/>
          <p:cNvSpPr/>
          <p:nvPr/>
        </p:nvSpPr>
        <p:spPr>
          <a:xfrm flipH="1" flipV="1">
            <a:off x="1406828" y="5029996"/>
            <a:ext cx="3368372"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accent4">
                <a:alpha val="50000"/>
              </a:schemeClr>
            </a:solidFill>
            <a:headEnd type="none"/>
            <a:tailEnd type="oval"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Open Sans Regular" charset="0"/>
            </a:endParaRPr>
          </a:p>
        </p:txBody>
      </p:sp>
      <p:sp>
        <p:nvSpPr>
          <p:cNvPr id="15" name="TextBox 14"/>
          <p:cNvSpPr txBox="1"/>
          <p:nvPr/>
        </p:nvSpPr>
        <p:spPr>
          <a:xfrm>
            <a:off x="8653540" y="2596217"/>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B</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6" name="TextBox 15"/>
          <p:cNvSpPr txBox="1"/>
          <p:nvPr/>
        </p:nvSpPr>
        <p:spPr>
          <a:xfrm>
            <a:off x="1502256" y="2602076"/>
            <a:ext cx="2272675" cy="892552"/>
          </a:xfrm>
          <a:prstGeom prst="rect">
            <a:avLst/>
          </a:prstGeom>
          <a:noFill/>
        </p:spPr>
        <p:txBody>
          <a:bodyPr wrap="square" lIns="121920" rIns="121920" rtlCol="0">
            <a:spAutoFit/>
          </a:bodyPr>
          <a:lstStyle/>
          <a:p>
            <a:pPr>
              <a:spcBef>
                <a:spcPts val="1200"/>
              </a:spcBef>
            </a:pPr>
            <a:r>
              <a:rPr lang="en-US" sz="1200" spc="200" dirty="0" smtClean="0">
                <a:latin typeface="Open Sans Regular" charset="0"/>
                <a:ea typeface="Open Sans Regular" charset="0"/>
                <a:cs typeface="Open Sans Regular" charset="0"/>
              </a:rPr>
              <a:t>OPTION A</a:t>
            </a:r>
          </a:p>
          <a:p>
            <a:pP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7" name="TextBox 16"/>
          <p:cNvSpPr txBox="1"/>
          <p:nvPr/>
        </p:nvSpPr>
        <p:spPr>
          <a:xfrm>
            <a:off x="1502256" y="5029996"/>
            <a:ext cx="2272675" cy="892552"/>
          </a:xfrm>
          <a:prstGeom prst="rect">
            <a:avLst/>
          </a:prstGeom>
          <a:noFill/>
        </p:spPr>
        <p:txBody>
          <a:bodyPr wrap="square" lIns="121920" rIns="121920" rtlCol="0">
            <a:spAutoFit/>
          </a:bodyPr>
          <a:lstStyle/>
          <a:p>
            <a:pPr>
              <a:spcBef>
                <a:spcPts val="1200"/>
              </a:spcBef>
            </a:pPr>
            <a:r>
              <a:rPr lang="en-US" sz="1200" spc="200" dirty="0" smtClean="0">
                <a:latin typeface="Open Sans Regular" charset="0"/>
                <a:ea typeface="Open Sans Regular" charset="0"/>
                <a:cs typeface="Open Sans Regular" charset="0"/>
              </a:rPr>
              <a:t>OPTION C</a:t>
            </a:r>
          </a:p>
          <a:p>
            <a:pP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8" name="TextBox 17"/>
          <p:cNvSpPr txBox="1"/>
          <p:nvPr/>
        </p:nvSpPr>
        <p:spPr>
          <a:xfrm>
            <a:off x="8653540" y="5029996"/>
            <a:ext cx="2272675" cy="892552"/>
          </a:xfrm>
          <a:prstGeom prst="rect">
            <a:avLst/>
          </a:prstGeom>
          <a:noFill/>
        </p:spPr>
        <p:txBody>
          <a:bodyPr wrap="square" lIns="121920" rIns="121920" rtlCol="0">
            <a:spAutoFit/>
          </a:bodyPr>
          <a:lstStyle/>
          <a:p>
            <a:pPr algn="r">
              <a:spcBef>
                <a:spcPts val="1200"/>
              </a:spcBef>
            </a:pPr>
            <a:r>
              <a:rPr lang="en-US" sz="1200" spc="200" dirty="0" smtClean="0">
                <a:latin typeface="Open Sans Regular" charset="0"/>
                <a:ea typeface="Open Sans Regular" charset="0"/>
                <a:cs typeface="Open Sans Regular" charset="0"/>
              </a:rPr>
              <a:t>OPTION D</a:t>
            </a:r>
          </a:p>
          <a:p>
            <a:pPr algn="r">
              <a:spcBef>
                <a:spcPts val="12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117729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100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250"/>
                                        <p:tgtEl>
                                          <p:spTgt spid="7"/>
                                        </p:tgtEl>
                                      </p:cBhvr>
                                    </p:animEffect>
                                  </p:childTnLst>
                                </p:cTn>
                              </p:par>
                              <p:par>
                                <p:cTn id="8" presetID="22" presetClass="entr" presetSubtype="8" fill="hold" grpId="0" nodeType="withEffect">
                                  <p:stCondLst>
                                    <p:cond delay="175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250"/>
                                        <p:tgtEl>
                                          <p:spTgt spid="9"/>
                                        </p:tgtEl>
                                      </p:cBhvr>
                                    </p:animEffect>
                                  </p:childTnLst>
                                </p:cTn>
                              </p:par>
                              <p:par>
                                <p:cTn id="11" presetID="22" presetClass="entr" presetSubtype="2" fill="hold" grpId="0" nodeType="withEffect">
                                  <p:stCondLst>
                                    <p:cond delay="2500"/>
                                  </p:stCondLst>
                                  <p:childTnLst>
                                    <p:set>
                                      <p:cBhvr>
                                        <p:cTn id="12" dur="1" fill="hold">
                                          <p:stCondLst>
                                            <p:cond delay="0"/>
                                          </p:stCondLst>
                                        </p:cTn>
                                        <p:tgtEl>
                                          <p:spTgt spid="11"/>
                                        </p:tgtEl>
                                        <p:attrNameLst>
                                          <p:attrName>style.visibility</p:attrName>
                                        </p:attrNameLst>
                                      </p:cBhvr>
                                      <p:to>
                                        <p:strVal val="visible"/>
                                      </p:to>
                                    </p:set>
                                    <p:animEffect transition="in" filter="wipe(right)">
                                      <p:cBhvr>
                                        <p:cTn id="13" dur="250"/>
                                        <p:tgtEl>
                                          <p:spTgt spid="11"/>
                                        </p:tgtEl>
                                      </p:cBhvr>
                                    </p:animEffect>
                                  </p:childTnLst>
                                </p:cTn>
                              </p:par>
                              <p:par>
                                <p:cTn id="14" presetID="22" presetClass="entr" presetSubtype="8" fill="hold" grpId="0" nodeType="withEffect">
                                  <p:stCondLst>
                                    <p:cond delay="325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250"/>
                                        <p:tgtEl>
                                          <p:spTgt spid="10"/>
                                        </p:tgtEl>
                                      </p:cBhvr>
                                    </p:animEffect>
                                  </p:childTnLst>
                                </p:cTn>
                              </p:par>
                              <p:par>
                                <p:cTn id="17" presetID="2" presetClass="entr" presetSubtype="9"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1250" fill="hold"/>
                                        <p:tgtEl>
                                          <p:spTgt spid="5"/>
                                        </p:tgtEl>
                                        <p:attrNameLst>
                                          <p:attrName>ppt_x</p:attrName>
                                        </p:attrNameLst>
                                      </p:cBhvr>
                                      <p:tavLst>
                                        <p:tav tm="0">
                                          <p:val>
                                            <p:strVal val="0-#ppt_w/2"/>
                                          </p:val>
                                        </p:tav>
                                        <p:tav tm="100000">
                                          <p:val>
                                            <p:strVal val="#ppt_x"/>
                                          </p:val>
                                        </p:tav>
                                      </p:tavLst>
                                    </p:anim>
                                    <p:anim calcmode="lin" valueType="num">
                                      <p:cBhvr additive="base">
                                        <p:cTn id="20" dur="1250" fill="hold"/>
                                        <p:tgtEl>
                                          <p:spTgt spid="5"/>
                                        </p:tgtEl>
                                        <p:attrNameLst>
                                          <p:attrName>ppt_y</p:attrName>
                                        </p:attrNameLst>
                                      </p:cBhvr>
                                      <p:tavLst>
                                        <p:tav tm="0">
                                          <p:val>
                                            <p:strVal val="0-#ppt_h/2"/>
                                          </p:val>
                                        </p:tav>
                                        <p:tav tm="100000">
                                          <p:val>
                                            <p:strVal val="#ppt_y"/>
                                          </p:val>
                                        </p:tav>
                                      </p:tavLst>
                                    </p:anim>
                                  </p:childTnLst>
                                </p:cTn>
                              </p:par>
                              <p:par>
                                <p:cTn id="21" presetID="2" presetClass="entr" presetSubtype="3" decel="100000" fill="hold" grpId="0" nodeType="withEffect">
                                  <p:stCondLst>
                                    <p:cond delay="25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1250" fill="hold"/>
                                        <p:tgtEl>
                                          <p:spTgt spid="6"/>
                                        </p:tgtEl>
                                        <p:attrNameLst>
                                          <p:attrName>ppt_x</p:attrName>
                                        </p:attrNameLst>
                                      </p:cBhvr>
                                      <p:tavLst>
                                        <p:tav tm="0">
                                          <p:val>
                                            <p:strVal val="1+#ppt_w/2"/>
                                          </p:val>
                                        </p:tav>
                                        <p:tav tm="100000">
                                          <p:val>
                                            <p:strVal val="#ppt_x"/>
                                          </p:val>
                                        </p:tav>
                                      </p:tavLst>
                                    </p:anim>
                                    <p:anim calcmode="lin" valueType="num">
                                      <p:cBhvr additive="base">
                                        <p:cTn id="24" dur="1250" fill="hold"/>
                                        <p:tgtEl>
                                          <p:spTgt spid="6"/>
                                        </p:tgtEl>
                                        <p:attrNameLst>
                                          <p:attrName>ppt_y</p:attrName>
                                        </p:attrNameLst>
                                      </p:cBhvr>
                                      <p:tavLst>
                                        <p:tav tm="0">
                                          <p:val>
                                            <p:strVal val="0-#ppt_h/2"/>
                                          </p:val>
                                        </p:tav>
                                        <p:tav tm="100000">
                                          <p:val>
                                            <p:strVal val="#ppt_y"/>
                                          </p:val>
                                        </p:tav>
                                      </p:tavLst>
                                    </p:anim>
                                  </p:childTnLst>
                                </p:cTn>
                              </p:par>
                              <p:par>
                                <p:cTn id="25" presetID="2" presetClass="entr" presetSubtype="12" decel="100000" fill="hold" grpId="0" nodeType="withEffect">
                                  <p:stCondLst>
                                    <p:cond delay="50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1250" fill="hold"/>
                                        <p:tgtEl>
                                          <p:spTgt spid="3"/>
                                        </p:tgtEl>
                                        <p:attrNameLst>
                                          <p:attrName>ppt_x</p:attrName>
                                        </p:attrNameLst>
                                      </p:cBhvr>
                                      <p:tavLst>
                                        <p:tav tm="0">
                                          <p:val>
                                            <p:strVal val="0-#ppt_w/2"/>
                                          </p:val>
                                        </p:tav>
                                        <p:tav tm="100000">
                                          <p:val>
                                            <p:strVal val="#ppt_x"/>
                                          </p:val>
                                        </p:tav>
                                      </p:tavLst>
                                    </p:anim>
                                    <p:anim calcmode="lin" valueType="num">
                                      <p:cBhvr additive="base">
                                        <p:cTn id="28" dur="1250" fill="hold"/>
                                        <p:tgtEl>
                                          <p:spTgt spid="3"/>
                                        </p:tgtEl>
                                        <p:attrNameLst>
                                          <p:attrName>ppt_y</p:attrName>
                                        </p:attrNameLst>
                                      </p:cBhvr>
                                      <p:tavLst>
                                        <p:tav tm="0">
                                          <p:val>
                                            <p:strVal val="1+#ppt_h/2"/>
                                          </p:val>
                                        </p:tav>
                                        <p:tav tm="100000">
                                          <p:val>
                                            <p:strVal val="#ppt_y"/>
                                          </p:val>
                                        </p:tav>
                                      </p:tavLst>
                                    </p:anim>
                                  </p:childTnLst>
                                </p:cTn>
                              </p:par>
                              <p:par>
                                <p:cTn id="29" presetID="2" presetClass="entr" presetSubtype="6" decel="100000" fill="hold" grpId="0" nodeType="withEffect">
                                  <p:stCondLst>
                                    <p:cond delay="75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1250" fill="hold"/>
                                        <p:tgtEl>
                                          <p:spTgt spid="4"/>
                                        </p:tgtEl>
                                        <p:attrNameLst>
                                          <p:attrName>ppt_x</p:attrName>
                                        </p:attrNameLst>
                                      </p:cBhvr>
                                      <p:tavLst>
                                        <p:tav tm="0">
                                          <p:val>
                                            <p:strVal val="1+#ppt_w/2"/>
                                          </p:val>
                                        </p:tav>
                                        <p:tav tm="100000">
                                          <p:val>
                                            <p:strVal val="#ppt_x"/>
                                          </p:val>
                                        </p:tav>
                                      </p:tavLst>
                                    </p:anim>
                                    <p:anim calcmode="lin" valueType="num">
                                      <p:cBhvr additive="base">
                                        <p:cTn id="32" dur="1250" fill="hold"/>
                                        <p:tgtEl>
                                          <p:spTgt spid="4"/>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25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250"/>
                                        <p:tgtEl>
                                          <p:spTgt spid="15"/>
                                        </p:tgtEl>
                                      </p:cBhvr>
                                    </p:animEffect>
                                  </p:childTnLst>
                                </p:cTn>
                              </p:par>
                              <p:par>
                                <p:cTn id="36" presetID="10" presetClass="entr" presetSubtype="0" fill="hold" grpId="0" nodeType="withEffect">
                                  <p:stCondLst>
                                    <p:cond delay="250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250"/>
                                        <p:tgtEl>
                                          <p:spTgt spid="16"/>
                                        </p:tgtEl>
                                      </p:cBhvr>
                                    </p:animEffect>
                                  </p:childTnLst>
                                </p:cTn>
                              </p:par>
                              <p:par>
                                <p:cTn id="39" presetID="10" presetClass="entr" presetSubtype="0" fill="hold" grpId="0" nodeType="withEffect">
                                  <p:stCondLst>
                                    <p:cond delay="250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250"/>
                                        <p:tgtEl>
                                          <p:spTgt spid="17"/>
                                        </p:tgtEl>
                                      </p:cBhvr>
                                    </p:animEffect>
                                  </p:childTnLst>
                                </p:cTn>
                              </p:par>
                              <p:par>
                                <p:cTn id="42" presetID="10" presetClass="entr" presetSubtype="0" fill="hold" grpId="0" nodeType="withEffect">
                                  <p:stCondLst>
                                    <p:cond delay="250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2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9" grpId="0" animBg="1"/>
      <p:bldP spid="10" grpId="0" animBg="1"/>
      <p:bldP spid="11" grpId="0" animBg="1"/>
      <p:bldP spid="15" grpId="0"/>
      <p:bldP spid="16" grpId="0"/>
      <p:bldP spid="17" grpId="0"/>
      <p:bldP spid="18"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PEOPLE ANALYTICS</a:t>
            </a:r>
            <a:endParaRPr lang="en-US" dirty="0"/>
          </a:p>
        </p:txBody>
      </p:sp>
      <p:sp>
        <p:nvSpPr>
          <p:cNvPr id="3" name="Rectangle 2"/>
          <p:cNvSpPr/>
          <p:nvPr/>
        </p:nvSpPr>
        <p:spPr>
          <a:xfrm>
            <a:off x="8861826" y="1945807"/>
            <a:ext cx="2829246" cy="4095936"/>
          </a:xfrm>
          <a:prstGeom prst="rect">
            <a:avLst/>
          </a:prstGeom>
          <a:solidFill>
            <a:schemeClr val="accent2"/>
          </a:solidFill>
          <a:ln>
            <a:no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eaLnBrk="1" latinLnBrk="1" hangingPunct="1"/>
            <a:endParaRPr lang="en-US" sz="3200" dirty="0">
              <a:latin typeface="Open Sans Regular" charset="0"/>
              <a:ea typeface="굴림" charset="-127"/>
            </a:endParaRPr>
          </a:p>
        </p:txBody>
      </p:sp>
      <p:sp>
        <p:nvSpPr>
          <p:cNvPr id="4" name="Rectangle 3"/>
          <p:cNvSpPr/>
          <p:nvPr/>
        </p:nvSpPr>
        <p:spPr>
          <a:xfrm>
            <a:off x="5929333" y="1775990"/>
            <a:ext cx="2829246" cy="4095936"/>
          </a:xfrm>
          <a:prstGeom prst="rect">
            <a:avLst/>
          </a:prstGeom>
          <a:solidFill>
            <a:schemeClr val="accent1"/>
          </a:solidFill>
          <a:ln>
            <a:no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eaLnBrk="1" latinLnBrk="1" hangingPunct="1"/>
            <a:endParaRPr lang="en-US" sz="3200" dirty="0">
              <a:latin typeface="Open Sans Regular" charset="0"/>
              <a:ea typeface="굴림" charset="-127"/>
            </a:endParaRPr>
          </a:p>
        </p:txBody>
      </p:sp>
      <p:sp>
        <p:nvSpPr>
          <p:cNvPr id="5" name="Rectangle 4"/>
          <p:cNvSpPr/>
          <p:nvPr/>
        </p:nvSpPr>
        <p:spPr>
          <a:xfrm>
            <a:off x="6119648" y="2264694"/>
            <a:ext cx="2448616" cy="4095936"/>
          </a:xfrm>
          <a:prstGeom prst="rect">
            <a:avLst/>
          </a:prstGeom>
          <a:solidFill>
            <a:schemeClr val="accent1">
              <a:lumMod val="75000"/>
            </a:schemeClr>
          </a:solidFill>
          <a:ln>
            <a:noFill/>
          </a:ln>
          <a:effectLst/>
        </p:spPr>
        <p:style>
          <a:lnRef idx="1">
            <a:schemeClr val="accent1"/>
          </a:lnRef>
          <a:fillRef idx="0">
            <a:schemeClr val="accent1"/>
          </a:fillRef>
          <a:effectRef idx="0">
            <a:schemeClr val="accent1"/>
          </a:effectRef>
          <a:fontRef idx="minor">
            <a:schemeClr val="tx1"/>
          </a:fontRef>
        </p:style>
        <p:txBody>
          <a:bodyPr rtlCol="0" anchor="t"/>
          <a:lstStyle/>
          <a:p>
            <a:pPr algn="ctr" eaLnBrk="1" latinLnBrk="1" hangingPunct="1"/>
            <a:r>
              <a:rPr lang="en-US" sz="2400" dirty="0" smtClean="0">
                <a:solidFill>
                  <a:srgbClr val="FFFFFF"/>
                </a:solidFill>
                <a:latin typeface="Open Sans Regular" charset="0"/>
                <a:ea typeface="굴림" charset="-127"/>
              </a:rPr>
              <a:t>90%</a:t>
            </a:r>
            <a:endParaRPr lang="en-US" sz="2400" dirty="0">
              <a:solidFill>
                <a:srgbClr val="FFFFFF"/>
              </a:solidFill>
              <a:latin typeface="Open Sans Regular" charset="0"/>
              <a:ea typeface="굴림" charset="-127"/>
            </a:endParaRPr>
          </a:p>
        </p:txBody>
      </p:sp>
      <p:sp>
        <p:nvSpPr>
          <p:cNvPr id="6" name="Rectangle 5"/>
          <p:cNvSpPr/>
          <p:nvPr/>
        </p:nvSpPr>
        <p:spPr>
          <a:xfrm>
            <a:off x="9052141" y="3128381"/>
            <a:ext cx="2448616" cy="4095936"/>
          </a:xfrm>
          <a:prstGeom prst="rect">
            <a:avLst/>
          </a:prstGeom>
          <a:solidFill>
            <a:schemeClr val="accent2">
              <a:lumMod val="75000"/>
            </a:schemeClr>
          </a:solidFill>
          <a:ln>
            <a:noFill/>
          </a:ln>
          <a:effectLst/>
        </p:spPr>
        <p:style>
          <a:lnRef idx="1">
            <a:schemeClr val="accent1"/>
          </a:lnRef>
          <a:fillRef idx="0">
            <a:schemeClr val="accent1"/>
          </a:fillRef>
          <a:effectRef idx="0">
            <a:schemeClr val="accent1"/>
          </a:effectRef>
          <a:fontRef idx="minor">
            <a:schemeClr val="tx1"/>
          </a:fontRef>
        </p:style>
        <p:txBody>
          <a:bodyPr rtlCol="0" anchor="t"/>
          <a:lstStyle/>
          <a:p>
            <a:pPr algn="ctr" eaLnBrk="1" latinLnBrk="1" hangingPunct="1"/>
            <a:r>
              <a:rPr lang="en-US" sz="2400" dirty="0" smtClean="0">
                <a:solidFill>
                  <a:srgbClr val="FFFFFF"/>
                </a:solidFill>
                <a:latin typeface="Open Sans Regular" charset="0"/>
                <a:ea typeface="굴림" charset="-127"/>
              </a:rPr>
              <a:t>50%</a:t>
            </a:r>
            <a:endParaRPr lang="en-US" sz="2400" dirty="0">
              <a:solidFill>
                <a:srgbClr val="FFFFFF"/>
              </a:solidFill>
              <a:latin typeface="Open Sans Regular" charset="0"/>
              <a:ea typeface="굴림" charset="-127"/>
            </a:endParaRPr>
          </a:p>
        </p:txBody>
      </p:sp>
      <p:sp>
        <p:nvSpPr>
          <p:cNvPr id="7" name="Freeform 6"/>
          <p:cNvSpPr/>
          <p:nvPr/>
        </p:nvSpPr>
        <p:spPr>
          <a:xfrm>
            <a:off x="8360898" y="1219073"/>
            <a:ext cx="3831102" cy="3957276"/>
          </a:xfrm>
          <a:custGeom>
            <a:avLst/>
            <a:gdLst>
              <a:gd name="connsiteX0" fmla="*/ 2363623 w 3679634"/>
              <a:gd name="connsiteY0" fmla="*/ 743195 h 3800819"/>
              <a:gd name="connsiteX1" fmla="*/ 2322217 w 3679634"/>
              <a:gd name="connsiteY1" fmla="*/ 751468 h 3800819"/>
              <a:gd name="connsiteX2" fmla="*/ 2297373 w 3679634"/>
              <a:gd name="connsiteY2" fmla="*/ 784561 h 3800819"/>
              <a:gd name="connsiteX3" fmla="*/ 2297373 w 3679634"/>
              <a:gd name="connsiteY3" fmla="*/ 805244 h 3800819"/>
              <a:gd name="connsiteX4" fmla="*/ 2264249 w 3679634"/>
              <a:gd name="connsiteY4" fmla="*/ 809380 h 3800819"/>
              <a:gd name="connsiteX5" fmla="*/ 2251827 w 3679634"/>
              <a:gd name="connsiteY5" fmla="*/ 896249 h 3800819"/>
              <a:gd name="connsiteX6" fmla="*/ 1688704 w 3679634"/>
              <a:gd name="connsiteY6" fmla="*/ 830063 h 3800819"/>
              <a:gd name="connsiteX7" fmla="*/ 1096596 w 3679634"/>
              <a:gd name="connsiteY7" fmla="*/ 1214765 h 3800819"/>
              <a:gd name="connsiteX8" fmla="*/ 1100737 w 3679634"/>
              <a:gd name="connsiteY8" fmla="*/ 1210629 h 3800819"/>
              <a:gd name="connsiteX9" fmla="*/ 1042768 w 3679634"/>
              <a:gd name="connsiteY9" fmla="*/ 1682199 h 3800819"/>
              <a:gd name="connsiteX10" fmla="*/ 1009643 w 3679634"/>
              <a:gd name="connsiteY10" fmla="*/ 1640833 h 3800819"/>
              <a:gd name="connsiteX11" fmla="*/ 1051050 w 3679634"/>
              <a:gd name="connsiteY11" fmla="*/ 1711155 h 3800819"/>
              <a:gd name="connsiteX12" fmla="*/ 1034487 w 3679634"/>
              <a:gd name="connsiteY12" fmla="*/ 1777340 h 3800819"/>
              <a:gd name="connsiteX13" fmla="*/ 852300 w 3679634"/>
              <a:gd name="connsiteY13" fmla="*/ 2021398 h 3800819"/>
              <a:gd name="connsiteX14" fmla="*/ 997222 w 3679634"/>
              <a:gd name="connsiteY14" fmla="*/ 2137222 h 3800819"/>
              <a:gd name="connsiteX15" fmla="*/ 1005503 w 3679634"/>
              <a:gd name="connsiteY15" fmla="*/ 2228227 h 3800819"/>
              <a:gd name="connsiteX16" fmla="*/ 1001362 w 3679634"/>
              <a:gd name="connsiteY16" fmla="*/ 2240637 h 3800819"/>
              <a:gd name="connsiteX17" fmla="*/ 1059331 w 3679634"/>
              <a:gd name="connsiteY17" fmla="*/ 2302686 h 3800819"/>
              <a:gd name="connsiteX18" fmla="*/ 1096596 w 3679634"/>
              <a:gd name="connsiteY18" fmla="*/ 2406100 h 3800819"/>
              <a:gd name="connsiteX19" fmla="*/ 1104877 w 3679634"/>
              <a:gd name="connsiteY19" fmla="*/ 2526061 h 3800819"/>
              <a:gd name="connsiteX20" fmla="*/ 1357455 w 3679634"/>
              <a:gd name="connsiteY20" fmla="*/ 2604656 h 3800819"/>
              <a:gd name="connsiteX21" fmla="*/ 1361595 w 3679634"/>
              <a:gd name="connsiteY21" fmla="*/ 2604656 h 3800819"/>
              <a:gd name="connsiteX22" fmla="*/ 1398861 w 3679634"/>
              <a:gd name="connsiteY22" fmla="*/ 2596383 h 3800819"/>
              <a:gd name="connsiteX23" fmla="*/ 1407142 w 3679634"/>
              <a:gd name="connsiteY23" fmla="*/ 2592246 h 3800819"/>
              <a:gd name="connsiteX24" fmla="*/ 1440267 w 3679634"/>
              <a:gd name="connsiteY24" fmla="*/ 2579836 h 3800819"/>
              <a:gd name="connsiteX25" fmla="*/ 1448548 w 3679634"/>
              <a:gd name="connsiteY25" fmla="*/ 2579836 h 3800819"/>
              <a:gd name="connsiteX26" fmla="*/ 1489954 w 3679634"/>
              <a:gd name="connsiteY26" fmla="*/ 2563290 h 3800819"/>
              <a:gd name="connsiteX27" fmla="*/ 1564485 w 3679634"/>
              <a:gd name="connsiteY27" fmla="*/ 2596383 h 3800819"/>
              <a:gd name="connsiteX28" fmla="*/ 1564485 w 3679634"/>
              <a:gd name="connsiteY28" fmla="*/ 2600519 h 3800819"/>
              <a:gd name="connsiteX29" fmla="*/ 1564485 w 3679634"/>
              <a:gd name="connsiteY29" fmla="*/ 2604656 h 3800819"/>
              <a:gd name="connsiteX30" fmla="*/ 1568626 w 3679634"/>
              <a:gd name="connsiteY30" fmla="*/ 2612929 h 3800819"/>
              <a:gd name="connsiteX31" fmla="*/ 1568626 w 3679634"/>
              <a:gd name="connsiteY31" fmla="*/ 2625339 h 3800819"/>
              <a:gd name="connsiteX32" fmla="*/ 1568626 w 3679634"/>
              <a:gd name="connsiteY32" fmla="*/ 2629475 h 3800819"/>
              <a:gd name="connsiteX33" fmla="*/ 1572766 w 3679634"/>
              <a:gd name="connsiteY33" fmla="*/ 2646022 h 3800819"/>
              <a:gd name="connsiteX34" fmla="*/ 1576907 w 3679634"/>
              <a:gd name="connsiteY34" fmla="*/ 2662568 h 3800819"/>
              <a:gd name="connsiteX35" fmla="*/ 1576907 w 3679634"/>
              <a:gd name="connsiteY35" fmla="*/ 2666705 h 3800819"/>
              <a:gd name="connsiteX36" fmla="*/ 1581048 w 3679634"/>
              <a:gd name="connsiteY36" fmla="*/ 2708070 h 3800819"/>
              <a:gd name="connsiteX37" fmla="*/ 1610032 w 3679634"/>
              <a:gd name="connsiteY37" fmla="*/ 3001767 h 3800819"/>
              <a:gd name="connsiteX38" fmla="*/ 1605891 w 3679634"/>
              <a:gd name="connsiteY38" fmla="*/ 3051406 h 3800819"/>
              <a:gd name="connsiteX39" fmla="*/ 2210421 w 3679634"/>
              <a:gd name="connsiteY39" fmla="*/ 2968675 h 3800819"/>
              <a:gd name="connsiteX40" fmla="*/ 2119327 w 3679634"/>
              <a:gd name="connsiteY40" fmla="*/ 2600519 h 3800819"/>
              <a:gd name="connsiteX41" fmla="*/ 2152452 w 3679634"/>
              <a:gd name="connsiteY41" fmla="*/ 2339915 h 3800819"/>
              <a:gd name="connsiteX42" fmla="*/ 2156593 w 3679634"/>
              <a:gd name="connsiteY42" fmla="*/ 2344051 h 3800819"/>
              <a:gd name="connsiteX43" fmla="*/ 2529248 w 3679634"/>
              <a:gd name="connsiteY43" fmla="*/ 1922120 h 3800819"/>
              <a:gd name="connsiteX44" fmla="*/ 2591357 w 3679634"/>
              <a:gd name="connsiteY44" fmla="*/ 1760794 h 3800819"/>
              <a:gd name="connsiteX45" fmla="*/ 2620341 w 3679634"/>
              <a:gd name="connsiteY45" fmla="*/ 1822842 h 3800819"/>
              <a:gd name="connsiteX46" fmla="*/ 2723856 w 3679634"/>
              <a:gd name="connsiteY46" fmla="*/ 1872481 h 3800819"/>
              <a:gd name="connsiteX47" fmla="*/ 2723856 w 3679634"/>
              <a:gd name="connsiteY47" fmla="*/ 1868345 h 3800819"/>
              <a:gd name="connsiteX48" fmla="*/ 2632763 w 3679634"/>
              <a:gd name="connsiteY48" fmla="*/ 1814569 h 3800819"/>
              <a:gd name="connsiteX49" fmla="*/ 2612060 w 3679634"/>
              <a:gd name="connsiteY49" fmla="*/ 1719428 h 3800819"/>
              <a:gd name="connsiteX50" fmla="*/ 2624482 w 3679634"/>
              <a:gd name="connsiteY50" fmla="*/ 1661516 h 3800819"/>
              <a:gd name="connsiteX51" fmla="*/ 2628622 w 3679634"/>
              <a:gd name="connsiteY51" fmla="*/ 1665652 h 3800819"/>
              <a:gd name="connsiteX52" fmla="*/ 2703153 w 3679634"/>
              <a:gd name="connsiteY52" fmla="*/ 1661516 h 3800819"/>
              <a:gd name="connsiteX53" fmla="*/ 2740419 w 3679634"/>
              <a:gd name="connsiteY53" fmla="*/ 1719428 h 3800819"/>
              <a:gd name="connsiteX54" fmla="*/ 2843934 w 3679634"/>
              <a:gd name="connsiteY54" fmla="*/ 1769067 h 3800819"/>
              <a:gd name="connsiteX55" fmla="*/ 2843934 w 3679634"/>
              <a:gd name="connsiteY55" fmla="*/ 1764930 h 3800819"/>
              <a:gd name="connsiteX56" fmla="*/ 2761122 w 3679634"/>
              <a:gd name="connsiteY56" fmla="*/ 1702882 h 3800819"/>
              <a:gd name="connsiteX57" fmla="*/ 2727997 w 3679634"/>
              <a:gd name="connsiteY57" fmla="*/ 1653243 h 3800819"/>
              <a:gd name="connsiteX58" fmla="*/ 2740419 w 3679634"/>
              <a:gd name="connsiteY58" fmla="*/ 1649106 h 3800819"/>
              <a:gd name="connsiteX59" fmla="*/ 2889481 w 3679634"/>
              <a:gd name="connsiteY59" fmla="*/ 1450550 h 3800819"/>
              <a:gd name="connsiteX60" fmla="*/ 2868778 w 3679634"/>
              <a:gd name="connsiteY60" fmla="*/ 1338863 h 3800819"/>
              <a:gd name="connsiteX61" fmla="*/ 2935027 w 3679634"/>
              <a:gd name="connsiteY61" fmla="*/ 1214765 h 3800819"/>
              <a:gd name="connsiteX62" fmla="*/ 2947449 w 3679634"/>
              <a:gd name="connsiteY62" fmla="*/ 1136170 h 3800819"/>
              <a:gd name="connsiteX63" fmla="*/ 2959871 w 3679634"/>
              <a:gd name="connsiteY63" fmla="*/ 1189946 h 3800819"/>
              <a:gd name="connsiteX64" fmla="*/ 2964012 w 3679634"/>
              <a:gd name="connsiteY64" fmla="*/ 1330589 h 3800819"/>
              <a:gd name="connsiteX65" fmla="*/ 2972293 w 3679634"/>
              <a:gd name="connsiteY65" fmla="*/ 1189946 h 3800819"/>
              <a:gd name="connsiteX66" fmla="*/ 2926746 w 3679634"/>
              <a:gd name="connsiteY66" fmla="*/ 1057575 h 3800819"/>
              <a:gd name="connsiteX67" fmla="*/ 2823231 w 3679634"/>
              <a:gd name="connsiteY67" fmla="*/ 958297 h 3800819"/>
              <a:gd name="connsiteX68" fmla="*/ 2752841 w 3679634"/>
              <a:gd name="connsiteY68" fmla="*/ 900385 h 3800819"/>
              <a:gd name="connsiteX69" fmla="*/ 2641044 w 3679634"/>
              <a:gd name="connsiteY69" fmla="*/ 830063 h 3800819"/>
              <a:gd name="connsiteX70" fmla="*/ 2566513 w 3679634"/>
              <a:gd name="connsiteY70" fmla="*/ 842473 h 3800819"/>
              <a:gd name="connsiteX71" fmla="*/ 2483701 w 3679634"/>
              <a:gd name="connsiteY71" fmla="*/ 780424 h 3800819"/>
              <a:gd name="connsiteX72" fmla="*/ 2376045 w 3679634"/>
              <a:gd name="connsiteY72" fmla="*/ 784561 h 3800819"/>
              <a:gd name="connsiteX73" fmla="*/ 2309795 w 3679634"/>
              <a:gd name="connsiteY73" fmla="*/ 805244 h 3800819"/>
              <a:gd name="connsiteX74" fmla="*/ 2309795 w 3679634"/>
              <a:gd name="connsiteY74" fmla="*/ 784561 h 3800819"/>
              <a:gd name="connsiteX75" fmla="*/ 2326358 w 3679634"/>
              <a:gd name="connsiteY75" fmla="*/ 759741 h 3800819"/>
              <a:gd name="connsiteX76" fmla="*/ 2363623 w 3679634"/>
              <a:gd name="connsiteY76" fmla="*/ 747332 h 3800819"/>
              <a:gd name="connsiteX77" fmla="*/ 2363623 w 3679634"/>
              <a:gd name="connsiteY77" fmla="*/ 743195 h 3800819"/>
              <a:gd name="connsiteX78" fmla="*/ 0 w 3679634"/>
              <a:gd name="connsiteY78" fmla="*/ 0 h 3800819"/>
              <a:gd name="connsiteX79" fmla="*/ 3679634 w 3679634"/>
              <a:gd name="connsiteY79" fmla="*/ 0 h 3800819"/>
              <a:gd name="connsiteX80" fmla="*/ 3679634 w 3679634"/>
              <a:gd name="connsiteY80" fmla="*/ 3800819 h 3800819"/>
              <a:gd name="connsiteX81" fmla="*/ 0 w 3679634"/>
              <a:gd name="connsiteY81" fmla="*/ 3800819 h 38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679634" h="3800819">
                <a:moveTo>
                  <a:pt x="2363623" y="743195"/>
                </a:moveTo>
                <a:cubicBezTo>
                  <a:pt x="2351201" y="743195"/>
                  <a:pt x="2334639" y="747332"/>
                  <a:pt x="2322217" y="751468"/>
                </a:cubicBezTo>
                <a:cubicBezTo>
                  <a:pt x="2309795" y="755605"/>
                  <a:pt x="2301514" y="768015"/>
                  <a:pt x="2297373" y="784561"/>
                </a:cubicBezTo>
                <a:cubicBezTo>
                  <a:pt x="2293233" y="792834"/>
                  <a:pt x="2297373" y="796971"/>
                  <a:pt x="2297373" y="805244"/>
                </a:cubicBezTo>
                <a:cubicBezTo>
                  <a:pt x="2289092" y="809380"/>
                  <a:pt x="2276670" y="809380"/>
                  <a:pt x="2264249" y="809380"/>
                </a:cubicBezTo>
                <a:cubicBezTo>
                  <a:pt x="2222842" y="817654"/>
                  <a:pt x="2231124" y="854883"/>
                  <a:pt x="2251827" y="896249"/>
                </a:cubicBezTo>
                <a:cubicBezTo>
                  <a:pt x="2140030" y="838336"/>
                  <a:pt x="1949562" y="784561"/>
                  <a:pt x="1688704" y="830063"/>
                </a:cubicBezTo>
                <a:cubicBezTo>
                  <a:pt x="1113159" y="937614"/>
                  <a:pt x="1096596" y="1214765"/>
                  <a:pt x="1096596" y="1214765"/>
                </a:cubicBezTo>
                <a:cubicBezTo>
                  <a:pt x="1096596" y="1214765"/>
                  <a:pt x="1100737" y="1214765"/>
                  <a:pt x="1100737" y="1210629"/>
                </a:cubicBezTo>
                <a:cubicBezTo>
                  <a:pt x="1038628" y="1330589"/>
                  <a:pt x="1005503" y="1483643"/>
                  <a:pt x="1042768" y="1682199"/>
                </a:cubicBezTo>
                <a:cubicBezTo>
                  <a:pt x="1022065" y="1669789"/>
                  <a:pt x="1009643" y="1640833"/>
                  <a:pt x="1009643" y="1640833"/>
                </a:cubicBezTo>
                <a:cubicBezTo>
                  <a:pt x="1013784" y="1682199"/>
                  <a:pt x="1030346" y="1698745"/>
                  <a:pt x="1051050" y="1711155"/>
                </a:cubicBezTo>
                <a:cubicBezTo>
                  <a:pt x="1051050" y="1723564"/>
                  <a:pt x="1046909" y="1760794"/>
                  <a:pt x="1034487" y="1777340"/>
                </a:cubicBezTo>
                <a:cubicBezTo>
                  <a:pt x="984800" y="1851798"/>
                  <a:pt x="868863" y="2004852"/>
                  <a:pt x="852300" y="2021398"/>
                </a:cubicBezTo>
                <a:cubicBezTo>
                  <a:pt x="831597" y="2046218"/>
                  <a:pt x="893706" y="2108266"/>
                  <a:pt x="997222" y="2137222"/>
                </a:cubicBezTo>
                <a:cubicBezTo>
                  <a:pt x="997222" y="2137222"/>
                  <a:pt x="1017925" y="2211681"/>
                  <a:pt x="1005503" y="2228227"/>
                </a:cubicBezTo>
                <a:cubicBezTo>
                  <a:pt x="1001362" y="2232364"/>
                  <a:pt x="1001362" y="2236500"/>
                  <a:pt x="1001362" y="2240637"/>
                </a:cubicBezTo>
                <a:cubicBezTo>
                  <a:pt x="997222" y="2257183"/>
                  <a:pt x="1034487" y="2294412"/>
                  <a:pt x="1059331" y="2302686"/>
                </a:cubicBezTo>
                <a:cubicBezTo>
                  <a:pt x="1059331" y="2302686"/>
                  <a:pt x="1017925" y="2377144"/>
                  <a:pt x="1096596" y="2406100"/>
                </a:cubicBezTo>
                <a:cubicBezTo>
                  <a:pt x="1096596" y="2406100"/>
                  <a:pt x="1109018" y="2435056"/>
                  <a:pt x="1104877" y="2526061"/>
                </a:cubicBezTo>
                <a:cubicBezTo>
                  <a:pt x="1100737" y="2625339"/>
                  <a:pt x="1220815" y="2637748"/>
                  <a:pt x="1357455" y="2604656"/>
                </a:cubicBezTo>
                <a:cubicBezTo>
                  <a:pt x="1357455" y="2604656"/>
                  <a:pt x="1357455" y="2604656"/>
                  <a:pt x="1361595" y="2604656"/>
                </a:cubicBezTo>
                <a:cubicBezTo>
                  <a:pt x="1374017" y="2600519"/>
                  <a:pt x="1386439" y="2600519"/>
                  <a:pt x="1398861" y="2596383"/>
                </a:cubicBezTo>
                <a:cubicBezTo>
                  <a:pt x="1398861" y="2592246"/>
                  <a:pt x="1403001" y="2592246"/>
                  <a:pt x="1407142" y="2592246"/>
                </a:cubicBezTo>
                <a:cubicBezTo>
                  <a:pt x="1419564" y="2588110"/>
                  <a:pt x="1427845" y="2583973"/>
                  <a:pt x="1440267" y="2579836"/>
                </a:cubicBezTo>
                <a:cubicBezTo>
                  <a:pt x="1440267" y="2579836"/>
                  <a:pt x="1444408" y="2579836"/>
                  <a:pt x="1448548" y="2579836"/>
                </a:cubicBezTo>
                <a:cubicBezTo>
                  <a:pt x="1460970" y="2571563"/>
                  <a:pt x="1477532" y="2567427"/>
                  <a:pt x="1489954" y="2563290"/>
                </a:cubicBezTo>
                <a:cubicBezTo>
                  <a:pt x="1489954" y="2563290"/>
                  <a:pt x="1543782" y="2550880"/>
                  <a:pt x="1564485" y="2596383"/>
                </a:cubicBezTo>
                <a:cubicBezTo>
                  <a:pt x="1564485" y="2596383"/>
                  <a:pt x="1564485" y="2600519"/>
                  <a:pt x="1564485" y="2600519"/>
                </a:cubicBezTo>
                <a:cubicBezTo>
                  <a:pt x="1564485" y="2600519"/>
                  <a:pt x="1564485" y="2604656"/>
                  <a:pt x="1564485" y="2604656"/>
                </a:cubicBezTo>
                <a:cubicBezTo>
                  <a:pt x="1564485" y="2604656"/>
                  <a:pt x="1568626" y="2608792"/>
                  <a:pt x="1568626" y="2612929"/>
                </a:cubicBezTo>
                <a:cubicBezTo>
                  <a:pt x="1568626" y="2617066"/>
                  <a:pt x="1568626" y="2621202"/>
                  <a:pt x="1568626" y="2625339"/>
                </a:cubicBezTo>
                <a:cubicBezTo>
                  <a:pt x="1568626" y="2625339"/>
                  <a:pt x="1568626" y="2625339"/>
                  <a:pt x="1568626" y="2629475"/>
                </a:cubicBezTo>
                <a:cubicBezTo>
                  <a:pt x="1568626" y="2633612"/>
                  <a:pt x="1572766" y="2637748"/>
                  <a:pt x="1572766" y="2646022"/>
                </a:cubicBezTo>
                <a:cubicBezTo>
                  <a:pt x="1572766" y="2650158"/>
                  <a:pt x="1572766" y="2658431"/>
                  <a:pt x="1576907" y="2662568"/>
                </a:cubicBezTo>
                <a:cubicBezTo>
                  <a:pt x="1576907" y="2662568"/>
                  <a:pt x="1576907" y="2662568"/>
                  <a:pt x="1576907" y="2666705"/>
                </a:cubicBezTo>
                <a:cubicBezTo>
                  <a:pt x="1576907" y="2679114"/>
                  <a:pt x="1581048" y="2695661"/>
                  <a:pt x="1581048" y="2708070"/>
                </a:cubicBezTo>
                <a:cubicBezTo>
                  <a:pt x="1593470" y="2803212"/>
                  <a:pt x="1610032" y="2927309"/>
                  <a:pt x="1610032" y="3001767"/>
                </a:cubicBezTo>
                <a:cubicBezTo>
                  <a:pt x="1610032" y="3022450"/>
                  <a:pt x="1610032" y="3038997"/>
                  <a:pt x="1605891" y="3051406"/>
                </a:cubicBezTo>
                <a:cubicBezTo>
                  <a:pt x="1858469" y="3092772"/>
                  <a:pt x="2057218" y="3043133"/>
                  <a:pt x="2210421" y="2968675"/>
                </a:cubicBezTo>
                <a:cubicBezTo>
                  <a:pt x="2164874" y="2836304"/>
                  <a:pt x="2123468" y="2695661"/>
                  <a:pt x="2119327" y="2600519"/>
                </a:cubicBezTo>
                <a:cubicBezTo>
                  <a:pt x="2111046" y="2484695"/>
                  <a:pt x="2127608" y="2401963"/>
                  <a:pt x="2152452" y="2339915"/>
                </a:cubicBezTo>
                <a:cubicBezTo>
                  <a:pt x="2152452" y="2339915"/>
                  <a:pt x="2152452" y="2344051"/>
                  <a:pt x="2156593" y="2344051"/>
                </a:cubicBezTo>
                <a:cubicBezTo>
                  <a:pt x="2318076" y="2124813"/>
                  <a:pt x="2442295" y="2095857"/>
                  <a:pt x="2529248" y="1922120"/>
                </a:cubicBezTo>
                <a:cubicBezTo>
                  <a:pt x="2558232" y="1872481"/>
                  <a:pt x="2574794" y="1814569"/>
                  <a:pt x="2591357" y="1760794"/>
                </a:cubicBezTo>
                <a:cubicBezTo>
                  <a:pt x="2595497" y="1785613"/>
                  <a:pt x="2603779" y="1806296"/>
                  <a:pt x="2620341" y="1822842"/>
                </a:cubicBezTo>
                <a:cubicBezTo>
                  <a:pt x="2649325" y="1851798"/>
                  <a:pt x="2686591" y="1864208"/>
                  <a:pt x="2723856" y="1872481"/>
                </a:cubicBezTo>
                <a:cubicBezTo>
                  <a:pt x="2723856" y="1868345"/>
                  <a:pt x="2723856" y="1868345"/>
                  <a:pt x="2723856" y="1868345"/>
                </a:cubicBezTo>
                <a:cubicBezTo>
                  <a:pt x="2690731" y="1855935"/>
                  <a:pt x="2653466" y="1843525"/>
                  <a:pt x="2632763" y="1814569"/>
                </a:cubicBezTo>
                <a:cubicBezTo>
                  <a:pt x="2612060" y="1785613"/>
                  <a:pt x="2607919" y="1752520"/>
                  <a:pt x="2612060" y="1719428"/>
                </a:cubicBezTo>
                <a:cubicBezTo>
                  <a:pt x="2612060" y="1698745"/>
                  <a:pt x="2620341" y="1678062"/>
                  <a:pt x="2624482" y="1661516"/>
                </a:cubicBezTo>
                <a:cubicBezTo>
                  <a:pt x="2624482" y="1661516"/>
                  <a:pt x="2628622" y="1665652"/>
                  <a:pt x="2628622" y="1665652"/>
                </a:cubicBezTo>
                <a:cubicBezTo>
                  <a:pt x="2628622" y="1665652"/>
                  <a:pt x="2657607" y="1673925"/>
                  <a:pt x="2703153" y="1661516"/>
                </a:cubicBezTo>
                <a:cubicBezTo>
                  <a:pt x="2711434" y="1682199"/>
                  <a:pt x="2723856" y="1702882"/>
                  <a:pt x="2740419" y="1719428"/>
                </a:cubicBezTo>
                <a:cubicBezTo>
                  <a:pt x="2769403" y="1748384"/>
                  <a:pt x="2806669" y="1764930"/>
                  <a:pt x="2843934" y="1769067"/>
                </a:cubicBezTo>
                <a:cubicBezTo>
                  <a:pt x="2843934" y="1769067"/>
                  <a:pt x="2843934" y="1764930"/>
                  <a:pt x="2843934" y="1764930"/>
                </a:cubicBezTo>
                <a:cubicBezTo>
                  <a:pt x="2810809" y="1748384"/>
                  <a:pt x="2781825" y="1727701"/>
                  <a:pt x="2761122" y="1702882"/>
                </a:cubicBezTo>
                <a:cubicBezTo>
                  <a:pt x="2744559" y="1686335"/>
                  <a:pt x="2736278" y="1669789"/>
                  <a:pt x="2727997" y="1653243"/>
                </a:cubicBezTo>
                <a:cubicBezTo>
                  <a:pt x="2732138" y="1653243"/>
                  <a:pt x="2736278" y="1649106"/>
                  <a:pt x="2740419" y="1649106"/>
                </a:cubicBezTo>
                <a:cubicBezTo>
                  <a:pt x="2806669" y="1620150"/>
                  <a:pt x="2877059" y="1491916"/>
                  <a:pt x="2889481" y="1450550"/>
                </a:cubicBezTo>
                <a:cubicBezTo>
                  <a:pt x="2897762" y="1405048"/>
                  <a:pt x="2868778" y="1338863"/>
                  <a:pt x="2868778" y="1338863"/>
                </a:cubicBezTo>
                <a:cubicBezTo>
                  <a:pt x="2868778" y="1338863"/>
                  <a:pt x="2897762" y="1330589"/>
                  <a:pt x="2935027" y="1214765"/>
                </a:cubicBezTo>
                <a:cubicBezTo>
                  <a:pt x="2943309" y="1181673"/>
                  <a:pt x="2947449" y="1156853"/>
                  <a:pt x="2947449" y="1136170"/>
                </a:cubicBezTo>
                <a:cubicBezTo>
                  <a:pt x="2951590" y="1152716"/>
                  <a:pt x="2955730" y="1173399"/>
                  <a:pt x="2959871" y="1189946"/>
                </a:cubicBezTo>
                <a:cubicBezTo>
                  <a:pt x="2968152" y="1235448"/>
                  <a:pt x="2968152" y="1285087"/>
                  <a:pt x="2964012" y="1330589"/>
                </a:cubicBezTo>
                <a:cubicBezTo>
                  <a:pt x="2976434" y="1285087"/>
                  <a:pt x="2980574" y="1235448"/>
                  <a:pt x="2972293" y="1189946"/>
                </a:cubicBezTo>
                <a:cubicBezTo>
                  <a:pt x="2968152" y="1144443"/>
                  <a:pt x="2951590" y="1094804"/>
                  <a:pt x="2926746" y="1057575"/>
                </a:cubicBezTo>
                <a:cubicBezTo>
                  <a:pt x="2901903" y="1016209"/>
                  <a:pt x="2864637" y="983117"/>
                  <a:pt x="2823231" y="958297"/>
                </a:cubicBezTo>
                <a:cubicBezTo>
                  <a:pt x="2794247" y="937614"/>
                  <a:pt x="2769403" y="921068"/>
                  <a:pt x="2752841" y="900385"/>
                </a:cubicBezTo>
                <a:cubicBezTo>
                  <a:pt x="2719716" y="854883"/>
                  <a:pt x="2665888" y="821790"/>
                  <a:pt x="2641044" y="830063"/>
                </a:cubicBezTo>
                <a:cubicBezTo>
                  <a:pt x="2616200" y="834200"/>
                  <a:pt x="2566513" y="842473"/>
                  <a:pt x="2566513" y="842473"/>
                </a:cubicBezTo>
                <a:cubicBezTo>
                  <a:pt x="2566513" y="842473"/>
                  <a:pt x="2504404" y="801107"/>
                  <a:pt x="2483701" y="780424"/>
                </a:cubicBezTo>
                <a:cubicBezTo>
                  <a:pt x="2458857" y="759741"/>
                  <a:pt x="2396748" y="759741"/>
                  <a:pt x="2376045" y="784561"/>
                </a:cubicBezTo>
                <a:cubicBezTo>
                  <a:pt x="2359483" y="805244"/>
                  <a:pt x="2359483" y="801107"/>
                  <a:pt x="2309795" y="805244"/>
                </a:cubicBezTo>
                <a:cubicBezTo>
                  <a:pt x="2309795" y="796971"/>
                  <a:pt x="2309795" y="792834"/>
                  <a:pt x="2309795" y="784561"/>
                </a:cubicBezTo>
                <a:cubicBezTo>
                  <a:pt x="2309795" y="776288"/>
                  <a:pt x="2318076" y="763878"/>
                  <a:pt x="2326358" y="759741"/>
                </a:cubicBezTo>
                <a:cubicBezTo>
                  <a:pt x="2338780" y="751468"/>
                  <a:pt x="2351201" y="747332"/>
                  <a:pt x="2363623" y="747332"/>
                </a:cubicBezTo>
                <a:cubicBezTo>
                  <a:pt x="2363623" y="747332"/>
                  <a:pt x="2363623" y="743195"/>
                  <a:pt x="2363623" y="743195"/>
                </a:cubicBezTo>
                <a:close/>
                <a:moveTo>
                  <a:pt x="0" y="0"/>
                </a:moveTo>
                <a:lnTo>
                  <a:pt x="3679634" y="0"/>
                </a:lnTo>
                <a:lnTo>
                  <a:pt x="3679634" y="3800819"/>
                </a:lnTo>
                <a:lnTo>
                  <a:pt x="0" y="3800819"/>
                </a:lnTo>
                <a:close/>
              </a:path>
            </a:pathLst>
          </a:custGeom>
          <a:solidFill>
            <a:schemeClr val="bg1"/>
          </a:solidFill>
          <a:ln>
            <a:no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eaLnBrk="1" latinLnBrk="1" hangingPunct="1"/>
            <a:endParaRPr lang="en-US" sz="3200" dirty="0">
              <a:latin typeface="Open Sans Regular" charset="0"/>
              <a:ea typeface="굴림" charset="-127"/>
            </a:endParaRPr>
          </a:p>
        </p:txBody>
      </p:sp>
      <p:sp>
        <p:nvSpPr>
          <p:cNvPr id="8" name="Freeform 7"/>
          <p:cNvSpPr>
            <a:spLocks/>
          </p:cNvSpPr>
          <p:nvPr/>
        </p:nvSpPr>
        <p:spPr bwMode="auto">
          <a:xfrm>
            <a:off x="5428405" y="1219073"/>
            <a:ext cx="3831102" cy="3957276"/>
          </a:xfrm>
          <a:custGeom>
            <a:avLst/>
            <a:gdLst>
              <a:gd name="connsiteX0" fmla="*/ 1038829 w 3679634"/>
              <a:gd name="connsiteY0" fmla="*/ 1736819 h 3800819"/>
              <a:gd name="connsiteX1" fmla="*/ 1041190 w 3679634"/>
              <a:gd name="connsiteY1" fmla="*/ 1759254 h 3800819"/>
              <a:gd name="connsiteX2" fmla="*/ 1039759 w 3679634"/>
              <a:gd name="connsiteY2" fmla="*/ 1748249 h 3800819"/>
              <a:gd name="connsiteX3" fmla="*/ 1038829 w 3679634"/>
              <a:gd name="connsiteY3" fmla="*/ 1736819 h 3800819"/>
              <a:gd name="connsiteX4" fmla="*/ 1701266 w 3679634"/>
              <a:gd name="connsiteY4" fmla="*/ 643460 h 3800819"/>
              <a:gd name="connsiteX5" fmla="*/ 1746808 w 3679634"/>
              <a:gd name="connsiteY5" fmla="*/ 701441 h 3800819"/>
              <a:gd name="connsiteX6" fmla="*/ 1705406 w 3679634"/>
              <a:gd name="connsiteY6" fmla="*/ 684875 h 3800819"/>
              <a:gd name="connsiteX7" fmla="*/ 1713687 w 3679634"/>
              <a:gd name="connsiteY7" fmla="*/ 701441 h 3800819"/>
              <a:gd name="connsiteX8" fmla="*/ 1564638 w 3679634"/>
              <a:gd name="connsiteY8" fmla="*/ 676592 h 3800819"/>
              <a:gd name="connsiteX9" fmla="*/ 1423870 w 3679634"/>
              <a:gd name="connsiteY9" fmla="*/ 705583 h 3800819"/>
              <a:gd name="connsiteX10" fmla="*/ 1514955 w 3679634"/>
              <a:gd name="connsiteY10" fmla="*/ 722149 h 3800819"/>
              <a:gd name="connsiteX11" fmla="*/ 1349346 w 3679634"/>
              <a:gd name="connsiteY11" fmla="*/ 738715 h 3800819"/>
              <a:gd name="connsiteX12" fmla="*/ 1403169 w 3679634"/>
              <a:gd name="connsiteY12" fmla="*/ 759422 h 3800819"/>
              <a:gd name="connsiteX13" fmla="*/ 1154755 w 3679634"/>
              <a:gd name="connsiteY13" fmla="*/ 887809 h 3800819"/>
              <a:gd name="connsiteX14" fmla="*/ 1129914 w 3679634"/>
              <a:gd name="connsiteY14" fmla="*/ 945790 h 3800819"/>
              <a:gd name="connsiteX15" fmla="*/ 1150615 w 3679634"/>
              <a:gd name="connsiteY15" fmla="*/ 838111 h 3800819"/>
              <a:gd name="connsiteX16" fmla="*/ 1100932 w 3679634"/>
              <a:gd name="connsiteY16" fmla="*/ 995489 h 3800819"/>
              <a:gd name="connsiteX17" fmla="*/ 960165 w 3679634"/>
              <a:gd name="connsiteY17" fmla="*/ 1239838 h 3800819"/>
              <a:gd name="connsiteX18" fmla="*/ 1026408 w 3679634"/>
              <a:gd name="connsiteY18" fmla="*/ 1136300 h 3800819"/>
              <a:gd name="connsiteX19" fmla="*/ 956024 w 3679634"/>
              <a:gd name="connsiteY19" fmla="*/ 1322668 h 3800819"/>
              <a:gd name="connsiteX20" fmla="*/ 989146 w 3679634"/>
              <a:gd name="connsiteY20" fmla="*/ 1285394 h 3800819"/>
              <a:gd name="connsiteX21" fmla="*/ 935323 w 3679634"/>
              <a:gd name="connsiteY21" fmla="*/ 1500753 h 3800819"/>
              <a:gd name="connsiteX22" fmla="*/ 972585 w 3679634"/>
              <a:gd name="connsiteY22" fmla="*/ 1430347 h 3800819"/>
              <a:gd name="connsiteX23" fmla="*/ 947744 w 3679634"/>
              <a:gd name="connsiteY23" fmla="*/ 1600149 h 3800819"/>
              <a:gd name="connsiteX24" fmla="*/ 947744 w 3679634"/>
              <a:gd name="connsiteY24" fmla="*/ 1637423 h 3800819"/>
              <a:gd name="connsiteX25" fmla="*/ 968445 w 3679634"/>
              <a:gd name="connsiteY25" fmla="*/ 1583583 h 3800819"/>
              <a:gd name="connsiteX26" fmla="*/ 976726 w 3679634"/>
              <a:gd name="connsiteY26" fmla="*/ 1649847 h 3800819"/>
              <a:gd name="connsiteX27" fmla="*/ 1047109 w 3679634"/>
              <a:gd name="connsiteY27" fmla="*/ 1815508 h 3800819"/>
              <a:gd name="connsiteX28" fmla="*/ 1043616 w 3679634"/>
              <a:gd name="connsiteY28" fmla="*/ 1782311 h 3800819"/>
              <a:gd name="connsiteX29" fmla="*/ 1041190 w 3679634"/>
              <a:gd name="connsiteY29" fmla="*/ 1759254 h 3800819"/>
              <a:gd name="connsiteX30" fmla="*/ 1042387 w 3679634"/>
              <a:gd name="connsiteY30" fmla="*/ 1768463 h 3800819"/>
              <a:gd name="connsiteX31" fmla="*/ 1080231 w 3679634"/>
              <a:gd name="connsiteY31" fmla="*/ 1935612 h 3800819"/>
              <a:gd name="connsiteX32" fmla="*/ 1192018 w 3679634"/>
              <a:gd name="connsiteY32" fmla="*/ 2117838 h 3800819"/>
              <a:gd name="connsiteX33" fmla="*/ 1175457 w 3679634"/>
              <a:gd name="connsiteY33" fmla="*/ 2059857 h 3800819"/>
              <a:gd name="connsiteX34" fmla="*/ 1262401 w 3679634"/>
              <a:gd name="connsiteY34" fmla="*/ 2208951 h 3800819"/>
              <a:gd name="connsiteX35" fmla="*/ 1332785 w 3679634"/>
              <a:gd name="connsiteY35" fmla="*/ 2378753 h 3800819"/>
              <a:gd name="connsiteX36" fmla="*/ 1336926 w 3679634"/>
              <a:gd name="connsiteY36" fmla="*/ 2312489 h 3800819"/>
              <a:gd name="connsiteX37" fmla="*/ 1370047 w 3679634"/>
              <a:gd name="connsiteY37" fmla="*/ 2445017 h 3800819"/>
              <a:gd name="connsiteX38" fmla="*/ 1370047 w 3679634"/>
              <a:gd name="connsiteY38" fmla="*/ 2436734 h 3800819"/>
              <a:gd name="connsiteX39" fmla="*/ 1365907 w 3679634"/>
              <a:gd name="connsiteY39" fmla="*/ 2552697 h 3800819"/>
              <a:gd name="connsiteX40" fmla="*/ 1283103 w 3679634"/>
              <a:gd name="connsiteY40" fmla="*/ 2904725 h 3800819"/>
              <a:gd name="connsiteX41" fmla="*/ 2032484 w 3679634"/>
              <a:gd name="connsiteY41" fmla="*/ 3107659 h 3800819"/>
              <a:gd name="connsiteX42" fmla="*/ 1991082 w 3679634"/>
              <a:gd name="connsiteY42" fmla="*/ 2975131 h 3800819"/>
              <a:gd name="connsiteX43" fmla="*/ 1986942 w 3679634"/>
              <a:gd name="connsiteY43" fmla="*/ 2763914 h 3800819"/>
              <a:gd name="connsiteX44" fmla="*/ 1986942 w 3679634"/>
              <a:gd name="connsiteY44" fmla="*/ 2755631 h 3800819"/>
              <a:gd name="connsiteX45" fmla="*/ 1991082 w 3679634"/>
              <a:gd name="connsiteY45" fmla="*/ 2734923 h 3800819"/>
              <a:gd name="connsiteX46" fmla="*/ 1991082 w 3679634"/>
              <a:gd name="connsiteY46" fmla="*/ 2730782 h 3800819"/>
              <a:gd name="connsiteX47" fmla="*/ 1995222 w 3679634"/>
              <a:gd name="connsiteY47" fmla="*/ 2705933 h 3800819"/>
              <a:gd name="connsiteX48" fmla="*/ 1995222 w 3679634"/>
              <a:gd name="connsiteY48" fmla="*/ 2697649 h 3800819"/>
              <a:gd name="connsiteX49" fmla="*/ 1999362 w 3679634"/>
              <a:gd name="connsiteY49" fmla="*/ 2672800 h 3800819"/>
              <a:gd name="connsiteX50" fmla="*/ 1999362 w 3679634"/>
              <a:gd name="connsiteY50" fmla="*/ 2668659 h 3800819"/>
              <a:gd name="connsiteX51" fmla="*/ 2007643 w 3679634"/>
              <a:gd name="connsiteY51" fmla="*/ 2647951 h 3800819"/>
              <a:gd name="connsiteX52" fmla="*/ 2007643 w 3679634"/>
              <a:gd name="connsiteY52" fmla="*/ 2643810 h 3800819"/>
              <a:gd name="connsiteX53" fmla="*/ 2015923 w 3679634"/>
              <a:gd name="connsiteY53" fmla="*/ 2623102 h 3800819"/>
              <a:gd name="connsiteX54" fmla="*/ 2015923 w 3679634"/>
              <a:gd name="connsiteY54" fmla="*/ 2618961 h 3800819"/>
              <a:gd name="connsiteX55" fmla="*/ 2024204 w 3679634"/>
              <a:gd name="connsiteY55" fmla="*/ 2602395 h 3800819"/>
              <a:gd name="connsiteX56" fmla="*/ 2028344 w 3679634"/>
              <a:gd name="connsiteY56" fmla="*/ 2598253 h 3800819"/>
              <a:gd name="connsiteX57" fmla="*/ 2040765 w 3679634"/>
              <a:gd name="connsiteY57" fmla="*/ 2581687 h 3800819"/>
              <a:gd name="connsiteX58" fmla="*/ 2053185 w 3679634"/>
              <a:gd name="connsiteY58" fmla="*/ 2569263 h 3800819"/>
              <a:gd name="connsiteX59" fmla="*/ 2057326 w 3679634"/>
              <a:gd name="connsiteY59" fmla="*/ 2565121 h 3800819"/>
              <a:gd name="connsiteX60" fmla="*/ 2073887 w 3679634"/>
              <a:gd name="connsiteY60" fmla="*/ 2556838 h 3800819"/>
              <a:gd name="connsiteX61" fmla="*/ 2090447 w 3679634"/>
              <a:gd name="connsiteY61" fmla="*/ 2560980 h 3800819"/>
              <a:gd name="connsiteX62" fmla="*/ 2098728 w 3679634"/>
              <a:gd name="connsiteY62" fmla="*/ 2560980 h 3800819"/>
              <a:gd name="connsiteX63" fmla="*/ 2107008 w 3679634"/>
              <a:gd name="connsiteY63" fmla="*/ 2565121 h 3800819"/>
              <a:gd name="connsiteX64" fmla="*/ 2115289 w 3679634"/>
              <a:gd name="connsiteY64" fmla="*/ 2569263 h 3800819"/>
              <a:gd name="connsiteX65" fmla="*/ 2123569 w 3679634"/>
              <a:gd name="connsiteY65" fmla="*/ 2569263 h 3800819"/>
              <a:gd name="connsiteX66" fmla="*/ 2189813 w 3679634"/>
              <a:gd name="connsiteY66" fmla="*/ 2585829 h 3800819"/>
              <a:gd name="connsiteX67" fmla="*/ 2193953 w 3679634"/>
              <a:gd name="connsiteY67" fmla="*/ 2589970 h 3800819"/>
              <a:gd name="connsiteX68" fmla="*/ 2210514 w 3679634"/>
              <a:gd name="connsiteY68" fmla="*/ 2589970 h 3800819"/>
              <a:gd name="connsiteX69" fmla="*/ 2214654 w 3679634"/>
              <a:gd name="connsiteY69" fmla="*/ 2594112 h 3800819"/>
              <a:gd name="connsiteX70" fmla="*/ 2384404 w 3679634"/>
              <a:gd name="connsiteY70" fmla="*/ 2594112 h 3800819"/>
              <a:gd name="connsiteX71" fmla="*/ 2500330 w 3679634"/>
              <a:gd name="connsiteY71" fmla="*/ 2329055 h 3800819"/>
              <a:gd name="connsiteX72" fmla="*/ 2504470 w 3679634"/>
              <a:gd name="connsiteY72" fmla="*/ 2291781 h 3800819"/>
              <a:gd name="connsiteX73" fmla="*/ 2533452 w 3679634"/>
              <a:gd name="connsiteY73" fmla="*/ 2188244 h 3800819"/>
              <a:gd name="connsiteX74" fmla="*/ 2690781 w 3679634"/>
              <a:gd name="connsiteY74" fmla="*/ 2051574 h 3800819"/>
              <a:gd name="connsiteX75" fmla="*/ 2566574 w 3679634"/>
              <a:gd name="connsiteY75" fmla="*/ 1798942 h 3800819"/>
              <a:gd name="connsiteX76" fmla="*/ 2624537 w 3679634"/>
              <a:gd name="connsiteY76" fmla="*/ 1550451 h 3800819"/>
              <a:gd name="connsiteX77" fmla="*/ 2496190 w 3679634"/>
              <a:gd name="connsiteY77" fmla="*/ 1181857 h 3800819"/>
              <a:gd name="connsiteX78" fmla="*/ 2674220 w 3679634"/>
              <a:gd name="connsiteY78" fmla="*/ 1057611 h 3800819"/>
              <a:gd name="connsiteX79" fmla="*/ 2641098 w 3679634"/>
              <a:gd name="connsiteY79" fmla="*/ 1090743 h 3800819"/>
              <a:gd name="connsiteX80" fmla="*/ 2653519 w 3679634"/>
              <a:gd name="connsiteY80" fmla="*/ 1041045 h 3800819"/>
              <a:gd name="connsiteX81" fmla="*/ 2649378 w 3679634"/>
              <a:gd name="connsiteY81" fmla="*/ 1041045 h 3800819"/>
              <a:gd name="connsiteX82" fmla="*/ 2616257 w 3679634"/>
              <a:gd name="connsiteY82" fmla="*/ 1094885 h 3800819"/>
              <a:gd name="connsiteX83" fmla="*/ 2612116 w 3679634"/>
              <a:gd name="connsiteY83" fmla="*/ 1103168 h 3800819"/>
              <a:gd name="connsiteX84" fmla="*/ 2583135 w 3679634"/>
              <a:gd name="connsiteY84" fmla="*/ 1107309 h 3800819"/>
              <a:gd name="connsiteX85" fmla="*/ 2632817 w 3679634"/>
              <a:gd name="connsiteY85" fmla="*/ 1028621 h 3800819"/>
              <a:gd name="connsiteX86" fmla="*/ 2636958 w 3679634"/>
              <a:gd name="connsiteY86" fmla="*/ 1020338 h 3800819"/>
              <a:gd name="connsiteX87" fmla="*/ 2649378 w 3679634"/>
              <a:gd name="connsiteY87" fmla="*/ 974781 h 3800819"/>
              <a:gd name="connsiteX88" fmla="*/ 2632817 w 3679634"/>
              <a:gd name="connsiteY88" fmla="*/ 933366 h 3800819"/>
              <a:gd name="connsiteX89" fmla="*/ 2628677 w 3679634"/>
              <a:gd name="connsiteY89" fmla="*/ 933366 h 3800819"/>
              <a:gd name="connsiteX90" fmla="*/ 2628677 w 3679634"/>
              <a:gd name="connsiteY90" fmla="*/ 983064 h 3800819"/>
              <a:gd name="connsiteX91" fmla="*/ 2587275 w 3679634"/>
              <a:gd name="connsiteY91" fmla="*/ 875385 h 3800819"/>
              <a:gd name="connsiteX92" fmla="*/ 2545873 w 3679634"/>
              <a:gd name="connsiteY92" fmla="*/ 1028621 h 3800819"/>
              <a:gd name="connsiteX93" fmla="*/ 2421666 w 3679634"/>
              <a:gd name="connsiteY93" fmla="*/ 751139 h 3800819"/>
              <a:gd name="connsiteX94" fmla="*/ 2421666 w 3679634"/>
              <a:gd name="connsiteY94" fmla="*/ 755281 h 3800819"/>
              <a:gd name="connsiteX95" fmla="*/ 2371983 w 3679634"/>
              <a:gd name="connsiteY95" fmla="*/ 718007 h 3800819"/>
              <a:gd name="connsiteX96" fmla="*/ 2367843 w 3679634"/>
              <a:gd name="connsiteY96" fmla="*/ 718007 h 3800819"/>
              <a:gd name="connsiteX97" fmla="*/ 2367843 w 3679634"/>
              <a:gd name="connsiteY97" fmla="*/ 722149 h 3800819"/>
              <a:gd name="connsiteX98" fmla="*/ 2425806 w 3679634"/>
              <a:gd name="connsiteY98" fmla="*/ 780130 h 3800819"/>
              <a:gd name="connsiteX99" fmla="*/ 2417525 w 3679634"/>
              <a:gd name="connsiteY99" fmla="*/ 813262 h 3800819"/>
              <a:gd name="connsiteX100" fmla="*/ 2334721 w 3679634"/>
              <a:gd name="connsiteY100" fmla="*/ 726290 h 3800819"/>
              <a:gd name="connsiteX101" fmla="*/ 2322300 w 3679634"/>
              <a:gd name="connsiteY101" fmla="*/ 755281 h 3800819"/>
              <a:gd name="connsiteX102" fmla="*/ 2115289 w 3679634"/>
              <a:gd name="connsiteY102" fmla="*/ 664168 h 3800819"/>
              <a:gd name="connsiteX103" fmla="*/ 2098728 w 3679634"/>
              <a:gd name="connsiteY103" fmla="*/ 655885 h 3800819"/>
              <a:gd name="connsiteX104" fmla="*/ 2053185 w 3679634"/>
              <a:gd name="connsiteY104" fmla="*/ 647602 h 3800819"/>
              <a:gd name="connsiteX105" fmla="*/ 2090447 w 3679634"/>
              <a:gd name="connsiteY105" fmla="*/ 664168 h 3800819"/>
              <a:gd name="connsiteX106" fmla="*/ 2078027 w 3679634"/>
              <a:gd name="connsiteY106" fmla="*/ 664168 h 3800819"/>
              <a:gd name="connsiteX107" fmla="*/ 2111149 w 3679634"/>
              <a:gd name="connsiteY107" fmla="*/ 730432 h 3800819"/>
              <a:gd name="connsiteX108" fmla="*/ 1949680 w 3679634"/>
              <a:gd name="connsiteY108" fmla="*/ 643460 h 3800819"/>
              <a:gd name="connsiteX109" fmla="*/ 1966241 w 3679634"/>
              <a:gd name="connsiteY109" fmla="*/ 718007 h 3800819"/>
              <a:gd name="connsiteX110" fmla="*/ 1808912 w 3679634"/>
              <a:gd name="connsiteY110" fmla="*/ 643460 h 3800819"/>
              <a:gd name="connsiteX111" fmla="*/ 1829613 w 3679634"/>
              <a:gd name="connsiteY111" fmla="*/ 684875 h 3800819"/>
              <a:gd name="connsiteX112" fmla="*/ 1701266 w 3679634"/>
              <a:gd name="connsiteY112" fmla="*/ 643460 h 3800819"/>
              <a:gd name="connsiteX113" fmla="*/ 0 w 3679634"/>
              <a:gd name="connsiteY113" fmla="*/ 0 h 3800819"/>
              <a:gd name="connsiteX114" fmla="*/ 3679634 w 3679634"/>
              <a:gd name="connsiteY114" fmla="*/ 0 h 3800819"/>
              <a:gd name="connsiteX115" fmla="*/ 3679634 w 3679634"/>
              <a:gd name="connsiteY115" fmla="*/ 3800819 h 3800819"/>
              <a:gd name="connsiteX116" fmla="*/ 0 w 3679634"/>
              <a:gd name="connsiteY116" fmla="*/ 3800819 h 38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3679634" h="3800819">
                <a:moveTo>
                  <a:pt x="1038829" y="1736819"/>
                </a:moveTo>
                <a:lnTo>
                  <a:pt x="1041190" y="1759254"/>
                </a:lnTo>
                <a:lnTo>
                  <a:pt x="1039759" y="1748249"/>
                </a:lnTo>
                <a:cubicBezTo>
                  <a:pt x="1039153" y="1742837"/>
                  <a:pt x="1038829" y="1738890"/>
                  <a:pt x="1038829" y="1736819"/>
                </a:cubicBezTo>
                <a:close/>
                <a:moveTo>
                  <a:pt x="1701266" y="643460"/>
                </a:moveTo>
                <a:cubicBezTo>
                  <a:pt x="1701266" y="643460"/>
                  <a:pt x="1701266" y="643460"/>
                  <a:pt x="1746808" y="701441"/>
                </a:cubicBezTo>
                <a:cubicBezTo>
                  <a:pt x="1746808" y="701441"/>
                  <a:pt x="1746808" y="701441"/>
                  <a:pt x="1705406" y="684875"/>
                </a:cubicBezTo>
                <a:cubicBezTo>
                  <a:pt x="1705406" y="684875"/>
                  <a:pt x="1705406" y="684875"/>
                  <a:pt x="1713687" y="701441"/>
                </a:cubicBezTo>
                <a:cubicBezTo>
                  <a:pt x="1713687" y="701441"/>
                  <a:pt x="1622601" y="676592"/>
                  <a:pt x="1564638" y="676592"/>
                </a:cubicBezTo>
                <a:cubicBezTo>
                  <a:pt x="1510815" y="676592"/>
                  <a:pt x="1423870" y="705583"/>
                  <a:pt x="1423870" y="705583"/>
                </a:cubicBezTo>
                <a:cubicBezTo>
                  <a:pt x="1423870" y="705583"/>
                  <a:pt x="1423870" y="705583"/>
                  <a:pt x="1514955" y="722149"/>
                </a:cubicBezTo>
                <a:cubicBezTo>
                  <a:pt x="1514955" y="722149"/>
                  <a:pt x="1514955" y="722149"/>
                  <a:pt x="1349346" y="738715"/>
                </a:cubicBezTo>
                <a:cubicBezTo>
                  <a:pt x="1349346" y="738715"/>
                  <a:pt x="1349346" y="738715"/>
                  <a:pt x="1403169" y="759422"/>
                </a:cubicBezTo>
                <a:cubicBezTo>
                  <a:pt x="1328645" y="763564"/>
                  <a:pt x="1183737" y="829828"/>
                  <a:pt x="1154755" y="887809"/>
                </a:cubicBezTo>
                <a:cubicBezTo>
                  <a:pt x="1129914" y="945790"/>
                  <a:pt x="1129914" y="945790"/>
                  <a:pt x="1129914" y="945790"/>
                </a:cubicBezTo>
                <a:cubicBezTo>
                  <a:pt x="1129914" y="945790"/>
                  <a:pt x="1129914" y="871243"/>
                  <a:pt x="1150615" y="838111"/>
                </a:cubicBezTo>
                <a:cubicBezTo>
                  <a:pt x="1134054" y="858819"/>
                  <a:pt x="1092652" y="929224"/>
                  <a:pt x="1100932" y="995489"/>
                </a:cubicBezTo>
                <a:cubicBezTo>
                  <a:pt x="1100932" y="995489"/>
                  <a:pt x="1005707" y="1036904"/>
                  <a:pt x="960165" y="1239838"/>
                </a:cubicBezTo>
                <a:cubicBezTo>
                  <a:pt x="960165" y="1239838"/>
                  <a:pt x="960165" y="1239838"/>
                  <a:pt x="1026408" y="1136300"/>
                </a:cubicBezTo>
                <a:cubicBezTo>
                  <a:pt x="1022268" y="1144583"/>
                  <a:pt x="956024" y="1260545"/>
                  <a:pt x="956024" y="1322668"/>
                </a:cubicBezTo>
                <a:cubicBezTo>
                  <a:pt x="956024" y="1322668"/>
                  <a:pt x="956024" y="1322668"/>
                  <a:pt x="989146" y="1285394"/>
                </a:cubicBezTo>
                <a:cubicBezTo>
                  <a:pt x="989146" y="1289536"/>
                  <a:pt x="943604" y="1368225"/>
                  <a:pt x="935323" y="1500753"/>
                </a:cubicBezTo>
                <a:cubicBezTo>
                  <a:pt x="935323" y="1500753"/>
                  <a:pt x="935323" y="1500753"/>
                  <a:pt x="972585" y="1430347"/>
                </a:cubicBezTo>
                <a:cubicBezTo>
                  <a:pt x="968445" y="1438630"/>
                  <a:pt x="935323" y="1517319"/>
                  <a:pt x="947744" y="1600149"/>
                </a:cubicBezTo>
                <a:cubicBezTo>
                  <a:pt x="947744" y="1604291"/>
                  <a:pt x="947744" y="1637423"/>
                  <a:pt x="947744" y="1637423"/>
                </a:cubicBezTo>
                <a:cubicBezTo>
                  <a:pt x="964305" y="1728536"/>
                  <a:pt x="968445" y="1583583"/>
                  <a:pt x="968445" y="1583583"/>
                </a:cubicBezTo>
                <a:cubicBezTo>
                  <a:pt x="968445" y="1583583"/>
                  <a:pt x="968445" y="1612574"/>
                  <a:pt x="976726" y="1649847"/>
                </a:cubicBezTo>
                <a:cubicBezTo>
                  <a:pt x="1001567" y="1761668"/>
                  <a:pt x="1047109" y="1815508"/>
                  <a:pt x="1047109" y="1815508"/>
                </a:cubicBezTo>
                <a:cubicBezTo>
                  <a:pt x="1047109" y="1815508"/>
                  <a:pt x="1047109" y="1815508"/>
                  <a:pt x="1043616" y="1782311"/>
                </a:cubicBezTo>
                <a:lnTo>
                  <a:pt x="1041190" y="1759254"/>
                </a:lnTo>
                <a:lnTo>
                  <a:pt x="1042387" y="1768463"/>
                </a:lnTo>
                <a:cubicBezTo>
                  <a:pt x="1049180" y="1816025"/>
                  <a:pt x="1064706" y="1901444"/>
                  <a:pt x="1080231" y="1935612"/>
                </a:cubicBezTo>
                <a:cubicBezTo>
                  <a:pt x="1105073" y="1981168"/>
                  <a:pt x="1183737" y="2113696"/>
                  <a:pt x="1192018" y="2117838"/>
                </a:cubicBezTo>
                <a:cubicBezTo>
                  <a:pt x="1192018" y="2117838"/>
                  <a:pt x="1192018" y="2117838"/>
                  <a:pt x="1175457" y="2059857"/>
                </a:cubicBezTo>
                <a:cubicBezTo>
                  <a:pt x="1175457" y="2059857"/>
                  <a:pt x="1237560" y="2171678"/>
                  <a:pt x="1262401" y="2208951"/>
                </a:cubicBezTo>
                <a:cubicBezTo>
                  <a:pt x="1283103" y="2246225"/>
                  <a:pt x="1332785" y="2378753"/>
                  <a:pt x="1332785" y="2378753"/>
                </a:cubicBezTo>
                <a:cubicBezTo>
                  <a:pt x="1332785" y="2378753"/>
                  <a:pt x="1332785" y="2378753"/>
                  <a:pt x="1336926" y="2312489"/>
                </a:cubicBezTo>
                <a:cubicBezTo>
                  <a:pt x="1336926" y="2312489"/>
                  <a:pt x="1336926" y="2312489"/>
                  <a:pt x="1370047" y="2445017"/>
                </a:cubicBezTo>
                <a:cubicBezTo>
                  <a:pt x="1370047" y="2445017"/>
                  <a:pt x="1370047" y="2445017"/>
                  <a:pt x="1370047" y="2436734"/>
                </a:cubicBezTo>
                <a:cubicBezTo>
                  <a:pt x="1374188" y="2474008"/>
                  <a:pt x="1374188" y="2515423"/>
                  <a:pt x="1365907" y="2552697"/>
                </a:cubicBezTo>
                <a:cubicBezTo>
                  <a:pt x="1365907" y="2631385"/>
                  <a:pt x="1328645" y="2772197"/>
                  <a:pt x="1283103" y="2904725"/>
                </a:cubicBezTo>
                <a:cubicBezTo>
                  <a:pt x="1432151" y="3020687"/>
                  <a:pt x="1684705" y="3157357"/>
                  <a:pt x="2032484" y="3107659"/>
                </a:cubicBezTo>
                <a:cubicBezTo>
                  <a:pt x="2011783" y="3053819"/>
                  <a:pt x="1995222" y="3004121"/>
                  <a:pt x="1991082" y="2975131"/>
                </a:cubicBezTo>
                <a:cubicBezTo>
                  <a:pt x="1986942" y="2917150"/>
                  <a:pt x="1982802" y="2838461"/>
                  <a:pt x="1986942" y="2763914"/>
                </a:cubicBezTo>
                <a:cubicBezTo>
                  <a:pt x="1986942" y="2759772"/>
                  <a:pt x="1986942" y="2759772"/>
                  <a:pt x="1986942" y="2755631"/>
                </a:cubicBezTo>
                <a:cubicBezTo>
                  <a:pt x="1991082" y="2751489"/>
                  <a:pt x="1991082" y="2743206"/>
                  <a:pt x="1991082" y="2734923"/>
                </a:cubicBezTo>
                <a:cubicBezTo>
                  <a:pt x="1991082" y="2734923"/>
                  <a:pt x="1991082" y="2730782"/>
                  <a:pt x="1991082" y="2730782"/>
                </a:cubicBezTo>
                <a:cubicBezTo>
                  <a:pt x="1991082" y="2722499"/>
                  <a:pt x="1991082" y="2714216"/>
                  <a:pt x="1995222" y="2705933"/>
                </a:cubicBezTo>
                <a:cubicBezTo>
                  <a:pt x="1995222" y="2701791"/>
                  <a:pt x="1995222" y="2701791"/>
                  <a:pt x="1995222" y="2697649"/>
                </a:cubicBezTo>
                <a:cubicBezTo>
                  <a:pt x="1995222" y="2689366"/>
                  <a:pt x="1999362" y="2681083"/>
                  <a:pt x="1999362" y="2672800"/>
                </a:cubicBezTo>
                <a:cubicBezTo>
                  <a:pt x="1999362" y="2672800"/>
                  <a:pt x="1999362" y="2668659"/>
                  <a:pt x="1999362" y="2668659"/>
                </a:cubicBezTo>
                <a:cubicBezTo>
                  <a:pt x="2003503" y="2660376"/>
                  <a:pt x="2003503" y="2652093"/>
                  <a:pt x="2007643" y="2647951"/>
                </a:cubicBezTo>
                <a:cubicBezTo>
                  <a:pt x="2007643" y="2643810"/>
                  <a:pt x="2007643" y="2643810"/>
                  <a:pt x="2007643" y="2643810"/>
                </a:cubicBezTo>
                <a:cubicBezTo>
                  <a:pt x="2011783" y="2635527"/>
                  <a:pt x="2011783" y="2627244"/>
                  <a:pt x="2015923" y="2623102"/>
                </a:cubicBezTo>
                <a:cubicBezTo>
                  <a:pt x="2015923" y="2623102"/>
                  <a:pt x="2015923" y="2618961"/>
                  <a:pt x="2015923" y="2618961"/>
                </a:cubicBezTo>
                <a:cubicBezTo>
                  <a:pt x="2020064" y="2614819"/>
                  <a:pt x="2024204" y="2606536"/>
                  <a:pt x="2024204" y="2602395"/>
                </a:cubicBezTo>
                <a:cubicBezTo>
                  <a:pt x="2024204" y="2602395"/>
                  <a:pt x="2028344" y="2598253"/>
                  <a:pt x="2028344" y="2598253"/>
                </a:cubicBezTo>
                <a:cubicBezTo>
                  <a:pt x="2032484" y="2594112"/>
                  <a:pt x="2036624" y="2585829"/>
                  <a:pt x="2040765" y="2581687"/>
                </a:cubicBezTo>
                <a:cubicBezTo>
                  <a:pt x="2044905" y="2573404"/>
                  <a:pt x="2049045" y="2569263"/>
                  <a:pt x="2053185" y="2569263"/>
                </a:cubicBezTo>
                <a:cubicBezTo>
                  <a:pt x="2057326" y="2565121"/>
                  <a:pt x="2057326" y="2565121"/>
                  <a:pt x="2057326" y="2565121"/>
                </a:cubicBezTo>
                <a:cubicBezTo>
                  <a:pt x="2061466" y="2560980"/>
                  <a:pt x="2065606" y="2560980"/>
                  <a:pt x="2073887" y="2556838"/>
                </a:cubicBezTo>
                <a:cubicBezTo>
                  <a:pt x="2078027" y="2556838"/>
                  <a:pt x="2086307" y="2560980"/>
                  <a:pt x="2090447" y="2560980"/>
                </a:cubicBezTo>
                <a:cubicBezTo>
                  <a:pt x="2094588" y="2560980"/>
                  <a:pt x="2094588" y="2560980"/>
                  <a:pt x="2098728" y="2560980"/>
                </a:cubicBezTo>
                <a:cubicBezTo>
                  <a:pt x="2102868" y="2565121"/>
                  <a:pt x="2102868" y="2565121"/>
                  <a:pt x="2107008" y="2565121"/>
                </a:cubicBezTo>
                <a:cubicBezTo>
                  <a:pt x="2111149" y="2565121"/>
                  <a:pt x="2115289" y="2565121"/>
                  <a:pt x="2115289" y="2569263"/>
                </a:cubicBezTo>
                <a:cubicBezTo>
                  <a:pt x="2119429" y="2569263"/>
                  <a:pt x="2123569" y="2569263"/>
                  <a:pt x="2123569" y="2569263"/>
                </a:cubicBezTo>
                <a:cubicBezTo>
                  <a:pt x="2144270" y="2577546"/>
                  <a:pt x="2164972" y="2581687"/>
                  <a:pt x="2189813" y="2585829"/>
                </a:cubicBezTo>
                <a:cubicBezTo>
                  <a:pt x="2189813" y="2585829"/>
                  <a:pt x="2189813" y="2589970"/>
                  <a:pt x="2193953" y="2589970"/>
                </a:cubicBezTo>
                <a:cubicBezTo>
                  <a:pt x="2198093" y="2589970"/>
                  <a:pt x="2206374" y="2589970"/>
                  <a:pt x="2210514" y="2589970"/>
                </a:cubicBezTo>
                <a:cubicBezTo>
                  <a:pt x="2214654" y="2594112"/>
                  <a:pt x="2214654" y="2594112"/>
                  <a:pt x="2214654" y="2594112"/>
                </a:cubicBezTo>
                <a:cubicBezTo>
                  <a:pt x="2260197" y="2602395"/>
                  <a:pt x="2314020" y="2602395"/>
                  <a:pt x="2384404" y="2594112"/>
                </a:cubicBezTo>
                <a:cubicBezTo>
                  <a:pt x="2475489" y="2573404"/>
                  <a:pt x="2483769" y="2474008"/>
                  <a:pt x="2500330" y="2329055"/>
                </a:cubicBezTo>
                <a:cubicBezTo>
                  <a:pt x="2500330" y="2329055"/>
                  <a:pt x="2500330" y="2329055"/>
                  <a:pt x="2504470" y="2291781"/>
                </a:cubicBezTo>
                <a:cubicBezTo>
                  <a:pt x="2512751" y="2262791"/>
                  <a:pt x="2525171" y="2221376"/>
                  <a:pt x="2533452" y="2188244"/>
                </a:cubicBezTo>
                <a:cubicBezTo>
                  <a:pt x="2620397" y="2150970"/>
                  <a:pt x="2732183" y="2097130"/>
                  <a:pt x="2690781" y="2051574"/>
                </a:cubicBezTo>
                <a:cubicBezTo>
                  <a:pt x="2645238" y="1989451"/>
                  <a:pt x="2599696" y="1894196"/>
                  <a:pt x="2566574" y="1798942"/>
                </a:cubicBezTo>
                <a:cubicBezTo>
                  <a:pt x="2578995" y="1666413"/>
                  <a:pt x="2645238" y="1637423"/>
                  <a:pt x="2624537" y="1550451"/>
                </a:cubicBezTo>
                <a:cubicBezTo>
                  <a:pt x="2599696" y="1438630"/>
                  <a:pt x="2545873" y="1297819"/>
                  <a:pt x="2496190" y="1181857"/>
                </a:cubicBezTo>
                <a:cubicBezTo>
                  <a:pt x="2624537" y="1185998"/>
                  <a:pt x="2661799" y="1103168"/>
                  <a:pt x="2674220" y="1057611"/>
                </a:cubicBezTo>
                <a:cubicBezTo>
                  <a:pt x="2665939" y="1074177"/>
                  <a:pt x="2653519" y="1082460"/>
                  <a:pt x="2641098" y="1090743"/>
                </a:cubicBezTo>
                <a:cubicBezTo>
                  <a:pt x="2649378" y="1074177"/>
                  <a:pt x="2653519" y="1057611"/>
                  <a:pt x="2653519" y="1041045"/>
                </a:cubicBezTo>
                <a:cubicBezTo>
                  <a:pt x="2653519" y="1041045"/>
                  <a:pt x="2653519" y="1041045"/>
                  <a:pt x="2649378" y="1041045"/>
                </a:cubicBezTo>
                <a:cubicBezTo>
                  <a:pt x="2641098" y="1061753"/>
                  <a:pt x="2632817" y="1082460"/>
                  <a:pt x="2616257" y="1094885"/>
                </a:cubicBezTo>
                <a:cubicBezTo>
                  <a:pt x="2616257" y="1099026"/>
                  <a:pt x="2612116" y="1103168"/>
                  <a:pt x="2612116" y="1103168"/>
                </a:cubicBezTo>
                <a:cubicBezTo>
                  <a:pt x="2595555" y="1107309"/>
                  <a:pt x="2583135" y="1107309"/>
                  <a:pt x="2583135" y="1107309"/>
                </a:cubicBezTo>
                <a:cubicBezTo>
                  <a:pt x="2612116" y="1082460"/>
                  <a:pt x="2628677" y="1053470"/>
                  <a:pt x="2632817" y="1028621"/>
                </a:cubicBezTo>
                <a:cubicBezTo>
                  <a:pt x="2632817" y="1024479"/>
                  <a:pt x="2636958" y="1020338"/>
                  <a:pt x="2636958" y="1020338"/>
                </a:cubicBezTo>
                <a:cubicBezTo>
                  <a:pt x="2645238" y="1003772"/>
                  <a:pt x="2649378" y="987206"/>
                  <a:pt x="2649378" y="974781"/>
                </a:cubicBezTo>
                <a:cubicBezTo>
                  <a:pt x="2645238" y="958215"/>
                  <a:pt x="2641098" y="945790"/>
                  <a:pt x="2632817" y="933366"/>
                </a:cubicBezTo>
                <a:cubicBezTo>
                  <a:pt x="2632817" y="933366"/>
                  <a:pt x="2628677" y="933366"/>
                  <a:pt x="2628677" y="933366"/>
                </a:cubicBezTo>
                <a:cubicBezTo>
                  <a:pt x="2632817" y="949932"/>
                  <a:pt x="2632817" y="966498"/>
                  <a:pt x="2628677" y="983064"/>
                </a:cubicBezTo>
                <a:cubicBezTo>
                  <a:pt x="2620397" y="925083"/>
                  <a:pt x="2591415" y="879526"/>
                  <a:pt x="2587275" y="875385"/>
                </a:cubicBezTo>
                <a:cubicBezTo>
                  <a:pt x="2653519" y="987206"/>
                  <a:pt x="2545873" y="1028621"/>
                  <a:pt x="2545873" y="1028621"/>
                </a:cubicBezTo>
                <a:cubicBezTo>
                  <a:pt x="2545873" y="1028621"/>
                  <a:pt x="2670079" y="854677"/>
                  <a:pt x="2421666" y="751139"/>
                </a:cubicBezTo>
                <a:cubicBezTo>
                  <a:pt x="2421666" y="751139"/>
                  <a:pt x="2421666" y="751139"/>
                  <a:pt x="2421666" y="755281"/>
                </a:cubicBezTo>
                <a:cubicBezTo>
                  <a:pt x="2405105" y="738715"/>
                  <a:pt x="2388544" y="730432"/>
                  <a:pt x="2371983" y="718007"/>
                </a:cubicBezTo>
                <a:cubicBezTo>
                  <a:pt x="2371983" y="718007"/>
                  <a:pt x="2367843" y="718007"/>
                  <a:pt x="2367843" y="718007"/>
                </a:cubicBezTo>
                <a:cubicBezTo>
                  <a:pt x="2367843" y="722149"/>
                  <a:pt x="2367843" y="722149"/>
                  <a:pt x="2367843" y="722149"/>
                </a:cubicBezTo>
                <a:cubicBezTo>
                  <a:pt x="2388544" y="738715"/>
                  <a:pt x="2409245" y="759422"/>
                  <a:pt x="2425806" y="780130"/>
                </a:cubicBezTo>
                <a:cubicBezTo>
                  <a:pt x="2425806" y="788413"/>
                  <a:pt x="2425806" y="800838"/>
                  <a:pt x="2417525" y="813262"/>
                </a:cubicBezTo>
                <a:cubicBezTo>
                  <a:pt x="2417525" y="813262"/>
                  <a:pt x="2400965" y="759422"/>
                  <a:pt x="2334721" y="726290"/>
                </a:cubicBezTo>
                <a:cubicBezTo>
                  <a:pt x="2334721" y="726290"/>
                  <a:pt x="2334721" y="726290"/>
                  <a:pt x="2322300" y="755281"/>
                </a:cubicBezTo>
                <a:cubicBezTo>
                  <a:pt x="2322300" y="755281"/>
                  <a:pt x="2264337" y="672451"/>
                  <a:pt x="2115289" y="664168"/>
                </a:cubicBezTo>
                <a:cubicBezTo>
                  <a:pt x="2111149" y="660026"/>
                  <a:pt x="2107008" y="655885"/>
                  <a:pt x="2098728" y="655885"/>
                </a:cubicBezTo>
                <a:cubicBezTo>
                  <a:pt x="2086307" y="647602"/>
                  <a:pt x="2069746" y="647602"/>
                  <a:pt x="2053185" y="647602"/>
                </a:cubicBezTo>
                <a:cubicBezTo>
                  <a:pt x="2065606" y="651743"/>
                  <a:pt x="2078027" y="660026"/>
                  <a:pt x="2090447" y="664168"/>
                </a:cubicBezTo>
                <a:cubicBezTo>
                  <a:pt x="2086307" y="664168"/>
                  <a:pt x="2082167" y="664168"/>
                  <a:pt x="2078027" y="664168"/>
                </a:cubicBezTo>
                <a:cubicBezTo>
                  <a:pt x="2078027" y="664168"/>
                  <a:pt x="2078027" y="664168"/>
                  <a:pt x="2111149" y="730432"/>
                </a:cubicBezTo>
                <a:cubicBezTo>
                  <a:pt x="2107008" y="726290"/>
                  <a:pt x="2036624" y="651743"/>
                  <a:pt x="1949680" y="643460"/>
                </a:cubicBezTo>
                <a:cubicBezTo>
                  <a:pt x="1949680" y="643460"/>
                  <a:pt x="1978661" y="676592"/>
                  <a:pt x="1966241" y="718007"/>
                </a:cubicBezTo>
                <a:cubicBezTo>
                  <a:pt x="1966241" y="718007"/>
                  <a:pt x="1941399" y="643460"/>
                  <a:pt x="1808912" y="643460"/>
                </a:cubicBezTo>
                <a:cubicBezTo>
                  <a:pt x="1808912" y="643460"/>
                  <a:pt x="1808912" y="643460"/>
                  <a:pt x="1829613" y="684875"/>
                </a:cubicBezTo>
                <a:cubicBezTo>
                  <a:pt x="1829613" y="684875"/>
                  <a:pt x="1829613" y="684875"/>
                  <a:pt x="1701266" y="643460"/>
                </a:cubicBezTo>
                <a:close/>
                <a:moveTo>
                  <a:pt x="0" y="0"/>
                </a:moveTo>
                <a:lnTo>
                  <a:pt x="3679634" y="0"/>
                </a:lnTo>
                <a:lnTo>
                  <a:pt x="3679634" y="3800819"/>
                </a:lnTo>
                <a:lnTo>
                  <a:pt x="0" y="3800819"/>
                </a:lnTo>
                <a:close/>
              </a:path>
            </a:pathLst>
          </a:custGeom>
          <a:solidFill>
            <a:schemeClr val="bg1"/>
          </a:solidFill>
          <a:ln>
            <a:noFill/>
          </a:ln>
        </p:spPr>
        <p:txBody>
          <a:bodyPr vert="horz" wrap="square" lIns="121920" tIns="60960" rIns="121920" bIns="60960" numCol="1" anchor="t" anchorCtr="0" compatLnSpc="1">
            <a:prstTxWarp prst="textNoShape">
              <a:avLst/>
            </a:prstTxWarp>
            <a:noAutofit/>
          </a:bodyPr>
          <a:lstStyle/>
          <a:p>
            <a:endParaRPr lang="ko-KR" altLang="en-US" sz="3200" dirty="0">
              <a:latin typeface="Open Sans Regular" charset="0"/>
            </a:endParaRPr>
          </a:p>
        </p:txBody>
      </p:sp>
      <p:sp>
        <p:nvSpPr>
          <p:cNvPr id="9" name="Rectangle 8"/>
          <p:cNvSpPr/>
          <p:nvPr/>
        </p:nvSpPr>
        <p:spPr>
          <a:xfrm>
            <a:off x="5635771" y="5033984"/>
            <a:ext cx="6257834" cy="1824016"/>
          </a:xfrm>
          <a:prstGeom prst="rect">
            <a:avLst/>
          </a:prstGeom>
          <a:solidFill>
            <a:schemeClr val="bg1"/>
          </a:solidFill>
          <a:ln>
            <a:no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eaLnBrk="1" latinLnBrk="1" hangingPunct="1"/>
            <a:endParaRPr lang="en-US" sz="3200" dirty="0">
              <a:latin typeface="Open Sans Regular" charset="0"/>
              <a:ea typeface="굴림" charset="-127"/>
            </a:endParaRPr>
          </a:p>
        </p:txBody>
      </p:sp>
      <p:sp>
        <p:nvSpPr>
          <p:cNvPr id="14" name="Title 4"/>
          <p:cNvSpPr txBox="1">
            <a:spLocks/>
          </p:cNvSpPr>
          <p:nvPr/>
        </p:nvSpPr>
        <p:spPr>
          <a:xfrm>
            <a:off x="6043152" y="4707082"/>
            <a:ext cx="2370106" cy="442754"/>
          </a:xfrm>
          <a:prstGeom prst="rect">
            <a:avLst/>
          </a:prstGeom>
        </p:spPr>
        <p:txBody>
          <a:bodyPr vert="horz" lIns="0" tIns="45720" rIns="0" bIns="45720" rtlCol="0" anchor="ctr">
            <a:noAutofit/>
          </a:bodyPr>
          <a:lstStyle>
            <a:lvl1pPr algn="l" defTabSz="914400" rtl="0" eaLnBrk="1" latinLnBrk="0" hangingPunct="1">
              <a:lnSpc>
                <a:spcPct val="80000"/>
              </a:lnSpc>
              <a:spcBef>
                <a:spcPct val="0"/>
              </a:spcBef>
              <a:buNone/>
              <a:defRPr sz="4800" b="0" i="0" kern="1200">
                <a:solidFill>
                  <a:schemeClr val="tx1"/>
                </a:solidFill>
                <a:latin typeface="Butler Medium" charset="0"/>
                <a:ea typeface="Butler Medium" charset="0"/>
                <a:cs typeface="Butler Medium" charset="0"/>
              </a:defRPr>
            </a:lvl1pPr>
          </a:lstStyle>
          <a:p>
            <a:pPr algn="ctr"/>
            <a:r>
              <a:rPr lang="en-US" sz="1800" dirty="0" smtClean="0">
                <a:latin typeface="+mj-lt"/>
              </a:rPr>
              <a:t>MANS</a:t>
            </a:r>
            <a:endParaRPr lang="en-US" sz="1800" dirty="0">
              <a:latin typeface="+mj-lt"/>
            </a:endParaRPr>
          </a:p>
        </p:txBody>
      </p:sp>
      <p:sp>
        <p:nvSpPr>
          <p:cNvPr id="15" name="TextBox 14"/>
          <p:cNvSpPr txBox="1"/>
          <p:nvPr/>
        </p:nvSpPr>
        <p:spPr>
          <a:xfrm>
            <a:off x="6055220" y="5214228"/>
            <a:ext cx="2358038" cy="633250"/>
          </a:xfrm>
          <a:prstGeom prst="rect">
            <a:avLst/>
          </a:prstGeom>
          <a:noFill/>
        </p:spPr>
        <p:txBody>
          <a:bodyPr wrap="square" lIns="0" rIns="0" rtlCol="0">
            <a:spAutoFit/>
          </a:bodyPr>
          <a:lstStyle/>
          <a:p>
            <a:pPr algn="ctr">
              <a:lnSpc>
                <a:spcPct val="120000"/>
              </a:lnSpc>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 but the majority have </a:t>
            </a:r>
            <a:r>
              <a:rPr lang="en-US" sz="1000" dirty="0" smtClean="0">
                <a:solidFill>
                  <a:schemeClr val="tx1">
                    <a:alpha val="65000"/>
                  </a:schemeClr>
                </a:solidFill>
                <a:latin typeface="Open Sans Regular" charset="0"/>
                <a:ea typeface="Open Sans Regular" charset="0"/>
                <a:cs typeface="Open Sans Regular" charset="0"/>
              </a:rPr>
              <a:t>suffered.</a:t>
            </a:r>
            <a:endParaRPr lang="en-US" sz="1000" dirty="0">
              <a:solidFill>
                <a:schemeClr val="tx1">
                  <a:alpha val="65000"/>
                </a:schemeClr>
              </a:solidFill>
              <a:latin typeface="Open Sans Regular" charset="0"/>
              <a:ea typeface="Open Sans Regular" charset="0"/>
              <a:cs typeface="Open Sans Regular" charset="0"/>
            </a:endParaRPr>
          </a:p>
        </p:txBody>
      </p:sp>
      <p:sp>
        <p:nvSpPr>
          <p:cNvPr id="16" name="Title 4"/>
          <p:cNvSpPr txBox="1">
            <a:spLocks/>
          </p:cNvSpPr>
          <p:nvPr/>
        </p:nvSpPr>
        <p:spPr>
          <a:xfrm>
            <a:off x="9161380" y="4707082"/>
            <a:ext cx="2370106" cy="442754"/>
          </a:xfrm>
          <a:prstGeom prst="rect">
            <a:avLst/>
          </a:prstGeom>
        </p:spPr>
        <p:txBody>
          <a:bodyPr vert="horz" lIns="0" tIns="45720" rIns="0" bIns="45720" rtlCol="0" anchor="ctr">
            <a:noAutofit/>
          </a:bodyPr>
          <a:lstStyle>
            <a:lvl1pPr algn="l" defTabSz="914400" rtl="0" eaLnBrk="1" latinLnBrk="0" hangingPunct="1">
              <a:lnSpc>
                <a:spcPct val="80000"/>
              </a:lnSpc>
              <a:spcBef>
                <a:spcPct val="0"/>
              </a:spcBef>
              <a:buNone/>
              <a:defRPr sz="4800" b="0" i="0" kern="1200">
                <a:solidFill>
                  <a:schemeClr val="tx1"/>
                </a:solidFill>
                <a:latin typeface="Butler Medium" charset="0"/>
                <a:ea typeface="Butler Medium" charset="0"/>
                <a:cs typeface="Butler Medium" charset="0"/>
              </a:defRPr>
            </a:lvl1pPr>
          </a:lstStyle>
          <a:p>
            <a:pPr algn="ctr"/>
            <a:r>
              <a:rPr lang="en-US" sz="1800" dirty="0" smtClean="0">
                <a:latin typeface="+mj-lt"/>
              </a:rPr>
              <a:t>WOMANS</a:t>
            </a:r>
            <a:endParaRPr lang="en-US" sz="1800" dirty="0">
              <a:latin typeface="+mj-lt"/>
            </a:endParaRPr>
          </a:p>
        </p:txBody>
      </p:sp>
      <p:sp>
        <p:nvSpPr>
          <p:cNvPr id="17" name="TextBox 16"/>
          <p:cNvSpPr txBox="1"/>
          <p:nvPr/>
        </p:nvSpPr>
        <p:spPr>
          <a:xfrm>
            <a:off x="9173448" y="5214228"/>
            <a:ext cx="2358038" cy="633250"/>
          </a:xfrm>
          <a:prstGeom prst="rect">
            <a:avLst/>
          </a:prstGeom>
          <a:noFill/>
        </p:spPr>
        <p:txBody>
          <a:bodyPr wrap="square" lIns="0" rIns="0" rtlCol="0">
            <a:spAutoFit/>
          </a:bodyPr>
          <a:lstStyle/>
          <a:p>
            <a:pPr algn="ctr">
              <a:lnSpc>
                <a:spcPct val="120000"/>
              </a:lnSpc>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 but the majority have </a:t>
            </a:r>
            <a:r>
              <a:rPr lang="en-US" sz="1000" dirty="0" smtClean="0">
                <a:solidFill>
                  <a:schemeClr val="tx1">
                    <a:alpha val="65000"/>
                  </a:schemeClr>
                </a:solidFill>
                <a:latin typeface="Open Sans Regular" charset="0"/>
                <a:ea typeface="Open Sans Regular" charset="0"/>
                <a:cs typeface="Open Sans Regular" charset="0"/>
              </a:rPr>
              <a:t>suffered.</a:t>
            </a:r>
            <a:endParaRPr lang="en-US" sz="1000" dirty="0">
              <a:solidFill>
                <a:schemeClr val="tx1">
                  <a:alpha val="65000"/>
                </a:schemeClr>
              </a:solidFill>
              <a:latin typeface="Open Sans Regular" charset="0"/>
              <a:ea typeface="Open Sans Regular" charset="0"/>
              <a:cs typeface="Open Sans Regular" charset="0"/>
            </a:endParaRPr>
          </a:p>
        </p:txBody>
      </p:sp>
      <p:sp>
        <p:nvSpPr>
          <p:cNvPr id="18" name="TextBox 17"/>
          <p:cNvSpPr txBox="1"/>
          <p:nvPr/>
        </p:nvSpPr>
        <p:spPr>
          <a:xfrm>
            <a:off x="1879096" y="4055958"/>
            <a:ext cx="2141612" cy="461665"/>
          </a:xfrm>
          <a:prstGeom prst="rect">
            <a:avLst/>
          </a:prstGeom>
          <a:noFill/>
        </p:spPr>
        <p:txBody>
          <a:bodyPr wrap="none" lIns="0" rIns="0" rtlCol="0">
            <a:spAutoFit/>
          </a:bodyPr>
          <a:lstStyle/>
          <a:p>
            <a:r>
              <a:rPr lang="en-US" sz="1200" b="1" spc="300" dirty="0">
                <a:latin typeface="+mj-lt"/>
                <a:ea typeface="Open Sans Semibold" charset="0"/>
                <a:cs typeface="Open Sans Semibold" charset="0"/>
              </a:rPr>
              <a:t>WRITE HERE</a:t>
            </a:r>
            <a:br>
              <a:rPr lang="en-US" sz="1200" b="1" spc="300" dirty="0">
                <a:latin typeface="+mj-lt"/>
                <a:ea typeface="Open Sans Semibold" charset="0"/>
                <a:cs typeface="Open Sans Semibold" charset="0"/>
              </a:rPr>
            </a:br>
            <a:r>
              <a:rPr lang="en-US" sz="1200" b="1" spc="300" dirty="0">
                <a:latin typeface="+mj-lt"/>
                <a:ea typeface="Open Sans Semibold" charset="0"/>
                <a:cs typeface="Open Sans Semibold" charset="0"/>
              </a:rPr>
              <a:t>SOMETHING ABOUT</a:t>
            </a:r>
          </a:p>
        </p:txBody>
      </p:sp>
      <p:sp>
        <p:nvSpPr>
          <p:cNvPr id="19" name="TextBox 18"/>
          <p:cNvSpPr txBox="1"/>
          <p:nvPr/>
        </p:nvSpPr>
        <p:spPr>
          <a:xfrm>
            <a:off x="1879095" y="4629525"/>
            <a:ext cx="3896649" cy="784830"/>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Open Sans Regular" charset="0"/>
                <a:cs typeface="Open Sans Regular" charset="0"/>
              </a:rPr>
              <a:t>There are many variations of passages of Lorem Ipsum available, but the majority have suffered alteration in some form, by injected </a:t>
            </a:r>
            <a:r>
              <a:rPr lang="en-US" sz="1000" dirty="0" err="1">
                <a:solidFill>
                  <a:schemeClr val="tx1">
                    <a:alpha val="65000"/>
                  </a:schemeClr>
                </a:solidFill>
                <a:ea typeface="Open Sans Regular" charset="0"/>
                <a:cs typeface="Open Sans Regular" charset="0"/>
              </a:rPr>
              <a:t>humour</a:t>
            </a:r>
            <a:r>
              <a:rPr lang="en-US" sz="1000" dirty="0">
                <a:solidFill>
                  <a:schemeClr val="tx1">
                    <a:alpha val="65000"/>
                  </a:schemeClr>
                </a:solidFill>
                <a:ea typeface="Open Sans Regular" charset="0"/>
                <a:cs typeface="Open Sans Regular" charset="0"/>
              </a:rPr>
              <a:t>, or </a:t>
            </a:r>
            <a:r>
              <a:rPr lang="en-US" sz="1000" dirty="0" err="1" smtClean="0">
                <a:solidFill>
                  <a:schemeClr val="tx1">
                    <a:alpha val="65000"/>
                  </a:schemeClr>
                </a:solidFill>
                <a:ea typeface="Open Sans Regular" charset="0"/>
                <a:cs typeface="Open Sans Regular" charset="0"/>
              </a:rPr>
              <a:t>randomised</a:t>
            </a:r>
            <a:r>
              <a:rPr lang="en-US" sz="1000" dirty="0" smtClean="0">
                <a:solidFill>
                  <a:schemeClr val="tx1">
                    <a:alpha val="65000"/>
                  </a:schemeClr>
                </a:solidFill>
                <a:ea typeface="Open Sans Regular" charset="0"/>
                <a:cs typeface="Open Sans Regular" charset="0"/>
              </a:rPr>
              <a:t>.</a:t>
            </a:r>
            <a:endParaRPr lang="en-US" sz="1000" dirty="0">
              <a:solidFill>
                <a:schemeClr val="tx1">
                  <a:alpha val="65000"/>
                </a:schemeClr>
              </a:solidFill>
              <a:ea typeface="Open Sans Regular" charset="0"/>
              <a:cs typeface="Open Sans Regular" charset="0"/>
            </a:endParaRPr>
          </a:p>
        </p:txBody>
      </p:sp>
      <p:sp>
        <p:nvSpPr>
          <p:cNvPr id="20" name="Rectangle 19"/>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1" name="Right Triangle 20"/>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444776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ppt_x"/>
                                              </p:val>
                                            </p:tav>
                                            <p:tav tm="100000">
                                              <p:val>
                                                <p:strVal val="#ppt_x"/>
                                              </p:val>
                                            </p:tav>
                                          </p:tavLst>
                                        </p:anim>
                                        <p:anim calcmode="lin" valueType="num">
                                          <p:cBhvr additive="base">
                                            <p:cTn id="8" dur="20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grpId="0" nodeType="withEffect">
                                      <p:stCondLst>
                                        <p:cond delay="5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2000" fill="hold"/>
                                            <p:tgtEl>
                                              <p:spTgt spid="3"/>
                                            </p:tgtEl>
                                            <p:attrNameLst>
                                              <p:attrName>ppt_x</p:attrName>
                                            </p:attrNameLst>
                                          </p:cBhvr>
                                          <p:tavLst>
                                            <p:tav tm="0">
                                              <p:val>
                                                <p:strVal val="#ppt_x"/>
                                              </p:val>
                                            </p:tav>
                                            <p:tav tm="100000">
                                              <p:val>
                                                <p:strVal val="#ppt_x"/>
                                              </p:val>
                                            </p:tav>
                                          </p:tavLst>
                                        </p:anim>
                                        <p:anim calcmode="lin" valueType="num">
                                          <p:cBhvr additive="base">
                                            <p:cTn id="12" dur="2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150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200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16" dur="2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1800"/>
                                      </p:stCondLst>
                                      <p:childTnLst>
                                        <p:set>
                                          <p:cBhvr>
                                            <p:cTn id="18" dur="1" fill="hold">
                                              <p:stCondLst>
                                                <p:cond delay="0"/>
                                              </p:stCondLst>
                                            </p:cTn>
                                            <p:tgtEl>
                                              <p:spTgt spid="6"/>
                                            </p:tgtEl>
                                            <p:attrNameLst>
                                              <p:attrName>style.visibility</p:attrName>
                                            </p:attrNameLst>
                                          </p:cBhvr>
                                          <p:to>
                                            <p:strVal val="visible"/>
                                          </p:to>
                                        </p:set>
                                        <p:anim calcmode="lin" valueType="num" p14:bounceEnd="50000">
                                          <p:cBhvr additive="base">
                                            <p:cTn id="19" dur="2000" fill="hold"/>
                                            <p:tgtEl>
                                              <p:spTgt spid="6"/>
                                            </p:tgtEl>
                                            <p:attrNameLst>
                                              <p:attrName>ppt_x</p:attrName>
                                            </p:attrNameLst>
                                          </p:cBhvr>
                                          <p:tavLst>
                                            <p:tav tm="0">
                                              <p:val>
                                                <p:strVal val="#ppt_x"/>
                                              </p:val>
                                            </p:tav>
                                            <p:tav tm="100000">
                                              <p:val>
                                                <p:strVal val="#ppt_x"/>
                                              </p:val>
                                            </p:tav>
                                          </p:tavLst>
                                        </p:anim>
                                        <p:anim calcmode="lin" valueType="num" p14:bounceEnd="50000">
                                          <p:cBhvr additive="base">
                                            <p:cTn id="20" dur="2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ppt_x"/>
                                              </p:val>
                                            </p:tav>
                                            <p:tav tm="100000">
                                              <p:val>
                                                <p:strVal val="#ppt_x"/>
                                              </p:val>
                                            </p:tav>
                                          </p:tavLst>
                                        </p:anim>
                                        <p:anim calcmode="lin" valueType="num">
                                          <p:cBhvr additive="base">
                                            <p:cTn id="8" dur="20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grpId="0" nodeType="withEffect">
                                      <p:stCondLst>
                                        <p:cond delay="5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2000" fill="hold"/>
                                            <p:tgtEl>
                                              <p:spTgt spid="3"/>
                                            </p:tgtEl>
                                            <p:attrNameLst>
                                              <p:attrName>ppt_x</p:attrName>
                                            </p:attrNameLst>
                                          </p:cBhvr>
                                          <p:tavLst>
                                            <p:tav tm="0">
                                              <p:val>
                                                <p:strVal val="#ppt_x"/>
                                              </p:val>
                                            </p:tav>
                                            <p:tav tm="100000">
                                              <p:val>
                                                <p:strVal val="#ppt_x"/>
                                              </p:val>
                                            </p:tav>
                                          </p:tavLst>
                                        </p:anim>
                                        <p:anim calcmode="lin" valueType="num">
                                          <p:cBhvr additive="base">
                                            <p:cTn id="12" dur="2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150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2000" fill="hold"/>
                                            <p:tgtEl>
                                              <p:spTgt spid="5"/>
                                            </p:tgtEl>
                                            <p:attrNameLst>
                                              <p:attrName>ppt_x</p:attrName>
                                            </p:attrNameLst>
                                          </p:cBhvr>
                                          <p:tavLst>
                                            <p:tav tm="0">
                                              <p:val>
                                                <p:strVal val="#ppt_x"/>
                                              </p:val>
                                            </p:tav>
                                            <p:tav tm="100000">
                                              <p:val>
                                                <p:strVal val="#ppt_x"/>
                                              </p:val>
                                            </p:tav>
                                          </p:tavLst>
                                        </p:anim>
                                        <p:anim calcmode="lin" valueType="num">
                                          <p:cBhvr additive="base">
                                            <p:cTn id="16" dur="2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18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2000" fill="hold"/>
                                            <p:tgtEl>
                                              <p:spTgt spid="6"/>
                                            </p:tgtEl>
                                            <p:attrNameLst>
                                              <p:attrName>ppt_x</p:attrName>
                                            </p:attrNameLst>
                                          </p:cBhvr>
                                          <p:tavLst>
                                            <p:tav tm="0">
                                              <p:val>
                                                <p:strVal val="#ppt_x"/>
                                              </p:val>
                                            </p:tav>
                                            <p:tav tm="100000">
                                              <p:val>
                                                <p:strVal val="#ppt_x"/>
                                              </p:val>
                                            </p:tav>
                                          </p:tavLst>
                                        </p:anim>
                                        <p:anim calcmode="lin" valueType="num">
                                          <p:cBhvr additive="base">
                                            <p:cTn id="20" dur="2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AWESOME INFOGRAPHIC</a:t>
            </a:r>
            <a:endParaRPr lang="en-US" dirty="0"/>
          </a:p>
        </p:txBody>
      </p:sp>
      <p:sp>
        <p:nvSpPr>
          <p:cNvPr id="3" name="Right Arrow 2"/>
          <p:cNvSpPr/>
          <p:nvPr/>
        </p:nvSpPr>
        <p:spPr>
          <a:xfrm>
            <a:off x="8760083" y="2523727"/>
            <a:ext cx="876143" cy="508944"/>
          </a:xfrm>
          <a:prstGeom prst="rightArrow">
            <a:avLst/>
          </a:prstGeom>
          <a:gradFill>
            <a:gsLst>
              <a:gs pos="0">
                <a:schemeClr val="bg1"/>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4" name="Right Arrow 3"/>
          <p:cNvSpPr/>
          <p:nvPr/>
        </p:nvSpPr>
        <p:spPr>
          <a:xfrm flipH="1">
            <a:off x="4718495" y="3108049"/>
            <a:ext cx="876143" cy="508944"/>
          </a:xfrm>
          <a:prstGeom prst="rightArrow">
            <a:avLst/>
          </a:prstGeom>
          <a:gradFill>
            <a:gsLst>
              <a:gs pos="0">
                <a:schemeClr val="bg1"/>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5" name="Right Arrow 4"/>
          <p:cNvSpPr/>
          <p:nvPr/>
        </p:nvSpPr>
        <p:spPr>
          <a:xfrm flipH="1">
            <a:off x="3923042" y="4573878"/>
            <a:ext cx="876143" cy="508944"/>
          </a:xfrm>
          <a:prstGeom prst="rightArrow">
            <a:avLst/>
          </a:prstGeom>
          <a:gradFill>
            <a:gsLst>
              <a:gs pos="0">
                <a:schemeClr val="bg1"/>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6" name="Right Arrow 5"/>
          <p:cNvSpPr/>
          <p:nvPr/>
        </p:nvSpPr>
        <p:spPr>
          <a:xfrm>
            <a:off x="8468019" y="4393318"/>
            <a:ext cx="876143" cy="508944"/>
          </a:xfrm>
          <a:prstGeom prst="rightArrow">
            <a:avLst/>
          </a:prstGeom>
          <a:gradFill>
            <a:gsLst>
              <a:gs pos="0">
                <a:schemeClr val="bg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7" name="Freeform 6"/>
          <p:cNvSpPr>
            <a:spLocks noEditPoints="1"/>
          </p:cNvSpPr>
          <p:nvPr/>
        </p:nvSpPr>
        <p:spPr bwMode="auto">
          <a:xfrm>
            <a:off x="6317820" y="4710847"/>
            <a:ext cx="919426" cy="921655"/>
          </a:xfrm>
          <a:custGeom>
            <a:avLst/>
            <a:gdLst>
              <a:gd name="T0" fmla="*/ 207 w 618"/>
              <a:gd name="T1" fmla="*/ 17 h 619"/>
              <a:gd name="T2" fmla="*/ 187 w 618"/>
              <a:gd name="T3" fmla="*/ 58 h 619"/>
              <a:gd name="T4" fmla="*/ 140 w 618"/>
              <a:gd name="T5" fmla="*/ 72 h 619"/>
              <a:gd name="T6" fmla="*/ 105 w 618"/>
              <a:gd name="T7" fmla="*/ 77 h 619"/>
              <a:gd name="T8" fmla="*/ 60 w 618"/>
              <a:gd name="T9" fmla="*/ 126 h 619"/>
              <a:gd name="T10" fmla="*/ 67 w 618"/>
              <a:gd name="T11" fmla="*/ 170 h 619"/>
              <a:gd name="T12" fmla="*/ 13 w 618"/>
              <a:gd name="T13" fmla="*/ 220 h 619"/>
              <a:gd name="T14" fmla="*/ 30 w 618"/>
              <a:gd name="T15" fmla="*/ 291 h 619"/>
              <a:gd name="T16" fmla="*/ 0 w 618"/>
              <a:gd name="T17" fmla="*/ 324 h 619"/>
              <a:gd name="T18" fmla="*/ 10 w 618"/>
              <a:gd name="T19" fmla="*/ 390 h 619"/>
              <a:gd name="T20" fmla="*/ 49 w 618"/>
              <a:gd name="T21" fmla="*/ 413 h 619"/>
              <a:gd name="T22" fmla="*/ 55 w 618"/>
              <a:gd name="T23" fmla="*/ 485 h 619"/>
              <a:gd name="T24" fmla="*/ 121 w 618"/>
              <a:gd name="T25" fmla="*/ 516 h 619"/>
              <a:gd name="T26" fmla="*/ 128 w 618"/>
              <a:gd name="T27" fmla="*/ 561 h 619"/>
              <a:gd name="T28" fmla="*/ 186 w 618"/>
              <a:gd name="T29" fmla="*/ 594 h 619"/>
              <a:gd name="T30" fmla="*/ 228 w 618"/>
              <a:gd name="T31" fmla="*/ 577 h 619"/>
              <a:gd name="T32" fmla="*/ 288 w 618"/>
              <a:gd name="T33" fmla="*/ 618 h 619"/>
              <a:gd name="T34" fmla="*/ 307 w 618"/>
              <a:gd name="T35" fmla="*/ 602 h 619"/>
              <a:gd name="T36" fmla="*/ 368 w 618"/>
              <a:gd name="T37" fmla="*/ 614 h 619"/>
              <a:gd name="T38" fmla="*/ 393 w 618"/>
              <a:gd name="T39" fmla="*/ 577 h 619"/>
              <a:gd name="T40" fmla="*/ 455 w 618"/>
              <a:gd name="T41" fmla="*/ 583 h 619"/>
              <a:gd name="T42" fmla="*/ 468 w 618"/>
              <a:gd name="T43" fmla="*/ 540 h 619"/>
              <a:gd name="T44" fmla="*/ 538 w 618"/>
              <a:gd name="T45" fmla="*/ 519 h 619"/>
              <a:gd name="T46" fmla="*/ 553 w 618"/>
              <a:gd name="T47" fmla="*/ 448 h 619"/>
              <a:gd name="T48" fmla="*/ 595 w 618"/>
              <a:gd name="T49" fmla="*/ 430 h 619"/>
              <a:gd name="T50" fmla="*/ 576 w 618"/>
              <a:gd name="T51" fmla="*/ 395 h 619"/>
              <a:gd name="T52" fmla="*/ 616 w 618"/>
              <a:gd name="T53" fmla="*/ 354 h 619"/>
              <a:gd name="T54" fmla="*/ 589 w 618"/>
              <a:gd name="T55" fmla="*/ 286 h 619"/>
              <a:gd name="T56" fmla="*/ 614 w 618"/>
              <a:gd name="T57" fmla="*/ 249 h 619"/>
              <a:gd name="T58" fmla="*/ 570 w 618"/>
              <a:gd name="T59" fmla="*/ 205 h 619"/>
              <a:gd name="T60" fmla="*/ 582 w 618"/>
              <a:gd name="T61" fmla="*/ 162 h 619"/>
              <a:gd name="T62" fmla="*/ 544 w 618"/>
              <a:gd name="T63" fmla="*/ 107 h 619"/>
              <a:gd name="T64" fmla="*/ 499 w 618"/>
              <a:gd name="T65" fmla="*/ 103 h 619"/>
              <a:gd name="T66" fmla="*/ 466 w 618"/>
              <a:gd name="T67" fmla="*/ 77 h 619"/>
              <a:gd name="T68" fmla="*/ 452 w 618"/>
              <a:gd name="T69" fmla="*/ 34 h 619"/>
              <a:gd name="T70" fmla="*/ 390 w 618"/>
              <a:gd name="T71" fmla="*/ 10 h 619"/>
              <a:gd name="T72" fmla="*/ 350 w 618"/>
              <a:gd name="T73" fmla="*/ 32 h 619"/>
              <a:gd name="T74" fmla="*/ 285 w 618"/>
              <a:gd name="T75" fmla="*/ 1 h 619"/>
              <a:gd name="T76" fmla="*/ 225 w 618"/>
              <a:gd name="T77" fmla="*/ 42 h 619"/>
              <a:gd name="T78" fmla="*/ 188 w 618"/>
              <a:gd name="T79" fmla="*/ 286 h 619"/>
              <a:gd name="T80" fmla="*/ 228 w 618"/>
              <a:gd name="T81" fmla="*/ 335 h 619"/>
              <a:gd name="T82" fmla="*/ 334 w 618"/>
              <a:gd name="T83" fmla="*/ 390 h 619"/>
              <a:gd name="T84" fmla="*/ 223 w 618"/>
              <a:gd name="T85" fmla="*/ 399 h 619"/>
              <a:gd name="T86" fmla="*/ 82 w 618"/>
              <a:gd name="T87" fmla="*/ 398 h 619"/>
              <a:gd name="T88" fmla="*/ 323 w 618"/>
              <a:gd name="T89" fmla="*/ 552 h 619"/>
              <a:gd name="T90" fmla="*/ 534 w 618"/>
              <a:gd name="T91" fmla="*/ 402 h 619"/>
              <a:gd name="T92" fmla="*/ 437 w 618"/>
              <a:gd name="T93" fmla="*/ 291 h 619"/>
              <a:gd name="T94" fmla="*/ 541 w 618"/>
              <a:gd name="T95" fmla="*/ 237 h 619"/>
              <a:gd name="T96" fmla="*/ 295 w 618"/>
              <a:gd name="T97" fmla="*/ 186 h 619"/>
              <a:gd name="T98" fmla="*/ 441 w 618"/>
              <a:gd name="T99" fmla="*/ 1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8" h="619">
                <a:moveTo>
                  <a:pt x="225" y="42"/>
                </a:moveTo>
                <a:cubicBezTo>
                  <a:pt x="225" y="42"/>
                  <a:pt x="225" y="42"/>
                  <a:pt x="225" y="42"/>
                </a:cubicBezTo>
                <a:cubicBezTo>
                  <a:pt x="207" y="17"/>
                  <a:pt x="207" y="17"/>
                  <a:pt x="207" y="17"/>
                </a:cubicBezTo>
                <a:cubicBezTo>
                  <a:pt x="195" y="22"/>
                  <a:pt x="195" y="22"/>
                  <a:pt x="195" y="22"/>
                </a:cubicBezTo>
                <a:cubicBezTo>
                  <a:pt x="183" y="27"/>
                  <a:pt x="183" y="27"/>
                  <a:pt x="183" y="27"/>
                </a:cubicBezTo>
                <a:cubicBezTo>
                  <a:pt x="187" y="58"/>
                  <a:pt x="187" y="58"/>
                  <a:pt x="187" y="58"/>
                </a:cubicBezTo>
                <a:cubicBezTo>
                  <a:pt x="174" y="64"/>
                  <a:pt x="162" y="71"/>
                  <a:pt x="150" y="79"/>
                </a:cubicBezTo>
                <a:cubicBezTo>
                  <a:pt x="140" y="72"/>
                  <a:pt x="140" y="72"/>
                  <a:pt x="140" y="72"/>
                </a:cubicBezTo>
                <a:cubicBezTo>
                  <a:pt x="140" y="72"/>
                  <a:pt x="140" y="72"/>
                  <a:pt x="140" y="72"/>
                </a:cubicBezTo>
                <a:cubicBezTo>
                  <a:pt x="125" y="60"/>
                  <a:pt x="125" y="60"/>
                  <a:pt x="125" y="60"/>
                </a:cubicBezTo>
                <a:cubicBezTo>
                  <a:pt x="115" y="68"/>
                  <a:pt x="115" y="68"/>
                  <a:pt x="115" y="68"/>
                </a:cubicBezTo>
                <a:cubicBezTo>
                  <a:pt x="105" y="77"/>
                  <a:pt x="105" y="77"/>
                  <a:pt x="105" y="77"/>
                </a:cubicBezTo>
                <a:cubicBezTo>
                  <a:pt x="118" y="105"/>
                  <a:pt x="118" y="105"/>
                  <a:pt x="118" y="105"/>
                </a:cubicBezTo>
                <a:cubicBezTo>
                  <a:pt x="108" y="115"/>
                  <a:pt x="98" y="125"/>
                  <a:pt x="89" y="137"/>
                </a:cubicBezTo>
                <a:cubicBezTo>
                  <a:pt x="60" y="126"/>
                  <a:pt x="60" y="126"/>
                  <a:pt x="60" y="126"/>
                </a:cubicBezTo>
                <a:cubicBezTo>
                  <a:pt x="53" y="137"/>
                  <a:pt x="53" y="137"/>
                  <a:pt x="53" y="137"/>
                </a:cubicBezTo>
                <a:cubicBezTo>
                  <a:pt x="45" y="147"/>
                  <a:pt x="45" y="147"/>
                  <a:pt x="45" y="147"/>
                </a:cubicBezTo>
                <a:cubicBezTo>
                  <a:pt x="67" y="170"/>
                  <a:pt x="67" y="170"/>
                  <a:pt x="67" y="170"/>
                </a:cubicBezTo>
                <a:cubicBezTo>
                  <a:pt x="59" y="183"/>
                  <a:pt x="53" y="196"/>
                  <a:pt x="48" y="209"/>
                </a:cubicBezTo>
                <a:cubicBezTo>
                  <a:pt x="17" y="207"/>
                  <a:pt x="17" y="207"/>
                  <a:pt x="17" y="207"/>
                </a:cubicBezTo>
                <a:cubicBezTo>
                  <a:pt x="13" y="220"/>
                  <a:pt x="13" y="220"/>
                  <a:pt x="13" y="220"/>
                </a:cubicBezTo>
                <a:cubicBezTo>
                  <a:pt x="9" y="232"/>
                  <a:pt x="9" y="232"/>
                  <a:pt x="9" y="232"/>
                </a:cubicBezTo>
                <a:cubicBezTo>
                  <a:pt x="36" y="248"/>
                  <a:pt x="36" y="248"/>
                  <a:pt x="36" y="248"/>
                </a:cubicBezTo>
                <a:cubicBezTo>
                  <a:pt x="33" y="262"/>
                  <a:pt x="31" y="276"/>
                  <a:pt x="30" y="291"/>
                </a:cubicBezTo>
                <a:cubicBezTo>
                  <a:pt x="0" y="298"/>
                  <a:pt x="0" y="298"/>
                  <a:pt x="0" y="298"/>
                </a:cubicBezTo>
                <a:cubicBezTo>
                  <a:pt x="0" y="311"/>
                  <a:pt x="0" y="311"/>
                  <a:pt x="0" y="311"/>
                </a:cubicBezTo>
                <a:cubicBezTo>
                  <a:pt x="0" y="324"/>
                  <a:pt x="0" y="324"/>
                  <a:pt x="0" y="324"/>
                </a:cubicBezTo>
                <a:cubicBezTo>
                  <a:pt x="30" y="331"/>
                  <a:pt x="30" y="331"/>
                  <a:pt x="30" y="331"/>
                </a:cubicBezTo>
                <a:cubicBezTo>
                  <a:pt x="31" y="346"/>
                  <a:pt x="34" y="360"/>
                  <a:pt x="37" y="374"/>
                </a:cubicBezTo>
                <a:cubicBezTo>
                  <a:pt x="10" y="390"/>
                  <a:pt x="10" y="390"/>
                  <a:pt x="10" y="390"/>
                </a:cubicBezTo>
                <a:cubicBezTo>
                  <a:pt x="14" y="403"/>
                  <a:pt x="14" y="403"/>
                  <a:pt x="14" y="403"/>
                </a:cubicBezTo>
                <a:cubicBezTo>
                  <a:pt x="18" y="415"/>
                  <a:pt x="18" y="415"/>
                  <a:pt x="18" y="415"/>
                </a:cubicBezTo>
                <a:cubicBezTo>
                  <a:pt x="49" y="413"/>
                  <a:pt x="49" y="413"/>
                  <a:pt x="49" y="413"/>
                </a:cubicBezTo>
                <a:cubicBezTo>
                  <a:pt x="55" y="426"/>
                  <a:pt x="61" y="439"/>
                  <a:pt x="68" y="452"/>
                </a:cubicBezTo>
                <a:cubicBezTo>
                  <a:pt x="47" y="475"/>
                  <a:pt x="47" y="475"/>
                  <a:pt x="47" y="475"/>
                </a:cubicBezTo>
                <a:cubicBezTo>
                  <a:pt x="55" y="485"/>
                  <a:pt x="55" y="485"/>
                  <a:pt x="55" y="485"/>
                </a:cubicBezTo>
                <a:cubicBezTo>
                  <a:pt x="62" y="496"/>
                  <a:pt x="62" y="496"/>
                  <a:pt x="62" y="496"/>
                </a:cubicBezTo>
                <a:cubicBezTo>
                  <a:pt x="91" y="485"/>
                  <a:pt x="91" y="485"/>
                  <a:pt x="91" y="485"/>
                </a:cubicBezTo>
                <a:cubicBezTo>
                  <a:pt x="100" y="496"/>
                  <a:pt x="110" y="507"/>
                  <a:pt x="121" y="516"/>
                </a:cubicBezTo>
                <a:cubicBezTo>
                  <a:pt x="108" y="545"/>
                  <a:pt x="108" y="545"/>
                  <a:pt x="108" y="545"/>
                </a:cubicBezTo>
                <a:cubicBezTo>
                  <a:pt x="118" y="553"/>
                  <a:pt x="118" y="553"/>
                  <a:pt x="118" y="553"/>
                </a:cubicBezTo>
                <a:cubicBezTo>
                  <a:pt x="128" y="561"/>
                  <a:pt x="128" y="561"/>
                  <a:pt x="128" y="561"/>
                </a:cubicBezTo>
                <a:cubicBezTo>
                  <a:pt x="153" y="542"/>
                  <a:pt x="153" y="542"/>
                  <a:pt x="153" y="542"/>
                </a:cubicBezTo>
                <a:cubicBezTo>
                  <a:pt x="165" y="550"/>
                  <a:pt x="177" y="557"/>
                  <a:pt x="190" y="563"/>
                </a:cubicBezTo>
                <a:cubicBezTo>
                  <a:pt x="186" y="594"/>
                  <a:pt x="186" y="594"/>
                  <a:pt x="186" y="594"/>
                </a:cubicBezTo>
                <a:cubicBezTo>
                  <a:pt x="198" y="598"/>
                  <a:pt x="198" y="598"/>
                  <a:pt x="198" y="598"/>
                </a:cubicBezTo>
                <a:cubicBezTo>
                  <a:pt x="210" y="603"/>
                  <a:pt x="210" y="603"/>
                  <a:pt x="210" y="603"/>
                </a:cubicBezTo>
                <a:cubicBezTo>
                  <a:pt x="228" y="577"/>
                  <a:pt x="228" y="577"/>
                  <a:pt x="228" y="577"/>
                </a:cubicBezTo>
                <a:cubicBezTo>
                  <a:pt x="242" y="582"/>
                  <a:pt x="256" y="585"/>
                  <a:pt x="270" y="587"/>
                </a:cubicBezTo>
                <a:cubicBezTo>
                  <a:pt x="275" y="618"/>
                  <a:pt x="275" y="618"/>
                  <a:pt x="275" y="618"/>
                </a:cubicBezTo>
                <a:cubicBezTo>
                  <a:pt x="288" y="618"/>
                  <a:pt x="288" y="618"/>
                  <a:pt x="288" y="618"/>
                </a:cubicBezTo>
                <a:cubicBezTo>
                  <a:pt x="301" y="619"/>
                  <a:pt x="301" y="619"/>
                  <a:pt x="301" y="619"/>
                </a:cubicBezTo>
                <a:cubicBezTo>
                  <a:pt x="307" y="602"/>
                  <a:pt x="307" y="602"/>
                  <a:pt x="307" y="602"/>
                </a:cubicBezTo>
                <a:cubicBezTo>
                  <a:pt x="307" y="602"/>
                  <a:pt x="307" y="602"/>
                  <a:pt x="307" y="602"/>
                </a:cubicBezTo>
                <a:cubicBezTo>
                  <a:pt x="311" y="590"/>
                  <a:pt x="311" y="590"/>
                  <a:pt x="311" y="590"/>
                </a:cubicBezTo>
                <a:cubicBezTo>
                  <a:pt x="325" y="590"/>
                  <a:pt x="339" y="588"/>
                  <a:pt x="354" y="586"/>
                </a:cubicBezTo>
                <a:cubicBezTo>
                  <a:pt x="368" y="614"/>
                  <a:pt x="368" y="614"/>
                  <a:pt x="368" y="614"/>
                </a:cubicBezTo>
                <a:cubicBezTo>
                  <a:pt x="380" y="611"/>
                  <a:pt x="380" y="611"/>
                  <a:pt x="380" y="611"/>
                </a:cubicBezTo>
                <a:cubicBezTo>
                  <a:pt x="393" y="608"/>
                  <a:pt x="393" y="608"/>
                  <a:pt x="393" y="608"/>
                </a:cubicBezTo>
                <a:cubicBezTo>
                  <a:pt x="393" y="577"/>
                  <a:pt x="393" y="577"/>
                  <a:pt x="393" y="577"/>
                </a:cubicBezTo>
                <a:cubicBezTo>
                  <a:pt x="394" y="577"/>
                  <a:pt x="394" y="577"/>
                  <a:pt x="394" y="577"/>
                </a:cubicBezTo>
                <a:cubicBezTo>
                  <a:pt x="408" y="572"/>
                  <a:pt x="421" y="567"/>
                  <a:pt x="433" y="561"/>
                </a:cubicBezTo>
                <a:cubicBezTo>
                  <a:pt x="455" y="583"/>
                  <a:pt x="455" y="583"/>
                  <a:pt x="455" y="583"/>
                </a:cubicBezTo>
                <a:cubicBezTo>
                  <a:pt x="466" y="577"/>
                  <a:pt x="466" y="577"/>
                  <a:pt x="466" y="577"/>
                </a:cubicBezTo>
                <a:cubicBezTo>
                  <a:pt x="477" y="570"/>
                  <a:pt x="477" y="570"/>
                  <a:pt x="477" y="570"/>
                </a:cubicBezTo>
                <a:cubicBezTo>
                  <a:pt x="468" y="540"/>
                  <a:pt x="468" y="540"/>
                  <a:pt x="468" y="540"/>
                </a:cubicBezTo>
                <a:cubicBezTo>
                  <a:pt x="480" y="532"/>
                  <a:pt x="491" y="523"/>
                  <a:pt x="502" y="513"/>
                </a:cubicBezTo>
                <a:cubicBezTo>
                  <a:pt x="529" y="528"/>
                  <a:pt x="529" y="528"/>
                  <a:pt x="529" y="528"/>
                </a:cubicBezTo>
                <a:cubicBezTo>
                  <a:pt x="538" y="519"/>
                  <a:pt x="538" y="519"/>
                  <a:pt x="538" y="519"/>
                </a:cubicBezTo>
                <a:cubicBezTo>
                  <a:pt x="547" y="509"/>
                  <a:pt x="547" y="509"/>
                  <a:pt x="547" y="509"/>
                </a:cubicBezTo>
                <a:cubicBezTo>
                  <a:pt x="529" y="483"/>
                  <a:pt x="529" y="483"/>
                  <a:pt x="529" y="483"/>
                </a:cubicBezTo>
                <a:cubicBezTo>
                  <a:pt x="538" y="472"/>
                  <a:pt x="546" y="460"/>
                  <a:pt x="553" y="448"/>
                </a:cubicBezTo>
                <a:cubicBezTo>
                  <a:pt x="584" y="454"/>
                  <a:pt x="584" y="454"/>
                  <a:pt x="584" y="454"/>
                </a:cubicBezTo>
                <a:cubicBezTo>
                  <a:pt x="589" y="442"/>
                  <a:pt x="589" y="442"/>
                  <a:pt x="589" y="442"/>
                </a:cubicBezTo>
                <a:cubicBezTo>
                  <a:pt x="595" y="430"/>
                  <a:pt x="595" y="430"/>
                  <a:pt x="595" y="430"/>
                </a:cubicBezTo>
                <a:cubicBezTo>
                  <a:pt x="571" y="411"/>
                  <a:pt x="571" y="411"/>
                  <a:pt x="571" y="411"/>
                </a:cubicBezTo>
                <a:cubicBezTo>
                  <a:pt x="572" y="408"/>
                  <a:pt x="573" y="405"/>
                  <a:pt x="574" y="402"/>
                </a:cubicBezTo>
                <a:cubicBezTo>
                  <a:pt x="576" y="395"/>
                  <a:pt x="576" y="395"/>
                  <a:pt x="576" y="395"/>
                </a:cubicBezTo>
                <a:cubicBezTo>
                  <a:pt x="579" y="386"/>
                  <a:pt x="581" y="378"/>
                  <a:pt x="583" y="370"/>
                </a:cubicBezTo>
                <a:cubicBezTo>
                  <a:pt x="614" y="367"/>
                  <a:pt x="614" y="367"/>
                  <a:pt x="614" y="367"/>
                </a:cubicBezTo>
                <a:cubicBezTo>
                  <a:pt x="616" y="354"/>
                  <a:pt x="616" y="354"/>
                  <a:pt x="616" y="354"/>
                </a:cubicBezTo>
                <a:cubicBezTo>
                  <a:pt x="618" y="341"/>
                  <a:pt x="618" y="341"/>
                  <a:pt x="618" y="341"/>
                </a:cubicBezTo>
                <a:cubicBezTo>
                  <a:pt x="589" y="329"/>
                  <a:pt x="589" y="329"/>
                  <a:pt x="589" y="329"/>
                </a:cubicBezTo>
                <a:cubicBezTo>
                  <a:pt x="590" y="315"/>
                  <a:pt x="590" y="301"/>
                  <a:pt x="589" y="286"/>
                </a:cubicBezTo>
                <a:cubicBezTo>
                  <a:pt x="618" y="274"/>
                  <a:pt x="618" y="274"/>
                  <a:pt x="618" y="274"/>
                </a:cubicBezTo>
                <a:cubicBezTo>
                  <a:pt x="616" y="261"/>
                  <a:pt x="616" y="261"/>
                  <a:pt x="616" y="261"/>
                </a:cubicBezTo>
                <a:cubicBezTo>
                  <a:pt x="614" y="249"/>
                  <a:pt x="614" y="249"/>
                  <a:pt x="614" y="249"/>
                </a:cubicBezTo>
                <a:cubicBezTo>
                  <a:pt x="582" y="246"/>
                  <a:pt x="582" y="246"/>
                  <a:pt x="582" y="246"/>
                </a:cubicBezTo>
                <a:cubicBezTo>
                  <a:pt x="581" y="239"/>
                  <a:pt x="579" y="232"/>
                  <a:pt x="577" y="225"/>
                </a:cubicBezTo>
                <a:cubicBezTo>
                  <a:pt x="575" y="218"/>
                  <a:pt x="572" y="212"/>
                  <a:pt x="570" y="205"/>
                </a:cubicBezTo>
                <a:cubicBezTo>
                  <a:pt x="594" y="185"/>
                  <a:pt x="594" y="185"/>
                  <a:pt x="594" y="185"/>
                </a:cubicBezTo>
                <a:cubicBezTo>
                  <a:pt x="588" y="173"/>
                  <a:pt x="588" y="173"/>
                  <a:pt x="588" y="173"/>
                </a:cubicBezTo>
                <a:cubicBezTo>
                  <a:pt x="582" y="162"/>
                  <a:pt x="582" y="162"/>
                  <a:pt x="582" y="162"/>
                </a:cubicBezTo>
                <a:cubicBezTo>
                  <a:pt x="552" y="168"/>
                  <a:pt x="552" y="168"/>
                  <a:pt x="552" y="168"/>
                </a:cubicBezTo>
                <a:cubicBezTo>
                  <a:pt x="544" y="156"/>
                  <a:pt x="536" y="144"/>
                  <a:pt x="527" y="133"/>
                </a:cubicBezTo>
                <a:cubicBezTo>
                  <a:pt x="544" y="107"/>
                  <a:pt x="544" y="107"/>
                  <a:pt x="544" y="107"/>
                </a:cubicBezTo>
                <a:cubicBezTo>
                  <a:pt x="535" y="97"/>
                  <a:pt x="535" y="97"/>
                  <a:pt x="535" y="97"/>
                </a:cubicBezTo>
                <a:cubicBezTo>
                  <a:pt x="526" y="88"/>
                  <a:pt x="526" y="88"/>
                  <a:pt x="526" y="88"/>
                </a:cubicBezTo>
                <a:cubicBezTo>
                  <a:pt x="499" y="103"/>
                  <a:pt x="499" y="103"/>
                  <a:pt x="499" y="103"/>
                </a:cubicBezTo>
                <a:cubicBezTo>
                  <a:pt x="493" y="97"/>
                  <a:pt x="486" y="92"/>
                  <a:pt x="479" y="87"/>
                </a:cubicBezTo>
                <a:cubicBezTo>
                  <a:pt x="473" y="82"/>
                  <a:pt x="473" y="82"/>
                  <a:pt x="473" y="82"/>
                </a:cubicBezTo>
                <a:cubicBezTo>
                  <a:pt x="471" y="80"/>
                  <a:pt x="468" y="78"/>
                  <a:pt x="466" y="77"/>
                </a:cubicBezTo>
                <a:cubicBezTo>
                  <a:pt x="474" y="47"/>
                  <a:pt x="474" y="47"/>
                  <a:pt x="474" y="47"/>
                </a:cubicBezTo>
                <a:cubicBezTo>
                  <a:pt x="463" y="40"/>
                  <a:pt x="463" y="40"/>
                  <a:pt x="463" y="40"/>
                </a:cubicBezTo>
                <a:cubicBezTo>
                  <a:pt x="452" y="34"/>
                  <a:pt x="452" y="34"/>
                  <a:pt x="452" y="34"/>
                </a:cubicBezTo>
                <a:cubicBezTo>
                  <a:pt x="430" y="57"/>
                  <a:pt x="430" y="57"/>
                  <a:pt x="430" y="57"/>
                </a:cubicBezTo>
                <a:cubicBezTo>
                  <a:pt x="417" y="50"/>
                  <a:pt x="404" y="45"/>
                  <a:pt x="390" y="41"/>
                </a:cubicBezTo>
                <a:cubicBezTo>
                  <a:pt x="390" y="10"/>
                  <a:pt x="390" y="10"/>
                  <a:pt x="390" y="10"/>
                </a:cubicBezTo>
                <a:cubicBezTo>
                  <a:pt x="377" y="7"/>
                  <a:pt x="377" y="7"/>
                  <a:pt x="377" y="7"/>
                </a:cubicBezTo>
                <a:cubicBezTo>
                  <a:pt x="364" y="4"/>
                  <a:pt x="364" y="4"/>
                  <a:pt x="364" y="4"/>
                </a:cubicBezTo>
                <a:cubicBezTo>
                  <a:pt x="350" y="32"/>
                  <a:pt x="350" y="32"/>
                  <a:pt x="350" y="32"/>
                </a:cubicBezTo>
                <a:cubicBezTo>
                  <a:pt x="336" y="30"/>
                  <a:pt x="322" y="29"/>
                  <a:pt x="307" y="29"/>
                </a:cubicBezTo>
                <a:cubicBezTo>
                  <a:pt x="298" y="0"/>
                  <a:pt x="298" y="0"/>
                  <a:pt x="298" y="0"/>
                </a:cubicBezTo>
                <a:cubicBezTo>
                  <a:pt x="285" y="1"/>
                  <a:pt x="285" y="1"/>
                  <a:pt x="285" y="1"/>
                </a:cubicBezTo>
                <a:cubicBezTo>
                  <a:pt x="272" y="2"/>
                  <a:pt x="272" y="2"/>
                  <a:pt x="272" y="2"/>
                </a:cubicBezTo>
                <a:cubicBezTo>
                  <a:pt x="267" y="33"/>
                  <a:pt x="267" y="33"/>
                  <a:pt x="267" y="33"/>
                </a:cubicBezTo>
                <a:cubicBezTo>
                  <a:pt x="253" y="35"/>
                  <a:pt x="239" y="38"/>
                  <a:pt x="225" y="42"/>
                </a:cubicBezTo>
                <a:moveTo>
                  <a:pt x="156" y="121"/>
                </a:moveTo>
                <a:cubicBezTo>
                  <a:pt x="198" y="255"/>
                  <a:pt x="198" y="255"/>
                  <a:pt x="198" y="255"/>
                </a:cubicBezTo>
                <a:cubicBezTo>
                  <a:pt x="201" y="266"/>
                  <a:pt x="197" y="279"/>
                  <a:pt x="188" y="286"/>
                </a:cubicBezTo>
                <a:cubicBezTo>
                  <a:pt x="73" y="367"/>
                  <a:pt x="73" y="367"/>
                  <a:pt x="73" y="367"/>
                </a:cubicBezTo>
                <a:cubicBezTo>
                  <a:pt x="50" y="274"/>
                  <a:pt x="84" y="179"/>
                  <a:pt x="156" y="121"/>
                </a:cubicBezTo>
                <a:moveTo>
                  <a:pt x="228" y="335"/>
                </a:moveTo>
                <a:cubicBezTo>
                  <a:pt x="214" y="291"/>
                  <a:pt x="239" y="243"/>
                  <a:pt x="284" y="229"/>
                </a:cubicBezTo>
                <a:cubicBezTo>
                  <a:pt x="328" y="215"/>
                  <a:pt x="375" y="240"/>
                  <a:pt x="389" y="284"/>
                </a:cubicBezTo>
                <a:cubicBezTo>
                  <a:pt x="404" y="329"/>
                  <a:pt x="379" y="376"/>
                  <a:pt x="334" y="390"/>
                </a:cubicBezTo>
                <a:cubicBezTo>
                  <a:pt x="290" y="404"/>
                  <a:pt x="242" y="380"/>
                  <a:pt x="228" y="335"/>
                </a:cubicBezTo>
                <a:moveTo>
                  <a:pt x="82" y="398"/>
                </a:moveTo>
                <a:cubicBezTo>
                  <a:pt x="223" y="399"/>
                  <a:pt x="223" y="399"/>
                  <a:pt x="223" y="399"/>
                </a:cubicBezTo>
                <a:cubicBezTo>
                  <a:pt x="235" y="399"/>
                  <a:pt x="246" y="407"/>
                  <a:pt x="249" y="418"/>
                </a:cubicBezTo>
                <a:cubicBezTo>
                  <a:pt x="291" y="552"/>
                  <a:pt x="291" y="552"/>
                  <a:pt x="291" y="552"/>
                </a:cubicBezTo>
                <a:cubicBezTo>
                  <a:pt x="200" y="546"/>
                  <a:pt x="117" y="487"/>
                  <a:pt x="82" y="398"/>
                </a:cubicBezTo>
                <a:moveTo>
                  <a:pt x="534" y="402"/>
                </a:moveTo>
                <a:cubicBezTo>
                  <a:pt x="507" y="466"/>
                  <a:pt x="454" y="519"/>
                  <a:pt x="382" y="542"/>
                </a:cubicBezTo>
                <a:cubicBezTo>
                  <a:pt x="363" y="548"/>
                  <a:pt x="343" y="551"/>
                  <a:pt x="323" y="552"/>
                </a:cubicBezTo>
                <a:cubicBezTo>
                  <a:pt x="368" y="419"/>
                  <a:pt x="368" y="419"/>
                  <a:pt x="368" y="419"/>
                </a:cubicBezTo>
                <a:cubicBezTo>
                  <a:pt x="372" y="408"/>
                  <a:pt x="382" y="400"/>
                  <a:pt x="394" y="401"/>
                </a:cubicBezTo>
                <a:cubicBezTo>
                  <a:pt x="534" y="402"/>
                  <a:pt x="534" y="402"/>
                  <a:pt x="534" y="402"/>
                </a:cubicBezTo>
                <a:moveTo>
                  <a:pt x="541" y="237"/>
                </a:moveTo>
                <a:cubicBezTo>
                  <a:pt x="555" y="282"/>
                  <a:pt x="555" y="328"/>
                  <a:pt x="544" y="371"/>
                </a:cubicBezTo>
                <a:cubicBezTo>
                  <a:pt x="437" y="291"/>
                  <a:pt x="437" y="291"/>
                  <a:pt x="437" y="291"/>
                </a:cubicBezTo>
                <a:cubicBezTo>
                  <a:pt x="424" y="282"/>
                  <a:pt x="419" y="266"/>
                  <a:pt x="424" y="251"/>
                </a:cubicBezTo>
                <a:cubicBezTo>
                  <a:pt x="467" y="125"/>
                  <a:pt x="467" y="125"/>
                  <a:pt x="467" y="125"/>
                </a:cubicBezTo>
                <a:cubicBezTo>
                  <a:pt x="500" y="153"/>
                  <a:pt x="527" y="191"/>
                  <a:pt x="541" y="237"/>
                </a:cubicBezTo>
                <a:moveTo>
                  <a:pt x="441" y="105"/>
                </a:moveTo>
                <a:cubicBezTo>
                  <a:pt x="327" y="186"/>
                  <a:pt x="327" y="186"/>
                  <a:pt x="327" y="186"/>
                </a:cubicBezTo>
                <a:cubicBezTo>
                  <a:pt x="317" y="193"/>
                  <a:pt x="304" y="193"/>
                  <a:pt x="295" y="186"/>
                </a:cubicBezTo>
                <a:cubicBezTo>
                  <a:pt x="182" y="102"/>
                  <a:pt x="182" y="102"/>
                  <a:pt x="182" y="102"/>
                </a:cubicBezTo>
                <a:cubicBezTo>
                  <a:pt x="198" y="92"/>
                  <a:pt x="216" y="84"/>
                  <a:pt x="236" y="78"/>
                </a:cubicBezTo>
                <a:cubicBezTo>
                  <a:pt x="308" y="55"/>
                  <a:pt x="382" y="68"/>
                  <a:pt x="441" y="105"/>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8" name="Freeform 12"/>
          <p:cNvSpPr>
            <a:spLocks noEditPoints="1"/>
          </p:cNvSpPr>
          <p:nvPr/>
        </p:nvSpPr>
        <p:spPr bwMode="auto">
          <a:xfrm>
            <a:off x="7127462" y="3884641"/>
            <a:ext cx="1532796" cy="1538181"/>
          </a:xfrm>
          <a:custGeom>
            <a:avLst/>
            <a:gdLst>
              <a:gd name="T0" fmla="*/ 619 w 640"/>
              <a:gd name="T1" fmla="*/ 436 h 642"/>
              <a:gd name="T2" fmla="*/ 614 w 640"/>
              <a:gd name="T3" fmla="*/ 371 h 642"/>
              <a:gd name="T4" fmla="*/ 625 w 640"/>
              <a:gd name="T5" fmla="*/ 332 h 642"/>
              <a:gd name="T6" fmla="*/ 623 w 640"/>
              <a:gd name="T7" fmla="*/ 286 h 642"/>
              <a:gd name="T8" fmla="*/ 608 w 640"/>
              <a:gd name="T9" fmla="*/ 248 h 642"/>
              <a:gd name="T10" fmla="*/ 609 w 640"/>
              <a:gd name="T11" fmla="*/ 182 h 642"/>
              <a:gd name="T12" fmla="*/ 547 w 640"/>
              <a:gd name="T13" fmla="*/ 167 h 642"/>
              <a:gd name="T14" fmla="*/ 550 w 640"/>
              <a:gd name="T15" fmla="*/ 97 h 642"/>
              <a:gd name="T16" fmla="*/ 488 w 640"/>
              <a:gd name="T17" fmla="*/ 74 h 642"/>
              <a:gd name="T18" fmla="*/ 457 w 640"/>
              <a:gd name="T19" fmla="*/ 48 h 642"/>
              <a:gd name="T20" fmla="*/ 414 w 640"/>
              <a:gd name="T21" fmla="*/ 31 h 642"/>
              <a:gd name="T22" fmla="*/ 374 w 640"/>
              <a:gd name="T23" fmla="*/ 29 h 642"/>
              <a:gd name="T24" fmla="*/ 314 w 640"/>
              <a:gd name="T25" fmla="*/ 0 h 642"/>
              <a:gd name="T26" fmla="*/ 266 w 640"/>
              <a:gd name="T27" fmla="*/ 52 h 642"/>
              <a:gd name="T28" fmla="*/ 224 w 640"/>
              <a:gd name="T29" fmla="*/ 15 h 642"/>
              <a:gd name="T30" fmla="*/ 200 w 640"/>
              <a:gd name="T31" fmla="*/ 75 h 642"/>
              <a:gd name="T32" fmla="*/ 131 w 640"/>
              <a:gd name="T33" fmla="*/ 62 h 642"/>
              <a:gd name="T34" fmla="*/ 100 w 640"/>
              <a:gd name="T35" fmla="*/ 120 h 642"/>
              <a:gd name="T36" fmla="*/ 70 w 640"/>
              <a:gd name="T37" fmla="*/ 147 h 642"/>
              <a:gd name="T38" fmla="*/ 47 w 640"/>
              <a:gd name="T39" fmla="*/ 187 h 642"/>
              <a:gd name="T40" fmla="*/ 39 w 640"/>
              <a:gd name="T41" fmla="*/ 227 h 642"/>
              <a:gd name="T42" fmla="*/ 2 w 640"/>
              <a:gd name="T43" fmla="*/ 281 h 642"/>
              <a:gd name="T44" fmla="*/ 47 w 640"/>
              <a:gd name="T45" fmla="*/ 332 h 642"/>
              <a:gd name="T46" fmla="*/ 6 w 640"/>
              <a:gd name="T47" fmla="*/ 385 h 642"/>
              <a:gd name="T48" fmla="*/ 46 w 640"/>
              <a:gd name="T49" fmla="*/ 438 h 642"/>
              <a:gd name="T50" fmla="*/ 58 w 640"/>
              <a:gd name="T51" fmla="*/ 476 h 642"/>
              <a:gd name="T52" fmla="*/ 85 w 640"/>
              <a:gd name="T53" fmla="*/ 514 h 642"/>
              <a:gd name="T54" fmla="*/ 117 w 640"/>
              <a:gd name="T55" fmla="*/ 538 h 642"/>
              <a:gd name="T56" fmla="*/ 152 w 640"/>
              <a:gd name="T57" fmla="*/ 594 h 642"/>
              <a:gd name="T58" fmla="*/ 217 w 640"/>
              <a:gd name="T59" fmla="*/ 574 h 642"/>
              <a:gd name="T60" fmla="*/ 248 w 640"/>
              <a:gd name="T61" fmla="*/ 633 h 642"/>
              <a:gd name="T62" fmla="*/ 313 w 640"/>
              <a:gd name="T63" fmla="*/ 619 h 642"/>
              <a:gd name="T64" fmla="*/ 353 w 640"/>
              <a:gd name="T65" fmla="*/ 624 h 642"/>
              <a:gd name="T66" fmla="*/ 398 w 640"/>
              <a:gd name="T67" fmla="*/ 615 h 642"/>
              <a:gd name="T68" fmla="*/ 437 w 640"/>
              <a:gd name="T69" fmla="*/ 603 h 642"/>
              <a:gd name="T70" fmla="*/ 478 w 640"/>
              <a:gd name="T71" fmla="*/ 581 h 642"/>
              <a:gd name="T72" fmla="*/ 506 w 640"/>
              <a:gd name="T73" fmla="*/ 553 h 642"/>
              <a:gd name="T74" fmla="*/ 567 w 640"/>
              <a:gd name="T75" fmla="*/ 526 h 642"/>
              <a:gd name="T76" fmla="*/ 557 w 640"/>
              <a:gd name="T77" fmla="*/ 459 h 642"/>
              <a:gd name="T78" fmla="*/ 540 w 640"/>
              <a:gd name="T79" fmla="*/ 327 h 642"/>
              <a:gd name="T80" fmla="*/ 480 w 640"/>
              <a:gd name="T81" fmla="*/ 170 h 642"/>
              <a:gd name="T82" fmla="*/ 346 w 640"/>
              <a:gd name="T83" fmla="*/ 103 h 642"/>
              <a:gd name="T84" fmla="*/ 326 w 640"/>
              <a:gd name="T85" fmla="*/ 111 h 642"/>
              <a:gd name="T86" fmla="*/ 169 w 640"/>
              <a:gd name="T87" fmla="*/ 161 h 642"/>
              <a:gd name="T88" fmla="*/ 102 w 640"/>
              <a:gd name="T89" fmla="*/ 295 h 642"/>
              <a:gd name="T90" fmla="*/ 101 w 640"/>
              <a:gd name="T91" fmla="*/ 315 h 642"/>
              <a:gd name="T92" fmla="*/ 161 w 640"/>
              <a:gd name="T93" fmla="*/ 472 h 642"/>
              <a:gd name="T94" fmla="*/ 295 w 640"/>
              <a:gd name="T95" fmla="*/ 539 h 642"/>
              <a:gd name="T96" fmla="*/ 393 w 640"/>
              <a:gd name="T97" fmla="*/ 164 h 642"/>
              <a:gd name="T98" fmla="*/ 314 w 640"/>
              <a:gd name="T99" fmla="*/ 540 h 642"/>
              <a:gd name="T100" fmla="*/ 386 w 640"/>
              <a:gd name="T101" fmla="*/ 530 h 642"/>
              <a:gd name="T102" fmla="*/ 528 w 640"/>
              <a:gd name="T103" fmla="*/ 3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0" h="642">
                <a:moveTo>
                  <a:pt x="576" y="444"/>
                </a:moveTo>
                <a:cubicBezTo>
                  <a:pt x="594" y="455"/>
                  <a:pt x="594" y="455"/>
                  <a:pt x="594" y="455"/>
                </a:cubicBezTo>
                <a:cubicBezTo>
                  <a:pt x="601" y="459"/>
                  <a:pt x="611" y="456"/>
                  <a:pt x="614" y="448"/>
                </a:cubicBezTo>
                <a:cubicBezTo>
                  <a:pt x="616" y="444"/>
                  <a:pt x="618" y="440"/>
                  <a:pt x="619" y="436"/>
                </a:cubicBezTo>
                <a:cubicBezTo>
                  <a:pt x="622" y="428"/>
                  <a:pt x="618" y="420"/>
                  <a:pt x="610" y="417"/>
                </a:cubicBezTo>
                <a:cubicBezTo>
                  <a:pt x="603" y="415"/>
                  <a:pt x="603" y="415"/>
                  <a:pt x="603" y="415"/>
                </a:cubicBezTo>
                <a:cubicBezTo>
                  <a:pt x="592" y="412"/>
                  <a:pt x="584" y="402"/>
                  <a:pt x="585" y="391"/>
                </a:cubicBezTo>
                <a:cubicBezTo>
                  <a:pt x="587" y="376"/>
                  <a:pt x="601" y="367"/>
                  <a:pt x="614" y="371"/>
                </a:cubicBezTo>
                <a:cubicBezTo>
                  <a:pt x="620" y="372"/>
                  <a:pt x="620" y="372"/>
                  <a:pt x="620" y="372"/>
                </a:cubicBezTo>
                <a:cubicBezTo>
                  <a:pt x="629" y="375"/>
                  <a:pt x="637" y="369"/>
                  <a:pt x="638" y="360"/>
                </a:cubicBezTo>
                <a:cubicBezTo>
                  <a:pt x="639" y="356"/>
                  <a:pt x="639" y="352"/>
                  <a:pt x="640" y="348"/>
                </a:cubicBezTo>
                <a:cubicBezTo>
                  <a:pt x="640" y="339"/>
                  <a:pt x="634" y="332"/>
                  <a:pt x="625" y="332"/>
                </a:cubicBezTo>
                <a:cubicBezTo>
                  <a:pt x="618" y="332"/>
                  <a:pt x="618" y="332"/>
                  <a:pt x="618" y="332"/>
                </a:cubicBezTo>
                <a:cubicBezTo>
                  <a:pt x="607" y="332"/>
                  <a:pt x="596" y="325"/>
                  <a:pt x="594" y="314"/>
                </a:cubicBezTo>
                <a:cubicBezTo>
                  <a:pt x="591" y="299"/>
                  <a:pt x="602" y="286"/>
                  <a:pt x="616" y="286"/>
                </a:cubicBezTo>
                <a:cubicBezTo>
                  <a:pt x="623" y="286"/>
                  <a:pt x="623" y="286"/>
                  <a:pt x="623" y="286"/>
                </a:cubicBezTo>
                <a:cubicBezTo>
                  <a:pt x="631" y="286"/>
                  <a:pt x="638" y="278"/>
                  <a:pt x="637" y="269"/>
                </a:cubicBezTo>
                <a:cubicBezTo>
                  <a:pt x="636" y="265"/>
                  <a:pt x="635" y="261"/>
                  <a:pt x="634" y="256"/>
                </a:cubicBezTo>
                <a:cubicBezTo>
                  <a:pt x="633" y="248"/>
                  <a:pt x="624" y="243"/>
                  <a:pt x="616" y="246"/>
                </a:cubicBezTo>
                <a:cubicBezTo>
                  <a:pt x="608" y="248"/>
                  <a:pt x="608" y="248"/>
                  <a:pt x="608" y="248"/>
                </a:cubicBezTo>
                <a:cubicBezTo>
                  <a:pt x="596" y="252"/>
                  <a:pt x="583" y="245"/>
                  <a:pt x="579" y="233"/>
                </a:cubicBezTo>
                <a:cubicBezTo>
                  <a:pt x="576" y="221"/>
                  <a:pt x="582" y="208"/>
                  <a:pt x="595" y="204"/>
                </a:cubicBezTo>
                <a:cubicBezTo>
                  <a:pt x="601" y="202"/>
                  <a:pt x="601" y="202"/>
                  <a:pt x="601" y="202"/>
                </a:cubicBezTo>
                <a:cubicBezTo>
                  <a:pt x="609" y="199"/>
                  <a:pt x="613" y="190"/>
                  <a:pt x="609" y="182"/>
                </a:cubicBezTo>
                <a:cubicBezTo>
                  <a:pt x="607" y="178"/>
                  <a:pt x="605" y="174"/>
                  <a:pt x="603" y="171"/>
                </a:cubicBezTo>
                <a:cubicBezTo>
                  <a:pt x="599" y="163"/>
                  <a:pt x="590" y="161"/>
                  <a:pt x="583" y="165"/>
                </a:cubicBezTo>
                <a:cubicBezTo>
                  <a:pt x="577" y="169"/>
                  <a:pt x="577" y="169"/>
                  <a:pt x="577" y="169"/>
                </a:cubicBezTo>
                <a:cubicBezTo>
                  <a:pt x="567" y="176"/>
                  <a:pt x="554" y="175"/>
                  <a:pt x="547" y="167"/>
                </a:cubicBezTo>
                <a:cubicBezTo>
                  <a:pt x="537" y="156"/>
                  <a:pt x="539" y="139"/>
                  <a:pt x="550" y="132"/>
                </a:cubicBezTo>
                <a:cubicBezTo>
                  <a:pt x="556" y="128"/>
                  <a:pt x="556" y="128"/>
                  <a:pt x="556" y="128"/>
                </a:cubicBezTo>
                <a:cubicBezTo>
                  <a:pt x="563" y="123"/>
                  <a:pt x="564" y="113"/>
                  <a:pt x="558" y="106"/>
                </a:cubicBezTo>
                <a:cubicBezTo>
                  <a:pt x="556" y="103"/>
                  <a:pt x="553" y="100"/>
                  <a:pt x="550" y="97"/>
                </a:cubicBezTo>
                <a:cubicBezTo>
                  <a:pt x="544" y="91"/>
                  <a:pt x="534" y="91"/>
                  <a:pt x="528" y="98"/>
                </a:cubicBezTo>
                <a:cubicBezTo>
                  <a:pt x="524" y="103"/>
                  <a:pt x="524" y="103"/>
                  <a:pt x="524" y="103"/>
                </a:cubicBezTo>
                <a:cubicBezTo>
                  <a:pt x="516" y="112"/>
                  <a:pt x="504" y="115"/>
                  <a:pt x="494" y="109"/>
                </a:cubicBezTo>
                <a:cubicBezTo>
                  <a:pt x="481" y="102"/>
                  <a:pt x="479" y="85"/>
                  <a:pt x="488" y="74"/>
                </a:cubicBezTo>
                <a:cubicBezTo>
                  <a:pt x="492" y="70"/>
                  <a:pt x="492" y="70"/>
                  <a:pt x="492" y="70"/>
                </a:cubicBezTo>
                <a:cubicBezTo>
                  <a:pt x="497" y="63"/>
                  <a:pt x="496" y="53"/>
                  <a:pt x="488" y="48"/>
                </a:cubicBezTo>
                <a:cubicBezTo>
                  <a:pt x="485" y="46"/>
                  <a:pt x="481" y="44"/>
                  <a:pt x="477" y="41"/>
                </a:cubicBezTo>
                <a:cubicBezTo>
                  <a:pt x="470" y="37"/>
                  <a:pt x="460" y="40"/>
                  <a:pt x="457" y="48"/>
                </a:cubicBezTo>
                <a:cubicBezTo>
                  <a:pt x="454" y="55"/>
                  <a:pt x="454" y="55"/>
                  <a:pt x="454" y="55"/>
                </a:cubicBezTo>
                <a:cubicBezTo>
                  <a:pt x="450" y="65"/>
                  <a:pt x="438" y="71"/>
                  <a:pt x="427" y="69"/>
                </a:cubicBezTo>
                <a:cubicBezTo>
                  <a:pt x="413" y="65"/>
                  <a:pt x="406" y="50"/>
                  <a:pt x="412" y="37"/>
                </a:cubicBezTo>
                <a:cubicBezTo>
                  <a:pt x="414" y="31"/>
                  <a:pt x="414" y="31"/>
                  <a:pt x="414" y="31"/>
                </a:cubicBezTo>
                <a:cubicBezTo>
                  <a:pt x="418" y="23"/>
                  <a:pt x="413" y="14"/>
                  <a:pt x="405" y="12"/>
                </a:cubicBezTo>
                <a:cubicBezTo>
                  <a:pt x="401" y="11"/>
                  <a:pt x="396" y="9"/>
                  <a:pt x="392" y="9"/>
                </a:cubicBezTo>
                <a:cubicBezTo>
                  <a:pt x="384" y="7"/>
                  <a:pt x="376" y="12"/>
                  <a:pt x="375" y="21"/>
                </a:cubicBezTo>
                <a:cubicBezTo>
                  <a:pt x="374" y="29"/>
                  <a:pt x="374" y="29"/>
                  <a:pt x="374" y="29"/>
                </a:cubicBezTo>
                <a:cubicBezTo>
                  <a:pt x="372" y="41"/>
                  <a:pt x="360" y="50"/>
                  <a:pt x="348" y="49"/>
                </a:cubicBezTo>
                <a:cubicBezTo>
                  <a:pt x="337" y="52"/>
                  <a:pt x="325" y="43"/>
                  <a:pt x="327" y="31"/>
                </a:cubicBezTo>
                <a:cubicBezTo>
                  <a:pt x="329" y="17"/>
                  <a:pt x="329" y="17"/>
                  <a:pt x="329" y="17"/>
                </a:cubicBezTo>
                <a:cubicBezTo>
                  <a:pt x="330" y="8"/>
                  <a:pt x="323" y="0"/>
                  <a:pt x="314" y="0"/>
                </a:cubicBezTo>
                <a:cubicBezTo>
                  <a:pt x="310" y="0"/>
                  <a:pt x="306" y="1"/>
                  <a:pt x="301" y="1"/>
                </a:cubicBezTo>
                <a:cubicBezTo>
                  <a:pt x="293" y="1"/>
                  <a:pt x="286" y="9"/>
                  <a:pt x="288" y="18"/>
                </a:cubicBezTo>
                <a:cubicBezTo>
                  <a:pt x="289" y="25"/>
                  <a:pt x="289" y="25"/>
                  <a:pt x="289" y="25"/>
                </a:cubicBezTo>
                <a:cubicBezTo>
                  <a:pt x="291" y="39"/>
                  <a:pt x="281" y="52"/>
                  <a:pt x="266" y="52"/>
                </a:cubicBezTo>
                <a:cubicBezTo>
                  <a:pt x="255" y="52"/>
                  <a:pt x="245" y="43"/>
                  <a:pt x="244" y="32"/>
                </a:cubicBezTo>
                <a:cubicBezTo>
                  <a:pt x="243" y="27"/>
                  <a:pt x="243" y="27"/>
                  <a:pt x="243" y="27"/>
                </a:cubicBezTo>
                <a:cubicBezTo>
                  <a:pt x="241" y="18"/>
                  <a:pt x="233" y="13"/>
                  <a:pt x="224" y="15"/>
                </a:cubicBezTo>
                <a:cubicBezTo>
                  <a:pt x="224" y="15"/>
                  <a:pt x="224" y="15"/>
                  <a:pt x="224" y="15"/>
                </a:cubicBezTo>
                <a:cubicBezTo>
                  <a:pt x="220" y="17"/>
                  <a:pt x="216" y="18"/>
                  <a:pt x="212" y="19"/>
                </a:cubicBezTo>
                <a:cubicBezTo>
                  <a:pt x="204" y="22"/>
                  <a:pt x="200" y="31"/>
                  <a:pt x="204" y="39"/>
                </a:cubicBezTo>
                <a:cubicBezTo>
                  <a:pt x="207" y="46"/>
                  <a:pt x="207" y="46"/>
                  <a:pt x="207" y="46"/>
                </a:cubicBezTo>
                <a:cubicBezTo>
                  <a:pt x="212" y="56"/>
                  <a:pt x="209" y="68"/>
                  <a:pt x="200" y="75"/>
                </a:cubicBezTo>
                <a:cubicBezTo>
                  <a:pt x="188" y="83"/>
                  <a:pt x="172" y="79"/>
                  <a:pt x="166" y="66"/>
                </a:cubicBezTo>
                <a:cubicBezTo>
                  <a:pt x="163" y="60"/>
                  <a:pt x="163" y="60"/>
                  <a:pt x="163" y="60"/>
                </a:cubicBezTo>
                <a:cubicBezTo>
                  <a:pt x="159" y="52"/>
                  <a:pt x="149" y="50"/>
                  <a:pt x="142" y="55"/>
                </a:cubicBezTo>
                <a:cubicBezTo>
                  <a:pt x="138" y="57"/>
                  <a:pt x="135" y="59"/>
                  <a:pt x="131" y="62"/>
                </a:cubicBezTo>
                <a:cubicBezTo>
                  <a:pt x="124" y="67"/>
                  <a:pt x="123" y="77"/>
                  <a:pt x="129" y="83"/>
                </a:cubicBezTo>
                <a:cubicBezTo>
                  <a:pt x="134" y="89"/>
                  <a:pt x="134" y="89"/>
                  <a:pt x="134" y="89"/>
                </a:cubicBezTo>
                <a:cubicBezTo>
                  <a:pt x="141" y="97"/>
                  <a:pt x="142" y="110"/>
                  <a:pt x="135" y="119"/>
                </a:cubicBezTo>
                <a:cubicBezTo>
                  <a:pt x="126" y="130"/>
                  <a:pt x="109" y="130"/>
                  <a:pt x="100" y="120"/>
                </a:cubicBezTo>
                <a:cubicBezTo>
                  <a:pt x="96" y="115"/>
                  <a:pt x="96" y="115"/>
                  <a:pt x="96" y="115"/>
                </a:cubicBezTo>
                <a:cubicBezTo>
                  <a:pt x="90" y="109"/>
                  <a:pt x="80" y="109"/>
                  <a:pt x="74" y="116"/>
                </a:cubicBezTo>
                <a:cubicBezTo>
                  <a:pt x="71" y="119"/>
                  <a:pt x="69" y="122"/>
                  <a:pt x="66" y="126"/>
                </a:cubicBezTo>
                <a:cubicBezTo>
                  <a:pt x="61" y="133"/>
                  <a:pt x="63" y="142"/>
                  <a:pt x="70" y="147"/>
                </a:cubicBezTo>
                <a:cubicBezTo>
                  <a:pt x="77" y="151"/>
                  <a:pt x="77" y="151"/>
                  <a:pt x="77" y="151"/>
                </a:cubicBezTo>
                <a:cubicBezTo>
                  <a:pt x="87" y="158"/>
                  <a:pt x="91" y="172"/>
                  <a:pt x="84" y="183"/>
                </a:cubicBezTo>
                <a:cubicBezTo>
                  <a:pt x="88" y="194"/>
                  <a:pt x="75" y="204"/>
                  <a:pt x="65" y="198"/>
                </a:cubicBezTo>
                <a:cubicBezTo>
                  <a:pt x="47" y="187"/>
                  <a:pt x="47" y="187"/>
                  <a:pt x="47" y="187"/>
                </a:cubicBezTo>
                <a:cubicBezTo>
                  <a:pt x="40" y="182"/>
                  <a:pt x="30" y="185"/>
                  <a:pt x="26" y="193"/>
                </a:cubicBezTo>
                <a:cubicBezTo>
                  <a:pt x="25" y="197"/>
                  <a:pt x="23" y="201"/>
                  <a:pt x="21" y="205"/>
                </a:cubicBezTo>
                <a:cubicBezTo>
                  <a:pt x="18" y="213"/>
                  <a:pt x="23" y="222"/>
                  <a:pt x="31" y="225"/>
                </a:cubicBezTo>
                <a:cubicBezTo>
                  <a:pt x="39" y="227"/>
                  <a:pt x="39" y="227"/>
                  <a:pt x="39" y="227"/>
                </a:cubicBezTo>
                <a:cubicBezTo>
                  <a:pt x="51" y="230"/>
                  <a:pt x="58" y="243"/>
                  <a:pt x="55" y="255"/>
                </a:cubicBezTo>
                <a:cubicBezTo>
                  <a:pt x="51" y="267"/>
                  <a:pt x="39" y="274"/>
                  <a:pt x="26" y="271"/>
                </a:cubicBezTo>
                <a:cubicBezTo>
                  <a:pt x="20" y="269"/>
                  <a:pt x="20" y="269"/>
                  <a:pt x="20" y="269"/>
                </a:cubicBezTo>
                <a:cubicBezTo>
                  <a:pt x="12" y="267"/>
                  <a:pt x="3" y="273"/>
                  <a:pt x="2" y="281"/>
                </a:cubicBezTo>
                <a:cubicBezTo>
                  <a:pt x="2" y="286"/>
                  <a:pt x="1" y="290"/>
                  <a:pt x="1" y="294"/>
                </a:cubicBezTo>
                <a:cubicBezTo>
                  <a:pt x="0" y="303"/>
                  <a:pt x="7" y="310"/>
                  <a:pt x="16" y="310"/>
                </a:cubicBezTo>
                <a:cubicBezTo>
                  <a:pt x="23" y="310"/>
                  <a:pt x="23" y="310"/>
                  <a:pt x="23" y="310"/>
                </a:cubicBezTo>
                <a:cubicBezTo>
                  <a:pt x="36" y="310"/>
                  <a:pt x="47" y="320"/>
                  <a:pt x="47" y="332"/>
                </a:cubicBezTo>
                <a:cubicBezTo>
                  <a:pt x="47" y="345"/>
                  <a:pt x="37" y="356"/>
                  <a:pt x="24" y="356"/>
                </a:cubicBezTo>
                <a:cubicBezTo>
                  <a:pt x="18" y="356"/>
                  <a:pt x="18" y="356"/>
                  <a:pt x="18" y="356"/>
                </a:cubicBezTo>
                <a:cubicBezTo>
                  <a:pt x="9" y="356"/>
                  <a:pt x="3" y="364"/>
                  <a:pt x="4" y="373"/>
                </a:cubicBezTo>
                <a:cubicBezTo>
                  <a:pt x="5" y="377"/>
                  <a:pt x="5" y="381"/>
                  <a:pt x="6" y="385"/>
                </a:cubicBezTo>
                <a:cubicBezTo>
                  <a:pt x="8" y="394"/>
                  <a:pt x="17" y="399"/>
                  <a:pt x="25" y="396"/>
                </a:cubicBezTo>
                <a:cubicBezTo>
                  <a:pt x="32" y="394"/>
                  <a:pt x="32" y="394"/>
                  <a:pt x="32" y="394"/>
                </a:cubicBezTo>
                <a:cubicBezTo>
                  <a:pt x="44" y="390"/>
                  <a:pt x="57" y="397"/>
                  <a:pt x="61" y="409"/>
                </a:cubicBezTo>
                <a:cubicBezTo>
                  <a:pt x="65" y="421"/>
                  <a:pt x="58" y="434"/>
                  <a:pt x="46" y="438"/>
                </a:cubicBezTo>
                <a:cubicBezTo>
                  <a:pt x="40" y="440"/>
                  <a:pt x="40" y="440"/>
                  <a:pt x="40" y="440"/>
                </a:cubicBezTo>
                <a:cubicBezTo>
                  <a:pt x="32" y="442"/>
                  <a:pt x="28" y="452"/>
                  <a:pt x="31" y="460"/>
                </a:cubicBezTo>
                <a:cubicBezTo>
                  <a:pt x="33" y="464"/>
                  <a:pt x="35" y="467"/>
                  <a:pt x="37" y="471"/>
                </a:cubicBezTo>
                <a:cubicBezTo>
                  <a:pt x="41" y="479"/>
                  <a:pt x="51" y="481"/>
                  <a:pt x="58" y="476"/>
                </a:cubicBezTo>
                <a:cubicBezTo>
                  <a:pt x="64" y="472"/>
                  <a:pt x="64" y="472"/>
                  <a:pt x="64" y="472"/>
                </a:cubicBezTo>
                <a:cubicBezTo>
                  <a:pt x="73" y="466"/>
                  <a:pt x="86" y="467"/>
                  <a:pt x="94" y="475"/>
                </a:cubicBezTo>
                <a:cubicBezTo>
                  <a:pt x="104" y="486"/>
                  <a:pt x="102" y="503"/>
                  <a:pt x="90" y="510"/>
                </a:cubicBezTo>
                <a:cubicBezTo>
                  <a:pt x="85" y="514"/>
                  <a:pt x="85" y="514"/>
                  <a:pt x="85" y="514"/>
                </a:cubicBezTo>
                <a:cubicBezTo>
                  <a:pt x="78" y="519"/>
                  <a:pt x="76" y="529"/>
                  <a:pt x="82" y="535"/>
                </a:cubicBezTo>
                <a:cubicBezTo>
                  <a:pt x="85" y="539"/>
                  <a:pt x="88" y="542"/>
                  <a:pt x="91" y="545"/>
                </a:cubicBezTo>
                <a:cubicBezTo>
                  <a:pt x="97" y="551"/>
                  <a:pt x="107" y="551"/>
                  <a:pt x="112" y="544"/>
                </a:cubicBezTo>
                <a:cubicBezTo>
                  <a:pt x="117" y="538"/>
                  <a:pt x="117" y="538"/>
                  <a:pt x="117" y="538"/>
                </a:cubicBezTo>
                <a:cubicBezTo>
                  <a:pt x="126" y="528"/>
                  <a:pt x="140" y="527"/>
                  <a:pt x="150" y="535"/>
                </a:cubicBezTo>
                <a:cubicBezTo>
                  <a:pt x="160" y="543"/>
                  <a:pt x="161" y="558"/>
                  <a:pt x="153" y="567"/>
                </a:cubicBezTo>
                <a:cubicBezTo>
                  <a:pt x="149" y="572"/>
                  <a:pt x="149" y="572"/>
                  <a:pt x="149" y="572"/>
                </a:cubicBezTo>
                <a:cubicBezTo>
                  <a:pt x="143" y="579"/>
                  <a:pt x="145" y="589"/>
                  <a:pt x="152" y="594"/>
                </a:cubicBezTo>
                <a:cubicBezTo>
                  <a:pt x="156" y="596"/>
                  <a:pt x="160" y="598"/>
                  <a:pt x="163" y="600"/>
                </a:cubicBezTo>
                <a:cubicBezTo>
                  <a:pt x="171" y="605"/>
                  <a:pt x="180" y="601"/>
                  <a:pt x="184" y="594"/>
                </a:cubicBezTo>
                <a:cubicBezTo>
                  <a:pt x="187" y="586"/>
                  <a:pt x="187" y="586"/>
                  <a:pt x="187" y="586"/>
                </a:cubicBezTo>
                <a:cubicBezTo>
                  <a:pt x="192" y="575"/>
                  <a:pt x="205" y="569"/>
                  <a:pt x="217" y="574"/>
                </a:cubicBezTo>
                <a:cubicBezTo>
                  <a:pt x="229" y="579"/>
                  <a:pt x="234" y="593"/>
                  <a:pt x="229" y="605"/>
                </a:cubicBezTo>
                <a:cubicBezTo>
                  <a:pt x="227" y="610"/>
                  <a:pt x="227" y="610"/>
                  <a:pt x="227" y="610"/>
                </a:cubicBezTo>
                <a:cubicBezTo>
                  <a:pt x="223" y="619"/>
                  <a:pt x="228" y="628"/>
                  <a:pt x="236" y="630"/>
                </a:cubicBezTo>
                <a:cubicBezTo>
                  <a:pt x="240" y="631"/>
                  <a:pt x="244" y="632"/>
                  <a:pt x="248" y="633"/>
                </a:cubicBezTo>
                <a:cubicBezTo>
                  <a:pt x="257" y="635"/>
                  <a:pt x="265" y="629"/>
                  <a:pt x="266" y="621"/>
                </a:cubicBezTo>
                <a:cubicBezTo>
                  <a:pt x="267" y="613"/>
                  <a:pt x="267" y="613"/>
                  <a:pt x="267" y="613"/>
                </a:cubicBezTo>
                <a:cubicBezTo>
                  <a:pt x="269" y="601"/>
                  <a:pt x="280" y="592"/>
                  <a:pt x="293" y="593"/>
                </a:cubicBezTo>
                <a:cubicBezTo>
                  <a:pt x="305" y="595"/>
                  <a:pt x="314" y="606"/>
                  <a:pt x="313" y="619"/>
                </a:cubicBezTo>
                <a:cubicBezTo>
                  <a:pt x="312" y="625"/>
                  <a:pt x="312" y="625"/>
                  <a:pt x="312" y="625"/>
                </a:cubicBezTo>
                <a:cubicBezTo>
                  <a:pt x="311" y="634"/>
                  <a:pt x="318" y="642"/>
                  <a:pt x="327" y="641"/>
                </a:cubicBezTo>
                <a:cubicBezTo>
                  <a:pt x="331" y="641"/>
                  <a:pt x="335" y="641"/>
                  <a:pt x="339" y="641"/>
                </a:cubicBezTo>
                <a:cubicBezTo>
                  <a:pt x="348" y="640"/>
                  <a:pt x="354" y="633"/>
                  <a:pt x="353" y="624"/>
                </a:cubicBezTo>
                <a:cubicBezTo>
                  <a:pt x="352" y="616"/>
                  <a:pt x="352" y="616"/>
                  <a:pt x="352" y="616"/>
                </a:cubicBezTo>
                <a:cubicBezTo>
                  <a:pt x="349" y="604"/>
                  <a:pt x="358" y="592"/>
                  <a:pt x="371" y="590"/>
                </a:cubicBezTo>
                <a:cubicBezTo>
                  <a:pt x="383" y="588"/>
                  <a:pt x="395" y="596"/>
                  <a:pt x="397" y="609"/>
                </a:cubicBezTo>
                <a:cubicBezTo>
                  <a:pt x="398" y="615"/>
                  <a:pt x="398" y="615"/>
                  <a:pt x="398" y="615"/>
                </a:cubicBezTo>
                <a:cubicBezTo>
                  <a:pt x="399" y="624"/>
                  <a:pt x="408" y="629"/>
                  <a:pt x="416" y="627"/>
                </a:cubicBezTo>
                <a:cubicBezTo>
                  <a:pt x="417" y="627"/>
                  <a:pt x="417" y="627"/>
                  <a:pt x="417" y="627"/>
                </a:cubicBezTo>
                <a:cubicBezTo>
                  <a:pt x="421" y="625"/>
                  <a:pt x="425" y="624"/>
                  <a:pt x="429" y="622"/>
                </a:cubicBezTo>
                <a:cubicBezTo>
                  <a:pt x="437" y="620"/>
                  <a:pt x="441" y="610"/>
                  <a:pt x="437" y="603"/>
                </a:cubicBezTo>
                <a:cubicBezTo>
                  <a:pt x="434" y="596"/>
                  <a:pt x="434" y="596"/>
                  <a:pt x="434" y="596"/>
                </a:cubicBezTo>
                <a:cubicBezTo>
                  <a:pt x="428" y="584"/>
                  <a:pt x="433" y="570"/>
                  <a:pt x="444" y="565"/>
                </a:cubicBezTo>
                <a:cubicBezTo>
                  <a:pt x="456" y="559"/>
                  <a:pt x="470" y="564"/>
                  <a:pt x="475" y="576"/>
                </a:cubicBezTo>
                <a:cubicBezTo>
                  <a:pt x="478" y="581"/>
                  <a:pt x="478" y="581"/>
                  <a:pt x="478" y="581"/>
                </a:cubicBezTo>
                <a:cubicBezTo>
                  <a:pt x="482" y="589"/>
                  <a:pt x="492" y="592"/>
                  <a:pt x="499" y="587"/>
                </a:cubicBezTo>
                <a:cubicBezTo>
                  <a:pt x="502" y="585"/>
                  <a:pt x="506" y="582"/>
                  <a:pt x="509" y="580"/>
                </a:cubicBezTo>
                <a:cubicBezTo>
                  <a:pt x="516" y="575"/>
                  <a:pt x="517" y="565"/>
                  <a:pt x="512" y="558"/>
                </a:cubicBezTo>
                <a:cubicBezTo>
                  <a:pt x="506" y="553"/>
                  <a:pt x="506" y="553"/>
                  <a:pt x="506" y="553"/>
                </a:cubicBezTo>
                <a:cubicBezTo>
                  <a:pt x="498" y="543"/>
                  <a:pt x="499" y="529"/>
                  <a:pt x="508" y="520"/>
                </a:cubicBezTo>
                <a:cubicBezTo>
                  <a:pt x="517" y="512"/>
                  <a:pt x="532" y="512"/>
                  <a:pt x="541" y="522"/>
                </a:cubicBezTo>
                <a:cubicBezTo>
                  <a:pt x="545" y="526"/>
                  <a:pt x="545" y="526"/>
                  <a:pt x="545" y="526"/>
                </a:cubicBezTo>
                <a:cubicBezTo>
                  <a:pt x="551" y="533"/>
                  <a:pt x="561" y="533"/>
                  <a:pt x="567" y="526"/>
                </a:cubicBezTo>
                <a:cubicBezTo>
                  <a:pt x="569" y="523"/>
                  <a:pt x="572" y="519"/>
                  <a:pt x="575" y="516"/>
                </a:cubicBezTo>
                <a:cubicBezTo>
                  <a:pt x="580" y="509"/>
                  <a:pt x="578" y="499"/>
                  <a:pt x="571" y="495"/>
                </a:cubicBezTo>
                <a:cubicBezTo>
                  <a:pt x="564" y="491"/>
                  <a:pt x="564" y="491"/>
                  <a:pt x="564" y="491"/>
                </a:cubicBezTo>
                <a:cubicBezTo>
                  <a:pt x="553" y="484"/>
                  <a:pt x="550" y="470"/>
                  <a:pt x="557" y="459"/>
                </a:cubicBezTo>
                <a:cubicBezTo>
                  <a:pt x="553" y="448"/>
                  <a:pt x="566" y="438"/>
                  <a:pt x="576" y="444"/>
                </a:cubicBezTo>
                <a:moveTo>
                  <a:pt x="493" y="185"/>
                </a:moveTo>
                <a:cubicBezTo>
                  <a:pt x="509" y="205"/>
                  <a:pt x="521" y="229"/>
                  <a:pt x="530" y="255"/>
                </a:cubicBezTo>
                <a:cubicBezTo>
                  <a:pt x="537" y="279"/>
                  <a:pt x="540" y="303"/>
                  <a:pt x="540" y="327"/>
                </a:cubicBezTo>
                <a:cubicBezTo>
                  <a:pt x="530" y="326"/>
                  <a:pt x="530" y="326"/>
                  <a:pt x="530" y="326"/>
                </a:cubicBezTo>
                <a:cubicBezTo>
                  <a:pt x="531" y="278"/>
                  <a:pt x="515" y="230"/>
                  <a:pt x="485" y="191"/>
                </a:cubicBezTo>
                <a:cubicBezTo>
                  <a:pt x="493" y="185"/>
                  <a:pt x="493" y="185"/>
                  <a:pt x="493" y="185"/>
                </a:cubicBezTo>
                <a:moveTo>
                  <a:pt x="480" y="170"/>
                </a:moveTo>
                <a:cubicBezTo>
                  <a:pt x="472" y="177"/>
                  <a:pt x="472" y="177"/>
                  <a:pt x="472" y="177"/>
                </a:cubicBezTo>
                <a:cubicBezTo>
                  <a:pt x="455" y="158"/>
                  <a:pt x="433" y="142"/>
                  <a:pt x="409" y="131"/>
                </a:cubicBezTo>
                <a:cubicBezTo>
                  <a:pt x="388" y="121"/>
                  <a:pt x="367" y="115"/>
                  <a:pt x="345" y="113"/>
                </a:cubicBezTo>
                <a:cubicBezTo>
                  <a:pt x="346" y="103"/>
                  <a:pt x="346" y="103"/>
                  <a:pt x="346" y="103"/>
                </a:cubicBezTo>
                <a:cubicBezTo>
                  <a:pt x="397" y="109"/>
                  <a:pt x="445" y="133"/>
                  <a:pt x="480" y="170"/>
                </a:cubicBezTo>
                <a:moveTo>
                  <a:pt x="254" y="112"/>
                </a:moveTo>
                <a:cubicBezTo>
                  <a:pt x="278" y="104"/>
                  <a:pt x="303" y="101"/>
                  <a:pt x="326" y="101"/>
                </a:cubicBezTo>
                <a:cubicBezTo>
                  <a:pt x="326" y="111"/>
                  <a:pt x="326" y="111"/>
                  <a:pt x="326" y="111"/>
                </a:cubicBezTo>
                <a:cubicBezTo>
                  <a:pt x="277" y="110"/>
                  <a:pt x="229" y="126"/>
                  <a:pt x="191" y="156"/>
                </a:cubicBezTo>
                <a:cubicBezTo>
                  <a:pt x="184" y="149"/>
                  <a:pt x="184" y="149"/>
                  <a:pt x="184" y="149"/>
                </a:cubicBezTo>
                <a:cubicBezTo>
                  <a:pt x="205" y="133"/>
                  <a:pt x="228" y="120"/>
                  <a:pt x="254" y="112"/>
                </a:cubicBezTo>
                <a:moveTo>
                  <a:pt x="169" y="161"/>
                </a:moveTo>
                <a:cubicBezTo>
                  <a:pt x="176" y="169"/>
                  <a:pt x="176" y="169"/>
                  <a:pt x="176" y="169"/>
                </a:cubicBezTo>
                <a:cubicBezTo>
                  <a:pt x="157" y="187"/>
                  <a:pt x="142" y="208"/>
                  <a:pt x="130" y="233"/>
                </a:cubicBezTo>
                <a:cubicBezTo>
                  <a:pt x="121" y="253"/>
                  <a:pt x="115" y="275"/>
                  <a:pt x="112" y="296"/>
                </a:cubicBezTo>
                <a:cubicBezTo>
                  <a:pt x="102" y="295"/>
                  <a:pt x="102" y="295"/>
                  <a:pt x="102" y="295"/>
                </a:cubicBezTo>
                <a:cubicBezTo>
                  <a:pt x="108" y="244"/>
                  <a:pt x="132" y="197"/>
                  <a:pt x="169" y="161"/>
                </a:cubicBezTo>
                <a:moveTo>
                  <a:pt x="148" y="457"/>
                </a:moveTo>
                <a:cubicBezTo>
                  <a:pt x="132" y="437"/>
                  <a:pt x="119" y="413"/>
                  <a:pt x="111" y="387"/>
                </a:cubicBezTo>
                <a:cubicBezTo>
                  <a:pt x="103" y="363"/>
                  <a:pt x="100" y="339"/>
                  <a:pt x="101" y="315"/>
                </a:cubicBezTo>
                <a:cubicBezTo>
                  <a:pt x="111" y="315"/>
                  <a:pt x="111" y="315"/>
                  <a:pt x="111" y="315"/>
                </a:cubicBezTo>
                <a:cubicBezTo>
                  <a:pt x="110" y="364"/>
                  <a:pt x="126" y="412"/>
                  <a:pt x="156" y="450"/>
                </a:cubicBezTo>
                <a:cubicBezTo>
                  <a:pt x="148" y="457"/>
                  <a:pt x="148" y="457"/>
                  <a:pt x="148" y="457"/>
                </a:cubicBezTo>
                <a:moveTo>
                  <a:pt x="161" y="472"/>
                </a:moveTo>
                <a:cubicBezTo>
                  <a:pt x="168" y="465"/>
                  <a:pt x="168" y="465"/>
                  <a:pt x="168" y="465"/>
                </a:cubicBezTo>
                <a:cubicBezTo>
                  <a:pt x="186" y="484"/>
                  <a:pt x="207" y="499"/>
                  <a:pt x="232" y="511"/>
                </a:cubicBezTo>
                <a:cubicBezTo>
                  <a:pt x="253" y="521"/>
                  <a:pt x="274" y="526"/>
                  <a:pt x="295" y="529"/>
                </a:cubicBezTo>
                <a:cubicBezTo>
                  <a:pt x="295" y="539"/>
                  <a:pt x="295" y="539"/>
                  <a:pt x="295" y="539"/>
                </a:cubicBezTo>
                <a:cubicBezTo>
                  <a:pt x="244" y="533"/>
                  <a:pt x="196" y="509"/>
                  <a:pt x="161" y="472"/>
                </a:cubicBezTo>
                <a:moveTo>
                  <a:pt x="247" y="478"/>
                </a:moveTo>
                <a:cubicBezTo>
                  <a:pt x="161" y="438"/>
                  <a:pt x="123" y="335"/>
                  <a:pt x="163" y="248"/>
                </a:cubicBezTo>
                <a:cubicBezTo>
                  <a:pt x="204" y="161"/>
                  <a:pt x="307" y="124"/>
                  <a:pt x="393" y="164"/>
                </a:cubicBezTo>
                <a:cubicBezTo>
                  <a:pt x="480" y="204"/>
                  <a:pt x="517" y="307"/>
                  <a:pt x="477" y="394"/>
                </a:cubicBezTo>
                <a:cubicBezTo>
                  <a:pt x="437" y="480"/>
                  <a:pt x="334" y="518"/>
                  <a:pt x="247" y="478"/>
                </a:cubicBezTo>
                <a:moveTo>
                  <a:pt x="386" y="530"/>
                </a:moveTo>
                <a:cubicBezTo>
                  <a:pt x="362" y="538"/>
                  <a:pt x="338" y="541"/>
                  <a:pt x="314" y="540"/>
                </a:cubicBezTo>
                <a:cubicBezTo>
                  <a:pt x="315" y="530"/>
                  <a:pt x="315" y="530"/>
                  <a:pt x="315" y="530"/>
                </a:cubicBezTo>
                <a:cubicBezTo>
                  <a:pt x="364" y="532"/>
                  <a:pt x="411" y="516"/>
                  <a:pt x="450" y="486"/>
                </a:cubicBezTo>
                <a:cubicBezTo>
                  <a:pt x="456" y="493"/>
                  <a:pt x="456" y="493"/>
                  <a:pt x="456" y="493"/>
                </a:cubicBezTo>
                <a:cubicBezTo>
                  <a:pt x="436" y="509"/>
                  <a:pt x="412" y="522"/>
                  <a:pt x="386" y="530"/>
                </a:cubicBezTo>
                <a:moveTo>
                  <a:pt x="471" y="480"/>
                </a:moveTo>
                <a:cubicBezTo>
                  <a:pt x="465" y="473"/>
                  <a:pt x="465" y="473"/>
                  <a:pt x="465" y="473"/>
                </a:cubicBezTo>
                <a:cubicBezTo>
                  <a:pt x="483" y="455"/>
                  <a:pt x="499" y="434"/>
                  <a:pt x="510" y="409"/>
                </a:cubicBezTo>
                <a:cubicBezTo>
                  <a:pt x="520" y="389"/>
                  <a:pt x="526" y="367"/>
                  <a:pt x="528" y="346"/>
                </a:cubicBezTo>
                <a:cubicBezTo>
                  <a:pt x="538" y="347"/>
                  <a:pt x="538" y="347"/>
                  <a:pt x="538" y="347"/>
                </a:cubicBezTo>
                <a:cubicBezTo>
                  <a:pt x="532" y="398"/>
                  <a:pt x="508" y="445"/>
                  <a:pt x="471" y="48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9" name="Freeform 13"/>
          <p:cNvSpPr>
            <a:spLocks noEditPoints="1"/>
          </p:cNvSpPr>
          <p:nvPr/>
        </p:nvSpPr>
        <p:spPr bwMode="auto">
          <a:xfrm>
            <a:off x="4531951" y="4022528"/>
            <a:ext cx="1608179" cy="1609974"/>
          </a:xfrm>
          <a:custGeom>
            <a:avLst/>
            <a:gdLst>
              <a:gd name="T0" fmla="*/ 640 w 671"/>
              <a:gd name="T1" fmla="*/ 357 h 672"/>
              <a:gd name="T2" fmla="*/ 626 w 671"/>
              <a:gd name="T3" fmla="*/ 244 h 672"/>
              <a:gd name="T4" fmla="*/ 573 w 671"/>
              <a:gd name="T5" fmla="*/ 144 h 672"/>
              <a:gd name="T6" fmla="*/ 515 w 671"/>
              <a:gd name="T7" fmla="*/ 51 h 672"/>
              <a:gd name="T8" fmla="*/ 409 w 671"/>
              <a:gd name="T9" fmla="*/ 8 h 672"/>
              <a:gd name="T10" fmla="*/ 295 w 671"/>
              <a:gd name="T11" fmla="*/ 2 h 672"/>
              <a:gd name="T12" fmla="*/ 198 w 671"/>
              <a:gd name="T13" fmla="*/ 29 h 672"/>
              <a:gd name="T14" fmla="*/ 129 w 671"/>
              <a:gd name="T15" fmla="*/ 114 h 672"/>
              <a:gd name="T16" fmla="*/ 52 w 671"/>
              <a:gd name="T17" fmla="*/ 227 h 672"/>
              <a:gd name="T18" fmla="*/ 0 w 671"/>
              <a:gd name="T19" fmla="*/ 324 h 672"/>
              <a:gd name="T20" fmla="*/ 16 w 671"/>
              <a:gd name="T21" fmla="*/ 437 h 672"/>
              <a:gd name="T22" fmla="*/ 68 w 671"/>
              <a:gd name="T23" fmla="*/ 539 h 672"/>
              <a:gd name="T24" fmla="*/ 166 w 671"/>
              <a:gd name="T25" fmla="*/ 588 h 672"/>
              <a:gd name="T26" fmla="*/ 293 w 671"/>
              <a:gd name="T27" fmla="*/ 637 h 672"/>
              <a:gd name="T28" fmla="*/ 399 w 671"/>
              <a:gd name="T29" fmla="*/ 666 h 672"/>
              <a:gd name="T30" fmla="*/ 494 w 671"/>
              <a:gd name="T31" fmla="*/ 633 h 672"/>
              <a:gd name="T32" fmla="*/ 584 w 671"/>
              <a:gd name="T33" fmla="*/ 563 h 672"/>
              <a:gd name="T34" fmla="*/ 646 w 671"/>
              <a:gd name="T35" fmla="*/ 467 h 672"/>
              <a:gd name="T36" fmla="*/ 579 w 671"/>
              <a:gd name="T37" fmla="*/ 437 h 672"/>
              <a:gd name="T38" fmla="*/ 598 w 671"/>
              <a:gd name="T39" fmla="*/ 364 h 672"/>
              <a:gd name="T40" fmla="*/ 599 w 671"/>
              <a:gd name="T41" fmla="*/ 327 h 672"/>
              <a:gd name="T42" fmla="*/ 548 w 671"/>
              <a:gd name="T43" fmla="*/ 273 h 672"/>
              <a:gd name="T44" fmla="*/ 575 w 671"/>
              <a:gd name="T45" fmla="*/ 225 h 672"/>
              <a:gd name="T46" fmla="*/ 557 w 671"/>
              <a:gd name="T47" fmla="*/ 192 h 672"/>
              <a:gd name="T48" fmla="*/ 530 w 671"/>
              <a:gd name="T49" fmla="*/ 157 h 672"/>
              <a:gd name="T50" fmla="*/ 502 w 671"/>
              <a:gd name="T51" fmla="*/ 131 h 672"/>
              <a:gd name="T52" fmla="*/ 429 w 671"/>
              <a:gd name="T53" fmla="*/ 136 h 672"/>
              <a:gd name="T54" fmla="*/ 398 w 671"/>
              <a:gd name="T55" fmla="*/ 124 h 672"/>
              <a:gd name="T56" fmla="*/ 373 w 671"/>
              <a:gd name="T57" fmla="*/ 75 h 672"/>
              <a:gd name="T58" fmla="*/ 365 w 671"/>
              <a:gd name="T59" fmla="*/ 74 h 672"/>
              <a:gd name="T60" fmla="*/ 290 w 671"/>
              <a:gd name="T61" fmla="*/ 76 h 672"/>
              <a:gd name="T62" fmla="*/ 267 w 671"/>
              <a:gd name="T63" fmla="*/ 127 h 672"/>
              <a:gd name="T64" fmla="*/ 217 w 671"/>
              <a:gd name="T65" fmla="*/ 151 h 672"/>
              <a:gd name="T66" fmla="*/ 162 w 671"/>
              <a:gd name="T67" fmla="*/ 137 h 672"/>
              <a:gd name="T68" fmla="*/ 157 w 671"/>
              <a:gd name="T69" fmla="*/ 142 h 672"/>
              <a:gd name="T70" fmla="*/ 109 w 671"/>
              <a:gd name="T71" fmla="*/ 200 h 672"/>
              <a:gd name="T72" fmla="*/ 92 w 671"/>
              <a:gd name="T73" fmla="*/ 234 h 672"/>
              <a:gd name="T74" fmla="*/ 123 w 671"/>
              <a:gd name="T75" fmla="*/ 281 h 672"/>
              <a:gd name="T76" fmla="*/ 117 w 671"/>
              <a:gd name="T77" fmla="*/ 312 h 672"/>
              <a:gd name="T78" fmla="*/ 74 w 671"/>
              <a:gd name="T79" fmla="*/ 375 h 672"/>
              <a:gd name="T80" fmla="*/ 76 w 671"/>
              <a:gd name="T81" fmla="*/ 382 h 672"/>
              <a:gd name="T82" fmla="*/ 114 w 671"/>
              <a:gd name="T83" fmla="*/ 480 h 672"/>
              <a:gd name="T84" fmla="*/ 155 w 671"/>
              <a:gd name="T85" fmla="*/ 462 h 672"/>
              <a:gd name="T86" fmla="*/ 193 w 671"/>
              <a:gd name="T87" fmla="*/ 503 h 672"/>
              <a:gd name="T88" fmla="*/ 218 w 671"/>
              <a:gd name="T89" fmla="*/ 522 h 672"/>
              <a:gd name="T90" fmla="*/ 228 w 671"/>
              <a:gd name="T91" fmla="*/ 577 h 672"/>
              <a:gd name="T92" fmla="*/ 251 w 671"/>
              <a:gd name="T93" fmla="*/ 521 h 672"/>
              <a:gd name="T94" fmla="*/ 271 w 671"/>
              <a:gd name="T95" fmla="*/ 592 h 672"/>
              <a:gd name="T96" fmla="*/ 313 w 671"/>
              <a:gd name="T97" fmla="*/ 555 h 672"/>
              <a:gd name="T98" fmla="*/ 369 w 671"/>
              <a:gd name="T99" fmla="*/ 554 h 672"/>
              <a:gd name="T100" fmla="*/ 412 w 671"/>
              <a:gd name="T101" fmla="*/ 589 h 672"/>
              <a:gd name="T102" fmla="*/ 419 w 671"/>
              <a:gd name="T103" fmla="*/ 586 h 672"/>
              <a:gd name="T104" fmla="*/ 487 w 671"/>
              <a:gd name="T105" fmla="*/ 553 h 672"/>
              <a:gd name="T106" fmla="*/ 487 w 671"/>
              <a:gd name="T107" fmla="*/ 497 h 672"/>
              <a:gd name="T108" fmla="*/ 522 w 671"/>
              <a:gd name="T109" fmla="*/ 454 h 672"/>
              <a:gd name="T110" fmla="*/ 537 w 671"/>
              <a:gd name="T111" fmla="*/ 427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1" h="672">
                <a:moveTo>
                  <a:pt x="620" y="446"/>
                </a:moveTo>
                <a:cubicBezTo>
                  <a:pt x="626" y="431"/>
                  <a:pt x="630" y="416"/>
                  <a:pt x="633" y="401"/>
                </a:cubicBezTo>
                <a:cubicBezTo>
                  <a:pt x="667" y="398"/>
                  <a:pt x="667" y="398"/>
                  <a:pt x="667" y="398"/>
                </a:cubicBezTo>
                <a:cubicBezTo>
                  <a:pt x="669" y="384"/>
                  <a:pt x="669" y="384"/>
                  <a:pt x="669" y="384"/>
                </a:cubicBezTo>
                <a:cubicBezTo>
                  <a:pt x="671" y="370"/>
                  <a:pt x="671" y="370"/>
                  <a:pt x="671" y="370"/>
                </a:cubicBezTo>
                <a:cubicBezTo>
                  <a:pt x="640" y="357"/>
                  <a:pt x="640" y="357"/>
                  <a:pt x="640" y="357"/>
                </a:cubicBezTo>
                <a:cubicBezTo>
                  <a:pt x="641" y="342"/>
                  <a:pt x="641" y="326"/>
                  <a:pt x="639" y="311"/>
                </a:cubicBezTo>
                <a:cubicBezTo>
                  <a:pt x="671" y="298"/>
                  <a:pt x="671" y="298"/>
                  <a:pt x="671" y="298"/>
                </a:cubicBezTo>
                <a:cubicBezTo>
                  <a:pt x="669" y="284"/>
                  <a:pt x="669" y="284"/>
                  <a:pt x="669" y="284"/>
                </a:cubicBezTo>
                <a:cubicBezTo>
                  <a:pt x="666" y="270"/>
                  <a:pt x="666" y="270"/>
                  <a:pt x="666" y="270"/>
                </a:cubicBezTo>
                <a:cubicBezTo>
                  <a:pt x="633" y="267"/>
                  <a:pt x="633" y="267"/>
                  <a:pt x="633" y="267"/>
                </a:cubicBezTo>
                <a:cubicBezTo>
                  <a:pt x="631" y="259"/>
                  <a:pt x="629" y="252"/>
                  <a:pt x="626" y="244"/>
                </a:cubicBezTo>
                <a:cubicBezTo>
                  <a:pt x="624" y="237"/>
                  <a:pt x="621" y="230"/>
                  <a:pt x="619" y="222"/>
                </a:cubicBezTo>
                <a:cubicBezTo>
                  <a:pt x="645" y="201"/>
                  <a:pt x="645" y="201"/>
                  <a:pt x="645" y="201"/>
                </a:cubicBezTo>
                <a:cubicBezTo>
                  <a:pt x="638" y="188"/>
                  <a:pt x="638" y="188"/>
                  <a:pt x="638" y="188"/>
                </a:cubicBezTo>
                <a:cubicBezTo>
                  <a:pt x="632" y="175"/>
                  <a:pt x="632" y="175"/>
                  <a:pt x="632" y="175"/>
                </a:cubicBezTo>
                <a:cubicBezTo>
                  <a:pt x="599" y="183"/>
                  <a:pt x="599" y="183"/>
                  <a:pt x="599" y="183"/>
                </a:cubicBezTo>
                <a:cubicBezTo>
                  <a:pt x="591" y="169"/>
                  <a:pt x="582" y="156"/>
                  <a:pt x="573" y="144"/>
                </a:cubicBezTo>
                <a:cubicBezTo>
                  <a:pt x="591" y="116"/>
                  <a:pt x="591" y="116"/>
                  <a:pt x="591" y="116"/>
                </a:cubicBezTo>
                <a:cubicBezTo>
                  <a:pt x="581" y="106"/>
                  <a:pt x="581" y="106"/>
                  <a:pt x="581" y="106"/>
                </a:cubicBezTo>
                <a:cubicBezTo>
                  <a:pt x="572" y="95"/>
                  <a:pt x="572" y="95"/>
                  <a:pt x="572" y="95"/>
                </a:cubicBezTo>
                <a:cubicBezTo>
                  <a:pt x="542" y="112"/>
                  <a:pt x="542" y="112"/>
                  <a:pt x="542" y="112"/>
                </a:cubicBezTo>
                <a:cubicBezTo>
                  <a:pt x="531" y="101"/>
                  <a:pt x="519" y="92"/>
                  <a:pt x="506" y="83"/>
                </a:cubicBezTo>
                <a:cubicBezTo>
                  <a:pt x="515" y="51"/>
                  <a:pt x="515" y="51"/>
                  <a:pt x="515" y="51"/>
                </a:cubicBezTo>
                <a:cubicBezTo>
                  <a:pt x="503" y="44"/>
                  <a:pt x="503" y="44"/>
                  <a:pt x="503" y="44"/>
                </a:cubicBezTo>
                <a:cubicBezTo>
                  <a:pt x="490" y="37"/>
                  <a:pt x="490" y="37"/>
                  <a:pt x="490" y="37"/>
                </a:cubicBezTo>
                <a:cubicBezTo>
                  <a:pt x="467" y="61"/>
                  <a:pt x="467" y="61"/>
                  <a:pt x="467" y="61"/>
                </a:cubicBezTo>
                <a:cubicBezTo>
                  <a:pt x="453" y="55"/>
                  <a:pt x="439" y="49"/>
                  <a:pt x="424" y="44"/>
                </a:cubicBezTo>
                <a:cubicBezTo>
                  <a:pt x="423" y="11"/>
                  <a:pt x="423" y="11"/>
                  <a:pt x="423" y="11"/>
                </a:cubicBezTo>
                <a:cubicBezTo>
                  <a:pt x="409" y="8"/>
                  <a:pt x="409" y="8"/>
                  <a:pt x="409" y="8"/>
                </a:cubicBezTo>
                <a:cubicBezTo>
                  <a:pt x="395" y="4"/>
                  <a:pt x="395" y="4"/>
                  <a:pt x="395" y="4"/>
                </a:cubicBezTo>
                <a:cubicBezTo>
                  <a:pt x="381" y="35"/>
                  <a:pt x="381" y="35"/>
                  <a:pt x="381" y="35"/>
                </a:cubicBezTo>
                <a:cubicBezTo>
                  <a:pt x="365" y="33"/>
                  <a:pt x="350" y="32"/>
                  <a:pt x="334" y="32"/>
                </a:cubicBezTo>
                <a:cubicBezTo>
                  <a:pt x="323" y="0"/>
                  <a:pt x="323" y="0"/>
                  <a:pt x="323" y="0"/>
                </a:cubicBezTo>
                <a:cubicBezTo>
                  <a:pt x="309" y="1"/>
                  <a:pt x="309" y="1"/>
                  <a:pt x="309" y="1"/>
                </a:cubicBezTo>
                <a:cubicBezTo>
                  <a:pt x="295" y="2"/>
                  <a:pt x="295" y="2"/>
                  <a:pt x="295" y="2"/>
                </a:cubicBezTo>
                <a:cubicBezTo>
                  <a:pt x="290" y="35"/>
                  <a:pt x="290" y="35"/>
                  <a:pt x="290" y="35"/>
                </a:cubicBezTo>
                <a:cubicBezTo>
                  <a:pt x="275" y="38"/>
                  <a:pt x="260" y="41"/>
                  <a:pt x="245" y="46"/>
                </a:cubicBezTo>
                <a:cubicBezTo>
                  <a:pt x="244" y="46"/>
                  <a:pt x="244" y="46"/>
                  <a:pt x="244" y="46"/>
                </a:cubicBezTo>
                <a:cubicBezTo>
                  <a:pt x="225" y="18"/>
                  <a:pt x="225" y="18"/>
                  <a:pt x="225" y="18"/>
                </a:cubicBezTo>
                <a:cubicBezTo>
                  <a:pt x="212" y="24"/>
                  <a:pt x="212" y="24"/>
                  <a:pt x="212" y="24"/>
                </a:cubicBezTo>
                <a:cubicBezTo>
                  <a:pt x="198" y="29"/>
                  <a:pt x="198" y="29"/>
                  <a:pt x="198" y="29"/>
                </a:cubicBezTo>
                <a:cubicBezTo>
                  <a:pt x="203" y="62"/>
                  <a:pt x="203" y="62"/>
                  <a:pt x="203" y="62"/>
                </a:cubicBezTo>
                <a:cubicBezTo>
                  <a:pt x="189" y="69"/>
                  <a:pt x="176" y="77"/>
                  <a:pt x="163" y="86"/>
                </a:cubicBezTo>
                <a:cubicBezTo>
                  <a:pt x="136" y="65"/>
                  <a:pt x="136" y="65"/>
                  <a:pt x="136" y="65"/>
                </a:cubicBezTo>
                <a:cubicBezTo>
                  <a:pt x="125" y="74"/>
                  <a:pt x="125" y="74"/>
                  <a:pt x="125" y="74"/>
                </a:cubicBezTo>
                <a:cubicBezTo>
                  <a:pt x="114" y="83"/>
                  <a:pt x="114" y="83"/>
                  <a:pt x="114" y="83"/>
                </a:cubicBezTo>
                <a:cubicBezTo>
                  <a:pt x="129" y="114"/>
                  <a:pt x="129" y="114"/>
                  <a:pt x="129" y="114"/>
                </a:cubicBezTo>
                <a:cubicBezTo>
                  <a:pt x="117" y="124"/>
                  <a:pt x="107" y="136"/>
                  <a:pt x="97" y="148"/>
                </a:cubicBezTo>
                <a:cubicBezTo>
                  <a:pt x="65" y="136"/>
                  <a:pt x="65" y="136"/>
                  <a:pt x="65" y="136"/>
                </a:cubicBezTo>
                <a:cubicBezTo>
                  <a:pt x="57" y="148"/>
                  <a:pt x="57" y="148"/>
                  <a:pt x="57" y="148"/>
                </a:cubicBezTo>
                <a:cubicBezTo>
                  <a:pt x="49" y="160"/>
                  <a:pt x="49" y="160"/>
                  <a:pt x="49" y="160"/>
                </a:cubicBezTo>
                <a:cubicBezTo>
                  <a:pt x="72" y="185"/>
                  <a:pt x="72" y="185"/>
                  <a:pt x="72" y="185"/>
                </a:cubicBezTo>
                <a:cubicBezTo>
                  <a:pt x="65" y="198"/>
                  <a:pt x="58" y="212"/>
                  <a:pt x="52" y="227"/>
                </a:cubicBezTo>
                <a:cubicBezTo>
                  <a:pt x="19" y="225"/>
                  <a:pt x="19" y="225"/>
                  <a:pt x="19" y="225"/>
                </a:cubicBezTo>
                <a:cubicBezTo>
                  <a:pt x="14" y="239"/>
                  <a:pt x="14" y="239"/>
                  <a:pt x="14" y="239"/>
                </a:cubicBezTo>
                <a:cubicBezTo>
                  <a:pt x="10" y="252"/>
                  <a:pt x="10" y="252"/>
                  <a:pt x="10" y="252"/>
                </a:cubicBezTo>
                <a:cubicBezTo>
                  <a:pt x="40" y="269"/>
                  <a:pt x="40" y="269"/>
                  <a:pt x="40" y="269"/>
                </a:cubicBezTo>
                <a:cubicBezTo>
                  <a:pt x="36" y="284"/>
                  <a:pt x="34" y="300"/>
                  <a:pt x="33" y="316"/>
                </a:cubicBezTo>
                <a:cubicBezTo>
                  <a:pt x="0" y="324"/>
                  <a:pt x="0" y="324"/>
                  <a:pt x="0" y="324"/>
                </a:cubicBezTo>
                <a:cubicBezTo>
                  <a:pt x="0" y="338"/>
                  <a:pt x="0" y="338"/>
                  <a:pt x="0" y="338"/>
                </a:cubicBezTo>
                <a:cubicBezTo>
                  <a:pt x="0" y="352"/>
                  <a:pt x="0" y="352"/>
                  <a:pt x="0" y="352"/>
                </a:cubicBezTo>
                <a:cubicBezTo>
                  <a:pt x="33" y="360"/>
                  <a:pt x="33" y="360"/>
                  <a:pt x="33" y="360"/>
                </a:cubicBezTo>
                <a:cubicBezTo>
                  <a:pt x="34" y="375"/>
                  <a:pt x="37" y="390"/>
                  <a:pt x="40" y="406"/>
                </a:cubicBezTo>
                <a:cubicBezTo>
                  <a:pt x="11" y="423"/>
                  <a:pt x="11" y="423"/>
                  <a:pt x="11" y="423"/>
                </a:cubicBezTo>
                <a:cubicBezTo>
                  <a:pt x="16" y="437"/>
                  <a:pt x="16" y="437"/>
                  <a:pt x="16" y="437"/>
                </a:cubicBezTo>
                <a:cubicBezTo>
                  <a:pt x="20" y="450"/>
                  <a:pt x="20" y="450"/>
                  <a:pt x="20" y="450"/>
                </a:cubicBezTo>
                <a:cubicBezTo>
                  <a:pt x="54" y="448"/>
                  <a:pt x="54" y="448"/>
                  <a:pt x="54" y="448"/>
                </a:cubicBezTo>
                <a:cubicBezTo>
                  <a:pt x="60" y="463"/>
                  <a:pt x="66" y="477"/>
                  <a:pt x="74" y="490"/>
                </a:cubicBezTo>
                <a:cubicBezTo>
                  <a:pt x="52" y="515"/>
                  <a:pt x="52" y="515"/>
                  <a:pt x="52" y="515"/>
                </a:cubicBezTo>
                <a:cubicBezTo>
                  <a:pt x="60" y="527"/>
                  <a:pt x="60" y="527"/>
                  <a:pt x="60" y="527"/>
                </a:cubicBezTo>
                <a:cubicBezTo>
                  <a:pt x="68" y="539"/>
                  <a:pt x="68" y="539"/>
                  <a:pt x="68" y="539"/>
                </a:cubicBezTo>
                <a:cubicBezTo>
                  <a:pt x="99" y="526"/>
                  <a:pt x="99" y="526"/>
                  <a:pt x="99" y="526"/>
                </a:cubicBezTo>
                <a:cubicBezTo>
                  <a:pt x="109" y="539"/>
                  <a:pt x="120" y="550"/>
                  <a:pt x="131" y="560"/>
                </a:cubicBezTo>
                <a:cubicBezTo>
                  <a:pt x="117" y="591"/>
                  <a:pt x="117" y="591"/>
                  <a:pt x="117" y="591"/>
                </a:cubicBezTo>
                <a:cubicBezTo>
                  <a:pt x="128" y="600"/>
                  <a:pt x="128" y="600"/>
                  <a:pt x="128" y="600"/>
                </a:cubicBezTo>
                <a:cubicBezTo>
                  <a:pt x="139" y="609"/>
                  <a:pt x="139" y="609"/>
                  <a:pt x="139" y="609"/>
                </a:cubicBezTo>
                <a:cubicBezTo>
                  <a:pt x="166" y="588"/>
                  <a:pt x="166" y="588"/>
                  <a:pt x="166" y="588"/>
                </a:cubicBezTo>
                <a:cubicBezTo>
                  <a:pt x="179" y="596"/>
                  <a:pt x="193" y="604"/>
                  <a:pt x="207" y="611"/>
                </a:cubicBezTo>
                <a:cubicBezTo>
                  <a:pt x="202" y="644"/>
                  <a:pt x="202" y="644"/>
                  <a:pt x="202" y="644"/>
                </a:cubicBezTo>
                <a:cubicBezTo>
                  <a:pt x="215" y="650"/>
                  <a:pt x="215" y="650"/>
                  <a:pt x="215" y="650"/>
                </a:cubicBezTo>
                <a:cubicBezTo>
                  <a:pt x="229" y="655"/>
                  <a:pt x="229" y="655"/>
                  <a:pt x="229" y="655"/>
                </a:cubicBezTo>
                <a:cubicBezTo>
                  <a:pt x="248" y="627"/>
                  <a:pt x="248" y="627"/>
                  <a:pt x="248" y="627"/>
                </a:cubicBezTo>
                <a:cubicBezTo>
                  <a:pt x="263" y="631"/>
                  <a:pt x="278" y="635"/>
                  <a:pt x="293" y="637"/>
                </a:cubicBezTo>
                <a:cubicBezTo>
                  <a:pt x="299" y="670"/>
                  <a:pt x="299" y="670"/>
                  <a:pt x="299" y="670"/>
                </a:cubicBezTo>
                <a:cubicBezTo>
                  <a:pt x="313" y="671"/>
                  <a:pt x="313" y="671"/>
                  <a:pt x="313" y="671"/>
                </a:cubicBezTo>
                <a:cubicBezTo>
                  <a:pt x="327" y="672"/>
                  <a:pt x="327" y="672"/>
                  <a:pt x="327" y="672"/>
                </a:cubicBezTo>
                <a:cubicBezTo>
                  <a:pt x="338" y="640"/>
                  <a:pt x="338" y="640"/>
                  <a:pt x="338" y="640"/>
                </a:cubicBezTo>
                <a:cubicBezTo>
                  <a:pt x="353" y="640"/>
                  <a:pt x="369" y="639"/>
                  <a:pt x="384" y="636"/>
                </a:cubicBezTo>
                <a:cubicBezTo>
                  <a:pt x="399" y="666"/>
                  <a:pt x="399" y="666"/>
                  <a:pt x="399" y="666"/>
                </a:cubicBezTo>
                <a:cubicBezTo>
                  <a:pt x="413" y="663"/>
                  <a:pt x="413" y="663"/>
                  <a:pt x="413" y="663"/>
                </a:cubicBezTo>
                <a:cubicBezTo>
                  <a:pt x="427" y="660"/>
                  <a:pt x="427" y="660"/>
                  <a:pt x="427" y="660"/>
                </a:cubicBezTo>
                <a:cubicBezTo>
                  <a:pt x="427" y="626"/>
                  <a:pt x="427" y="626"/>
                  <a:pt x="427" y="626"/>
                </a:cubicBezTo>
                <a:cubicBezTo>
                  <a:pt x="428" y="626"/>
                  <a:pt x="428" y="626"/>
                  <a:pt x="428" y="626"/>
                </a:cubicBezTo>
                <a:cubicBezTo>
                  <a:pt x="443" y="621"/>
                  <a:pt x="457" y="615"/>
                  <a:pt x="471" y="609"/>
                </a:cubicBezTo>
                <a:cubicBezTo>
                  <a:pt x="494" y="633"/>
                  <a:pt x="494" y="633"/>
                  <a:pt x="494" y="633"/>
                </a:cubicBezTo>
                <a:cubicBezTo>
                  <a:pt x="506" y="626"/>
                  <a:pt x="506" y="626"/>
                  <a:pt x="506" y="626"/>
                </a:cubicBezTo>
                <a:cubicBezTo>
                  <a:pt x="518" y="619"/>
                  <a:pt x="518" y="619"/>
                  <a:pt x="518" y="619"/>
                </a:cubicBezTo>
                <a:cubicBezTo>
                  <a:pt x="509" y="586"/>
                  <a:pt x="509" y="586"/>
                  <a:pt x="509" y="586"/>
                </a:cubicBezTo>
                <a:cubicBezTo>
                  <a:pt x="522" y="578"/>
                  <a:pt x="534" y="568"/>
                  <a:pt x="545" y="557"/>
                </a:cubicBezTo>
                <a:cubicBezTo>
                  <a:pt x="575" y="574"/>
                  <a:pt x="575" y="574"/>
                  <a:pt x="575" y="574"/>
                </a:cubicBezTo>
                <a:cubicBezTo>
                  <a:pt x="584" y="563"/>
                  <a:pt x="584" y="563"/>
                  <a:pt x="584" y="563"/>
                </a:cubicBezTo>
                <a:cubicBezTo>
                  <a:pt x="594" y="553"/>
                  <a:pt x="594" y="553"/>
                  <a:pt x="594" y="553"/>
                </a:cubicBezTo>
                <a:cubicBezTo>
                  <a:pt x="575" y="525"/>
                  <a:pt x="575" y="525"/>
                  <a:pt x="575" y="525"/>
                </a:cubicBezTo>
                <a:cubicBezTo>
                  <a:pt x="585" y="512"/>
                  <a:pt x="593" y="499"/>
                  <a:pt x="601" y="486"/>
                </a:cubicBezTo>
                <a:cubicBezTo>
                  <a:pt x="634" y="493"/>
                  <a:pt x="634" y="493"/>
                  <a:pt x="634" y="493"/>
                </a:cubicBezTo>
                <a:cubicBezTo>
                  <a:pt x="640" y="480"/>
                  <a:pt x="640" y="480"/>
                  <a:pt x="640" y="480"/>
                </a:cubicBezTo>
                <a:cubicBezTo>
                  <a:pt x="646" y="467"/>
                  <a:pt x="646" y="467"/>
                  <a:pt x="646" y="467"/>
                </a:cubicBezTo>
                <a:cubicBezTo>
                  <a:pt x="620" y="446"/>
                  <a:pt x="620" y="446"/>
                  <a:pt x="620" y="446"/>
                </a:cubicBezTo>
                <a:moveTo>
                  <a:pt x="579" y="437"/>
                </a:moveTo>
                <a:cubicBezTo>
                  <a:pt x="540" y="420"/>
                  <a:pt x="540" y="420"/>
                  <a:pt x="540" y="420"/>
                </a:cubicBezTo>
                <a:cubicBezTo>
                  <a:pt x="543" y="412"/>
                  <a:pt x="546" y="405"/>
                  <a:pt x="548" y="397"/>
                </a:cubicBezTo>
                <a:cubicBezTo>
                  <a:pt x="589" y="408"/>
                  <a:pt x="589" y="408"/>
                  <a:pt x="589" y="408"/>
                </a:cubicBezTo>
                <a:cubicBezTo>
                  <a:pt x="587" y="418"/>
                  <a:pt x="583" y="428"/>
                  <a:pt x="579" y="437"/>
                </a:cubicBezTo>
                <a:moveTo>
                  <a:pt x="591" y="401"/>
                </a:moveTo>
                <a:cubicBezTo>
                  <a:pt x="550" y="390"/>
                  <a:pt x="550" y="390"/>
                  <a:pt x="550" y="390"/>
                </a:cubicBezTo>
                <a:cubicBezTo>
                  <a:pt x="552" y="382"/>
                  <a:pt x="554" y="374"/>
                  <a:pt x="555" y="366"/>
                </a:cubicBezTo>
                <a:cubicBezTo>
                  <a:pt x="597" y="372"/>
                  <a:pt x="597" y="372"/>
                  <a:pt x="597" y="372"/>
                </a:cubicBezTo>
                <a:cubicBezTo>
                  <a:pt x="596" y="382"/>
                  <a:pt x="594" y="392"/>
                  <a:pt x="591" y="401"/>
                </a:cubicBezTo>
                <a:moveTo>
                  <a:pt x="598" y="364"/>
                </a:moveTo>
                <a:cubicBezTo>
                  <a:pt x="556" y="359"/>
                  <a:pt x="556" y="359"/>
                  <a:pt x="556" y="359"/>
                </a:cubicBezTo>
                <a:cubicBezTo>
                  <a:pt x="556" y="351"/>
                  <a:pt x="557" y="343"/>
                  <a:pt x="557" y="335"/>
                </a:cubicBezTo>
                <a:cubicBezTo>
                  <a:pt x="600" y="334"/>
                  <a:pt x="600" y="334"/>
                  <a:pt x="600" y="334"/>
                </a:cubicBezTo>
                <a:cubicBezTo>
                  <a:pt x="600" y="344"/>
                  <a:pt x="599" y="354"/>
                  <a:pt x="598" y="364"/>
                </a:cubicBezTo>
                <a:moveTo>
                  <a:pt x="597" y="297"/>
                </a:moveTo>
                <a:cubicBezTo>
                  <a:pt x="598" y="307"/>
                  <a:pt x="599" y="317"/>
                  <a:pt x="599" y="327"/>
                </a:cubicBezTo>
                <a:cubicBezTo>
                  <a:pt x="557" y="328"/>
                  <a:pt x="557" y="328"/>
                  <a:pt x="557" y="328"/>
                </a:cubicBezTo>
                <a:cubicBezTo>
                  <a:pt x="556" y="320"/>
                  <a:pt x="556" y="312"/>
                  <a:pt x="554" y="304"/>
                </a:cubicBezTo>
                <a:cubicBezTo>
                  <a:pt x="597" y="297"/>
                  <a:pt x="597" y="297"/>
                  <a:pt x="597" y="297"/>
                </a:cubicBezTo>
                <a:moveTo>
                  <a:pt x="595" y="290"/>
                </a:moveTo>
                <a:cubicBezTo>
                  <a:pt x="553" y="297"/>
                  <a:pt x="553" y="297"/>
                  <a:pt x="553" y="297"/>
                </a:cubicBezTo>
                <a:cubicBezTo>
                  <a:pt x="552" y="289"/>
                  <a:pt x="550" y="281"/>
                  <a:pt x="548" y="273"/>
                </a:cubicBezTo>
                <a:cubicBezTo>
                  <a:pt x="588" y="260"/>
                  <a:pt x="588" y="260"/>
                  <a:pt x="588" y="260"/>
                </a:cubicBezTo>
                <a:cubicBezTo>
                  <a:pt x="591" y="270"/>
                  <a:pt x="594" y="280"/>
                  <a:pt x="595" y="290"/>
                </a:cubicBezTo>
                <a:moveTo>
                  <a:pt x="586" y="253"/>
                </a:moveTo>
                <a:cubicBezTo>
                  <a:pt x="545" y="266"/>
                  <a:pt x="545" y="266"/>
                  <a:pt x="545" y="266"/>
                </a:cubicBezTo>
                <a:cubicBezTo>
                  <a:pt x="543" y="259"/>
                  <a:pt x="540" y="251"/>
                  <a:pt x="537" y="244"/>
                </a:cubicBezTo>
                <a:cubicBezTo>
                  <a:pt x="575" y="225"/>
                  <a:pt x="575" y="225"/>
                  <a:pt x="575" y="225"/>
                </a:cubicBezTo>
                <a:cubicBezTo>
                  <a:pt x="579" y="234"/>
                  <a:pt x="583" y="244"/>
                  <a:pt x="586" y="253"/>
                </a:cubicBezTo>
                <a:moveTo>
                  <a:pt x="557" y="192"/>
                </a:moveTo>
                <a:cubicBezTo>
                  <a:pt x="562" y="201"/>
                  <a:pt x="567" y="209"/>
                  <a:pt x="572" y="219"/>
                </a:cubicBezTo>
                <a:cubicBezTo>
                  <a:pt x="533" y="237"/>
                  <a:pt x="533" y="237"/>
                  <a:pt x="533" y="237"/>
                </a:cubicBezTo>
                <a:cubicBezTo>
                  <a:pt x="530" y="230"/>
                  <a:pt x="526" y="223"/>
                  <a:pt x="521" y="216"/>
                </a:cubicBezTo>
                <a:cubicBezTo>
                  <a:pt x="557" y="192"/>
                  <a:pt x="557" y="192"/>
                  <a:pt x="557" y="192"/>
                </a:cubicBezTo>
                <a:moveTo>
                  <a:pt x="553" y="186"/>
                </a:moveTo>
                <a:cubicBezTo>
                  <a:pt x="517" y="210"/>
                  <a:pt x="517" y="210"/>
                  <a:pt x="517" y="210"/>
                </a:cubicBezTo>
                <a:cubicBezTo>
                  <a:pt x="513" y="204"/>
                  <a:pt x="508" y="197"/>
                  <a:pt x="503" y="191"/>
                </a:cubicBezTo>
                <a:cubicBezTo>
                  <a:pt x="534" y="162"/>
                  <a:pt x="534" y="162"/>
                  <a:pt x="534" y="162"/>
                </a:cubicBezTo>
                <a:cubicBezTo>
                  <a:pt x="541" y="170"/>
                  <a:pt x="547" y="178"/>
                  <a:pt x="553" y="186"/>
                </a:cubicBezTo>
                <a:moveTo>
                  <a:pt x="530" y="157"/>
                </a:moveTo>
                <a:cubicBezTo>
                  <a:pt x="498" y="186"/>
                  <a:pt x="498" y="186"/>
                  <a:pt x="498" y="186"/>
                </a:cubicBezTo>
                <a:cubicBezTo>
                  <a:pt x="492" y="180"/>
                  <a:pt x="486" y="174"/>
                  <a:pt x="480" y="169"/>
                </a:cubicBezTo>
                <a:cubicBezTo>
                  <a:pt x="508" y="136"/>
                  <a:pt x="508" y="136"/>
                  <a:pt x="508" y="136"/>
                </a:cubicBezTo>
                <a:cubicBezTo>
                  <a:pt x="515" y="142"/>
                  <a:pt x="523" y="149"/>
                  <a:pt x="530" y="157"/>
                </a:cubicBezTo>
                <a:moveTo>
                  <a:pt x="478" y="114"/>
                </a:moveTo>
                <a:cubicBezTo>
                  <a:pt x="486" y="119"/>
                  <a:pt x="494" y="125"/>
                  <a:pt x="502" y="131"/>
                </a:cubicBezTo>
                <a:cubicBezTo>
                  <a:pt x="475" y="164"/>
                  <a:pt x="475" y="164"/>
                  <a:pt x="475" y="164"/>
                </a:cubicBezTo>
                <a:cubicBezTo>
                  <a:pt x="468" y="159"/>
                  <a:pt x="462" y="155"/>
                  <a:pt x="455" y="150"/>
                </a:cubicBezTo>
                <a:cubicBezTo>
                  <a:pt x="478" y="114"/>
                  <a:pt x="478" y="114"/>
                  <a:pt x="478" y="114"/>
                </a:cubicBezTo>
                <a:moveTo>
                  <a:pt x="471" y="110"/>
                </a:moveTo>
                <a:cubicBezTo>
                  <a:pt x="449" y="146"/>
                  <a:pt x="449" y="146"/>
                  <a:pt x="449" y="146"/>
                </a:cubicBezTo>
                <a:cubicBezTo>
                  <a:pt x="443" y="143"/>
                  <a:pt x="436" y="139"/>
                  <a:pt x="429" y="136"/>
                </a:cubicBezTo>
                <a:cubicBezTo>
                  <a:pt x="429" y="136"/>
                  <a:pt x="428" y="136"/>
                  <a:pt x="427" y="135"/>
                </a:cubicBezTo>
                <a:cubicBezTo>
                  <a:pt x="445" y="96"/>
                  <a:pt x="445" y="96"/>
                  <a:pt x="445" y="96"/>
                </a:cubicBezTo>
                <a:cubicBezTo>
                  <a:pt x="454" y="100"/>
                  <a:pt x="463" y="105"/>
                  <a:pt x="471" y="110"/>
                </a:cubicBezTo>
                <a:moveTo>
                  <a:pt x="438" y="93"/>
                </a:moveTo>
                <a:cubicBezTo>
                  <a:pt x="421" y="132"/>
                  <a:pt x="421" y="132"/>
                  <a:pt x="421" y="132"/>
                </a:cubicBezTo>
                <a:cubicBezTo>
                  <a:pt x="413" y="129"/>
                  <a:pt x="406" y="127"/>
                  <a:pt x="398" y="124"/>
                </a:cubicBezTo>
                <a:cubicBezTo>
                  <a:pt x="409" y="83"/>
                  <a:pt x="409" y="83"/>
                  <a:pt x="409" y="83"/>
                </a:cubicBezTo>
                <a:cubicBezTo>
                  <a:pt x="419" y="85"/>
                  <a:pt x="429" y="89"/>
                  <a:pt x="438" y="93"/>
                </a:cubicBezTo>
                <a:moveTo>
                  <a:pt x="402" y="81"/>
                </a:moveTo>
                <a:cubicBezTo>
                  <a:pt x="391" y="122"/>
                  <a:pt x="391" y="122"/>
                  <a:pt x="391" y="122"/>
                </a:cubicBezTo>
                <a:cubicBezTo>
                  <a:pt x="383" y="120"/>
                  <a:pt x="375" y="119"/>
                  <a:pt x="367" y="118"/>
                </a:cubicBezTo>
                <a:cubicBezTo>
                  <a:pt x="373" y="75"/>
                  <a:pt x="373" y="75"/>
                  <a:pt x="373" y="75"/>
                </a:cubicBezTo>
                <a:cubicBezTo>
                  <a:pt x="383" y="76"/>
                  <a:pt x="393" y="78"/>
                  <a:pt x="402" y="81"/>
                </a:cubicBezTo>
                <a:moveTo>
                  <a:pt x="365" y="74"/>
                </a:moveTo>
                <a:cubicBezTo>
                  <a:pt x="360" y="117"/>
                  <a:pt x="360" y="117"/>
                  <a:pt x="360" y="117"/>
                </a:cubicBezTo>
                <a:cubicBezTo>
                  <a:pt x="352" y="116"/>
                  <a:pt x="344" y="115"/>
                  <a:pt x="336" y="116"/>
                </a:cubicBezTo>
                <a:cubicBezTo>
                  <a:pt x="335" y="72"/>
                  <a:pt x="335" y="72"/>
                  <a:pt x="335" y="72"/>
                </a:cubicBezTo>
                <a:cubicBezTo>
                  <a:pt x="345" y="72"/>
                  <a:pt x="355" y="73"/>
                  <a:pt x="365" y="74"/>
                </a:cubicBezTo>
                <a:moveTo>
                  <a:pt x="328" y="72"/>
                </a:moveTo>
                <a:cubicBezTo>
                  <a:pt x="329" y="116"/>
                  <a:pt x="329" y="116"/>
                  <a:pt x="329" y="116"/>
                </a:cubicBezTo>
                <a:cubicBezTo>
                  <a:pt x="321" y="116"/>
                  <a:pt x="313" y="117"/>
                  <a:pt x="305" y="118"/>
                </a:cubicBezTo>
                <a:cubicBezTo>
                  <a:pt x="298" y="75"/>
                  <a:pt x="298" y="75"/>
                  <a:pt x="298" y="75"/>
                </a:cubicBezTo>
                <a:cubicBezTo>
                  <a:pt x="308" y="73"/>
                  <a:pt x="318" y="72"/>
                  <a:pt x="328" y="72"/>
                </a:cubicBezTo>
                <a:moveTo>
                  <a:pt x="290" y="76"/>
                </a:moveTo>
                <a:cubicBezTo>
                  <a:pt x="297" y="119"/>
                  <a:pt x="297" y="119"/>
                  <a:pt x="297" y="119"/>
                </a:cubicBezTo>
                <a:cubicBezTo>
                  <a:pt x="289" y="120"/>
                  <a:pt x="282" y="122"/>
                  <a:pt x="274" y="125"/>
                </a:cubicBezTo>
                <a:cubicBezTo>
                  <a:pt x="261" y="83"/>
                  <a:pt x="261" y="83"/>
                  <a:pt x="261" y="83"/>
                </a:cubicBezTo>
                <a:cubicBezTo>
                  <a:pt x="271" y="80"/>
                  <a:pt x="280" y="78"/>
                  <a:pt x="290" y="76"/>
                </a:cubicBezTo>
                <a:moveTo>
                  <a:pt x="254" y="85"/>
                </a:moveTo>
                <a:cubicBezTo>
                  <a:pt x="267" y="127"/>
                  <a:pt x="267" y="127"/>
                  <a:pt x="267" y="127"/>
                </a:cubicBezTo>
                <a:cubicBezTo>
                  <a:pt x="259" y="129"/>
                  <a:pt x="252" y="132"/>
                  <a:pt x="244" y="136"/>
                </a:cubicBezTo>
                <a:cubicBezTo>
                  <a:pt x="225" y="96"/>
                  <a:pt x="225" y="96"/>
                  <a:pt x="225" y="96"/>
                </a:cubicBezTo>
                <a:cubicBezTo>
                  <a:pt x="235" y="92"/>
                  <a:pt x="244" y="88"/>
                  <a:pt x="254" y="85"/>
                </a:cubicBezTo>
                <a:moveTo>
                  <a:pt x="219" y="99"/>
                </a:moveTo>
                <a:cubicBezTo>
                  <a:pt x="238" y="139"/>
                  <a:pt x="238" y="139"/>
                  <a:pt x="238" y="139"/>
                </a:cubicBezTo>
                <a:cubicBezTo>
                  <a:pt x="231" y="142"/>
                  <a:pt x="224" y="146"/>
                  <a:pt x="217" y="151"/>
                </a:cubicBezTo>
                <a:cubicBezTo>
                  <a:pt x="192" y="114"/>
                  <a:pt x="192" y="114"/>
                  <a:pt x="192" y="114"/>
                </a:cubicBezTo>
                <a:cubicBezTo>
                  <a:pt x="201" y="109"/>
                  <a:pt x="210" y="104"/>
                  <a:pt x="219" y="99"/>
                </a:cubicBezTo>
                <a:moveTo>
                  <a:pt x="186" y="118"/>
                </a:moveTo>
                <a:cubicBezTo>
                  <a:pt x="211" y="155"/>
                  <a:pt x="211" y="155"/>
                  <a:pt x="211" y="155"/>
                </a:cubicBezTo>
                <a:cubicBezTo>
                  <a:pt x="204" y="159"/>
                  <a:pt x="198" y="164"/>
                  <a:pt x="192" y="170"/>
                </a:cubicBezTo>
                <a:cubicBezTo>
                  <a:pt x="162" y="137"/>
                  <a:pt x="162" y="137"/>
                  <a:pt x="162" y="137"/>
                </a:cubicBezTo>
                <a:cubicBezTo>
                  <a:pt x="170" y="130"/>
                  <a:pt x="178" y="124"/>
                  <a:pt x="186" y="118"/>
                </a:cubicBezTo>
                <a:moveTo>
                  <a:pt x="157" y="142"/>
                </a:moveTo>
                <a:cubicBezTo>
                  <a:pt x="186" y="175"/>
                  <a:pt x="186" y="175"/>
                  <a:pt x="186" y="175"/>
                </a:cubicBezTo>
                <a:cubicBezTo>
                  <a:pt x="180" y="180"/>
                  <a:pt x="175" y="186"/>
                  <a:pt x="170" y="192"/>
                </a:cubicBezTo>
                <a:cubicBezTo>
                  <a:pt x="136" y="164"/>
                  <a:pt x="136" y="164"/>
                  <a:pt x="136" y="164"/>
                </a:cubicBezTo>
                <a:cubicBezTo>
                  <a:pt x="142" y="156"/>
                  <a:pt x="149" y="149"/>
                  <a:pt x="157" y="142"/>
                </a:cubicBezTo>
                <a:moveTo>
                  <a:pt x="131" y="169"/>
                </a:moveTo>
                <a:cubicBezTo>
                  <a:pt x="165" y="198"/>
                  <a:pt x="165" y="198"/>
                  <a:pt x="165" y="198"/>
                </a:cubicBezTo>
                <a:cubicBezTo>
                  <a:pt x="160" y="204"/>
                  <a:pt x="155" y="210"/>
                  <a:pt x="151" y="217"/>
                </a:cubicBezTo>
                <a:cubicBezTo>
                  <a:pt x="113" y="194"/>
                  <a:pt x="113" y="194"/>
                  <a:pt x="113" y="194"/>
                </a:cubicBezTo>
                <a:cubicBezTo>
                  <a:pt x="119" y="185"/>
                  <a:pt x="125" y="177"/>
                  <a:pt x="131" y="169"/>
                </a:cubicBezTo>
                <a:moveTo>
                  <a:pt x="109" y="200"/>
                </a:moveTo>
                <a:cubicBezTo>
                  <a:pt x="147" y="223"/>
                  <a:pt x="147" y="223"/>
                  <a:pt x="147" y="223"/>
                </a:cubicBezTo>
                <a:cubicBezTo>
                  <a:pt x="143" y="230"/>
                  <a:pt x="140" y="236"/>
                  <a:pt x="136" y="243"/>
                </a:cubicBezTo>
                <a:cubicBezTo>
                  <a:pt x="136" y="244"/>
                  <a:pt x="136" y="244"/>
                  <a:pt x="136" y="245"/>
                </a:cubicBezTo>
                <a:cubicBezTo>
                  <a:pt x="95" y="227"/>
                  <a:pt x="95" y="227"/>
                  <a:pt x="95" y="227"/>
                </a:cubicBezTo>
                <a:cubicBezTo>
                  <a:pt x="99" y="218"/>
                  <a:pt x="104" y="209"/>
                  <a:pt x="109" y="200"/>
                </a:cubicBezTo>
                <a:moveTo>
                  <a:pt x="92" y="234"/>
                </a:moveTo>
                <a:cubicBezTo>
                  <a:pt x="133" y="251"/>
                  <a:pt x="133" y="251"/>
                  <a:pt x="133" y="251"/>
                </a:cubicBezTo>
                <a:cubicBezTo>
                  <a:pt x="130" y="259"/>
                  <a:pt x="127" y="267"/>
                  <a:pt x="125" y="274"/>
                </a:cubicBezTo>
                <a:cubicBezTo>
                  <a:pt x="82" y="263"/>
                  <a:pt x="82" y="263"/>
                  <a:pt x="82" y="263"/>
                </a:cubicBezTo>
                <a:cubicBezTo>
                  <a:pt x="85" y="253"/>
                  <a:pt x="88" y="243"/>
                  <a:pt x="92" y="234"/>
                </a:cubicBezTo>
                <a:moveTo>
                  <a:pt x="80" y="270"/>
                </a:moveTo>
                <a:cubicBezTo>
                  <a:pt x="123" y="281"/>
                  <a:pt x="123" y="281"/>
                  <a:pt x="123" y="281"/>
                </a:cubicBezTo>
                <a:cubicBezTo>
                  <a:pt x="121" y="289"/>
                  <a:pt x="119" y="297"/>
                  <a:pt x="118" y="305"/>
                </a:cubicBezTo>
                <a:cubicBezTo>
                  <a:pt x="74" y="300"/>
                  <a:pt x="74" y="300"/>
                  <a:pt x="74" y="300"/>
                </a:cubicBezTo>
                <a:cubicBezTo>
                  <a:pt x="75" y="289"/>
                  <a:pt x="78" y="279"/>
                  <a:pt x="80" y="270"/>
                </a:cubicBezTo>
                <a:moveTo>
                  <a:pt x="72" y="337"/>
                </a:moveTo>
                <a:cubicBezTo>
                  <a:pt x="71" y="327"/>
                  <a:pt x="72" y="317"/>
                  <a:pt x="73" y="307"/>
                </a:cubicBezTo>
                <a:cubicBezTo>
                  <a:pt x="117" y="312"/>
                  <a:pt x="117" y="312"/>
                  <a:pt x="117" y="312"/>
                </a:cubicBezTo>
                <a:cubicBezTo>
                  <a:pt x="116" y="320"/>
                  <a:pt x="116" y="328"/>
                  <a:pt x="116" y="336"/>
                </a:cubicBezTo>
                <a:cubicBezTo>
                  <a:pt x="72" y="337"/>
                  <a:pt x="72" y="337"/>
                  <a:pt x="72" y="337"/>
                </a:cubicBezTo>
                <a:moveTo>
                  <a:pt x="72" y="345"/>
                </a:moveTo>
                <a:cubicBezTo>
                  <a:pt x="116" y="344"/>
                  <a:pt x="116" y="344"/>
                  <a:pt x="116" y="344"/>
                </a:cubicBezTo>
                <a:cubicBezTo>
                  <a:pt x="116" y="352"/>
                  <a:pt x="117" y="360"/>
                  <a:pt x="118" y="368"/>
                </a:cubicBezTo>
                <a:cubicBezTo>
                  <a:pt x="74" y="375"/>
                  <a:pt x="74" y="375"/>
                  <a:pt x="74" y="375"/>
                </a:cubicBezTo>
                <a:cubicBezTo>
                  <a:pt x="73" y="365"/>
                  <a:pt x="72" y="355"/>
                  <a:pt x="72" y="345"/>
                </a:cubicBezTo>
                <a:moveTo>
                  <a:pt x="76" y="382"/>
                </a:moveTo>
                <a:cubicBezTo>
                  <a:pt x="120" y="375"/>
                  <a:pt x="120" y="375"/>
                  <a:pt x="120" y="375"/>
                </a:cubicBezTo>
                <a:cubicBezTo>
                  <a:pt x="121" y="383"/>
                  <a:pt x="123" y="391"/>
                  <a:pt x="125" y="399"/>
                </a:cubicBezTo>
                <a:cubicBezTo>
                  <a:pt x="83" y="412"/>
                  <a:pt x="83" y="412"/>
                  <a:pt x="83" y="412"/>
                </a:cubicBezTo>
                <a:cubicBezTo>
                  <a:pt x="80" y="402"/>
                  <a:pt x="77" y="392"/>
                  <a:pt x="76" y="382"/>
                </a:cubicBezTo>
                <a:moveTo>
                  <a:pt x="96" y="447"/>
                </a:moveTo>
                <a:cubicBezTo>
                  <a:pt x="92" y="438"/>
                  <a:pt x="88" y="429"/>
                  <a:pt x="85" y="419"/>
                </a:cubicBezTo>
                <a:cubicBezTo>
                  <a:pt x="127" y="406"/>
                  <a:pt x="127" y="406"/>
                  <a:pt x="127" y="406"/>
                </a:cubicBezTo>
                <a:cubicBezTo>
                  <a:pt x="130" y="413"/>
                  <a:pt x="133" y="421"/>
                  <a:pt x="136" y="428"/>
                </a:cubicBezTo>
                <a:cubicBezTo>
                  <a:pt x="96" y="447"/>
                  <a:pt x="96" y="447"/>
                  <a:pt x="96" y="447"/>
                </a:cubicBezTo>
                <a:moveTo>
                  <a:pt x="114" y="480"/>
                </a:moveTo>
                <a:cubicBezTo>
                  <a:pt x="109" y="472"/>
                  <a:pt x="104" y="463"/>
                  <a:pt x="99" y="454"/>
                </a:cubicBezTo>
                <a:cubicBezTo>
                  <a:pt x="139" y="435"/>
                  <a:pt x="139" y="435"/>
                  <a:pt x="139" y="435"/>
                </a:cubicBezTo>
                <a:cubicBezTo>
                  <a:pt x="143" y="442"/>
                  <a:pt x="147" y="449"/>
                  <a:pt x="151" y="456"/>
                </a:cubicBezTo>
                <a:cubicBezTo>
                  <a:pt x="114" y="480"/>
                  <a:pt x="114" y="480"/>
                  <a:pt x="114" y="480"/>
                </a:cubicBezTo>
                <a:moveTo>
                  <a:pt x="119" y="486"/>
                </a:moveTo>
                <a:cubicBezTo>
                  <a:pt x="155" y="462"/>
                  <a:pt x="155" y="462"/>
                  <a:pt x="155" y="462"/>
                </a:cubicBezTo>
                <a:cubicBezTo>
                  <a:pt x="160" y="468"/>
                  <a:pt x="165" y="475"/>
                  <a:pt x="170" y="481"/>
                </a:cubicBezTo>
                <a:cubicBezTo>
                  <a:pt x="137" y="510"/>
                  <a:pt x="137" y="510"/>
                  <a:pt x="137" y="510"/>
                </a:cubicBezTo>
                <a:cubicBezTo>
                  <a:pt x="131" y="503"/>
                  <a:pt x="124" y="495"/>
                  <a:pt x="119" y="486"/>
                </a:cubicBezTo>
                <a:moveTo>
                  <a:pt x="142" y="516"/>
                </a:moveTo>
                <a:cubicBezTo>
                  <a:pt x="175" y="486"/>
                  <a:pt x="175" y="486"/>
                  <a:pt x="175" y="486"/>
                </a:cubicBezTo>
                <a:cubicBezTo>
                  <a:pt x="181" y="492"/>
                  <a:pt x="186" y="498"/>
                  <a:pt x="193" y="503"/>
                </a:cubicBezTo>
                <a:cubicBezTo>
                  <a:pt x="164" y="537"/>
                  <a:pt x="164" y="537"/>
                  <a:pt x="164" y="537"/>
                </a:cubicBezTo>
                <a:cubicBezTo>
                  <a:pt x="157" y="530"/>
                  <a:pt x="149" y="523"/>
                  <a:pt x="142" y="516"/>
                </a:cubicBezTo>
                <a:moveTo>
                  <a:pt x="195" y="559"/>
                </a:moveTo>
                <a:cubicBezTo>
                  <a:pt x="186" y="554"/>
                  <a:pt x="178" y="548"/>
                  <a:pt x="170" y="542"/>
                </a:cubicBezTo>
                <a:cubicBezTo>
                  <a:pt x="198" y="508"/>
                  <a:pt x="198" y="508"/>
                  <a:pt x="198" y="508"/>
                </a:cubicBezTo>
                <a:cubicBezTo>
                  <a:pt x="204" y="513"/>
                  <a:pt x="211" y="517"/>
                  <a:pt x="218" y="522"/>
                </a:cubicBezTo>
                <a:cubicBezTo>
                  <a:pt x="195" y="559"/>
                  <a:pt x="195" y="559"/>
                  <a:pt x="195" y="559"/>
                </a:cubicBezTo>
                <a:moveTo>
                  <a:pt x="201" y="563"/>
                </a:moveTo>
                <a:cubicBezTo>
                  <a:pt x="224" y="526"/>
                  <a:pt x="224" y="526"/>
                  <a:pt x="224" y="526"/>
                </a:cubicBezTo>
                <a:cubicBezTo>
                  <a:pt x="230" y="529"/>
                  <a:pt x="237" y="533"/>
                  <a:pt x="244" y="536"/>
                </a:cubicBezTo>
                <a:cubicBezTo>
                  <a:pt x="244" y="536"/>
                  <a:pt x="245" y="536"/>
                  <a:pt x="245" y="537"/>
                </a:cubicBezTo>
                <a:cubicBezTo>
                  <a:pt x="228" y="577"/>
                  <a:pt x="228" y="577"/>
                  <a:pt x="228" y="577"/>
                </a:cubicBezTo>
                <a:cubicBezTo>
                  <a:pt x="219" y="573"/>
                  <a:pt x="210" y="568"/>
                  <a:pt x="201" y="563"/>
                </a:cubicBezTo>
                <a:moveTo>
                  <a:pt x="251" y="521"/>
                </a:moveTo>
                <a:cubicBezTo>
                  <a:pt x="148" y="473"/>
                  <a:pt x="104" y="352"/>
                  <a:pt x="152" y="250"/>
                </a:cubicBezTo>
                <a:cubicBezTo>
                  <a:pt x="199" y="148"/>
                  <a:pt x="320" y="104"/>
                  <a:pt x="422" y="151"/>
                </a:cubicBezTo>
                <a:cubicBezTo>
                  <a:pt x="524" y="199"/>
                  <a:pt x="569" y="320"/>
                  <a:pt x="521" y="422"/>
                </a:cubicBezTo>
                <a:cubicBezTo>
                  <a:pt x="474" y="524"/>
                  <a:pt x="353" y="568"/>
                  <a:pt x="251" y="521"/>
                </a:cubicBezTo>
                <a:moveTo>
                  <a:pt x="235" y="580"/>
                </a:moveTo>
                <a:cubicBezTo>
                  <a:pt x="252" y="540"/>
                  <a:pt x="252" y="540"/>
                  <a:pt x="252" y="540"/>
                </a:cubicBezTo>
                <a:cubicBezTo>
                  <a:pt x="260" y="543"/>
                  <a:pt x="267" y="545"/>
                  <a:pt x="275" y="548"/>
                </a:cubicBezTo>
                <a:cubicBezTo>
                  <a:pt x="263" y="590"/>
                  <a:pt x="263" y="590"/>
                  <a:pt x="263" y="590"/>
                </a:cubicBezTo>
                <a:cubicBezTo>
                  <a:pt x="254" y="587"/>
                  <a:pt x="244" y="584"/>
                  <a:pt x="235" y="580"/>
                </a:cubicBezTo>
                <a:moveTo>
                  <a:pt x="271" y="592"/>
                </a:moveTo>
                <a:cubicBezTo>
                  <a:pt x="282" y="550"/>
                  <a:pt x="282" y="550"/>
                  <a:pt x="282" y="550"/>
                </a:cubicBezTo>
                <a:cubicBezTo>
                  <a:pt x="290" y="552"/>
                  <a:pt x="298" y="553"/>
                  <a:pt x="306" y="554"/>
                </a:cubicBezTo>
                <a:cubicBezTo>
                  <a:pt x="300" y="598"/>
                  <a:pt x="300" y="598"/>
                  <a:pt x="300" y="598"/>
                </a:cubicBezTo>
                <a:cubicBezTo>
                  <a:pt x="290" y="596"/>
                  <a:pt x="280" y="594"/>
                  <a:pt x="271" y="592"/>
                </a:cubicBezTo>
                <a:moveTo>
                  <a:pt x="308" y="599"/>
                </a:moveTo>
                <a:cubicBezTo>
                  <a:pt x="313" y="555"/>
                  <a:pt x="313" y="555"/>
                  <a:pt x="313" y="555"/>
                </a:cubicBezTo>
                <a:cubicBezTo>
                  <a:pt x="321" y="556"/>
                  <a:pt x="329" y="556"/>
                  <a:pt x="337" y="556"/>
                </a:cubicBezTo>
                <a:cubicBezTo>
                  <a:pt x="338" y="600"/>
                  <a:pt x="338" y="600"/>
                  <a:pt x="338" y="600"/>
                </a:cubicBezTo>
                <a:cubicBezTo>
                  <a:pt x="328" y="600"/>
                  <a:pt x="318" y="600"/>
                  <a:pt x="308" y="599"/>
                </a:cubicBezTo>
                <a:moveTo>
                  <a:pt x="345" y="600"/>
                </a:moveTo>
                <a:cubicBezTo>
                  <a:pt x="345" y="556"/>
                  <a:pt x="345" y="556"/>
                  <a:pt x="345" y="556"/>
                </a:cubicBezTo>
                <a:cubicBezTo>
                  <a:pt x="353" y="556"/>
                  <a:pt x="361" y="555"/>
                  <a:pt x="369" y="554"/>
                </a:cubicBezTo>
                <a:cubicBezTo>
                  <a:pt x="376" y="597"/>
                  <a:pt x="376" y="597"/>
                  <a:pt x="376" y="597"/>
                </a:cubicBezTo>
                <a:cubicBezTo>
                  <a:pt x="366" y="599"/>
                  <a:pt x="355" y="600"/>
                  <a:pt x="345" y="600"/>
                </a:cubicBezTo>
                <a:moveTo>
                  <a:pt x="383" y="596"/>
                </a:moveTo>
                <a:cubicBezTo>
                  <a:pt x="376" y="553"/>
                  <a:pt x="376" y="553"/>
                  <a:pt x="376" y="553"/>
                </a:cubicBezTo>
                <a:cubicBezTo>
                  <a:pt x="384" y="551"/>
                  <a:pt x="392" y="549"/>
                  <a:pt x="399" y="547"/>
                </a:cubicBezTo>
                <a:cubicBezTo>
                  <a:pt x="412" y="589"/>
                  <a:pt x="412" y="589"/>
                  <a:pt x="412" y="589"/>
                </a:cubicBezTo>
                <a:cubicBezTo>
                  <a:pt x="403" y="592"/>
                  <a:pt x="393" y="594"/>
                  <a:pt x="383" y="596"/>
                </a:cubicBezTo>
                <a:moveTo>
                  <a:pt x="419" y="586"/>
                </a:moveTo>
                <a:cubicBezTo>
                  <a:pt x="406" y="545"/>
                  <a:pt x="406" y="545"/>
                  <a:pt x="406" y="545"/>
                </a:cubicBezTo>
                <a:cubicBezTo>
                  <a:pt x="414" y="542"/>
                  <a:pt x="421" y="539"/>
                  <a:pt x="429" y="536"/>
                </a:cubicBezTo>
                <a:cubicBezTo>
                  <a:pt x="448" y="575"/>
                  <a:pt x="448" y="575"/>
                  <a:pt x="448" y="575"/>
                </a:cubicBezTo>
                <a:cubicBezTo>
                  <a:pt x="438" y="579"/>
                  <a:pt x="429" y="583"/>
                  <a:pt x="419" y="586"/>
                </a:cubicBezTo>
                <a:moveTo>
                  <a:pt x="454" y="572"/>
                </a:moveTo>
                <a:cubicBezTo>
                  <a:pt x="435" y="533"/>
                  <a:pt x="435" y="533"/>
                  <a:pt x="435" y="533"/>
                </a:cubicBezTo>
                <a:cubicBezTo>
                  <a:pt x="443" y="529"/>
                  <a:pt x="449" y="525"/>
                  <a:pt x="456" y="521"/>
                </a:cubicBezTo>
                <a:cubicBezTo>
                  <a:pt x="480" y="557"/>
                  <a:pt x="480" y="557"/>
                  <a:pt x="480" y="557"/>
                </a:cubicBezTo>
                <a:cubicBezTo>
                  <a:pt x="472" y="562"/>
                  <a:pt x="463" y="567"/>
                  <a:pt x="454" y="572"/>
                </a:cubicBezTo>
                <a:moveTo>
                  <a:pt x="487" y="553"/>
                </a:moveTo>
                <a:cubicBezTo>
                  <a:pt x="462" y="517"/>
                  <a:pt x="462" y="517"/>
                  <a:pt x="462" y="517"/>
                </a:cubicBezTo>
                <a:cubicBezTo>
                  <a:pt x="469" y="512"/>
                  <a:pt x="475" y="507"/>
                  <a:pt x="481" y="502"/>
                </a:cubicBezTo>
                <a:cubicBezTo>
                  <a:pt x="510" y="534"/>
                  <a:pt x="510" y="534"/>
                  <a:pt x="510" y="534"/>
                </a:cubicBezTo>
                <a:cubicBezTo>
                  <a:pt x="503" y="541"/>
                  <a:pt x="495" y="547"/>
                  <a:pt x="487" y="553"/>
                </a:cubicBezTo>
                <a:moveTo>
                  <a:pt x="516" y="529"/>
                </a:moveTo>
                <a:cubicBezTo>
                  <a:pt x="487" y="497"/>
                  <a:pt x="487" y="497"/>
                  <a:pt x="487" y="497"/>
                </a:cubicBezTo>
                <a:cubicBezTo>
                  <a:pt x="493" y="492"/>
                  <a:pt x="498" y="486"/>
                  <a:pt x="503" y="480"/>
                </a:cubicBezTo>
                <a:cubicBezTo>
                  <a:pt x="537" y="507"/>
                  <a:pt x="537" y="507"/>
                  <a:pt x="537" y="507"/>
                </a:cubicBezTo>
                <a:cubicBezTo>
                  <a:pt x="530" y="515"/>
                  <a:pt x="523" y="522"/>
                  <a:pt x="516" y="529"/>
                </a:cubicBezTo>
                <a:moveTo>
                  <a:pt x="541" y="501"/>
                </a:moveTo>
                <a:cubicBezTo>
                  <a:pt x="508" y="474"/>
                  <a:pt x="508" y="474"/>
                  <a:pt x="508" y="474"/>
                </a:cubicBezTo>
                <a:cubicBezTo>
                  <a:pt x="513" y="468"/>
                  <a:pt x="518" y="461"/>
                  <a:pt x="522" y="454"/>
                </a:cubicBezTo>
                <a:cubicBezTo>
                  <a:pt x="559" y="477"/>
                  <a:pt x="559" y="477"/>
                  <a:pt x="559" y="477"/>
                </a:cubicBezTo>
                <a:cubicBezTo>
                  <a:pt x="553" y="485"/>
                  <a:pt x="548" y="494"/>
                  <a:pt x="541" y="501"/>
                </a:cubicBezTo>
                <a:moveTo>
                  <a:pt x="563" y="471"/>
                </a:moveTo>
                <a:cubicBezTo>
                  <a:pt x="526" y="448"/>
                  <a:pt x="526" y="448"/>
                  <a:pt x="526" y="448"/>
                </a:cubicBezTo>
                <a:cubicBezTo>
                  <a:pt x="530" y="442"/>
                  <a:pt x="533" y="435"/>
                  <a:pt x="536" y="429"/>
                </a:cubicBezTo>
                <a:cubicBezTo>
                  <a:pt x="537" y="428"/>
                  <a:pt x="537" y="427"/>
                  <a:pt x="537" y="427"/>
                </a:cubicBezTo>
                <a:cubicBezTo>
                  <a:pt x="577" y="444"/>
                  <a:pt x="577" y="444"/>
                  <a:pt x="577" y="444"/>
                </a:cubicBezTo>
                <a:cubicBezTo>
                  <a:pt x="572" y="453"/>
                  <a:pt x="568" y="462"/>
                  <a:pt x="563" y="471"/>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nvGrpSpPr>
          <p:cNvPr id="10" name="Group 9"/>
          <p:cNvGrpSpPr/>
          <p:nvPr/>
        </p:nvGrpSpPr>
        <p:grpSpPr>
          <a:xfrm>
            <a:off x="7420470" y="2087752"/>
            <a:ext cx="1589838" cy="1587209"/>
            <a:chOff x="5235750" y="4325310"/>
            <a:chExt cx="1085880" cy="1084085"/>
          </a:xfrm>
        </p:grpSpPr>
        <p:sp>
          <p:nvSpPr>
            <p:cNvPr id="11" name="Freeform 17"/>
            <p:cNvSpPr>
              <a:spLocks noEditPoints="1"/>
            </p:cNvSpPr>
            <p:nvPr/>
          </p:nvSpPr>
          <p:spPr bwMode="auto">
            <a:xfrm>
              <a:off x="5235750" y="4325310"/>
              <a:ext cx="1085880" cy="1084085"/>
            </a:xfrm>
            <a:custGeom>
              <a:avLst/>
              <a:gdLst>
                <a:gd name="T0" fmla="*/ 446 w 453"/>
                <a:gd name="T1" fmla="*/ 172 h 452"/>
                <a:gd name="T2" fmla="*/ 407 w 453"/>
                <a:gd name="T3" fmla="*/ 167 h 452"/>
                <a:gd name="T4" fmla="*/ 394 w 453"/>
                <a:gd name="T5" fmla="*/ 151 h 452"/>
                <a:gd name="T6" fmla="*/ 419 w 453"/>
                <a:gd name="T7" fmla="*/ 122 h 452"/>
                <a:gd name="T8" fmla="*/ 396 w 453"/>
                <a:gd name="T9" fmla="*/ 76 h 452"/>
                <a:gd name="T10" fmla="*/ 360 w 453"/>
                <a:gd name="T11" fmla="*/ 89 h 452"/>
                <a:gd name="T12" fmla="*/ 334 w 453"/>
                <a:gd name="T13" fmla="*/ 76 h 452"/>
                <a:gd name="T14" fmla="*/ 340 w 453"/>
                <a:gd name="T15" fmla="*/ 40 h 452"/>
                <a:gd name="T16" fmla="*/ 297 w 453"/>
                <a:gd name="T17" fmla="*/ 12 h 452"/>
                <a:gd name="T18" fmla="*/ 274 w 453"/>
                <a:gd name="T19" fmla="*/ 39 h 452"/>
                <a:gd name="T20" fmla="*/ 238 w 453"/>
                <a:gd name="T21" fmla="*/ 41 h 452"/>
                <a:gd name="T22" fmla="*/ 225 w 453"/>
                <a:gd name="T23" fmla="*/ 8 h 452"/>
                <a:gd name="T24" fmla="*/ 173 w 453"/>
                <a:gd name="T25" fmla="*/ 7 h 452"/>
                <a:gd name="T26" fmla="*/ 168 w 453"/>
                <a:gd name="T27" fmla="*/ 41 h 452"/>
                <a:gd name="T28" fmla="*/ 150 w 453"/>
                <a:gd name="T29" fmla="*/ 56 h 452"/>
                <a:gd name="T30" fmla="*/ 123 w 453"/>
                <a:gd name="T31" fmla="*/ 34 h 452"/>
                <a:gd name="T32" fmla="*/ 77 w 453"/>
                <a:gd name="T33" fmla="*/ 57 h 452"/>
                <a:gd name="T34" fmla="*/ 88 w 453"/>
                <a:gd name="T35" fmla="*/ 90 h 452"/>
                <a:gd name="T36" fmla="*/ 75 w 453"/>
                <a:gd name="T37" fmla="*/ 117 h 452"/>
                <a:gd name="T38" fmla="*/ 41 w 453"/>
                <a:gd name="T39" fmla="*/ 112 h 452"/>
                <a:gd name="T40" fmla="*/ 12 w 453"/>
                <a:gd name="T41" fmla="*/ 155 h 452"/>
                <a:gd name="T42" fmla="*/ 40 w 453"/>
                <a:gd name="T43" fmla="*/ 178 h 452"/>
                <a:gd name="T44" fmla="*/ 42 w 453"/>
                <a:gd name="T45" fmla="*/ 214 h 452"/>
                <a:gd name="T46" fmla="*/ 9 w 453"/>
                <a:gd name="T47" fmla="*/ 228 h 452"/>
                <a:gd name="T48" fmla="*/ 7 w 453"/>
                <a:gd name="T49" fmla="*/ 279 h 452"/>
                <a:gd name="T50" fmla="*/ 44 w 453"/>
                <a:gd name="T51" fmla="*/ 284 h 452"/>
                <a:gd name="T52" fmla="*/ 58 w 453"/>
                <a:gd name="T53" fmla="*/ 301 h 452"/>
                <a:gd name="T54" fmla="*/ 35 w 453"/>
                <a:gd name="T55" fmla="*/ 329 h 452"/>
                <a:gd name="T56" fmla="*/ 58 w 453"/>
                <a:gd name="T57" fmla="*/ 375 h 452"/>
                <a:gd name="T58" fmla="*/ 94 w 453"/>
                <a:gd name="T59" fmla="*/ 362 h 452"/>
                <a:gd name="T60" fmla="*/ 119 w 453"/>
                <a:gd name="T61" fmla="*/ 374 h 452"/>
                <a:gd name="T62" fmla="*/ 113 w 453"/>
                <a:gd name="T63" fmla="*/ 411 h 452"/>
                <a:gd name="T64" fmla="*/ 156 w 453"/>
                <a:gd name="T65" fmla="*/ 440 h 452"/>
                <a:gd name="T66" fmla="*/ 181 w 453"/>
                <a:gd name="T67" fmla="*/ 409 h 452"/>
                <a:gd name="T68" fmla="*/ 214 w 453"/>
                <a:gd name="T69" fmla="*/ 406 h 452"/>
                <a:gd name="T70" fmla="*/ 228 w 453"/>
                <a:gd name="T71" fmla="*/ 443 h 452"/>
                <a:gd name="T72" fmla="*/ 280 w 453"/>
                <a:gd name="T73" fmla="*/ 445 h 452"/>
                <a:gd name="T74" fmla="*/ 285 w 453"/>
                <a:gd name="T75" fmla="*/ 405 h 452"/>
                <a:gd name="T76" fmla="*/ 300 w 453"/>
                <a:gd name="T77" fmla="*/ 391 h 452"/>
                <a:gd name="T78" fmla="*/ 330 w 453"/>
                <a:gd name="T79" fmla="*/ 418 h 452"/>
                <a:gd name="T80" fmla="*/ 376 w 453"/>
                <a:gd name="T81" fmla="*/ 395 h 452"/>
                <a:gd name="T82" fmla="*/ 362 w 453"/>
                <a:gd name="T83" fmla="*/ 357 h 452"/>
                <a:gd name="T84" fmla="*/ 373 w 453"/>
                <a:gd name="T85" fmla="*/ 332 h 452"/>
                <a:gd name="T86" fmla="*/ 412 w 453"/>
                <a:gd name="T87" fmla="*/ 340 h 452"/>
                <a:gd name="T88" fmla="*/ 441 w 453"/>
                <a:gd name="T89" fmla="*/ 297 h 452"/>
                <a:gd name="T90" fmla="*/ 409 w 453"/>
                <a:gd name="T91" fmla="*/ 271 h 452"/>
                <a:gd name="T92" fmla="*/ 408 w 453"/>
                <a:gd name="T93" fmla="*/ 238 h 452"/>
                <a:gd name="T94" fmla="*/ 444 w 453"/>
                <a:gd name="T95" fmla="*/ 224 h 452"/>
                <a:gd name="T96" fmla="*/ 315 w 453"/>
                <a:gd name="T97" fmla="*/ 351 h 452"/>
                <a:gd name="T98" fmla="*/ 134 w 453"/>
                <a:gd name="T99" fmla="*/ 105 h 452"/>
                <a:gd name="T100" fmla="*/ 315 w 453"/>
                <a:gd name="T101" fmla="*/ 35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3" h="452">
                  <a:moveTo>
                    <a:pt x="452" y="213"/>
                  </a:moveTo>
                  <a:cubicBezTo>
                    <a:pt x="446" y="172"/>
                    <a:pt x="446" y="172"/>
                    <a:pt x="446" y="172"/>
                  </a:cubicBezTo>
                  <a:cubicBezTo>
                    <a:pt x="445" y="167"/>
                    <a:pt x="440" y="164"/>
                    <a:pt x="435" y="164"/>
                  </a:cubicBezTo>
                  <a:cubicBezTo>
                    <a:pt x="407" y="167"/>
                    <a:pt x="407" y="167"/>
                    <a:pt x="407" y="167"/>
                  </a:cubicBezTo>
                  <a:cubicBezTo>
                    <a:pt x="403" y="168"/>
                    <a:pt x="399" y="165"/>
                    <a:pt x="397" y="161"/>
                  </a:cubicBezTo>
                  <a:cubicBezTo>
                    <a:pt x="396" y="158"/>
                    <a:pt x="395" y="154"/>
                    <a:pt x="394" y="151"/>
                  </a:cubicBezTo>
                  <a:cubicBezTo>
                    <a:pt x="392" y="147"/>
                    <a:pt x="393" y="143"/>
                    <a:pt x="396" y="140"/>
                  </a:cubicBezTo>
                  <a:cubicBezTo>
                    <a:pt x="419" y="122"/>
                    <a:pt x="419" y="122"/>
                    <a:pt x="419" y="122"/>
                  </a:cubicBezTo>
                  <a:cubicBezTo>
                    <a:pt x="423" y="119"/>
                    <a:pt x="423" y="113"/>
                    <a:pt x="420" y="109"/>
                  </a:cubicBezTo>
                  <a:cubicBezTo>
                    <a:pt x="396" y="76"/>
                    <a:pt x="396" y="76"/>
                    <a:pt x="396" y="76"/>
                  </a:cubicBezTo>
                  <a:cubicBezTo>
                    <a:pt x="393" y="72"/>
                    <a:pt x="387" y="71"/>
                    <a:pt x="383" y="73"/>
                  </a:cubicBezTo>
                  <a:cubicBezTo>
                    <a:pt x="360" y="89"/>
                    <a:pt x="360" y="89"/>
                    <a:pt x="360" y="89"/>
                  </a:cubicBezTo>
                  <a:cubicBezTo>
                    <a:pt x="357" y="91"/>
                    <a:pt x="352" y="91"/>
                    <a:pt x="349" y="88"/>
                  </a:cubicBezTo>
                  <a:cubicBezTo>
                    <a:pt x="344" y="84"/>
                    <a:pt x="339" y="80"/>
                    <a:pt x="334" y="76"/>
                  </a:cubicBezTo>
                  <a:cubicBezTo>
                    <a:pt x="331" y="73"/>
                    <a:pt x="329" y="69"/>
                    <a:pt x="331" y="65"/>
                  </a:cubicBezTo>
                  <a:cubicBezTo>
                    <a:pt x="340" y="40"/>
                    <a:pt x="340" y="40"/>
                    <a:pt x="340" y="40"/>
                  </a:cubicBezTo>
                  <a:cubicBezTo>
                    <a:pt x="342" y="35"/>
                    <a:pt x="340" y="30"/>
                    <a:pt x="335" y="28"/>
                  </a:cubicBezTo>
                  <a:cubicBezTo>
                    <a:pt x="297" y="12"/>
                    <a:pt x="297" y="12"/>
                    <a:pt x="297" y="12"/>
                  </a:cubicBezTo>
                  <a:cubicBezTo>
                    <a:pt x="293" y="9"/>
                    <a:pt x="287" y="11"/>
                    <a:pt x="285" y="16"/>
                  </a:cubicBezTo>
                  <a:cubicBezTo>
                    <a:pt x="274" y="39"/>
                    <a:pt x="274" y="39"/>
                    <a:pt x="274" y="39"/>
                  </a:cubicBezTo>
                  <a:cubicBezTo>
                    <a:pt x="272" y="43"/>
                    <a:pt x="268" y="45"/>
                    <a:pt x="263" y="44"/>
                  </a:cubicBezTo>
                  <a:cubicBezTo>
                    <a:pt x="255" y="42"/>
                    <a:pt x="247" y="41"/>
                    <a:pt x="238" y="41"/>
                  </a:cubicBezTo>
                  <a:cubicBezTo>
                    <a:pt x="234" y="40"/>
                    <a:pt x="230" y="37"/>
                    <a:pt x="229" y="33"/>
                  </a:cubicBezTo>
                  <a:cubicBezTo>
                    <a:pt x="225" y="8"/>
                    <a:pt x="225" y="8"/>
                    <a:pt x="225" y="8"/>
                  </a:cubicBezTo>
                  <a:cubicBezTo>
                    <a:pt x="224" y="3"/>
                    <a:pt x="219" y="0"/>
                    <a:pt x="214" y="0"/>
                  </a:cubicBezTo>
                  <a:cubicBezTo>
                    <a:pt x="173" y="7"/>
                    <a:pt x="173" y="7"/>
                    <a:pt x="173" y="7"/>
                  </a:cubicBezTo>
                  <a:cubicBezTo>
                    <a:pt x="168" y="7"/>
                    <a:pt x="164" y="12"/>
                    <a:pt x="165" y="17"/>
                  </a:cubicBezTo>
                  <a:cubicBezTo>
                    <a:pt x="168" y="41"/>
                    <a:pt x="168" y="41"/>
                    <a:pt x="168" y="41"/>
                  </a:cubicBezTo>
                  <a:cubicBezTo>
                    <a:pt x="168" y="46"/>
                    <a:pt x="165" y="50"/>
                    <a:pt x="161" y="51"/>
                  </a:cubicBezTo>
                  <a:cubicBezTo>
                    <a:pt x="158" y="53"/>
                    <a:pt x="154" y="54"/>
                    <a:pt x="150" y="56"/>
                  </a:cubicBezTo>
                  <a:cubicBezTo>
                    <a:pt x="146" y="58"/>
                    <a:pt x="141" y="57"/>
                    <a:pt x="139" y="53"/>
                  </a:cubicBezTo>
                  <a:cubicBezTo>
                    <a:pt x="123" y="34"/>
                    <a:pt x="123" y="34"/>
                    <a:pt x="123" y="34"/>
                  </a:cubicBezTo>
                  <a:cubicBezTo>
                    <a:pt x="120" y="30"/>
                    <a:pt x="114" y="29"/>
                    <a:pt x="110" y="32"/>
                  </a:cubicBezTo>
                  <a:cubicBezTo>
                    <a:pt x="77" y="57"/>
                    <a:pt x="77" y="57"/>
                    <a:pt x="77" y="57"/>
                  </a:cubicBezTo>
                  <a:cubicBezTo>
                    <a:pt x="73" y="60"/>
                    <a:pt x="72" y="66"/>
                    <a:pt x="75" y="70"/>
                  </a:cubicBezTo>
                  <a:cubicBezTo>
                    <a:pt x="88" y="90"/>
                    <a:pt x="88" y="90"/>
                    <a:pt x="88" y="90"/>
                  </a:cubicBezTo>
                  <a:cubicBezTo>
                    <a:pt x="91" y="94"/>
                    <a:pt x="90" y="99"/>
                    <a:pt x="87" y="102"/>
                  </a:cubicBezTo>
                  <a:cubicBezTo>
                    <a:pt x="83" y="107"/>
                    <a:pt x="79" y="112"/>
                    <a:pt x="75" y="117"/>
                  </a:cubicBezTo>
                  <a:cubicBezTo>
                    <a:pt x="73" y="121"/>
                    <a:pt x="68" y="122"/>
                    <a:pt x="64" y="121"/>
                  </a:cubicBezTo>
                  <a:cubicBezTo>
                    <a:pt x="41" y="112"/>
                    <a:pt x="41" y="112"/>
                    <a:pt x="41" y="112"/>
                  </a:cubicBezTo>
                  <a:cubicBezTo>
                    <a:pt x="36" y="110"/>
                    <a:pt x="31" y="112"/>
                    <a:pt x="29" y="117"/>
                  </a:cubicBezTo>
                  <a:cubicBezTo>
                    <a:pt x="12" y="155"/>
                    <a:pt x="12" y="155"/>
                    <a:pt x="12" y="155"/>
                  </a:cubicBezTo>
                  <a:cubicBezTo>
                    <a:pt x="10" y="160"/>
                    <a:pt x="12" y="165"/>
                    <a:pt x="17" y="167"/>
                  </a:cubicBezTo>
                  <a:cubicBezTo>
                    <a:pt x="40" y="178"/>
                    <a:pt x="40" y="178"/>
                    <a:pt x="40" y="178"/>
                  </a:cubicBezTo>
                  <a:cubicBezTo>
                    <a:pt x="43" y="180"/>
                    <a:pt x="46" y="184"/>
                    <a:pt x="45" y="189"/>
                  </a:cubicBezTo>
                  <a:cubicBezTo>
                    <a:pt x="43" y="197"/>
                    <a:pt x="42" y="205"/>
                    <a:pt x="42" y="214"/>
                  </a:cubicBezTo>
                  <a:cubicBezTo>
                    <a:pt x="41" y="218"/>
                    <a:pt x="38" y="222"/>
                    <a:pt x="34" y="223"/>
                  </a:cubicBezTo>
                  <a:cubicBezTo>
                    <a:pt x="9" y="228"/>
                    <a:pt x="9" y="228"/>
                    <a:pt x="9" y="228"/>
                  </a:cubicBezTo>
                  <a:cubicBezTo>
                    <a:pt x="4" y="228"/>
                    <a:pt x="0" y="233"/>
                    <a:pt x="1" y="238"/>
                  </a:cubicBezTo>
                  <a:cubicBezTo>
                    <a:pt x="7" y="279"/>
                    <a:pt x="7" y="279"/>
                    <a:pt x="7" y="279"/>
                  </a:cubicBezTo>
                  <a:cubicBezTo>
                    <a:pt x="8" y="284"/>
                    <a:pt x="13" y="288"/>
                    <a:pt x="18" y="287"/>
                  </a:cubicBezTo>
                  <a:cubicBezTo>
                    <a:pt x="44" y="284"/>
                    <a:pt x="44" y="284"/>
                    <a:pt x="44" y="284"/>
                  </a:cubicBezTo>
                  <a:cubicBezTo>
                    <a:pt x="48" y="284"/>
                    <a:pt x="52" y="286"/>
                    <a:pt x="54" y="290"/>
                  </a:cubicBezTo>
                  <a:cubicBezTo>
                    <a:pt x="55" y="294"/>
                    <a:pt x="57" y="297"/>
                    <a:pt x="58" y="301"/>
                  </a:cubicBezTo>
                  <a:cubicBezTo>
                    <a:pt x="60" y="305"/>
                    <a:pt x="59" y="309"/>
                    <a:pt x="56" y="312"/>
                  </a:cubicBezTo>
                  <a:cubicBezTo>
                    <a:pt x="35" y="329"/>
                    <a:pt x="35" y="329"/>
                    <a:pt x="35" y="329"/>
                  </a:cubicBezTo>
                  <a:cubicBezTo>
                    <a:pt x="31" y="332"/>
                    <a:pt x="30" y="338"/>
                    <a:pt x="33" y="342"/>
                  </a:cubicBezTo>
                  <a:cubicBezTo>
                    <a:pt x="58" y="375"/>
                    <a:pt x="58" y="375"/>
                    <a:pt x="58" y="375"/>
                  </a:cubicBezTo>
                  <a:cubicBezTo>
                    <a:pt x="61" y="379"/>
                    <a:pt x="66" y="380"/>
                    <a:pt x="71" y="378"/>
                  </a:cubicBezTo>
                  <a:cubicBezTo>
                    <a:pt x="94" y="362"/>
                    <a:pt x="94" y="362"/>
                    <a:pt x="94" y="362"/>
                  </a:cubicBezTo>
                  <a:cubicBezTo>
                    <a:pt x="97" y="360"/>
                    <a:pt x="102" y="360"/>
                    <a:pt x="105" y="363"/>
                  </a:cubicBezTo>
                  <a:cubicBezTo>
                    <a:pt x="110" y="367"/>
                    <a:pt x="115" y="370"/>
                    <a:pt x="119" y="374"/>
                  </a:cubicBezTo>
                  <a:cubicBezTo>
                    <a:pt x="123" y="376"/>
                    <a:pt x="124" y="381"/>
                    <a:pt x="123" y="385"/>
                  </a:cubicBezTo>
                  <a:cubicBezTo>
                    <a:pt x="113" y="411"/>
                    <a:pt x="113" y="411"/>
                    <a:pt x="113" y="411"/>
                  </a:cubicBezTo>
                  <a:cubicBezTo>
                    <a:pt x="111" y="416"/>
                    <a:pt x="113" y="421"/>
                    <a:pt x="118" y="423"/>
                  </a:cubicBezTo>
                  <a:cubicBezTo>
                    <a:pt x="156" y="440"/>
                    <a:pt x="156" y="440"/>
                    <a:pt x="156" y="440"/>
                  </a:cubicBezTo>
                  <a:cubicBezTo>
                    <a:pt x="160" y="442"/>
                    <a:pt x="166" y="440"/>
                    <a:pt x="168" y="435"/>
                  </a:cubicBezTo>
                  <a:cubicBezTo>
                    <a:pt x="181" y="409"/>
                    <a:pt x="181" y="409"/>
                    <a:pt x="181" y="409"/>
                  </a:cubicBezTo>
                  <a:cubicBezTo>
                    <a:pt x="183" y="405"/>
                    <a:pt x="187" y="403"/>
                    <a:pt x="191" y="404"/>
                  </a:cubicBezTo>
                  <a:cubicBezTo>
                    <a:pt x="199" y="405"/>
                    <a:pt x="206" y="406"/>
                    <a:pt x="214" y="406"/>
                  </a:cubicBezTo>
                  <a:cubicBezTo>
                    <a:pt x="218" y="407"/>
                    <a:pt x="222" y="410"/>
                    <a:pt x="223" y="414"/>
                  </a:cubicBezTo>
                  <a:cubicBezTo>
                    <a:pt x="228" y="443"/>
                    <a:pt x="228" y="443"/>
                    <a:pt x="228" y="443"/>
                  </a:cubicBezTo>
                  <a:cubicBezTo>
                    <a:pt x="229" y="448"/>
                    <a:pt x="234" y="452"/>
                    <a:pt x="239" y="451"/>
                  </a:cubicBezTo>
                  <a:cubicBezTo>
                    <a:pt x="280" y="445"/>
                    <a:pt x="280" y="445"/>
                    <a:pt x="280" y="445"/>
                  </a:cubicBezTo>
                  <a:cubicBezTo>
                    <a:pt x="285" y="444"/>
                    <a:pt x="289" y="440"/>
                    <a:pt x="288" y="435"/>
                  </a:cubicBezTo>
                  <a:cubicBezTo>
                    <a:pt x="285" y="405"/>
                    <a:pt x="285" y="405"/>
                    <a:pt x="285" y="405"/>
                  </a:cubicBezTo>
                  <a:cubicBezTo>
                    <a:pt x="284" y="400"/>
                    <a:pt x="287" y="396"/>
                    <a:pt x="291" y="395"/>
                  </a:cubicBezTo>
                  <a:cubicBezTo>
                    <a:pt x="294" y="393"/>
                    <a:pt x="297" y="392"/>
                    <a:pt x="300" y="391"/>
                  </a:cubicBezTo>
                  <a:cubicBezTo>
                    <a:pt x="303" y="389"/>
                    <a:pt x="308" y="391"/>
                    <a:pt x="311" y="394"/>
                  </a:cubicBezTo>
                  <a:cubicBezTo>
                    <a:pt x="330" y="418"/>
                    <a:pt x="330" y="418"/>
                    <a:pt x="330" y="418"/>
                  </a:cubicBezTo>
                  <a:cubicBezTo>
                    <a:pt x="333" y="422"/>
                    <a:pt x="339" y="423"/>
                    <a:pt x="343" y="420"/>
                  </a:cubicBezTo>
                  <a:cubicBezTo>
                    <a:pt x="376" y="395"/>
                    <a:pt x="376" y="395"/>
                    <a:pt x="376" y="395"/>
                  </a:cubicBezTo>
                  <a:cubicBezTo>
                    <a:pt x="381" y="392"/>
                    <a:pt x="382" y="386"/>
                    <a:pt x="379" y="382"/>
                  </a:cubicBezTo>
                  <a:cubicBezTo>
                    <a:pt x="362" y="357"/>
                    <a:pt x="362" y="357"/>
                    <a:pt x="362" y="357"/>
                  </a:cubicBezTo>
                  <a:cubicBezTo>
                    <a:pt x="359" y="353"/>
                    <a:pt x="359" y="348"/>
                    <a:pt x="362" y="345"/>
                  </a:cubicBezTo>
                  <a:cubicBezTo>
                    <a:pt x="366" y="341"/>
                    <a:pt x="369" y="337"/>
                    <a:pt x="373" y="332"/>
                  </a:cubicBezTo>
                  <a:cubicBezTo>
                    <a:pt x="375" y="329"/>
                    <a:pt x="380" y="327"/>
                    <a:pt x="384" y="329"/>
                  </a:cubicBezTo>
                  <a:cubicBezTo>
                    <a:pt x="412" y="340"/>
                    <a:pt x="412" y="340"/>
                    <a:pt x="412" y="340"/>
                  </a:cubicBezTo>
                  <a:cubicBezTo>
                    <a:pt x="417" y="342"/>
                    <a:pt x="422" y="339"/>
                    <a:pt x="424" y="335"/>
                  </a:cubicBezTo>
                  <a:cubicBezTo>
                    <a:pt x="441" y="297"/>
                    <a:pt x="441" y="297"/>
                    <a:pt x="441" y="297"/>
                  </a:cubicBezTo>
                  <a:cubicBezTo>
                    <a:pt x="443" y="292"/>
                    <a:pt x="441" y="286"/>
                    <a:pt x="436" y="284"/>
                  </a:cubicBezTo>
                  <a:cubicBezTo>
                    <a:pt x="409" y="271"/>
                    <a:pt x="409" y="271"/>
                    <a:pt x="409" y="271"/>
                  </a:cubicBezTo>
                  <a:cubicBezTo>
                    <a:pt x="406" y="269"/>
                    <a:pt x="403" y="265"/>
                    <a:pt x="404" y="261"/>
                  </a:cubicBezTo>
                  <a:cubicBezTo>
                    <a:pt x="406" y="253"/>
                    <a:pt x="407" y="246"/>
                    <a:pt x="408" y="238"/>
                  </a:cubicBezTo>
                  <a:cubicBezTo>
                    <a:pt x="408" y="234"/>
                    <a:pt x="411" y="230"/>
                    <a:pt x="415" y="230"/>
                  </a:cubicBezTo>
                  <a:cubicBezTo>
                    <a:pt x="444" y="224"/>
                    <a:pt x="444" y="224"/>
                    <a:pt x="444" y="224"/>
                  </a:cubicBezTo>
                  <a:cubicBezTo>
                    <a:pt x="449" y="223"/>
                    <a:pt x="453" y="218"/>
                    <a:pt x="452" y="213"/>
                  </a:cubicBezTo>
                  <a:close/>
                  <a:moveTo>
                    <a:pt x="315" y="351"/>
                  </a:moveTo>
                  <a:cubicBezTo>
                    <a:pt x="247" y="400"/>
                    <a:pt x="151" y="386"/>
                    <a:pt x="101" y="318"/>
                  </a:cubicBezTo>
                  <a:cubicBezTo>
                    <a:pt x="52" y="250"/>
                    <a:pt x="66" y="155"/>
                    <a:pt x="134" y="105"/>
                  </a:cubicBezTo>
                  <a:cubicBezTo>
                    <a:pt x="202" y="55"/>
                    <a:pt x="297" y="70"/>
                    <a:pt x="347" y="138"/>
                  </a:cubicBezTo>
                  <a:cubicBezTo>
                    <a:pt x="397" y="205"/>
                    <a:pt x="382" y="301"/>
                    <a:pt x="315" y="35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2" name="Freeform 18"/>
            <p:cNvSpPr>
              <a:spLocks noEditPoints="1"/>
            </p:cNvSpPr>
            <p:nvPr/>
          </p:nvSpPr>
          <p:spPr bwMode="auto">
            <a:xfrm>
              <a:off x="5389710" y="4494422"/>
              <a:ext cx="761013" cy="762809"/>
            </a:xfrm>
            <a:custGeom>
              <a:avLst/>
              <a:gdLst>
                <a:gd name="T0" fmla="*/ 76 w 318"/>
                <a:gd name="T1" fmla="*/ 46 h 318"/>
                <a:gd name="T2" fmla="*/ 46 w 318"/>
                <a:gd name="T3" fmla="*/ 242 h 318"/>
                <a:gd name="T4" fmla="*/ 242 w 318"/>
                <a:gd name="T5" fmla="*/ 272 h 318"/>
                <a:gd name="T6" fmla="*/ 272 w 318"/>
                <a:gd name="T7" fmla="*/ 76 h 318"/>
                <a:gd name="T8" fmla="*/ 76 w 318"/>
                <a:gd name="T9" fmla="*/ 46 h 318"/>
                <a:gd name="T10" fmla="*/ 233 w 318"/>
                <a:gd name="T11" fmla="*/ 259 h 318"/>
                <a:gd name="T12" fmla="*/ 59 w 318"/>
                <a:gd name="T13" fmla="*/ 232 h 318"/>
                <a:gd name="T14" fmla="*/ 86 w 318"/>
                <a:gd name="T15" fmla="*/ 59 h 318"/>
                <a:gd name="T16" fmla="*/ 259 w 318"/>
                <a:gd name="T17" fmla="*/ 85 h 318"/>
                <a:gd name="T18" fmla="*/ 233 w 318"/>
                <a:gd name="T19" fmla="*/ 25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8" h="318">
                  <a:moveTo>
                    <a:pt x="76" y="46"/>
                  </a:moveTo>
                  <a:cubicBezTo>
                    <a:pt x="14" y="91"/>
                    <a:pt x="0" y="179"/>
                    <a:pt x="46" y="242"/>
                  </a:cubicBezTo>
                  <a:cubicBezTo>
                    <a:pt x="92" y="304"/>
                    <a:pt x="180" y="318"/>
                    <a:pt x="242" y="272"/>
                  </a:cubicBezTo>
                  <a:cubicBezTo>
                    <a:pt x="305" y="226"/>
                    <a:pt x="318" y="138"/>
                    <a:pt x="272" y="76"/>
                  </a:cubicBezTo>
                  <a:cubicBezTo>
                    <a:pt x="227" y="13"/>
                    <a:pt x="139" y="0"/>
                    <a:pt x="76" y="46"/>
                  </a:cubicBezTo>
                  <a:close/>
                  <a:moveTo>
                    <a:pt x="233" y="259"/>
                  </a:moveTo>
                  <a:cubicBezTo>
                    <a:pt x="177" y="299"/>
                    <a:pt x="100" y="287"/>
                    <a:pt x="59" y="232"/>
                  </a:cubicBezTo>
                  <a:cubicBezTo>
                    <a:pt x="19" y="177"/>
                    <a:pt x="31" y="99"/>
                    <a:pt x="86" y="59"/>
                  </a:cubicBezTo>
                  <a:cubicBezTo>
                    <a:pt x="141" y="18"/>
                    <a:pt x="219" y="30"/>
                    <a:pt x="259" y="85"/>
                  </a:cubicBezTo>
                  <a:cubicBezTo>
                    <a:pt x="300" y="141"/>
                    <a:pt x="288" y="218"/>
                    <a:pt x="233" y="259"/>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grpSp>
        <p:nvGrpSpPr>
          <p:cNvPr id="13" name="Group 12"/>
          <p:cNvGrpSpPr/>
          <p:nvPr/>
        </p:nvGrpSpPr>
        <p:grpSpPr>
          <a:xfrm>
            <a:off x="5510309" y="2437998"/>
            <a:ext cx="2024583" cy="2024583"/>
            <a:chOff x="4513328" y="1938169"/>
            <a:chExt cx="2024583" cy="2024583"/>
          </a:xfrm>
        </p:grpSpPr>
        <p:sp>
          <p:nvSpPr>
            <p:cNvPr id="14" name="Freeform 24"/>
            <p:cNvSpPr>
              <a:spLocks noEditPoints="1"/>
            </p:cNvSpPr>
            <p:nvPr/>
          </p:nvSpPr>
          <p:spPr bwMode="auto">
            <a:xfrm>
              <a:off x="4513328" y="1938169"/>
              <a:ext cx="2024583" cy="2024583"/>
            </a:xfrm>
            <a:custGeom>
              <a:avLst/>
              <a:gdLst>
                <a:gd name="T0" fmla="*/ 814 w 845"/>
                <a:gd name="T1" fmla="*/ 532 h 845"/>
                <a:gd name="T2" fmla="*/ 754 w 845"/>
                <a:gd name="T3" fmla="*/ 488 h 845"/>
                <a:gd name="T4" fmla="*/ 775 w 845"/>
                <a:gd name="T5" fmla="*/ 430 h 845"/>
                <a:gd name="T6" fmla="*/ 843 w 845"/>
                <a:gd name="T7" fmla="*/ 399 h 845"/>
                <a:gd name="T8" fmla="*/ 812 w 845"/>
                <a:gd name="T9" fmla="*/ 308 h 845"/>
                <a:gd name="T10" fmla="*/ 741 w 845"/>
                <a:gd name="T11" fmla="*/ 301 h 845"/>
                <a:gd name="T12" fmla="*/ 740 w 845"/>
                <a:gd name="T13" fmla="*/ 262 h 845"/>
                <a:gd name="T14" fmla="*/ 785 w 845"/>
                <a:gd name="T15" fmla="*/ 205 h 845"/>
                <a:gd name="T16" fmla="*/ 714 w 845"/>
                <a:gd name="T17" fmla="*/ 138 h 845"/>
                <a:gd name="T18" fmla="*/ 650 w 845"/>
                <a:gd name="T19" fmla="*/ 165 h 845"/>
                <a:gd name="T20" fmla="*/ 617 w 845"/>
                <a:gd name="T21" fmla="*/ 122 h 845"/>
                <a:gd name="T22" fmla="*/ 626 w 845"/>
                <a:gd name="T23" fmla="*/ 53 h 845"/>
                <a:gd name="T24" fmla="*/ 531 w 845"/>
                <a:gd name="T25" fmla="*/ 31 h 845"/>
                <a:gd name="T26" fmla="*/ 491 w 845"/>
                <a:gd name="T27" fmla="*/ 83 h 845"/>
                <a:gd name="T28" fmla="*/ 428 w 845"/>
                <a:gd name="T29" fmla="*/ 62 h 845"/>
                <a:gd name="T30" fmla="*/ 399 w 845"/>
                <a:gd name="T31" fmla="*/ 2 h 845"/>
                <a:gd name="T32" fmla="*/ 307 w 845"/>
                <a:gd name="T33" fmla="*/ 33 h 845"/>
                <a:gd name="T34" fmla="*/ 301 w 845"/>
                <a:gd name="T35" fmla="*/ 97 h 845"/>
                <a:gd name="T36" fmla="*/ 258 w 845"/>
                <a:gd name="T37" fmla="*/ 100 h 845"/>
                <a:gd name="T38" fmla="*/ 205 w 845"/>
                <a:gd name="T39" fmla="*/ 61 h 845"/>
                <a:gd name="T40" fmla="*/ 138 w 845"/>
                <a:gd name="T41" fmla="*/ 131 h 845"/>
                <a:gd name="T42" fmla="*/ 162 w 845"/>
                <a:gd name="T43" fmla="*/ 191 h 845"/>
                <a:gd name="T44" fmla="*/ 118 w 845"/>
                <a:gd name="T45" fmla="*/ 227 h 845"/>
                <a:gd name="T46" fmla="*/ 53 w 845"/>
                <a:gd name="T47" fmla="*/ 219 h 845"/>
                <a:gd name="T48" fmla="*/ 30 w 845"/>
                <a:gd name="T49" fmla="*/ 314 h 845"/>
                <a:gd name="T50" fmla="*/ 83 w 845"/>
                <a:gd name="T51" fmla="*/ 354 h 845"/>
                <a:gd name="T52" fmla="*/ 62 w 845"/>
                <a:gd name="T53" fmla="*/ 417 h 845"/>
                <a:gd name="T54" fmla="*/ 1 w 845"/>
                <a:gd name="T55" fmla="*/ 446 h 845"/>
                <a:gd name="T56" fmla="*/ 32 w 845"/>
                <a:gd name="T57" fmla="*/ 538 h 845"/>
                <a:gd name="T58" fmla="*/ 100 w 845"/>
                <a:gd name="T59" fmla="*/ 544 h 845"/>
                <a:gd name="T60" fmla="*/ 103 w 845"/>
                <a:gd name="T61" fmla="*/ 584 h 845"/>
                <a:gd name="T62" fmla="*/ 61 w 845"/>
                <a:gd name="T63" fmla="*/ 640 h 845"/>
                <a:gd name="T64" fmla="*/ 131 w 845"/>
                <a:gd name="T65" fmla="*/ 707 h 845"/>
                <a:gd name="T66" fmla="*/ 196 w 845"/>
                <a:gd name="T67" fmla="*/ 678 h 845"/>
                <a:gd name="T68" fmla="*/ 229 w 845"/>
                <a:gd name="T69" fmla="*/ 720 h 845"/>
                <a:gd name="T70" fmla="*/ 219 w 845"/>
                <a:gd name="T71" fmla="*/ 792 h 845"/>
                <a:gd name="T72" fmla="*/ 313 w 845"/>
                <a:gd name="T73" fmla="*/ 814 h 845"/>
                <a:gd name="T74" fmla="*/ 356 w 845"/>
                <a:gd name="T75" fmla="*/ 755 h 845"/>
                <a:gd name="T76" fmla="*/ 415 w 845"/>
                <a:gd name="T77" fmla="*/ 775 h 845"/>
                <a:gd name="T78" fmla="*/ 446 w 845"/>
                <a:gd name="T79" fmla="*/ 844 h 845"/>
                <a:gd name="T80" fmla="*/ 537 w 845"/>
                <a:gd name="T81" fmla="*/ 813 h 845"/>
                <a:gd name="T82" fmla="*/ 543 w 845"/>
                <a:gd name="T83" fmla="*/ 738 h 845"/>
                <a:gd name="T84" fmla="*/ 580 w 845"/>
                <a:gd name="T85" fmla="*/ 737 h 845"/>
                <a:gd name="T86" fmla="*/ 640 w 845"/>
                <a:gd name="T87" fmla="*/ 785 h 845"/>
                <a:gd name="T88" fmla="*/ 707 w 845"/>
                <a:gd name="T89" fmla="*/ 715 h 845"/>
                <a:gd name="T90" fmla="*/ 676 w 845"/>
                <a:gd name="T91" fmla="*/ 646 h 845"/>
                <a:gd name="T92" fmla="*/ 716 w 845"/>
                <a:gd name="T93" fmla="*/ 615 h 845"/>
                <a:gd name="T94" fmla="*/ 792 w 845"/>
                <a:gd name="T95" fmla="*/ 626 h 845"/>
                <a:gd name="T96" fmla="*/ 606 w 845"/>
                <a:gd name="T97" fmla="*/ 665 h 845"/>
                <a:gd name="T98" fmla="*/ 244 w 845"/>
                <a:gd name="T99" fmla="*/ 172 h 845"/>
                <a:gd name="T100" fmla="*/ 606 w 845"/>
                <a:gd name="T101" fmla="*/ 665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5" h="845">
                  <a:moveTo>
                    <a:pt x="823" y="555"/>
                  </a:moveTo>
                  <a:cubicBezTo>
                    <a:pt x="826" y="546"/>
                    <a:pt x="823" y="536"/>
                    <a:pt x="814" y="532"/>
                  </a:cubicBezTo>
                  <a:cubicBezTo>
                    <a:pt x="764" y="508"/>
                    <a:pt x="764" y="508"/>
                    <a:pt x="764" y="508"/>
                  </a:cubicBezTo>
                  <a:cubicBezTo>
                    <a:pt x="757" y="504"/>
                    <a:pt x="753" y="496"/>
                    <a:pt x="754" y="488"/>
                  </a:cubicBezTo>
                  <a:cubicBezTo>
                    <a:pt x="757" y="474"/>
                    <a:pt x="759" y="460"/>
                    <a:pt x="761" y="446"/>
                  </a:cubicBezTo>
                  <a:cubicBezTo>
                    <a:pt x="761" y="438"/>
                    <a:pt x="767" y="431"/>
                    <a:pt x="775" y="430"/>
                  </a:cubicBezTo>
                  <a:cubicBezTo>
                    <a:pt x="829" y="420"/>
                    <a:pt x="829" y="420"/>
                    <a:pt x="829" y="420"/>
                  </a:cubicBezTo>
                  <a:cubicBezTo>
                    <a:pt x="838" y="418"/>
                    <a:pt x="845" y="409"/>
                    <a:pt x="843" y="399"/>
                  </a:cubicBezTo>
                  <a:cubicBezTo>
                    <a:pt x="832" y="323"/>
                    <a:pt x="832" y="323"/>
                    <a:pt x="832" y="323"/>
                  </a:cubicBezTo>
                  <a:cubicBezTo>
                    <a:pt x="830" y="313"/>
                    <a:pt x="822" y="307"/>
                    <a:pt x="812" y="308"/>
                  </a:cubicBezTo>
                  <a:cubicBezTo>
                    <a:pt x="760" y="313"/>
                    <a:pt x="760" y="313"/>
                    <a:pt x="760" y="313"/>
                  </a:cubicBezTo>
                  <a:cubicBezTo>
                    <a:pt x="752" y="314"/>
                    <a:pt x="744" y="309"/>
                    <a:pt x="741" y="301"/>
                  </a:cubicBezTo>
                  <a:cubicBezTo>
                    <a:pt x="739" y="295"/>
                    <a:pt x="737" y="289"/>
                    <a:pt x="734" y="283"/>
                  </a:cubicBezTo>
                  <a:cubicBezTo>
                    <a:pt x="731" y="276"/>
                    <a:pt x="733" y="267"/>
                    <a:pt x="740" y="262"/>
                  </a:cubicBezTo>
                  <a:cubicBezTo>
                    <a:pt x="781" y="229"/>
                    <a:pt x="781" y="229"/>
                    <a:pt x="781" y="229"/>
                  </a:cubicBezTo>
                  <a:cubicBezTo>
                    <a:pt x="789" y="223"/>
                    <a:pt x="790" y="213"/>
                    <a:pt x="785" y="205"/>
                  </a:cubicBezTo>
                  <a:cubicBezTo>
                    <a:pt x="739" y="142"/>
                    <a:pt x="739" y="142"/>
                    <a:pt x="739" y="142"/>
                  </a:cubicBezTo>
                  <a:cubicBezTo>
                    <a:pt x="733" y="135"/>
                    <a:pt x="722" y="133"/>
                    <a:pt x="714" y="138"/>
                  </a:cubicBezTo>
                  <a:cubicBezTo>
                    <a:pt x="672" y="167"/>
                    <a:pt x="672" y="167"/>
                    <a:pt x="672" y="167"/>
                  </a:cubicBezTo>
                  <a:cubicBezTo>
                    <a:pt x="666" y="171"/>
                    <a:pt x="657" y="170"/>
                    <a:pt x="650" y="165"/>
                  </a:cubicBezTo>
                  <a:cubicBezTo>
                    <a:pt x="642" y="157"/>
                    <a:pt x="633" y="150"/>
                    <a:pt x="623" y="143"/>
                  </a:cubicBezTo>
                  <a:cubicBezTo>
                    <a:pt x="617" y="138"/>
                    <a:pt x="614" y="130"/>
                    <a:pt x="617" y="122"/>
                  </a:cubicBezTo>
                  <a:cubicBezTo>
                    <a:pt x="635" y="76"/>
                    <a:pt x="635" y="76"/>
                    <a:pt x="635" y="76"/>
                  </a:cubicBezTo>
                  <a:cubicBezTo>
                    <a:pt x="639" y="67"/>
                    <a:pt x="634" y="57"/>
                    <a:pt x="626" y="53"/>
                  </a:cubicBezTo>
                  <a:cubicBezTo>
                    <a:pt x="555" y="22"/>
                    <a:pt x="555" y="22"/>
                    <a:pt x="555" y="22"/>
                  </a:cubicBezTo>
                  <a:cubicBezTo>
                    <a:pt x="546" y="19"/>
                    <a:pt x="536" y="22"/>
                    <a:pt x="531" y="31"/>
                  </a:cubicBezTo>
                  <a:cubicBezTo>
                    <a:pt x="511" y="74"/>
                    <a:pt x="511" y="74"/>
                    <a:pt x="511" y="74"/>
                  </a:cubicBezTo>
                  <a:cubicBezTo>
                    <a:pt x="507" y="81"/>
                    <a:pt x="499" y="85"/>
                    <a:pt x="491" y="83"/>
                  </a:cubicBezTo>
                  <a:cubicBezTo>
                    <a:pt x="475" y="80"/>
                    <a:pt x="460" y="78"/>
                    <a:pt x="444" y="77"/>
                  </a:cubicBezTo>
                  <a:cubicBezTo>
                    <a:pt x="436" y="76"/>
                    <a:pt x="429" y="70"/>
                    <a:pt x="428" y="62"/>
                  </a:cubicBezTo>
                  <a:cubicBezTo>
                    <a:pt x="419" y="16"/>
                    <a:pt x="419" y="16"/>
                    <a:pt x="419" y="16"/>
                  </a:cubicBezTo>
                  <a:cubicBezTo>
                    <a:pt x="417" y="7"/>
                    <a:pt x="408" y="0"/>
                    <a:pt x="399" y="2"/>
                  </a:cubicBezTo>
                  <a:cubicBezTo>
                    <a:pt x="322" y="13"/>
                    <a:pt x="322" y="13"/>
                    <a:pt x="322" y="13"/>
                  </a:cubicBezTo>
                  <a:cubicBezTo>
                    <a:pt x="313" y="15"/>
                    <a:pt x="306" y="23"/>
                    <a:pt x="307" y="33"/>
                  </a:cubicBezTo>
                  <a:cubicBezTo>
                    <a:pt x="312" y="78"/>
                    <a:pt x="312" y="78"/>
                    <a:pt x="312" y="78"/>
                  </a:cubicBezTo>
                  <a:cubicBezTo>
                    <a:pt x="313" y="86"/>
                    <a:pt x="308" y="94"/>
                    <a:pt x="301" y="97"/>
                  </a:cubicBezTo>
                  <a:cubicBezTo>
                    <a:pt x="293" y="99"/>
                    <a:pt x="286" y="102"/>
                    <a:pt x="279" y="106"/>
                  </a:cubicBezTo>
                  <a:cubicBezTo>
                    <a:pt x="272" y="109"/>
                    <a:pt x="263" y="107"/>
                    <a:pt x="258" y="100"/>
                  </a:cubicBezTo>
                  <a:cubicBezTo>
                    <a:pt x="229" y="65"/>
                    <a:pt x="229" y="65"/>
                    <a:pt x="229" y="65"/>
                  </a:cubicBezTo>
                  <a:cubicBezTo>
                    <a:pt x="223" y="57"/>
                    <a:pt x="213" y="56"/>
                    <a:pt x="205" y="61"/>
                  </a:cubicBezTo>
                  <a:cubicBezTo>
                    <a:pt x="143" y="107"/>
                    <a:pt x="143" y="107"/>
                    <a:pt x="143" y="107"/>
                  </a:cubicBezTo>
                  <a:cubicBezTo>
                    <a:pt x="135" y="113"/>
                    <a:pt x="133" y="124"/>
                    <a:pt x="138" y="131"/>
                  </a:cubicBezTo>
                  <a:cubicBezTo>
                    <a:pt x="164" y="169"/>
                    <a:pt x="164" y="169"/>
                    <a:pt x="164" y="169"/>
                  </a:cubicBezTo>
                  <a:cubicBezTo>
                    <a:pt x="168" y="176"/>
                    <a:pt x="168" y="185"/>
                    <a:pt x="162" y="191"/>
                  </a:cubicBezTo>
                  <a:cubicBezTo>
                    <a:pt x="154" y="201"/>
                    <a:pt x="146" y="210"/>
                    <a:pt x="139" y="220"/>
                  </a:cubicBezTo>
                  <a:cubicBezTo>
                    <a:pt x="135" y="227"/>
                    <a:pt x="126" y="230"/>
                    <a:pt x="118" y="227"/>
                  </a:cubicBezTo>
                  <a:cubicBezTo>
                    <a:pt x="76" y="210"/>
                    <a:pt x="76" y="210"/>
                    <a:pt x="76" y="210"/>
                  </a:cubicBezTo>
                  <a:cubicBezTo>
                    <a:pt x="67" y="207"/>
                    <a:pt x="57" y="211"/>
                    <a:pt x="53" y="219"/>
                  </a:cubicBezTo>
                  <a:cubicBezTo>
                    <a:pt x="22" y="290"/>
                    <a:pt x="22" y="290"/>
                    <a:pt x="22" y="290"/>
                  </a:cubicBezTo>
                  <a:cubicBezTo>
                    <a:pt x="18" y="299"/>
                    <a:pt x="22" y="309"/>
                    <a:pt x="30" y="314"/>
                  </a:cubicBezTo>
                  <a:cubicBezTo>
                    <a:pt x="73" y="334"/>
                    <a:pt x="73" y="334"/>
                    <a:pt x="73" y="334"/>
                  </a:cubicBezTo>
                  <a:cubicBezTo>
                    <a:pt x="80" y="338"/>
                    <a:pt x="84" y="346"/>
                    <a:pt x="83" y="354"/>
                  </a:cubicBezTo>
                  <a:cubicBezTo>
                    <a:pt x="80" y="369"/>
                    <a:pt x="78" y="385"/>
                    <a:pt x="77" y="401"/>
                  </a:cubicBezTo>
                  <a:cubicBezTo>
                    <a:pt x="76" y="409"/>
                    <a:pt x="70" y="416"/>
                    <a:pt x="62" y="417"/>
                  </a:cubicBezTo>
                  <a:cubicBezTo>
                    <a:pt x="16" y="426"/>
                    <a:pt x="16" y="426"/>
                    <a:pt x="16" y="426"/>
                  </a:cubicBezTo>
                  <a:cubicBezTo>
                    <a:pt x="6" y="428"/>
                    <a:pt x="0" y="437"/>
                    <a:pt x="1" y="446"/>
                  </a:cubicBezTo>
                  <a:cubicBezTo>
                    <a:pt x="13" y="523"/>
                    <a:pt x="13" y="523"/>
                    <a:pt x="13" y="523"/>
                  </a:cubicBezTo>
                  <a:cubicBezTo>
                    <a:pt x="14" y="532"/>
                    <a:pt x="23" y="539"/>
                    <a:pt x="32" y="538"/>
                  </a:cubicBezTo>
                  <a:cubicBezTo>
                    <a:pt x="82" y="532"/>
                    <a:pt x="82" y="532"/>
                    <a:pt x="82" y="532"/>
                  </a:cubicBezTo>
                  <a:cubicBezTo>
                    <a:pt x="89" y="532"/>
                    <a:pt x="97" y="536"/>
                    <a:pt x="100" y="544"/>
                  </a:cubicBezTo>
                  <a:cubicBezTo>
                    <a:pt x="102" y="550"/>
                    <a:pt x="105" y="556"/>
                    <a:pt x="108" y="563"/>
                  </a:cubicBezTo>
                  <a:cubicBezTo>
                    <a:pt x="112" y="570"/>
                    <a:pt x="110" y="579"/>
                    <a:pt x="103" y="584"/>
                  </a:cubicBezTo>
                  <a:cubicBezTo>
                    <a:pt x="64" y="615"/>
                    <a:pt x="64" y="615"/>
                    <a:pt x="64" y="615"/>
                  </a:cubicBezTo>
                  <a:cubicBezTo>
                    <a:pt x="57" y="621"/>
                    <a:pt x="55" y="632"/>
                    <a:pt x="61" y="640"/>
                  </a:cubicBezTo>
                  <a:cubicBezTo>
                    <a:pt x="107" y="702"/>
                    <a:pt x="107" y="702"/>
                    <a:pt x="107" y="702"/>
                  </a:cubicBezTo>
                  <a:cubicBezTo>
                    <a:pt x="112" y="710"/>
                    <a:pt x="123" y="712"/>
                    <a:pt x="131" y="707"/>
                  </a:cubicBezTo>
                  <a:cubicBezTo>
                    <a:pt x="175" y="677"/>
                    <a:pt x="175" y="677"/>
                    <a:pt x="175" y="677"/>
                  </a:cubicBezTo>
                  <a:cubicBezTo>
                    <a:pt x="181" y="673"/>
                    <a:pt x="190" y="673"/>
                    <a:pt x="196" y="678"/>
                  </a:cubicBezTo>
                  <a:cubicBezTo>
                    <a:pt x="204" y="686"/>
                    <a:pt x="213" y="693"/>
                    <a:pt x="222" y="699"/>
                  </a:cubicBezTo>
                  <a:cubicBezTo>
                    <a:pt x="229" y="704"/>
                    <a:pt x="232" y="712"/>
                    <a:pt x="229" y="720"/>
                  </a:cubicBezTo>
                  <a:cubicBezTo>
                    <a:pt x="209" y="769"/>
                    <a:pt x="209" y="769"/>
                    <a:pt x="209" y="769"/>
                  </a:cubicBezTo>
                  <a:cubicBezTo>
                    <a:pt x="206" y="778"/>
                    <a:pt x="210" y="788"/>
                    <a:pt x="219" y="792"/>
                  </a:cubicBezTo>
                  <a:cubicBezTo>
                    <a:pt x="290" y="823"/>
                    <a:pt x="290" y="823"/>
                    <a:pt x="290" y="823"/>
                  </a:cubicBezTo>
                  <a:cubicBezTo>
                    <a:pt x="299" y="827"/>
                    <a:pt x="309" y="823"/>
                    <a:pt x="313" y="814"/>
                  </a:cubicBezTo>
                  <a:cubicBezTo>
                    <a:pt x="337" y="765"/>
                    <a:pt x="337" y="765"/>
                    <a:pt x="337" y="765"/>
                  </a:cubicBezTo>
                  <a:cubicBezTo>
                    <a:pt x="341" y="758"/>
                    <a:pt x="348" y="754"/>
                    <a:pt x="356" y="755"/>
                  </a:cubicBezTo>
                  <a:cubicBezTo>
                    <a:pt x="370" y="758"/>
                    <a:pt x="384" y="760"/>
                    <a:pt x="399" y="760"/>
                  </a:cubicBezTo>
                  <a:cubicBezTo>
                    <a:pt x="407" y="761"/>
                    <a:pt x="413" y="767"/>
                    <a:pt x="415" y="775"/>
                  </a:cubicBezTo>
                  <a:cubicBezTo>
                    <a:pt x="425" y="829"/>
                    <a:pt x="425" y="829"/>
                    <a:pt x="425" y="829"/>
                  </a:cubicBezTo>
                  <a:cubicBezTo>
                    <a:pt x="427" y="839"/>
                    <a:pt x="436" y="845"/>
                    <a:pt x="446" y="844"/>
                  </a:cubicBezTo>
                  <a:cubicBezTo>
                    <a:pt x="522" y="832"/>
                    <a:pt x="522" y="832"/>
                    <a:pt x="522" y="832"/>
                  </a:cubicBezTo>
                  <a:cubicBezTo>
                    <a:pt x="532" y="831"/>
                    <a:pt x="538" y="822"/>
                    <a:pt x="537" y="813"/>
                  </a:cubicBezTo>
                  <a:cubicBezTo>
                    <a:pt x="531" y="757"/>
                    <a:pt x="531" y="757"/>
                    <a:pt x="531" y="757"/>
                  </a:cubicBezTo>
                  <a:cubicBezTo>
                    <a:pt x="530" y="749"/>
                    <a:pt x="535" y="741"/>
                    <a:pt x="543" y="738"/>
                  </a:cubicBezTo>
                  <a:cubicBezTo>
                    <a:pt x="548" y="736"/>
                    <a:pt x="553" y="734"/>
                    <a:pt x="559" y="732"/>
                  </a:cubicBezTo>
                  <a:cubicBezTo>
                    <a:pt x="566" y="729"/>
                    <a:pt x="575" y="731"/>
                    <a:pt x="580" y="737"/>
                  </a:cubicBezTo>
                  <a:cubicBezTo>
                    <a:pt x="616" y="782"/>
                    <a:pt x="616" y="782"/>
                    <a:pt x="616" y="782"/>
                  </a:cubicBezTo>
                  <a:cubicBezTo>
                    <a:pt x="622" y="789"/>
                    <a:pt x="632" y="791"/>
                    <a:pt x="640" y="785"/>
                  </a:cubicBezTo>
                  <a:cubicBezTo>
                    <a:pt x="702" y="739"/>
                    <a:pt x="702" y="739"/>
                    <a:pt x="702" y="739"/>
                  </a:cubicBezTo>
                  <a:cubicBezTo>
                    <a:pt x="710" y="734"/>
                    <a:pt x="712" y="723"/>
                    <a:pt x="707" y="715"/>
                  </a:cubicBezTo>
                  <a:cubicBezTo>
                    <a:pt x="675" y="667"/>
                    <a:pt x="675" y="667"/>
                    <a:pt x="675" y="667"/>
                  </a:cubicBezTo>
                  <a:cubicBezTo>
                    <a:pt x="670" y="661"/>
                    <a:pt x="671" y="652"/>
                    <a:pt x="676" y="646"/>
                  </a:cubicBezTo>
                  <a:cubicBezTo>
                    <a:pt x="683" y="638"/>
                    <a:pt x="689" y="630"/>
                    <a:pt x="695" y="621"/>
                  </a:cubicBezTo>
                  <a:cubicBezTo>
                    <a:pt x="700" y="615"/>
                    <a:pt x="709" y="612"/>
                    <a:pt x="716" y="615"/>
                  </a:cubicBezTo>
                  <a:cubicBezTo>
                    <a:pt x="769" y="636"/>
                    <a:pt x="769" y="636"/>
                    <a:pt x="769" y="636"/>
                  </a:cubicBezTo>
                  <a:cubicBezTo>
                    <a:pt x="778" y="639"/>
                    <a:pt x="788" y="635"/>
                    <a:pt x="792" y="626"/>
                  </a:cubicBezTo>
                  <a:lnTo>
                    <a:pt x="823" y="555"/>
                  </a:lnTo>
                  <a:close/>
                  <a:moveTo>
                    <a:pt x="606" y="665"/>
                  </a:moveTo>
                  <a:cubicBezTo>
                    <a:pt x="470" y="765"/>
                    <a:pt x="278" y="736"/>
                    <a:pt x="178" y="599"/>
                  </a:cubicBezTo>
                  <a:cubicBezTo>
                    <a:pt x="79" y="463"/>
                    <a:pt x="108" y="272"/>
                    <a:pt x="244" y="172"/>
                  </a:cubicBezTo>
                  <a:cubicBezTo>
                    <a:pt x="380" y="72"/>
                    <a:pt x="571" y="102"/>
                    <a:pt x="671" y="238"/>
                  </a:cubicBezTo>
                  <a:cubicBezTo>
                    <a:pt x="771" y="374"/>
                    <a:pt x="742" y="565"/>
                    <a:pt x="606" y="66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sp>
          <p:nvSpPr>
            <p:cNvPr id="15" name="Freeform 26"/>
            <p:cNvSpPr>
              <a:spLocks noEditPoints="1"/>
            </p:cNvSpPr>
            <p:nvPr/>
          </p:nvSpPr>
          <p:spPr bwMode="auto">
            <a:xfrm>
              <a:off x="4701786" y="2110474"/>
              <a:ext cx="1658435" cy="1660230"/>
            </a:xfrm>
            <a:custGeom>
              <a:avLst/>
              <a:gdLst>
                <a:gd name="T0" fmla="*/ 592 w 692"/>
                <a:gd name="T1" fmla="*/ 166 h 693"/>
                <a:gd name="T2" fmla="*/ 165 w 692"/>
                <a:gd name="T3" fmla="*/ 100 h 693"/>
                <a:gd name="T4" fmla="*/ 99 w 692"/>
                <a:gd name="T5" fmla="*/ 527 h 693"/>
                <a:gd name="T6" fmla="*/ 527 w 692"/>
                <a:gd name="T7" fmla="*/ 593 h 693"/>
                <a:gd name="T8" fmla="*/ 592 w 692"/>
                <a:gd name="T9" fmla="*/ 166 h 693"/>
                <a:gd name="T10" fmla="*/ 512 w 692"/>
                <a:gd name="T11" fmla="*/ 573 h 693"/>
                <a:gd name="T12" fmla="*/ 119 w 692"/>
                <a:gd name="T13" fmla="*/ 513 h 693"/>
                <a:gd name="T14" fmla="*/ 180 w 692"/>
                <a:gd name="T15" fmla="*/ 120 h 693"/>
                <a:gd name="T16" fmla="*/ 573 w 692"/>
                <a:gd name="T17" fmla="*/ 180 h 693"/>
                <a:gd name="T18" fmla="*/ 512 w 692"/>
                <a:gd name="T19" fmla="*/ 573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693">
                  <a:moveTo>
                    <a:pt x="592" y="166"/>
                  </a:moveTo>
                  <a:cubicBezTo>
                    <a:pt x="492" y="30"/>
                    <a:pt x="301" y="0"/>
                    <a:pt x="165" y="100"/>
                  </a:cubicBezTo>
                  <a:cubicBezTo>
                    <a:pt x="29" y="200"/>
                    <a:pt x="0" y="391"/>
                    <a:pt x="99" y="527"/>
                  </a:cubicBezTo>
                  <a:cubicBezTo>
                    <a:pt x="199" y="664"/>
                    <a:pt x="391" y="693"/>
                    <a:pt x="527" y="593"/>
                  </a:cubicBezTo>
                  <a:cubicBezTo>
                    <a:pt x="663" y="493"/>
                    <a:pt x="692" y="302"/>
                    <a:pt x="592" y="166"/>
                  </a:cubicBezTo>
                  <a:close/>
                  <a:moveTo>
                    <a:pt x="512" y="573"/>
                  </a:moveTo>
                  <a:cubicBezTo>
                    <a:pt x="387" y="665"/>
                    <a:pt x="211" y="638"/>
                    <a:pt x="119" y="513"/>
                  </a:cubicBezTo>
                  <a:cubicBezTo>
                    <a:pt x="27" y="388"/>
                    <a:pt x="54" y="212"/>
                    <a:pt x="180" y="120"/>
                  </a:cubicBezTo>
                  <a:cubicBezTo>
                    <a:pt x="305" y="28"/>
                    <a:pt x="481" y="55"/>
                    <a:pt x="573" y="180"/>
                  </a:cubicBezTo>
                  <a:cubicBezTo>
                    <a:pt x="664" y="305"/>
                    <a:pt x="637" y="481"/>
                    <a:pt x="512" y="573"/>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latin typeface="Open Sans Regular" charset="0"/>
              </a:endParaRPr>
            </a:p>
          </p:txBody>
        </p:sp>
      </p:grpSp>
      <p:sp>
        <p:nvSpPr>
          <p:cNvPr id="16" name="Rectangle 15"/>
          <p:cNvSpPr/>
          <p:nvPr/>
        </p:nvSpPr>
        <p:spPr>
          <a:xfrm>
            <a:off x="2483295" y="3006011"/>
            <a:ext cx="2235200" cy="98411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7" name="Rectangle 16"/>
          <p:cNvSpPr/>
          <p:nvPr/>
        </p:nvSpPr>
        <p:spPr>
          <a:xfrm>
            <a:off x="9690885" y="2371324"/>
            <a:ext cx="2235200" cy="98411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8" name="Rectangle 17"/>
          <p:cNvSpPr/>
          <p:nvPr/>
        </p:nvSpPr>
        <p:spPr>
          <a:xfrm>
            <a:off x="9420494" y="4215313"/>
            <a:ext cx="2235200" cy="984116"/>
          </a:xfrm>
          <a:prstGeom prst="rect">
            <a:avLst/>
          </a:prstGeom>
        </p:spPr>
        <p:txBody>
          <a:bodyPr wrap="square" lIns="121920" rIns="121920" bIns="60960">
            <a:spAutoFit/>
          </a:bodyPr>
          <a:lstStyle/>
          <a:p>
            <a:pP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
        <p:nvSpPr>
          <p:cNvPr id="19" name="Rectangle 18"/>
          <p:cNvSpPr/>
          <p:nvPr/>
        </p:nvSpPr>
        <p:spPr>
          <a:xfrm>
            <a:off x="1608093" y="4472335"/>
            <a:ext cx="2235200" cy="984116"/>
          </a:xfrm>
          <a:prstGeom prst="rect">
            <a:avLst/>
          </a:prstGeom>
        </p:spPr>
        <p:txBody>
          <a:bodyPr wrap="square" lIns="121920" rIns="121920" bIns="60960">
            <a:spAutoFit/>
          </a:bodyPr>
          <a:lstStyle/>
          <a:p>
            <a:pPr algn="r">
              <a:lnSpc>
                <a:spcPct val="120000"/>
              </a:lnSpc>
              <a:spcBef>
                <a:spcPts val="600"/>
              </a:spcBef>
            </a:pPr>
            <a:r>
              <a:rPr lang="en-US" sz="1400" b="1" spc="200" dirty="0" smtClean="0">
                <a:latin typeface="Open Sans Semibold" charset="0"/>
                <a:ea typeface="Open Sans Semibold" charset="0"/>
                <a:cs typeface="Open Sans Semibold" charset="0"/>
              </a:rPr>
              <a:t>YOUR TITLE HERE</a:t>
            </a:r>
            <a:endParaRPr lang="en-US" sz="1400" b="1" spc="200" dirty="0">
              <a:latin typeface="Open Sans Semibold" charset="0"/>
              <a:ea typeface="Open Sans Semibold" charset="0"/>
              <a:cs typeface="Open Sans Semibold" charset="0"/>
            </a:endParaRPr>
          </a:p>
          <a:p>
            <a:pPr algn="r">
              <a:lnSpc>
                <a:spcPct val="120000"/>
              </a:lnSpc>
              <a:spcBef>
                <a:spcPts val="600"/>
              </a:spcBef>
            </a:pPr>
            <a:r>
              <a:rPr lang="en-US" sz="1000" dirty="0">
                <a:solidFill>
                  <a:schemeClr val="tx1">
                    <a:alpha val="65000"/>
                  </a:schemeClr>
                </a:solidFill>
                <a:latin typeface="Open Sans Regular" charset="0"/>
                <a:ea typeface="Open Sans Regular" charset="0"/>
                <a:cs typeface="Open Sans Regular" charset="0"/>
              </a:rPr>
              <a:t>There are many variations of passages of Lorem Ipsum available.</a:t>
            </a:r>
          </a:p>
        </p:txBody>
      </p:sp>
    </p:spTree>
    <p:extLst>
      <p:ext uri="{BB962C8B-B14F-4D97-AF65-F5344CB8AC3E}">
        <p14:creationId xmlns:p14="http://schemas.microsoft.com/office/powerpoint/2010/main" val="4164573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37000" fill="hold" nodeType="withEffect" p14:presetBounceEnd="62000">
                                      <p:stCondLst>
                                        <p:cond delay="0"/>
                                      </p:stCondLst>
                                      <p:childTnLst>
                                        <p:animRot by="21600000" p14:bounceEnd="62000">
                                          <p:cBhvr>
                                            <p:cTn id="6" dur="4000" fill="hold"/>
                                            <p:tgtEl>
                                              <p:spTgt spid="13"/>
                                            </p:tgtEl>
                                            <p:attrNameLst>
                                              <p:attrName>r</p:attrName>
                                            </p:attrNameLst>
                                          </p:cBhvr>
                                        </p:animRot>
                                      </p:childTnLst>
                                    </p:cTn>
                                  </p:par>
                                  <p:par>
                                    <p:cTn id="7" presetID="8" presetClass="emph" presetSubtype="0" accel="37000" fill="hold" grpId="0" nodeType="withEffect" p14:presetBounceEnd="62000">
                                      <p:stCondLst>
                                        <p:cond delay="0"/>
                                      </p:stCondLst>
                                      <p:childTnLst>
                                        <p:animRot by="21600000" p14:bounceEnd="62000">
                                          <p:cBhvr>
                                            <p:cTn id="8" dur="4000" fill="hold"/>
                                            <p:tgtEl>
                                              <p:spTgt spid="7"/>
                                            </p:tgtEl>
                                            <p:attrNameLst>
                                              <p:attrName>r</p:attrName>
                                            </p:attrNameLst>
                                          </p:cBhvr>
                                        </p:animRot>
                                      </p:childTnLst>
                                    </p:cTn>
                                  </p:par>
                                  <p:par>
                                    <p:cTn id="9" presetID="8" presetClass="emph" presetSubtype="0" accel="37000" fill="hold" grpId="0" nodeType="withEffect" p14:presetBounceEnd="62000">
                                      <p:stCondLst>
                                        <p:cond delay="0"/>
                                      </p:stCondLst>
                                      <p:childTnLst>
                                        <p:animRot by="-21600000" p14:bounceEnd="62000">
                                          <p:cBhvr>
                                            <p:cTn id="10" dur="4000" fill="hold"/>
                                            <p:tgtEl>
                                              <p:spTgt spid="8"/>
                                            </p:tgtEl>
                                            <p:attrNameLst>
                                              <p:attrName>r</p:attrName>
                                            </p:attrNameLst>
                                          </p:cBhvr>
                                        </p:animRot>
                                      </p:childTnLst>
                                    </p:cTn>
                                  </p:par>
                                  <p:par>
                                    <p:cTn id="11" presetID="8" presetClass="emph" presetSubtype="0" accel="37000" fill="hold" grpId="0" nodeType="withEffect" p14:presetBounceEnd="62000">
                                      <p:stCondLst>
                                        <p:cond delay="0"/>
                                      </p:stCondLst>
                                      <p:childTnLst>
                                        <p:animRot by="-21600000" p14:bounceEnd="62000">
                                          <p:cBhvr>
                                            <p:cTn id="12" dur="4000" fill="hold"/>
                                            <p:tgtEl>
                                              <p:spTgt spid="9"/>
                                            </p:tgtEl>
                                            <p:attrNameLst>
                                              <p:attrName>r</p:attrName>
                                            </p:attrNameLst>
                                          </p:cBhvr>
                                        </p:animRot>
                                      </p:childTnLst>
                                    </p:cTn>
                                  </p:par>
                                  <p:par>
                                    <p:cTn id="13" presetID="8" presetClass="emph" presetSubtype="0" accel="37000" fill="hold" nodeType="withEffect" p14:presetBounceEnd="62000">
                                      <p:stCondLst>
                                        <p:cond delay="0"/>
                                      </p:stCondLst>
                                      <p:childTnLst>
                                        <p:animRot by="-21600000" p14:bounceEnd="62000">
                                          <p:cBhvr>
                                            <p:cTn id="14" dur="4000" fill="hold"/>
                                            <p:tgtEl>
                                              <p:spTgt spid="10"/>
                                            </p:tgtEl>
                                            <p:attrNameLst>
                                              <p:attrName>r</p:attrName>
                                            </p:attrNameLst>
                                          </p:cBhvr>
                                        </p:animRot>
                                      </p:childTnLst>
                                    </p:cTn>
                                  </p:par>
                                  <p:par>
                                    <p:cTn id="15" presetID="22" presetClass="entr" presetSubtype="8" fill="hold" grpId="0" nodeType="withEffect">
                                      <p:stCondLst>
                                        <p:cond delay="150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22" presetClass="entr" presetSubtype="2" fill="hold" grpId="0" nodeType="withEffect">
                                      <p:stCondLst>
                                        <p:cond delay="200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par>
                                    <p:cTn id="21" presetID="22" presetClass="entr" presetSubtype="8" fill="hold" grpId="0" nodeType="withEffect">
                                      <p:stCondLst>
                                        <p:cond delay="250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par>
                                    <p:cTn id="24" presetID="22" presetClass="entr" presetSubtype="2" fill="hold" grpId="0" nodeType="withEffect">
                                      <p:stCondLst>
                                        <p:cond delay="3000"/>
                                      </p:stCondLst>
                                      <p:childTnLst>
                                        <p:set>
                                          <p:cBhvr>
                                            <p:cTn id="25" dur="1" fill="hold">
                                              <p:stCondLst>
                                                <p:cond delay="0"/>
                                              </p:stCondLst>
                                            </p:cTn>
                                            <p:tgtEl>
                                              <p:spTgt spid="5"/>
                                            </p:tgtEl>
                                            <p:attrNameLst>
                                              <p:attrName>style.visibility</p:attrName>
                                            </p:attrNameLst>
                                          </p:cBhvr>
                                          <p:to>
                                            <p:strVal val="visible"/>
                                          </p:to>
                                        </p:set>
                                        <p:animEffect transition="in" filter="wipe(right)">
                                          <p:cBhvr>
                                            <p:cTn id="26" dur="500"/>
                                            <p:tgtEl>
                                              <p:spTgt spid="5"/>
                                            </p:tgtEl>
                                          </p:cBhvr>
                                        </p:animEffect>
                                      </p:childTnLst>
                                    </p:cTn>
                                  </p:par>
                                  <p:par>
                                    <p:cTn id="27" presetID="10" presetClass="entr" presetSubtype="0" fill="hold" grpId="0" nodeType="withEffect">
                                      <p:stCondLst>
                                        <p:cond delay="195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250"/>
                                            <p:tgtEl>
                                              <p:spTgt spid="16"/>
                                            </p:tgtEl>
                                          </p:cBhvr>
                                        </p:animEffect>
                                      </p:childTnLst>
                                    </p:cTn>
                                  </p:par>
                                  <p:par>
                                    <p:cTn id="30" presetID="10" presetClass="entr" presetSubtype="0" fill="hold" grpId="0" nodeType="withEffect">
                                      <p:stCondLst>
                                        <p:cond delay="195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250"/>
                                            <p:tgtEl>
                                              <p:spTgt spid="17"/>
                                            </p:tgtEl>
                                          </p:cBhvr>
                                        </p:animEffect>
                                      </p:childTnLst>
                                    </p:cTn>
                                  </p:par>
                                  <p:par>
                                    <p:cTn id="33" presetID="10" presetClass="entr" presetSubtype="0" fill="hold" grpId="0" nodeType="withEffect">
                                      <p:stCondLst>
                                        <p:cond delay="195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250"/>
                                            <p:tgtEl>
                                              <p:spTgt spid="18"/>
                                            </p:tgtEl>
                                          </p:cBhvr>
                                        </p:animEffect>
                                      </p:childTnLst>
                                    </p:cTn>
                                  </p:par>
                                  <p:par>
                                    <p:cTn id="36" presetID="10" presetClass="entr" presetSubtype="0" fill="hold" grpId="0" nodeType="withEffect">
                                      <p:stCondLst>
                                        <p:cond delay="195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6" grpId="0"/>
          <p:bldP spid="17" grpId="0"/>
          <p:bldP spid="18" grpId="0"/>
          <p:bldP spid="1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37000" fill="hold" nodeType="withEffect">
                                      <p:stCondLst>
                                        <p:cond delay="0"/>
                                      </p:stCondLst>
                                      <p:childTnLst>
                                        <p:animRot by="21600000">
                                          <p:cBhvr>
                                            <p:cTn id="6" dur="4000" fill="hold"/>
                                            <p:tgtEl>
                                              <p:spTgt spid="13"/>
                                            </p:tgtEl>
                                            <p:attrNameLst>
                                              <p:attrName>r</p:attrName>
                                            </p:attrNameLst>
                                          </p:cBhvr>
                                        </p:animRot>
                                      </p:childTnLst>
                                    </p:cTn>
                                  </p:par>
                                  <p:par>
                                    <p:cTn id="7" presetID="8" presetClass="emph" presetSubtype="0" accel="37000" fill="hold" grpId="0" nodeType="withEffect">
                                      <p:stCondLst>
                                        <p:cond delay="0"/>
                                      </p:stCondLst>
                                      <p:childTnLst>
                                        <p:animRot by="21600000">
                                          <p:cBhvr>
                                            <p:cTn id="8" dur="4000" fill="hold"/>
                                            <p:tgtEl>
                                              <p:spTgt spid="7"/>
                                            </p:tgtEl>
                                            <p:attrNameLst>
                                              <p:attrName>r</p:attrName>
                                            </p:attrNameLst>
                                          </p:cBhvr>
                                        </p:animRot>
                                      </p:childTnLst>
                                    </p:cTn>
                                  </p:par>
                                  <p:par>
                                    <p:cTn id="9" presetID="8" presetClass="emph" presetSubtype="0" accel="37000" fill="hold" grpId="0" nodeType="withEffect">
                                      <p:stCondLst>
                                        <p:cond delay="0"/>
                                      </p:stCondLst>
                                      <p:childTnLst>
                                        <p:animRot by="-21600000">
                                          <p:cBhvr>
                                            <p:cTn id="10" dur="4000" fill="hold"/>
                                            <p:tgtEl>
                                              <p:spTgt spid="8"/>
                                            </p:tgtEl>
                                            <p:attrNameLst>
                                              <p:attrName>r</p:attrName>
                                            </p:attrNameLst>
                                          </p:cBhvr>
                                        </p:animRot>
                                      </p:childTnLst>
                                    </p:cTn>
                                  </p:par>
                                  <p:par>
                                    <p:cTn id="11" presetID="8" presetClass="emph" presetSubtype="0" accel="37000" fill="hold" grpId="0" nodeType="withEffect">
                                      <p:stCondLst>
                                        <p:cond delay="0"/>
                                      </p:stCondLst>
                                      <p:childTnLst>
                                        <p:animRot by="-21600000">
                                          <p:cBhvr>
                                            <p:cTn id="12" dur="4000" fill="hold"/>
                                            <p:tgtEl>
                                              <p:spTgt spid="9"/>
                                            </p:tgtEl>
                                            <p:attrNameLst>
                                              <p:attrName>r</p:attrName>
                                            </p:attrNameLst>
                                          </p:cBhvr>
                                        </p:animRot>
                                      </p:childTnLst>
                                    </p:cTn>
                                  </p:par>
                                  <p:par>
                                    <p:cTn id="13" presetID="8" presetClass="emph" presetSubtype="0" accel="37000" fill="hold" nodeType="withEffect">
                                      <p:stCondLst>
                                        <p:cond delay="0"/>
                                      </p:stCondLst>
                                      <p:childTnLst>
                                        <p:animRot by="-21600000">
                                          <p:cBhvr>
                                            <p:cTn id="14" dur="4000" fill="hold"/>
                                            <p:tgtEl>
                                              <p:spTgt spid="10"/>
                                            </p:tgtEl>
                                            <p:attrNameLst>
                                              <p:attrName>r</p:attrName>
                                            </p:attrNameLst>
                                          </p:cBhvr>
                                        </p:animRot>
                                      </p:childTnLst>
                                    </p:cTn>
                                  </p:par>
                                  <p:par>
                                    <p:cTn id="15" presetID="22" presetClass="entr" presetSubtype="8" fill="hold" grpId="0" nodeType="withEffect">
                                      <p:stCondLst>
                                        <p:cond delay="150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22" presetClass="entr" presetSubtype="2" fill="hold" grpId="0" nodeType="withEffect">
                                      <p:stCondLst>
                                        <p:cond delay="200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par>
                                    <p:cTn id="21" presetID="22" presetClass="entr" presetSubtype="8" fill="hold" grpId="0" nodeType="withEffect">
                                      <p:stCondLst>
                                        <p:cond delay="250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par>
                                    <p:cTn id="24" presetID="22" presetClass="entr" presetSubtype="2" fill="hold" grpId="0" nodeType="withEffect">
                                      <p:stCondLst>
                                        <p:cond delay="3000"/>
                                      </p:stCondLst>
                                      <p:childTnLst>
                                        <p:set>
                                          <p:cBhvr>
                                            <p:cTn id="25" dur="1" fill="hold">
                                              <p:stCondLst>
                                                <p:cond delay="0"/>
                                              </p:stCondLst>
                                            </p:cTn>
                                            <p:tgtEl>
                                              <p:spTgt spid="5"/>
                                            </p:tgtEl>
                                            <p:attrNameLst>
                                              <p:attrName>style.visibility</p:attrName>
                                            </p:attrNameLst>
                                          </p:cBhvr>
                                          <p:to>
                                            <p:strVal val="visible"/>
                                          </p:to>
                                        </p:set>
                                        <p:animEffect transition="in" filter="wipe(right)">
                                          <p:cBhvr>
                                            <p:cTn id="26" dur="500"/>
                                            <p:tgtEl>
                                              <p:spTgt spid="5"/>
                                            </p:tgtEl>
                                          </p:cBhvr>
                                        </p:animEffect>
                                      </p:childTnLst>
                                    </p:cTn>
                                  </p:par>
                                  <p:par>
                                    <p:cTn id="27" presetID="10" presetClass="entr" presetSubtype="0" fill="hold" grpId="0" nodeType="withEffect">
                                      <p:stCondLst>
                                        <p:cond delay="195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250"/>
                                            <p:tgtEl>
                                              <p:spTgt spid="16"/>
                                            </p:tgtEl>
                                          </p:cBhvr>
                                        </p:animEffect>
                                      </p:childTnLst>
                                    </p:cTn>
                                  </p:par>
                                  <p:par>
                                    <p:cTn id="30" presetID="10" presetClass="entr" presetSubtype="0" fill="hold" grpId="0" nodeType="withEffect">
                                      <p:stCondLst>
                                        <p:cond delay="195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250"/>
                                            <p:tgtEl>
                                              <p:spTgt spid="17"/>
                                            </p:tgtEl>
                                          </p:cBhvr>
                                        </p:animEffect>
                                      </p:childTnLst>
                                    </p:cTn>
                                  </p:par>
                                  <p:par>
                                    <p:cTn id="33" presetID="10" presetClass="entr" presetSubtype="0" fill="hold" grpId="0" nodeType="withEffect">
                                      <p:stCondLst>
                                        <p:cond delay="195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250"/>
                                            <p:tgtEl>
                                              <p:spTgt spid="18"/>
                                            </p:tgtEl>
                                          </p:cBhvr>
                                        </p:animEffect>
                                      </p:childTnLst>
                                    </p:cTn>
                                  </p:par>
                                  <p:par>
                                    <p:cTn id="36" presetID="10" presetClass="entr" presetSubtype="0" fill="hold" grpId="0" nodeType="withEffect">
                                      <p:stCondLst>
                                        <p:cond delay="195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6" grpId="0"/>
          <p:bldP spid="17" grpId="0"/>
          <p:bldP spid="18" grpId="0"/>
          <p:bldP spid="19"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15</a:t>
            </a:fld>
            <a:endParaRPr lang="en-US" dirty="0" smtClean="0"/>
          </a:p>
        </p:txBody>
      </p:sp>
      <p:sp>
        <p:nvSpPr>
          <p:cNvPr id="3" name="Title 2"/>
          <p:cNvSpPr>
            <a:spLocks noGrp="1"/>
          </p:cNvSpPr>
          <p:nvPr>
            <p:ph type="title"/>
          </p:nvPr>
        </p:nvSpPr>
        <p:spPr/>
        <p:txBody>
          <a:bodyPr/>
          <a:lstStyle/>
          <a:p>
            <a:r>
              <a:rPr lang="en-US" dirty="0" smtClean="0"/>
              <a:t>COMPANY</a:t>
            </a:r>
            <a:br>
              <a:rPr lang="en-US" dirty="0" smtClean="0"/>
            </a:br>
            <a:r>
              <a:rPr lang="en-US" dirty="0" smtClean="0"/>
              <a:t>VALUES</a:t>
            </a:r>
            <a:br>
              <a:rPr lang="en-US" dirty="0" smtClean="0"/>
            </a:br>
            <a:r>
              <a:rPr lang="en-US" dirty="0" smtClean="0"/>
              <a:t>SLIDE</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p:cNvSpPr txBox="1"/>
          <p:nvPr/>
        </p:nvSpPr>
        <p:spPr>
          <a:xfrm>
            <a:off x="7381104" y="3534141"/>
            <a:ext cx="2408538" cy="235449"/>
          </a:xfrm>
          <a:prstGeom prst="rect">
            <a:avLst/>
          </a:prstGeom>
          <a:noFill/>
        </p:spPr>
        <p:txBody>
          <a:bodyPr wrap="square" lIns="0" rIns="0" rtlCol="0">
            <a:spAutoFit/>
          </a:bodyPr>
          <a:lstStyle/>
          <a:p>
            <a:pPr algn="ctr">
              <a:lnSpc>
                <a:spcPct val="70000"/>
              </a:lnSpc>
            </a:pPr>
            <a:r>
              <a:rPr lang="en-US" sz="1200" dirty="0" smtClean="0">
                <a:latin typeface="+mj-lt"/>
              </a:rPr>
              <a:t>WRITE TITLE HERE</a:t>
            </a:r>
            <a:endParaRPr lang="en-US" sz="1200" dirty="0">
              <a:solidFill>
                <a:schemeClr val="accent1"/>
              </a:solidFill>
              <a:latin typeface="+mj-lt"/>
            </a:endParaRPr>
          </a:p>
        </p:txBody>
      </p:sp>
      <p:sp>
        <p:nvSpPr>
          <p:cNvPr id="8" name="Shape 3599"/>
          <p:cNvSpPr/>
          <p:nvPr/>
        </p:nvSpPr>
        <p:spPr>
          <a:xfrm>
            <a:off x="8367673" y="2883428"/>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9" name="TextBox 8"/>
          <p:cNvSpPr txBox="1"/>
          <p:nvPr/>
        </p:nvSpPr>
        <p:spPr>
          <a:xfrm>
            <a:off x="7397580" y="3777284"/>
            <a:ext cx="2392062" cy="633250"/>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dirty="0">
                <a:solidFill>
                  <a:schemeClr val="tx1">
                    <a:alpha val="80000"/>
                  </a:schemeClr>
                </a:solidFill>
              </a:rPr>
              <a:t> </a:t>
            </a:r>
            <a:endParaRPr lang="en-US" sz="1000" dirty="0" smtClean="0">
              <a:solidFill>
                <a:schemeClr val="tx1">
                  <a:alpha val="80000"/>
                </a:schemeClr>
              </a:solidFill>
            </a:endParaRPr>
          </a:p>
          <a:p>
            <a:pPr algn="ctr">
              <a:lnSpc>
                <a:spcPct val="120000"/>
              </a:lnSpc>
            </a:pPr>
            <a:r>
              <a:rPr lang="en-US" sz="1000" dirty="0" smtClean="0">
                <a:solidFill>
                  <a:schemeClr val="tx1">
                    <a:alpha val="80000"/>
                  </a:schemeClr>
                </a:solidFill>
              </a:rPr>
              <a:t>There </a:t>
            </a:r>
            <a:r>
              <a:rPr lang="en-US" sz="1000" dirty="0">
                <a:solidFill>
                  <a:schemeClr val="tx1">
                    <a:alpha val="80000"/>
                  </a:schemeClr>
                </a:solidFill>
              </a:rPr>
              <a:t>are </a:t>
            </a:r>
            <a:r>
              <a:rPr lang="en-US" sz="1000" dirty="0" smtClean="0">
                <a:solidFill>
                  <a:schemeClr val="tx1">
                    <a:alpha val="80000"/>
                  </a:schemeClr>
                </a:solidFill>
              </a:rPr>
              <a:t>many</a:t>
            </a:r>
            <a:endParaRPr lang="en-US" sz="1000" dirty="0">
              <a:solidFill>
                <a:schemeClr val="tx1">
                  <a:alpha val="80000"/>
                </a:schemeClr>
              </a:solidFill>
            </a:endParaRPr>
          </a:p>
        </p:txBody>
      </p:sp>
      <p:sp>
        <p:nvSpPr>
          <p:cNvPr id="10" name="Oval 9"/>
          <p:cNvSpPr/>
          <p:nvPr/>
        </p:nvSpPr>
        <p:spPr>
          <a:xfrm>
            <a:off x="6988777" y="1937545"/>
            <a:ext cx="3193192" cy="319319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p:cNvSpPr/>
          <p:nvPr/>
        </p:nvSpPr>
        <p:spPr>
          <a:xfrm>
            <a:off x="9173777" y="4480868"/>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p:cNvSpPr/>
          <p:nvPr/>
        </p:nvSpPr>
        <p:spPr>
          <a:xfrm>
            <a:off x="6096000" y="1188625"/>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Shape 3620"/>
          <p:cNvSpPr/>
          <p:nvPr/>
        </p:nvSpPr>
        <p:spPr>
          <a:xfrm>
            <a:off x="6689984" y="1782609"/>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4" name="Shape 3677"/>
          <p:cNvSpPr/>
          <p:nvPr/>
        </p:nvSpPr>
        <p:spPr>
          <a:xfrm>
            <a:off x="9767761" y="5115932"/>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4877367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16</a:t>
            </a:fld>
            <a:endParaRPr lang="en-US" dirty="0" smtClean="0"/>
          </a:p>
        </p:txBody>
      </p:sp>
      <p:sp>
        <p:nvSpPr>
          <p:cNvPr id="3" name="Title 2"/>
          <p:cNvSpPr>
            <a:spLocks noGrp="1"/>
          </p:cNvSpPr>
          <p:nvPr>
            <p:ph type="title"/>
          </p:nvPr>
        </p:nvSpPr>
        <p:spPr/>
        <p:txBody>
          <a:bodyPr/>
          <a:lstStyle/>
          <a:p>
            <a:r>
              <a:rPr lang="en-US" dirty="0" smtClean="0"/>
              <a:t>COMPANY</a:t>
            </a:r>
            <a:br>
              <a:rPr lang="en-US" dirty="0" smtClean="0"/>
            </a:br>
            <a:r>
              <a:rPr lang="en-US" dirty="0" smtClean="0"/>
              <a:t>VALUES</a:t>
            </a:r>
            <a:br>
              <a:rPr lang="en-US" dirty="0" smtClean="0"/>
            </a:br>
            <a:r>
              <a:rPr lang="en-US" dirty="0" smtClean="0"/>
              <a:t>SLIDE</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p:cNvSpPr/>
          <p:nvPr/>
        </p:nvSpPr>
        <p:spPr>
          <a:xfrm>
            <a:off x="9404437" y="4239809"/>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p:cNvSpPr/>
          <p:nvPr/>
        </p:nvSpPr>
        <p:spPr>
          <a:xfrm>
            <a:off x="6096000" y="1188625"/>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Shape 3620"/>
          <p:cNvSpPr/>
          <p:nvPr/>
        </p:nvSpPr>
        <p:spPr>
          <a:xfrm>
            <a:off x="6689984" y="1782609"/>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4" name="Shape 3677"/>
          <p:cNvSpPr/>
          <p:nvPr/>
        </p:nvSpPr>
        <p:spPr>
          <a:xfrm>
            <a:off x="9998421" y="4874873"/>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5" name="Oval 14"/>
          <p:cNvSpPr/>
          <p:nvPr/>
        </p:nvSpPr>
        <p:spPr>
          <a:xfrm>
            <a:off x="6095998" y="4239809"/>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Oval 15"/>
          <p:cNvSpPr/>
          <p:nvPr/>
        </p:nvSpPr>
        <p:spPr>
          <a:xfrm>
            <a:off x="9404437" y="1188625"/>
            <a:ext cx="1639847" cy="1639846"/>
          </a:xfrm>
          <a:prstGeom prst="ellipse">
            <a:avLst/>
          </a:prstGeom>
          <a:no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Shape 3759"/>
          <p:cNvSpPr/>
          <p:nvPr/>
        </p:nvSpPr>
        <p:spPr>
          <a:xfrm>
            <a:off x="6689982" y="483379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8" name="Shape 3624"/>
          <p:cNvSpPr/>
          <p:nvPr/>
        </p:nvSpPr>
        <p:spPr>
          <a:xfrm>
            <a:off x="9998420" y="1782608"/>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7" name="TextBox 6"/>
          <p:cNvSpPr txBox="1"/>
          <p:nvPr/>
        </p:nvSpPr>
        <p:spPr>
          <a:xfrm>
            <a:off x="7381104" y="3476477"/>
            <a:ext cx="2408538" cy="235449"/>
          </a:xfrm>
          <a:prstGeom prst="rect">
            <a:avLst/>
          </a:prstGeom>
          <a:noFill/>
        </p:spPr>
        <p:txBody>
          <a:bodyPr wrap="square" lIns="0" rIns="0" rtlCol="0">
            <a:spAutoFit/>
          </a:bodyPr>
          <a:lstStyle/>
          <a:p>
            <a:pPr algn="ctr">
              <a:lnSpc>
                <a:spcPct val="70000"/>
              </a:lnSpc>
            </a:pPr>
            <a:r>
              <a:rPr lang="en-US" sz="1200" dirty="0" smtClean="0">
                <a:latin typeface="+mj-lt"/>
              </a:rPr>
              <a:t>WRITE TITLE HERE</a:t>
            </a:r>
            <a:endParaRPr lang="en-US" sz="1200" dirty="0">
              <a:solidFill>
                <a:schemeClr val="accent1"/>
              </a:solidFill>
              <a:latin typeface="+mj-lt"/>
            </a:endParaRPr>
          </a:p>
        </p:txBody>
      </p:sp>
      <p:sp>
        <p:nvSpPr>
          <p:cNvPr id="8" name="Shape 3599"/>
          <p:cNvSpPr/>
          <p:nvPr/>
        </p:nvSpPr>
        <p:spPr>
          <a:xfrm>
            <a:off x="8367673" y="282576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9" name="TextBox 8"/>
          <p:cNvSpPr txBox="1"/>
          <p:nvPr/>
        </p:nvSpPr>
        <p:spPr>
          <a:xfrm>
            <a:off x="7397580" y="3719620"/>
            <a:ext cx="2392062" cy="633250"/>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dirty="0">
                <a:solidFill>
                  <a:schemeClr val="tx1">
                    <a:alpha val="80000"/>
                  </a:schemeClr>
                </a:solidFill>
              </a:rPr>
              <a:t> </a:t>
            </a:r>
            <a:endParaRPr lang="en-US" sz="1000" dirty="0" smtClean="0">
              <a:solidFill>
                <a:schemeClr val="tx1">
                  <a:alpha val="80000"/>
                </a:schemeClr>
              </a:solidFill>
            </a:endParaRPr>
          </a:p>
          <a:p>
            <a:pPr algn="ctr">
              <a:lnSpc>
                <a:spcPct val="120000"/>
              </a:lnSpc>
            </a:pPr>
            <a:r>
              <a:rPr lang="en-US" sz="1000" dirty="0" smtClean="0">
                <a:solidFill>
                  <a:schemeClr val="tx1">
                    <a:alpha val="80000"/>
                  </a:schemeClr>
                </a:solidFill>
              </a:rPr>
              <a:t>There </a:t>
            </a:r>
            <a:r>
              <a:rPr lang="en-US" sz="1000" dirty="0">
                <a:solidFill>
                  <a:schemeClr val="tx1">
                    <a:alpha val="80000"/>
                  </a:schemeClr>
                </a:solidFill>
              </a:rPr>
              <a:t>are </a:t>
            </a:r>
            <a:r>
              <a:rPr lang="en-US" sz="1000" dirty="0" smtClean="0">
                <a:solidFill>
                  <a:schemeClr val="tx1">
                    <a:alpha val="80000"/>
                  </a:schemeClr>
                </a:solidFill>
              </a:rPr>
              <a:t>many</a:t>
            </a:r>
            <a:endParaRPr lang="en-US" sz="1000" dirty="0">
              <a:solidFill>
                <a:schemeClr val="tx1">
                  <a:alpha val="80000"/>
                </a:schemeClr>
              </a:solidFill>
            </a:endParaRPr>
          </a:p>
        </p:txBody>
      </p:sp>
      <p:sp>
        <p:nvSpPr>
          <p:cNvPr id="10" name="Oval 9"/>
          <p:cNvSpPr/>
          <p:nvPr/>
        </p:nvSpPr>
        <p:spPr>
          <a:xfrm>
            <a:off x="6988777" y="1937545"/>
            <a:ext cx="3193192" cy="319319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0229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17</a:t>
            </a:fld>
            <a:endParaRPr lang="en-US" dirty="0" smtClean="0"/>
          </a:p>
        </p:txBody>
      </p:sp>
      <p:sp>
        <p:nvSpPr>
          <p:cNvPr id="6" name="Title 5"/>
          <p:cNvSpPr>
            <a:spLocks noGrp="1"/>
          </p:cNvSpPr>
          <p:nvPr>
            <p:ph type="title"/>
          </p:nvPr>
        </p:nvSpPr>
        <p:spPr/>
        <p:txBody>
          <a:bodyPr/>
          <a:lstStyle/>
          <a:p>
            <a:r>
              <a:rPr lang="en-US" dirty="0" smtClean="0"/>
              <a:t>WHAT</a:t>
            </a:r>
            <a:br>
              <a:rPr lang="en-US" dirty="0" smtClean="0"/>
            </a:br>
            <a:r>
              <a:rPr lang="en-US" dirty="0" smtClean="0"/>
              <a:t>WE DO</a:t>
            </a:r>
            <a:r>
              <a:rPr lang="en-US" dirty="0" smtClean="0">
                <a:solidFill>
                  <a:schemeClr val="accent1"/>
                </a:solidFill>
              </a:rPr>
              <a:t>?</a:t>
            </a:r>
            <a:endParaRPr lang="en-US" dirty="0">
              <a:solidFill>
                <a:schemeClr val="accent1"/>
              </a:solidFill>
            </a:endParaRPr>
          </a:p>
        </p:txBody>
      </p:sp>
      <p:sp>
        <p:nvSpPr>
          <p:cNvPr id="8" name="TextBox 7"/>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12" name="Rectangle 11"/>
          <p:cNvSpPr/>
          <p:nvPr/>
        </p:nvSpPr>
        <p:spPr>
          <a:xfrm>
            <a:off x="1188306" y="2478583"/>
            <a:ext cx="11201401" cy="2798861"/>
          </a:xfrm>
          <a:prstGeom prst="rect">
            <a:avLst/>
          </a:prstGeom>
          <a:solidFill>
            <a:schemeClr val="tx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Box 12"/>
          <p:cNvSpPr txBox="1"/>
          <p:nvPr/>
        </p:nvSpPr>
        <p:spPr>
          <a:xfrm>
            <a:off x="1660520" y="3638865"/>
            <a:ext cx="2408538" cy="259302"/>
          </a:xfrm>
          <a:prstGeom prst="rect">
            <a:avLst/>
          </a:prstGeom>
          <a:noFill/>
        </p:spPr>
        <p:txBody>
          <a:bodyPr wrap="square" lIns="0" rIns="0" rtlCol="0">
            <a:spAutoFit/>
          </a:bodyPr>
          <a:lstStyle/>
          <a:p>
            <a:pPr algn="ctr">
              <a:lnSpc>
                <a:spcPct val="70000"/>
              </a:lnSpc>
            </a:pPr>
            <a:r>
              <a:rPr lang="en-US" sz="1400" spc="300" dirty="0" smtClean="0">
                <a:solidFill>
                  <a:schemeClr val="bg1"/>
                </a:solidFill>
                <a:latin typeface="Montserrat Medium" charset="0"/>
                <a:ea typeface="Montserrat Medium" charset="0"/>
                <a:cs typeface="Montserrat Medium" charset="0"/>
              </a:rPr>
              <a:t>WRITE HERE</a:t>
            </a:r>
            <a:endParaRPr lang="en-US" sz="1400" spc="300" dirty="0">
              <a:solidFill>
                <a:schemeClr val="bg1"/>
              </a:solidFill>
              <a:latin typeface="Montserrat Medium" charset="0"/>
              <a:ea typeface="Montserrat Medium" charset="0"/>
              <a:cs typeface="Montserrat Medium" charset="0"/>
            </a:endParaRPr>
          </a:p>
        </p:txBody>
      </p:sp>
      <p:sp>
        <p:nvSpPr>
          <p:cNvPr id="14" name="TextBox 13"/>
          <p:cNvSpPr txBox="1"/>
          <p:nvPr/>
        </p:nvSpPr>
        <p:spPr>
          <a:xfrm>
            <a:off x="5387029" y="3638865"/>
            <a:ext cx="2408538" cy="259302"/>
          </a:xfrm>
          <a:prstGeom prst="rect">
            <a:avLst/>
          </a:prstGeom>
          <a:noFill/>
        </p:spPr>
        <p:txBody>
          <a:bodyPr wrap="square" lIns="0" rIns="0" rtlCol="0">
            <a:spAutoFit/>
          </a:bodyPr>
          <a:lstStyle/>
          <a:p>
            <a:pPr algn="ctr">
              <a:lnSpc>
                <a:spcPct val="70000"/>
              </a:lnSpc>
            </a:pPr>
            <a:r>
              <a:rPr lang="en-US" sz="1400" spc="300" smtClean="0">
                <a:solidFill>
                  <a:schemeClr val="bg1"/>
                </a:solidFill>
                <a:latin typeface="Montserrat Medium" charset="0"/>
                <a:ea typeface="Montserrat Medium" charset="0"/>
                <a:cs typeface="Montserrat Medium" charset="0"/>
              </a:rPr>
              <a:t>WRITE HERE</a:t>
            </a:r>
            <a:endParaRPr lang="en-US" sz="1400" spc="300" dirty="0">
              <a:solidFill>
                <a:schemeClr val="bg1"/>
              </a:solidFill>
              <a:latin typeface="Montserrat Medium" charset="0"/>
              <a:ea typeface="Montserrat Medium" charset="0"/>
              <a:cs typeface="Montserrat Medium" charset="0"/>
            </a:endParaRPr>
          </a:p>
        </p:txBody>
      </p:sp>
      <p:sp>
        <p:nvSpPr>
          <p:cNvPr id="15" name="TextBox 14"/>
          <p:cNvSpPr txBox="1"/>
          <p:nvPr/>
        </p:nvSpPr>
        <p:spPr>
          <a:xfrm>
            <a:off x="9135406" y="3638865"/>
            <a:ext cx="2408538" cy="259302"/>
          </a:xfrm>
          <a:prstGeom prst="rect">
            <a:avLst/>
          </a:prstGeom>
          <a:noFill/>
        </p:spPr>
        <p:txBody>
          <a:bodyPr wrap="square" lIns="0" rIns="0" rtlCol="0">
            <a:spAutoFit/>
          </a:bodyPr>
          <a:lstStyle/>
          <a:p>
            <a:pPr algn="ctr">
              <a:lnSpc>
                <a:spcPct val="70000"/>
              </a:lnSpc>
            </a:pPr>
            <a:r>
              <a:rPr lang="en-US" sz="1400" spc="300" smtClean="0">
                <a:solidFill>
                  <a:schemeClr val="bg1"/>
                </a:solidFill>
                <a:latin typeface="Montserrat Medium" charset="0"/>
                <a:ea typeface="Montserrat Medium" charset="0"/>
                <a:cs typeface="Montserrat Medium" charset="0"/>
              </a:rPr>
              <a:t>WRITE HERE</a:t>
            </a:r>
            <a:endParaRPr lang="en-US" sz="1400" spc="300" dirty="0">
              <a:solidFill>
                <a:schemeClr val="bg1"/>
              </a:solidFill>
              <a:latin typeface="Montserrat Medium" charset="0"/>
              <a:ea typeface="Montserrat Medium" charset="0"/>
              <a:cs typeface="Montserrat Medium" charset="0"/>
            </a:endParaRPr>
          </a:p>
        </p:txBody>
      </p:sp>
      <p:sp>
        <p:nvSpPr>
          <p:cNvPr id="16" name="TextBox 15"/>
          <p:cNvSpPr txBox="1"/>
          <p:nvPr/>
        </p:nvSpPr>
        <p:spPr>
          <a:xfrm>
            <a:off x="5004968" y="5419974"/>
            <a:ext cx="3216394" cy="448584"/>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smtClean="0">
                <a:solidFill>
                  <a:schemeClr val="tx1">
                    <a:alpha val="80000"/>
                  </a:schemeClr>
                </a:solidFill>
              </a:rPr>
              <a:t>.</a:t>
            </a:r>
            <a:r>
              <a:rPr lang="en-US" sz="1000">
                <a:solidFill>
                  <a:schemeClr val="tx1">
                    <a:alpha val="80000"/>
                  </a:schemeClr>
                </a:solidFill>
              </a:rPr>
              <a:t> </a:t>
            </a:r>
            <a:r>
              <a:rPr lang="en-US" sz="1000" dirty="0" smtClean="0">
                <a:solidFill>
                  <a:schemeClr val="tx1">
                    <a:alpha val="80000"/>
                  </a:schemeClr>
                </a:solidFill>
              </a:rPr>
              <a:t>There </a:t>
            </a:r>
            <a:r>
              <a:rPr lang="en-US" sz="1000" dirty="0">
                <a:solidFill>
                  <a:schemeClr val="tx1">
                    <a:alpha val="80000"/>
                  </a:schemeClr>
                </a:solidFill>
              </a:rPr>
              <a:t>are </a:t>
            </a:r>
            <a:r>
              <a:rPr lang="en-US" sz="1000" dirty="0" smtClean="0">
                <a:solidFill>
                  <a:schemeClr val="tx1">
                    <a:alpha val="80000"/>
                  </a:schemeClr>
                </a:solidFill>
              </a:rPr>
              <a:t>many</a:t>
            </a:r>
            <a:endParaRPr lang="en-US" sz="1000" dirty="0">
              <a:solidFill>
                <a:schemeClr val="tx1">
                  <a:alpha val="80000"/>
                </a:schemeClr>
              </a:solidFill>
            </a:endParaRPr>
          </a:p>
        </p:txBody>
      </p:sp>
      <p:sp>
        <p:nvSpPr>
          <p:cNvPr id="17" name="TextBox 16"/>
          <p:cNvSpPr txBox="1"/>
          <p:nvPr/>
        </p:nvSpPr>
        <p:spPr>
          <a:xfrm>
            <a:off x="8731478" y="5419974"/>
            <a:ext cx="3216394" cy="448584"/>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smtClean="0">
                <a:solidFill>
                  <a:schemeClr val="tx1">
                    <a:alpha val="80000"/>
                  </a:schemeClr>
                </a:solidFill>
              </a:rPr>
              <a:t>.</a:t>
            </a:r>
            <a:r>
              <a:rPr lang="en-US" sz="1000">
                <a:solidFill>
                  <a:schemeClr val="tx1">
                    <a:alpha val="80000"/>
                  </a:schemeClr>
                </a:solidFill>
              </a:rPr>
              <a:t> </a:t>
            </a:r>
            <a:r>
              <a:rPr lang="en-US" sz="1000" dirty="0" smtClean="0">
                <a:solidFill>
                  <a:schemeClr val="tx1">
                    <a:alpha val="80000"/>
                  </a:schemeClr>
                </a:solidFill>
              </a:rPr>
              <a:t>There </a:t>
            </a:r>
            <a:r>
              <a:rPr lang="en-US" sz="1000" dirty="0">
                <a:solidFill>
                  <a:schemeClr val="tx1">
                    <a:alpha val="80000"/>
                  </a:schemeClr>
                </a:solidFill>
              </a:rPr>
              <a:t>are </a:t>
            </a:r>
            <a:r>
              <a:rPr lang="en-US" sz="1000" dirty="0" smtClean="0">
                <a:solidFill>
                  <a:schemeClr val="tx1">
                    <a:alpha val="80000"/>
                  </a:schemeClr>
                </a:solidFill>
              </a:rPr>
              <a:t>many</a:t>
            </a:r>
            <a:endParaRPr lang="en-US" sz="1000" dirty="0">
              <a:solidFill>
                <a:schemeClr val="tx1">
                  <a:alpha val="80000"/>
                </a:schemeClr>
              </a:solidFill>
            </a:endParaRPr>
          </a:p>
        </p:txBody>
      </p:sp>
      <p:sp>
        <p:nvSpPr>
          <p:cNvPr id="18" name="TextBox 17"/>
          <p:cNvSpPr txBox="1"/>
          <p:nvPr/>
        </p:nvSpPr>
        <p:spPr>
          <a:xfrm>
            <a:off x="1265104" y="5419974"/>
            <a:ext cx="3216394" cy="448584"/>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smtClean="0">
                <a:solidFill>
                  <a:schemeClr val="tx1">
                    <a:alpha val="80000"/>
                  </a:schemeClr>
                </a:solidFill>
              </a:rPr>
              <a:t>.</a:t>
            </a:r>
            <a:r>
              <a:rPr lang="en-US" sz="1000">
                <a:solidFill>
                  <a:schemeClr val="tx1">
                    <a:alpha val="80000"/>
                  </a:schemeClr>
                </a:solidFill>
              </a:rPr>
              <a:t> </a:t>
            </a:r>
            <a:r>
              <a:rPr lang="en-US" sz="1000" dirty="0" smtClean="0">
                <a:solidFill>
                  <a:schemeClr val="tx1">
                    <a:alpha val="80000"/>
                  </a:schemeClr>
                </a:solidFill>
              </a:rPr>
              <a:t>There </a:t>
            </a:r>
            <a:r>
              <a:rPr lang="en-US" sz="1000" dirty="0">
                <a:solidFill>
                  <a:schemeClr val="tx1">
                    <a:alpha val="80000"/>
                  </a:schemeClr>
                </a:solidFill>
              </a:rPr>
              <a:t>are </a:t>
            </a:r>
            <a:r>
              <a:rPr lang="en-US" sz="1000" dirty="0" smtClean="0">
                <a:solidFill>
                  <a:schemeClr val="tx1">
                    <a:alpha val="80000"/>
                  </a:schemeClr>
                </a:solidFill>
              </a:rPr>
              <a:t>many</a:t>
            </a:r>
            <a:endParaRPr lang="en-US" sz="1000" dirty="0">
              <a:solidFill>
                <a:schemeClr val="tx1">
                  <a:alpha val="80000"/>
                </a:schemeClr>
              </a:solidFill>
            </a:endParaRPr>
          </a:p>
        </p:txBody>
      </p:sp>
    </p:spTree>
    <p:extLst>
      <p:ext uri="{BB962C8B-B14F-4D97-AF65-F5344CB8AC3E}">
        <p14:creationId xmlns:p14="http://schemas.microsoft.com/office/powerpoint/2010/main" val="20838392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18</a:t>
            </a:fld>
            <a:endParaRPr lang="en-US" dirty="0" smtClean="0"/>
          </a:p>
        </p:txBody>
      </p:sp>
      <p:sp>
        <p:nvSpPr>
          <p:cNvPr id="21" name="Picture Placeholder 20"/>
          <p:cNvSpPr>
            <a:spLocks noGrp="1"/>
          </p:cNvSpPr>
          <p:nvPr>
            <p:ph type="pic" sz="quarter" idx="11"/>
          </p:nvPr>
        </p:nvSpPr>
        <p:spPr/>
      </p:sp>
      <p:sp>
        <p:nvSpPr>
          <p:cNvPr id="22" name="Picture Placeholder 21"/>
          <p:cNvSpPr>
            <a:spLocks noGrp="1"/>
          </p:cNvSpPr>
          <p:nvPr>
            <p:ph type="pic" sz="quarter" idx="12"/>
          </p:nvPr>
        </p:nvSpPr>
        <p:spPr/>
      </p:sp>
      <p:sp>
        <p:nvSpPr>
          <p:cNvPr id="23" name="Picture Placeholder 22"/>
          <p:cNvSpPr>
            <a:spLocks noGrp="1"/>
          </p:cNvSpPr>
          <p:nvPr>
            <p:ph type="pic" sz="quarter" idx="13"/>
          </p:nvPr>
        </p:nvSpPr>
        <p:spPr/>
      </p:sp>
      <p:sp>
        <p:nvSpPr>
          <p:cNvPr id="6" name="Title 5"/>
          <p:cNvSpPr>
            <a:spLocks noGrp="1"/>
          </p:cNvSpPr>
          <p:nvPr>
            <p:ph type="title"/>
          </p:nvPr>
        </p:nvSpPr>
        <p:spPr/>
        <p:txBody>
          <a:bodyPr/>
          <a:lstStyle/>
          <a:p>
            <a:r>
              <a:rPr lang="en-US" smtClean="0"/>
              <a:t>OUR</a:t>
            </a:r>
            <a:br>
              <a:rPr lang="en-US" smtClean="0"/>
            </a:br>
            <a:r>
              <a:rPr lang="en-US" smtClean="0"/>
              <a:t>OFFICE</a:t>
            </a:r>
            <a:br>
              <a:rPr lang="en-US" smtClean="0"/>
            </a:br>
            <a:r>
              <a:rPr lang="en-US" smtClean="0"/>
              <a:t>SLIDE.</a:t>
            </a:r>
            <a:endParaRPr lang="en-US" dirty="0"/>
          </a:p>
        </p:txBody>
      </p:sp>
      <p:sp>
        <p:nvSpPr>
          <p:cNvPr id="8" name="Rectangle 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9" name="Right Triangle 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p:cNvSpPr/>
          <p:nvPr/>
        </p:nvSpPr>
        <p:spPr>
          <a:xfrm>
            <a:off x="4546414" y="255610"/>
            <a:ext cx="3598627" cy="6857999"/>
          </a:xfrm>
          <a:prstGeom prst="rect">
            <a:avLst/>
          </a:prstGeom>
          <a:solidFill>
            <a:schemeClr val="tx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Box 13"/>
          <p:cNvSpPr txBox="1"/>
          <p:nvPr/>
        </p:nvSpPr>
        <p:spPr>
          <a:xfrm>
            <a:off x="5432751" y="3425308"/>
            <a:ext cx="2408538" cy="259302"/>
          </a:xfrm>
          <a:prstGeom prst="rect">
            <a:avLst/>
          </a:prstGeom>
          <a:noFill/>
        </p:spPr>
        <p:txBody>
          <a:bodyPr wrap="square" lIns="0" rIns="0" rtlCol="0">
            <a:spAutoFit/>
          </a:bodyPr>
          <a:lstStyle/>
          <a:p>
            <a:pPr algn="ctr">
              <a:lnSpc>
                <a:spcPct val="70000"/>
              </a:lnSpc>
            </a:pPr>
            <a:r>
              <a:rPr lang="en-US" sz="1400" spc="300" smtClean="0">
                <a:solidFill>
                  <a:schemeClr val="bg1"/>
                </a:solidFill>
                <a:latin typeface="Montserrat Medium" charset="0"/>
                <a:ea typeface="Montserrat Medium" charset="0"/>
                <a:cs typeface="Montserrat Medium" charset="0"/>
              </a:rPr>
              <a:t>OFFICE TITLE</a:t>
            </a:r>
            <a:endParaRPr lang="en-US" sz="1400" spc="300" dirty="0">
              <a:solidFill>
                <a:schemeClr val="bg1"/>
              </a:solidFill>
              <a:latin typeface="Montserrat Medium" charset="0"/>
              <a:ea typeface="Montserrat Medium" charset="0"/>
              <a:cs typeface="Montserrat Medium" charset="0"/>
            </a:endParaRPr>
          </a:p>
        </p:txBody>
      </p:sp>
      <p:sp>
        <p:nvSpPr>
          <p:cNvPr id="15" name="TextBox 14"/>
          <p:cNvSpPr txBox="1"/>
          <p:nvPr/>
        </p:nvSpPr>
        <p:spPr>
          <a:xfrm>
            <a:off x="5432751" y="1141296"/>
            <a:ext cx="2408538" cy="259302"/>
          </a:xfrm>
          <a:prstGeom prst="rect">
            <a:avLst/>
          </a:prstGeom>
          <a:noFill/>
        </p:spPr>
        <p:txBody>
          <a:bodyPr wrap="square" lIns="0" rIns="0" rtlCol="0">
            <a:spAutoFit/>
          </a:bodyPr>
          <a:lstStyle/>
          <a:p>
            <a:pPr algn="ctr">
              <a:lnSpc>
                <a:spcPct val="70000"/>
              </a:lnSpc>
            </a:pPr>
            <a:r>
              <a:rPr lang="en-US" sz="1400" spc="300" smtClean="0">
                <a:solidFill>
                  <a:schemeClr val="bg1"/>
                </a:solidFill>
                <a:latin typeface="Montserrat Medium" charset="0"/>
                <a:ea typeface="Montserrat Medium" charset="0"/>
                <a:cs typeface="Montserrat Medium" charset="0"/>
              </a:rPr>
              <a:t>OFFICE TITLE</a:t>
            </a:r>
            <a:endParaRPr lang="en-US" sz="1400" spc="300" dirty="0">
              <a:solidFill>
                <a:schemeClr val="bg1"/>
              </a:solidFill>
              <a:latin typeface="Montserrat Medium" charset="0"/>
              <a:ea typeface="Montserrat Medium" charset="0"/>
              <a:cs typeface="Montserrat Medium" charset="0"/>
            </a:endParaRPr>
          </a:p>
        </p:txBody>
      </p:sp>
      <p:sp>
        <p:nvSpPr>
          <p:cNvPr id="16" name="TextBox 15"/>
          <p:cNvSpPr txBox="1"/>
          <p:nvPr/>
        </p:nvSpPr>
        <p:spPr>
          <a:xfrm>
            <a:off x="5432751" y="5709320"/>
            <a:ext cx="2408538" cy="259302"/>
          </a:xfrm>
          <a:prstGeom prst="rect">
            <a:avLst/>
          </a:prstGeom>
          <a:noFill/>
        </p:spPr>
        <p:txBody>
          <a:bodyPr wrap="square" lIns="0" rIns="0" rtlCol="0">
            <a:spAutoFit/>
          </a:bodyPr>
          <a:lstStyle/>
          <a:p>
            <a:pPr algn="ctr">
              <a:lnSpc>
                <a:spcPct val="70000"/>
              </a:lnSpc>
            </a:pPr>
            <a:r>
              <a:rPr lang="en-US" sz="1400" spc="300" smtClean="0">
                <a:solidFill>
                  <a:schemeClr val="bg1"/>
                </a:solidFill>
                <a:latin typeface="Montserrat Medium" charset="0"/>
                <a:ea typeface="Montserrat Medium" charset="0"/>
                <a:cs typeface="Montserrat Medium" charset="0"/>
              </a:rPr>
              <a:t>OFFICE TITLE</a:t>
            </a:r>
            <a:endParaRPr lang="en-US" sz="1400" spc="300" dirty="0">
              <a:solidFill>
                <a:schemeClr val="bg1"/>
              </a:solidFill>
              <a:latin typeface="Montserrat Medium" charset="0"/>
              <a:ea typeface="Montserrat Medium" charset="0"/>
              <a:cs typeface="Montserrat Medium" charset="0"/>
            </a:endParaRPr>
          </a:p>
        </p:txBody>
      </p:sp>
      <p:sp>
        <p:nvSpPr>
          <p:cNvPr id="17" name="TextBox 16"/>
          <p:cNvSpPr txBox="1"/>
          <p:nvPr/>
        </p:nvSpPr>
        <p:spPr>
          <a:xfrm>
            <a:off x="8822724" y="811949"/>
            <a:ext cx="2797776" cy="1015663"/>
          </a:xfrm>
          <a:prstGeom prst="rect">
            <a:avLst/>
          </a:prstGeom>
          <a:noFill/>
        </p:spPr>
        <p:txBody>
          <a:bodyPr wrap="square" lIns="0" rIns="0" rtlCol="0">
            <a:spAutoFit/>
          </a:bodyPr>
          <a:lstStyle/>
          <a:p>
            <a:pPr marL="171450" indent="-171450">
              <a:lnSpc>
                <a:spcPct val="150000"/>
              </a:lnSpc>
              <a:buClr>
                <a:schemeClr val="accent1"/>
              </a:buClr>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Clr>
                <a:schemeClr val="accent1"/>
              </a:buClr>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18" name="TextBox 17"/>
          <p:cNvSpPr txBox="1"/>
          <p:nvPr/>
        </p:nvSpPr>
        <p:spPr>
          <a:xfrm>
            <a:off x="8822724" y="2927133"/>
            <a:ext cx="2797776" cy="1015663"/>
          </a:xfrm>
          <a:prstGeom prst="rect">
            <a:avLst/>
          </a:prstGeom>
          <a:noFill/>
        </p:spPr>
        <p:txBody>
          <a:bodyPr wrap="square" lIns="0" rIns="0" rtlCol="0">
            <a:spAutoFit/>
          </a:bodyPr>
          <a:lstStyle/>
          <a:p>
            <a:pPr marL="171450" indent="-171450">
              <a:lnSpc>
                <a:spcPct val="150000"/>
              </a:lnSpc>
              <a:buClr>
                <a:schemeClr val="accent1"/>
              </a:buClr>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Clr>
                <a:schemeClr val="accent1"/>
              </a:buClr>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19" name="TextBox 18"/>
          <p:cNvSpPr txBox="1"/>
          <p:nvPr/>
        </p:nvSpPr>
        <p:spPr>
          <a:xfrm>
            <a:off x="8822724" y="5118398"/>
            <a:ext cx="2797776" cy="1015663"/>
          </a:xfrm>
          <a:prstGeom prst="rect">
            <a:avLst/>
          </a:prstGeom>
          <a:noFill/>
        </p:spPr>
        <p:txBody>
          <a:bodyPr wrap="square" lIns="0" rIns="0" rtlCol="0">
            <a:spAutoFit/>
          </a:bodyPr>
          <a:lstStyle/>
          <a:p>
            <a:pPr marL="171450" indent="-171450">
              <a:lnSpc>
                <a:spcPct val="150000"/>
              </a:lnSpc>
              <a:buClr>
                <a:schemeClr val="accent1"/>
              </a:buClr>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Clr>
                <a:schemeClr val="accent1"/>
              </a:buClr>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Clr>
                <a:schemeClr val="accent1"/>
              </a:buClr>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Tree>
    <p:extLst>
      <p:ext uri="{BB962C8B-B14F-4D97-AF65-F5344CB8AC3E}">
        <p14:creationId xmlns:p14="http://schemas.microsoft.com/office/powerpoint/2010/main" val="8919483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19</a:t>
            </a:fld>
            <a:endParaRPr lang="en-US" dirty="0" smtClean="0"/>
          </a:p>
        </p:txBody>
      </p:sp>
      <p:sp>
        <p:nvSpPr>
          <p:cNvPr id="6" name="Title 5"/>
          <p:cNvSpPr>
            <a:spLocks noGrp="1"/>
          </p:cNvSpPr>
          <p:nvPr>
            <p:ph type="title"/>
          </p:nvPr>
        </p:nvSpPr>
        <p:spPr/>
        <p:txBody>
          <a:bodyPr/>
          <a:lstStyle/>
          <a:p>
            <a:r>
              <a:rPr lang="en-US" dirty="0" smtClean="0"/>
              <a:t>OUR</a:t>
            </a:r>
            <a:br>
              <a:rPr lang="en-US" dirty="0" smtClean="0"/>
            </a:br>
            <a:r>
              <a:rPr lang="en-US" dirty="0" smtClean="0"/>
              <a:t>SERVICE</a:t>
            </a:r>
            <a:br>
              <a:rPr lang="en-US" dirty="0" smtClean="0"/>
            </a:br>
            <a:r>
              <a:rPr lang="en-US" dirty="0" smtClean="0"/>
              <a:t>SLIDE</a:t>
            </a:r>
            <a:r>
              <a:rPr lang="en-US" dirty="0" smtClean="0">
                <a:solidFill>
                  <a:schemeClr val="accent1"/>
                </a:solidFill>
              </a:rPr>
              <a:t>.</a:t>
            </a:r>
            <a:endParaRPr lang="en-US" dirty="0">
              <a:solidFill>
                <a:schemeClr val="accent1"/>
              </a:solidFill>
            </a:endParaRPr>
          </a:p>
        </p:txBody>
      </p:sp>
      <p:sp>
        <p:nvSpPr>
          <p:cNvPr id="8" name="TextBox 7"/>
          <p:cNvSpPr txBox="1"/>
          <p:nvPr/>
        </p:nvSpPr>
        <p:spPr>
          <a:xfrm>
            <a:off x="1866900" y="4322030"/>
            <a:ext cx="2079024" cy="1015663"/>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cxnSp>
        <p:nvCxnSpPr>
          <p:cNvPr id="12" name="Straight Connector 11"/>
          <p:cNvCxnSpPr/>
          <p:nvPr/>
        </p:nvCxnSpPr>
        <p:spPr>
          <a:xfrm>
            <a:off x="7867135" y="2278203"/>
            <a:ext cx="4324865"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867135" y="4573989"/>
            <a:ext cx="4324865"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8410824" y="729150"/>
            <a:ext cx="3209676" cy="235449"/>
          </a:xfrm>
          <a:prstGeom prst="rect">
            <a:avLst/>
          </a:prstGeom>
          <a:noFill/>
        </p:spPr>
        <p:txBody>
          <a:bodyPr wrap="square" lIns="0" rIns="0" rtlCol="0">
            <a:spAutoFit/>
          </a:bodyPr>
          <a:lstStyle/>
          <a:p>
            <a:pPr>
              <a:lnSpc>
                <a:spcPct val="70000"/>
              </a:lnSpc>
            </a:pPr>
            <a:r>
              <a:rPr lang="en-US" sz="1200" dirty="0" smtClean="0">
                <a:latin typeface="+mj-lt"/>
              </a:rPr>
              <a:t>SERVICE TITLE</a:t>
            </a:r>
            <a:endParaRPr lang="en-US" sz="1200" dirty="0">
              <a:solidFill>
                <a:schemeClr val="accent1"/>
              </a:solidFill>
              <a:latin typeface="+mj-lt"/>
            </a:endParaRPr>
          </a:p>
        </p:txBody>
      </p:sp>
      <p:sp>
        <p:nvSpPr>
          <p:cNvPr id="17" name="TextBox 16"/>
          <p:cNvSpPr txBox="1"/>
          <p:nvPr/>
        </p:nvSpPr>
        <p:spPr>
          <a:xfrm>
            <a:off x="8410824" y="972293"/>
            <a:ext cx="3209676"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18" name="TextBox 17"/>
          <p:cNvSpPr txBox="1"/>
          <p:nvPr/>
        </p:nvSpPr>
        <p:spPr>
          <a:xfrm>
            <a:off x="8114877" y="3024935"/>
            <a:ext cx="3209676" cy="235449"/>
          </a:xfrm>
          <a:prstGeom prst="rect">
            <a:avLst/>
          </a:prstGeom>
          <a:noFill/>
        </p:spPr>
        <p:txBody>
          <a:bodyPr wrap="square" lIns="0" rIns="0" rtlCol="0">
            <a:spAutoFit/>
          </a:bodyPr>
          <a:lstStyle/>
          <a:p>
            <a:pPr>
              <a:lnSpc>
                <a:spcPct val="70000"/>
              </a:lnSpc>
            </a:pPr>
            <a:r>
              <a:rPr lang="en-US" sz="1200" dirty="0" smtClean="0">
                <a:latin typeface="+mj-lt"/>
              </a:rPr>
              <a:t>SERVICE TITLE</a:t>
            </a:r>
            <a:endParaRPr lang="en-US" sz="1200" dirty="0">
              <a:solidFill>
                <a:schemeClr val="accent1"/>
              </a:solidFill>
              <a:latin typeface="+mj-lt"/>
            </a:endParaRPr>
          </a:p>
        </p:txBody>
      </p:sp>
      <p:sp>
        <p:nvSpPr>
          <p:cNvPr id="19" name="TextBox 18"/>
          <p:cNvSpPr txBox="1"/>
          <p:nvPr/>
        </p:nvSpPr>
        <p:spPr>
          <a:xfrm>
            <a:off x="8114877" y="3268078"/>
            <a:ext cx="3209676"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20" name="TextBox 19"/>
          <p:cNvSpPr txBox="1"/>
          <p:nvPr/>
        </p:nvSpPr>
        <p:spPr>
          <a:xfrm>
            <a:off x="8410824" y="5249152"/>
            <a:ext cx="3209676" cy="235449"/>
          </a:xfrm>
          <a:prstGeom prst="rect">
            <a:avLst/>
          </a:prstGeom>
          <a:noFill/>
        </p:spPr>
        <p:txBody>
          <a:bodyPr wrap="square" lIns="0" rIns="0" rtlCol="0">
            <a:spAutoFit/>
          </a:bodyPr>
          <a:lstStyle/>
          <a:p>
            <a:pPr>
              <a:lnSpc>
                <a:spcPct val="70000"/>
              </a:lnSpc>
            </a:pPr>
            <a:r>
              <a:rPr lang="en-US" sz="1200" dirty="0" smtClean="0">
                <a:latin typeface="+mj-lt"/>
              </a:rPr>
              <a:t>SERVICE TITLE</a:t>
            </a:r>
            <a:endParaRPr lang="en-US" sz="1200" dirty="0">
              <a:solidFill>
                <a:schemeClr val="accent1"/>
              </a:solidFill>
              <a:latin typeface="+mj-lt"/>
            </a:endParaRPr>
          </a:p>
        </p:txBody>
      </p:sp>
      <p:sp>
        <p:nvSpPr>
          <p:cNvPr id="21" name="TextBox 20"/>
          <p:cNvSpPr txBox="1"/>
          <p:nvPr/>
        </p:nvSpPr>
        <p:spPr>
          <a:xfrm>
            <a:off x="8410824" y="5492295"/>
            <a:ext cx="3209676"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22" name="Rectangle 21"/>
          <p:cNvSpPr/>
          <p:nvPr/>
        </p:nvSpPr>
        <p:spPr>
          <a:xfrm>
            <a:off x="12002530" y="2289976"/>
            <a:ext cx="189470" cy="22840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Rectangle 22"/>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4" name="Right Triangle 23"/>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extLst>
      <p:ext uri="{BB962C8B-B14F-4D97-AF65-F5344CB8AC3E}">
        <p14:creationId xmlns:p14="http://schemas.microsoft.com/office/powerpoint/2010/main" val="17483653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a:t>
            </a:fld>
            <a:endParaRPr lang="en-US" dirty="0" smtClean="0"/>
          </a:p>
        </p:txBody>
      </p:sp>
      <p:sp>
        <p:nvSpPr>
          <p:cNvPr id="3" name="Title 2"/>
          <p:cNvSpPr>
            <a:spLocks noGrp="1"/>
          </p:cNvSpPr>
          <p:nvPr>
            <p:ph type="title"/>
          </p:nvPr>
        </p:nvSpPr>
        <p:spPr/>
        <p:txBody>
          <a:bodyPr/>
          <a:lstStyle/>
          <a:p>
            <a:r>
              <a:rPr lang="en-US" dirty="0" smtClean="0"/>
              <a:t>WHAT</a:t>
            </a:r>
            <a:br>
              <a:rPr lang="en-US" dirty="0" smtClean="0"/>
            </a:br>
            <a:r>
              <a:rPr lang="en-US" dirty="0" smtClean="0"/>
              <a:t>WE DO</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907037"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THE ABOUT</a:t>
            </a:r>
            <a:endParaRPr lang="en-US" sz="900" dirty="0">
              <a:latin typeface="Montserrat" charset="0"/>
              <a:ea typeface="Montserrat" charset="0"/>
              <a:cs typeface="Montserrat" charset="0"/>
            </a:endParaRPr>
          </a:p>
        </p:txBody>
      </p:sp>
      <p:sp>
        <p:nvSpPr>
          <p:cNvPr id="6" name="Right Triangle 5"/>
          <p:cNvSpPr/>
          <p:nvPr/>
        </p:nvSpPr>
        <p:spPr>
          <a:xfrm flipV="1">
            <a:off x="2620256"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p:cNvSpPr txBox="1"/>
          <p:nvPr/>
        </p:nvSpPr>
        <p:spPr>
          <a:xfrm>
            <a:off x="1866900" y="3980328"/>
            <a:ext cx="3527292"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cxnSp>
        <p:nvCxnSpPr>
          <p:cNvPr id="8" name="Straight Connector 7"/>
          <p:cNvCxnSpPr/>
          <p:nvPr/>
        </p:nvCxnSpPr>
        <p:spPr>
          <a:xfrm>
            <a:off x="8858250" y="1181100"/>
            <a:ext cx="0" cy="4482033"/>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096000" y="3426759"/>
            <a:ext cx="552450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5" name="Shape 3647"/>
          <p:cNvSpPr/>
          <p:nvPr/>
        </p:nvSpPr>
        <p:spPr>
          <a:xfrm>
            <a:off x="10033976" y="1833050"/>
            <a:ext cx="41079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6" name="Shape 3660"/>
          <p:cNvSpPr/>
          <p:nvPr/>
        </p:nvSpPr>
        <p:spPr>
          <a:xfrm>
            <a:off x="7251186" y="4061341"/>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7" name="Shape 3664"/>
          <p:cNvSpPr/>
          <p:nvPr/>
        </p:nvSpPr>
        <p:spPr>
          <a:xfrm>
            <a:off x="7251186" y="183305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8" name="Shape 3704"/>
          <p:cNvSpPr/>
          <p:nvPr/>
        </p:nvSpPr>
        <p:spPr>
          <a:xfrm>
            <a:off x="10013437" y="4102420"/>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70"/>
                  <a:pt x="12544" y="13200"/>
                  <a:pt x="12273" y="13200"/>
                </a:cubicBezTo>
                <a:lnTo>
                  <a:pt x="9327" y="13200"/>
                </a:lnTo>
                <a:cubicBezTo>
                  <a:pt x="9056" y="13200"/>
                  <a:pt x="8836" y="13470"/>
                  <a:pt x="8836" y="13800"/>
                </a:cubicBezTo>
                <a:lnTo>
                  <a:pt x="8836" y="20400"/>
                </a:lnTo>
                <a:lnTo>
                  <a:pt x="1964" y="20400"/>
                </a:lnTo>
                <a:lnTo>
                  <a:pt x="1964" y="7573"/>
                </a:lnTo>
                <a:cubicBezTo>
                  <a:pt x="2324" y="8077"/>
                  <a:pt x="2847" y="8400"/>
                  <a:pt x="3436" y="8400"/>
                </a:cubicBezTo>
                <a:cubicBezTo>
                  <a:pt x="4026" y="8400"/>
                  <a:pt x="4549" y="8077"/>
                  <a:pt x="4909" y="7573"/>
                </a:cubicBezTo>
                <a:cubicBezTo>
                  <a:pt x="5269" y="8077"/>
                  <a:pt x="5792" y="8400"/>
                  <a:pt x="6382" y="8400"/>
                </a:cubicBezTo>
                <a:cubicBezTo>
                  <a:pt x="6971" y="8400"/>
                  <a:pt x="7495" y="8077"/>
                  <a:pt x="7855" y="7573"/>
                </a:cubicBezTo>
                <a:cubicBezTo>
                  <a:pt x="8215" y="8077"/>
                  <a:pt x="8738" y="8400"/>
                  <a:pt x="9327" y="8400"/>
                </a:cubicBezTo>
                <a:cubicBezTo>
                  <a:pt x="9917" y="8400"/>
                  <a:pt x="10440" y="8077"/>
                  <a:pt x="10800" y="7573"/>
                </a:cubicBezTo>
                <a:cubicBezTo>
                  <a:pt x="11160" y="8077"/>
                  <a:pt x="11683" y="8400"/>
                  <a:pt x="12273" y="8400"/>
                </a:cubicBezTo>
                <a:cubicBezTo>
                  <a:pt x="12862" y="8400"/>
                  <a:pt x="13385" y="8077"/>
                  <a:pt x="13745" y="7573"/>
                </a:cubicBezTo>
                <a:cubicBezTo>
                  <a:pt x="14105" y="8077"/>
                  <a:pt x="14629" y="8400"/>
                  <a:pt x="15218" y="8400"/>
                </a:cubicBezTo>
                <a:cubicBezTo>
                  <a:pt x="15808" y="8400"/>
                  <a:pt x="16331" y="8077"/>
                  <a:pt x="16691" y="7573"/>
                </a:cubicBezTo>
                <a:cubicBezTo>
                  <a:pt x="17051" y="8077"/>
                  <a:pt x="17574" y="8400"/>
                  <a:pt x="18164" y="8400"/>
                </a:cubicBezTo>
                <a:cubicBezTo>
                  <a:pt x="18753" y="8400"/>
                  <a:pt x="19276" y="8077"/>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70"/>
                  <a:pt x="0" y="21000"/>
                </a:cubicBezTo>
                <a:cubicBezTo>
                  <a:pt x="0" y="21332"/>
                  <a:pt x="220" y="21600"/>
                  <a:pt x="491" y="21600"/>
                </a:cubicBezTo>
                <a:lnTo>
                  <a:pt x="21109" y="21600"/>
                </a:lnTo>
                <a:cubicBezTo>
                  <a:pt x="21380" y="21600"/>
                  <a:pt x="21600" y="21332"/>
                  <a:pt x="21600" y="21000"/>
                </a:cubicBezTo>
                <a:cubicBezTo>
                  <a:pt x="21600" y="20670"/>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70"/>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70"/>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70"/>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70"/>
                  <a:pt x="7635" y="13200"/>
                  <a:pt x="7364" y="132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9" name="TextBox 18"/>
          <p:cNvSpPr txBox="1"/>
          <p:nvPr/>
        </p:nvSpPr>
        <p:spPr>
          <a:xfrm>
            <a:off x="6095999" y="2536485"/>
            <a:ext cx="2762251" cy="259302"/>
          </a:xfrm>
          <a:prstGeom prst="rect">
            <a:avLst/>
          </a:prstGeom>
          <a:noFill/>
        </p:spPr>
        <p:txBody>
          <a:bodyPr wrap="square" lIns="0" rIns="0" rtlCol="0">
            <a:spAutoFit/>
          </a:bodyPr>
          <a:lstStyle/>
          <a:p>
            <a:pPr algn="ctr">
              <a:lnSpc>
                <a:spcPct val="70000"/>
              </a:lnSpc>
            </a:pPr>
            <a:r>
              <a:rPr lang="en-US" sz="1400" smtClean="0">
                <a:latin typeface="+mj-lt"/>
              </a:rPr>
              <a:t>WEB DEVELOP</a:t>
            </a:r>
            <a:endParaRPr lang="en-US" sz="1400" dirty="0">
              <a:solidFill>
                <a:schemeClr val="accent1"/>
              </a:solidFill>
              <a:latin typeface="+mj-lt"/>
            </a:endParaRPr>
          </a:p>
        </p:txBody>
      </p:sp>
      <p:sp>
        <p:nvSpPr>
          <p:cNvPr id="20" name="TextBox 19"/>
          <p:cNvSpPr txBox="1"/>
          <p:nvPr/>
        </p:nvSpPr>
        <p:spPr>
          <a:xfrm>
            <a:off x="8858250" y="2536485"/>
            <a:ext cx="2762251" cy="259302"/>
          </a:xfrm>
          <a:prstGeom prst="rect">
            <a:avLst/>
          </a:prstGeom>
          <a:noFill/>
        </p:spPr>
        <p:txBody>
          <a:bodyPr wrap="square" lIns="0" rIns="0" rtlCol="0">
            <a:spAutoFit/>
          </a:bodyPr>
          <a:lstStyle/>
          <a:p>
            <a:pPr algn="ctr">
              <a:lnSpc>
                <a:spcPct val="70000"/>
              </a:lnSpc>
            </a:pPr>
            <a:r>
              <a:rPr lang="en-US" sz="1400" smtClean="0">
                <a:latin typeface="+mj-lt"/>
              </a:rPr>
              <a:t>WEB DEVELOP</a:t>
            </a:r>
            <a:endParaRPr lang="en-US" sz="1400" dirty="0">
              <a:solidFill>
                <a:schemeClr val="accent1"/>
              </a:solidFill>
              <a:latin typeface="+mj-lt"/>
            </a:endParaRPr>
          </a:p>
        </p:txBody>
      </p:sp>
      <p:sp>
        <p:nvSpPr>
          <p:cNvPr id="21" name="TextBox 20"/>
          <p:cNvSpPr txBox="1"/>
          <p:nvPr/>
        </p:nvSpPr>
        <p:spPr>
          <a:xfrm>
            <a:off x="6095999" y="4769250"/>
            <a:ext cx="2762251" cy="259302"/>
          </a:xfrm>
          <a:prstGeom prst="rect">
            <a:avLst/>
          </a:prstGeom>
          <a:noFill/>
        </p:spPr>
        <p:txBody>
          <a:bodyPr wrap="square" lIns="0" rIns="0" rtlCol="0">
            <a:spAutoFit/>
          </a:bodyPr>
          <a:lstStyle/>
          <a:p>
            <a:pPr algn="ctr">
              <a:lnSpc>
                <a:spcPct val="70000"/>
              </a:lnSpc>
            </a:pPr>
            <a:r>
              <a:rPr lang="en-US" sz="1400" dirty="0" smtClean="0">
                <a:latin typeface="+mj-lt"/>
              </a:rPr>
              <a:t>WEB DEVELOP</a:t>
            </a:r>
            <a:endParaRPr lang="en-US" sz="1400" dirty="0">
              <a:solidFill>
                <a:schemeClr val="accent1"/>
              </a:solidFill>
              <a:latin typeface="+mj-lt"/>
            </a:endParaRPr>
          </a:p>
        </p:txBody>
      </p:sp>
      <p:sp>
        <p:nvSpPr>
          <p:cNvPr id="22" name="TextBox 21"/>
          <p:cNvSpPr txBox="1"/>
          <p:nvPr/>
        </p:nvSpPr>
        <p:spPr>
          <a:xfrm>
            <a:off x="8858250" y="4769250"/>
            <a:ext cx="2762251" cy="259302"/>
          </a:xfrm>
          <a:prstGeom prst="rect">
            <a:avLst/>
          </a:prstGeom>
          <a:noFill/>
        </p:spPr>
        <p:txBody>
          <a:bodyPr wrap="square" lIns="0" rIns="0" rtlCol="0">
            <a:spAutoFit/>
          </a:bodyPr>
          <a:lstStyle/>
          <a:p>
            <a:pPr algn="ctr">
              <a:lnSpc>
                <a:spcPct val="70000"/>
              </a:lnSpc>
            </a:pPr>
            <a:r>
              <a:rPr lang="en-US" sz="1400" smtClean="0">
                <a:latin typeface="+mj-lt"/>
              </a:rPr>
              <a:t>WEB DEVELOP</a:t>
            </a:r>
            <a:endParaRPr lang="en-US" sz="1400" dirty="0">
              <a:solidFill>
                <a:schemeClr val="accent1"/>
              </a:solidFill>
              <a:latin typeface="+mj-lt"/>
            </a:endParaRPr>
          </a:p>
        </p:txBody>
      </p:sp>
    </p:spTree>
    <p:extLst>
      <p:ext uri="{BB962C8B-B14F-4D97-AF65-F5344CB8AC3E}">
        <p14:creationId xmlns:p14="http://schemas.microsoft.com/office/powerpoint/2010/main" val="17883704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20</a:t>
            </a:fld>
            <a:endParaRPr lang="en-US" dirty="0" smtClean="0"/>
          </a:p>
        </p:txBody>
      </p:sp>
      <p:sp>
        <p:nvSpPr>
          <p:cNvPr id="3" name="Title 2"/>
          <p:cNvSpPr>
            <a:spLocks noGrp="1"/>
          </p:cNvSpPr>
          <p:nvPr>
            <p:ph type="title"/>
          </p:nvPr>
        </p:nvSpPr>
        <p:spPr/>
        <p:txBody>
          <a:bodyPr/>
          <a:lstStyle/>
          <a:p>
            <a:r>
              <a:rPr lang="en-US" dirty="0" smtClean="0"/>
              <a:t>FEATURED</a:t>
            </a:r>
            <a:br>
              <a:rPr lang="en-US" dirty="0" smtClean="0"/>
            </a:br>
            <a:r>
              <a:rPr lang="en-US" dirty="0" smtClean="0"/>
              <a:t>CREATIVE</a:t>
            </a:r>
            <a:br>
              <a:rPr lang="en-US" dirty="0" smtClean="0"/>
            </a:br>
            <a:r>
              <a:rPr lang="en-US" dirty="0" smtClean="0"/>
              <a:t>SLIDE</a:t>
            </a:r>
            <a:r>
              <a:rPr lang="en-US" dirty="0" smtClean="0">
                <a:solidFill>
                  <a:srgbClr val="FF0000"/>
                </a:solidFill>
              </a:rPr>
              <a:t>.</a:t>
            </a:r>
            <a:endParaRPr lang="en-US" dirty="0">
              <a:solidFill>
                <a:srgbClr val="FF0000"/>
              </a:solidFill>
            </a:endParaRPr>
          </a:p>
        </p:txBody>
      </p:sp>
      <p:sp>
        <p:nvSpPr>
          <p:cNvPr id="6" name="Oval 5"/>
          <p:cNvSpPr/>
          <p:nvPr/>
        </p:nvSpPr>
        <p:spPr>
          <a:xfrm>
            <a:off x="6096000" y="1181100"/>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9" name="Oval 8"/>
          <p:cNvSpPr/>
          <p:nvPr/>
        </p:nvSpPr>
        <p:spPr>
          <a:xfrm>
            <a:off x="6096000" y="2449770"/>
            <a:ext cx="818319" cy="818319"/>
          </a:xfrm>
          <a:prstGeom prst="ellipse">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2" name="Oval 11"/>
          <p:cNvSpPr/>
          <p:nvPr/>
        </p:nvSpPr>
        <p:spPr>
          <a:xfrm>
            <a:off x="6096000" y="3718440"/>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5" name="Oval 14"/>
          <p:cNvSpPr/>
          <p:nvPr/>
        </p:nvSpPr>
        <p:spPr>
          <a:xfrm>
            <a:off x="6096000" y="4987110"/>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6" name="TextBox 15"/>
          <p:cNvSpPr txBox="1"/>
          <p:nvPr/>
        </p:nvSpPr>
        <p:spPr>
          <a:xfrm>
            <a:off x="7097356" y="1252210"/>
            <a:ext cx="3588617" cy="283154"/>
          </a:xfrm>
          <a:prstGeom prst="rect">
            <a:avLst/>
          </a:prstGeom>
          <a:noFill/>
        </p:spPr>
        <p:txBody>
          <a:bodyPr wrap="square" lIns="0" rIns="0" rtlCol="0">
            <a:spAutoFit/>
          </a:bodyPr>
          <a:lstStyle/>
          <a:p>
            <a:pPr>
              <a:lnSpc>
                <a:spcPct val="70000"/>
              </a:lnSpc>
            </a:pPr>
            <a:r>
              <a:rPr lang="en-US" sz="1600" dirty="0" smtClean="0">
                <a:latin typeface="+mj-lt"/>
              </a:rPr>
              <a:t>FLEXIBLE REFUND POLICY</a:t>
            </a:r>
            <a:endParaRPr lang="en-US" sz="1600" dirty="0">
              <a:solidFill>
                <a:schemeClr val="accent1"/>
              </a:solidFill>
              <a:latin typeface="+mj-lt"/>
            </a:endParaRPr>
          </a:p>
        </p:txBody>
      </p:sp>
      <p:sp>
        <p:nvSpPr>
          <p:cNvPr id="17" name="TextBox 16"/>
          <p:cNvSpPr txBox="1"/>
          <p:nvPr/>
        </p:nvSpPr>
        <p:spPr>
          <a:xfrm>
            <a:off x="7097356" y="1495353"/>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8" name="TextBox 17"/>
          <p:cNvSpPr txBox="1"/>
          <p:nvPr/>
        </p:nvSpPr>
        <p:spPr>
          <a:xfrm>
            <a:off x="7097356" y="2514412"/>
            <a:ext cx="3588617" cy="283154"/>
          </a:xfrm>
          <a:prstGeom prst="rect">
            <a:avLst/>
          </a:prstGeom>
          <a:noFill/>
        </p:spPr>
        <p:txBody>
          <a:bodyPr wrap="square" lIns="0" rIns="0" rtlCol="0">
            <a:spAutoFit/>
          </a:bodyPr>
          <a:lstStyle/>
          <a:p>
            <a:pPr>
              <a:lnSpc>
                <a:spcPct val="70000"/>
              </a:lnSpc>
            </a:pPr>
            <a:r>
              <a:rPr lang="en-US" sz="1600" dirty="0" smtClean="0">
                <a:solidFill>
                  <a:srgbClr val="FF0000"/>
                </a:solidFill>
                <a:latin typeface="+mj-lt"/>
              </a:rPr>
              <a:t>FAST AND SECURE</a:t>
            </a:r>
            <a:endParaRPr lang="en-US" sz="1600" dirty="0">
              <a:solidFill>
                <a:srgbClr val="FF0000"/>
              </a:solidFill>
              <a:latin typeface="+mj-lt"/>
            </a:endParaRPr>
          </a:p>
        </p:txBody>
      </p:sp>
      <p:sp>
        <p:nvSpPr>
          <p:cNvPr id="19" name="TextBox 18"/>
          <p:cNvSpPr txBox="1"/>
          <p:nvPr/>
        </p:nvSpPr>
        <p:spPr>
          <a:xfrm>
            <a:off x="7097356" y="2757555"/>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0" name="TextBox 19"/>
          <p:cNvSpPr txBox="1"/>
          <p:nvPr/>
        </p:nvSpPr>
        <p:spPr>
          <a:xfrm>
            <a:off x="7097356" y="3776614"/>
            <a:ext cx="3588617" cy="283154"/>
          </a:xfrm>
          <a:prstGeom prst="rect">
            <a:avLst/>
          </a:prstGeom>
          <a:noFill/>
        </p:spPr>
        <p:txBody>
          <a:bodyPr wrap="square" lIns="0" rIns="0" rtlCol="0">
            <a:spAutoFit/>
          </a:bodyPr>
          <a:lstStyle/>
          <a:p>
            <a:pPr>
              <a:lnSpc>
                <a:spcPct val="70000"/>
              </a:lnSpc>
            </a:pPr>
            <a:r>
              <a:rPr lang="en-US" sz="1600" dirty="0" smtClean="0">
                <a:latin typeface="+mj-lt"/>
              </a:rPr>
              <a:t>TOP QUALITY</a:t>
            </a:r>
            <a:endParaRPr lang="en-US" sz="1600" dirty="0">
              <a:solidFill>
                <a:schemeClr val="accent1"/>
              </a:solidFill>
              <a:latin typeface="+mj-lt"/>
            </a:endParaRPr>
          </a:p>
        </p:txBody>
      </p:sp>
      <p:sp>
        <p:nvSpPr>
          <p:cNvPr id="21" name="TextBox 20"/>
          <p:cNvSpPr txBox="1"/>
          <p:nvPr/>
        </p:nvSpPr>
        <p:spPr>
          <a:xfrm>
            <a:off x="7097356" y="4019757"/>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2" name="TextBox 21"/>
          <p:cNvSpPr txBox="1"/>
          <p:nvPr/>
        </p:nvSpPr>
        <p:spPr>
          <a:xfrm>
            <a:off x="7097356" y="5038817"/>
            <a:ext cx="3588617" cy="283154"/>
          </a:xfrm>
          <a:prstGeom prst="rect">
            <a:avLst/>
          </a:prstGeom>
          <a:noFill/>
        </p:spPr>
        <p:txBody>
          <a:bodyPr wrap="square" lIns="0" rIns="0" rtlCol="0">
            <a:spAutoFit/>
          </a:bodyPr>
          <a:lstStyle/>
          <a:p>
            <a:pPr>
              <a:lnSpc>
                <a:spcPct val="70000"/>
              </a:lnSpc>
            </a:pPr>
            <a:r>
              <a:rPr lang="en-US" sz="1600" dirty="0" smtClean="0">
                <a:latin typeface="+mj-lt"/>
              </a:rPr>
              <a:t>24/7 PROFECSSIONAL SUPPORT</a:t>
            </a:r>
            <a:endParaRPr lang="en-US" sz="1600" dirty="0">
              <a:solidFill>
                <a:schemeClr val="accent1"/>
              </a:solidFill>
              <a:latin typeface="+mj-lt"/>
            </a:endParaRPr>
          </a:p>
        </p:txBody>
      </p:sp>
      <p:sp>
        <p:nvSpPr>
          <p:cNvPr id="23" name="TextBox 22"/>
          <p:cNvSpPr txBox="1"/>
          <p:nvPr/>
        </p:nvSpPr>
        <p:spPr>
          <a:xfrm>
            <a:off x="7097356" y="5281960"/>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4" name="Shape 3612"/>
          <p:cNvSpPr/>
          <p:nvPr/>
        </p:nvSpPr>
        <p:spPr>
          <a:xfrm>
            <a:off x="6364869" y="1494607"/>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5" name="Shape 3612"/>
          <p:cNvSpPr/>
          <p:nvPr/>
        </p:nvSpPr>
        <p:spPr>
          <a:xfrm>
            <a:off x="6364869" y="2763277"/>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accent1"/>
          </a:solidFill>
          <a:ln w="12700">
            <a:miter lim="400000"/>
          </a:ln>
        </p:spPr>
        <p:txBody>
          <a:bodyPr lIns="38100" tIns="38100" rIns="38100" bIns="38100" anchor="ctr"/>
          <a:lstStyle/>
          <a:p>
            <a:endParaRPr>
              <a:solidFill>
                <a:prstClr val="black"/>
              </a:solidFill>
            </a:endParaRPr>
          </a:p>
        </p:txBody>
      </p:sp>
      <p:sp>
        <p:nvSpPr>
          <p:cNvPr id="26" name="Shape 3612"/>
          <p:cNvSpPr/>
          <p:nvPr/>
        </p:nvSpPr>
        <p:spPr>
          <a:xfrm>
            <a:off x="6364869" y="4031947"/>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7" name="Shape 3612"/>
          <p:cNvSpPr/>
          <p:nvPr/>
        </p:nvSpPr>
        <p:spPr>
          <a:xfrm>
            <a:off x="6364869" y="5300617"/>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8" name="Rectangle 2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9" name="Right Triangle 2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822444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21</a:t>
            </a:fld>
            <a:endParaRPr lang="en-US" dirty="0" smtClean="0"/>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3160655" y="717154"/>
            <a:ext cx="3412741" cy="6149083"/>
          </a:xfrm>
          <a:prstGeom prst="rect">
            <a:avLst/>
          </a:prstGeom>
        </p:spPr>
      </p:pic>
      <p:sp>
        <p:nvSpPr>
          <p:cNvPr id="6" name="Oval 5"/>
          <p:cNvSpPr/>
          <p:nvPr/>
        </p:nvSpPr>
        <p:spPr>
          <a:xfrm>
            <a:off x="7030527" y="1823652"/>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7" name="Oval 6"/>
          <p:cNvSpPr/>
          <p:nvPr/>
        </p:nvSpPr>
        <p:spPr>
          <a:xfrm>
            <a:off x="7030527" y="3092322"/>
            <a:ext cx="818319" cy="818319"/>
          </a:xfrm>
          <a:prstGeom prst="ellipse">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8" name="Oval 7"/>
          <p:cNvSpPr/>
          <p:nvPr/>
        </p:nvSpPr>
        <p:spPr>
          <a:xfrm>
            <a:off x="7030527" y="4360992"/>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0" name="TextBox 9"/>
          <p:cNvSpPr txBox="1"/>
          <p:nvPr/>
        </p:nvSpPr>
        <p:spPr>
          <a:xfrm>
            <a:off x="8031883" y="1894762"/>
            <a:ext cx="3588617" cy="283154"/>
          </a:xfrm>
          <a:prstGeom prst="rect">
            <a:avLst/>
          </a:prstGeom>
          <a:noFill/>
        </p:spPr>
        <p:txBody>
          <a:bodyPr wrap="square" lIns="0" rIns="0" rtlCol="0">
            <a:spAutoFit/>
          </a:bodyPr>
          <a:lstStyle/>
          <a:p>
            <a:pPr>
              <a:lnSpc>
                <a:spcPct val="70000"/>
              </a:lnSpc>
            </a:pPr>
            <a:r>
              <a:rPr lang="en-US" sz="1600" dirty="0" smtClean="0">
                <a:latin typeface="+mj-lt"/>
              </a:rPr>
              <a:t>FLEXIBLE REFUND POLICY</a:t>
            </a:r>
            <a:endParaRPr lang="en-US" sz="1600" dirty="0">
              <a:solidFill>
                <a:schemeClr val="accent1"/>
              </a:solidFill>
              <a:latin typeface="+mj-lt"/>
            </a:endParaRPr>
          </a:p>
        </p:txBody>
      </p:sp>
      <p:sp>
        <p:nvSpPr>
          <p:cNvPr id="11" name="TextBox 10"/>
          <p:cNvSpPr txBox="1"/>
          <p:nvPr/>
        </p:nvSpPr>
        <p:spPr>
          <a:xfrm>
            <a:off x="8031883" y="2137905"/>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2" name="TextBox 11"/>
          <p:cNvSpPr txBox="1"/>
          <p:nvPr/>
        </p:nvSpPr>
        <p:spPr>
          <a:xfrm>
            <a:off x="8031883" y="3156964"/>
            <a:ext cx="3588617" cy="283154"/>
          </a:xfrm>
          <a:prstGeom prst="rect">
            <a:avLst/>
          </a:prstGeom>
          <a:noFill/>
        </p:spPr>
        <p:txBody>
          <a:bodyPr wrap="square" lIns="0" rIns="0" rtlCol="0">
            <a:spAutoFit/>
          </a:bodyPr>
          <a:lstStyle/>
          <a:p>
            <a:pPr>
              <a:lnSpc>
                <a:spcPct val="70000"/>
              </a:lnSpc>
            </a:pPr>
            <a:r>
              <a:rPr lang="en-US" sz="1600" dirty="0" smtClean="0">
                <a:solidFill>
                  <a:srgbClr val="FF0000"/>
                </a:solidFill>
                <a:latin typeface="+mj-lt"/>
              </a:rPr>
              <a:t>FAST AND SECURE</a:t>
            </a:r>
            <a:endParaRPr lang="en-US" sz="1600" dirty="0">
              <a:solidFill>
                <a:srgbClr val="FF0000"/>
              </a:solidFill>
              <a:latin typeface="+mj-lt"/>
            </a:endParaRPr>
          </a:p>
        </p:txBody>
      </p:sp>
      <p:sp>
        <p:nvSpPr>
          <p:cNvPr id="13" name="TextBox 12"/>
          <p:cNvSpPr txBox="1"/>
          <p:nvPr/>
        </p:nvSpPr>
        <p:spPr>
          <a:xfrm>
            <a:off x="8031883" y="3400107"/>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4" name="TextBox 13"/>
          <p:cNvSpPr txBox="1"/>
          <p:nvPr/>
        </p:nvSpPr>
        <p:spPr>
          <a:xfrm>
            <a:off x="8031883" y="4419166"/>
            <a:ext cx="3588617" cy="283154"/>
          </a:xfrm>
          <a:prstGeom prst="rect">
            <a:avLst/>
          </a:prstGeom>
          <a:noFill/>
        </p:spPr>
        <p:txBody>
          <a:bodyPr wrap="square" lIns="0" rIns="0" rtlCol="0">
            <a:spAutoFit/>
          </a:bodyPr>
          <a:lstStyle/>
          <a:p>
            <a:pPr>
              <a:lnSpc>
                <a:spcPct val="70000"/>
              </a:lnSpc>
            </a:pPr>
            <a:r>
              <a:rPr lang="en-US" sz="1600" dirty="0" smtClean="0">
                <a:latin typeface="+mj-lt"/>
              </a:rPr>
              <a:t>TOP QUALITY</a:t>
            </a:r>
            <a:endParaRPr lang="en-US" sz="1600" dirty="0">
              <a:solidFill>
                <a:schemeClr val="accent1"/>
              </a:solidFill>
              <a:latin typeface="+mj-lt"/>
            </a:endParaRPr>
          </a:p>
        </p:txBody>
      </p:sp>
      <p:sp>
        <p:nvSpPr>
          <p:cNvPr id="15" name="TextBox 14"/>
          <p:cNvSpPr txBox="1"/>
          <p:nvPr/>
        </p:nvSpPr>
        <p:spPr>
          <a:xfrm>
            <a:off x="8031883" y="4662309"/>
            <a:ext cx="358861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8" name="Shape 3612"/>
          <p:cNvSpPr/>
          <p:nvPr/>
        </p:nvSpPr>
        <p:spPr>
          <a:xfrm>
            <a:off x="7299396" y="2137159"/>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9" name="Shape 3612"/>
          <p:cNvSpPr/>
          <p:nvPr/>
        </p:nvSpPr>
        <p:spPr>
          <a:xfrm>
            <a:off x="7299396" y="3405829"/>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accent1"/>
          </a:solidFill>
          <a:ln w="12700">
            <a:miter lim="400000"/>
          </a:ln>
        </p:spPr>
        <p:txBody>
          <a:bodyPr lIns="38100" tIns="38100" rIns="38100" bIns="38100" anchor="ctr"/>
          <a:lstStyle/>
          <a:p>
            <a:endParaRPr>
              <a:solidFill>
                <a:prstClr val="black"/>
              </a:solidFill>
            </a:endParaRPr>
          </a:p>
        </p:txBody>
      </p:sp>
      <p:sp>
        <p:nvSpPr>
          <p:cNvPr id="20" name="Shape 3612"/>
          <p:cNvSpPr/>
          <p:nvPr/>
        </p:nvSpPr>
        <p:spPr>
          <a:xfrm>
            <a:off x="7299396" y="4674499"/>
            <a:ext cx="280580" cy="191304"/>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20517739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866900" y="3429000"/>
            <a:ext cx="10407478" cy="142403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22</a:t>
            </a:fld>
            <a:endParaRPr lang="en-US" dirty="0" smtClean="0"/>
          </a:p>
        </p:txBody>
      </p:sp>
      <p:sp>
        <p:nvSpPr>
          <p:cNvPr id="3" name="Title 2"/>
          <p:cNvSpPr>
            <a:spLocks noGrp="1"/>
          </p:cNvSpPr>
          <p:nvPr>
            <p:ph type="title"/>
          </p:nvPr>
        </p:nvSpPr>
        <p:spPr/>
        <p:txBody>
          <a:bodyPr/>
          <a:lstStyle/>
          <a:p>
            <a:r>
              <a:rPr lang="en-US" dirty="0" smtClean="0"/>
              <a:t>YOUR WORK</a:t>
            </a:r>
            <a:br>
              <a:rPr lang="en-US" dirty="0" smtClean="0"/>
            </a:br>
            <a:r>
              <a:rPr lang="en-US" dirty="0" smtClean="0"/>
              <a:t>PROCESS</a:t>
            </a:r>
            <a:r>
              <a:rPr lang="en-US" dirty="0" smtClean="0">
                <a:solidFill>
                  <a:schemeClr val="accent1"/>
                </a:solidFill>
              </a:rPr>
              <a:t>.</a:t>
            </a:r>
            <a:endParaRPr lang="en-US" dirty="0">
              <a:solidFill>
                <a:schemeClr val="accent1"/>
              </a:solidFill>
            </a:endParaRPr>
          </a:p>
        </p:txBody>
      </p:sp>
      <p:sp>
        <p:nvSpPr>
          <p:cNvPr id="4" name="Rectangle 3"/>
          <p:cNvSpPr/>
          <p:nvPr/>
        </p:nvSpPr>
        <p:spPr>
          <a:xfrm>
            <a:off x="1866900" y="3429000"/>
            <a:ext cx="5777814" cy="14240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1866900" y="3056128"/>
            <a:ext cx="0" cy="2696086"/>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Title 3"/>
          <p:cNvSpPr txBox="1">
            <a:spLocks/>
          </p:cNvSpPr>
          <p:nvPr/>
        </p:nvSpPr>
        <p:spPr>
          <a:xfrm>
            <a:off x="1866900" y="5586807"/>
            <a:ext cx="2265878"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latin typeface="+mj-lt"/>
              </a:rPr>
              <a:t>CREATING</a:t>
            </a:r>
            <a:endParaRPr lang="en-US" sz="1400" b="0" dirty="0">
              <a:latin typeface="+mj-lt"/>
            </a:endParaRPr>
          </a:p>
        </p:txBody>
      </p:sp>
      <p:cxnSp>
        <p:nvCxnSpPr>
          <p:cNvPr id="9" name="Straight Connector 8"/>
          <p:cNvCxnSpPr/>
          <p:nvPr/>
        </p:nvCxnSpPr>
        <p:spPr>
          <a:xfrm>
            <a:off x="3403227" y="3056128"/>
            <a:ext cx="0" cy="235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itle 3"/>
          <p:cNvSpPr txBox="1">
            <a:spLocks/>
          </p:cNvSpPr>
          <p:nvPr/>
        </p:nvSpPr>
        <p:spPr>
          <a:xfrm>
            <a:off x="3403226" y="5247564"/>
            <a:ext cx="2265878"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latin typeface="+mj-lt"/>
              </a:rPr>
              <a:t>QUALITY CONTROL</a:t>
            </a:r>
            <a:endParaRPr lang="en-US" sz="1400" b="0" dirty="0">
              <a:latin typeface="+mj-lt"/>
            </a:endParaRPr>
          </a:p>
        </p:txBody>
      </p:sp>
      <p:cxnSp>
        <p:nvCxnSpPr>
          <p:cNvPr id="11" name="Straight Connector 10"/>
          <p:cNvCxnSpPr/>
          <p:nvPr/>
        </p:nvCxnSpPr>
        <p:spPr>
          <a:xfrm>
            <a:off x="6727139" y="3056128"/>
            <a:ext cx="0" cy="235584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itle 3"/>
          <p:cNvSpPr txBox="1">
            <a:spLocks/>
          </p:cNvSpPr>
          <p:nvPr/>
        </p:nvSpPr>
        <p:spPr>
          <a:xfrm>
            <a:off x="6727138" y="5247564"/>
            <a:ext cx="2265878"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latin typeface="+mj-lt"/>
              </a:rPr>
              <a:t>DESIGN</a:t>
            </a:r>
            <a:endParaRPr lang="en-US" sz="1400" b="0" dirty="0">
              <a:latin typeface="+mj-lt"/>
            </a:endParaRPr>
          </a:p>
        </p:txBody>
      </p:sp>
      <p:sp>
        <p:nvSpPr>
          <p:cNvPr id="14" name="TextBox 13"/>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Tree>
    <p:extLst>
      <p:ext uri="{BB962C8B-B14F-4D97-AF65-F5344CB8AC3E}">
        <p14:creationId xmlns:p14="http://schemas.microsoft.com/office/powerpoint/2010/main" val="9943406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7664" y="3429000"/>
            <a:ext cx="6784802" cy="142403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23</a:t>
            </a:fld>
            <a:endParaRPr lang="en-US" dirty="0" smtClean="0"/>
          </a:p>
        </p:txBody>
      </p:sp>
      <p:sp>
        <p:nvSpPr>
          <p:cNvPr id="13" name="Title 12"/>
          <p:cNvSpPr>
            <a:spLocks noGrp="1"/>
          </p:cNvSpPr>
          <p:nvPr>
            <p:ph type="title"/>
          </p:nvPr>
        </p:nvSpPr>
        <p:spPr/>
        <p:txBody>
          <a:bodyPr/>
          <a:lstStyle/>
          <a:p>
            <a:r>
              <a:rPr lang="en-US" dirty="0"/>
              <a:t>YOUR WORK</a:t>
            </a:r>
            <a:br>
              <a:rPr lang="en-US" dirty="0"/>
            </a:br>
            <a:r>
              <a:rPr lang="en-US" dirty="0"/>
              <a:t>PROCESS</a:t>
            </a:r>
            <a:r>
              <a:rPr lang="en-US" dirty="0">
                <a:solidFill>
                  <a:schemeClr val="accent1"/>
                </a:solidFill>
              </a:rPr>
              <a:t>.</a:t>
            </a:r>
            <a:endParaRPr lang="en-US" dirty="0"/>
          </a:p>
        </p:txBody>
      </p:sp>
      <p:cxnSp>
        <p:nvCxnSpPr>
          <p:cNvPr id="7" name="Straight Connector 6"/>
          <p:cNvCxnSpPr/>
          <p:nvPr/>
        </p:nvCxnSpPr>
        <p:spPr>
          <a:xfrm>
            <a:off x="6718900" y="3056128"/>
            <a:ext cx="0" cy="2696086"/>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Title 3"/>
          <p:cNvSpPr txBox="1">
            <a:spLocks/>
          </p:cNvSpPr>
          <p:nvPr/>
        </p:nvSpPr>
        <p:spPr>
          <a:xfrm>
            <a:off x="6718900" y="5586807"/>
            <a:ext cx="2265878"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latin typeface="+mj-lt"/>
              </a:rPr>
              <a:t>END WORK</a:t>
            </a:r>
            <a:r>
              <a:rPr lang="en-US" sz="1400" b="0" dirty="0" smtClean="0">
                <a:solidFill>
                  <a:schemeClr val="accent1"/>
                </a:solidFill>
                <a:latin typeface="+mj-lt"/>
              </a:rPr>
              <a:t>.</a:t>
            </a:r>
            <a:endParaRPr lang="en-US" sz="1400" b="0" dirty="0">
              <a:solidFill>
                <a:schemeClr val="accent1"/>
              </a:solidFill>
              <a:latin typeface="+mj-lt"/>
            </a:endParaRPr>
          </a:p>
        </p:txBody>
      </p:sp>
      <p:cxnSp>
        <p:nvCxnSpPr>
          <p:cNvPr id="9" name="Straight Connector 8"/>
          <p:cNvCxnSpPr/>
          <p:nvPr/>
        </p:nvCxnSpPr>
        <p:spPr>
          <a:xfrm>
            <a:off x="5363833" y="3056128"/>
            <a:ext cx="0" cy="235584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itle 3"/>
          <p:cNvSpPr txBox="1">
            <a:spLocks/>
          </p:cNvSpPr>
          <p:nvPr/>
        </p:nvSpPr>
        <p:spPr>
          <a:xfrm>
            <a:off x="5363832" y="5247564"/>
            <a:ext cx="1346831"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smtClean="0">
                <a:latin typeface="+mj-lt"/>
              </a:rPr>
              <a:t>TESTING</a:t>
            </a:r>
            <a:endParaRPr lang="en-US" sz="1400" b="0" dirty="0">
              <a:latin typeface="+mj-lt"/>
            </a:endParaRPr>
          </a:p>
        </p:txBody>
      </p:sp>
      <p:cxnSp>
        <p:nvCxnSpPr>
          <p:cNvPr id="11" name="Straight Connector 10"/>
          <p:cNvCxnSpPr/>
          <p:nvPr/>
        </p:nvCxnSpPr>
        <p:spPr>
          <a:xfrm>
            <a:off x="1866900" y="3056128"/>
            <a:ext cx="0" cy="235584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itle 3"/>
          <p:cNvSpPr txBox="1">
            <a:spLocks/>
          </p:cNvSpPr>
          <p:nvPr/>
        </p:nvSpPr>
        <p:spPr>
          <a:xfrm>
            <a:off x="1866899" y="5247564"/>
            <a:ext cx="1362333" cy="256026"/>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latin typeface="+mj-lt"/>
              </a:rPr>
              <a:t>DEVELOP</a:t>
            </a:r>
            <a:endParaRPr lang="en-US" sz="1400" b="0" dirty="0">
              <a:latin typeface="+mj-lt"/>
            </a:endParaRPr>
          </a:p>
        </p:txBody>
      </p:sp>
      <p:sp>
        <p:nvSpPr>
          <p:cNvPr id="15" name="TextBox 14"/>
          <p:cNvSpPr txBox="1"/>
          <p:nvPr/>
        </p:nvSpPr>
        <p:spPr>
          <a:xfrm>
            <a:off x="6096000" y="1188625"/>
            <a:ext cx="5524500"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Tree>
    <p:extLst>
      <p:ext uri="{BB962C8B-B14F-4D97-AF65-F5344CB8AC3E}">
        <p14:creationId xmlns:p14="http://schemas.microsoft.com/office/powerpoint/2010/main" val="869178734"/>
      </p:ext>
    </p:extLst>
  </p:cSld>
  <p:clrMapOvr>
    <a:masterClrMapping/>
  </p:clrMapOvr>
  <p:transition spd="slow">
    <p:push/>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24</a:t>
            </a:fld>
            <a:endParaRPr lang="en-US" dirty="0" smtClean="0"/>
          </a:p>
        </p:txBody>
      </p:sp>
      <p:sp>
        <p:nvSpPr>
          <p:cNvPr id="4" name="Title 3"/>
          <p:cNvSpPr>
            <a:spLocks noGrp="1"/>
          </p:cNvSpPr>
          <p:nvPr>
            <p:ph type="title"/>
          </p:nvPr>
        </p:nvSpPr>
        <p:spPr/>
        <p:txBody>
          <a:bodyPr/>
          <a:lstStyle/>
          <a:p>
            <a:r>
              <a:rPr lang="en-US" dirty="0" smtClean="0"/>
              <a:t>ABOUT</a:t>
            </a:r>
            <a:br>
              <a:rPr lang="en-US" dirty="0" smtClean="0"/>
            </a:br>
            <a:r>
              <a:rPr lang="en-US" dirty="0" smtClean="0"/>
              <a:t>WHO WE</a:t>
            </a:r>
            <a:br>
              <a:rPr lang="en-US" dirty="0" smtClean="0"/>
            </a:br>
            <a:r>
              <a:rPr lang="en-US" dirty="0" smtClean="0"/>
              <a:t>ARE</a:t>
            </a:r>
            <a:r>
              <a:rPr lang="en-US" dirty="0" smtClean="0">
                <a:solidFill>
                  <a:srgbClr val="FF0000"/>
                </a:solidFill>
              </a:rPr>
              <a:t>.</a:t>
            </a:r>
            <a:endParaRPr lang="en-US" dirty="0">
              <a:solidFill>
                <a:srgbClr val="FF0000"/>
              </a:solidFill>
            </a:endParaRPr>
          </a:p>
        </p:txBody>
      </p:sp>
      <p:sp>
        <p:nvSpPr>
          <p:cNvPr id="17" name="Oval 16"/>
          <p:cNvSpPr/>
          <p:nvPr/>
        </p:nvSpPr>
        <p:spPr>
          <a:xfrm>
            <a:off x="5094644" y="1181100"/>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8" name="Oval 17"/>
          <p:cNvSpPr/>
          <p:nvPr/>
        </p:nvSpPr>
        <p:spPr>
          <a:xfrm>
            <a:off x="5094644" y="2494970"/>
            <a:ext cx="818319" cy="818319"/>
          </a:xfrm>
          <a:prstGeom prst="ellipse">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19" name="Oval 18"/>
          <p:cNvSpPr/>
          <p:nvPr/>
        </p:nvSpPr>
        <p:spPr>
          <a:xfrm>
            <a:off x="5094644" y="3808840"/>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20" name="TextBox 19"/>
          <p:cNvSpPr txBox="1"/>
          <p:nvPr/>
        </p:nvSpPr>
        <p:spPr>
          <a:xfrm>
            <a:off x="6096000" y="1252210"/>
            <a:ext cx="2508629" cy="259302"/>
          </a:xfrm>
          <a:prstGeom prst="rect">
            <a:avLst/>
          </a:prstGeom>
          <a:noFill/>
        </p:spPr>
        <p:txBody>
          <a:bodyPr wrap="square" lIns="0" rIns="0" rtlCol="0">
            <a:spAutoFit/>
          </a:bodyPr>
          <a:lstStyle/>
          <a:p>
            <a:pPr>
              <a:lnSpc>
                <a:spcPct val="70000"/>
              </a:lnSpc>
            </a:pPr>
            <a:r>
              <a:rPr lang="en-US" sz="1400" dirty="0" smtClean="0">
                <a:latin typeface="+mj-lt"/>
              </a:rPr>
              <a:t>PUNCTUALITY</a:t>
            </a:r>
            <a:endParaRPr lang="en-US" sz="1400" dirty="0">
              <a:solidFill>
                <a:schemeClr val="accent1"/>
              </a:solidFill>
              <a:latin typeface="+mj-lt"/>
            </a:endParaRPr>
          </a:p>
        </p:txBody>
      </p:sp>
      <p:sp>
        <p:nvSpPr>
          <p:cNvPr id="21" name="TextBox 20"/>
          <p:cNvSpPr txBox="1"/>
          <p:nvPr/>
        </p:nvSpPr>
        <p:spPr>
          <a:xfrm>
            <a:off x="6096000" y="1495353"/>
            <a:ext cx="2508629"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r>
              <a:rPr lang="en-US" sz="1000" dirty="0">
                <a:solidFill>
                  <a:schemeClr val="tx1">
                    <a:alpha val="80000"/>
                  </a:schemeClr>
                </a:solidFill>
              </a:rPr>
              <a:t>.</a:t>
            </a:r>
          </a:p>
        </p:txBody>
      </p:sp>
      <p:sp>
        <p:nvSpPr>
          <p:cNvPr id="22" name="TextBox 21"/>
          <p:cNvSpPr txBox="1"/>
          <p:nvPr/>
        </p:nvSpPr>
        <p:spPr>
          <a:xfrm>
            <a:off x="6096000" y="2561768"/>
            <a:ext cx="2508629" cy="259302"/>
          </a:xfrm>
          <a:prstGeom prst="rect">
            <a:avLst/>
          </a:prstGeom>
          <a:noFill/>
        </p:spPr>
        <p:txBody>
          <a:bodyPr wrap="square" lIns="0" rIns="0" rtlCol="0">
            <a:spAutoFit/>
          </a:bodyPr>
          <a:lstStyle/>
          <a:p>
            <a:pPr>
              <a:lnSpc>
                <a:spcPct val="70000"/>
              </a:lnSpc>
            </a:pPr>
            <a:r>
              <a:rPr lang="en-US" sz="1400" dirty="0" smtClean="0">
                <a:solidFill>
                  <a:srgbClr val="FF0000"/>
                </a:solidFill>
                <a:latin typeface="+mj-lt"/>
              </a:rPr>
              <a:t>CROW INCOME</a:t>
            </a:r>
            <a:endParaRPr lang="en-US" sz="1400" dirty="0">
              <a:solidFill>
                <a:srgbClr val="FF0000"/>
              </a:solidFill>
              <a:latin typeface="+mj-lt"/>
            </a:endParaRPr>
          </a:p>
        </p:txBody>
      </p:sp>
      <p:sp>
        <p:nvSpPr>
          <p:cNvPr id="23" name="TextBox 22"/>
          <p:cNvSpPr txBox="1"/>
          <p:nvPr/>
        </p:nvSpPr>
        <p:spPr>
          <a:xfrm>
            <a:off x="6096000" y="2804911"/>
            <a:ext cx="2508629"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a:t>
            </a:r>
            <a:r>
              <a:rPr lang="en-US" sz="1000" dirty="0" smtClean="0">
                <a:solidFill>
                  <a:schemeClr val="tx1">
                    <a:alpha val="80000"/>
                  </a:schemeClr>
                </a:solidFill>
              </a:rPr>
              <a:t>the</a:t>
            </a:r>
            <a:endParaRPr lang="en-US" sz="1000" dirty="0">
              <a:solidFill>
                <a:schemeClr val="tx1">
                  <a:alpha val="80000"/>
                </a:schemeClr>
              </a:solidFill>
            </a:endParaRPr>
          </a:p>
        </p:txBody>
      </p:sp>
      <p:sp>
        <p:nvSpPr>
          <p:cNvPr id="24" name="TextBox 23"/>
          <p:cNvSpPr txBox="1"/>
          <p:nvPr/>
        </p:nvSpPr>
        <p:spPr>
          <a:xfrm>
            <a:off x="6096000" y="3871326"/>
            <a:ext cx="2508629" cy="259302"/>
          </a:xfrm>
          <a:prstGeom prst="rect">
            <a:avLst/>
          </a:prstGeom>
          <a:noFill/>
        </p:spPr>
        <p:txBody>
          <a:bodyPr wrap="square" lIns="0" rIns="0" rtlCol="0">
            <a:spAutoFit/>
          </a:bodyPr>
          <a:lstStyle/>
          <a:p>
            <a:pPr>
              <a:lnSpc>
                <a:spcPct val="70000"/>
              </a:lnSpc>
            </a:pPr>
            <a:r>
              <a:rPr lang="en-US" sz="1400" dirty="0" smtClean="0">
                <a:latin typeface="+mj-lt"/>
              </a:rPr>
              <a:t>TEAM BUILDING</a:t>
            </a:r>
            <a:endParaRPr lang="en-US" sz="1400" dirty="0">
              <a:solidFill>
                <a:schemeClr val="accent1"/>
              </a:solidFill>
              <a:latin typeface="+mj-lt"/>
            </a:endParaRPr>
          </a:p>
        </p:txBody>
      </p:sp>
      <p:sp>
        <p:nvSpPr>
          <p:cNvPr id="25" name="TextBox 24"/>
          <p:cNvSpPr txBox="1"/>
          <p:nvPr/>
        </p:nvSpPr>
        <p:spPr>
          <a:xfrm>
            <a:off x="6096000" y="4114469"/>
            <a:ext cx="2508629"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a:t>
            </a:r>
            <a:r>
              <a:rPr lang="en-US" sz="1000" dirty="0" smtClean="0">
                <a:solidFill>
                  <a:schemeClr val="tx1">
                    <a:alpha val="80000"/>
                  </a:schemeClr>
                </a:solidFill>
              </a:rPr>
              <a:t>the</a:t>
            </a:r>
            <a:endParaRPr lang="en-US" sz="1000" dirty="0">
              <a:solidFill>
                <a:schemeClr val="tx1">
                  <a:alpha val="80000"/>
                </a:schemeClr>
              </a:solidFill>
            </a:endParaRPr>
          </a:p>
        </p:txBody>
      </p:sp>
      <p:sp>
        <p:nvSpPr>
          <p:cNvPr id="29" name="Oval 28"/>
          <p:cNvSpPr/>
          <p:nvPr/>
        </p:nvSpPr>
        <p:spPr>
          <a:xfrm>
            <a:off x="5094644" y="5122709"/>
            <a:ext cx="818319" cy="818319"/>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91440" rtlCol="0" anchor="ctr"/>
          <a:lstStyle/>
          <a:p>
            <a:pPr algn="ctr"/>
            <a:endParaRPr lang="en-US" sz="4400" dirty="0"/>
          </a:p>
        </p:txBody>
      </p:sp>
      <p:sp>
        <p:nvSpPr>
          <p:cNvPr id="30" name="TextBox 29"/>
          <p:cNvSpPr txBox="1"/>
          <p:nvPr/>
        </p:nvSpPr>
        <p:spPr>
          <a:xfrm>
            <a:off x="6096000" y="5180883"/>
            <a:ext cx="2508629" cy="259302"/>
          </a:xfrm>
          <a:prstGeom prst="rect">
            <a:avLst/>
          </a:prstGeom>
          <a:noFill/>
        </p:spPr>
        <p:txBody>
          <a:bodyPr wrap="square" lIns="0" rIns="0" rtlCol="0">
            <a:spAutoFit/>
          </a:bodyPr>
          <a:lstStyle/>
          <a:p>
            <a:pPr>
              <a:lnSpc>
                <a:spcPct val="70000"/>
              </a:lnSpc>
            </a:pPr>
            <a:r>
              <a:rPr lang="en-US" sz="1400" dirty="0" smtClean="0">
                <a:latin typeface="+mj-lt"/>
              </a:rPr>
              <a:t>ASSISTANCE IN YOUR CITY</a:t>
            </a:r>
            <a:endParaRPr lang="en-US" sz="1400" dirty="0">
              <a:solidFill>
                <a:schemeClr val="accent1"/>
              </a:solidFill>
              <a:latin typeface="+mj-lt"/>
            </a:endParaRPr>
          </a:p>
        </p:txBody>
      </p:sp>
      <p:sp>
        <p:nvSpPr>
          <p:cNvPr id="31" name="TextBox 30"/>
          <p:cNvSpPr txBox="1"/>
          <p:nvPr/>
        </p:nvSpPr>
        <p:spPr>
          <a:xfrm>
            <a:off x="6096000" y="5424026"/>
            <a:ext cx="2508629"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a:t>
            </a:r>
            <a:r>
              <a:rPr lang="en-US" sz="1000" dirty="0" err="1" smtClean="0">
                <a:solidFill>
                  <a:schemeClr val="tx1">
                    <a:alpha val="80000"/>
                  </a:schemeClr>
                </a:solidFill>
              </a:rPr>
              <a:t>th.</a:t>
            </a:r>
            <a:endParaRPr lang="en-US" sz="1000" dirty="0">
              <a:solidFill>
                <a:schemeClr val="tx1">
                  <a:alpha val="80000"/>
                </a:schemeClr>
              </a:solidFill>
            </a:endParaRPr>
          </a:p>
        </p:txBody>
      </p:sp>
      <p:sp>
        <p:nvSpPr>
          <p:cNvPr id="33" name="Shape 3620"/>
          <p:cNvSpPr/>
          <p:nvPr/>
        </p:nvSpPr>
        <p:spPr>
          <a:xfrm>
            <a:off x="5317076" y="1403532"/>
            <a:ext cx="373452" cy="373452"/>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4" name="Shape 3677"/>
          <p:cNvSpPr/>
          <p:nvPr/>
        </p:nvSpPr>
        <p:spPr>
          <a:xfrm>
            <a:off x="5317073" y="5379092"/>
            <a:ext cx="373452" cy="305551"/>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5" name="Shape 3759"/>
          <p:cNvSpPr/>
          <p:nvPr/>
        </p:nvSpPr>
        <p:spPr>
          <a:xfrm>
            <a:off x="5317075" y="2717402"/>
            <a:ext cx="373452" cy="373452"/>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6" name="Shape 3624"/>
          <p:cNvSpPr/>
          <p:nvPr/>
        </p:nvSpPr>
        <p:spPr>
          <a:xfrm>
            <a:off x="5317074" y="4031272"/>
            <a:ext cx="373452" cy="373452"/>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8" name="Rectangle 3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39" name="Right Triangle 3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086164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25</a:t>
            </a:fld>
            <a:endParaRPr lang="en-US" dirty="0" smtClean="0"/>
          </a:p>
        </p:txBody>
      </p:sp>
      <p:sp>
        <p:nvSpPr>
          <p:cNvPr id="4" name="Title 3"/>
          <p:cNvSpPr>
            <a:spLocks noGrp="1"/>
          </p:cNvSpPr>
          <p:nvPr>
            <p:ph type="title"/>
          </p:nvPr>
        </p:nvSpPr>
        <p:spPr/>
        <p:txBody>
          <a:bodyPr/>
          <a:lstStyle/>
          <a:p>
            <a:r>
              <a:rPr lang="en-US" dirty="0" smtClean="0"/>
              <a:t>THROUGH</a:t>
            </a:r>
            <a:br>
              <a:rPr lang="en-US" dirty="0" smtClean="0"/>
            </a:br>
            <a:r>
              <a:rPr lang="en-US" dirty="0" smtClean="0">
                <a:solidFill>
                  <a:schemeClr val="accent1"/>
                </a:solidFill>
              </a:rPr>
              <a:t>START</a:t>
            </a:r>
            <a:r>
              <a:rPr lang="en-US" dirty="0" smtClean="0"/>
              <a:t> TIMELINE</a:t>
            </a:r>
            <a:r>
              <a:rPr lang="en-US" dirty="0" smtClean="0">
                <a:solidFill>
                  <a:schemeClr val="accent1"/>
                </a:solidFill>
              </a:rPr>
              <a:t>.</a:t>
            </a:r>
            <a:endParaRPr lang="en-US" dirty="0">
              <a:solidFill>
                <a:schemeClr val="accent1"/>
              </a:solidFill>
            </a:endParaRPr>
          </a:p>
        </p:txBody>
      </p:sp>
      <p:sp>
        <p:nvSpPr>
          <p:cNvPr id="8" name="Freeform 7"/>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9" name="Straight Connector 8"/>
          <p:cNvCxnSpPr/>
          <p:nvPr/>
        </p:nvCxnSpPr>
        <p:spPr>
          <a:xfrm>
            <a:off x="1866900" y="4359805"/>
            <a:ext cx="1032510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866900"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3"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4" name="TextBox 13"/>
          <p:cNvSpPr txBox="1"/>
          <p:nvPr/>
        </p:nvSpPr>
        <p:spPr>
          <a:xfrm>
            <a:off x="1866900" y="4753374"/>
            <a:ext cx="2153165" cy="221599"/>
          </a:xfrm>
          <a:prstGeom prst="rect">
            <a:avLst/>
          </a:prstGeom>
          <a:noFill/>
        </p:spPr>
        <p:txBody>
          <a:bodyPr wrap="square" lIns="0" rIns="0" rtlCol="0">
            <a:spAutoFit/>
          </a:bodyPr>
          <a:lstStyle/>
          <a:p>
            <a:pPr>
              <a:lnSpc>
                <a:spcPct val="70000"/>
              </a:lnSpc>
            </a:pPr>
            <a:r>
              <a:rPr lang="en-US" sz="1200" dirty="0" smtClean="0">
                <a:latin typeface="+mj-lt"/>
              </a:rPr>
              <a:t>2002</a:t>
            </a:r>
            <a:endParaRPr lang="en-US" sz="1200" dirty="0">
              <a:solidFill>
                <a:schemeClr val="accent1"/>
              </a:solidFill>
              <a:latin typeface="+mj-lt"/>
            </a:endParaRPr>
          </a:p>
        </p:txBody>
      </p:sp>
      <p:sp>
        <p:nvSpPr>
          <p:cNvPr id="15" name="TextBox 14"/>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6" name="Freeform 15"/>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7" name="Straight Connector 16"/>
          <p:cNvCxnSpPr/>
          <p:nvPr/>
        </p:nvCxnSpPr>
        <p:spPr>
          <a:xfrm>
            <a:off x="5137322"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2005</a:t>
            </a:r>
            <a:endParaRPr lang="en-US" sz="1200" dirty="0">
              <a:solidFill>
                <a:schemeClr val="accent1"/>
              </a:solidFill>
              <a:latin typeface="+mj-lt"/>
            </a:endParaRPr>
          </a:p>
        </p:txBody>
      </p:sp>
      <p:sp>
        <p:nvSpPr>
          <p:cNvPr id="20" name="TextBox 19"/>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1" name="Freeform 20"/>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22" name="Straight Connector 21"/>
          <p:cNvCxnSpPr/>
          <p:nvPr/>
        </p:nvCxnSpPr>
        <p:spPr>
          <a:xfrm>
            <a:off x="8407744"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2007</a:t>
            </a:r>
            <a:endParaRPr lang="en-US" sz="1200" dirty="0">
              <a:solidFill>
                <a:schemeClr val="accent1"/>
              </a:solidFill>
              <a:latin typeface="+mj-lt"/>
            </a:endParaRPr>
          </a:p>
        </p:txBody>
      </p:sp>
      <p:sp>
        <p:nvSpPr>
          <p:cNvPr id="25" name="TextBox 24"/>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6"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7"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21263382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26</a:t>
            </a:fld>
            <a:endParaRPr lang="en-US" dirty="0" smtClean="0"/>
          </a:p>
        </p:txBody>
      </p:sp>
      <p:sp>
        <p:nvSpPr>
          <p:cNvPr id="3" name="Freeform 2"/>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4" name="Straight Connector 3"/>
          <p:cNvCxnSpPr/>
          <p:nvPr/>
        </p:nvCxnSpPr>
        <p:spPr>
          <a:xfrm>
            <a:off x="0" y="4359805"/>
            <a:ext cx="1219200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1866900"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6"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7" name="TextBox 6"/>
          <p:cNvSpPr txBox="1"/>
          <p:nvPr/>
        </p:nvSpPr>
        <p:spPr>
          <a:xfrm>
            <a:off x="1866900"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2010</a:t>
            </a:r>
            <a:endParaRPr lang="en-US" sz="1200" dirty="0">
              <a:solidFill>
                <a:schemeClr val="accent1"/>
              </a:solidFill>
              <a:latin typeface="+mj-lt"/>
            </a:endParaRPr>
          </a:p>
        </p:txBody>
      </p:sp>
      <p:sp>
        <p:nvSpPr>
          <p:cNvPr id="8" name="TextBox 7"/>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9" name="Freeform 8"/>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0" name="Straight Connector 9"/>
          <p:cNvCxnSpPr/>
          <p:nvPr/>
        </p:nvCxnSpPr>
        <p:spPr>
          <a:xfrm>
            <a:off x="5137322"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solidFill>
                  <a:schemeClr val="accent1"/>
                </a:solidFill>
                <a:latin typeface="+mj-lt"/>
              </a:rPr>
              <a:t>2012</a:t>
            </a:r>
            <a:endParaRPr lang="en-US" sz="1200" dirty="0">
              <a:solidFill>
                <a:schemeClr val="accent1"/>
              </a:solidFill>
              <a:latin typeface="+mj-lt"/>
            </a:endParaRPr>
          </a:p>
        </p:txBody>
      </p:sp>
      <p:sp>
        <p:nvSpPr>
          <p:cNvPr id="12" name="TextBox 11"/>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3" name="Freeform 12"/>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4" name="Straight Connector 13"/>
          <p:cNvCxnSpPr/>
          <p:nvPr/>
        </p:nvCxnSpPr>
        <p:spPr>
          <a:xfrm>
            <a:off x="8407744"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2014</a:t>
            </a:r>
            <a:endParaRPr lang="en-US" sz="1200" dirty="0">
              <a:solidFill>
                <a:schemeClr val="accent1"/>
              </a:solidFill>
              <a:latin typeface="+mj-lt"/>
            </a:endParaRPr>
          </a:p>
        </p:txBody>
      </p:sp>
      <p:sp>
        <p:nvSpPr>
          <p:cNvPr id="16" name="TextBox 15"/>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7"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accent1"/>
          </a:solidFill>
          <a:ln w="12700">
            <a:miter lim="400000"/>
          </a:ln>
        </p:spPr>
        <p:txBody>
          <a:bodyPr lIns="38100" tIns="38100" rIns="38100" bIns="38100" anchor="ctr"/>
          <a:lstStyle/>
          <a:p>
            <a:endParaRPr>
              <a:solidFill>
                <a:prstClr val="black"/>
              </a:solidFill>
            </a:endParaRPr>
          </a:p>
        </p:txBody>
      </p:sp>
      <p:sp>
        <p:nvSpPr>
          <p:cNvPr id="18"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990593276"/>
      </p:ext>
    </p:extLst>
  </p:cSld>
  <p:clrMapOvr>
    <a:masterClrMapping/>
  </p:clrMapOvr>
  <p:transition spd="slow">
    <p:push/>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27</a:t>
            </a:fld>
            <a:endParaRPr lang="en-US" dirty="0" smtClean="0"/>
          </a:p>
        </p:txBody>
      </p:sp>
      <p:sp>
        <p:nvSpPr>
          <p:cNvPr id="3" name="Title 2"/>
          <p:cNvSpPr>
            <a:spLocks noGrp="1"/>
          </p:cNvSpPr>
          <p:nvPr>
            <p:ph type="title"/>
          </p:nvPr>
        </p:nvSpPr>
        <p:spPr/>
        <p:txBody>
          <a:bodyPr/>
          <a:lstStyle/>
          <a:p>
            <a:r>
              <a:rPr lang="en-US" dirty="0"/>
              <a:t>THROUGH</a:t>
            </a:r>
            <a:br>
              <a:rPr lang="en-US" dirty="0"/>
            </a:br>
            <a:r>
              <a:rPr lang="en-US" dirty="0" smtClean="0">
                <a:solidFill>
                  <a:schemeClr val="accent1"/>
                </a:solidFill>
              </a:rPr>
              <a:t>END</a:t>
            </a:r>
            <a:r>
              <a:rPr lang="en-US" dirty="0" smtClean="0"/>
              <a:t> </a:t>
            </a:r>
            <a:r>
              <a:rPr lang="en-US" dirty="0"/>
              <a:t>TIMELINE</a:t>
            </a:r>
            <a:r>
              <a:rPr lang="en-US" dirty="0">
                <a:solidFill>
                  <a:schemeClr val="accent1"/>
                </a:solidFill>
              </a:rPr>
              <a:t>.</a:t>
            </a:r>
            <a:endParaRPr lang="en-US" dirty="0"/>
          </a:p>
        </p:txBody>
      </p:sp>
      <p:sp>
        <p:nvSpPr>
          <p:cNvPr id="4" name="Freeform 3"/>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5" name="Straight Connector 4"/>
          <p:cNvCxnSpPr/>
          <p:nvPr/>
        </p:nvCxnSpPr>
        <p:spPr>
          <a:xfrm>
            <a:off x="0" y="4359805"/>
            <a:ext cx="8407744"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866900"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7"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8" name="TextBox 7"/>
          <p:cNvSpPr txBox="1"/>
          <p:nvPr/>
        </p:nvSpPr>
        <p:spPr>
          <a:xfrm>
            <a:off x="1866900"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2010</a:t>
            </a:r>
            <a:endParaRPr lang="en-US" sz="1200" dirty="0">
              <a:solidFill>
                <a:schemeClr val="accent1"/>
              </a:solidFill>
              <a:latin typeface="+mj-lt"/>
            </a:endParaRPr>
          </a:p>
        </p:txBody>
      </p:sp>
      <p:sp>
        <p:nvSpPr>
          <p:cNvPr id="9" name="TextBox 8"/>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0" name="Freeform 9"/>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1" name="Straight Connector 10"/>
          <p:cNvCxnSpPr/>
          <p:nvPr/>
        </p:nvCxnSpPr>
        <p:spPr>
          <a:xfrm>
            <a:off x="5137322"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solidFill>
                  <a:schemeClr val="accent1"/>
                </a:solidFill>
                <a:latin typeface="+mj-lt"/>
              </a:rPr>
              <a:t>2012</a:t>
            </a:r>
            <a:endParaRPr lang="en-US" sz="1200" dirty="0">
              <a:solidFill>
                <a:schemeClr val="accent1"/>
              </a:solidFill>
              <a:latin typeface="+mj-lt"/>
            </a:endParaRPr>
          </a:p>
        </p:txBody>
      </p:sp>
      <p:sp>
        <p:nvSpPr>
          <p:cNvPr id="13" name="TextBox 12"/>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4" name="Freeform 13"/>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5" name="Straight Connector 14"/>
          <p:cNvCxnSpPr/>
          <p:nvPr/>
        </p:nvCxnSpPr>
        <p:spPr>
          <a:xfrm>
            <a:off x="8407744" y="4187911"/>
            <a:ext cx="0" cy="3429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2014</a:t>
            </a:r>
            <a:endParaRPr lang="en-US" sz="1200" dirty="0">
              <a:solidFill>
                <a:schemeClr val="accent1"/>
              </a:solidFill>
              <a:latin typeface="+mj-lt"/>
            </a:endParaRPr>
          </a:p>
        </p:txBody>
      </p:sp>
      <p:sp>
        <p:nvSpPr>
          <p:cNvPr id="17" name="TextBox 16"/>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8"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accent1"/>
          </a:solidFill>
          <a:ln w="12700">
            <a:miter lim="400000"/>
          </a:ln>
        </p:spPr>
        <p:txBody>
          <a:bodyPr lIns="38100" tIns="38100" rIns="38100" bIns="38100" anchor="ctr"/>
          <a:lstStyle/>
          <a:p>
            <a:endParaRPr>
              <a:solidFill>
                <a:prstClr val="black"/>
              </a:solidFill>
            </a:endParaRPr>
          </a:p>
        </p:txBody>
      </p:sp>
      <p:sp>
        <p:nvSpPr>
          <p:cNvPr id="19"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812372125"/>
      </p:ext>
    </p:extLst>
  </p:cSld>
  <p:clrMapOvr>
    <a:masterClrMapping/>
  </p:clrMapOvr>
  <p:transition spd="slow">
    <p:push/>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28</a:t>
            </a:fld>
            <a:endParaRPr lang="en-US" dirty="0" smtClean="0"/>
          </a:p>
        </p:txBody>
      </p:sp>
      <p:sp>
        <p:nvSpPr>
          <p:cNvPr id="4" name="Title 3"/>
          <p:cNvSpPr>
            <a:spLocks noGrp="1"/>
          </p:cNvSpPr>
          <p:nvPr>
            <p:ph type="title"/>
          </p:nvPr>
        </p:nvSpPr>
        <p:spPr/>
        <p:txBody>
          <a:bodyPr/>
          <a:lstStyle/>
          <a:p>
            <a:r>
              <a:rPr lang="en-US" dirty="0" smtClean="0"/>
              <a:t>ABOUT US AND</a:t>
            </a:r>
            <a:br>
              <a:rPr lang="en-US" dirty="0" smtClean="0"/>
            </a:br>
            <a:r>
              <a:rPr lang="en-US" dirty="0" smtClean="0"/>
              <a:t>OUR FUTURE</a:t>
            </a:r>
            <a:r>
              <a:rPr lang="en-US" dirty="0" smtClean="0">
                <a:solidFill>
                  <a:schemeClr val="accent1"/>
                </a:solidFill>
              </a:rPr>
              <a:t>.</a:t>
            </a:r>
            <a:endParaRPr lang="en-US" dirty="0">
              <a:solidFill>
                <a:schemeClr val="accent1"/>
              </a:solidFill>
            </a:endParaRPr>
          </a:p>
        </p:txBody>
      </p:sp>
      <p:sp>
        <p:nvSpPr>
          <p:cNvPr id="9" name="TextBox 8"/>
          <p:cNvSpPr txBox="1"/>
          <p:nvPr/>
        </p:nvSpPr>
        <p:spPr>
          <a:xfrm>
            <a:off x="1866900" y="2869781"/>
            <a:ext cx="3699665"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0" name="TextBox 9"/>
          <p:cNvSpPr txBox="1"/>
          <p:nvPr/>
        </p:nvSpPr>
        <p:spPr>
          <a:xfrm>
            <a:off x="1866900" y="3332978"/>
            <a:ext cx="3693641" cy="2492990"/>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 Be </a:t>
            </a:r>
            <a:r>
              <a:rPr lang="en-US" sz="1000" dirty="0">
                <a:solidFill>
                  <a:schemeClr val="tx1">
                    <a:alpha val="80000"/>
                  </a:schemeClr>
                </a:solidFill>
              </a:rPr>
              <a:t>sure there isn't anything embarrassing hidden in the middle of text. There are many variations of passages of Lorem Ipsum available, but the majority.</a:t>
            </a:r>
          </a:p>
          <a:p>
            <a:pPr>
              <a:lnSpc>
                <a:spcPct val="120000"/>
              </a:lnSpc>
            </a:pPr>
            <a:endParaRPr lang="en-US" sz="1000" dirty="0">
              <a:solidFill>
                <a:schemeClr val="tx1">
                  <a:alpha val="80000"/>
                </a:schemeClr>
              </a:solidFill>
            </a:endParaRPr>
          </a:p>
        </p:txBody>
      </p:sp>
      <p:sp>
        <p:nvSpPr>
          <p:cNvPr id="11" name="TextBox 10"/>
          <p:cNvSpPr txBox="1"/>
          <p:nvPr/>
        </p:nvSpPr>
        <p:spPr>
          <a:xfrm>
            <a:off x="6096001" y="2869781"/>
            <a:ext cx="2545492"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2" name="TextBox 11"/>
          <p:cNvSpPr txBox="1"/>
          <p:nvPr/>
        </p:nvSpPr>
        <p:spPr>
          <a:xfrm>
            <a:off x="6096000" y="3332978"/>
            <a:ext cx="2541347"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hidden in the middle of text. There are many variations of </a:t>
            </a:r>
            <a:r>
              <a:rPr lang="en-US" sz="1000" dirty="0" smtClean="0">
                <a:solidFill>
                  <a:schemeClr val="tx1">
                    <a:alpha val="80000"/>
                  </a:schemeClr>
                </a:solidFill>
              </a:rPr>
              <a:t>passages.</a:t>
            </a:r>
            <a:endParaRPr lang="en-US" sz="1000" dirty="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8858644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29</a:t>
            </a:fld>
            <a:endParaRPr lang="en-US" dirty="0" smtClean="0"/>
          </a:p>
        </p:txBody>
      </p:sp>
      <p:sp>
        <p:nvSpPr>
          <p:cNvPr id="4" name="Title 3"/>
          <p:cNvSpPr>
            <a:spLocks noGrp="1"/>
          </p:cNvSpPr>
          <p:nvPr>
            <p:ph type="title"/>
          </p:nvPr>
        </p:nvSpPr>
        <p:spPr/>
        <p:txBody>
          <a:bodyPr/>
          <a:lstStyle/>
          <a:p>
            <a:r>
              <a:rPr lang="en-US" dirty="0"/>
              <a:t>ABOUT US AND</a:t>
            </a:r>
            <a:br>
              <a:rPr lang="en-US" dirty="0"/>
            </a:br>
            <a:r>
              <a:rPr lang="en-US" dirty="0"/>
              <a:t>OUR FUTURE</a:t>
            </a:r>
            <a:r>
              <a:rPr lang="en-US" dirty="0">
                <a:solidFill>
                  <a:schemeClr val="accent1"/>
                </a:solidFill>
              </a:rPr>
              <a:t>.</a:t>
            </a:r>
            <a:endParaRPr lang="en-US" dirty="0"/>
          </a:p>
        </p:txBody>
      </p:sp>
      <p:sp>
        <p:nvSpPr>
          <p:cNvPr id="6" name="TextBox 5"/>
          <p:cNvSpPr txBox="1"/>
          <p:nvPr/>
        </p:nvSpPr>
        <p:spPr>
          <a:xfrm>
            <a:off x="5002364" y="2869781"/>
            <a:ext cx="3364519"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7" name="TextBox 6"/>
          <p:cNvSpPr txBox="1"/>
          <p:nvPr/>
        </p:nvSpPr>
        <p:spPr>
          <a:xfrm>
            <a:off x="5002364" y="3332978"/>
            <a:ext cx="3359041"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 Be </a:t>
            </a:r>
            <a:r>
              <a:rPr lang="en-US" sz="1000" dirty="0">
                <a:solidFill>
                  <a:schemeClr val="tx1">
                    <a:alpha val="80000"/>
                  </a:schemeClr>
                </a:solidFill>
              </a:rPr>
              <a:t>sure there isn't anything embarrassing hidden in the middle of text. </a:t>
            </a:r>
          </a:p>
        </p:txBody>
      </p:sp>
      <p:sp>
        <p:nvSpPr>
          <p:cNvPr id="8" name="TextBox 7"/>
          <p:cNvSpPr txBox="1"/>
          <p:nvPr/>
        </p:nvSpPr>
        <p:spPr>
          <a:xfrm>
            <a:off x="9075008" y="2869781"/>
            <a:ext cx="2545492"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9" name="TextBox 8"/>
          <p:cNvSpPr txBox="1"/>
          <p:nvPr/>
        </p:nvSpPr>
        <p:spPr>
          <a:xfrm>
            <a:off x="9075007" y="3332978"/>
            <a:ext cx="2541347"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hidden in the middle of text. There are many variations of </a:t>
            </a:r>
            <a:r>
              <a:rPr lang="en-US" sz="1000" dirty="0" smtClean="0">
                <a:solidFill>
                  <a:schemeClr val="tx1">
                    <a:alpha val="80000"/>
                  </a:schemeClr>
                </a:solidFill>
              </a:rPr>
              <a:t>passages.</a:t>
            </a:r>
            <a:endParaRPr lang="en-US" sz="1000" dirty="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8033356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a:t>
            </a:fld>
            <a:endParaRPr lang="en-US" dirty="0" smtClean="0"/>
          </a:p>
        </p:txBody>
      </p:sp>
      <p:sp>
        <p:nvSpPr>
          <p:cNvPr id="3" name="Title 2"/>
          <p:cNvSpPr>
            <a:spLocks noGrp="1"/>
          </p:cNvSpPr>
          <p:nvPr>
            <p:ph type="title"/>
          </p:nvPr>
        </p:nvSpPr>
        <p:spPr/>
        <p:txBody>
          <a:bodyPr/>
          <a:lstStyle/>
          <a:p>
            <a:r>
              <a:rPr lang="en-US" dirty="0" smtClean="0"/>
              <a:t>BUSINESS</a:t>
            </a:r>
            <a:br>
              <a:rPr lang="en-US" dirty="0" smtClean="0"/>
            </a:br>
            <a:r>
              <a:rPr lang="en-US" dirty="0" smtClean="0"/>
              <a:t>PHILOSOPHY</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1866900" y="3980328"/>
            <a:ext cx="3527292"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6" name="Rectangle 5"/>
          <p:cNvSpPr/>
          <p:nvPr/>
        </p:nvSpPr>
        <p:spPr>
          <a:xfrm>
            <a:off x="1866900" y="1188625"/>
            <a:ext cx="907037"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THE ABOUT</a:t>
            </a:r>
            <a:endParaRPr lang="en-US" sz="900" dirty="0">
              <a:latin typeface="Montserrat" charset="0"/>
              <a:ea typeface="Montserrat" charset="0"/>
              <a:cs typeface="Montserrat" charset="0"/>
            </a:endParaRPr>
          </a:p>
        </p:txBody>
      </p:sp>
      <p:sp>
        <p:nvSpPr>
          <p:cNvPr id="7" name="Right Triangle 6"/>
          <p:cNvSpPr/>
          <p:nvPr/>
        </p:nvSpPr>
        <p:spPr>
          <a:xfrm flipV="1">
            <a:off x="2620256"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p:cNvSpPr txBox="1"/>
          <p:nvPr/>
        </p:nvSpPr>
        <p:spPr>
          <a:xfrm>
            <a:off x="6096000" y="1930762"/>
            <a:ext cx="2023534" cy="243143"/>
          </a:xfrm>
          <a:prstGeom prst="rect">
            <a:avLst/>
          </a:prstGeom>
          <a:noFill/>
        </p:spPr>
        <p:txBody>
          <a:bodyPr wrap="square" lIns="0" rIns="0" rtlCol="0">
            <a:spAutoFit/>
          </a:bodyPr>
          <a:lstStyle/>
          <a:p>
            <a:pPr algn="ctr">
              <a:lnSpc>
                <a:spcPct val="70000"/>
              </a:lnSpc>
            </a:pPr>
            <a:r>
              <a:rPr lang="en-US" sz="1200" dirty="0" smtClean="0">
                <a:latin typeface="+mj-lt"/>
              </a:rPr>
              <a:t>EDITION</a:t>
            </a:r>
            <a:endParaRPr lang="en-US" sz="1200" dirty="0">
              <a:solidFill>
                <a:schemeClr val="accent1"/>
              </a:solidFill>
              <a:latin typeface="+mj-lt"/>
            </a:endParaRPr>
          </a:p>
        </p:txBody>
      </p:sp>
      <p:sp>
        <p:nvSpPr>
          <p:cNvPr id="17" name="TextBox 16"/>
          <p:cNvSpPr txBox="1"/>
          <p:nvPr/>
        </p:nvSpPr>
        <p:spPr>
          <a:xfrm>
            <a:off x="6096000" y="3614231"/>
            <a:ext cx="2023534" cy="243143"/>
          </a:xfrm>
          <a:prstGeom prst="rect">
            <a:avLst/>
          </a:prstGeom>
          <a:noFill/>
        </p:spPr>
        <p:txBody>
          <a:bodyPr wrap="square" lIns="0" rIns="0" rtlCol="0">
            <a:spAutoFit/>
          </a:bodyPr>
          <a:lstStyle/>
          <a:p>
            <a:pPr algn="ctr">
              <a:lnSpc>
                <a:spcPct val="70000"/>
              </a:lnSpc>
            </a:pPr>
            <a:r>
              <a:rPr lang="en-US" sz="1200" dirty="0" smtClean="0">
                <a:latin typeface="+mj-lt"/>
              </a:rPr>
              <a:t>CREATION</a:t>
            </a:r>
            <a:endParaRPr lang="en-US" sz="1200" dirty="0">
              <a:solidFill>
                <a:schemeClr val="accent1"/>
              </a:solidFill>
              <a:latin typeface="+mj-lt"/>
            </a:endParaRPr>
          </a:p>
        </p:txBody>
      </p:sp>
      <p:sp>
        <p:nvSpPr>
          <p:cNvPr id="20" name="TextBox 19"/>
          <p:cNvSpPr txBox="1"/>
          <p:nvPr/>
        </p:nvSpPr>
        <p:spPr>
          <a:xfrm>
            <a:off x="6096000" y="5297699"/>
            <a:ext cx="2023534" cy="243143"/>
          </a:xfrm>
          <a:prstGeom prst="rect">
            <a:avLst/>
          </a:prstGeom>
          <a:noFill/>
        </p:spPr>
        <p:txBody>
          <a:bodyPr wrap="square" lIns="0" rIns="0" rtlCol="0">
            <a:spAutoFit/>
          </a:bodyPr>
          <a:lstStyle/>
          <a:p>
            <a:pPr algn="ctr">
              <a:lnSpc>
                <a:spcPct val="70000"/>
              </a:lnSpc>
            </a:pPr>
            <a:r>
              <a:rPr lang="en-US" sz="1200" dirty="0" smtClean="0">
                <a:latin typeface="+mj-lt"/>
              </a:rPr>
              <a:t>EXPANSION</a:t>
            </a:r>
            <a:endParaRPr lang="en-US" sz="1200" dirty="0">
              <a:solidFill>
                <a:schemeClr val="accent1"/>
              </a:solidFill>
              <a:latin typeface="+mj-lt"/>
            </a:endParaRPr>
          </a:p>
        </p:txBody>
      </p:sp>
      <p:cxnSp>
        <p:nvCxnSpPr>
          <p:cNvPr id="21" name="Straight Connector 20"/>
          <p:cNvCxnSpPr/>
          <p:nvPr/>
        </p:nvCxnSpPr>
        <p:spPr>
          <a:xfrm>
            <a:off x="8119534" y="1181100"/>
            <a:ext cx="0" cy="1274233"/>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119534" y="2796309"/>
            <a:ext cx="0" cy="1274233"/>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119534" y="4411519"/>
            <a:ext cx="0" cy="1274233"/>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379422" y="1322695"/>
            <a:ext cx="3241078" cy="991041"/>
          </a:xfrm>
          <a:prstGeom prst="rect">
            <a:avLst/>
          </a:prstGeom>
          <a:noFill/>
        </p:spPr>
        <p:txBody>
          <a:bodyPr wrap="square" lIns="0" rIns="0" rtlCol="0">
            <a:spAutoFit/>
          </a:bodyPr>
          <a:lstStyle/>
          <a:p>
            <a:pPr marL="171450" indent="-171450">
              <a:lnSpc>
                <a:spcPct val="150000"/>
              </a:lnSpc>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27" name="TextBox 26"/>
          <p:cNvSpPr txBox="1"/>
          <p:nvPr/>
        </p:nvSpPr>
        <p:spPr>
          <a:xfrm>
            <a:off x="8379422" y="2935663"/>
            <a:ext cx="3241078" cy="991041"/>
          </a:xfrm>
          <a:prstGeom prst="rect">
            <a:avLst/>
          </a:prstGeom>
          <a:noFill/>
        </p:spPr>
        <p:txBody>
          <a:bodyPr wrap="square" lIns="0" rIns="0" rtlCol="0">
            <a:spAutoFit/>
          </a:bodyPr>
          <a:lstStyle/>
          <a:p>
            <a:pPr marL="171450" indent="-171450">
              <a:lnSpc>
                <a:spcPct val="150000"/>
              </a:lnSpc>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28" name="TextBox 27"/>
          <p:cNvSpPr txBox="1"/>
          <p:nvPr/>
        </p:nvSpPr>
        <p:spPr>
          <a:xfrm>
            <a:off x="8379422" y="4548631"/>
            <a:ext cx="3241078" cy="991041"/>
          </a:xfrm>
          <a:prstGeom prst="rect">
            <a:avLst/>
          </a:prstGeom>
          <a:noFill/>
        </p:spPr>
        <p:txBody>
          <a:bodyPr wrap="square" lIns="0" rIns="0" rtlCol="0">
            <a:spAutoFit/>
          </a:bodyPr>
          <a:lstStyle/>
          <a:p>
            <a:pPr marL="171450" indent="-171450">
              <a:lnSpc>
                <a:spcPct val="150000"/>
              </a:lnSpc>
              <a:buFont typeface="Arial" charset="0"/>
              <a:buChar char="•"/>
            </a:pPr>
            <a:r>
              <a:rPr lang="en-US" sz="1000" dirty="0">
                <a:solidFill>
                  <a:schemeClr val="tx1">
                    <a:alpha val="80000"/>
                  </a:schemeClr>
                </a:solidFill>
              </a:rPr>
              <a:t>There are many variations of passages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Lorem </a:t>
            </a:r>
            <a:r>
              <a:rPr lang="en-US" sz="1000" dirty="0">
                <a:solidFill>
                  <a:schemeClr val="tx1">
                    <a:alpha val="80000"/>
                  </a:schemeClr>
                </a:solidFill>
              </a:rPr>
              <a:t>Ipsum </a:t>
            </a:r>
            <a:r>
              <a:rPr lang="en-US" sz="1000" dirty="0" smtClean="0">
                <a:solidFill>
                  <a:schemeClr val="tx1">
                    <a:alpha val="80000"/>
                  </a:schemeClr>
                </a:solidFill>
              </a:rPr>
              <a:t>available</a:t>
            </a:r>
          </a:p>
          <a:p>
            <a:pPr marL="171450" indent="-171450">
              <a:lnSpc>
                <a:spcPct val="150000"/>
              </a:lnSpc>
              <a:buFont typeface="Arial" charset="0"/>
              <a:buChar char="•"/>
            </a:pPr>
            <a:r>
              <a:rPr lang="en-US" sz="1000" dirty="0">
                <a:solidFill>
                  <a:schemeClr val="tx1">
                    <a:alpha val="80000"/>
                  </a:schemeClr>
                </a:solidFill>
              </a:rPr>
              <a:t>B</a:t>
            </a:r>
            <a:r>
              <a:rPr lang="en-US" sz="1000" dirty="0" smtClean="0">
                <a:solidFill>
                  <a:schemeClr val="tx1">
                    <a:alpha val="80000"/>
                  </a:schemeClr>
                </a:solidFill>
              </a:rPr>
              <a:t>ut </a:t>
            </a:r>
            <a:r>
              <a:rPr lang="en-US" sz="1000" dirty="0">
                <a:solidFill>
                  <a:schemeClr val="tx1">
                    <a:alpha val="80000"/>
                  </a:schemeClr>
                </a:solidFill>
              </a:rPr>
              <a:t>the majority have suffered </a:t>
            </a:r>
            <a:endParaRPr lang="en-US" sz="1000" dirty="0" smtClean="0">
              <a:solidFill>
                <a:schemeClr val="tx1">
                  <a:alpha val="80000"/>
                </a:schemeClr>
              </a:solidFill>
            </a:endParaRPr>
          </a:p>
          <a:p>
            <a:pPr marL="171450" indent="-171450">
              <a:lnSpc>
                <a:spcPct val="150000"/>
              </a:lnSpc>
              <a:buFont typeface="Arial" charset="0"/>
              <a:buChar char="•"/>
            </a:pPr>
            <a:r>
              <a:rPr lang="en-US" sz="1000" dirty="0" smtClean="0">
                <a:solidFill>
                  <a:schemeClr val="tx1">
                    <a:alpha val="80000"/>
                  </a:schemeClr>
                </a:solidFill>
              </a:rPr>
              <a:t>Alteration </a:t>
            </a:r>
            <a:r>
              <a:rPr lang="en-US" sz="1000" dirty="0">
                <a:solidFill>
                  <a:schemeClr val="tx1">
                    <a:alpha val="80000"/>
                  </a:schemeClr>
                </a:solidFill>
              </a:rPr>
              <a:t>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29" name="Shape 3599"/>
          <p:cNvSpPr/>
          <p:nvPr/>
        </p:nvSpPr>
        <p:spPr>
          <a:xfrm>
            <a:off x="6881828" y="1321239"/>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0" name="Shape 3717"/>
          <p:cNvSpPr/>
          <p:nvPr/>
        </p:nvSpPr>
        <p:spPr>
          <a:xfrm>
            <a:off x="6881827" y="46881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1" name="Shape 3759"/>
          <p:cNvSpPr/>
          <p:nvPr/>
        </p:nvSpPr>
        <p:spPr>
          <a:xfrm>
            <a:off x="6881828" y="300303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201816815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211959"/>
            <a:ext cx="12192000" cy="6858000"/>
          </a:xfrm>
        </p:spPr>
      </p:sp>
      <p:sp>
        <p:nvSpPr>
          <p:cNvPr id="6" name="Rectangle 5"/>
          <p:cNvSpPr/>
          <p:nvPr/>
        </p:nvSpPr>
        <p:spPr>
          <a:xfrm>
            <a:off x="235873" y="0"/>
            <a:ext cx="12191999"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30</a:t>
            </a:fld>
            <a:endParaRPr lang="en-US" dirty="0" smtClean="0"/>
          </a:p>
        </p:txBody>
      </p:sp>
      <p:sp>
        <p:nvSpPr>
          <p:cNvPr id="4" name="Title 3"/>
          <p:cNvSpPr>
            <a:spLocks noGrp="1"/>
          </p:cNvSpPr>
          <p:nvPr>
            <p:ph type="title"/>
          </p:nvPr>
        </p:nvSpPr>
        <p:spPr/>
        <p:txBody>
          <a:bodyPr/>
          <a:lstStyle/>
          <a:p>
            <a:r>
              <a:rPr lang="en-US" dirty="0" smtClean="0"/>
              <a:t>PICTURE</a:t>
            </a:r>
            <a:r>
              <a:rPr lang="en-US" dirty="0"/>
              <a:t/>
            </a:r>
            <a:br>
              <a:rPr lang="en-US" dirty="0"/>
            </a:br>
            <a:r>
              <a:rPr lang="en-US" dirty="0">
                <a:solidFill>
                  <a:schemeClr val="accent1"/>
                </a:solidFill>
              </a:rPr>
              <a:t>START</a:t>
            </a:r>
            <a:r>
              <a:rPr lang="en-US" dirty="0"/>
              <a:t> TIMELINE</a:t>
            </a:r>
            <a:r>
              <a:rPr lang="en-US" dirty="0">
                <a:solidFill>
                  <a:schemeClr val="accent1"/>
                </a:solidFill>
              </a:rPr>
              <a:t>.</a:t>
            </a:r>
            <a:endParaRPr lang="en-US" dirty="0"/>
          </a:p>
        </p:txBody>
      </p:sp>
      <p:sp>
        <p:nvSpPr>
          <p:cNvPr id="7" name="Freeform 6"/>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8" name="Straight Connector 7"/>
          <p:cNvCxnSpPr/>
          <p:nvPr/>
        </p:nvCxnSpPr>
        <p:spPr>
          <a:xfrm>
            <a:off x="1866900" y="4359805"/>
            <a:ext cx="10325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866900"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TextBox 10"/>
          <p:cNvSpPr txBox="1"/>
          <p:nvPr/>
        </p:nvSpPr>
        <p:spPr>
          <a:xfrm>
            <a:off x="1866900" y="4753374"/>
            <a:ext cx="2153165" cy="221599"/>
          </a:xfrm>
          <a:prstGeom prst="rect">
            <a:avLst/>
          </a:prstGeom>
          <a:noFill/>
        </p:spPr>
        <p:txBody>
          <a:bodyPr wrap="square" lIns="0" rIns="0" rtlCol="0">
            <a:spAutoFit/>
          </a:bodyPr>
          <a:lstStyle/>
          <a:p>
            <a:pPr>
              <a:lnSpc>
                <a:spcPct val="70000"/>
              </a:lnSpc>
            </a:pPr>
            <a:r>
              <a:rPr lang="en-US" sz="1200" dirty="0" smtClean="0">
                <a:latin typeface="+mj-lt"/>
              </a:rPr>
              <a:t>2002</a:t>
            </a:r>
            <a:endParaRPr lang="en-US" sz="1200" dirty="0">
              <a:solidFill>
                <a:schemeClr val="accent1"/>
              </a:solidFill>
              <a:latin typeface="+mj-lt"/>
            </a:endParaRPr>
          </a:p>
        </p:txBody>
      </p:sp>
      <p:sp>
        <p:nvSpPr>
          <p:cNvPr id="12" name="TextBox 11"/>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3" name="Freeform 12"/>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4" name="Straight Connector 13"/>
          <p:cNvCxnSpPr/>
          <p:nvPr/>
        </p:nvCxnSpPr>
        <p:spPr>
          <a:xfrm>
            <a:off x="5137322"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2005</a:t>
            </a:r>
            <a:endParaRPr lang="en-US" sz="1200" dirty="0">
              <a:solidFill>
                <a:schemeClr val="accent1"/>
              </a:solidFill>
              <a:latin typeface="+mj-lt"/>
            </a:endParaRPr>
          </a:p>
        </p:txBody>
      </p:sp>
      <p:sp>
        <p:nvSpPr>
          <p:cNvPr id="16" name="TextBox 15"/>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7" name="Freeform 16"/>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8" name="Straight Connector 17"/>
          <p:cNvCxnSpPr/>
          <p:nvPr/>
        </p:nvCxnSpPr>
        <p:spPr>
          <a:xfrm>
            <a:off x="8407744"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2007</a:t>
            </a:r>
            <a:endParaRPr lang="en-US" sz="1200" dirty="0">
              <a:solidFill>
                <a:schemeClr val="accent1"/>
              </a:solidFill>
              <a:latin typeface="+mj-lt"/>
            </a:endParaRPr>
          </a:p>
        </p:txBody>
      </p:sp>
      <p:sp>
        <p:nvSpPr>
          <p:cNvPr id="20" name="TextBox 19"/>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1"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2"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cxnSp>
        <p:nvCxnSpPr>
          <p:cNvPr id="23" name="Straight Connector 22"/>
          <p:cNvCxnSpPr/>
          <p:nvPr/>
        </p:nvCxnSpPr>
        <p:spPr>
          <a:xfrm>
            <a:off x="99060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3755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5" name="Rectangle 4"/>
          <p:cNvSpPr/>
          <p:nvPr/>
        </p:nvSpPr>
        <p:spPr>
          <a:xfrm>
            <a:off x="235874" y="271849"/>
            <a:ext cx="12191999"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31</a:t>
            </a:fld>
            <a:endParaRPr lang="en-US" dirty="0" smtClean="0"/>
          </a:p>
        </p:txBody>
      </p:sp>
      <p:sp>
        <p:nvSpPr>
          <p:cNvPr id="6" name="Freeform 5"/>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7" name="Straight Connector 6"/>
          <p:cNvCxnSpPr/>
          <p:nvPr/>
        </p:nvCxnSpPr>
        <p:spPr>
          <a:xfrm>
            <a:off x="0" y="4359805"/>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866900"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0" name="TextBox 9"/>
          <p:cNvSpPr txBox="1"/>
          <p:nvPr/>
        </p:nvSpPr>
        <p:spPr>
          <a:xfrm>
            <a:off x="1866900" y="4753374"/>
            <a:ext cx="2153165" cy="221599"/>
          </a:xfrm>
          <a:prstGeom prst="rect">
            <a:avLst/>
          </a:prstGeom>
          <a:noFill/>
        </p:spPr>
        <p:txBody>
          <a:bodyPr wrap="square" lIns="0" rIns="0" rtlCol="0">
            <a:spAutoFit/>
          </a:bodyPr>
          <a:lstStyle/>
          <a:p>
            <a:pPr>
              <a:lnSpc>
                <a:spcPct val="70000"/>
              </a:lnSpc>
            </a:pPr>
            <a:r>
              <a:rPr lang="en-US" sz="1200" dirty="0" smtClean="0">
                <a:latin typeface="+mj-lt"/>
              </a:rPr>
              <a:t>2002</a:t>
            </a:r>
            <a:endParaRPr lang="en-US" sz="1200" dirty="0">
              <a:solidFill>
                <a:schemeClr val="accent1"/>
              </a:solidFill>
              <a:latin typeface="+mj-lt"/>
            </a:endParaRPr>
          </a:p>
        </p:txBody>
      </p:sp>
      <p:sp>
        <p:nvSpPr>
          <p:cNvPr id="11" name="TextBox 10"/>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2" name="Freeform 11"/>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3" name="Straight Connector 12"/>
          <p:cNvCxnSpPr/>
          <p:nvPr/>
        </p:nvCxnSpPr>
        <p:spPr>
          <a:xfrm>
            <a:off x="5137322"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solidFill>
                  <a:schemeClr val="accent1"/>
                </a:solidFill>
                <a:latin typeface="+mj-lt"/>
              </a:rPr>
              <a:t>2005</a:t>
            </a:r>
            <a:endParaRPr lang="en-US" sz="1200" dirty="0">
              <a:solidFill>
                <a:schemeClr val="accent1"/>
              </a:solidFill>
              <a:latin typeface="+mj-lt"/>
            </a:endParaRPr>
          </a:p>
        </p:txBody>
      </p:sp>
      <p:sp>
        <p:nvSpPr>
          <p:cNvPr id="15" name="TextBox 14"/>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6" name="Freeform 15"/>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7" name="Straight Connector 16"/>
          <p:cNvCxnSpPr/>
          <p:nvPr/>
        </p:nvCxnSpPr>
        <p:spPr>
          <a:xfrm>
            <a:off x="8407744"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2007</a:t>
            </a:r>
            <a:endParaRPr lang="en-US" sz="1200" dirty="0">
              <a:solidFill>
                <a:schemeClr val="accent1"/>
              </a:solidFill>
              <a:latin typeface="+mj-lt"/>
            </a:endParaRPr>
          </a:p>
        </p:txBody>
      </p:sp>
      <p:sp>
        <p:nvSpPr>
          <p:cNvPr id="19" name="TextBox 18"/>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0"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21"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328965289"/>
      </p:ext>
    </p:extLst>
  </p:cSld>
  <p:clrMapOvr>
    <a:masterClrMapping/>
  </p:clrMapOvr>
  <p:transition spd="slow">
    <p:push/>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235873" y="238897"/>
            <a:ext cx="12191999"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pPr/>
              <a:t>32</a:t>
            </a:fld>
            <a:endParaRPr lang="en-US" dirty="0" smtClean="0"/>
          </a:p>
        </p:txBody>
      </p:sp>
      <p:sp>
        <p:nvSpPr>
          <p:cNvPr id="4" name="Title 3"/>
          <p:cNvSpPr>
            <a:spLocks noGrp="1"/>
          </p:cNvSpPr>
          <p:nvPr>
            <p:ph type="title"/>
          </p:nvPr>
        </p:nvSpPr>
        <p:spPr/>
        <p:txBody>
          <a:bodyPr/>
          <a:lstStyle/>
          <a:p>
            <a:r>
              <a:rPr lang="en-US" dirty="0"/>
              <a:t>PICTURE</a:t>
            </a:r>
            <a:br>
              <a:rPr lang="en-US" dirty="0"/>
            </a:br>
            <a:r>
              <a:rPr lang="en-US" dirty="0" smtClean="0">
                <a:solidFill>
                  <a:schemeClr val="accent1"/>
                </a:solidFill>
              </a:rPr>
              <a:t>END</a:t>
            </a:r>
            <a:r>
              <a:rPr lang="en-US" dirty="0" smtClean="0"/>
              <a:t> </a:t>
            </a:r>
            <a:r>
              <a:rPr lang="en-US" dirty="0"/>
              <a:t>TIMELINE</a:t>
            </a:r>
            <a:r>
              <a:rPr lang="en-US" dirty="0">
                <a:solidFill>
                  <a:schemeClr val="accent1"/>
                </a:solidFill>
              </a:rPr>
              <a:t>.</a:t>
            </a:r>
            <a:endParaRPr lang="en-US" dirty="0"/>
          </a:p>
        </p:txBody>
      </p:sp>
      <p:sp>
        <p:nvSpPr>
          <p:cNvPr id="7" name="Freeform 6"/>
          <p:cNvSpPr/>
          <p:nvPr/>
        </p:nvSpPr>
        <p:spPr>
          <a:xfrm rot="16200000" flipH="1" flipV="1">
            <a:off x="1790060"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8" name="Straight Connector 7"/>
          <p:cNvCxnSpPr/>
          <p:nvPr/>
        </p:nvCxnSpPr>
        <p:spPr>
          <a:xfrm>
            <a:off x="0" y="4359805"/>
            <a:ext cx="84077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866900"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Shape 3620"/>
          <p:cNvSpPr/>
          <p:nvPr/>
        </p:nvSpPr>
        <p:spPr>
          <a:xfrm>
            <a:off x="2098161"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TextBox 10"/>
          <p:cNvSpPr txBox="1"/>
          <p:nvPr/>
        </p:nvSpPr>
        <p:spPr>
          <a:xfrm>
            <a:off x="1866900" y="4753374"/>
            <a:ext cx="2153165" cy="221599"/>
          </a:xfrm>
          <a:prstGeom prst="rect">
            <a:avLst/>
          </a:prstGeom>
          <a:noFill/>
        </p:spPr>
        <p:txBody>
          <a:bodyPr wrap="square" lIns="0" rIns="0" rtlCol="0">
            <a:spAutoFit/>
          </a:bodyPr>
          <a:lstStyle/>
          <a:p>
            <a:pPr>
              <a:lnSpc>
                <a:spcPct val="70000"/>
              </a:lnSpc>
            </a:pPr>
            <a:r>
              <a:rPr lang="en-US" sz="1200" dirty="0" smtClean="0">
                <a:latin typeface="+mj-lt"/>
              </a:rPr>
              <a:t>2002</a:t>
            </a:r>
            <a:endParaRPr lang="en-US" sz="1200" dirty="0">
              <a:solidFill>
                <a:schemeClr val="accent1"/>
              </a:solidFill>
              <a:latin typeface="+mj-lt"/>
            </a:endParaRPr>
          </a:p>
        </p:txBody>
      </p:sp>
      <p:sp>
        <p:nvSpPr>
          <p:cNvPr id="12" name="TextBox 11"/>
          <p:cNvSpPr txBox="1"/>
          <p:nvPr/>
        </p:nvSpPr>
        <p:spPr>
          <a:xfrm>
            <a:off x="1866900"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3" name="Freeform 12"/>
          <p:cNvSpPr/>
          <p:nvPr/>
        </p:nvSpPr>
        <p:spPr>
          <a:xfrm rot="16200000" flipH="1" flipV="1">
            <a:off x="5060482"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4" name="Straight Connector 13"/>
          <p:cNvCxnSpPr/>
          <p:nvPr/>
        </p:nvCxnSpPr>
        <p:spPr>
          <a:xfrm>
            <a:off x="5137322"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5137322"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2005</a:t>
            </a:r>
            <a:endParaRPr lang="en-US" sz="1200" dirty="0">
              <a:solidFill>
                <a:schemeClr val="accent1"/>
              </a:solidFill>
              <a:latin typeface="+mj-lt"/>
            </a:endParaRPr>
          </a:p>
        </p:txBody>
      </p:sp>
      <p:sp>
        <p:nvSpPr>
          <p:cNvPr id="16" name="TextBox 15"/>
          <p:cNvSpPr txBox="1"/>
          <p:nvPr/>
        </p:nvSpPr>
        <p:spPr>
          <a:xfrm>
            <a:off x="5137322"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7" name="Freeform 16"/>
          <p:cNvSpPr/>
          <p:nvPr/>
        </p:nvSpPr>
        <p:spPr>
          <a:xfrm rot="16200000" flipH="1" flipV="1">
            <a:off x="8330904" y="297180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cxnSp>
        <p:nvCxnSpPr>
          <p:cNvPr id="18" name="Straight Connector 17"/>
          <p:cNvCxnSpPr/>
          <p:nvPr/>
        </p:nvCxnSpPr>
        <p:spPr>
          <a:xfrm>
            <a:off x="8407744" y="4187911"/>
            <a:ext cx="0" cy="342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8407744" y="4753374"/>
            <a:ext cx="2153165" cy="235449"/>
          </a:xfrm>
          <a:prstGeom prst="rect">
            <a:avLst/>
          </a:prstGeom>
          <a:noFill/>
        </p:spPr>
        <p:txBody>
          <a:bodyPr wrap="square" lIns="0" rIns="0" rtlCol="0">
            <a:spAutoFit/>
          </a:bodyPr>
          <a:lstStyle/>
          <a:p>
            <a:pPr>
              <a:lnSpc>
                <a:spcPct val="70000"/>
              </a:lnSpc>
            </a:pPr>
            <a:r>
              <a:rPr lang="en-US" sz="1200" dirty="0" smtClean="0">
                <a:latin typeface="+mj-lt"/>
              </a:rPr>
              <a:t>2007</a:t>
            </a:r>
            <a:endParaRPr lang="en-US" sz="1200" dirty="0">
              <a:solidFill>
                <a:schemeClr val="accent1"/>
              </a:solidFill>
              <a:latin typeface="+mj-lt"/>
            </a:endParaRPr>
          </a:p>
        </p:txBody>
      </p:sp>
      <p:sp>
        <p:nvSpPr>
          <p:cNvPr id="20" name="TextBox 19"/>
          <p:cNvSpPr txBox="1"/>
          <p:nvPr/>
        </p:nvSpPr>
        <p:spPr>
          <a:xfrm>
            <a:off x="8407744" y="4996517"/>
            <a:ext cx="2153165"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1" name="Shape 3624"/>
          <p:cNvSpPr/>
          <p:nvPr/>
        </p:nvSpPr>
        <p:spPr>
          <a:xfrm>
            <a:off x="5368583" y="31372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2" name="Shape 3759"/>
          <p:cNvSpPr/>
          <p:nvPr/>
        </p:nvSpPr>
        <p:spPr>
          <a:xfrm>
            <a:off x="8639005" y="31372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246075043"/>
      </p:ext>
    </p:extLst>
  </p:cSld>
  <p:clrMapOvr>
    <a:masterClrMapping/>
  </p:clrMapOvr>
  <p:transition spd="slow">
    <p:push/>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33</a:t>
            </a:fld>
            <a:endParaRPr lang="en-US" dirty="0" smtClean="0"/>
          </a:p>
        </p:txBody>
      </p:sp>
      <p:sp>
        <p:nvSpPr>
          <p:cNvPr id="3" name="Title 2"/>
          <p:cNvSpPr>
            <a:spLocks noGrp="1"/>
          </p:cNvSpPr>
          <p:nvPr>
            <p:ph type="title"/>
          </p:nvPr>
        </p:nvSpPr>
        <p:spPr/>
        <p:txBody>
          <a:bodyPr/>
          <a:lstStyle/>
          <a:p>
            <a:r>
              <a:rPr lang="en-US" dirty="0" smtClean="0"/>
              <a:t>ABOUT</a:t>
            </a:r>
            <a:br>
              <a:rPr lang="en-US" dirty="0" smtClean="0"/>
            </a:br>
            <a:r>
              <a:rPr lang="en-US" dirty="0" smtClean="0"/>
              <a:t>AND FUTURE</a:t>
            </a:r>
            <a:r>
              <a:rPr lang="en-US" dirty="0" smtClean="0">
                <a:solidFill>
                  <a:srgbClr val="FF0000"/>
                </a:solidFill>
              </a:rPr>
              <a:t>.</a:t>
            </a:r>
            <a:endParaRPr lang="en-US" dirty="0">
              <a:solidFill>
                <a:srgbClr val="FF0000"/>
              </a:solidFill>
            </a:endParaRPr>
          </a:p>
        </p:txBody>
      </p:sp>
      <p:sp>
        <p:nvSpPr>
          <p:cNvPr id="9" name="TextBox 8"/>
          <p:cNvSpPr txBox="1"/>
          <p:nvPr/>
        </p:nvSpPr>
        <p:spPr>
          <a:xfrm>
            <a:off x="7206884" y="4328287"/>
            <a:ext cx="4438162"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0" name="TextBox 9"/>
          <p:cNvSpPr txBox="1"/>
          <p:nvPr/>
        </p:nvSpPr>
        <p:spPr>
          <a:xfrm>
            <a:off x="7206883" y="4791484"/>
            <a:ext cx="4430935" cy="1200329"/>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a:t>
            </a:r>
            <a:r>
              <a:rPr lang="en-US" sz="1000" dirty="0" smtClean="0">
                <a:solidFill>
                  <a:schemeClr val="tx1">
                    <a:alpha val="80000"/>
                  </a:schemeClr>
                </a:solidFill>
              </a:rPr>
              <a:t>embarrassing.</a:t>
            </a:r>
            <a:endParaRPr lang="en-US" sz="1000" dirty="0">
              <a:solidFill>
                <a:schemeClr val="tx1">
                  <a:alpha val="80000"/>
                </a:schemeClr>
              </a:solidFill>
            </a:endParaRPr>
          </a:p>
        </p:txBody>
      </p:sp>
      <p:sp>
        <p:nvSpPr>
          <p:cNvPr id="11" name="TextBox 10"/>
          <p:cNvSpPr txBox="1"/>
          <p:nvPr/>
        </p:nvSpPr>
        <p:spPr>
          <a:xfrm>
            <a:off x="1866900" y="2404749"/>
            <a:ext cx="3527292"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4" name="Picture Placeholder 3"/>
          <p:cNvSpPr>
            <a:spLocks noGrp="1"/>
          </p:cNvSpPr>
          <p:nvPr>
            <p:ph type="pic" sz="quarter" idx="12"/>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173491487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34</a:t>
            </a:fld>
            <a:endParaRPr lang="en-US" dirty="0" smtClean="0"/>
          </a:p>
        </p:txBody>
      </p:sp>
      <p:sp>
        <p:nvSpPr>
          <p:cNvPr id="3" name="Title 2"/>
          <p:cNvSpPr>
            <a:spLocks noGrp="1"/>
          </p:cNvSpPr>
          <p:nvPr>
            <p:ph type="title"/>
          </p:nvPr>
        </p:nvSpPr>
        <p:spPr/>
        <p:txBody>
          <a:bodyPr/>
          <a:lstStyle/>
          <a:p>
            <a:r>
              <a:rPr lang="en-US" dirty="0" smtClean="0"/>
              <a:t>LONG</a:t>
            </a:r>
            <a:br>
              <a:rPr lang="en-US" dirty="0" smtClean="0"/>
            </a:br>
            <a:r>
              <a:rPr lang="en-US" dirty="0" smtClean="0"/>
              <a:t>STORY</a:t>
            </a:r>
            <a:br>
              <a:rPr lang="en-US" dirty="0" smtClean="0"/>
            </a:br>
            <a:r>
              <a:rPr lang="en-US" dirty="0" smtClean="0"/>
              <a:t>SHORT</a:t>
            </a:r>
            <a:r>
              <a:rPr lang="en-US" dirty="0" smtClean="0">
                <a:solidFill>
                  <a:srgbClr val="FF0000"/>
                </a:solidFill>
              </a:rPr>
              <a:t>.</a:t>
            </a:r>
            <a:endParaRPr lang="en-US" dirty="0">
              <a:solidFill>
                <a:srgbClr val="FF0000"/>
              </a:solidFill>
            </a:endParaRPr>
          </a:p>
        </p:txBody>
      </p:sp>
      <p:sp>
        <p:nvSpPr>
          <p:cNvPr id="8" name="TextBox 7"/>
          <p:cNvSpPr txBox="1"/>
          <p:nvPr/>
        </p:nvSpPr>
        <p:spPr>
          <a:xfrm>
            <a:off x="1866900" y="4575129"/>
            <a:ext cx="323409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9" name="Rectangle 8"/>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0" name="Right Triangle 9"/>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Picture Placeholder 3"/>
          <p:cNvSpPr>
            <a:spLocks noGrp="1"/>
          </p:cNvSpPr>
          <p:nvPr>
            <p:ph type="pic" sz="quarter" idx="13"/>
          </p:nvPr>
        </p:nvSpPr>
        <p:spPr/>
      </p:sp>
      <p:sp>
        <p:nvSpPr>
          <p:cNvPr id="5" name="Picture Placeholder 4"/>
          <p:cNvSpPr>
            <a:spLocks noGrp="1"/>
          </p:cNvSpPr>
          <p:nvPr>
            <p:ph type="pic" sz="quarter" idx="12"/>
          </p:nvPr>
        </p:nvSpPr>
        <p:spPr/>
      </p:sp>
      <p:sp>
        <p:nvSpPr>
          <p:cNvPr id="6" name="Picture Placeholder 5"/>
          <p:cNvSpPr>
            <a:spLocks noGrp="1"/>
          </p:cNvSpPr>
          <p:nvPr>
            <p:ph type="pic" sz="quarter" idx="11"/>
          </p:nvPr>
        </p:nvSpPr>
        <p:spPr/>
      </p:sp>
    </p:spTree>
    <p:extLst>
      <p:ext uri="{BB962C8B-B14F-4D97-AF65-F5344CB8AC3E}">
        <p14:creationId xmlns:p14="http://schemas.microsoft.com/office/powerpoint/2010/main" val="168284537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35</a:t>
            </a:fld>
            <a:endParaRPr lang="en-US" dirty="0" smtClean="0"/>
          </a:p>
        </p:txBody>
      </p:sp>
      <p:sp>
        <p:nvSpPr>
          <p:cNvPr id="6" name="Title 5"/>
          <p:cNvSpPr>
            <a:spLocks noGrp="1"/>
          </p:cNvSpPr>
          <p:nvPr>
            <p:ph type="title"/>
          </p:nvPr>
        </p:nvSpPr>
        <p:spPr/>
        <p:txBody>
          <a:bodyPr/>
          <a:lstStyle/>
          <a:p>
            <a:r>
              <a:rPr lang="en-US" dirty="0" smtClean="0"/>
              <a:t>LONG STORY</a:t>
            </a:r>
            <a:br>
              <a:rPr lang="en-US" dirty="0" smtClean="0"/>
            </a:br>
            <a:r>
              <a:rPr lang="en-US" dirty="0" smtClean="0"/>
              <a:t>SHORT</a:t>
            </a:r>
            <a:r>
              <a:rPr lang="en-US" dirty="0" smtClean="0">
                <a:solidFill>
                  <a:srgbClr val="FF0000"/>
                </a:solidFill>
              </a:rPr>
              <a:t>.</a:t>
            </a:r>
            <a:endParaRPr lang="en-US" dirty="0">
              <a:solidFill>
                <a:srgbClr val="FF0000"/>
              </a:solidFill>
            </a:endParaRPr>
          </a:p>
        </p:txBody>
      </p:sp>
      <p:sp>
        <p:nvSpPr>
          <p:cNvPr id="11" name="TextBox 10"/>
          <p:cNvSpPr txBox="1"/>
          <p:nvPr/>
        </p:nvSpPr>
        <p:spPr>
          <a:xfrm>
            <a:off x="7554507" y="2728687"/>
            <a:ext cx="2775113"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2" name="TextBox 11"/>
          <p:cNvSpPr txBox="1"/>
          <p:nvPr/>
        </p:nvSpPr>
        <p:spPr>
          <a:xfrm>
            <a:off x="7554507" y="3191884"/>
            <a:ext cx="2770594" cy="175432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a:t>
            </a:r>
            <a:r>
              <a:rPr lang="en-US" sz="1000" dirty="0" smtClean="0">
                <a:solidFill>
                  <a:schemeClr val="tx1">
                    <a:alpha val="80000"/>
                  </a:schemeClr>
                </a:solidFill>
              </a:rPr>
              <a:t>embarrassing.</a:t>
            </a:r>
            <a:endParaRPr lang="en-US" sz="1000" dirty="0">
              <a:solidFill>
                <a:schemeClr val="tx1">
                  <a:alpha val="80000"/>
                </a:schemeClr>
              </a:solidFill>
            </a:endParaRPr>
          </a:p>
        </p:txBody>
      </p:sp>
      <p:sp>
        <p:nvSpPr>
          <p:cNvPr id="3" name="Picture Placeholder 2"/>
          <p:cNvSpPr>
            <a:spLocks noGrp="1"/>
          </p:cNvSpPr>
          <p:nvPr>
            <p:ph type="pic" sz="quarter" idx="13"/>
          </p:nvPr>
        </p:nvSpPr>
        <p:spPr/>
      </p:sp>
      <p:sp>
        <p:nvSpPr>
          <p:cNvPr id="4" name="Picture Placeholder 3"/>
          <p:cNvSpPr>
            <a:spLocks noGrp="1"/>
          </p:cNvSpPr>
          <p:nvPr>
            <p:ph type="pic" sz="quarter" idx="14"/>
          </p:nvPr>
        </p:nvSpPr>
        <p:spPr/>
      </p:sp>
      <p:sp>
        <p:nvSpPr>
          <p:cNvPr id="5" name="Picture Placeholder 4"/>
          <p:cNvSpPr>
            <a:spLocks noGrp="1"/>
          </p:cNvSpPr>
          <p:nvPr>
            <p:ph type="pic" sz="quarter" idx="15"/>
          </p:nvPr>
        </p:nvSpPr>
        <p:spPr/>
      </p:sp>
    </p:spTree>
    <p:extLst>
      <p:ext uri="{BB962C8B-B14F-4D97-AF65-F5344CB8AC3E}">
        <p14:creationId xmlns:p14="http://schemas.microsoft.com/office/powerpoint/2010/main" val="20636973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36</a:t>
            </a:fld>
            <a:endParaRPr lang="en-US" dirty="0" smtClean="0"/>
          </a:p>
        </p:txBody>
      </p:sp>
      <p:sp>
        <p:nvSpPr>
          <p:cNvPr id="3" name="Title 2"/>
          <p:cNvSpPr>
            <a:spLocks noGrp="1"/>
          </p:cNvSpPr>
          <p:nvPr>
            <p:ph type="title"/>
          </p:nvPr>
        </p:nvSpPr>
        <p:spPr/>
        <p:txBody>
          <a:bodyPr/>
          <a:lstStyle/>
          <a:p>
            <a:r>
              <a:rPr lang="en-US" dirty="0" smtClean="0"/>
              <a:t>COMPANY</a:t>
            </a:r>
            <a:br>
              <a:rPr lang="en-US" dirty="0" smtClean="0"/>
            </a:br>
            <a:r>
              <a:rPr lang="en-US" dirty="0" smtClean="0"/>
              <a:t>HISTORY</a:t>
            </a:r>
            <a:r>
              <a:rPr lang="en-US" dirty="0" smtClean="0">
                <a:solidFill>
                  <a:schemeClr val="accent1"/>
                </a:solidFill>
              </a:rPr>
              <a:t>.</a:t>
            </a:r>
            <a:endParaRPr lang="en-US" dirty="0">
              <a:solidFill>
                <a:schemeClr val="accent1"/>
              </a:solidFill>
            </a:endParaRPr>
          </a:p>
        </p:txBody>
      </p:sp>
      <p:cxnSp>
        <p:nvCxnSpPr>
          <p:cNvPr id="5" name="Straight Connector 4"/>
          <p:cNvCxnSpPr/>
          <p:nvPr/>
        </p:nvCxnSpPr>
        <p:spPr>
          <a:xfrm>
            <a:off x="1866900" y="2292108"/>
            <a:ext cx="244148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308389" y="2292108"/>
            <a:ext cx="0" cy="45658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864815" y="2396144"/>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4" name="TextBox 13"/>
          <p:cNvSpPr txBox="1"/>
          <p:nvPr/>
        </p:nvSpPr>
        <p:spPr>
          <a:xfrm>
            <a:off x="6864815" y="2700123"/>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9" name="TextBox 18"/>
          <p:cNvSpPr txBox="1"/>
          <p:nvPr/>
        </p:nvSpPr>
        <p:spPr>
          <a:xfrm>
            <a:off x="2390199" y="2821386"/>
            <a:ext cx="1573426" cy="330860"/>
          </a:xfrm>
          <a:prstGeom prst="rect">
            <a:avLst/>
          </a:prstGeom>
          <a:noFill/>
        </p:spPr>
        <p:txBody>
          <a:bodyPr wrap="square" lIns="0" rIns="0" rtlCol="0">
            <a:spAutoFit/>
          </a:bodyPr>
          <a:lstStyle/>
          <a:p>
            <a:pPr algn="r">
              <a:lnSpc>
                <a:spcPct val="70000"/>
              </a:lnSpc>
            </a:pPr>
            <a:r>
              <a:rPr lang="en-US" sz="2000" dirty="0" smtClean="0">
                <a:latin typeface="+mj-lt"/>
              </a:rPr>
              <a:t>2008</a:t>
            </a:r>
            <a:endParaRPr lang="en-US" sz="2000" dirty="0">
              <a:solidFill>
                <a:schemeClr val="accent1"/>
              </a:solidFill>
              <a:latin typeface="+mj-lt"/>
            </a:endParaRPr>
          </a:p>
        </p:txBody>
      </p:sp>
      <p:cxnSp>
        <p:nvCxnSpPr>
          <p:cNvPr id="20" name="Straight Connector 19"/>
          <p:cNvCxnSpPr/>
          <p:nvPr/>
        </p:nvCxnSpPr>
        <p:spPr>
          <a:xfrm>
            <a:off x="4175039" y="2941008"/>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390199" y="3085236"/>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25" name="TextBox 24"/>
          <p:cNvSpPr txBox="1"/>
          <p:nvPr/>
        </p:nvSpPr>
        <p:spPr>
          <a:xfrm>
            <a:off x="6864815" y="4341028"/>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26" name="TextBox 25"/>
          <p:cNvSpPr txBox="1"/>
          <p:nvPr/>
        </p:nvSpPr>
        <p:spPr>
          <a:xfrm>
            <a:off x="6864815" y="4645007"/>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27" name="TextBox 26"/>
          <p:cNvSpPr txBox="1"/>
          <p:nvPr/>
        </p:nvSpPr>
        <p:spPr>
          <a:xfrm>
            <a:off x="2390199" y="4798467"/>
            <a:ext cx="1573426" cy="330860"/>
          </a:xfrm>
          <a:prstGeom prst="rect">
            <a:avLst/>
          </a:prstGeom>
          <a:noFill/>
        </p:spPr>
        <p:txBody>
          <a:bodyPr wrap="square" lIns="0" rIns="0" rtlCol="0">
            <a:spAutoFit/>
          </a:bodyPr>
          <a:lstStyle/>
          <a:p>
            <a:pPr algn="r">
              <a:lnSpc>
                <a:spcPct val="70000"/>
              </a:lnSpc>
            </a:pPr>
            <a:r>
              <a:rPr lang="en-US" sz="2000" dirty="0" smtClean="0">
                <a:latin typeface="+mj-lt"/>
              </a:rPr>
              <a:t>2009</a:t>
            </a:r>
            <a:endParaRPr lang="en-US" sz="2000" dirty="0">
              <a:solidFill>
                <a:schemeClr val="accent1"/>
              </a:solidFill>
              <a:latin typeface="+mj-lt"/>
            </a:endParaRPr>
          </a:p>
        </p:txBody>
      </p:sp>
      <p:cxnSp>
        <p:nvCxnSpPr>
          <p:cNvPr id="28" name="Straight Connector 27"/>
          <p:cNvCxnSpPr/>
          <p:nvPr/>
        </p:nvCxnSpPr>
        <p:spPr>
          <a:xfrm>
            <a:off x="4175039" y="4918089"/>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2390199" y="5062317"/>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4" name="Picture Placeholder 3"/>
          <p:cNvSpPr>
            <a:spLocks noGrp="1"/>
          </p:cNvSpPr>
          <p:nvPr>
            <p:ph type="pic" sz="quarter" idx="11"/>
          </p:nvPr>
        </p:nvSpPr>
        <p:spPr/>
      </p:sp>
      <p:sp>
        <p:nvSpPr>
          <p:cNvPr id="6" name="Picture Placeholder 5"/>
          <p:cNvSpPr>
            <a:spLocks noGrp="1"/>
          </p:cNvSpPr>
          <p:nvPr>
            <p:ph type="pic" sz="quarter" idx="12"/>
          </p:nvPr>
        </p:nvSpPr>
        <p:spPr/>
      </p:sp>
    </p:spTree>
    <p:extLst>
      <p:ext uri="{BB962C8B-B14F-4D97-AF65-F5344CB8AC3E}">
        <p14:creationId xmlns:p14="http://schemas.microsoft.com/office/powerpoint/2010/main" val="120324176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37</a:t>
            </a:fld>
            <a:endParaRPr lang="en-US" dirty="0" smtClean="0"/>
          </a:p>
        </p:txBody>
      </p:sp>
      <p:cxnSp>
        <p:nvCxnSpPr>
          <p:cNvPr id="3" name="Straight Connector 2"/>
          <p:cNvCxnSpPr/>
          <p:nvPr/>
        </p:nvCxnSpPr>
        <p:spPr>
          <a:xfrm>
            <a:off x="4308389"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864815" y="2989268"/>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6" name="TextBox 5"/>
          <p:cNvSpPr txBox="1"/>
          <p:nvPr/>
        </p:nvSpPr>
        <p:spPr>
          <a:xfrm>
            <a:off x="6864815" y="3293247"/>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7" name="TextBox 6"/>
          <p:cNvSpPr txBox="1"/>
          <p:nvPr/>
        </p:nvSpPr>
        <p:spPr>
          <a:xfrm>
            <a:off x="2390199" y="3414510"/>
            <a:ext cx="1573426" cy="330860"/>
          </a:xfrm>
          <a:prstGeom prst="rect">
            <a:avLst/>
          </a:prstGeom>
          <a:noFill/>
        </p:spPr>
        <p:txBody>
          <a:bodyPr wrap="square" lIns="0" rIns="0" rtlCol="0">
            <a:spAutoFit/>
          </a:bodyPr>
          <a:lstStyle/>
          <a:p>
            <a:pPr algn="r">
              <a:lnSpc>
                <a:spcPct val="70000"/>
              </a:lnSpc>
            </a:pPr>
            <a:r>
              <a:rPr lang="en-US" sz="2000" dirty="0" smtClean="0">
                <a:latin typeface="+mj-lt"/>
              </a:rPr>
              <a:t>2012</a:t>
            </a:r>
            <a:endParaRPr lang="en-US" sz="2000" dirty="0">
              <a:solidFill>
                <a:schemeClr val="accent1"/>
              </a:solidFill>
              <a:latin typeface="+mj-lt"/>
            </a:endParaRPr>
          </a:p>
        </p:txBody>
      </p:sp>
      <p:cxnSp>
        <p:nvCxnSpPr>
          <p:cNvPr id="8" name="Straight Connector 7"/>
          <p:cNvCxnSpPr/>
          <p:nvPr/>
        </p:nvCxnSpPr>
        <p:spPr>
          <a:xfrm>
            <a:off x="4175039" y="3534132"/>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90199" y="3678360"/>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12" name="TextBox 11"/>
          <p:cNvSpPr txBox="1"/>
          <p:nvPr/>
        </p:nvSpPr>
        <p:spPr>
          <a:xfrm>
            <a:off x="6864815" y="4761158"/>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3" name="TextBox 12"/>
          <p:cNvSpPr txBox="1"/>
          <p:nvPr/>
        </p:nvSpPr>
        <p:spPr>
          <a:xfrm>
            <a:off x="6864815" y="5065137"/>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4" name="TextBox 13"/>
          <p:cNvSpPr txBox="1"/>
          <p:nvPr/>
        </p:nvSpPr>
        <p:spPr>
          <a:xfrm>
            <a:off x="2390199" y="5218597"/>
            <a:ext cx="1573426" cy="330860"/>
          </a:xfrm>
          <a:prstGeom prst="rect">
            <a:avLst/>
          </a:prstGeom>
          <a:noFill/>
        </p:spPr>
        <p:txBody>
          <a:bodyPr wrap="square" lIns="0" rIns="0" rtlCol="0">
            <a:spAutoFit/>
          </a:bodyPr>
          <a:lstStyle/>
          <a:p>
            <a:pPr algn="r">
              <a:lnSpc>
                <a:spcPct val="70000"/>
              </a:lnSpc>
            </a:pPr>
            <a:r>
              <a:rPr lang="en-US" sz="2000" dirty="0" smtClean="0">
                <a:latin typeface="+mj-lt"/>
              </a:rPr>
              <a:t>2014</a:t>
            </a:r>
            <a:endParaRPr lang="en-US" sz="2000" dirty="0">
              <a:solidFill>
                <a:schemeClr val="accent1"/>
              </a:solidFill>
              <a:latin typeface="+mj-lt"/>
            </a:endParaRPr>
          </a:p>
        </p:txBody>
      </p:sp>
      <p:cxnSp>
        <p:nvCxnSpPr>
          <p:cNvPr id="15" name="Straight Connector 14"/>
          <p:cNvCxnSpPr/>
          <p:nvPr/>
        </p:nvCxnSpPr>
        <p:spPr>
          <a:xfrm>
            <a:off x="4175039" y="5338219"/>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390199" y="5482447"/>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17" name="TextBox 16"/>
          <p:cNvSpPr txBox="1"/>
          <p:nvPr/>
        </p:nvSpPr>
        <p:spPr>
          <a:xfrm>
            <a:off x="6864815" y="1282870"/>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8" name="TextBox 17"/>
          <p:cNvSpPr txBox="1"/>
          <p:nvPr/>
        </p:nvSpPr>
        <p:spPr>
          <a:xfrm>
            <a:off x="6864815" y="1586849"/>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9" name="TextBox 18"/>
          <p:cNvSpPr txBox="1"/>
          <p:nvPr/>
        </p:nvSpPr>
        <p:spPr>
          <a:xfrm>
            <a:off x="2390199" y="1708112"/>
            <a:ext cx="1573426" cy="330860"/>
          </a:xfrm>
          <a:prstGeom prst="rect">
            <a:avLst/>
          </a:prstGeom>
          <a:noFill/>
        </p:spPr>
        <p:txBody>
          <a:bodyPr wrap="square" lIns="0" rIns="0" rtlCol="0">
            <a:spAutoFit/>
          </a:bodyPr>
          <a:lstStyle/>
          <a:p>
            <a:pPr algn="r">
              <a:lnSpc>
                <a:spcPct val="70000"/>
              </a:lnSpc>
            </a:pPr>
            <a:r>
              <a:rPr lang="en-US" sz="2000" dirty="0" smtClean="0">
                <a:latin typeface="+mj-lt"/>
              </a:rPr>
              <a:t>2010</a:t>
            </a:r>
            <a:endParaRPr lang="en-US" sz="2000" dirty="0">
              <a:solidFill>
                <a:schemeClr val="accent1"/>
              </a:solidFill>
              <a:latin typeface="+mj-lt"/>
            </a:endParaRPr>
          </a:p>
        </p:txBody>
      </p:sp>
      <p:cxnSp>
        <p:nvCxnSpPr>
          <p:cNvPr id="20" name="Straight Connector 19"/>
          <p:cNvCxnSpPr/>
          <p:nvPr/>
        </p:nvCxnSpPr>
        <p:spPr>
          <a:xfrm>
            <a:off x="4175039" y="1827734"/>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2390199" y="1971962"/>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4" name="Picture Placeholder 3"/>
          <p:cNvSpPr>
            <a:spLocks noGrp="1"/>
          </p:cNvSpPr>
          <p:nvPr>
            <p:ph type="pic" sz="quarter" idx="14"/>
          </p:nvPr>
        </p:nvSpPr>
        <p:spPr/>
      </p:sp>
      <p:sp>
        <p:nvSpPr>
          <p:cNvPr id="10" name="Picture Placeholder 9"/>
          <p:cNvSpPr>
            <a:spLocks noGrp="1"/>
          </p:cNvSpPr>
          <p:nvPr>
            <p:ph type="pic" sz="quarter" idx="13"/>
          </p:nvPr>
        </p:nvSpPr>
        <p:spPr/>
      </p:sp>
      <p:sp>
        <p:nvSpPr>
          <p:cNvPr id="11" name="Picture Placeholder 10"/>
          <p:cNvSpPr>
            <a:spLocks noGrp="1"/>
          </p:cNvSpPr>
          <p:nvPr>
            <p:ph type="pic" sz="quarter" idx="12"/>
          </p:nvPr>
        </p:nvSpPr>
        <p:spPr/>
      </p:sp>
    </p:spTree>
    <p:extLst>
      <p:ext uri="{BB962C8B-B14F-4D97-AF65-F5344CB8AC3E}">
        <p14:creationId xmlns:p14="http://schemas.microsoft.com/office/powerpoint/2010/main" val="1229487455"/>
      </p:ext>
    </p:extLst>
  </p:cSld>
  <p:clrMapOvr>
    <a:masterClrMapping/>
  </p:clrMapOvr>
  <p:transition spd="slow">
    <p:push dir="u"/>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38</a:t>
            </a:fld>
            <a:endParaRPr lang="en-US" dirty="0" smtClean="0"/>
          </a:p>
        </p:txBody>
      </p:sp>
      <p:cxnSp>
        <p:nvCxnSpPr>
          <p:cNvPr id="3" name="Straight Connector 2"/>
          <p:cNvCxnSpPr/>
          <p:nvPr/>
        </p:nvCxnSpPr>
        <p:spPr>
          <a:xfrm>
            <a:off x="4308389" y="0"/>
            <a:ext cx="0" cy="48458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6864815" y="2989268"/>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5" name="TextBox 4"/>
          <p:cNvSpPr txBox="1"/>
          <p:nvPr/>
        </p:nvSpPr>
        <p:spPr>
          <a:xfrm>
            <a:off x="6864815" y="3293247"/>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6" name="TextBox 5"/>
          <p:cNvSpPr txBox="1"/>
          <p:nvPr/>
        </p:nvSpPr>
        <p:spPr>
          <a:xfrm>
            <a:off x="2390199" y="3414510"/>
            <a:ext cx="1573426" cy="330860"/>
          </a:xfrm>
          <a:prstGeom prst="rect">
            <a:avLst/>
          </a:prstGeom>
          <a:noFill/>
        </p:spPr>
        <p:txBody>
          <a:bodyPr wrap="square" lIns="0" rIns="0" rtlCol="0">
            <a:spAutoFit/>
          </a:bodyPr>
          <a:lstStyle/>
          <a:p>
            <a:pPr algn="r">
              <a:lnSpc>
                <a:spcPct val="70000"/>
              </a:lnSpc>
            </a:pPr>
            <a:r>
              <a:rPr lang="en-US" sz="2000" dirty="0" smtClean="0">
                <a:latin typeface="+mj-lt"/>
              </a:rPr>
              <a:t>2017</a:t>
            </a:r>
            <a:endParaRPr lang="en-US" sz="2000" dirty="0">
              <a:solidFill>
                <a:schemeClr val="accent1"/>
              </a:solidFill>
              <a:latin typeface="+mj-lt"/>
            </a:endParaRPr>
          </a:p>
        </p:txBody>
      </p:sp>
      <p:cxnSp>
        <p:nvCxnSpPr>
          <p:cNvPr id="7" name="Straight Connector 6"/>
          <p:cNvCxnSpPr/>
          <p:nvPr/>
        </p:nvCxnSpPr>
        <p:spPr>
          <a:xfrm>
            <a:off x="4175039" y="3534132"/>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390199" y="3678360"/>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sp>
        <p:nvSpPr>
          <p:cNvPr id="16" name="TextBox 15"/>
          <p:cNvSpPr txBox="1"/>
          <p:nvPr/>
        </p:nvSpPr>
        <p:spPr>
          <a:xfrm>
            <a:off x="6864815" y="1282870"/>
            <a:ext cx="3669347"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7" name="TextBox 16"/>
          <p:cNvSpPr txBox="1"/>
          <p:nvPr/>
        </p:nvSpPr>
        <p:spPr>
          <a:xfrm>
            <a:off x="6864815" y="1586849"/>
            <a:ext cx="3669348"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8" name="TextBox 17"/>
          <p:cNvSpPr txBox="1"/>
          <p:nvPr/>
        </p:nvSpPr>
        <p:spPr>
          <a:xfrm>
            <a:off x="2390199" y="1708112"/>
            <a:ext cx="1573426" cy="330860"/>
          </a:xfrm>
          <a:prstGeom prst="rect">
            <a:avLst/>
          </a:prstGeom>
          <a:noFill/>
        </p:spPr>
        <p:txBody>
          <a:bodyPr wrap="square" lIns="0" rIns="0" rtlCol="0">
            <a:spAutoFit/>
          </a:bodyPr>
          <a:lstStyle/>
          <a:p>
            <a:pPr algn="r">
              <a:lnSpc>
                <a:spcPct val="70000"/>
              </a:lnSpc>
            </a:pPr>
            <a:r>
              <a:rPr lang="en-US" sz="2000" dirty="0" smtClean="0">
                <a:latin typeface="+mj-lt"/>
              </a:rPr>
              <a:t>2015</a:t>
            </a:r>
            <a:endParaRPr lang="en-US" sz="2000" dirty="0">
              <a:solidFill>
                <a:schemeClr val="accent1"/>
              </a:solidFill>
              <a:latin typeface="+mj-lt"/>
            </a:endParaRPr>
          </a:p>
        </p:txBody>
      </p:sp>
      <p:cxnSp>
        <p:nvCxnSpPr>
          <p:cNvPr id="19" name="Straight Connector 18"/>
          <p:cNvCxnSpPr/>
          <p:nvPr/>
        </p:nvCxnSpPr>
        <p:spPr>
          <a:xfrm>
            <a:off x="4175039" y="1827734"/>
            <a:ext cx="2667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390199" y="1971962"/>
            <a:ext cx="1573426" cy="183448"/>
          </a:xfrm>
          <a:prstGeom prst="rect">
            <a:avLst/>
          </a:prstGeom>
          <a:noFill/>
        </p:spPr>
        <p:txBody>
          <a:bodyPr wrap="square" lIns="0" rIns="0" rtlCol="0">
            <a:spAutoFit/>
          </a:bodyPr>
          <a:lstStyle/>
          <a:p>
            <a:pPr algn="r">
              <a:lnSpc>
                <a:spcPct val="70000"/>
              </a:lnSpc>
            </a:pPr>
            <a:r>
              <a:rPr lang="en-US" sz="800" dirty="0" smtClean="0">
                <a:solidFill>
                  <a:schemeClr val="tx1">
                    <a:lumMod val="50000"/>
                    <a:lumOff val="50000"/>
                  </a:schemeClr>
                </a:solidFill>
              </a:rPr>
              <a:t>JUNE 25</a:t>
            </a:r>
            <a:endParaRPr lang="en-US" sz="800" dirty="0">
              <a:solidFill>
                <a:schemeClr val="tx1">
                  <a:lumMod val="50000"/>
                  <a:lumOff val="50000"/>
                </a:schemeClr>
              </a:solidFill>
            </a:endParaRPr>
          </a:p>
        </p:txBody>
      </p:sp>
      <p:cxnSp>
        <p:nvCxnSpPr>
          <p:cNvPr id="24" name="Straight Connector 23"/>
          <p:cNvCxnSpPr/>
          <p:nvPr/>
        </p:nvCxnSpPr>
        <p:spPr>
          <a:xfrm>
            <a:off x="1866900" y="4845838"/>
            <a:ext cx="244148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itle 2"/>
          <p:cNvSpPr txBox="1">
            <a:spLocks/>
          </p:cNvSpPr>
          <p:nvPr/>
        </p:nvSpPr>
        <p:spPr>
          <a:xfrm>
            <a:off x="1866900" y="4886837"/>
            <a:ext cx="4229100" cy="104231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3600" kern="1200" spc="-151" baseline="0">
                <a:solidFill>
                  <a:schemeClr val="tx1"/>
                </a:solidFill>
                <a:latin typeface="+mj-lt"/>
                <a:ea typeface="+mj-ea"/>
                <a:cs typeface="+mj-cs"/>
              </a:defRPr>
            </a:lvl1pPr>
          </a:lstStyle>
          <a:p>
            <a:r>
              <a:rPr lang="en-US" sz="2800" dirty="0" smtClean="0"/>
              <a:t>END</a:t>
            </a:r>
            <a:br>
              <a:rPr lang="en-US" sz="2800" dirty="0" smtClean="0"/>
            </a:br>
            <a:r>
              <a:rPr lang="en-US" sz="2800" dirty="0" smtClean="0"/>
              <a:t>TIMELINE</a:t>
            </a:r>
            <a:r>
              <a:rPr lang="en-US" sz="2800" dirty="0" smtClean="0">
                <a:solidFill>
                  <a:schemeClr val="accent1"/>
                </a:solidFill>
              </a:rPr>
              <a:t>.</a:t>
            </a:r>
            <a:endParaRPr lang="en-US" sz="2800" dirty="0">
              <a:solidFill>
                <a:schemeClr val="accent1"/>
              </a:solidFill>
            </a:endParaRPr>
          </a:p>
        </p:txBody>
      </p:sp>
      <p:sp>
        <p:nvSpPr>
          <p:cNvPr id="9" name="Picture Placeholder 8"/>
          <p:cNvSpPr>
            <a:spLocks noGrp="1"/>
          </p:cNvSpPr>
          <p:nvPr>
            <p:ph type="pic" sz="quarter" idx="14"/>
          </p:nvPr>
        </p:nvSpPr>
        <p:spPr/>
      </p:sp>
      <p:sp>
        <p:nvSpPr>
          <p:cNvPr id="10" name="Picture Placeholder 9"/>
          <p:cNvSpPr>
            <a:spLocks noGrp="1"/>
          </p:cNvSpPr>
          <p:nvPr>
            <p:ph type="pic" sz="quarter" idx="13"/>
          </p:nvPr>
        </p:nvSpPr>
        <p:spPr/>
      </p:sp>
    </p:spTree>
    <p:extLst>
      <p:ext uri="{BB962C8B-B14F-4D97-AF65-F5344CB8AC3E}">
        <p14:creationId xmlns:p14="http://schemas.microsoft.com/office/powerpoint/2010/main" val="1789430952"/>
      </p:ext>
    </p:extLst>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329514" y="329513"/>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39</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2788863"/>
            <a:ext cx="6544070" cy="141284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THE FUTURE</a:t>
            </a:r>
            <a:br>
              <a:rPr lang="en-US" dirty="0" smtClean="0">
                <a:solidFill>
                  <a:schemeClr val="bg1"/>
                </a:solidFill>
              </a:rPr>
            </a:br>
            <a:r>
              <a:rPr lang="en-US" dirty="0" smtClean="0">
                <a:solidFill>
                  <a:schemeClr val="bg1"/>
                </a:solidFill>
              </a:rPr>
              <a:t>WILL BIGGER TEXT</a:t>
            </a:r>
            <a:endParaRPr lang="en-US" dirty="0">
              <a:solidFill>
                <a:schemeClr val="bg1"/>
              </a:solidFill>
            </a:endParaRP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17731023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3620"/>
          <p:cNvSpPr/>
          <p:nvPr/>
        </p:nvSpPr>
        <p:spPr>
          <a:xfrm>
            <a:off x="4920105"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 name="Slide Number Placeholder 1"/>
          <p:cNvSpPr>
            <a:spLocks noGrp="1"/>
          </p:cNvSpPr>
          <p:nvPr>
            <p:ph type="sldNum" sz="quarter" idx="10"/>
          </p:nvPr>
        </p:nvSpPr>
        <p:spPr/>
        <p:txBody>
          <a:bodyPr/>
          <a:lstStyle/>
          <a:p>
            <a:fld id="{D8D877B3-D348-4611-9BDB-C5374591D951}" type="slidenum">
              <a:rPr lang="en-US" smtClean="0"/>
              <a:pPr/>
              <a:t>4</a:t>
            </a:fld>
            <a:endParaRPr lang="en-US" dirty="0" smtClean="0"/>
          </a:p>
        </p:txBody>
      </p:sp>
      <p:sp>
        <p:nvSpPr>
          <p:cNvPr id="3" name="Title 2"/>
          <p:cNvSpPr>
            <a:spLocks noGrp="1"/>
          </p:cNvSpPr>
          <p:nvPr>
            <p:ph type="title"/>
          </p:nvPr>
        </p:nvSpPr>
        <p:spPr/>
        <p:txBody>
          <a:bodyPr/>
          <a:lstStyle/>
          <a:p>
            <a:r>
              <a:rPr lang="en-US" dirty="0" smtClean="0"/>
              <a:t>OUR BUSINESS</a:t>
            </a:r>
            <a:br>
              <a:rPr lang="en-US" dirty="0" smtClean="0"/>
            </a:br>
            <a:r>
              <a:rPr lang="en-US" dirty="0" smtClean="0"/>
              <a:t>PHILOSOPHY</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1866900" y="3403357"/>
            <a:ext cx="2023534" cy="243143"/>
          </a:xfrm>
          <a:prstGeom prst="rect">
            <a:avLst/>
          </a:prstGeom>
          <a:noFill/>
        </p:spPr>
        <p:txBody>
          <a:bodyPr wrap="square" lIns="0" rIns="0" rtlCol="0">
            <a:spAutoFit/>
          </a:bodyPr>
          <a:lstStyle/>
          <a:p>
            <a:pPr>
              <a:lnSpc>
                <a:spcPct val="70000"/>
              </a:lnSpc>
            </a:pPr>
            <a:r>
              <a:rPr lang="en-US" sz="1200" dirty="0" smtClean="0">
                <a:latin typeface="+mj-lt"/>
              </a:rPr>
              <a:t>CREATION</a:t>
            </a:r>
            <a:endParaRPr lang="en-US" sz="1200" dirty="0">
              <a:solidFill>
                <a:schemeClr val="accent1"/>
              </a:solidFill>
              <a:latin typeface="+mj-lt"/>
            </a:endParaRPr>
          </a:p>
        </p:txBody>
      </p:sp>
      <p:sp>
        <p:nvSpPr>
          <p:cNvPr id="6" name="TextBox 5"/>
          <p:cNvSpPr txBox="1"/>
          <p:nvPr/>
        </p:nvSpPr>
        <p:spPr>
          <a:xfrm>
            <a:off x="1866900" y="5258313"/>
            <a:ext cx="2023534" cy="243143"/>
          </a:xfrm>
          <a:prstGeom prst="rect">
            <a:avLst/>
          </a:prstGeom>
          <a:noFill/>
        </p:spPr>
        <p:txBody>
          <a:bodyPr wrap="square" lIns="0" rIns="0" rtlCol="0">
            <a:spAutoFit/>
          </a:bodyPr>
          <a:lstStyle/>
          <a:p>
            <a:pPr>
              <a:lnSpc>
                <a:spcPct val="70000"/>
              </a:lnSpc>
            </a:pPr>
            <a:r>
              <a:rPr lang="en-US" sz="1200" dirty="0" smtClean="0">
                <a:latin typeface="+mj-lt"/>
              </a:rPr>
              <a:t>SUPPORTING</a:t>
            </a:r>
            <a:endParaRPr lang="en-US" sz="1200" dirty="0">
              <a:solidFill>
                <a:schemeClr val="accent1"/>
              </a:solidFill>
              <a:latin typeface="+mj-lt"/>
            </a:endParaRPr>
          </a:p>
        </p:txBody>
      </p:sp>
      <p:sp>
        <p:nvSpPr>
          <p:cNvPr id="11" name="Shape 3599"/>
          <p:cNvSpPr/>
          <p:nvPr/>
        </p:nvSpPr>
        <p:spPr>
          <a:xfrm>
            <a:off x="1866900"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Shape 3759"/>
          <p:cNvSpPr/>
          <p:nvPr/>
        </p:nvSpPr>
        <p:spPr>
          <a:xfrm>
            <a:off x="1866900" y="4605922"/>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4" name="TextBox 13"/>
          <p:cNvSpPr txBox="1"/>
          <p:nvPr/>
        </p:nvSpPr>
        <p:spPr>
          <a:xfrm>
            <a:off x="1866901"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5" name="TextBox 14"/>
          <p:cNvSpPr txBox="1"/>
          <p:nvPr/>
        </p:nvSpPr>
        <p:spPr>
          <a:xfrm>
            <a:off x="1866901"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16" name="TextBox 15"/>
          <p:cNvSpPr txBox="1"/>
          <p:nvPr/>
        </p:nvSpPr>
        <p:spPr>
          <a:xfrm>
            <a:off x="4920106" y="3403357"/>
            <a:ext cx="2023534" cy="243143"/>
          </a:xfrm>
          <a:prstGeom prst="rect">
            <a:avLst/>
          </a:prstGeom>
          <a:noFill/>
        </p:spPr>
        <p:txBody>
          <a:bodyPr wrap="square" lIns="0" rIns="0" rtlCol="0">
            <a:spAutoFit/>
          </a:bodyPr>
          <a:lstStyle/>
          <a:p>
            <a:pPr>
              <a:lnSpc>
                <a:spcPct val="70000"/>
              </a:lnSpc>
            </a:pPr>
            <a:r>
              <a:rPr lang="en-US" sz="1200" dirty="0" smtClean="0">
                <a:latin typeface="+mj-lt"/>
              </a:rPr>
              <a:t>WEB DESIGN</a:t>
            </a:r>
            <a:endParaRPr lang="en-US" sz="1200" dirty="0">
              <a:solidFill>
                <a:schemeClr val="accent1"/>
              </a:solidFill>
              <a:latin typeface="+mj-lt"/>
            </a:endParaRPr>
          </a:p>
        </p:txBody>
      </p:sp>
      <p:sp>
        <p:nvSpPr>
          <p:cNvPr id="17" name="TextBox 16"/>
          <p:cNvSpPr txBox="1"/>
          <p:nvPr/>
        </p:nvSpPr>
        <p:spPr>
          <a:xfrm>
            <a:off x="4920106" y="5258313"/>
            <a:ext cx="2023534" cy="243143"/>
          </a:xfrm>
          <a:prstGeom prst="rect">
            <a:avLst/>
          </a:prstGeom>
          <a:noFill/>
        </p:spPr>
        <p:txBody>
          <a:bodyPr wrap="square" lIns="0" rIns="0" rtlCol="0">
            <a:spAutoFit/>
          </a:bodyPr>
          <a:lstStyle/>
          <a:p>
            <a:pPr>
              <a:lnSpc>
                <a:spcPct val="70000"/>
              </a:lnSpc>
            </a:pPr>
            <a:r>
              <a:rPr lang="en-US" sz="1200" dirty="0" smtClean="0">
                <a:latin typeface="+mj-lt"/>
              </a:rPr>
              <a:t>POWERPOINT</a:t>
            </a:r>
            <a:endParaRPr lang="en-US" sz="1200" dirty="0">
              <a:solidFill>
                <a:schemeClr val="accent1"/>
              </a:solidFill>
              <a:latin typeface="+mj-lt"/>
            </a:endParaRPr>
          </a:p>
        </p:txBody>
      </p:sp>
      <p:sp>
        <p:nvSpPr>
          <p:cNvPr id="20" name="TextBox 19"/>
          <p:cNvSpPr txBox="1"/>
          <p:nvPr/>
        </p:nvSpPr>
        <p:spPr>
          <a:xfrm>
            <a:off x="4920107"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1" name="TextBox 20"/>
          <p:cNvSpPr txBox="1"/>
          <p:nvPr/>
        </p:nvSpPr>
        <p:spPr>
          <a:xfrm>
            <a:off x="4920107"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22" name="TextBox 21"/>
          <p:cNvSpPr txBox="1"/>
          <p:nvPr/>
        </p:nvSpPr>
        <p:spPr>
          <a:xfrm>
            <a:off x="8341841" y="3403357"/>
            <a:ext cx="2023534" cy="243143"/>
          </a:xfrm>
          <a:prstGeom prst="rect">
            <a:avLst/>
          </a:prstGeom>
          <a:noFill/>
        </p:spPr>
        <p:txBody>
          <a:bodyPr wrap="square" lIns="0" rIns="0" rtlCol="0">
            <a:spAutoFit/>
          </a:bodyPr>
          <a:lstStyle/>
          <a:p>
            <a:pPr>
              <a:lnSpc>
                <a:spcPct val="70000"/>
              </a:lnSpc>
            </a:pPr>
            <a:r>
              <a:rPr lang="en-US" sz="1200" dirty="0" smtClean="0">
                <a:latin typeface="+mj-lt"/>
              </a:rPr>
              <a:t>KEYNOTE</a:t>
            </a:r>
            <a:endParaRPr lang="en-US" sz="1200" dirty="0">
              <a:solidFill>
                <a:schemeClr val="accent1"/>
              </a:solidFill>
              <a:latin typeface="+mj-lt"/>
            </a:endParaRPr>
          </a:p>
        </p:txBody>
      </p:sp>
      <p:sp>
        <p:nvSpPr>
          <p:cNvPr id="23" name="TextBox 22"/>
          <p:cNvSpPr txBox="1"/>
          <p:nvPr/>
        </p:nvSpPr>
        <p:spPr>
          <a:xfrm>
            <a:off x="8341841" y="5258313"/>
            <a:ext cx="2023534" cy="243143"/>
          </a:xfrm>
          <a:prstGeom prst="rect">
            <a:avLst/>
          </a:prstGeom>
          <a:noFill/>
        </p:spPr>
        <p:txBody>
          <a:bodyPr wrap="square" lIns="0" rIns="0" rtlCol="0">
            <a:spAutoFit/>
          </a:bodyPr>
          <a:lstStyle/>
          <a:p>
            <a:pPr>
              <a:lnSpc>
                <a:spcPct val="70000"/>
              </a:lnSpc>
            </a:pPr>
            <a:r>
              <a:rPr lang="en-US" sz="1200" dirty="0" smtClean="0">
                <a:latin typeface="+mj-lt"/>
              </a:rPr>
              <a:t>GRAPHIC DESIGN</a:t>
            </a:r>
            <a:endParaRPr lang="en-US" sz="1200" dirty="0">
              <a:solidFill>
                <a:schemeClr val="accent1"/>
              </a:solidFill>
              <a:latin typeface="+mj-lt"/>
            </a:endParaRPr>
          </a:p>
        </p:txBody>
      </p:sp>
      <p:sp>
        <p:nvSpPr>
          <p:cNvPr id="26" name="TextBox 25"/>
          <p:cNvSpPr txBox="1"/>
          <p:nvPr/>
        </p:nvSpPr>
        <p:spPr>
          <a:xfrm>
            <a:off x="8341842"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7" name="TextBox 26"/>
          <p:cNvSpPr txBox="1"/>
          <p:nvPr/>
        </p:nvSpPr>
        <p:spPr>
          <a:xfrm>
            <a:off x="8341842"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30" name="Shape 3624"/>
          <p:cNvSpPr/>
          <p:nvPr/>
        </p:nvSpPr>
        <p:spPr>
          <a:xfrm>
            <a:off x="4920104" y="460702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1" name="Shape 3643"/>
          <p:cNvSpPr/>
          <p:nvPr/>
        </p:nvSpPr>
        <p:spPr>
          <a:xfrm>
            <a:off x="8313578" y="2762342"/>
            <a:ext cx="451877" cy="44161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2" name="Shape 3677"/>
          <p:cNvSpPr/>
          <p:nvPr/>
        </p:nvSpPr>
        <p:spPr>
          <a:xfrm>
            <a:off x="8341841" y="4688082"/>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3222697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40</a:t>
            </a:fld>
            <a:endParaRPr lang="en-US" dirty="0" smtClean="0"/>
          </a:p>
        </p:txBody>
      </p:sp>
      <p:sp>
        <p:nvSpPr>
          <p:cNvPr id="4" name="Title 3"/>
          <p:cNvSpPr>
            <a:spLocks noGrp="1"/>
          </p:cNvSpPr>
          <p:nvPr>
            <p:ph type="title"/>
          </p:nvPr>
        </p:nvSpPr>
        <p:spPr/>
        <p:txBody>
          <a:bodyPr/>
          <a:lstStyle/>
          <a:p>
            <a:r>
              <a:rPr lang="en-US" dirty="0" smtClean="0"/>
              <a:t>PARAGRAPH</a:t>
            </a:r>
            <a:br>
              <a:rPr lang="en-US" dirty="0" smtClean="0"/>
            </a:br>
            <a:r>
              <a:rPr lang="en-US" dirty="0" smtClean="0"/>
              <a:t>PICTURE</a:t>
            </a:r>
            <a:br>
              <a:rPr lang="en-US" dirty="0" smtClean="0"/>
            </a:br>
            <a:r>
              <a:rPr lang="en-US" dirty="0" smtClean="0"/>
              <a:t>LAYOUT</a:t>
            </a:r>
            <a:r>
              <a:rPr lang="en-US" dirty="0" smtClean="0">
                <a:solidFill>
                  <a:schemeClr val="accent1"/>
                </a:solidFill>
              </a:rPr>
              <a:t>.</a:t>
            </a:r>
            <a:endParaRPr lang="en-US" dirty="0">
              <a:solidFill>
                <a:schemeClr val="accent1"/>
              </a:solidFill>
            </a:endParaRPr>
          </a:p>
        </p:txBody>
      </p:sp>
      <p:sp>
        <p:nvSpPr>
          <p:cNvPr id="7" name="TextBox 6"/>
          <p:cNvSpPr txBox="1"/>
          <p:nvPr/>
        </p:nvSpPr>
        <p:spPr>
          <a:xfrm>
            <a:off x="6096001" y="1181100"/>
            <a:ext cx="2301474" cy="489364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hidden in the middle of text. There are many variations of passages of Lorem Ipsum available, but the </a:t>
            </a:r>
            <a:r>
              <a:rPr lang="en-US" sz="1000" dirty="0" smtClean="0">
                <a:solidFill>
                  <a:schemeClr val="tx1">
                    <a:alpha val="80000"/>
                  </a:schemeClr>
                </a:solidFill>
              </a:rPr>
              <a:t>majority. Be </a:t>
            </a:r>
            <a:r>
              <a:rPr lang="en-US" sz="1000" dirty="0">
                <a:solidFill>
                  <a:schemeClr val="tx1">
                    <a:alpha val="80000"/>
                  </a:schemeClr>
                </a:solidFill>
              </a:rPr>
              <a:t>sure there isn't anything embarrassing hidden in the middle of text. There are many variations of passages of Lorem Ipsum available, but the majority</a:t>
            </a:r>
            <a:r>
              <a:rPr lang="en-US" sz="1000" dirty="0" smtClean="0">
                <a:solidFill>
                  <a:schemeClr val="tx1">
                    <a:alpha val="80000"/>
                  </a:schemeClr>
                </a:solidFill>
              </a:rPr>
              <a:t>.</a:t>
            </a:r>
          </a:p>
          <a:p>
            <a:pPr>
              <a:lnSpc>
                <a:spcPct val="120000"/>
              </a:lnSpc>
            </a:pPr>
            <a:endParaRPr lang="en-US" sz="1000" dirty="0">
              <a:solidFill>
                <a:schemeClr val="tx1">
                  <a:alpha val="80000"/>
                </a:schemeClr>
              </a:solidFill>
            </a:endParaRPr>
          </a:p>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a:p>
            <a:pPr>
              <a:lnSpc>
                <a:spcPct val="120000"/>
              </a:lnSpc>
            </a:pPr>
            <a:endParaRPr lang="en-US" sz="1000" dirty="0">
              <a:solidFill>
                <a:schemeClr val="tx1">
                  <a:alpha val="80000"/>
                </a:schemeClr>
              </a:solidFill>
            </a:endParaRPr>
          </a:p>
          <a:p>
            <a:pPr>
              <a:lnSpc>
                <a:spcPct val="120000"/>
              </a:lnSpc>
            </a:pPr>
            <a:endParaRPr lang="en-US" sz="1000" dirty="0">
              <a:solidFill>
                <a:schemeClr val="tx1">
                  <a:alpha val="80000"/>
                </a:schemeClr>
              </a:solidFill>
            </a:endParaRPr>
          </a:p>
        </p:txBody>
      </p:sp>
      <p:sp>
        <p:nvSpPr>
          <p:cNvPr id="8" name="Rectangle 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9" name="Right Triangle 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30943479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5587"/>
            <a:ext cx="12192000" cy="6858000"/>
          </a:xfrm>
        </p:spPr>
      </p:sp>
      <p:sp>
        <p:nvSpPr>
          <p:cNvPr id="6" name="Rectangle 5"/>
          <p:cNvSpPr/>
          <p:nvPr/>
        </p:nvSpPr>
        <p:spPr>
          <a:xfrm>
            <a:off x="304800" y="337751"/>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41</a:t>
            </a:fld>
            <a:endParaRPr lang="en-US" dirty="0" smtClean="0">
              <a:solidFill>
                <a:schemeClr val="bg1">
                  <a:alpha val="70000"/>
                </a:schemeClr>
              </a:solidFill>
            </a:endParaRPr>
          </a:p>
        </p:txBody>
      </p:sp>
      <p:cxnSp>
        <p:nvCxnSpPr>
          <p:cNvPr id="7" name="Straight Connector 6"/>
          <p:cNvCxnSpPr/>
          <p:nvPr/>
        </p:nvCxnSpPr>
        <p:spPr>
          <a:xfrm>
            <a:off x="986110" y="5587"/>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2788863"/>
            <a:ext cx="6544070" cy="243392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4000" spc="0" dirty="0" smtClean="0">
                <a:solidFill>
                  <a:schemeClr val="bg1"/>
                </a:solidFill>
              </a:rPr>
              <a:t>Never give up. Today is beautiful design, but the day </a:t>
            </a:r>
            <a:r>
              <a:rPr lang="en-US" sz="4000" spc="0" dirty="0" smtClean="0">
                <a:solidFill>
                  <a:schemeClr val="accent1"/>
                </a:solidFill>
              </a:rPr>
              <a:t>after tomorrow </a:t>
            </a:r>
            <a:r>
              <a:rPr lang="en-US" sz="4000" spc="0" dirty="0" smtClean="0">
                <a:solidFill>
                  <a:schemeClr val="bg1"/>
                </a:solidFill>
              </a:rPr>
              <a:t>will be sunshine</a:t>
            </a:r>
            <a:r>
              <a:rPr lang="en-US" sz="4000" spc="0" dirty="0" smtClean="0">
                <a:solidFill>
                  <a:schemeClr val="accent1"/>
                </a:solidFill>
              </a:rPr>
              <a:t>.</a:t>
            </a:r>
            <a:endParaRPr lang="en-US" sz="4000" spc="0" dirty="0">
              <a:solidFill>
                <a:schemeClr val="accent1"/>
              </a:solidFill>
            </a:endParaRPr>
          </a:p>
        </p:txBody>
      </p:sp>
      <p:sp>
        <p:nvSpPr>
          <p:cNvPr id="4" name="Oval 3"/>
          <p:cNvSpPr/>
          <p:nvPr/>
        </p:nvSpPr>
        <p:spPr>
          <a:xfrm>
            <a:off x="1866900" y="1181100"/>
            <a:ext cx="790832" cy="79083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hape 3626"/>
          <p:cNvSpPr/>
          <p:nvPr/>
        </p:nvSpPr>
        <p:spPr>
          <a:xfrm>
            <a:off x="2122026" y="1448979"/>
            <a:ext cx="280580" cy="255073"/>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15" name="Oval 14"/>
          <p:cNvSpPr/>
          <p:nvPr/>
        </p:nvSpPr>
        <p:spPr>
          <a:xfrm>
            <a:off x="1542536" y="856735"/>
            <a:ext cx="1439560" cy="1439560"/>
          </a:xfrm>
          <a:prstGeom prst="ellipse">
            <a:avLst/>
          </a:prstGeom>
          <a:noFill/>
          <a:ln w="63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866900" y="5548595"/>
            <a:ext cx="2775113" cy="235449"/>
          </a:xfrm>
          <a:prstGeom prst="rect">
            <a:avLst/>
          </a:prstGeom>
          <a:noFill/>
        </p:spPr>
        <p:txBody>
          <a:bodyPr wrap="square" lIns="0" rIns="0" rtlCol="0">
            <a:spAutoFit/>
          </a:bodyPr>
          <a:lstStyle/>
          <a:p>
            <a:pPr>
              <a:lnSpc>
                <a:spcPct val="70000"/>
              </a:lnSpc>
            </a:pPr>
            <a:r>
              <a:rPr lang="en-US" sz="1200" smtClean="0">
                <a:solidFill>
                  <a:schemeClr val="accent1"/>
                </a:solidFill>
                <a:latin typeface="+mj-lt"/>
              </a:rPr>
              <a:t>JOHN DOE.</a:t>
            </a:r>
            <a:endParaRPr lang="en-US" sz="1200" dirty="0">
              <a:solidFill>
                <a:schemeClr val="accent1"/>
              </a:solidFill>
              <a:latin typeface="+mj-lt"/>
            </a:endParaRPr>
          </a:p>
        </p:txBody>
      </p:sp>
    </p:spTree>
    <p:extLst>
      <p:ext uri="{BB962C8B-B14F-4D97-AF65-F5344CB8AC3E}">
        <p14:creationId xmlns:p14="http://schemas.microsoft.com/office/powerpoint/2010/main" val="628481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42</a:t>
            </a:fld>
            <a:endParaRPr lang="en-US" dirty="0" smtClean="0"/>
          </a:p>
        </p:txBody>
      </p:sp>
      <p:sp>
        <p:nvSpPr>
          <p:cNvPr id="4" name="Title 3"/>
          <p:cNvSpPr>
            <a:spLocks noGrp="1"/>
          </p:cNvSpPr>
          <p:nvPr>
            <p:ph type="title"/>
          </p:nvPr>
        </p:nvSpPr>
        <p:spPr/>
        <p:txBody>
          <a:bodyPr/>
          <a:lstStyle/>
          <a:p>
            <a:r>
              <a:rPr lang="en-US" dirty="0" smtClean="0"/>
              <a:t>THE FUTURE</a:t>
            </a:r>
            <a:br>
              <a:rPr lang="en-US" dirty="0" smtClean="0"/>
            </a:br>
            <a:r>
              <a:rPr lang="en-US" dirty="0" smtClean="0"/>
              <a:t>IS BRIGHT</a:t>
            </a:r>
            <a:r>
              <a:rPr lang="en-US" dirty="0" smtClean="0">
                <a:solidFill>
                  <a:schemeClr val="accent1"/>
                </a:solidFill>
              </a:rPr>
              <a:t>.</a:t>
            </a:r>
            <a:endParaRPr lang="en-US" dirty="0">
              <a:solidFill>
                <a:schemeClr val="accent1"/>
              </a:solidFill>
            </a:endParaRPr>
          </a:p>
        </p:txBody>
      </p:sp>
      <p:cxnSp>
        <p:nvCxnSpPr>
          <p:cNvPr id="9" name="Straight Connector 8"/>
          <p:cNvCxnSpPr/>
          <p:nvPr/>
        </p:nvCxnSpPr>
        <p:spPr>
          <a:xfrm>
            <a:off x="98611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082110" y="3404286"/>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1" name="TextBox 10"/>
          <p:cNvSpPr txBox="1"/>
          <p:nvPr/>
        </p:nvSpPr>
        <p:spPr>
          <a:xfrm>
            <a:off x="7082109" y="3867483"/>
            <a:ext cx="3849501"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a:p>
            <a:pPr>
              <a:lnSpc>
                <a:spcPct val="120000"/>
              </a:lnSpc>
            </a:pPr>
            <a:endParaRPr lang="en-US" sz="1000" dirty="0">
              <a:solidFill>
                <a:schemeClr val="tx1">
                  <a:alpha val="80000"/>
                </a:schemeClr>
              </a:solidFill>
            </a:endParaRPr>
          </a:p>
        </p:txBody>
      </p:sp>
    </p:spTree>
    <p:extLst>
      <p:ext uri="{BB962C8B-B14F-4D97-AF65-F5344CB8AC3E}">
        <p14:creationId xmlns:p14="http://schemas.microsoft.com/office/powerpoint/2010/main" val="4555640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43</a:t>
            </a:fld>
            <a:endParaRPr lang="en-US" dirty="0" smtClean="0"/>
          </a:p>
        </p:txBody>
      </p:sp>
      <p:sp>
        <p:nvSpPr>
          <p:cNvPr id="10" name="Picture Placeholder 9"/>
          <p:cNvSpPr>
            <a:spLocks noGrp="1"/>
          </p:cNvSpPr>
          <p:nvPr>
            <p:ph type="pic" sz="quarter" idx="11"/>
          </p:nvPr>
        </p:nvSpPr>
        <p:spPr/>
      </p:sp>
      <p:sp>
        <p:nvSpPr>
          <p:cNvPr id="4" name="Title 3"/>
          <p:cNvSpPr>
            <a:spLocks noGrp="1"/>
          </p:cNvSpPr>
          <p:nvPr>
            <p:ph type="title"/>
          </p:nvPr>
        </p:nvSpPr>
        <p:spPr/>
        <p:txBody>
          <a:bodyPr/>
          <a:lstStyle/>
          <a:p>
            <a:r>
              <a:rPr lang="en-US" smtClean="0"/>
              <a:t>THE FUTURE</a:t>
            </a:r>
            <a:br>
              <a:rPr lang="en-US" smtClean="0"/>
            </a:br>
            <a:r>
              <a:rPr lang="en-US" smtClean="0"/>
              <a:t>IS BRIGHT.</a:t>
            </a:r>
            <a:endParaRPr lang="en-US" dirty="0"/>
          </a:p>
        </p:txBody>
      </p:sp>
      <p:sp>
        <p:nvSpPr>
          <p:cNvPr id="7" name="TextBox 6"/>
          <p:cNvSpPr txBox="1"/>
          <p:nvPr/>
        </p:nvSpPr>
        <p:spPr>
          <a:xfrm>
            <a:off x="1866900" y="3115865"/>
            <a:ext cx="2128451"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8" name="TextBox 7"/>
          <p:cNvSpPr txBox="1"/>
          <p:nvPr/>
        </p:nvSpPr>
        <p:spPr>
          <a:xfrm>
            <a:off x="1866900" y="3579062"/>
            <a:ext cx="2124985"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a:t>
            </a:r>
            <a:r>
              <a:rPr lang="en-US" sz="1000" dirty="0" smtClean="0">
                <a:solidFill>
                  <a:schemeClr val="tx1">
                    <a:alpha val="80000"/>
                  </a:schemeClr>
                </a:solidFill>
              </a:rPr>
              <a:t>embarrassing.</a:t>
            </a:r>
            <a:endParaRPr lang="en-US" sz="1000" dirty="0">
              <a:solidFill>
                <a:schemeClr val="tx1">
                  <a:alpha val="80000"/>
                </a:schemeClr>
              </a:solidFill>
            </a:endParaRPr>
          </a:p>
        </p:txBody>
      </p:sp>
    </p:spTree>
    <p:extLst>
      <p:ext uri="{BB962C8B-B14F-4D97-AF65-F5344CB8AC3E}">
        <p14:creationId xmlns:p14="http://schemas.microsoft.com/office/powerpoint/2010/main" val="20669079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44</a:t>
            </a:fld>
            <a:endParaRPr lang="en-US" dirty="0" smtClean="0"/>
          </a:p>
        </p:txBody>
      </p:sp>
      <p:sp>
        <p:nvSpPr>
          <p:cNvPr id="6" name="Title 5"/>
          <p:cNvSpPr>
            <a:spLocks noGrp="1"/>
          </p:cNvSpPr>
          <p:nvPr>
            <p:ph type="title"/>
          </p:nvPr>
        </p:nvSpPr>
        <p:spPr/>
        <p:txBody>
          <a:bodyPr/>
          <a:lstStyle/>
          <a:p>
            <a:r>
              <a:rPr lang="en-US" dirty="0" smtClean="0"/>
              <a:t>THE FUTURE</a:t>
            </a:r>
            <a:br>
              <a:rPr lang="en-US" dirty="0" smtClean="0"/>
            </a:br>
            <a:r>
              <a:rPr lang="en-US" dirty="0" smtClean="0"/>
              <a:t>IS BRIGHT</a:t>
            </a:r>
            <a:br>
              <a:rPr lang="en-US" dirty="0" smtClean="0"/>
            </a:br>
            <a:r>
              <a:rPr lang="en-US" dirty="0" smtClean="0"/>
              <a:t>WE ARE TOO</a:t>
            </a:r>
            <a:r>
              <a:rPr lang="en-US" dirty="0" smtClean="0">
                <a:solidFill>
                  <a:schemeClr val="accent1"/>
                </a:solidFill>
              </a:rPr>
              <a:t>.</a:t>
            </a:r>
            <a:endParaRPr lang="en-US" dirty="0">
              <a:solidFill>
                <a:schemeClr val="accent1"/>
              </a:solidFill>
            </a:endParaRPr>
          </a:p>
        </p:txBody>
      </p:sp>
      <p:sp>
        <p:nvSpPr>
          <p:cNvPr id="10" name="TextBox 9"/>
          <p:cNvSpPr txBox="1"/>
          <p:nvPr/>
        </p:nvSpPr>
        <p:spPr>
          <a:xfrm>
            <a:off x="6096000" y="3814118"/>
            <a:ext cx="5519351" cy="1938992"/>
          </a:xfrm>
          <a:prstGeom prst="rect">
            <a:avLst/>
          </a:prstGeom>
          <a:noFill/>
        </p:spPr>
        <p:txBody>
          <a:bodyPr wrap="square" lIns="0" rIns="0" numCol="2" spcCol="36576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humour.It</a:t>
            </a:r>
            <a:r>
              <a:rPr lang="en-US" sz="1000" dirty="0" smtClean="0">
                <a:solidFill>
                  <a:schemeClr val="tx1">
                    <a:alpha val="80000"/>
                  </a:schemeClr>
                </a:solidFill>
              </a:rPr>
              <a:t> </a:t>
            </a:r>
            <a:r>
              <a:rPr lang="en-US" sz="1000" dirty="0">
                <a:solidFill>
                  <a:schemeClr val="tx1">
                    <a:alpha val="80000"/>
                  </a:schemeClr>
                </a:solidFill>
              </a:rPr>
              <a:t>is a long established fact that a reader will be distracted by the readable content of a page when looking at its layout. </a:t>
            </a:r>
            <a:endParaRPr lang="en-US" sz="1000" dirty="0" smtClean="0">
              <a:solidFill>
                <a:schemeClr val="tx1">
                  <a:alpha val="80000"/>
                </a:schemeClr>
              </a:solidFill>
            </a:endParaRPr>
          </a:p>
          <a:p>
            <a:pPr>
              <a:lnSpc>
                <a:spcPct val="120000"/>
              </a:lnSpc>
            </a:pPr>
            <a:r>
              <a:rPr lang="en-US" sz="1000" dirty="0" smtClean="0">
                <a:solidFill>
                  <a:schemeClr val="tx1">
                    <a:alpha val="80000"/>
                  </a:schemeClr>
                </a:solidFill>
              </a:rPr>
              <a:t>The </a:t>
            </a:r>
            <a:r>
              <a:rPr lang="en-US" sz="1000" dirty="0">
                <a:solidFill>
                  <a:schemeClr val="tx1">
                    <a:alpha val="80000"/>
                  </a:schemeClr>
                </a:solidFill>
              </a:rPr>
              <a:t>point of using Lorem Ipsum is that it has a more-or-less normal distribution of letters, as opposed to using 'Content here, content here', making it look like readable English. </a:t>
            </a:r>
            <a:endParaRPr lang="en-US" sz="1000" dirty="0" smtClean="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2134110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45</a:t>
            </a:fld>
            <a:endParaRPr lang="en-US" dirty="0" smtClean="0"/>
          </a:p>
        </p:txBody>
      </p:sp>
      <p:sp>
        <p:nvSpPr>
          <p:cNvPr id="4" name="Title 3"/>
          <p:cNvSpPr>
            <a:spLocks noGrp="1"/>
          </p:cNvSpPr>
          <p:nvPr>
            <p:ph type="title"/>
          </p:nvPr>
        </p:nvSpPr>
        <p:spPr/>
        <p:txBody>
          <a:bodyPr/>
          <a:lstStyle/>
          <a:p>
            <a:r>
              <a:rPr lang="en-US" dirty="0"/>
              <a:t>THE FUTURE</a:t>
            </a:r>
            <a:br>
              <a:rPr lang="en-US" dirty="0"/>
            </a:br>
            <a:r>
              <a:rPr lang="en-US" dirty="0"/>
              <a:t>IS BRIGHT</a:t>
            </a:r>
            <a:br>
              <a:rPr lang="en-US" dirty="0"/>
            </a:br>
            <a:r>
              <a:rPr lang="en-US" dirty="0"/>
              <a:t>WE ARE TOO</a:t>
            </a:r>
            <a:r>
              <a:rPr lang="en-US" dirty="0">
                <a:solidFill>
                  <a:schemeClr val="accent1"/>
                </a:solidFill>
              </a:rPr>
              <a:t>.</a:t>
            </a:r>
            <a:endParaRPr lang="en-US" dirty="0"/>
          </a:p>
        </p:txBody>
      </p:sp>
      <p:sp>
        <p:nvSpPr>
          <p:cNvPr id="6" name="TextBox 5"/>
          <p:cNvSpPr txBox="1"/>
          <p:nvPr/>
        </p:nvSpPr>
        <p:spPr>
          <a:xfrm>
            <a:off x="6096000" y="1084380"/>
            <a:ext cx="5519351" cy="1938992"/>
          </a:xfrm>
          <a:prstGeom prst="rect">
            <a:avLst/>
          </a:prstGeom>
          <a:noFill/>
        </p:spPr>
        <p:txBody>
          <a:bodyPr wrap="square" lIns="0" rIns="0" numCol="2" spcCol="36576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humour.It</a:t>
            </a:r>
            <a:r>
              <a:rPr lang="en-US" sz="1000" dirty="0" smtClean="0">
                <a:solidFill>
                  <a:schemeClr val="tx1">
                    <a:alpha val="80000"/>
                  </a:schemeClr>
                </a:solidFill>
              </a:rPr>
              <a:t> </a:t>
            </a:r>
            <a:r>
              <a:rPr lang="en-US" sz="1000" dirty="0">
                <a:solidFill>
                  <a:schemeClr val="tx1">
                    <a:alpha val="80000"/>
                  </a:schemeClr>
                </a:solidFill>
              </a:rPr>
              <a:t>is a long established fact that a reader will be distracted by the readable content of a page when looking at its layout. </a:t>
            </a:r>
            <a:endParaRPr lang="en-US" sz="1000" dirty="0" smtClean="0">
              <a:solidFill>
                <a:schemeClr val="tx1">
                  <a:alpha val="80000"/>
                </a:schemeClr>
              </a:solidFill>
            </a:endParaRPr>
          </a:p>
          <a:p>
            <a:pPr>
              <a:lnSpc>
                <a:spcPct val="120000"/>
              </a:lnSpc>
            </a:pPr>
            <a:r>
              <a:rPr lang="en-US" sz="1000" dirty="0" smtClean="0">
                <a:solidFill>
                  <a:schemeClr val="tx1">
                    <a:alpha val="80000"/>
                  </a:schemeClr>
                </a:solidFill>
              </a:rPr>
              <a:t>The </a:t>
            </a:r>
            <a:r>
              <a:rPr lang="en-US" sz="1000" dirty="0">
                <a:solidFill>
                  <a:schemeClr val="tx1">
                    <a:alpha val="80000"/>
                  </a:schemeClr>
                </a:solidFill>
              </a:rPr>
              <a:t>point of using Lorem Ipsum is that it has a more-or-less normal distribution of letters, as opposed to using 'Content here, content here', making it look like readable English. </a:t>
            </a:r>
            <a:endParaRPr lang="en-US" sz="1000" dirty="0" smtClean="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14031185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46</a:t>
            </a:fld>
            <a:endParaRPr lang="en-US" dirty="0" smtClean="0"/>
          </a:p>
        </p:txBody>
      </p:sp>
      <p:sp>
        <p:nvSpPr>
          <p:cNvPr id="9" name="Title 2"/>
          <p:cNvSpPr txBox="1">
            <a:spLocks/>
          </p:cNvSpPr>
          <p:nvPr/>
        </p:nvSpPr>
        <p:spPr>
          <a:xfrm>
            <a:off x="1866898" y="992326"/>
            <a:ext cx="8176387" cy="1403251"/>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3200" spc="0" dirty="0" smtClean="0"/>
              <a:t>Never give up. Today is beautiful design, but the day.</a:t>
            </a:r>
            <a:endParaRPr lang="en-US" sz="3200" spc="0" dirty="0"/>
          </a:p>
        </p:txBody>
      </p:sp>
      <p:sp>
        <p:nvSpPr>
          <p:cNvPr id="10" name="TextBox 9"/>
          <p:cNvSpPr txBox="1"/>
          <p:nvPr/>
        </p:nvSpPr>
        <p:spPr>
          <a:xfrm>
            <a:off x="1866900" y="2208823"/>
            <a:ext cx="8851901"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188980031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345989" y="329513"/>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47</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2788863"/>
            <a:ext cx="6544070" cy="141284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MEET THE</a:t>
            </a:r>
          </a:p>
          <a:p>
            <a:r>
              <a:rPr lang="en-US" dirty="0" smtClean="0">
                <a:solidFill>
                  <a:schemeClr val="bg1"/>
                </a:solidFill>
              </a:rPr>
              <a:t>TEAM, MEMBERS</a:t>
            </a:r>
            <a:r>
              <a:rPr lang="en-US" dirty="0" smtClean="0">
                <a:solidFill>
                  <a:srgbClr val="FF0000"/>
                </a:solidFill>
              </a:rPr>
              <a:t>.</a:t>
            </a:r>
            <a:endParaRPr lang="en-US" dirty="0">
              <a:solidFill>
                <a:srgbClr val="FF0000"/>
              </a:solidFill>
            </a:endParaRP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100102557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48</a:t>
            </a:fld>
            <a:endParaRPr lang="en-US" dirty="0" smtClean="0"/>
          </a:p>
        </p:txBody>
      </p:sp>
      <p:sp>
        <p:nvSpPr>
          <p:cNvPr id="6" name="Title 5"/>
          <p:cNvSpPr>
            <a:spLocks noGrp="1"/>
          </p:cNvSpPr>
          <p:nvPr>
            <p:ph type="title"/>
          </p:nvPr>
        </p:nvSpPr>
        <p:spPr/>
        <p:txBody>
          <a:bodyPr/>
          <a:lstStyle/>
          <a:p>
            <a:r>
              <a:rPr lang="en-US" dirty="0" smtClean="0"/>
              <a:t>MEET OUR</a:t>
            </a:r>
            <a:br>
              <a:rPr lang="en-US" dirty="0" smtClean="0"/>
            </a:br>
            <a:r>
              <a:rPr lang="en-US" dirty="0" smtClean="0"/>
              <a:t>PEOPLE</a:t>
            </a:r>
            <a:r>
              <a:rPr lang="en-US" dirty="0" smtClean="0">
                <a:solidFill>
                  <a:srgbClr val="FF0000"/>
                </a:solidFill>
              </a:rPr>
              <a:t>.</a:t>
            </a:r>
            <a:endParaRPr lang="en-US" dirty="0">
              <a:solidFill>
                <a:srgbClr val="FF0000"/>
              </a:solidFill>
            </a:endParaRPr>
          </a:p>
        </p:txBody>
      </p:sp>
      <p:sp>
        <p:nvSpPr>
          <p:cNvPr id="8" name="TextBox 7"/>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12" name="TextBox 11"/>
          <p:cNvSpPr txBox="1"/>
          <p:nvPr/>
        </p:nvSpPr>
        <p:spPr>
          <a:xfrm>
            <a:off x="1866900" y="4991886"/>
            <a:ext cx="2153165" cy="23544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3" name="TextBox 12"/>
          <p:cNvSpPr txBox="1"/>
          <p:nvPr/>
        </p:nvSpPr>
        <p:spPr>
          <a:xfrm>
            <a:off x="1866900" y="5272677"/>
            <a:ext cx="306783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4" name="TextBox 13"/>
          <p:cNvSpPr txBox="1"/>
          <p:nvPr/>
        </p:nvSpPr>
        <p:spPr>
          <a:xfrm>
            <a:off x="5317671" y="5003693"/>
            <a:ext cx="2153165" cy="235449"/>
          </a:xfrm>
          <a:prstGeom prst="rect">
            <a:avLst/>
          </a:prstGeom>
          <a:noFill/>
        </p:spPr>
        <p:txBody>
          <a:bodyPr wrap="square" lIns="0" rIns="0" rtlCol="0">
            <a:spAutoFit/>
          </a:bodyPr>
          <a:lstStyle/>
          <a:p>
            <a:pPr>
              <a:lnSpc>
                <a:spcPct val="70000"/>
              </a:lnSpc>
            </a:pPr>
            <a:r>
              <a:rPr lang="en-US" sz="1200" dirty="0" smtClean="0">
                <a:latin typeface="+mj-lt"/>
              </a:rPr>
              <a:t>ANNA MORINO</a:t>
            </a:r>
            <a:endParaRPr lang="en-US" sz="1200" dirty="0">
              <a:solidFill>
                <a:schemeClr val="accent1"/>
              </a:solidFill>
              <a:latin typeface="+mj-lt"/>
            </a:endParaRPr>
          </a:p>
        </p:txBody>
      </p:sp>
      <p:sp>
        <p:nvSpPr>
          <p:cNvPr id="15" name="TextBox 14"/>
          <p:cNvSpPr txBox="1"/>
          <p:nvPr/>
        </p:nvSpPr>
        <p:spPr>
          <a:xfrm>
            <a:off x="5317671" y="5284484"/>
            <a:ext cx="306783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6" name="TextBox 15"/>
          <p:cNvSpPr txBox="1"/>
          <p:nvPr/>
        </p:nvSpPr>
        <p:spPr>
          <a:xfrm>
            <a:off x="8768442" y="4991886"/>
            <a:ext cx="2153165" cy="235449"/>
          </a:xfrm>
          <a:prstGeom prst="rect">
            <a:avLst/>
          </a:prstGeom>
          <a:noFill/>
        </p:spPr>
        <p:txBody>
          <a:bodyPr wrap="square" lIns="0" rIns="0" rtlCol="0">
            <a:spAutoFit/>
          </a:bodyPr>
          <a:lstStyle/>
          <a:p>
            <a:pPr>
              <a:lnSpc>
                <a:spcPct val="70000"/>
              </a:lnSpc>
            </a:pPr>
            <a:r>
              <a:rPr lang="en-US" sz="1200" dirty="0" smtClean="0">
                <a:latin typeface="+mj-lt"/>
              </a:rPr>
              <a:t>ADAM SMITH</a:t>
            </a:r>
            <a:endParaRPr lang="en-US" sz="1200" dirty="0">
              <a:solidFill>
                <a:schemeClr val="accent1"/>
              </a:solidFill>
              <a:latin typeface="+mj-lt"/>
            </a:endParaRPr>
          </a:p>
        </p:txBody>
      </p:sp>
      <p:sp>
        <p:nvSpPr>
          <p:cNvPr id="17" name="TextBox 16"/>
          <p:cNvSpPr txBox="1"/>
          <p:nvPr/>
        </p:nvSpPr>
        <p:spPr>
          <a:xfrm>
            <a:off x="8768442" y="5272677"/>
            <a:ext cx="3067837"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3" name="Picture Placeholder 2"/>
          <p:cNvSpPr>
            <a:spLocks noGrp="1"/>
          </p:cNvSpPr>
          <p:nvPr>
            <p:ph type="pic" sz="quarter" idx="12"/>
          </p:nvPr>
        </p:nvSpPr>
        <p:spPr/>
      </p:sp>
      <p:sp>
        <p:nvSpPr>
          <p:cNvPr id="4" name="Picture Placeholder 3"/>
          <p:cNvSpPr>
            <a:spLocks noGrp="1"/>
          </p:cNvSpPr>
          <p:nvPr>
            <p:ph type="pic" sz="quarter" idx="13"/>
          </p:nvPr>
        </p:nvSpPr>
        <p:spPr/>
      </p:sp>
      <p:sp>
        <p:nvSpPr>
          <p:cNvPr id="5" name="Picture Placeholder 4"/>
          <p:cNvSpPr>
            <a:spLocks noGrp="1"/>
          </p:cNvSpPr>
          <p:nvPr>
            <p:ph type="pic" sz="quarter" idx="14"/>
          </p:nvPr>
        </p:nvSpPr>
        <p:spPr/>
      </p:sp>
    </p:spTree>
    <p:extLst>
      <p:ext uri="{BB962C8B-B14F-4D97-AF65-F5344CB8AC3E}">
        <p14:creationId xmlns:p14="http://schemas.microsoft.com/office/powerpoint/2010/main" val="166513227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49</a:t>
            </a:fld>
            <a:endParaRPr lang="en-US" dirty="0" smtClean="0"/>
          </a:p>
        </p:txBody>
      </p:sp>
      <p:sp>
        <p:nvSpPr>
          <p:cNvPr id="4" name="Title 3"/>
          <p:cNvSpPr>
            <a:spLocks noGrp="1"/>
          </p:cNvSpPr>
          <p:nvPr>
            <p:ph type="title"/>
          </p:nvPr>
        </p:nvSpPr>
        <p:spPr/>
        <p:txBody>
          <a:bodyPr/>
          <a:lstStyle/>
          <a:p>
            <a:r>
              <a:rPr lang="en-US" dirty="0"/>
              <a:t>MEET OUR</a:t>
            </a:r>
            <a:br>
              <a:rPr lang="en-US" dirty="0"/>
            </a:br>
            <a:r>
              <a:rPr lang="en-US" dirty="0"/>
              <a:t>PEOPLE</a:t>
            </a:r>
            <a:r>
              <a:rPr lang="en-US" dirty="0">
                <a:solidFill>
                  <a:srgbClr val="FF0000"/>
                </a:solidFill>
              </a:rPr>
              <a:t>.</a:t>
            </a:r>
            <a:endParaRPr lang="en-US" dirty="0"/>
          </a:p>
        </p:txBody>
      </p:sp>
      <p:sp>
        <p:nvSpPr>
          <p:cNvPr id="8" name="TextBox 7"/>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13" name="TextBox 12"/>
          <p:cNvSpPr txBox="1"/>
          <p:nvPr/>
        </p:nvSpPr>
        <p:spPr>
          <a:xfrm>
            <a:off x="1866900" y="2693375"/>
            <a:ext cx="2153165" cy="23544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4" name="TextBox 13"/>
          <p:cNvSpPr txBox="1"/>
          <p:nvPr/>
        </p:nvSpPr>
        <p:spPr>
          <a:xfrm>
            <a:off x="4322839" y="2693375"/>
            <a:ext cx="2153165" cy="23544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5" name="TextBox 14"/>
          <p:cNvSpPr txBox="1"/>
          <p:nvPr/>
        </p:nvSpPr>
        <p:spPr>
          <a:xfrm>
            <a:off x="6778872" y="2693375"/>
            <a:ext cx="2153165" cy="23544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6" name="TextBox 15"/>
          <p:cNvSpPr txBox="1"/>
          <p:nvPr/>
        </p:nvSpPr>
        <p:spPr>
          <a:xfrm>
            <a:off x="9234715" y="2693375"/>
            <a:ext cx="2153165" cy="23544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3" name="Picture Placeholder 2"/>
          <p:cNvSpPr>
            <a:spLocks noGrp="1"/>
          </p:cNvSpPr>
          <p:nvPr>
            <p:ph type="pic" sz="quarter" idx="12"/>
          </p:nvPr>
        </p:nvSpPr>
        <p:spPr/>
      </p:sp>
      <p:sp>
        <p:nvSpPr>
          <p:cNvPr id="5" name="Picture Placeholder 4"/>
          <p:cNvSpPr>
            <a:spLocks noGrp="1"/>
          </p:cNvSpPr>
          <p:nvPr>
            <p:ph type="pic" sz="quarter" idx="13"/>
          </p:nvPr>
        </p:nvSpPr>
        <p:spPr/>
      </p:sp>
      <p:sp>
        <p:nvSpPr>
          <p:cNvPr id="6" name="Picture Placeholder 5"/>
          <p:cNvSpPr>
            <a:spLocks noGrp="1"/>
          </p:cNvSpPr>
          <p:nvPr>
            <p:ph type="pic" sz="quarter" idx="14"/>
          </p:nvPr>
        </p:nvSpPr>
        <p:spPr/>
      </p:sp>
      <p:sp>
        <p:nvSpPr>
          <p:cNvPr id="7" name="Picture Placeholder 6"/>
          <p:cNvSpPr>
            <a:spLocks noGrp="1"/>
          </p:cNvSpPr>
          <p:nvPr>
            <p:ph type="pic" sz="quarter" idx="15"/>
          </p:nvPr>
        </p:nvSpPr>
        <p:spPr/>
      </p:sp>
    </p:spTree>
    <p:extLst>
      <p:ext uri="{BB962C8B-B14F-4D97-AF65-F5344CB8AC3E}">
        <p14:creationId xmlns:p14="http://schemas.microsoft.com/office/powerpoint/2010/main" val="660595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 3620"/>
          <p:cNvSpPr/>
          <p:nvPr/>
        </p:nvSpPr>
        <p:spPr>
          <a:xfrm>
            <a:off x="10072904" y="1657011"/>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 name="Slide Number Placeholder 1"/>
          <p:cNvSpPr>
            <a:spLocks noGrp="1"/>
          </p:cNvSpPr>
          <p:nvPr>
            <p:ph type="sldNum" sz="quarter" idx="10"/>
          </p:nvPr>
        </p:nvSpPr>
        <p:spPr/>
        <p:txBody>
          <a:bodyPr/>
          <a:lstStyle/>
          <a:p>
            <a:fld id="{D8D877B3-D348-4611-9BDB-C5374591D951}" type="slidenum">
              <a:rPr lang="en-US" smtClean="0"/>
              <a:pPr/>
              <a:t>5</a:t>
            </a:fld>
            <a:endParaRPr lang="en-US" dirty="0" smtClean="0"/>
          </a:p>
        </p:txBody>
      </p:sp>
      <p:sp>
        <p:nvSpPr>
          <p:cNvPr id="3" name="Title 2"/>
          <p:cNvSpPr>
            <a:spLocks noGrp="1"/>
          </p:cNvSpPr>
          <p:nvPr>
            <p:ph type="title"/>
          </p:nvPr>
        </p:nvSpPr>
        <p:spPr/>
        <p:txBody>
          <a:bodyPr/>
          <a:lstStyle/>
          <a:p>
            <a:r>
              <a:rPr lang="en-US" dirty="0" smtClean="0"/>
              <a:t>FOUR</a:t>
            </a:r>
            <a:br>
              <a:rPr lang="en-US" dirty="0" smtClean="0"/>
            </a:br>
            <a:r>
              <a:rPr lang="en-US" dirty="0" smtClean="0"/>
              <a:t>ELEMENTS</a:t>
            </a:r>
            <a:br>
              <a:rPr lang="en-US" dirty="0" smtClean="0"/>
            </a:br>
            <a:r>
              <a:rPr lang="en-US" dirty="0" smtClean="0"/>
              <a:t>CONSIDER</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1866900" y="4322030"/>
            <a:ext cx="3527292"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6" name="Rectangle 5"/>
          <p:cNvSpPr/>
          <p:nvPr/>
        </p:nvSpPr>
        <p:spPr>
          <a:xfrm>
            <a:off x="1866900" y="1188625"/>
            <a:ext cx="1074008"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OUR SERVICES</a:t>
            </a:r>
            <a:endParaRPr lang="en-US" sz="900" dirty="0">
              <a:latin typeface="Montserrat" charset="0"/>
              <a:ea typeface="Montserrat" charset="0"/>
              <a:cs typeface="Montserrat" charset="0"/>
            </a:endParaRPr>
          </a:p>
        </p:txBody>
      </p:sp>
      <p:sp>
        <p:nvSpPr>
          <p:cNvPr id="7" name="Right Triangle 6"/>
          <p:cNvSpPr/>
          <p:nvPr/>
        </p:nvSpPr>
        <p:spPr>
          <a:xfrm flipV="1">
            <a:off x="2787228"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TextBox 7"/>
          <p:cNvSpPr txBox="1"/>
          <p:nvPr/>
        </p:nvSpPr>
        <p:spPr>
          <a:xfrm>
            <a:off x="6244281" y="2307725"/>
            <a:ext cx="2408538" cy="235449"/>
          </a:xfrm>
          <a:prstGeom prst="rect">
            <a:avLst/>
          </a:prstGeom>
          <a:noFill/>
        </p:spPr>
        <p:txBody>
          <a:bodyPr wrap="square" lIns="0" rIns="0" rtlCol="0">
            <a:spAutoFit/>
          </a:bodyPr>
          <a:lstStyle/>
          <a:p>
            <a:pPr algn="ctr">
              <a:lnSpc>
                <a:spcPct val="70000"/>
              </a:lnSpc>
            </a:pPr>
            <a:r>
              <a:rPr lang="en-US" sz="1200" dirty="0" smtClean="0">
                <a:latin typeface="+mj-lt"/>
              </a:rPr>
              <a:t>SOCIAL MEDIA</a:t>
            </a:r>
            <a:endParaRPr lang="en-US" sz="1200" dirty="0">
              <a:solidFill>
                <a:schemeClr val="accent1"/>
              </a:solidFill>
              <a:latin typeface="+mj-lt"/>
            </a:endParaRPr>
          </a:p>
        </p:txBody>
      </p:sp>
      <p:sp>
        <p:nvSpPr>
          <p:cNvPr id="9" name="Shape 3599"/>
          <p:cNvSpPr/>
          <p:nvPr/>
        </p:nvSpPr>
        <p:spPr>
          <a:xfrm>
            <a:off x="7230850" y="1657012"/>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10" name="TextBox 9"/>
          <p:cNvSpPr txBox="1"/>
          <p:nvPr/>
        </p:nvSpPr>
        <p:spPr>
          <a:xfrm>
            <a:off x="6260757" y="2550868"/>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1" name="Rectangle 10"/>
          <p:cNvSpPr/>
          <p:nvPr/>
        </p:nvSpPr>
        <p:spPr>
          <a:xfrm>
            <a:off x="6095999" y="1188625"/>
            <a:ext cx="2702012" cy="219456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p:cNvSpPr/>
          <p:nvPr/>
        </p:nvSpPr>
        <p:spPr>
          <a:xfrm>
            <a:off x="8918488" y="1188625"/>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p:cNvSpPr/>
          <p:nvPr/>
        </p:nvSpPr>
        <p:spPr>
          <a:xfrm>
            <a:off x="6095999" y="3500352"/>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Rectangle 19"/>
          <p:cNvSpPr/>
          <p:nvPr/>
        </p:nvSpPr>
        <p:spPr>
          <a:xfrm>
            <a:off x="8918488" y="3500352"/>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TextBox 20"/>
          <p:cNvSpPr txBox="1"/>
          <p:nvPr/>
        </p:nvSpPr>
        <p:spPr>
          <a:xfrm>
            <a:off x="9086335" y="2307725"/>
            <a:ext cx="2408538" cy="221599"/>
          </a:xfrm>
          <a:prstGeom prst="rect">
            <a:avLst/>
          </a:prstGeom>
          <a:noFill/>
        </p:spPr>
        <p:txBody>
          <a:bodyPr wrap="square" lIns="0" rIns="0" rtlCol="0">
            <a:spAutoFit/>
          </a:bodyPr>
          <a:lstStyle/>
          <a:p>
            <a:pPr algn="ctr">
              <a:lnSpc>
                <a:spcPct val="70000"/>
              </a:lnSpc>
            </a:pPr>
            <a:r>
              <a:rPr lang="en-US" sz="1200" dirty="0" smtClean="0">
                <a:latin typeface="+mj-lt"/>
              </a:rPr>
              <a:t>CREATION</a:t>
            </a:r>
            <a:endParaRPr lang="en-US" sz="1200" dirty="0">
              <a:solidFill>
                <a:schemeClr val="accent1"/>
              </a:solidFill>
              <a:latin typeface="+mj-lt"/>
            </a:endParaRPr>
          </a:p>
        </p:txBody>
      </p:sp>
      <p:sp>
        <p:nvSpPr>
          <p:cNvPr id="23" name="TextBox 22"/>
          <p:cNvSpPr txBox="1"/>
          <p:nvPr/>
        </p:nvSpPr>
        <p:spPr>
          <a:xfrm>
            <a:off x="9102811" y="2550868"/>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4" name="TextBox 23"/>
          <p:cNvSpPr txBox="1"/>
          <p:nvPr/>
        </p:nvSpPr>
        <p:spPr>
          <a:xfrm>
            <a:off x="6244281" y="4573130"/>
            <a:ext cx="2408538" cy="235449"/>
          </a:xfrm>
          <a:prstGeom prst="rect">
            <a:avLst/>
          </a:prstGeom>
          <a:noFill/>
        </p:spPr>
        <p:txBody>
          <a:bodyPr wrap="square" lIns="0" rIns="0" rtlCol="0">
            <a:spAutoFit/>
          </a:bodyPr>
          <a:lstStyle/>
          <a:p>
            <a:pPr algn="ctr">
              <a:lnSpc>
                <a:spcPct val="70000"/>
              </a:lnSpc>
            </a:pPr>
            <a:r>
              <a:rPr lang="en-US" sz="1200" dirty="0" smtClean="0">
                <a:latin typeface="+mj-lt"/>
              </a:rPr>
              <a:t>SMART ART</a:t>
            </a:r>
            <a:endParaRPr lang="en-US" sz="1200" dirty="0">
              <a:solidFill>
                <a:schemeClr val="accent1"/>
              </a:solidFill>
              <a:latin typeface="+mj-lt"/>
            </a:endParaRPr>
          </a:p>
        </p:txBody>
      </p:sp>
      <p:sp>
        <p:nvSpPr>
          <p:cNvPr id="26" name="TextBox 25"/>
          <p:cNvSpPr txBox="1"/>
          <p:nvPr/>
        </p:nvSpPr>
        <p:spPr>
          <a:xfrm>
            <a:off x="6260757" y="4816273"/>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7" name="TextBox 26"/>
          <p:cNvSpPr txBox="1"/>
          <p:nvPr/>
        </p:nvSpPr>
        <p:spPr>
          <a:xfrm>
            <a:off x="9086335" y="4573130"/>
            <a:ext cx="2408538" cy="235449"/>
          </a:xfrm>
          <a:prstGeom prst="rect">
            <a:avLst/>
          </a:prstGeom>
          <a:noFill/>
        </p:spPr>
        <p:txBody>
          <a:bodyPr wrap="square" lIns="0" rIns="0" rtlCol="0">
            <a:spAutoFit/>
          </a:bodyPr>
          <a:lstStyle/>
          <a:p>
            <a:pPr algn="ctr">
              <a:lnSpc>
                <a:spcPct val="70000"/>
              </a:lnSpc>
            </a:pPr>
            <a:r>
              <a:rPr lang="en-US" sz="1200" dirty="0" smtClean="0">
                <a:latin typeface="+mj-lt"/>
              </a:rPr>
              <a:t>DIGITAL STRATEGY</a:t>
            </a:r>
            <a:endParaRPr lang="en-US" sz="1200" dirty="0">
              <a:solidFill>
                <a:schemeClr val="accent1"/>
              </a:solidFill>
              <a:latin typeface="+mj-lt"/>
            </a:endParaRPr>
          </a:p>
        </p:txBody>
      </p:sp>
      <p:sp>
        <p:nvSpPr>
          <p:cNvPr id="29" name="TextBox 28"/>
          <p:cNvSpPr txBox="1"/>
          <p:nvPr/>
        </p:nvSpPr>
        <p:spPr>
          <a:xfrm>
            <a:off x="9102811" y="4816273"/>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31" name="Shape 3759"/>
          <p:cNvSpPr/>
          <p:nvPr/>
        </p:nvSpPr>
        <p:spPr>
          <a:xfrm>
            <a:off x="7221067" y="392241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2" name="Shape 3677"/>
          <p:cNvSpPr/>
          <p:nvPr/>
        </p:nvSpPr>
        <p:spPr>
          <a:xfrm>
            <a:off x="10072903" y="3963495"/>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44099881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50</a:t>
            </a:fld>
            <a:endParaRPr lang="en-US" dirty="0" smtClean="0"/>
          </a:p>
        </p:txBody>
      </p:sp>
      <p:sp>
        <p:nvSpPr>
          <p:cNvPr id="3" name="Title 2"/>
          <p:cNvSpPr>
            <a:spLocks noGrp="1"/>
          </p:cNvSpPr>
          <p:nvPr>
            <p:ph type="title"/>
          </p:nvPr>
        </p:nvSpPr>
        <p:spPr/>
        <p:txBody>
          <a:bodyPr/>
          <a:lstStyle/>
          <a:p>
            <a:r>
              <a:rPr lang="en-US" dirty="0" smtClean="0"/>
              <a:t>CREAT</a:t>
            </a:r>
            <a:br>
              <a:rPr lang="en-US" dirty="0" smtClean="0"/>
            </a:br>
            <a:r>
              <a:rPr lang="en-US" dirty="0" smtClean="0"/>
              <a:t>MEMBERS</a:t>
            </a:r>
            <a:br>
              <a:rPr lang="en-US" dirty="0" smtClean="0"/>
            </a:br>
            <a:r>
              <a:rPr lang="en-US" dirty="0" smtClean="0"/>
              <a:t>SLIDE</a:t>
            </a:r>
            <a:r>
              <a:rPr lang="en-US" dirty="0" smtClean="0">
                <a:solidFill>
                  <a:srgbClr val="FF0000"/>
                </a:solidFill>
              </a:rPr>
              <a:t>.</a:t>
            </a:r>
            <a:endParaRPr lang="en-US" dirty="0">
              <a:solidFill>
                <a:srgbClr val="FF0000"/>
              </a:solidFill>
            </a:endParaRPr>
          </a:p>
        </p:txBody>
      </p:sp>
      <p:sp>
        <p:nvSpPr>
          <p:cNvPr id="19" name="Rectangle 18"/>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20" name="Right Triangle 19"/>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TextBox 20"/>
          <p:cNvSpPr txBox="1"/>
          <p:nvPr/>
        </p:nvSpPr>
        <p:spPr>
          <a:xfrm>
            <a:off x="1866900" y="5221460"/>
            <a:ext cx="323409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4" name="Picture Placeholder 3"/>
          <p:cNvSpPr>
            <a:spLocks noGrp="1"/>
          </p:cNvSpPr>
          <p:nvPr>
            <p:ph type="pic" sz="quarter" idx="17"/>
          </p:nvPr>
        </p:nvSpPr>
        <p:spPr/>
      </p:sp>
      <p:sp>
        <p:nvSpPr>
          <p:cNvPr id="5" name="Picture Placeholder 4"/>
          <p:cNvSpPr>
            <a:spLocks noGrp="1"/>
          </p:cNvSpPr>
          <p:nvPr>
            <p:ph type="pic" sz="quarter" idx="12"/>
          </p:nvPr>
        </p:nvSpPr>
        <p:spPr/>
      </p:sp>
      <p:sp>
        <p:nvSpPr>
          <p:cNvPr id="6" name="Picture Placeholder 5"/>
          <p:cNvSpPr>
            <a:spLocks noGrp="1"/>
          </p:cNvSpPr>
          <p:nvPr>
            <p:ph type="pic" sz="quarter" idx="13"/>
          </p:nvPr>
        </p:nvSpPr>
        <p:spPr/>
      </p:sp>
      <p:sp>
        <p:nvSpPr>
          <p:cNvPr id="7" name="Picture Placeholder 6"/>
          <p:cNvSpPr>
            <a:spLocks noGrp="1"/>
          </p:cNvSpPr>
          <p:nvPr>
            <p:ph type="pic" sz="quarter" idx="14"/>
          </p:nvPr>
        </p:nvSpPr>
        <p:spPr/>
      </p:sp>
      <p:sp>
        <p:nvSpPr>
          <p:cNvPr id="8" name="Picture Placeholder 7"/>
          <p:cNvSpPr>
            <a:spLocks noGrp="1"/>
          </p:cNvSpPr>
          <p:nvPr>
            <p:ph type="pic" sz="quarter" idx="15"/>
          </p:nvPr>
        </p:nvSpPr>
        <p:spPr/>
      </p:sp>
      <p:sp>
        <p:nvSpPr>
          <p:cNvPr id="9" name="Picture Placeholder 8"/>
          <p:cNvSpPr>
            <a:spLocks noGrp="1"/>
          </p:cNvSpPr>
          <p:nvPr>
            <p:ph type="pic" sz="quarter" idx="16"/>
          </p:nvPr>
        </p:nvSpPr>
        <p:spPr/>
      </p:sp>
    </p:spTree>
    <p:extLst>
      <p:ext uri="{BB962C8B-B14F-4D97-AF65-F5344CB8AC3E}">
        <p14:creationId xmlns:p14="http://schemas.microsoft.com/office/powerpoint/2010/main" val="4158871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51</a:t>
            </a:fld>
            <a:endParaRPr lang="en-US" dirty="0" smtClean="0"/>
          </a:p>
        </p:txBody>
      </p:sp>
      <p:sp>
        <p:nvSpPr>
          <p:cNvPr id="8" name="Title 7"/>
          <p:cNvSpPr>
            <a:spLocks noGrp="1"/>
          </p:cNvSpPr>
          <p:nvPr>
            <p:ph type="title"/>
          </p:nvPr>
        </p:nvSpPr>
        <p:spPr/>
        <p:txBody>
          <a:bodyPr/>
          <a:lstStyle/>
          <a:p>
            <a:r>
              <a:rPr lang="en-US" dirty="0" smtClean="0"/>
              <a:t>CREAT</a:t>
            </a:r>
            <a:br>
              <a:rPr lang="en-US" dirty="0" smtClean="0"/>
            </a:br>
            <a:r>
              <a:rPr lang="en-US" dirty="0" smtClean="0"/>
              <a:t>MEMBERS</a:t>
            </a:r>
            <a:r>
              <a:rPr lang="en-US" dirty="0" smtClean="0">
                <a:solidFill>
                  <a:srgbClr val="FF0000"/>
                </a:solidFill>
              </a:rPr>
              <a:t>.</a:t>
            </a:r>
            <a:endParaRPr lang="en-US" dirty="0">
              <a:solidFill>
                <a:srgbClr val="FF0000"/>
              </a:solidFill>
            </a:endParaRPr>
          </a:p>
        </p:txBody>
      </p:sp>
      <p:sp>
        <p:nvSpPr>
          <p:cNvPr id="15" name="TextBox 14"/>
          <p:cNvSpPr txBox="1"/>
          <p:nvPr/>
        </p:nvSpPr>
        <p:spPr>
          <a:xfrm>
            <a:off x="6096000" y="4734342"/>
            <a:ext cx="5524500" cy="1015663"/>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There are many variations of passages of Lorem Ipsum available, but the majority have suffered alteration in </a:t>
            </a:r>
            <a:r>
              <a:rPr lang="en-US" sz="1000" dirty="0" smtClean="0">
                <a:solidFill>
                  <a:schemeClr val="tx1">
                    <a:alpha val="80000"/>
                  </a:schemeClr>
                </a:solidFill>
              </a:rPr>
              <a:t>some.</a:t>
            </a:r>
            <a:endParaRPr lang="en-US" sz="1000" dirty="0">
              <a:solidFill>
                <a:schemeClr val="tx1">
                  <a:alpha val="80000"/>
                </a:schemeClr>
              </a:solidFill>
            </a:endParaRPr>
          </a:p>
        </p:txBody>
      </p:sp>
      <p:sp>
        <p:nvSpPr>
          <p:cNvPr id="16" name="TextBox 15"/>
          <p:cNvSpPr txBox="1"/>
          <p:nvPr/>
        </p:nvSpPr>
        <p:spPr>
          <a:xfrm>
            <a:off x="1866900" y="3398772"/>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7" name="TextBox 16"/>
          <p:cNvSpPr txBox="1"/>
          <p:nvPr/>
        </p:nvSpPr>
        <p:spPr>
          <a:xfrm>
            <a:off x="1866900" y="3620371"/>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18" name="TextBox 17"/>
          <p:cNvSpPr txBox="1"/>
          <p:nvPr/>
        </p:nvSpPr>
        <p:spPr>
          <a:xfrm>
            <a:off x="3943350" y="3398771"/>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9" name="TextBox 18"/>
          <p:cNvSpPr txBox="1"/>
          <p:nvPr/>
        </p:nvSpPr>
        <p:spPr>
          <a:xfrm>
            <a:off x="3943350" y="3620370"/>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20" name="TextBox 19"/>
          <p:cNvSpPr txBox="1"/>
          <p:nvPr/>
        </p:nvSpPr>
        <p:spPr>
          <a:xfrm>
            <a:off x="6019800" y="3398771"/>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21" name="TextBox 20"/>
          <p:cNvSpPr txBox="1"/>
          <p:nvPr/>
        </p:nvSpPr>
        <p:spPr>
          <a:xfrm>
            <a:off x="6019800" y="3620370"/>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22" name="TextBox 21"/>
          <p:cNvSpPr txBox="1"/>
          <p:nvPr/>
        </p:nvSpPr>
        <p:spPr>
          <a:xfrm>
            <a:off x="8096251" y="3398906"/>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23" name="TextBox 22"/>
          <p:cNvSpPr txBox="1"/>
          <p:nvPr/>
        </p:nvSpPr>
        <p:spPr>
          <a:xfrm>
            <a:off x="8096251" y="3620505"/>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24" name="TextBox 23"/>
          <p:cNvSpPr txBox="1"/>
          <p:nvPr/>
        </p:nvSpPr>
        <p:spPr>
          <a:xfrm>
            <a:off x="10172700" y="3398906"/>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25" name="TextBox 24"/>
          <p:cNvSpPr txBox="1"/>
          <p:nvPr/>
        </p:nvSpPr>
        <p:spPr>
          <a:xfrm>
            <a:off x="10172700" y="3620505"/>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3" name="Picture Placeholder 2"/>
          <p:cNvSpPr>
            <a:spLocks noGrp="1"/>
          </p:cNvSpPr>
          <p:nvPr>
            <p:ph type="pic" sz="quarter" idx="17"/>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20"/>
          </p:nvPr>
        </p:nvSpPr>
        <p:spPr/>
      </p:sp>
      <p:sp>
        <p:nvSpPr>
          <p:cNvPr id="7" name="Picture Placeholder 6"/>
          <p:cNvSpPr>
            <a:spLocks noGrp="1"/>
          </p:cNvSpPr>
          <p:nvPr>
            <p:ph type="pic" sz="quarter" idx="21"/>
          </p:nvPr>
        </p:nvSpPr>
        <p:spPr/>
      </p:sp>
    </p:spTree>
    <p:extLst>
      <p:ext uri="{BB962C8B-B14F-4D97-AF65-F5344CB8AC3E}">
        <p14:creationId xmlns:p14="http://schemas.microsoft.com/office/powerpoint/2010/main" val="97801482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52</a:t>
            </a:fld>
            <a:endParaRPr lang="en-US" dirty="0" smtClean="0"/>
          </a:p>
        </p:txBody>
      </p:sp>
      <p:sp>
        <p:nvSpPr>
          <p:cNvPr id="9" name="Title 8"/>
          <p:cNvSpPr>
            <a:spLocks noGrp="1"/>
          </p:cNvSpPr>
          <p:nvPr>
            <p:ph type="title"/>
          </p:nvPr>
        </p:nvSpPr>
        <p:spPr/>
        <p:txBody>
          <a:bodyPr/>
          <a:lstStyle/>
          <a:p>
            <a:r>
              <a:rPr lang="en-US" dirty="0" smtClean="0"/>
              <a:t>MEET THE</a:t>
            </a:r>
            <a:br>
              <a:rPr lang="en-US" dirty="0" smtClean="0"/>
            </a:br>
            <a:r>
              <a:rPr lang="en-US" dirty="0" smtClean="0"/>
              <a:t>TEAM, MEMBERS</a:t>
            </a:r>
            <a:r>
              <a:rPr lang="en-US" dirty="0" smtClean="0">
                <a:solidFill>
                  <a:schemeClr val="accent1"/>
                </a:solidFill>
              </a:rPr>
              <a:t>.</a:t>
            </a:r>
            <a:endParaRPr lang="en-US" dirty="0">
              <a:solidFill>
                <a:schemeClr val="accent1"/>
              </a:solidFill>
            </a:endParaRPr>
          </a:p>
        </p:txBody>
      </p:sp>
      <p:cxnSp>
        <p:nvCxnSpPr>
          <p:cNvPr id="12" name="Straight Connector 11"/>
          <p:cNvCxnSpPr/>
          <p:nvPr/>
        </p:nvCxnSpPr>
        <p:spPr>
          <a:xfrm>
            <a:off x="99060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1866900" y="2945351"/>
            <a:ext cx="1624445"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ANNA MORINO</a:t>
            </a:r>
          </a:p>
          <a:p>
            <a:r>
              <a:rPr lang="en-US" sz="800" dirty="0" smtClean="0">
                <a:latin typeface="Montserrat" charset="0"/>
                <a:ea typeface="Montserrat" charset="0"/>
                <a:cs typeface="Montserrat" charset="0"/>
              </a:rPr>
              <a:t>MARKETING MANAGER</a:t>
            </a:r>
            <a:endParaRPr lang="en-US" sz="800" dirty="0">
              <a:latin typeface="Montserrat" charset="0"/>
              <a:ea typeface="Montserrat" charset="0"/>
              <a:cs typeface="Montserrat" charset="0"/>
            </a:endParaRPr>
          </a:p>
        </p:txBody>
      </p:sp>
      <p:sp>
        <p:nvSpPr>
          <p:cNvPr id="16" name="Right Triangle 15"/>
          <p:cNvSpPr/>
          <p:nvPr/>
        </p:nvSpPr>
        <p:spPr>
          <a:xfrm flipV="1">
            <a:off x="3337665" y="3429000"/>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p:cNvSpPr/>
          <p:nvPr/>
        </p:nvSpPr>
        <p:spPr>
          <a:xfrm>
            <a:off x="8940275" y="2945351"/>
            <a:ext cx="1624445"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JOHN DOE</a:t>
            </a:r>
          </a:p>
          <a:p>
            <a:r>
              <a:rPr lang="en-US" sz="800" dirty="0" smtClean="0">
                <a:latin typeface="Montserrat" charset="0"/>
                <a:ea typeface="Montserrat" charset="0"/>
                <a:cs typeface="Montserrat" charset="0"/>
              </a:rPr>
              <a:t>DESIGNER</a:t>
            </a:r>
            <a:endParaRPr lang="en-US" sz="800" dirty="0">
              <a:latin typeface="Montserrat" charset="0"/>
              <a:ea typeface="Montserrat" charset="0"/>
              <a:cs typeface="Montserrat" charset="0"/>
            </a:endParaRPr>
          </a:p>
        </p:txBody>
      </p:sp>
      <p:sp>
        <p:nvSpPr>
          <p:cNvPr id="18" name="Right Triangle 17"/>
          <p:cNvSpPr/>
          <p:nvPr/>
        </p:nvSpPr>
        <p:spPr>
          <a:xfrm flipH="1" flipV="1">
            <a:off x="8929864" y="3429000"/>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61544837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53</a:t>
            </a:fld>
            <a:endParaRPr lang="en-US" dirty="0" smtClean="0"/>
          </a:p>
        </p:txBody>
      </p:sp>
      <p:sp>
        <p:nvSpPr>
          <p:cNvPr id="6" name="Title 5"/>
          <p:cNvSpPr>
            <a:spLocks noGrp="1"/>
          </p:cNvSpPr>
          <p:nvPr>
            <p:ph type="title"/>
          </p:nvPr>
        </p:nvSpPr>
        <p:spPr/>
        <p:txBody>
          <a:bodyPr/>
          <a:lstStyle/>
          <a:p>
            <a:r>
              <a:rPr lang="en-US" dirty="0" smtClean="0"/>
              <a:t>AWESOME</a:t>
            </a:r>
            <a:br>
              <a:rPr lang="en-US" dirty="0" smtClean="0"/>
            </a:br>
            <a:r>
              <a:rPr lang="en-US" dirty="0" smtClean="0"/>
              <a:t>TEAM</a:t>
            </a:r>
            <a:r>
              <a:rPr lang="en-US" dirty="0" smtClean="0">
                <a:solidFill>
                  <a:schemeClr val="accent1"/>
                </a:solidFill>
              </a:rPr>
              <a:t>.</a:t>
            </a:r>
            <a:endParaRPr lang="en-US" dirty="0">
              <a:solidFill>
                <a:schemeClr val="accent1"/>
              </a:solidFill>
            </a:endParaRPr>
          </a:p>
        </p:txBody>
      </p:sp>
      <p:sp>
        <p:nvSpPr>
          <p:cNvPr id="11" name="TextBox 10"/>
          <p:cNvSpPr txBox="1"/>
          <p:nvPr/>
        </p:nvSpPr>
        <p:spPr>
          <a:xfrm>
            <a:off x="1866900" y="5052343"/>
            <a:ext cx="2139043"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2" name="TextBox 11"/>
          <p:cNvSpPr txBox="1"/>
          <p:nvPr/>
        </p:nvSpPr>
        <p:spPr>
          <a:xfrm>
            <a:off x="1866900" y="5333134"/>
            <a:ext cx="2139043"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dirty="0" smtClean="0">
                <a:solidFill>
                  <a:schemeClr val="tx1">
                    <a:alpha val="80000"/>
                  </a:schemeClr>
                </a:solidFill>
              </a:rPr>
              <a:t>Ipsum.</a:t>
            </a:r>
            <a:endParaRPr lang="en-US" sz="1000" dirty="0">
              <a:solidFill>
                <a:schemeClr val="tx1">
                  <a:alpha val="80000"/>
                </a:schemeClr>
              </a:solidFill>
            </a:endParaRPr>
          </a:p>
        </p:txBody>
      </p:sp>
      <p:sp>
        <p:nvSpPr>
          <p:cNvPr id="13" name="TextBox 12"/>
          <p:cNvSpPr txBox="1"/>
          <p:nvPr/>
        </p:nvSpPr>
        <p:spPr>
          <a:xfrm>
            <a:off x="4890407" y="5052343"/>
            <a:ext cx="2139043"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4" name="TextBox 13"/>
          <p:cNvSpPr txBox="1"/>
          <p:nvPr/>
        </p:nvSpPr>
        <p:spPr>
          <a:xfrm>
            <a:off x="4890407" y="5333134"/>
            <a:ext cx="2139043"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dirty="0" smtClean="0">
                <a:solidFill>
                  <a:schemeClr val="tx1">
                    <a:alpha val="80000"/>
                  </a:schemeClr>
                </a:solidFill>
              </a:rPr>
              <a:t>Ipsum.</a:t>
            </a:r>
            <a:endParaRPr lang="en-US" sz="1000" dirty="0">
              <a:solidFill>
                <a:schemeClr val="tx1">
                  <a:alpha val="80000"/>
                </a:schemeClr>
              </a:solidFill>
            </a:endParaRPr>
          </a:p>
        </p:txBody>
      </p:sp>
      <p:sp>
        <p:nvSpPr>
          <p:cNvPr id="15" name="TextBox 14"/>
          <p:cNvSpPr txBox="1"/>
          <p:nvPr/>
        </p:nvSpPr>
        <p:spPr>
          <a:xfrm>
            <a:off x="7913914" y="5052343"/>
            <a:ext cx="2139043"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16" name="TextBox 15"/>
          <p:cNvSpPr txBox="1"/>
          <p:nvPr/>
        </p:nvSpPr>
        <p:spPr>
          <a:xfrm>
            <a:off x="7913914" y="5333134"/>
            <a:ext cx="2139043"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dirty="0" smtClean="0">
                <a:solidFill>
                  <a:schemeClr val="tx1">
                    <a:alpha val="80000"/>
                  </a:schemeClr>
                </a:solidFill>
              </a:rPr>
              <a:t>Ipsum.</a:t>
            </a:r>
            <a:endParaRPr lang="en-US" sz="1000" dirty="0">
              <a:solidFill>
                <a:schemeClr val="tx1">
                  <a:alpha val="80000"/>
                </a:schemeClr>
              </a:solidFill>
            </a:endParaRPr>
          </a:p>
        </p:txBody>
      </p:sp>
      <p:sp>
        <p:nvSpPr>
          <p:cNvPr id="3" name="Picture Placeholder 2"/>
          <p:cNvSpPr>
            <a:spLocks noGrp="1"/>
          </p:cNvSpPr>
          <p:nvPr>
            <p:ph type="pic" sz="quarter" idx="17"/>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19"/>
          </p:nvPr>
        </p:nvSpPr>
        <p:spPr/>
      </p:sp>
    </p:spTree>
    <p:extLst>
      <p:ext uri="{BB962C8B-B14F-4D97-AF65-F5344CB8AC3E}">
        <p14:creationId xmlns:p14="http://schemas.microsoft.com/office/powerpoint/2010/main" val="32691969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54</a:t>
            </a:fld>
            <a:endParaRPr lang="en-US" dirty="0" smtClean="0"/>
          </a:p>
        </p:txBody>
      </p:sp>
      <p:sp>
        <p:nvSpPr>
          <p:cNvPr id="8" name="Picture Placeholder 7"/>
          <p:cNvSpPr>
            <a:spLocks noGrp="1"/>
          </p:cNvSpPr>
          <p:nvPr>
            <p:ph type="pic" sz="quarter" idx="13"/>
          </p:nvPr>
        </p:nvSpPr>
        <p:spPr/>
      </p:sp>
      <p:sp>
        <p:nvSpPr>
          <p:cNvPr id="9" name="Picture Placeholder 8"/>
          <p:cNvSpPr>
            <a:spLocks noGrp="1"/>
          </p:cNvSpPr>
          <p:nvPr>
            <p:ph type="pic" sz="quarter" idx="14"/>
          </p:nvPr>
        </p:nvSpPr>
        <p:spPr/>
      </p:sp>
      <p:sp>
        <p:nvSpPr>
          <p:cNvPr id="10" name="Picture Placeholder 9"/>
          <p:cNvSpPr>
            <a:spLocks noGrp="1"/>
          </p:cNvSpPr>
          <p:nvPr>
            <p:ph type="pic" sz="quarter" idx="15"/>
          </p:nvPr>
        </p:nvSpPr>
        <p:spPr/>
      </p:sp>
      <p:sp>
        <p:nvSpPr>
          <p:cNvPr id="23" name="Picture Placeholder 22"/>
          <p:cNvSpPr>
            <a:spLocks noGrp="1"/>
          </p:cNvSpPr>
          <p:nvPr>
            <p:ph type="pic" sz="quarter" idx="16"/>
          </p:nvPr>
        </p:nvSpPr>
        <p:spPr/>
      </p:sp>
      <p:sp>
        <p:nvSpPr>
          <p:cNvPr id="15" name="Rectangle 14"/>
          <p:cNvSpPr/>
          <p:nvPr/>
        </p:nvSpPr>
        <p:spPr>
          <a:xfrm>
            <a:off x="276202" y="4411414"/>
            <a:ext cx="2270516"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JOHN DOE</a:t>
            </a:r>
          </a:p>
          <a:p>
            <a:r>
              <a:rPr lang="en-US" sz="800" dirty="0" smtClean="0">
                <a:latin typeface="Montserrat" charset="0"/>
                <a:ea typeface="Montserrat" charset="0"/>
                <a:cs typeface="Montserrat" charset="0"/>
              </a:rPr>
              <a:t>PHOTO MODEL</a:t>
            </a:r>
            <a:endParaRPr lang="en-US" sz="800" dirty="0">
              <a:latin typeface="Montserrat" charset="0"/>
              <a:ea typeface="Montserrat" charset="0"/>
              <a:cs typeface="Montserrat" charset="0"/>
            </a:endParaRPr>
          </a:p>
        </p:txBody>
      </p:sp>
      <p:sp>
        <p:nvSpPr>
          <p:cNvPr id="16" name="Right Triangle 15"/>
          <p:cNvSpPr/>
          <p:nvPr/>
        </p:nvSpPr>
        <p:spPr>
          <a:xfrm flipV="1">
            <a:off x="2393038" y="4895063"/>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ectangle 16"/>
          <p:cNvSpPr/>
          <p:nvPr/>
        </p:nvSpPr>
        <p:spPr>
          <a:xfrm>
            <a:off x="3427483" y="4411414"/>
            <a:ext cx="2270516"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CHARLIZ ZIKA</a:t>
            </a:r>
          </a:p>
          <a:p>
            <a:r>
              <a:rPr lang="en-US" sz="800" dirty="0" smtClean="0">
                <a:latin typeface="Montserrat" charset="0"/>
                <a:ea typeface="Montserrat" charset="0"/>
                <a:cs typeface="Montserrat" charset="0"/>
              </a:rPr>
              <a:t>PHOTOGRAPER</a:t>
            </a:r>
            <a:endParaRPr lang="en-US" sz="800" dirty="0">
              <a:latin typeface="Montserrat" charset="0"/>
              <a:ea typeface="Montserrat" charset="0"/>
              <a:cs typeface="Montserrat" charset="0"/>
            </a:endParaRPr>
          </a:p>
        </p:txBody>
      </p:sp>
      <p:sp>
        <p:nvSpPr>
          <p:cNvPr id="18" name="Right Triangle 17"/>
          <p:cNvSpPr/>
          <p:nvPr/>
        </p:nvSpPr>
        <p:spPr>
          <a:xfrm flipV="1">
            <a:off x="5544319" y="4895063"/>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p:cNvSpPr/>
          <p:nvPr/>
        </p:nvSpPr>
        <p:spPr>
          <a:xfrm>
            <a:off x="6439197" y="4411414"/>
            <a:ext cx="2270516"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ANNA MORINO</a:t>
            </a:r>
          </a:p>
          <a:p>
            <a:r>
              <a:rPr lang="en-US" sz="800" dirty="0" smtClean="0">
                <a:latin typeface="Montserrat" charset="0"/>
                <a:ea typeface="Montserrat" charset="0"/>
                <a:cs typeface="Montserrat" charset="0"/>
              </a:rPr>
              <a:t>MARKETING MANAGER</a:t>
            </a:r>
            <a:endParaRPr lang="en-US" sz="800" dirty="0">
              <a:latin typeface="Montserrat" charset="0"/>
              <a:ea typeface="Montserrat" charset="0"/>
              <a:cs typeface="Montserrat" charset="0"/>
            </a:endParaRPr>
          </a:p>
        </p:txBody>
      </p:sp>
      <p:sp>
        <p:nvSpPr>
          <p:cNvPr id="20" name="Right Triangle 19"/>
          <p:cNvSpPr/>
          <p:nvPr/>
        </p:nvSpPr>
        <p:spPr>
          <a:xfrm flipV="1">
            <a:off x="8556033" y="4895063"/>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Rectangle 20"/>
          <p:cNvSpPr/>
          <p:nvPr/>
        </p:nvSpPr>
        <p:spPr>
          <a:xfrm>
            <a:off x="9450911" y="4411414"/>
            <a:ext cx="2270516" cy="4836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64008" rIns="91440" rtlCol="0" anchor="ctr"/>
          <a:lstStyle/>
          <a:p>
            <a:r>
              <a:rPr lang="en-US" sz="1200" dirty="0" smtClean="0">
                <a:latin typeface="Montserrat" charset="0"/>
                <a:ea typeface="Montserrat" charset="0"/>
                <a:cs typeface="Montserrat" charset="0"/>
              </a:rPr>
              <a:t>SUSAN BOIL</a:t>
            </a:r>
          </a:p>
          <a:p>
            <a:r>
              <a:rPr lang="en-US" sz="800" dirty="0" smtClean="0">
                <a:latin typeface="Montserrat" charset="0"/>
                <a:ea typeface="Montserrat" charset="0"/>
                <a:cs typeface="Montserrat" charset="0"/>
              </a:rPr>
              <a:t>PHOTO MODEL</a:t>
            </a:r>
            <a:endParaRPr lang="en-US" sz="800" dirty="0">
              <a:latin typeface="Montserrat" charset="0"/>
              <a:ea typeface="Montserrat" charset="0"/>
              <a:cs typeface="Montserrat" charset="0"/>
            </a:endParaRPr>
          </a:p>
        </p:txBody>
      </p:sp>
      <p:sp>
        <p:nvSpPr>
          <p:cNvPr id="22" name="Right Triangle 21"/>
          <p:cNvSpPr/>
          <p:nvPr/>
        </p:nvSpPr>
        <p:spPr>
          <a:xfrm flipV="1">
            <a:off x="11567747" y="4895063"/>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5270295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55</a:t>
            </a:fld>
            <a:endParaRPr lang="en-US" dirty="0" smtClean="0"/>
          </a:p>
        </p:txBody>
      </p:sp>
      <p:sp>
        <p:nvSpPr>
          <p:cNvPr id="6" name="Title 2"/>
          <p:cNvSpPr txBox="1">
            <a:spLocks/>
          </p:cNvSpPr>
          <p:nvPr/>
        </p:nvSpPr>
        <p:spPr>
          <a:xfrm>
            <a:off x="1866899" y="3234728"/>
            <a:ext cx="6544070" cy="141284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3600" dirty="0" smtClean="0">
                <a:solidFill>
                  <a:schemeClr val="bg1"/>
                </a:solidFill>
              </a:rPr>
              <a:t>JOHN DOE</a:t>
            </a:r>
            <a:br>
              <a:rPr lang="en-US" sz="3600" dirty="0" smtClean="0">
                <a:solidFill>
                  <a:schemeClr val="bg1"/>
                </a:solidFill>
              </a:rPr>
            </a:br>
            <a:r>
              <a:rPr lang="en-US" sz="3600" dirty="0" smtClean="0">
                <a:solidFill>
                  <a:schemeClr val="bg1"/>
                </a:solidFill>
              </a:rPr>
              <a:t>MR. KING</a:t>
            </a:r>
            <a:endParaRPr lang="en-US" sz="3600" dirty="0">
              <a:solidFill>
                <a:srgbClr val="FF0000"/>
              </a:solidFill>
            </a:endParaRPr>
          </a:p>
        </p:txBody>
      </p:sp>
      <p:grpSp>
        <p:nvGrpSpPr>
          <p:cNvPr id="13" name="Group 12"/>
          <p:cNvGrpSpPr/>
          <p:nvPr/>
        </p:nvGrpSpPr>
        <p:grpSpPr>
          <a:xfrm>
            <a:off x="9257355" y="1181100"/>
            <a:ext cx="1466063" cy="1466063"/>
            <a:chOff x="9257355" y="1181100"/>
            <a:chExt cx="1466063" cy="1466063"/>
          </a:xfrm>
        </p:grpSpPr>
        <p:sp>
          <p:nvSpPr>
            <p:cNvPr id="7" name="Donut 6"/>
            <p:cNvSpPr/>
            <p:nvPr/>
          </p:nvSpPr>
          <p:spPr>
            <a:xfrm>
              <a:off x="9257355" y="1181100"/>
              <a:ext cx="1466063" cy="1466063"/>
            </a:xfrm>
            <a:prstGeom prst="donut">
              <a:avLst>
                <a:gd name="adj" fmla="val 240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Block Arc 9"/>
            <p:cNvSpPr/>
            <p:nvPr/>
          </p:nvSpPr>
          <p:spPr>
            <a:xfrm>
              <a:off x="9257355" y="1181100"/>
              <a:ext cx="1466063" cy="1466063"/>
            </a:xfrm>
            <a:prstGeom prst="blockArc">
              <a:avLst>
                <a:gd name="adj1" fmla="val 2354019"/>
                <a:gd name="adj2" fmla="val 16181312"/>
                <a:gd name="adj3" fmla="val 257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latin typeface="+mj-lt"/>
                </a:rPr>
                <a:t>60%</a:t>
              </a:r>
              <a:endParaRPr lang="en-US" sz="2000" dirty="0">
                <a:solidFill>
                  <a:schemeClr val="accent1"/>
                </a:solidFill>
                <a:latin typeface="+mj-lt"/>
              </a:endParaRPr>
            </a:p>
          </p:txBody>
        </p:sp>
        <p:sp>
          <p:nvSpPr>
            <p:cNvPr id="12" name="TextBox 11"/>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tx1">
                      <a:alpha val="80000"/>
                    </a:schemeClr>
                  </a:solidFill>
                </a:rPr>
                <a:t>SKETCH</a:t>
              </a:r>
              <a:endParaRPr lang="en-US" sz="800" dirty="0">
                <a:solidFill>
                  <a:schemeClr val="tx1">
                    <a:alpha val="80000"/>
                  </a:schemeClr>
                </a:solidFill>
              </a:endParaRPr>
            </a:p>
          </p:txBody>
        </p:sp>
      </p:grpSp>
      <p:grpSp>
        <p:nvGrpSpPr>
          <p:cNvPr id="14" name="Group 13"/>
          <p:cNvGrpSpPr/>
          <p:nvPr/>
        </p:nvGrpSpPr>
        <p:grpSpPr>
          <a:xfrm>
            <a:off x="9257355" y="2914335"/>
            <a:ext cx="1466063" cy="1466063"/>
            <a:chOff x="9257355" y="1181100"/>
            <a:chExt cx="1466063" cy="1466063"/>
          </a:xfrm>
        </p:grpSpPr>
        <p:sp>
          <p:nvSpPr>
            <p:cNvPr id="15" name="Donut 14"/>
            <p:cNvSpPr/>
            <p:nvPr/>
          </p:nvSpPr>
          <p:spPr>
            <a:xfrm>
              <a:off x="9257355" y="1181100"/>
              <a:ext cx="1466063" cy="1466063"/>
            </a:xfrm>
            <a:prstGeom prst="donut">
              <a:avLst>
                <a:gd name="adj" fmla="val 240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Block Arc 15"/>
            <p:cNvSpPr/>
            <p:nvPr/>
          </p:nvSpPr>
          <p:spPr>
            <a:xfrm>
              <a:off x="9257355" y="1181100"/>
              <a:ext cx="1466063" cy="1466063"/>
            </a:xfrm>
            <a:prstGeom prst="blockArc">
              <a:avLst>
                <a:gd name="adj1" fmla="val 17953960"/>
                <a:gd name="adj2" fmla="val 16181312"/>
                <a:gd name="adj3" fmla="val 257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TextBox 16"/>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latin typeface="+mj-lt"/>
                </a:rPr>
                <a:t>90%</a:t>
              </a:r>
              <a:endParaRPr lang="en-US" sz="2000" dirty="0">
                <a:solidFill>
                  <a:schemeClr val="accent1"/>
                </a:solidFill>
                <a:latin typeface="+mj-lt"/>
              </a:endParaRPr>
            </a:p>
          </p:txBody>
        </p:sp>
        <p:sp>
          <p:nvSpPr>
            <p:cNvPr id="18" name="TextBox 17"/>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tx1">
                      <a:alpha val="80000"/>
                    </a:schemeClr>
                  </a:solidFill>
                </a:rPr>
                <a:t>PHOTOSHOP</a:t>
              </a:r>
              <a:endParaRPr lang="en-US" sz="800" dirty="0">
                <a:solidFill>
                  <a:schemeClr val="tx1">
                    <a:alpha val="80000"/>
                  </a:schemeClr>
                </a:solidFill>
              </a:endParaRPr>
            </a:p>
          </p:txBody>
        </p:sp>
      </p:grpSp>
      <p:grpSp>
        <p:nvGrpSpPr>
          <p:cNvPr id="19" name="Group 18"/>
          <p:cNvGrpSpPr/>
          <p:nvPr/>
        </p:nvGrpSpPr>
        <p:grpSpPr>
          <a:xfrm>
            <a:off x="9257355" y="4647571"/>
            <a:ext cx="1466063" cy="1466063"/>
            <a:chOff x="9257355" y="1181100"/>
            <a:chExt cx="1466063" cy="1466063"/>
          </a:xfrm>
        </p:grpSpPr>
        <p:sp>
          <p:nvSpPr>
            <p:cNvPr id="20" name="Donut 19"/>
            <p:cNvSpPr/>
            <p:nvPr/>
          </p:nvSpPr>
          <p:spPr>
            <a:xfrm>
              <a:off x="9257355" y="1181100"/>
              <a:ext cx="1466063" cy="1466063"/>
            </a:xfrm>
            <a:prstGeom prst="donut">
              <a:avLst>
                <a:gd name="adj" fmla="val 2408"/>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Block Arc 20"/>
            <p:cNvSpPr/>
            <p:nvPr/>
          </p:nvSpPr>
          <p:spPr>
            <a:xfrm>
              <a:off x="9257355" y="1181100"/>
              <a:ext cx="1466063" cy="1466063"/>
            </a:xfrm>
            <a:prstGeom prst="blockArc">
              <a:avLst>
                <a:gd name="adj1" fmla="val 19187965"/>
                <a:gd name="adj2" fmla="val 16181312"/>
                <a:gd name="adj3" fmla="val 257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TextBox 21"/>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latin typeface="+mj-lt"/>
                </a:rPr>
                <a:t>80%</a:t>
              </a:r>
              <a:endParaRPr lang="en-US" sz="2000" dirty="0">
                <a:solidFill>
                  <a:schemeClr val="accent1"/>
                </a:solidFill>
                <a:latin typeface="+mj-lt"/>
              </a:endParaRPr>
            </a:p>
          </p:txBody>
        </p:sp>
        <p:sp>
          <p:nvSpPr>
            <p:cNvPr id="23" name="TextBox 22"/>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tx1">
                      <a:alpha val="80000"/>
                    </a:schemeClr>
                  </a:solidFill>
                </a:rPr>
                <a:t>POWERPOINT</a:t>
              </a:r>
              <a:endParaRPr lang="en-US" sz="800" dirty="0">
                <a:solidFill>
                  <a:schemeClr val="tx1">
                    <a:alpha val="80000"/>
                  </a:schemeClr>
                </a:solidFill>
              </a:endParaRPr>
            </a:p>
          </p:txBody>
        </p:sp>
      </p:grpSp>
    </p:spTree>
    <p:extLst>
      <p:ext uri="{BB962C8B-B14F-4D97-AF65-F5344CB8AC3E}">
        <p14:creationId xmlns:p14="http://schemas.microsoft.com/office/powerpoint/2010/main" val="131971983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56</a:t>
            </a:fld>
            <a:endParaRPr lang="en-US" dirty="0" smtClean="0"/>
          </a:p>
        </p:txBody>
      </p:sp>
      <p:sp>
        <p:nvSpPr>
          <p:cNvPr id="25" name="Title 24"/>
          <p:cNvSpPr>
            <a:spLocks noGrp="1"/>
          </p:cNvSpPr>
          <p:nvPr>
            <p:ph type="title"/>
          </p:nvPr>
        </p:nvSpPr>
        <p:spPr/>
        <p:txBody>
          <a:bodyPr/>
          <a:lstStyle/>
          <a:p>
            <a:r>
              <a:rPr lang="en-US" dirty="0" smtClean="0"/>
              <a:t>MEET MR.</a:t>
            </a:r>
            <a:br>
              <a:rPr lang="en-US" dirty="0" smtClean="0"/>
            </a:br>
            <a:r>
              <a:rPr lang="en-US" dirty="0" smtClean="0"/>
              <a:t>MARTIN L.KING</a:t>
            </a:r>
            <a:endParaRPr lang="en-US" dirty="0"/>
          </a:p>
        </p:txBody>
      </p:sp>
      <p:grpSp>
        <p:nvGrpSpPr>
          <p:cNvPr id="8" name="Group 7"/>
          <p:cNvGrpSpPr/>
          <p:nvPr/>
        </p:nvGrpSpPr>
        <p:grpSpPr>
          <a:xfrm>
            <a:off x="4745811" y="1181100"/>
            <a:ext cx="1466063" cy="1466063"/>
            <a:chOff x="9257355" y="1181100"/>
            <a:chExt cx="1466063" cy="1466063"/>
          </a:xfrm>
        </p:grpSpPr>
        <p:sp>
          <p:nvSpPr>
            <p:cNvPr id="9" name="Donut 8"/>
            <p:cNvSpPr/>
            <p:nvPr/>
          </p:nvSpPr>
          <p:spPr>
            <a:xfrm>
              <a:off x="9257355" y="1181100"/>
              <a:ext cx="1466063" cy="1466063"/>
            </a:xfrm>
            <a:prstGeom prst="donut">
              <a:avLst>
                <a:gd name="adj" fmla="val 2408"/>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Block Arc 9"/>
            <p:cNvSpPr/>
            <p:nvPr/>
          </p:nvSpPr>
          <p:spPr>
            <a:xfrm>
              <a:off x="9257355" y="1181100"/>
              <a:ext cx="1466063" cy="1466063"/>
            </a:xfrm>
            <a:prstGeom prst="blockArc">
              <a:avLst>
                <a:gd name="adj1" fmla="val 2354019"/>
                <a:gd name="adj2" fmla="val 16181312"/>
                <a:gd name="adj3" fmla="val 25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solidFill>
                    <a:schemeClr val="bg1"/>
                  </a:solidFill>
                  <a:latin typeface="+mj-lt"/>
                </a:rPr>
                <a:t>60%</a:t>
              </a:r>
              <a:endParaRPr lang="en-US" sz="2000" dirty="0">
                <a:solidFill>
                  <a:schemeClr val="bg1"/>
                </a:solidFill>
                <a:latin typeface="+mj-lt"/>
              </a:endParaRPr>
            </a:p>
          </p:txBody>
        </p:sp>
        <p:sp>
          <p:nvSpPr>
            <p:cNvPr id="12" name="TextBox 11"/>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bg1">
                      <a:alpha val="80000"/>
                    </a:schemeClr>
                  </a:solidFill>
                </a:rPr>
                <a:t>SKETCH</a:t>
              </a:r>
              <a:endParaRPr lang="en-US" sz="800" dirty="0">
                <a:solidFill>
                  <a:schemeClr val="bg1">
                    <a:alpha val="80000"/>
                  </a:schemeClr>
                </a:solidFill>
              </a:endParaRPr>
            </a:p>
          </p:txBody>
        </p:sp>
      </p:grpSp>
      <p:grpSp>
        <p:nvGrpSpPr>
          <p:cNvPr id="13" name="Group 12"/>
          <p:cNvGrpSpPr/>
          <p:nvPr/>
        </p:nvGrpSpPr>
        <p:grpSpPr>
          <a:xfrm>
            <a:off x="4745811" y="2914335"/>
            <a:ext cx="1466063" cy="1466063"/>
            <a:chOff x="9257355" y="1181100"/>
            <a:chExt cx="1466063" cy="1466063"/>
          </a:xfrm>
        </p:grpSpPr>
        <p:sp>
          <p:nvSpPr>
            <p:cNvPr id="14" name="Donut 13"/>
            <p:cNvSpPr/>
            <p:nvPr/>
          </p:nvSpPr>
          <p:spPr>
            <a:xfrm>
              <a:off x="9257355" y="1181100"/>
              <a:ext cx="1466063" cy="1466063"/>
            </a:xfrm>
            <a:prstGeom prst="donut">
              <a:avLst>
                <a:gd name="adj" fmla="val 2408"/>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Block Arc 14"/>
            <p:cNvSpPr/>
            <p:nvPr/>
          </p:nvSpPr>
          <p:spPr>
            <a:xfrm>
              <a:off x="9257355" y="1181100"/>
              <a:ext cx="1466063" cy="1466063"/>
            </a:xfrm>
            <a:prstGeom prst="blockArc">
              <a:avLst>
                <a:gd name="adj1" fmla="val 17953960"/>
                <a:gd name="adj2" fmla="val 16181312"/>
                <a:gd name="adj3" fmla="val 25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solidFill>
                    <a:schemeClr val="bg1"/>
                  </a:solidFill>
                  <a:latin typeface="+mj-lt"/>
                </a:rPr>
                <a:t>90%</a:t>
              </a:r>
              <a:endParaRPr lang="en-US" sz="2000" dirty="0">
                <a:solidFill>
                  <a:schemeClr val="bg1"/>
                </a:solidFill>
                <a:latin typeface="+mj-lt"/>
              </a:endParaRPr>
            </a:p>
          </p:txBody>
        </p:sp>
        <p:sp>
          <p:nvSpPr>
            <p:cNvPr id="17" name="TextBox 16"/>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bg1">
                      <a:alpha val="80000"/>
                    </a:schemeClr>
                  </a:solidFill>
                </a:rPr>
                <a:t>PHOTOSHOP</a:t>
              </a:r>
              <a:endParaRPr lang="en-US" sz="800" dirty="0">
                <a:solidFill>
                  <a:schemeClr val="bg1">
                    <a:alpha val="80000"/>
                  </a:schemeClr>
                </a:solidFill>
              </a:endParaRPr>
            </a:p>
          </p:txBody>
        </p:sp>
      </p:grpSp>
      <p:grpSp>
        <p:nvGrpSpPr>
          <p:cNvPr id="18" name="Group 17"/>
          <p:cNvGrpSpPr/>
          <p:nvPr/>
        </p:nvGrpSpPr>
        <p:grpSpPr>
          <a:xfrm>
            <a:off x="4745811" y="4647571"/>
            <a:ext cx="1466063" cy="1466063"/>
            <a:chOff x="9257355" y="1181100"/>
            <a:chExt cx="1466063" cy="1466063"/>
          </a:xfrm>
        </p:grpSpPr>
        <p:sp>
          <p:nvSpPr>
            <p:cNvPr id="19" name="Donut 18"/>
            <p:cNvSpPr/>
            <p:nvPr/>
          </p:nvSpPr>
          <p:spPr>
            <a:xfrm>
              <a:off x="9257355" y="1181100"/>
              <a:ext cx="1466063" cy="1466063"/>
            </a:xfrm>
            <a:prstGeom prst="donut">
              <a:avLst>
                <a:gd name="adj" fmla="val 2408"/>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Block Arc 19"/>
            <p:cNvSpPr/>
            <p:nvPr/>
          </p:nvSpPr>
          <p:spPr>
            <a:xfrm>
              <a:off x="9257355" y="1181100"/>
              <a:ext cx="1466063" cy="1466063"/>
            </a:xfrm>
            <a:prstGeom prst="blockArc">
              <a:avLst>
                <a:gd name="adj1" fmla="val 19187965"/>
                <a:gd name="adj2" fmla="val 16181312"/>
                <a:gd name="adj3" fmla="val 25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p:cNvSpPr txBox="1"/>
            <p:nvPr/>
          </p:nvSpPr>
          <p:spPr>
            <a:xfrm>
              <a:off x="9481457" y="1737522"/>
              <a:ext cx="1022807" cy="330860"/>
            </a:xfrm>
            <a:prstGeom prst="rect">
              <a:avLst/>
            </a:prstGeom>
            <a:noFill/>
          </p:spPr>
          <p:txBody>
            <a:bodyPr wrap="square" lIns="0" rIns="0" rtlCol="0">
              <a:spAutoFit/>
            </a:bodyPr>
            <a:lstStyle/>
            <a:p>
              <a:pPr algn="ctr">
                <a:lnSpc>
                  <a:spcPct val="70000"/>
                </a:lnSpc>
              </a:pPr>
              <a:r>
                <a:rPr lang="en-US" sz="2000" dirty="0" smtClean="0">
                  <a:solidFill>
                    <a:schemeClr val="bg1"/>
                  </a:solidFill>
                  <a:latin typeface="+mj-lt"/>
                </a:rPr>
                <a:t>80%</a:t>
              </a:r>
              <a:endParaRPr lang="en-US" sz="2000" dirty="0">
                <a:solidFill>
                  <a:schemeClr val="bg1"/>
                </a:solidFill>
                <a:latin typeface="+mj-lt"/>
              </a:endParaRPr>
            </a:p>
          </p:txBody>
        </p:sp>
        <p:sp>
          <p:nvSpPr>
            <p:cNvPr id="22" name="TextBox 21"/>
            <p:cNvSpPr txBox="1"/>
            <p:nvPr/>
          </p:nvSpPr>
          <p:spPr>
            <a:xfrm>
              <a:off x="9481457" y="1965414"/>
              <a:ext cx="1022807" cy="229615"/>
            </a:xfrm>
            <a:prstGeom prst="rect">
              <a:avLst/>
            </a:prstGeom>
            <a:noFill/>
          </p:spPr>
          <p:txBody>
            <a:bodyPr wrap="square" lIns="0" rIns="0" rtlCol="0">
              <a:spAutoFit/>
            </a:bodyPr>
            <a:lstStyle/>
            <a:p>
              <a:pPr algn="ctr">
                <a:lnSpc>
                  <a:spcPct val="120000"/>
                </a:lnSpc>
              </a:pPr>
              <a:r>
                <a:rPr lang="en-US" sz="800" dirty="0" smtClean="0">
                  <a:solidFill>
                    <a:schemeClr val="bg1">
                      <a:alpha val="80000"/>
                    </a:schemeClr>
                  </a:solidFill>
                </a:rPr>
                <a:t>POWERPOINT</a:t>
              </a:r>
              <a:endParaRPr lang="en-US" sz="800" dirty="0">
                <a:solidFill>
                  <a:schemeClr val="bg1">
                    <a:alpha val="80000"/>
                  </a:schemeClr>
                </a:solidFill>
              </a:endParaRPr>
            </a:p>
          </p:txBody>
        </p:sp>
      </p:grpSp>
      <p:sp>
        <p:nvSpPr>
          <p:cNvPr id="27" name="TextBox 26"/>
          <p:cNvSpPr txBox="1"/>
          <p:nvPr/>
        </p:nvSpPr>
        <p:spPr>
          <a:xfrm>
            <a:off x="7391948" y="3404286"/>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28" name="TextBox 27"/>
          <p:cNvSpPr txBox="1"/>
          <p:nvPr/>
        </p:nvSpPr>
        <p:spPr>
          <a:xfrm>
            <a:off x="7391947" y="3867483"/>
            <a:ext cx="3849501" cy="212365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endParaRPr lang="en-US" sz="1000" dirty="0" smtClean="0">
              <a:solidFill>
                <a:schemeClr val="tx1">
                  <a:alpha val="80000"/>
                </a:schemeClr>
              </a:solidFill>
            </a:endParaRPr>
          </a:p>
          <a:p>
            <a:pPr>
              <a:lnSpc>
                <a:spcPct val="120000"/>
              </a:lnSpc>
            </a:pPr>
            <a:endParaRPr lang="en-US" sz="1000" dirty="0">
              <a:solidFill>
                <a:schemeClr val="tx1">
                  <a:alpha val="80000"/>
                </a:schemeClr>
              </a:solidFill>
            </a:endParaRPr>
          </a:p>
          <a:p>
            <a:pPr>
              <a:lnSpc>
                <a:spcPct val="120000"/>
              </a:lnSpc>
            </a:pPr>
            <a:r>
              <a:rPr lang="en-US" sz="1000" dirty="0" smtClean="0">
                <a:solidFill>
                  <a:schemeClr val="tx1">
                    <a:alpha val="80000"/>
                  </a:schemeClr>
                </a:solidFill>
              </a:rPr>
              <a:t>If </a:t>
            </a:r>
            <a:r>
              <a:rPr lang="en-US" sz="1000" dirty="0">
                <a:solidFill>
                  <a:schemeClr val="tx1">
                    <a:alpha val="80000"/>
                  </a:schemeClr>
                </a:solidFill>
              </a:rPr>
              <a:t>you are going to use a passage of Lorem Ipsum, you need to be sure there isn't anything embarrassing. 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a:p>
            <a:pPr>
              <a:lnSpc>
                <a:spcPct val="120000"/>
              </a:lnSpc>
            </a:pPr>
            <a:endParaRPr lang="en-US" sz="1000" dirty="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16725753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57</a:t>
            </a:fld>
            <a:endParaRPr lang="en-US" dirty="0" smtClean="0"/>
          </a:p>
        </p:txBody>
      </p:sp>
      <p:sp>
        <p:nvSpPr>
          <p:cNvPr id="4" name="Title 3"/>
          <p:cNvSpPr>
            <a:spLocks noGrp="1"/>
          </p:cNvSpPr>
          <p:nvPr>
            <p:ph type="title"/>
          </p:nvPr>
        </p:nvSpPr>
        <p:spPr/>
        <p:txBody>
          <a:bodyPr/>
          <a:lstStyle/>
          <a:p>
            <a:r>
              <a:rPr lang="en-US" dirty="0" smtClean="0"/>
              <a:t>MEET MR.</a:t>
            </a:r>
            <a:br>
              <a:rPr lang="en-US" dirty="0" smtClean="0"/>
            </a:br>
            <a:r>
              <a:rPr lang="en-US" dirty="0" smtClean="0"/>
              <a:t>JOHN DOE</a:t>
            </a:r>
            <a:endParaRPr lang="en-US" dirty="0"/>
          </a:p>
        </p:txBody>
      </p:sp>
      <p:sp>
        <p:nvSpPr>
          <p:cNvPr id="6" name="TextBox 5"/>
          <p:cNvSpPr txBox="1"/>
          <p:nvPr/>
        </p:nvSpPr>
        <p:spPr>
          <a:xfrm>
            <a:off x="1866900" y="5108105"/>
            <a:ext cx="323409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grpSp>
        <p:nvGrpSpPr>
          <p:cNvPr id="15" name="Group 14"/>
          <p:cNvGrpSpPr/>
          <p:nvPr/>
        </p:nvGrpSpPr>
        <p:grpSpPr>
          <a:xfrm>
            <a:off x="6096000" y="3887216"/>
            <a:ext cx="5524500" cy="255547"/>
            <a:chOff x="6096000" y="3887216"/>
            <a:chExt cx="5524500" cy="255547"/>
          </a:xfrm>
        </p:grpSpPr>
        <p:cxnSp>
          <p:nvCxnSpPr>
            <p:cNvPr id="9" name="Straight Connector 8"/>
            <p:cNvCxnSpPr/>
            <p:nvPr/>
          </p:nvCxnSpPr>
          <p:spPr>
            <a:xfrm>
              <a:off x="6096000" y="4141250"/>
              <a:ext cx="5524500"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096000" y="4142763"/>
              <a:ext cx="3837709"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096000" y="3887216"/>
              <a:ext cx="2541679" cy="221599"/>
            </a:xfrm>
            <a:prstGeom prst="rect">
              <a:avLst/>
            </a:prstGeom>
            <a:noFill/>
          </p:spPr>
          <p:txBody>
            <a:bodyPr wrap="square" lIns="0" rIns="0" rtlCol="0">
              <a:spAutoFit/>
            </a:bodyPr>
            <a:lstStyle/>
            <a:p>
              <a:pPr>
                <a:lnSpc>
                  <a:spcPct val="70000"/>
                </a:lnSpc>
              </a:pPr>
              <a:r>
                <a:rPr lang="en-US" sz="1200" smtClean="0">
                  <a:latin typeface="+mj-lt"/>
                </a:rPr>
                <a:t>POWERPOINT</a:t>
              </a:r>
              <a:endParaRPr lang="en-US" sz="1200" dirty="0">
                <a:solidFill>
                  <a:schemeClr val="accent1"/>
                </a:solidFill>
                <a:latin typeface="+mj-lt"/>
              </a:endParaRPr>
            </a:p>
          </p:txBody>
        </p:sp>
        <p:sp>
          <p:nvSpPr>
            <p:cNvPr id="14" name="TextBox 13"/>
            <p:cNvSpPr txBox="1"/>
            <p:nvPr/>
          </p:nvSpPr>
          <p:spPr>
            <a:xfrm>
              <a:off x="9078821" y="3887216"/>
              <a:ext cx="2541679" cy="235449"/>
            </a:xfrm>
            <a:prstGeom prst="rect">
              <a:avLst/>
            </a:prstGeom>
            <a:noFill/>
          </p:spPr>
          <p:txBody>
            <a:bodyPr wrap="square" lIns="0" rIns="0" rtlCol="0">
              <a:spAutoFit/>
            </a:bodyPr>
            <a:lstStyle/>
            <a:p>
              <a:pPr algn="r">
                <a:lnSpc>
                  <a:spcPct val="70000"/>
                </a:lnSpc>
              </a:pPr>
              <a:r>
                <a:rPr lang="en-US" sz="1200" dirty="0" smtClean="0">
                  <a:latin typeface="+mj-lt"/>
                </a:rPr>
                <a:t>70%</a:t>
              </a:r>
              <a:endParaRPr lang="en-US" sz="1200" dirty="0">
                <a:solidFill>
                  <a:schemeClr val="accent1"/>
                </a:solidFill>
                <a:latin typeface="+mj-lt"/>
              </a:endParaRPr>
            </a:p>
          </p:txBody>
        </p:sp>
      </p:grpSp>
      <p:grpSp>
        <p:nvGrpSpPr>
          <p:cNvPr id="16" name="Group 15"/>
          <p:cNvGrpSpPr/>
          <p:nvPr/>
        </p:nvGrpSpPr>
        <p:grpSpPr>
          <a:xfrm>
            <a:off x="6096000" y="4480532"/>
            <a:ext cx="5524500" cy="255547"/>
            <a:chOff x="6096000" y="3887216"/>
            <a:chExt cx="5524500" cy="255547"/>
          </a:xfrm>
        </p:grpSpPr>
        <p:cxnSp>
          <p:nvCxnSpPr>
            <p:cNvPr id="17" name="Straight Connector 16"/>
            <p:cNvCxnSpPr/>
            <p:nvPr/>
          </p:nvCxnSpPr>
          <p:spPr>
            <a:xfrm>
              <a:off x="6096000" y="4141250"/>
              <a:ext cx="5524500"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096000" y="4142763"/>
              <a:ext cx="2851517"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6096000" y="3887216"/>
              <a:ext cx="2541679" cy="235449"/>
            </a:xfrm>
            <a:prstGeom prst="rect">
              <a:avLst/>
            </a:prstGeom>
            <a:noFill/>
          </p:spPr>
          <p:txBody>
            <a:bodyPr wrap="square" lIns="0" rIns="0" rtlCol="0">
              <a:spAutoFit/>
            </a:bodyPr>
            <a:lstStyle/>
            <a:p>
              <a:pPr>
                <a:lnSpc>
                  <a:spcPct val="70000"/>
                </a:lnSpc>
              </a:pPr>
              <a:r>
                <a:rPr lang="en-US" sz="1200" dirty="0" smtClean="0">
                  <a:latin typeface="+mj-lt"/>
                </a:rPr>
                <a:t>KEYNOTE</a:t>
              </a:r>
              <a:endParaRPr lang="en-US" sz="1200" dirty="0">
                <a:solidFill>
                  <a:schemeClr val="accent1"/>
                </a:solidFill>
                <a:latin typeface="+mj-lt"/>
              </a:endParaRPr>
            </a:p>
          </p:txBody>
        </p:sp>
        <p:sp>
          <p:nvSpPr>
            <p:cNvPr id="20" name="TextBox 19"/>
            <p:cNvSpPr txBox="1"/>
            <p:nvPr/>
          </p:nvSpPr>
          <p:spPr>
            <a:xfrm>
              <a:off x="9078821" y="3887216"/>
              <a:ext cx="2541679" cy="221599"/>
            </a:xfrm>
            <a:prstGeom prst="rect">
              <a:avLst/>
            </a:prstGeom>
            <a:noFill/>
          </p:spPr>
          <p:txBody>
            <a:bodyPr wrap="square" lIns="0" rIns="0" rtlCol="0">
              <a:spAutoFit/>
            </a:bodyPr>
            <a:lstStyle/>
            <a:p>
              <a:pPr algn="r">
                <a:lnSpc>
                  <a:spcPct val="70000"/>
                </a:lnSpc>
              </a:pPr>
              <a:r>
                <a:rPr lang="en-US" sz="1200" dirty="0">
                  <a:latin typeface="+mj-lt"/>
                </a:rPr>
                <a:t>5</a:t>
              </a:r>
              <a:r>
                <a:rPr lang="en-US" sz="1200" dirty="0" smtClean="0">
                  <a:latin typeface="+mj-lt"/>
                </a:rPr>
                <a:t>0%</a:t>
              </a:r>
              <a:endParaRPr lang="en-US" sz="1200" dirty="0">
                <a:solidFill>
                  <a:schemeClr val="accent1"/>
                </a:solidFill>
                <a:latin typeface="+mj-lt"/>
              </a:endParaRPr>
            </a:p>
          </p:txBody>
        </p:sp>
      </p:grpSp>
      <p:grpSp>
        <p:nvGrpSpPr>
          <p:cNvPr id="21" name="Group 20"/>
          <p:cNvGrpSpPr/>
          <p:nvPr/>
        </p:nvGrpSpPr>
        <p:grpSpPr>
          <a:xfrm>
            <a:off x="6096000" y="5073848"/>
            <a:ext cx="5524500" cy="255547"/>
            <a:chOff x="6096000" y="3887216"/>
            <a:chExt cx="5524500" cy="255547"/>
          </a:xfrm>
        </p:grpSpPr>
        <p:cxnSp>
          <p:nvCxnSpPr>
            <p:cNvPr id="22" name="Straight Connector 21"/>
            <p:cNvCxnSpPr/>
            <p:nvPr/>
          </p:nvCxnSpPr>
          <p:spPr>
            <a:xfrm>
              <a:off x="6096000" y="4141250"/>
              <a:ext cx="5524500"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096000" y="4142763"/>
              <a:ext cx="51866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096000" y="3887216"/>
              <a:ext cx="2541679" cy="235449"/>
            </a:xfrm>
            <a:prstGeom prst="rect">
              <a:avLst/>
            </a:prstGeom>
            <a:noFill/>
          </p:spPr>
          <p:txBody>
            <a:bodyPr wrap="square" lIns="0" rIns="0" rtlCol="0">
              <a:spAutoFit/>
            </a:bodyPr>
            <a:lstStyle/>
            <a:p>
              <a:pPr>
                <a:lnSpc>
                  <a:spcPct val="70000"/>
                </a:lnSpc>
              </a:pPr>
              <a:r>
                <a:rPr lang="en-US" sz="1200" dirty="0" smtClean="0">
                  <a:latin typeface="+mj-lt"/>
                </a:rPr>
                <a:t>SKETCH</a:t>
              </a:r>
              <a:endParaRPr lang="en-US" sz="1200" dirty="0">
                <a:solidFill>
                  <a:schemeClr val="accent1"/>
                </a:solidFill>
                <a:latin typeface="+mj-lt"/>
              </a:endParaRPr>
            </a:p>
          </p:txBody>
        </p:sp>
        <p:sp>
          <p:nvSpPr>
            <p:cNvPr id="25" name="TextBox 24"/>
            <p:cNvSpPr txBox="1"/>
            <p:nvPr/>
          </p:nvSpPr>
          <p:spPr>
            <a:xfrm>
              <a:off x="9078821" y="3887216"/>
              <a:ext cx="2541679" cy="221599"/>
            </a:xfrm>
            <a:prstGeom prst="rect">
              <a:avLst/>
            </a:prstGeom>
            <a:noFill/>
          </p:spPr>
          <p:txBody>
            <a:bodyPr wrap="square" lIns="0" rIns="0" rtlCol="0">
              <a:spAutoFit/>
            </a:bodyPr>
            <a:lstStyle/>
            <a:p>
              <a:pPr algn="r">
                <a:lnSpc>
                  <a:spcPct val="70000"/>
                </a:lnSpc>
              </a:pPr>
              <a:r>
                <a:rPr lang="en-US" sz="1200" dirty="0">
                  <a:latin typeface="+mj-lt"/>
                </a:rPr>
                <a:t>9</a:t>
              </a:r>
              <a:r>
                <a:rPr lang="en-US" sz="1200" dirty="0" smtClean="0">
                  <a:latin typeface="+mj-lt"/>
                </a:rPr>
                <a:t>0%</a:t>
              </a:r>
              <a:endParaRPr lang="en-US" sz="1200" dirty="0">
                <a:solidFill>
                  <a:schemeClr val="accent1"/>
                </a:solidFill>
                <a:latin typeface="+mj-lt"/>
              </a:endParaRPr>
            </a:p>
          </p:txBody>
        </p:sp>
      </p:grpSp>
      <p:grpSp>
        <p:nvGrpSpPr>
          <p:cNvPr id="26" name="Group 25"/>
          <p:cNvGrpSpPr/>
          <p:nvPr/>
        </p:nvGrpSpPr>
        <p:grpSpPr>
          <a:xfrm>
            <a:off x="6096000" y="5667164"/>
            <a:ext cx="5524500" cy="255547"/>
            <a:chOff x="6096000" y="3887216"/>
            <a:chExt cx="5524500" cy="255547"/>
          </a:xfrm>
        </p:grpSpPr>
        <p:cxnSp>
          <p:nvCxnSpPr>
            <p:cNvPr id="27" name="Straight Connector 26"/>
            <p:cNvCxnSpPr/>
            <p:nvPr/>
          </p:nvCxnSpPr>
          <p:spPr>
            <a:xfrm>
              <a:off x="6096000" y="4141250"/>
              <a:ext cx="5524500"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6096000" y="4142763"/>
              <a:ext cx="4899471"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096000" y="3887216"/>
              <a:ext cx="2541679" cy="235449"/>
            </a:xfrm>
            <a:prstGeom prst="rect">
              <a:avLst/>
            </a:prstGeom>
            <a:noFill/>
          </p:spPr>
          <p:txBody>
            <a:bodyPr wrap="square" lIns="0" rIns="0" rtlCol="0">
              <a:spAutoFit/>
            </a:bodyPr>
            <a:lstStyle/>
            <a:p>
              <a:pPr>
                <a:lnSpc>
                  <a:spcPct val="70000"/>
                </a:lnSpc>
              </a:pPr>
              <a:r>
                <a:rPr lang="en-US" sz="1200" dirty="0" smtClean="0">
                  <a:latin typeface="+mj-lt"/>
                </a:rPr>
                <a:t>PHOTOSHOP</a:t>
              </a:r>
              <a:endParaRPr lang="en-US" sz="1200" dirty="0">
                <a:solidFill>
                  <a:schemeClr val="accent1"/>
                </a:solidFill>
                <a:latin typeface="+mj-lt"/>
              </a:endParaRPr>
            </a:p>
          </p:txBody>
        </p:sp>
        <p:sp>
          <p:nvSpPr>
            <p:cNvPr id="30" name="TextBox 29"/>
            <p:cNvSpPr txBox="1"/>
            <p:nvPr/>
          </p:nvSpPr>
          <p:spPr>
            <a:xfrm>
              <a:off x="9078821" y="3887216"/>
              <a:ext cx="2541679" cy="221599"/>
            </a:xfrm>
            <a:prstGeom prst="rect">
              <a:avLst/>
            </a:prstGeom>
            <a:noFill/>
          </p:spPr>
          <p:txBody>
            <a:bodyPr wrap="square" lIns="0" rIns="0" rtlCol="0">
              <a:spAutoFit/>
            </a:bodyPr>
            <a:lstStyle/>
            <a:p>
              <a:pPr algn="r">
                <a:lnSpc>
                  <a:spcPct val="70000"/>
                </a:lnSpc>
              </a:pPr>
              <a:r>
                <a:rPr lang="en-US" sz="1200" dirty="0">
                  <a:latin typeface="+mj-lt"/>
                </a:rPr>
                <a:t>8</a:t>
              </a:r>
              <a:r>
                <a:rPr lang="en-US" sz="1200" dirty="0" smtClean="0">
                  <a:latin typeface="+mj-lt"/>
                </a:rPr>
                <a:t>0%</a:t>
              </a:r>
              <a:endParaRPr lang="en-US" sz="1200" dirty="0">
                <a:solidFill>
                  <a:schemeClr val="accent1"/>
                </a:solidFill>
                <a:latin typeface="+mj-lt"/>
              </a:endParaRPr>
            </a:p>
          </p:txBody>
        </p:sp>
      </p:grpSp>
      <p:sp>
        <p:nvSpPr>
          <p:cNvPr id="3" name="Picture Placeholder 2"/>
          <p:cNvSpPr>
            <a:spLocks noGrp="1"/>
          </p:cNvSpPr>
          <p:nvPr>
            <p:ph type="pic" sz="quarter" idx="11"/>
          </p:nvPr>
        </p:nvSpPr>
        <p:spPr/>
      </p:sp>
    </p:spTree>
    <p:extLst>
      <p:ext uri="{BB962C8B-B14F-4D97-AF65-F5344CB8AC3E}">
        <p14:creationId xmlns:p14="http://schemas.microsoft.com/office/powerpoint/2010/main" val="61349414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58</a:t>
            </a:fld>
            <a:endParaRPr lang="en-US" dirty="0" smtClean="0"/>
          </a:p>
        </p:txBody>
      </p:sp>
      <p:sp>
        <p:nvSpPr>
          <p:cNvPr id="4" name="Title 3"/>
          <p:cNvSpPr>
            <a:spLocks noGrp="1"/>
          </p:cNvSpPr>
          <p:nvPr>
            <p:ph type="title"/>
          </p:nvPr>
        </p:nvSpPr>
        <p:spPr/>
        <p:txBody>
          <a:bodyPr/>
          <a:lstStyle/>
          <a:p>
            <a:r>
              <a:rPr lang="en-US" dirty="0" smtClean="0"/>
              <a:t>MEET MR.</a:t>
            </a:r>
            <a:br>
              <a:rPr lang="en-US" dirty="0" smtClean="0"/>
            </a:br>
            <a:r>
              <a:rPr lang="en-US" dirty="0" smtClean="0"/>
              <a:t>JOHN DOE</a:t>
            </a:r>
            <a:endParaRPr lang="en-US" dirty="0"/>
          </a:p>
        </p:txBody>
      </p:sp>
      <p:sp>
        <p:nvSpPr>
          <p:cNvPr id="7" name="TextBox 6"/>
          <p:cNvSpPr txBox="1"/>
          <p:nvPr/>
        </p:nvSpPr>
        <p:spPr>
          <a:xfrm>
            <a:off x="6531428" y="2198650"/>
            <a:ext cx="5089071"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cxnSp>
        <p:nvCxnSpPr>
          <p:cNvPr id="8" name="Straight Connector 7"/>
          <p:cNvCxnSpPr/>
          <p:nvPr/>
        </p:nvCxnSpPr>
        <p:spPr>
          <a:xfrm>
            <a:off x="8858250" y="3053038"/>
            <a:ext cx="0" cy="3053038"/>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589726" y="4580892"/>
            <a:ext cx="5030774"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0" name="Shape 3647"/>
          <p:cNvSpPr/>
          <p:nvPr/>
        </p:nvSpPr>
        <p:spPr>
          <a:xfrm>
            <a:off x="10033976" y="3431803"/>
            <a:ext cx="41079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Shape 3660"/>
          <p:cNvSpPr/>
          <p:nvPr/>
        </p:nvSpPr>
        <p:spPr>
          <a:xfrm>
            <a:off x="7251186" y="4814951"/>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2" name="Shape 3664"/>
          <p:cNvSpPr/>
          <p:nvPr/>
        </p:nvSpPr>
        <p:spPr>
          <a:xfrm>
            <a:off x="7251186" y="3431803"/>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Shape 3704"/>
          <p:cNvSpPr/>
          <p:nvPr/>
        </p:nvSpPr>
        <p:spPr>
          <a:xfrm>
            <a:off x="10013437" y="4856030"/>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70"/>
                  <a:pt x="12544" y="13200"/>
                  <a:pt x="12273" y="13200"/>
                </a:cubicBezTo>
                <a:lnTo>
                  <a:pt x="9327" y="13200"/>
                </a:lnTo>
                <a:cubicBezTo>
                  <a:pt x="9056" y="13200"/>
                  <a:pt x="8836" y="13470"/>
                  <a:pt x="8836" y="13800"/>
                </a:cubicBezTo>
                <a:lnTo>
                  <a:pt x="8836" y="20400"/>
                </a:lnTo>
                <a:lnTo>
                  <a:pt x="1964" y="20400"/>
                </a:lnTo>
                <a:lnTo>
                  <a:pt x="1964" y="7573"/>
                </a:lnTo>
                <a:cubicBezTo>
                  <a:pt x="2324" y="8077"/>
                  <a:pt x="2847" y="8400"/>
                  <a:pt x="3436" y="8400"/>
                </a:cubicBezTo>
                <a:cubicBezTo>
                  <a:pt x="4026" y="8400"/>
                  <a:pt x="4549" y="8077"/>
                  <a:pt x="4909" y="7573"/>
                </a:cubicBezTo>
                <a:cubicBezTo>
                  <a:pt x="5269" y="8077"/>
                  <a:pt x="5792" y="8400"/>
                  <a:pt x="6382" y="8400"/>
                </a:cubicBezTo>
                <a:cubicBezTo>
                  <a:pt x="6971" y="8400"/>
                  <a:pt x="7495" y="8077"/>
                  <a:pt x="7855" y="7573"/>
                </a:cubicBezTo>
                <a:cubicBezTo>
                  <a:pt x="8215" y="8077"/>
                  <a:pt x="8738" y="8400"/>
                  <a:pt x="9327" y="8400"/>
                </a:cubicBezTo>
                <a:cubicBezTo>
                  <a:pt x="9917" y="8400"/>
                  <a:pt x="10440" y="8077"/>
                  <a:pt x="10800" y="7573"/>
                </a:cubicBezTo>
                <a:cubicBezTo>
                  <a:pt x="11160" y="8077"/>
                  <a:pt x="11683" y="8400"/>
                  <a:pt x="12273" y="8400"/>
                </a:cubicBezTo>
                <a:cubicBezTo>
                  <a:pt x="12862" y="8400"/>
                  <a:pt x="13385" y="8077"/>
                  <a:pt x="13745" y="7573"/>
                </a:cubicBezTo>
                <a:cubicBezTo>
                  <a:pt x="14105" y="8077"/>
                  <a:pt x="14629" y="8400"/>
                  <a:pt x="15218" y="8400"/>
                </a:cubicBezTo>
                <a:cubicBezTo>
                  <a:pt x="15808" y="8400"/>
                  <a:pt x="16331" y="8077"/>
                  <a:pt x="16691" y="7573"/>
                </a:cubicBezTo>
                <a:cubicBezTo>
                  <a:pt x="17051" y="8077"/>
                  <a:pt x="17574" y="8400"/>
                  <a:pt x="18164" y="8400"/>
                </a:cubicBezTo>
                <a:cubicBezTo>
                  <a:pt x="18753" y="8400"/>
                  <a:pt x="19276" y="8077"/>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70"/>
                  <a:pt x="0" y="21000"/>
                </a:cubicBezTo>
                <a:cubicBezTo>
                  <a:pt x="0" y="21332"/>
                  <a:pt x="220" y="21600"/>
                  <a:pt x="491" y="21600"/>
                </a:cubicBezTo>
                <a:lnTo>
                  <a:pt x="21109" y="21600"/>
                </a:lnTo>
                <a:cubicBezTo>
                  <a:pt x="21380" y="21600"/>
                  <a:pt x="21600" y="21332"/>
                  <a:pt x="21600" y="21000"/>
                </a:cubicBezTo>
                <a:cubicBezTo>
                  <a:pt x="21600" y="20670"/>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70"/>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70"/>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70"/>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70"/>
                  <a:pt x="7635" y="13200"/>
                  <a:pt x="7364" y="132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4" name="TextBox 13"/>
          <p:cNvSpPr txBox="1"/>
          <p:nvPr/>
        </p:nvSpPr>
        <p:spPr>
          <a:xfrm>
            <a:off x="6095999" y="4055855"/>
            <a:ext cx="2762251" cy="211596"/>
          </a:xfrm>
          <a:prstGeom prst="rect">
            <a:avLst/>
          </a:prstGeom>
          <a:noFill/>
        </p:spPr>
        <p:txBody>
          <a:bodyPr wrap="square" lIns="0" rIns="0" rtlCol="0">
            <a:spAutoFit/>
          </a:bodyPr>
          <a:lstStyle/>
          <a:p>
            <a:pPr algn="ctr">
              <a:lnSpc>
                <a:spcPct val="70000"/>
              </a:lnSpc>
            </a:pPr>
            <a:r>
              <a:rPr lang="en-US" sz="1000" dirty="0" smtClean="0">
                <a:latin typeface="+mj-lt"/>
              </a:rPr>
              <a:t>WEB DEVELOP</a:t>
            </a:r>
            <a:endParaRPr lang="en-US" sz="1000" dirty="0">
              <a:solidFill>
                <a:schemeClr val="accent1"/>
              </a:solidFill>
              <a:latin typeface="+mj-lt"/>
            </a:endParaRPr>
          </a:p>
        </p:txBody>
      </p:sp>
      <p:sp>
        <p:nvSpPr>
          <p:cNvPr id="15" name="TextBox 14"/>
          <p:cNvSpPr txBox="1"/>
          <p:nvPr/>
        </p:nvSpPr>
        <p:spPr>
          <a:xfrm>
            <a:off x="8858250" y="4055855"/>
            <a:ext cx="2762251" cy="211596"/>
          </a:xfrm>
          <a:prstGeom prst="rect">
            <a:avLst/>
          </a:prstGeom>
          <a:noFill/>
        </p:spPr>
        <p:txBody>
          <a:bodyPr wrap="square" lIns="0" rIns="0" rtlCol="0">
            <a:spAutoFit/>
          </a:bodyPr>
          <a:lstStyle/>
          <a:p>
            <a:pPr algn="ctr">
              <a:lnSpc>
                <a:spcPct val="70000"/>
              </a:lnSpc>
            </a:pPr>
            <a:r>
              <a:rPr lang="en-US" sz="1000" smtClean="0">
                <a:latin typeface="+mj-lt"/>
              </a:rPr>
              <a:t>WEB DEVELOP</a:t>
            </a:r>
            <a:endParaRPr lang="en-US" sz="1000" dirty="0">
              <a:solidFill>
                <a:schemeClr val="accent1"/>
              </a:solidFill>
              <a:latin typeface="+mj-lt"/>
            </a:endParaRPr>
          </a:p>
        </p:txBody>
      </p:sp>
      <p:sp>
        <p:nvSpPr>
          <p:cNvPr id="16" name="TextBox 15"/>
          <p:cNvSpPr txBox="1"/>
          <p:nvPr/>
        </p:nvSpPr>
        <p:spPr>
          <a:xfrm>
            <a:off x="6095999" y="5443477"/>
            <a:ext cx="2762251" cy="211596"/>
          </a:xfrm>
          <a:prstGeom prst="rect">
            <a:avLst/>
          </a:prstGeom>
          <a:noFill/>
        </p:spPr>
        <p:txBody>
          <a:bodyPr wrap="square" lIns="0" rIns="0" rtlCol="0">
            <a:spAutoFit/>
          </a:bodyPr>
          <a:lstStyle/>
          <a:p>
            <a:pPr algn="ctr">
              <a:lnSpc>
                <a:spcPct val="70000"/>
              </a:lnSpc>
            </a:pPr>
            <a:r>
              <a:rPr lang="en-US" sz="1000" dirty="0" smtClean="0">
                <a:latin typeface="+mj-lt"/>
              </a:rPr>
              <a:t>WEB DEVELOP</a:t>
            </a:r>
            <a:endParaRPr lang="en-US" sz="1000" dirty="0">
              <a:solidFill>
                <a:schemeClr val="accent1"/>
              </a:solidFill>
              <a:latin typeface="+mj-lt"/>
            </a:endParaRPr>
          </a:p>
        </p:txBody>
      </p:sp>
      <p:sp>
        <p:nvSpPr>
          <p:cNvPr id="17" name="TextBox 16"/>
          <p:cNvSpPr txBox="1"/>
          <p:nvPr/>
        </p:nvSpPr>
        <p:spPr>
          <a:xfrm>
            <a:off x="8858250" y="5443477"/>
            <a:ext cx="2762251" cy="211596"/>
          </a:xfrm>
          <a:prstGeom prst="rect">
            <a:avLst/>
          </a:prstGeom>
          <a:noFill/>
        </p:spPr>
        <p:txBody>
          <a:bodyPr wrap="square" lIns="0" rIns="0" rtlCol="0">
            <a:spAutoFit/>
          </a:bodyPr>
          <a:lstStyle/>
          <a:p>
            <a:pPr algn="ctr">
              <a:lnSpc>
                <a:spcPct val="70000"/>
              </a:lnSpc>
            </a:pPr>
            <a:r>
              <a:rPr lang="en-US" sz="1000" smtClean="0">
                <a:latin typeface="+mj-lt"/>
              </a:rPr>
              <a:t>WEB DEVELOP</a:t>
            </a:r>
            <a:endParaRPr lang="en-US" sz="1000" dirty="0">
              <a:solidFill>
                <a:schemeClr val="accent1"/>
              </a:solidFill>
              <a:latin typeface="+mj-lt"/>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98003528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59</a:t>
            </a:fld>
            <a:endParaRPr lang="en-US" dirty="0" smtClean="0"/>
          </a:p>
        </p:txBody>
      </p:sp>
      <p:sp>
        <p:nvSpPr>
          <p:cNvPr id="4" name="Title 3"/>
          <p:cNvSpPr>
            <a:spLocks noGrp="1"/>
          </p:cNvSpPr>
          <p:nvPr>
            <p:ph type="title"/>
          </p:nvPr>
        </p:nvSpPr>
        <p:spPr/>
        <p:txBody>
          <a:bodyPr/>
          <a:lstStyle/>
          <a:p>
            <a:r>
              <a:rPr lang="en-US" dirty="0"/>
              <a:t>MEET </a:t>
            </a:r>
            <a:r>
              <a:rPr lang="en-US" dirty="0" smtClean="0"/>
              <a:t>MS.</a:t>
            </a:r>
            <a:r>
              <a:rPr lang="en-US" dirty="0"/>
              <a:t/>
            </a:r>
            <a:br>
              <a:rPr lang="en-US" dirty="0"/>
            </a:br>
            <a:r>
              <a:rPr lang="en-US" dirty="0" smtClean="0"/>
              <a:t>JANY MORINO</a:t>
            </a:r>
            <a:endParaRPr lang="en-US" dirty="0"/>
          </a:p>
        </p:txBody>
      </p:sp>
      <p:cxnSp>
        <p:nvCxnSpPr>
          <p:cNvPr id="6" name="Straight Connector 5"/>
          <p:cNvCxnSpPr/>
          <p:nvPr/>
        </p:nvCxnSpPr>
        <p:spPr>
          <a:xfrm>
            <a:off x="3999083" y="3053038"/>
            <a:ext cx="0" cy="3053038"/>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866900" y="4580892"/>
            <a:ext cx="4435659"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8" name="Shape 3647"/>
          <p:cNvSpPr/>
          <p:nvPr/>
        </p:nvSpPr>
        <p:spPr>
          <a:xfrm>
            <a:off x="4910313" y="3431803"/>
            <a:ext cx="41079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9" name="Shape 3660"/>
          <p:cNvSpPr/>
          <p:nvPr/>
        </p:nvSpPr>
        <p:spPr>
          <a:xfrm>
            <a:off x="2392019" y="4814951"/>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0" name="Shape 3664"/>
          <p:cNvSpPr/>
          <p:nvPr/>
        </p:nvSpPr>
        <p:spPr>
          <a:xfrm>
            <a:off x="2392019" y="3431803"/>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Shape 3704"/>
          <p:cNvSpPr/>
          <p:nvPr/>
        </p:nvSpPr>
        <p:spPr>
          <a:xfrm>
            <a:off x="4889774" y="4856030"/>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70"/>
                  <a:pt x="12544" y="13200"/>
                  <a:pt x="12273" y="13200"/>
                </a:cubicBezTo>
                <a:lnTo>
                  <a:pt x="9327" y="13200"/>
                </a:lnTo>
                <a:cubicBezTo>
                  <a:pt x="9056" y="13200"/>
                  <a:pt x="8836" y="13470"/>
                  <a:pt x="8836" y="13800"/>
                </a:cubicBezTo>
                <a:lnTo>
                  <a:pt x="8836" y="20400"/>
                </a:lnTo>
                <a:lnTo>
                  <a:pt x="1964" y="20400"/>
                </a:lnTo>
                <a:lnTo>
                  <a:pt x="1964" y="7573"/>
                </a:lnTo>
                <a:cubicBezTo>
                  <a:pt x="2324" y="8077"/>
                  <a:pt x="2847" y="8400"/>
                  <a:pt x="3436" y="8400"/>
                </a:cubicBezTo>
                <a:cubicBezTo>
                  <a:pt x="4026" y="8400"/>
                  <a:pt x="4549" y="8077"/>
                  <a:pt x="4909" y="7573"/>
                </a:cubicBezTo>
                <a:cubicBezTo>
                  <a:pt x="5269" y="8077"/>
                  <a:pt x="5792" y="8400"/>
                  <a:pt x="6382" y="8400"/>
                </a:cubicBezTo>
                <a:cubicBezTo>
                  <a:pt x="6971" y="8400"/>
                  <a:pt x="7495" y="8077"/>
                  <a:pt x="7855" y="7573"/>
                </a:cubicBezTo>
                <a:cubicBezTo>
                  <a:pt x="8215" y="8077"/>
                  <a:pt x="8738" y="8400"/>
                  <a:pt x="9327" y="8400"/>
                </a:cubicBezTo>
                <a:cubicBezTo>
                  <a:pt x="9917" y="8400"/>
                  <a:pt x="10440" y="8077"/>
                  <a:pt x="10800" y="7573"/>
                </a:cubicBezTo>
                <a:cubicBezTo>
                  <a:pt x="11160" y="8077"/>
                  <a:pt x="11683" y="8400"/>
                  <a:pt x="12273" y="8400"/>
                </a:cubicBezTo>
                <a:cubicBezTo>
                  <a:pt x="12862" y="8400"/>
                  <a:pt x="13385" y="8077"/>
                  <a:pt x="13745" y="7573"/>
                </a:cubicBezTo>
                <a:cubicBezTo>
                  <a:pt x="14105" y="8077"/>
                  <a:pt x="14629" y="8400"/>
                  <a:pt x="15218" y="8400"/>
                </a:cubicBezTo>
                <a:cubicBezTo>
                  <a:pt x="15808" y="8400"/>
                  <a:pt x="16331" y="8077"/>
                  <a:pt x="16691" y="7573"/>
                </a:cubicBezTo>
                <a:cubicBezTo>
                  <a:pt x="17051" y="8077"/>
                  <a:pt x="17574" y="8400"/>
                  <a:pt x="18164" y="8400"/>
                </a:cubicBezTo>
                <a:cubicBezTo>
                  <a:pt x="18753" y="8400"/>
                  <a:pt x="19276" y="8077"/>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70"/>
                  <a:pt x="0" y="21000"/>
                </a:cubicBezTo>
                <a:cubicBezTo>
                  <a:pt x="0" y="21332"/>
                  <a:pt x="220" y="21600"/>
                  <a:pt x="491" y="21600"/>
                </a:cubicBezTo>
                <a:lnTo>
                  <a:pt x="21109" y="21600"/>
                </a:lnTo>
                <a:cubicBezTo>
                  <a:pt x="21380" y="21600"/>
                  <a:pt x="21600" y="21332"/>
                  <a:pt x="21600" y="21000"/>
                </a:cubicBezTo>
                <a:cubicBezTo>
                  <a:pt x="21600" y="20670"/>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70"/>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70"/>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70"/>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70"/>
                  <a:pt x="7635" y="13200"/>
                  <a:pt x="7364" y="132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2" name="TextBox 11"/>
          <p:cNvSpPr txBox="1"/>
          <p:nvPr/>
        </p:nvSpPr>
        <p:spPr>
          <a:xfrm>
            <a:off x="1236832" y="4055855"/>
            <a:ext cx="2762251" cy="211596"/>
          </a:xfrm>
          <a:prstGeom prst="rect">
            <a:avLst/>
          </a:prstGeom>
          <a:noFill/>
        </p:spPr>
        <p:txBody>
          <a:bodyPr wrap="square" lIns="0" rIns="0" rtlCol="0">
            <a:spAutoFit/>
          </a:bodyPr>
          <a:lstStyle/>
          <a:p>
            <a:pPr algn="ctr">
              <a:lnSpc>
                <a:spcPct val="70000"/>
              </a:lnSpc>
            </a:pPr>
            <a:r>
              <a:rPr lang="en-US" sz="1000" dirty="0" smtClean="0">
                <a:latin typeface="+mj-lt"/>
              </a:rPr>
              <a:t>WEB DEVELOP</a:t>
            </a:r>
            <a:endParaRPr lang="en-US" sz="1000" dirty="0">
              <a:solidFill>
                <a:schemeClr val="accent1"/>
              </a:solidFill>
              <a:latin typeface="+mj-lt"/>
            </a:endParaRPr>
          </a:p>
        </p:txBody>
      </p:sp>
      <p:sp>
        <p:nvSpPr>
          <p:cNvPr id="13" name="TextBox 12"/>
          <p:cNvSpPr txBox="1"/>
          <p:nvPr/>
        </p:nvSpPr>
        <p:spPr>
          <a:xfrm>
            <a:off x="3734587" y="4055855"/>
            <a:ext cx="2762251" cy="211596"/>
          </a:xfrm>
          <a:prstGeom prst="rect">
            <a:avLst/>
          </a:prstGeom>
          <a:noFill/>
        </p:spPr>
        <p:txBody>
          <a:bodyPr wrap="square" lIns="0" rIns="0" rtlCol="0">
            <a:spAutoFit/>
          </a:bodyPr>
          <a:lstStyle/>
          <a:p>
            <a:pPr algn="ctr">
              <a:lnSpc>
                <a:spcPct val="70000"/>
              </a:lnSpc>
            </a:pPr>
            <a:r>
              <a:rPr lang="en-US" sz="1000" dirty="0" smtClean="0">
                <a:latin typeface="+mj-lt"/>
              </a:rPr>
              <a:t>WEB DEVELOP</a:t>
            </a:r>
            <a:endParaRPr lang="en-US" sz="1000" dirty="0">
              <a:solidFill>
                <a:schemeClr val="accent1"/>
              </a:solidFill>
              <a:latin typeface="+mj-lt"/>
            </a:endParaRPr>
          </a:p>
        </p:txBody>
      </p:sp>
      <p:sp>
        <p:nvSpPr>
          <p:cNvPr id="14" name="TextBox 13"/>
          <p:cNvSpPr txBox="1"/>
          <p:nvPr/>
        </p:nvSpPr>
        <p:spPr>
          <a:xfrm>
            <a:off x="1236832" y="5443477"/>
            <a:ext cx="2762251" cy="211596"/>
          </a:xfrm>
          <a:prstGeom prst="rect">
            <a:avLst/>
          </a:prstGeom>
          <a:noFill/>
        </p:spPr>
        <p:txBody>
          <a:bodyPr wrap="square" lIns="0" rIns="0" rtlCol="0">
            <a:spAutoFit/>
          </a:bodyPr>
          <a:lstStyle/>
          <a:p>
            <a:pPr algn="ctr">
              <a:lnSpc>
                <a:spcPct val="70000"/>
              </a:lnSpc>
            </a:pPr>
            <a:r>
              <a:rPr lang="en-US" sz="1000" dirty="0" smtClean="0">
                <a:latin typeface="+mj-lt"/>
              </a:rPr>
              <a:t>WEB DEVELOP</a:t>
            </a:r>
            <a:endParaRPr lang="en-US" sz="1000" dirty="0">
              <a:solidFill>
                <a:schemeClr val="accent1"/>
              </a:solidFill>
              <a:latin typeface="+mj-lt"/>
            </a:endParaRPr>
          </a:p>
        </p:txBody>
      </p:sp>
      <p:sp>
        <p:nvSpPr>
          <p:cNvPr id="15" name="TextBox 14"/>
          <p:cNvSpPr txBox="1"/>
          <p:nvPr/>
        </p:nvSpPr>
        <p:spPr>
          <a:xfrm>
            <a:off x="3734587" y="5443477"/>
            <a:ext cx="2762251" cy="211596"/>
          </a:xfrm>
          <a:prstGeom prst="rect">
            <a:avLst/>
          </a:prstGeom>
          <a:noFill/>
        </p:spPr>
        <p:txBody>
          <a:bodyPr wrap="square" lIns="0" rIns="0" rtlCol="0">
            <a:spAutoFit/>
          </a:bodyPr>
          <a:lstStyle/>
          <a:p>
            <a:pPr algn="ctr">
              <a:lnSpc>
                <a:spcPct val="70000"/>
              </a:lnSpc>
            </a:pPr>
            <a:r>
              <a:rPr lang="en-US" sz="1000" smtClean="0">
                <a:latin typeface="+mj-lt"/>
              </a:rPr>
              <a:t>WEB DEVELOP</a:t>
            </a:r>
            <a:endParaRPr lang="en-US" sz="1000" dirty="0">
              <a:solidFill>
                <a:schemeClr val="accent1"/>
              </a:solidFill>
              <a:latin typeface="+mj-lt"/>
            </a:endParaRPr>
          </a:p>
        </p:txBody>
      </p:sp>
      <p:sp>
        <p:nvSpPr>
          <p:cNvPr id="18" name="TextBox 17"/>
          <p:cNvSpPr txBox="1"/>
          <p:nvPr/>
        </p:nvSpPr>
        <p:spPr>
          <a:xfrm>
            <a:off x="1866901" y="2198650"/>
            <a:ext cx="4229100"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a:t>
            </a:r>
            <a:r>
              <a:rPr lang="en-US" sz="1000" dirty="0" smtClean="0">
                <a:solidFill>
                  <a:schemeClr val="tx1">
                    <a:alpha val="80000"/>
                  </a:schemeClr>
                </a:solidFill>
              </a:rPr>
              <a:t>form.</a:t>
            </a:r>
            <a:endParaRPr lang="en-US" sz="1000" dirty="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3348061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a:t>
            </a:fld>
            <a:endParaRPr lang="en-US" dirty="0" smtClean="0"/>
          </a:p>
        </p:txBody>
      </p:sp>
      <p:sp>
        <p:nvSpPr>
          <p:cNvPr id="3" name="Title 2"/>
          <p:cNvSpPr>
            <a:spLocks noGrp="1"/>
          </p:cNvSpPr>
          <p:nvPr>
            <p:ph type="title"/>
          </p:nvPr>
        </p:nvSpPr>
        <p:spPr/>
        <p:txBody>
          <a:bodyPr/>
          <a:lstStyle/>
          <a:p>
            <a:r>
              <a:rPr lang="en-US" dirty="0" smtClean="0"/>
              <a:t>THROUCH TIMELINE</a:t>
            </a:r>
            <a:r>
              <a:rPr lang="en-US" dirty="0" smtClean="0">
                <a:solidFill>
                  <a:schemeClr val="accent1"/>
                </a:solidFill>
              </a:rPr>
              <a:t>.</a:t>
            </a:r>
            <a:endParaRPr lang="en-US" dirty="0">
              <a:solidFill>
                <a:schemeClr val="accent1"/>
              </a:solidFill>
            </a:endParaRPr>
          </a:p>
        </p:txBody>
      </p:sp>
      <p:sp>
        <p:nvSpPr>
          <p:cNvPr id="5" name="Rectangle 4"/>
          <p:cNvSpPr/>
          <p:nvPr/>
        </p:nvSpPr>
        <p:spPr>
          <a:xfrm>
            <a:off x="5263978" y="2036092"/>
            <a:ext cx="1664044"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1000" smtClean="0">
                <a:latin typeface="Montserrat" charset="0"/>
                <a:ea typeface="Montserrat" charset="0"/>
                <a:cs typeface="Montserrat" charset="0"/>
              </a:rPr>
              <a:t>START TIMELINE TEXT</a:t>
            </a:r>
            <a:endParaRPr lang="en-US" sz="1000" dirty="0">
              <a:latin typeface="Montserrat" charset="0"/>
              <a:ea typeface="Montserrat" charset="0"/>
              <a:cs typeface="Montserrat" charset="0"/>
            </a:endParaRPr>
          </a:p>
        </p:txBody>
      </p:sp>
      <p:sp>
        <p:nvSpPr>
          <p:cNvPr id="6" name="Right Triangle 5"/>
          <p:cNvSpPr/>
          <p:nvPr/>
        </p:nvSpPr>
        <p:spPr>
          <a:xfrm flipV="1">
            <a:off x="6096000" y="2330326"/>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6"/>
          <p:cNvCxnSpPr/>
          <p:nvPr/>
        </p:nvCxnSpPr>
        <p:spPr>
          <a:xfrm>
            <a:off x="6096000" y="2573295"/>
            <a:ext cx="0" cy="42847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96000" y="3437313"/>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651157" y="4895336"/>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6620516" y="3190416"/>
            <a:ext cx="2048383" cy="397476"/>
            <a:chOff x="7235659" y="2743746"/>
            <a:chExt cx="2048383" cy="397476"/>
          </a:xfrm>
        </p:grpSpPr>
        <p:sp>
          <p:nvSpPr>
            <p:cNvPr id="12" name="Rectangle 11"/>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3" name="Right Triangle 12"/>
            <p:cNvSpPr/>
            <p:nvPr/>
          </p:nvSpPr>
          <p:spPr>
            <a:xfrm rot="5400000" flipV="1">
              <a:off x="7235659"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5" name="TextBox 14"/>
          <p:cNvSpPr txBox="1"/>
          <p:nvPr/>
        </p:nvSpPr>
        <p:spPr>
          <a:xfrm>
            <a:off x="6870495" y="3679942"/>
            <a:ext cx="347415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grpSp>
        <p:nvGrpSpPr>
          <p:cNvPr id="16" name="Group 15"/>
          <p:cNvGrpSpPr/>
          <p:nvPr/>
        </p:nvGrpSpPr>
        <p:grpSpPr>
          <a:xfrm>
            <a:off x="3540551" y="4653455"/>
            <a:ext cx="2048383" cy="397476"/>
            <a:chOff x="7389339" y="2743746"/>
            <a:chExt cx="2048383" cy="397476"/>
          </a:xfrm>
        </p:grpSpPr>
        <p:sp>
          <p:nvSpPr>
            <p:cNvPr id="17" name="Rectangle 16"/>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8" name="Right Triangle 17"/>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9" name="TextBox 18"/>
          <p:cNvSpPr txBox="1"/>
          <p:nvPr/>
        </p:nvSpPr>
        <p:spPr>
          <a:xfrm>
            <a:off x="1866899" y="5151294"/>
            <a:ext cx="3489277" cy="646331"/>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Tree>
    <p:extLst>
      <p:ext uri="{BB962C8B-B14F-4D97-AF65-F5344CB8AC3E}">
        <p14:creationId xmlns:p14="http://schemas.microsoft.com/office/powerpoint/2010/main" val="130000574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60</a:t>
            </a:fld>
            <a:endParaRPr lang="en-US" dirty="0" smtClean="0"/>
          </a:p>
        </p:txBody>
      </p:sp>
      <p:sp>
        <p:nvSpPr>
          <p:cNvPr id="4" name="Title 3"/>
          <p:cNvSpPr>
            <a:spLocks noGrp="1"/>
          </p:cNvSpPr>
          <p:nvPr>
            <p:ph type="title"/>
          </p:nvPr>
        </p:nvSpPr>
        <p:spPr/>
        <p:txBody>
          <a:bodyPr/>
          <a:lstStyle/>
          <a:p>
            <a:r>
              <a:rPr lang="en-US" dirty="0" smtClean="0"/>
              <a:t>CREAT</a:t>
            </a:r>
            <a:br>
              <a:rPr lang="en-US" dirty="0" smtClean="0"/>
            </a:br>
            <a:r>
              <a:rPr lang="en-US" dirty="0" smtClean="0"/>
              <a:t>MODELING</a:t>
            </a:r>
            <a:br>
              <a:rPr lang="en-US" dirty="0" smtClean="0"/>
            </a:br>
            <a:r>
              <a:rPr lang="en-US" dirty="0" smtClean="0"/>
              <a:t>SLIDE</a:t>
            </a:r>
            <a:r>
              <a:rPr lang="en-US" dirty="0" smtClean="0">
                <a:solidFill>
                  <a:schemeClr val="accent1"/>
                </a:solidFill>
              </a:rPr>
              <a:t>.</a:t>
            </a:r>
            <a:endParaRPr lang="en-US" dirty="0">
              <a:solidFill>
                <a:schemeClr val="accent1"/>
              </a:solidFill>
            </a:endParaRPr>
          </a:p>
        </p:txBody>
      </p:sp>
      <p:sp>
        <p:nvSpPr>
          <p:cNvPr id="8" name="Rectangle 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9" name="Right Triangle 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itle 2"/>
          <p:cNvSpPr txBox="1">
            <a:spLocks/>
          </p:cNvSpPr>
          <p:nvPr/>
        </p:nvSpPr>
        <p:spPr>
          <a:xfrm>
            <a:off x="7531100" y="4734966"/>
            <a:ext cx="4089400" cy="141284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nSpc>
                <a:spcPct val="150000"/>
              </a:lnSpc>
            </a:pPr>
            <a:r>
              <a:rPr lang="en-US" sz="1600" kern="3200" spc="3200" smtClean="0"/>
              <a:t>THE</a:t>
            </a:r>
            <a:br>
              <a:rPr lang="en-US" sz="1600" kern="3200" spc="3200" smtClean="0"/>
            </a:br>
            <a:r>
              <a:rPr lang="en-US" sz="1600" kern="3200" spc="3200" smtClean="0"/>
              <a:t>TEAM</a:t>
            </a:r>
            <a:br>
              <a:rPr lang="en-US" sz="1600" kern="3200" spc="3200" smtClean="0"/>
            </a:br>
            <a:r>
              <a:rPr lang="en-US" sz="1600" kern="3200" spc="3200" smtClean="0"/>
              <a:t>MEMBERS</a:t>
            </a:r>
            <a:endParaRPr lang="en-US" sz="1600" kern="3200" spc="3200" dirty="0"/>
          </a:p>
        </p:txBody>
      </p:sp>
      <p:sp>
        <p:nvSpPr>
          <p:cNvPr id="5" name="Picture Placeholder 4"/>
          <p:cNvSpPr>
            <a:spLocks noGrp="1"/>
          </p:cNvSpPr>
          <p:nvPr>
            <p:ph type="pic" sz="quarter" idx="14"/>
          </p:nvPr>
        </p:nvSpPr>
        <p:spPr/>
      </p:sp>
      <p:sp>
        <p:nvSpPr>
          <p:cNvPr id="6" name="Picture Placeholder 5"/>
          <p:cNvSpPr>
            <a:spLocks noGrp="1"/>
          </p:cNvSpPr>
          <p:nvPr>
            <p:ph type="pic" sz="quarter" idx="13"/>
          </p:nvPr>
        </p:nvSpPr>
        <p:spPr/>
      </p:sp>
    </p:spTree>
    <p:extLst>
      <p:ext uri="{BB962C8B-B14F-4D97-AF65-F5344CB8AC3E}">
        <p14:creationId xmlns:p14="http://schemas.microsoft.com/office/powerpoint/2010/main" val="69058639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211959"/>
            <a:ext cx="12192000" cy="6858000"/>
          </a:xfrm>
        </p:spPr>
      </p:sp>
      <p:sp>
        <p:nvSpPr>
          <p:cNvPr id="6" name="Rectangle 5"/>
          <p:cNvSpPr/>
          <p:nvPr/>
        </p:nvSpPr>
        <p:spPr>
          <a:xfrm>
            <a:off x="468887" y="211959"/>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61</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694925"/>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mtClean="0">
                <a:solidFill>
                  <a:schemeClr val="bg1"/>
                </a:solidFill>
              </a:rPr>
              <a:t>WHAT WE DO?</a:t>
            </a:r>
            <a:endParaRPr lang="en-US" dirty="0">
              <a:solidFill>
                <a:srgbClr val="FF0000"/>
              </a:solidFill>
            </a:endParaRP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37946282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62</a:t>
            </a:fld>
            <a:endParaRPr lang="en-US" dirty="0" smtClean="0"/>
          </a:p>
        </p:txBody>
      </p:sp>
      <p:sp>
        <p:nvSpPr>
          <p:cNvPr id="3" name="Title 2"/>
          <p:cNvSpPr>
            <a:spLocks noGrp="1"/>
          </p:cNvSpPr>
          <p:nvPr>
            <p:ph type="title"/>
          </p:nvPr>
        </p:nvSpPr>
        <p:spPr/>
        <p:txBody>
          <a:bodyPr/>
          <a:lstStyle/>
          <a:p>
            <a:r>
              <a:rPr lang="en-US" dirty="0" smtClean="0"/>
              <a:t>OUR COMMON</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Rectangle 4"/>
          <p:cNvSpPr/>
          <p:nvPr/>
        </p:nvSpPr>
        <p:spPr>
          <a:xfrm>
            <a:off x="10332308"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6" name="Right Triangle 5"/>
          <p:cNvSpPr/>
          <p:nvPr/>
        </p:nvSpPr>
        <p:spPr>
          <a:xfrm flipV="1">
            <a:off x="11466820"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Shape 3620"/>
          <p:cNvSpPr/>
          <p:nvPr/>
        </p:nvSpPr>
        <p:spPr>
          <a:xfrm>
            <a:off x="4920105"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8" name="TextBox 7"/>
          <p:cNvSpPr txBox="1"/>
          <p:nvPr/>
        </p:nvSpPr>
        <p:spPr>
          <a:xfrm>
            <a:off x="1866900" y="3403357"/>
            <a:ext cx="2023534" cy="243143"/>
          </a:xfrm>
          <a:prstGeom prst="rect">
            <a:avLst/>
          </a:prstGeom>
          <a:noFill/>
        </p:spPr>
        <p:txBody>
          <a:bodyPr wrap="square" lIns="0" rIns="0" rtlCol="0">
            <a:spAutoFit/>
          </a:bodyPr>
          <a:lstStyle/>
          <a:p>
            <a:pPr>
              <a:lnSpc>
                <a:spcPct val="70000"/>
              </a:lnSpc>
            </a:pPr>
            <a:r>
              <a:rPr lang="en-US" sz="1200" dirty="0" smtClean="0">
                <a:latin typeface="+mj-lt"/>
              </a:rPr>
              <a:t>CREATION</a:t>
            </a:r>
            <a:endParaRPr lang="en-US" sz="1200" dirty="0">
              <a:solidFill>
                <a:schemeClr val="accent1"/>
              </a:solidFill>
              <a:latin typeface="+mj-lt"/>
            </a:endParaRPr>
          </a:p>
        </p:txBody>
      </p:sp>
      <p:sp>
        <p:nvSpPr>
          <p:cNvPr id="9" name="TextBox 8"/>
          <p:cNvSpPr txBox="1"/>
          <p:nvPr/>
        </p:nvSpPr>
        <p:spPr>
          <a:xfrm>
            <a:off x="1866900" y="5258313"/>
            <a:ext cx="2023534" cy="243143"/>
          </a:xfrm>
          <a:prstGeom prst="rect">
            <a:avLst/>
          </a:prstGeom>
          <a:noFill/>
        </p:spPr>
        <p:txBody>
          <a:bodyPr wrap="square" lIns="0" rIns="0" rtlCol="0">
            <a:spAutoFit/>
          </a:bodyPr>
          <a:lstStyle/>
          <a:p>
            <a:pPr>
              <a:lnSpc>
                <a:spcPct val="70000"/>
              </a:lnSpc>
            </a:pPr>
            <a:r>
              <a:rPr lang="en-US" sz="1200" dirty="0" smtClean="0">
                <a:latin typeface="+mj-lt"/>
              </a:rPr>
              <a:t>SUPPORTING</a:t>
            </a:r>
            <a:endParaRPr lang="en-US" sz="1200" dirty="0">
              <a:solidFill>
                <a:schemeClr val="accent1"/>
              </a:solidFill>
              <a:latin typeface="+mj-lt"/>
            </a:endParaRPr>
          </a:p>
        </p:txBody>
      </p:sp>
      <p:sp>
        <p:nvSpPr>
          <p:cNvPr id="10" name="Shape 3599"/>
          <p:cNvSpPr/>
          <p:nvPr/>
        </p:nvSpPr>
        <p:spPr>
          <a:xfrm>
            <a:off x="1866900"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Shape 3759"/>
          <p:cNvSpPr/>
          <p:nvPr/>
        </p:nvSpPr>
        <p:spPr>
          <a:xfrm>
            <a:off x="1866900" y="4605922"/>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2" name="TextBox 11"/>
          <p:cNvSpPr txBox="1"/>
          <p:nvPr/>
        </p:nvSpPr>
        <p:spPr>
          <a:xfrm>
            <a:off x="1866901"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3" name="TextBox 12"/>
          <p:cNvSpPr txBox="1"/>
          <p:nvPr/>
        </p:nvSpPr>
        <p:spPr>
          <a:xfrm>
            <a:off x="1866901"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14" name="TextBox 13"/>
          <p:cNvSpPr txBox="1"/>
          <p:nvPr/>
        </p:nvSpPr>
        <p:spPr>
          <a:xfrm>
            <a:off x="4920106" y="3403357"/>
            <a:ext cx="2023534" cy="243143"/>
          </a:xfrm>
          <a:prstGeom prst="rect">
            <a:avLst/>
          </a:prstGeom>
          <a:noFill/>
        </p:spPr>
        <p:txBody>
          <a:bodyPr wrap="square" lIns="0" rIns="0" rtlCol="0">
            <a:spAutoFit/>
          </a:bodyPr>
          <a:lstStyle/>
          <a:p>
            <a:pPr>
              <a:lnSpc>
                <a:spcPct val="70000"/>
              </a:lnSpc>
            </a:pPr>
            <a:r>
              <a:rPr lang="en-US" sz="1200" dirty="0" smtClean="0">
                <a:latin typeface="+mj-lt"/>
              </a:rPr>
              <a:t>WEB DESIGN</a:t>
            </a:r>
            <a:endParaRPr lang="en-US" sz="1200" dirty="0">
              <a:solidFill>
                <a:schemeClr val="accent1"/>
              </a:solidFill>
              <a:latin typeface="+mj-lt"/>
            </a:endParaRPr>
          </a:p>
        </p:txBody>
      </p:sp>
      <p:sp>
        <p:nvSpPr>
          <p:cNvPr id="15" name="TextBox 14"/>
          <p:cNvSpPr txBox="1"/>
          <p:nvPr/>
        </p:nvSpPr>
        <p:spPr>
          <a:xfrm>
            <a:off x="4920106" y="5258313"/>
            <a:ext cx="2023534" cy="243143"/>
          </a:xfrm>
          <a:prstGeom prst="rect">
            <a:avLst/>
          </a:prstGeom>
          <a:noFill/>
        </p:spPr>
        <p:txBody>
          <a:bodyPr wrap="square" lIns="0" rIns="0" rtlCol="0">
            <a:spAutoFit/>
          </a:bodyPr>
          <a:lstStyle/>
          <a:p>
            <a:pPr>
              <a:lnSpc>
                <a:spcPct val="70000"/>
              </a:lnSpc>
            </a:pPr>
            <a:r>
              <a:rPr lang="en-US" sz="1200" dirty="0" smtClean="0">
                <a:latin typeface="+mj-lt"/>
              </a:rPr>
              <a:t>POWERPOINT</a:t>
            </a:r>
            <a:endParaRPr lang="en-US" sz="1200" dirty="0">
              <a:solidFill>
                <a:schemeClr val="accent1"/>
              </a:solidFill>
              <a:latin typeface="+mj-lt"/>
            </a:endParaRPr>
          </a:p>
        </p:txBody>
      </p:sp>
      <p:sp>
        <p:nvSpPr>
          <p:cNvPr id="16" name="TextBox 15"/>
          <p:cNvSpPr txBox="1"/>
          <p:nvPr/>
        </p:nvSpPr>
        <p:spPr>
          <a:xfrm>
            <a:off x="4920107"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7" name="TextBox 16"/>
          <p:cNvSpPr txBox="1"/>
          <p:nvPr/>
        </p:nvSpPr>
        <p:spPr>
          <a:xfrm>
            <a:off x="4920107"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18" name="TextBox 17"/>
          <p:cNvSpPr txBox="1"/>
          <p:nvPr/>
        </p:nvSpPr>
        <p:spPr>
          <a:xfrm>
            <a:off x="8341841" y="3403357"/>
            <a:ext cx="2023534" cy="243143"/>
          </a:xfrm>
          <a:prstGeom prst="rect">
            <a:avLst/>
          </a:prstGeom>
          <a:noFill/>
        </p:spPr>
        <p:txBody>
          <a:bodyPr wrap="square" lIns="0" rIns="0" rtlCol="0">
            <a:spAutoFit/>
          </a:bodyPr>
          <a:lstStyle/>
          <a:p>
            <a:pPr>
              <a:lnSpc>
                <a:spcPct val="70000"/>
              </a:lnSpc>
            </a:pPr>
            <a:r>
              <a:rPr lang="en-US" sz="1200" dirty="0" smtClean="0">
                <a:latin typeface="+mj-lt"/>
              </a:rPr>
              <a:t>KEYNOTE</a:t>
            </a:r>
            <a:endParaRPr lang="en-US" sz="1200" dirty="0">
              <a:solidFill>
                <a:schemeClr val="accent1"/>
              </a:solidFill>
              <a:latin typeface="+mj-lt"/>
            </a:endParaRPr>
          </a:p>
        </p:txBody>
      </p:sp>
      <p:sp>
        <p:nvSpPr>
          <p:cNvPr id="19" name="TextBox 18"/>
          <p:cNvSpPr txBox="1"/>
          <p:nvPr/>
        </p:nvSpPr>
        <p:spPr>
          <a:xfrm>
            <a:off x="8341841" y="5258313"/>
            <a:ext cx="2023534" cy="243143"/>
          </a:xfrm>
          <a:prstGeom prst="rect">
            <a:avLst/>
          </a:prstGeom>
          <a:noFill/>
        </p:spPr>
        <p:txBody>
          <a:bodyPr wrap="square" lIns="0" rIns="0" rtlCol="0">
            <a:spAutoFit/>
          </a:bodyPr>
          <a:lstStyle/>
          <a:p>
            <a:pPr>
              <a:lnSpc>
                <a:spcPct val="70000"/>
              </a:lnSpc>
            </a:pPr>
            <a:r>
              <a:rPr lang="en-US" sz="1200" dirty="0" smtClean="0">
                <a:latin typeface="+mj-lt"/>
              </a:rPr>
              <a:t>GRAPHIC DESIGN</a:t>
            </a:r>
            <a:endParaRPr lang="en-US" sz="1200" dirty="0">
              <a:solidFill>
                <a:schemeClr val="accent1"/>
              </a:solidFill>
              <a:latin typeface="+mj-lt"/>
            </a:endParaRPr>
          </a:p>
        </p:txBody>
      </p:sp>
      <p:sp>
        <p:nvSpPr>
          <p:cNvPr id="20" name="TextBox 19"/>
          <p:cNvSpPr txBox="1"/>
          <p:nvPr/>
        </p:nvSpPr>
        <p:spPr>
          <a:xfrm>
            <a:off x="8341842" y="3646500"/>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1" name="TextBox 20"/>
          <p:cNvSpPr txBox="1"/>
          <p:nvPr/>
        </p:nvSpPr>
        <p:spPr>
          <a:xfrm>
            <a:off x="8341842" y="5501456"/>
            <a:ext cx="2392062" cy="46166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a:t>
            </a:r>
            <a:r>
              <a:rPr lang="en-US" sz="1000">
                <a:solidFill>
                  <a:schemeClr val="tx1">
                    <a:alpha val="80000"/>
                  </a:schemeClr>
                </a:solidFill>
              </a:rPr>
              <a:t>Ipsum </a:t>
            </a:r>
            <a:r>
              <a:rPr lang="en-US" sz="1000" smtClean="0">
                <a:solidFill>
                  <a:schemeClr val="tx1">
                    <a:alpha val="80000"/>
                  </a:schemeClr>
                </a:solidFill>
              </a:rPr>
              <a:t>available.</a:t>
            </a:r>
            <a:endParaRPr lang="en-US" sz="1000" dirty="0">
              <a:solidFill>
                <a:schemeClr val="tx1">
                  <a:alpha val="80000"/>
                </a:schemeClr>
              </a:solidFill>
            </a:endParaRPr>
          </a:p>
        </p:txBody>
      </p:sp>
      <p:sp>
        <p:nvSpPr>
          <p:cNvPr id="22" name="Shape 3624"/>
          <p:cNvSpPr/>
          <p:nvPr/>
        </p:nvSpPr>
        <p:spPr>
          <a:xfrm>
            <a:off x="4920104" y="460702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3" name="Shape 3643"/>
          <p:cNvSpPr/>
          <p:nvPr/>
        </p:nvSpPr>
        <p:spPr>
          <a:xfrm>
            <a:off x="8313578" y="2762342"/>
            <a:ext cx="451877" cy="44161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4" name="Shape 3677"/>
          <p:cNvSpPr/>
          <p:nvPr/>
        </p:nvSpPr>
        <p:spPr>
          <a:xfrm>
            <a:off x="8341841" y="4688082"/>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40955061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8238"/>
            <a:ext cx="12192000" cy="6858000"/>
          </a:xfrm>
        </p:spPr>
      </p:sp>
      <p:sp>
        <p:nvSpPr>
          <p:cNvPr id="9" name="Rectangle 8"/>
          <p:cNvSpPr/>
          <p:nvPr/>
        </p:nvSpPr>
        <p:spPr>
          <a:xfrm>
            <a:off x="362465" y="328095"/>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63</a:t>
            </a:fld>
            <a:endParaRPr lang="en-US" dirty="0" smtClean="0">
              <a:solidFill>
                <a:schemeClr val="bg1">
                  <a:alpha val="70000"/>
                </a:schemeClr>
              </a:solidFill>
            </a:endParaRPr>
          </a:p>
        </p:txBody>
      </p:sp>
      <p:sp>
        <p:nvSpPr>
          <p:cNvPr id="14" name="Title 13"/>
          <p:cNvSpPr>
            <a:spLocks noGrp="1"/>
          </p:cNvSpPr>
          <p:nvPr>
            <p:ph type="title"/>
          </p:nvPr>
        </p:nvSpPr>
        <p:spPr/>
        <p:txBody>
          <a:bodyPr/>
          <a:lstStyle/>
          <a:p>
            <a:r>
              <a:rPr lang="en-US" dirty="0" smtClean="0"/>
              <a:t>OUR COMMON</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cxnSp>
        <p:nvCxnSpPr>
          <p:cNvPr id="15" name="Straight Connector 14"/>
          <p:cNvCxnSpPr/>
          <p:nvPr/>
        </p:nvCxnSpPr>
        <p:spPr>
          <a:xfrm>
            <a:off x="986110" y="5587"/>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Shape 3620"/>
          <p:cNvSpPr/>
          <p:nvPr/>
        </p:nvSpPr>
        <p:spPr>
          <a:xfrm>
            <a:off x="4920105" y="2827551"/>
            <a:ext cx="601449" cy="601449"/>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19" name="TextBox 18"/>
          <p:cNvSpPr txBox="1"/>
          <p:nvPr/>
        </p:nvSpPr>
        <p:spPr>
          <a:xfrm>
            <a:off x="1866900" y="3757095"/>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CREATION</a:t>
            </a:r>
            <a:endParaRPr lang="en-US" sz="1200" dirty="0">
              <a:solidFill>
                <a:schemeClr val="bg1"/>
              </a:solidFill>
              <a:latin typeface="+mj-lt"/>
            </a:endParaRPr>
          </a:p>
        </p:txBody>
      </p:sp>
      <p:sp>
        <p:nvSpPr>
          <p:cNvPr id="20" name="Shape 3599"/>
          <p:cNvSpPr/>
          <p:nvPr/>
        </p:nvSpPr>
        <p:spPr>
          <a:xfrm>
            <a:off x="1866900" y="2821982"/>
            <a:ext cx="601449" cy="60144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21" name="TextBox 20"/>
          <p:cNvSpPr txBox="1"/>
          <p:nvPr/>
        </p:nvSpPr>
        <p:spPr>
          <a:xfrm>
            <a:off x="1866901" y="4144247"/>
            <a:ext cx="2392062" cy="1187248"/>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a:solidFill>
                  <a:schemeClr val="bg1">
                    <a:alpha val="80000"/>
                  </a:schemeClr>
                </a:solidFill>
              </a:rPr>
              <a:t>humour</a:t>
            </a:r>
            <a:r>
              <a:rPr lang="en-US" sz="1000" dirty="0">
                <a:solidFill>
                  <a:schemeClr val="bg1">
                    <a:alpha val="80000"/>
                  </a:schemeClr>
                </a:solidFill>
              </a:rPr>
              <a:t>, or </a:t>
            </a:r>
            <a:r>
              <a:rPr lang="en-US" sz="1000" dirty="0" err="1">
                <a:solidFill>
                  <a:schemeClr val="bg1">
                    <a:alpha val="80000"/>
                  </a:schemeClr>
                </a:solidFill>
              </a:rPr>
              <a:t>randomised</a:t>
            </a:r>
            <a:r>
              <a:rPr lang="en-US" sz="1000" dirty="0">
                <a:solidFill>
                  <a:schemeClr val="bg1">
                    <a:alpha val="80000"/>
                  </a:schemeClr>
                </a:solidFill>
              </a:rPr>
              <a:t> words which don't look even slightly believable. </a:t>
            </a:r>
          </a:p>
        </p:txBody>
      </p:sp>
      <p:sp>
        <p:nvSpPr>
          <p:cNvPr id="22" name="TextBox 21"/>
          <p:cNvSpPr txBox="1"/>
          <p:nvPr/>
        </p:nvSpPr>
        <p:spPr>
          <a:xfrm>
            <a:off x="4920106" y="3757095"/>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WEB DESIGN</a:t>
            </a:r>
            <a:endParaRPr lang="en-US" sz="1200" dirty="0">
              <a:solidFill>
                <a:schemeClr val="bg1"/>
              </a:solidFill>
              <a:latin typeface="+mj-lt"/>
            </a:endParaRPr>
          </a:p>
        </p:txBody>
      </p:sp>
      <p:sp>
        <p:nvSpPr>
          <p:cNvPr id="24" name="TextBox 23"/>
          <p:cNvSpPr txBox="1"/>
          <p:nvPr/>
        </p:nvSpPr>
        <p:spPr>
          <a:xfrm>
            <a:off x="8341841" y="3757095"/>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KEYNOTE</a:t>
            </a:r>
            <a:endParaRPr lang="en-US" sz="1200" dirty="0">
              <a:solidFill>
                <a:schemeClr val="bg1"/>
              </a:solidFill>
              <a:latin typeface="+mj-lt"/>
            </a:endParaRPr>
          </a:p>
        </p:txBody>
      </p:sp>
      <p:sp>
        <p:nvSpPr>
          <p:cNvPr id="26" name="Shape 3643"/>
          <p:cNvSpPr/>
          <p:nvPr/>
        </p:nvSpPr>
        <p:spPr>
          <a:xfrm>
            <a:off x="8341362" y="2833380"/>
            <a:ext cx="601449" cy="587785"/>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27" name="TextBox 26"/>
          <p:cNvSpPr txBox="1"/>
          <p:nvPr/>
        </p:nvSpPr>
        <p:spPr>
          <a:xfrm>
            <a:off x="4920105" y="4144247"/>
            <a:ext cx="2392062" cy="1187248"/>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a:solidFill>
                  <a:schemeClr val="bg1">
                    <a:alpha val="80000"/>
                  </a:schemeClr>
                </a:solidFill>
              </a:rPr>
              <a:t>humour</a:t>
            </a:r>
            <a:r>
              <a:rPr lang="en-US" sz="1000" dirty="0">
                <a:solidFill>
                  <a:schemeClr val="bg1">
                    <a:alpha val="80000"/>
                  </a:schemeClr>
                </a:solidFill>
              </a:rPr>
              <a:t>, or </a:t>
            </a:r>
            <a:r>
              <a:rPr lang="en-US" sz="1000" dirty="0" err="1">
                <a:solidFill>
                  <a:schemeClr val="bg1">
                    <a:alpha val="80000"/>
                  </a:schemeClr>
                </a:solidFill>
              </a:rPr>
              <a:t>randomised</a:t>
            </a:r>
            <a:r>
              <a:rPr lang="en-US" sz="1000" dirty="0">
                <a:solidFill>
                  <a:schemeClr val="bg1">
                    <a:alpha val="80000"/>
                  </a:schemeClr>
                </a:solidFill>
              </a:rPr>
              <a:t> words which don't look even slightly believable. </a:t>
            </a:r>
          </a:p>
        </p:txBody>
      </p:sp>
      <p:sp>
        <p:nvSpPr>
          <p:cNvPr id="28" name="TextBox 27"/>
          <p:cNvSpPr txBox="1"/>
          <p:nvPr/>
        </p:nvSpPr>
        <p:spPr>
          <a:xfrm>
            <a:off x="8336656" y="4144247"/>
            <a:ext cx="2392062" cy="1187248"/>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a:solidFill>
                  <a:schemeClr val="bg1">
                    <a:alpha val="80000"/>
                  </a:schemeClr>
                </a:solidFill>
              </a:rPr>
              <a:t>humour</a:t>
            </a:r>
            <a:r>
              <a:rPr lang="en-US" sz="1000" dirty="0">
                <a:solidFill>
                  <a:schemeClr val="bg1">
                    <a:alpha val="80000"/>
                  </a:schemeClr>
                </a:solidFill>
              </a:rPr>
              <a:t>, or </a:t>
            </a:r>
            <a:r>
              <a:rPr lang="en-US" sz="1000" dirty="0" err="1">
                <a:solidFill>
                  <a:schemeClr val="bg1">
                    <a:alpha val="80000"/>
                  </a:schemeClr>
                </a:solidFill>
              </a:rPr>
              <a:t>randomised</a:t>
            </a:r>
            <a:r>
              <a:rPr lang="en-US" sz="1000" dirty="0">
                <a:solidFill>
                  <a:schemeClr val="bg1">
                    <a:alpha val="80000"/>
                  </a:schemeClr>
                </a:solidFill>
              </a:rPr>
              <a:t> words which don't look even slightly believable. </a:t>
            </a:r>
          </a:p>
        </p:txBody>
      </p:sp>
    </p:spTree>
    <p:extLst>
      <p:ext uri="{BB962C8B-B14F-4D97-AF65-F5344CB8AC3E}">
        <p14:creationId xmlns:p14="http://schemas.microsoft.com/office/powerpoint/2010/main" val="200787546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64</a:t>
            </a:fld>
            <a:endParaRPr lang="en-US" dirty="0" smtClean="0"/>
          </a:p>
        </p:txBody>
      </p:sp>
      <p:sp>
        <p:nvSpPr>
          <p:cNvPr id="3" name="Title 2"/>
          <p:cNvSpPr>
            <a:spLocks noGrp="1"/>
          </p:cNvSpPr>
          <p:nvPr>
            <p:ph type="title"/>
          </p:nvPr>
        </p:nvSpPr>
        <p:spPr/>
        <p:txBody>
          <a:bodyPr/>
          <a:lstStyle/>
          <a:p>
            <a:r>
              <a:rPr lang="en-US" dirty="0" smtClean="0"/>
              <a:t>OUR</a:t>
            </a:r>
            <a:br>
              <a:rPr lang="en-US" dirty="0" smtClean="0"/>
            </a:br>
            <a:r>
              <a:rPr lang="en-US" dirty="0" smtClean="0"/>
              <a:t>COMMON</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Rectangle 4"/>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WHAT WE DO?</a:t>
            </a:r>
            <a:endParaRPr lang="en-US" sz="900" dirty="0">
              <a:latin typeface="Montserrat" charset="0"/>
              <a:ea typeface="Montserrat" charset="0"/>
              <a:cs typeface="Montserrat" charset="0"/>
            </a:endParaRPr>
          </a:p>
        </p:txBody>
      </p:sp>
      <p:sp>
        <p:nvSpPr>
          <p:cNvPr id="6" name="Right Triangle 5"/>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Shape 3620"/>
          <p:cNvSpPr/>
          <p:nvPr/>
        </p:nvSpPr>
        <p:spPr>
          <a:xfrm>
            <a:off x="10072904" y="1657011"/>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8" name="TextBox 7"/>
          <p:cNvSpPr txBox="1"/>
          <p:nvPr/>
        </p:nvSpPr>
        <p:spPr>
          <a:xfrm>
            <a:off x="6244281" y="2307725"/>
            <a:ext cx="2408538" cy="235449"/>
          </a:xfrm>
          <a:prstGeom prst="rect">
            <a:avLst/>
          </a:prstGeom>
          <a:noFill/>
        </p:spPr>
        <p:txBody>
          <a:bodyPr wrap="square" lIns="0" rIns="0" rtlCol="0">
            <a:spAutoFit/>
          </a:bodyPr>
          <a:lstStyle/>
          <a:p>
            <a:pPr algn="ctr">
              <a:lnSpc>
                <a:spcPct val="70000"/>
              </a:lnSpc>
            </a:pPr>
            <a:r>
              <a:rPr lang="en-US" sz="1200" dirty="0" smtClean="0">
                <a:latin typeface="+mj-lt"/>
              </a:rPr>
              <a:t>SOCIAL MEDIA</a:t>
            </a:r>
            <a:endParaRPr lang="en-US" sz="1200" dirty="0">
              <a:solidFill>
                <a:schemeClr val="accent1"/>
              </a:solidFill>
              <a:latin typeface="+mj-lt"/>
            </a:endParaRPr>
          </a:p>
        </p:txBody>
      </p:sp>
      <p:sp>
        <p:nvSpPr>
          <p:cNvPr id="9" name="Shape 3599"/>
          <p:cNvSpPr/>
          <p:nvPr/>
        </p:nvSpPr>
        <p:spPr>
          <a:xfrm>
            <a:off x="7230850" y="1657012"/>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10" name="TextBox 9"/>
          <p:cNvSpPr txBox="1"/>
          <p:nvPr/>
        </p:nvSpPr>
        <p:spPr>
          <a:xfrm>
            <a:off x="6260757" y="2550868"/>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1" name="Rectangle 10"/>
          <p:cNvSpPr/>
          <p:nvPr/>
        </p:nvSpPr>
        <p:spPr>
          <a:xfrm>
            <a:off x="6095999" y="1188625"/>
            <a:ext cx="2702012" cy="219456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p:cNvSpPr/>
          <p:nvPr/>
        </p:nvSpPr>
        <p:spPr>
          <a:xfrm>
            <a:off x="8918488" y="1188625"/>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p:cNvSpPr/>
          <p:nvPr/>
        </p:nvSpPr>
        <p:spPr>
          <a:xfrm>
            <a:off x="6095999" y="3500352"/>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8918488" y="3500352"/>
            <a:ext cx="2702012" cy="2194560"/>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Box 14"/>
          <p:cNvSpPr txBox="1"/>
          <p:nvPr/>
        </p:nvSpPr>
        <p:spPr>
          <a:xfrm>
            <a:off x="9086335" y="2307725"/>
            <a:ext cx="2408538" cy="221599"/>
          </a:xfrm>
          <a:prstGeom prst="rect">
            <a:avLst/>
          </a:prstGeom>
          <a:noFill/>
        </p:spPr>
        <p:txBody>
          <a:bodyPr wrap="square" lIns="0" rIns="0" rtlCol="0">
            <a:spAutoFit/>
          </a:bodyPr>
          <a:lstStyle/>
          <a:p>
            <a:pPr algn="ctr">
              <a:lnSpc>
                <a:spcPct val="70000"/>
              </a:lnSpc>
            </a:pPr>
            <a:r>
              <a:rPr lang="en-US" sz="1200" dirty="0" smtClean="0">
                <a:latin typeface="+mj-lt"/>
              </a:rPr>
              <a:t>CREATION</a:t>
            </a:r>
            <a:endParaRPr lang="en-US" sz="1200" dirty="0">
              <a:solidFill>
                <a:schemeClr val="accent1"/>
              </a:solidFill>
              <a:latin typeface="+mj-lt"/>
            </a:endParaRPr>
          </a:p>
        </p:txBody>
      </p:sp>
      <p:sp>
        <p:nvSpPr>
          <p:cNvPr id="16" name="TextBox 15"/>
          <p:cNvSpPr txBox="1"/>
          <p:nvPr/>
        </p:nvSpPr>
        <p:spPr>
          <a:xfrm>
            <a:off x="9102811" y="2550868"/>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7" name="TextBox 16"/>
          <p:cNvSpPr txBox="1"/>
          <p:nvPr/>
        </p:nvSpPr>
        <p:spPr>
          <a:xfrm>
            <a:off x="6244281" y="4573130"/>
            <a:ext cx="2408538" cy="235449"/>
          </a:xfrm>
          <a:prstGeom prst="rect">
            <a:avLst/>
          </a:prstGeom>
          <a:noFill/>
        </p:spPr>
        <p:txBody>
          <a:bodyPr wrap="square" lIns="0" rIns="0" rtlCol="0">
            <a:spAutoFit/>
          </a:bodyPr>
          <a:lstStyle/>
          <a:p>
            <a:pPr algn="ctr">
              <a:lnSpc>
                <a:spcPct val="70000"/>
              </a:lnSpc>
            </a:pPr>
            <a:r>
              <a:rPr lang="en-US" sz="1200" dirty="0" smtClean="0">
                <a:latin typeface="+mj-lt"/>
              </a:rPr>
              <a:t>SMART ART</a:t>
            </a:r>
            <a:endParaRPr lang="en-US" sz="1200" dirty="0">
              <a:solidFill>
                <a:schemeClr val="accent1"/>
              </a:solidFill>
              <a:latin typeface="+mj-lt"/>
            </a:endParaRPr>
          </a:p>
        </p:txBody>
      </p:sp>
      <p:sp>
        <p:nvSpPr>
          <p:cNvPr id="18" name="TextBox 17"/>
          <p:cNvSpPr txBox="1"/>
          <p:nvPr/>
        </p:nvSpPr>
        <p:spPr>
          <a:xfrm>
            <a:off x="6260757" y="4816273"/>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19" name="TextBox 18"/>
          <p:cNvSpPr txBox="1"/>
          <p:nvPr/>
        </p:nvSpPr>
        <p:spPr>
          <a:xfrm>
            <a:off x="9086335" y="4573130"/>
            <a:ext cx="2408538" cy="235449"/>
          </a:xfrm>
          <a:prstGeom prst="rect">
            <a:avLst/>
          </a:prstGeom>
          <a:noFill/>
        </p:spPr>
        <p:txBody>
          <a:bodyPr wrap="square" lIns="0" rIns="0" rtlCol="0">
            <a:spAutoFit/>
          </a:bodyPr>
          <a:lstStyle/>
          <a:p>
            <a:pPr algn="ctr">
              <a:lnSpc>
                <a:spcPct val="70000"/>
              </a:lnSpc>
            </a:pPr>
            <a:r>
              <a:rPr lang="en-US" sz="1200" dirty="0" smtClean="0">
                <a:latin typeface="+mj-lt"/>
              </a:rPr>
              <a:t>DIGITAL STRATEGY</a:t>
            </a:r>
            <a:endParaRPr lang="en-US" sz="1200" dirty="0">
              <a:solidFill>
                <a:schemeClr val="accent1"/>
              </a:solidFill>
              <a:latin typeface="+mj-lt"/>
            </a:endParaRPr>
          </a:p>
        </p:txBody>
      </p:sp>
      <p:sp>
        <p:nvSpPr>
          <p:cNvPr id="20" name="TextBox 19"/>
          <p:cNvSpPr txBox="1"/>
          <p:nvPr/>
        </p:nvSpPr>
        <p:spPr>
          <a:xfrm>
            <a:off x="9102811" y="4816273"/>
            <a:ext cx="239206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t>
            </a:r>
            <a:r>
              <a:rPr lang="en-US" sz="1000" dirty="0" smtClean="0">
                <a:solidFill>
                  <a:schemeClr val="tx1">
                    <a:alpha val="80000"/>
                  </a:schemeClr>
                </a:solidFill>
              </a:rPr>
              <a:t>available.</a:t>
            </a:r>
            <a:endParaRPr lang="en-US" sz="1000" dirty="0">
              <a:solidFill>
                <a:schemeClr val="tx1">
                  <a:alpha val="80000"/>
                </a:schemeClr>
              </a:solidFill>
            </a:endParaRPr>
          </a:p>
        </p:txBody>
      </p:sp>
      <p:sp>
        <p:nvSpPr>
          <p:cNvPr id="21" name="Shape 3759"/>
          <p:cNvSpPr/>
          <p:nvPr/>
        </p:nvSpPr>
        <p:spPr>
          <a:xfrm>
            <a:off x="7221067" y="392241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2" name="Shape 3677"/>
          <p:cNvSpPr/>
          <p:nvPr/>
        </p:nvSpPr>
        <p:spPr>
          <a:xfrm>
            <a:off x="10072903" y="3963495"/>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18903516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65</a:t>
            </a:fld>
            <a:endParaRPr lang="en-US" dirty="0" smtClean="0"/>
          </a:p>
        </p:txBody>
      </p:sp>
      <p:sp>
        <p:nvSpPr>
          <p:cNvPr id="3" name="Title 2"/>
          <p:cNvSpPr>
            <a:spLocks noGrp="1"/>
          </p:cNvSpPr>
          <p:nvPr>
            <p:ph type="title"/>
          </p:nvPr>
        </p:nvSpPr>
        <p:spPr/>
        <p:txBody>
          <a:bodyPr/>
          <a:lstStyle/>
          <a:p>
            <a:r>
              <a:rPr lang="en-US" dirty="0" smtClean="0"/>
              <a:t>OUR</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6" name="TextBox 5"/>
          <p:cNvSpPr txBox="1"/>
          <p:nvPr/>
        </p:nvSpPr>
        <p:spPr>
          <a:xfrm>
            <a:off x="2027461" y="4952683"/>
            <a:ext cx="2068446" cy="235449"/>
          </a:xfrm>
          <a:prstGeom prst="rect">
            <a:avLst/>
          </a:prstGeom>
          <a:noFill/>
        </p:spPr>
        <p:txBody>
          <a:bodyPr wrap="square" lIns="0" rIns="0" rtlCol="0">
            <a:spAutoFit/>
          </a:bodyPr>
          <a:lstStyle/>
          <a:p>
            <a:pPr algn="ctr">
              <a:lnSpc>
                <a:spcPct val="70000"/>
              </a:lnSpc>
            </a:pPr>
            <a:r>
              <a:rPr lang="en-US" sz="1200" dirty="0" smtClean="0">
                <a:latin typeface="+mj-lt"/>
              </a:rPr>
              <a:t>INTRODUCTION</a:t>
            </a:r>
            <a:endParaRPr lang="en-US" sz="1200" dirty="0">
              <a:solidFill>
                <a:schemeClr val="accent1"/>
              </a:solidFill>
              <a:latin typeface="+mj-lt"/>
            </a:endParaRPr>
          </a:p>
        </p:txBody>
      </p:sp>
      <p:sp>
        <p:nvSpPr>
          <p:cNvPr id="7" name="Shape 3599"/>
          <p:cNvSpPr/>
          <p:nvPr/>
        </p:nvSpPr>
        <p:spPr>
          <a:xfrm>
            <a:off x="2818282" y="430197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8" name="TextBox 7"/>
          <p:cNvSpPr txBox="1"/>
          <p:nvPr/>
        </p:nvSpPr>
        <p:spPr>
          <a:xfrm>
            <a:off x="2027461" y="5195826"/>
            <a:ext cx="207077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a:t>
            </a:r>
            <a:r>
              <a:rPr lang="en-US" sz="1000" dirty="0" smtClean="0">
                <a:solidFill>
                  <a:schemeClr val="tx1">
                    <a:alpha val="80000"/>
                  </a:schemeClr>
                </a:solidFill>
              </a:rPr>
              <a:t>Lorem.</a:t>
            </a:r>
            <a:endParaRPr lang="en-US" sz="1000" dirty="0">
              <a:solidFill>
                <a:schemeClr val="tx1">
                  <a:alpha val="80000"/>
                </a:schemeClr>
              </a:solidFill>
            </a:endParaRPr>
          </a:p>
        </p:txBody>
      </p:sp>
      <p:sp>
        <p:nvSpPr>
          <p:cNvPr id="9" name="Rectangle 8"/>
          <p:cNvSpPr/>
          <p:nvPr/>
        </p:nvSpPr>
        <p:spPr>
          <a:xfrm>
            <a:off x="1879179" y="3906983"/>
            <a:ext cx="2330084" cy="2121160"/>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Rectangle 12"/>
          <p:cNvSpPr/>
          <p:nvPr/>
        </p:nvSpPr>
        <p:spPr>
          <a:xfrm>
            <a:off x="4349591" y="3906983"/>
            <a:ext cx="2330084" cy="2121160"/>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6820003" y="3906983"/>
            <a:ext cx="2330084" cy="2121160"/>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14"/>
          <p:cNvSpPr/>
          <p:nvPr/>
        </p:nvSpPr>
        <p:spPr>
          <a:xfrm>
            <a:off x="9290416" y="3906983"/>
            <a:ext cx="2330084" cy="2121160"/>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TextBox 15"/>
          <p:cNvSpPr txBox="1"/>
          <p:nvPr/>
        </p:nvSpPr>
        <p:spPr>
          <a:xfrm>
            <a:off x="4497873" y="4952683"/>
            <a:ext cx="2068446" cy="235449"/>
          </a:xfrm>
          <a:prstGeom prst="rect">
            <a:avLst/>
          </a:prstGeom>
          <a:noFill/>
        </p:spPr>
        <p:txBody>
          <a:bodyPr wrap="square" lIns="0" rIns="0" rtlCol="0">
            <a:spAutoFit/>
          </a:bodyPr>
          <a:lstStyle/>
          <a:p>
            <a:pPr algn="ctr">
              <a:lnSpc>
                <a:spcPct val="70000"/>
              </a:lnSpc>
            </a:pPr>
            <a:r>
              <a:rPr lang="en-US" sz="1200" dirty="0" smtClean="0">
                <a:latin typeface="+mj-lt"/>
              </a:rPr>
              <a:t>SUPPORT</a:t>
            </a:r>
            <a:endParaRPr lang="en-US" sz="1200" dirty="0">
              <a:solidFill>
                <a:schemeClr val="accent1"/>
              </a:solidFill>
              <a:latin typeface="+mj-lt"/>
            </a:endParaRPr>
          </a:p>
        </p:txBody>
      </p:sp>
      <p:sp>
        <p:nvSpPr>
          <p:cNvPr id="18" name="TextBox 17"/>
          <p:cNvSpPr txBox="1"/>
          <p:nvPr/>
        </p:nvSpPr>
        <p:spPr>
          <a:xfrm>
            <a:off x="4497873" y="5195826"/>
            <a:ext cx="207077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a:t>
            </a:r>
            <a:r>
              <a:rPr lang="en-US" sz="1000" dirty="0" smtClean="0">
                <a:solidFill>
                  <a:schemeClr val="tx1">
                    <a:alpha val="80000"/>
                  </a:schemeClr>
                </a:solidFill>
              </a:rPr>
              <a:t>Lorem.</a:t>
            </a:r>
            <a:endParaRPr lang="en-US" sz="1000" dirty="0">
              <a:solidFill>
                <a:schemeClr val="tx1">
                  <a:alpha val="80000"/>
                </a:schemeClr>
              </a:solidFill>
            </a:endParaRPr>
          </a:p>
        </p:txBody>
      </p:sp>
      <p:sp>
        <p:nvSpPr>
          <p:cNvPr id="19" name="TextBox 18"/>
          <p:cNvSpPr txBox="1"/>
          <p:nvPr/>
        </p:nvSpPr>
        <p:spPr>
          <a:xfrm>
            <a:off x="6942168" y="4952683"/>
            <a:ext cx="2068446" cy="221599"/>
          </a:xfrm>
          <a:prstGeom prst="rect">
            <a:avLst/>
          </a:prstGeom>
          <a:noFill/>
        </p:spPr>
        <p:txBody>
          <a:bodyPr wrap="square" lIns="0" rIns="0" rtlCol="0">
            <a:spAutoFit/>
          </a:bodyPr>
          <a:lstStyle/>
          <a:p>
            <a:pPr algn="ctr">
              <a:lnSpc>
                <a:spcPct val="70000"/>
              </a:lnSpc>
            </a:pPr>
            <a:r>
              <a:rPr lang="en-US" sz="1200" dirty="0" smtClean="0">
                <a:latin typeface="+mj-lt"/>
              </a:rPr>
              <a:t>SOCIAL MEDIA</a:t>
            </a:r>
            <a:endParaRPr lang="en-US" sz="1200" dirty="0">
              <a:solidFill>
                <a:schemeClr val="accent1"/>
              </a:solidFill>
              <a:latin typeface="+mj-lt"/>
            </a:endParaRPr>
          </a:p>
        </p:txBody>
      </p:sp>
      <p:sp>
        <p:nvSpPr>
          <p:cNvPr id="21" name="TextBox 20"/>
          <p:cNvSpPr txBox="1"/>
          <p:nvPr/>
        </p:nvSpPr>
        <p:spPr>
          <a:xfrm>
            <a:off x="6942168" y="5195826"/>
            <a:ext cx="207077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a:t>
            </a:r>
            <a:r>
              <a:rPr lang="en-US" sz="1000" dirty="0" smtClean="0">
                <a:solidFill>
                  <a:schemeClr val="tx1">
                    <a:alpha val="80000"/>
                  </a:schemeClr>
                </a:solidFill>
              </a:rPr>
              <a:t>Lorem.</a:t>
            </a:r>
            <a:endParaRPr lang="en-US" sz="1000" dirty="0">
              <a:solidFill>
                <a:schemeClr val="tx1">
                  <a:alpha val="80000"/>
                </a:schemeClr>
              </a:solidFill>
            </a:endParaRPr>
          </a:p>
        </p:txBody>
      </p:sp>
      <p:sp>
        <p:nvSpPr>
          <p:cNvPr id="22" name="TextBox 21"/>
          <p:cNvSpPr txBox="1"/>
          <p:nvPr/>
        </p:nvSpPr>
        <p:spPr>
          <a:xfrm>
            <a:off x="9435986" y="4952683"/>
            <a:ext cx="2068446" cy="235449"/>
          </a:xfrm>
          <a:prstGeom prst="rect">
            <a:avLst/>
          </a:prstGeom>
          <a:noFill/>
        </p:spPr>
        <p:txBody>
          <a:bodyPr wrap="square" lIns="0" rIns="0" rtlCol="0">
            <a:spAutoFit/>
          </a:bodyPr>
          <a:lstStyle/>
          <a:p>
            <a:pPr algn="ctr">
              <a:lnSpc>
                <a:spcPct val="70000"/>
              </a:lnSpc>
            </a:pPr>
            <a:r>
              <a:rPr lang="en-US" sz="1200" dirty="0" smtClean="0">
                <a:latin typeface="+mj-lt"/>
              </a:rPr>
              <a:t>BUSINESS</a:t>
            </a:r>
            <a:endParaRPr lang="en-US" sz="1200" dirty="0">
              <a:solidFill>
                <a:schemeClr val="accent1"/>
              </a:solidFill>
              <a:latin typeface="+mj-lt"/>
            </a:endParaRPr>
          </a:p>
        </p:txBody>
      </p:sp>
      <p:sp>
        <p:nvSpPr>
          <p:cNvPr id="24" name="TextBox 23"/>
          <p:cNvSpPr txBox="1"/>
          <p:nvPr/>
        </p:nvSpPr>
        <p:spPr>
          <a:xfrm>
            <a:off x="9435986" y="5195826"/>
            <a:ext cx="2070772" cy="461665"/>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a:t>
            </a:r>
            <a:r>
              <a:rPr lang="en-US" sz="1000" dirty="0" smtClean="0">
                <a:solidFill>
                  <a:schemeClr val="tx1">
                    <a:alpha val="80000"/>
                  </a:schemeClr>
                </a:solidFill>
              </a:rPr>
              <a:t>Lorem.</a:t>
            </a:r>
            <a:endParaRPr lang="en-US" sz="1000" dirty="0">
              <a:solidFill>
                <a:schemeClr val="tx1">
                  <a:alpha val="80000"/>
                </a:schemeClr>
              </a:solidFill>
            </a:endParaRPr>
          </a:p>
        </p:txBody>
      </p:sp>
      <p:sp>
        <p:nvSpPr>
          <p:cNvPr id="25" name="Shape 3620"/>
          <p:cNvSpPr/>
          <p:nvPr/>
        </p:nvSpPr>
        <p:spPr>
          <a:xfrm>
            <a:off x="5288694" y="430197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6" name="Shape 3759"/>
          <p:cNvSpPr/>
          <p:nvPr/>
        </p:nvSpPr>
        <p:spPr>
          <a:xfrm>
            <a:off x="7750452" y="4301969"/>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7" name="Shape 3677"/>
          <p:cNvSpPr/>
          <p:nvPr/>
        </p:nvSpPr>
        <p:spPr>
          <a:xfrm>
            <a:off x="10244270" y="4343048"/>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47028533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66</a:t>
            </a:fld>
            <a:endParaRPr lang="en-US" dirty="0" smtClean="0"/>
          </a:p>
        </p:txBody>
      </p:sp>
      <p:sp>
        <p:nvSpPr>
          <p:cNvPr id="3" name="Title 2"/>
          <p:cNvSpPr>
            <a:spLocks noGrp="1"/>
          </p:cNvSpPr>
          <p:nvPr>
            <p:ph type="title"/>
          </p:nvPr>
        </p:nvSpPr>
        <p:spPr/>
        <p:txBody>
          <a:bodyPr/>
          <a:lstStyle/>
          <a:p>
            <a:r>
              <a:rPr lang="en-US" dirty="0"/>
              <a:t>OUR</a:t>
            </a:r>
            <a:br>
              <a:rPr lang="en-US" dirty="0"/>
            </a:br>
            <a:r>
              <a:rPr lang="en-US" dirty="0" smtClean="0"/>
              <a:t>PRICING</a:t>
            </a:r>
            <a:r>
              <a:rPr lang="en-US" dirty="0" smtClean="0">
                <a:solidFill>
                  <a:schemeClr val="accent1"/>
                </a:solidFill>
              </a:rPr>
              <a:t>.</a:t>
            </a:r>
            <a:endParaRPr lang="en-US" dirty="0"/>
          </a:p>
        </p:txBody>
      </p:sp>
      <p:sp>
        <p:nvSpPr>
          <p:cNvPr id="5" name="TextBox 4"/>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6" name="Rectangle 5"/>
          <p:cNvSpPr/>
          <p:nvPr/>
        </p:nvSpPr>
        <p:spPr>
          <a:xfrm>
            <a:off x="1866900" y="2501375"/>
            <a:ext cx="3121366" cy="3534325"/>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p:cNvSpPr/>
          <p:nvPr/>
        </p:nvSpPr>
        <p:spPr>
          <a:xfrm>
            <a:off x="5183017" y="2501375"/>
            <a:ext cx="3121366" cy="353432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p:cNvSpPr/>
          <p:nvPr/>
        </p:nvSpPr>
        <p:spPr>
          <a:xfrm>
            <a:off x="8499134" y="2501375"/>
            <a:ext cx="3121366" cy="353432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2393360" y="2916616"/>
            <a:ext cx="2068446" cy="235449"/>
          </a:xfrm>
          <a:prstGeom prst="rect">
            <a:avLst/>
          </a:prstGeom>
          <a:noFill/>
        </p:spPr>
        <p:txBody>
          <a:bodyPr wrap="square" lIns="0" rIns="0" rtlCol="0">
            <a:spAutoFit/>
          </a:bodyPr>
          <a:lstStyle/>
          <a:p>
            <a:pPr algn="ctr">
              <a:lnSpc>
                <a:spcPct val="70000"/>
              </a:lnSpc>
            </a:pPr>
            <a:r>
              <a:rPr lang="en-US" sz="1200" dirty="0" smtClean="0">
                <a:latin typeface="+mj-lt"/>
              </a:rPr>
              <a:t>BASIC</a:t>
            </a:r>
            <a:endParaRPr lang="en-US" sz="1200" dirty="0">
              <a:solidFill>
                <a:schemeClr val="accent1"/>
              </a:solidFill>
              <a:latin typeface="+mj-lt"/>
            </a:endParaRPr>
          </a:p>
        </p:txBody>
      </p:sp>
      <p:sp>
        <p:nvSpPr>
          <p:cNvPr id="11" name="TextBox 10"/>
          <p:cNvSpPr txBox="1"/>
          <p:nvPr/>
        </p:nvSpPr>
        <p:spPr>
          <a:xfrm>
            <a:off x="2392197" y="4097181"/>
            <a:ext cx="2070772" cy="991041"/>
          </a:xfrm>
          <a:prstGeom prst="rect">
            <a:avLst/>
          </a:prstGeom>
          <a:noFill/>
        </p:spPr>
        <p:txBody>
          <a:bodyPr wrap="square" lIns="0" rIns="0" rtlCol="0">
            <a:spAutoFit/>
          </a:bodyPr>
          <a:lstStyle/>
          <a:p>
            <a:pPr algn="ctr">
              <a:lnSpc>
                <a:spcPct val="150000"/>
              </a:lnSpc>
            </a:pPr>
            <a:r>
              <a:rPr lang="en-US" sz="1000" smtClean="0">
                <a:solidFill>
                  <a:schemeClr val="tx1">
                    <a:alpha val="80000"/>
                  </a:schemeClr>
                </a:solidFill>
              </a:rPr>
              <a:t>FREE DATA</a:t>
            </a:r>
            <a:br>
              <a:rPr lang="en-US" sz="1000" smtClean="0">
                <a:solidFill>
                  <a:schemeClr val="tx1">
                    <a:alpha val="80000"/>
                  </a:schemeClr>
                </a:solidFill>
              </a:rPr>
            </a:br>
            <a:r>
              <a:rPr lang="en-US" sz="1000" smtClean="0">
                <a:solidFill>
                  <a:schemeClr val="tx1">
                    <a:alpha val="80000"/>
                  </a:schemeClr>
                </a:solidFill>
              </a:rPr>
              <a:t>SUPPORT</a:t>
            </a:r>
            <a:br>
              <a:rPr lang="en-US" sz="1000" smtClean="0">
                <a:solidFill>
                  <a:schemeClr val="tx1">
                    <a:alpha val="80000"/>
                  </a:schemeClr>
                </a:solidFill>
              </a:rPr>
            </a:br>
            <a:r>
              <a:rPr lang="en-US" sz="1000" smtClean="0">
                <a:solidFill>
                  <a:schemeClr val="tx1">
                    <a:alpha val="80000"/>
                  </a:schemeClr>
                </a:solidFill>
              </a:rPr>
              <a:t>FEATURE NAME</a:t>
            </a:r>
            <a:br>
              <a:rPr lang="en-US" sz="1000" smtClean="0">
                <a:solidFill>
                  <a:schemeClr val="tx1">
                    <a:alpha val="80000"/>
                  </a:schemeClr>
                </a:solidFill>
              </a:rPr>
            </a:br>
            <a:r>
              <a:rPr lang="en-US" sz="1000" smtClean="0">
                <a:solidFill>
                  <a:schemeClr val="tx1">
                    <a:alpha val="80000"/>
                  </a:schemeClr>
                </a:solidFill>
              </a:rPr>
              <a:t>100 PEOPLE</a:t>
            </a:r>
            <a:endParaRPr lang="en-US" sz="1000" dirty="0">
              <a:solidFill>
                <a:schemeClr val="tx1">
                  <a:alpha val="80000"/>
                </a:schemeClr>
              </a:solidFill>
            </a:endParaRPr>
          </a:p>
        </p:txBody>
      </p:sp>
      <p:sp>
        <p:nvSpPr>
          <p:cNvPr id="12" name="TextBox 11"/>
          <p:cNvSpPr txBox="1"/>
          <p:nvPr/>
        </p:nvSpPr>
        <p:spPr>
          <a:xfrm>
            <a:off x="2393360" y="3436557"/>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$99</a:t>
            </a:r>
            <a:endParaRPr lang="en-US" sz="3600" dirty="0">
              <a:solidFill>
                <a:schemeClr val="accent1"/>
              </a:solidFill>
              <a:latin typeface="Montserrat" charset="0"/>
              <a:ea typeface="Montserrat" charset="0"/>
              <a:cs typeface="Montserrat" charset="0"/>
            </a:endParaRPr>
          </a:p>
        </p:txBody>
      </p:sp>
      <p:sp>
        <p:nvSpPr>
          <p:cNvPr id="13" name="Rectangle 12"/>
          <p:cNvSpPr/>
          <p:nvPr/>
        </p:nvSpPr>
        <p:spPr>
          <a:xfrm>
            <a:off x="2782840" y="5414844"/>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
        <p:nvSpPr>
          <p:cNvPr id="15" name="TextBox 14"/>
          <p:cNvSpPr txBox="1"/>
          <p:nvPr/>
        </p:nvSpPr>
        <p:spPr>
          <a:xfrm>
            <a:off x="5709477" y="2916615"/>
            <a:ext cx="2068446" cy="235449"/>
          </a:xfrm>
          <a:prstGeom prst="rect">
            <a:avLst/>
          </a:prstGeom>
          <a:noFill/>
        </p:spPr>
        <p:txBody>
          <a:bodyPr wrap="square" lIns="0" rIns="0" rtlCol="0">
            <a:spAutoFit/>
          </a:bodyPr>
          <a:lstStyle/>
          <a:p>
            <a:pPr algn="ctr">
              <a:lnSpc>
                <a:spcPct val="70000"/>
              </a:lnSpc>
            </a:pPr>
            <a:r>
              <a:rPr lang="en-US" sz="1200" dirty="0" smtClean="0">
                <a:latin typeface="+mj-lt"/>
              </a:rPr>
              <a:t>BUSINESS</a:t>
            </a:r>
            <a:endParaRPr lang="en-US" sz="1200" dirty="0">
              <a:solidFill>
                <a:schemeClr val="accent1"/>
              </a:solidFill>
              <a:latin typeface="+mj-lt"/>
            </a:endParaRPr>
          </a:p>
        </p:txBody>
      </p:sp>
      <p:sp>
        <p:nvSpPr>
          <p:cNvPr id="16" name="TextBox 15"/>
          <p:cNvSpPr txBox="1"/>
          <p:nvPr/>
        </p:nvSpPr>
        <p:spPr>
          <a:xfrm>
            <a:off x="5708314" y="4097180"/>
            <a:ext cx="2070772" cy="1015663"/>
          </a:xfrm>
          <a:prstGeom prst="rect">
            <a:avLst/>
          </a:prstGeom>
          <a:noFill/>
        </p:spPr>
        <p:txBody>
          <a:bodyPr wrap="square" lIns="0" rIns="0" rtlCol="0">
            <a:spAutoFit/>
          </a:bodyPr>
          <a:lstStyle/>
          <a:p>
            <a:pPr algn="ctr">
              <a:lnSpc>
                <a:spcPct val="150000"/>
              </a:lnSpc>
            </a:pPr>
            <a:r>
              <a:rPr lang="en-US" sz="1000" dirty="0" smtClean="0">
                <a:solidFill>
                  <a:schemeClr val="tx1">
                    <a:alpha val="80000"/>
                  </a:schemeClr>
                </a:solidFill>
              </a:rPr>
              <a:t>FREE DATA</a:t>
            </a:r>
            <a:br>
              <a:rPr lang="en-US" sz="1000" dirty="0" smtClean="0">
                <a:solidFill>
                  <a:schemeClr val="tx1">
                    <a:alpha val="80000"/>
                  </a:schemeClr>
                </a:solidFill>
              </a:rPr>
            </a:br>
            <a:r>
              <a:rPr lang="en-US" sz="1000" dirty="0" smtClean="0">
                <a:solidFill>
                  <a:schemeClr val="tx1">
                    <a:alpha val="80000"/>
                  </a:schemeClr>
                </a:solidFill>
              </a:rPr>
              <a:t>SUPPORT</a:t>
            </a:r>
            <a:br>
              <a:rPr lang="en-US" sz="1000" dirty="0" smtClean="0">
                <a:solidFill>
                  <a:schemeClr val="tx1">
                    <a:alpha val="80000"/>
                  </a:schemeClr>
                </a:solidFill>
              </a:rPr>
            </a:br>
            <a:r>
              <a:rPr lang="en-US" sz="1000" dirty="0" smtClean="0">
                <a:solidFill>
                  <a:schemeClr val="tx1">
                    <a:alpha val="80000"/>
                  </a:schemeClr>
                </a:solidFill>
              </a:rPr>
              <a:t>FEATURE NAME</a:t>
            </a:r>
            <a:br>
              <a:rPr lang="en-US" sz="1000" dirty="0" smtClean="0">
                <a:solidFill>
                  <a:schemeClr val="tx1">
                    <a:alpha val="80000"/>
                  </a:schemeClr>
                </a:solidFill>
              </a:rPr>
            </a:br>
            <a:r>
              <a:rPr lang="en-US" sz="1000" dirty="0" smtClean="0">
                <a:solidFill>
                  <a:schemeClr val="tx1">
                    <a:alpha val="80000"/>
                  </a:schemeClr>
                </a:solidFill>
              </a:rPr>
              <a:t>200 PEOPLE</a:t>
            </a:r>
            <a:endParaRPr lang="en-US" sz="1000" dirty="0">
              <a:solidFill>
                <a:schemeClr val="tx1">
                  <a:alpha val="80000"/>
                </a:schemeClr>
              </a:solidFill>
            </a:endParaRPr>
          </a:p>
        </p:txBody>
      </p:sp>
      <p:sp>
        <p:nvSpPr>
          <p:cNvPr id="17" name="TextBox 16"/>
          <p:cNvSpPr txBox="1"/>
          <p:nvPr/>
        </p:nvSpPr>
        <p:spPr>
          <a:xfrm>
            <a:off x="5709477" y="3436556"/>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$199</a:t>
            </a:r>
            <a:endParaRPr lang="en-US" sz="3600" dirty="0">
              <a:solidFill>
                <a:schemeClr val="accent1"/>
              </a:solidFill>
              <a:latin typeface="Montserrat" charset="0"/>
              <a:ea typeface="Montserrat" charset="0"/>
              <a:cs typeface="Montserrat" charset="0"/>
            </a:endParaRPr>
          </a:p>
        </p:txBody>
      </p:sp>
      <p:sp>
        <p:nvSpPr>
          <p:cNvPr id="18" name="Rectangle 17"/>
          <p:cNvSpPr/>
          <p:nvPr/>
        </p:nvSpPr>
        <p:spPr>
          <a:xfrm>
            <a:off x="6098957" y="5414843"/>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
        <p:nvSpPr>
          <p:cNvPr id="19" name="TextBox 18"/>
          <p:cNvSpPr txBox="1"/>
          <p:nvPr/>
        </p:nvSpPr>
        <p:spPr>
          <a:xfrm>
            <a:off x="9019454" y="2916615"/>
            <a:ext cx="2068446" cy="235449"/>
          </a:xfrm>
          <a:prstGeom prst="rect">
            <a:avLst/>
          </a:prstGeom>
          <a:noFill/>
        </p:spPr>
        <p:txBody>
          <a:bodyPr wrap="square" lIns="0" rIns="0" rtlCol="0">
            <a:spAutoFit/>
          </a:bodyPr>
          <a:lstStyle/>
          <a:p>
            <a:pPr algn="ctr">
              <a:lnSpc>
                <a:spcPct val="70000"/>
              </a:lnSpc>
            </a:pPr>
            <a:r>
              <a:rPr lang="en-US" sz="1200" dirty="0" smtClean="0">
                <a:latin typeface="+mj-lt"/>
              </a:rPr>
              <a:t>PRO</a:t>
            </a:r>
            <a:endParaRPr lang="en-US" sz="1200" dirty="0">
              <a:solidFill>
                <a:schemeClr val="accent1"/>
              </a:solidFill>
              <a:latin typeface="+mj-lt"/>
            </a:endParaRPr>
          </a:p>
        </p:txBody>
      </p:sp>
      <p:sp>
        <p:nvSpPr>
          <p:cNvPr id="20" name="TextBox 19"/>
          <p:cNvSpPr txBox="1"/>
          <p:nvPr/>
        </p:nvSpPr>
        <p:spPr>
          <a:xfrm>
            <a:off x="9018291" y="4097180"/>
            <a:ext cx="2070772" cy="1015663"/>
          </a:xfrm>
          <a:prstGeom prst="rect">
            <a:avLst/>
          </a:prstGeom>
          <a:noFill/>
        </p:spPr>
        <p:txBody>
          <a:bodyPr wrap="square" lIns="0" rIns="0" rtlCol="0">
            <a:spAutoFit/>
          </a:bodyPr>
          <a:lstStyle/>
          <a:p>
            <a:pPr algn="ctr">
              <a:lnSpc>
                <a:spcPct val="150000"/>
              </a:lnSpc>
            </a:pPr>
            <a:r>
              <a:rPr lang="en-US" sz="1000" dirty="0" smtClean="0">
                <a:solidFill>
                  <a:schemeClr val="tx1">
                    <a:alpha val="80000"/>
                  </a:schemeClr>
                </a:solidFill>
              </a:rPr>
              <a:t>FREE DATA</a:t>
            </a:r>
            <a:br>
              <a:rPr lang="en-US" sz="1000" dirty="0" smtClean="0">
                <a:solidFill>
                  <a:schemeClr val="tx1">
                    <a:alpha val="80000"/>
                  </a:schemeClr>
                </a:solidFill>
              </a:rPr>
            </a:br>
            <a:r>
              <a:rPr lang="en-US" sz="1000" dirty="0" smtClean="0">
                <a:solidFill>
                  <a:schemeClr val="tx1">
                    <a:alpha val="80000"/>
                  </a:schemeClr>
                </a:solidFill>
              </a:rPr>
              <a:t>SUPPORT</a:t>
            </a:r>
            <a:br>
              <a:rPr lang="en-US" sz="1000" dirty="0" smtClean="0">
                <a:solidFill>
                  <a:schemeClr val="tx1">
                    <a:alpha val="80000"/>
                  </a:schemeClr>
                </a:solidFill>
              </a:rPr>
            </a:br>
            <a:r>
              <a:rPr lang="en-US" sz="1000" dirty="0" smtClean="0">
                <a:solidFill>
                  <a:schemeClr val="tx1">
                    <a:alpha val="80000"/>
                  </a:schemeClr>
                </a:solidFill>
              </a:rPr>
              <a:t>FEATURE NAME</a:t>
            </a:r>
            <a:br>
              <a:rPr lang="en-US" sz="1000" dirty="0" smtClean="0">
                <a:solidFill>
                  <a:schemeClr val="tx1">
                    <a:alpha val="80000"/>
                  </a:schemeClr>
                </a:solidFill>
              </a:rPr>
            </a:br>
            <a:r>
              <a:rPr lang="en-US" sz="1000" dirty="0" smtClean="0">
                <a:solidFill>
                  <a:schemeClr val="tx1">
                    <a:alpha val="80000"/>
                  </a:schemeClr>
                </a:solidFill>
              </a:rPr>
              <a:t>300 PEOPLE</a:t>
            </a:r>
            <a:endParaRPr lang="en-US" sz="1000" dirty="0">
              <a:solidFill>
                <a:schemeClr val="tx1">
                  <a:alpha val="80000"/>
                </a:schemeClr>
              </a:solidFill>
            </a:endParaRPr>
          </a:p>
        </p:txBody>
      </p:sp>
      <p:sp>
        <p:nvSpPr>
          <p:cNvPr id="21" name="TextBox 20"/>
          <p:cNvSpPr txBox="1"/>
          <p:nvPr/>
        </p:nvSpPr>
        <p:spPr>
          <a:xfrm>
            <a:off x="9019454" y="3436556"/>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$299</a:t>
            </a:r>
            <a:endParaRPr lang="en-US" sz="3600" dirty="0">
              <a:solidFill>
                <a:schemeClr val="accent1"/>
              </a:solidFill>
              <a:latin typeface="Montserrat" charset="0"/>
              <a:ea typeface="Montserrat" charset="0"/>
              <a:cs typeface="Montserrat" charset="0"/>
            </a:endParaRPr>
          </a:p>
        </p:txBody>
      </p:sp>
      <p:sp>
        <p:nvSpPr>
          <p:cNvPr id="22" name="Rectangle 21"/>
          <p:cNvSpPr/>
          <p:nvPr/>
        </p:nvSpPr>
        <p:spPr>
          <a:xfrm>
            <a:off x="9408934" y="5414843"/>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Tree>
    <p:extLst>
      <p:ext uri="{BB962C8B-B14F-4D97-AF65-F5344CB8AC3E}">
        <p14:creationId xmlns:p14="http://schemas.microsoft.com/office/powerpoint/2010/main" val="147801078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67</a:t>
            </a:fld>
            <a:endParaRPr lang="en-US" dirty="0" smtClean="0"/>
          </a:p>
        </p:txBody>
      </p:sp>
      <p:sp>
        <p:nvSpPr>
          <p:cNvPr id="3" name="Title 2"/>
          <p:cNvSpPr>
            <a:spLocks noGrp="1"/>
          </p:cNvSpPr>
          <p:nvPr>
            <p:ph type="title"/>
          </p:nvPr>
        </p:nvSpPr>
        <p:spPr/>
        <p:txBody>
          <a:bodyPr/>
          <a:lstStyle/>
          <a:p>
            <a:r>
              <a:rPr lang="en-US" dirty="0"/>
              <a:t>OUR</a:t>
            </a:r>
            <a:br>
              <a:rPr lang="en-US" dirty="0"/>
            </a:br>
            <a:r>
              <a:rPr lang="en-US" dirty="0" smtClean="0"/>
              <a:t>PRICING</a:t>
            </a:r>
            <a:r>
              <a:rPr lang="en-US" dirty="0" smtClean="0">
                <a:solidFill>
                  <a:schemeClr val="accent1"/>
                </a:solidFill>
              </a:rPr>
              <a:t>.</a:t>
            </a:r>
            <a:endParaRPr lang="en-US" dirty="0"/>
          </a:p>
        </p:txBody>
      </p:sp>
      <p:sp>
        <p:nvSpPr>
          <p:cNvPr id="5" name="TextBox 4"/>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6" name="Rectangle 5"/>
          <p:cNvSpPr/>
          <p:nvPr/>
        </p:nvSpPr>
        <p:spPr>
          <a:xfrm>
            <a:off x="1866900" y="2501375"/>
            <a:ext cx="2357477" cy="353432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2015509" y="2916616"/>
            <a:ext cx="2068446" cy="235449"/>
          </a:xfrm>
          <a:prstGeom prst="rect">
            <a:avLst/>
          </a:prstGeom>
          <a:noFill/>
        </p:spPr>
        <p:txBody>
          <a:bodyPr wrap="square" lIns="0" rIns="0" rtlCol="0">
            <a:spAutoFit/>
          </a:bodyPr>
          <a:lstStyle/>
          <a:p>
            <a:pPr algn="ctr">
              <a:lnSpc>
                <a:spcPct val="70000"/>
              </a:lnSpc>
            </a:pPr>
            <a:r>
              <a:rPr lang="en-US" sz="1200" dirty="0" smtClean="0">
                <a:latin typeface="+mj-lt"/>
              </a:rPr>
              <a:t>BASIC</a:t>
            </a:r>
            <a:endParaRPr lang="en-US" sz="1200" dirty="0">
              <a:solidFill>
                <a:schemeClr val="accent1"/>
              </a:solidFill>
              <a:latin typeface="+mj-lt"/>
            </a:endParaRPr>
          </a:p>
        </p:txBody>
      </p:sp>
      <p:sp>
        <p:nvSpPr>
          <p:cNvPr id="11" name="TextBox 10"/>
          <p:cNvSpPr txBox="1"/>
          <p:nvPr/>
        </p:nvSpPr>
        <p:spPr>
          <a:xfrm>
            <a:off x="2014346" y="4097181"/>
            <a:ext cx="2070772" cy="991041"/>
          </a:xfrm>
          <a:prstGeom prst="rect">
            <a:avLst/>
          </a:prstGeom>
          <a:noFill/>
        </p:spPr>
        <p:txBody>
          <a:bodyPr wrap="square" lIns="0" rIns="0" rtlCol="0">
            <a:spAutoFit/>
          </a:bodyPr>
          <a:lstStyle/>
          <a:p>
            <a:pPr algn="ctr">
              <a:lnSpc>
                <a:spcPct val="150000"/>
              </a:lnSpc>
            </a:pPr>
            <a:r>
              <a:rPr lang="en-US" sz="1000" smtClean="0">
                <a:solidFill>
                  <a:schemeClr val="tx1">
                    <a:alpha val="80000"/>
                  </a:schemeClr>
                </a:solidFill>
              </a:rPr>
              <a:t>FREE DATA</a:t>
            </a:r>
            <a:br>
              <a:rPr lang="en-US" sz="1000" smtClean="0">
                <a:solidFill>
                  <a:schemeClr val="tx1">
                    <a:alpha val="80000"/>
                  </a:schemeClr>
                </a:solidFill>
              </a:rPr>
            </a:br>
            <a:r>
              <a:rPr lang="en-US" sz="1000" smtClean="0">
                <a:solidFill>
                  <a:schemeClr val="tx1">
                    <a:alpha val="80000"/>
                  </a:schemeClr>
                </a:solidFill>
              </a:rPr>
              <a:t>SUPPORT</a:t>
            </a:r>
            <a:br>
              <a:rPr lang="en-US" sz="1000" smtClean="0">
                <a:solidFill>
                  <a:schemeClr val="tx1">
                    <a:alpha val="80000"/>
                  </a:schemeClr>
                </a:solidFill>
              </a:rPr>
            </a:br>
            <a:r>
              <a:rPr lang="en-US" sz="1000" smtClean="0">
                <a:solidFill>
                  <a:schemeClr val="tx1">
                    <a:alpha val="80000"/>
                  </a:schemeClr>
                </a:solidFill>
              </a:rPr>
              <a:t>FEATURE NAME</a:t>
            </a:r>
            <a:br>
              <a:rPr lang="en-US" sz="1000" smtClean="0">
                <a:solidFill>
                  <a:schemeClr val="tx1">
                    <a:alpha val="80000"/>
                  </a:schemeClr>
                </a:solidFill>
              </a:rPr>
            </a:br>
            <a:r>
              <a:rPr lang="en-US" sz="1000" smtClean="0">
                <a:solidFill>
                  <a:schemeClr val="tx1">
                    <a:alpha val="80000"/>
                  </a:schemeClr>
                </a:solidFill>
              </a:rPr>
              <a:t>100 PEOPLE</a:t>
            </a:r>
            <a:endParaRPr lang="en-US" sz="1000" dirty="0">
              <a:solidFill>
                <a:schemeClr val="tx1">
                  <a:alpha val="80000"/>
                </a:schemeClr>
              </a:solidFill>
            </a:endParaRPr>
          </a:p>
        </p:txBody>
      </p:sp>
      <p:sp>
        <p:nvSpPr>
          <p:cNvPr id="12" name="TextBox 11"/>
          <p:cNvSpPr txBox="1"/>
          <p:nvPr/>
        </p:nvSpPr>
        <p:spPr>
          <a:xfrm>
            <a:off x="2015509" y="3436557"/>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$49</a:t>
            </a:r>
            <a:endParaRPr lang="en-US" sz="3600" dirty="0">
              <a:solidFill>
                <a:schemeClr val="accent1"/>
              </a:solidFill>
              <a:latin typeface="Montserrat" charset="0"/>
              <a:ea typeface="Montserrat" charset="0"/>
              <a:cs typeface="Montserrat" charset="0"/>
            </a:endParaRPr>
          </a:p>
        </p:txBody>
      </p:sp>
      <p:sp>
        <p:nvSpPr>
          <p:cNvPr id="13" name="Rectangle 12"/>
          <p:cNvSpPr/>
          <p:nvPr/>
        </p:nvSpPr>
        <p:spPr>
          <a:xfrm>
            <a:off x="2404989" y="5414844"/>
            <a:ext cx="1288192" cy="29423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
        <p:nvSpPr>
          <p:cNvPr id="23" name="Rectangle 22"/>
          <p:cNvSpPr/>
          <p:nvPr/>
        </p:nvSpPr>
        <p:spPr>
          <a:xfrm>
            <a:off x="4327971" y="2501375"/>
            <a:ext cx="2357477" cy="353432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Rectangle 23"/>
          <p:cNvSpPr/>
          <p:nvPr/>
        </p:nvSpPr>
        <p:spPr>
          <a:xfrm>
            <a:off x="6789042" y="2501375"/>
            <a:ext cx="2357477" cy="3534325"/>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Rectangle 24"/>
          <p:cNvSpPr/>
          <p:nvPr/>
        </p:nvSpPr>
        <p:spPr>
          <a:xfrm>
            <a:off x="9250113" y="2501375"/>
            <a:ext cx="2357477" cy="353432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TextBox 25"/>
          <p:cNvSpPr txBox="1"/>
          <p:nvPr/>
        </p:nvSpPr>
        <p:spPr>
          <a:xfrm>
            <a:off x="4471542" y="2916616"/>
            <a:ext cx="2068446" cy="235449"/>
          </a:xfrm>
          <a:prstGeom prst="rect">
            <a:avLst/>
          </a:prstGeom>
          <a:noFill/>
        </p:spPr>
        <p:txBody>
          <a:bodyPr wrap="square" lIns="0" rIns="0" rtlCol="0">
            <a:spAutoFit/>
          </a:bodyPr>
          <a:lstStyle/>
          <a:p>
            <a:pPr algn="ctr">
              <a:lnSpc>
                <a:spcPct val="70000"/>
              </a:lnSpc>
            </a:pPr>
            <a:r>
              <a:rPr lang="en-US" sz="1200" dirty="0" smtClean="0">
                <a:latin typeface="+mj-lt"/>
              </a:rPr>
              <a:t>NORMAL</a:t>
            </a:r>
            <a:endParaRPr lang="en-US" sz="1200" dirty="0">
              <a:solidFill>
                <a:schemeClr val="accent1"/>
              </a:solidFill>
              <a:latin typeface="+mj-lt"/>
            </a:endParaRPr>
          </a:p>
        </p:txBody>
      </p:sp>
      <p:sp>
        <p:nvSpPr>
          <p:cNvPr id="27" name="TextBox 26"/>
          <p:cNvSpPr txBox="1"/>
          <p:nvPr/>
        </p:nvSpPr>
        <p:spPr>
          <a:xfrm>
            <a:off x="4470379" y="4097181"/>
            <a:ext cx="2070772" cy="991041"/>
          </a:xfrm>
          <a:prstGeom prst="rect">
            <a:avLst/>
          </a:prstGeom>
          <a:noFill/>
        </p:spPr>
        <p:txBody>
          <a:bodyPr wrap="square" lIns="0" rIns="0" rtlCol="0">
            <a:spAutoFit/>
          </a:bodyPr>
          <a:lstStyle/>
          <a:p>
            <a:pPr algn="ctr">
              <a:lnSpc>
                <a:spcPct val="150000"/>
              </a:lnSpc>
            </a:pPr>
            <a:r>
              <a:rPr lang="en-US" sz="1000" smtClean="0">
                <a:solidFill>
                  <a:schemeClr val="tx1">
                    <a:alpha val="80000"/>
                  </a:schemeClr>
                </a:solidFill>
              </a:rPr>
              <a:t>FREE DATA</a:t>
            </a:r>
            <a:br>
              <a:rPr lang="en-US" sz="1000" smtClean="0">
                <a:solidFill>
                  <a:schemeClr val="tx1">
                    <a:alpha val="80000"/>
                  </a:schemeClr>
                </a:solidFill>
              </a:rPr>
            </a:br>
            <a:r>
              <a:rPr lang="en-US" sz="1000" smtClean="0">
                <a:solidFill>
                  <a:schemeClr val="tx1">
                    <a:alpha val="80000"/>
                  </a:schemeClr>
                </a:solidFill>
              </a:rPr>
              <a:t>SUPPORT</a:t>
            </a:r>
            <a:br>
              <a:rPr lang="en-US" sz="1000" smtClean="0">
                <a:solidFill>
                  <a:schemeClr val="tx1">
                    <a:alpha val="80000"/>
                  </a:schemeClr>
                </a:solidFill>
              </a:rPr>
            </a:br>
            <a:r>
              <a:rPr lang="en-US" sz="1000" smtClean="0">
                <a:solidFill>
                  <a:schemeClr val="tx1">
                    <a:alpha val="80000"/>
                  </a:schemeClr>
                </a:solidFill>
              </a:rPr>
              <a:t>FEATURE NAME</a:t>
            </a:r>
            <a:br>
              <a:rPr lang="en-US" sz="1000" smtClean="0">
                <a:solidFill>
                  <a:schemeClr val="tx1">
                    <a:alpha val="80000"/>
                  </a:schemeClr>
                </a:solidFill>
              </a:rPr>
            </a:br>
            <a:r>
              <a:rPr lang="en-US" sz="1000" smtClean="0">
                <a:solidFill>
                  <a:schemeClr val="tx1">
                    <a:alpha val="80000"/>
                  </a:schemeClr>
                </a:solidFill>
              </a:rPr>
              <a:t>100 PEOPLE</a:t>
            </a:r>
            <a:endParaRPr lang="en-US" sz="1000" dirty="0">
              <a:solidFill>
                <a:schemeClr val="tx1">
                  <a:alpha val="80000"/>
                </a:schemeClr>
              </a:solidFill>
            </a:endParaRPr>
          </a:p>
        </p:txBody>
      </p:sp>
      <p:sp>
        <p:nvSpPr>
          <p:cNvPr id="28" name="TextBox 27"/>
          <p:cNvSpPr txBox="1"/>
          <p:nvPr/>
        </p:nvSpPr>
        <p:spPr>
          <a:xfrm>
            <a:off x="4471542" y="3436557"/>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$99</a:t>
            </a:r>
            <a:endParaRPr lang="en-US" sz="3600" dirty="0">
              <a:solidFill>
                <a:schemeClr val="accent1"/>
              </a:solidFill>
              <a:latin typeface="Montserrat" charset="0"/>
              <a:ea typeface="Montserrat" charset="0"/>
              <a:cs typeface="Montserrat" charset="0"/>
            </a:endParaRPr>
          </a:p>
        </p:txBody>
      </p:sp>
      <p:sp>
        <p:nvSpPr>
          <p:cNvPr id="29" name="Rectangle 28"/>
          <p:cNvSpPr/>
          <p:nvPr/>
        </p:nvSpPr>
        <p:spPr>
          <a:xfrm>
            <a:off x="4861022" y="5414844"/>
            <a:ext cx="1288192" cy="29423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
        <p:nvSpPr>
          <p:cNvPr id="30" name="TextBox 29"/>
          <p:cNvSpPr txBox="1"/>
          <p:nvPr/>
        </p:nvSpPr>
        <p:spPr>
          <a:xfrm>
            <a:off x="6933788" y="2916616"/>
            <a:ext cx="2068446" cy="235449"/>
          </a:xfrm>
          <a:prstGeom prst="rect">
            <a:avLst/>
          </a:prstGeom>
          <a:noFill/>
        </p:spPr>
        <p:txBody>
          <a:bodyPr wrap="square" lIns="0" rIns="0" rtlCol="0">
            <a:spAutoFit/>
          </a:bodyPr>
          <a:lstStyle/>
          <a:p>
            <a:pPr algn="ctr">
              <a:lnSpc>
                <a:spcPct val="70000"/>
              </a:lnSpc>
            </a:pPr>
            <a:r>
              <a:rPr lang="en-US" sz="1200" dirty="0" smtClean="0">
                <a:solidFill>
                  <a:schemeClr val="accent1"/>
                </a:solidFill>
                <a:latin typeface="+mj-lt"/>
              </a:rPr>
              <a:t>BUSINESS</a:t>
            </a:r>
            <a:endParaRPr lang="en-US" sz="1200" dirty="0">
              <a:solidFill>
                <a:schemeClr val="accent1"/>
              </a:solidFill>
              <a:latin typeface="+mj-lt"/>
            </a:endParaRPr>
          </a:p>
        </p:txBody>
      </p:sp>
      <p:sp>
        <p:nvSpPr>
          <p:cNvPr id="31" name="TextBox 30"/>
          <p:cNvSpPr txBox="1"/>
          <p:nvPr/>
        </p:nvSpPr>
        <p:spPr>
          <a:xfrm>
            <a:off x="6932625" y="4097181"/>
            <a:ext cx="2070772" cy="991041"/>
          </a:xfrm>
          <a:prstGeom prst="rect">
            <a:avLst/>
          </a:prstGeom>
          <a:noFill/>
        </p:spPr>
        <p:txBody>
          <a:bodyPr wrap="square" lIns="0" rIns="0" rtlCol="0">
            <a:spAutoFit/>
          </a:bodyPr>
          <a:lstStyle/>
          <a:p>
            <a:pPr algn="ctr">
              <a:lnSpc>
                <a:spcPct val="150000"/>
              </a:lnSpc>
            </a:pPr>
            <a:r>
              <a:rPr lang="en-US" sz="1000" smtClean="0">
                <a:solidFill>
                  <a:schemeClr val="tx1">
                    <a:alpha val="80000"/>
                  </a:schemeClr>
                </a:solidFill>
              </a:rPr>
              <a:t>FREE DATA</a:t>
            </a:r>
            <a:br>
              <a:rPr lang="en-US" sz="1000" smtClean="0">
                <a:solidFill>
                  <a:schemeClr val="tx1">
                    <a:alpha val="80000"/>
                  </a:schemeClr>
                </a:solidFill>
              </a:rPr>
            </a:br>
            <a:r>
              <a:rPr lang="en-US" sz="1000" smtClean="0">
                <a:solidFill>
                  <a:schemeClr val="tx1">
                    <a:alpha val="80000"/>
                  </a:schemeClr>
                </a:solidFill>
              </a:rPr>
              <a:t>SUPPORT</a:t>
            </a:r>
            <a:br>
              <a:rPr lang="en-US" sz="1000" smtClean="0">
                <a:solidFill>
                  <a:schemeClr val="tx1">
                    <a:alpha val="80000"/>
                  </a:schemeClr>
                </a:solidFill>
              </a:rPr>
            </a:br>
            <a:r>
              <a:rPr lang="en-US" sz="1000" smtClean="0">
                <a:solidFill>
                  <a:schemeClr val="tx1">
                    <a:alpha val="80000"/>
                  </a:schemeClr>
                </a:solidFill>
              </a:rPr>
              <a:t>FEATURE NAME</a:t>
            </a:r>
            <a:br>
              <a:rPr lang="en-US" sz="1000" smtClean="0">
                <a:solidFill>
                  <a:schemeClr val="tx1">
                    <a:alpha val="80000"/>
                  </a:schemeClr>
                </a:solidFill>
              </a:rPr>
            </a:br>
            <a:r>
              <a:rPr lang="en-US" sz="1000" smtClean="0">
                <a:solidFill>
                  <a:schemeClr val="tx1">
                    <a:alpha val="80000"/>
                  </a:schemeClr>
                </a:solidFill>
              </a:rPr>
              <a:t>100 PEOPLE</a:t>
            </a:r>
            <a:endParaRPr lang="en-US" sz="1000" dirty="0">
              <a:solidFill>
                <a:schemeClr val="tx1">
                  <a:alpha val="80000"/>
                </a:schemeClr>
              </a:solidFill>
            </a:endParaRPr>
          </a:p>
        </p:txBody>
      </p:sp>
      <p:sp>
        <p:nvSpPr>
          <p:cNvPr id="32" name="TextBox 31"/>
          <p:cNvSpPr txBox="1"/>
          <p:nvPr/>
        </p:nvSpPr>
        <p:spPr>
          <a:xfrm>
            <a:off x="6933788" y="3436557"/>
            <a:ext cx="2068446" cy="521681"/>
          </a:xfrm>
          <a:prstGeom prst="rect">
            <a:avLst/>
          </a:prstGeom>
          <a:noFill/>
        </p:spPr>
        <p:txBody>
          <a:bodyPr wrap="square" lIns="0" rIns="0" rtlCol="0">
            <a:spAutoFit/>
          </a:bodyPr>
          <a:lstStyle/>
          <a:p>
            <a:pPr algn="ctr">
              <a:lnSpc>
                <a:spcPct val="70000"/>
              </a:lnSpc>
            </a:pPr>
            <a:r>
              <a:rPr lang="en-US" sz="3600" dirty="0" smtClean="0">
                <a:solidFill>
                  <a:schemeClr val="accent1"/>
                </a:solidFill>
                <a:latin typeface="Montserrat" charset="0"/>
                <a:ea typeface="Montserrat" charset="0"/>
                <a:cs typeface="Montserrat" charset="0"/>
              </a:rPr>
              <a:t>$199</a:t>
            </a:r>
            <a:endParaRPr lang="en-US" sz="3600" dirty="0">
              <a:solidFill>
                <a:schemeClr val="accent1"/>
              </a:solidFill>
              <a:latin typeface="Montserrat" charset="0"/>
              <a:ea typeface="Montserrat" charset="0"/>
              <a:cs typeface="Montserrat" charset="0"/>
            </a:endParaRPr>
          </a:p>
        </p:txBody>
      </p:sp>
      <p:sp>
        <p:nvSpPr>
          <p:cNvPr id="33" name="Rectangle 32"/>
          <p:cNvSpPr/>
          <p:nvPr/>
        </p:nvSpPr>
        <p:spPr>
          <a:xfrm>
            <a:off x="7323268" y="5414844"/>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
        <p:nvSpPr>
          <p:cNvPr id="34" name="TextBox 33"/>
          <p:cNvSpPr txBox="1"/>
          <p:nvPr/>
        </p:nvSpPr>
        <p:spPr>
          <a:xfrm>
            <a:off x="9397063" y="2916616"/>
            <a:ext cx="2068446" cy="235449"/>
          </a:xfrm>
          <a:prstGeom prst="rect">
            <a:avLst/>
          </a:prstGeom>
          <a:noFill/>
        </p:spPr>
        <p:txBody>
          <a:bodyPr wrap="square" lIns="0" rIns="0" rtlCol="0">
            <a:spAutoFit/>
          </a:bodyPr>
          <a:lstStyle/>
          <a:p>
            <a:pPr algn="ctr">
              <a:lnSpc>
                <a:spcPct val="70000"/>
              </a:lnSpc>
            </a:pPr>
            <a:r>
              <a:rPr lang="en-US" sz="1200" dirty="0" smtClean="0">
                <a:latin typeface="+mj-lt"/>
              </a:rPr>
              <a:t>PRO</a:t>
            </a:r>
            <a:endParaRPr lang="en-US" sz="1200" dirty="0">
              <a:solidFill>
                <a:schemeClr val="accent1"/>
              </a:solidFill>
              <a:latin typeface="+mj-lt"/>
            </a:endParaRPr>
          </a:p>
        </p:txBody>
      </p:sp>
      <p:sp>
        <p:nvSpPr>
          <p:cNvPr id="35" name="TextBox 34"/>
          <p:cNvSpPr txBox="1"/>
          <p:nvPr/>
        </p:nvSpPr>
        <p:spPr>
          <a:xfrm>
            <a:off x="9395900" y="4097181"/>
            <a:ext cx="2070772" cy="991041"/>
          </a:xfrm>
          <a:prstGeom prst="rect">
            <a:avLst/>
          </a:prstGeom>
          <a:noFill/>
        </p:spPr>
        <p:txBody>
          <a:bodyPr wrap="square" lIns="0" rIns="0" rtlCol="0">
            <a:spAutoFit/>
          </a:bodyPr>
          <a:lstStyle/>
          <a:p>
            <a:pPr algn="ctr">
              <a:lnSpc>
                <a:spcPct val="150000"/>
              </a:lnSpc>
            </a:pPr>
            <a:r>
              <a:rPr lang="en-US" sz="1000" smtClean="0">
                <a:solidFill>
                  <a:schemeClr val="tx1">
                    <a:alpha val="80000"/>
                  </a:schemeClr>
                </a:solidFill>
              </a:rPr>
              <a:t>FREE DATA</a:t>
            </a:r>
            <a:br>
              <a:rPr lang="en-US" sz="1000" smtClean="0">
                <a:solidFill>
                  <a:schemeClr val="tx1">
                    <a:alpha val="80000"/>
                  </a:schemeClr>
                </a:solidFill>
              </a:rPr>
            </a:br>
            <a:r>
              <a:rPr lang="en-US" sz="1000" smtClean="0">
                <a:solidFill>
                  <a:schemeClr val="tx1">
                    <a:alpha val="80000"/>
                  </a:schemeClr>
                </a:solidFill>
              </a:rPr>
              <a:t>SUPPORT</a:t>
            </a:r>
            <a:br>
              <a:rPr lang="en-US" sz="1000" smtClean="0">
                <a:solidFill>
                  <a:schemeClr val="tx1">
                    <a:alpha val="80000"/>
                  </a:schemeClr>
                </a:solidFill>
              </a:rPr>
            </a:br>
            <a:r>
              <a:rPr lang="en-US" sz="1000" smtClean="0">
                <a:solidFill>
                  <a:schemeClr val="tx1">
                    <a:alpha val="80000"/>
                  </a:schemeClr>
                </a:solidFill>
              </a:rPr>
              <a:t>FEATURE NAME</a:t>
            </a:r>
            <a:br>
              <a:rPr lang="en-US" sz="1000" smtClean="0">
                <a:solidFill>
                  <a:schemeClr val="tx1">
                    <a:alpha val="80000"/>
                  </a:schemeClr>
                </a:solidFill>
              </a:rPr>
            </a:br>
            <a:r>
              <a:rPr lang="en-US" sz="1000" smtClean="0">
                <a:solidFill>
                  <a:schemeClr val="tx1">
                    <a:alpha val="80000"/>
                  </a:schemeClr>
                </a:solidFill>
              </a:rPr>
              <a:t>100 PEOPLE</a:t>
            </a:r>
            <a:endParaRPr lang="en-US" sz="1000" dirty="0">
              <a:solidFill>
                <a:schemeClr val="tx1">
                  <a:alpha val="80000"/>
                </a:schemeClr>
              </a:solidFill>
            </a:endParaRPr>
          </a:p>
        </p:txBody>
      </p:sp>
      <p:sp>
        <p:nvSpPr>
          <p:cNvPr id="36" name="TextBox 35"/>
          <p:cNvSpPr txBox="1"/>
          <p:nvPr/>
        </p:nvSpPr>
        <p:spPr>
          <a:xfrm>
            <a:off x="9397063" y="3436557"/>
            <a:ext cx="2068446" cy="521681"/>
          </a:xfrm>
          <a:prstGeom prst="rect">
            <a:avLst/>
          </a:prstGeom>
          <a:noFill/>
        </p:spPr>
        <p:txBody>
          <a:bodyPr wrap="square" lIns="0" rIns="0" rtlCol="0">
            <a:spAutoFit/>
          </a:bodyPr>
          <a:lstStyle/>
          <a:p>
            <a:pPr algn="ctr">
              <a:lnSpc>
                <a:spcPct val="70000"/>
              </a:lnSpc>
            </a:pPr>
            <a:r>
              <a:rPr lang="en-US" sz="3600" dirty="0" smtClean="0">
                <a:latin typeface="Montserrat" charset="0"/>
                <a:ea typeface="Montserrat" charset="0"/>
                <a:cs typeface="Montserrat" charset="0"/>
              </a:rPr>
              <a:t>$399</a:t>
            </a:r>
            <a:endParaRPr lang="en-US" sz="3600" dirty="0">
              <a:solidFill>
                <a:schemeClr val="accent1"/>
              </a:solidFill>
              <a:latin typeface="Montserrat" charset="0"/>
              <a:ea typeface="Montserrat" charset="0"/>
              <a:cs typeface="Montserrat" charset="0"/>
            </a:endParaRPr>
          </a:p>
        </p:txBody>
      </p:sp>
      <p:sp>
        <p:nvSpPr>
          <p:cNvPr id="37" name="Rectangle 36"/>
          <p:cNvSpPr/>
          <p:nvPr/>
        </p:nvSpPr>
        <p:spPr>
          <a:xfrm>
            <a:off x="9786543" y="5414844"/>
            <a:ext cx="1288192" cy="29423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LEARN MORE</a:t>
            </a:r>
            <a:endParaRPr lang="en-US" sz="900" dirty="0">
              <a:latin typeface="Montserrat" charset="0"/>
              <a:ea typeface="Montserrat" charset="0"/>
              <a:cs typeface="Montserrat" charset="0"/>
            </a:endParaRPr>
          </a:p>
        </p:txBody>
      </p:sp>
    </p:spTree>
    <p:extLst>
      <p:ext uri="{BB962C8B-B14F-4D97-AF65-F5344CB8AC3E}">
        <p14:creationId xmlns:p14="http://schemas.microsoft.com/office/powerpoint/2010/main" val="22429164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68</a:t>
            </a:fld>
            <a:endParaRPr lang="en-US" dirty="0" smtClean="0"/>
          </a:p>
        </p:txBody>
      </p:sp>
      <p:sp>
        <p:nvSpPr>
          <p:cNvPr id="6" name="Title 5"/>
          <p:cNvSpPr>
            <a:spLocks noGrp="1"/>
          </p:cNvSpPr>
          <p:nvPr>
            <p:ph type="title"/>
          </p:nvPr>
        </p:nvSpPr>
        <p:spPr/>
        <p:txBody>
          <a:bodyPr/>
          <a:lstStyle/>
          <a:p>
            <a:r>
              <a:rPr lang="en-US" dirty="0" smtClean="0"/>
              <a:t>BECOME AN</a:t>
            </a:r>
            <a:br>
              <a:rPr lang="en-US" dirty="0" smtClean="0"/>
            </a:br>
            <a:r>
              <a:rPr lang="en-US" dirty="0" smtClean="0"/>
              <a:t>INPIRATION</a:t>
            </a:r>
            <a:br>
              <a:rPr lang="en-US" dirty="0" smtClean="0"/>
            </a:br>
            <a:r>
              <a:rPr lang="en-US" dirty="0" smtClean="0"/>
              <a:t>CREATIVE</a:t>
            </a:r>
            <a:r>
              <a:rPr lang="en-US" dirty="0" smtClean="0">
                <a:solidFill>
                  <a:schemeClr val="accent1"/>
                </a:solidFill>
              </a:rPr>
              <a:t>.</a:t>
            </a:r>
            <a:endParaRPr lang="en-US" dirty="0">
              <a:solidFill>
                <a:schemeClr val="accent1"/>
              </a:solidFill>
            </a:endParaRPr>
          </a:p>
        </p:txBody>
      </p:sp>
      <p:sp>
        <p:nvSpPr>
          <p:cNvPr id="8" name="Rectangle 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smtClean="0">
                <a:latin typeface="Montserrat" charset="0"/>
                <a:ea typeface="Montserrat" charset="0"/>
                <a:cs typeface="Montserrat" charset="0"/>
              </a:rPr>
              <a:t>WHAT WE DO?</a:t>
            </a:r>
            <a:endParaRPr lang="en-US" sz="900" dirty="0">
              <a:latin typeface="Montserrat" charset="0"/>
              <a:ea typeface="Montserrat" charset="0"/>
              <a:cs typeface="Montserrat" charset="0"/>
            </a:endParaRPr>
          </a:p>
        </p:txBody>
      </p:sp>
      <p:sp>
        <p:nvSpPr>
          <p:cNvPr id="9" name="Right Triangle 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1866900" y="4437760"/>
            <a:ext cx="3188750"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4982530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69</a:t>
            </a:fld>
            <a:endParaRPr lang="en-US" dirty="0" smtClean="0"/>
          </a:p>
        </p:txBody>
      </p:sp>
      <p:sp>
        <p:nvSpPr>
          <p:cNvPr id="6" name="Title 2"/>
          <p:cNvSpPr txBox="1">
            <a:spLocks/>
          </p:cNvSpPr>
          <p:nvPr/>
        </p:nvSpPr>
        <p:spPr>
          <a:xfrm>
            <a:off x="1866898" y="3350118"/>
            <a:ext cx="8176387" cy="1403251"/>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3200" spc="0" dirty="0" smtClean="0"/>
              <a:t>Never give up. Today is beautiful design, but the day </a:t>
            </a:r>
            <a:r>
              <a:rPr lang="en-US" sz="3200" spc="0" dirty="0" smtClean="0">
                <a:solidFill>
                  <a:schemeClr val="accent1"/>
                </a:solidFill>
              </a:rPr>
              <a:t>after tomorrow </a:t>
            </a:r>
            <a:r>
              <a:rPr lang="en-US" sz="3200" spc="0" dirty="0" smtClean="0"/>
              <a:t>will be sunshine.</a:t>
            </a:r>
            <a:endParaRPr lang="en-US" sz="3200" spc="0" dirty="0"/>
          </a:p>
        </p:txBody>
      </p:sp>
      <p:sp>
        <p:nvSpPr>
          <p:cNvPr id="8" name="TextBox 7"/>
          <p:cNvSpPr txBox="1"/>
          <p:nvPr/>
        </p:nvSpPr>
        <p:spPr>
          <a:xfrm>
            <a:off x="1866900" y="5516317"/>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9" name="TextBox 8"/>
          <p:cNvSpPr txBox="1"/>
          <p:nvPr/>
        </p:nvSpPr>
        <p:spPr>
          <a:xfrm>
            <a:off x="1866900" y="5737916"/>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3" name="Picture Placeholder 2"/>
          <p:cNvSpPr>
            <a:spLocks noGrp="1"/>
          </p:cNvSpPr>
          <p:nvPr>
            <p:ph type="pic" sz="quarter" idx="17"/>
          </p:nvPr>
        </p:nvSpPr>
        <p:spPr/>
      </p:sp>
    </p:spTree>
    <p:extLst>
      <p:ext uri="{BB962C8B-B14F-4D97-AF65-F5344CB8AC3E}">
        <p14:creationId xmlns:p14="http://schemas.microsoft.com/office/powerpoint/2010/main" val="17484555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a:t>
            </a:fld>
            <a:endParaRPr lang="en-US" dirty="0" smtClean="0"/>
          </a:p>
        </p:txBody>
      </p:sp>
      <p:cxnSp>
        <p:nvCxnSpPr>
          <p:cNvPr id="3" name="Straight Connector 2"/>
          <p:cNvCxnSpPr/>
          <p:nvPr/>
        </p:nvCxnSpPr>
        <p:spPr>
          <a:xfrm>
            <a:off x="609600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096000" y="3080899"/>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620516" y="2836188"/>
            <a:ext cx="2048383" cy="397476"/>
            <a:chOff x="7235659" y="2743746"/>
            <a:chExt cx="2048383" cy="397476"/>
          </a:xfrm>
        </p:grpSpPr>
        <p:sp>
          <p:nvSpPr>
            <p:cNvPr id="8" name="Rectangle 7"/>
            <p:cNvSpPr/>
            <p:nvPr/>
          </p:nvSpPr>
          <p:spPr>
            <a:xfrm>
              <a:off x="7389339" y="2743746"/>
              <a:ext cx="1894703" cy="397476"/>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r>
                <a:rPr lang="en-US" sz="1000" smtClean="0">
                  <a:solidFill>
                    <a:schemeClr val="accent1"/>
                  </a:solidFill>
                  <a:latin typeface="Montserrat" charset="0"/>
                  <a:ea typeface="Montserrat" charset="0"/>
                  <a:cs typeface="Montserrat" charset="0"/>
                </a:rPr>
                <a:t>WRITE TITLE HERE</a:t>
              </a:r>
              <a:endParaRPr lang="en-US" sz="1000" dirty="0">
                <a:solidFill>
                  <a:schemeClr val="accent1"/>
                </a:solidFill>
                <a:latin typeface="Montserrat" charset="0"/>
                <a:ea typeface="Montserrat" charset="0"/>
                <a:cs typeface="Montserrat" charset="0"/>
              </a:endParaRPr>
            </a:p>
          </p:txBody>
        </p:sp>
        <p:sp>
          <p:nvSpPr>
            <p:cNvPr id="9" name="Right Triangle 8"/>
            <p:cNvSpPr/>
            <p:nvPr/>
          </p:nvSpPr>
          <p:spPr>
            <a:xfrm rot="5400000" flipV="1">
              <a:off x="7235659" y="2987542"/>
              <a:ext cx="153680" cy="153680"/>
            </a:xfrm>
            <a:prstGeom prst="rtTriangle">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0" name="TextBox 9"/>
          <p:cNvSpPr txBox="1"/>
          <p:nvPr/>
        </p:nvSpPr>
        <p:spPr>
          <a:xfrm>
            <a:off x="6870495" y="3325714"/>
            <a:ext cx="347415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cxnSp>
        <p:nvCxnSpPr>
          <p:cNvPr id="11" name="Straight Connector 10"/>
          <p:cNvCxnSpPr/>
          <p:nvPr/>
        </p:nvCxnSpPr>
        <p:spPr>
          <a:xfrm>
            <a:off x="5651157" y="4738817"/>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3540551" y="4496936"/>
            <a:ext cx="2048383" cy="397476"/>
            <a:chOff x="7389339" y="2743746"/>
            <a:chExt cx="2048383" cy="397476"/>
          </a:xfrm>
        </p:grpSpPr>
        <p:sp>
          <p:nvSpPr>
            <p:cNvPr id="13" name="Rectangle 12"/>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4" name="Right Triangle 13"/>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5" name="TextBox 14"/>
          <p:cNvSpPr txBox="1"/>
          <p:nvPr/>
        </p:nvSpPr>
        <p:spPr>
          <a:xfrm>
            <a:off x="1866899" y="4994775"/>
            <a:ext cx="3489277" cy="646331"/>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cxnSp>
        <p:nvCxnSpPr>
          <p:cNvPr id="16" name="Straight Connector 15"/>
          <p:cNvCxnSpPr/>
          <p:nvPr/>
        </p:nvCxnSpPr>
        <p:spPr>
          <a:xfrm>
            <a:off x="5651157" y="1422981"/>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540551" y="1181100"/>
            <a:ext cx="2048383" cy="397476"/>
            <a:chOff x="7389339" y="2743746"/>
            <a:chExt cx="2048383" cy="397476"/>
          </a:xfrm>
        </p:grpSpPr>
        <p:sp>
          <p:nvSpPr>
            <p:cNvPr id="18" name="Rectangle 17"/>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9" name="Right Triangle 18"/>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20" name="TextBox 19"/>
          <p:cNvSpPr txBox="1"/>
          <p:nvPr/>
        </p:nvSpPr>
        <p:spPr>
          <a:xfrm>
            <a:off x="1866899" y="1678939"/>
            <a:ext cx="3489277" cy="646331"/>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Tree>
    <p:extLst>
      <p:ext uri="{BB962C8B-B14F-4D97-AF65-F5344CB8AC3E}">
        <p14:creationId xmlns:p14="http://schemas.microsoft.com/office/powerpoint/2010/main" val="1437562873"/>
      </p:ext>
    </p:extLst>
  </p:cSld>
  <p:clrMapOvr>
    <a:masterClrMapping/>
  </p:clrMapOvr>
  <p:transition spd="slow">
    <p:push dir="u"/>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70</a:t>
            </a:fld>
            <a:endParaRPr lang="en-US" dirty="0" smtClean="0"/>
          </a:p>
        </p:txBody>
      </p:sp>
      <p:sp>
        <p:nvSpPr>
          <p:cNvPr id="7" name="Title 2"/>
          <p:cNvSpPr txBox="1">
            <a:spLocks/>
          </p:cNvSpPr>
          <p:nvPr/>
        </p:nvSpPr>
        <p:spPr>
          <a:xfrm>
            <a:off x="4807807" y="2625188"/>
            <a:ext cx="6812694" cy="1403251"/>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3200" spc="0" dirty="0" smtClean="0"/>
              <a:t>Never give up. Today is beautiful design, but the day </a:t>
            </a:r>
            <a:r>
              <a:rPr lang="en-US" sz="3200" spc="0" dirty="0" smtClean="0">
                <a:solidFill>
                  <a:schemeClr val="accent1"/>
                </a:solidFill>
              </a:rPr>
              <a:t>after tomorrow </a:t>
            </a:r>
            <a:r>
              <a:rPr lang="en-US" sz="3200" spc="0" dirty="0" smtClean="0"/>
              <a:t>will be sunshine.</a:t>
            </a:r>
            <a:endParaRPr lang="en-US" sz="3200" spc="0" dirty="0"/>
          </a:p>
        </p:txBody>
      </p:sp>
      <p:sp>
        <p:nvSpPr>
          <p:cNvPr id="8" name="TextBox 7"/>
          <p:cNvSpPr txBox="1"/>
          <p:nvPr/>
        </p:nvSpPr>
        <p:spPr>
          <a:xfrm>
            <a:off x="4807808" y="4791387"/>
            <a:ext cx="2019301" cy="221599"/>
          </a:xfrm>
          <a:prstGeom prst="rect">
            <a:avLst/>
          </a:prstGeom>
          <a:noFill/>
        </p:spPr>
        <p:txBody>
          <a:bodyPr wrap="square" lIns="0" rIns="0" rtlCol="0">
            <a:spAutoFit/>
          </a:bodyPr>
          <a:lstStyle/>
          <a:p>
            <a:pPr>
              <a:lnSpc>
                <a:spcPct val="70000"/>
              </a:lnSpc>
            </a:pPr>
            <a:r>
              <a:rPr lang="en-US" sz="1200" dirty="0" smtClean="0">
                <a:latin typeface="+mj-lt"/>
              </a:rPr>
              <a:t>JOHN DOE</a:t>
            </a:r>
            <a:endParaRPr lang="en-US" sz="1200" dirty="0">
              <a:solidFill>
                <a:schemeClr val="accent1"/>
              </a:solidFill>
              <a:latin typeface="+mj-lt"/>
            </a:endParaRPr>
          </a:p>
        </p:txBody>
      </p:sp>
      <p:sp>
        <p:nvSpPr>
          <p:cNvPr id="9" name="TextBox 8"/>
          <p:cNvSpPr txBox="1"/>
          <p:nvPr/>
        </p:nvSpPr>
        <p:spPr>
          <a:xfrm>
            <a:off x="4807808" y="5012986"/>
            <a:ext cx="2019301" cy="187744"/>
          </a:xfrm>
          <a:prstGeom prst="rect">
            <a:avLst/>
          </a:prstGeom>
          <a:noFill/>
        </p:spPr>
        <p:txBody>
          <a:bodyPr wrap="square" lIns="0" rIns="0" rtlCol="0">
            <a:spAutoFit/>
          </a:bodyPr>
          <a:lstStyle/>
          <a:p>
            <a:pPr>
              <a:lnSpc>
                <a:spcPct val="70000"/>
              </a:lnSpc>
            </a:pPr>
            <a:r>
              <a:rPr lang="en-US" sz="800" smtClean="0">
                <a:solidFill>
                  <a:schemeClr val="tx1">
                    <a:lumMod val="50000"/>
                    <a:lumOff val="50000"/>
                  </a:schemeClr>
                </a:solidFill>
                <a:latin typeface="Montserrat" charset="0"/>
                <a:ea typeface="Montserrat" charset="0"/>
                <a:cs typeface="Montserrat" charset="0"/>
              </a:rPr>
              <a:t>DESIGNER</a:t>
            </a:r>
            <a:endParaRPr lang="en-US" sz="800" dirty="0">
              <a:solidFill>
                <a:schemeClr val="tx1">
                  <a:lumMod val="50000"/>
                  <a:lumOff val="50000"/>
                </a:schemeClr>
              </a:solidFill>
              <a:latin typeface="Montserrat" charset="0"/>
              <a:ea typeface="Montserrat" charset="0"/>
              <a:cs typeface="Montserrat" charset="0"/>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57768119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71</a:t>
            </a:fld>
            <a:endParaRPr lang="en-US" dirty="0" smtClean="0"/>
          </a:p>
        </p:txBody>
      </p:sp>
      <p:sp>
        <p:nvSpPr>
          <p:cNvPr id="3" name="Title 2"/>
          <p:cNvSpPr>
            <a:spLocks noGrp="1"/>
          </p:cNvSpPr>
          <p:nvPr>
            <p:ph type="title"/>
          </p:nvPr>
        </p:nvSpPr>
        <p:spPr/>
        <p:txBody>
          <a:bodyPr/>
          <a:lstStyle/>
          <a:p>
            <a:r>
              <a:rPr lang="en-US" dirty="0" smtClean="0"/>
              <a:t>OTHER</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2027461" y="5496789"/>
            <a:ext cx="2068446" cy="235449"/>
          </a:xfrm>
          <a:prstGeom prst="rect">
            <a:avLst/>
          </a:prstGeom>
          <a:noFill/>
        </p:spPr>
        <p:txBody>
          <a:bodyPr wrap="square" lIns="0" rIns="0" rtlCol="0">
            <a:spAutoFit/>
          </a:bodyPr>
          <a:lstStyle/>
          <a:p>
            <a:pPr algn="ctr">
              <a:lnSpc>
                <a:spcPct val="70000"/>
              </a:lnSpc>
            </a:pPr>
            <a:r>
              <a:rPr lang="en-US" sz="1200" dirty="0" smtClean="0">
                <a:latin typeface="+mj-lt"/>
              </a:rPr>
              <a:t>INTRODUCTION</a:t>
            </a:r>
            <a:endParaRPr lang="en-US" sz="1200" dirty="0">
              <a:solidFill>
                <a:schemeClr val="accent1"/>
              </a:solidFill>
              <a:latin typeface="+mj-lt"/>
            </a:endParaRPr>
          </a:p>
        </p:txBody>
      </p:sp>
      <p:sp>
        <p:nvSpPr>
          <p:cNvPr id="6" name="Shape 3599"/>
          <p:cNvSpPr/>
          <p:nvPr/>
        </p:nvSpPr>
        <p:spPr>
          <a:xfrm>
            <a:off x="2818282" y="48460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7" name="TextBox 6"/>
          <p:cNvSpPr txBox="1"/>
          <p:nvPr/>
        </p:nvSpPr>
        <p:spPr>
          <a:xfrm>
            <a:off x="4497873" y="5496789"/>
            <a:ext cx="2068446" cy="235449"/>
          </a:xfrm>
          <a:prstGeom prst="rect">
            <a:avLst/>
          </a:prstGeom>
          <a:noFill/>
        </p:spPr>
        <p:txBody>
          <a:bodyPr wrap="square" lIns="0" rIns="0" rtlCol="0">
            <a:spAutoFit/>
          </a:bodyPr>
          <a:lstStyle/>
          <a:p>
            <a:pPr algn="ctr">
              <a:lnSpc>
                <a:spcPct val="70000"/>
              </a:lnSpc>
            </a:pPr>
            <a:r>
              <a:rPr lang="en-US" sz="1200" dirty="0" smtClean="0">
                <a:latin typeface="+mj-lt"/>
              </a:rPr>
              <a:t>SUPPORT</a:t>
            </a:r>
            <a:endParaRPr lang="en-US" sz="1200" dirty="0">
              <a:solidFill>
                <a:schemeClr val="accent1"/>
              </a:solidFill>
              <a:latin typeface="+mj-lt"/>
            </a:endParaRPr>
          </a:p>
        </p:txBody>
      </p:sp>
      <p:sp>
        <p:nvSpPr>
          <p:cNvPr id="8" name="TextBox 7"/>
          <p:cNvSpPr txBox="1"/>
          <p:nvPr/>
        </p:nvSpPr>
        <p:spPr>
          <a:xfrm>
            <a:off x="6942168" y="5496789"/>
            <a:ext cx="2068446" cy="221599"/>
          </a:xfrm>
          <a:prstGeom prst="rect">
            <a:avLst/>
          </a:prstGeom>
          <a:noFill/>
        </p:spPr>
        <p:txBody>
          <a:bodyPr wrap="square" lIns="0" rIns="0" rtlCol="0">
            <a:spAutoFit/>
          </a:bodyPr>
          <a:lstStyle/>
          <a:p>
            <a:pPr algn="ctr">
              <a:lnSpc>
                <a:spcPct val="70000"/>
              </a:lnSpc>
            </a:pPr>
            <a:r>
              <a:rPr lang="en-US" sz="1200" dirty="0" smtClean="0">
                <a:latin typeface="+mj-lt"/>
              </a:rPr>
              <a:t>SOCIAL MEDIA</a:t>
            </a:r>
            <a:endParaRPr lang="en-US" sz="1200" dirty="0">
              <a:solidFill>
                <a:schemeClr val="accent1"/>
              </a:solidFill>
              <a:latin typeface="+mj-lt"/>
            </a:endParaRPr>
          </a:p>
        </p:txBody>
      </p:sp>
      <p:sp>
        <p:nvSpPr>
          <p:cNvPr id="9" name="TextBox 8"/>
          <p:cNvSpPr txBox="1"/>
          <p:nvPr/>
        </p:nvSpPr>
        <p:spPr>
          <a:xfrm>
            <a:off x="9435986" y="5496789"/>
            <a:ext cx="2068446" cy="235449"/>
          </a:xfrm>
          <a:prstGeom prst="rect">
            <a:avLst/>
          </a:prstGeom>
          <a:noFill/>
        </p:spPr>
        <p:txBody>
          <a:bodyPr wrap="square" lIns="0" rIns="0" rtlCol="0">
            <a:spAutoFit/>
          </a:bodyPr>
          <a:lstStyle/>
          <a:p>
            <a:pPr algn="ctr">
              <a:lnSpc>
                <a:spcPct val="70000"/>
              </a:lnSpc>
            </a:pPr>
            <a:r>
              <a:rPr lang="en-US" sz="1200" dirty="0" smtClean="0">
                <a:latin typeface="+mj-lt"/>
              </a:rPr>
              <a:t>BUSINESS</a:t>
            </a:r>
            <a:endParaRPr lang="en-US" sz="1200" dirty="0">
              <a:solidFill>
                <a:schemeClr val="accent1"/>
              </a:solidFill>
              <a:latin typeface="+mj-lt"/>
            </a:endParaRPr>
          </a:p>
        </p:txBody>
      </p:sp>
      <p:sp>
        <p:nvSpPr>
          <p:cNvPr id="10" name="Shape 3620"/>
          <p:cNvSpPr/>
          <p:nvPr/>
        </p:nvSpPr>
        <p:spPr>
          <a:xfrm>
            <a:off x="5288694" y="484607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1" name="Shape 3759"/>
          <p:cNvSpPr/>
          <p:nvPr/>
        </p:nvSpPr>
        <p:spPr>
          <a:xfrm>
            <a:off x="7750452" y="4846075"/>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2" name="Shape 3677"/>
          <p:cNvSpPr/>
          <p:nvPr/>
        </p:nvSpPr>
        <p:spPr>
          <a:xfrm>
            <a:off x="10244270" y="4887154"/>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extBox 12"/>
          <p:cNvSpPr txBox="1"/>
          <p:nvPr/>
        </p:nvSpPr>
        <p:spPr>
          <a:xfrm>
            <a:off x="2027461" y="3709420"/>
            <a:ext cx="2068446" cy="235449"/>
          </a:xfrm>
          <a:prstGeom prst="rect">
            <a:avLst/>
          </a:prstGeom>
          <a:noFill/>
        </p:spPr>
        <p:txBody>
          <a:bodyPr wrap="square" lIns="0" rIns="0" rtlCol="0">
            <a:spAutoFit/>
          </a:bodyPr>
          <a:lstStyle/>
          <a:p>
            <a:pPr algn="ctr">
              <a:lnSpc>
                <a:spcPct val="70000"/>
              </a:lnSpc>
            </a:pPr>
            <a:r>
              <a:rPr lang="en-US" sz="1200" dirty="0" smtClean="0">
                <a:latin typeface="+mj-lt"/>
              </a:rPr>
              <a:t>INTRODUCTION</a:t>
            </a:r>
            <a:endParaRPr lang="en-US" sz="1200" dirty="0">
              <a:solidFill>
                <a:schemeClr val="accent1"/>
              </a:solidFill>
              <a:latin typeface="+mj-lt"/>
            </a:endParaRPr>
          </a:p>
        </p:txBody>
      </p:sp>
      <p:sp>
        <p:nvSpPr>
          <p:cNvPr id="14" name="Shape 3599"/>
          <p:cNvSpPr/>
          <p:nvPr/>
        </p:nvSpPr>
        <p:spPr>
          <a:xfrm>
            <a:off x="2818282" y="3058707"/>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15" name="TextBox 14"/>
          <p:cNvSpPr txBox="1"/>
          <p:nvPr/>
        </p:nvSpPr>
        <p:spPr>
          <a:xfrm>
            <a:off x="4497873" y="3709420"/>
            <a:ext cx="2068446" cy="235449"/>
          </a:xfrm>
          <a:prstGeom prst="rect">
            <a:avLst/>
          </a:prstGeom>
          <a:noFill/>
        </p:spPr>
        <p:txBody>
          <a:bodyPr wrap="square" lIns="0" rIns="0" rtlCol="0">
            <a:spAutoFit/>
          </a:bodyPr>
          <a:lstStyle/>
          <a:p>
            <a:pPr algn="ctr">
              <a:lnSpc>
                <a:spcPct val="70000"/>
              </a:lnSpc>
            </a:pPr>
            <a:r>
              <a:rPr lang="en-US" sz="1200" dirty="0" smtClean="0">
                <a:latin typeface="+mj-lt"/>
              </a:rPr>
              <a:t>SUPPORT</a:t>
            </a:r>
            <a:endParaRPr lang="en-US" sz="1200" dirty="0">
              <a:solidFill>
                <a:schemeClr val="accent1"/>
              </a:solidFill>
              <a:latin typeface="+mj-lt"/>
            </a:endParaRPr>
          </a:p>
        </p:txBody>
      </p:sp>
      <p:sp>
        <p:nvSpPr>
          <p:cNvPr id="16" name="TextBox 15"/>
          <p:cNvSpPr txBox="1"/>
          <p:nvPr/>
        </p:nvSpPr>
        <p:spPr>
          <a:xfrm>
            <a:off x="6942168" y="3709420"/>
            <a:ext cx="2068446" cy="221599"/>
          </a:xfrm>
          <a:prstGeom prst="rect">
            <a:avLst/>
          </a:prstGeom>
          <a:noFill/>
        </p:spPr>
        <p:txBody>
          <a:bodyPr wrap="square" lIns="0" rIns="0" rtlCol="0">
            <a:spAutoFit/>
          </a:bodyPr>
          <a:lstStyle/>
          <a:p>
            <a:pPr algn="ctr">
              <a:lnSpc>
                <a:spcPct val="70000"/>
              </a:lnSpc>
            </a:pPr>
            <a:r>
              <a:rPr lang="en-US" sz="1200" dirty="0" smtClean="0">
                <a:latin typeface="+mj-lt"/>
              </a:rPr>
              <a:t>SOCIAL MEDIA</a:t>
            </a:r>
            <a:endParaRPr lang="en-US" sz="1200" dirty="0">
              <a:solidFill>
                <a:schemeClr val="accent1"/>
              </a:solidFill>
              <a:latin typeface="+mj-lt"/>
            </a:endParaRPr>
          </a:p>
        </p:txBody>
      </p:sp>
      <p:sp>
        <p:nvSpPr>
          <p:cNvPr id="17" name="TextBox 16"/>
          <p:cNvSpPr txBox="1"/>
          <p:nvPr/>
        </p:nvSpPr>
        <p:spPr>
          <a:xfrm>
            <a:off x="9435986" y="3709420"/>
            <a:ext cx="2068446" cy="235449"/>
          </a:xfrm>
          <a:prstGeom prst="rect">
            <a:avLst/>
          </a:prstGeom>
          <a:noFill/>
        </p:spPr>
        <p:txBody>
          <a:bodyPr wrap="square" lIns="0" rIns="0" rtlCol="0">
            <a:spAutoFit/>
          </a:bodyPr>
          <a:lstStyle/>
          <a:p>
            <a:pPr algn="ctr">
              <a:lnSpc>
                <a:spcPct val="70000"/>
              </a:lnSpc>
            </a:pPr>
            <a:r>
              <a:rPr lang="en-US" sz="1200" dirty="0" smtClean="0">
                <a:latin typeface="+mj-lt"/>
              </a:rPr>
              <a:t>BUSINESS</a:t>
            </a:r>
            <a:endParaRPr lang="en-US" sz="1200" dirty="0">
              <a:solidFill>
                <a:schemeClr val="accent1"/>
              </a:solidFill>
              <a:latin typeface="+mj-lt"/>
            </a:endParaRPr>
          </a:p>
        </p:txBody>
      </p:sp>
      <p:sp>
        <p:nvSpPr>
          <p:cNvPr id="18" name="Shape 3620"/>
          <p:cNvSpPr/>
          <p:nvPr/>
        </p:nvSpPr>
        <p:spPr>
          <a:xfrm>
            <a:off x="5288694" y="3058707"/>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9" name="Shape 3759"/>
          <p:cNvSpPr/>
          <p:nvPr/>
        </p:nvSpPr>
        <p:spPr>
          <a:xfrm>
            <a:off x="7750452" y="3058706"/>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20" name="Shape 3677"/>
          <p:cNvSpPr/>
          <p:nvPr/>
        </p:nvSpPr>
        <p:spPr>
          <a:xfrm>
            <a:off x="10244270" y="3099785"/>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cxnSp>
        <p:nvCxnSpPr>
          <p:cNvPr id="21" name="Straight Connector 20"/>
          <p:cNvCxnSpPr/>
          <p:nvPr/>
        </p:nvCxnSpPr>
        <p:spPr>
          <a:xfrm>
            <a:off x="4399605" y="2917012"/>
            <a:ext cx="0" cy="2871669"/>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866900" y="4407081"/>
            <a:ext cx="975360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6810296" y="2917012"/>
            <a:ext cx="0" cy="2871669"/>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349457" y="2917012"/>
            <a:ext cx="0" cy="2871669"/>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Tree>
    <p:extLst>
      <p:ext uri="{BB962C8B-B14F-4D97-AF65-F5344CB8AC3E}">
        <p14:creationId xmlns:p14="http://schemas.microsoft.com/office/powerpoint/2010/main" val="204772097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72</a:t>
            </a:fld>
            <a:endParaRPr lang="en-US" dirty="0" smtClean="0"/>
          </a:p>
        </p:txBody>
      </p:sp>
      <p:sp>
        <p:nvSpPr>
          <p:cNvPr id="3" name="Title 2"/>
          <p:cNvSpPr>
            <a:spLocks noGrp="1"/>
          </p:cNvSpPr>
          <p:nvPr>
            <p:ph type="title"/>
          </p:nvPr>
        </p:nvSpPr>
        <p:spPr/>
        <p:txBody>
          <a:bodyPr/>
          <a:lstStyle/>
          <a:p>
            <a:r>
              <a:rPr lang="en-US" dirty="0" smtClean="0"/>
              <a:t>OTHER</a:t>
            </a:r>
            <a:br>
              <a:rPr lang="en-US" dirty="0" smtClean="0"/>
            </a:br>
            <a:r>
              <a:rPr lang="en-US" dirty="0" smtClean="0"/>
              <a:t>SERVICES</a:t>
            </a:r>
            <a:r>
              <a:rPr lang="en-US" dirty="0" smtClean="0">
                <a:solidFill>
                  <a:srgbClr val="FF0000"/>
                </a:solidFill>
              </a:rPr>
              <a:t>.</a:t>
            </a:r>
            <a:endParaRPr lang="en-US" dirty="0">
              <a:solidFill>
                <a:srgbClr val="FF0000"/>
              </a:solidFill>
            </a:endParaRPr>
          </a:p>
        </p:txBody>
      </p:sp>
      <p:sp>
        <p:nvSpPr>
          <p:cNvPr id="7" name="Rectangle 6"/>
          <p:cNvSpPr/>
          <p:nvPr/>
        </p:nvSpPr>
        <p:spPr>
          <a:xfrm>
            <a:off x="374805" y="2752644"/>
            <a:ext cx="12191999" cy="449943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Shape 3620"/>
          <p:cNvSpPr/>
          <p:nvPr/>
        </p:nvSpPr>
        <p:spPr>
          <a:xfrm>
            <a:off x="4920105"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9" name="TextBox 8"/>
          <p:cNvSpPr txBox="1"/>
          <p:nvPr/>
        </p:nvSpPr>
        <p:spPr>
          <a:xfrm>
            <a:off x="1866900" y="3403357"/>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CREATION</a:t>
            </a:r>
            <a:endParaRPr lang="en-US" sz="1200" dirty="0">
              <a:solidFill>
                <a:schemeClr val="bg1"/>
              </a:solidFill>
              <a:latin typeface="+mj-lt"/>
            </a:endParaRPr>
          </a:p>
        </p:txBody>
      </p:sp>
      <p:sp>
        <p:nvSpPr>
          <p:cNvPr id="10" name="TextBox 9"/>
          <p:cNvSpPr txBox="1"/>
          <p:nvPr/>
        </p:nvSpPr>
        <p:spPr>
          <a:xfrm>
            <a:off x="1866900" y="5258313"/>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SUPPORTING</a:t>
            </a:r>
            <a:endParaRPr lang="en-US" sz="1200" dirty="0">
              <a:solidFill>
                <a:schemeClr val="bg1"/>
              </a:solidFill>
              <a:latin typeface="+mj-lt"/>
            </a:endParaRPr>
          </a:p>
        </p:txBody>
      </p:sp>
      <p:sp>
        <p:nvSpPr>
          <p:cNvPr id="11" name="Shape 3599"/>
          <p:cNvSpPr/>
          <p:nvPr/>
        </p:nvSpPr>
        <p:spPr>
          <a:xfrm>
            <a:off x="1866900" y="2752644"/>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12" name="Shape 3759"/>
          <p:cNvSpPr/>
          <p:nvPr/>
        </p:nvSpPr>
        <p:spPr>
          <a:xfrm>
            <a:off x="1866900" y="4605922"/>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13" name="TextBox 12"/>
          <p:cNvSpPr txBox="1"/>
          <p:nvPr/>
        </p:nvSpPr>
        <p:spPr>
          <a:xfrm>
            <a:off x="1866901" y="3646500"/>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t>
            </a:r>
            <a:r>
              <a:rPr lang="en-US" sz="1000" dirty="0" smtClean="0">
                <a:solidFill>
                  <a:schemeClr val="bg1">
                    <a:alpha val="80000"/>
                  </a:schemeClr>
                </a:solidFill>
              </a:rPr>
              <a:t>available.</a:t>
            </a:r>
            <a:endParaRPr lang="en-US" sz="1000" dirty="0">
              <a:solidFill>
                <a:schemeClr val="bg1">
                  <a:alpha val="80000"/>
                </a:schemeClr>
              </a:solidFill>
            </a:endParaRPr>
          </a:p>
        </p:txBody>
      </p:sp>
      <p:sp>
        <p:nvSpPr>
          <p:cNvPr id="14" name="TextBox 13"/>
          <p:cNvSpPr txBox="1"/>
          <p:nvPr/>
        </p:nvSpPr>
        <p:spPr>
          <a:xfrm>
            <a:off x="1866901" y="5501456"/>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a:t>
            </a:r>
            <a:r>
              <a:rPr lang="en-US" sz="1000">
                <a:solidFill>
                  <a:schemeClr val="bg1">
                    <a:alpha val="80000"/>
                  </a:schemeClr>
                </a:solidFill>
              </a:rPr>
              <a:t>Ipsum </a:t>
            </a:r>
            <a:r>
              <a:rPr lang="en-US" sz="1000" smtClean="0">
                <a:solidFill>
                  <a:schemeClr val="bg1">
                    <a:alpha val="80000"/>
                  </a:schemeClr>
                </a:solidFill>
              </a:rPr>
              <a:t>available.</a:t>
            </a:r>
            <a:endParaRPr lang="en-US" sz="1000" dirty="0">
              <a:solidFill>
                <a:schemeClr val="bg1">
                  <a:alpha val="80000"/>
                </a:schemeClr>
              </a:solidFill>
            </a:endParaRPr>
          </a:p>
        </p:txBody>
      </p:sp>
      <p:sp>
        <p:nvSpPr>
          <p:cNvPr id="15" name="TextBox 14"/>
          <p:cNvSpPr txBox="1"/>
          <p:nvPr/>
        </p:nvSpPr>
        <p:spPr>
          <a:xfrm>
            <a:off x="4920106" y="3403357"/>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WEB DESIGN</a:t>
            </a:r>
            <a:endParaRPr lang="en-US" sz="1200" dirty="0">
              <a:solidFill>
                <a:schemeClr val="bg1"/>
              </a:solidFill>
              <a:latin typeface="+mj-lt"/>
            </a:endParaRPr>
          </a:p>
        </p:txBody>
      </p:sp>
      <p:sp>
        <p:nvSpPr>
          <p:cNvPr id="16" name="TextBox 15"/>
          <p:cNvSpPr txBox="1"/>
          <p:nvPr/>
        </p:nvSpPr>
        <p:spPr>
          <a:xfrm>
            <a:off x="4920106" y="5258313"/>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POWERPOINT</a:t>
            </a:r>
            <a:endParaRPr lang="en-US" sz="1200" dirty="0">
              <a:solidFill>
                <a:schemeClr val="bg1"/>
              </a:solidFill>
              <a:latin typeface="+mj-lt"/>
            </a:endParaRPr>
          </a:p>
        </p:txBody>
      </p:sp>
      <p:sp>
        <p:nvSpPr>
          <p:cNvPr id="17" name="TextBox 16"/>
          <p:cNvSpPr txBox="1"/>
          <p:nvPr/>
        </p:nvSpPr>
        <p:spPr>
          <a:xfrm>
            <a:off x="4920107" y="3646500"/>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t>
            </a:r>
            <a:r>
              <a:rPr lang="en-US" sz="1000" dirty="0" smtClean="0">
                <a:solidFill>
                  <a:schemeClr val="bg1">
                    <a:alpha val="80000"/>
                  </a:schemeClr>
                </a:solidFill>
              </a:rPr>
              <a:t>available.</a:t>
            </a:r>
            <a:endParaRPr lang="en-US" sz="1000" dirty="0">
              <a:solidFill>
                <a:schemeClr val="bg1">
                  <a:alpha val="80000"/>
                </a:schemeClr>
              </a:solidFill>
            </a:endParaRPr>
          </a:p>
        </p:txBody>
      </p:sp>
      <p:sp>
        <p:nvSpPr>
          <p:cNvPr id="18" name="TextBox 17"/>
          <p:cNvSpPr txBox="1"/>
          <p:nvPr/>
        </p:nvSpPr>
        <p:spPr>
          <a:xfrm>
            <a:off x="4920107" y="5501456"/>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a:t>
            </a:r>
            <a:r>
              <a:rPr lang="en-US" sz="1000">
                <a:solidFill>
                  <a:schemeClr val="bg1">
                    <a:alpha val="80000"/>
                  </a:schemeClr>
                </a:solidFill>
              </a:rPr>
              <a:t>Ipsum </a:t>
            </a:r>
            <a:r>
              <a:rPr lang="en-US" sz="1000" smtClean="0">
                <a:solidFill>
                  <a:schemeClr val="bg1">
                    <a:alpha val="80000"/>
                  </a:schemeClr>
                </a:solidFill>
              </a:rPr>
              <a:t>available.</a:t>
            </a:r>
            <a:endParaRPr lang="en-US" sz="1000" dirty="0">
              <a:solidFill>
                <a:schemeClr val="bg1">
                  <a:alpha val="80000"/>
                </a:schemeClr>
              </a:solidFill>
            </a:endParaRPr>
          </a:p>
        </p:txBody>
      </p:sp>
      <p:sp>
        <p:nvSpPr>
          <p:cNvPr id="19" name="TextBox 18"/>
          <p:cNvSpPr txBox="1"/>
          <p:nvPr/>
        </p:nvSpPr>
        <p:spPr>
          <a:xfrm>
            <a:off x="8341841" y="3403357"/>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KEYNOTE</a:t>
            </a:r>
            <a:endParaRPr lang="en-US" sz="1200" dirty="0">
              <a:solidFill>
                <a:schemeClr val="bg1"/>
              </a:solidFill>
              <a:latin typeface="+mj-lt"/>
            </a:endParaRPr>
          </a:p>
        </p:txBody>
      </p:sp>
      <p:sp>
        <p:nvSpPr>
          <p:cNvPr id="20" name="TextBox 19"/>
          <p:cNvSpPr txBox="1"/>
          <p:nvPr/>
        </p:nvSpPr>
        <p:spPr>
          <a:xfrm>
            <a:off x="8341841" y="5258313"/>
            <a:ext cx="2023534" cy="243143"/>
          </a:xfrm>
          <a:prstGeom prst="rect">
            <a:avLst/>
          </a:prstGeom>
          <a:noFill/>
        </p:spPr>
        <p:txBody>
          <a:bodyPr wrap="square" lIns="0" rIns="0" rtlCol="0">
            <a:spAutoFit/>
          </a:bodyPr>
          <a:lstStyle/>
          <a:p>
            <a:pPr>
              <a:lnSpc>
                <a:spcPct val="70000"/>
              </a:lnSpc>
            </a:pPr>
            <a:r>
              <a:rPr lang="en-US" sz="1200" dirty="0" smtClean="0">
                <a:solidFill>
                  <a:schemeClr val="bg1"/>
                </a:solidFill>
                <a:latin typeface="+mj-lt"/>
              </a:rPr>
              <a:t>GRAPHIC DESIGN</a:t>
            </a:r>
            <a:endParaRPr lang="en-US" sz="1200" dirty="0">
              <a:solidFill>
                <a:schemeClr val="bg1"/>
              </a:solidFill>
              <a:latin typeface="+mj-lt"/>
            </a:endParaRPr>
          </a:p>
        </p:txBody>
      </p:sp>
      <p:sp>
        <p:nvSpPr>
          <p:cNvPr id="21" name="TextBox 20"/>
          <p:cNvSpPr txBox="1"/>
          <p:nvPr/>
        </p:nvSpPr>
        <p:spPr>
          <a:xfrm>
            <a:off x="8341842" y="3646500"/>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t>
            </a:r>
            <a:r>
              <a:rPr lang="en-US" sz="1000" dirty="0" smtClean="0">
                <a:solidFill>
                  <a:schemeClr val="bg1">
                    <a:alpha val="80000"/>
                  </a:schemeClr>
                </a:solidFill>
              </a:rPr>
              <a:t>available.</a:t>
            </a:r>
            <a:endParaRPr lang="en-US" sz="1000" dirty="0">
              <a:solidFill>
                <a:schemeClr val="bg1">
                  <a:alpha val="80000"/>
                </a:schemeClr>
              </a:solidFill>
            </a:endParaRPr>
          </a:p>
        </p:txBody>
      </p:sp>
      <p:sp>
        <p:nvSpPr>
          <p:cNvPr id="22" name="TextBox 21"/>
          <p:cNvSpPr txBox="1"/>
          <p:nvPr/>
        </p:nvSpPr>
        <p:spPr>
          <a:xfrm>
            <a:off x="8341842" y="5501456"/>
            <a:ext cx="2392062" cy="461665"/>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a:t>
            </a:r>
            <a:r>
              <a:rPr lang="en-US" sz="1000">
                <a:solidFill>
                  <a:schemeClr val="bg1">
                    <a:alpha val="80000"/>
                  </a:schemeClr>
                </a:solidFill>
              </a:rPr>
              <a:t>Ipsum </a:t>
            </a:r>
            <a:r>
              <a:rPr lang="en-US" sz="1000" smtClean="0">
                <a:solidFill>
                  <a:schemeClr val="bg1">
                    <a:alpha val="80000"/>
                  </a:schemeClr>
                </a:solidFill>
              </a:rPr>
              <a:t>available.</a:t>
            </a:r>
            <a:endParaRPr lang="en-US" sz="1000" dirty="0">
              <a:solidFill>
                <a:schemeClr val="bg1">
                  <a:alpha val="80000"/>
                </a:schemeClr>
              </a:solidFill>
            </a:endParaRPr>
          </a:p>
        </p:txBody>
      </p:sp>
      <p:sp>
        <p:nvSpPr>
          <p:cNvPr id="23" name="Shape 3624"/>
          <p:cNvSpPr/>
          <p:nvPr/>
        </p:nvSpPr>
        <p:spPr>
          <a:xfrm>
            <a:off x="4920104" y="4607020"/>
            <a:ext cx="451877" cy="45187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24" name="Shape 3643"/>
          <p:cNvSpPr/>
          <p:nvPr/>
        </p:nvSpPr>
        <p:spPr>
          <a:xfrm>
            <a:off x="8313578" y="2762342"/>
            <a:ext cx="451877" cy="44161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25" name="Shape 3677"/>
          <p:cNvSpPr/>
          <p:nvPr/>
        </p:nvSpPr>
        <p:spPr>
          <a:xfrm>
            <a:off x="8341841" y="4688082"/>
            <a:ext cx="451877" cy="369717"/>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bg1"/>
          </a:solidFill>
          <a:ln w="12700">
            <a:miter lim="400000"/>
          </a:ln>
        </p:spPr>
        <p:txBody>
          <a:bodyPr lIns="38100" tIns="38100" rIns="38100" bIns="38100" anchor="ctr"/>
          <a:lstStyle/>
          <a:p>
            <a:endParaRPr>
              <a:solidFill>
                <a:prstClr val="black"/>
              </a:solidFill>
            </a:endParaRPr>
          </a:p>
        </p:txBody>
      </p:sp>
    </p:spTree>
    <p:extLst>
      <p:ext uri="{BB962C8B-B14F-4D97-AF65-F5344CB8AC3E}">
        <p14:creationId xmlns:p14="http://schemas.microsoft.com/office/powerpoint/2010/main" val="146234712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73</a:t>
            </a:fld>
            <a:endParaRPr lang="en-US" dirty="0" smtClean="0"/>
          </a:p>
        </p:txBody>
      </p:sp>
      <p:sp>
        <p:nvSpPr>
          <p:cNvPr id="3" name="Title 2"/>
          <p:cNvSpPr>
            <a:spLocks noGrp="1"/>
          </p:cNvSpPr>
          <p:nvPr>
            <p:ph type="title"/>
          </p:nvPr>
        </p:nvSpPr>
        <p:spPr/>
        <p:txBody>
          <a:bodyPr/>
          <a:lstStyle/>
          <a:p>
            <a:r>
              <a:rPr lang="en-US" dirty="0" smtClean="0"/>
              <a:t>OTHER</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1866900" y="2905522"/>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6" name="TextBox 5"/>
          <p:cNvSpPr txBox="1"/>
          <p:nvPr/>
        </p:nvSpPr>
        <p:spPr>
          <a:xfrm>
            <a:off x="1866899" y="3247158"/>
            <a:ext cx="3849501"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7" name="TextBox 6"/>
          <p:cNvSpPr txBox="1"/>
          <p:nvPr/>
        </p:nvSpPr>
        <p:spPr>
          <a:xfrm>
            <a:off x="1866900" y="4658752"/>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8" name="TextBox 7"/>
          <p:cNvSpPr txBox="1"/>
          <p:nvPr/>
        </p:nvSpPr>
        <p:spPr>
          <a:xfrm>
            <a:off x="1866899" y="5000388"/>
            <a:ext cx="3849501"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9" name="TextBox 8"/>
          <p:cNvSpPr txBox="1"/>
          <p:nvPr/>
        </p:nvSpPr>
        <p:spPr>
          <a:xfrm>
            <a:off x="6096001" y="2905522"/>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0" name="TextBox 9"/>
          <p:cNvSpPr txBox="1"/>
          <p:nvPr/>
        </p:nvSpPr>
        <p:spPr>
          <a:xfrm>
            <a:off x="6096000" y="3247158"/>
            <a:ext cx="3849501"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1" name="TextBox 10"/>
          <p:cNvSpPr txBox="1"/>
          <p:nvPr/>
        </p:nvSpPr>
        <p:spPr>
          <a:xfrm>
            <a:off x="6096001" y="4658752"/>
            <a:ext cx="3855780" cy="221599"/>
          </a:xfrm>
          <a:prstGeom prst="rect">
            <a:avLst/>
          </a:prstGeom>
          <a:noFill/>
        </p:spPr>
        <p:txBody>
          <a:bodyPr wrap="square" lIns="0" rIns="0" rtlCol="0">
            <a:spAutoFit/>
          </a:bodyPr>
          <a:lstStyle/>
          <a:p>
            <a:pPr>
              <a:lnSpc>
                <a:spcPct val="70000"/>
              </a:lnSpc>
            </a:pPr>
            <a:r>
              <a:rPr lang="en-US" sz="1200" dirty="0" smtClean="0">
                <a:latin typeface="+mj-lt"/>
              </a:rPr>
              <a:t>WRITE YOUR TITLE</a:t>
            </a:r>
            <a:endParaRPr lang="en-US" sz="1200" dirty="0">
              <a:solidFill>
                <a:schemeClr val="accent1"/>
              </a:solidFill>
              <a:latin typeface="+mj-lt"/>
            </a:endParaRPr>
          </a:p>
        </p:txBody>
      </p:sp>
      <p:sp>
        <p:nvSpPr>
          <p:cNvPr id="12" name="TextBox 11"/>
          <p:cNvSpPr txBox="1"/>
          <p:nvPr/>
        </p:nvSpPr>
        <p:spPr>
          <a:xfrm>
            <a:off x="6096000" y="5000388"/>
            <a:ext cx="3849501"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Tree>
    <p:extLst>
      <p:ext uri="{BB962C8B-B14F-4D97-AF65-F5344CB8AC3E}">
        <p14:creationId xmlns:p14="http://schemas.microsoft.com/office/powerpoint/2010/main" val="15394524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74</a:t>
            </a:fld>
            <a:endParaRPr lang="en-US" dirty="0" smtClean="0"/>
          </a:p>
        </p:txBody>
      </p:sp>
      <p:sp>
        <p:nvSpPr>
          <p:cNvPr id="3" name="Title 2"/>
          <p:cNvSpPr>
            <a:spLocks noGrp="1"/>
          </p:cNvSpPr>
          <p:nvPr>
            <p:ph type="title"/>
          </p:nvPr>
        </p:nvSpPr>
        <p:spPr/>
        <p:txBody>
          <a:bodyPr/>
          <a:lstStyle/>
          <a:p>
            <a:r>
              <a:rPr lang="en-US" dirty="0" smtClean="0"/>
              <a:t>NUMBER</a:t>
            </a:r>
            <a:br>
              <a:rPr lang="en-US" dirty="0" smtClean="0"/>
            </a:br>
            <a:r>
              <a:rPr lang="en-US" dirty="0" smtClean="0"/>
              <a:t>SERVICES</a:t>
            </a:r>
            <a:r>
              <a:rPr lang="en-US" dirty="0" smtClean="0">
                <a:solidFill>
                  <a:schemeClr val="accent1"/>
                </a:solidFill>
              </a:rPr>
              <a:t>.</a:t>
            </a:r>
            <a:endParaRPr lang="en-US" dirty="0">
              <a:solidFill>
                <a:schemeClr val="accent1"/>
              </a:solidFill>
            </a:endParaRPr>
          </a:p>
        </p:txBody>
      </p:sp>
      <p:sp>
        <p:nvSpPr>
          <p:cNvPr id="5" name="Freeform 4"/>
          <p:cNvSpPr/>
          <p:nvPr/>
        </p:nvSpPr>
        <p:spPr>
          <a:xfrm rot="16200000" flipH="1" flipV="1">
            <a:off x="1790060" y="304737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sp>
        <p:nvSpPr>
          <p:cNvPr id="6" name="TextBox 5"/>
          <p:cNvSpPr txBox="1"/>
          <p:nvPr/>
        </p:nvSpPr>
        <p:spPr>
          <a:xfrm>
            <a:off x="1866900" y="4315826"/>
            <a:ext cx="1828485" cy="221599"/>
          </a:xfrm>
          <a:prstGeom prst="rect">
            <a:avLst/>
          </a:prstGeom>
          <a:noFill/>
        </p:spPr>
        <p:txBody>
          <a:bodyPr wrap="square" lIns="0" rIns="0" rtlCol="0">
            <a:spAutoFit/>
          </a:bodyPr>
          <a:lstStyle/>
          <a:p>
            <a:pPr>
              <a:lnSpc>
                <a:spcPct val="70000"/>
              </a:lnSpc>
            </a:pPr>
            <a:r>
              <a:rPr lang="en-US" sz="1200" dirty="0" smtClean="0">
                <a:latin typeface="+mj-lt"/>
              </a:rPr>
              <a:t>NUMBER TITLE</a:t>
            </a:r>
            <a:endParaRPr lang="en-US" sz="1200" dirty="0">
              <a:solidFill>
                <a:schemeClr val="accent1"/>
              </a:solidFill>
              <a:latin typeface="+mj-lt"/>
            </a:endParaRPr>
          </a:p>
        </p:txBody>
      </p:sp>
      <p:sp>
        <p:nvSpPr>
          <p:cNvPr id="7" name="TextBox 6"/>
          <p:cNvSpPr txBox="1"/>
          <p:nvPr/>
        </p:nvSpPr>
        <p:spPr>
          <a:xfrm>
            <a:off x="1866900" y="4558969"/>
            <a:ext cx="1828485"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8" name="TextBox 7"/>
          <p:cNvSpPr txBox="1"/>
          <p:nvPr/>
        </p:nvSpPr>
        <p:spPr>
          <a:xfrm>
            <a:off x="2006862" y="3315286"/>
            <a:ext cx="634475" cy="378565"/>
          </a:xfrm>
          <a:prstGeom prst="rect">
            <a:avLst/>
          </a:prstGeom>
          <a:noFill/>
        </p:spPr>
        <p:txBody>
          <a:bodyPr wrap="square" lIns="0" rIns="0" rtlCol="0">
            <a:spAutoFit/>
          </a:bodyPr>
          <a:lstStyle/>
          <a:p>
            <a:pPr algn="ctr">
              <a:lnSpc>
                <a:spcPct val="70000"/>
              </a:lnSpc>
            </a:pPr>
            <a:r>
              <a:rPr lang="en-US" sz="2400" smtClean="0">
                <a:latin typeface="Montserrat" charset="0"/>
                <a:ea typeface="Montserrat" charset="0"/>
                <a:cs typeface="Montserrat" charset="0"/>
              </a:rPr>
              <a:t>01</a:t>
            </a:r>
            <a:endParaRPr lang="en-US" sz="2400" dirty="0">
              <a:solidFill>
                <a:schemeClr val="accent1"/>
              </a:solidFill>
              <a:latin typeface="Montserrat" charset="0"/>
              <a:ea typeface="Montserrat" charset="0"/>
              <a:cs typeface="Montserrat" charset="0"/>
            </a:endParaRPr>
          </a:p>
        </p:txBody>
      </p:sp>
      <p:sp>
        <p:nvSpPr>
          <p:cNvPr id="9" name="Freeform 8"/>
          <p:cNvSpPr/>
          <p:nvPr/>
        </p:nvSpPr>
        <p:spPr>
          <a:xfrm rot="16200000" flipH="1" flipV="1">
            <a:off x="4190675" y="304737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sp>
        <p:nvSpPr>
          <p:cNvPr id="10" name="TextBox 9"/>
          <p:cNvSpPr txBox="1"/>
          <p:nvPr/>
        </p:nvSpPr>
        <p:spPr>
          <a:xfrm>
            <a:off x="4267515" y="4315826"/>
            <a:ext cx="1828485" cy="235449"/>
          </a:xfrm>
          <a:prstGeom prst="rect">
            <a:avLst/>
          </a:prstGeom>
          <a:noFill/>
        </p:spPr>
        <p:txBody>
          <a:bodyPr wrap="square" lIns="0" rIns="0" rtlCol="0">
            <a:spAutoFit/>
          </a:bodyPr>
          <a:lstStyle/>
          <a:p>
            <a:pPr>
              <a:lnSpc>
                <a:spcPct val="70000"/>
              </a:lnSpc>
            </a:pPr>
            <a:r>
              <a:rPr lang="en-US" sz="1200" dirty="0" smtClean="0">
                <a:solidFill>
                  <a:schemeClr val="accent1"/>
                </a:solidFill>
                <a:latin typeface="+mj-lt"/>
              </a:rPr>
              <a:t>NUMBER TITLE</a:t>
            </a:r>
            <a:endParaRPr lang="en-US" sz="1200" dirty="0">
              <a:solidFill>
                <a:schemeClr val="accent1"/>
              </a:solidFill>
              <a:latin typeface="+mj-lt"/>
            </a:endParaRPr>
          </a:p>
        </p:txBody>
      </p:sp>
      <p:sp>
        <p:nvSpPr>
          <p:cNvPr id="11" name="TextBox 10"/>
          <p:cNvSpPr txBox="1"/>
          <p:nvPr/>
        </p:nvSpPr>
        <p:spPr>
          <a:xfrm>
            <a:off x="4267515" y="4558969"/>
            <a:ext cx="1828485"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2" name="TextBox 11"/>
          <p:cNvSpPr txBox="1"/>
          <p:nvPr/>
        </p:nvSpPr>
        <p:spPr>
          <a:xfrm>
            <a:off x="4407477" y="3315286"/>
            <a:ext cx="634475" cy="378565"/>
          </a:xfrm>
          <a:prstGeom prst="rect">
            <a:avLst/>
          </a:prstGeom>
          <a:noFill/>
        </p:spPr>
        <p:txBody>
          <a:bodyPr wrap="square" lIns="0" rIns="0" rtlCol="0">
            <a:spAutoFit/>
          </a:bodyPr>
          <a:lstStyle/>
          <a:p>
            <a:pPr algn="ctr">
              <a:lnSpc>
                <a:spcPct val="70000"/>
              </a:lnSpc>
            </a:pPr>
            <a:r>
              <a:rPr lang="en-US" sz="2400" dirty="0" smtClean="0">
                <a:solidFill>
                  <a:schemeClr val="accent1"/>
                </a:solidFill>
                <a:latin typeface="Montserrat" charset="0"/>
                <a:ea typeface="Montserrat" charset="0"/>
                <a:cs typeface="Montserrat" charset="0"/>
              </a:rPr>
              <a:t>02</a:t>
            </a:r>
            <a:endParaRPr lang="en-US" sz="2400" dirty="0">
              <a:solidFill>
                <a:schemeClr val="accent1"/>
              </a:solidFill>
              <a:latin typeface="Montserrat" charset="0"/>
              <a:ea typeface="Montserrat" charset="0"/>
              <a:cs typeface="Montserrat" charset="0"/>
            </a:endParaRPr>
          </a:p>
        </p:txBody>
      </p:sp>
      <p:sp>
        <p:nvSpPr>
          <p:cNvPr id="13" name="Freeform 12"/>
          <p:cNvSpPr/>
          <p:nvPr/>
        </p:nvSpPr>
        <p:spPr>
          <a:xfrm rot="16200000" flipH="1" flipV="1">
            <a:off x="6591290" y="304737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sp>
        <p:nvSpPr>
          <p:cNvPr id="14" name="TextBox 13"/>
          <p:cNvSpPr txBox="1"/>
          <p:nvPr/>
        </p:nvSpPr>
        <p:spPr>
          <a:xfrm>
            <a:off x="6668130" y="4315826"/>
            <a:ext cx="1828485" cy="221599"/>
          </a:xfrm>
          <a:prstGeom prst="rect">
            <a:avLst/>
          </a:prstGeom>
          <a:noFill/>
        </p:spPr>
        <p:txBody>
          <a:bodyPr wrap="square" lIns="0" rIns="0" rtlCol="0">
            <a:spAutoFit/>
          </a:bodyPr>
          <a:lstStyle/>
          <a:p>
            <a:pPr>
              <a:lnSpc>
                <a:spcPct val="70000"/>
              </a:lnSpc>
            </a:pPr>
            <a:r>
              <a:rPr lang="en-US" sz="1200" dirty="0" smtClean="0">
                <a:latin typeface="+mj-lt"/>
              </a:rPr>
              <a:t>NUMBER TITLE</a:t>
            </a:r>
            <a:endParaRPr lang="en-US" sz="1200" dirty="0">
              <a:solidFill>
                <a:schemeClr val="accent1"/>
              </a:solidFill>
              <a:latin typeface="+mj-lt"/>
            </a:endParaRPr>
          </a:p>
        </p:txBody>
      </p:sp>
      <p:sp>
        <p:nvSpPr>
          <p:cNvPr id="15" name="TextBox 14"/>
          <p:cNvSpPr txBox="1"/>
          <p:nvPr/>
        </p:nvSpPr>
        <p:spPr>
          <a:xfrm>
            <a:off x="6668130" y="4558969"/>
            <a:ext cx="1828485"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16" name="TextBox 15"/>
          <p:cNvSpPr txBox="1"/>
          <p:nvPr/>
        </p:nvSpPr>
        <p:spPr>
          <a:xfrm>
            <a:off x="6808092" y="3315286"/>
            <a:ext cx="634475" cy="378565"/>
          </a:xfrm>
          <a:prstGeom prst="rect">
            <a:avLst/>
          </a:prstGeom>
          <a:noFill/>
        </p:spPr>
        <p:txBody>
          <a:bodyPr wrap="square" lIns="0" rIns="0" rtlCol="0">
            <a:spAutoFit/>
          </a:bodyPr>
          <a:lstStyle/>
          <a:p>
            <a:pPr algn="ctr">
              <a:lnSpc>
                <a:spcPct val="70000"/>
              </a:lnSpc>
            </a:pPr>
            <a:r>
              <a:rPr lang="en-US" sz="2400" dirty="0" smtClean="0">
                <a:latin typeface="Montserrat" charset="0"/>
                <a:ea typeface="Montserrat" charset="0"/>
                <a:cs typeface="Montserrat" charset="0"/>
              </a:rPr>
              <a:t>03</a:t>
            </a:r>
            <a:endParaRPr lang="en-US" sz="2400" dirty="0">
              <a:solidFill>
                <a:schemeClr val="accent1"/>
              </a:solidFill>
              <a:latin typeface="Montserrat" charset="0"/>
              <a:ea typeface="Montserrat" charset="0"/>
              <a:cs typeface="Montserrat" charset="0"/>
            </a:endParaRPr>
          </a:p>
        </p:txBody>
      </p:sp>
      <p:sp>
        <p:nvSpPr>
          <p:cNvPr id="17" name="Freeform 16"/>
          <p:cNvSpPr/>
          <p:nvPr/>
        </p:nvSpPr>
        <p:spPr>
          <a:xfrm rot="16200000" flipH="1" flipV="1">
            <a:off x="8991590" y="3047370"/>
            <a:ext cx="1068080" cy="914400"/>
          </a:xfrm>
          <a:custGeom>
            <a:avLst/>
            <a:gdLst>
              <a:gd name="connsiteX0" fmla="*/ 0 w 1068080"/>
              <a:gd name="connsiteY0" fmla="*/ 914400 h 914400"/>
              <a:gd name="connsiteX1" fmla="*/ 0 w 1068080"/>
              <a:gd name="connsiteY1" fmla="*/ 0 h 914400"/>
              <a:gd name="connsiteX2" fmla="*/ 914400 w 1068080"/>
              <a:gd name="connsiteY2" fmla="*/ 0 h 914400"/>
              <a:gd name="connsiteX3" fmla="*/ 914400 w 1068080"/>
              <a:gd name="connsiteY3" fmla="*/ 760720 h 914400"/>
              <a:gd name="connsiteX4" fmla="*/ 1068080 w 1068080"/>
              <a:gd name="connsiteY4" fmla="*/ 914400 h 914400"/>
              <a:gd name="connsiteX5" fmla="*/ 914400 w 1068080"/>
              <a:gd name="connsiteY5" fmla="*/ 9144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8080" h="914400">
                <a:moveTo>
                  <a:pt x="0" y="914400"/>
                </a:moveTo>
                <a:lnTo>
                  <a:pt x="0" y="0"/>
                </a:lnTo>
                <a:lnTo>
                  <a:pt x="914400" y="0"/>
                </a:lnTo>
                <a:lnTo>
                  <a:pt x="914400" y="760720"/>
                </a:lnTo>
                <a:lnTo>
                  <a:pt x="1068080" y="914400"/>
                </a:lnTo>
                <a:lnTo>
                  <a:pt x="914400" y="914400"/>
                </a:lnTo>
                <a:close/>
              </a:path>
            </a:pathLst>
          </a:cu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sp>
        <p:nvSpPr>
          <p:cNvPr id="18" name="TextBox 17"/>
          <p:cNvSpPr txBox="1"/>
          <p:nvPr/>
        </p:nvSpPr>
        <p:spPr>
          <a:xfrm>
            <a:off x="9068430" y="4315826"/>
            <a:ext cx="1828485" cy="221599"/>
          </a:xfrm>
          <a:prstGeom prst="rect">
            <a:avLst/>
          </a:prstGeom>
          <a:noFill/>
        </p:spPr>
        <p:txBody>
          <a:bodyPr wrap="square" lIns="0" rIns="0" rtlCol="0">
            <a:spAutoFit/>
          </a:bodyPr>
          <a:lstStyle/>
          <a:p>
            <a:pPr>
              <a:lnSpc>
                <a:spcPct val="70000"/>
              </a:lnSpc>
            </a:pPr>
            <a:r>
              <a:rPr lang="en-US" sz="1200" dirty="0" smtClean="0">
                <a:latin typeface="+mj-lt"/>
              </a:rPr>
              <a:t>NUMBER TITLE</a:t>
            </a:r>
            <a:endParaRPr lang="en-US" sz="1200" dirty="0">
              <a:solidFill>
                <a:schemeClr val="accent1"/>
              </a:solidFill>
              <a:latin typeface="+mj-lt"/>
            </a:endParaRPr>
          </a:p>
        </p:txBody>
      </p:sp>
      <p:sp>
        <p:nvSpPr>
          <p:cNvPr id="19" name="TextBox 18"/>
          <p:cNvSpPr txBox="1"/>
          <p:nvPr/>
        </p:nvSpPr>
        <p:spPr>
          <a:xfrm>
            <a:off x="9068430" y="4558969"/>
            <a:ext cx="1828485" cy="830997"/>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0" name="TextBox 19"/>
          <p:cNvSpPr txBox="1"/>
          <p:nvPr/>
        </p:nvSpPr>
        <p:spPr>
          <a:xfrm>
            <a:off x="9208392" y="3315286"/>
            <a:ext cx="634475" cy="378565"/>
          </a:xfrm>
          <a:prstGeom prst="rect">
            <a:avLst/>
          </a:prstGeom>
          <a:noFill/>
        </p:spPr>
        <p:txBody>
          <a:bodyPr wrap="square" lIns="0" rIns="0" rtlCol="0">
            <a:spAutoFit/>
          </a:bodyPr>
          <a:lstStyle/>
          <a:p>
            <a:pPr algn="ctr">
              <a:lnSpc>
                <a:spcPct val="70000"/>
              </a:lnSpc>
            </a:pPr>
            <a:r>
              <a:rPr lang="en-US" sz="2400" dirty="0" smtClean="0">
                <a:latin typeface="Montserrat" charset="0"/>
                <a:ea typeface="Montserrat" charset="0"/>
                <a:cs typeface="Montserrat" charset="0"/>
              </a:rPr>
              <a:t>04</a:t>
            </a:r>
            <a:endParaRPr lang="en-US" sz="2400" dirty="0">
              <a:solidFill>
                <a:schemeClr val="accent1"/>
              </a:solidFill>
              <a:latin typeface="Montserrat" charset="0"/>
              <a:ea typeface="Montserrat" charset="0"/>
              <a:cs typeface="Montserrat" charset="0"/>
            </a:endParaRPr>
          </a:p>
        </p:txBody>
      </p:sp>
    </p:spTree>
    <p:extLst>
      <p:ext uri="{BB962C8B-B14F-4D97-AF65-F5344CB8AC3E}">
        <p14:creationId xmlns:p14="http://schemas.microsoft.com/office/powerpoint/2010/main" val="109484895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75</a:t>
            </a:fld>
            <a:endParaRPr lang="en-US" dirty="0" smtClean="0"/>
          </a:p>
        </p:txBody>
      </p:sp>
      <p:sp>
        <p:nvSpPr>
          <p:cNvPr id="3" name="Title 2"/>
          <p:cNvSpPr>
            <a:spLocks noGrp="1"/>
          </p:cNvSpPr>
          <p:nvPr>
            <p:ph type="title"/>
          </p:nvPr>
        </p:nvSpPr>
        <p:spPr/>
        <p:txBody>
          <a:bodyPr/>
          <a:lstStyle/>
          <a:p>
            <a:r>
              <a:rPr lang="en-US" dirty="0" smtClean="0"/>
              <a:t>ALL</a:t>
            </a:r>
            <a:br>
              <a:rPr lang="en-US" dirty="0" smtClean="0"/>
            </a:br>
            <a:r>
              <a:rPr lang="en-US" dirty="0" smtClean="0"/>
              <a:t>SERVICE</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2373220" y="2619981"/>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6" name="TextBox 5"/>
          <p:cNvSpPr txBox="1"/>
          <p:nvPr/>
        </p:nvSpPr>
        <p:spPr>
          <a:xfrm>
            <a:off x="2373219" y="2961617"/>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7" name="Shape 3599"/>
          <p:cNvSpPr/>
          <p:nvPr/>
        </p:nvSpPr>
        <p:spPr>
          <a:xfrm>
            <a:off x="1866900" y="2655318"/>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9" name="TextBox 8"/>
          <p:cNvSpPr txBox="1"/>
          <p:nvPr/>
        </p:nvSpPr>
        <p:spPr>
          <a:xfrm>
            <a:off x="5626519" y="2619981"/>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10" name="TextBox 9"/>
          <p:cNvSpPr txBox="1"/>
          <p:nvPr/>
        </p:nvSpPr>
        <p:spPr>
          <a:xfrm>
            <a:off x="5626518" y="2961617"/>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12" name="TextBox 11"/>
          <p:cNvSpPr txBox="1"/>
          <p:nvPr/>
        </p:nvSpPr>
        <p:spPr>
          <a:xfrm>
            <a:off x="8879818" y="2619981"/>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13" name="TextBox 12"/>
          <p:cNvSpPr txBox="1"/>
          <p:nvPr/>
        </p:nvSpPr>
        <p:spPr>
          <a:xfrm>
            <a:off x="8879817" y="2961617"/>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15" name="TextBox 14"/>
          <p:cNvSpPr txBox="1"/>
          <p:nvPr/>
        </p:nvSpPr>
        <p:spPr>
          <a:xfrm>
            <a:off x="2373220" y="3923567"/>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16" name="TextBox 15"/>
          <p:cNvSpPr txBox="1"/>
          <p:nvPr/>
        </p:nvSpPr>
        <p:spPr>
          <a:xfrm>
            <a:off x="2373219" y="4265203"/>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17" name="Shape 3599"/>
          <p:cNvSpPr/>
          <p:nvPr/>
        </p:nvSpPr>
        <p:spPr>
          <a:xfrm>
            <a:off x="1866900" y="3958904"/>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18" name="TextBox 17"/>
          <p:cNvSpPr txBox="1"/>
          <p:nvPr/>
        </p:nvSpPr>
        <p:spPr>
          <a:xfrm>
            <a:off x="5626519" y="3923567"/>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19" name="TextBox 18"/>
          <p:cNvSpPr txBox="1"/>
          <p:nvPr/>
        </p:nvSpPr>
        <p:spPr>
          <a:xfrm>
            <a:off x="5626518" y="4265203"/>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20" name="Shape 3599"/>
          <p:cNvSpPr/>
          <p:nvPr/>
        </p:nvSpPr>
        <p:spPr>
          <a:xfrm>
            <a:off x="5120199" y="3958904"/>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21" name="TextBox 20"/>
          <p:cNvSpPr txBox="1"/>
          <p:nvPr/>
        </p:nvSpPr>
        <p:spPr>
          <a:xfrm>
            <a:off x="8879818" y="3923567"/>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22" name="TextBox 21"/>
          <p:cNvSpPr txBox="1"/>
          <p:nvPr/>
        </p:nvSpPr>
        <p:spPr>
          <a:xfrm>
            <a:off x="8879817" y="4265203"/>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23" name="Shape 3599"/>
          <p:cNvSpPr/>
          <p:nvPr/>
        </p:nvSpPr>
        <p:spPr>
          <a:xfrm>
            <a:off x="8373498" y="3958904"/>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24" name="TextBox 23"/>
          <p:cNvSpPr txBox="1"/>
          <p:nvPr/>
        </p:nvSpPr>
        <p:spPr>
          <a:xfrm>
            <a:off x="2373220" y="5227154"/>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25" name="TextBox 24"/>
          <p:cNvSpPr txBox="1"/>
          <p:nvPr/>
        </p:nvSpPr>
        <p:spPr>
          <a:xfrm>
            <a:off x="2373219" y="5568790"/>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26" name="Shape 3599"/>
          <p:cNvSpPr/>
          <p:nvPr/>
        </p:nvSpPr>
        <p:spPr>
          <a:xfrm>
            <a:off x="1866900" y="5262491"/>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27" name="TextBox 26"/>
          <p:cNvSpPr txBox="1"/>
          <p:nvPr/>
        </p:nvSpPr>
        <p:spPr>
          <a:xfrm>
            <a:off x="5626519" y="5227154"/>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28" name="TextBox 27"/>
          <p:cNvSpPr txBox="1"/>
          <p:nvPr/>
        </p:nvSpPr>
        <p:spPr>
          <a:xfrm>
            <a:off x="5626518" y="5568790"/>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29" name="Shape 3599"/>
          <p:cNvSpPr/>
          <p:nvPr/>
        </p:nvSpPr>
        <p:spPr>
          <a:xfrm>
            <a:off x="5120199" y="5262491"/>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30" name="TextBox 29"/>
          <p:cNvSpPr txBox="1"/>
          <p:nvPr/>
        </p:nvSpPr>
        <p:spPr>
          <a:xfrm>
            <a:off x="8879818" y="5227154"/>
            <a:ext cx="2304578" cy="235449"/>
          </a:xfrm>
          <a:prstGeom prst="rect">
            <a:avLst/>
          </a:prstGeom>
          <a:noFill/>
        </p:spPr>
        <p:txBody>
          <a:bodyPr wrap="square" lIns="0" rIns="0" rtlCol="0">
            <a:spAutoFit/>
          </a:bodyPr>
          <a:lstStyle/>
          <a:p>
            <a:pPr>
              <a:lnSpc>
                <a:spcPct val="70000"/>
              </a:lnSpc>
            </a:pPr>
            <a:r>
              <a:rPr lang="en-US" sz="1200" dirty="0" smtClean="0">
                <a:latin typeface="+mj-lt"/>
              </a:rPr>
              <a:t>ICONS TITLE</a:t>
            </a:r>
            <a:endParaRPr lang="en-US" sz="1200" dirty="0">
              <a:solidFill>
                <a:schemeClr val="accent1"/>
              </a:solidFill>
              <a:latin typeface="+mj-lt"/>
            </a:endParaRPr>
          </a:p>
        </p:txBody>
      </p:sp>
      <p:sp>
        <p:nvSpPr>
          <p:cNvPr id="31" name="TextBox 30"/>
          <p:cNvSpPr txBox="1"/>
          <p:nvPr/>
        </p:nvSpPr>
        <p:spPr>
          <a:xfrm>
            <a:off x="8879817" y="5568790"/>
            <a:ext cx="2304579"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a:solidFill>
                  <a:schemeClr val="tx1">
                    <a:alpha val="80000"/>
                  </a:schemeClr>
                </a:solidFill>
              </a:rPr>
              <a:t>have </a:t>
            </a:r>
            <a:r>
              <a:rPr lang="en-US" sz="1000" smtClean="0">
                <a:solidFill>
                  <a:schemeClr val="tx1">
                    <a:alpha val="80000"/>
                  </a:schemeClr>
                </a:solidFill>
              </a:rPr>
              <a:t>suffered.</a:t>
            </a:r>
            <a:endParaRPr lang="en-US" sz="1000" dirty="0">
              <a:solidFill>
                <a:schemeClr val="tx1">
                  <a:alpha val="80000"/>
                </a:schemeClr>
              </a:solidFill>
            </a:endParaRPr>
          </a:p>
        </p:txBody>
      </p:sp>
      <p:sp>
        <p:nvSpPr>
          <p:cNvPr id="32" name="Shape 3599"/>
          <p:cNvSpPr/>
          <p:nvPr/>
        </p:nvSpPr>
        <p:spPr>
          <a:xfrm>
            <a:off x="8373498" y="5262491"/>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38100" tIns="38100" rIns="38100" bIns="38100" anchor="ctr"/>
          <a:lstStyle/>
          <a:p>
            <a:pPr algn="ctr"/>
            <a:endParaRPr>
              <a:solidFill>
                <a:prstClr val="black"/>
              </a:solidFill>
            </a:endParaRPr>
          </a:p>
        </p:txBody>
      </p:sp>
      <p:sp>
        <p:nvSpPr>
          <p:cNvPr id="33" name="Shape 3759"/>
          <p:cNvSpPr/>
          <p:nvPr/>
        </p:nvSpPr>
        <p:spPr>
          <a:xfrm>
            <a:off x="5120199" y="2655318"/>
            <a:ext cx="339502" cy="339502"/>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34" name="Shape 3677"/>
          <p:cNvSpPr/>
          <p:nvPr/>
        </p:nvSpPr>
        <p:spPr>
          <a:xfrm>
            <a:off x="8373498" y="2677989"/>
            <a:ext cx="339502" cy="277774"/>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38100" tIns="38100" rIns="38100" bIns="38100" anchor="ctr"/>
          <a:lstStyle/>
          <a:p>
            <a:endParaRPr>
              <a:solidFill>
                <a:prstClr val="black"/>
              </a:solidFill>
            </a:endParaRPr>
          </a:p>
        </p:txBody>
      </p:sp>
      <p:cxnSp>
        <p:nvCxnSpPr>
          <p:cNvPr id="35" name="Straight Connector 34"/>
          <p:cNvCxnSpPr/>
          <p:nvPr/>
        </p:nvCxnSpPr>
        <p:spPr>
          <a:xfrm>
            <a:off x="4913483" y="2523069"/>
            <a:ext cx="0" cy="3764376"/>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132776" y="2523069"/>
            <a:ext cx="0" cy="3764376"/>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9419344"/>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76</a:t>
            </a:fld>
            <a:endParaRPr lang="en-US" dirty="0" smtClean="0"/>
          </a:p>
        </p:txBody>
      </p:sp>
      <p:sp>
        <p:nvSpPr>
          <p:cNvPr id="3" name="Title 2"/>
          <p:cNvSpPr>
            <a:spLocks noGrp="1"/>
          </p:cNvSpPr>
          <p:nvPr>
            <p:ph type="title"/>
          </p:nvPr>
        </p:nvSpPr>
        <p:spPr/>
        <p:txBody>
          <a:bodyPr/>
          <a:lstStyle/>
          <a:p>
            <a:r>
              <a:rPr lang="en-US" dirty="0" smtClean="0"/>
              <a:t>FEATURES</a:t>
            </a:r>
            <a:br>
              <a:rPr lang="en-US" dirty="0" smtClean="0"/>
            </a:br>
            <a:r>
              <a:rPr lang="en-US" dirty="0" smtClean="0"/>
              <a:t>NUMBER SERVICE</a:t>
            </a:r>
            <a:r>
              <a:rPr lang="en-US" dirty="0" smtClean="0">
                <a:solidFill>
                  <a:srgbClr val="FF0000"/>
                </a:solidFill>
              </a:rPr>
              <a:t>.</a:t>
            </a:r>
            <a:endParaRPr lang="en-US" dirty="0">
              <a:solidFill>
                <a:srgbClr val="FF0000"/>
              </a:solidFill>
            </a:endParaRPr>
          </a:p>
        </p:txBody>
      </p:sp>
      <p:sp>
        <p:nvSpPr>
          <p:cNvPr id="10" name="TextBox 9"/>
          <p:cNvSpPr txBox="1"/>
          <p:nvPr/>
        </p:nvSpPr>
        <p:spPr>
          <a:xfrm>
            <a:off x="2015509" y="4158646"/>
            <a:ext cx="2068446" cy="138499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a:t>
            </a:r>
            <a:r>
              <a:rPr lang="en-US" sz="1000" dirty="0" smtClean="0">
                <a:solidFill>
                  <a:schemeClr val="tx1">
                    <a:alpha val="80000"/>
                  </a:schemeClr>
                </a:solidFill>
              </a:rPr>
              <a:t>believable.</a:t>
            </a:r>
            <a:endParaRPr lang="en-US" sz="1000" dirty="0">
              <a:solidFill>
                <a:schemeClr val="tx1">
                  <a:alpha val="80000"/>
                </a:schemeClr>
              </a:solidFill>
            </a:endParaRPr>
          </a:p>
        </p:txBody>
      </p:sp>
      <p:sp>
        <p:nvSpPr>
          <p:cNvPr id="11" name="Rectangle 10"/>
          <p:cNvSpPr/>
          <p:nvPr/>
        </p:nvSpPr>
        <p:spPr>
          <a:xfrm>
            <a:off x="1866900" y="2863741"/>
            <a:ext cx="2357477" cy="288363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TextBox 11"/>
          <p:cNvSpPr txBox="1"/>
          <p:nvPr/>
        </p:nvSpPr>
        <p:spPr>
          <a:xfrm>
            <a:off x="2015509" y="3836681"/>
            <a:ext cx="2068446" cy="235449"/>
          </a:xfrm>
          <a:prstGeom prst="rect">
            <a:avLst/>
          </a:prstGeom>
          <a:noFill/>
        </p:spPr>
        <p:txBody>
          <a:bodyPr wrap="square" lIns="0" rIns="0" rtlCol="0">
            <a:spAutoFit/>
          </a:bodyPr>
          <a:lstStyle/>
          <a:p>
            <a:pPr>
              <a:lnSpc>
                <a:spcPct val="70000"/>
              </a:lnSpc>
            </a:pPr>
            <a:r>
              <a:rPr lang="en-US" sz="1200" dirty="0" smtClean="0">
                <a:latin typeface="+mj-lt"/>
              </a:rPr>
              <a:t>FEATURES TEXT</a:t>
            </a:r>
            <a:endParaRPr lang="en-US" sz="1200" dirty="0">
              <a:solidFill>
                <a:schemeClr val="accent1"/>
              </a:solidFill>
              <a:latin typeface="+mj-lt"/>
            </a:endParaRPr>
          </a:p>
        </p:txBody>
      </p:sp>
      <p:sp>
        <p:nvSpPr>
          <p:cNvPr id="13" name="TextBox 12"/>
          <p:cNvSpPr txBox="1"/>
          <p:nvPr/>
        </p:nvSpPr>
        <p:spPr>
          <a:xfrm>
            <a:off x="2015509" y="3148233"/>
            <a:ext cx="2068446" cy="521681"/>
          </a:xfrm>
          <a:prstGeom prst="rect">
            <a:avLst/>
          </a:prstGeom>
          <a:noFill/>
        </p:spPr>
        <p:txBody>
          <a:bodyPr wrap="square" lIns="0" rIns="0" rtlCol="0">
            <a:spAutoFit/>
          </a:bodyPr>
          <a:lstStyle/>
          <a:p>
            <a:pPr>
              <a:lnSpc>
                <a:spcPct val="70000"/>
              </a:lnSpc>
            </a:pPr>
            <a:r>
              <a:rPr lang="en-US" sz="3600" smtClean="0">
                <a:latin typeface="+mj-lt"/>
                <a:ea typeface="Montserrat" charset="0"/>
                <a:cs typeface="Montserrat" charset="0"/>
              </a:rPr>
              <a:t>01</a:t>
            </a:r>
            <a:endParaRPr lang="en-US" sz="3600" dirty="0">
              <a:solidFill>
                <a:schemeClr val="accent1"/>
              </a:solidFill>
              <a:latin typeface="+mj-lt"/>
              <a:ea typeface="Montserrat" charset="0"/>
              <a:cs typeface="Montserrat" charset="0"/>
            </a:endParaRPr>
          </a:p>
        </p:txBody>
      </p:sp>
      <p:sp>
        <p:nvSpPr>
          <p:cNvPr id="14" name="TextBox 13"/>
          <p:cNvSpPr txBox="1"/>
          <p:nvPr/>
        </p:nvSpPr>
        <p:spPr>
          <a:xfrm>
            <a:off x="4472167" y="4158646"/>
            <a:ext cx="2068446" cy="138499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a:t>
            </a:r>
            <a:r>
              <a:rPr lang="en-US" sz="1000" dirty="0" smtClean="0">
                <a:solidFill>
                  <a:schemeClr val="tx1">
                    <a:alpha val="80000"/>
                  </a:schemeClr>
                </a:solidFill>
              </a:rPr>
              <a:t>believable.</a:t>
            </a:r>
            <a:endParaRPr lang="en-US" sz="1000" dirty="0">
              <a:solidFill>
                <a:schemeClr val="tx1">
                  <a:alpha val="80000"/>
                </a:schemeClr>
              </a:solidFill>
            </a:endParaRPr>
          </a:p>
        </p:txBody>
      </p:sp>
      <p:sp>
        <p:nvSpPr>
          <p:cNvPr id="15" name="Rectangle 14"/>
          <p:cNvSpPr/>
          <p:nvPr/>
        </p:nvSpPr>
        <p:spPr>
          <a:xfrm>
            <a:off x="4323558" y="2863741"/>
            <a:ext cx="2357477" cy="2883635"/>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TextBox 15"/>
          <p:cNvSpPr txBox="1"/>
          <p:nvPr/>
        </p:nvSpPr>
        <p:spPr>
          <a:xfrm>
            <a:off x="4472167" y="3836681"/>
            <a:ext cx="2068446" cy="235449"/>
          </a:xfrm>
          <a:prstGeom prst="rect">
            <a:avLst/>
          </a:prstGeom>
          <a:noFill/>
        </p:spPr>
        <p:txBody>
          <a:bodyPr wrap="square" lIns="0" rIns="0" rtlCol="0">
            <a:spAutoFit/>
          </a:bodyPr>
          <a:lstStyle/>
          <a:p>
            <a:pPr>
              <a:lnSpc>
                <a:spcPct val="70000"/>
              </a:lnSpc>
            </a:pPr>
            <a:r>
              <a:rPr lang="en-US" sz="1200" dirty="0" smtClean="0">
                <a:latin typeface="+mj-lt"/>
              </a:rPr>
              <a:t>FEATURES TEXT</a:t>
            </a:r>
            <a:endParaRPr lang="en-US" sz="1200" dirty="0">
              <a:solidFill>
                <a:schemeClr val="accent1"/>
              </a:solidFill>
              <a:latin typeface="+mj-lt"/>
            </a:endParaRPr>
          </a:p>
        </p:txBody>
      </p:sp>
      <p:sp>
        <p:nvSpPr>
          <p:cNvPr id="17" name="TextBox 16"/>
          <p:cNvSpPr txBox="1"/>
          <p:nvPr/>
        </p:nvSpPr>
        <p:spPr>
          <a:xfrm>
            <a:off x="4472167" y="3148233"/>
            <a:ext cx="2068446" cy="521681"/>
          </a:xfrm>
          <a:prstGeom prst="rect">
            <a:avLst/>
          </a:prstGeom>
          <a:noFill/>
        </p:spPr>
        <p:txBody>
          <a:bodyPr wrap="square" lIns="0" rIns="0" rtlCol="0">
            <a:spAutoFit/>
          </a:bodyPr>
          <a:lstStyle/>
          <a:p>
            <a:pPr>
              <a:lnSpc>
                <a:spcPct val="70000"/>
              </a:lnSpc>
            </a:pPr>
            <a:r>
              <a:rPr lang="en-US" sz="3600" dirty="0" smtClean="0">
                <a:solidFill>
                  <a:srgbClr val="FF0000"/>
                </a:solidFill>
                <a:latin typeface="+mj-lt"/>
                <a:ea typeface="Montserrat" charset="0"/>
                <a:cs typeface="Montserrat" charset="0"/>
              </a:rPr>
              <a:t>02</a:t>
            </a:r>
            <a:endParaRPr lang="en-US" sz="3600" dirty="0">
              <a:solidFill>
                <a:srgbClr val="FF0000"/>
              </a:solidFill>
              <a:latin typeface="+mj-lt"/>
              <a:ea typeface="Montserrat" charset="0"/>
              <a:cs typeface="Montserrat" charset="0"/>
            </a:endParaRPr>
          </a:p>
        </p:txBody>
      </p:sp>
      <p:sp>
        <p:nvSpPr>
          <p:cNvPr id="18" name="TextBox 17"/>
          <p:cNvSpPr txBox="1"/>
          <p:nvPr/>
        </p:nvSpPr>
        <p:spPr>
          <a:xfrm>
            <a:off x="6928825" y="4158646"/>
            <a:ext cx="2068446" cy="138499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a:t>
            </a:r>
            <a:r>
              <a:rPr lang="en-US" sz="1000" dirty="0" smtClean="0">
                <a:solidFill>
                  <a:schemeClr val="tx1">
                    <a:alpha val="80000"/>
                  </a:schemeClr>
                </a:solidFill>
              </a:rPr>
              <a:t>believable.</a:t>
            </a:r>
            <a:endParaRPr lang="en-US" sz="1000" dirty="0">
              <a:solidFill>
                <a:schemeClr val="tx1">
                  <a:alpha val="80000"/>
                </a:schemeClr>
              </a:solidFill>
            </a:endParaRPr>
          </a:p>
        </p:txBody>
      </p:sp>
      <p:sp>
        <p:nvSpPr>
          <p:cNvPr id="19" name="Rectangle 18"/>
          <p:cNvSpPr/>
          <p:nvPr/>
        </p:nvSpPr>
        <p:spPr>
          <a:xfrm>
            <a:off x="6780216" y="2863741"/>
            <a:ext cx="2357477" cy="288363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TextBox 19"/>
          <p:cNvSpPr txBox="1"/>
          <p:nvPr/>
        </p:nvSpPr>
        <p:spPr>
          <a:xfrm>
            <a:off x="6928825" y="3836681"/>
            <a:ext cx="2068446" cy="235449"/>
          </a:xfrm>
          <a:prstGeom prst="rect">
            <a:avLst/>
          </a:prstGeom>
          <a:noFill/>
        </p:spPr>
        <p:txBody>
          <a:bodyPr wrap="square" lIns="0" rIns="0" rtlCol="0">
            <a:spAutoFit/>
          </a:bodyPr>
          <a:lstStyle/>
          <a:p>
            <a:pPr>
              <a:lnSpc>
                <a:spcPct val="70000"/>
              </a:lnSpc>
            </a:pPr>
            <a:r>
              <a:rPr lang="en-US" sz="1200" dirty="0" smtClean="0">
                <a:latin typeface="+mj-lt"/>
              </a:rPr>
              <a:t>FEATURES TEXT</a:t>
            </a:r>
            <a:endParaRPr lang="en-US" sz="1200" dirty="0">
              <a:solidFill>
                <a:schemeClr val="accent1"/>
              </a:solidFill>
              <a:latin typeface="+mj-lt"/>
            </a:endParaRPr>
          </a:p>
        </p:txBody>
      </p:sp>
      <p:sp>
        <p:nvSpPr>
          <p:cNvPr id="21" name="TextBox 20"/>
          <p:cNvSpPr txBox="1"/>
          <p:nvPr/>
        </p:nvSpPr>
        <p:spPr>
          <a:xfrm>
            <a:off x="6928825" y="3148233"/>
            <a:ext cx="2068446" cy="521681"/>
          </a:xfrm>
          <a:prstGeom prst="rect">
            <a:avLst/>
          </a:prstGeom>
          <a:noFill/>
        </p:spPr>
        <p:txBody>
          <a:bodyPr wrap="square" lIns="0" rIns="0" rtlCol="0">
            <a:spAutoFit/>
          </a:bodyPr>
          <a:lstStyle/>
          <a:p>
            <a:pPr>
              <a:lnSpc>
                <a:spcPct val="70000"/>
              </a:lnSpc>
            </a:pPr>
            <a:r>
              <a:rPr lang="en-US" sz="3600" dirty="0" smtClean="0">
                <a:latin typeface="+mj-lt"/>
                <a:ea typeface="Montserrat" charset="0"/>
                <a:cs typeface="Montserrat" charset="0"/>
              </a:rPr>
              <a:t>03</a:t>
            </a:r>
            <a:endParaRPr lang="en-US" sz="3600" dirty="0">
              <a:solidFill>
                <a:schemeClr val="accent1"/>
              </a:solidFill>
              <a:latin typeface="+mj-lt"/>
              <a:ea typeface="Montserrat" charset="0"/>
              <a:cs typeface="Montserrat" charset="0"/>
            </a:endParaRPr>
          </a:p>
        </p:txBody>
      </p:sp>
      <p:sp>
        <p:nvSpPr>
          <p:cNvPr id="22" name="TextBox 21"/>
          <p:cNvSpPr txBox="1"/>
          <p:nvPr/>
        </p:nvSpPr>
        <p:spPr>
          <a:xfrm>
            <a:off x="9385483" y="4158646"/>
            <a:ext cx="2068446" cy="1384995"/>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a:t>
            </a:r>
            <a:r>
              <a:rPr lang="en-US" sz="1000" dirty="0" smtClean="0">
                <a:solidFill>
                  <a:schemeClr val="tx1">
                    <a:alpha val="80000"/>
                  </a:schemeClr>
                </a:solidFill>
              </a:rPr>
              <a:t>believable.</a:t>
            </a:r>
            <a:endParaRPr lang="en-US" sz="1000" dirty="0">
              <a:solidFill>
                <a:schemeClr val="tx1">
                  <a:alpha val="80000"/>
                </a:schemeClr>
              </a:solidFill>
            </a:endParaRPr>
          </a:p>
        </p:txBody>
      </p:sp>
      <p:sp>
        <p:nvSpPr>
          <p:cNvPr id="23" name="Rectangle 22"/>
          <p:cNvSpPr/>
          <p:nvPr/>
        </p:nvSpPr>
        <p:spPr>
          <a:xfrm>
            <a:off x="9236874" y="2863741"/>
            <a:ext cx="2357477" cy="2883635"/>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TextBox 23"/>
          <p:cNvSpPr txBox="1"/>
          <p:nvPr/>
        </p:nvSpPr>
        <p:spPr>
          <a:xfrm>
            <a:off x="9385483" y="3836681"/>
            <a:ext cx="2068446" cy="235449"/>
          </a:xfrm>
          <a:prstGeom prst="rect">
            <a:avLst/>
          </a:prstGeom>
          <a:noFill/>
        </p:spPr>
        <p:txBody>
          <a:bodyPr wrap="square" lIns="0" rIns="0" rtlCol="0">
            <a:spAutoFit/>
          </a:bodyPr>
          <a:lstStyle/>
          <a:p>
            <a:pPr>
              <a:lnSpc>
                <a:spcPct val="70000"/>
              </a:lnSpc>
            </a:pPr>
            <a:r>
              <a:rPr lang="en-US" sz="1200" dirty="0" smtClean="0">
                <a:latin typeface="+mj-lt"/>
              </a:rPr>
              <a:t>FEATURES TEXT</a:t>
            </a:r>
            <a:endParaRPr lang="en-US" sz="1200" dirty="0">
              <a:solidFill>
                <a:schemeClr val="accent1"/>
              </a:solidFill>
              <a:latin typeface="+mj-lt"/>
            </a:endParaRPr>
          </a:p>
        </p:txBody>
      </p:sp>
      <p:sp>
        <p:nvSpPr>
          <p:cNvPr id="25" name="TextBox 24"/>
          <p:cNvSpPr txBox="1"/>
          <p:nvPr/>
        </p:nvSpPr>
        <p:spPr>
          <a:xfrm>
            <a:off x="9385483" y="3148233"/>
            <a:ext cx="2068446" cy="521681"/>
          </a:xfrm>
          <a:prstGeom prst="rect">
            <a:avLst/>
          </a:prstGeom>
          <a:noFill/>
        </p:spPr>
        <p:txBody>
          <a:bodyPr wrap="square" lIns="0" rIns="0" rtlCol="0">
            <a:spAutoFit/>
          </a:bodyPr>
          <a:lstStyle/>
          <a:p>
            <a:pPr>
              <a:lnSpc>
                <a:spcPct val="70000"/>
              </a:lnSpc>
            </a:pPr>
            <a:r>
              <a:rPr lang="en-US" sz="3600" dirty="0" smtClean="0">
                <a:latin typeface="+mj-lt"/>
                <a:ea typeface="Montserrat" charset="0"/>
                <a:cs typeface="Montserrat" charset="0"/>
              </a:rPr>
              <a:t>04</a:t>
            </a:r>
            <a:endParaRPr lang="en-US" sz="3600" dirty="0">
              <a:solidFill>
                <a:schemeClr val="accent1"/>
              </a:solidFill>
              <a:latin typeface="+mj-lt"/>
              <a:ea typeface="Montserrat" charset="0"/>
              <a:cs typeface="Montserrat" charset="0"/>
            </a:endParaRPr>
          </a:p>
        </p:txBody>
      </p:sp>
    </p:spTree>
    <p:extLst>
      <p:ext uri="{BB962C8B-B14F-4D97-AF65-F5344CB8AC3E}">
        <p14:creationId xmlns:p14="http://schemas.microsoft.com/office/powerpoint/2010/main" val="639636453"/>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1"/>
          </p:nvPr>
        </p:nvSpPr>
        <p:spPr/>
      </p:sp>
      <p:sp>
        <p:nvSpPr>
          <p:cNvPr id="4" name="Rectangle 3"/>
          <p:cNvSpPr/>
          <p:nvPr/>
        </p:nvSpPr>
        <p:spPr>
          <a:xfrm>
            <a:off x="1714500" y="2813990"/>
            <a:ext cx="8766522" cy="1230020"/>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 name="Title 1"/>
          <p:cNvSpPr txBox="1">
            <a:spLocks/>
          </p:cNvSpPr>
          <p:nvPr/>
        </p:nvSpPr>
        <p:spPr>
          <a:xfrm>
            <a:off x="3012141" y="3093309"/>
            <a:ext cx="7238977"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dirty="0">
                <a:latin typeface="+mj-lt"/>
              </a:rPr>
              <a:t>ANOTHER QUATE</a:t>
            </a:r>
          </a:p>
        </p:txBody>
      </p:sp>
      <p:sp>
        <p:nvSpPr>
          <p:cNvPr id="6" name="TextBox 5"/>
          <p:cNvSpPr txBox="1"/>
          <p:nvPr/>
        </p:nvSpPr>
        <p:spPr>
          <a:xfrm>
            <a:off x="3033897" y="3525051"/>
            <a:ext cx="6402714" cy="297069"/>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a:t>
            </a:r>
          </a:p>
        </p:txBody>
      </p:sp>
      <p:sp>
        <p:nvSpPr>
          <p:cNvPr id="7" name="Title 1"/>
          <p:cNvSpPr txBox="1">
            <a:spLocks/>
          </p:cNvSpPr>
          <p:nvPr/>
        </p:nvSpPr>
        <p:spPr>
          <a:xfrm>
            <a:off x="2127858" y="3093309"/>
            <a:ext cx="884283"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b="1">
                <a:latin typeface="+mj-lt"/>
              </a:rPr>
              <a:t>01.</a:t>
            </a:r>
            <a:endParaRPr lang="en-US" sz="3200" b="1" dirty="0">
              <a:latin typeface="+mj-lt"/>
            </a:endParaRPr>
          </a:p>
        </p:txBody>
      </p:sp>
    </p:spTree>
    <p:extLst>
      <p:ext uri="{BB962C8B-B14F-4D97-AF65-F5344CB8AC3E}">
        <p14:creationId xmlns:p14="http://schemas.microsoft.com/office/powerpoint/2010/main" val="204917814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1"/>
          </p:nvPr>
        </p:nvSpPr>
        <p:spPr/>
      </p:sp>
      <p:sp>
        <p:nvSpPr>
          <p:cNvPr id="4" name="Rectangle 3"/>
          <p:cNvSpPr/>
          <p:nvPr/>
        </p:nvSpPr>
        <p:spPr>
          <a:xfrm>
            <a:off x="1714500" y="2813990"/>
            <a:ext cx="8766522" cy="1230020"/>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 name="Title 1"/>
          <p:cNvSpPr txBox="1">
            <a:spLocks/>
          </p:cNvSpPr>
          <p:nvPr/>
        </p:nvSpPr>
        <p:spPr>
          <a:xfrm>
            <a:off x="3012141" y="3093309"/>
            <a:ext cx="7238977"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dirty="0">
                <a:latin typeface="+mj-lt"/>
              </a:rPr>
              <a:t>AWESOME TITLE HERE</a:t>
            </a:r>
          </a:p>
        </p:txBody>
      </p:sp>
      <p:sp>
        <p:nvSpPr>
          <p:cNvPr id="6" name="TextBox 5"/>
          <p:cNvSpPr txBox="1"/>
          <p:nvPr/>
        </p:nvSpPr>
        <p:spPr>
          <a:xfrm>
            <a:off x="3033897" y="3525051"/>
            <a:ext cx="6402714" cy="297069"/>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a:t>
            </a:r>
          </a:p>
        </p:txBody>
      </p:sp>
      <p:sp>
        <p:nvSpPr>
          <p:cNvPr id="7" name="Title 1"/>
          <p:cNvSpPr txBox="1">
            <a:spLocks/>
          </p:cNvSpPr>
          <p:nvPr/>
        </p:nvSpPr>
        <p:spPr>
          <a:xfrm>
            <a:off x="2127858" y="3093309"/>
            <a:ext cx="884283"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b="1" dirty="0">
                <a:latin typeface="+mj-lt"/>
              </a:rPr>
              <a:t>02.</a:t>
            </a:r>
          </a:p>
        </p:txBody>
      </p:sp>
    </p:spTree>
    <p:extLst>
      <p:ext uri="{BB962C8B-B14F-4D97-AF65-F5344CB8AC3E}">
        <p14:creationId xmlns:p14="http://schemas.microsoft.com/office/powerpoint/2010/main" val="49556953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1"/>
          </p:nvPr>
        </p:nvSpPr>
        <p:spPr/>
      </p:sp>
      <p:sp>
        <p:nvSpPr>
          <p:cNvPr id="4" name="Rectangle 3"/>
          <p:cNvSpPr/>
          <p:nvPr/>
        </p:nvSpPr>
        <p:spPr>
          <a:xfrm>
            <a:off x="1714500" y="2813990"/>
            <a:ext cx="8766522" cy="1230020"/>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 name="Title 1"/>
          <p:cNvSpPr txBox="1">
            <a:spLocks/>
          </p:cNvSpPr>
          <p:nvPr/>
        </p:nvSpPr>
        <p:spPr>
          <a:xfrm>
            <a:off x="3012141" y="3093309"/>
            <a:ext cx="7238977"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dirty="0">
                <a:latin typeface="+mj-lt"/>
              </a:rPr>
              <a:t>THREE SLOGAN HERE</a:t>
            </a:r>
          </a:p>
        </p:txBody>
      </p:sp>
      <p:sp>
        <p:nvSpPr>
          <p:cNvPr id="6" name="TextBox 5"/>
          <p:cNvSpPr txBox="1"/>
          <p:nvPr/>
        </p:nvSpPr>
        <p:spPr>
          <a:xfrm>
            <a:off x="3033897" y="3525051"/>
            <a:ext cx="6402714" cy="297069"/>
          </a:xfrm>
          <a:prstGeom prst="rect">
            <a:avLst/>
          </a:prstGeom>
          <a:noFill/>
        </p:spPr>
        <p:txBody>
          <a:bodyPr wrap="square" lIns="0" rIns="0" rtlCol="0">
            <a:spAutoFit/>
          </a:bodyPr>
          <a:lstStyle/>
          <a:p>
            <a:pPr>
              <a:lnSpc>
                <a:spcPct val="150000"/>
              </a:lnSpc>
            </a:pPr>
            <a:r>
              <a:rPr lang="en-US" sz="1000" dirty="0">
                <a:solidFill>
                  <a:schemeClr val="tx1">
                    <a:alpha val="65000"/>
                  </a:schemeClr>
                </a:solidFill>
                <a:ea typeface="Source Sans Pro" charset="0"/>
                <a:cs typeface="Source Sans Pro" charset="0"/>
              </a:rPr>
              <a:t>There are many variations of passages of Lorem Ipsum available, but the majority have suffered.</a:t>
            </a:r>
          </a:p>
        </p:txBody>
      </p:sp>
      <p:sp>
        <p:nvSpPr>
          <p:cNvPr id="7" name="Title 1"/>
          <p:cNvSpPr txBox="1">
            <a:spLocks/>
          </p:cNvSpPr>
          <p:nvPr/>
        </p:nvSpPr>
        <p:spPr>
          <a:xfrm>
            <a:off x="2127858" y="3093309"/>
            <a:ext cx="884283" cy="537397"/>
          </a:xfrm>
          <a:prstGeom prst="rect">
            <a:avLst/>
          </a:prstGeom>
        </p:spPr>
        <p:txBody>
          <a:bodyPr vert="horz" lIns="0" tIns="45720" rIns="0" bIns="45720" rtlCol="0" anchor="t">
            <a:noAutofit/>
          </a:bodyPr>
          <a:lstStyle>
            <a:lvl1pPr algn="l" defTabSz="914400" rtl="0" eaLnBrk="1" latinLnBrk="0" hangingPunct="1">
              <a:lnSpc>
                <a:spcPct val="80000"/>
              </a:lnSpc>
              <a:spcBef>
                <a:spcPct val="0"/>
              </a:spcBef>
              <a:buNone/>
              <a:defRPr sz="3600" b="0" i="0" kern="1200">
                <a:solidFill>
                  <a:schemeClr val="tx1"/>
                </a:solidFill>
                <a:latin typeface="Butler Medium" charset="0"/>
                <a:ea typeface="Butler Medium" charset="0"/>
                <a:cs typeface="Butler Medium" charset="0"/>
              </a:defRPr>
            </a:lvl1pPr>
          </a:lstStyle>
          <a:p>
            <a:r>
              <a:rPr lang="en-US" sz="3200" b="1" dirty="0">
                <a:latin typeface="+mj-lt"/>
              </a:rPr>
              <a:t>03.</a:t>
            </a:r>
          </a:p>
        </p:txBody>
      </p:sp>
    </p:spTree>
    <p:extLst>
      <p:ext uri="{BB962C8B-B14F-4D97-AF65-F5344CB8AC3E}">
        <p14:creationId xmlns:p14="http://schemas.microsoft.com/office/powerpoint/2010/main" val="802084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8</a:t>
            </a:fld>
            <a:endParaRPr lang="en-US" dirty="0" smtClean="0"/>
          </a:p>
        </p:txBody>
      </p:sp>
      <p:cxnSp>
        <p:nvCxnSpPr>
          <p:cNvPr id="3" name="Straight Connector 2"/>
          <p:cNvCxnSpPr/>
          <p:nvPr/>
        </p:nvCxnSpPr>
        <p:spPr>
          <a:xfrm>
            <a:off x="6096000" y="0"/>
            <a:ext cx="0" cy="3328086"/>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6096000" y="1421610"/>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5651157" y="1421610"/>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6620516" y="1180383"/>
            <a:ext cx="2048383" cy="397476"/>
            <a:chOff x="7235659" y="2743746"/>
            <a:chExt cx="2048383" cy="397476"/>
          </a:xfrm>
        </p:grpSpPr>
        <p:sp>
          <p:nvSpPr>
            <p:cNvPr id="7" name="Rectangle 6"/>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8" name="Right Triangle 7"/>
            <p:cNvSpPr/>
            <p:nvPr/>
          </p:nvSpPr>
          <p:spPr>
            <a:xfrm rot="5400000" flipV="1">
              <a:off x="7235659"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9" name="TextBox 8"/>
          <p:cNvSpPr txBox="1"/>
          <p:nvPr/>
        </p:nvSpPr>
        <p:spPr>
          <a:xfrm>
            <a:off x="6870495" y="1669909"/>
            <a:ext cx="347415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grpSp>
        <p:nvGrpSpPr>
          <p:cNvPr id="10" name="Group 9"/>
          <p:cNvGrpSpPr/>
          <p:nvPr/>
        </p:nvGrpSpPr>
        <p:grpSpPr>
          <a:xfrm>
            <a:off x="3540551" y="1174060"/>
            <a:ext cx="2048383" cy="397476"/>
            <a:chOff x="7389339" y="2743746"/>
            <a:chExt cx="2048383" cy="397476"/>
          </a:xfrm>
        </p:grpSpPr>
        <p:sp>
          <p:nvSpPr>
            <p:cNvPr id="11" name="Rectangle 10"/>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smtClean="0">
                  <a:solidFill>
                    <a:schemeClr val="tx1">
                      <a:lumMod val="50000"/>
                      <a:lumOff val="50000"/>
                    </a:schemeClr>
                  </a:solidFill>
                  <a:latin typeface="Montserrat" charset="0"/>
                  <a:ea typeface="Montserrat" charset="0"/>
                  <a:cs typeface="Montserrat" charset="0"/>
                </a:rPr>
                <a:t>WRITE TITLE HERE</a:t>
              </a:r>
              <a:endParaRPr lang="en-US" sz="1000" dirty="0">
                <a:solidFill>
                  <a:schemeClr val="tx1">
                    <a:lumMod val="50000"/>
                    <a:lumOff val="50000"/>
                  </a:schemeClr>
                </a:solidFill>
                <a:latin typeface="Montserrat" charset="0"/>
                <a:ea typeface="Montserrat" charset="0"/>
                <a:cs typeface="Montserrat" charset="0"/>
              </a:endParaRPr>
            </a:p>
          </p:txBody>
        </p:sp>
        <p:sp>
          <p:nvSpPr>
            <p:cNvPr id="12" name="Right Triangle 11"/>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3" name="TextBox 12"/>
          <p:cNvSpPr txBox="1"/>
          <p:nvPr/>
        </p:nvSpPr>
        <p:spPr>
          <a:xfrm>
            <a:off x="1866899" y="1671899"/>
            <a:ext cx="3489277" cy="646331"/>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4" name="Rectangle 13"/>
          <p:cNvSpPr/>
          <p:nvPr/>
        </p:nvSpPr>
        <p:spPr>
          <a:xfrm>
            <a:off x="5263978" y="3582680"/>
            <a:ext cx="1664044"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1000" smtClean="0">
                <a:latin typeface="Montserrat" charset="0"/>
                <a:ea typeface="Montserrat" charset="0"/>
                <a:cs typeface="Montserrat" charset="0"/>
              </a:rPr>
              <a:t>END TIMELINE TEXT</a:t>
            </a:r>
            <a:endParaRPr lang="en-US" sz="1000" dirty="0">
              <a:latin typeface="Montserrat" charset="0"/>
              <a:ea typeface="Montserrat" charset="0"/>
              <a:cs typeface="Montserrat" charset="0"/>
            </a:endParaRPr>
          </a:p>
        </p:txBody>
      </p:sp>
      <p:sp>
        <p:nvSpPr>
          <p:cNvPr id="15" name="Right Triangle 14"/>
          <p:cNvSpPr/>
          <p:nvPr/>
        </p:nvSpPr>
        <p:spPr>
          <a:xfrm>
            <a:off x="6096000" y="3429000"/>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TextBox 16"/>
          <p:cNvSpPr txBox="1"/>
          <p:nvPr/>
        </p:nvSpPr>
        <p:spPr>
          <a:xfrm>
            <a:off x="1857126" y="4362168"/>
            <a:ext cx="8477748" cy="830997"/>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Tree>
    <p:extLst>
      <p:ext uri="{BB962C8B-B14F-4D97-AF65-F5344CB8AC3E}">
        <p14:creationId xmlns:p14="http://schemas.microsoft.com/office/powerpoint/2010/main" val="688765806"/>
      </p:ext>
    </p:extLst>
  </p:cSld>
  <p:clrMapOvr>
    <a:masterClrMapping/>
  </p:clrMapOvr>
  <p:transition spd="slow">
    <p:push dir="u"/>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321275" y="315279"/>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80</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694925"/>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smtClean="0">
                <a:solidFill>
                  <a:schemeClr val="bg1"/>
                </a:solidFill>
              </a:rPr>
              <a:t>PORTFOLIO</a:t>
            </a:r>
            <a:endParaRPr lang="en-US" dirty="0">
              <a:solidFill>
                <a:srgbClr val="FF0000"/>
              </a:solidFill>
            </a:endParaRP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165373222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81</a:t>
            </a:fld>
            <a:endParaRPr lang="en-US" dirty="0" smtClean="0"/>
          </a:p>
        </p:txBody>
      </p:sp>
      <p:sp>
        <p:nvSpPr>
          <p:cNvPr id="3" name="Title 2"/>
          <p:cNvSpPr>
            <a:spLocks noGrp="1"/>
          </p:cNvSpPr>
          <p:nvPr>
            <p:ph type="title"/>
          </p:nvPr>
        </p:nvSpPr>
        <p:spPr/>
        <p:txBody>
          <a:bodyPr/>
          <a:lstStyle/>
          <a:p>
            <a:r>
              <a:rPr lang="en-US" dirty="0" smtClean="0"/>
              <a:t>OUR</a:t>
            </a:r>
            <a:br>
              <a:rPr lang="en-US" dirty="0" smtClean="0"/>
            </a:br>
            <a:r>
              <a:rPr lang="en-US" dirty="0" smtClean="0"/>
              <a:t>PORTFOLIO</a:t>
            </a:r>
            <a:r>
              <a:rPr lang="en-US" dirty="0" smtClean="0">
                <a:solidFill>
                  <a:schemeClr val="accent1"/>
                </a:solidFill>
              </a:rPr>
              <a:t>.</a:t>
            </a:r>
            <a:endParaRPr lang="en-US" dirty="0">
              <a:solidFill>
                <a:schemeClr val="accent1"/>
              </a:solidFill>
            </a:endParaRPr>
          </a:p>
        </p:txBody>
      </p:sp>
      <p:sp>
        <p:nvSpPr>
          <p:cNvPr id="14" name="TextBox 13"/>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
        <p:nvSpPr>
          <p:cNvPr id="4" name="Picture Placeholder 3"/>
          <p:cNvSpPr>
            <a:spLocks noGrp="1"/>
          </p:cNvSpPr>
          <p:nvPr>
            <p:ph type="pic" sz="quarter" idx="17"/>
          </p:nvPr>
        </p:nvSpPr>
        <p:spPr/>
      </p:sp>
      <p:sp>
        <p:nvSpPr>
          <p:cNvPr id="5" name="Picture Placeholder 4"/>
          <p:cNvSpPr>
            <a:spLocks noGrp="1"/>
          </p:cNvSpPr>
          <p:nvPr>
            <p:ph type="pic" sz="quarter" idx="18"/>
          </p:nvPr>
        </p:nvSpPr>
        <p:spPr/>
      </p:sp>
      <p:sp>
        <p:nvSpPr>
          <p:cNvPr id="6" name="Picture Placeholder 5"/>
          <p:cNvSpPr>
            <a:spLocks noGrp="1"/>
          </p:cNvSpPr>
          <p:nvPr>
            <p:ph type="pic" sz="quarter" idx="19"/>
          </p:nvPr>
        </p:nvSpPr>
        <p:spPr/>
      </p:sp>
      <p:sp>
        <p:nvSpPr>
          <p:cNvPr id="7" name="Picture Placeholder 6"/>
          <p:cNvSpPr>
            <a:spLocks noGrp="1"/>
          </p:cNvSpPr>
          <p:nvPr>
            <p:ph type="pic" sz="quarter" idx="20"/>
          </p:nvPr>
        </p:nvSpPr>
        <p:spPr/>
      </p:sp>
      <p:sp>
        <p:nvSpPr>
          <p:cNvPr id="8" name="Picture Placeholder 7"/>
          <p:cNvSpPr>
            <a:spLocks noGrp="1"/>
          </p:cNvSpPr>
          <p:nvPr>
            <p:ph type="pic" sz="quarter" idx="21"/>
          </p:nvPr>
        </p:nvSpPr>
        <p:spPr/>
      </p:sp>
      <p:sp>
        <p:nvSpPr>
          <p:cNvPr id="9" name="Picture Placeholder 8"/>
          <p:cNvSpPr>
            <a:spLocks noGrp="1"/>
          </p:cNvSpPr>
          <p:nvPr>
            <p:ph type="pic" sz="quarter" idx="26"/>
          </p:nvPr>
        </p:nvSpPr>
        <p:spPr/>
      </p:sp>
      <p:sp>
        <p:nvSpPr>
          <p:cNvPr id="10" name="Picture Placeholder 9"/>
          <p:cNvSpPr>
            <a:spLocks noGrp="1"/>
          </p:cNvSpPr>
          <p:nvPr>
            <p:ph type="pic" sz="quarter" idx="25"/>
          </p:nvPr>
        </p:nvSpPr>
        <p:spPr/>
      </p:sp>
      <p:sp>
        <p:nvSpPr>
          <p:cNvPr id="11" name="Picture Placeholder 10"/>
          <p:cNvSpPr>
            <a:spLocks noGrp="1"/>
          </p:cNvSpPr>
          <p:nvPr>
            <p:ph type="pic" sz="quarter" idx="24"/>
          </p:nvPr>
        </p:nvSpPr>
        <p:spPr/>
      </p:sp>
      <p:sp>
        <p:nvSpPr>
          <p:cNvPr id="12" name="Picture Placeholder 11"/>
          <p:cNvSpPr>
            <a:spLocks noGrp="1"/>
          </p:cNvSpPr>
          <p:nvPr>
            <p:ph type="pic" sz="quarter" idx="23"/>
          </p:nvPr>
        </p:nvSpPr>
        <p:spPr/>
      </p:sp>
      <p:sp>
        <p:nvSpPr>
          <p:cNvPr id="13" name="Picture Placeholder 12"/>
          <p:cNvSpPr>
            <a:spLocks noGrp="1"/>
          </p:cNvSpPr>
          <p:nvPr>
            <p:ph type="pic" sz="quarter" idx="22"/>
          </p:nvPr>
        </p:nvSpPr>
        <p:spPr/>
      </p:sp>
    </p:spTree>
    <p:extLst>
      <p:ext uri="{BB962C8B-B14F-4D97-AF65-F5344CB8AC3E}">
        <p14:creationId xmlns:p14="http://schemas.microsoft.com/office/powerpoint/2010/main" val="607587072"/>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7"/>
          </p:nvPr>
        </p:nvSpPr>
        <p:spPr/>
      </p:sp>
      <p:sp>
        <p:nvSpPr>
          <p:cNvPr id="5" name="Picture Placeholder 4"/>
          <p:cNvSpPr>
            <a:spLocks noGrp="1"/>
          </p:cNvSpPr>
          <p:nvPr>
            <p:ph type="pic" sz="quarter" idx="18"/>
          </p:nvPr>
        </p:nvSpPr>
        <p:spPr/>
      </p:sp>
      <p:sp>
        <p:nvSpPr>
          <p:cNvPr id="6" name="Picture Placeholder 5"/>
          <p:cNvSpPr>
            <a:spLocks noGrp="1"/>
          </p:cNvSpPr>
          <p:nvPr>
            <p:ph type="pic" sz="quarter" idx="19"/>
          </p:nvPr>
        </p:nvSpPr>
        <p:spPr/>
      </p:sp>
      <p:sp>
        <p:nvSpPr>
          <p:cNvPr id="7" name="Picture Placeholder 6"/>
          <p:cNvSpPr>
            <a:spLocks noGrp="1"/>
          </p:cNvSpPr>
          <p:nvPr>
            <p:ph type="pic" sz="quarter" idx="20"/>
          </p:nvPr>
        </p:nvSpPr>
        <p:spPr/>
      </p:sp>
      <p:sp>
        <p:nvSpPr>
          <p:cNvPr id="8" name="Picture Placeholder 7"/>
          <p:cNvSpPr>
            <a:spLocks noGrp="1"/>
          </p:cNvSpPr>
          <p:nvPr>
            <p:ph type="pic" sz="quarter" idx="21"/>
          </p:nvPr>
        </p:nvSpPr>
        <p:spPr/>
      </p:sp>
      <p:sp>
        <p:nvSpPr>
          <p:cNvPr id="2" name="Slide Number Placeholder 1"/>
          <p:cNvSpPr>
            <a:spLocks noGrp="1"/>
          </p:cNvSpPr>
          <p:nvPr>
            <p:ph type="sldNum" sz="quarter" idx="10"/>
          </p:nvPr>
        </p:nvSpPr>
        <p:spPr/>
        <p:txBody>
          <a:bodyPr/>
          <a:lstStyle/>
          <a:p>
            <a:fld id="{D8D877B3-D348-4611-9BDB-C5374591D951}" type="slidenum">
              <a:rPr lang="en-US" smtClean="0"/>
              <a:pPr/>
              <a:t>82</a:t>
            </a:fld>
            <a:endParaRPr lang="en-US" dirty="0" smtClean="0"/>
          </a:p>
        </p:txBody>
      </p:sp>
      <p:sp>
        <p:nvSpPr>
          <p:cNvPr id="3" name="Title 2"/>
          <p:cNvSpPr>
            <a:spLocks noGrp="1"/>
          </p:cNvSpPr>
          <p:nvPr>
            <p:ph type="title"/>
          </p:nvPr>
        </p:nvSpPr>
        <p:spPr/>
        <p:txBody>
          <a:bodyPr/>
          <a:lstStyle/>
          <a:p>
            <a:r>
              <a:rPr lang="en-US" dirty="0"/>
              <a:t>OUR</a:t>
            </a:r>
            <a:br>
              <a:rPr lang="en-US" dirty="0"/>
            </a:br>
            <a:r>
              <a:rPr lang="en-US" dirty="0"/>
              <a:t>PORTFOLIO</a:t>
            </a:r>
            <a:r>
              <a:rPr lang="en-US" dirty="0">
                <a:solidFill>
                  <a:schemeClr val="accent1"/>
                </a:solidFill>
              </a:rPr>
              <a:t>.</a:t>
            </a:r>
            <a:endParaRPr lang="en-US" dirty="0"/>
          </a:p>
        </p:txBody>
      </p:sp>
      <p:sp>
        <p:nvSpPr>
          <p:cNvPr id="9" name="TextBox 8"/>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grpSp>
        <p:nvGrpSpPr>
          <p:cNvPr id="17" name="Group 16"/>
          <p:cNvGrpSpPr/>
          <p:nvPr/>
        </p:nvGrpSpPr>
        <p:grpSpPr>
          <a:xfrm>
            <a:off x="2232455" y="5534879"/>
            <a:ext cx="1288192" cy="447914"/>
            <a:chOff x="2232455" y="4964598"/>
            <a:chExt cx="1288192" cy="447914"/>
          </a:xfrm>
        </p:grpSpPr>
        <p:sp>
          <p:nvSpPr>
            <p:cNvPr id="15" name="Rectangle 14"/>
            <p:cNvSpPr/>
            <p:nvPr/>
          </p:nvSpPr>
          <p:spPr>
            <a:xfrm>
              <a:off x="2232455" y="5118278"/>
              <a:ext cx="1288192" cy="294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800" dirty="0" smtClean="0">
                  <a:solidFill>
                    <a:schemeClr val="tx1"/>
                  </a:solidFill>
                  <a:latin typeface="Montserrat" charset="0"/>
                  <a:ea typeface="Montserrat" charset="0"/>
                  <a:cs typeface="Montserrat" charset="0"/>
                </a:rPr>
                <a:t>PORTFOLIO TITLE</a:t>
              </a:r>
              <a:endParaRPr lang="en-US" sz="800" dirty="0">
                <a:solidFill>
                  <a:schemeClr val="tx1"/>
                </a:solidFill>
                <a:latin typeface="Montserrat" charset="0"/>
                <a:ea typeface="Montserrat" charset="0"/>
                <a:cs typeface="Montserrat" charset="0"/>
              </a:endParaRPr>
            </a:p>
          </p:txBody>
        </p:sp>
        <p:sp>
          <p:nvSpPr>
            <p:cNvPr id="16" name="Right Triangle 15"/>
            <p:cNvSpPr/>
            <p:nvPr/>
          </p:nvSpPr>
          <p:spPr>
            <a:xfrm flipH="1">
              <a:off x="2232455" y="4964598"/>
              <a:ext cx="153680" cy="153680"/>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8" name="Group 17"/>
          <p:cNvGrpSpPr/>
          <p:nvPr/>
        </p:nvGrpSpPr>
        <p:grpSpPr>
          <a:xfrm>
            <a:off x="4308905" y="5534879"/>
            <a:ext cx="1288192" cy="447914"/>
            <a:chOff x="2232455" y="4964598"/>
            <a:chExt cx="1288192" cy="447914"/>
          </a:xfrm>
        </p:grpSpPr>
        <p:sp>
          <p:nvSpPr>
            <p:cNvPr id="19" name="Rectangle 18"/>
            <p:cNvSpPr/>
            <p:nvPr/>
          </p:nvSpPr>
          <p:spPr>
            <a:xfrm>
              <a:off x="2232455" y="5118278"/>
              <a:ext cx="1288192" cy="294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800" dirty="0" smtClean="0">
                  <a:solidFill>
                    <a:schemeClr val="tx1"/>
                  </a:solidFill>
                  <a:latin typeface="Montserrat" charset="0"/>
                  <a:ea typeface="Montserrat" charset="0"/>
                  <a:cs typeface="Montserrat" charset="0"/>
                </a:rPr>
                <a:t>PORTFOLIO TITLE</a:t>
              </a:r>
              <a:endParaRPr lang="en-US" sz="800" dirty="0">
                <a:solidFill>
                  <a:schemeClr val="tx1"/>
                </a:solidFill>
                <a:latin typeface="Montserrat" charset="0"/>
                <a:ea typeface="Montserrat" charset="0"/>
                <a:cs typeface="Montserrat" charset="0"/>
              </a:endParaRPr>
            </a:p>
          </p:txBody>
        </p:sp>
        <p:sp>
          <p:nvSpPr>
            <p:cNvPr id="20" name="Right Triangle 19"/>
            <p:cNvSpPr/>
            <p:nvPr/>
          </p:nvSpPr>
          <p:spPr>
            <a:xfrm flipH="1">
              <a:off x="2232455" y="4964598"/>
              <a:ext cx="153680" cy="153680"/>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1" name="Group 20"/>
          <p:cNvGrpSpPr/>
          <p:nvPr/>
        </p:nvGrpSpPr>
        <p:grpSpPr>
          <a:xfrm>
            <a:off x="6385355" y="5534879"/>
            <a:ext cx="1288192" cy="447914"/>
            <a:chOff x="2232455" y="4964598"/>
            <a:chExt cx="1288192" cy="447914"/>
          </a:xfrm>
        </p:grpSpPr>
        <p:sp>
          <p:nvSpPr>
            <p:cNvPr id="22" name="Rectangle 21"/>
            <p:cNvSpPr/>
            <p:nvPr/>
          </p:nvSpPr>
          <p:spPr>
            <a:xfrm>
              <a:off x="2232455" y="5118278"/>
              <a:ext cx="1288192" cy="294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800" dirty="0" smtClean="0">
                  <a:solidFill>
                    <a:schemeClr val="tx1"/>
                  </a:solidFill>
                  <a:latin typeface="Montserrat" charset="0"/>
                  <a:ea typeface="Montserrat" charset="0"/>
                  <a:cs typeface="Montserrat" charset="0"/>
                </a:rPr>
                <a:t>PORTFOLIO TITLE</a:t>
              </a:r>
              <a:endParaRPr lang="en-US" sz="800" dirty="0">
                <a:solidFill>
                  <a:schemeClr val="tx1"/>
                </a:solidFill>
                <a:latin typeface="Montserrat" charset="0"/>
                <a:ea typeface="Montserrat" charset="0"/>
                <a:cs typeface="Montserrat" charset="0"/>
              </a:endParaRPr>
            </a:p>
          </p:txBody>
        </p:sp>
        <p:sp>
          <p:nvSpPr>
            <p:cNvPr id="23" name="Right Triangle 22"/>
            <p:cNvSpPr/>
            <p:nvPr/>
          </p:nvSpPr>
          <p:spPr>
            <a:xfrm flipH="1">
              <a:off x="2232455" y="4964598"/>
              <a:ext cx="153680" cy="153680"/>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4" name="Group 23"/>
          <p:cNvGrpSpPr/>
          <p:nvPr/>
        </p:nvGrpSpPr>
        <p:grpSpPr>
          <a:xfrm>
            <a:off x="8461805" y="5534879"/>
            <a:ext cx="1288192" cy="447914"/>
            <a:chOff x="2232455" y="4964598"/>
            <a:chExt cx="1288192" cy="447914"/>
          </a:xfrm>
        </p:grpSpPr>
        <p:sp>
          <p:nvSpPr>
            <p:cNvPr id="25" name="Rectangle 24"/>
            <p:cNvSpPr/>
            <p:nvPr/>
          </p:nvSpPr>
          <p:spPr>
            <a:xfrm>
              <a:off x="2232455" y="5118278"/>
              <a:ext cx="1288192" cy="294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800" dirty="0" smtClean="0">
                  <a:solidFill>
                    <a:schemeClr val="tx1"/>
                  </a:solidFill>
                  <a:latin typeface="Montserrat" charset="0"/>
                  <a:ea typeface="Montserrat" charset="0"/>
                  <a:cs typeface="Montserrat" charset="0"/>
                </a:rPr>
                <a:t>PORTFOLIO TITLE</a:t>
              </a:r>
              <a:endParaRPr lang="en-US" sz="800" dirty="0">
                <a:solidFill>
                  <a:schemeClr val="tx1"/>
                </a:solidFill>
                <a:latin typeface="Montserrat" charset="0"/>
                <a:ea typeface="Montserrat" charset="0"/>
                <a:cs typeface="Montserrat" charset="0"/>
              </a:endParaRPr>
            </a:p>
          </p:txBody>
        </p:sp>
        <p:sp>
          <p:nvSpPr>
            <p:cNvPr id="26" name="Right Triangle 25"/>
            <p:cNvSpPr/>
            <p:nvPr/>
          </p:nvSpPr>
          <p:spPr>
            <a:xfrm flipH="1">
              <a:off x="2232455" y="4964598"/>
              <a:ext cx="153680" cy="153680"/>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7" name="Group 26"/>
          <p:cNvGrpSpPr/>
          <p:nvPr/>
        </p:nvGrpSpPr>
        <p:grpSpPr>
          <a:xfrm>
            <a:off x="10538254" y="5534879"/>
            <a:ext cx="1288192" cy="447914"/>
            <a:chOff x="2232455" y="4964598"/>
            <a:chExt cx="1288192" cy="447914"/>
          </a:xfrm>
        </p:grpSpPr>
        <p:sp>
          <p:nvSpPr>
            <p:cNvPr id="28" name="Rectangle 27"/>
            <p:cNvSpPr/>
            <p:nvPr/>
          </p:nvSpPr>
          <p:spPr>
            <a:xfrm>
              <a:off x="2232455" y="5118278"/>
              <a:ext cx="1288192" cy="294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800" dirty="0" smtClean="0">
                  <a:solidFill>
                    <a:schemeClr val="tx1"/>
                  </a:solidFill>
                  <a:latin typeface="Montserrat" charset="0"/>
                  <a:ea typeface="Montserrat" charset="0"/>
                  <a:cs typeface="Montserrat" charset="0"/>
                </a:rPr>
                <a:t>PORTFOLIO TITLE</a:t>
              </a:r>
              <a:endParaRPr lang="en-US" sz="800" dirty="0">
                <a:solidFill>
                  <a:schemeClr val="tx1"/>
                </a:solidFill>
                <a:latin typeface="Montserrat" charset="0"/>
                <a:ea typeface="Montserrat" charset="0"/>
                <a:cs typeface="Montserrat" charset="0"/>
              </a:endParaRPr>
            </a:p>
          </p:txBody>
        </p:sp>
        <p:sp>
          <p:nvSpPr>
            <p:cNvPr id="29" name="Right Triangle 28"/>
            <p:cNvSpPr/>
            <p:nvPr/>
          </p:nvSpPr>
          <p:spPr>
            <a:xfrm flipH="1">
              <a:off x="2232455" y="4964598"/>
              <a:ext cx="153680" cy="153680"/>
            </a:xfrm>
            <a:prstGeom prst="r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520530498"/>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6"/>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15"/>
          </p:nvPr>
        </p:nvSpPr>
        <p:spPr/>
      </p:sp>
      <p:sp>
        <p:nvSpPr>
          <p:cNvPr id="6" name="Picture Placeholder 5"/>
          <p:cNvSpPr>
            <a:spLocks noGrp="1"/>
          </p:cNvSpPr>
          <p:nvPr>
            <p:ph type="pic" sz="quarter" idx="14"/>
          </p:nvPr>
        </p:nvSpPr>
        <p:spPr/>
      </p:sp>
      <p:sp>
        <p:nvSpPr>
          <p:cNvPr id="7" name="Picture Placeholder 6"/>
          <p:cNvSpPr>
            <a:spLocks noGrp="1"/>
          </p:cNvSpPr>
          <p:nvPr>
            <p:ph type="pic" sz="quarter" idx="13"/>
          </p:nvPr>
        </p:nvSpPr>
        <p:spPr/>
      </p:sp>
      <p:sp>
        <p:nvSpPr>
          <p:cNvPr id="14" name="Rectangle 13"/>
          <p:cNvSpPr/>
          <p:nvPr/>
        </p:nvSpPr>
        <p:spPr>
          <a:xfrm>
            <a:off x="735584" y="1524488"/>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1</a:t>
            </a:r>
          </a:p>
        </p:txBody>
      </p:sp>
      <p:sp>
        <p:nvSpPr>
          <p:cNvPr id="15" name="Rectangle 14"/>
          <p:cNvSpPr/>
          <p:nvPr/>
        </p:nvSpPr>
        <p:spPr>
          <a:xfrm>
            <a:off x="4799584" y="1524488"/>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2</a:t>
            </a:r>
          </a:p>
        </p:txBody>
      </p:sp>
      <p:sp>
        <p:nvSpPr>
          <p:cNvPr id="16" name="Rectangle 15"/>
          <p:cNvSpPr/>
          <p:nvPr/>
        </p:nvSpPr>
        <p:spPr>
          <a:xfrm>
            <a:off x="8863584" y="1524488"/>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3</a:t>
            </a:r>
          </a:p>
        </p:txBody>
      </p:sp>
      <p:sp>
        <p:nvSpPr>
          <p:cNvPr id="17" name="Rectangle 16"/>
          <p:cNvSpPr/>
          <p:nvPr/>
        </p:nvSpPr>
        <p:spPr>
          <a:xfrm>
            <a:off x="735584" y="4953487"/>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4</a:t>
            </a:r>
          </a:p>
        </p:txBody>
      </p:sp>
      <p:sp>
        <p:nvSpPr>
          <p:cNvPr id="18" name="Rectangle 17"/>
          <p:cNvSpPr/>
          <p:nvPr/>
        </p:nvSpPr>
        <p:spPr>
          <a:xfrm>
            <a:off x="4799584" y="4953487"/>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5</a:t>
            </a:r>
          </a:p>
        </p:txBody>
      </p:sp>
      <p:sp>
        <p:nvSpPr>
          <p:cNvPr id="19" name="Rectangle 18"/>
          <p:cNvSpPr/>
          <p:nvPr/>
        </p:nvSpPr>
        <p:spPr>
          <a:xfrm>
            <a:off x="8863584" y="4953487"/>
            <a:ext cx="2592832" cy="38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pc="300" dirty="0">
                <a:solidFill>
                  <a:schemeClr val="tx1"/>
                </a:solidFill>
                <a:latin typeface="+mj-lt"/>
              </a:rPr>
              <a:t>PORTFOLIO 6</a:t>
            </a:r>
          </a:p>
        </p:txBody>
      </p:sp>
    </p:spTree>
    <p:extLst>
      <p:ext uri="{BB962C8B-B14F-4D97-AF65-F5344CB8AC3E}">
        <p14:creationId xmlns:p14="http://schemas.microsoft.com/office/powerpoint/2010/main" val="129048735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AWESOME</a:t>
            </a:r>
            <a:br>
              <a:rPr lang="en-US" dirty="0" smtClean="0"/>
            </a:br>
            <a:r>
              <a:rPr lang="en-US" dirty="0" smtClean="0"/>
              <a:t>IMAGE</a:t>
            </a:r>
            <a:br>
              <a:rPr lang="en-US" dirty="0" smtClean="0"/>
            </a:br>
            <a:r>
              <a:rPr lang="en-US" dirty="0" smtClean="0"/>
              <a:t>LAYOUT</a:t>
            </a:r>
            <a:r>
              <a:rPr lang="en-US" dirty="0" smtClean="0">
                <a:solidFill>
                  <a:srgbClr val="FF0000"/>
                </a:solidFill>
              </a:rPr>
              <a:t>.</a:t>
            </a:r>
            <a:endParaRPr lang="en-US" dirty="0">
              <a:solidFill>
                <a:srgbClr val="FF0000"/>
              </a:solidFill>
            </a:endParaRPr>
          </a:p>
        </p:txBody>
      </p:sp>
      <p:cxnSp>
        <p:nvCxnSpPr>
          <p:cNvPr id="10" name="Straight Connector 9"/>
          <p:cNvCxnSpPr/>
          <p:nvPr/>
        </p:nvCxnSpPr>
        <p:spPr>
          <a:xfrm>
            <a:off x="5678516" y="1197658"/>
            <a:ext cx="0" cy="142192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096000" y="1172258"/>
            <a:ext cx="4787900" cy="1477328"/>
          </a:xfrm>
          <a:prstGeom prst="rect">
            <a:avLst/>
          </a:prstGeom>
          <a:noFill/>
        </p:spPr>
        <p:txBody>
          <a:bodyPr wrap="square" lIns="0" rIns="0" rtlCol="0">
            <a:spAutoFit/>
          </a:bodyPr>
          <a:lstStyle/>
          <a:p>
            <a:pPr>
              <a:lnSpc>
                <a:spcPct val="15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a:t>
            </a:r>
            <a:r>
              <a:rPr lang="en-US" sz="1000" dirty="0" smtClean="0">
                <a:solidFill>
                  <a:schemeClr val="tx1">
                    <a:alpha val="70000"/>
                  </a:schemeClr>
                </a:solidFill>
                <a:ea typeface="Roboto Slab Light" charset="0"/>
                <a:cs typeface="Roboto Slab Light" charset="0"/>
              </a:rPr>
              <a:t>for.</a:t>
            </a:r>
            <a:endParaRPr lang="en-US" sz="1000" dirty="0">
              <a:solidFill>
                <a:schemeClr val="tx1">
                  <a:alpha val="70000"/>
                </a:schemeClr>
              </a:solidFill>
              <a:ea typeface="Roboto Slab Light" charset="0"/>
              <a:cs typeface="Roboto Slab Light" charset="0"/>
            </a:endParaRPr>
          </a:p>
        </p:txBody>
      </p:sp>
      <p:sp>
        <p:nvSpPr>
          <p:cNvPr id="12" name="Picture Placeholder 11"/>
          <p:cNvSpPr>
            <a:spLocks noGrp="1"/>
          </p:cNvSpPr>
          <p:nvPr>
            <p:ph type="pic" sz="quarter" idx="13"/>
          </p:nvPr>
        </p:nvSpPr>
        <p:spPr/>
      </p:sp>
      <p:sp>
        <p:nvSpPr>
          <p:cNvPr id="13" name="Picture Placeholder 12"/>
          <p:cNvSpPr>
            <a:spLocks noGrp="1"/>
          </p:cNvSpPr>
          <p:nvPr>
            <p:ph type="pic" sz="quarter" idx="14"/>
          </p:nvPr>
        </p:nvSpPr>
        <p:spPr/>
      </p:sp>
      <p:sp>
        <p:nvSpPr>
          <p:cNvPr id="14" name="Picture Placeholder 13"/>
          <p:cNvSpPr>
            <a:spLocks noGrp="1"/>
          </p:cNvSpPr>
          <p:nvPr>
            <p:ph type="pic" sz="quarter" idx="15"/>
          </p:nvPr>
        </p:nvSpPr>
        <p:spPr/>
      </p:sp>
    </p:spTree>
    <p:extLst>
      <p:ext uri="{BB962C8B-B14F-4D97-AF65-F5344CB8AC3E}">
        <p14:creationId xmlns:p14="http://schemas.microsoft.com/office/powerpoint/2010/main" val="178399017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614152" y="430656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0" name="Straight Connector 9"/>
          <p:cNvCxnSpPr/>
          <p:nvPr/>
        </p:nvCxnSpPr>
        <p:spPr>
          <a:xfrm>
            <a:off x="3019062" y="379171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697960" y="430656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4" name="Straight Connector 13"/>
          <p:cNvCxnSpPr/>
          <p:nvPr/>
        </p:nvCxnSpPr>
        <p:spPr>
          <a:xfrm>
            <a:off x="9102870" y="379171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084316" y="3441700"/>
            <a:ext cx="0" cy="3416300"/>
          </a:xfrm>
          <a:prstGeom prst="line">
            <a:avLst/>
          </a:prstGeom>
          <a:ln w="635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869257" y="5282231"/>
            <a:ext cx="4357486"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17" name="TextBox 16"/>
          <p:cNvSpPr txBox="1"/>
          <p:nvPr/>
        </p:nvSpPr>
        <p:spPr>
          <a:xfrm>
            <a:off x="6953065" y="5282231"/>
            <a:ext cx="4357486"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Tree>
    <p:extLst>
      <p:ext uri="{BB962C8B-B14F-4D97-AF65-F5344CB8AC3E}">
        <p14:creationId xmlns:p14="http://schemas.microsoft.com/office/powerpoint/2010/main" val="46126063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14152" y="113664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7" name="Straight Connector 6"/>
          <p:cNvCxnSpPr/>
          <p:nvPr/>
        </p:nvCxnSpPr>
        <p:spPr>
          <a:xfrm>
            <a:off x="3019062" y="62179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697960" y="113664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0" name="Straight Connector 9"/>
          <p:cNvCxnSpPr/>
          <p:nvPr/>
        </p:nvCxnSpPr>
        <p:spPr>
          <a:xfrm>
            <a:off x="9102870" y="62179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084316" y="-8636"/>
            <a:ext cx="0" cy="3416300"/>
          </a:xfrm>
          <a:prstGeom prst="line">
            <a:avLst/>
          </a:prstGeom>
          <a:ln w="635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69257" y="2130583"/>
            <a:ext cx="4357486"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14" name="TextBox 13"/>
          <p:cNvSpPr txBox="1"/>
          <p:nvPr/>
        </p:nvSpPr>
        <p:spPr>
          <a:xfrm>
            <a:off x="6953065" y="2130583"/>
            <a:ext cx="4357486"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Tree>
    <p:extLst>
      <p:ext uri="{BB962C8B-B14F-4D97-AF65-F5344CB8AC3E}">
        <p14:creationId xmlns:p14="http://schemas.microsoft.com/office/powerpoint/2010/main" val="203686227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p:cNvCxnSpPr/>
          <p:nvPr/>
        </p:nvCxnSpPr>
        <p:spPr>
          <a:xfrm>
            <a:off x="5974080" y="3416808"/>
            <a:ext cx="6217920" cy="0"/>
          </a:xfrm>
          <a:prstGeom prst="line">
            <a:avLst/>
          </a:prstGeom>
          <a:ln w="635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6673576" y="113664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7" name="Straight Connector 6"/>
          <p:cNvCxnSpPr/>
          <p:nvPr/>
        </p:nvCxnSpPr>
        <p:spPr>
          <a:xfrm>
            <a:off x="9078486" y="62179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118480" y="2066328"/>
            <a:ext cx="3977888"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9" name="TextBox 8"/>
          <p:cNvSpPr txBox="1"/>
          <p:nvPr/>
        </p:nvSpPr>
        <p:spPr>
          <a:xfrm>
            <a:off x="6673576" y="442848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0" name="Straight Connector 9"/>
          <p:cNvCxnSpPr/>
          <p:nvPr/>
        </p:nvCxnSpPr>
        <p:spPr>
          <a:xfrm>
            <a:off x="9078486" y="391363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118480" y="5358168"/>
            <a:ext cx="3977888"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2" name="Picture Placeholder 1"/>
          <p:cNvSpPr>
            <a:spLocks noGrp="1"/>
          </p:cNvSpPr>
          <p:nvPr>
            <p:ph type="pic" sz="quarter" idx="14"/>
          </p:nvPr>
        </p:nvSpPr>
        <p:spPr/>
      </p:sp>
      <p:sp>
        <p:nvSpPr>
          <p:cNvPr id="3" name="Picture Placeholder 2"/>
          <p:cNvSpPr>
            <a:spLocks noGrp="1"/>
          </p:cNvSpPr>
          <p:nvPr>
            <p:ph type="pic" sz="quarter" idx="13"/>
          </p:nvPr>
        </p:nvSpPr>
        <p:spPr/>
      </p:sp>
    </p:spTree>
    <p:extLst>
      <p:ext uri="{BB962C8B-B14F-4D97-AF65-F5344CB8AC3E}">
        <p14:creationId xmlns:p14="http://schemas.microsoft.com/office/powerpoint/2010/main" val="239321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48768" y="3355848"/>
            <a:ext cx="6217920" cy="0"/>
          </a:xfrm>
          <a:prstGeom prst="line">
            <a:avLst/>
          </a:prstGeom>
          <a:ln w="635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50728" y="113664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0" name="Straight Connector 9"/>
          <p:cNvCxnSpPr/>
          <p:nvPr/>
        </p:nvCxnSpPr>
        <p:spPr>
          <a:xfrm>
            <a:off x="3055638" y="62179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50728" y="4428486"/>
            <a:ext cx="4867696" cy="757130"/>
          </a:xfrm>
          <a:prstGeom prst="rect">
            <a:avLst/>
          </a:prstGeom>
          <a:noFill/>
        </p:spPr>
        <p:txBody>
          <a:bodyPr wrap="square" lIns="0" rIns="0" rtlCol="0">
            <a:spAutoFit/>
          </a:bodyPr>
          <a:lstStyle/>
          <a:p>
            <a:pPr algn="ctr">
              <a:lnSpc>
                <a:spcPct val="90000"/>
              </a:lnSpc>
            </a:pPr>
            <a:r>
              <a:rPr lang="en-US" sz="2400" spc="300" dirty="0">
                <a:latin typeface="+mj-lt"/>
              </a:rPr>
              <a:t>AWESOME TITLE</a:t>
            </a:r>
            <a:br>
              <a:rPr lang="en-US" sz="2400" spc="300" dirty="0">
                <a:latin typeface="+mj-lt"/>
              </a:rPr>
            </a:br>
            <a:r>
              <a:rPr lang="en-US" sz="2400" spc="300" dirty="0">
                <a:latin typeface="+mj-lt"/>
              </a:rPr>
              <a:t>TEXT HERE</a:t>
            </a:r>
          </a:p>
        </p:txBody>
      </p:sp>
      <p:cxnSp>
        <p:nvCxnSpPr>
          <p:cNvPr id="13" name="Straight Connector 12"/>
          <p:cNvCxnSpPr/>
          <p:nvPr/>
        </p:nvCxnSpPr>
        <p:spPr>
          <a:xfrm>
            <a:off x="3055638" y="3913632"/>
            <a:ext cx="0" cy="391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066694" y="2066328"/>
            <a:ext cx="3977888"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16" name="TextBox 15"/>
          <p:cNvSpPr txBox="1"/>
          <p:nvPr/>
        </p:nvSpPr>
        <p:spPr>
          <a:xfrm>
            <a:off x="1066694" y="5358168"/>
            <a:ext cx="3977888" cy="646331"/>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 It is a long established fact that </a:t>
            </a:r>
          </a:p>
        </p:txBody>
      </p:sp>
      <p:sp>
        <p:nvSpPr>
          <p:cNvPr id="2" name="Picture Placeholder 1"/>
          <p:cNvSpPr>
            <a:spLocks noGrp="1"/>
          </p:cNvSpPr>
          <p:nvPr>
            <p:ph type="pic" sz="quarter" idx="14"/>
          </p:nvPr>
        </p:nvSpPr>
        <p:spPr/>
      </p:sp>
      <p:sp>
        <p:nvSpPr>
          <p:cNvPr id="3" name="Picture Placeholder 2"/>
          <p:cNvSpPr>
            <a:spLocks noGrp="1"/>
          </p:cNvSpPr>
          <p:nvPr>
            <p:ph type="pic" sz="quarter" idx="13"/>
          </p:nvPr>
        </p:nvSpPr>
        <p:spPr/>
      </p:sp>
    </p:spTree>
    <p:extLst>
      <p:ext uri="{BB962C8B-B14F-4D97-AF65-F5344CB8AC3E}">
        <p14:creationId xmlns:p14="http://schemas.microsoft.com/office/powerpoint/2010/main" val="163787857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337752" y="362465"/>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89</a:t>
            </a:fld>
            <a:endParaRPr lang="en-US" dirty="0" smtClean="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3049354"/>
            <a:ext cx="6544070" cy="1341414"/>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a:solidFill>
                  <a:schemeClr val="bg1"/>
                </a:solidFill>
              </a:rPr>
              <a:t>TABLE</a:t>
            </a:r>
            <a:endParaRPr lang="en-US" dirty="0">
              <a:solidFill>
                <a:srgbClr val="FF0000"/>
              </a:solidFill>
            </a:endParaRPr>
          </a:p>
          <a:p>
            <a:r>
              <a:rPr lang="en-US" dirty="0" smtClean="0">
                <a:solidFill>
                  <a:schemeClr val="bg1"/>
                </a:solidFill>
              </a:rPr>
              <a:t>CHART SMART ART</a:t>
            </a: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smtClean="0">
                <a:solidFill>
                  <a:schemeClr val="bg1">
                    <a:alpha val="80000"/>
                  </a:schemeClr>
                </a:solidFill>
              </a:rPr>
              <a:t>humour</a:t>
            </a:r>
            <a:r>
              <a:rPr lang="en-US" sz="1000" dirty="0" smtClean="0">
                <a:solidFill>
                  <a:schemeClr val="bg1">
                    <a:alpha val="80000"/>
                  </a:schemeClr>
                </a:solidFill>
              </a:rPr>
              <a:t>.</a:t>
            </a:r>
            <a:endParaRPr lang="en-US" sz="1000" dirty="0">
              <a:solidFill>
                <a:schemeClr val="bg1">
                  <a:alpha val="80000"/>
                </a:schemeClr>
              </a:solidFill>
            </a:endParaRP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smtClean="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20005600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9</a:t>
            </a:fld>
            <a:endParaRPr lang="en-US" dirty="0" smtClean="0"/>
          </a:p>
        </p:txBody>
      </p:sp>
      <p:sp>
        <p:nvSpPr>
          <p:cNvPr id="3" name="Title 2"/>
          <p:cNvSpPr>
            <a:spLocks noGrp="1"/>
          </p:cNvSpPr>
          <p:nvPr>
            <p:ph type="title"/>
          </p:nvPr>
        </p:nvSpPr>
        <p:spPr>
          <a:xfrm>
            <a:off x="1866900" y="2624093"/>
            <a:ext cx="4229100" cy="1621619"/>
          </a:xfrm>
        </p:spPr>
        <p:txBody>
          <a:bodyPr/>
          <a:lstStyle/>
          <a:p>
            <a:r>
              <a:rPr lang="en-US" dirty="0" smtClean="0"/>
              <a:t>THREE</a:t>
            </a:r>
            <a:br>
              <a:rPr lang="en-US" dirty="0" smtClean="0"/>
            </a:br>
            <a:r>
              <a:rPr lang="en-US" dirty="0" smtClean="0"/>
              <a:t>TABLES</a:t>
            </a:r>
            <a:br>
              <a:rPr lang="en-US" dirty="0" smtClean="0"/>
            </a:br>
            <a:r>
              <a:rPr lang="en-US" dirty="0" smtClean="0"/>
              <a:t>TEXT</a:t>
            </a:r>
            <a:r>
              <a:rPr lang="en-US" dirty="0" smtClean="0">
                <a:solidFill>
                  <a:schemeClr val="accent1"/>
                </a:solidFill>
              </a:rPr>
              <a:t>.</a:t>
            </a:r>
            <a:endParaRPr lang="en-US" dirty="0">
              <a:solidFill>
                <a:schemeClr val="accent1"/>
              </a:solidFill>
            </a:endParaRPr>
          </a:p>
        </p:txBody>
      </p:sp>
      <p:sp>
        <p:nvSpPr>
          <p:cNvPr id="5" name="TextBox 4"/>
          <p:cNvSpPr txBox="1"/>
          <p:nvPr/>
        </p:nvSpPr>
        <p:spPr>
          <a:xfrm>
            <a:off x="1866900" y="4322030"/>
            <a:ext cx="3527292"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6" name="Rectangle 5"/>
          <p:cNvSpPr/>
          <p:nvPr/>
        </p:nvSpPr>
        <p:spPr>
          <a:xfrm>
            <a:off x="6095998" y="2804802"/>
            <a:ext cx="5524501" cy="1354868"/>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p:cNvSpPr/>
          <p:nvPr/>
        </p:nvSpPr>
        <p:spPr>
          <a:xfrm>
            <a:off x="6095998" y="1189338"/>
            <a:ext cx="5524501" cy="1354868"/>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p:cNvSpPr/>
          <p:nvPr/>
        </p:nvSpPr>
        <p:spPr>
          <a:xfrm>
            <a:off x="6095998" y="4420266"/>
            <a:ext cx="5524501" cy="1354868"/>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p:cNvSpPr txBox="1"/>
          <p:nvPr/>
        </p:nvSpPr>
        <p:spPr>
          <a:xfrm>
            <a:off x="6318422" y="1486366"/>
            <a:ext cx="5082746" cy="235449"/>
          </a:xfrm>
          <a:prstGeom prst="rect">
            <a:avLst/>
          </a:prstGeom>
          <a:noFill/>
        </p:spPr>
        <p:txBody>
          <a:bodyPr wrap="square" lIns="0" rIns="0" rtlCol="0">
            <a:spAutoFit/>
          </a:bodyPr>
          <a:lstStyle/>
          <a:p>
            <a:pPr>
              <a:lnSpc>
                <a:spcPct val="70000"/>
              </a:lnSpc>
            </a:pPr>
            <a:r>
              <a:rPr lang="en-US" sz="1200" dirty="0" smtClean="0">
                <a:latin typeface="+mj-lt"/>
              </a:rPr>
              <a:t>WRITE TEXT HERE</a:t>
            </a:r>
            <a:endParaRPr lang="en-US" sz="1200" dirty="0">
              <a:solidFill>
                <a:schemeClr val="accent1"/>
              </a:solidFill>
              <a:latin typeface="+mj-lt"/>
            </a:endParaRPr>
          </a:p>
        </p:txBody>
      </p:sp>
      <p:sp>
        <p:nvSpPr>
          <p:cNvPr id="10" name="TextBox 9"/>
          <p:cNvSpPr txBox="1"/>
          <p:nvPr/>
        </p:nvSpPr>
        <p:spPr>
          <a:xfrm>
            <a:off x="6318422" y="1729509"/>
            <a:ext cx="5082746" cy="633250"/>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1" name="TextBox 10"/>
          <p:cNvSpPr txBox="1"/>
          <p:nvPr/>
        </p:nvSpPr>
        <p:spPr>
          <a:xfrm>
            <a:off x="6318422" y="3058551"/>
            <a:ext cx="5082746" cy="235449"/>
          </a:xfrm>
          <a:prstGeom prst="rect">
            <a:avLst/>
          </a:prstGeom>
          <a:noFill/>
        </p:spPr>
        <p:txBody>
          <a:bodyPr wrap="square" lIns="0" rIns="0" rtlCol="0">
            <a:spAutoFit/>
          </a:bodyPr>
          <a:lstStyle/>
          <a:p>
            <a:pPr>
              <a:lnSpc>
                <a:spcPct val="70000"/>
              </a:lnSpc>
            </a:pPr>
            <a:r>
              <a:rPr lang="en-US" sz="1200" dirty="0" smtClean="0">
                <a:solidFill>
                  <a:schemeClr val="accent1"/>
                </a:solidFill>
                <a:latin typeface="+mj-lt"/>
              </a:rPr>
              <a:t>WRITE TEXT HERE</a:t>
            </a:r>
            <a:endParaRPr lang="en-US" sz="1200" dirty="0">
              <a:solidFill>
                <a:schemeClr val="accent1"/>
              </a:solidFill>
              <a:latin typeface="+mj-lt"/>
            </a:endParaRPr>
          </a:p>
        </p:txBody>
      </p:sp>
      <p:sp>
        <p:nvSpPr>
          <p:cNvPr id="12" name="TextBox 11"/>
          <p:cNvSpPr txBox="1"/>
          <p:nvPr/>
        </p:nvSpPr>
        <p:spPr>
          <a:xfrm>
            <a:off x="6318422" y="3301694"/>
            <a:ext cx="5082746" cy="633250"/>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3" name="TextBox 12"/>
          <p:cNvSpPr txBox="1"/>
          <p:nvPr/>
        </p:nvSpPr>
        <p:spPr>
          <a:xfrm>
            <a:off x="6318422" y="4673168"/>
            <a:ext cx="5082746" cy="235449"/>
          </a:xfrm>
          <a:prstGeom prst="rect">
            <a:avLst/>
          </a:prstGeom>
          <a:noFill/>
        </p:spPr>
        <p:txBody>
          <a:bodyPr wrap="square" lIns="0" rIns="0" rtlCol="0">
            <a:spAutoFit/>
          </a:bodyPr>
          <a:lstStyle/>
          <a:p>
            <a:pPr>
              <a:lnSpc>
                <a:spcPct val="70000"/>
              </a:lnSpc>
            </a:pPr>
            <a:r>
              <a:rPr lang="en-US" sz="1200" dirty="0" smtClean="0">
                <a:latin typeface="+mj-lt"/>
              </a:rPr>
              <a:t>WRITE TEXT HERE</a:t>
            </a:r>
            <a:endParaRPr lang="en-US" sz="1200" dirty="0">
              <a:solidFill>
                <a:schemeClr val="accent1"/>
              </a:solidFill>
              <a:latin typeface="+mj-lt"/>
            </a:endParaRPr>
          </a:p>
        </p:txBody>
      </p:sp>
      <p:sp>
        <p:nvSpPr>
          <p:cNvPr id="14" name="TextBox 13"/>
          <p:cNvSpPr txBox="1"/>
          <p:nvPr/>
        </p:nvSpPr>
        <p:spPr>
          <a:xfrm>
            <a:off x="6318422" y="4916311"/>
            <a:ext cx="5082746" cy="633250"/>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a:t>
            </a:r>
          </a:p>
        </p:txBody>
      </p:sp>
      <p:sp>
        <p:nvSpPr>
          <p:cNvPr id="15" name="Right Triangle 14"/>
          <p:cNvSpPr/>
          <p:nvPr/>
        </p:nvSpPr>
        <p:spPr>
          <a:xfrm rot="5400000" flipV="1">
            <a:off x="5942318" y="2390526"/>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Right Triangle 15"/>
          <p:cNvSpPr/>
          <p:nvPr/>
        </p:nvSpPr>
        <p:spPr>
          <a:xfrm rot="5400000" flipV="1">
            <a:off x="5942318" y="5619759"/>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ight Triangle 16"/>
          <p:cNvSpPr/>
          <p:nvPr/>
        </p:nvSpPr>
        <p:spPr>
          <a:xfrm rot="5400000" flipV="1">
            <a:off x="5942318" y="4006838"/>
            <a:ext cx="153680" cy="153680"/>
          </a:xfrm>
          <a:prstGeom prst="rtTriangle">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ectangle 17"/>
          <p:cNvSpPr/>
          <p:nvPr/>
        </p:nvSpPr>
        <p:spPr>
          <a:xfrm>
            <a:off x="1866900" y="1188625"/>
            <a:ext cx="920328"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ABOUT US</a:t>
            </a:r>
            <a:endParaRPr lang="en-US" sz="900" dirty="0">
              <a:latin typeface="Montserrat" charset="0"/>
              <a:ea typeface="Montserrat" charset="0"/>
              <a:cs typeface="Montserrat" charset="0"/>
            </a:endParaRPr>
          </a:p>
        </p:txBody>
      </p:sp>
      <p:sp>
        <p:nvSpPr>
          <p:cNvPr id="19" name="Right Triangle 18"/>
          <p:cNvSpPr/>
          <p:nvPr/>
        </p:nvSpPr>
        <p:spPr>
          <a:xfrm flipV="1">
            <a:off x="2633548"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38935713"/>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90</a:t>
            </a:fld>
            <a:endParaRPr lang="en-US" dirty="0" smtClean="0"/>
          </a:p>
        </p:txBody>
      </p:sp>
      <p:sp>
        <p:nvSpPr>
          <p:cNvPr id="3" name="Title 2"/>
          <p:cNvSpPr>
            <a:spLocks noGrp="1"/>
          </p:cNvSpPr>
          <p:nvPr>
            <p:ph type="title"/>
          </p:nvPr>
        </p:nvSpPr>
        <p:spPr/>
        <p:txBody>
          <a:bodyPr/>
          <a:lstStyle/>
          <a:p>
            <a:r>
              <a:rPr lang="en-US" dirty="0" smtClean="0"/>
              <a:t>STATS WE ARE</a:t>
            </a:r>
            <a:br>
              <a:rPr lang="en-US" dirty="0" smtClean="0"/>
            </a:br>
            <a:r>
              <a:rPr lang="en-US" dirty="0" smtClean="0"/>
              <a:t>PROUD OF</a:t>
            </a:r>
            <a:endParaRPr lang="en-US" dirty="0"/>
          </a:p>
        </p:txBody>
      </p:sp>
      <p:sp>
        <p:nvSpPr>
          <p:cNvPr id="6" name="Rectangle 5"/>
          <p:cNvSpPr/>
          <p:nvPr/>
        </p:nvSpPr>
        <p:spPr>
          <a:xfrm>
            <a:off x="1866901" y="3130755"/>
            <a:ext cx="1481192" cy="2954873"/>
          </a:xfrm>
          <a:prstGeom prst="rect">
            <a:avLst/>
          </a:prstGeom>
          <a:no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1866900" y="3140869"/>
            <a:ext cx="148119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itle 3"/>
          <p:cNvSpPr txBox="1">
            <a:spLocks/>
          </p:cNvSpPr>
          <p:nvPr/>
        </p:nvSpPr>
        <p:spPr>
          <a:xfrm>
            <a:off x="1931245" y="3311876"/>
            <a:ext cx="1416848"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solidFill>
                  <a:schemeClr val="accent1"/>
                </a:solidFill>
                <a:latin typeface="Montserrat" charset="0"/>
                <a:ea typeface="Montserrat" charset="0"/>
                <a:cs typeface="Montserrat" charset="0"/>
              </a:rPr>
              <a:t>Structures</a:t>
            </a:r>
          </a:p>
          <a:p>
            <a:pPr>
              <a:lnSpc>
                <a:spcPct val="80000"/>
              </a:lnSpc>
            </a:pPr>
            <a:r>
              <a:rPr lang="en-US" sz="1400" b="0" dirty="0" smtClean="0">
                <a:solidFill>
                  <a:schemeClr val="accent1"/>
                </a:solidFill>
                <a:latin typeface="Montserrat" charset="0"/>
                <a:ea typeface="Montserrat" charset="0"/>
                <a:cs typeface="Montserrat" charset="0"/>
              </a:rPr>
              <a:t>screening</a:t>
            </a:r>
            <a:endParaRPr lang="en-US" sz="1400" b="0" dirty="0">
              <a:solidFill>
                <a:schemeClr val="accent1"/>
              </a:solidFill>
              <a:latin typeface="Montserrat" charset="0"/>
              <a:ea typeface="Montserrat" charset="0"/>
              <a:cs typeface="Montserrat" charset="0"/>
            </a:endParaRPr>
          </a:p>
        </p:txBody>
      </p:sp>
      <p:sp>
        <p:nvSpPr>
          <p:cNvPr id="9" name="Title 3"/>
          <p:cNvSpPr txBox="1">
            <a:spLocks/>
          </p:cNvSpPr>
          <p:nvPr/>
        </p:nvSpPr>
        <p:spPr>
          <a:xfrm>
            <a:off x="1897792" y="5449272"/>
            <a:ext cx="1450301" cy="513840"/>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4000" dirty="0" smtClean="0">
                <a:latin typeface="+mj-lt"/>
              </a:rPr>
              <a:t>251</a:t>
            </a:r>
            <a:endParaRPr lang="en-US" sz="4000" dirty="0">
              <a:latin typeface="+mj-lt"/>
            </a:endParaRPr>
          </a:p>
        </p:txBody>
      </p:sp>
      <p:sp>
        <p:nvSpPr>
          <p:cNvPr id="11" name="Rectangle 10"/>
          <p:cNvSpPr/>
          <p:nvPr/>
        </p:nvSpPr>
        <p:spPr>
          <a:xfrm>
            <a:off x="3670365" y="3743796"/>
            <a:ext cx="1481192" cy="2341832"/>
          </a:xfrm>
          <a:prstGeom prst="rect">
            <a:avLst/>
          </a:prstGeom>
          <a:no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3670364" y="3743796"/>
            <a:ext cx="148119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 name="Title 3"/>
          <p:cNvSpPr txBox="1">
            <a:spLocks/>
          </p:cNvSpPr>
          <p:nvPr/>
        </p:nvSpPr>
        <p:spPr>
          <a:xfrm>
            <a:off x="3734709" y="3946701"/>
            <a:ext cx="1416848"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solidFill>
                  <a:schemeClr val="accent2"/>
                </a:solidFill>
                <a:latin typeface="Montserrat" charset="0"/>
                <a:ea typeface="Montserrat" charset="0"/>
                <a:cs typeface="Montserrat" charset="0"/>
              </a:rPr>
              <a:t>Structures</a:t>
            </a:r>
          </a:p>
          <a:p>
            <a:pPr>
              <a:lnSpc>
                <a:spcPct val="80000"/>
              </a:lnSpc>
            </a:pPr>
            <a:r>
              <a:rPr lang="en-US" sz="1400" b="0" dirty="0" smtClean="0">
                <a:solidFill>
                  <a:schemeClr val="accent2"/>
                </a:solidFill>
                <a:latin typeface="Montserrat" charset="0"/>
                <a:ea typeface="Montserrat" charset="0"/>
                <a:cs typeface="Montserrat" charset="0"/>
              </a:rPr>
              <a:t>screening</a:t>
            </a:r>
            <a:endParaRPr lang="en-US" sz="1400" b="0" dirty="0">
              <a:solidFill>
                <a:schemeClr val="accent2"/>
              </a:solidFill>
              <a:latin typeface="Montserrat" charset="0"/>
              <a:ea typeface="Montserrat" charset="0"/>
              <a:cs typeface="Montserrat" charset="0"/>
            </a:endParaRPr>
          </a:p>
        </p:txBody>
      </p:sp>
      <p:sp>
        <p:nvSpPr>
          <p:cNvPr id="14" name="Title 3"/>
          <p:cNvSpPr txBox="1">
            <a:spLocks/>
          </p:cNvSpPr>
          <p:nvPr/>
        </p:nvSpPr>
        <p:spPr>
          <a:xfrm>
            <a:off x="3701256" y="5449272"/>
            <a:ext cx="1450301" cy="513840"/>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4000" dirty="0" smtClean="0">
                <a:latin typeface="+mj-lt"/>
              </a:rPr>
              <a:t>142</a:t>
            </a:r>
            <a:endParaRPr lang="en-US" sz="4000" dirty="0">
              <a:latin typeface="+mj-lt"/>
            </a:endParaRPr>
          </a:p>
        </p:txBody>
      </p:sp>
      <p:sp>
        <p:nvSpPr>
          <p:cNvPr id="16" name="Rectangle 15"/>
          <p:cNvSpPr/>
          <p:nvPr/>
        </p:nvSpPr>
        <p:spPr>
          <a:xfrm>
            <a:off x="5473829" y="4457475"/>
            <a:ext cx="1481192" cy="1628154"/>
          </a:xfrm>
          <a:prstGeom prst="rect">
            <a:avLst/>
          </a:prstGeom>
          <a:no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5473828" y="4457475"/>
            <a:ext cx="148119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8" name="Title 3"/>
          <p:cNvSpPr txBox="1">
            <a:spLocks/>
          </p:cNvSpPr>
          <p:nvPr/>
        </p:nvSpPr>
        <p:spPr>
          <a:xfrm>
            <a:off x="5538173" y="4608191"/>
            <a:ext cx="1416848"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solidFill>
                  <a:schemeClr val="accent3"/>
                </a:solidFill>
                <a:latin typeface="Montserrat" charset="0"/>
                <a:ea typeface="Montserrat" charset="0"/>
                <a:cs typeface="Montserrat" charset="0"/>
              </a:rPr>
              <a:t>Structures</a:t>
            </a:r>
          </a:p>
          <a:p>
            <a:pPr>
              <a:lnSpc>
                <a:spcPct val="80000"/>
              </a:lnSpc>
            </a:pPr>
            <a:r>
              <a:rPr lang="en-US" sz="1400" b="0" dirty="0" smtClean="0">
                <a:solidFill>
                  <a:schemeClr val="accent3"/>
                </a:solidFill>
                <a:latin typeface="Montserrat" charset="0"/>
                <a:ea typeface="Montserrat" charset="0"/>
                <a:cs typeface="Montserrat" charset="0"/>
              </a:rPr>
              <a:t>screening</a:t>
            </a:r>
            <a:endParaRPr lang="en-US" sz="1400" b="0" dirty="0">
              <a:solidFill>
                <a:schemeClr val="accent3"/>
              </a:solidFill>
              <a:latin typeface="Montserrat" charset="0"/>
              <a:ea typeface="Montserrat" charset="0"/>
              <a:cs typeface="Montserrat" charset="0"/>
            </a:endParaRPr>
          </a:p>
        </p:txBody>
      </p:sp>
      <p:sp>
        <p:nvSpPr>
          <p:cNvPr id="19" name="Title 3"/>
          <p:cNvSpPr txBox="1">
            <a:spLocks/>
          </p:cNvSpPr>
          <p:nvPr/>
        </p:nvSpPr>
        <p:spPr>
          <a:xfrm>
            <a:off x="5504720" y="5449272"/>
            <a:ext cx="1450301" cy="513840"/>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4000" dirty="0" smtClean="0">
                <a:latin typeface="+mj-lt"/>
              </a:rPr>
              <a:t>42</a:t>
            </a:r>
            <a:endParaRPr lang="en-US" sz="4000" dirty="0">
              <a:latin typeface="+mj-lt"/>
            </a:endParaRPr>
          </a:p>
        </p:txBody>
      </p:sp>
      <p:sp>
        <p:nvSpPr>
          <p:cNvPr id="21" name="Rectangle 20"/>
          <p:cNvSpPr/>
          <p:nvPr/>
        </p:nvSpPr>
        <p:spPr>
          <a:xfrm>
            <a:off x="7277294" y="1758879"/>
            <a:ext cx="1481192" cy="4326749"/>
          </a:xfrm>
          <a:prstGeom prst="rect">
            <a:avLst/>
          </a:prstGeom>
          <a:no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7277293" y="1758879"/>
            <a:ext cx="1481193"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Title 3"/>
          <p:cNvSpPr txBox="1">
            <a:spLocks/>
          </p:cNvSpPr>
          <p:nvPr/>
        </p:nvSpPr>
        <p:spPr>
          <a:xfrm>
            <a:off x="7341638" y="1981818"/>
            <a:ext cx="1416848"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solidFill>
                  <a:schemeClr val="accent4"/>
                </a:solidFill>
                <a:latin typeface="Montserrat" charset="0"/>
                <a:ea typeface="Montserrat" charset="0"/>
                <a:cs typeface="Montserrat" charset="0"/>
              </a:rPr>
              <a:t>Structures</a:t>
            </a:r>
          </a:p>
          <a:p>
            <a:pPr>
              <a:lnSpc>
                <a:spcPct val="80000"/>
              </a:lnSpc>
            </a:pPr>
            <a:r>
              <a:rPr lang="en-US" sz="1400" b="0" dirty="0" smtClean="0">
                <a:solidFill>
                  <a:schemeClr val="accent4"/>
                </a:solidFill>
                <a:latin typeface="Montserrat" charset="0"/>
                <a:ea typeface="Montserrat" charset="0"/>
                <a:cs typeface="Montserrat" charset="0"/>
              </a:rPr>
              <a:t>screening</a:t>
            </a:r>
            <a:endParaRPr lang="en-US" sz="1400" b="0" dirty="0">
              <a:solidFill>
                <a:schemeClr val="accent4"/>
              </a:solidFill>
              <a:latin typeface="Montserrat" charset="0"/>
              <a:ea typeface="Montserrat" charset="0"/>
              <a:cs typeface="Montserrat" charset="0"/>
            </a:endParaRPr>
          </a:p>
        </p:txBody>
      </p:sp>
      <p:sp>
        <p:nvSpPr>
          <p:cNvPr id="24" name="Title 3"/>
          <p:cNvSpPr txBox="1">
            <a:spLocks/>
          </p:cNvSpPr>
          <p:nvPr/>
        </p:nvSpPr>
        <p:spPr>
          <a:xfrm>
            <a:off x="7308185" y="5449272"/>
            <a:ext cx="1450301" cy="513840"/>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4000" dirty="0" smtClean="0">
                <a:latin typeface="+mj-lt"/>
              </a:rPr>
              <a:t>591</a:t>
            </a:r>
            <a:endParaRPr lang="en-US" sz="4000" dirty="0">
              <a:latin typeface="+mj-lt"/>
            </a:endParaRPr>
          </a:p>
        </p:txBody>
      </p:sp>
      <p:sp>
        <p:nvSpPr>
          <p:cNvPr id="25" name="Rectangle 24"/>
          <p:cNvSpPr/>
          <p:nvPr/>
        </p:nvSpPr>
        <p:spPr>
          <a:xfrm>
            <a:off x="9080757" y="3743796"/>
            <a:ext cx="1481192" cy="2341832"/>
          </a:xfrm>
          <a:prstGeom prst="rect">
            <a:avLst/>
          </a:prstGeom>
          <a:noFill/>
          <a:ln w="6350">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p:nvPr/>
        </p:nvCxnSpPr>
        <p:spPr>
          <a:xfrm>
            <a:off x="9080756" y="3743796"/>
            <a:ext cx="1481193"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 name="Title 3"/>
          <p:cNvSpPr txBox="1">
            <a:spLocks/>
          </p:cNvSpPr>
          <p:nvPr/>
        </p:nvSpPr>
        <p:spPr>
          <a:xfrm>
            <a:off x="9145101" y="3946701"/>
            <a:ext cx="1416848" cy="847547"/>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1400" b="0" dirty="0" smtClean="0">
                <a:solidFill>
                  <a:schemeClr val="accent2"/>
                </a:solidFill>
                <a:latin typeface="Montserrat" charset="0"/>
                <a:ea typeface="Montserrat" charset="0"/>
                <a:cs typeface="Montserrat" charset="0"/>
              </a:rPr>
              <a:t>Structures</a:t>
            </a:r>
          </a:p>
          <a:p>
            <a:pPr>
              <a:lnSpc>
                <a:spcPct val="80000"/>
              </a:lnSpc>
            </a:pPr>
            <a:r>
              <a:rPr lang="en-US" sz="1400" b="0" dirty="0" smtClean="0">
                <a:solidFill>
                  <a:schemeClr val="accent2"/>
                </a:solidFill>
                <a:latin typeface="Montserrat" charset="0"/>
                <a:ea typeface="Montserrat" charset="0"/>
                <a:cs typeface="Montserrat" charset="0"/>
              </a:rPr>
              <a:t>screening</a:t>
            </a:r>
            <a:endParaRPr lang="en-US" sz="1400" b="0" dirty="0">
              <a:solidFill>
                <a:schemeClr val="accent2"/>
              </a:solidFill>
              <a:latin typeface="Montserrat" charset="0"/>
              <a:ea typeface="Montserrat" charset="0"/>
              <a:cs typeface="Montserrat" charset="0"/>
            </a:endParaRPr>
          </a:p>
        </p:txBody>
      </p:sp>
      <p:sp>
        <p:nvSpPr>
          <p:cNvPr id="28" name="Title 3"/>
          <p:cNvSpPr txBox="1">
            <a:spLocks/>
          </p:cNvSpPr>
          <p:nvPr/>
        </p:nvSpPr>
        <p:spPr>
          <a:xfrm>
            <a:off x="9111648" y="5449272"/>
            <a:ext cx="1450301" cy="513840"/>
          </a:xfrm>
          <a:prstGeom prst="rect">
            <a:avLst/>
          </a:prstGeom>
        </p:spPr>
        <p:txBody>
          <a:bodyPr/>
          <a:lstStyle>
            <a:lvl1pPr algn="l" defTabSz="914400" rtl="0" eaLnBrk="1" latinLnBrk="0" hangingPunct="1">
              <a:lnSpc>
                <a:spcPct val="75000"/>
              </a:lnSpc>
              <a:spcBef>
                <a:spcPct val="0"/>
              </a:spcBef>
              <a:buNone/>
              <a:defRPr sz="4800" b="1" i="0" kern="1200">
                <a:solidFill>
                  <a:schemeClr val="tx1"/>
                </a:solidFill>
                <a:latin typeface="Bebas Neue" charset="0"/>
                <a:ea typeface="Bebas Neue" charset="0"/>
                <a:cs typeface="Bebas Neue" charset="0"/>
              </a:defRPr>
            </a:lvl1pPr>
          </a:lstStyle>
          <a:p>
            <a:pPr>
              <a:lnSpc>
                <a:spcPct val="80000"/>
              </a:lnSpc>
            </a:pPr>
            <a:r>
              <a:rPr lang="en-US" sz="4000" dirty="0" smtClean="0">
                <a:latin typeface="+mj-lt"/>
              </a:rPr>
              <a:t>145</a:t>
            </a:r>
            <a:endParaRPr lang="en-US" sz="4000" dirty="0">
              <a:latin typeface="+mj-lt"/>
            </a:endParaRPr>
          </a:p>
        </p:txBody>
      </p:sp>
    </p:spTree>
    <p:extLst>
      <p:ext uri="{BB962C8B-B14F-4D97-AF65-F5344CB8AC3E}">
        <p14:creationId xmlns:p14="http://schemas.microsoft.com/office/powerpoint/2010/main" val="42556356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5" name="Rectangle 4"/>
          <p:cNvSpPr/>
          <p:nvPr/>
        </p:nvSpPr>
        <p:spPr>
          <a:xfrm>
            <a:off x="295555" y="325558"/>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TextBox 5"/>
          <p:cNvSpPr txBox="1"/>
          <p:nvPr/>
        </p:nvSpPr>
        <p:spPr>
          <a:xfrm>
            <a:off x="4477071" y="3937243"/>
            <a:ext cx="3237857" cy="291618"/>
          </a:xfrm>
          <a:prstGeom prst="rect">
            <a:avLst/>
          </a:prstGeom>
          <a:noFill/>
        </p:spPr>
        <p:txBody>
          <a:bodyPr wrap="square" lIns="0" rIns="0" rtlCol="0">
            <a:spAutoFit/>
          </a:bodyPr>
          <a:lstStyle/>
          <a:p>
            <a:pPr algn="ctr">
              <a:lnSpc>
                <a:spcPct val="90000"/>
              </a:lnSpc>
            </a:pPr>
            <a:r>
              <a:rPr lang="en-US" sz="1400" spc="300" dirty="0">
                <a:latin typeface="+mj-lt"/>
              </a:rPr>
              <a:t>YOUR TITLE HERE</a:t>
            </a:r>
          </a:p>
        </p:txBody>
      </p:sp>
      <p:sp>
        <p:nvSpPr>
          <p:cNvPr id="7" name="TextBox 6"/>
          <p:cNvSpPr txBox="1"/>
          <p:nvPr/>
        </p:nvSpPr>
        <p:spPr>
          <a:xfrm>
            <a:off x="4477071"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8" name="Shape 3598"/>
          <p:cNvSpPr/>
          <p:nvPr/>
        </p:nvSpPr>
        <p:spPr>
          <a:xfrm>
            <a:off x="5790106" y="2103211"/>
            <a:ext cx="601449" cy="601449"/>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tx1"/>
          </a:solidFill>
          <a:ln w="12700">
            <a:miter lim="400000"/>
          </a:ln>
        </p:spPr>
        <p:txBody>
          <a:bodyPr lIns="38100" tIns="38100" rIns="38100" bIns="38100" anchor="ctr"/>
          <a:lstStyle/>
          <a:p>
            <a:endParaRPr/>
          </a:p>
        </p:txBody>
      </p:sp>
      <p:sp>
        <p:nvSpPr>
          <p:cNvPr id="9" name="TextBox 8"/>
          <p:cNvSpPr txBox="1"/>
          <p:nvPr/>
        </p:nvSpPr>
        <p:spPr>
          <a:xfrm>
            <a:off x="8103369" y="3937243"/>
            <a:ext cx="3237857" cy="291618"/>
          </a:xfrm>
          <a:prstGeom prst="rect">
            <a:avLst/>
          </a:prstGeom>
          <a:noFill/>
        </p:spPr>
        <p:txBody>
          <a:bodyPr wrap="square" lIns="0" rIns="0" rtlCol="0">
            <a:spAutoFit/>
          </a:bodyPr>
          <a:lstStyle/>
          <a:p>
            <a:pPr algn="ctr">
              <a:lnSpc>
                <a:spcPct val="90000"/>
              </a:lnSpc>
            </a:pPr>
            <a:r>
              <a:rPr lang="en-US" sz="1400" spc="300" dirty="0">
                <a:latin typeface="+mj-lt"/>
              </a:rPr>
              <a:t>YOUR TITLE HERE</a:t>
            </a:r>
          </a:p>
        </p:txBody>
      </p:sp>
      <p:sp>
        <p:nvSpPr>
          <p:cNvPr id="10" name="TextBox 9"/>
          <p:cNvSpPr txBox="1"/>
          <p:nvPr/>
        </p:nvSpPr>
        <p:spPr>
          <a:xfrm>
            <a:off x="8103369"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11" name="Shape 3627"/>
          <p:cNvSpPr/>
          <p:nvPr/>
        </p:nvSpPr>
        <p:spPr>
          <a:xfrm>
            <a:off x="9416403" y="2157888"/>
            <a:ext cx="601449" cy="546772"/>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2" name="TextBox 11"/>
          <p:cNvSpPr txBox="1"/>
          <p:nvPr/>
        </p:nvSpPr>
        <p:spPr>
          <a:xfrm>
            <a:off x="786711" y="3937243"/>
            <a:ext cx="3237857" cy="291618"/>
          </a:xfrm>
          <a:prstGeom prst="rect">
            <a:avLst/>
          </a:prstGeom>
          <a:noFill/>
        </p:spPr>
        <p:txBody>
          <a:bodyPr wrap="square" lIns="0" rIns="0" rtlCol="0">
            <a:spAutoFit/>
          </a:bodyPr>
          <a:lstStyle/>
          <a:p>
            <a:pPr algn="ctr">
              <a:lnSpc>
                <a:spcPct val="90000"/>
              </a:lnSpc>
            </a:pPr>
            <a:r>
              <a:rPr lang="en-US" sz="1400" spc="300" dirty="0">
                <a:latin typeface="+mj-lt"/>
              </a:rPr>
              <a:t>YOUR TITLE HERE</a:t>
            </a:r>
          </a:p>
        </p:txBody>
      </p:sp>
      <p:sp>
        <p:nvSpPr>
          <p:cNvPr id="13" name="TextBox 12"/>
          <p:cNvSpPr txBox="1"/>
          <p:nvPr/>
        </p:nvSpPr>
        <p:spPr>
          <a:xfrm>
            <a:off x="786711"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14" name="Shape 3691"/>
          <p:cNvSpPr/>
          <p:nvPr/>
        </p:nvSpPr>
        <p:spPr>
          <a:xfrm>
            <a:off x="2099803" y="2103181"/>
            <a:ext cx="601391" cy="601477"/>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19"/>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3"/>
                  <a:pt x="12571" y="5401"/>
                </a:cubicBezTo>
                <a:cubicBezTo>
                  <a:pt x="12571" y="7300"/>
                  <a:pt x="14087" y="8840"/>
                  <a:pt x="15958" y="8840"/>
                </a:cubicBezTo>
                <a:cubicBezTo>
                  <a:pt x="16893" y="8840"/>
                  <a:pt x="17737" y="8453"/>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4"/>
                </a:lnTo>
                <a:cubicBezTo>
                  <a:pt x="3919" y="20399"/>
                  <a:pt x="3436" y="20618"/>
                  <a:pt x="2902" y="20618"/>
                </a:cubicBezTo>
                <a:cubicBezTo>
                  <a:pt x="1833" y="20618"/>
                  <a:pt x="967" y="19740"/>
                  <a:pt x="967" y="18655"/>
                </a:cubicBezTo>
                <a:cubicBezTo>
                  <a:pt x="967" y="18113"/>
                  <a:pt x="1184" y="17622"/>
                  <a:pt x="1534" y="17266"/>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4"/>
                </a:cubicBezTo>
                <a:lnTo>
                  <a:pt x="850" y="16572"/>
                </a:lnTo>
                <a:cubicBezTo>
                  <a:pt x="325" y="17105"/>
                  <a:pt x="0" y="17842"/>
                  <a:pt x="0" y="18655"/>
                </a:cubicBezTo>
                <a:cubicBezTo>
                  <a:pt x="0" y="20282"/>
                  <a:pt x="1299" y="21600"/>
                  <a:pt x="2902" y="21600"/>
                </a:cubicBezTo>
                <a:cubicBezTo>
                  <a:pt x="3703" y="21600"/>
                  <a:pt x="4429" y="21271"/>
                  <a:pt x="4954" y="20738"/>
                </a:cubicBezTo>
                <a:lnTo>
                  <a:pt x="12160" y="12652"/>
                </a:lnTo>
                <a:cubicBezTo>
                  <a:pt x="13800" y="13590"/>
                  <a:pt x="15363" y="13748"/>
                  <a:pt x="15606" y="13748"/>
                </a:cubicBezTo>
                <a:cubicBezTo>
                  <a:pt x="16313" y="13748"/>
                  <a:pt x="17067" y="13463"/>
                  <a:pt x="17617" y="12892"/>
                </a:cubicBezTo>
                <a:lnTo>
                  <a:pt x="20209" y="10198"/>
                </a:lnTo>
                <a:cubicBezTo>
                  <a:pt x="21560" y="8795"/>
                  <a:pt x="21600" y="6432"/>
                  <a:pt x="20499" y="4279"/>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5" name="TextBox 14"/>
          <p:cNvSpPr txBox="1"/>
          <p:nvPr/>
        </p:nvSpPr>
        <p:spPr>
          <a:xfrm>
            <a:off x="786711"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$38M</a:t>
            </a:r>
          </a:p>
        </p:txBody>
      </p:sp>
      <p:sp>
        <p:nvSpPr>
          <p:cNvPr id="16" name="TextBox 15"/>
          <p:cNvSpPr txBox="1"/>
          <p:nvPr/>
        </p:nvSpPr>
        <p:spPr>
          <a:xfrm>
            <a:off x="4477071"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9400</a:t>
            </a:r>
          </a:p>
        </p:txBody>
      </p:sp>
      <p:sp>
        <p:nvSpPr>
          <p:cNvPr id="17" name="TextBox 16"/>
          <p:cNvSpPr txBox="1"/>
          <p:nvPr/>
        </p:nvSpPr>
        <p:spPr>
          <a:xfrm>
            <a:off x="8098198"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310</a:t>
            </a:r>
          </a:p>
        </p:txBody>
      </p:sp>
    </p:spTree>
    <p:extLst>
      <p:ext uri="{BB962C8B-B14F-4D97-AF65-F5344CB8AC3E}">
        <p14:creationId xmlns:p14="http://schemas.microsoft.com/office/powerpoint/2010/main" val="36912490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5" name="Rectangle 4"/>
          <p:cNvSpPr/>
          <p:nvPr/>
        </p:nvSpPr>
        <p:spPr>
          <a:xfrm>
            <a:off x="288325" y="325558"/>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TextBox 5"/>
          <p:cNvSpPr txBox="1"/>
          <p:nvPr/>
        </p:nvSpPr>
        <p:spPr>
          <a:xfrm>
            <a:off x="4477071" y="3937243"/>
            <a:ext cx="3237857" cy="263149"/>
          </a:xfrm>
          <a:prstGeom prst="rect">
            <a:avLst/>
          </a:prstGeom>
          <a:noFill/>
        </p:spPr>
        <p:txBody>
          <a:bodyPr wrap="square" lIns="0" rIns="0" rtlCol="0">
            <a:spAutoFit/>
          </a:bodyPr>
          <a:lstStyle/>
          <a:p>
            <a:pPr algn="ctr">
              <a:lnSpc>
                <a:spcPct val="90000"/>
              </a:lnSpc>
            </a:pPr>
            <a:r>
              <a:rPr lang="en-US" sz="1200" spc="300" dirty="0">
                <a:latin typeface="+mj-lt"/>
              </a:rPr>
              <a:t>YOUR TITLE HERE</a:t>
            </a:r>
          </a:p>
        </p:txBody>
      </p:sp>
      <p:sp>
        <p:nvSpPr>
          <p:cNvPr id="7" name="TextBox 6"/>
          <p:cNvSpPr txBox="1"/>
          <p:nvPr/>
        </p:nvSpPr>
        <p:spPr>
          <a:xfrm>
            <a:off x="4477071"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9" name="TextBox 8"/>
          <p:cNvSpPr txBox="1"/>
          <p:nvPr/>
        </p:nvSpPr>
        <p:spPr>
          <a:xfrm>
            <a:off x="8103369" y="3937243"/>
            <a:ext cx="3237857" cy="263149"/>
          </a:xfrm>
          <a:prstGeom prst="rect">
            <a:avLst/>
          </a:prstGeom>
          <a:noFill/>
        </p:spPr>
        <p:txBody>
          <a:bodyPr wrap="square" lIns="0" rIns="0" rtlCol="0">
            <a:spAutoFit/>
          </a:bodyPr>
          <a:lstStyle/>
          <a:p>
            <a:pPr algn="ctr">
              <a:lnSpc>
                <a:spcPct val="90000"/>
              </a:lnSpc>
            </a:pPr>
            <a:r>
              <a:rPr lang="en-US" sz="1200" spc="300" dirty="0">
                <a:latin typeface="+mj-lt"/>
              </a:rPr>
              <a:t>YOUR TITLE HERE</a:t>
            </a:r>
          </a:p>
        </p:txBody>
      </p:sp>
      <p:sp>
        <p:nvSpPr>
          <p:cNvPr id="10" name="TextBox 9"/>
          <p:cNvSpPr txBox="1"/>
          <p:nvPr/>
        </p:nvSpPr>
        <p:spPr>
          <a:xfrm>
            <a:off x="8103369"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12" name="TextBox 11"/>
          <p:cNvSpPr txBox="1"/>
          <p:nvPr/>
        </p:nvSpPr>
        <p:spPr>
          <a:xfrm>
            <a:off x="786711" y="3937243"/>
            <a:ext cx="3237857" cy="263149"/>
          </a:xfrm>
          <a:prstGeom prst="rect">
            <a:avLst/>
          </a:prstGeom>
          <a:noFill/>
        </p:spPr>
        <p:txBody>
          <a:bodyPr wrap="square" lIns="0" rIns="0" rtlCol="0">
            <a:spAutoFit/>
          </a:bodyPr>
          <a:lstStyle/>
          <a:p>
            <a:pPr algn="ctr">
              <a:lnSpc>
                <a:spcPct val="90000"/>
              </a:lnSpc>
            </a:pPr>
            <a:r>
              <a:rPr lang="en-US" sz="1200" spc="300" dirty="0">
                <a:latin typeface="+mj-lt"/>
              </a:rPr>
              <a:t>YOUR TITLE HERE</a:t>
            </a:r>
          </a:p>
        </p:txBody>
      </p:sp>
      <p:sp>
        <p:nvSpPr>
          <p:cNvPr id="13" name="TextBox 12"/>
          <p:cNvSpPr txBox="1"/>
          <p:nvPr/>
        </p:nvSpPr>
        <p:spPr>
          <a:xfrm>
            <a:off x="786711" y="4297475"/>
            <a:ext cx="3237857" cy="633250"/>
          </a:xfrm>
          <a:prstGeom prst="rect">
            <a:avLst/>
          </a:prstGeom>
          <a:noFill/>
        </p:spPr>
        <p:txBody>
          <a:bodyPr wrap="square" lIns="0" rIns="0" rtlCol="0">
            <a:spAutoFit/>
          </a:bodyPr>
          <a:lstStyle/>
          <a:p>
            <a:pPr algn="ctr">
              <a:lnSpc>
                <a:spcPct val="120000"/>
              </a:lnSpc>
            </a:pPr>
            <a:r>
              <a:rPr lang="en-US" sz="1000" dirty="0">
                <a:solidFill>
                  <a:schemeClr val="tx1">
                    <a:alpha val="70000"/>
                  </a:schemeClr>
                </a:solidFill>
                <a:ea typeface="Roboto Slab Light" charset="0"/>
                <a:cs typeface="Roboto Slab Light" charset="0"/>
              </a:rPr>
              <a:t>It is a long established fact that a reader will be distracted by the readable content of a page when looking at its layout. The point of using.</a:t>
            </a:r>
          </a:p>
        </p:txBody>
      </p:sp>
      <p:sp>
        <p:nvSpPr>
          <p:cNvPr id="15" name="TextBox 14"/>
          <p:cNvSpPr txBox="1"/>
          <p:nvPr/>
        </p:nvSpPr>
        <p:spPr>
          <a:xfrm>
            <a:off x="786711"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$38M</a:t>
            </a:r>
          </a:p>
        </p:txBody>
      </p:sp>
      <p:sp>
        <p:nvSpPr>
          <p:cNvPr id="16" name="TextBox 15"/>
          <p:cNvSpPr txBox="1"/>
          <p:nvPr/>
        </p:nvSpPr>
        <p:spPr>
          <a:xfrm>
            <a:off x="4477071"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$89K</a:t>
            </a:r>
          </a:p>
        </p:txBody>
      </p:sp>
      <p:sp>
        <p:nvSpPr>
          <p:cNvPr id="17" name="TextBox 16"/>
          <p:cNvSpPr txBox="1"/>
          <p:nvPr/>
        </p:nvSpPr>
        <p:spPr>
          <a:xfrm>
            <a:off x="8098198" y="2978961"/>
            <a:ext cx="3237857" cy="775597"/>
          </a:xfrm>
          <a:prstGeom prst="rect">
            <a:avLst/>
          </a:prstGeom>
          <a:noFill/>
        </p:spPr>
        <p:txBody>
          <a:bodyPr wrap="square" lIns="0" rIns="0" rtlCol="0">
            <a:spAutoFit/>
          </a:bodyPr>
          <a:lstStyle/>
          <a:p>
            <a:pPr algn="ctr">
              <a:lnSpc>
                <a:spcPct val="90000"/>
              </a:lnSpc>
            </a:pPr>
            <a:r>
              <a:rPr lang="en-US" sz="4800" spc="300" dirty="0">
                <a:latin typeface="+mj-lt"/>
                <a:ea typeface="Roboto Slab Light" charset="0"/>
                <a:cs typeface="Roboto Slab Light" charset="0"/>
              </a:rPr>
              <a:t>$900B</a:t>
            </a:r>
          </a:p>
        </p:txBody>
      </p:sp>
      <p:sp>
        <p:nvSpPr>
          <p:cNvPr id="20" name="TextBox 19"/>
          <p:cNvSpPr txBox="1"/>
          <p:nvPr/>
        </p:nvSpPr>
        <p:spPr>
          <a:xfrm>
            <a:off x="1219200" y="1099359"/>
            <a:ext cx="9811473" cy="1103379"/>
          </a:xfrm>
          <a:prstGeom prst="rect">
            <a:avLst/>
          </a:prstGeom>
          <a:noFill/>
        </p:spPr>
        <p:txBody>
          <a:bodyPr wrap="square" lIns="0" rIns="0" rtlCol="0">
            <a:spAutoFit/>
          </a:bodyPr>
          <a:lstStyle/>
          <a:p>
            <a:pPr algn="ctr">
              <a:lnSpc>
                <a:spcPct val="90000"/>
              </a:lnSpc>
            </a:pPr>
            <a:r>
              <a:rPr lang="en-US" sz="3600" spc="300" dirty="0">
                <a:latin typeface="+mj-lt"/>
              </a:rPr>
              <a:t>OUR AWESOME PROJECTS</a:t>
            </a:r>
            <a:br>
              <a:rPr lang="en-US" sz="3600" spc="300" dirty="0">
                <a:latin typeface="+mj-lt"/>
              </a:rPr>
            </a:br>
            <a:r>
              <a:rPr lang="en-US" sz="3600" spc="300" dirty="0">
                <a:latin typeface="+mj-lt"/>
              </a:rPr>
              <a:t>FACT NUMBER</a:t>
            </a:r>
          </a:p>
        </p:txBody>
      </p:sp>
    </p:spTree>
    <p:extLst>
      <p:ext uri="{BB962C8B-B14F-4D97-AF65-F5344CB8AC3E}">
        <p14:creationId xmlns:p14="http://schemas.microsoft.com/office/powerpoint/2010/main" val="33853576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a:t>DATA CHART IN SMARTART</a:t>
            </a:r>
          </a:p>
        </p:txBody>
      </p:sp>
      <p:graphicFrame>
        <p:nvGraphicFramePr>
          <p:cNvPr id="4" name="Chart 4"/>
          <p:cNvGraphicFramePr/>
          <p:nvPr>
            <p:extLst>
              <p:ext uri="{D42A27DB-BD31-4B8C-83A1-F6EECF244321}">
                <p14:modId xmlns:p14="http://schemas.microsoft.com/office/powerpoint/2010/main" val="1433216139"/>
              </p:ext>
            </p:extLst>
          </p:nvPr>
        </p:nvGraphicFramePr>
        <p:xfrm>
          <a:off x="1429734" y="2336572"/>
          <a:ext cx="2722636" cy="2152650"/>
        </p:xfrm>
        <a:graphic>
          <a:graphicData uri="http://schemas.openxmlformats.org/drawingml/2006/chart">
            <c:chart xmlns:c="http://schemas.openxmlformats.org/drawingml/2006/chart" xmlns:r="http://schemas.openxmlformats.org/officeDocument/2006/relationships" r:id="rId2"/>
          </a:graphicData>
        </a:graphic>
      </p:graphicFrame>
      <p:sp>
        <p:nvSpPr>
          <p:cNvPr id="5" name="Текст 7"/>
          <p:cNvSpPr txBox="1">
            <a:spLocks/>
          </p:cNvSpPr>
          <p:nvPr/>
        </p:nvSpPr>
        <p:spPr>
          <a:xfrm>
            <a:off x="2208592" y="3143019"/>
            <a:ext cx="1164908" cy="523874"/>
          </a:xfrm>
          <a:prstGeom prst="rect">
            <a:avLst/>
          </a:prstGeom>
        </p:spPr>
        <p:txBody>
          <a:bodyPr tIns="0" anchor="ctr" anchorCtr="0">
            <a:noAutofit/>
          </a:bodyPr>
          <a:lstStyle>
            <a:lvl1pPr marL="0" marR="0" indent="0" algn="ctr" defTabSz="914318" rtl="0" eaLnBrk="1" fontAlgn="auto" latinLnBrk="0" hangingPunct="1">
              <a:lnSpc>
                <a:spcPct val="145000"/>
              </a:lnSpc>
              <a:spcBef>
                <a:spcPts val="0"/>
              </a:spcBef>
              <a:spcAft>
                <a:spcPts val="0"/>
              </a:spcAft>
              <a:buClrTx/>
              <a:buSzTx/>
              <a:buFont typeface="Arial" panose="020B0604020202020204" pitchFamily="34" charset="0"/>
              <a:buNone/>
              <a:tabLst/>
              <a:defRPr sz="1800" b="0" i="0" kern="1200" baseline="0">
                <a:solidFill>
                  <a:schemeClr val="tx1"/>
                </a:solidFill>
                <a:latin typeface="+mj-lt"/>
                <a:ea typeface="Source Sans Pro" charset="0"/>
                <a:cs typeface="Source Sans Pro" charset="0"/>
              </a:defRPr>
            </a:lvl1pPr>
            <a:lvl2pPr marL="685800" indent="-228600" algn="ctr" defTabSz="914400" rtl="0" eaLnBrk="1" latinLnBrk="0" hangingPunct="1">
              <a:lnSpc>
                <a:spcPct val="90000"/>
              </a:lnSpc>
              <a:spcBef>
                <a:spcPts val="500"/>
              </a:spcBef>
              <a:buFont typeface="Arial"/>
              <a:buChar char="•"/>
              <a:defRPr sz="2400" b="0" i="0" kern="1200">
                <a:solidFill>
                  <a:schemeClr val="tx1">
                    <a:alpha val="60000"/>
                  </a:schemeClr>
                </a:solidFill>
                <a:latin typeface="Source Sans Pro" charset="0"/>
                <a:ea typeface="Source Sans Pro" charset="0"/>
                <a:cs typeface="Source Sans Pro" charset="0"/>
              </a:defRPr>
            </a:lvl2pPr>
            <a:lvl3pPr marL="1143000" indent="-228600" algn="ctr" defTabSz="914400" rtl="0" eaLnBrk="1" latinLnBrk="0" hangingPunct="1">
              <a:lnSpc>
                <a:spcPct val="90000"/>
              </a:lnSpc>
              <a:spcBef>
                <a:spcPts val="500"/>
              </a:spcBef>
              <a:buFont typeface="Arial"/>
              <a:buChar char="•"/>
              <a:defRPr sz="2000" b="0" i="0" kern="1200">
                <a:solidFill>
                  <a:schemeClr val="tx1">
                    <a:alpha val="60000"/>
                  </a:schemeClr>
                </a:solidFill>
                <a:latin typeface="Source Sans Pro" charset="0"/>
                <a:ea typeface="Source Sans Pro" charset="0"/>
                <a:cs typeface="Source Sans Pro" charset="0"/>
              </a:defRPr>
            </a:lvl3pPr>
            <a:lvl4pPr marL="1600200" indent="-228600" algn="ctr" defTabSz="914400" rtl="0" eaLnBrk="1" latinLnBrk="0" hangingPunct="1">
              <a:lnSpc>
                <a:spcPct val="15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4pPr>
            <a:lvl5pPr marL="2057400" indent="-228600" algn="ctr" defTabSz="914400" rtl="0" eaLnBrk="1" latinLnBrk="0" hangingPunct="1">
              <a:lnSpc>
                <a:spcPct val="9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2800" dirty="0">
                <a:ea typeface="Butler" charset="0"/>
                <a:cs typeface="Butler" charset="0"/>
              </a:rPr>
              <a:t>50%</a:t>
            </a:r>
          </a:p>
        </p:txBody>
      </p:sp>
      <p:graphicFrame>
        <p:nvGraphicFramePr>
          <p:cNvPr id="6" name="Chart 5"/>
          <p:cNvGraphicFramePr/>
          <p:nvPr>
            <p:extLst>
              <p:ext uri="{D42A27DB-BD31-4B8C-83A1-F6EECF244321}">
                <p14:modId xmlns:p14="http://schemas.microsoft.com/office/powerpoint/2010/main" val="651736919"/>
              </p:ext>
            </p:extLst>
          </p:nvPr>
        </p:nvGraphicFramePr>
        <p:xfrm>
          <a:off x="3987542" y="2336572"/>
          <a:ext cx="2722636" cy="2152650"/>
        </p:xfrm>
        <a:graphic>
          <a:graphicData uri="http://schemas.openxmlformats.org/drawingml/2006/chart">
            <c:chart xmlns:c="http://schemas.openxmlformats.org/drawingml/2006/chart" xmlns:r="http://schemas.openxmlformats.org/officeDocument/2006/relationships" r:id="rId3"/>
          </a:graphicData>
        </a:graphic>
      </p:graphicFrame>
      <p:sp>
        <p:nvSpPr>
          <p:cNvPr id="7" name="Текст 7"/>
          <p:cNvSpPr txBox="1">
            <a:spLocks/>
          </p:cNvSpPr>
          <p:nvPr/>
        </p:nvSpPr>
        <p:spPr>
          <a:xfrm>
            <a:off x="4766401" y="3143019"/>
            <a:ext cx="1164908" cy="523874"/>
          </a:xfrm>
          <a:prstGeom prst="rect">
            <a:avLst/>
          </a:prstGeom>
        </p:spPr>
        <p:txBody>
          <a:bodyPr tIns="0" anchor="ctr" anchorCtr="0">
            <a:noAutofit/>
          </a:bodyPr>
          <a:lstStyle>
            <a:lvl1pPr marL="0" marR="0" indent="0" algn="ctr" defTabSz="914318" rtl="0" eaLnBrk="1" fontAlgn="auto" latinLnBrk="0" hangingPunct="1">
              <a:lnSpc>
                <a:spcPct val="145000"/>
              </a:lnSpc>
              <a:spcBef>
                <a:spcPts val="0"/>
              </a:spcBef>
              <a:spcAft>
                <a:spcPts val="0"/>
              </a:spcAft>
              <a:buClrTx/>
              <a:buSzTx/>
              <a:buFont typeface="Arial" panose="020B0604020202020204" pitchFamily="34" charset="0"/>
              <a:buNone/>
              <a:tabLst/>
              <a:defRPr sz="1800" b="0" i="0" kern="1200" baseline="0">
                <a:solidFill>
                  <a:schemeClr val="tx1"/>
                </a:solidFill>
                <a:latin typeface="+mj-lt"/>
                <a:ea typeface="Source Sans Pro" charset="0"/>
                <a:cs typeface="Source Sans Pro" charset="0"/>
              </a:defRPr>
            </a:lvl1pPr>
            <a:lvl2pPr marL="685800" indent="-228600" algn="ctr" defTabSz="914400" rtl="0" eaLnBrk="1" latinLnBrk="0" hangingPunct="1">
              <a:lnSpc>
                <a:spcPct val="90000"/>
              </a:lnSpc>
              <a:spcBef>
                <a:spcPts val="500"/>
              </a:spcBef>
              <a:buFont typeface="Arial"/>
              <a:buChar char="•"/>
              <a:defRPr sz="2400" b="0" i="0" kern="1200">
                <a:solidFill>
                  <a:schemeClr val="tx1">
                    <a:alpha val="60000"/>
                  </a:schemeClr>
                </a:solidFill>
                <a:latin typeface="Source Sans Pro" charset="0"/>
                <a:ea typeface="Source Sans Pro" charset="0"/>
                <a:cs typeface="Source Sans Pro" charset="0"/>
              </a:defRPr>
            </a:lvl2pPr>
            <a:lvl3pPr marL="1143000" indent="-228600" algn="ctr" defTabSz="914400" rtl="0" eaLnBrk="1" latinLnBrk="0" hangingPunct="1">
              <a:lnSpc>
                <a:spcPct val="90000"/>
              </a:lnSpc>
              <a:spcBef>
                <a:spcPts val="500"/>
              </a:spcBef>
              <a:buFont typeface="Arial"/>
              <a:buChar char="•"/>
              <a:defRPr sz="2000" b="0" i="0" kern="1200">
                <a:solidFill>
                  <a:schemeClr val="tx1">
                    <a:alpha val="60000"/>
                  </a:schemeClr>
                </a:solidFill>
                <a:latin typeface="Source Sans Pro" charset="0"/>
                <a:ea typeface="Source Sans Pro" charset="0"/>
                <a:cs typeface="Source Sans Pro" charset="0"/>
              </a:defRPr>
            </a:lvl3pPr>
            <a:lvl4pPr marL="1600200" indent="-228600" algn="ctr" defTabSz="914400" rtl="0" eaLnBrk="1" latinLnBrk="0" hangingPunct="1">
              <a:lnSpc>
                <a:spcPct val="15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4pPr>
            <a:lvl5pPr marL="2057400" indent="-228600" algn="ctr" defTabSz="914400" rtl="0" eaLnBrk="1" latinLnBrk="0" hangingPunct="1">
              <a:lnSpc>
                <a:spcPct val="9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2800">
                <a:ea typeface="Butler" charset="0"/>
                <a:cs typeface="Butler" charset="0"/>
              </a:rPr>
              <a:t>30%</a:t>
            </a:r>
            <a:endParaRPr lang="en-US" sz="2800" dirty="0">
              <a:ea typeface="Butler" charset="0"/>
              <a:cs typeface="Butler" charset="0"/>
            </a:endParaRPr>
          </a:p>
        </p:txBody>
      </p:sp>
      <p:graphicFrame>
        <p:nvGraphicFramePr>
          <p:cNvPr id="8" name="Chart 4"/>
          <p:cNvGraphicFramePr/>
          <p:nvPr>
            <p:extLst>
              <p:ext uri="{D42A27DB-BD31-4B8C-83A1-F6EECF244321}">
                <p14:modId xmlns:p14="http://schemas.microsoft.com/office/powerpoint/2010/main" val="1575797933"/>
              </p:ext>
            </p:extLst>
          </p:nvPr>
        </p:nvGraphicFramePr>
        <p:xfrm>
          <a:off x="6565547" y="2336572"/>
          <a:ext cx="2722636" cy="2152650"/>
        </p:xfrm>
        <a:graphic>
          <a:graphicData uri="http://schemas.openxmlformats.org/drawingml/2006/chart">
            <c:chart xmlns:c="http://schemas.openxmlformats.org/drawingml/2006/chart" xmlns:r="http://schemas.openxmlformats.org/officeDocument/2006/relationships" r:id="rId4"/>
          </a:graphicData>
        </a:graphic>
      </p:graphicFrame>
      <p:sp>
        <p:nvSpPr>
          <p:cNvPr id="9" name="Текст 7"/>
          <p:cNvSpPr txBox="1">
            <a:spLocks/>
          </p:cNvSpPr>
          <p:nvPr/>
        </p:nvSpPr>
        <p:spPr>
          <a:xfrm>
            <a:off x="7344406" y="3143019"/>
            <a:ext cx="1164908" cy="523874"/>
          </a:xfrm>
          <a:prstGeom prst="rect">
            <a:avLst/>
          </a:prstGeom>
        </p:spPr>
        <p:txBody>
          <a:bodyPr tIns="0" anchor="ctr" anchorCtr="0">
            <a:noAutofit/>
          </a:bodyPr>
          <a:lstStyle>
            <a:lvl1pPr marL="0" marR="0" indent="0" algn="ctr" defTabSz="914318" rtl="0" eaLnBrk="1" fontAlgn="auto" latinLnBrk="0" hangingPunct="1">
              <a:lnSpc>
                <a:spcPct val="145000"/>
              </a:lnSpc>
              <a:spcBef>
                <a:spcPts val="0"/>
              </a:spcBef>
              <a:spcAft>
                <a:spcPts val="0"/>
              </a:spcAft>
              <a:buClrTx/>
              <a:buSzTx/>
              <a:buFont typeface="Arial" panose="020B0604020202020204" pitchFamily="34" charset="0"/>
              <a:buNone/>
              <a:tabLst/>
              <a:defRPr sz="1800" b="0" i="0" kern="1200" baseline="0">
                <a:solidFill>
                  <a:schemeClr val="tx1"/>
                </a:solidFill>
                <a:latin typeface="+mj-lt"/>
                <a:ea typeface="Source Sans Pro" charset="0"/>
                <a:cs typeface="Source Sans Pro" charset="0"/>
              </a:defRPr>
            </a:lvl1pPr>
            <a:lvl2pPr marL="685800" indent="-228600" algn="ctr" defTabSz="914400" rtl="0" eaLnBrk="1" latinLnBrk="0" hangingPunct="1">
              <a:lnSpc>
                <a:spcPct val="90000"/>
              </a:lnSpc>
              <a:spcBef>
                <a:spcPts val="500"/>
              </a:spcBef>
              <a:buFont typeface="Arial"/>
              <a:buChar char="•"/>
              <a:defRPr sz="2400" b="0" i="0" kern="1200">
                <a:solidFill>
                  <a:schemeClr val="tx1">
                    <a:alpha val="60000"/>
                  </a:schemeClr>
                </a:solidFill>
                <a:latin typeface="Source Sans Pro" charset="0"/>
                <a:ea typeface="Source Sans Pro" charset="0"/>
                <a:cs typeface="Source Sans Pro" charset="0"/>
              </a:defRPr>
            </a:lvl2pPr>
            <a:lvl3pPr marL="1143000" indent="-228600" algn="ctr" defTabSz="914400" rtl="0" eaLnBrk="1" latinLnBrk="0" hangingPunct="1">
              <a:lnSpc>
                <a:spcPct val="90000"/>
              </a:lnSpc>
              <a:spcBef>
                <a:spcPts val="500"/>
              </a:spcBef>
              <a:buFont typeface="Arial"/>
              <a:buChar char="•"/>
              <a:defRPr sz="2000" b="0" i="0" kern="1200">
                <a:solidFill>
                  <a:schemeClr val="tx1">
                    <a:alpha val="60000"/>
                  </a:schemeClr>
                </a:solidFill>
                <a:latin typeface="Source Sans Pro" charset="0"/>
                <a:ea typeface="Source Sans Pro" charset="0"/>
                <a:cs typeface="Source Sans Pro" charset="0"/>
              </a:defRPr>
            </a:lvl3pPr>
            <a:lvl4pPr marL="1600200" indent="-228600" algn="ctr" defTabSz="914400" rtl="0" eaLnBrk="1" latinLnBrk="0" hangingPunct="1">
              <a:lnSpc>
                <a:spcPct val="15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4pPr>
            <a:lvl5pPr marL="2057400" indent="-228600" algn="ctr" defTabSz="914400" rtl="0" eaLnBrk="1" latinLnBrk="0" hangingPunct="1">
              <a:lnSpc>
                <a:spcPct val="9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2800">
                <a:ea typeface="Butler" charset="0"/>
                <a:cs typeface="Butler" charset="0"/>
              </a:rPr>
              <a:t>10%</a:t>
            </a:r>
            <a:endParaRPr lang="en-US" sz="2800" dirty="0">
              <a:ea typeface="Butler" charset="0"/>
              <a:cs typeface="Butler" charset="0"/>
            </a:endParaRPr>
          </a:p>
        </p:txBody>
      </p:sp>
      <p:graphicFrame>
        <p:nvGraphicFramePr>
          <p:cNvPr id="10" name="Chart 4"/>
          <p:cNvGraphicFramePr/>
          <p:nvPr>
            <p:extLst>
              <p:ext uri="{D42A27DB-BD31-4B8C-83A1-F6EECF244321}">
                <p14:modId xmlns:p14="http://schemas.microsoft.com/office/powerpoint/2010/main" val="1667525127"/>
              </p:ext>
            </p:extLst>
          </p:nvPr>
        </p:nvGraphicFramePr>
        <p:xfrm>
          <a:off x="9144363" y="2336572"/>
          <a:ext cx="2722636" cy="2152650"/>
        </p:xfrm>
        <a:graphic>
          <a:graphicData uri="http://schemas.openxmlformats.org/drawingml/2006/chart">
            <c:chart xmlns:c="http://schemas.openxmlformats.org/drawingml/2006/chart" xmlns:r="http://schemas.openxmlformats.org/officeDocument/2006/relationships" r:id="rId5"/>
          </a:graphicData>
        </a:graphic>
      </p:graphicFrame>
      <p:sp>
        <p:nvSpPr>
          <p:cNvPr id="11" name="Текст 7"/>
          <p:cNvSpPr txBox="1">
            <a:spLocks/>
          </p:cNvSpPr>
          <p:nvPr/>
        </p:nvSpPr>
        <p:spPr>
          <a:xfrm>
            <a:off x="9923222" y="3143019"/>
            <a:ext cx="1164908" cy="523874"/>
          </a:xfrm>
          <a:prstGeom prst="rect">
            <a:avLst/>
          </a:prstGeom>
        </p:spPr>
        <p:txBody>
          <a:bodyPr tIns="0" anchor="ctr" anchorCtr="0">
            <a:noAutofit/>
          </a:bodyPr>
          <a:lstStyle>
            <a:lvl1pPr marL="0" marR="0" indent="0" algn="ctr" defTabSz="914318" rtl="0" eaLnBrk="1" fontAlgn="auto" latinLnBrk="0" hangingPunct="1">
              <a:lnSpc>
                <a:spcPct val="145000"/>
              </a:lnSpc>
              <a:spcBef>
                <a:spcPts val="0"/>
              </a:spcBef>
              <a:spcAft>
                <a:spcPts val="0"/>
              </a:spcAft>
              <a:buClrTx/>
              <a:buSzTx/>
              <a:buFont typeface="Arial" panose="020B0604020202020204" pitchFamily="34" charset="0"/>
              <a:buNone/>
              <a:tabLst/>
              <a:defRPr sz="1800" b="0" i="0" kern="1200" baseline="0">
                <a:solidFill>
                  <a:schemeClr val="tx1"/>
                </a:solidFill>
                <a:latin typeface="+mj-lt"/>
                <a:ea typeface="Source Sans Pro" charset="0"/>
                <a:cs typeface="Source Sans Pro" charset="0"/>
              </a:defRPr>
            </a:lvl1pPr>
            <a:lvl2pPr marL="685800" indent="-228600" algn="ctr" defTabSz="914400" rtl="0" eaLnBrk="1" latinLnBrk="0" hangingPunct="1">
              <a:lnSpc>
                <a:spcPct val="90000"/>
              </a:lnSpc>
              <a:spcBef>
                <a:spcPts val="500"/>
              </a:spcBef>
              <a:buFont typeface="Arial"/>
              <a:buChar char="•"/>
              <a:defRPr sz="2400" b="0" i="0" kern="1200">
                <a:solidFill>
                  <a:schemeClr val="tx1">
                    <a:alpha val="60000"/>
                  </a:schemeClr>
                </a:solidFill>
                <a:latin typeface="Source Sans Pro" charset="0"/>
                <a:ea typeface="Source Sans Pro" charset="0"/>
                <a:cs typeface="Source Sans Pro" charset="0"/>
              </a:defRPr>
            </a:lvl2pPr>
            <a:lvl3pPr marL="1143000" indent="-228600" algn="ctr" defTabSz="914400" rtl="0" eaLnBrk="1" latinLnBrk="0" hangingPunct="1">
              <a:lnSpc>
                <a:spcPct val="90000"/>
              </a:lnSpc>
              <a:spcBef>
                <a:spcPts val="500"/>
              </a:spcBef>
              <a:buFont typeface="Arial"/>
              <a:buChar char="•"/>
              <a:defRPr sz="2000" b="0" i="0" kern="1200">
                <a:solidFill>
                  <a:schemeClr val="tx1">
                    <a:alpha val="60000"/>
                  </a:schemeClr>
                </a:solidFill>
                <a:latin typeface="Source Sans Pro" charset="0"/>
                <a:ea typeface="Source Sans Pro" charset="0"/>
                <a:cs typeface="Source Sans Pro" charset="0"/>
              </a:defRPr>
            </a:lvl3pPr>
            <a:lvl4pPr marL="1600200" indent="-228600" algn="ctr" defTabSz="914400" rtl="0" eaLnBrk="1" latinLnBrk="0" hangingPunct="1">
              <a:lnSpc>
                <a:spcPct val="15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4pPr>
            <a:lvl5pPr marL="2057400" indent="-228600" algn="ctr" defTabSz="914400" rtl="0" eaLnBrk="1" latinLnBrk="0" hangingPunct="1">
              <a:lnSpc>
                <a:spcPct val="90000"/>
              </a:lnSpc>
              <a:spcBef>
                <a:spcPts val="500"/>
              </a:spcBef>
              <a:buFont typeface="Arial"/>
              <a:buChar char="•"/>
              <a:defRPr sz="1800" b="0" i="0" kern="1200">
                <a:solidFill>
                  <a:schemeClr val="tx1">
                    <a:alpha val="60000"/>
                  </a:schemeClr>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2800">
                <a:ea typeface="Butler" charset="0"/>
                <a:cs typeface="Butler" charset="0"/>
              </a:rPr>
              <a:t>20%</a:t>
            </a:r>
            <a:endParaRPr lang="en-US" sz="2800" dirty="0">
              <a:ea typeface="Butler" charset="0"/>
              <a:cs typeface="Butler" charset="0"/>
            </a:endParaRPr>
          </a:p>
        </p:txBody>
      </p:sp>
      <p:sp>
        <p:nvSpPr>
          <p:cNvPr id="22" name="TextBox 21"/>
          <p:cNvSpPr txBox="1"/>
          <p:nvPr/>
        </p:nvSpPr>
        <p:spPr>
          <a:xfrm>
            <a:off x="1866900" y="4713070"/>
            <a:ext cx="2153165" cy="235449"/>
          </a:xfrm>
          <a:prstGeom prst="rect">
            <a:avLst/>
          </a:prstGeom>
          <a:noFill/>
        </p:spPr>
        <p:txBody>
          <a:bodyPr wrap="square" lIns="0" rIns="0" rtlCol="0">
            <a:spAutoFit/>
          </a:bodyPr>
          <a:lstStyle/>
          <a:p>
            <a:pPr>
              <a:lnSpc>
                <a:spcPct val="70000"/>
              </a:lnSpc>
            </a:pPr>
            <a:r>
              <a:rPr lang="en-US" sz="1200" dirty="0" smtClean="0">
                <a:latin typeface="+mj-lt"/>
              </a:rPr>
              <a:t>CHART TITLE HERE</a:t>
            </a:r>
            <a:endParaRPr lang="en-US" sz="1200" dirty="0">
              <a:solidFill>
                <a:schemeClr val="accent1"/>
              </a:solidFill>
              <a:latin typeface="+mj-lt"/>
            </a:endParaRPr>
          </a:p>
        </p:txBody>
      </p:sp>
      <p:sp>
        <p:nvSpPr>
          <p:cNvPr id="23" name="TextBox 22"/>
          <p:cNvSpPr txBox="1"/>
          <p:nvPr/>
        </p:nvSpPr>
        <p:spPr>
          <a:xfrm>
            <a:off x="1866901" y="4993861"/>
            <a:ext cx="212064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4" name="TextBox 23"/>
          <p:cNvSpPr txBox="1"/>
          <p:nvPr/>
        </p:nvSpPr>
        <p:spPr>
          <a:xfrm>
            <a:off x="4445334" y="4713070"/>
            <a:ext cx="2153165" cy="235449"/>
          </a:xfrm>
          <a:prstGeom prst="rect">
            <a:avLst/>
          </a:prstGeom>
          <a:noFill/>
        </p:spPr>
        <p:txBody>
          <a:bodyPr wrap="square" lIns="0" rIns="0" rtlCol="0">
            <a:spAutoFit/>
          </a:bodyPr>
          <a:lstStyle/>
          <a:p>
            <a:pPr>
              <a:lnSpc>
                <a:spcPct val="70000"/>
              </a:lnSpc>
            </a:pPr>
            <a:r>
              <a:rPr lang="en-US" sz="1200" dirty="0" smtClean="0">
                <a:latin typeface="+mj-lt"/>
              </a:rPr>
              <a:t>CHART TITLE HERE</a:t>
            </a:r>
            <a:endParaRPr lang="en-US" sz="1200" dirty="0">
              <a:solidFill>
                <a:schemeClr val="accent1"/>
              </a:solidFill>
              <a:latin typeface="+mj-lt"/>
            </a:endParaRPr>
          </a:p>
        </p:txBody>
      </p:sp>
      <p:sp>
        <p:nvSpPr>
          <p:cNvPr id="25" name="TextBox 24"/>
          <p:cNvSpPr txBox="1"/>
          <p:nvPr/>
        </p:nvSpPr>
        <p:spPr>
          <a:xfrm>
            <a:off x="4445335" y="4993861"/>
            <a:ext cx="212064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6" name="TextBox 25"/>
          <p:cNvSpPr txBox="1"/>
          <p:nvPr/>
        </p:nvSpPr>
        <p:spPr>
          <a:xfrm>
            <a:off x="7023768" y="4713070"/>
            <a:ext cx="2153165" cy="235449"/>
          </a:xfrm>
          <a:prstGeom prst="rect">
            <a:avLst/>
          </a:prstGeom>
          <a:noFill/>
        </p:spPr>
        <p:txBody>
          <a:bodyPr wrap="square" lIns="0" rIns="0" rtlCol="0">
            <a:spAutoFit/>
          </a:bodyPr>
          <a:lstStyle/>
          <a:p>
            <a:pPr>
              <a:lnSpc>
                <a:spcPct val="70000"/>
              </a:lnSpc>
            </a:pPr>
            <a:r>
              <a:rPr lang="en-US" sz="1200" dirty="0" smtClean="0">
                <a:latin typeface="+mj-lt"/>
              </a:rPr>
              <a:t>CHART TITLE HERE</a:t>
            </a:r>
            <a:endParaRPr lang="en-US" sz="1200" dirty="0">
              <a:solidFill>
                <a:schemeClr val="accent1"/>
              </a:solidFill>
              <a:latin typeface="+mj-lt"/>
            </a:endParaRPr>
          </a:p>
        </p:txBody>
      </p:sp>
      <p:sp>
        <p:nvSpPr>
          <p:cNvPr id="27" name="TextBox 26"/>
          <p:cNvSpPr txBox="1"/>
          <p:nvPr/>
        </p:nvSpPr>
        <p:spPr>
          <a:xfrm>
            <a:off x="7023769" y="4993861"/>
            <a:ext cx="212064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
        <p:nvSpPr>
          <p:cNvPr id="28" name="TextBox 27"/>
          <p:cNvSpPr txBox="1"/>
          <p:nvPr/>
        </p:nvSpPr>
        <p:spPr>
          <a:xfrm>
            <a:off x="9602202" y="4713070"/>
            <a:ext cx="2153165" cy="235449"/>
          </a:xfrm>
          <a:prstGeom prst="rect">
            <a:avLst/>
          </a:prstGeom>
          <a:noFill/>
        </p:spPr>
        <p:txBody>
          <a:bodyPr wrap="square" lIns="0" rIns="0" rtlCol="0">
            <a:spAutoFit/>
          </a:bodyPr>
          <a:lstStyle/>
          <a:p>
            <a:pPr>
              <a:lnSpc>
                <a:spcPct val="70000"/>
              </a:lnSpc>
            </a:pPr>
            <a:r>
              <a:rPr lang="en-US" sz="1200" dirty="0" smtClean="0">
                <a:latin typeface="+mj-lt"/>
              </a:rPr>
              <a:t>CHART TITLE HERE</a:t>
            </a:r>
            <a:endParaRPr lang="en-US" sz="1200" dirty="0">
              <a:solidFill>
                <a:schemeClr val="accent1"/>
              </a:solidFill>
              <a:latin typeface="+mj-lt"/>
            </a:endParaRPr>
          </a:p>
        </p:txBody>
      </p:sp>
      <p:sp>
        <p:nvSpPr>
          <p:cNvPr id="29" name="TextBox 28"/>
          <p:cNvSpPr txBox="1"/>
          <p:nvPr/>
        </p:nvSpPr>
        <p:spPr>
          <a:xfrm>
            <a:off x="9602203" y="4993861"/>
            <a:ext cx="2120642"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a:t>
            </a:r>
            <a:r>
              <a:rPr lang="en-US" sz="1000" dirty="0" smtClean="0">
                <a:solidFill>
                  <a:schemeClr val="tx1">
                    <a:alpha val="80000"/>
                  </a:schemeClr>
                </a:solidFill>
              </a:rPr>
              <a:t>have.</a:t>
            </a:r>
            <a:endParaRPr lang="en-US" sz="1000" dirty="0">
              <a:solidFill>
                <a:schemeClr val="tx1">
                  <a:alpha val="80000"/>
                </a:schemeClr>
              </a:solidFill>
            </a:endParaRPr>
          </a:p>
        </p:txBody>
      </p:sp>
    </p:spTree>
    <p:extLst>
      <p:ext uri="{BB962C8B-B14F-4D97-AF65-F5344CB8AC3E}">
        <p14:creationId xmlns:p14="http://schemas.microsoft.com/office/powerpoint/2010/main" val="184631666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662759166"/>
              </p:ext>
            </p:extLst>
          </p:nvPr>
        </p:nvGraphicFramePr>
        <p:xfrm>
          <a:off x="6018540" y="1910056"/>
          <a:ext cx="5373359" cy="3482428"/>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p:cNvSpPr>
            <a:spLocks noGrp="1"/>
          </p:cNvSpPr>
          <p:nvPr>
            <p:ph type="title"/>
          </p:nvPr>
        </p:nvSpPr>
        <p:spPr/>
        <p:txBody>
          <a:bodyPr/>
          <a:lstStyle/>
          <a:p>
            <a:r>
              <a:rPr lang="en-US" dirty="0" smtClean="0"/>
              <a:t>SMART</a:t>
            </a:r>
            <a:br>
              <a:rPr lang="en-US" dirty="0" smtClean="0"/>
            </a:br>
            <a:r>
              <a:rPr lang="en-US" dirty="0" smtClean="0"/>
              <a:t>ART</a:t>
            </a:r>
            <a:br>
              <a:rPr lang="en-US" dirty="0" smtClean="0"/>
            </a:br>
            <a:r>
              <a:rPr lang="en-US" dirty="0" smtClean="0"/>
              <a:t>CHART</a:t>
            </a:r>
            <a:endParaRPr lang="en-US" dirty="0"/>
          </a:p>
        </p:txBody>
      </p:sp>
      <p:sp>
        <p:nvSpPr>
          <p:cNvPr id="7" name="TextBox 6"/>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0" name="Rectangle 9"/>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1" name="Right Triangle 10"/>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1753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8">
                                            <p:graphicEl>
                                              <a:chart seriesIdx="-3" categoryIdx="-3" bldStep="gridLegend"/>
                                            </p:graphicEl>
                                          </p:spTgt>
                                        </p:tgtEl>
                                        <p:attrNameLst>
                                          <p:attrName>style.visibility</p:attrName>
                                        </p:attrNameLst>
                                      </p:cBhvr>
                                      <p:to>
                                        <p:strVal val="visible"/>
                                      </p:to>
                                    </p:set>
                                    <p:animEffect transition="in" filter="wipe(down)">
                                      <p:cBhvr>
                                        <p:cTn id="7" dur="100"/>
                                        <p:tgtEl>
                                          <p:spTgt spid="8">
                                            <p:graphicEl>
                                              <a:chart seriesIdx="-3" categoryIdx="-3" bldStep="gridLegend"/>
                                            </p:graphicEl>
                                          </p:spTgt>
                                        </p:tgtEl>
                                      </p:cBhvr>
                                    </p:animEffect>
                                  </p:childTnLst>
                                </p:cTn>
                              </p:par>
                            </p:childTnLst>
                          </p:cTn>
                        </p:par>
                        <p:par>
                          <p:cTn id="8" fill="hold">
                            <p:stCondLst>
                              <p:cond delay="100"/>
                            </p:stCondLst>
                            <p:childTnLst>
                              <p:par>
                                <p:cTn id="9" presetID="22" presetClass="entr" presetSubtype="4" fill="hold" grpId="0" nodeType="afterEffect">
                                  <p:stCondLst>
                                    <p:cond delay="0"/>
                                  </p:stCondLst>
                                  <p:childTnLst>
                                    <p:set>
                                      <p:cBhvr>
                                        <p:cTn id="10" dur="1" fill="hold">
                                          <p:stCondLst>
                                            <p:cond delay="0"/>
                                          </p:stCondLst>
                                        </p:cTn>
                                        <p:tgtEl>
                                          <p:spTgt spid="8">
                                            <p:graphicEl>
                                              <a:chart seriesIdx="-4" categoryIdx="0" bldStep="category"/>
                                            </p:graphicEl>
                                          </p:spTgt>
                                        </p:tgtEl>
                                        <p:attrNameLst>
                                          <p:attrName>style.visibility</p:attrName>
                                        </p:attrNameLst>
                                      </p:cBhvr>
                                      <p:to>
                                        <p:strVal val="visible"/>
                                      </p:to>
                                    </p:set>
                                    <p:animEffect transition="in" filter="wipe(down)">
                                      <p:cBhvr>
                                        <p:cTn id="11" dur="300"/>
                                        <p:tgtEl>
                                          <p:spTgt spid="8">
                                            <p:graphicEl>
                                              <a:chart seriesIdx="-4" categoryIdx="0" bldStep="category"/>
                                            </p:graphicEl>
                                          </p:spTgt>
                                        </p:tgtEl>
                                      </p:cBhvr>
                                    </p:animEffect>
                                  </p:childTnLst>
                                </p:cTn>
                              </p:par>
                            </p:childTnLst>
                          </p:cTn>
                        </p:par>
                        <p:par>
                          <p:cTn id="12" fill="hold">
                            <p:stCondLst>
                              <p:cond delay="400"/>
                            </p:stCondLst>
                            <p:childTnLst>
                              <p:par>
                                <p:cTn id="13" presetID="22" presetClass="entr" presetSubtype="4" fill="hold" grpId="0" nodeType="afterEffect">
                                  <p:stCondLst>
                                    <p:cond delay="0"/>
                                  </p:stCondLst>
                                  <p:childTnLst>
                                    <p:set>
                                      <p:cBhvr>
                                        <p:cTn id="14" dur="1" fill="hold">
                                          <p:stCondLst>
                                            <p:cond delay="0"/>
                                          </p:stCondLst>
                                        </p:cTn>
                                        <p:tgtEl>
                                          <p:spTgt spid="8">
                                            <p:graphicEl>
                                              <a:chart seriesIdx="-4" categoryIdx="1" bldStep="category"/>
                                            </p:graphicEl>
                                          </p:spTgt>
                                        </p:tgtEl>
                                        <p:attrNameLst>
                                          <p:attrName>style.visibility</p:attrName>
                                        </p:attrNameLst>
                                      </p:cBhvr>
                                      <p:to>
                                        <p:strVal val="visible"/>
                                      </p:to>
                                    </p:set>
                                    <p:animEffect transition="in" filter="wipe(down)">
                                      <p:cBhvr>
                                        <p:cTn id="15" dur="300"/>
                                        <p:tgtEl>
                                          <p:spTgt spid="8">
                                            <p:graphicEl>
                                              <a:chart seriesIdx="-4" categoryIdx="1" bldStep="category"/>
                                            </p:graphicEl>
                                          </p:spTgt>
                                        </p:tgtEl>
                                      </p:cBhvr>
                                    </p:animEffect>
                                  </p:childTnLst>
                                </p:cTn>
                              </p:par>
                            </p:childTnLst>
                          </p:cTn>
                        </p:par>
                        <p:par>
                          <p:cTn id="16" fill="hold">
                            <p:stCondLst>
                              <p:cond delay="700"/>
                            </p:stCondLst>
                            <p:childTnLst>
                              <p:par>
                                <p:cTn id="17" presetID="22" presetClass="entr" presetSubtype="4" fill="hold" grpId="0" nodeType="afterEffect">
                                  <p:stCondLst>
                                    <p:cond delay="0"/>
                                  </p:stCondLst>
                                  <p:childTnLst>
                                    <p:set>
                                      <p:cBhvr>
                                        <p:cTn id="18" dur="1" fill="hold">
                                          <p:stCondLst>
                                            <p:cond delay="0"/>
                                          </p:stCondLst>
                                        </p:cTn>
                                        <p:tgtEl>
                                          <p:spTgt spid="8">
                                            <p:graphicEl>
                                              <a:chart seriesIdx="-4" categoryIdx="2" bldStep="category"/>
                                            </p:graphicEl>
                                          </p:spTgt>
                                        </p:tgtEl>
                                        <p:attrNameLst>
                                          <p:attrName>style.visibility</p:attrName>
                                        </p:attrNameLst>
                                      </p:cBhvr>
                                      <p:to>
                                        <p:strVal val="visible"/>
                                      </p:to>
                                    </p:set>
                                    <p:animEffect transition="in" filter="wipe(down)">
                                      <p:cBhvr>
                                        <p:cTn id="19" dur="300"/>
                                        <p:tgtEl>
                                          <p:spTgt spid="8">
                                            <p:graphicEl>
                                              <a:chart seriesIdx="-4" categoryIdx="2" bldStep="category"/>
                                            </p:graphicEl>
                                          </p:spTgt>
                                        </p:tgtEl>
                                      </p:cBhvr>
                                    </p:animEffect>
                                  </p:childTnLst>
                                </p:cTn>
                              </p:par>
                            </p:childTnLst>
                          </p:cTn>
                        </p:par>
                        <p:par>
                          <p:cTn id="20" fill="hold">
                            <p:stCondLst>
                              <p:cond delay="1000"/>
                            </p:stCondLst>
                            <p:childTnLst>
                              <p:par>
                                <p:cTn id="21" presetID="22" presetClass="entr" presetSubtype="4" fill="hold" grpId="0" nodeType="afterEffect">
                                  <p:stCondLst>
                                    <p:cond delay="0"/>
                                  </p:stCondLst>
                                  <p:childTnLst>
                                    <p:set>
                                      <p:cBhvr>
                                        <p:cTn id="22" dur="1" fill="hold">
                                          <p:stCondLst>
                                            <p:cond delay="0"/>
                                          </p:stCondLst>
                                        </p:cTn>
                                        <p:tgtEl>
                                          <p:spTgt spid="8">
                                            <p:graphicEl>
                                              <a:chart seriesIdx="-4" categoryIdx="3" bldStep="category"/>
                                            </p:graphicEl>
                                          </p:spTgt>
                                        </p:tgtEl>
                                        <p:attrNameLst>
                                          <p:attrName>style.visibility</p:attrName>
                                        </p:attrNameLst>
                                      </p:cBhvr>
                                      <p:to>
                                        <p:strVal val="visible"/>
                                      </p:to>
                                    </p:set>
                                    <p:animEffect transition="in" filter="wipe(down)">
                                      <p:cBhvr>
                                        <p:cTn id="23" dur="300"/>
                                        <p:tgtEl>
                                          <p:spTgt spid="8">
                                            <p:graphicEl>
                                              <a:chart seriesIdx="-4" categoryIdx="3" bldStep="category"/>
                                            </p:graphicEl>
                                          </p:spTgt>
                                        </p:tgtEl>
                                      </p:cBhvr>
                                    </p:animEffect>
                                  </p:childTnLst>
                                </p:cTn>
                              </p:par>
                            </p:childTnLst>
                          </p:cTn>
                        </p:par>
                        <p:par>
                          <p:cTn id="24" fill="hold">
                            <p:stCondLst>
                              <p:cond delay="1300"/>
                            </p:stCondLst>
                            <p:childTnLst>
                              <p:par>
                                <p:cTn id="25" presetID="22" presetClass="entr" presetSubtype="4" fill="hold" grpId="0" nodeType="afterEffect">
                                  <p:stCondLst>
                                    <p:cond delay="0"/>
                                  </p:stCondLst>
                                  <p:childTnLst>
                                    <p:set>
                                      <p:cBhvr>
                                        <p:cTn id="26" dur="1" fill="hold">
                                          <p:stCondLst>
                                            <p:cond delay="0"/>
                                          </p:stCondLst>
                                        </p:cTn>
                                        <p:tgtEl>
                                          <p:spTgt spid="8">
                                            <p:graphicEl>
                                              <a:chart seriesIdx="-4" categoryIdx="4" bldStep="category"/>
                                            </p:graphicEl>
                                          </p:spTgt>
                                        </p:tgtEl>
                                        <p:attrNameLst>
                                          <p:attrName>style.visibility</p:attrName>
                                        </p:attrNameLst>
                                      </p:cBhvr>
                                      <p:to>
                                        <p:strVal val="visible"/>
                                      </p:to>
                                    </p:set>
                                    <p:animEffect transition="in" filter="wipe(down)">
                                      <p:cBhvr>
                                        <p:cTn id="27" dur="300"/>
                                        <p:tgtEl>
                                          <p:spTgt spid="8">
                                            <p:graphicEl>
                                              <a:chart seriesIdx="-4" categoryIdx="4" bldStep="category"/>
                                            </p:graphicEl>
                                          </p:spTgt>
                                        </p:tgtEl>
                                      </p:cBhvr>
                                    </p:animEffect>
                                  </p:childTnLst>
                                </p:cTn>
                              </p:par>
                            </p:childTnLst>
                          </p:cTn>
                        </p:par>
                        <p:par>
                          <p:cTn id="28" fill="hold">
                            <p:stCondLst>
                              <p:cond delay="1600"/>
                            </p:stCondLst>
                            <p:childTnLst>
                              <p:par>
                                <p:cTn id="29" presetID="22" presetClass="entr" presetSubtype="4" fill="hold" grpId="0" nodeType="afterEffect">
                                  <p:stCondLst>
                                    <p:cond delay="0"/>
                                  </p:stCondLst>
                                  <p:childTnLst>
                                    <p:set>
                                      <p:cBhvr>
                                        <p:cTn id="30" dur="1" fill="hold">
                                          <p:stCondLst>
                                            <p:cond delay="0"/>
                                          </p:stCondLst>
                                        </p:cTn>
                                        <p:tgtEl>
                                          <p:spTgt spid="8">
                                            <p:graphicEl>
                                              <a:chart seriesIdx="-4" categoryIdx="5" bldStep="category"/>
                                            </p:graphicEl>
                                          </p:spTgt>
                                        </p:tgtEl>
                                        <p:attrNameLst>
                                          <p:attrName>style.visibility</p:attrName>
                                        </p:attrNameLst>
                                      </p:cBhvr>
                                      <p:to>
                                        <p:strVal val="visible"/>
                                      </p:to>
                                    </p:set>
                                    <p:animEffect transition="in" filter="wipe(down)">
                                      <p:cBhvr>
                                        <p:cTn id="31" dur="300"/>
                                        <p:tgtEl>
                                          <p:spTgt spid="8">
                                            <p:graphicEl>
                                              <a:chart seriesIdx="-4" categoryIdx="5" bldStep="category"/>
                                            </p:graphicEl>
                                          </p:spTgt>
                                        </p:tgtEl>
                                      </p:cBhvr>
                                    </p:animEffect>
                                  </p:childTnLst>
                                </p:cTn>
                              </p:par>
                            </p:childTnLst>
                          </p:cTn>
                        </p:par>
                        <p:par>
                          <p:cTn id="32" fill="hold">
                            <p:stCondLst>
                              <p:cond delay="1900"/>
                            </p:stCondLst>
                            <p:childTnLst>
                              <p:par>
                                <p:cTn id="33" presetID="22" presetClass="entr" presetSubtype="4" fill="hold" grpId="0" nodeType="afterEffect">
                                  <p:stCondLst>
                                    <p:cond delay="0"/>
                                  </p:stCondLst>
                                  <p:childTnLst>
                                    <p:set>
                                      <p:cBhvr>
                                        <p:cTn id="34" dur="1" fill="hold">
                                          <p:stCondLst>
                                            <p:cond delay="0"/>
                                          </p:stCondLst>
                                        </p:cTn>
                                        <p:tgtEl>
                                          <p:spTgt spid="8">
                                            <p:graphicEl>
                                              <a:chart seriesIdx="-4" categoryIdx="6" bldStep="category"/>
                                            </p:graphicEl>
                                          </p:spTgt>
                                        </p:tgtEl>
                                        <p:attrNameLst>
                                          <p:attrName>style.visibility</p:attrName>
                                        </p:attrNameLst>
                                      </p:cBhvr>
                                      <p:to>
                                        <p:strVal val="visible"/>
                                      </p:to>
                                    </p:set>
                                    <p:animEffect transition="in" filter="wipe(down)">
                                      <p:cBhvr>
                                        <p:cTn id="35" dur="300"/>
                                        <p:tgtEl>
                                          <p:spTgt spid="8">
                                            <p:graphicEl>
                                              <a:chart seriesIdx="-4" categoryIdx="6" bldStep="category"/>
                                            </p:graphicEl>
                                          </p:spTgt>
                                        </p:tgtEl>
                                      </p:cBhvr>
                                    </p:animEffect>
                                  </p:childTnLst>
                                </p:cTn>
                              </p:par>
                            </p:childTnLst>
                          </p:cTn>
                        </p:par>
                        <p:par>
                          <p:cTn id="36" fill="hold">
                            <p:stCondLst>
                              <p:cond delay="2200"/>
                            </p:stCondLst>
                            <p:childTnLst>
                              <p:par>
                                <p:cTn id="37" presetID="22" presetClass="entr" presetSubtype="4" fill="hold" grpId="0" nodeType="afterEffect">
                                  <p:stCondLst>
                                    <p:cond delay="0"/>
                                  </p:stCondLst>
                                  <p:childTnLst>
                                    <p:set>
                                      <p:cBhvr>
                                        <p:cTn id="38" dur="1" fill="hold">
                                          <p:stCondLst>
                                            <p:cond delay="0"/>
                                          </p:stCondLst>
                                        </p:cTn>
                                        <p:tgtEl>
                                          <p:spTgt spid="8">
                                            <p:graphicEl>
                                              <a:chart seriesIdx="-4" categoryIdx="7" bldStep="category"/>
                                            </p:graphicEl>
                                          </p:spTgt>
                                        </p:tgtEl>
                                        <p:attrNameLst>
                                          <p:attrName>style.visibility</p:attrName>
                                        </p:attrNameLst>
                                      </p:cBhvr>
                                      <p:to>
                                        <p:strVal val="visible"/>
                                      </p:to>
                                    </p:set>
                                    <p:animEffect transition="in" filter="wipe(down)">
                                      <p:cBhvr>
                                        <p:cTn id="39" dur="300"/>
                                        <p:tgtEl>
                                          <p:spTgt spid="8">
                                            <p:graphicEl>
                                              <a:chart seriesIdx="-4" categoryIdx="7" bldStep="category"/>
                                            </p:graphicEl>
                                          </p:spTgt>
                                        </p:tgtEl>
                                      </p:cBhvr>
                                    </p:animEffect>
                                  </p:childTnLst>
                                </p:cTn>
                              </p:par>
                            </p:childTnLst>
                          </p:cTn>
                        </p:par>
                        <p:par>
                          <p:cTn id="40" fill="hold">
                            <p:stCondLst>
                              <p:cond delay="2500"/>
                            </p:stCondLst>
                            <p:childTnLst>
                              <p:par>
                                <p:cTn id="41" presetID="22" presetClass="entr" presetSubtype="4" fill="hold" grpId="0" nodeType="afterEffect">
                                  <p:stCondLst>
                                    <p:cond delay="0"/>
                                  </p:stCondLst>
                                  <p:childTnLst>
                                    <p:set>
                                      <p:cBhvr>
                                        <p:cTn id="42" dur="1" fill="hold">
                                          <p:stCondLst>
                                            <p:cond delay="0"/>
                                          </p:stCondLst>
                                        </p:cTn>
                                        <p:tgtEl>
                                          <p:spTgt spid="8">
                                            <p:graphicEl>
                                              <a:chart seriesIdx="-4" categoryIdx="8" bldStep="category"/>
                                            </p:graphicEl>
                                          </p:spTgt>
                                        </p:tgtEl>
                                        <p:attrNameLst>
                                          <p:attrName>style.visibility</p:attrName>
                                        </p:attrNameLst>
                                      </p:cBhvr>
                                      <p:to>
                                        <p:strVal val="visible"/>
                                      </p:to>
                                    </p:set>
                                    <p:animEffect transition="in" filter="wipe(down)">
                                      <p:cBhvr>
                                        <p:cTn id="43" dur="300"/>
                                        <p:tgtEl>
                                          <p:spTgt spid="8">
                                            <p:graphicEl>
                                              <a:chart seriesIdx="-4" categoryIdx="8" bldStep="category"/>
                                            </p:graphicEl>
                                          </p:spTgt>
                                        </p:tgtEl>
                                      </p:cBhvr>
                                    </p:animEffect>
                                  </p:childTnLst>
                                </p:cTn>
                              </p:par>
                            </p:childTnLst>
                          </p:cTn>
                        </p:par>
                        <p:par>
                          <p:cTn id="44" fill="hold">
                            <p:stCondLst>
                              <p:cond delay="2800"/>
                            </p:stCondLst>
                            <p:childTnLst>
                              <p:par>
                                <p:cTn id="45" presetID="22" presetClass="entr" presetSubtype="4" fill="hold" grpId="0" nodeType="afterEffect">
                                  <p:stCondLst>
                                    <p:cond delay="0"/>
                                  </p:stCondLst>
                                  <p:childTnLst>
                                    <p:set>
                                      <p:cBhvr>
                                        <p:cTn id="46" dur="1" fill="hold">
                                          <p:stCondLst>
                                            <p:cond delay="0"/>
                                          </p:stCondLst>
                                        </p:cTn>
                                        <p:tgtEl>
                                          <p:spTgt spid="8">
                                            <p:graphicEl>
                                              <a:chart seriesIdx="-4" categoryIdx="9" bldStep="category"/>
                                            </p:graphicEl>
                                          </p:spTgt>
                                        </p:tgtEl>
                                        <p:attrNameLst>
                                          <p:attrName>style.visibility</p:attrName>
                                        </p:attrNameLst>
                                      </p:cBhvr>
                                      <p:to>
                                        <p:strVal val="visible"/>
                                      </p:to>
                                    </p:set>
                                    <p:animEffect transition="in" filter="wipe(down)">
                                      <p:cBhvr>
                                        <p:cTn id="47" dur="300"/>
                                        <p:tgtEl>
                                          <p:spTgt spid="8">
                                            <p:graphicEl>
                                              <a:chart seriesIdx="-4" categoryIdx="9" bldStep="category"/>
                                            </p:graphicEl>
                                          </p:spTgt>
                                        </p:tgtEl>
                                      </p:cBhvr>
                                    </p:animEffect>
                                  </p:childTnLst>
                                </p:cTn>
                              </p:par>
                            </p:childTnLst>
                          </p:cTn>
                        </p:par>
                        <p:par>
                          <p:cTn id="48" fill="hold">
                            <p:stCondLst>
                              <p:cond delay="3100"/>
                            </p:stCondLst>
                            <p:childTnLst>
                              <p:par>
                                <p:cTn id="49" presetID="22" presetClass="entr" presetSubtype="4" fill="hold" grpId="0" nodeType="afterEffect">
                                  <p:stCondLst>
                                    <p:cond delay="0"/>
                                  </p:stCondLst>
                                  <p:childTnLst>
                                    <p:set>
                                      <p:cBhvr>
                                        <p:cTn id="50" dur="1" fill="hold">
                                          <p:stCondLst>
                                            <p:cond delay="0"/>
                                          </p:stCondLst>
                                        </p:cTn>
                                        <p:tgtEl>
                                          <p:spTgt spid="8">
                                            <p:graphicEl>
                                              <a:chart seriesIdx="-4" categoryIdx="10" bldStep="category"/>
                                            </p:graphicEl>
                                          </p:spTgt>
                                        </p:tgtEl>
                                        <p:attrNameLst>
                                          <p:attrName>style.visibility</p:attrName>
                                        </p:attrNameLst>
                                      </p:cBhvr>
                                      <p:to>
                                        <p:strVal val="visible"/>
                                      </p:to>
                                    </p:set>
                                    <p:animEffect transition="in" filter="wipe(down)">
                                      <p:cBhvr>
                                        <p:cTn id="51" dur="300"/>
                                        <p:tgtEl>
                                          <p:spTgt spid="8">
                                            <p:graphicEl>
                                              <a:chart seriesIdx="-4" categoryIdx="10" bldStep="category"/>
                                            </p:graphicEl>
                                          </p:spTgt>
                                        </p:tgtEl>
                                      </p:cBhvr>
                                    </p:animEffect>
                                  </p:childTnLst>
                                </p:cTn>
                              </p:par>
                            </p:childTnLst>
                          </p:cTn>
                        </p:par>
                        <p:par>
                          <p:cTn id="52" fill="hold">
                            <p:stCondLst>
                              <p:cond delay="3400"/>
                            </p:stCondLst>
                            <p:childTnLst>
                              <p:par>
                                <p:cTn id="53" presetID="22" presetClass="entr" presetSubtype="4" fill="hold" grpId="0" nodeType="afterEffect">
                                  <p:stCondLst>
                                    <p:cond delay="0"/>
                                  </p:stCondLst>
                                  <p:childTnLst>
                                    <p:set>
                                      <p:cBhvr>
                                        <p:cTn id="54" dur="1" fill="hold">
                                          <p:stCondLst>
                                            <p:cond delay="0"/>
                                          </p:stCondLst>
                                        </p:cTn>
                                        <p:tgtEl>
                                          <p:spTgt spid="8">
                                            <p:graphicEl>
                                              <a:chart seriesIdx="-4" categoryIdx="11" bldStep="category"/>
                                            </p:graphicEl>
                                          </p:spTgt>
                                        </p:tgtEl>
                                        <p:attrNameLst>
                                          <p:attrName>style.visibility</p:attrName>
                                        </p:attrNameLst>
                                      </p:cBhvr>
                                      <p:to>
                                        <p:strVal val="visible"/>
                                      </p:to>
                                    </p:set>
                                    <p:animEffect transition="in" filter="wipe(down)">
                                      <p:cBhvr>
                                        <p:cTn id="55" dur="300"/>
                                        <p:tgtEl>
                                          <p:spTgt spid="8">
                                            <p:graphicEl>
                                              <a:chart seriesIdx="-4" categoryIdx="11" bldStep="category"/>
                                            </p:graphicEl>
                                          </p:spTgt>
                                        </p:tgtEl>
                                      </p:cBhvr>
                                    </p:animEffect>
                                  </p:childTnLst>
                                </p:cTn>
                              </p:par>
                            </p:childTnLst>
                          </p:cTn>
                        </p:par>
                        <p:par>
                          <p:cTn id="56" fill="hold">
                            <p:stCondLst>
                              <p:cond delay="3700"/>
                            </p:stCondLst>
                            <p:childTnLst>
                              <p:par>
                                <p:cTn id="57" presetID="22" presetClass="entr" presetSubtype="4" fill="hold" grpId="0" nodeType="afterEffect">
                                  <p:stCondLst>
                                    <p:cond delay="0"/>
                                  </p:stCondLst>
                                  <p:childTnLst>
                                    <p:set>
                                      <p:cBhvr>
                                        <p:cTn id="58" dur="1" fill="hold">
                                          <p:stCondLst>
                                            <p:cond delay="0"/>
                                          </p:stCondLst>
                                        </p:cTn>
                                        <p:tgtEl>
                                          <p:spTgt spid="8">
                                            <p:graphicEl>
                                              <a:chart seriesIdx="-4" categoryIdx="12" bldStep="category"/>
                                            </p:graphicEl>
                                          </p:spTgt>
                                        </p:tgtEl>
                                        <p:attrNameLst>
                                          <p:attrName>style.visibility</p:attrName>
                                        </p:attrNameLst>
                                      </p:cBhvr>
                                      <p:to>
                                        <p:strVal val="visible"/>
                                      </p:to>
                                    </p:set>
                                    <p:animEffect transition="in" filter="wipe(down)">
                                      <p:cBhvr>
                                        <p:cTn id="59" dur="300"/>
                                        <p:tgtEl>
                                          <p:spTgt spid="8">
                                            <p:graphicEl>
                                              <a:chart seriesIdx="-4" categoryIdx="12" bldStep="category"/>
                                            </p:graphicEl>
                                          </p:spTgt>
                                        </p:tgtEl>
                                      </p:cBhvr>
                                    </p:animEffect>
                                  </p:childTnLst>
                                </p:cTn>
                              </p:par>
                            </p:childTnLst>
                          </p:cTn>
                        </p:par>
                        <p:par>
                          <p:cTn id="60" fill="hold">
                            <p:stCondLst>
                              <p:cond delay="4000"/>
                            </p:stCondLst>
                            <p:childTnLst>
                              <p:par>
                                <p:cTn id="61" presetID="22" presetClass="entr" presetSubtype="4" fill="hold" grpId="0" nodeType="afterEffect">
                                  <p:stCondLst>
                                    <p:cond delay="0"/>
                                  </p:stCondLst>
                                  <p:childTnLst>
                                    <p:set>
                                      <p:cBhvr>
                                        <p:cTn id="62" dur="1" fill="hold">
                                          <p:stCondLst>
                                            <p:cond delay="0"/>
                                          </p:stCondLst>
                                        </p:cTn>
                                        <p:tgtEl>
                                          <p:spTgt spid="8">
                                            <p:graphicEl>
                                              <a:chart seriesIdx="-4" categoryIdx="13" bldStep="category"/>
                                            </p:graphicEl>
                                          </p:spTgt>
                                        </p:tgtEl>
                                        <p:attrNameLst>
                                          <p:attrName>style.visibility</p:attrName>
                                        </p:attrNameLst>
                                      </p:cBhvr>
                                      <p:to>
                                        <p:strVal val="visible"/>
                                      </p:to>
                                    </p:set>
                                    <p:animEffect transition="in" filter="wipe(down)">
                                      <p:cBhvr>
                                        <p:cTn id="63" dur="300"/>
                                        <p:tgtEl>
                                          <p:spTgt spid="8">
                                            <p:graphicEl>
                                              <a:chart seriesIdx="-4" categoryIdx="13" bldStep="category"/>
                                            </p:graphicEl>
                                          </p:spTgt>
                                        </p:tgtEl>
                                      </p:cBhvr>
                                    </p:animEffect>
                                  </p:childTnLst>
                                </p:cTn>
                              </p:par>
                            </p:childTnLst>
                          </p:cTn>
                        </p:par>
                        <p:par>
                          <p:cTn id="64" fill="hold">
                            <p:stCondLst>
                              <p:cond delay="4300"/>
                            </p:stCondLst>
                            <p:childTnLst>
                              <p:par>
                                <p:cTn id="65" presetID="22" presetClass="entr" presetSubtype="4" fill="hold" grpId="0" nodeType="afterEffect">
                                  <p:stCondLst>
                                    <p:cond delay="0"/>
                                  </p:stCondLst>
                                  <p:childTnLst>
                                    <p:set>
                                      <p:cBhvr>
                                        <p:cTn id="66" dur="1" fill="hold">
                                          <p:stCondLst>
                                            <p:cond delay="0"/>
                                          </p:stCondLst>
                                        </p:cTn>
                                        <p:tgtEl>
                                          <p:spTgt spid="8">
                                            <p:graphicEl>
                                              <a:chart seriesIdx="-4" categoryIdx="14" bldStep="category"/>
                                            </p:graphicEl>
                                          </p:spTgt>
                                        </p:tgtEl>
                                        <p:attrNameLst>
                                          <p:attrName>style.visibility</p:attrName>
                                        </p:attrNameLst>
                                      </p:cBhvr>
                                      <p:to>
                                        <p:strVal val="visible"/>
                                      </p:to>
                                    </p:set>
                                    <p:animEffect transition="in" filter="wipe(down)">
                                      <p:cBhvr>
                                        <p:cTn id="67" dur="300"/>
                                        <p:tgtEl>
                                          <p:spTgt spid="8">
                                            <p:graphicEl>
                                              <a:chart seriesIdx="-4" categoryIdx="14" bldStep="category"/>
                                            </p:graphicEl>
                                          </p:spTgt>
                                        </p:tgtEl>
                                      </p:cBhvr>
                                    </p:animEffect>
                                  </p:childTnLst>
                                </p:cTn>
                              </p:par>
                            </p:childTnLst>
                          </p:cTn>
                        </p:par>
                        <p:par>
                          <p:cTn id="68" fill="hold">
                            <p:stCondLst>
                              <p:cond delay="4600"/>
                            </p:stCondLst>
                            <p:childTnLst>
                              <p:par>
                                <p:cTn id="69" presetID="22" presetClass="entr" presetSubtype="4" fill="hold" grpId="0" nodeType="afterEffect">
                                  <p:stCondLst>
                                    <p:cond delay="0"/>
                                  </p:stCondLst>
                                  <p:childTnLst>
                                    <p:set>
                                      <p:cBhvr>
                                        <p:cTn id="70" dur="1" fill="hold">
                                          <p:stCondLst>
                                            <p:cond delay="0"/>
                                          </p:stCondLst>
                                        </p:cTn>
                                        <p:tgtEl>
                                          <p:spTgt spid="8">
                                            <p:graphicEl>
                                              <a:chart seriesIdx="-4" categoryIdx="15" bldStep="category"/>
                                            </p:graphicEl>
                                          </p:spTgt>
                                        </p:tgtEl>
                                        <p:attrNameLst>
                                          <p:attrName>style.visibility</p:attrName>
                                        </p:attrNameLst>
                                      </p:cBhvr>
                                      <p:to>
                                        <p:strVal val="visible"/>
                                      </p:to>
                                    </p:set>
                                    <p:animEffect transition="in" filter="wipe(down)">
                                      <p:cBhvr>
                                        <p:cTn id="71" dur="300"/>
                                        <p:tgtEl>
                                          <p:spTgt spid="8">
                                            <p:graphicEl>
                                              <a:chart seriesIdx="-4" categoryIdx="15" bldStep="category"/>
                                            </p:graphicEl>
                                          </p:spTgt>
                                        </p:tgtEl>
                                      </p:cBhvr>
                                    </p:animEffect>
                                  </p:childTnLst>
                                </p:cTn>
                              </p:par>
                            </p:childTnLst>
                          </p:cTn>
                        </p:par>
                        <p:par>
                          <p:cTn id="72" fill="hold">
                            <p:stCondLst>
                              <p:cond delay="4900"/>
                            </p:stCondLst>
                            <p:childTnLst>
                              <p:par>
                                <p:cTn id="73" presetID="22" presetClass="entr" presetSubtype="4" fill="hold" grpId="0" nodeType="afterEffect">
                                  <p:stCondLst>
                                    <p:cond delay="0"/>
                                  </p:stCondLst>
                                  <p:childTnLst>
                                    <p:set>
                                      <p:cBhvr>
                                        <p:cTn id="74" dur="1" fill="hold">
                                          <p:stCondLst>
                                            <p:cond delay="0"/>
                                          </p:stCondLst>
                                        </p:cTn>
                                        <p:tgtEl>
                                          <p:spTgt spid="8">
                                            <p:graphicEl>
                                              <a:chart seriesIdx="-4" categoryIdx="16" bldStep="category"/>
                                            </p:graphicEl>
                                          </p:spTgt>
                                        </p:tgtEl>
                                        <p:attrNameLst>
                                          <p:attrName>style.visibility</p:attrName>
                                        </p:attrNameLst>
                                      </p:cBhvr>
                                      <p:to>
                                        <p:strVal val="visible"/>
                                      </p:to>
                                    </p:set>
                                    <p:animEffect transition="in" filter="wipe(down)">
                                      <p:cBhvr>
                                        <p:cTn id="75" dur="300"/>
                                        <p:tgtEl>
                                          <p:spTgt spid="8">
                                            <p:graphicEl>
                                              <a:chart seriesIdx="-4" categoryIdx="16" bldStep="category"/>
                                            </p:graphicEl>
                                          </p:spTgt>
                                        </p:tgtEl>
                                      </p:cBhvr>
                                    </p:animEffect>
                                  </p:childTnLst>
                                </p:cTn>
                              </p:par>
                            </p:childTnLst>
                          </p:cTn>
                        </p:par>
                        <p:par>
                          <p:cTn id="76" fill="hold">
                            <p:stCondLst>
                              <p:cond delay="5200"/>
                            </p:stCondLst>
                            <p:childTnLst>
                              <p:par>
                                <p:cTn id="77" presetID="22" presetClass="entr" presetSubtype="4" fill="hold" grpId="0" nodeType="afterEffect">
                                  <p:stCondLst>
                                    <p:cond delay="0"/>
                                  </p:stCondLst>
                                  <p:childTnLst>
                                    <p:set>
                                      <p:cBhvr>
                                        <p:cTn id="78" dur="1" fill="hold">
                                          <p:stCondLst>
                                            <p:cond delay="0"/>
                                          </p:stCondLst>
                                        </p:cTn>
                                        <p:tgtEl>
                                          <p:spTgt spid="8">
                                            <p:graphicEl>
                                              <a:chart seriesIdx="-4" categoryIdx="17" bldStep="category"/>
                                            </p:graphicEl>
                                          </p:spTgt>
                                        </p:tgtEl>
                                        <p:attrNameLst>
                                          <p:attrName>style.visibility</p:attrName>
                                        </p:attrNameLst>
                                      </p:cBhvr>
                                      <p:to>
                                        <p:strVal val="visible"/>
                                      </p:to>
                                    </p:set>
                                    <p:animEffect transition="in" filter="wipe(down)">
                                      <p:cBhvr>
                                        <p:cTn id="79" dur="300"/>
                                        <p:tgtEl>
                                          <p:spTgt spid="8">
                                            <p:graphicEl>
                                              <a:chart seriesIdx="-4" categoryIdx="17" bldStep="category"/>
                                            </p:graphicEl>
                                          </p:spTgt>
                                        </p:tgtEl>
                                      </p:cBhvr>
                                    </p:animEffect>
                                  </p:childTnLst>
                                </p:cTn>
                              </p:par>
                            </p:childTnLst>
                          </p:cTn>
                        </p:par>
                        <p:par>
                          <p:cTn id="80" fill="hold">
                            <p:stCondLst>
                              <p:cond delay="5500"/>
                            </p:stCondLst>
                            <p:childTnLst>
                              <p:par>
                                <p:cTn id="81" presetID="22" presetClass="entr" presetSubtype="4" fill="hold" grpId="0" nodeType="afterEffect">
                                  <p:stCondLst>
                                    <p:cond delay="0"/>
                                  </p:stCondLst>
                                  <p:childTnLst>
                                    <p:set>
                                      <p:cBhvr>
                                        <p:cTn id="82" dur="1" fill="hold">
                                          <p:stCondLst>
                                            <p:cond delay="0"/>
                                          </p:stCondLst>
                                        </p:cTn>
                                        <p:tgtEl>
                                          <p:spTgt spid="8">
                                            <p:graphicEl>
                                              <a:chart seriesIdx="-4" categoryIdx="18" bldStep="category"/>
                                            </p:graphicEl>
                                          </p:spTgt>
                                        </p:tgtEl>
                                        <p:attrNameLst>
                                          <p:attrName>style.visibility</p:attrName>
                                        </p:attrNameLst>
                                      </p:cBhvr>
                                      <p:to>
                                        <p:strVal val="visible"/>
                                      </p:to>
                                    </p:set>
                                    <p:animEffect transition="in" filter="wipe(down)">
                                      <p:cBhvr>
                                        <p:cTn id="83" dur="300"/>
                                        <p:tgtEl>
                                          <p:spTgt spid="8">
                                            <p:graphicEl>
                                              <a:chart seriesIdx="-4" categoryIdx="18" bldStep="category"/>
                                            </p:graphicEl>
                                          </p:spTgt>
                                        </p:tgtEl>
                                      </p:cBhvr>
                                    </p:animEffect>
                                  </p:childTnLst>
                                </p:cTn>
                              </p:par>
                            </p:childTnLst>
                          </p:cTn>
                        </p:par>
                        <p:par>
                          <p:cTn id="84" fill="hold">
                            <p:stCondLst>
                              <p:cond delay="5800"/>
                            </p:stCondLst>
                            <p:childTnLst>
                              <p:par>
                                <p:cTn id="85" presetID="22" presetClass="entr" presetSubtype="4" fill="hold" grpId="0" nodeType="afterEffect">
                                  <p:stCondLst>
                                    <p:cond delay="0"/>
                                  </p:stCondLst>
                                  <p:childTnLst>
                                    <p:set>
                                      <p:cBhvr>
                                        <p:cTn id="86" dur="1" fill="hold">
                                          <p:stCondLst>
                                            <p:cond delay="0"/>
                                          </p:stCondLst>
                                        </p:cTn>
                                        <p:tgtEl>
                                          <p:spTgt spid="8">
                                            <p:graphicEl>
                                              <a:chart seriesIdx="-4" categoryIdx="19" bldStep="category"/>
                                            </p:graphicEl>
                                          </p:spTgt>
                                        </p:tgtEl>
                                        <p:attrNameLst>
                                          <p:attrName>style.visibility</p:attrName>
                                        </p:attrNameLst>
                                      </p:cBhvr>
                                      <p:to>
                                        <p:strVal val="visible"/>
                                      </p:to>
                                    </p:set>
                                    <p:animEffect transition="in" filter="wipe(down)">
                                      <p:cBhvr>
                                        <p:cTn id="87" dur="300"/>
                                        <p:tgtEl>
                                          <p:spTgt spid="8">
                                            <p:graphicEl>
                                              <a:chart seriesIdx="-4" categoryIdx="19"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Sub>
          <a:bldChart bld="category"/>
        </p:bldSub>
      </p:bldGraphic>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CLEAN SAMPLE </a:t>
            </a:r>
            <a:r>
              <a:rPr lang="en-US" dirty="0" smtClean="0"/>
              <a:t>CHART</a:t>
            </a:r>
            <a:r>
              <a:rPr lang="en-US" dirty="0" smtClean="0">
                <a:solidFill>
                  <a:srgbClr val="FF0000"/>
                </a:solidFill>
              </a:rPr>
              <a:t>.</a:t>
            </a:r>
            <a:endParaRPr lang="en-US" dirty="0">
              <a:solidFill>
                <a:srgbClr val="FF0000"/>
              </a:solidFill>
            </a:endParaRPr>
          </a:p>
        </p:txBody>
      </p:sp>
      <p:graphicFrame>
        <p:nvGraphicFramePr>
          <p:cNvPr id="4" name="Chart 3"/>
          <p:cNvGraphicFramePr>
            <a:graphicFrameLocks/>
          </p:cNvGraphicFramePr>
          <p:nvPr>
            <p:extLst>
              <p:ext uri="{D42A27DB-BD31-4B8C-83A1-F6EECF244321}">
                <p14:modId xmlns:p14="http://schemas.microsoft.com/office/powerpoint/2010/main" val="1974343262"/>
              </p:ext>
            </p:extLst>
          </p:nvPr>
        </p:nvGraphicFramePr>
        <p:xfrm>
          <a:off x="1866900" y="2346077"/>
          <a:ext cx="9753600" cy="3551185"/>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Tree>
    <p:extLst>
      <p:ext uri="{BB962C8B-B14F-4D97-AF65-F5344CB8AC3E}">
        <p14:creationId xmlns:p14="http://schemas.microsoft.com/office/powerpoint/2010/main" val="166597251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extLst>
              <p:ext uri="{D42A27DB-BD31-4B8C-83A1-F6EECF244321}">
                <p14:modId xmlns:p14="http://schemas.microsoft.com/office/powerpoint/2010/main" val="1641392019"/>
              </p:ext>
            </p:extLst>
          </p:nvPr>
        </p:nvGraphicFramePr>
        <p:xfrm>
          <a:off x="5479143" y="1780828"/>
          <a:ext cx="6141357" cy="3903717"/>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p:cNvSpPr>
            <a:spLocks noGrp="1"/>
          </p:cNvSpPr>
          <p:nvPr>
            <p:ph type="title"/>
          </p:nvPr>
        </p:nvSpPr>
        <p:spPr/>
        <p:txBody>
          <a:bodyPr/>
          <a:lstStyle/>
          <a:p>
            <a:r>
              <a:rPr lang="en-US" dirty="0"/>
              <a:t>SMART</a:t>
            </a:r>
            <a:br>
              <a:rPr lang="en-US" dirty="0"/>
            </a:br>
            <a:r>
              <a:rPr lang="en-US" dirty="0"/>
              <a:t>ART</a:t>
            </a:r>
            <a:br>
              <a:rPr lang="en-US" dirty="0"/>
            </a:br>
            <a:r>
              <a:rPr lang="en-US" dirty="0"/>
              <a:t>CHART</a:t>
            </a:r>
          </a:p>
        </p:txBody>
      </p:sp>
      <p:sp>
        <p:nvSpPr>
          <p:cNvPr id="9" name="TextBox 8"/>
          <p:cNvSpPr txBox="1"/>
          <p:nvPr/>
        </p:nvSpPr>
        <p:spPr>
          <a:xfrm>
            <a:off x="1866900" y="4322030"/>
            <a:ext cx="3108754" cy="646331"/>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smtClean="0">
                <a:solidFill>
                  <a:schemeClr val="tx1">
                    <a:alpha val="80000"/>
                  </a:schemeClr>
                </a:solidFill>
              </a:rPr>
              <a:t>humour</a:t>
            </a:r>
            <a:r>
              <a:rPr lang="en-US" sz="1000" dirty="0" smtClean="0">
                <a:solidFill>
                  <a:schemeClr val="tx1">
                    <a:alpha val="80000"/>
                  </a:schemeClr>
                </a:solidFill>
              </a:rPr>
              <a:t>.</a:t>
            </a:r>
            <a:endParaRPr lang="en-US" sz="1000" dirty="0">
              <a:solidFill>
                <a:schemeClr val="tx1">
                  <a:alpha val="80000"/>
                </a:schemeClr>
              </a:solidFill>
            </a:endParaRPr>
          </a:p>
        </p:txBody>
      </p:sp>
      <p:sp>
        <p:nvSpPr>
          <p:cNvPr id="10" name="Rectangle 9"/>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smtClean="0">
                <a:latin typeface="Montserrat" charset="0"/>
                <a:ea typeface="Montserrat" charset="0"/>
                <a:cs typeface="Montserrat" charset="0"/>
              </a:rPr>
              <a:t>WRITE HERE TEXT</a:t>
            </a:r>
            <a:endParaRPr lang="en-US" sz="900" dirty="0">
              <a:latin typeface="Montserrat" charset="0"/>
              <a:ea typeface="Montserrat" charset="0"/>
              <a:cs typeface="Montserrat" charset="0"/>
            </a:endParaRPr>
          </a:p>
        </p:txBody>
      </p:sp>
      <p:sp>
        <p:nvSpPr>
          <p:cNvPr id="11" name="Right Triangle 10"/>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0358840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CLEAN SAMPLE CHART</a:t>
            </a:r>
            <a:endParaRPr lang="en-US" dirty="0"/>
          </a:p>
        </p:txBody>
      </p:sp>
      <p:graphicFrame>
        <p:nvGraphicFramePr>
          <p:cNvPr id="4" name="Diagramm 3"/>
          <p:cNvGraphicFramePr>
            <a:graphicFrameLocks/>
          </p:cNvGraphicFramePr>
          <p:nvPr>
            <p:extLst>
              <p:ext uri="{D42A27DB-BD31-4B8C-83A1-F6EECF244321}">
                <p14:modId xmlns:p14="http://schemas.microsoft.com/office/powerpoint/2010/main" val="1987842748"/>
              </p:ext>
            </p:extLst>
          </p:nvPr>
        </p:nvGraphicFramePr>
        <p:xfrm>
          <a:off x="1169773" y="1806933"/>
          <a:ext cx="11022227" cy="485813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096000" y="1188625"/>
            <a:ext cx="5524500" cy="817916"/>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a:t>
            </a:r>
          </a:p>
        </p:txBody>
      </p:sp>
    </p:spTree>
    <p:extLst>
      <p:ext uri="{BB962C8B-B14F-4D97-AF65-F5344CB8AC3E}">
        <p14:creationId xmlns:p14="http://schemas.microsoft.com/office/powerpoint/2010/main" val="973742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wipe(left)">
                                      <p:cBhvr>
                                        <p:cTn id="7" dur="500"/>
                                        <p:tgtEl>
                                          <p:spTgt spid="4">
                                            <p:graphicEl>
                                              <a:chart seriesIdx="-3" categoryIdx="-3" bldStep="gridLegend"/>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graphicEl>
                                              <a:chart seriesIdx="0" categoryIdx="-4" bldStep="series"/>
                                            </p:graphicEl>
                                          </p:spTgt>
                                        </p:tgtEl>
                                        <p:attrNameLst>
                                          <p:attrName>style.visibility</p:attrName>
                                        </p:attrNameLst>
                                      </p:cBhvr>
                                      <p:to>
                                        <p:strVal val="visible"/>
                                      </p:to>
                                    </p:set>
                                    <p:animEffect transition="in" filter="wipe(left)">
                                      <p:cBhvr>
                                        <p:cTn id="11" dur="500"/>
                                        <p:tgtEl>
                                          <p:spTgt spid="4">
                                            <p:graphicEl>
                                              <a:chart seriesIdx="0" categoryIdx="-4" bldStep="series"/>
                                            </p:graphic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graphicEl>
                                              <a:chart seriesIdx="1" categoryIdx="-4" bldStep="series"/>
                                            </p:graphicEl>
                                          </p:spTgt>
                                        </p:tgtEl>
                                        <p:attrNameLst>
                                          <p:attrName>style.visibility</p:attrName>
                                        </p:attrNameLst>
                                      </p:cBhvr>
                                      <p:to>
                                        <p:strVal val="visible"/>
                                      </p:to>
                                    </p:set>
                                    <p:animEffect transition="in" filter="wipe(left)">
                                      <p:cBhvr>
                                        <p:cTn id="15" dur="500"/>
                                        <p:tgtEl>
                                          <p:spTgt spid="4">
                                            <p:graphicEl>
                                              <a:chart seriesIdx="1" categoryIdx="-4" bldStep="series"/>
                                            </p:graphic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
                                            <p:graphicEl>
                                              <a:chart seriesIdx="2" categoryIdx="-4" bldStep="series"/>
                                            </p:graphicEl>
                                          </p:spTgt>
                                        </p:tgtEl>
                                        <p:attrNameLst>
                                          <p:attrName>style.visibility</p:attrName>
                                        </p:attrNameLst>
                                      </p:cBhvr>
                                      <p:to>
                                        <p:strVal val="visible"/>
                                      </p:to>
                                    </p:set>
                                    <p:animEffect transition="in" filter="wipe(left)">
                                      <p:cBhvr>
                                        <p:cTn id="19" dur="500"/>
                                        <p:tgtEl>
                                          <p:spTgt spid="4">
                                            <p:graphicEl>
                                              <a:chart seriesIdx="2" categoryIdx="-4" bldStep="series"/>
                                            </p:graphic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4">
                                            <p:graphicEl>
                                              <a:chart seriesIdx="3" categoryIdx="-4" bldStep="series"/>
                                            </p:graphicEl>
                                          </p:spTgt>
                                        </p:tgtEl>
                                        <p:attrNameLst>
                                          <p:attrName>style.visibility</p:attrName>
                                        </p:attrNameLst>
                                      </p:cBhvr>
                                      <p:to>
                                        <p:strVal val="visible"/>
                                      </p:to>
                                    </p:set>
                                    <p:animEffect transition="in" filter="wipe(left)">
                                      <p:cBhvr>
                                        <p:cTn id="23" dur="500"/>
                                        <p:tgtEl>
                                          <p:spTgt spid="4">
                                            <p:graphicEl>
                                              <a:chart seriesIdx="3"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Chart bld="series"/>
        </p:bldSub>
      </p:bldGraphic>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CLEAN TABLE LAYOUT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396455246"/>
              </p:ext>
            </p:extLst>
          </p:nvPr>
        </p:nvGraphicFramePr>
        <p:xfrm>
          <a:off x="1866900" y="2470070"/>
          <a:ext cx="9753601" cy="3749694"/>
        </p:xfrm>
        <a:graphic>
          <a:graphicData uri="http://schemas.openxmlformats.org/drawingml/2006/table">
            <a:tbl>
              <a:tblPr firstRow="1" bandRow="1">
                <a:tableStyleId>{073A0DAA-6AF3-43AB-8588-CEC1D06C72B9}</a:tableStyleId>
              </a:tblPr>
              <a:tblGrid>
                <a:gridCol w="3908525">
                  <a:extLst>
                    <a:ext uri="{9D8B030D-6E8A-4147-A177-3AD203B41FA5}">
                      <a16:colId xmlns="" xmlns:a16="http://schemas.microsoft.com/office/drawing/2014/main" val="20000"/>
                    </a:ext>
                  </a:extLst>
                </a:gridCol>
                <a:gridCol w="1955444">
                  <a:extLst>
                    <a:ext uri="{9D8B030D-6E8A-4147-A177-3AD203B41FA5}">
                      <a16:colId xmlns="" xmlns:a16="http://schemas.microsoft.com/office/drawing/2014/main" val="20001"/>
                    </a:ext>
                  </a:extLst>
                </a:gridCol>
                <a:gridCol w="1944816">
                  <a:extLst>
                    <a:ext uri="{9D8B030D-6E8A-4147-A177-3AD203B41FA5}">
                      <a16:colId xmlns="" xmlns:a16="http://schemas.microsoft.com/office/drawing/2014/main" val="20002"/>
                    </a:ext>
                  </a:extLst>
                </a:gridCol>
                <a:gridCol w="1944816">
                  <a:extLst>
                    <a:ext uri="{9D8B030D-6E8A-4147-A177-3AD203B41FA5}">
                      <a16:colId xmlns="" xmlns:a16="http://schemas.microsoft.com/office/drawing/2014/main" val="20003"/>
                    </a:ext>
                  </a:extLst>
                </a:gridCol>
              </a:tblGrid>
              <a:tr h="62494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Web design services and consultancy</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accent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r h="62494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0" i="0" dirty="0">
                          <a:latin typeface="+mn-lt"/>
                          <a:ea typeface="Source Sans Pro" charset="0"/>
                          <a:cs typeface="Source Sans Pro" charset="0"/>
                        </a:rPr>
                        <a:t>Hosting services / 24 months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accent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624949">
                <a:tc>
                  <a:txBody>
                    <a:bodyPr/>
                    <a:lstStyle/>
                    <a:p>
                      <a:r>
                        <a:rPr lang="en-US" sz="1000" b="0" i="0" dirty="0">
                          <a:solidFill>
                            <a:schemeClr val="tx1"/>
                          </a:solidFill>
                          <a:latin typeface="+mn-lt"/>
                          <a:ea typeface="Source Sans Pro" charset="0"/>
                          <a:cs typeface="Source Sans Pro" charset="0"/>
                        </a:rPr>
                        <a:t>Template services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accent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2"/>
                  </a:ext>
                </a:extLst>
              </a:tr>
              <a:tr h="62494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0" i="0" dirty="0">
                          <a:latin typeface="+mn-lt"/>
                          <a:ea typeface="Source Sans Pro" charset="0"/>
                          <a:cs typeface="Source Sans Pro" charset="0"/>
                        </a:rPr>
                        <a:t>Hosting services / 24 months</a:t>
                      </a:r>
                    </a:p>
                  </a:txBody>
                  <a:tcPr marL="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accent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r h="62494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Web design services and consultancy</a:t>
                      </a:r>
                    </a:p>
                  </a:txBody>
                  <a:tcPr marL="0" anchor="ctr">
                    <a:lnL w="12700" cmpd="sng">
                      <a:noFill/>
                    </a:lnL>
                    <a:lnR w="12700" cmpd="sng">
                      <a:noFill/>
                    </a:lnR>
                    <a:lnT w="6350" cap="flat" cmpd="sng" algn="ctr">
                      <a:solidFill>
                        <a:schemeClr val="tx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tx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000" b="0" i="0" dirty="0">
                          <a:solidFill>
                            <a:schemeClr val="accent1"/>
                          </a:solidFill>
                          <a:latin typeface="+mn-lt"/>
                          <a:ea typeface="Source Sans Pro" charset="0"/>
                          <a:cs typeface="Source Sans Pro" charset="0"/>
                        </a:rPr>
                        <a:t>$13,000.00</a:t>
                      </a:r>
                    </a:p>
                  </a:txBody>
                  <a:tcPr marR="0" anchor="ctr">
                    <a:lnL w="12700" cmpd="sng">
                      <a:noFill/>
                    </a:lnL>
                    <a:lnR w="12700" cmpd="sng">
                      <a:noFill/>
                    </a:lnR>
                    <a:lnT w="6350" cap="flat" cmpd="sng" algn="ctr">
                      <a:solidFill>
                        <a:schemeClr val="tx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4"/>
                  </a:ext>
                </a:extLst>
              </a:tr>
              <a:tr h="624949">
                <a:tc>
                  <a:txBody>
                    <a:bodyPr/>
                    <a:lstStyle/>
                    <a:p>
                      <a:pPr algn="l"/>
                      <a:r>
                        <a:rPr lang="en-US" sz="1000" b="1" i="0" dirty="0">
                          <a:solidFill>
                            <a:schemeClr val="accent1"/>
                          </a:solidFill>
                          <a:latin typeface="+mn-lt"/>
                          <a:ea typeface="Source Sans Pro" charset="0"/>
                          <a:cs typeface="Source Sans Pro" charset="0"/>
                        </a:rPr>
                        <a:t>TOTAL</a:t>
                      </a:r>
                    </a:p>
                  </a:txBody>
                  <a:tcPr marL="0"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100" b="1" i="0" dirty="0">
                          <a:solidFill>
                            <a:schemeClr val="accent1"/>
                          </a:solidFill>
                          <a:latin typeface="+mn-lt"/>
                          <a:ea typeface="Source Sans Pro" charset="0"/>
                          <a:cs typeface="Source Sans Pro" charset="0"/>
                        </a:rPr>
                        <a:t>$13,000.00</a:t>
                      </a:r>
                    </a:p>
                  </a:txBody>
                  <a:tcPr marR="0"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100" b="1" i="0" dirty="0">
                          <a:solidFill>
                            <a:schemeClr val="accent1"/>
                          </a:solidFill>
                          <a:latin typeface="+mn-lt"/>
                          <a:ea typeface="Source Sans Pro" charset="0"/>
                          <a:cs typeface="Source Sans Pro" charset="0"/>
                        </a:rPr>
                        <a:t>$13,000.00</a:t>
                      </a:r>
                    </a:p>
                  </a:txBody>
                  <a:tcPr marR="0"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sz="1100" b="1" i="0" dirty="0">
                          <a:solidFill>
                            <a:schemeClr val="accent1"/>
                          </a:solidFill>
                          <a:latin typeface="+mn-lt"/>
                          <a:ea typeface="Source Sans Pro" charset="0"/>
                          <a:cs typeface="Source Sans Pro" charset="0"/>
                        </a:rPr>
                        <a:t>$13,000.00</a:t>
                      </a:r>
                    </a:p>
                  </a:txBody>
                  <a:tcPr marR="0"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86463929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CLEAN PRICING LAYOUT</a:t>
            </a:r>
          </a:p>
        </p:txBody>
      </p:sp>
      <p:sp>
        <p:nvSpPr>
          <p:cNvPr id="4" name="Rectangle 3"/>
          <p:cNvSpPr/>
          <p:nvPr/>
        </p:nvSpPr>
        <p:spPr bwMode="auto">
          <a:xfrm>
            <a:off x="1873078" y="2421324"/>
            <a:ext cx="2574471" cy="3463471"/>
          </a:xfrm>
          <a:prstGeom prst="rect">
            <a:avLst/>
          </a:prstGeom>
          <a:noFill/>
          <a:ln>
            <a:solidFill>
              <a:schemeClr val="tx1">
                <a:alpha val="20000"/>
              </a:schemeClr>
            </a:solidFill>
          </a:ln>
        </p:spPr>
        <p:txBody>
          <a:bodyPr lIns="0" tIns="0" rIns="0" bIns="0" rtlCol="0" anchor="ctr"/>
          <a:lstStyle/>
          <a:p>
            <a:pPr algn="ctr"/>
            <a:endParaRPr lang="en-US" sz="1400">
              <a:latin typeface="Source Sans Pro" charset="0"/>
              <a:ea typeface="Source Sans Pro" charset="0"/>
              <a:cs typeface="Source Sans Pro" charset="0"/>
            </a:endParaRPr>
          </a:p>
        </p:txBody>
      </p:sp>
      <p:sp>
        <p:nvSpPr>
          <p:cNvPr id="5" name="TextBox 4"/>
          <p:cNvSpPr txBox="1"/>
          <p:nvPr/>
        </p:nvSpPr>
        <p:spPr>
          <a:xfrm>
            <a:off x="2144373" y="3621788"/>
            <a:ext cx="2237864" cy="173574"/>
          </a:xfrm>
          <a:prstGeom prst="rect">
            <a:avLst/>
          </a:prstGeom>
          <a:noFill/>
        </p:spPr>
        <p:txBody>
          <a:bodyPr wrap="square" lIns="0" tIns="0" rIns="0" bIns="0" rtlCol="0">
            <a:spAutoFit/>
          </a:bodyPr>
          <a:lstStyle/>
          <a:p>
            <a:pPr>
              <a:lnSpc>
                <a:spcPct val="80000"/>
              </a:lnSpc>
            </a:pPr>
            <a:r>
              <a:rPr lang="en-US" sz="1400" b="1" spc="200" dirty="0">
                <a:latin typeface="+mj-lt"/>
                <a:ea typeface="Source Sans Pro" charset="0"/>
                <a:cs typeface="Source Sans Pro" charset="0"/>
              </a:rPr>
              <a:t>UI DESIGN</a:t>
            </a:r>
          </a:p>
        </p:txBody>
      </p:sp>
      <p:sp>
        <p:nvSpPr>
          <p:cNvPr id="6" name="TextBox 5"/>
          <p:cNvSpPr txBox="1"/>
          <p:nvPr/>
        </p:nvSpPr>
        <p:spPr>
          <a:xfrm>
            <a:off x="2144373" y="4152773"/>
            <a:ext cx="2237864" cy="184666"/>
          </a:xfrm>
          <a:prstGeom prst="rect">
            <a:avLst/>
          </a:prstGeom>
          <a:noFill/>
        </p:spPr>
        <p:txBody>
          <a:bodyPr wrap="square" lIns="0" tIns="0" rIns="91440" bIns="0" rtlCol="0">
            <a:spAutoFit/>
          </a:bodyPr>
          <a:lstStyle/>
          <a:p>
            <a:pPr>
              <a:lnSpc>
                <a:spcPct val="120000"/>
              </a:lnSpc>
            </a:pPr>
            <a:r>
              <a:rPr lang="en-US" sz="1000" dirty="0">
                <a:solidFill>
                  <a:schemeClr val="tx1">
                    <a:alpha val="60000"/>
                  </a:schemeClr>
                </a:solidFill>
                <a:ea typeface="Source Sans Pro" charset="0"/>
                <a:cs typeface="Source Sans Pro" charset="0"/>
              </a:rPr>
              <a:t>Files:</a:t>
            </a:r>
          </a:p>
        </p:txBody>
      </p:sp>
      <p:sp>
        <p:nvSpPr>
          <p:cNvPr id="7" name="Shape 3602"/>
          <p:cNvSpPr/>
          <p:nvPr/>
        </p:nvSpPr>
        <p:spPr>
          <a:xfrm>
            <a:off x="2144373" y="2890913"/>
            <a:ext cx="298761" cy="410797"/>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38100" tIns="38100" rIns="38100" bIns="38100" anchor="ctr"/>
          <a:lstStyle/>
          <a:p>
            <a:endParaRPr sz="1400">
              <a:solidFill>
                <a:prstClr val="black"/>
              </a:solidFill>
              <a:latin typeface="Source Sans Pro" charset="0"/>
              <a:ea typeface="Source Sans Pro" charset="0"/>
              <a:cs typeface="Source Sans Pro" charset="0"/>
            </a:endParaRPr>
          </a:p>
        </p:txBody>
      </p:sp>
      <p:sp>
        <p:nvSpPr>
          <p:cNvPr id="8" name="TextBox 7"/>
          <p:cNvSpPr txBox="1"/>
          <p:nvPr/>
        </p:nvSpPr>
        <p:spPr>
          <a:xfrm>
            <a:off x="2144373" y="4474847"/>
            <a:ext cx="2237864" cy="387798"/>
          </a:xfrm>
          <a:prstGeom prst="rect">
            <a:avLst/>
          </a:prstGeom>
          <a:noFill/>
        </p:spPr>
        <p:txBody>
          <a:bodyPr wrap="square" lIns="0" tIns="0" rIns="91440" bIns="0" rtlCol="0">
            <a:spAutoFit/>
          </a:bodyPr>
          <a:lstStyle/>
          <a:p>
            <a:pPr>
              <a:lnSpc>
                <a:spcPct val="120000"/>
              </a:lnSpc>
            </a:pPr>
            <a:r>
              <a:rPr lang="en-US" sz="1050" dirty="0">
                <a:ea typeface="Source Sans Pro" charset="0"/>
                <a:cs typeface="Source Sans Pro" charset="0"/>
              </a:rPr>
              <a:t>.PSD .AI. PDF. PPTX</a:t>
            </a:r>
          </a:p>
          <a:p>
            <a:pPr>
              <a:lnSpc>
                <a:spcPct val="120000"/>
              </a:lnSpc>
            </a:pPr>
            <a:r>
              <a:rPr lang="en-US" sz="1050" dirty="0">
                <a:ea typeface="Source Sans Pro" charset="0"/>
                <a:cs typeface="Source Sans Pro" charset="0"/>
              </a:rPr>
              <a:t>Licensed for 2 project</a:t>
            </a:r>
          </a:p>
        </p:txBody>
      </p:sp>
      <p:cxnSp>
        <p:nvCxnSpPr>
          <p:cNvPr id="9" name="Straight Connector 8"/>
          <p:cNvCxnSpPr/>
          <p:nvPr/>
        </p:nvCxnSpPr>
        <p:spPr>
          <a:xfrm>
            <a:off x="2144373" y="3930101"/>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873078" y="5110095"/>
            <a:ext cx="2574471" cy="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144373" y="5380074"/>
            <a:ext cx="2237864" cy="209288"/>
          </a:xfrm>
          <a:prstGeom prst="rect">
            <a:avLst/>
          </a:prstGeom>
          <a:noFill/>
        </p:spPr>
        <p:txBody>
          <a:bodyPr wrap="square" lIns="0" tIns="0" rIns="0" bIns="0" rtlCol="0">
            <a:spAutoFit/>
          </a:bodyPr>
          <a:lstStyle/>
          <a:p>
            <a:pPr>
              <a:lnSpc>
                <a:spcPct val="80000"/>
              </a:lnSpc>
            </a:pPr>
            <a:r>
              <a:rPr lang="en-US" sz="1600">
                <a:latin typeface="+mj-lt"/>
                <a:ea typeface="Source Sans Pro" charset="0"/>
                <a:cs typeface="Source Sans Pro" charset="0"/>
              </a:rPr>
              <a:t>$100</a:t>
            </a:r>
            <a:endParaRPr lang="en-US" sz="1600" dirty="0">
              <a:latin typeface="+mj-lt"/>
              <a:ea typeface="Source Sans Pro" charset="0"/>
              <a:cs typeface="Source Sans Pro" charset="0"/>
            </a:endParaRPr>
          </a:p>
        </p:txBody>
      </p:sp>
      <p:sp>
        <p:nvSpPr>
          <p:cNvPr id="12" name="Rectangle 11"/>
          <p:cNvSpPr/>
          <p:nvPr/>
        </p:nvSpPr>
        <p:spPr bwMode="auto">
          <a:xfrm>
            <a:off x="4808764" y="2421324"/>
            <a:ext cx="2574471" cy="3463471"/>
          </a:xfrm>
          <a:prstGeom prst="rect">
            <a:avLst/>
          </a:prstGeom>
          <a:noFill/>
          <a:ln>
            <a:solidFill>
              <a:schemeClr val="tx1"/>
            </a:solidFill>
          </a:ln>
        </p:spPr>
        <p:txBody>
          <a:bodyPr lIns="0" tIns="0" rIns="0" bIns="0" rtlCol="0" anchor="ctr"/>
          <a:lstStyle/>
          <a:p>
            <a:pPr algn="ctr"/>
            <a:endParaRPr lang="en-US" sz="1400">
              <a:latin typeface="Source Sans Pro" charset="0"/>
              <a:ea typeface="Source Sans Pro" charset="0"/>
              <a:cs typeface="Source Sans Pro" charset="0"/>
            </a:endParaRPr>
          </a:p>
        </p:txBody>
      </p:sp>
      <p:sp>
        <p:nvSpPr>
          <p:cNvPr id="13" name="TextBox 12"/>
          <p:cNvSpPr txBox="1"/>
          <p:nvPr/>
        </p:nvSpPr>
        <p:spPr>
          <a:xfrm>
            <a:off x="5080059" y="3621788"/>
            <a:ext cx="2237864" cy="173574"/>
          </a:xfrm>
          <a:prstGeom prst="rect">
            <a:avLst/>
          </a:prstGeom>
          <a:noFill/>
        </p:spPr>
        <p:txBody>
          <a:bodyPr wrap="square" lIns="0" tIns="0" rIns="0" bIns="0" rtlCol="0">
            <a:spAutoFit/>
          </a:bodyPr>
          <a:lstStyle/>
          <a:p>
            <a:pPr>
              <a:lnSpc>
                <a:spcPct val="80000"/>
              </a:lnSpc>
            </a:pPr>
            <a:r>
              <a:rPr lang="en-US" sz="1400" b="1" spc="200" dirty="0">
                <a:latin typeface="+mj-lt"/>
                <a:ea typeface="Source Sans Pro" charset="0"/>
                <a:cs typeface="Source Sans Pro" charset="0"/>
              </a:rPr>
              <a:t>UX DESIGN</a:t>
            </a:r>
          </a:p>
        </p:txBody>
      </p:sp>
      <p:sp>
        <p:nvSpPr>
          <p:cNvPr id="14" name="TextBox 13"/>
          <p:cNvSpPr txBox="1"/>
          <p:nvPr/>
        </p:nvSpPr>
        <p:spPr>
          <a:xfrm>
            <a:off x="5080059" y="4152773"/>
            <a:ext cx="2237864" cy="184666"/>
          </a:xfrm>
          <a:prstGeom prst="rect">
            <a:avLst/>
          </a:prstGeom>
          <a:noFill/>
        </p:spPr>
        <p:txBody>
          <a:bodyPr wrap="square" lIns="0" tIns="0" rIns="91440" bIns="0" rtlCol="0">
            <a:spAutoFit/>
          </a:bodyPr>
          <a:lstStyle/>
          <a:p>
            <a:pPr>
              <a:lnSpc>
                <a:spcPct val="120000"/>
              </a:lnSpc>
            </a:pPr>
            <a:r>
              <a:rPr lang="en-US" sz="1000">
                <a:solidFill>
                  <a:schemeClr val="tx1">
                    <a:alpha val="60000"/>
                  </a:schemeClr>
                </a:solidFill>
                <a:ea typeface="Source Sans Pro" charset="0"/>
                <a:cs typeface="Source Sans Pro" charset="0"/>
              </a:rPr>
              <a:t>Files:</a:t>
            </a:r>
            <a:endParaRPr lang="en-US" sz="1000" dirty="0">
              <a:solidFill>
                <a:schemeClr val="tx1">
                  <a:alpha val="60000"/>
                </a:schemeClr>
              </a:solidFill>
              <a:ea typeface="Source Sans Pro" charset="0"/>
              <a:cs typeface="Source Sans Pro" charset="0"/>
            </a:endParaRPr>
          </a:p>
        </p:txBody>
      </p:sp>
      <p:sp>
        <p:nvSpPr>
          <p:cNvPr id="15" name="TextBox 14"/>
          <p:cNvSpPr txBox="1"/>
          <p:nvPr/>
        </p:nvSpPr>
        <p:spPr>
          <a:xfrm>
            <a:off x="5080059" y="4474847"/>
            <a:ext cx="2237864" cy="387798"/>
          </a:xfrm>
          <a:prstGeom prst="rect">
            <a:avLst/>
          </a:prstGeom>
          <a:noFill/>
        </p:spPr>
        <p:txBody>
          <a:bodyPr wrap="square" lIns="0" tIns="0" rIns="91440" bIns="0" rtlCol="0">
            <a:spAutoFit/>
          </a:bodyPr>
          <a:lstStyle/>
          <a:p>
            <a:pPr>
              <a:lnSpc>
                <a:spcPct val="120000"/>
              </a:lnSpc>
            </a:pPr>
            <a:r>
              <a:rPr lang="en-US" sz="1050" dirty="0">
                <a:ea typeface="Source Sans Pro" charset="0"/>
                <a:cs typeface="Source Sans Pro" charset="0"/>
              </a:rPr>
              <a:t>.PSD .AI. PDF. PPTX</a:t>
            </a:r>
          </a:p>
          <a:p>
            <a:pPr>
              <a:lnSpc>
                <a:spcPct val="120000"/>
              </a:lnSpc>
            </a:pPr>
            <a:r>
              <a:rPr lang="en-US" sz="1050" dirty="0">
                <a:ea typeface="Source Sans Pro" charset="0"/>
                <a:cs typeface="Source Sans Pro" charset="0"/>
              </a:rPr>
              <a:t>Licensed for 2 project</a:t>
            </a:r>
          </a:p>
        </p:txBody>
      </p:sp>
      <p:cxnSp>
        <p:nvCxnSpPr>
          <p:cNvPr id="16" name="Straight Connector 15"/>
          <p:cNvCxnSpPr/>
          <p:nvPr/>
        </p:nvCxnSpPr>
        <p:spPr>
          <a:xfrm>
            <a:off x="5080059" y="3930101"/>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808764" y="5110095"/>
            <a:ext cx="2574471" cy="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5080059" y="5380074"/>
            <a:ext cx="2237864" cy="209288"/>
          </a:xfrm>
          <a:prstGeom prst="rect">
            <a:avLst/>
          </a:prstGeom>
          <a:noFill/>
        </p:spPr>
        <p:txBody>
          <a:bodyPr wrap="square" lIns="0" tIns="0" rIns="0" bIns="0" rtlCol="0">
            <a:spAutoFit/>
          </a:bodyPr>
          <a:lstStyle/>
          <a:p>
            <a:pPr>
              <a:lnSpc>
                <a:spcPct val="80000"/>
              </a:lnSpc>
            </a:pPr>
            <a:r>
              <a:rPr lang="en-US" sz="1600" dirty="0">
                <a:latin typeface="+mj-lt"/>
                <a:ea typeface="Source Sans Pro" charset="0"/>
                <a:cs typeface="Source Sans Pro" charset="0"/>
              </a:rPr>
              <a:t>$200</a:t>
            </a:r>
          </a:p>
        </p:txBody>
      </p:sp>
      <p:sp>
        <p:nvSpPr>
          <p:cNvPr id="19" name="Rectangle 18"/>
          <p:cNvSpPr/>
          <p:nvPr/>
        </p:nvSpPr>
        <p:spPr bwMode="auto">
          <a:xfrm>
            <a:off x="7744450" y="2421037"/>
            <a:ext cx="2574471" cy="3463471"/>
          </a:xfrm>
          <a:prstGeom prst="rect">
            <a:avLst/>
          </a:prstGeom>
          <a:noFill/>
          <a:ln>
            <a:solidFill>
              <a:schemeClr val="tx1">
                <a:alpha val="20000"/>
              </a:schemeClr>
            </a:solidFill>
          </a:ln>
        </p:spPr>
        <p:txBody>
          <a:bodyPr lIns="0" tIns="0" rIns="0" bIns="0" rtlCol="0" anchor="ctr"/>
          <a:lstStyle/>
          <a:p>
            <a:pPr algn="ctr"/>
            <a:endParaRPr lang="en-US" sz="1400">
              <a:latin typeface="Source Sans Pro" charset="0"/>
              <a:ea typeface="Source Sans Pro" charset="0"/>
              <a:cs typeface="Source Sans Pro" charset="0"/>
            </a:endParaRPr>
          </a:p>
        </p:txBody>
      </p:sp>
      <p:sp>
        <p:nvSpPr>
          <p:cNvPr id="20" name="TextBox 19"/>
          <p:cNvSpPr txBox="1"/>
          <p:nvPr/>
        </p:nvSpPr>
        <p:spPr>
          <a:xfrm>
            <a:off x="8015745" y="3621501"/>
            <a:ext cx="2237864" cy="172355"/>
          </a:xfrm>
          <a:prstGeom prst="rect">
            <a:avLst/>
          </a:prstGeom>
          <a:noFill/>
        </p:spPr>
        <p:txBody>
          <a:bodyPr wrap="square" lIns="0" tIns="0" rIns="0" bIns="0" rtlCol="0">
            <a:spAutoFit/>
          </a:bodyPr>
          <a:lstStyle/>
          <a:p>
            <a:pPr>
              <a:lnSpc>
                <a:spcPct val="80000"/>
              </a:lnSpc>
            </a:pPr>
            <a:r>
              <a:rPr lang="en-US" sz="1400" b="1" spc="200" dirty="0">
                <a:latin typeface="+mj-lt"/>
                <a:ea typeface="Source Sans Pro" charset="0"/>
                <a:cs typeface="Source Sans Pro" charset="0"/>
              </a:rPr>
              <a:t>GRAPHIC DESIGN</a:t>
            </a:r>
          </a:p>
        </p:txBody>
      </p:sp>
      <p:sp>
        <p:nvSpPr>
          <p:cNvPr id="21" name="TextBox 20"/>
          <p:cNvSpPr txBox="1"/>
          <p:nvPr/>
        </p:nvSpPr>
        <p:spPr>
          <a:xfrm>
            <a:off x="8015745" y="4152486"/>
            <a:ext cx="2237864" cy="184666"/>
          </a:xfrm>
          <a:prstGeom prst="rect">
            <a:avLst/>
          </a:prstGeom>
          <a:noFill/>
        </p:spPr>
        <p:txBody>
          <a:bodyPr wrap="square" lIns="0" tIns="0" rIns="91440" bIns="0" rtlCol="0">
            <a:spAutoFit/>
          </a:bodyPr>
          <a:lstStyle/>
          <a:p>
            <a:pPr>
              <a:lnSpc>
                <a:spcPct val="120000"/>
              </a:lnSpc>
            </a:pPr>
            <a:r>
              <a:rPr lang="en-US" sz="1000">
                <a:solidFill>
                  <a:schemeClr val="tx1">
                    <a:alpha val="60000"/>
                  </a:schemeClr>
                </a:solidFill>
                <a:ea typeface="Source Sans Pro" charset="0"/>
                <a:cs typeface="Source Sans Pro" charset="0"/>
              </a:rPr>
              <a:t>Files:</a:t>
            </a:r>
            <a:endParaRPr lang="en-US" sz="1000" dirty="0">
              <a:solidFill>
                <a:schemeClr val="tx1">
                  <a:alpha val="60000"/>
                </a:schemeClr>
              </a:solidFill>
              <a:ea typeface="Source Sans Pro" charset="0"/>
              <a:cs typeface="Source Sans Pro" charset="0"/>
            </a:endParaRPr>
          </a:p>
        </p:txBody>
      </p:sp>
      <p:sp>
        <p:nvSpPr>
          <p:cNvPr id="22" name="TextBox 21"/>
          <p:cNvSpPr txBox="1"/>
          <p:nvPr/>
        </p:nvSpPr>
        <p:spPr>
          <a:xfrm>
            <a:off x="8015745" y="4474560"/>
            <a:ext cx="2237864" cy="387798"/>
          </a:xfrm>
          <a:prstGeom prst="rect">
            <a:avLst/>
          </a:prstGeom>
          <a:noFill/>
        </p:spPr>
        <p:txBody>
          <a:bodyPr wrap="square" lIns="0" tIns="0" rIns="91440" bIns="0" rtlCol="0">
            <a:spAutoFit/>
          </a:bodyPr>
          <a:lstStyle/>
          <a:p>
            <a:pPr>
              <a:lnSpc>
                <a:spcPct val="120000"/>
              </a:lnSpc>
            </a:pPr>
            <a:r>
              <a:rPr lang="en-US" sz="1050" dirty="0">
                <a:ea typeface="Source Sans Pro" charset="0"/>
                <a:cs typeface="Source Sans Pro" charset="0"/>
              </a:rPr>
              <a:t>.PSD .AI. PDF. PPTX</a:t>
            </a:r>
          </a:p>
          <a:p>
            <a:pPr>
              <a:lnSpc>
                <a:spcPct val="120000"/>
              </a:lnSpc>
            </a:pPr>
            <a:r>
              <a:rPr lang="en-US" sz="1050" dirty="0">
                <a:ea typeface="Source Sans Pro" charset="0"/>
                <a:cs typeface="Source Sans Pro" charset="0"/>
              </a:rPr>
              <a:t>Licensed for 2 project</a:t>
            </a:r>
          </a:p>
        </p:txBody>
      </p:sp>
      <p:cxnSp>
        <p:nvCxnSpPr>
          <p:cNvPr id="23" name="Straight Connector 22"/>
          <p:cNvCxnSpPr/>
          <p:nvPr/>
        </p:nvCxnSpPr>
        <p:spPr>
          <a:xfrm>
            <a:off x="8015745" y="3929814"/>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744450" y="5109808"/>
            <a:ext cx="2574471" cy="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8015745" y="5379787"/>
            <a:ext cx="2237864" cy="209288"/>
          </a:xfrm>
          <a:prstGeom prst="rect">
            <a:avLst/>
          </a:prstGeom>
          <a:noFill/>
        </p:spPr>
        <p:txBody>
          <a:bodyPr wrap="square" lIns="0" tIns="0" rIns="0" bIns="0" rtlCol="0">
            <a:spAutoFit/>
          </a:bodyPr>
          <a:lstStyle/>
          <a:p>
            <a:pPr>
              <a:lnSpc>
                <a:spcPct val="80000"/>
              </a:lnSpc>
            </a:pPr>
            <a:r>
              <a:rPr lang="en-US" sz="1600" dirty="0">
                <a:latin typeface="+mj-lt"/>
                <a:ea typeface="Source Sans Pro" charset="0"/>
                <a:cs typeface="Source Sans Pro" charset="0"/>
              </a:rPr>
              <a:t>$300</a:t>
            </a:r>
          </a:p>
        </p:txBody>
      </p:sp>
      <p:sp>
        <p:nvSpPr>
          <p:cNvPr id="26" name="Shape 3664"/>
          <p:cNvSpPr/>
          <p:nvPr/>
        </p:nvSpPr>
        <p:spPr>
          <a:xfrm>
            <a:off x="5080059" y="2890626"/>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tx1"/>
          </a:solidFill>
          <a:ln w="12700">
            <a:miter lim="400000"/>
          </a:ln>
        </p:spPr>
        <p:txBody>
          <a:bodyPr lIns="38100" tIns="38100" rIns="38100" bIns="38100" anchor="ctr"/>
          <a:lstStyle/>
          <a:p>
            <a:endParaRPr sz="1400">
              <a:solidFill>
                <a:prstClr val="black"/>
              </a:solidFill>
              <a:latin typeface="Source Sans Pro" charset="0"/>
              <a:ea typeface="Source Sans Pro" charset="0"/>
              <a:cs typeface="Source Sans Pro" charset="0"/>
            </a:endParaRPr>
          </a:p>
        </p:txBody>
      </p:sp>
      <p:sp>
        <p:nvSpPr>
          <p:cNvPr id="27" name="Shape 3620"/>
          <p:cNvSpPr/>
          <p:nvPr/>
        </p:nvSpPr>
        <p:spPr>
          <a:xfrm>
            <a:off x="8015745" y="2886456"/>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38100" tIns="38100" rIns="38100" bIns="38100" anchor="ctr"/>
          <a:lstStyle/>
          <a:p>
            <a:endParaRPr sz="1400">
              <a:solidFill>
                <a:prstClr val="black"/>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763686359"/>
      </p:ext>
    </p:extLst>
  </p:cSld>
  <p:clrMapOvr>
    <a:masterClrMapping/>
  </p:clrMapOvr>
</p:sld>
</file>

<file path=ppt/theme/theme1.xml><?xml version="1.0" encoding="utf-8"?>
<a:theme xmlns:a="http://schemas.openxmlformats.org/drawingml/2006/main" name="B&amp;D-Powerpoint Template_16x9">
  <a:themeElements>
    <a:clrScheme name="Balance Color">
      <a:dk1>
        <a:srgbClr val="1F1F1F"/>
      </a:dk1>
      <a:lt1>
        <a:srgbClr val="FFFFFF"/>
      </a:lt1>
      <a:dk2>
        <a:srgbClr val="202020"/>
      </a:dk2>
      <a:lt2>
        <a:srgbClr val="FFFFFF"/>
      </a:lt2>
      <a:accent1>
        <a:srgbClr val="FE1C1D"/>
      </a:accent1>
      <a:accent2>
        <a:srgbClr val="FF5757"/>
      </a:accent2>
      <a:accent3>
        <a:srgbClr val="C9D2FD"/>
      </a:accent3>
      <a:accent4>
        <a:srgbClr val="5E78FA"/>
      </a:accent4>
      <a:accent5>
        <a:srgbClr val="0420AB"/>
      </a:accent5>
      <a:accent6>
        <a:srgbClr val="021572"/>
      </a:accent6>
      <a:hlink>
        <a:srgbClr val="FF5757"/>
      </a:hlink>
      <a:folHlink>
        <a:srgbClr val="BFBFBF"/>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B&amp;D-Powerpoint Template_16x9</Template>
  <TotalTime>1938</TotalTime>
  <Words>10006</Words>
  <Application>Microsoft Macintosh PowerPoint</Application>
  <PresentationFormat>Widescreen</PresentationFormat>
  <Paragraphs>1146</Paragraphs>
  <Slides>145</Slides>
  <Notes>6</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145</vt:i4>
      </vt:variant>
    </vt:vector>
  </HeadingPairs>
  <TitlesOfParts>
    <vt:vector size="162" baseType="lpstr">
      <vt:lpstr>Bebas Neue</vt:lpstr>
      <vt:lpstr>Butler</vt:lpstr>
      <vt:lpstr>Butler Medium</vt:lpstr>
      <vt:lpstr>Calibri</vt:lpstr>
      <vt:lpstr>Lato Light</vt:lpstr>
      <vt:lpstr>Montserrat</vt:lpstr>
      <vt:lpstr>Montserrat Medium</vt:lpstr>
      <vt:lpstr>Montserrat-Bold</vt:lpstr>
      <vt:lpstr>Open Sans</vt:lpstr>
      <vt:lpstr>Open Sans Regular</vt:lpstr>
      <vt:lpstr>Open Sans Semibold</vt:lpstr>
      <vt:lpstr>Roboto Slab Light</vt:lpstr>
      <vt:lpstr>Source Sans Pro</vt:lpstr>
      <vt:lpstr>Source Sans Pro Semibold</vt:lpstr>
      <vt:lpstr>굴림</vt:lpstr>
      <vt:lpstr>Arial</vt:lpstr>
      <vt:lpstr>B&amp;D-Powerpoint Template_16x9</vt:lpstr>
      <vt:lpstr>PowerPoint Presentation</vt:lpstr>
      <vt:lpstr>WHAT WE DO.</vt:lpstr>
      <vt:lpstr>BUSINESS PHILOSOPHY.</vt:lpstr>
      <vt:lpstr>OUR BUSINESS PHILOSOPHY.</vt:lpstr>
      <vt:lpstr>FOUR ELEMENTS CONSIDER.</vt:lpstr>
      <vt:lpstr>THROUCH TIMELINE.</vt:lpstr>
      <vt:lpstr>PowerPoint Presentation</vt:lpstr>
      <vt:lpstr>PowerPoint Presentation</vt:lpstr>
      <vt:lpstr>THREE TABLES TEXT.</vt:lpstr>
      <vt:lpstr>A LITTLE BIT ABOUT OUR HISTORY.</vt:lpstr>
      <vt:lpstr>TWO COLUMNS TITLE.</vt:lpstr>
      <vt:lpstr>THREE COLUMNS TITLE.</vt:lpstr>
      <vt:lpstr>TWO COLUMNS PICTURE.</vt:lpstr>
      <vt:lpstr>PowerPoint Presentation</vt:lpstr>
      <vt:lpstr>COMPANY VALUES SLIDE.</vt:lpstr>
      <vt:lpstr>COMPANY VALUES SLIDE.</vt:lpstr>
      <vt:lpstr>WHAT WE DO?</vt:lpstr>
      <vt:lpstr>OUR OFFICE SLIDE.</vt:lpstr>
      <vt:lpstr>OUR SERVICE SLIDE.</vt:lpstr>
      <vt:lpstr>FEATURED CREATIVE SLIDE.</vt:lpstr>
      <vt:lpstr>PowerPoint Presentation</vt:lpstr>
      <vt:lpstr>YOUR WORK PROCESS.</vt:lpstr>
      <vt:lpstr>YOUR WORK PROCESS.</vt:lpstr>
      <vt:lpstr>ABOUT WHO WE ARE.</vt:lpstr>
      <vt:lpstr>THROUGH START TIMELINE.</vt:lpstr>
      <vt:lpstr>PowerPoint Presentation</vt:lpstr>
      <vt:lpstr>THROUGH END TIMELINE.</vt:lpstr>
      <vt:lpstr>ABOUT US AND OUR FUTURE.</vt:lpstr>
      <vt:lpstr>ABOUT US AND OUR FUTURE.</vt:lpstr>
      <vt:lpstr>PICTURE START TIMELINE.</vt:lpstr>
      <vt:lpstr>PowerPoint Presentation</vt:lpstr>
      <vt:lpstr>PICTURE END TIMELINE.</vt:lpstr>
      <vt:lpstr>ABOUT AND FUTURE.</vt:lpstr>
      <vt:lpstr>LONG STORY SHORT.</vt:lpstr>
      <vt:lpstr>LONG STORY SHORT.</vt:lpstr>
      <vt:lpstr>COMPANY HISTORY.</vt:lpstr>
      <vt:lpstr>PowerPoint Presentation</vt:lpstr>
      <vt:lpstr>PowerPoint Presentation</vt:lpstr>
      <vt:lpstr>PowerPoint Presentation</vt:lpstr>
      <vt:lpstr>PARAGRAPH PICTURE LAYOUT.</vt:lpstr>
      <vt:lpstr>PowerPoint Presentation</vt:lpstr>
      <vt:lpstr>THE FUTURE IS BRIGHT.</vt:lpstr>
      <vt:lpstr>THE FUTURE IS BRIGHT.</vt:lpstr>
      <vt:lpstr>THE FUTURE IS BRIGHT WE ARE TOO.</vt:lpstr>
      <vt:lpstr>THE FUTURE IS BRIGHT WE ARE TOO.</vt:lpstr>
      <vt:lpstr>PowerPoint Presentation</vt:lpstr>
      <vt:lpstr>PowerPoint Presentation</vt:lpstr>
      <vt:lpstr>MEET OUR PEOPLE.</vt:lpstr>
      <vt:lpstr>MEET OUR PEOPLE.</vt:lpstr>
      <vt:lpstr>CREAT MEMBERS SLIDE.</vt:lpstr>
      <vt:lpstr>CREAT MEMBERS.</vt:lpstr>
      <vt:lpstr>MEET THE TEAM, MEMBERS.</vt:lpstr>
      <vt:lpstr>AWESOME TEAM.</vt:lpstr>
      <vt:lpstr>PowerPoint Presentation</vt:lpstr>
      <vt:lpstr>PowerPoint Presentation</vt:lpstr>
      <vt:lpstr>MEET MR. MARTIN L.KING</vt:lpstr>
      <vt:lpstr>MEET MR. JOHN DOE</vt:lpstr>
      <vt:lpstr>MEET MR. JOHN DOE</vt:lpstr>
      <vt:lpstr>MEET MS. JANY MORINO</vt:lpstr>
      <vt:lpstr>CREAT MODELING SLIDE.</vt:lpstr>
      <vt:lpstr>PowerPoint Presentation</vt:lpstr>
      <vt:lpstr>OUR COMMON SERVICES.</vt:lpstr>
      <vt:lpstr>OUR COMMON SERVICES.</vt:lpstr>
      <vt:lpstr>OUR COMMON SERVICES.</vt:lpstr>
      <vt:lpstr>OUR SERVICES.</vt:lpstr>
      <vt:lpstr>OUR PRICING.</vt:lpstr>
      <vt:lpstr>OUR PRICING.</vt:lpstr>
      <vt:lpstr>BECOME AN INPIRATION CREATIVE.</vt:lpstr>
      <vt:lpstr>PowerPoint Presentation</vt:lpstr>
      <vt:lpstr>PowerPoint Presentation</vt:lpstr>
      <vt:lpstr>OTHER SERVICES.</vt:lpstr>
      <vt:lpstr>OTHER SERVICES.</vt:lpstr>
      <vt:lpstr>OTHER SERVICES.</vt:lpstr>
      <vt:lpstr>NUMBER SERVICES.</vt:lpstr>
      <vt:lpstr>ALL SERVICE.</vt:lpstr>
      <vt:lpstr>FEATURES NUMBER SERVICE.</vt:lpstr>
      <vt:lpstr>PowerPoint Presentation</vt:lpstr>
      <vt:lpstr>PowerPoint Presentation</vt:lpstr>
      <vt:lpstr>PowerPoint Presentation</vt:lpstr>
      <vt:lpstr>PowerPoint Presentation</vt:lpstr>
      <vt:lpstr>OUR PORTFOLIO.</vt:lpstr>
      <vt:lpstr>OUR PORTFOLIO.</vt:lpstr>
      <vt:lpstr>PowerPoint Presentation</vt:lpstr>
      <vt:lpstr>AWESOME IMAGE LAYOUT.</vt:lpstr>
      <vt:lpstr>PowerPoint Presentation</vt:lpstr>
      <vt:lpstr>PowerPoint Presentation</vt:lpstr>
      <vt:lpstr>PowerPoint Presentation</vt:lpstr>
      <vt:lpstr>PowerPoint Presentation</vt:lpstr>
      <vt:lpstr>PowerPoint Presentation</vt:lpstr>
      <vt:lpstr>STATS WE ARE PROUD OF</vt:lpstr>
      <vt:lpstr>PowerPoint Presentation</vt:lpstr>
      <vt:lpstr>PowerPoint Presentation</vt:lpstr>
      <vt:lpstr>DATA CHART IN SMARTART</vt:lpstr>
      <vt:lpstr>SMART ART CHART</vt:lpstr>
      <vt:lpstr>CLEAN SAMPLE CHART.</vt:lpstr>
      <vt:lpstr>SMART ART CHART</vt:lpstr>
      <vt:lpstr>CLEAN SAMPLE CHART</vt:lpstr>
      <vt:lpstr>CLEAN TABLE LAYOUT</vt:lpstr>
      <vt:lpstr>CLEAN PRICING LAYOUT</vt:lpstr>
      <vt:lpstr>CLEAN PRICING LAYOUT</vt:lpstr>
      <vt:lpstr>PowerPoint Presentation</vt:lpstr>
      <vt:lpstr>PowerPoint Presentation</vt:lpstr>
      <vt:lpstr>APPLICATION DEVICES MOCKUP.</vt:lpstr>
      <vt:lpstr>PowerPoint Presentation</vt:lpstr>
      <vt:lpstr>AWESOME WEB DESIGN.</vt:lpstr>
      <vt:lpstr>PowerPoint Presentation</vt:lpstr>
      <vt:lpstr>APPLICATION DEVICES MOCKUP.</vt:lpstr>
      <vt:lpstr>MOBILE APPLICATION</vt:lpstr>
      <vt:lpstr>APPLICATION DEVICES MOCKUP.</vt:lpstr>
      <vt:lpstr>APPLICATION DEVICES MOCKUP.</vt:lpstr>
      <vt:lpstr>APPLICATION DEVICES.</vt:lpstr>
      <vt:lpstr>APPLICATION DEVICES MOCKUP.</vt:lpstr>
      <vt:lpstr>PowerPoint Presentation</vt:lpstr>
      <vt:lpstr>APPLICATION DEVICES.</vt:lpstr>
      <vt:lpstr>APPLICATION DEVICES MOCKUP.</vt:lpstr>
      <vt:lpstr>APPLICATION DEVICES MOCKUP.</vt:lpstr>
      <vt:lpstr>WATCH  SAMPLE TEXT.</vt:lpstr>
      <vt:lpstr>PowerPoint Presentation</vt:lpstr>
      <vt:lpstr>UNITED STATES MAP</vt:lpstr>
      <vt:lpstr>AFRICAN MAP</vt:lpstr>
      <vt:lpstr>BRAZIL  MAP</vt:lpstr>
      <vt:lpstr>CANADA  MAP</vt:lpstr>
      <vt:lpstr>AUSTRALIA  MAP</vt:lpstr>
      <vt:lpstr>UNITED KINGDOM</vt:lpstr>
      <vt:lpstr>EUROPE  MAP</vt:lpstr>
      <vt:lpstr>CHINA MAP</vt:lpstr>
      <vt:lpstr>JAPAN MAP</vt:lpstr>
      <vt:lpstr>RUSSIA MAP</vt:lpstr>
      <vt:lpstr>SWITZERLAND  MAP</vt:lpstr>
      <vt:lpstr>THAILAND  MAP.</vt:lpstr>
      <vt:lpstr>PowerPoint Presentation</vt:lpstr>
      <vt:lpstr>PowerPoint Presentation</vt:lpstr>
      <vt:lpstr>PowerPoint Presentation</vt:lpstr>
      <vt:lpstr>CYCLE INFOGRAPHICS</vt:lpstr>
      <vt:lpstr>STRUCTURE LAYERS IDEA</vt:lpstr>
      <vt:lpstr>PYRAMID INFOGRAPHIC</vt:lpstr>
      <vt:lpstr>PYRAMID INFOGRAPHIC</vt:lpstr>
      <vt:lpstr>CLUSTERED GRAPHIC</vt:lpstr>
      <vt:lpstr>CLUSTERED GRAPHIC</vt:lpstr>
      <vt:lpstr>PowerPoint Presentation</vt:lpstr>
      <vt:lpstr>PowerPoint Presentation</vt:lpstr>
      <vt:lpstr>PowerPoint Presentation</vt:lpstr>
      <vt:lpstr>HOME INFOGRAPHIC</vt:lpstr>
      <vt:lpstr>PEOPLE ANALYTICS</vt:lpstr>
      <vt:lpstr>AWESOME INFOGRAPHIC</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Dublin_Design</dc:creator>
  <cp:lastModifiedBy>Dublin_Design</cp:lastModifiedBy>
  <cp:revision>211</cp:revision>
  <cp:lastPrinted>2017-03-09T03:48:56Z</cp:lastPrinted>
  <dcterms:created xsi:type="dcterms:W3CDTF">2016-11-10T06:07:03Z</dcterms:created>
  <dcterms:modified xsi:type="dcterms:W3CDTF">2017-03-09T04:19:45Z</dcterms:modified>
</cp:coreProperties>
</file>

<file path=docProps/thumbnail.jpeg>
</file>